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ink/ink17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9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0.xml" ContentType="application/inkml+xml"/>
  <Override PartName="/ppt/notesSlides/notesSlide29.xml" ContentType="application/vnd.openxmlformats-officedocument.presentationml.notesSlide+xml"/>
  <Override PartName="/ppt/ink/ink21.xml" ContentType="application/inkml+xml"/>
  <Override PartName="/ppt/notesSlides/notesSlide30.xml" ContentType="application/vnd.openxmlformats-officedocument.presentationml.notesSlide+xml"/>
  <Override PartName="/ppt/ink/ink22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3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4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25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301" r:id="rId2"/>
    <p:sldId id="608" r:id="rId3"/>
    <p:sldId id="609" r:id="rId4"/>
    <p:sldId id="610" r:id="rId5"/>
    <p:sldId id="589" r:id="rId6"/>
    <p:sldId id="588" r:id="rId7"/>
    <p:sldId id="590" r:id="rId8"/>
    <p:sldId id="593" r:id="rId9"/>
    <p:sldId id="594" r:id="rId10"/>
    <p:sldId id="591" r:id="rId11"/>
    <p:sldId id="592" r:id="rId12"/>
    <p:sldId id="559" r:id="rId13"/>
    <p:sldId id="611" r:id="rId14"/>
    <p:sldId id="265" r:id="rId15"/>
    <p:sldId id="612" r:id="rId16"/>
    <p:sldId id="586" r:id="rId17"/>
    <p:sldId id="595" r:id="rId18"/>
    <p:sldId id="597" r:id="rId19"/>
    <p:sldId id="613" r:id="rId20"/>
    <p:sldId id="596" r:id="rId21"/>
    <p:sldId id="614" r:id="rId22"/>
    <p:sldId id="615" r:id="rId23"/>
    <p:sldId id="616" r:id="rId24"/>
    <p:sldId id="617" r:id="rId25"/>
    <p:sldId id="618" r:id="rId26"/>
    <p:sldId id="599" r:id="rId27"/>
    <p:sldId id="619" r:id="rId28"/>
    <p:sldId id="600" r:id="rId29"/>
    <p:sldId id="601" r:id="rId30"/>
    <p:sldId id="602" r:id="rId31"/>
    <p:sldId id="620" r:id="rId32"/>
    <p:sldId id="587" r:id="rId33"/>
    <p:sldId id="621" r:id="rId34"/>
    <p:sldId id="603" r:id="rId35"/>
    <p:sldId id="622" r:id="rId36"/>
    <p:sldId id="623" r:id="rId37"/>
    <p:sldId id="568" r:id="rId38"/>
    <p:sldId id="604" r:id="rId39"/>
    <p:sldId id="606" r:id="rId40"/>
    <p:sldId id="624" r:id="rId41"/>
    <p:sldId id="605" r:id="rId42"/>
    <p:sldId id="577" r:id="rId43"/>
  </p:sldIdLst>
  <p:sldSz cx="12192000" cy="685800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Lato Light" panose="020F0502020204030203" pitchFamily="34" charset="0"/>
      <p:regular r:id="rId50"/>
      <p:bold r:id="rId51"/>
      <p:italic r:id="rId52"/>
      <p:boldItalic r:id="rId53"/>
    </p:embeddedFont>
    <p:embeddedFont>
      <p:font typeface="Roboto Slab" pitchFamily="2" charset="0"/>
      <p:regular r:id="rId54"/>
      <p:bold r:id="rId55"/>
    </p:embeddedFont>
  </p:embeddedFontLst>
  <p:custDataLst>
    <p:tags r:id="rId5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4"/>
    <p:restoredTop sz="94887"/>
  </p:normalViewPr>
  <p:slideViewPr>
    <p:cSldViewPr snapToGrid="0">
      <p:cViewPr varScale="1">
        <p:scale>
          <a:sx n="109" d="100"/>
          <a:sy n="109" d="100"/>
        </p:scale>
        <p:origin x="6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gs" Target="tags/tag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26:36.0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27:13.298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15319 10333 8287 0,'-1'0'736'0,"1"0"-592"0,0 0-144 0,0-1 0 0,0 1 576 0,-2-2 64 0,1 2 32 0,-1-1 0 0,-2 0 1312 0,1-2 272 16,1 0 48-16,-1 0 16 0,0 2-560 0,2-2-112 16,-1 0-32-16,1-1 0 0,2 0-304 0,-1-1-64 15,3 0-16-15,-2 1 0 0,2-4-208 0,0 3-64 16,-3 5 0-16,0 0 0 0,0 0-16 0,17-26-16 15,-13 18 0-15,0-1 0 0,-4 9-208 0,10-19-32 16,-5 6-16-16,-3 2 0 0,3-1-128 0,-1 1-32 0,0-2 0 0,0-1 0 16,3-1-176-16,0-2-32 0,2-3-16 15,-1-1 0-15,1 4-80 0,-2-2-16 16,1 1 0-16,2-3 0 0,0 0-32 0,1-3-16 0,4 0 0 0,-3-3 0 16,4-1-16-16,-2-1-128 0,3 2 192 0,-2-2-64 15,1 0-128-15,-2 0 192 0,2-2-192 0,-1 0 192 16,-2 0-64-16,1 1-128 0,-3 4 192 0,1 1-64 15,-2-2-128-15,1-1 192 0,0 0-192 0,-1-2 192 16,3-1-192-16,-1-2 192 0,1 2-192 0,0 2 192 16,1 0-192-16,0 0 160 0,2-1-160 0,1 0 160 15,-2 2-160-15,1 0 160 0,-1 1-160 0,2-1 160 16,2 0-160-16,-2-2 128 0,-1 0-128 0,1 1 128 16,2-1-128-16,-1-1 0 0,1 0 0 0,-1 1 128 15,-1 2-128-15,0 0 0 0,-3 1 0 0,1 1 128 16,1-1-128-16,1 1 0 0,1 0 0 0,1-1 128 15,-1-1-128-15,0 0 0 0,1 1 0 0,-2 3 0 16,-5 4 0-16,3-2 0 0,0-4 0 0,2-1 0 16,0 0 0-16,0 2 0 0,-1 2 128 0,0-1-128 15,1-1 0-15,2 0 0 0,-5 3 0 0,1 1 0 16,1 1 160-16,0-1-160 0,-1 1 192 0,1 1-192 16,-16 19 192-16,31-37-192 0,-31 37 192 0,29-37-192 0,-29 37 144 0,33-34-144 15,-33 34 0-15,27-31 144 0,-27 31-144 0,29-31 0 0,-29 31 0 0,27-32 128 16,-27 32-128-16,0 0 0 15,34-34 144-15,-34 34-144 0,0 0 0 0,34-31 144 16,-34 31-144-16,0 0 0 0,25-24 176 0,-16 14-176 16,-1 1 160-16,1-2-160 0,-1 2 160 0,-2 2-160 15,-2 0 160-15,2 0-160 0,0 0 128 0,-1-1-128 16,-1 1 0-16,1 1 144 0,-3 0-144 0,1 2 0 0,0-1 144 0,1-3-144 0,1 3 0 0,-3-1 0 31,1 2 0-31,0-2 128 0,0 2-128 0,0-2 0 16,-2 4 0-16,1-3 0 0,-1 1 0 0,0 3 0 0,-1-2 0 15,0 0 0-15,0 2-240 0,-1-1-16 0,0 1 0 0,-2 1 0 16,-2 0-448-16,1 3-112 0,-3-1-16 0,-1 5-19264 0</inkml:trace>
  <inkml:trace contextRef="#ctx0" brushRef="#br0" timeOffset="782.62">15172 9905 10127 0,'0'2'896'0,"0"-2"-704"0,2 0-192 0,-2 0 0 0,0 0 400 0,1 0 48 0,0 0 16 0,1 1 0 16,-1 2 2016-16,1 0 400 0,-1 2 64 0,1 0 32 15,-2 2-528-15,1 0-96 0,0 0-32 0,-1 0 0 16,2 3-656-16,-1 1-128 0,1 3-16 0,-1 0-16 15,2 2-512-15,-3-1-96 0,1 2-32 0,1-1 0 16,-1 2-384-16,0-2-80 0,1 1-16 0,-1 0 0 16,1-2-176-16,-2 1-32 0,1 1-16 0,1-2 0 0,-2-2-16 15,0 1 0-15,1-1 0 0,-1 0 0 16,0-1 0-16,1 0 0 0,-1-3 0 0,2 1 0 16,-1-1-16-16,-1-2 0 0,2 0 0 0,-2-1 0 15,0-1 16-15,1-1 0 0,-1-1 0 0,1 0 0 0,1-1 48 0,1-2 0 16,-1 0 0-16,3-2 0 0,-5 2 0 0,0 0 16 0,0 0 0 0,0 0 0 15,0 0 80-15,55-31 16 16,-55 31 0-16,0 0 0 0,48-28 64 0,-48 28 16 0,0 0 0 0,48-31 0 16,-48 31-32-16,0 0 0 0,45-30 0 0,-45 30 0 15,0 0-32-15,44-27 0 16,-44 27 0-16,0 0 0 0,0 0-64 0,44-27-32 0,-44 27 0 0,0 0 0 16,0 0 0-16,0 0 0 15,0 0 0-15,52-21 0 0,-52 21-80 0,0 0-16 0,0 0 0 0,0 0 0 16,0 0-128-16,0 0 0 15,0 0 144-15,0 0-144 0,0 0 0 0,0 0 0 0,0 0 0 0,0 0 0 16,0 0 0-16,49-21 0 16,-50 21 0-16,1 0 0 0,-3 0-160 0,0 1-48 15,0 1-16-15,-2-1 0 0,-1 2-624 0,-2-2-128 0,-1 2-32 0,-2 2-13520 16,-2-3-2720 0</inkml:trace>
  <inkml:trace contextRef="#ctx0" brushRef="#br0" timeOffset="1807.15">17099 7367 19343 0,'-3'-2'1728'0,"2"1"-1392"0,1-1-336 0,0 2 0 0,0 0 0 0,0 0 128 0,1-1-128 0,1 2 0 0,-1 1 1456 0,-1-2 208 15,0 0 64-15,0 0 0 0,0 0 512 0,0 0 96 16,28 43 32-16,-28-43 0 0,0 0-960 0,12 41-192 16,-12-41-48-16,4 34 0 0,-3-20-336 0,-1 2-80 15,0-2-16-15,-1 3 0 0,-1 3-352 0,0-2-64 16,-1 2 0-16,1-2-16 0,2-2-112 0,0-1 0 0,0 1-16 0,0-3 0 15,0-13-176-15,2 24 0 0,-2-24 144 0,0 0-144 16,5 34 0-16,-5-34 144 0,0 0-144 0,0 0 0 16,0 0 160-16,12 36-160 0,-12-36 128 0,0 0-128 15,0 0 128-15,0 0-128 0,0 0 128 0,0 0-128 16,0 0 128-16,0 0-128 0,0 0 0 0,0 0 128 16,0 0-128-16,0 0 128 0,0 0-128 0,0 0 128 15,0 0 0-15,0 0 0 0,0 0 0 0,22-25 0 16,-20 14 48-16,-1-2 0 0,-1 0 0 0,2-2 0 0,-2 1-16 15,1-2 0-15,-1 0 0 0,0 2 0 16,1-1-32-16,1 1-128 0,1 0 192 0,-1 1-64 16,1 2 0-16,0-1-128 0,0 2 192 0,1 2-64 15,-1-1-128-15,1 2 160 0,2 0-160 0,0 0 160 16,-1 2-160-16,2-1 128 0,-1 2-128 0,1-1 128 16,-7 5-128-16,0 0 0 0,0 0 0 0,0 0 128 0,0 0-128 0,0 0 0 15,0 0 0-15,58-7 128 0,-58 7-128 0,0 0 0 16,0 0 144-16,0 0-144 15,0 0 0-15,63 5 0 0,-63-5 0 0,0 0 128 0,0 0-128 0,0 0 0 0,0 0 0 0,58-7 0 16,-58 7 0-16,0 0 0 0,0 0 0 0,0 0 0 16,0 0 0-16,0 0 0 0,0 0 0 0,44-17 0 15,-41 15 0-15,0 1-128 0,-2-1 0 0,-1 1 0 32,2 0-768-32,-2 1-160 0,0 0-32 0,1 0-18736 0</inkml:trace>
  <inkml:trace contextRef="#ctx0" brushRef="#br0" timeOffset="2303.07">17442 7747 9215 0,'0'0'400'0,"0"0"96"0,0 0-496 0,0 0 0 0,0 0 0 0,0 0 0 0,0 0 2368 0,0 0 384 0,0 0 80 0,0 0 16 0,0 0 480 0,61 5 80 15,-61-5 32-15,0 0 0 0,0 0-1376 0,0 0-272 16,54-21-48-16,-54 21-16 0,0 0-768 0,29-21-144 0,-29 21-48 0,0 0 0 16,30-26-336-16,-30 26-80 15,18-19-16-15,-10 9 0 0,-1 0-16 0,-2 0-16 16,2-3 0-16,-2 2 0 0,-1-2-48 0,-1 0 0 0,-1 2 0 0,1 0 0 16,-3 0-16-16,0 2-16 0,-1 1 0 0,-2 1 0 15,-1 1-48-15,0 2-16 0,-4-1 0 0,3 4 0 16,-2 0-160-16,-2 1 192 0,2 0-192 0,-3 2 192 31,2 1-192-31,-2 3 0 0,1 0 0 0,0 1 128 0,0 1-128 16,1 1 0-16,2-1 0 0,0 1 0 0,2 2 0 0,0 2 0 15,1 1 0-15,2-2 0 0,-1 1-144 0,2 1 144 16,0 2 0-16,2-2 0 0,-1-3 0 0,2 1 0 16,-3-12 0-16,0 0 0 0,15 38 0 0,-15-38-128 15,0 0 128-15,0 0 0 0,29 42 0 0,-29-42 0 0,0 0 0 0,0 0 0 16,0 0 0-16,39 41 0 0,-39-41 0 0,0 0 0 0,0 0 0 0,0 0 0 15,0 0 0-15,0 0 0 0,60 25 0 16,-60-25 0-16,0 0 128 0,0 0-128 0,0 0 0 0,0 0 128 16,0 0-128-16,65-8 0 0,-65 8 0 0,0 0 0 15,0 0 0-15,0 0 0 32,0 0-368-32,43-20-112 0,-43 20-32 0,0 0-12784 15,0 0-2560-15</inkml:trace>
  <inkml:trace contextRef="#ctx0" brushRef="#br0" timeOffset="2844.37">18177 7489 6447 0,'1'-4'272'0,"-1"1"80"0,2 2-352 0,-2 0 0 0,0-1 0 0,-2 1 0 0,1-1 2560 0,-2-1 448 0,-1-1 96 0,-3 0 16 0,-5 0-160 0,1 1-16 16,-2 0-16-16,-1 3 0 0,0 3-848 0,0 0-160 15,0 0-48-15,-2 2 0 0,2 2-480 0,0 0-112 0,1 0 0 0,4 0-16 16,0 1-688-16,1-3-128 0,2 1-16 0,0 0-16 15,2-1-288-15,1 1-128 16,2-2 128-16,-1 0-128 0,1-1 0 0,2 1 0 0,1 2 0 0,1-2 0 16,-3-4 0-16,0 0 0 0,0 0 0 0,0 0 0 15,0 0 0-15,0 0 0 0,59 30 0 0,-59-30 0 16,0 0-144-16,0 0 144 0,0 0 0 0,66 25 0 16,-66-25 0-16,0 0 0 0,0 0 0 0,53 34 0 15,-53-34 0-15,0 0 0 0,0 0 0 0,34 41 0 16,-34-41 0-16,0 0 0 0,0 0 0 0,14 36 0 15,-14-29 128-15,-2 0-128 0,-1-2 176 0,-1 0-176 16,1 0 240-16,-2-2-64 0,-2 1-16 0,0 1 0 0,-2-3 96 0,-1 3 32 16,-2-1 0-16,-4-1 0 0,0-1 176 0,1 1 48 15,2-1 0-15,0 1 0 16,2-3-128-16,-2 1-32 0,4-2 0 0,-3 1 0 0,4 0-224 16,-1-2-128-16,4 1 128 0,-1 1-128 0,3-2 0 0,0 1 0 15,2-1 0-15,2 1 0 16,2 0-400-16,1-2-112 0,-4 3 0 0,0 0-12896 15,0 0-2576-15</inkml:trace>
  <inkml:trace contextRef="#ctx0" brushRef="#br0" timeOffset="3122.92">18356 7545 21183 0,'-1'-8'944'0,"1"4"192"0,1 0-912 0,1 1-224 0,-2 2 0 0,0-1 0 0,0 1 1904 0,1 0 336 16,1-1 64-16,0 1 0 0,1-1 880 0,-1 4 160 0,-2-2 48 0,0 0 0 16,0 0-2176-16,0 0-416 0,11 35-96 0,-11-35 0 0,0 0-240 0,7 32-32 15,-7-32-16-15,6 33 0 0,-6-33-128 0,5 32-32 16,-5-32 0-16,9 33 0 0,-9-33-96 0,7 28-32 16,-7-28 0-16,0 0 0 0,0 0-128 0,14 38 128 15,-14-38-128-15,0 0 128 16,0 0-128-16,0 0 0 15,0 0 0-15,0 0 0 0,0 0-256 0,0 0-48 0,0 0 0 0,0 0 0 16,0 0-560-16,0 0-112 0,0 0-32 0,0 0-18512 0</inkml:trace>
  <inkml:trace contextRef="#ctx0" brushRef="#br0" timeOffset="3661.76">18817 7064 2751 0,'-3'-7'256'0,"2"3"-256"0,2 1 0 0,-1 0 0 0,0 3 4864 0,0 0 944 16,0 0 176-16,0 2 32 0,0 0-1728 0,0 4-368 0,0 3-64 0,1 2-16 0,-1 6-2048 0,0 4-432 15,2 2-80-15,-2 2 0 0,0 5-704 0,1 5-144 31,2 3-32-31,0 2 0 0,1-1-80 0,0 1-32 16,2-2 0-16,0-1 0 0,-1-3-288 0,-5-34 128 16,10 55-128-16,-10-55 0 0,11 52 0 0,-11-52 0 15,13 49 0-15,-13-49 0 0,16 47 0 0,-16-47 0 16,0 0 0-16,15 47 0 0,-15-47 0 0,0 0 0 16,0 0 0-16,0 0 0 0,0 0 0 0,0 0 0 0,0 0 128 15,0 0-128-15,0 0 160 0,0 0-32 0,0 0 0 0,0 0 0 16,0 0 16-16,0 0 0 0,0 0 0 0,0 0 0 15,33-19 0-15,-39 7 0 0,0-2 0 0,-1-1 0 16,-1-2-16-16,-2 2-128 0,-1-1 192 0,-1 1-64 16,0-1-128-16,-4 2 128 0,1 3-128 0,-2 2 128 15,0 5-128-15,0 1 0 0,0 5 0 0,-2 1 128 16,4 2-128-16,-1 2 0 0,4 2 0 0,-1 1 0 16,3 2 0-16,2 1 0 0,-1 0 0 0,2 1 0 15,0 1 0-15,4 0 0 0,2 2 0 0,1-5 0 16,1 0-128-16,1-1 128 0,-2-11 0 0,0 0 0 0,18 38 0 0,-18-38 0 15,0 0 0-15,0 0 0 0,42 38-128 0,-42-38 128 16,0 0 0-16,0 0 0 0,0 0 0 0,61 23 0 16,-61-23-144-16,0 0 144 0,0 0-192 0,0 0 0 15,62 4 16-15,-62-4 0 16,0 0-496-16,0 0-96 0,54-9-32 0,-54 9-19168 0</inkml:trace>
  <inkml:trace contextRef="#ctx0" brushRef="#br0" timeOffset="4178.05">19133 7601 16991 0,'0'-7'368'0,"0"3"80"0,0 1 0 0,0 0 48 0,0 2-496 0,0-1 0 0,0 1 0 0,2-1 0 0,-2 1 4352 0,1 0 784 0,-1 1 160 0,0 1 16 0,1 0-2880 0,-1 4-592 0,2 2-112 0,-1 1-32 15,1 1-992-15,1 2-208 0,-2 2-48 0,0-1 0 16,2 3-176-16,-1-1-32 0,0 0-16 0,1 0 0 16,-3-14-224-16,0 0 144 0,16 35-144 0,-16-35 128 15,0 0-128-15,0 0 0 0,0 0 0 0,0 0 0 0,46 40 0 0,-46-40 0 16,0 0 0-16,0 0 0 0,0 0-224 0,0 0 80 16,61 1 16-16,-61-1 0 0,0 0 128 0,0 0-192 15,34-17 192-15,-27 12-192 0,0-2 192 0,-1-2 0 16,-1 2 0-16,0-1 0 0,-1-1 0 0,-1-1 0 15,0 0 0-15,-2 0 0 0,0-1 256 0,-1 0 16 16,0-1 16-16,-1 1 0 0,0-2 224 0,-2 2 64 16,1 0 0-16,1 0 0 0,0 2-64 0,-1 2-16 0,2 1 0 15,0 1 0-15,2 2-192 0,-2 1-48 0,0 2 0 0,1 0 0 16,-1 2-128-16,0 1-128 16,1 1 144-16,1 2-144 0,-1 2 128 0,1 2-128 15,0 1 0-15,1 2 144 0,-3-13-144 0,6 27 0 16,-3-14 0-16,-3-13 0 0,0 0 0 0,15 39 0 15,-15-39 0-15,0 0 0 0,0 0 0 0,34 45 0 0,-34-45 0 0,0 0 0 16,0 0 0-16,0 0 0 16,47 34-144-16,-47-34 144 0,0 0-208 0,0 0 16 0,0 0 0 0,0 0 0 31,0 0-336-31,56 21-64 0,-56-21-16 0,0 0 0 0,0 0-384 0,0 0-80 0,0 0-16 0,0 0-18784 16</inkml:trace>
  <inkml:trace contextRef="#ctx0" brushRef="#br0" timeOffset="4707.55">19741 7694 7359 0,'3'-3'320'0,"-1"2"80"15,1-2-400-15,-1 2 0 0,-1-1 0 0,-1 1 0 0,1 0 2832 0,1-2 496 0,2-2 80 0,0 0 32 0,2-2 720 0,-2-2 160 0,2 2 32 0,-3-1 0 16,-1-1-2192-16,1 1-432 0,-1-1-96 0,-1-1-16 15,-2 2-944-15,-1-2-192 16,-1 0-32-16,-2 0-16 0,1 0-64 0,-3 2-16 0,-1-1 0 0,0 1 0 16,1 2-64-16,-2 4-16 15,1-1 0-15,-1 1 0 0,-2 4-32 0,0-1-16 16,1 3 0-16,0 1 0 0,0 0-224 0,0 2 128 0,0 2-128 0,3 1 0 16,0 1 0-16,2 2 0 0,2 1 0 0,0-1 0 0,2-1-192 0,-1 2 64 15,2 0 128-15,2 1-208 0,-1-1-16 0,2-2 0 31,0 3 0-31,-1-4 0 0,-2-11-32 0,0 0-16 0,0 0 0 0,22 38 0 16,-22-38 16-16,0 0 0 0,0 0 0 0,0 0 0 0,0 0 32 0,0 0 16 31,0 0 0-31,0 0 0 0,0 0 64 0,0 0 16 16,63 4 0-16,-57-8 0 0,0-2 128 0,-1-1 0 16,1 2 0-16,-2-4 0 0,0 2 0 0,1-3 0 15,-3 3 0-15,1-1 0 0,0 1 0 0,-2-2 0 16,-1 2 0-16,2 1 0 0,-2 2 0 0,0 0 0 0,0 3 160 0,-2-1-160 15,2 4 320-15,0-1-48 0,0 2 0 0,2 1 0 16,1 2 0-16,0 1 0 0,-1 1 0 0,3 1 0 16,-1 1-144-16,-4-10-128 0,0 0 144 0,0 0-144 15,0 0 0-15,38 46 0 0,-38-46 0 0,0 0 0 16,0 0 0-16,0 0 0 0,55 31 0 0,-55-31 0 16,0 0 0-16,0 0 0 0,0 0 0 0,0 0 0 15,64-5-256-15,-64 5 16 0,0 0 0 0,25-19 0 16,-25 19-880-16,17-17-176 0</inkml:trace>
  <inkml:trace contextRef="#ctx0" brushRef="#br0" timeOffset="5029.42">19982 7002 32703 0,'-5'-16'720'0,"2"9"160"0,0 0 16 0,0 2 16 0,2 2-720 0,1 1-192 0,-2 1 0 0,1-2 0 15,-1-1 2112-15,0 0 400 0,-1 1 80 0,1 2 16 0,2 2-1392 0,2 3-288 16,-1 5-48-16,1 2-16 0,-2-11-240 0,5 32-48 0,-5-32-16 0,9 46 0 16,-9-46-160-16,10 60-16 15,-5-23-16-15,1 6 0 0,1 6-112 0,1 0-32 0,0 2 0 0,0-4 0 16,1-2-32-16,-2-7-16 0,-7-38 0 0,14 64 0 16,-14-64 96-16,14 52 32 0,-14-52 0 0,11 44 0 15,-11-44-16-15,0 0 0 0,18 52 0 0,-18-52 0 16,0 0-96-16,0 0 0 0,25 50-16 0,-25-50 0 15,0 0-176-15,0 0 192 0,0 0-192 0,0 0 192 16,0 0-192-16,28 45 0 0,-28-45 0 0,0 0 0 0,0 0-192 16,0 0-112-16,0 0-16 0,0 0-16 31,0 0-1040-31,-2 7-208 0,0-10-32 0,-3-1-19840 0</inkml:trace>
  <inkml:trace contextRef="#ctx0" brushRef="#br0" timeOffset="5541.48">20471 7429 20271 0,'-1'-3'896'0,"-1"0"192"0,1 3-880 0,-2-1-208 0,0-1 0 0,0 1 0 0,0 1 1696 0,-2-2 288 0,-4 1 64 0,-3 0 16 15,-4 1 272-15,1 1 48 0,-1 2 16 0,0 0 0 0,2 4-1216 16,2 1-240-16,0 2-48 0,2 0-16 16,3 3-320-16,0-1-64 0,3 1-16 0,1 1 0 15,-1-1-352-15,4 0-128 0,1-1 0 0,-1-12 144 16,0 0-144-16,0 0 0 0,0 0 0 0,0 0 0 16,46 48 0-16,-46-48 0 0,0 0 128 0,0 0-128 15,59 12 0-15,-59-12 0 0,0 0 144 0,0 0-144 16,0 0 128-16,64 7-128 0,-64-7 160 0,0 0-160 15,0 0 176-15,0 0-176 0,0 0 192 0,0 0-192 16,0 0 304-16,32 42-48 0,-38-35-16 0,-4 2 0 16,-1 1 64-16,-3-1 16 0,-3 3 0 0,0-1 0 15,-1 0-128-15,1 1 0 0,1-4-16 0,2 1 0 0,-1-1-176 0,1-1-176 16,-1 0 48-16,1-1-19744 16</inkml:trace>
  <inkml:trace contextRef="#ctx0" brushRef="#br0" timeOffset="6217.56">21549 6886 17503 0,'0'-1'1552'0,"0"-1"-1232"16,0 1-320-16,-2 0 0 0,2 1 1152 0,-1-2 160 0,-2-2 32 0,-2 1 16 0,-2 2 2032 0,-2 1 416 0,-2 5 80 0,-3 5 16 0,-2 6-2000 0,-4 5-400 15,2 4-80-15,-5 5-16 16,1 5-816-16,-2 3-160 15,0 5-48-15,1 2 0 0,2 0-112 0,4-1-16 0,3 0-16 0,4-3 0 0,4 0-48 0,5-4 0 16,1-2 0-16,1-3 0 16,-1-32-192-16,12 57 176 0,-12-57-176 0,14 46 160 0,-14-46-160 0,14 41 192 15,-14-41-192-15,13 40 192 0,-13-40-192 0,0 0 192 16,21 48-192-16,-21-48 192 0,0 0-192 0,0 0 128 16,27 44-128-16,-27-44 128 0,0 0-128 0,0 0 0 15,0 0 0-15,0 0 0 0,0 0-160 0,0 0-64 0,0 0-16 16,0 0-13136-16,0 0-2640 15</inkml:trace>
  <inkml:trace contextRef="#ctx0" brushRef="#br0" timeOffset="7859.69">21588 7658 17503 0,'2'4'768'0,"-2"-3"176"0,1 2-752 0,1 0-192 15,-1-2 0-15,0-1 0 0,1 2 1376 0,1-1 240 16,-3-1 48-16,0 0 16 0,0 0 1744 0,0 0 352 16,0 0 64-16,63 14 0 0,-63-14-2240 0,0 0-464 15,0 0-96-15,58-18-16 0,-58 18-544 0,0 0-112 16,40-21-32-16,-40 21 0 0,22-20 32 0,-13 10 0 16,-1 0 0-16,-1 0 0 0,-1 0-16 0,-2 0 0 15,-1-1 0-15,-1 0 0 0,-1-2-32 0,-2 0-16 16,-4 1 0-16,1-2 0 0,0 2-48 0,-2 0 0 15,0-1 0-15,-2 2 0 0,0 2-64 0,-1 2-32 16,-1 3 0-16,2 1 0 0,-1 3 0 0,1 3 0 16,-1 0 0-16,1 2 0 0,1 1-160 0,1 2 192 0,0 1-192 0,2 2 192 15,0 2-192-15,1 0 0 0,2 1 0 0,1 0 0 16,1 0 0-16,1-1 0 0,-2-13 0 0,0 0-176 16,12 42 0-16,-12-42 0 0,0 0 0 0,0 0 0 15,37 42-80-15,-37-42 0 0,0 0-16 0,0 0 0 16,0 0 80-16,64 23 0 0,-64-23 16 0,0 0 0 15,0 0 176-15,65-7-192 0,-65 7 192 0,0 0-192 16,50-18 192-16,-50 18 0 0,29-16 0 0,-29 16 0 0,25-18 0 0,-14 9 0 16,-1-1 0-16,0 0 0 0,-1 2 0 0,-2-2 0 15,-2 2 160-15,0-1-160 0,-3 1 320 0,0-1-16 16,1 1-16-16,-5-1 0 0,2 2 176 0,0-1 48 16,-1 1 0-16,-1-2 0 15,0 3-64-15,0-2-16 0,-1 1 0 0,2 0 0 0,0 3-160 0,-1-2-16 16,2 3-16-16,0-1 0 0,2 0-240 0,-1 1 128 15,2 0-128-15,0 2 0 0,1-1 0 0,1 1 0 16,1-1 0-16,1 1 0 0,-7 1 0 0,0 0 0 16,0 0 0-16,0 0 0 0,51-10 0 0,-51 10 0 0,0 0 0 0,0 0 0 15,44-18 0-15,-34 13-128 0,-10 5 128 0,0 0 0 16,28-16 0-16,-20 11 0 16,0 0 0-16,-1 0 0 0,0 1 0 0,-3 1 0 0,0 1 0 15,-1 0 0-15,0 2 0 0,-2-1 0 0,-1 2 0 0,2 1 0 16,-2 0 0-16,0 3 0 0,-2-1 0 15,2 1 0-15,-1 4 0 0,-2-1 0 16,2 4 0-16,-1-2 0 0,1 1 0 0,1 0 0 16,0 1 0-16,0 0 0 0,0 1 0 0,1 0 0 0,1-2 0 0,0 2 0 15,-2-13 0-15,0 0 0 0,10 32 0 0,-10-32 0 0,0 0-144 0,0 0 144 16,0 0 0-16,24 41-144 0,-24-41 144 16,0 0 0-16,0 0-144 0,0 0 144 15,0 0 0-15,0 0-144 0,44 44 144 0,-44-44 0 16,0 0-144-16,0 0 144 0,0 0 0 0,0 0-144 15,0 0 144-15,0 0 0 0,0 0 0 0,0 0 0 0,64 3-128 0,-57-7 128 16,0-1-128-16,-2 0 128 16,2-1-128-16,-1-1 128 0,1-2-128 0,-1 1 128 15,-1-1 0-15,1 1 0 0,-2-2 0 0,2 0-128 16,-2-1 128-16,0 0 0 0,-2 1 0 0,-1 0 0 16,1 0 0-16,-1 0 0 0,-2 3 0 0,2 0 0 0,-1 1 0 0,-1 2 128 15,-1 0-128-15,-1 0 0 0,2 1 0 16,0 0 144-16,-1 2-144 0,-1-1 0 0,2 1 192 0,-2-1-192 15,2 2 192-15,-1 0-192 0,1 0 240 0,1 2-64 16,0-2-16-16,0 1 0 0,1 1-160 0,1-2 0 0,-1 1 144 0,3-1-144 16,1 1 0-16,0-1 0 0,2-1 0 0,-7 1 0 15,0 0 0-15,0 0 0 0,44-13 0 0,-33 9 0 16,1 0 0-16,-1-3 0 16,2 1 0-16,-3-1 0 0,1 0 0 0,0 0 0 0,-1 0 0 15,0 0 0-15,0 0 0 0,-2 1 0 0,1-1 0 0,-2 1 0 0,-1 1 0 0,-1 0 0 31,-1 3 0-31,-1-1 0 0,0 1 0 0,-1 1 0 0,-2 1 0 16,0 1 0-16,0 1 0 0,0 1 0 0,0-1 0 0,-2 3 0 0,1 2 0 0,-1 0 0 16,1 1 0-16,-1 2 128 15,1 0-128-15,0-2 0 16,-1 4 0-16,2-2 0 0,-1 1 0 0,1 0 0 0,0 1 0 0,1 0 0 16,1 0 0-16,-1-1 0 0,2 2 0 0,0-2 0 15,0-1 0-15,-1 1 0 0,1 0 0 0,-1 1 0 0,0-2 0 16,3-2-128-16,-2 2 128 0,1-2 0 15,0-1-128-15,0-1 128 0,-4-6-128 0,0 0 128 16,0 0-144-16,0 0 144 0,0 0-160 0,0 0 160 16,0 0-240-16,0 0 48 0,69 14 16 0,-69-14 0 15,0 0-256-15,0 0-48 16,0 0-16-16,48-18 0 0,-48 18-336 16,0 0-64-16,30-16 0 0,-21 11-16 0,-2 0-80 15,0 0-16-15,-2-1 0 0,1 1 0 0,-2-3-1216 0,1 0-240 0,-1 0-48 16,0-4-16-16,-1-1-864 0,1 1-160 0,-1-1-32 0,0 0-16 15,0 1 1360-15,-1 0 288 0,1 2 48 0,-1 2 16 0,-1-1 1424 0,-1 2 272 16,1 2 192-16,1-1-208 0,1 0 464 0,-2 1 80 16,0 1 32-16,2-1 0 0,-1 3 592 0,-2 0 128 15,1 1 32-15,1-1 0 0,-2 2 992 0,1 0 208 16,-1 0 48-16,1 2 0 0,-1-1 0 0,0 2 16 16,-1 1 0-16,1 0 0 0,-1 3-432 0,1 1-96 15,-2 0 0-15,1 3-16 0,-1 1-912 0,2-1-176 0,2 3-48 0,-1-1 0 16,-1-1-208-16,2 0-48 0,-2-12-16 0,0 0 0 15,8 34-240-15,-8-34-32 0,0 0-16 0,0 0 0 16,0 0-144-16,24 43 0 0,-24-43 0 0,0 0 128 16,0 0-128-16,0 0 0 0,0 0 0 0,0 0 0 15,0 0 0-15,55 33 0 0,-55-33 0 0,0 0 0 16,0 0 0-16,0 0 0 0,0 0 0 0,52-13 0 16,-42 8 0-16,-1-1 0 0,1 0 0 15,-2 1 0-15,1-2 0 0,-2-2 0 0,-2 2 0 0,2-3 0 16,-2 2 0-16,-1-4 0 0,-3 1 0 0,1-2 0 15,-2-2 192-15,-5-4-32 0,3 3-16 0,-4-3 0 0,-1 2 160 16,0 0 16-16,0 2 16 0,-3 1 0 0,0-1-16 0,-1 4 0 16,-2 3 0-16,0 1 0 15,1 1 16-15,-3 3 0 0,3 0 0 0,-1 3 0 0,-1 2-32 0,1 1-16 16,2 2 0-16,0 2 0 16,-1 2-144-16,4 2-16 0,2 0-128 0,0 3 192 0,4 1-192 0,-1 0 0 15,3 1 0-15,0-2-160 0,0-14-160 16,0 0-48-16,13 42 0 0,-13-42 0 15,0 0-464-15,0 0-112 0,42 44-16 0,-42-44 0 16,0 0-368-16,0 0-80 0</inkml:trace>
  <inkml:trace contextRef="#ctx0" brushRef="#br0" timeOffset="8341.02">23289 7311 23951 0,'-5'-4'1056'0,"2"1"224"0,1 1-1024 0,2 0-256 0,0 2 0 0,-1 0 0 0,1 0 1600 0,-1 2 256 0,-1-1 48 0,1 2 16 0,-1 2 848 0,1 2 176 0,-1 5 48 0,1 1 0 15,0 2-2016-15,-1 1-400 0,2 1-64 0,-1-1-32 0,1 1-272 0,1 2-48 16,-1-2-16-16,0 0 0 0,2 0-144 0,-1-3 0 16,0-1 144-16,1-2-144 0,-2-11 0 0,0 0 0 15,0 0 0-15,0 0 0 0,0 0 0 0,13 42 0 16,-11-39 0-16,0 0 0 15,-1-2 0-15,1 1 0 0,-1-2 0 0,0-2 0 16,-1 1 0-16,2-2 144 0,-2 0-144 0,1-1 0 0,-1 0 224 0,0-2-64 16,0 0-16-16,-1-1 0 0,1 0 112 0,-2 0 0 15,2 0 16-15,0-1 0 16,2 1 0-16,-2 0 0 0,3-1 0 0,0 3 0 0,1-1-80 0,0 1-32 0,2 0 0 0,-1 1 0 31,4 1-160-31,-2-1 128 0,-7 4-128 0,0 0 128 16,0 0-128-16,38-13 0 0,-38 13 0 0,0 0 0 15,0 0 0-15,42-12 0 0,-32 6 0 0,0 0 0 0,-1 2 0 0,1-2 0 16,-2 1 0-16,0-1 0 16,0 2 0-16,-3 0 160 0,-1-1-160 0,1 3 160 0,-1-1-32 0,-1 1-128 15,-2 1 192-15,1-1-64 0,-2 2-128 0,0 0 0 0,1 0 0 0,-1 0 0 16,1 2-192-16,1-2-80 16,-1 1-16-16,-1-1 0 15,2 2-608-15,-2-1-128 0,0 1-32 0,0-1-18848 0</inkml:trace>
  <inkml:trace contextRef="#ctx0" brushRef="#br0" timeOffset="9472.18">23712 6840 18431 0,'2'1'1632'0,"1"0"-1312"0,0 2-320 0,0 0 0 0,0 0 256 0,1 1 0 0,-4-4-16 0,0 0 0 15,44 45 1168-15,-44-45 256 0,41 60 32 0,-41-60 16 16,41 70 912-16,-41-70 192 0,35 84 48 0,-19-38 0 16,-2 1-1248-16,-2-1-240 0,1 1-48 0,0-3-16 15,-13-44-656-15,21 78-128 0,-21-78-16 0,14 63-16 0,-14-63 48 0,9 48 16 16,-9-48 0-16,1 38 0 0,-1-38-16 16,0 30 0-16,0-30 0 0,0 0 0 0,-1 34-224 0,-1-27-32 15,2-7-16-15,-3 10 0 0,2-7-272 0,-2-2 0 16,0-1-128-16,0-1 128 15,-1-2-816-15,0 0-64 0</inkml:trace>
  <inkml:trace contextRef="#ctx0" brushRef="#br0" timeOffset="15189.33">14262 11423 6447 0,'-4'1'576'0,"3"0"-576"0,-1 2 0 0,1-1 0 0,1-2 880 0,1 0 64 0,1 1 16 0,1 0 0 0,2 1 464 0,4-1 112 0,3-1 0 0,3-1 16 31,2-1 624-31,0-2 112 0,4 1 16 0,0-1 16 16,1 0-608-16,1 1-128 0,0 2-32 0,-1-1 0 0,1 2-592 0,-2-1-112 15,2 1-16-15,-1-2-16 0,1 2-240 0,-1 0-64 0,1-1 0 0,0 0 0 16,-1-1-112-16,-1-1-16 0,-1 1-16 0,1-1 0 16,5-2 0-16,1 0 0 15,0-1 0-15,-1-1 0 0,1 0-64 0,-3 0-16 0,0 1 0 0,-1-1 0 31,-1 3-32-31,-2 0 0 0,-1 0 0 0,-4-1 0 16,-2 2 0-16,-5 2-16 0,-2 1 0 0,-2-1 0 16,-2 1-48-16,-4 1-16 0,-2 0 0 0,-3 2 0 15,-4 3 16-15,-5-2 0 0,1 0 0 0,-4 2 0 0,2 0-192 16,-1 1 128-16,1-2-128 0,1 4 128 16,4 1-576-16,-2 1-112 0,-1-1-16 0,1 1-17168 15</inkml:trace>
  <inkml:trace contextRef="#ctx0" brushRef="#br0" timeOffset="21001.68">18563 10144 10127 0,'-3'1'896'0,"0"1"-704"0,0-1-192 0,2 1 0 0,-1-1 528 0,-2 2 80 0,-2 1 16 0,-4 5 0 0,-4 3 656 0,-3 2 144 15,2 1 32-15,2-1 0 0,3 1 400 0,-1 1 64 0,0 2 32 0,-1 3 0 16,1 1-784-16,1 2-144 0,-1 1-48 0,0 0 0 31,-1 4-192-31,1 0-32 0,0 0-16 0,-2 2 0 0,0 3-176 0,2-3-48 0,1-2 0 0,0 2 0 16,2 0-160-16,1 2-32 15,2-3-16-15,3-2 0 16,2-1-32-16,0-27 0 0,7 48 0 0,-7-48 0 0,0 0 160 0,21 55 16 16,-21-55 16-16,0 0 0 0,0 0 160 0,37 52 16 15,-37-52 16-15,0 0 0 16,0 0-80-16,0 0-32 0,0 0 0 0,50 45 0 0,-44-40-192 16,-2-3-32-16,2 1-16 0,0-3 0 0,-2 2-48 0,-1-1-16 0,1-1 0 0,0 1 0 0,-1-2-48 0,0 1-16 31,0 0 0-31,-1 0 0 0,0-1-176 0,-2-1 192 15,0 2-192-15,0-1 192 0,0-1-192 0,-3 0 0 16,2 0 0-16,-2 1 0 0,1-1 0 0,-2 1-320 16,0 0 48-16,1 1-18912 15</inkml:trace>
  <inkml:trace contextRef="#ctx0" brushRef="#br0" timeOffset="23075.52">18873 10573 1839 0,'3'0'160'0,"-1"-1"-160"0,-1 1 0 0,0 0 0 16,1-1 1216-16,-2 1 192 0,1-2 64 0,1 1 0 0,0-1 880 0,1 1 176 0,2-3 32 0,-3 1 16 0,1 0 448 0,0 2 96 15,0-1 16-15,-2 2 0 0,3 2-656 0,-1-1-128 16,0 2-32-16,0 1 0 16,1 2-1024-16,0 1-208 0,-4-7-32 0,0 0-16 15,0 0-544-15,0 0-112 0,26 51-32 0,-26-51 0 0,0 0-208 0,14 39-144 16,-14-39 192-16,0 0-192 15,16 46 128-15,-16-46-128 0,0 0 0 0,14 46 0 16,-14-46 0-16,0 0 0 0,8 45 0 0,-6-33 0 0,0-1 0 0,0-1 0 0,-2 0 0 0,1-2 0 16,-1-1 0-16,-1-1 0 0,2 0 0 0,-1-4 0 31,-1 0 0-31,1-1 0 0,-2-1 0 0,2-1 0 0,-1-2 224 0,0 0-64 0,-1-3-16 16,1-1 0-1,-2 0 96-15,0-3 16 0,0 2 0 0,0-3 0 0,1 1-48 16,-1-1 0-16,0-2 0 0,2-1 0 15,-1 0-48-15,2-2-16 0,0 0 0 0,3 0 0 0,0-1-144 16,1-3 160-16,2-1-160 0,1-1 160 0,0 4-160 0,1 0 0 16,-1 1 0-16,0 1 0 0,3 3 0 0,-3 4 0 15,2 0 0-15,-1 3 0 0,1 5 0 0,-2 1 0 16,1 1 0-16,-8-1 0 0,0 0 0 0,0 0 0 16,0 0 0-16,0 0 0 0,51 51-208 0,-51-51 80 15,0 0 128-15,0 0-208 0,38 60 208 0,-38-60-192 16,0 0 192-16,27 55-192 0,-27-55 64 0,0 0 128 15,24 55-208-15,-24-55 80 0,0 0 128 0,14 45-128 16,-10-32 128-16,-2-2-128 0,-1-1 128 0,-1 0 0 0,0 0 0 16,-1-2 0-16,-2 1 0 0,0-2 0 0,0 0 0 0,1 0 0 15,0-1 0-15,-1-2 0 0,2 1 0 0,-2 0 0 16,2-1 0-16,1 0 0 0,0-2 0 0,0 0 0 16,1 1 0-16,2-3-208 0,0 0 80 0,0-1 128 31,1-1-928-31,1 1-64 0,1-3-16 0,0-1-16912 0</inkml:trace>
  <inkml:trace contextRef="#ctx0" brushRef="#br0" timeOffset="23512.73">19465 10651 10127 0,'-1'2'896'0,"-1"-2"-704"0,2 1-192 0,0 0 0 0,-1 1 2480 0,0-1 464 0,1 1 80 0,-2 2 32 0,1 3 976 0,-2 4 192 15,2 2 32-15,-1 1 16 0,2 2-2416 0,2 1-496 16,-1 0-80-16,0-2-32 0,-1-15-816 0,0 0-176 0,14 44-16 0,-14-44-16 16,0 0-96-16,0 0 0 15,29 49-128-15,-29-49 192 0,0 0-192 0,0 0 128 16,0 0-128-16,53 46 0 0,-53-46 0 0,0 0 128 0,0 0-128 0,60 14 0 16,-60-14 0-16,0 0 0 0,0 0 0 0,55-14 0 15,-41 8 0-15,-3-1 0 16,1-3 0-16,-1-1 0 0,-1 1 128 0,0-3-128 0,-2 0 176 15,-1-1-176-15,0 1 272 0,-3 1-48 0,-1-2-16 0,-1 1 0 16,-1-3 176-16,-4 2 48 0,0 0 0 0,-4-1 0 16,0-1 128-16,-3-1 16 15,-1 0 16-15,-4 0 0 0,2 3-64 0,-1 0-16 0,-2 0 0 0,1 2 0 16,-2 4-64-16,-2 2-32 0,2 2 0 0,0 3 0 16,2 4-160-16,-1 1-48 0,4 0 0 0,0 3 0 15,1 3-208-15,1 1 0 0,3 3 128 0,0 2-128 16,1-1 0-16,2 1 0 0,1 1-144 0,1 0 144 15,0 0-448-15,2 1 16 0,0 1 0 0,2-2 0 16,0 0-464 0,3-3-80-16,-5-14-32 0,0 0 0 0,0 0-160 0,0 0-48 0,41 46 0 0,-41-46-17984 0</inkml:trace>
  <inkml:trace contextRef="#ctx0" brushRef="#br0" timeOffset="23924.24">19934 10247 15663 0,'-1'-25'688'0,"1"13"144"0,0 1-656 0,0 1-176 16,1 3 0-16,-1 3 0 0,2 0 2384 0,-1-5 448 0,3-2 96 0,-1 0 16 0,0-1 656 0,0 4 144 0,-2 4 32 0,1 2 0 16,-2 5-2336-16,0 4-464 0,0 4-80 0,0 5-32 0,0 4-352 0,0 4-64 15,1 3 0-15,0 2-16 16,1 2-160-16,2 3-16 0,-4-34-16 0,10 67 0 0,-10-67-112 0,11 70 0 15,-4-32-128-15,0 2 192 0,0-2-192 0,-1-1 0 16,-6-37 128-16,13 65-128 16,-13-65 0-16,8 56 0 0,-8-56 0 0,7 48 0 15,-7-48 0-15,0 0 0 0,14 54 0 0,-14-54 0 16,0 0 0-16,0 0 0 0,0 0 0 0,22 49 0 0,-18-43 0 0,0 0 0 16,-4-6 0-16,0 0 0 0,0 0 128 0,0 0-128 0,0 0 0 15,0 0 0-15,0 0 0 0,0 0 0 0,0 0 0 0,61 21 0 31,-53-24 0-31,2-1 0 0,2-2 0 0,0 1 0 16,1-1 0-16,0-1 0 0,-1 0-144 0,0 1 144 16,-1 0-256-16,-1 2 64 0,0-1 0 0,0 0 0 31,0 3-256-31,-1-3-64 0,0 1 0 0,-1 1 0 0,-1-1-336 0,1 0-80 0,-3 0-16 0,1-1-11280 16,-2 2-2272-16</inkml:trace>
  <inkml:trace contextRef="#ctx0" brushRef="#br0" timeOffset="24168.7">19859 10581 14735 0,'2'1'640'0,"1"-2"160"15,1 1-640-15,-1 0-160 0,-1 0 0 0,1-2 0 0,3 2 2480 0,4-1 464 0,-10 1 80 0,0 0 32 0,66-10 608 0,-66 10 128 0,55-9 32 0,-55 9 0 16,50-8-2320-16,-50 8-464 16,41-9-80-16,-41 9-32 0,0 0-368 0,45-9-80 0,-34 6-16 15,1 0 0-15,-4 1-304 0,-1 0-160 0,0 0 160 0,-1 1-160 16,-1 1-144-16,0 1-128 0,-2 1-32 0,-1 0-19312 16</inkml:trace>
  <inkml:trace contextRef="#ctx0" brushRef="#br0" timeOffset="24827.5">21516 10596 12895 0,'5'-1'1152'0,"-4"-1"-928"0,-1 1-224 0,-1 1 0 0,1 0 1600 0,-2-2 256 0,2 1 64 0,-1-2 16 0,1 0 1136 0,-2 1 240 16,1 2 32-16,-2 1 16 0,2 3-1184 0,-1 3-224 15,1 2-48-15,-1 3-16 16,2 5-1120-16,0 2-208 0,2 1-48 0,-1 2-16 0,2 1-304 0,0 1-64 15,-3-24-128-15,8 45 192 0,-8-45-192 0,0 0 0 0,17 52 0 0,-17-52 0 32,0 0 0-32,0 0 0 0,0 0 0 0,46 53 0 0,-46-53 0 0,0 0 0 0,0 0 0 0,0 0 0 15,62 14 0-15,-62-14 0 0,0 0 0 0,45-9 0 16,-45 9 0-16,30-11 0 0,-15 4 128 16,-1-3-128-1,0 0 0-15,-1-1 128 0,-2-1-128 0,1 0 0 16,-1-1 256-16,-2-1-64 0,-2 1 0 0,0-1 0 15,-3 0 160-15,0-2 32 0,-2 1 0 0,-1-1 0 16,0-1 96-16,-1-1 32 0,-1 1 0 0,0 0 0 16,-1 2-16-16,-2-2 0 0,0 1 0 0,-2 2 0 0,2 1-96 0,0 0-16 15,-2 4 0-15,0-3 0 0,2 5-176 0,0 2-32 16,-1-1-16-16,1 2 0 0,0-1-160 0,0 4 0 16,0 1 0-16,1 0-176 15,0 3-592-15,-1 0-128 0,1 1-32 0,0 2-19776 0</inkml:trace>
  <inkml:trace contextRef="#ctx0" brushRef="#br0" timeOffset="25292.79">22240 10494 6447 0,'5'-8'272'0,"-3"4"80"0,-1-1-352 0,1 1 0 0,-2 3 0 0,-2-1 0 0,1 0 2256 0,-2-1 384 0,0-2 80 0,-4-2 16 0,-3 2 736 0,-1 0 160 16,-3 3 16-16,-2 0 16 0,-2 2-1104 0,-2 3-240 15,0 1-32-15,-1 2-16 0,-2 1-1200 0,1 0-240 16,1 3-64-16,1 0 0 0,1 0-400 0,5 0-96 16,2-2-16-16,2 1 0 0,3 1-256 0,1-1 0 15,3 1 0-15,2-1 0 0,1-1 0 0,3-1 0 16,2 0 0-16,4-1 0 0,1-2-208 0,-10-4 0 15,0 0 0-15,0 0 0 16,67 10-240-16,-67-10-32 0,0 0-16 0,73 6 0 0,-73-6 224 0,0 0 32 16,66 14 16-16,-66-14 0 0,0 0 224 0,63 28 0 15,-63-28 0-15,0 0 0 0,0 0 0 0,61 47 128 0,-61-47 0 16,0 0-128-16,0 0 240 0,20 48-64 0,-21-37-16 0,-5-1 0 16,-1 0 288-16,-2-3 64 0,-2 0 16 0,-3 2 0 15,-2-2-176-15,-1 0-32 0,-2 0-16 0,-2 0 0 16,-2 1 48-16,0-2 16 0,1 1 0 0,-1-1 0 15,2-1 16-15,4-2 0 16,1 1 0-16,4-2 0 0,2 1-240 0,1-3-144 0,2 1 192 0,3-1-192 16,0 1 0-16,2-1 0 0,2 0-160 0,2 0 160 31,2 0-608-31,3-1 0 0,3-2 0 0,3 0-12224 0,-13 3-2448 0</inkml:trace>
  <inkml:trace contextRef="#ctx0" brushRef="#br0" timeOffset="25723.66">22483 10754 13823 0,'0'0'1216'0,"0"0"-960"15,1 0-256-15,0-1 0 16,1 1 2032-16,-1 0 352 0,1-2 80 0,1 1 16 0,2-2 1344 0,1 2 272 0,-1-1 48 0,1 1 16 16,1 0-2352-16,-1-1-464 0,-1 2-80 0,3-1-32 15,-3 1-672-15,1 0-144 0,1 0-32 0,-1-2 0 16,-1 2-64-16,2 0 0 0,-1 0-16 0,1 0 0 31,0-1-112-31,0 0 0 0,2-2-16 0,0 0 0 0,1-1-176 0,-1-1 192 0,1 1-192 0,0-1 192 16,0-1-192-16,-2 0 160 0,2-1-160 0,-2-1 160 15,-1 1-160 1,0-2 128-16,-2 2-128 0,-1-3 128 0,0 0-128 16,-1 0 192-16,-2-1-192 0,-1-2 192 0,0 2-64 0,-2-2 0 15,-3 1 0-15,0-1 0 0,-2 0-128 0,-2 2 160 16,1 1-160-16,-1 2 160 0,-1 0-32 0,0 3-128 15,1 2 192-15,0 2-64 0,1 1-128 0,-1 1 160 16,2 5-160-16,-1 1 160 0,2 3-160 0,-1 2 0 16,1 2 0-16,2 2 128 0,0-2-128 0,1 3 0 15,2 3 0-15,2 0 0 0,0-1 0 0,1 0 0 16,3-1 0-16,1-1 0 0,-6-17 0 0,0 0 0 16,0 0 0-16,37 52 0 0,-37-52 0 0,0 0 0 15,0 0 0-15,0 0 0 0,0 0 0 0,63 40 0 0,-63-40 128 0,0 0-128 16,0 0 0-16,0 0-256 0,0 0 64 0,64 7 16 31,-64-7-976-31,0 0-208 0</inkml:trace>
  <inkml:trace contextRef="#ctx0" brushRef="#br0" timeOffset="26248.18">23094 10051 30399 0,'3'-21'1344'0,"-1"11"288"0,-1-2-1312 0,-1 4-320 0,1 2 0 0,-1 3 0 0,0-1 2080 0,0-3 352 0,2-3 64 0,-1 2 0 0,-1 1-976 0,0 8-208 15,-1 5-32-15,1 5-16 0,0 6-576 0,-2 4-112 16,2 6-32-16,2 1 0 0,-1 6-208 0,2 3-32 16,1 5-16-16,-1 4 0 0,1 3-112 0,-1 0-32 15,3-1 0-15,-2-2 0 0,-1-7-144 0,-3-39 0 16,8 69 0-16,-8-69 0 0,9 58 0 0,-9-58 0 0,11 47 0 0,-11-47 0 15,0 0 0-15,21 56 0 16,-21-56 0-16,0 0 0 0,0 0 0 0,0 0 0 0,34 56 0 0,-34-56 0 16,0 0 0-16,0 0-144 0,0 0 144 0,0 0 0 15,0 0-128-15,0 0 128 0,0 0 0 0,0 0 0 16,0 0 0-16,28-7 0 0,-30 1 0 0,0-3 0 16,-2 2 0-16,-2-1-128 0,-1-3 128 0,-1-1 0 15,-1 0 0-15,-2-3 0 0,-2 3 0 0,-1-1 0 16,3 3 0-16,-3 2 0 0,-3-1 0 15,-4 3 0-15,-1 2 0 0,1 4 0 0,1 2 0 0,1 2 0 16,0 4 0-16,4 2-160 0,1 3 160 0,1 1-128 16,2 0 128-16,2 0 0 0,2 3 0 0,0 2 0 0,4-2 0 0,-1 0 0 15,3 0 0-15,1-2 0 16,0-15 0-16,0 0 0 0,0 0 0 0,22 52 0 16,-22-52 0-16,0 0 256 0,0 0-64 0,0 0-16 0,62 37 160 0,-62-37 48 15,0 0 0-15,53 3 0 16,-53-3-128-16,0 0 0 0,50-9-16 0,-34 7 0 0,-2-3-240 0,-3 1 0 15,4-2 128-15,-3 2-128 16,2 0-320-16,-1 0-128 0,0 1 0 0,-2 0-14032 0,-1 0-2800 0</inkml:trace>
  <inkml:trace contextRef="#ctx0" brushRef="#br0" timeOffset="26994.67">24648 10729 2751 0,'7'-3'256'0,"-7"0"-256"0,0 2 0 0,2-2 0 0,2 2 2800 0,-1-1 512 0,0-1 96 0,-1-2 32 0,3-4 1136 0,2-2 224 16,1-2 64-16,-2-2 0 0,1 1-1888 0,-1-1-368 16,-2 1-80-16,-1 0-16 0,-1 1-1360 0,0-1-256 15,-2 0-64-15,-2 1-16 0,1 1-112 0,-2 0 0 16,-1 0-16-16,-3 2 0 0,0 0-176 0,-2 1-48 16,1 2 0-16,-3 0 0 15,-1 0-160-15,0 3-48 0,-4 1 0 0,0 2 0 0,2 1-128 0,-1 0-128 16,-1 1 192-16,1 3-192 0,1 2 0 0,-1 1 0 15,0 3 0-15,-1 1 0 0,2 2 0 0,0 3 0 16,3 2-192-16,1 2 48 0,1 0-144 0,4 1-32 0,1 1 0 0,2 0 0 31,4 0-96-31,2-1-32 0,-4-21 0 0,0 0 0 16,27 55 32-16,-27-55 0 0,0 0 0 0,0 0 0 0,0 0 176 0,60 43 48 0,-60-43 0 0,0 0 0 16,0 0 192-16,56 0 0 0,-44-4 0 0,1-2-144 15,0 2 144-15,-2-3 0 0,0 0 0 0,-1-1 128 16,0 1 64-16,-1-1 0 0,-1-1 16 0,-1 1 0 15,-1 1 80-15,-1 0 16 0,-2 0 0 0,0 1 0 16,0 0 48-16,0 2 16 0,-2 0 0 0,-1 0 0 16,0 2-16-16,0 1 0 0,1 2 0 0,-2 1 0 15,4 1-48-15,0 1-16 0,1 0 0 0,0 3 0 16,0 0-160-16,2 0-128 0,-6-7 192 0,0 0-192 16,0 0 128-16,0 0-128 0,0 0 0 0,61 37 0 0,-50-34 0 0,-1-3 0 15,0 0 0-15,-2 0 0 0,2-2 0 0,0 1 0 16,-1-2 0-16,-1 0 0 0,-1-1-208 15,0 1-48-15,0-1-16 0,0 0 0 16,-2 0-880-16,0-2-160 0,-1 2-32 16,1-2-19328-16</inkml:trace>
  <inkml:trace contextRef="#ctx0" brushRef="#br0" timeOffset="27412.94">25191 10469 23039 0,'4'-9'1024'0,"-3"4"192"0,2-1-960 0,-1 0-256 0,-2 4 0 0,0-1 0 0,0 0 2496 0,0-3 464 0,-2-4 96 16,1-1 16-16,-4-2-768 0,0 2-160 0,-2 3-32 0,-3 1 0 16,-1 2-1344-16,-2 3-256 15,-3 3-64-15,-1 3-16 0,-1 2-112 0,-3 2-32 0,0 1 0 0,-1 2 0 0,1 0-32 0,3 2 0 16,1-2 0-16,4 1 0 0,3-1-256 0,5-2 0 15,0 2 128-15,4 0-128 0,0 0 0 0,2 1 0 16,2-2 0-16,3 1 0 0,-6-11-208 0,0 0 0 16,0 0 0-16,0 0 0 0,57 45-112 0,-57-45-32 15,0 0 0-15,0 0 0 0,81 33 160 0,-81-33 48 16,0 0 0-16,69 25 0 16,-69-25 144-16,0 0 0 0,62 27 0 0,-62-27 0 0,0 0 0 0,0 0 0 15,0 0 0-15,62 38 128 0,-56-32 96 0,-3-2 32 0,-2 2 0 0,-2-2 0 16,-2 1 192-16,-4-2 64 0,0 2 0 0,-3-3 0 15,-3 3 96-15,-2-3 32 0,-2 1 0 0,-3 0 0 16,0 0-64-16,1-2-16 0,2-1 0 0,-2 0 0 16,2 0-352-16,0-1-64 0,2-1-16 0,-1 1 0 15,2 0-832-15,1-1-192 32,2 1-16-32,3 1-20560 0</inkml:trace>
  <inkml:trace contextRef="#ctx0" brushRef="#br0" timeOffset="28119.9">26681 10662 24879 0,'6'-7'1088'0,"-5"5"256"0,-1-1-1088 0,1-1-256 0,2 1 0 0,-1 0 0 0,-1-1 2400 0,2-3 416 0,0-3 96 0,1-6 16 0,2-2-800 0,-2-1-144 16,0 1-48-16,-4 0 0 0,0 1-1040 0,-1 0-192 16,-4 3-64-16,-2 0 0 0,-2 1-256 0,-3 3-64 15,0 1-16-15,-3 4 0 0,0 3-128 0,-1 2-32 16,-1 3 0-16,-2 3 0 0,-1 2-144 0,-1 4 0 15,-1 0 0-15,0 4 128 0,1 1-128 0,2 0 0 16,4 1-160-16,2 1 160 0,2 0-144 0,2 2 144 0,4 1-128 16,0-1 128-16,4 0-240 0,1-3 48 0,0-2 0 0,3-3 0 15,-3-13-48-15,0 0 0 0,0 0 0 0,0 0 0 16,0 0 240-16,0 0-192 0,62 38 192 0,-51-41-192 16,1-1 192-16,-1-2 0 0,-1-1 0 0,1 0 0 15,-1-1 0-15,0-1 0 16,-2 1 144-16,-1-2-144 0,0 1 256 0,0 1-64 0,1-1 0 0,-1 1 0 15,-2 1 32-15,1 0 0 0,-2 1 0 0,2 2 0 16,-2 0 32-16,0 1 0 0,0 1 0 0,1 2 0 16,-1 2 32-16,2 1 16 0,1 1 0 0,0 1 0 0,1 2-112 15,-8-7-32-15,0 0 0 0,0 0 0 16,0 0-160-16,61 43 0 0,-61-43 144 0,0 0-144 0,0 0 0 0,0 0 144 16,62 25-144-16,-62-25 0 15,0 0 240-15,0 0-64 0,0 0-16 0,55 5 0 0,-46-5-160 0,-4-2 128 16,1 1-128-16,-3-2 128 15,1 1-336-15,-3 1-80 0,2 0-16 0,-1-1 0 16,-1 1-976 0,1 1-208-16</inkml:trace>
  <inkml:trace contextRef="#ctx0" brushRef="#br0" timeOffset="29217.78">28178 10366 21183 0,'2'-7'944'0,"-5"4"192"16,-1 0-912-16,2 0-224 0,5 2 0 0,-1-1 0 0,-1 1 1728 0,0-2 288 0,1-1 64 0,-1 0 16 0,3 2 592 0,2 4 112 0,0 2 16 0,-6-4 16 0,0 0-1664 0,0 0-336 0,28 52-64 0,-28-52 0 15,0 0-448-15,23 64-96 0,-23-64-16 0,0 0 0 31,22 68-208-31,-22-68 176 0,0 0-176 0,19 53 160 16,-19-53-160-16,0 0 0 0,0 0 144 0,18 48-144 16,-15-41 192-16,-2 0-16 0,-1-1-16 0,-1-3 0 15,1 0 32-15,-4 0 16 0,1-2 0 0,-2-1 0 16,1 0 80-16,0-1 16 0,-2-2 0 0,-1-1 0 16,2-1-48-16,-2 0-16 0,1-1 0 0,-1-1 0 15,3-2-32-15,-1 1 0 0,3-1 0 0,-1 0 0 0,3-3-32 0,0 0-16 16,1-3 0-16,2 0 0 0,1-1-160 0,-1 1 0 15,4-1 144-15,2 2-144 0,-1 1 0 0,2 1 0 16,1 2 0-16,2 0 0 0,-3 3 0 0,1 1 0 16,0 2 0-16,1 1 0 0,-1 2-176 0,0 1 176 15,1 3-208-15,-2 2 80 0,1 2-32 0,-11-7 0 16,0 0 0-16,0 0 0 0,0 0-32 0,48 58 0 16,-41-44 0-16,0 0 0 0,-1-1 192 0,-1 0-160 15,0 0 160-15,-3-3-160 0,1-3 160 0,-1 0 0 16,-1-2 0-16,-1 1 0 0,-1-3 0 0,-1 0 0 15,1-2 0-15,-2 0 0 0,0-1 160 0,2-1 16 16,-2 0 0-16,0-1 0 0,0-1 48 0,0-1 16 0,2 0 0 0,0-2 0 16,1-1-48-16,0-1-16 0,1-1 0 0,0-1 0 15,2 0-176-15,0-1 160 16,1-2-160-16,1 1 160 0,0-2-160 0,2-2 0 0,2-2 0 0,1 1 128 16,-2 1-128-16,3-1 0 0,1 2 0 0,2-2 0 15,0 3-160-15,-1 1 160 0,1 2-208 0,-3 2 80 0,0 3-16 16,-1 4 0-16,0 0 0 0,0 4 0 15,0 0-16-15,-10-2 0 0,0 0 0 0,0 0 0 0,0 0 160 0,38 51-208 16,-38-51 80-16,0 0 128 0,13 53-128 0,-10-34 128 16,-1 4 0-16,0 0 0 15,-1-1 0-15,2-1 0 0,0 2 0 0,-3-23 0 16,0 0 0-16,18 56 0 0,-18-56 0 0,0 0 0 16,0 0 0-16,0 0 0 0,30 51 0 0,-23-46 0 15,0-3 0-15,2-3 0 0,0 0 0 0,1-2 0 16,2-3-192-16,-1 0 192 0,0-1-160 0,1-1 160 15,0 1-352-15,1-2 32 0,-2 2 0 0,1-1 0 0,0-1-64 0,0 2 0 16,-1-1 0-16,0-1 0 0,0 2 128 0,1-3 0 16,0 2 16-16,0-2 0 0,0 0 240 0,0-1-144 0,-2 1 144 0,1-1-128 15,-1-2 128-15,0-1 0 0,0 0 128 0,-5-2-128 16,1 1 448-16,-2-1 32 0,-2 1 0 0,-2-1 0 16,1 0 64-16,-4 1 16 0,2 2 0 15,-3 2 0-15,-2 2-160 0,0 2-16 0,-2 2-16 0,-2 2 0 16,0 3 0-16,-1 0 0 0,-1 4 0 15,1 2 0-15,0 2-112 0,-1 2-32 16,3 3 0-16,-1 2 0 0,0 2-224 0,3 2 144 0,0-1-144 0,2 2 128 16,3-2-128-16,-1 1 0 0,3-1 0 0,1 0 0 15,-1-18 0-15,0 0 0 0,16 51 0 0,-16-51 0 0,0 0 0 0,0 0 0 16,0 0 0-16,49 51 0 16,-49-51-272-16,0 0 64 0,0 0 16 0,58 11 0 15,-44-12-288-15,2-2-48 16,-16 3-16-16,42-10 0 15,-18 3-400-15,0-1-80 0,-1-1 0 0,-2 1-18784 0</inkml:trace>
  <inkml:trace contextRef="#ctx0" brushRef="#br0" timeOffset="29539.55">29475 9648 37775 0,'-3'0'3360'0,"2"2"-2688"0,1 0-544 0,0 1-128 0,0-1 0 0,0 3-192 0,-3 4 32 0,0 6 16 0,3-15 1152 0,-8 54 224 16,8-54 48-16,-6 71 16 0,6-71-464 0,-4 83-80 15,3-36-32-15,-1 2 0 0,1 2-400 0,-1-3-64 16,2 0-32-16,0-48 0 0,5 86-96 0,-5-86-128 16,8 69 176-16,-8-69-176 0,8 58 240 0,-8-58-64 15,0 0-16-15,17 75 0 0,-17-75 32 0,0 0 0 16,0 0 0-16,17 68 0 0,-17-68-192 0,0 0 160 15,0 0-160-15,0 0 160 0,0 0-160 0,20 58 0 16,-17-52 144-16,-2-2-144 0,2 0 0 0,-1-1 0 0,-1-2 0 0,0 1 128 16,1-2-320-16,-1 0-64 0,1-2-16 0,-1 1 0 31,1-1-736-31,0 0-144 0</inkml:trace>
  <inkml:trace contextRef="#ctx0" brushRef="#br0" timeOffset="29764.6">29231 10304 24879 0,'-3'-6'1088'0,"3"3"256"0,1 0-1088 0,2 2-256 16,-1 0 0-16,-1-1 0 0,2 1 1360 0,3-2 224 16,2 0 32-16,6-1 16 0,4-2 1104 0,4 2 208 15,2 0 64-15,0-1 0 0,-24 5-1920 0,52-4-384 16,-52 4-80-16,49-3-16 0,-49 3-160 0,47 2-48 15,-47-2 0-15,42 3 0 16,-42-3-256-16,0 0-144 0,51 4 160 0,-51-4-160 0,0 0 0 0,0 0-160 16,0 0 0-16,48 7-13216 15,-43-6-2656-15</inkml:trace>
  <inkml:trace contextRef="#ctx0" brushRef="#br0" timeOffset="30189.53">29725 10323 22111 0,'0'0'976'0,"0"0"208"16,0 0-944-16,0 0-240 15,0 0 0-15,0 0 0 0,0 0 2176 0,0 0 384 0,0 0 64 0,17 65 32 0,-17-65-80 0,0 0-16 16,0 0 0-16,13 51 0 0,-13-51-1696 0,0 0-352 16,0 0-64-16,21 64 0 0,-21-64-144 0,0 0-32 15,0 0 0-15,23 65 0 16,-23-65-112-16,0 0-32 0,0 0 0 0,0 0 0 15,22 56-128-15,-17-49 0 0,-3-1 0 0,0-2 0 0,-1-1 0 16,1-1 0-16,-2-4 0 0,0 1 0 16,0-2 0-16,-3-3 0 0,1 1 0 0,1-5 0 0,-2 1-128 0,2-2 128 15,-2-2 0-15,0 0 0 16,2-1 0-16,-1 0 0 0,1 2 0 0,-1-3 0 0,1 4 144 0,0 0-144 16,1-1 160-16,0 1-160 0,-2 3 192 0,4 1-48 15,-1 0-16-15,0 1 0 0,2 2 64 0,1-1 0 0,1 4 0 0,-1 0 0 16,3 2 0-16,-1 0 16 0,-6-1 0 0,0 0 0 31,0 0-32-31,0 0-16 0,0 0 0 0,55 30 0 16,-55-30-160-16,0 0 192 0,0 0-192 0,0 0 192 0,55 17-192 0,-55-17 0 0,0 0 0 0,0 0 0 15,41 0 0-15,-34-3 0 0,1 2 0 0,-1-2 0 16,-1 0-384-16,1 0-128 0,-1-1 0 0,-1 0-13088 31,2 1-2608-31</inkml:trace>
  <inkml:trace contextRef="#ctx0" brushRef="#br0" timeOffset="30426.07">30221 10298 24879 0,'-1'0'2208'0,"1"0"-1760"0,0 0-448 15,0 0 0-15,0 1 2128 0,-2 1 352 0,2-1 64 0,-1 2 16 0,-1 1-112 0,2 2-16 0,-1 2 0 0,0 1 0 16,1 2-1264-16,0 0-256 0,1 1-48 0,0-1-16 15,1 2-272-15,-2 0-48 0,3 1-16 0,-1 0 0 16,0-3-192-16,1-1-32 0,-2 0-16 0,2 1 0 16,-2 0-272-16,2 1 160 0,0-1-160 0,0-4 128 15,-3 2-128-15,0-2 0 0,1 0 0 0,-1-2 0 16,0 2-320-16,2 1-64 0,-2-3 0 0,1 2-13872 16,0 0-2768-16</inkml:trace>
  <inkml:trace contextRef="#ctx0" brushRef="#br0" timeOffset="30778.39">30569 10410 20271 0,'7'-7'896'0,"-5"2"192"0,3 1-880 0,-2 0-208 0,-2 1 0 0,-1 0 0 15,1-1 1696-15,1 0 288 0,1-5 64 0,-2-1 16 16,0-1 1040-16,-2 1 208 0,-2 0 32 0,-2 2 16 15,-3 1-2192-15,-1 2-432 0,-3 3-96 0,0 0 0 16,-1 2-208-16,0 2-48 0,-1 2 0 0,0 0 0 16,0 2 16-16,0-1 0 0,1 2 0 0,0 2 0 15,3 1-128-15,-1 1-16 0,1 3-16 0,2-1 0 16,2 0-96-16,0 1-16 16,2 0 0-16,1 3 0 0,2 0-128 0,1 1 128 0,3 1-128 0,1-1 128 15,-4-18 16-15,0 0 0 0,0 0 0 0,37 68 0 16,-37-68 144-16,0 0 32 0,0 0 0 0,59 42 0 15,-59-42-48-15,0 0 0 0,58 16 0 0,-58-16 0 0,0 0-112 0,51 1-32 16,-36-4 0-16,-2 0 0 0,-2 1-128 0,1-3 0 16,-2 1 0-16,-1-1-176 31,0-1-688-31,-2-1-144 0,-1 0-16 0,-1-3-12960 0,2-1-2592 0</inkml:trace>
  <inkml:trace contextRef="#ctx0" brushRef="#br0" timeOffset="30950.62">30136 9997 38703 0,'-3'0'3440'0,"2"0"-2752"15,0 0-560-15,1 0-128 0,-2 0 448 0,1 0 48 0,-1 0 16 0,0 0 0 16,-3 1 0-16,1 1 16 0,1 1 0 0,2 0 0 31,-1 2-528-31,4 1 0 0,-1 2 0 0,2-2-18864 0</inkml:trace>
  <inkml:trace contextRef="#ctx0" brushRef="#br0" timeOffset="31258.74">30677 9600 23951 0,'2'-6'2128'0,"1"1"-1696"0,-1 3-432 0,0 2 0 16,-1 0 0-16,2-2-256 0,0-4 48 0,3 0 0 16,3 2 2528-16,6 1 512 0,0 5 112 0,-15-2 0 15,0 0-736-15,0 0-160 0,74 42-16 0,-74-42-16 32,59 56-1200-32,-59-56-240 0,75 88-64 0,-75-88 0 15,82 117-64-15,-44-52 0 0,-3 5-16 0,-5-4 0 16,-3-5-240-16,-27-61-64 0,38 104 0 0,-38-104 0 15,25 81-128-15,-25-81 128 0,16 65-128 0,-16-65 128 16,5 52 32-16,-5-52 0 0,0 0 0 0,-4 62 0 16,4-62-160-16,-11 34 0 0,2-18 144 0,-2-2-13712 15,-3 1-2752-15</inkml:trace>
  <inkml:trace contextRef="#ctx0" brushRef="#br0" timeOffset="34235.14">14193 13181 10127 0,'0'0'896'0,"0"0"-704"0,0 0-192 16,0 0 0-16,0 0 720 0,-1-1 112 0,1 1 32 0,-2 0 0 0,1 1 800 0,0 1 176 0,-2-1 16 0,0-1 16 15,2 2-336-15,-2-1-64 0,1 0 0 0,1 1-16 0,-1-1-144 0,1 1-32 16,-2-2 0-16,0 0 0 16,2 0 176-16,0 0 16 0,-1 0 16 0,1 1 0 0,1-1-272 0,0 0-64 15,0-1-16-15,0 1 0 0,0 0-448 0,0 0-96 16,0 0-16-16,0-2 0 0,0 1-304 0,1-1-64 16,-1 1-16-16,2 0 0 0,-1-1-192 0,2 1 0 15,-2-2 128-15,1 2-128 16,0-1 0-16,0 2-160 0,1-1 32 0,0 1 0 15,-2 0-1344-15,0 0-256 0</inkml:trace>
  <inkml:trace contextRef="#ctx0" brushRef="#br0" timeOffset="34697.47">15054 13108 12895 0,'0'0'1152'0,"0"0"-928"0,1 0-224 0,-1-1 0 0,1 1-1296 0,-1 0-304 0,2-2-64 0,1-1-1152 31,1 0-240-31</inkml:trace>
  <inkml:trace contextRef="#ctx0" brushRef="#br0" timeOffset="35094.18">15534 13094 14735 0,'0'0'1312'0,"1"-2"-1056"0,1 1-256 0,-2 1 0 16,-2 0 0-16</inkml:trace>
  <inkml:trace contextRef="#ctx1" brushRef="#br0">21518 17434 0</inkml:trace>
  <inkml:trace contextRef="#ctx0" brushRef="#br0" timeOffset="38318.31">18396 12154 10127 0,'0'0'896'0,"0"0"-704"0,0 0-192 15,0 0 0-15,0 0 1216 0,0 0 192 0,0 0 64 0,1-1 0 0,-1 0 1392 0,2-1 272 0,-1-1 64 0,1 0 16 16,-1 1-832-16,2-4-160 0,-3 6-48 0,0 0 0 16,12-14-672-16,-7 7-144 0,0 0-16 0,0 0-16 15,2-2-640-15,0 1-128 0,0-2-32 0,1 0 0 16,-8 10-224-16,19-18-48 0,-10 8-16 0,3 0 0 15,-1 0-80-15,0 0-16 0,-11 10 0 0,23-16 0 16,-23 16-16-16,0 0-128 16,30-15 192-16,-30 15-64 0,0 0-128 0,0 0 160 0,0 0-160 0,0 0 160 0,0 0-160 0,0 0 0 31,60 15 144-31,-60-15-144 0,0 0 0 0,0 0 128 0,0 0-128 0,0 0 0 0,16 46 0 0,-17-38 0 16,-1 1 0-16,-1-1 128 0,0-1-128 0,-1 2 0 15,-1-1 0-15,-2 2 0 16,-2 1 0-16,1 1 0 0,-2 0 0 0,-2 1 128 15,2-2-128-15,1 2 176 0,-3 0-176 16,2-1 192-16,1 0-64 0,0-2 0 0,1 0 0 0,1-1 0 0,1 0 0 0,0-2 0 16,3 0 0-16,1-1 0 0,-1-2 0 0,1 2-128 15,1-2 192-15,1-1-64 16,-2 1-128-16,2-3 192 0,0-1-192 0,0 0 192 16,0 0-192-16,0 0 0 0,0 0 144 0,0 0-144 15,0 0 0-15,0 0 0 0,0 0 0 0,0 0 128 16,0 0-128-16,0 0 0 0,0 0 128 0,0 0-128 15,0 0 128-15,0 0-128 0,0 0 160 0,0 0-160 16,0 0 192-16,0 0-48 0,0 0-16 0,51 33 0 16,-51-33 0-16,0 0-128 0,0 0 192 0,0 0-64 15,0 0-128-15,47-10 160 0,-47 10-160 0,0 0 160 16,0 0-864-16,38-14-192 0,-38 14-16 0,0 0-16 16,0 0 928-16,0 0 0 0,57-9 128 0,-57 9 0 0,0 0 0 0,0 0 16 15,0 0 0-15,0 0 0 0,58 12 848 0,-58-12 160 16,0 0 48-16,0 0 0 0,0 0-816 0,0 0-144 15,0 0-48-15,62 17 0 0,-62-17 0 0,0 0 0 16,0 0 0-16,0 0 0 0,0 0 0 0,0 0 0 16,0 0 0-16,0 0 0 0,0 0-64 0,0 0 0 15,0 0-128-15,0 0 192 0,0 0-192 0,0 0 144 0,0 0-144 0,28-19 128 16,-32 15-128-16,-2 1-144 16,2 0 144-16,-2-1-208 15,1 0-704-15,-3 1-144 0,0 0-32 0,0 2-21008 0</inkml:trace>
  <inkml:trace contextRef="#ctx1" brushRef="#br0" timeOffset="3838.2">23436 17599 0,'0'0'0,"0"0"15,0 0-15,0 0 16,0 0 0,0 0-16,0 0 15,0 0 1,0 0-16,0 0 15,0 0-15,0 0 32</inkml:trace>
  <inkml:trace contextRef="#ctx0" brushRef="#br0" timeOffset="42894.89">14164 13172 4607 0,'-7'-2'400'0,"2"2"-400"0,1 0 0 0,1 0 0 0,2-1 1744 0,1 1 272 0,0 0 48 0,-4 0 16 0,-1 1 816 0,1-1 176 16,-2 2 16-16,1-2 16 15,3 1 128-15,2 0 32 0,2 1 0 0,-1-1 0 0,3 2-1392 0,1 0-272 16,2-2-48-16,1 1-16 0,-8-2-896 0,0 0-176 16,0 0-32-16,0 0-16 0,0 0-112 0,68 8-32 15,-68-8 0-15,0 0 0 0,0 0-64 0,73-3-16 16,-73 3 0-16,0 0 0 0,71-3-48 0,-71 3-16 0,54-4 0 16,-54 4 0-1,56-5-128-15,-56 5 160 0,57-7-160 0,-57 7 160 0,58-8-160 0,-58 8 128 0,60-5-128 0,-60 5 128 16,58-4-128-16,-58 4 0 15,60-5 0-15,-60 5 0 0,56-4 0 0,-56 4 0 0,57-4 128 0,-57 4-128 16,0 0 0-16,75-4 0 16,-75 4 0-16,0 0 0 15,67-3 0-15,-67 3 0 0,0 0 0 0,55-4 0 0,-38 1 0 0,-2 0 0 16,-15 3 144-16,0 0-144 0,0 0 192 16,46-9-48-16,-37 8 0 0,-2 0 0 0,-2-2 80 0,1 1 16 0,-2 0 0 0,-1 0 0 15,0 1 16-15,-2-1 0 16,-1 1 0-16,0-1 0 0,0 2-96 0,0-1-16 15,-1-2 0-15,-2 2 0 0,2 1-144 0,-4-3 0 16,3 2 0-16,-3 1 128 0,0-2-384 0,-1 2-64 16,-1 0-32-16,1 0 0 15,-1 2-608-15,-1 0-128 0,-2 3-32 0,0 2-18496 0</inkml:trace>
  <inkml:trace contextRef="#ctx1" brushRef="#br0" timeOffset="13010.39">6648 9377 0,'0'0'0</inkml:trace>
  <inkml:trace contextRef="#ctx0" brushRef="#br0" timeOffset="51438.35">2960 3628 911 0,'-7'-2'0'0,"0"0"0"0,3 1 0 0,2-1 0 0,1 2 512 0,-2-1 0 0,-3-1 16 0,-1-2 0 0,-4 0 240 0,0 0 64 0,-1 0 0 0,2 1 0 0,5 0 32 0,-1 0 16 0,3 0 0 0,2 2 0 0,-1 1-48 0,2 0 0 15,2 0 0-15,1 0 0 0,1 0-320 0,0 1-80 16,3-1-16-16,2 3 0 0,2-2 0 0,2 2 0 16,-2 0 0-16,2-1 0 0,2 0 144 0,4 0 16 15,2-2 16-15,1 0 0 0,4 0 32 0,2-2 0 16,5-2 0-16,3-2 0 0,5 1 112 0,-1-2 32 16,2-3 0-16,-1 0 0 0,2 1 32 0,-4 1 16 15,1 0 0-15,-2 0 0 0,0 1-304 0,0 2-48 16,-3-2-16-16,1 1 0 0,-2 0-64 0,0 1-32 0,-3-1 0 15,-5 2 0-15,-3 1-16 0,-2 0 0 16,-4 2 0-16,-1-2 0 0,-4 2-80 0,-2 1 0 0,-3-2-16 0,-1 2 0 16,-2 0-48-16,-2-1 0 15,-1-1 0-15,-1 2 0 0,0-1-192 0,0 1 128 0,-1-2-128 0,-1 2 0 16,-1 0 0-16,1 0 0 0,-1 0 0 0,-1 3 0 31,-1 0-576-31,1 1-16 0,0 3 0 0,1 2-12448 0</inkml:trace>
  <inkml:trace contextRef="#ctx0" brushRef="#br0" timeOffset="52172.98">8725 3511 4607 0,'-4'2'400'0,"-1"-2"-400"0,4 1 0 0,1-1 0 0,0 0 464 0,0 1 16 0,0 2 0 0,-1 0 0 0,2 1 432 0,6 2 96 16,4 0 16-16,6-2 0 15,5 0 0-15,3-3 0 0,5 2 0 0,4-3 0 16,5 2 0-16,5 0 16 0,8 0 0 0,5 1 0 16,6 0-288-16,6-2-64 0,6 2-16 0,3-3 0 0,1-2-32 0,2 1 0 0,3 1 0 0,8 1 0 15,7 4-80-15,6-4-32 0,3-2 0 16,-2 1 0-16,3-2-80 0,8 2-32 0,6 2 0 0,3-2 0 16,3-3 128-16,-4 3 32 0,-3 3 0 0,-2-2 0 0,0-2 32 0,1 2 16 31,1 0 0-31,-5 4 0 0,-7-2 0 0,-1-2 0 0,0 0 0 15,-7 2 0-15,-8 1-16 0,-10-1 0 0,-12 0 0 0,-7-2 0 0,-5 1-96 0,-6-4-32 16,-7 2 0-16,-8 0 0 16,-8 0-144-16,-5 0-16 15,-5 2-16-15,-6-1 0 0,-5 2-160 0,-4-1-16 16,-2-2-128-16,-5 1 192 0,-3 2-416 0,-6 0-96 16,-3 1 0-16,-4 1-16048 0</inkml:trace>
  <inkml:trace contextRef="#ctx1" brushRef="#br0" timeOffset="22779.55">15369 14680 0,'0'0'0,"0"0"15</inkml:trace>
  <inkml:trace contextRef="#ctx0" brushRef="#br0" timeOffset="61294.31">11193 10054 16575 0,'3'-3'1472'0,"-2"0"-1168"0,2 0-304 0,-2 2 0 0,1-1 2144 0,-1-1 368 0,3-2 80 0,3-2 16 15,3-7 16-15,0-2 0 0,1 1 0 0,1-1 0 16,-1 2-1088-16,0-2-192 0,1 1-64 0,0-2 0 16,3 0-640-16,0-1-128 0,3-2-16 0,2-3-16 15,3 1-144-15,-1-2-16 0,5-2-16 0,3-4 0 16,1-1-32-16,1-4 0 0,2 0 0 0,0-3 0 15,-1 1 0-15,1-3 0 0,2-2 0 0,0-1 0 16,-1 4-80-16,-1-1 0 0,0 2-16 0,1 3 0 16,0 0-48-16,1 2 0 0,-4 2 0 0,-1 1 0 15,-2 4 160-15,-1 0 32 0,-1 1 0 0,0-1 0 16,-1 2-144-16,-2 0-32 0,0 3 0 0,-2 0 0 16,0 1-144-16,-1 0 128 0,3-1-128 0,-1 1 128 0,-2 2-128 15,-2 1 128-15,-1 3-128 0,-3 1 128 0,-2 2-128 0,1 1 0 16,-14 10 144-16,29-18-144 0,-29 18 0 0,0 0 144 15,36-22-144-15,-26 15 0 0,-3 3 128 0,2-2-128 16,-4 2 0-16,1 0 0 0,-3 1 0 0,0-1 0 16,0 1 0-16,-2 0 0 0,-1 0 0 0,-1 2-176 15,1 0 0-15,-3 1 0 16,0-2-464-16,-3 4-112 0,1-1-16 0,-4 2 0 16,-2 2-608-16,-2 5-128 0</inkml:trace>
  <inkml:trace contextRef="#ctx0" brushRef="#br0" timeOffset="61948.05">11255 9828 911 0,'1'-5'0'0,"-1"4"0"0,0-1 0 0,0 1 0 0,0 0 1088 0,0-1 144 0,0 1 32 0,0-1 0 0,2 0 912 0,-1-3 176 15,1 3 32-15,-2-3 16 0,1 2 224 0,0-1 64 16,-1 0 0-16,0 1 0 0,0 3 448 0,-1 0 112 16,2 0 16-16,-2 0 0 0,1 0-2192 0,0 0-432 15,0 0-96-15,0 3-16 0,-1 0 240 0,1 1 64 16,-2 2 0-16,-1 1 0 0,2 1-448 0,-2 2-64 0,0 0-32 0,0 1 0 16,1 2-160-16,-3-2-128 0,1 2 192 0,-1 0-192 15,0-1 144-15,0 1-144 16,0-3 0-16,3-1 144 0,-3 0-144 0,3 0 0 0,-3 1 0 0,1 0 128 15,0 0 0-15,1-1-128 0,-1 0 192 0,-1 1-64 16,4 0 32-16,0-3 0 0,-1 1 0 0,2-1 0 16,2-1 32-16,0 0 16 0,3-1 0 0,-1 0 0 15,2-1 0-15,-1 0 0 0,1-1 0 0,1-2 0 16,0-1 64-16,-7 0 16 0,0 0 0 16,0 0 0-16,0 0 48 0,0 0 16 0,54-17 0 15,-43 10 0-15,-11 7 32 0,0 0 0 0,38-22 0 0,-38 22 0 0,30-15-80 0,-17 6-16 16,-13 9 0-16,0 0 0 0,38-22-80 0,-38 22-16 15,0 0 0-15,0 0 0 0,41-18-64 0,-34 17 0 16,-2-1-128-16,1 1 192 16,-2 1-192-16,0 0 0 0,-1 1 128 0,-1-1-128 15,1 3 0-15,-3-2 0 0,1 1 0 0,-1-1 0 0,0 2 0 0,-1-1-128 16,-1 0 128-16,-1 1-208 0,0 0-48 0,1 0-16 16,-3 1 0-16,1-3 0 15,0 2-320-15,0-1-64 0,-2 1-16 0,0-2-13472 16,-1 2-2704-16</inkml:trace>
  <inkml:trace contextRef="#ctx0" brushRef="#br0" timeOffset="64282.87">12713 8415 14735 0,'0'0'1312'0,"0"0"-1056"0,0 0-256 0,-2 0 0 0,2 1 1488 0,0-1 240 0,0 2 64 0,-1-1 0 15,0 0 640-15,-1 2 144 0,2 1 32 0,-1 1 0 16,1-1-1200-16,0 2-224 0,0-1-48 0,0 4-16 0,1-1-480 0,1 1-80 16,0 1-32-16,3 1 0 15,-1 0-224-15,0 0-48 0,2-1-16 0,-1 0 0 16,2 0-64-16,1 0-16 0,0 0 0 0,-1-3 0 0,0 0-32 0,2-1-128 0,-9-6 192 0,0 0-64 15,0 0-128-15,0 0 128 16,0 0-128-16,0 0 128 16,70 8 0-16,-70-8 0 0,0 0 0 0,0 0 0 0,44-22 128 0,-34 13 0 15,1-2 16-15,-2 1 0 16,-2 1 128-16,0-2 32 0,-2-2 0 0,1-1 0 0,-2 2-32 0,1-4 0 0,-1 3 0 0,-3 1 0 16,2 0 64-16,-2 0 16 15,1-3 0-15,-2 1 0 0,0 2-48 0,-2 0-16 16,2 2 0-16,-1 1 0 0,0-1-96 0,-1 0-32 15,1 0 0-15,-2 1 0 0,0 1-96 0,2 2 0 0,-2 2-16 0,0 1 0 16,2 2-48-16,-1-1 0 0,1 4 0 0,-1-1 0 16,2 3-128-16,0 2 0 15,0 1 144-15,0 3-144 0,2 3 0 0,-2-2 0 16,1 2 0-16,1 1 0 0,1 4 0 0,-1 2 0 0,1 1 0 16,1 0-128-16,1 1 128 0,-1-3-128 0,0 3 128 15,0-3-128-15,2 0 128 0,0-1 0 0,-1 2 0 16,1-2-128-16,-6-18 128 0,13 34 0 0,-8-17 0 0,1-1-128 15,0-1 128-15,-2 2-208 0,2 2 80 0,-2-3 128 16,0 0-224-16,0 1 80 0,-1-1 16 0,1 0 0 16,-1 0 128-16,-1-2 0 0,0 2 0 0,0-5 0 15,-2 0 0-15,1 1 0 0,-1-3 0 0,-1 1 0 16,1 0 0-16,-2-1 0 0,1-1 0 0,0-1 0 0,-1 2 0 16,-1-4 144-16,0 2-144 0,-1 1 160 15,0-3 32-15,0-1 0 0,0 1 0 0,-1-3 0 16,1 1 48-16,0-1 16 0,0-1 0 0,-1 1 0 0,0-2-80 0,-1 0-16 15,0 0 0-15,1 0 0 16,-1 0-160-16,-1-2 0 0,-1 1 0 0,-1 1 128 16,1-2-368-16,-1 2-80 0,1-1 0 0,1-2-16 15,1 3-752-15,0-3-160 0,2 2-32 0,3-1-18960 16</inkml:trace>
  <inkml:trace contextRef="#ctx0" brushRef="#br0" timeOffset="66736.64">11026 11074 5519 0,'-1'0'496'0,"-1"0"-496"0,2 0 0 0,0 0 0 0,-1 1 1248 0,-1-1 160 0,1 1 16 0,-2 1 16 16,0-1 656-16,2 2 128 15,0-2 16-15,-2 2 16 0,3-1-640 0,-2-1-128 16,4 1-16-16,-2-1-16 0,3 0-608 0,-1-1-112 16,1 2-32-16,0-1 0 0,1-1 48 0,1 0 0 15,-1 0 0-15,-1-1 0 0,2-1 16 0,-1 0 16 16,1-1 0-16,-2 0 0 0,1-1 96 0,-1 1 16 15,1-1 0-15,-3-2 0 0,2 2-64 0,-2-2 0 0,1 2 0 0,-1-2 0 16,-1 1-176-16,-1 0-32 0,1 1-16 0,-3 0 0 0,2 1-272 0,-1 0-48 16,-1 0-16-16,-1 2 0 15,0-1-96-15,0 2-32 0,-1 0 0 0,1-1 0 16,0 2-144-16,0-1 128 0,0 3-128 0,-1 0 128 16,1 0-128-16,1 0 0 0,0 1 0 0,1-1 128 15,2 1-128-15,0 0 0 0,0 1 0 0,0-3 0 16,1 3 0-16,-1-3 0 0,3 1 0 0,-2 0 0 15,1-1-176-15,-1-2 176 0,2 1-128 0,0-2 128 16,-2 1-128-16,2-2 128 0,0 1-128 0,-2-2 128 16,2-1 0-16,0-1 0 0,0 1 0 0,-1-1-128 15,1-1 128-15,0-1 0 0,0 0 0 0,0 0 128 16,-2 0 32-16,1-2 16 0,-2 3 0 0,0-1 0 16,0 2 96-16,-2-2 32 0,1 1 0 0,-2 2 0 0,2-2 0 0,-4 1 0 15,1 0 0-15,0 1 0 0,0 1-64 0,-2-1-16 16,2 0 0-16,-3 2 0 15,1 1-64-15,-1-1-16 0,1 2 0 0,1-1 0 0,-1 2-144 16,0 1 128-16,1 1-128 0,0 0 128 0,3 1-128 0,-3-1 0 16,3 2 144-16,-1 1-144 0,1 1 0 0,1-1 0 15,-1 1 0-15,2 0 0 0,0 0 0 0,0 0 0 16,2 0 0-16,-1 0 0 0,2-1 0 0,0-2 0 16,1 0 0-16,-1-1 0 0,1 0 0 0,0-2 0 15,1 1 0-15,-1-2 0 0,0 0-144 0,2 0 144 16,-2-2-160-16,2 1 160 0,-2-1-416 0,2 1 16 15,-4 1 0-15,1-1 0 16,0-1-400-16,0 2-80 0,-2 2-16 0,1-1-17984 0</inkml:trace>
  <inkml:trace contextRef="#ctx0" brushRef="#br0" timeOffset="67639.42">11040 11078 5519 0,'-1'1'240'0,"-1"1"64"0,2-2-304 0,-1 1 0 0,1-1 0 0,0 0 0 0,-1 1 2368 0,1 1 432 0,-2 1 80 0,-1 1 0 0,2 0 528 0,-2 0 112 15,2 1 0-15,-2 0 16 0,0 1-1184 0,2-2-240 16,-2 2-64-16,1 0 0 0,0 1-768 0,0-2-144 16,1 1-48-16,-1 0 0 0,1 1-544 0,0 1-112 15,-2 1-32-15,0-1 0 0,1 2-208 0,1-2-32 16,0 2-16-16,-2-1 0 0,1 1-16 0,0 0 0 0,-1 1 0 0,1-1 0 16,-1 1-128-16,1-1 0 0,-1 1 144 0,0 2-144 15,0 0 0-15,-1-1 128 16,1 2-128-16,-1 1 0 0,1-1 0 0,0 1 0 0,2 1 0 0,-2-1 128 15,0-1-128-15,2 2 0 16,1 0 0-16,-2-1 0 0,2-1 0 0,0 2 0 0,0-1 0 0,2 1 0 16,-2-2 0-16,0 2 0 0,1 0 0 0,1 0 0 15,-1-2 0-15,0 0 0 16,1 3 0-16,-1 0 0 0,1 2 0 0,-1-3 0 0,0 0 0 0,-1 1 0 16,2 1 0-16,-2 1 144 0,0 1-144 0,0-2 0 15,1 0 160-15,-1 1-160 0,2-1 128 0,-1 0-128 16,2 1 128-16,0-1-128 0,0-1 0 0,-1 0 128 15,1 1-128-15,1-1 0 0,2 2 0 0,-2-2 128 16,1 0-128-16,0-2 0 0,0 1 0 0,0-1 0 16,1 1 0-16,-1-1 0 0,1 2 128 0,0 0-128 15,-1-1 0-15,1-1 0 0,0-1 0 0,-1 2 0 16,2-1 0-16,0 2 0 0,1 0 0 0,-1 0 0 16,0-1 0-16,0-2 0 0,-7-14 0 0,17 32 0 15,-17-32 0-15,19 33 0 0,-19-33 128 0,0 0-128 0,33 47 0 0,-33-47 0 16,0 0 0-16,35 46 0 15,-35-46 0-15,0 0 0 0,36 45 0 0,-36-45 0 0,0 0 0 16,33 39 0-16,-33-39 0 0,0 0 0 0,43 42 0 0,-43-42 0 16,0 0 0-16,42 40 0 0,-42-40 0 0,0 0 0 15,45 42 0-15,-45-42 0 0,0 0 0 0,48 42 0 16,-48-42 0-16,0 0 0 0,47 40 0 0,-47-40 0 16,0 0 0-16,50 38 0 0,-50-38 0 0,0 0 128 15,52 42-128-15,-52-42 0 0,0 0 0 0,49 34 0 0,-49-34 128 0,0 0-128 16,0 0 0-16,71 43 0 0,-71-43 0 0,0 0 0 15,61 34 0-15,-61-34 128 16,0 0-128-16,65 28 0 0,-65-28 0 0,0 0 0 0,67 29 128 0,-67-29-128 16,0 0 0-16,65 24 0 0,-65-24 0 0,0 0 128 15,64 25-128-15,-64-25 128 0,0 0-128 0,0 0 128 16,75 24-128-16,-75-24 160 0,0 0-160 0,0 0 160 16,63 22-160-16,-63-22 192 0,0 0-192 0,0 0 192 0,0 0-192 15,0 0 160-15,65 34-160 0,-58-30 160 16,1 2-160-16,-1-3 0 0,-2 1 0 0,-1 0 128 15,2-1-128-15,-3-2 0 0,1 2 0 0,0-1 0 16,-1-1 0-16,-1-1-144 0,-1 2 144 0,-1-2-208 16,1-2-528-16,-1 1-96 0,0-1-32 0,-1 1-18336 0</inkml:trace>
  <inkml:trace contextRef="#ctx0" brushRef="#br0" timeOffset="68115.95">12189 12950 4607 0,'0'0'400'0,"0"1"-400"0,0 1 0 0,0-2 0 0,0 1 896 0,0 0 112 0,1 1 16 0,1 2 0 0,-1 2 2032 0,2 2 400 16,2 1 96-16,1-1 16 0,1 2-784 0,0 0-160 16,-7-10-16-16,0 0-16 0,0 0-816 0,0 0-176 15,60 44-16-15,-60-44-16 0,0 0-528 0,0 0-96 16,62 27-32-16,-62-27 0 0,0 0-352 0,0 0-80 0,62 22-16 0,-62-22 0 16,0 0-208-16,0 0-64 0,0 0 0 0,63 24 0 15,-63-24-64-15,0 0 0 0,0 0-128 0,0 0 192 16,0 0-64-16,0 0-128 0,63 31 176 0,-58-27-176 15,-1 1 192-15,1 0-64 0,-1 1 0 0,-1 0-128 16,-2-1 208-16,-1 1-64 0,-1 1-16 0,-1 0 0 16,0 2 16-16,-6-1 0 0,1 2 0 0,-2 1 0 15,-3-2 32-15,-1 2 0 0,-1 0 0 0,-1 1 0 16,-2-1 80-16,1-1 32 0,2 0 0 0,-3 1 0 16,0-1 64-16,-1-2 16 0,4 1 0 0,0-2 0 0,1 0-176 15,2-3-16-15,1 2-16 0,1-3 0 0,2 0-160 0,2-3 0 16,2 0 0-16,0 0 0 0,3-2-256 0,1-2-48 15,2 1 0-15,3-3 0 16,1 1-736-16,1-1-160 0,2-1-16 0,2 0-18144 0</inkml:trace>
  <inkml:trace contextRef="#ctx0" brushRef="#br0" timeOffset="68747.58">12901 12998 12895 0,'3'-3'576'0,"-2"0"112"0,2 2-560 0,-2-1-128 0,-1 2 0 0,0 0 0 0,3 0 2880 0,-2 0 528 0,1 0 112 0,1 2 32 0,-1 2-608 0,0 0-128 16,-1 3-32-16,-1 0 0 0,0 3-1120 0,-1 1-240 15,1 2-32-15,-2 0-16 16,1 0-736-16,0-1-160 0,-1 2-32 0,1-1 0 16,1 0-160-16,0-2-32 0,1 1-16 0,-1-4 0 15,3 2-112-15,0-3-128 0,1 0 176 0,0-1-176 16,-4-6 144-16,0 0-144 0,0 0 0 0,0 0 144 16,0 0-144-16,0 0 0 0,0 0 144 0,65 12-144 15,-65-12 0-15,0 0 144 0,0 0-144 0,46-21 0 16,-35 14 144-16,0-1-144 0,2-1 0 0,-2-1 144 0,-1 0-16 0,1 0 0 0,-1 1 0 0,-1-3 0 15,-1 0 144-15,-2 0 32 16,-1 2 0-16,-2 1 0 0,0-1 96 16,-1 1 32-16,-2 2 0 0,-2 0 0 0,1 1 80 0,-2 2 0 15,1 1 16-15,0 0 0 0,-1 3-32 0,0 0-16 16,0 2 0-16,0 1 0 0,2 1-208 0,0 3-32 16,-1 4-16-16,2 2 0 0,0 3-224 0,2 2 0 15,0 3 128-15,3 2-128 0,0 1 0 0,1 0 0 16,1 1 0-16,-1 1 0 0,1 3 0 0,-7-29 0 0,15 53 0 15,-8-27 0-15,0 3-160 0,0-4 160 16,-1-2-128-16,0 1 128 0,-3 1-160 0,-1-1 160 16,0 0-192-16,-2-4 192 0,0 1 0 0,-3-2-128 15,0-1 128-15,0 0 0 0,-1-2 0 0,-2-2 0 16,1-1 0-16,-1-1 0 0,0 0 0 0,-2-1 128 16,1-3-128-16,-2 1 144 0,1-1 160 0,-2-2 16 15,0-2 16-15,-1-1 0 0,1-1-80 0,0-1-32 16,-3-1 0-16,1-1 0 0,-1-1-224 0,0-1 0 0,1-1 128 0,-1-2-128 15,-3-2 0-15,1-2-128 0,-1-1 128 0,2-2-208 32,0-3-784-32,0-1-160 0,1-1-16 0,2-2-21248 0</inkml:trace>
  <inkml:trace contextRef="#ctx0" brushRef="#br0" timeOffset="69129.95">12994 12454 18431 0,'-3'4'816'0,"2"-3"160"0,-1 2-784 0,1 0-192 0,-1-1 0 0,1-1 0 0,0 2 2544 0,-2 1 464 0,-1 3 80 0,-4 2 32 0,1 2-368 0,-1 0-64 0,1 0 0 0,-2 1-16 16,1 1-1520-16,-1-1-320 0,1 1-48 0,0-2-16 16,0 2-320-16,1-3-64 0,2-2 0 0,-1 2-16 15,0 2-208-15,-1-1-32 16,2 0-128-16,0-2 192 0,3-1-192 0,-1-1 0 0,0 0 0 0,2-1 0 15,-1 1 0-15,1-4 0 0,2 0 0 0,-1-2 0 16,2 0-320-16,-1-1-128 0,2 0 0 0,0-1-18560 16</inkml:trace>
  <inkml:trace contextRef="#ctx0" brushRef="#br0" timeOffset="69380.07">13017 12472 24879 0,'0'4'1088'0,"1"-2"256"0,0 1-1088 0,1 0-256 0,-1-1 0 0,1 1 0 16,0 1 2352-16,3 5 400 0,-5-9 96 0,0 0 16 16,32 55-528-16,-32-55-96 0,0 0-32 0,38 58 0 15,-38-58-1024-15,0 0-208 0,34 42-32 0,-34-42-16 16,0 0-160-16,0 0-16 16,0 0-16-16,43 44 0 0,-43-44-208 0,0 0-32 15,0 0-16-15,0 0 0 0,0 0-240 0,0 0-48 0,0 0-16 0,0 0 0 16,0 0-176-16,0 0 0 15,0 0 0-15,0 0 0 16,0 0-608-16,0 0-208 0,0 0-32 0,0 0-21200 0</inkml:trace>
  <inkml:trace contextRef="#ctx0" brushRef="#br0" timeOffset="81055.73">10071 8216 3679 0,'-3'1'320'0,"2"0"-320"0,0 1 0 0,-1-1 0 15,1-1 1008-15,1 2 128 0,-2-1 16 0,1 2 16 0,-1 1 496 0,0 2 80 0,-1 1 32 0,0 0 0 32,0 1 0-32,2-1 0 0,-1 1 0 0,1-1 0 15,-1 1 16-15,2-1 0 0,0-1 0 0,2-2 0 0,-1 0-96 0,1-1-16 16,1-2 0-16,-1 1 0 0,3-1-624 0,-1-1-128 0,0-1-32 0,2 1 0 16,-1-2-208-16,1 0-48 0,0 0-16 0,-1-2 0 15,1 1-272-15,0-1-48 16,-1 0-16-16,0-1 0 0,0 0-80 0,1-2-16 0,-6 7 0 0,13-14 0 15,-9 8 48-15,-1-1 0 16,1 0 0-16,-1-2 0 0,0 2-32 0,-1 0 0 0,0-1 0 0,-2-1 0 16,0 2 48-16,0 0 16 0,-2 0 0 0,0-1 0 0,0 2 0 0,-2-1 0 15,1 1 0-15,-1 2 0 0,0-2-16 0,-1 2 0 16,0 1 0-16,-1 0 0 0,-1 2-16 0,0 1-16 16,1 0 0-16,-1 3 0 0,0 1-96 0,-1 2-128 15,2 2 176-15,-1 1-176 16,1 2 0-16,1 0 0 15,2 1 0-15,0-1 0 0,2-3 0 0,1 2 0 0,1 0-192 0,2 0 48 0,1 1-112 0,-4-11 0 16,0 0-16-16,0 0 0 0,0 0-16 0,0 0 0 16,48 39 0-16,-48-39 0 0,0 0 64 15,0 0 16-15,0 0 0 0,0 0 0 0,0 0 208 0,0 0-144 0,59-15 144 0,-54 10-128 32,-1-1 128-32,2-1 0 0,-2-1 0 0,0 0 128 15,0 1 0-15,0 0 16 0,1-1 0 0,-4 1 0 16,2 1 64-16,-3-1 16 0,0 1 0 0,0 2 0 15,-1-1 32-15,-2 0 16 0,-2 0 0 0,1 0 0 16,-1 1 0-16,-1 0 0 0,-3 1 0 0,1-1 0 16,0 1-16-16,-2 2-16 0,0-1 0 0,0 1 0 15,-1 1-48-15,1 1 0 0,-2 2 0 0,2 0 0 16,1 3-48-16,0-1-16 0,2 1 0 0,0 1 0 0,1 3-128 0,1 0 0 16,2 0 0-16,0-1 128 0,2 3-128 0,1-1 0 15,1-1-160-15,-1 0 160 0,4-2-304 0,0 1 48 16,-4-9 0-16,0 0 0 0,0 0-48 0,0 0 0 15,0 0 0-15,0 0 0 0,0 0 112 0,70 14 0 16,-70-14 16-16,0 0 0 0,0 0 176 0,0 0 0 16,39-27 0-16,-32 20-128 0,-1-1 128 0,0 0 128 15,-1 0-128-15,0 1 176 0,-1-2-16 0,-1 2 0 16,-1 0 0-16,1 0 0 0,-1 0 80 0,-2 0 16 16,0 0 0-16,-2 0 0 0,1 0 64 0,-1 0 0 15,1 1 16-15,-2 1 0 0,-1 0 16 0,0 1 0 0,-1 0 0 0,0 1 0 16,-1 2-64-16,-1 1-16 0,1 1 0 0,-1 0 0 15,2 2-80-15,-4 2-32 0,1 2 0 0,-1 0 0 16,2 1-160-16,0 1 0 0,2-1 0 0,-1-1 0 16,2 2-208-16,1-1 16 0,0 1 16 0,0 0 0 15,3 0-80-15,0-2-32 0,2 1 0 0,0 0 0 16,3-3-32-16,-1-1-16 0,-4-4 0 0,0 0 0 16,0 0 32-16,0 0 16 0,0 0 0 0,0 0 0 15,0 0 96-15,0 0 0 0,68-1 16 0,-61-3 0 16,0-2 176-16,0-1 0 0,-1 0-144 0,-1 0 144 15,1 1 0-15,-2 1 0 0,0-2 0 0,1 0 0 0,-1-1 128 16,-1 1 0-16,-1 0 0 0,0 0 0 16,-1 2 144-16,-1-2 32 0,-1 1 0 0,-2 0 0 15,0 1 80-15,-2-1 32 0,-1 0 0 0,0-1 0 16,1 2-64-16,-2-1-16 0,-1 0 0 0,-1-1 0 16,0 3-48-16,-1 0-16 0,0 1 0 0,2 0 0 0,-2 3-80 15,0 1 0-15,2 2-16 0,-1 3 0 0,1 0-176 0,1 1 192 16,1 3-192-16,0-1 192 0,3 0-192 0,1 2 0 15,0 3 0-15,1 1 0 0,2-1 0 0,2 0 0 16,0-2-160-16,3 0 160 0,-1-2-256 0,1-2 64 16,-6-8 0-16,0 0 0 0,0 0 48 0,0 0 16 15,0 0 0-15,0 0 0 0,0 0 128 0,0 0 0 16,0 0 0-16,66 13 0 0,-59-17 0 0,-1-3 128 16,-2 1 0-16,0 0 0 0,1 1 128 0,-3-2 16 15,0 1 16-15,-1 0 0 0,-1 1-16 0,-1-1 0 16,-1 0 0-16,0 1 0 0,-4-1-16 0,0 2 0 15,-1-2 0-15,-1 2 0 0,-2-2-16 0,0 2-16 0,0 1 0 16,2 0 0-16,-1 0-16 0,1 3 0 0,-1 0 0 0,1 2 0 16,-1 1-64-16,1 0-16 0,1-1 0 0,1 1 0 15,2 0-128-15,0 0 0 0,2-2 0 0,2 1 0 32,0 1-576-32,3-3-128 0,3 1-48 0,-6-1-15504 0,0 0-3088 0</inkml:trace>
  <inkml:trace contextRef="#ctx0" brushRef="#br0" timeOffset="91696.5">10063 8306 2751 0,'0'0'256'0,"0"0"-256"0,0 0 0 0,0-1 0 0,0 1 1088 0,0 0 192 0,0-2 16 0,1 1 16 0,-1-2 1072 0,2 2 224 16,-1-1 32-16,0-1 16 16,1 2-560-16,-2-1-112 0,1 2-32 0,-1-1 0 15,2 1-336-15,-1 0-64 0,-1 0-16 0,0 1 0 16,-1-1-320-16,1 2-64 0,0-1 0 0,0 1-16 0,0-1-192 15,1 2-48-15,-1 0 0 0,0 0 0 0,0-2-320 0,1 2-80 16,-1-2-16-16,0 3 0 0,2-1-160 0,-1 2-16 16,1-1-16-16,0 0 0 0,-2 2-64 0,2-2-16 15,1 0 0-15,0 0 0 16,-1 1-48-16,1-1-16 0,0-1 0 0,0 1 0 0,0 0 0 0,-1 0 0 16,0 1 0-16,-2 0 0 15,1 0-16-15,-1 0-128 0,2-1 192 0,-1 1-64 0,1 0-128 0,-2 1 160 16,0 0-160-16,0-1 160 15,0 1-160-15,0 1 0 0,1 0 144 0,-1 0-144 16,1 0 0-16,1-1 144 0,-2-1-144 0,0 1 0 0,1 0 160 0,-1-1-160 16,0 2 128-16,0 2-128 0,2-1 128 15,-2 1-128-15,0-2 128 0,0 0-128 0,0 0 128 0,0 2-128 16,1-2 128-16,-1 1-128 0,0 1 128 0,0-2-128 16,-1 3 0-16,1-3 128 0,0 1-128 0,0 1 0 15,0-1 144-15,0 2-144 0,-2-2 0 0,2 1 144 0,0-1-144 0,-1 1 0 16,1-2 128-16,0 0-128 15,1 1 0-15,-2 1 0 0,1-2 144 0,-2 0-144 0,2 3 0 0,-1-2 144 16,1 4-144-16,0-2 0 0,-1 1 0 0,1-3 128 16,0 1-128-16,0-2 0 0,1 1 0 0,-1-1 128 15,0 3-128-15,1 2 0 0,1-2 0 16,-1 1 128-16,-1 0-128 0,2 0 0 0,-2-1 0 0,1 0 0 16,-1-1 0-16,1 1 0 15,1-1 0-15,-1 4 0 0,1-1 0 0,-1-1 128 16,0 0-128-16,-1 2 0 0,2-2 0 0,-1 0 128 0,1 1-128 0,-2-1 0 15,1 2 0-15,-1-1 0 0,2 1 128 0,-1 0-128 16,0 0 880-16,-1-1 144 0,2 0 16 0,-2-1 16 16,0 0-1632-1,0 1-336-15,0-1-64 0,1 0-16 0,-1-1 816 0,0 0 176 0,0 1 0 0,2 1 0 16,-2-3 0-16,0 3 0 0,-2 0 0 0,2 0 0 16,-1-1 0-16,1 0 0 0,0 1 0 0,-2 0 0 15,2 0 0-15,0-1 0 0,-1 0 0 0,1 1 0 16,-1 3 0-16,-1-1 128 0,1 0-128 0,-1 0 0 0,2-1 0 0,-1-2 0 15,1-1 0-15,0 0 0 0,-2 0 0 0,2 1 0 16,0 2 0-16,0 0 0 16,2-3 0-16,-2 0 0 0,0 1 0 0,0 0 0 15,0 1 0-15,0-1 0 0,0 0 0 0,0 0 0 0,1 1 0 0,-1-1 0 16,0 2 0-16,0 0 0 0,2-1 0 0,-2 1 0 16,1 0 0-16,-1-1 0 0,2 1 0 0,-2-2 0 0,0-4 0 15,1 3 0-15,-1 0 0 0,0 2 0 16,0 0 0-16,0 0 0 0,1-1 0 0,-1 0 0 15,0 0 0-15,0-1 0 0,0 2 0 0,0-2 0 16,2 1 0-16,-2 0 0 0,0 0 0 0,0 1 0 16,0 0 0-16,0 0 0 0,0-1 0 0,0-2 0 15,1 0 0-15,-1 0 0 0,0 1 0 0,0 0 0 0,2 0 0 16,-1 2 0-16,-1 1 0 0,0 0 0 0,1-2 0 0,1 2 0 16,-2-3 0-16,1 2 0 0,1 1 0 0,-1 1 0 15,-1-1 0-15,2 0 0 0,-1 1 0 0,-1-2 0 16,1 3 0-16,-1-1 0 0,2 0 0 0,-2 0 0 15,1 2 0-15,-1-2 0 0,2 1 0 0,-2-1 0 16,0 0 0-16,1-1 0 0,-1 1 0 0,0-2 0 0,0 0 0 0,1-2 0 16,-1 1 0-16,0-1 0 15,0 0 0-15,2 0 0 0,-2 1 0 0,0 1 0 16,1-1 0-16,-1-1 0 0,0 1 0 0,2 2 0 0,-2-2 0 0,0 2 0 16,1 0 0-16,-1-1 0 15,0 1 0-15,1-2 0 0,-1 2 0 0,0 0 0 16,0 0 0-16,-1 1 0 0,2-4 0 0,-1 1 0 15,2 0 0-15,-2 2 0 0,1 0 0 0,-1 1 0 16,2 0 0-16,-1 0 0 0,1-3 0 0,-2 2 0 0,0-2 0 16,1 1 0-16,-1 0 0 0,0 1 0 15,0-2 0-15,0 1 0 0,0-1 0 0,0-1 0 0,-1 1 0 0,1 0 0 16,0-1 0-16,0 2 0 0,0-2 0 0,0-1 0 16,0 3 0-16,1-2 0 0,-1-1 0 0,0 3 0 15,0-2 0-15,0 0 0 0,1-2 0 0,-1 1 0 16,0 0 0-16,2 3 0 0,-2-2 0 0,0 0 0 0,0-1 0 15,1 0 0-15,-1 1 0 0,0-2 0 16,0 1 0-16,0 1 0 0,0-2 0 0,-1 1 0 0,1-2 0 0,0 1 0 16,0 1 0-16,1-1 0 15,-1 1 0-15,2-1 0 0,-2 2 0 0,1 0 0 16,-1 1 0-16,1 0 0 0,-1 1 0 0,0-1 0 0,0-1 0 0,0 1 0 16,2-2 0-16,-2 1 0 0,0-1 0 0,1 1 0 15,-1-1 0-15,0 1 0 0,0-2 0 16,0 1 0-16,0-1 0 0,0 1 0 0,0-2 0 0,0 0 0 15,0 0 0-15,0 0 0 0,-1 0 0 0,1 0 0 16,-2 0 0-16,2 0 0 0,0 0 128 0,-1 2-128 16,1-1 0-16,-1 1 0 0,-1-2 0 0,2 1 0 15,0 1 0-15,0-1 128 0,0 1-128 0,0-2 0 16,0 0 0-16,0-2 0 0,2 2 0 0,-2-1 0 16,1 0 0-16,-1-1 128 0,1 0-128 0,-1-1 0 15,2-1 0-15,-2 1 0 0,0 0 128 0,1-1-128 16,1 1 0-16,-2-1 0 0,1 1 0 0,-1-1 0 0,0 1 128 15,1-1-128-15,-1 1 0 0,2-1 0 16,-2 3 0-16,0-2 128 0,0 2-128 0,1-1 0 16,-1 1 0-16,2 0 0 0,-2-1 0 0,0 1 0 15,0 0 0-15,0-2 0 0,0 0 0 0,-2-1 0 0,2 0 0 0,0 0 0 0,0-2 128 0,-1 0-128 16,1 1 0-16,0-1 128 0,0 1-128 0,0-2 0 16,0 1 128-16,0 1-128 15,0-1 0-15,0 0 144 0,0 1-144 0,0-2 0 16,-2 1 0-16,2 1 0 0,0 0 0 0,-1 0 0 15,1 1 0-15,-1-2 0 0,1 0 0 0,-2 1 0 16,2-1 0-16,0 1 0 0,0-1 0 0,0-1 0 16,0-1 0-16,0-1 0 0,0 1 0 0,2-2 0 15,-1-1 0-15,0 0 0 0,1-1-128 0,-1 1-64 16,-1 1-16-16,2-1 0 16,-1 1-416-16,1 0-80 0,-1 1 0 0,-1 0-16 15,0 1-272-15,0-1-48 0,-1 2-16 0,1-1 0 16,0 1-800-16,0-2-176 0,-2 2-16 0,2 0-16 15,-1-1 656-15,1 0 128 0,-2-1 16 0,2 1 16 0,-1-1 864 0,-1 2 192 0,1-1 16 0,-2 1 16 16,2 0 672-16,-1 0 128 0,0 1 16 0,-1 1 16 16,1-1 544-16,1 1 96 0,-3 2 32 0,1 0 0 15,0 0-240-15,0 2-32 0,2 0-16 0,-1-1 0 16,1 2-400-16,-2 2-80 0,0 1 0 0,1 0-16 16,0 0-304-16,1-1-48 0,-2 0-16 0,3-1 0 15,-2 2-192-15,2-1 128 0,2-2-128 0,-1 1 0 16,1-1 0-16,1-1 128 0,-1 1-128 0,3-3 0 15,-1 1 0-15,1-3 0 0,0 0 0 0,0-2 0 16,2-2 0-16,-1-2 0 0,3 0 0 0,-1-3 0 16,0-2 0-16,1-1 176 0,-1 1-176 0,0-1 160 15,-1-2 16-15,0 0 0 0,0-1 0 0,0 0 0 0,-4 2 128 0,2-2 16 16,-2 1 16-16,0 0 0 0,0 2 0 0,-2 0 0 16,-1 1 0-16,-3 0 0 0,0 2-16 0,-1 0-16 15,-1 3 0-15,-4-1 0 0,-1 1-16 0,-1 3 0 16,-2-1 0-16,-1 4 0 0,0-1-32 0,0 3-16 15,-2 2 0-15,2 0 0 0,3 1-80 0,-2 3-16 0,0 1 0 0,1 3 0 16,2 0-144-16,1 0 0 16,1 2 0-16,1-2 128 0,4-1-128 0,0-1 0 15,2 1 0-15,2-1 0 0,1-3-256 0,-1 0 80 16,3-2 16-16,0 0 0 0,4-1 656 0,0-4 128 16,2 1 16-16,0-3 16 15,-10 0-1600-15,0 0-320 0,0 0-64 0,0 0-16 0,52-19 992 0,-43 10 192 0,-1-1 160 0,-1 0-208 16,0-1 208-16,0-2 0 15,0 1 0-15,-1-1 160 0,0 0 96 0,-2 0 0 0,-1 4 16 0,-1-1 0 16,0 0 48-16,-2 1 0 0,-2 1 0 0,1-1 0 16,-3 4-16-16,0-1 0 0,-1 0 0 0,-2 2 0 15,0 1 64-15,0 0 16 0,0 2 0 0,0 1 0 0,1 1-96 16,-1 1-16-16,0 1 0 0,0 0 0 0,0 2-80 0,1 1-32 16,2 1 0-16,-1 1 0 15,0 2-160-15,2 2 128 0,1-1-128 0,0 0 128 0,2-1-128 0,0 0 0 16,2 1 0-16,2-1 0 15,0-1-192-15,2-1 16 0,1-2 16 0,0-2 0 16,1-1-144-16,1-2-16 0,1-1-16 0,-2-3 0 0,1-1 144 16,-1-2 16-16,1-1 16 0,-2-1 0 0,-2-2 160 0,1-1 0 15,1-1 0-15,-3 0 0 0,2-1 128 0,0 0 48 0,-1 2 16 16,-2 0 0-16,1 2 80 0,-1 1 32 0,-3 2 0 16,0 0 0-16,-1 4-112 0,-2-1 0 0,-1 0-16 0,-1 0 0 15,0 2 16 1,-2-1 0-16,-2 4 0 0,-1-1 0 0,2 1-32 0,-2-1 0 0,-1 2 0 0,-1 1 0 15,3 2-160-15,-3 1 160 16,2 3-160-16,-1 0 160 0,0 1-160 0,1 0 0 16,0 2 144-16,1 1-144 0,4-4 0 0,1 1 0 15,1 0 0-15,0 1 0 0,0-1 0 0,2-1-256 16,1-2 64-16,-2-2 0 16,2 0-352-16,2-2-80 0,1-1-16 0,-1 0 0 15,4-2-464-15,0-1-112 0,2 0 0 0,1 0-19472 0</inkml:trace>
  <inkml:trace contextRef="#ctx0" brushRef="#br0" timeOffset="93465.45">10437 7844 3567 0,'3'-1'0'0,"-3"1"144"0,0 0-144 0,0 0 192 0,0 0-192 0,0 0 0 0,0 0 0 0,0-2 0 0,-2 2 1760 0,2 0 304 16,-1 0 64-16,1 0 16 0,0 0-32 0,-1 0-16 15,1-1 0-15,1 1 0 16,-1 1-368-16,0-1-80 0,0 0-16 0,0 0 0 0,0 2-304 0,0-2-64 15,-1 1-16-15,-1 0 0 0,1 1-160 0,-1 1-16 0,1 0-16 0,1-1 0 16,-3 3-176-16,2-1-48 0,-2 3 0 0,0 0 0 16,2 3-96-16,-1-2-32 0,1 2 0 0,-1 1 0 15,2 1-320-15,0-1-64 0,2 0 0 0,-1 2-16 32,1 0-304-32,0-2 0 0,4 0 128 0,0-1-128 0,1 2 0 0,0-4 0 0,-7-8 0 0,0 0 0 15,0 0 0-15,0 0 0 16,0 0 0-16,0 0 0 0,0 0 0 0,68 20 0 15,-61-24 192-15,-2-1-192 0,3 1 320 0,-3-4-64 16,1 1 0-16,-1-2 0 0,1-1 80 0,0 0 16 16,-2 0 0-16,0 1 0 0,-1-1-16 0,1-2 0 15,-1 3 0-15,0-3 0 0,-2-1 48 0,1 2 0 16,-2 1 0-16,0 0 0 0,0 2-16 0,0-2 0 0,-2 3 0 0,1-1 0 16,0-1-48-16,-2 2 0 0,0 1 0 0,1 1 0 15,1 2-80-15,0 0-32 0,-2 2 0 0,1 2 0 16,1 2-80-16,0 1-128 15,1 2 176-15,-2 4-176 0,4 0 128 0,-1 4-128 16,2 1 0-16,1 4 0 0,0 2 0 0,2 0 0 16,1 3 0-16,-7-24 0 0,17 49 0 0,-9-22-192 15,-8-27 192-15,19 48-192 0,-19-48-16 0,15 45 0 0,-15-45 0 0,16 51 0 16,-16-51-96-16,14 43-16 0,-14-43 0 0,13 39 0 16,-8-18 176-16,0-1 144 0,-1-4-208 0,-1-1 80 15,-1 1 128-15,0-1 0 0,-1 0 0 0,-1-4 0 16,0 0 0-16,0-1 0 0,-3-2 128 0,1 1-128 15,-3-1 336-15,0 0 0 0,-1-1 0 0,0-2 0 16,1 1 176-16,-2 0 16 0,-2-1 16 0,-1-2 0 16,1 0 16-16,-1 0 0 0,-2-2 0 0,2-1 0 15,1 0 16-15,-3 0 0 0,0-3 0 0,-3-1 0 16,1 1-144-16,2-1-32 0,0 0 0 0,1-1 0 0,1 1-224 16,2 0-48-16,1 0-128 0,1-2 192 0,0 0-192 15,2 2-208-15,1-1 32 0,-1-1 16 16,3 2-960-16,-1-1-192 0,2 0-32 0,2-1-21472 15</inkml:trace>
  <inkml:trace contextRef="#ctx0" brushRef="#br0" timeOffset="94722.13">10114 12298 2751 0,'1'-1'256'0,"-1"-2"-256"0,0 2 0 0,0-1 0 0,1 1 736 0,-1-2 96 0,2-1 32 0,1-3 0 0,-1-2-32 0,1-1-16 16,0 1 0-16,-2 2 0 0,2-1-576 0,-1 4-112 16,1 0-128-16,-2 3 176 0,0-2-368 0,1 1-80 0,-2 2-16 0,0 0 0 15,0 2 288-15,-2-1 0 0,2 1 0 0,0 0 0 16,-1 1-160-16</inkml:trace>
  <inkml:trace contextRef="#ctx0" brushRef="#br0" timeOffset="95233.83">10130 12235 4607 0,'2'-2'400'0,"-2"1"-400"0,0 0 0 0,0 1 0 16,0 0 1520-16,0-2 208 0,0 1 64 0,1-2 0 16,-1 0 1408-16,-1 2 304 0,-1 1 48 0,0 1 16 15,-1 2-464-15,0 3-96 0,0 1 0 0,0 1-16 16,2 3-1312-16,0 1-256 0,-2 0-48 0,1 0-16 15,2 1-848-15,0-2-192 0,2 3-16 0,2-1-16 0,0-1-160 0,0-2-128 16,3 2 144-16,-1-4-144 0,0-1 128 0,1 0-128 16,0-1 0-16,0-3 144 0,-1-1-144 0,1 0 192 15,-2-1-192-15,1-2 192 16,0-1-192-16,-2 0 192 0,0-1-192 0,0-1 192 0,1-1-32 0,-1 0 0 16,0-1 0-16,-1-1 0 0,1 1 32 0,-1-2 16 15,0-1 0-15,-2 1 0 0,2-2 32 0,0 0 0 16,-2 0 0-16,-1 0 0 0,2 0 48 0,-4 1 16 15,2-1 0-15,0 0 0 0,-1 0-48 0,-1 3 0 0,1 0 0 0,0 1 0 16,-1 2-48-16,1 1-16 0,1 3 0 0,-2 0 0 16,2 1-192-16,0 4 176 15,2-1-176-15,-2 3 160 0,1 0-160 0,2 3 0 0,-2 3 0 0,4 2 0 16,-1 2 0-16,0 0 0 16,3 1-176-16,0 4 176 0,-7-22-192 0,19 46 64 0,-19-46 0 0,22 53 0 15,-22-53-64-15,21 56 0 0,-21-56 0 0,22 55 0 16,-22-55-48-16,17 45-16 0,-10-25 0 0,-2-1 0 15,1-4 256-15,-5 1-192 0,1-4 192 0,-2 1-192 16,-2 0 192-16,0-2 0 0,-3 2 0 0,0-2 0 16,-2 0 256-16,0-1-16 0,-2 0 0 0,1-1 0 15,-2-1 80-15,0-1 32 0,-2 0 0 0,0 0 0 0,0-2 96 16,1-1 32-16,1-1 0 0,0-2 0 0,1 0 48 0,-1-1 16 31,-2 0 0-31,1-1 0 0,0 0-208 0,-1-2-32 0,1-1-16 0,1-1 0 16,2 1-288-16,-1-2 0 0,2-1 128 0,-1 0-128 15,2 0-576-15,0 0-160 0,2-3-32 0,1 0-13968 16,3-1-2800-16</inkml:trace>
  <inkml:trace contextRef="#ctx0" brushRef="#br0" timeOffset="95644.14">10128 12020 13823 0,'-2'-1'608'0,"1"1"128"0,1-2-592 0,0 2-144 0,-2 0 0 0,2 0 0 0,0 0 1232 0,-1 0 224 0,1 2 32 0,-1-1 16 0,-2 2 1184 0,1 1 256 16,0 0 32-16,-1 2 16 0,0 0-1200 0,-1-1-256 0,1 2-32 0,0 2-16 15,-1-2-832-15,0 0-160 0,1 0-48 0,-2-1 0 16,3-1-288-16,-3 0-160 0,4-1 160 0,0-3-160 31,-1 2-320-31,2-3-176 0,-1 0-16 0,2 0-16 16,1-1-1280-16,-1-2-256 0,2 0-48 0,1 0-16 15,0 2-656-15,2-2-128 0,0-1-32 0,-4 1-6416 0</inkml:trace>
  <inkml:trace contextRef="#ctx0" brushRef="#br0" timeOffset="95819.52">10135 12044 911 0,'0'0'0'15,"0"0"0"-15,0 0 0 0,1 0 0 16,-1 0 1600-16,2 2 256 0,2-1 32 0,0 3 16 0,3 0 1344 0,2 2 272 15,-9-6 48-15,0 0 16 0,0 0-144 0,0 0-32 16,0 0 0-16,0 0 0 0,72 28-1088 0,-62-26-208 16,-1-1-64-16,-2 1 0 0,1-2-1152 0,-1 0-256 15,0 0-32-15,-2 0-16 0,1 1-208 0,-2-1-32 16,0 1-16-16,1 1 0 0,-3 1-336 0,0-1 144 16,1 1-144-16,-3 0 0 15,1 3-448-15,-1-2-208 0,2 2-48 0,-2 1-18064 0</inkml:trace>
  <inkml:trace contextRef="#ctx0" brushRef="#br0" timeOffset="103768.61">16644 14961 1839 0,'3'-9'160'0,"-2"3"-160"0,2 0 0 0,-1 1 0 0,-1 2 4512 0,0 0 864 0,2-1 192 0,0-2 16 0,3-2-2336 0,-1-4-480 16,1 2-80-16,0 3-32 0,-2 2-544 0,-1 2-128 0,-2 3 0 0,2 0-16 16,-2 3-976-16,1 1-192 0,1 2-32 0,1 2-16 15,0 3-416-15,0 4-80 0,-4-15 0 0,0 0-16 16,20 50-96-16,-20-50-16 16,0 0 0-16,23 57 0 0,-16-36-128 0,-7-21 0 0,0 0 144 0,25 59-144 15,-25-59 0-15,0 0 0 0,21 50 0 0,-15-35 128 16,0 1-128-16,-2-3 0 0,0-1 0 0,-1 1 0 15,0-3 0-15,-2 1 0 0,-1-2 0 0,2-1 0 16,-2-1 128-16,0-2-128 0,0-3 128 0,-2 0-128 16,2-2 192-16,0-2-16 0,0 0-16 0,-1-4 0 0,2-1 176 0,-2-2 48 15,1-1 0-15,0-2 0 0,1-1-16 0,-1 0 0 16,2-1 0-16,-1-1 0 0,1-1-48 16,0-4 0-16,1-2 0 0,1-5 0 15,2 0-64-15,3 0-32 0,-1-1 0 0,2 0 0 0,4-1-224 0,0 3 144 16,2 3-144-16,-1 2 128 15,2 2-128-15,-1 5 0 0,-1 3 0 0,-3 4 0 16,-3 1 0-16,1 3 0 0,2 2-128 0,0 2 128 0,0 2-208 0,-12-3 16 16,0 0 16-16,0 0 0 0,0 0 32 0,56 41 0 15,-56-41 0-15,0 0 0 16,0 0 144-16,34 68-128 0,-28-47 128 0,-1 0-128 16,1 2 128-16,0-2 0 0,-1 0-144 0,0 1 144 0,-1-4 0 0,0 0 0 15,-1-2 0-15,0-1 0 0,-2 0 0 0,1-1 0 0,-1 0 0 16,0-3 0-16,-1 0 0 0,-1-2 0 0,0-1 0 0,-2-2 0 15,1-2 0-15,-1-1 0 0,1 0 160 0,0-2-160 16,-1-2 304-16,1-1-48 0,0 0-16 16,1-1 0-16,-1-1 80 0,1-3 0 0,-2-3 16 0,2-2 0 15,-1 1-16-15,-1 0 0 0,2 1 0 16,0-3 0-16,-1-5-64 0,-1-6 0 0,1-3-16 16,0-1 0-16,1-1-80 0,2 0-16 15,1-1 0-15,2-1 0 0,1 1-144 0,4 2 0 0,2 0 0 0,2 4 128 16,1 3-128-16,0 4 0 0,0 3 0 0,0 2-176 15,-1 5-48-15,0 2-16 16,1 2 0-16,-3 3 0 0,2 1-32 0,0 3-16 0,-2 2 0 0,-11-6 0 0,0 0 64 0,0 0 16 16,0 0 0-16,58 64 0 0,-58-64 80 0,0 0 128 15,32 66-208-15,-32-66 80 0,19 49 128 0,-19-49 0 0,14 48 0 0,-7-22-128 16,-1-2 128-16,-1 1 0 0,0 1 0 0,-1-5 0 16,-1-3 0-16,-1 1 0 0,1-1 0 0,0 0 0 15,0-2 0-15,-2-3 0 16,1-1 128-16,-1-2-128 15,1 0 144-15,-1-3-144 0,0-1 192 0,1-2-192 16,-2-1 0-16,0-2 0 0,0 1 0 0,0-2 0 16,0-2-512-16,1 1-192 0,2-2-64 0,-2-3-13312 15,4 1-2688-15</inkml:trace>
  <inkml:trace contextRef="#ctx0" brushRef="#br0" timeOffset="104006.03">17699 14860 28559 0,'0'0'2544'0,"0"0"-2032"16,2 1-512-16,-2 1 0 0,0 0 1616 0,0 3 240 0,0 2 32 0,-2 4 16 0,1 6-32 0,0 3 0 0,-1 4 0 0,-1-2 0 16,2 2-928-16,1 0-192 0,-1 0-48 0,1-1 0 15,1-6-320-15,0 1-80 0,1 1-16 0,-1 0 0 16,2 0-128-16,-3-19-32 0,0 0 0 0,0 0 0 15,16 56-128-15,-12-47 0 0,-1-2 0 0,1-3 128 16,-1-1-128-16,-1 0-144 16,1-2 144-16,2-1-208 15,-3 0-704-15,1-1-144 0</inkml:trace>
  <inkml:trace contextRef="#ctx0" brushRef="#br0" timeOffset="104495.25">17944 14942 35007 0,'0'0'3120'0,"0"0"-2496"15,1 1-496-15,1 1-128 0,-2-1 736 0,1 2 128 16,0 2 32-16,2 5 0 0,2 3 224 0,-4 3 48 16,5 2 16-16,-2 0 0 0,1-1-608 0,0 2-112 15,0 0-16-15,0-2-16 0,-1-4-288 0,-1 1-144 16,2 0 160-16,0-1-160 0,0 0 0 0,-1-3 128 15,-1-2-128-15,0-4 0 0,-1 1 160 0,-1-3-16 0,0 0 0 16,-1-4 0-16,0 2 112 0,2-2 0 0,-4-3 16 0,1 0 0 16,1-1 96-16,0-2 16 0,0-1 0 0,0-1 0 15,0 2-112-15,0 1-16 0,1 1 0 0,-1-2 0 16,0-4-80-16,2-5-32 16,-1-4 0-16,2-2 0 0,0-1-16 0,1-1-128 0,2-2 192 0,1 2-64 15,1 1-128-15,1-2 0 16,2 4 0-16,2 2 128 0,-1 4-128 0,1 5 0 0,-2 3-160 0,1 2 160 15,-1 3-256-15,0 2 64 0,-1 2 0 0,2 2 0 16,-1 1-16-16,-11-4 0 0,0 0 0 0,0 0 0 0,51 50 64 16,-51-50 16-1,0 0 0-15,27 65 0 0,-27-65 128 0,9 49 0 0,-4-22 0 0,-3-2-128 16,1 1 128-16,0-2 0 0,0 1 0 0,-2-4 0 0,2-2 0 0,-1-2 0 16,0-2 0-16,0-1 128 0,-2-1-128 15,1-3 144-15,1-3-144 0,-2 0 160 0,0-3-32 0,1-1-128 16,-1 0 192-16,0-3-64 0,2 1-128 0,-2-2 0 15,0 0 0-15,0-4 0 16,0 3-768 0,0-4-16-16,0 0-16 0,-2 1-19568 0</inkml:trace>
  <inkml:trace contextRef="#ctx0" brushRef="#br0" timeOffset="104751.74">18435 14747 36863 0,'2'-4'1632'0,"-1"2"336"0,2 2-1584 0,-2 0-384 0,1 0 0 0,-1 2 0 0,1 0 1024 0,2 3 112 0,2 4 16 0,-6-9 16 0,0 0-208 0,25 57-32 15,-25-57-16-15,14 49 0 0,-14-49-352 0,16 51-80 16,-16-51-16-16,12 51 0 16,-9-25-208-16,0-1-32 0,1-1-16 0,-1-1 0 15,0-4-208-15,0-2 144 0,-2-1-144 16,1-2 128-16,0-1-128 0,0-1 0 0,1-2 0 0,-2-1 0 15,0-1 0-15,1-2 0 0,-2-2 0 0,1-1 0 16,2 0-576-16,-1-3-128 0,-1 0-48 0,0-3-19392 0</inkml:trace>
  <inkml:trace contextRef="#ctx0" brushRef="#br0" timeOffset="105466.65">18783 14798 25791 0,'6'0'1152'0,"-4"0"224"0,1 0-1104 0,0 1-272 0,0 0 0 0,-2 1 0 16,2 2 1472-16,1 3 256 0,-4-7 32 0,0 0 16 0,0 0 352 0,36 67 80 16,-36-67 16-16,0 0 0 0,19 66-1392 0,-19-66-288 15,0 0-48-15,13 64-16 0,-13-64-176 0,0 0-48 16,6 46 0-16,-6-33 0 15,0 0 64-15,0-1 0 0,-3 0 0 0,0-4 0 0,2 1-48 0,-4-2 0 16,1-2 0-16,0 1 0 0,1-3 48 0,-1 0 0 16,1-2 0-16,-1-1 0 0,0-1 0 0,1-1 16 15,-1-2 0-15,1 0 0 0,0-2-32 0,2-1-16 16,-2 0 0-16,1-2 0 0,2-2-48 0,-1-3-16 16,1 0 0-16,0-5 0 0,1 1-64 0,2-2-16 15,-1 1 0-15,0-1 0 0,3-1-144 0,0-3 0 16,4-2 0-16,-1 2 128 0,-1 3-128 0,3 3 0 0,0-1-192 0,1 4 192 15,-1 1-272-15,2 2 64 0,0 2 16 0,0 3 0 16,0 3-48-16,0 4 0 0,-3 3 0 0,-9-3 0 16,0 0-16-16,0 0 0 0,44 54 0 0,-44-54 0 15,0 0 64-15,30 72 0 0,-30-72 0 16,11 55 0-16,-8-30 192 0,0-1 0 0,-2-1-160 0,1-2 160 16,1-1 0-16,-3-2 0 0,1-4 0 0,-1-1 0 0,0-3 0 15,1-2 0-15,-1-1 128 0,0-1-128 16,0-2 304-16,-1-1-32 0,1-2 0 0,0-1 0 0,-1 0 96 0,1-2 16 15,0-1 0-15,-2-3 0 0,2-1-64 16,-1-1 0-16,1-4 0 0,0-2 0 0,0 2-96 0,0-4-32 16,0 0 0-16,1-3 0 0,1-3-64 0,-1 0 0 15,0-5-128-15,2-1 192 0,0-3-192 16,3-5 0-16,-1-2 128 0,2 1-128 16,0 4 0-16,2 6 0 0,-1 3-144 0,1 5 144 15,-1 5-448-15,1 3 16 0,1 2 0 0,-2 4 0 0,2 2 208 0,0 3 32 16,0 3 16-16,1 1 0 0,-11-4 176 0,0 0-208 15,0 0 80-15,52 58 128 16,-52-58-160-16,0 0 160 0,34 85 0 0,-34-85-144 0,17 66 144 0,-17-66 0 16,12 71 0-16,-12-71 0 0,8 63 160 0,-8-63-32 15,7 58-128-15,-7-58 192 0,9 47-192 0,-9-47 176 16,0 0-176-16,15 65 160 0,-15-65-32 0,0 0 0 0,0 0 0 0,27 58 0 16,-21-50-128-16,-2-1 0 0,0-2 144 0,-1-1-144 15,0-1 0-15,-2-3-160 0,3 0 16 0,-2-2 0 16,1-1-768-16,-2-1-160 0,2-2-16 0,-2-2-19600 15</inkml:trace>
  <inkml:trace contextRef="#ctx0" brushRef="#br0" timeOffset="105704.29">19601 14776 36863 0,'-4'-4'1632'15,"2"3"336"-15,1-1-1584 0,-1 2-384 0,1 0 0 0,1 2 0 0,-1 1 1152 0,-2 1 128 0,0 4 48 0,0 6 0 16,0 3-176-16,0 3-48 0,1 3 0 0,0 1 0 0,2 1-400 0,0 2-64 0,0-2-32 0,2 1 0 16,-2-26-224-16,4 48-64 0,-4-48 0 0,0 0 0 15,8 59-160-15,-5-43-32 0,0-1-128 0,1-1 192 16,0-1-192-16,-1-3 0 16,1 0 0-16,-1-3 0 31,0-1-384-31,-1-2-64 0,-1-1 0 0,0-2-16 0,2 1-800 0,0-4-144 15</inkml:trace>
  <inkml:trace contextRef="#ctx0" brushRef="#br0" timeOffset="106283.34">19717 14817 34095 0,'4'-10'3024'0,"-4"6"-2416"16,1 0-480-16,1 0-128 0,-1 1 1408 0,-1 2 272 15,0-1 48-15,3-1 16 0,4-1-688 0,3 0-144 16,1 0-16-16,5 1-16 0,4 0-112 0,1 0-32 0,-21 3 0 16,49-3 0-16,-21 0-304 0,2-1-64 0,0 0-16 0,1-2 0 15,-2 1-32-15,1-2-16 0,0 0 0 0,1-3 0 16,4 0-96-16,-2-2-16 0,-4 3 0 0,-5-1 0 16,-1 1-48-16,-3 1-16 0,-5 1 0 0,1 1 0 15,-3 0 112-15,-2 2 16 0,-3 1 0 0,-2 2 0 16,-2 1-64-16,-1 0 0 0,-2 3 0 0,-1 2 0 15,-2 2-64-15,-4 2-128 0,-1 4 176 0,-3 1-176 16,-1 1 128-16,-3 4-128 0,-1 0 0 0,0 3 0 16,1 0 0-16,-2 2 0 0,2 0-128 0,0 2 128 15,0-1 0-15,1-1-144 0,0 0 144 0,4-3 0 16,2 1 0-16,-3-1 0 0,-2 3 0 0,1-2 0 0,1-3 0 0,0-1 0 16,-1 3 0-16,-2 0 0 15,5-1 0-15,-2-1 0 0,1-4 0 0,4-2 0 0,1-3 0 16,-1-2 0-16,4-1 0 0,-1-1 0 0,2-3 0 0,-1 0 0 15,2-1 0-15,1 0 128 0,-1-1 0 0,1-1 0 16,1 0 0-16,-1-1 0 0,3-1-128 0,-1 0 176 16,1-1-176-16,3-1 192 0,1-1-48 0,1-2 0 15,3 0 0-15,0-1 0 0,-1 1-16 0,1-2 0 16,1 1 0-16,0-1 0 0,-1 2 32 0,-2 0 0 16,2 3 0-16,-2 0 0 0,1 2-16 0,-1-1 0 15,-1 3 0-15,0 0 0 0,0 2-16 0,0-1 0 16,-2 1 0-16,2-1 0 0,0 2-128 0,0 0 160 15,1-1-160-15,0 0 160 0,1 1-160 0,-2 0 0 0,-3-2 0 0,1 0 0 16,-2 1 0-16,1-1 0 0,0 1 0 0,-2-2-176 31,0 1-704-31,-2-1-144 0,-1 0-16 0,1 0-16 16,-1-1-528-16,-1-1-96 0,-1 1-32 0,3-3-19312 0</inkml:trace>
  <inkml:trace contextRef="#ctx0" brushRef="#br0" timeOffset="106705.63">20540 14774 33167 0,'0'0'2944'0,"0"0"-2352"0,0 0-464 0,2 0-128 0,-1 0 1088 0,-1 0 208 0,1 1 48 0,2 0 0 0,3 2 0 0,2 1 16 0,2 1 0 0,2-1 0 16,-4 0-416-16,5-1-96 15,1 1-16-15,-14-4 0 0,0 0-144 0,58 9-48 0,-58-9 0 0,0 0 0 16,61 4-112-16,-42-4-16 0,1-1-16 0,-1-1 0 15,-1-1-176-15,-1 0-16 0,-3 1-16 0,-1-3 0 16,2 3-64-16,-1-4-16 0,0 2 0 0,-2-2 0 16,-1 2-208-16,-1-2 128 0,-3-1-128 0,-1 1 0 15,-4-1 0-15,-2 0 128 0,-1-1-128 0,-3-1 0 16,-2 2 0-16,-2-1 0 0,-2 1 0 0,-4-2 0 0,-3 2-256 0,-2-1 0 16,-2 2 0-16,1 0 0 31,-1 2-144-31,1 1-32 0,1 3 0 0,2 5 0 0,3 0 304 0,1 4 128 0,2 1-128 0,-1 4 128 0,4 3 0 0,1 1 0 15,4 3 0-15,2 0-128 16,1-21 128-16,5 47 0 16,-5-47 0-16,0 0 0 0,28 68 224 0,-28-68 32 15,0 0 0-15,0 0 0 0,53 72 224 0,-53-72 48 16,0 0 16-16,0 0 0 0,56 52-144 0,-56-52-16 0,0 0-16 16,0 0 0-16,57 44-368 0,-57-44 0 0,0 0 0 0,0 0 128 31,0 0-864-31,56 42-160 0,-56-42-48 0,0 0-21872 0</inkml:trace>
  <inkml:trace contextRef="#ctx0" brushRef="#br0" timeOffset="107326.64">22598 14344 18431 0,'10'-14'816'16,"-7"6"160"-16,1 0-784 0,1 1-192 0,2 2 0 0,-2-1 0 0,2-1 816 0,3-6 112 0,4-6 32 0,2-5 0 0,-3-1 1792 0,-5 3 352 0,-4 2 80 0,-5 2 16 15,-3 2-880-15,-5 2-160 0,-2 3-48 0,-5-1 0 16,-1 5-1344-16,-2 2-288 0,-4 2-48 0,1 2-16 16,-3 2-96-16,0 2 0 0,-3 4-16 0,0 1 0 15,-1 5-16-15,2 0 0 0,5 1 0 0,3 1 0 16,3 1-96-16,1 2-32 0,3 3 0 0,3 2 0 15,6 0-160-15,3-23 0 0,0 0 0 0,17 63 0 16,-17-63 0-16,0 0-144 0,63 55 144 0,-63-55 0 0,64 36-144 0,-64-36 144 16,74 31 0-16,-74-31-144 0,72 29 144 0,-72-29 0 15,66 30-144-15,-66-30 144 0,0 0 0 0,78 47 0 16,-78-47 0-16,0 0 0 0,68 65 0 0,-68-65 0 16,0 0 0-16,44 59 0 0,-44-59 0 0,0 0 0 15,4 47 0-15,-11-35 0 0,-4-2 0 16,-6 2 0-16,-6-4 192 0,-5 1-64 0,-3-2 192 0,-2-2 48 0,-4 1 0 0,2-3 0 31,0-2 96-31,2 1 32 0,5-4 0 0,1 1 0 16,0-2-32-16,3-1 0 0,2-1 0 0,1 1 0 15,4-1-288-15,3 0-176 0,2 1 192 0,2 0-192 0,3 1 0 0,2-1 0 16,0 1 0-16,4 0 0 16,2 0-576-16,2 2 0 0,0-2-16 0,4 2 0 15,4-2-736-15,4 1-144 0,3 0-16 0,4-3-18224 0</inkml:trace>
  <inkml:trace contextRef="#ctx0" brushRef="#br0" timeOffset="107716.72">23414 14132 29487 0,'8'-29'640'0,"-7"14"144"16,-1 3 32-16,0-1 16 0,0 6-672 0,-1 1-160 0,-3-1 0 0,-3-3 0 0,-9-4 2544 0,-8-1 464 0,-8 3 112 0,-4 8 16 0,-6 6-1840 0,0 7-352 0,-2 6-80 0,0 6-16 15,3 3-176-15,3 3-32 16,1 2-16-16,8 2 0 16,5-1-336-16,4-2-64 0,7 1-16 0,5-4 0 15,2-1-208-15,6-24 0 0,0 0 0 0,15 71 0 16,-15-71-128-16,0 0-32 0,58 60 0 0,-58-60 0 16,61 34-80-16,-61-34-16 0,66 29 0 0,-66-29 0 15,74 24 128-15,-74-24 128 0,82 25-208 0,-82-25 80 16,65 23 128-16,-65-23 0 0,63 26 0 0,-63-26-128 15,53 34 128-15,-53-34 0 0,0 0 0 0,0 0 0 16,51 68 0-16,-51-68 0 0,0 0 0 0,-9 44 0 0,1-31 0 16,-2-2 0-16,-3 0 0 0,-3-2 0 0,0-1 496 15,-6-1 16-15,-2 0 16 0,-4-1 0 0,-3-2 256 0,-3 0 48 16,-1-1 16-16,1-1 0 0,0-1-224 0,3-1-48 16,3 0-16-16,1-1 0 0,3 1-560 0,1-3 0 15,6 1 0-15,0 0 0 16,6-1-672-16,1 1-192 0,3 2-32 0,3-1-13904 15,4 1-2784-15</inkml:trace>
  <inkml:trace contextRef="#ctx0" brushRef="#br0" timeOffset="108100.99">23723 14231 39615 0,'1'-15'1760'0,"-1"7"352"0,3 3-1680 0,-3 1-432 0,0 1 0 0,-1 0 0 16,-1 2 608-16,1-2 32 0,-2 1 16 0,-1 1 0 16,0 5 272-16,-2 3 48 0,0 6 16 0,1 4 0 15,0 3-480-15,3 4-112 0,2-24-16 0,-2 52 0 16,2-52-144-16,0 56-48 0,0-56 0 0,3 57 0 0,-3-57 32 0,1 59 0 16,-1-59 0-16,3 55 0 15,-3-55-48-15,0 0-16 0,9 63 0 0,-9-63 0 0,0 0-16 0,0 0 0 16,0 0 0-16,24 66 0 15,-16-59 288-15,-8-7 48 0,0 0 16 0,0 0 0 0,0 0 0 0,68 30 0 16,-68-30 0-16,0 0 0 0,65 10 0 0,-44-8 0 16,-1 1 0-16,-2-1 0 15,1-1-128-15,-2 0-32 0,1 2 0 0,-1-1 0 0,0-2-160 0,-2 0-48 0,1 1 0 0,-3-1 0 16,-1 0-128-16,-2-1 0 16,0 1 0-16,-1-2 0 0,-1-1-144 0,-1 1-64 15,2-1-16-15,-5-1 0 16,0-2-976-16,-1 0-192 0,0 1-32 0,-3-4-16 15,0-1-320-15,-4-2-64 0,-3-3-16 0,-1 3-18800 0</inkml:trace>
  <inkml:trace contextRef="#ctx0" brushRef="#br0" timeOffset="108301.36">23741 14456 26719 0,'-1'-3'2368'16,"-1"1"-1888"-16,4 4-480 0,-1-4 0 0,1 1 2144 0,-1 0 336 15,2-2 64-15,4-4 16 0,3 0-512 0,4-3-112 16,4 1-16-16,5 1 0 0,0-1-688 0,2 1-144 15,0 1-16 1,1 0-16-16,-2 1-464 0,-2 0-80 0,2 2-32 0,1 0 0 0,-3-3-352 0,-1 4-128 16,-1 0 0-16,-2 0 144 0,-1 2-368 0,-2-3-80 15,-4 1-16-15,0-1 0 16,-1 1-560-16,-3-1-112 16,0 1-32-16,-3-3-12400 0,1 2-2480 0</inkml:trace>
  <inkml:trace contextRef="#ctx0" brushRef="#br0" timeOffset="108501.82">23816 14097 23951 0,'-1'-13'2128'0,"2"6"-1696"0,2 0-432 0,1 1 0 15,0 4 3632-15,-1-1 640 0,0 1 128 0,6-3 16 16,5-2-2528-16,5-5-512 0,6 0-96 0,3 0-32 16,-1 4-48-16,-1-1-16 0,1 5 0 0,-3 0 0 0,-7 2-576 0,-1 2-112 15,2 2-32-15,-2 2 0 16,-1 2-464-1,-3 1 0-15,-1 0-176 0,-4 0 176 16,-3 1-960-16,-1 2-80 0,-3 0-16 0,-3 1-20080 16</inkml:trace>
  <inkml:trace contextRef="#ctx0" brushRef="#br0" timeOffset="109344.52">22177 15166 6447 0,'-5'-2'576'0,"1"0"-576"0,1 1 0 0,0-1 0 0,2 2 2320 0,1 0 368 0,-2-1 64 0,-1 2 0 0,0 2 752 0,1 1 144 0,-3 3 16 0,3 3 16 15,0 0-1504-15,1 4-288 0,-1 2-64 0,2 2-16 16,0 2-864-16,0-20-176 0,0 0-48 0,10 72 0 16,-10-72-224-16,0 0-48 0,21 78-16 0,-21-78 0 15,0 0-224-15,26 65-32 0,-26-65-16 0,0 0 0 16,0 0-160-16,48 60 0 0,-48-60 0 0,0 0 0 15,0 0 192-15,0 0-32 0,65 26-16 0,-51-28 0 0,0-2 112 16,0-3 0-16,2 0 16 0,-2-3 0 0,0-1 176 0,0-2 16 16,0-1 16-16,0-3 0 15,2 0 80-15,-1 0 16 0,4-1 0 0,-2 1 0 0,0-1-176 0,0 2-16 16,1 2-16-16,0 3 0 0,1 2-176 0,2 2-16 16,3 4-16-16,1 2 0 15,-25 1-160-15,60 7 0 0,-60-7 0 0,53 13 128 0,-53-13-128 0,60 22 0 16,-60-22 0-16,59 31 0 0,-59-31 0 15,0 0 0-15,68 54 0 0,-68-54-176 16,0 0 176-16,42 61 0 0,-42-61-144 0,0 0 144 0,0 0 0 0,34 70 0 0,-34-70-144 0,0 0 144 16,0 0 0-16,0 0 0 0,0 0 0 0,0 0 0 15,0 0 0-15,0 0 224 0,9 53-64 0,-9-55-16 32,-2-1 96-32,-1-2 16 0,3-1 0 0,-1-1 0 0,1-1 0 15,0-2 0-15,3 0 0 0,0-3 0 0,1 2-48 0,2-2 0 0,2 0 0 0,2-1 0 16,1 3-80-16,3-2-128 15,2 3 176-15,4 0-176 0,4 2 128 0,5 1-128 16,7 1 0-16,-7 3 0 0,-5 1 128 0,5 0-128 16,10 4 0-16,6 0 0 0,3 3 144 0,-2-1-16 0,-4 0-128 0,0 0 192 15,-1-1 32-15,0-3 0 0,-4 0 0 0,-2-1 0 0,-1-4 128 0,0 1 32 16,0-1 0 0,-3-2 0-16,-3-1-144 0,-1 1-32 15,-4 0 0-15,-6 2 0 0,-2-2-208 0,-2 1 0 16,-2-1 0-16,-2 1 0 0,-4 1-1072 0,-2-1-256 15,-1 0-48-15,-4 1-21584 0</inkml:trace>
  <inkml:trace contextRef="#ctx0" brushRef="#br0" timeOffset="119368.49">9806 8293 10127 0,'-2'-5'896'0,"1"0"-704"0,-1 3-192 0,1-1 0 0,0 0 1824 0,1 2 336 0,-2-2 64 0,-1-2 16 0,-1 0 624 0,-3-2 128 0,0 0 16 0,-2 0 16 15,2 2-576-15,-1 1-112 0,-1 1-32 0,0 2 0 16,-1 1-1216-16,-3 0-240 0,0 3-48 0,-2 1-16 15,-2 2-368-15,0-1-80 0,0 2-16 0,1 2 0 16,1-2-128-16,1 1-48 0,-1 1 0 0,1 1 0 0,0 1 0 0,-1 2 0 16,-2 1 0-16,1 0 0 0,4-1-16 15,-4 1 0-15,0 1 0 0,-1 2 0 16,1 2-128-16,-3-1 0 0,4 2 0 0,0-3 128 0,1 1-128 0,3-1 0 16,0 1 0-16,1-1 0 0,3 2 0 0,0-1 0 15,0 1 0-15,1-3 0 0,0 1 0 0,1 0 0 16,0-3 0-16,1 2 0 0,0 0 0 0,1-1 0 15,0-1 128-15,1 0-128 0,0-1 0 0,1-2 0 16,-1 2 0-16,1-2 0 0,1 1 0 0,0-1 0 16,1-1 0-16,1 0 0 0,-1-2 128 0,1 1-128 0,2-2 128 0,0 0-128 15,-4-7 144-15,0 0-144 16,0 0 160-16,0 0-160 0,0 0 160 0,0 0-160 0,51 45 160 0,-51-45-160 16,0 0 144-16,0 0-144 0,0 0 128 0,55 24-128 15,-55-24 128-15,0 0-128 0,0 0 0 0,58 23 128 16,-58-23-128-16,0 0 0 0,0 0 0 0,0 0 128 15,69 43-128-15,-69-43 0 0,0 0 0 0,0 0 0 16,47 53 0-16,-47-53 0 0,0 0 128 0,0 0-128 16,34 61 0-16,-34-61 160 0,0 0-160 0,0 0 160 15,21 60-32-15,-21-60 0 0,0 0 0 0,0 0 0 16,11 53 32-16,-11-53 0 0,0 0 0 0,-1 38 0 16,-1-26 32-16,-1 1 16 0,-1 0 0 0,-1 0 0 15,-1-1-16-15,-3 2-16 0,0 1 0 0,-1 0 0 16,0-1-32-16,0 2 0 0,1-4 0 0,0 3 0 15,-1-3-144-15,1 1 0 0,1 0 144 0,-1-1-144 16,2 1 0-16,-1-2 128 0,-2-1-128 0,3 0 0 16,-2 0 0-16,2-1 0 0,-1-2 0 0,-2 1 128 0,0 1-128 0,0-2 0 15,2 0 0-15,-2 0 0 0,0-2 0 0,0 1 0 16,0-2 0-16,2 1 0 0,-1-3 0 0,-1 0 0 16,3-1 0-16,-1-1 0 0,2 0 0 0,0-1 0 15,2-1 0-15,1 4 128 0,0-4-128 0,2 1 144 16,0 0-144-16,1-1 160 0,1 2-160 0,0-1 0 15,4 1 144-15,-1-2-144 0,3-1 0 0,0 2 0 16,2-2 0-16,-1 2 0 0,3-2 0 0,1 2 0 16,0-1 0-16,-12 2 0 0,0 0 0 0,44 0-128 0,-44 0 128 0,0 0 0 15,0 0 0-15,64 13-128 16,-64-13 128-16,0 0 0 0,0 0 0 0,51 38-128 16,-51-38 128-16,0 0 0 0,0 0-128 0,40 58 128 0,-40-58-128 0,0 0 128 0,23 49 0 0,-23-49-160 15,0 0 160-15,14 51 0 16,-14-51-128-16,0 0 128 0,9 57 0 0,-9-57 0 15,3 44 0-15,-3-44-128 0,-2 45 128 0,1-21 0 16,-2-4 0-16,0 1 0 0,0 1 0 0,-4 4 0 16,2 1 0-16,-4 0 0 0,1 1 0 0,-2 1 0 15,1 1 0-15,-1 0 0 0,0-2 0 0,2 0 0 16,1-1 0-16,0 1 0 0,-2-1 0 0,2 0 0 16,-1 0 0-16,1-2 0 0,0 1 0 0,1-1 0 15,-1 1 0-15,1-2-128 0,2 0 128 0,0 1 0 0,1 1 0 0,0-1 0 16,2 2 0-16,-1-2 0 15,2 2 0-15,0-2 0 0,0-25 0 0,3 51 0 0,-3-51 0 0,4 47 0 16,-4-47 0-16,7 42 0 0,-7-42 0 0,0 0 0 0,9 60 0 0,-9-60 0 16,7 39 0-16,-7-39 0 0,0 0 0 0,14 58 0 15,-14-58 0-15,0 0 0 0,20 58 0 0,-20-58 0 16,0 0 0-16,24 50 0 0,-24-50 0 0,0 0 0 16,28 50 0-16,-28-50 0 0,0 0 128 0,34 48-128 0,-34-48 0 15,0 0 0-15,0 0 128 0,48 50-128 16,-48-50 0-16,0 0 144 0,0 0-144 0,0 0 128 0,54 45 0 0,-54-45-128 15,0 0 192-15,0 0-64 0,0 0 64 0,0 0 0 16,59 40 0-16,-59-40 0 0,0 0-16 0,0 0 0 31,0 0 0-31,0 0 0 0,64 29 16 0,-64-29 0 16,0 0 0-16,0 0 0 0,0 0 16 0,0 0 16 16,0 0 0-16,63 17 0 0,-63-17-32 0,0 0-16 15,0 0 0-15,0 0 0 0,0 0-32 0,0 0 0 0,0 0 0 0,0 0 0 16,60 4-144-16,-59-4 160 0,0 0-160 0,-1 2 160 15,0-2-160-15,-2 0 0 0,-3 3-192 0,0-2 192 32,0 1-1104-32,-3 0-112 0,0 3 0 0,-2 0-20864 0</inkml:trace>
  <inkml:trace contextRef="#ctx0" brushRef="#br1" timeOffset="140340.73">4675 15905 7359 0,'-3'4'656'0,"0"1"-528"0,2-2-128 0,1-3 0 0,0 0 1056 0,-2 2 176 0,0 3 48 0,-3 0 0 0,1 2 304 0,0 0 64 0,1-1 16 0,3-3 0 0,-1-3 160 0,2 0 32 16,0-3 16-16,2 0 0 16,2-2-480-16,0-3-112 0,1 0 0 0,-1 1-16 15,1 0-176-15,0-2-16 0,-2 4-16 0,0-1 0 0,-1 2-352 0,1 0-64 16,-1-1 0-16,1 3-16 0,1-1-112 0,-1 0-32 15,-1 0 0-15,1 0 0 0,0 0-208 0,2 1-32 16,-1-4-16-16,1 0 0 0,1-1-224 0,0-1 144 16,2-2-144-16,-1-1 128 0,2 1 80 0,0-3 16 15,1 2 0-15,-1-3 0 16,1-2 16-16,1-2 0 0,2-2 0 0,-1-1 0 0,2-5 0 0,2 2 0 0,0 2 0 0,-1-1 0 16,1 3-48-16,-2 0-16 0,1 1 0 0,-1-1 0 15,2 0-176-15,-1 2 0 0,1-1 144 0,0 2-144 16,-1 0 0-16,1 1 0 0,0-3 0 0,2 1 128 15,-1-1-128-15,0-2 0 0,4-1 0 0,-1-2 0 16,0-2 0-16,2 1 0 16,-2-1 0-16,-3 2 128 15,-1 2-128-15,2-4 0 0,3-3 0 0,4-2 128 0,-1-2-128 0,0 1 144 16,1-1-144-16,-1 2 160 0,1 0-160 0,-1 1 160 16,1 2-160-16,-2 0 160 0,0 1-160 0,-2-1 160 15,-1 1-160-15,2-2 160 0,0 1-160 0,1-3 0 16,2-1 144-16,1-2-144 0,0-2 0 0,-1 0 144 15,0-1-144-15,1 0 0 0,0-1 144 0,0 1-144 16,3-2 0-16,1 1 144 0,-2 1-144 0,0 2 0 16,0 1 144-16,-1-2-144 0,2 0 0 0,0-2 128 15,-2 2-128-15,5-2 0 0,0-3 0 0,3 0 144 0,-1 2-144 16,-2-1 0-16,0 0 128 0,-1 1-128 0,-1-1 0 0,-2 2 0 16,0 3 160-16,-1 0-160 0,4-5 128 0,-6 6-128 15,-4 6 160-15,4-6-160 0,5-7 192 16,7-7-192-16,2-2 144 0,0 2-144 0,1 2 0 15,-1-1 144-15,-3 3-144 0,-2 3 0 0,-1 5 0 0,-2-1 128 16,0 3-128-16,-3-1 0 0,4-2 0 0,2-3 128 16,2-3-128-16,4-3 0 0,2 0 0 0,1-2 128 15,3 0-128-15,-2 0 0 0,2-2 0 0,-2 2 128 16,-7 6-128-16,0-1 0 0,0-2 0 0,3-3 128 16,3-3-128-16,1-1 0 0,2 1 0 0,0 2 0 0,-1 4 928 0,-1-1 96 15,-1 3 32-15,-1-1 0 16,-3 4-1632-16,1-4-336 0,2-1-64 0,-2 0-16 0,-3 1 848 0,4-4 144 15,6-3 0-15,0-2 128 0,3 0-128 16,-1 1 0-16,1 3 128 0,-2-2-128 0,-5 6 128 0,2-5-128 16,1-1 128-16,0-2-128 0,-5 5 0 15,2-5 128-15,2 0-128 0,4 0 0 0,-1 1 0 0,-2 1 128 16,1 2-128-16,-3 1 0 0,-2 3 0 0,2-5 128 16,6-5-128-16,1-3 0 0,-1 0 0 0,0-1 144 15,2 1-144-15,2 0 0 0,-2 1 128 0,-1 2-128 16,-1 0 0-16,1-3 0 0,2-1 128 0,-2 0-128 0,-1-2 0 0,0 2 0 15,1-2 144-15,0 3-144 0,-1 3 0 0,1-2 144 16,5-2-144-16,-2-2 160 0,-3 5-160 0,2-4 160 16,1 1-32-16,0 0 0 15,2-2 0-15,-1 2 0 0,-2 4-128 0,-2 1 128 16,0-1-128-16,5-5 128 0,5-3-128 0,2-4 0 0,-1 2 0 0,1-1 128 16,-1 0-128-16,-1 1 0 0,-7 10 0 15,5-8 0-15,6-6 0 0,2-1 0 0,-2 0 0 0,-1 4 0 16,2-2 0-16,-4 0 0 0,-5 10 0 0,2-5 0 15,3-5 0-15,1 0 0 0,-2 3 128 0,-1 2-128 16,-1 0 0-16,-2 3 128 0,-4-1-128 0,-7 7 128 16,-4 9 32-16,1-3 0 0,3-3 0 0,2-5 0 15,3-2 0-15,1 0 0 0,0 0 0 0,1 0 0 16,-3 1-32-16,-4 4 0 0,-1-1 0 0,-2 2 0 16,-4 5-128-16,1-2 192 0,1-2-192 0,0-1 192 15,-1 5-192-15,-1 3 192 0,-2 0-192 0,0 5 192 16,-4 1-192-16,-3 1 192 0,-1 4-192 0,-5 2 192 15,-2 3-16-15,-2 1 0 0,-3 0 0 0,1 5 0 16,-4 1 16-16,-1 1 0 0,0 3 0 0,-2 0 0 16,-1 4-64-16,-2 1 0 0,-2 2 0 0,0 1 0 0,-2 2-128 0,0 1 0 15,-3 2 0-15,1 0 128 0,-1 1-128 0,-2 2 0 16,0-1 0-16,-2 2 0 0,1 0-192 0,-1-1 0 16,1 1-16-16,-2 0 0 15,-1 0-624-15,0 0-112 0,-1 1-16 0,0-1-16 16,1 2-304-16,-2-1-64 0,-3 1-16 0,0 0-18848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8:31.5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38:34.864"/>
    </inkml:context>
  </inkml:definitions>
  <inkml:trace contextRef="#ctx0" brushRef="#br0">8577 12837 17503 0,'-3'-5'1552'0,"-1"1"-1232"0,2 1-320 0,1 1 0 0,1 0 800 0,-3-2 96 0,-1-3 32 0,-3-6 0 0,-3-4 608 0,-4-7 128 0,-3-1 32 0,1-5 0 16,-2 0-32-16,-2-2-16 0,-1-2 0 0,-3-4 0 16,-3 0-336-16,-1-6-64 0,-3-3-16 0,-5-2 0 15,0-1-384-15,-5 0-80 0,0-1 0 0,-6 0-16 16,-2 0-336-16,-8 0-64 0,-1 3-16 0,-3 1 0 16,3 5-160-16,-8-2-48 0,-3 3 0 0,0 3 0 15,6 9 0-15,-3 2 0 0,-7 3 0 0,-4 7 0 16,4 5 16-16,-9 11 0 0,-6 7 0 0,-2 8 0 15,-3 7 48-15,-1 9 16 0,1 6 0 0,-1 10 0 0,-2 6-208 0,2 7 0 16,5 3 0-16,9 5 0 16,6-4-256-16,8 5 48 0,4 8 16 0,4 8 0 15,4 5 192-15,6 3-192 0,10-5 192 0,5 9-192 0,7 10 192 0,6 6 0 16,7 1 0-16,6 3 0 0,7 0 0 0,9 1 0 16,8 7-128-16,5-5 128 0,9-8 0 0,6-12-144 15,5-5 144-15,13 2-128 0,15 1 128 0,9-4-192 16,5-5 192-16,7-8-192 0,-1-3 192 0,2-11 0 0,6-8-144 15,13-4 144-15,14-9-192 0,4-11 48 0,7-9 0 0,3-13 0 16,6-11-48-16,-5-8 0 0,-5-6 0 0,0-8 0 16,-1-7 192-16,-11-6 0 15,-14-1-144-15,-3-9 144 0,-2-6 0 0,-2-6 240 16,-3-6-48-16,-10-5 0 0,-9 2 224 0,-5-8 32 16,-2-5 16-16,-8-8 0 0,-9 1 176 0,-8-7 16 0,-12-2 16 15,-12-4 0-15,-11 9 160 0,-14-17 16 0,-11-15 16 0,-12-5 0 16,-10 2 96-16,1 15 32 0,0 13 0 0,-15-17 0 15,-18-20-160-15,-9-4-16 0,3 14-16 0,-5 7 0 16,-3 6-224-16,-12 13-64 0,-3 9 0 0,-3 10 0 0,1 8 224 16,1 5 32-16,0 2 16 0,-10 4 0 0,-8 4-624 0,0 7-112 15,1 7-48-15,-2 6 0 0,2 8 0 0,0 7 0 16,-3 12 0-16,6 5 0 16,6 6-1536-16,0 9-320 0,0 11-48 15,-6 22-14416-15,-6 23-2880 0</inkml:trace>
  <inkml:trace contextRef="#ctx1" brushRef="#br0">13094 17770 0,'0'0'0,"0"0"0,0 0 16,0 0-16,76-59 16,-54 25-1,-18-11-15,-4 45 16,0 0-1</inkml:trace>
  <inkml:trace contextRef="#ctx0" brushRef="#br0" timeOffset="24476.56">22536 8545 17503 0,'0'-4'1552'0,"0"2"-1232"0,0 1-320 0,0-1 0 0,2 2 2544 0,-2 0 448 0,0 0 80 0,0 0 32 15,1 2-816-15,1 1-176 0,-1 2-16 0,-1-5-16 0,0 0-448 0,0 0-96 0,0 0 0 0,14 55-16 16,-14-55-912-16,0 0-176 0,10 53-48 0,-10-53 0 16,8 46 32-16,-8-46 0 15,6 59 0-15,-4-25 0 0,-1 2-32 0,-1 2-16 16,1 1 0-16,1 2 0 0,-1 2-112 0,1-1-32 0,-1-1 0 0,2 0 0 16,1-3-224-16,-1-2 0 15,-3-36 128-15,8 60-128 0,-8-60 0 0,10 51 144 0,-10-51-144 0,7 45 128 0,-7-45 48 16,7 43 0-16,-7-43 0 15,5 39 0-15,-5-39-48 0,1 34-128 0,-2-17 192 0,-1 0-64 16,1 0-128-16,-1-3 192 0,1 0-192 0,0-2 192 16,1-12-192-16,-2 18 0 0,2-11 0 0,0-3 128 15,0 1-128-15,2-1 0 0,-1-3 0 0,0-1-176 16,2-3-320-16,0-2-64 16,1-2-16-16,0-5-13376 0,2 0-2672 0</inkml:trace>
  <inkml:trace contextRef="#ctx0" brushRef="#br0" timeOffset="25344.06">22416 8450 9215 0,'0'-1'816'0,"0"-1"-656"0,2 2-160 0,-2-1 0 0,1 1 1408 0,-1-2 256 0,1 0 64 0,2-4 0 0,2-1 2176 0,0-3 448 0,1 0 96 0,1-1 16 15,-1 0-1664-15,2-1-336 0,-1 1-64 0,2 0-16 16,-1 2-1296-16,1-1-272 0,2-2-48 0,2-1-16 15,-1 0-176-15,1 0-16 0,2-1-16 0,0 0 0 16,2 0-96-16,0 3 0 0,2-1-16 0,1 1 0 16,1 1-96-16,2 0-16 0,4 2 0 0,0 2 0 0,-27 6-96 0,53-7-32 15,-53 7 0-15,51 6 0 0,-51-6-192 0,0 0 176 16,62 22-176-16,-62-22 160 0,0 0-160 0,0 0 0 16,55 55 0-16,-55-55 128 0,0 0-128 0,0 0 0 15,24 54 0-15,-24-54 0 0,0 0-144 0,-4 38 144 16,-3-22-192-16,-1-2 192 0,-2 0-176 0,-4-1 176 15,-1 1-160-15,-2-1 160 16,-1-1 0-16,0 0-144 0,-1-1 144 0,0-1 0 0,0 1 0 0,1-2 0 0,1-1 0 0,-1-1 0 16,3 0 0-16,1-3 128 15,4 1-128-15,2-2 128 0,4-2-128 0,1 0 176 0,1-1-176 0,4 0 192 16,-1 0-192-16,4 0 0 0,2 0 144 0,2-1-144 16,-9 1 0-16,0 0 0 0,41-4 0 15,-41 4-128-15,0 0 128 0,63-2-128 16,-63 2 128-16,48 2-128 0,-48-2 128 0,0 0-128 0,72 12 128 0,-72-12-128 15,0 0 128-15,72 30 0 16,-72-30 0-16,0 0-128 0,63 41 128 0,-63-41 0 16,0 0-144-16,53 44 144 0,-53-44 0 0,0 0-176 0,0 0 176 0,45 54-128 15,-45-54 128-15,0 0 0 0,0 0 0 0,7 49 0 16,-14-35 0-16,-5 0 0 0,0 0 160 0,-5 2-160 16,-3-1 320-16,-1 1-48 0,-2 0 0 0,1-1 0 0,-2-2 192 0,-2 1 48 15,1-1 0-15,-1-1 0 0,4 0 208 0,-1-2 48 16,-1-2 16-16,2 1 0 0,-1-2 0 0,0-2 0 15,1-1 0-15,-1 1 0 0,0-2 16 0,1-2 0 16,1-1 0-16,2 0 0 0,4-1-640 0,-1-2-112 16,4 1-48-16,-1-2 0 15,3-2 0-15,0 1 0 0,3-1 0 0,3 0 0 16,0-1-1296-16,2-1-256 0,2 1-48 0,0-2-14912 16,4 1-2960-16</inkml:trace>
  <inkml:trace contextRef="#ctx0" brushRef="#br0" timeOffset="27162.6">22517 7677 8287 0,'-2'-7'736'0,"2"3"-592"15,0 1-144-15,0 2 0 0,2-1 2192 0,-2 0 416 0,1 0 80 0,0-1 0 0,2-2 400 0,0 0 80 0,1 0 16 0,-1 2 0 0,0 0-432 0,0 2-96 0,-2 1-16 0,-1 1 0 16,0 3-1424-16,-1 3-304 15,-1 2-48-15,1 2-16 0,-3 3-336 0,-1 0-64 0,0 3 0 0,-2 2-16 16,0-4-80-16,-2 4-16 0,2 2 0 0,-3-1 0 16,-1-1-80-16,1 1 0 0,0-3-16 0,2 0 0 15,1-1-96-15,1-4-16 0,0 2 0 0,1-2 0 0,2-1-128 16,0-4 128-16,2 0-128 0,-1-3 128 0,2-1 0 0,0 0-128 16,2-1 192-16,0-2-64 15,3-2-128-15,-1 1 0 0,2-2 0 0,-1-3 0 0,1 1-288 0,-1-2-96 16,3 1 0-16,-3-4-16 15,1-1-560-15,-1-2-96 0,0 2-32 0,-1-1-17968 0</inkml:trace>
  <inkml:trace contextRef="#ctx0" brushRef="#br0" timeOffset="27426.78">22569 7617 28559 0,'3'1'1264'0,"-2"0"272"0,0 1-1232 0,-1-1-304 16,2 1 0-16,-2 0 0 0,0 1 2560 0,0 2 448 15,1 2 80-15,1 4 32 0,1 3-1392 0,1 2-256 16,0 1-64-16,2-1-16 0,-1 1-448 0,-5-17-96 0,0 0-16 0,23 46 0 16,-23-46-176-16,0 0-32 15,0 0-16-15,37 46 0 0,-37-46-160 0,0 0-48 0,0 0 0 0,0 0 0 16,55 38-48-16,-55-38-16 0,0 0 0 0,0 0 0 16,0 0-112-16,0 0-32 15,69 29 0-15,-69-29 0 0,0 0-192 0,0 0 128 16,0 0-128-16,0 0 0 0,0 0-208 0,0 0-144 15,0 0-32-15,0 0 0 16,0 0-848-16,0 0-176 0,0 0-48 0,15-9-20256 0</inkml:trace>
  <inkml:trace contextRef="#ctx0" brushRef="#br0" timeOffset="27966.4">23846 8723 11055 0,'0'-3'976'0,"0"2"-784"0,4 1-192 0,-3-2 0 0,1 1 4624 0,-1-1 880 0,2 2 192 0,1-1 16 0,5-2-2496 0,-9 3-496 0,0 0-96 0,0 0-32 16,49-10-1392-16,-49 10-288 0,0 0-48 0,45-5-16 15,-45 5-192-15,0 0-32 0,0 0-16 0,63-3 0 16,-63 3-224-16,0 0-64 0,0 0 0 0,63 1 0 16,-63-1-144-16,0 0-48 0,0 0 0 0,57 3 0 0,-57-3-128 15,0 0 0-15,0 0 0 0,0 0-176 32,0 0-592-32,0 0-128 0,0 0-32 0,0 0-12640 0,0 0-2512 0</inkml:trace>
  <inkml:trace contextRef="#ctx0" brushRef="#br0" timeOffset="28176.8">23849 8911 16575 0,'0'1'1472'0,"1"0"-1168"15,2 1-304-15,-2-2 0 0,1 1 3328 0,1-1 592 16,2 2 128-16,4 1 32 0,-9-3-576 0,0 0-112 0,0 0-32 0,73 9 0 16,-73-9-1632-16,0 0-336 0,71 0-64 0,-71 0-16 15,51-2-320-15,-51 2-64 0,0 0-16 0,56-6 0 16,-56 6-432-16,0 0-96 0,0 0 0 0,41-9-16 15,-34 8-496-15,-3 0-112 16,1-1-16-16,-3 1 0 16,1 1-1152-16,0-2-256 0</inkml:trace>
  <inkml:trace contextRef="#ctx0" brushRef="#br0" timeOffset="28682.49">25120 8022 21183 0,'-7'-1'1888'0,"3"-1"-1504"0,-1 2-384 0,3 0 0 0,-1 0 2096 0,0 2 336 0,-3-1 80 0,-2 2 16 0,-6 3 352 0,-7 3 64 0,-6 6 0 0,-4 3 16 0,-2 4-1792 0,1 4-352 16,-4 2-80-16,1 5-16 0,1 3-240 0,2 3-48 16,3-1-16-16,4 1 0 0,4 2-128 0,1 3-32 15,4 1 0-15,4-1 0 0,0 0-256 0,5-3 128 16,3-4-128-16,3-2 0 0,2-4 128 0,-1-31-128 16,9 61 0-16,-9-61 0 0,17 55 288 0,-17-55-48 0,0 0-16 0,29 65 0 15,-29-65 96-15,0 0 0 0,48 58 16 0,-48-58 0 16,0 0 80-16,54 42 16 0,-54-42 0 0,0 0 0 15,0 0-192-15,69 37-48 0,-69-37 0 0,0 0 0 16,0 0-336-16,61 15-80 0,-50-13-16 0,2-4 0 31,-2 0-912-31,-1-1-192 0</inkml:trace>
  <inkml:trace contextRef="#ctx0" brushRef="#br0" timeOffset="29063.4">25193 8388 35935 0,'3'0'1600'0,"0"0"320"0,1 1-1536 0,1 1-384 0,-3-1 0 0,0 1 0 16,1 0 1376-16,2 3 208 0,-5-5 32 0,0 0 16 15,0 0-224-15,64 49-64 0,-64-49 0 0,0 0 0 16,66 65-448-16,-66-65-112 16,0 0-16-16,61 69 0 0,-61-69-272 0,0 0-64 0,61 61-16 0,-61-61 0 15,0 0-64-15,70 50-16 0,-70-50 0 0,0 0 0 16,74 38-16-16,-74-38 0 0,0 0 0 0,58 26 0 16,-58-26-48-16,0 0-16 0,0 0 0 0,55 32 0 15,-55-32-256-15,0 0 128 0,0 0-128 0,0 0 0 0,0 0 0 0,0 0-192 16,0 0 0-16,0 0 0 15,11 48-768-15,-12-47-128 0,-1 0-48 0,2-1 0 16,0-1-320-16,0-2-64 0,0-2-16 0,0-1-18960 16</inkml:trace>
  <inkml:trace contextRef="#ctx0" brushRef="#br0" timeOffset="29324.54">25524 8296 8287 0,'-4'-10'736'0,"1"6"-592"0,0 0-144 0,2 1 0 0,-1 2 5136 0,2-1 1008 0,-1 1 192 0,1 1 32 16,-2-2-2672-16,0 2-544 0,0 3-96 0,-2 3-32 15,1 2-1472-15,-1 5-288 0,1 2-64 0,-1 5-16 32,-2-3-336-32,1 6-64 0,-5 6-16 0,-3 5 0 0,-3 7-192 0,0-1-64 0,-4 1 0 0,1-3 0 15,1-3-144-15,1-4-48 0,4-2 0 0,-1-4 0 16,1-2-48-16,2-4-16 15,1-2 0-15,2-1 0 0,1-2-256 0,0-1 160 16,1-2-160-16,0-1 128 0,1-3-128 0,-1 0 0 16,0-3 0-16,2 1-176 15,1-4-784-15,-1-1-144 0,1-1-48 0,2-2-13888 0,-1-1-2768 0</inkml:trace>
  <inkml:trace contextRef="#ctx0" brushRef="#br0" timeOffset="29778.79">25934 8103 17503 0,'1'0'1552'0,"-1"-2"-1232"0,2 2-320 0,-2 0 0 0,0 0 1472 0,1-1 224 0,-1 1 48 0,1-2 16 0,1 2 1664 0,1 3 336 15,-3 3 64-15,1 1 16 0,-1 3-2064 0,0-10-416 16,0 0-80-16,1 42 0 0,-1-42-608 0,3 37-112 16,-3-37-32-16,3 41 0 0,-3-41-64 0,0 0-16 15,11 59 0-15,-11-59 0 0,0 0-64 0,12 50-32 0,-12-50 0 16,0 0 0-16,4 39-48 0,-1-28-16 16,0-1 0-16,-2-1 0 0,2-2-128 0,-2-1-32 0,1-2 0 0,0-1 0 15,0-1-128-15,-1-2 0 0,-2 2 0 0,-1-4 0 31,1 1-528-31,0-2-144 0,-1-1-32 0,-1-3-20144 0</inkml:trace>
  <inkml:trace contextRef="#ctx0" brushRef="#br0" timeOffset="30047.69">25711 8094 27647 0,'1'0'1216'0,"2"-1"256"0,1 1-1168 0,0-2-304 16,0 2 0-16,1 0 0 0,0-1 2624 0,-5 1 448 16,0 0 112-16,55-3 16 0,-55 3-1280 0,71-3-256 15,-71 3-64-15,74-3 0 0,-74 3-416 0,69-5-96 16,-69 5 0-16,68-7-16 0,-68 7-240 0,72-7-64 16,-72 7 0-16,66-7 0 0,-66 7-272 0,47-3-64 15,-47 3-16-15,0 0 0 0,53-3-224 0,-53 3-64 0,0 0 0 0,0 0 0 16,0 0-304-16,0 0-64 15,0 0-16-15,0 0 0 16,0 0-896-16,0 0-192 0,0 0-48 0,-5 15-20592 0</inkml:trace>
  <inkml:trace contextRef="#ctx0" brushRef="#br0" timeOffset="30430.43">26350 8375 16575 0,'5'6'1472'0,"-3"-3"-1168"0,3 1-304 15,-2-1 0-15,-1 0 2944 0,0-1 544 0,1 1 96 16,1 3 32-1,-4-6-96-15,0 0 0 0,0 0-16 0,46 63 0 0,-46-63-1920 0,0 0-384 0,44 60-80 0,-44-60-16 16,0 0-256-16,45 62-48 0,-45-62-16 0,0 0 0 31,49 58-240-31,-49-58-48 0,0 0-16 0,46 51 0 16,-46-51-112-16,0 0-32 0,0 0 0 0,54 58 0 16,-54-58-64-16,0 0-16 0,0 0 0 0,52 49 0 0,-52-49 32 0,0 0 0 15,0 0 0-15,0 0 0 0,0 0-112 0,55 47-32 16,-48-42 0-16,0 0 0 15,0-1-144-15,-2-1 0 0,-1-3 0 0,0 0-176 16,0 0-592-16,-1-3-128 0,1 0-32 0,-1-3 0 16,0 2-768-16,-2-3-160 0</inkml:trace>
  <inkml:trace contextRef="#ctx0" brushRef="#br0" timeOffset="30699.02">26691 8272 34095 0,'-3'-1'3024'0,"2"-1"-2416"0,1 2-480 0,0 0-128 16,0 2 1152-16,0-2 224 0,-2 1 32 0,-2 2 16 15,0 3 80-15,-2 3 16 0,0 6 0 0,-2 2 0 16,1 4-400-16,-4 6-80 0,-1 4-16 0,-2 1 0 16,-1 3-352-16,-2 2-80 0,-3 3-16 0,-1-1 0 15,0-2-128-15,-1-2-16 0,1-4-16 0,1-4 0 16,2-1-176-16,1-5-48 0,2-3 0 0,2-1 0 15,2-1-64-15,-1-1 0 0,2-3-128 0,2-3 192 16,1 0-192-16,0-2 0 0,2-1 0 0,1-5 0 16,3 1-384-16,1-2-128 0,1-3-32 0,2-2 0 15,1-2-896-15,2-1-176 0</inkml:trace>
  <inkml:trace contextRef="#ctx0" brushRef="#br0" timeOffset="31177.58">26787 8005 32255 0,'-4'0'1424'0,"2"0"304"0,4 3-1392 0,-1-3-336 0,1 0 0 0,-1 0 0 0,3 1 1616 0,2 1 256 0,-6-2 48 0,0 0 16 0,0 0-496 0,66 21-96 16,-66-21-32-16,0 0 0 15,69 39-448-15,-69-39-96 0,50 43 0 0,-50-43-16 16,52 59-240-16,-52-59-64 0,51 68 0 0,-51-68 0 16,44 75-96-16,-44-75-32 0,37 78 0 0,-37-78 0 15,29 80-112-15,-29-80-16 0,26 79-16 0,-26-79 0 0,18 72-176 0,-18-72 128 0,11 62-128 16,-11-62 128 0,6 57 0-16,-7-32 0 0,1-25 0 0,-3 44 0 15,0-24 128-15,-1-5 32 0,-1 0 0 0,1-4 0 0,-1 0 0 0,-1-4 0 0,0-1 0 0,2-2 0 16,-2-2-288-16,1-2 0 0,-1-3 0 0,0-3 0 31,2 0-1200-31,1-1-144 0,-1-4-16 0,3-2-20656 0</inkml:trace>
  <inkml:trace contextRef="#ctx0" brushRef="#br0" timeOffset="31495.6">27273 7893 18431 0,'7'3'816'0,"-3"-1"160"0,0-1-784 0,-1 1-192 0,0-1 0 0,0 0 0 16,0 1 3888-16,4-1 720 0,3 2 160 0,-10-3 32 16,0 0-2256-16,0 0-448 0,66 13-96 0,-66-13-16 15,0 0-960-15,51 1-208 0,-51-1-48 0,0 0 0 16,52-3-304-16,-52 3-64 0,30-4-16 0,-19 3 0 0,-1-1-384 0,-1 1 128 16,-2 1-128-16,-2-2 0 15,-1 1-304-15,-2 1-144 0,-1 0-16 0,-2 0-20000 16</inkml:trace>
  <inkml:trace contextRef="#ctx0" brushRef="#br0" timeOffset="31860.59">27780 7707 11055 0,'1'-6'976'0,"1"4"-784"0,-1 0-192 0,1 1 0 16,-1-1 3632-16,-1 1 672 0,0 1 144 0,1-2 32 16,2 2-624-16,2-1-112 0,-3 2-32 0,3 2 0 15,-1 3-2256-15,-1 1-464 0,-3-7-96 0,0 0 0 0,0 0-288 0,12 55-48 16,-12-55-16-16,0 0 0 0,7 61-96 0,-7-61-32 15,0 0 0-15,10 63 0 0,-10-63 64 0,0 0 16 16,12 54 0-16,-12-54 0 0,0 0-96 0,0 0-16 16,0 0 0-16,15 58 0 15,-15-58-64-15,0 0-32 0,0 0 0 0,0 0 0 0,0 0-160 0,0 0-128 16,0 0 144-16,0 0-144 16,0 0-384-16,0 0-192 0,0 0-16 0,0 0-21760 15</inkml:trace>
  <inkml:trace contextRef="#ctx0" brushRef="#br0" timeOffset="32539.35">28772 7926 25791 0,'-6'0'2304'0,"3"1"-1856"0,2 1-448 0,-1-1 0 0,1 1 1504 0,-2 0 208 0,-4 4 32 0,-6 4 16 0,-4 4 736 0,-4 6 128 16,-3 2 48-16,-1 4 0 0,-1-1-1408 0,0 4-288 15,-3 2-48-15,0 3-16 0,0 1-176 0,3 2-32 16,4-3-16-16,4-1 0 0,1 3-240 0,1 3-32 15,5 5-16-15,4-3 0 0,3 1-272 0,4-42-128 16,3 74 128-16,-3-74-128 0,14 61 0 0,-14-61 128 16,0 0-128-16,31 73 0 0,-31-73 160 0,0 0-160 0,41 61 192 15,-41-61-192-15,0 0 160 0,37 54-160 0,-37-54 128 0,0 0-128 16,0 0 144-16,45 59-144 0,-45-59 160 0,0 0-160 16,0 0 240-16,46 47-48 0,-46-47-16 0,0 0 0 15,0 0-16-15,0 0 0 0,0 0 0 0,0 0 0 16,0 0-160-16,0 0 0 15,0 0 0-15,56 24 0 16,-54-30-528-16,1 0-192 0,0-2-48 0,0-2-21312 0</inkml:trace>
  <inkml:trace contextRef="#ctx0" brushRef="#br0" timeOffset="33428.71">28864 8363 30399 0,'1'0'2704'0,"0"1"-2160"0,1 0-544 0,-2-1 0 0,0 2 2112 0,1-1 320 0,1 3 64 0,2 3 16 0,-4-7-1120 0,0 0-240 0,0 0-32 0,31 54-16 15,-31-54-352-15,0 0-80 0,37 55-16 0,-37-55 0 16,0 0-48-16,49 55-16 0,-49-55 0 0,0 0 0 16,62 54-16-16,-62-54 0 0,0 0 0 0,57 40 0 15,-57-40-80-15,0 0-32 0,55 33 0 0,-55-33 0 16,0 0-80-16,54 32 0 0,-54-32-16 0,0 0 0 16,0 0-144-16,53 36-32 0,-53-36 0 0,0 0 0 15,0 0-192-15,0 0 0 0,0 0 128 0,0 0-128 16,50 43 0-16,-48-40 0 0,0-1 0 0,-1 1 0 0,-1-1-256 0,2-2-112 15,-4 0-16-15,2-2 0 16,-1-1-720-16,-1 1-160 0,1-4-16 0,0 0-16 16,-2 1-160-16,0-4-16 0</inkml:trace>
  <inkml:trace contextRef="#ctx0" brushRef="#br0" timeOffset="33692.39">29184 8172 24879 0,'-5'-10'1088'0,"2"6"256"0,0 1-1088 0,1 1-256 16,1 2 0-16,1 2 0 0,-1-1 2240 0,-2 3 384 0,0 2 64 0,-1 7 32 16,-3 4-416-16,-2 4-64 0,2 0-32 0,-1 5 0 15,-1 3-1040-15,-1 5-208 0,-2 4-32 0,-1 0-16 16,2 1-80-16,-5-1 0 0,2-2-16 0,-2-3 0 16,1-3-208-16,-2-5-32 0,3-1-16 0,0-3 0 15,0-2-176-15,2-2-16 0,1-3-16 16,1-3 0-16,0 0-48 0,3-2-16 0,0-1 0 0,1-2 0 15,1 0-288-15,-1-4 0 0,3 0 0 0,0-1 0 32,1-1-448-32,0-1-160 0,1-1-32 0,1 0 0 0,1-3-832 0,1 0-192 0,2-2-16 0,4-2-19232 15</inkml:trace>
  <inkml:trace contextRef="#ctx0" brushRef="#br0" timeOffset="34026.28">29472 8016 18431 0,'0'-7'1632'0,"0"3"-1312"0,0 1-320 0,0 0 0 0,0 2 2944 0,0 1 512 0,0 0 96 0,0 0 32 15,0 1-480-15,0 1-96 0,0 3 0 0,0 3-16 16,0 0-1712-16,0-8-320 0,0 0-80 0,0 0-16 15,3 52-336-15,-3-52-64 0,0 0-16 0,2 44 0 16,-2-44-128-16,0 0-48 16,0 0 0-16,2 59 0 0,-2-59-32 0,0 0-16 0,0 0 0 0,5 50 0 0,-4-40-32 0,2-3-16 15,-2 1 0-15,1-1 0 0,-1-1-176 0,2 0 128 16,-2-2-128-16,1-1 128 16,-1 0-128-16,1-2 0 0,-1 0-192 0,0-1 192 31,1 0-944-31,-2-1-64 0,1 0-16 0,-1-2 0 15,2 1-336-15,-1-2-80 0,1 0-16 0,0 0-17296 0</inkml:trace>
  <inkml:trace contextRef="#ctx0" brushRef="#br0" timeOffset="34274.15">29239 7942 27647 0,'6'-2'1216'0,"-2"1"256"0,3 1-1168 0,-1-2-304 0,-2 1 0 0,-1 1 0 16,1 0 2544-16,5-2 448 0,5 1 80 0,7-2 32 16,3 0-1232-16,-24 3-240 0,52-4-48 0,-52 4-16 15,50-4-512-15,-50 4-96 0,45-3-32 0,-45 3 0 16,45-4-336-16,-24 2-64 0,-1 0-16 0,-3 0 0 16,0-1-256-16,-3 2-48 0,-4 0-16 0,0-1 0 0,0 2-192 0,-5-1-288 15,1 1 64-15,-3 0 16 16,-2-2-912-16,-2 4-176 0,1 1-48 0,-3 1-19344 15</inkml:trace>
  <inkml:trace contextRef="#ctx0" brushRef="#br0" timeOffset="34895.58">29933 8361 31327 0,'1'0'1392'0,"-1"0"272"0,0 0-1328 0,0 0-336 0,0 0 0 0,-1 0 0 15,1 2 2208-15,-2 0 368 0,0 1 80 0,-1 4 16 0,-1 2-1264 16,1 2-240-16,-1 2-48 0,4-13-16 15,0 0-368-15,-6 51-80 0,6-51-16 0,0 0 0 0,4 56-288 0,-4-56-64 16,0 0-16-16,16 59 0 0,-16-59-112 0,0 0-32 16,28 57 0-16,-28-57 0 0,0 0-128 0,0 0 160 15,49 58-160-15,-49-58 160 0,0 0-160 0,0 0 128 16,53 28-128-16,-53-28 128 0,0 0-128 0,39 3 128 16,-39-3-128-16,30-4 128 0,-15-1 0 15,-1-2 0-15,-1 2 0 0,-1-4 0 16,-1 1 192-16,-1-2 48 0,-2-1 0 0,-1-1 0 0,-1 0 144 0,-3-4 48 0,0-1 0 0,-1-1 0 15,-3 1 32-15,1-3 16 0,0-1 0 16,-1 0 0-16,-1 2 304 0,1 2 64 16,-1 3 16-16,1 4 0 0,-1 3-800 0,1 3-128 15,0 4-64-15,1 3 0 0,0 4 0 0,0-7 0 0,0 0 0 0,1 46 0 16,-1-46 0-16,0 50 0 0,0-50 0 0,4 66 0 16,-5-26 0-16,-1 4 0 15,1 2 0-15,-2 5 0 0,0 4 0 0,2 0 0 0,-2-1 0 0,3-3 0 16,2-6 0-16,-1-1 0 0,-1-44 0 0,6 79 0 15,-6-79 0-15,5 65 0 0,-5-65 0 0,2 55 0 0,-2-55 0 0,-3 44 0 32,0-24 0-32,-4-2 0 0,0 0 0 0,-4-1 0 0,-1-3 0 0,-2-2 0 15,-3-1 0-15,-1-1 0 0,0-2 0 0,-1-2 0 16,4-3 0-16,-1-2 0 0,2-1 0 0,0-5 0 0,1-2 0 16,0-2 0-16,2-2 0 0,0-3 0 0,1-3 0 15,-1-2 0-15,1 0 0 0,0-3 0 31,3 1-1664-31,-2-1-320 0,2-1-64 0,2 0-22096 0</inkml:trace>
  <inkml:trace contextRef="#ctx0" brushRef="#br0" timeOffset="35242.8">30182 7855 18431 0,'4'-11'816'0,"0"5"160"0,0 4-784 0,0-3-192 0,1 1 0 0,-2 3 0 0,2-1 2240 0,4 1 384 0,5-2 96 0,6 0 16 0,4 3 592 0,1 2 112 16,-25-2 16-16,57 15 16 0,-57-15-2064 0,59 33-432 15,-59-33-80-15,59 52 0 16,-59-52-208-16,62 73-48 15,-62-73 0-15,58 85 0 0,-58-85 48 0,54 93 0 16,-54-93 0-16,52 116 0 0,-26-51-64 0,-4 2-16 0,-2-5 0 0,-2-4 0 16,-18-58-208-16,24 99-32 15,-24-99-16-15,12 76 0 0,-12-76 80 0,1 61 16 0,-4-36 0 16,0-2 0-16,1-2-256 0,-3-3-32 0,0-2-16 0,-1-2 0 16,0-3-288-16,-1-1-64 0,-3-3-16 0,-1 2-23696 15</inkml:trace>
  <inkml:trace contextRef="#ctx0" brushRef="#br0" timeOffset="40763.44">21696 10011 23039 0,'0'0'2048'0,"0"0"-1648"0,39 2-400 0,-39-2 0 0,0 0 1408 0,0 0 192 0,65 14 32 0,-65-14 16 0,99 14-1136 0,-7-4-208 0,32 4-48 0,26-4-16 16,14-3 64-16,17-3 16 0,17-5 0 0,13-4 0 0,14 0-320 15,7-2 0-15,9-2 0 0,6 1 0 0,5-1-144 0,2 2-144 16,6 0-32-16,13 1 0 0,12-3 96 15,6 2 16-15,2-2 0 0,3 1 0 16,2 2 208-16,3-1 0 0,-3 0 0 0,-17 0 0 0,-11 3 976 0,25-2 96 16,12 3 16-16,-2-1 0 15,-3 2 512-15,-9 0 128 0,-6 2 0 0,-11-2 16 0,-14 4-720 0,-2-1-128 16,-6 0-48-16,-15 2 0 0,-20-1-176 0,-14 0-32 16,-12 1-16-16,-12 3 0 0,-12 2-240 0,-8-1-64 15,-2-1 0-15,-11 1 0 0,-8 2-320 0,-9-2-208 16,-8 0 16-16,-14 1-20064 0</inkml:trace>
  <inkml:trace contextRef="#ctx1" brushRef="#br0" timeOffset="49880.99">28157 15621 0</inkml:trace>
  <inkml:trace contextRef="#ctx0" brushRef="#br0" timeOffset="54695.23">25290 9121 8287 0,'-2'0'736'0,"1"0"-592"0,1 2-144 0,0-2 0 0,0 0 960 0,-2 1 176 0,1 0 16 0,-3 1 16 0,1 1 1072 0,-1-1 192 0,-1 1 64 0,1 2 0 16,3-3-160-16,-2 1-32 0,0 0 0 0,0 0 0 15,2 1-768-15,-2-1-144 0,2 1-48 0,-1 0 0 16,-1 1-384-16,1 0-64 0,-1-1-32 0,0 1 0 16,-1 0-304-16,-1 1-64 0,1 1-16 0,1 0 0 15,0 0-160-15,-1 2-48 0,1-1 0 0,-1 2 0 16,0-1-96-16,1-1-32 0,-1 3 0 0,-2-1 0 16,2 0-144-16,-2 0 192 0,1 1-192 0,-1-1 192 15,0 0-192-15,2 1 128 0,-1 1-128 0,-1-1 128 16,0 2-128-16,1-1 0 0,-1 0 144 0,2-1-144 15,-2 2 0-15,0-1 128 0,1 1-128 0,0 0 0 16,1-2 0-16,-1 2 128 0,0 0-128 0,0-1 0 0,-1 4 0 0,0-2 144 16,1 2-144-16,-2-1 0 15,1 1 160-15,-1 1-160 0,1-2 128 0,1 1-128 16,-1-1 128-16,2 1-128 0,-2-2 0 0,0 1 128 16,1 0-128-16,-1-1 128 0,2 0-128 0,0 0 128 15,-1-1-128-15,3 1 128 0,-1-2-128 0,-1 3 128 0,1-1-128 16,0-2 128-16,0 3-128 0,0-3 128 0,2 4-128 15,-2-2 0-15,0 1 144 0,-1 1-144 16,1 1 0-16,-1 0 128 0,1 0-128 0,0 0 0 16,0-3 0-16,1 3 128 0,-1 0-128 0,-3 1 0 0,5 1 0 15,-1-1 128-15,1 0-128 0,1-1 0 0,-2 0 0 0,2 0 0 16,2 0 0-16,-1 0 128 0,-1-1-128 0,2-1 0 16,-1 1 0-16,-1 1 0 0,2 0 0 0,-2 0 0 0,1 0 0 0,0-1 0 15,1 0 0-15,-2 1 0 0,0 1 0 0,0-1 0 16,0 2 0-16,0-1 0 15,0 0 0-15,0-1 0 0,0 0 0 0,0 0 0 16,0 2 0-16,0-2 0 0,0 0 0 0,1-2 0 16,1 3 0-16,-1 2 128 0,-1-1-128 0,1-1 0 15,2 2 128-15,-1-2-128 0,1 2 0 0,-2-2 144 16,2 2-144-16,-2-2 0 0,1 2 144 0,0 0-144 16,0-2 0-16,-1 1 144 0,1-1-144 0,-1 0 0 0,0-1 0 15,1 2 128-15,1-1-128 0,-2-1 0 16,2 0 0-16,-2 0 128 0,2 0-128 0,0 0 0 0,0 0 0 0,0-2 0 15,-1 1 912-15,1-2 112 0,0 2 0 0,-1-2 16 0,-1 0-784 0,2 1-256 16,-2 2 160-16,2 2-160 0,0-1 144 0,0 2-144 16,-1 0 160-16,1-2-160 0,0 0 160 15,0 1-160-15,-2-2 160 0,2 0-160 16,-1 0-672 0,-1-1-224-16,0-1-64 0,2-1 0 0,-1 0 960 0,-1 0 0 0,2-3 0 0,-3-11 176 0,0 0-176 0,0 0 192 0,14 46-192 0,-11-37 192 31,1 1-64-31,-1 0-128 0,0 0 192 0,-2-1-64 15,1-4 0-15,-1 4-128 0,-1-1 192 0,1 1-64 16,1 1 0-16,-2-1-128 0,1 1 192 0,-1 2-64 0,2-3 0 16,-2 1-128-16,0 0 192 0,0 0-64 15,0-1-832-15,0-1-160 0,0 1-32 0,1-1-16 0,-1-1 912 0,1-1 0 16,-1 1 0-16,2-2 128 0,-1 1-128 0,-1-2 176 16,2 2-176-16,-1-3 192 0,-1 1 720 0,2-1 160 15,-2 0 16-15,0-2 16 0,0 2-800 0,0-2-176 0,0-1-128 0,-2 2 192 16,2-2-192-16,0 1 160 0,-1-1-160 0,-1 0 160 0,1 0-160 15,-2-1 0 1,2-1 0-16,-2 1 0 0,1-2 0 0,1 0 0 0,-2-1-192 0,2 0 192 31,1-3-1152-31,0-2-128 0,1-2 0 0,3-2-19584 0</inkml:trace>
  <inkml:trace contextRef="#ctx0" brushRef="#br0" timeOffset="55488.63">24774 11428 21183 0,'0'2'1888'0,"0"-2"-1504"16,1 1-384-16,-1-1 0 0,0 1 1840 0,0 1 288 0,0 1 64 0,0 2 16 0,0 2 336 0,0 2 64 0,0 1 16 0,0 0 0 16,2 1-1472-16,-1-1-304 0,2 1-48 0,1 0-16 15,2 1-432-15,0 0-96 0,1 3 0 0,-7-15-16 16,0 0-112-16,0 0 0 0,32 57-128 0,-32-57 192 0,0 0-192 15,0 0 0-15,33 56 128 0,-33-56-128 0,0 0 0 0,0 0 0 16,31 49 0-16,-31-49 0 0,0 0 0 0,0 0 128 16,0 0-128-16,38 51 0 0,-31-43 0 0,-7-8 0 15,0 0 0-15,0 0 0 0,0 0 128 0,0 0-128 16,0 0 0-16,0 0 144 16,0 0-16-16,0 0-128 0,0 0 192 0,56 37-64 15,-53-38 112-15,-1 1 16 0,0-3 0 0,0 1 0 16,1-2 80-16,-1 0 32 0,1 0 0 0,0-2 0 15,0-1 16-15,0-1 16 0,1-1 0 0,-1-2 0 16,1 1 32-16,2-1 0 0,1-4 0 0,0 0 0 16,0 1 0-16,0-2 0 0,1 1 0 0,2-2 0 0,2 1-64 0,0-1-16 15,1 0 0-15,0 2 0 0,1-1-96 16,-1 2-32-16,-1 0 0 0,1 0 0 0,0 1-64 0,-1 0-16 16,1 2 0-16,0-2 0 0,-2 2-16 15,1-2-128-15,-1 1 192 0,0 0-64 0,0 1 16 0,-1 1 0 16,-1 0 0-16,-1 0 0 0,-1 2 16 0,-1-1 0 0,0 2 0 0,-2 2 0 15,0-2-32-15,0 1-128 0,-2 0 192 0,-1 1-64 16,1 0-128-16,-2 3 0 16,0-3 144-16,0 3-144 0,-2 0 0 0,2-1 0 0,-1 2 0 0,-1 1 0 0,1-1-176 0,0 1-48 31,-2 0-16-31,0 0 0 16,0 1-720-16,-1 2-160 0,1 0-32 0,-1 2 0 0,1 1-544 0,0 2-112 0</inkml:trace>
  <inkml:trace contextRef="#ctx0" brushRef="#br0" timeOffset="56951.8">24352 12448 14735 0,'2'0'1312'0,"0"2"-1056"0,1-1-256 0,-2 0 0 0,0 2 736 0,1-1 96 0,1 2 0 0,1 3 16 0,-4-7 432 0,0 0 96 15,0 0 16-15,31 58 0 16,-31-58-448-16,0 0-96 0,18 56-16 0,-18-56 0 0,7 40 0 0,-4-20-16 16,-1-2 0-16,-2-1 0 0,0 0 0 0,-2 0 0 15,1-1 0-15,-1-1 0 16,0 1 32-16,0-4 16 0,1 1 0 0,-2-2 0 0,2-1-96 0,-1 0-32 16,2 0 0-16,-3-2 0 0,3 0-96 0,-3-1 0 0,2-2-16 0,0 1 0 15,-2 0-240-15,1-2-64 16,0 0 0-16,-1-1 0 15,0 0-80-15,0-2-32 0,2 0 0 0,-4-1 0 0,4 0 32 0,0-2 0 0,-1-1 0 0,1-3 0 16,-1 1 80-16,2-4 0 16,0-1 16-16,2-1 0 0,-1-5 32 0,1 1 0 15,0-4 0-15,1 1 0 16,2-2-48-16,-3-1-16 0,3 1 0 0,-1-1 0 0,0 1-112 0,0 2 0 0,3 1-16 16,-1 1 0-1,0 2-176-15,1 3 0 0,1 0 0 0,-1-1 128 16,3 4-128-16,-3 0 0 0,2 0 0 0,-1 3 0 0,3-1 0 0,-1 0 0 15,0 4 0-15,3 0 0 0,-3 1 0 0,0 4 0 16,-10-3 0-16,0 0 0 0,0 0 0 0,0 0 0 16,51 43-144-16,-51-43 144 0,0 0 0 0,0 0-160 15,35 70 160-15,-35-70-128 0,0 0 128 0,18 59-160 16,-18-59 160-16,0 0-160 0,16 55 160 0,-12-39-192 16,-1-1 192-16,1-2-192 0,-1 0 192 0,0-2 0 15,-2 0 0-15,1-2-128 0,-1-2 128 0,0 0 0 16,-1-2 0-16,2 0 0 0,-2-2 0 0,1-1 0 0,-1 1 0 15,0-3 0-15,0 0 0 0,0 0 0 0,0 0 0 0,-1-3 0 16,-1 1 0-16,1-1 0 0,0-3 128 0,-1 0-128 16,2-2 144-16,-1-1-144 0,1-2 192 0,-2-2-192 15,2-1 272-15,2-1-48 0,-1-4-16 0,2 0 0 16,-2-3-16-16,4 1-16 0,-1 0 0 0,0-2 0 16,2 2-176-16,-1 0 160 0,2 3-160 0,2-1 160 15,-1 2-160-15,1 2 0 0,-1 2 0 0,2 2 0 16,-1 1 0-16,-1 3 0 0,2 1 0 0,-3 3 0 15,2 1 0-15,-2 2 0 0,1 1-128 0,-1 3 128 16,-1 0 0-16,0 4-176 0,1 1 176 0,-2 3-128 0,0 2 128 16,-1 0 0-16,0 2-144 0,-1 0 144 0,1 3 0 0,-1-1-144 15,-2 2 144-15,1-2 0 16,1 2-128-16,-3-2 128 0,0-1 0 0,1-1 0 16,-1-2 0-16,-1 0 0 0,1-1 0 0,0 0 0 15,0-1 0-15,0-2 0 0,0 0 0 0,-2 0 0 0,2-3 0 0,-1 0 0 16,1 0 0-16,-2-3 0 0,2 2 0 0,0-2 0 15,-1-1 0-15,-1 0 0 0,2 0-224 0,0-2 64 0,-1 2 16 16,1-2 0 0,-1-1-368-16,1 2-80 0,0-2-16 0,0-2 0 15,0 2-304-15,1-1-64 0,2-2-16 0,0 0-17680 0</inkml:trace>
  <inkml:trace contextRef="#ctx0" brushRef="#br0" timeOffset="57549.28">25175 12725 9215 0,'6'0'400'0,"-3"0"96"0,1 0-496 0,-1 0 0 0,-1 0 0 0,0-1 0 0,1 1 2144 0,1-2 336 0,3 1 64 0,3-2 16 0,0 0 1088 0,0-1 208 16,-2 0 48-16,1-3 16 0,-2 1-1392 0,-2-2-288 15,1-1-48-15,-3 1-16 0,1-1-1184 0,-3-2-240 16,1 1-48-16,-2-1-16 15,0 1-176-15,-2-2-16 0,-2 3-16 0,0-1 0 0,-2 0-112 0,-1 0-32 16,-1 0 0-16,-1 2 0 16,1 2-144-16,-2-1-16 0,-3 3-16 0,1-1 0 0,-1 1-160 0,2 3 128 15,-4 2-128-15,4 2 128 0,0 1-128 0,-2 2 0 16,0 2 0-16,-1 4 0 16,0 0 0-16,1 5 0 0,1 2 0 0,2-1 0 15,3 2 0-15,3-2 0 0,1 2-144 0,3-2 144 16,3-1 0-16,-1-1 0 0,4-1-128 0,-2-5 128 15,0-1-176-15,2-1 32 0,1-1 0 0,2 0 0 0,1-1-48 0,-10-6 0 16,0 0 0-16,0 0 0 0,0 0 192 0,0 0-160 0,63 8 160 0,-53-12-160 16,-2 0 160-16,1-2 0 0,1-4 0 15,0 2 0-15,-2-2 0 0,2-1 176 0,-1 1-48 16,-2-3 0-16,0 2 160 0,0-1 32 16,-3 1 0-16,2 0 0 0,-4 0 32 0,1-1 16 15,0 2 0-15,-1 1 0 0,-1 0-48 0,0 1-16 16,-1 2 0-16,0 2 0 0,0 1-112 0,-1 1-32 0,0 4 0 0,-1 1 0 15,-1 2-160-15,-1 2 0 0,0 3 144 0,0 2-144 16,1-1 0-16,0 3 0 16,0 0 0-16,2 2 0 0,-1 1 0 0,2-2 0 0,2 2 0 0,1-1 0 0,-2-2 0 0,-1 0 0 0,3-1 0 31,0-2 0-31,-1 0 0 0,3-2 0 0,-1-2 0 0,2-2 0 16,1 0 0-16,0-3 0 0,0 0 0 0,1-2 0 15,1-2-144-15,1 0 144 0,1-3-160 0,-1 0 160 31,1-1-560-31,0-1-16 0,-1 0 0 0,-3 0 0 0,2 0-272 0,-1 0-64 16,-1 0-16-16,0-2 0 0,2 2-544 16,-3 0-96-16,1 0-32 0,-2-1-16192 0</inkml:trace>
  <inkml:trace contextRef="#ctx0" brushRef="#br0" timeOffset="57862.14">25444 12248 23039 0,'-5'-13'1024'0,"4"6"192"0,-1 1-960 0,1 2-256 0,1 3 0 0,0-1 0 0,0 1 2240 0,0-2 416 0,0-1 80 0,1 1 16 0,-1 0-320 0,2 3-64 16,1 4-16-16,0 2 0 0,-1 2-1520 0,1 5-288 15,1 1-64-15,1 3-16 0,-1 3-128 0,0 3-16 16,2 3-16-16,-1 4 0 0,2 3-80 0,-1 0-16 16,0 1 0-16,-1 0 0 0,1-1-208 0,0-1 128 15,-6-32-128-15,12 52 0 0,-12-52 128 0,0 0-128 16,17 58 0-16,-12-42 0 0,0-2 192 0,0 0-64 0,0-1-128 0,-2-2 192 15,1 1-48-15,-1-4-16 0,0 2 0 0,0-3 0 16,-2 1-128-16,1-1 128 16,-1 1-128-16,0-3 128 0,1 1-128 0,-1-3 0 0,-1 1 0 0,0-3 0 15,2 1-176-15,-2-2-64 0,0-2-16 0,0 1 0 16,0-2-720-16,0-1-160 16,1 2-16-16,-2-2-17856 0</inkml:trace>
  <inkml:trace contextRef="#ctx0" brushRef="#br0" timeOffset="58064.28">25336 12524 11055 0,'0'-4'976'0,"2"1"-784"0,-1 2-192 0,0 0 0 0,1-1 2864 0,-1 2 528 16,2-1 96-16,1-1 32 0,5 0-32 0,2-3 0 15,3 2 0-15,2-1 0 0,-1 1-1600 0,2 1-320 16,-1-1-64-16,1 0-16 0,-2 0-864 0,1 0-176 15,-1 2-48-15,-1-1 0 0,2 2-208 16,-5 0-64-16,1 2 0 0,-1-1 0 0,-3 2-304 0,1 0-64 0,-2 0-16 0,-3 1-18832 31</inkml:trace>
  <inkml:trace contextRef="#ctx0" brushRef="#br0" timeOffset="58564.64">25766 12495 13823 0,'4'-3'608'0,"-3"2"128"0,2 1-592 0,-2 0-144 0,-1 0 0 0,0 0 0 0,0 1 2416 0,2 2 448 16,-2 1 80-16,1 3 32 0,1 4 224 0,-1 1 64 15,1 3 0-15,-2-1 0 0,1 2-1600 0,0-1-320 16,1 1-64-16,-1 0-16 0,2 1-688 0,-2-2-128 15,2 1-16-15,0-2-16 0,0 0-160 0,1 0-16 16,-1-1-16-16,0-2 0 0,1-1-80 0,0-2-16 16,-1 1 0-16,0-4 0 15,0 1 0-15,0-2-128 0,-1-1 192 0,1 0-64 0,-1-3-128 16,-1 1 0-16,0-1 0 0,1-1 128 16,-1 0-128-16,-1-1 0 0,-1-1-192 0,-1 1 192 0,1-3-416 15,0 1 32-15,-2 0 16 0,0-2 0 0,2 1 128 0,-2-1 32 0,0-3 0 0,-1 2 0 16,2-1 208-1,-1-1-144-15,1 1 144 0,-1-1-128 0,3 2 128 0,-2 0 0 16,2 2 0-16,0-2 0 0,2 2 192 0,-1 0-16 0,2 0-16 0,0 0 0 0,1 2 96 0,2 0 0 31,-1-1 16-31,1 1 0 0,1 2 48 0,0-2 16 16,0 1 0-16,2 0 0 0,-2 0 16 0,0 1 0 16,0-1 0-16,1 0 0 0,1 0-48 0,-1-1-16 15,1 2 0-15,-2-3 0 0,0 1-288 0,1 0 160 16,-1-1-160-16,-1 1 128 0,1-1-128 0,-1 1 0 15,1 0 0-15,-3 0 0 0,2 2-256 0,-3-1-16 16,-1 2-16-16,0 0 0 16,-1 3-336-16,-1-1-64 0,0 2-16 0,0 0-18944 0</inkml:trace>
  <inkml:trace contextRef="#ctx0" brushRef="#br0" timeOffset="58843.3">26116 12557 17503 0,'1'-1'1552'0,"1"-1"-1232"0,-1 2-320 0,-1 0 0 0,0 0 2304 0,0-1 416 0,2-1 80 0,-2 1 16 0,1 2 576 16,0 1 128-16,-1 2 32 0,0 3 0 0,0 2-2320 0,0 0-464 16,0 3-80-16,2 0-32 0,-2 1-208 0,0 0-64 15,1 1 0-15,1 0 0 0,-1 0-64 0,-1 0-32 16,1 2 0-16,1-3 0 0,1 1-80 0,-2-3-16 15,2 0 0-15,-2 1 0 0,1-4 0 0,-1 1-16 16,2-2 0-16,0 0 0 0,0-2-176 0,1 0 160 16,-1-1-160-16,0-3 160 15,-1 2-160-15,1-1 0 0,-1-2 0 0,0 0-176 16,0 0-528-16,-1-2-96 0,1 1-32 0,-1-1-19040 0</inkml:trace>
  <inkml:trace contextRef="#ctx0" brushRef="#br0" timeOffset="59160.03">26257 12496 16575 0,'6'0'736'0,"-3"0"160"0,-1 0-720 0,1 0-176 0,-1 2 0 0,-1-2 0 15,1 1 3184-15,-1 0 592 0,3 2 128 0,2 0 32 0,1 3-992 0,-7-6-192 16,0 0-32-16,0 0-16 0,0 0-1664 0,54 48-336 15,-54-48-64-15,0 0 0 0,0 0-160 0,48 46-32 16,-48-46 0-16,0 0 0 0,0 0-96 0,0 0-32 16,53 53 0-16,-53-53 0 0,0 0-128 0,0 0-16 15,0 0-16-15,0 0 0 0,58 45-160 0,-49-41 0 16,-1 2 144-16,-1-3-144 0,0 1 0 0,0-1 0 16,-1-2 0-16,-2 1 128 0,1 0-128 0,-3 0 0 0,1-1 0 0,0 1 0 31,-2-2 0-31,-1 0-240 0,2 0 64 0,-2 0 16 15,0 1-464-15,0-1-80 0,0 0-32 0,-2 0 0 16,1 0-928-16,-2-1-192 0</inkml:trace>
  <inkml:trace contextRef="#ctx0" brushRef="#br0" timeOffset="59430.31">26468 12435 18431 0,'3'-1'816'0,"-3"1"160"15,1 0-784-15,0 0-192 0,-1 0 0 0,0 0 0 16,0 3 2624-16,0 0 464 16,0 2 112-16,0 5 0 0,0 2-464 0,-1 2-112 15,-2 1 0-15,0 1-16 0,0 1-1424 0,-1-2-288 16,-1 2-48-16,-1-1-16 0,0-1-208 0,1-1-48 16,-1-1-16-16,0-2 0 0,-1 1 80 0,0-2 0 15,0 1 16-15,0-1 0 0,1-2-176 0,1-1-32 0,-2 0-16 0,1 0 0 16,0-1-432-16,2 0 128 0,-2-2-128 0,1 2 0 15,1-3 0-15,-1-1-192 0,1 1 0 0,0 0 16 32,0 0-688-32,-1-2-144 0,1 1-16 0,0-1-19200 0</inkml:trace>
  <inkml:trace contextRef="#ctx0" brushRef="#br0" timeOffset="61325.23">30004 9754 17503 0,'-3'3'1552'0,"1"-2"-1232"16,1 1-320-16,-1-1 0 0,2 1 640 0,0-1 80 0,-1 0 16 0,1 4 0 0,0-1 1248 0,0 4 256 0,1 2 64 0,-2 0 0 0,1 0-432 15,0 1-80-15,0 1 0 0,0 0-16 0,-1 2-704 0,-1-1-144 16,-1 3-32-16,2-2 0 16,0 3-272-16,-2-2-64 0,0 2-16 0,2-1 0 15,-1-2-240-15,-1 1-48 0,2 2-16 0,-3 0 0 16,1 2-112-16,0-1 0 0,0 2-128 0,0-3 192 15,-1 0-192-15,1 0 144 16,0 1-144-16,1-1 128 0,-1 1-128 0,0 1 0 0,-1-2 144 0,1 1-144 0,0-1 0 0,0 1 128 16,2 2-128-16,-2-1 0 0,2 0 0 0,-1 0 0 15,-1 1 0-15,2 1 128 0,-2-2-128 0,0 0 0 16,0 2 0-16,-1-1 0 0,1 0 0 0,-1 1 0 0,1 1 0 16,-1 1 0-16,1-2 0 0,-1 0 0 15,0 1 0-15,0 0 0 0,-1 1 0 0,0-1 0 16,2 0 0-16,-3 0 0 15,1 2 0-15,-1 0 0 0,2-1 0 0,-2-2 0 0,2 0 0 0,-2 0 0 16,0 1 0-16,1-1 0 0,-2 0 0 0,0 0 0 0,1 0 0 16,-2-1 0-16,0 3 0 15,0-3 0-15,0-2 0 0,-2-1 0 16,3 0 0-16,-3 3 0 0,-2 8 0 0,-5 7 128 0,-1 5-128 0,-2-1 0 16,1-1 0-16,0-2 128 0,1-5-128 0,-1-2 128 15,2-2-128-15,1 0 128 0,0-1-128 0,-1-2 0 16,2 0 0-16,-2-2 128 0,1 2-128 0,-2-3 0 15,2 3 0-15,-1-2 128 0,0 0-128 0,0 1 144 16,2-1-144-16,-2 1 160 0,0-3-32 0,1 0-128 16,1-2 192-16,1 0-64 0,-1 2-128 0,0-2 192 15,1-1-192-15,1-1 192 0,0 1-192 0,-1 0 160 0,2-3-160 16,0-1 160-16,2-2-160 0,2-3 0 0,-1 2 144 16,0 0-144-16,-4 4 128 0,-3 2-128 0,-1 2 160 15,0-1-160-15,0 0 192 0,2-1-48 0,1-2-16 0,1-1 0 16,2-2 0-16,-1-3 0 15,4 2 0-15,-2-3 0 0,2-1-128 0,1 0 128 16,-1-2-128-16,1 0 128 0,0-1-128 0,3-2 0 0,-2 1 0 0,2-4 0 16,1 2 0-16,1-2 0 0,0-1 0 0,1 0 0 15,-1-3-704-15,2 2-32 0,0-2 0 0,-1 1-18672 16</inkml:trace>
  <inkml:trace contextRef="#ctx0" brushRef="#br0" timeOffset="61833.8">28817 11913 911 0,'1'0'0'0,"1"0"0"16,-1 0 0-16,1 0 0 0,-1 1 2608 0,-1-1 432 0,1 2 96 0,2-1 0 0,1 2 432 0,1 2 80 16,-1 1 0-16,0 1 16 0,-1 2-1040 0,-2 1-224 0,1-1-32 0,-2 3-16 0,0 0-944 0,-2 3-176 15,1-1-32-15,-3 1-16 0,1 2-512 0,0-1-96 16,-1 1-32-16,1-2 0 0,0 2-272 0,2-1-48 15,-1-2-16-15,4 0 0 16,-1-1-208-16,2-3 176 0,1-1-176 0,2 0 160 0,1-3-32 0,0-1-128 16,2 0 192-16,0-4-64 15,3 0 128-15,0-2 32 0,4 0 0 0,2-4 0 0,1 0 64 0,2-2 16 16,3-2 0-16,-2-1 0 0,1 3 80 0,-13 3 32 16,-2 1 0-16,0-1 0 0,0 1-64 0,0-1-16 0,1 0 0 0,1-1 0 31,3 0-96-31,1-1-32 0,1 0 0 0,2 1 0 0,-1-1-96 0,-1 2-32 0,-1 0 0 0,-2 1 0 15,-4 1-144-15,1 2 0 0,-4 2 0 0,0-1 128 16,-1 2-384-16,-4 0-96 0,0 1-16 0,-2 0 0 31,0 2-656-31,-1 0-144 0,-2 2-32 0,-2 2-18672 0</inkml:trace>
  <inkml:trace contextRef="#ctx0" brushRef="#br0" timeOffset="62356.81">28646 12611 22111 0,'0'1'1968'0,"0"0"-1584"0,1 1-384 0,1-1 0 0,-1 1 1216 0,1 1 144 0,0 2 48 0,3 2 0 16,-5-7 672-16,0 0 144 0,0 0 16 0,35 62 16 15,-35-62-992-15,0 0-208 0,34 56-32 0,-34-56-16 16,0 0-464-16,31 52-96 0,-31-52 0 0,0 0-16 15,0 0-176-15,37 62-16 0,-37-62-16 0,0 0 0 16,0 0-80-16,0 0-16 0,35 59 0 0,-28-50 0 16,0-1-128-16,0-1 160 0,0-1-160 0,0 0 160 0,0-4-160 0,-1 1 128 15,1-3-128-15,0-1 128 0,0-1 112 0,0-3 16 16,2 1 0-16,-2-5 0 0,1 1 256 0,1-4 48 16,-1 1 16-16,-1-3 0 15,2 0 64-15,-2-2 0 0,0 1 16 0,-1-2 0 0,1 0-16 0,0-2-16 16,-3 1 0-16,0 0 0 0,0-2-112 0,1 2 0 15,-1-1-16-15,0 2 0 0,0 2-112 0,-1 1 0 16,0 1-16-16,1 2 0 0,-1 1-176 0,0 1-16 0,0 3-16 0,-2 1 0 16,2 1-160-16,0 1 0 15,0 1 0-15,-1 2 0 0,1-1-192 0,2 2-80 0,-3 1-16 0,1-1 0 32,1 2-864-32,1 1-192 0,-1 0-16 0,-3-1-20608 0</inkml:trace>
  <inkml:trace contextRef="#ctx0" brushRef="#br0" timeOffset="62785.8">29115 12905 23039 0,'1'-6'1024'0,"1"3"192"0,-1-1-960 0,2 1-256 16,0 0 0-16,-2 2 0 0,1-1 2064 0,-1 1 368 15,3-2 80-15,2-1 16 0,2-3-32 0,4 0-16 16,0-2 0-16,3 1 0 0,-1-2-1536 0,1 1-304 15,1 1-64-15,-1-1-16 0,-1 1-112 0,2-1-32 16,-2 1 0-16,-1-2 0 0,0 2-32 0,-2-1-16 16,0-1 0-16,-2 0 0 0,-1-1 0 0,-2 1 0 15,-1-1 0-15,0 0 0 0,-4 1-32 0,-1-2 0 16,-1 3 0-16,-2-3 0 16,-3 2-80-16,1 2-32 0,-3-2 0 0,1 3 0 0,0 1-224 0,-3 1 176 15,1 0-176-15,-1 3 160 0,0 0-160 0,0 1 0 16,0 2 0-16,0 1 0 0,0 0 0 0,2 3 0 0,1-1-192 0,0 0 192 15,0 5-208-15,0-1 80 0,-1 3 128 0,3 1-208 16,-1-2 16-16,2 2 0 0,0 2 0 0,1 0 0 16,0 2 64-16,2-2 128 0,1 0-208 0,0 2 80 15,1-1 128-15,0-1 0 0,2 2 0 0,-3-16-128 16,0 0 128-16,0 0 0 16,21 52 0-16,-21-52 0 0,0 0 0 0,0 0 0 0,0 0 0 0,0 0 0 0,63 46 0 0,-63-46 0 15,0 0 0-15,0 0 0 0,58 9 0 0,-46-7-192 16,2-2 64-16,-1 1 0 31,-2-1-768-31,1 0-128 0,-1 0-48 0,0 0-18832 0</inkml:trace>
  <inkml:trace contextRef="#ctx0" brushRef="#br0" timeOffset="63133.21">29731 12725 18431 0,'3'-3'1632'0,"-2"-1"-1312"0,1 1-320 16,-2 2 0-16,0 1 2368 0,0-2 416 0,0 0 80 0,0-4 16 0,1 0 256 0,-2-1 64 0,-1-1 16 0,1 2 0 15,-1 0-1968-15,-2 1-400 16,0-1-80-16,-5-1 0 0,-2 0-352 0,-4 0-64 0,-4 1-16 0,-1 2 0 31,2 4-144-31,0 3-48 0,2 1 0 0,1 0 0 16,0 5-144-16,3 1 0 0,0 4 144 0,1 0-144 0,3 1 0 0,-1 2 128 15,2 0-128-15,3 2 0 0,1-2 0 0,3-2 0 0,1 2 0 0,2-1 0 16,2-4 0-16,-5-12 0 16,0 0 0-16,0 0 0 0,0 0 0 0,43 60 0 15,-43-60 0-15,0 0 0 0,0 0 0 0,0 0 0 16,57 38 0-16,-57-38 0 0,0 0 0 0,0 0 0 16,0 0 0-16,0 0 0 0,0 0-208 0,59 21-16 15,-52-19 0-15,2-2 0 16,2-2-464-16,3 1-80 0,-14 1-32 0,38-6-18032 0</inkml:trace>
  <inkml:trace contextRef="#ctx0" brushRef="#br0" timeOffset="63434.7">30030 12297 25791 0,'-2'-7'2304'0,"0"0"-1856"0,1 1-448 0,-1 3 0 16,2 2 2272-16,-1-3 352 0,-3-5 80 0,-1-2 16 15,-2-2-592-15,2 1-112 0,-2 5-32 0,2 4 0 16,1 6-1104-16,1 4-240 0,1 4-32 0,0 4-16 0,1 5-272 16,1 3-48-16,0 5-16 0,0 2 0 0,1 4-48 0,2 1-16 15,0 3 0-15,1 2 0 16,0-1-48-16,0-2-16 0,-4-37 0 0,10 68 0 0,-10-68-128 0,12 52 192 16,-12-52-192-16,0 0 192 0,17 62 16 0,-12-45 16 15,1-1 0-15,0-4 0 0,-1 1-224 0,-1-2 128 16,1-1-128-16,-1 0 0 0,0-1 0 0,0-4 0 15,-1 2 0-15,-1-2 0 0,0-3-272 0,-2 1-48 16,0-1-16-16,0-1 0 16,-1-1-592-16,-2 0-112 0,2-1-32 0,-2-2-12192 0,0-1-2448 15</inkml:trace>
  <inkml:trace contextRef="#ctx0" brushRef="#br0" timeOffset="63657.18">29792 12618 34095 0,'0'-5'1504'0,"0"4"320"0,1 0-1456 0,0-1-368 0,2 1 0 0,0 1 0 16,0 0 1280-16,1 0 192 0,3 0 48 0,5 0 0 15,2 0-368-15,3-2-80 0,-17 2-16 0,0 0 0 0,53-1-368 0,-53 1-80 16,0 0-16-16,57-1 0 16,-40-1-336-16,0 2-64 0,-2-1 0 0,1-1-16 0,-2 2-176 0,-1-1 0 15,-1 1 0-15,0 0-176 16,-1 0-544-16,0 1-112 0,-1 1-32 15,0-1-18672-15</inkml:trace>
  <inkml:trace contextRef="#ctx0" brushRef="#br0" timeOffset="64086.09">30259 12630 30399 0,'-1'-2'1344'0,"-1"0"288"0,2 1-1312 0,0 1-320 0,0 0 0 0,0 0 0 16,0 0 1968-16,0 1 320 0,0 1 64 0,-1-1 16 15,-2 5-816-15,0 2-144 0,-2 2-48 0,0 3 0 16,0 1-624-16,-1 1-128 0,0 2-32 0,2 0 0 16,1 0-224-16,3 2-48 0,0-1-16 0,3 0 0 15,0-2-288-15,-2-9 160 0,-1-1-160 0,3 1 128 16,0-2-128-16,0 2 0 16,3 0 0-16,1 1 0 0,-7-8 128 0,0 0-128 0,0 0 128 0,0 0-128 0,56 33 128 0,-56-33-128 15,0 0 128-15,58 20-128 0,-58-20 128 0,0 0-128 16,58 7 128-16,-58-7-128 15,0 0 176-15,44-5-48 0,-33 0-128 0,-1 0 192 0,-2-2 64 16,0-2 16-16,-3-1 0 16,-2-1 0-16,-2-2 176 0,-1-2 48 0,0-2 0 15,-2-3 0-15,-3 3 16 0,1-3 16 16,-2-2 0-16,-1 1 0 0,-1-1-112 0,-1 3-32 0,0 2 0 0,0 2 0 16,-1 1-128-16,-1 3-48 0,0 1 0 0,2 2 0 0,2 3-64 0,-1 0-16 15,-1 2 0-15,1 0 0 0,-2 0-128 0,-2 3 0 16,1 0 0-16,-2 2 0 15,1 1-144-15,-4 2-64 0,-4 4-16 0,-1 3 0 32,1 3-528-32,3 0-96 0,5 2-32 0,3 0 0 15,2-2-224-15,4 1-48 0,5-2-16 0,3-1 0 0,-5-13-112 0,0 0-32 16,0 0 0-16,0 0-18448 0</inkml:trace>
  <inkml:trace contextRef="#ctx0" brushRef="#br0" timeOffset="64562.25">30679 12622 27647 0,'-6'-14'2448'0,"3"5"-1952"0,2 2-496 0,-1 2 0 0,2 2 2368 0,0 0 384 0,-1 0 80 0,0 0 16 0,-1-2-1344 0,1-2-272 16,-1 0-48-16,0 1-16 0,-1 5-432 0,0 1-96 15,0 2 0-15,-1 4-16 0,1 2-336 0,2 4-64 16,-2 0-16-16,1 3 0 0,2 0-80 0,0 2 0 15,2 3-128-15,-1 0 192 0,1 1-48 0,-1-1-16 16,2 2 0-16,-2-1 0 0,1-1 0 0,1-1-128 16,-1-1 192-16,1-1-64 0,0-2-128 0,1 0 0 0,-1-4 144 0,1 0-144 15,1-1 128-15,-1 0-128 0,-1-3 160 0,-2-1-160 16,0-1 128-16,1 0-128 0,-2-1 0 0,1-3 144 16,-1 2-144-16,-1-2 0 0,1-1 0 0,0 0 0 15,-2-2 192-15,2-1-64 0,-1 0 0 0,1-1 0 16,-1-2 112-16,1-1 16 0,0-1 0 0,0-2 0 15,1 0 16-15,0-3 16 0,1 0 0 0,1-1 0 16,-1 1-16-16,1-1 0 0,3 2 0 0,-2 0 0 0,3 1-64 16,0 1-16-16,0 2 0 0,0 1 0 0,2 1-64 0,-1 0-128 15,2 3 176-15,-1-1-176 0,1 1 128 0,0 1-128 16,1 0 0-16,-8 1 0 0,1-1 128 0,-1 1-128 16,1 0 0-16,0-1 0 0,0 1 128 0,2-1-128 15,1-1 192-15,0 1-192 16,0-1 176-16,2 0-176 0,-1-1 160 0,1 1-160 0,-1-1 160 0,1-1-160 15,1 1 160-15,-1 0-160 0,1 0 0 0,-1-1 0 0,-1 1-176 16,-1 0 176 0,0 1-1040-16,-1 0-96 0,0 1-16 0,-2-1-13616 0,0 1-2720 15</inkml:trace>
  <inkml:trace contextRef="#ctx0" brushRef="#br0" timeOffset="65791.55">22363 9455 10127 0,'-2'0'896'0,"1"0"-704"0,-1 0-192 0,1 0 0 0,1 0 1280 0,-3 0 208 0,0-2 48 0,-2 4 16 0,-5-1 1104 0,-2 2 224 0,-2 2 32 0,0 0 16 16,-1 2-416-16,-2 1-80 0,0 2 0 0,0 0-16 16,0 1-896-16,0 3-176 0,-2 1-48 0,0 0 0 15,-1 3-640 1,-1 1-128-16,0 1-16 0,-2-1-16 0,3 1-240 0,-1 3-32 15,1 1-16-15,-1-2 0 0,3 0-64 0,-2 0-16 16,0 1 0-16,0-2 0 0,1 0-128 0,0-2 160 16,1-1-160-16,-1 0 160 0,1 1-160 0,1-1 160 0,-1 3-160 0,-1-1 160 15,4 1-160-15,-2 2 128 0,-1 1-128 0,-1 4 128 16,-1 0-128-16,2 2 128 0,1-2-128 0,-3 3 128 16,2 5-128-16,0-1 0 0,-2 0 0 0,1 1 128 15,1-3-128-15,0 3 0 16,-1-1 0-16,1 2 0 0,1 0 0 0,0 1 0 0,0 0 0 0,0 3 0 0,2 0 0 0,-5 3 0 15,0 4 128-15,-4 0-128 0,0 3 128 0,0-2 0 16,0-1 0-16,-3 1 0 0,2 4 64 0,-2-1 0 16,0 3 0-16,0 0 0 15,0 3-48-15,-1 1 0 0,-2 6 0 0,1-1 0 16,2-2-144-16,3-1 192 0,3-3-192 0,2 0 192 16,5-5-192-16,2 3 0 0,0 0 144 0,1-1-144 0,2-1 0 0,1-3 0 15,1 0 0-15,1-2 0 16,1-2 0-16,0-1 0 0,3 1 0 0,-3-3 0 0,4-5 0 0,-2 2 0 15,3 0 0-15,-1 0 0 0,2-3 0 0,1-1 0 0,-1-2 0 16,0-2 0 0,2-1 0-16,0-3 0 0,0 0 0 0,0-2 0 0,-2-1 0 0,2-2 0 0,0 0 0 0,0-3 0 31,1-1 0-31,-1-2 0 0,-1-1 0 0,3 0 0 0,-1-2 0 16,-1-2 0-16,0 0 0 0,-1-3 0 0,1 0 0 0,-1-5 0 0,0 2 128 15,1-2-128-15,-1-3 0 0,-1 1 128 0,-1-1-128 0,0-1 0 16,0-1 0-16,-1 0 0 0,-2 0 0 0,0 0 0 15,0-1-192-15,-2 1-128 0,-1-2 0 0,0 1-19936 16</inkml:trace>
  <inkml:trace contextRef="#ctx0" brushRef="#br0" timeOffset="66407.34">20326 12825 4607 0,'2'-1'400'0,"1"0"-400"0,0-1 0 0,-2 2 0 0,1 0 1136 0,1 0 144 0,2 0 16 0,4 2 16 0,-9-2 560 0,0 0 112 15,0 0 32-15,0 0 0 0,65 18 16 0,-65-18 0 16,0 0 0-16,0 0 0 0,0 0-176 0,56 41-48 15,-56-41 0-15,0 0 0 0,0 0-304 0,51 41-64 16,-51-41-16-16,0 0 0 0,0 0-464 0,52 48-112 16,-52-48-16-16,0 0 0 0,0 0-336 0,60 48-80 0,-60-48-16 15,0 0 0-15,0 0-272 0,69 48-128 16,-69-48 128-16,0 0-128 0,0 0 176 0,78 30-48 0,-78-30-128 0,0 0 192 16,0 0 0-16,66 7 0 15,-50-10 0-15,-2-3 0 0,-2 1 80 0,0-4 16 0,-1 1 0 16,0-2 0-16,1-2 272 0,-3 0 48 0,0-1 16 15,1-3 0-15,-3 1 64 0,1-1 16 0,-2-2 0 0,0 0 0 16,1-1 16-16,-3 0 16 0,2-3 0 0,-2 1 0 16,0-1-64-16,-1 0-16 0,1 1 0 0,0 3 0 0,1-1-208 0,-3 4-32 15,-2 2-16-15,2 2 0 0,-1 1-240 0,1 1-160 16,-1 2 192-16,1 0-192 0,-1 2 0 0,-1 0 0 16,1 3 0-16,-1-1 0 15,0 1-672-15,0 2-96 0,0 2 0 0,0-1-16 16,-1 3-848-1,0 2-160-15,-2 3-48 0,0 5-18960 0</inkml:trace>
  <inkml:trace contextRef="#ctx0" brushRef="#br0" timeOffset="66929.77">20366 13530 17503 0,'-2'-2'1552'0,"-1"0"-1232"0,1 2-320 16,2 0 0-16,0 0 1936 0,-1 0 336 0,0 0 64 0,-2-1 16 0,-1 2 544 0,1 2 112 0,1 3 32 0,2 2 0 0,2 5-1568 0,2 2-320 16,-4-15-64-16,0 0-16 0,30 55-672 0,-30-55-128 15,0 0-16-15,45 64-16 0,-45-64-240 0,0 0 176 16,42 48-176-16,-42-48 160 0,0 0-160 0,51 52 0 0,-51-52 144 0,0 0-144 16,0 0 0-16,58 53 0 15,-58-53 0-15,0 0 128 16,0 0-128-16,0 0 144 0,0 0-144 0,0 0 160 0,65 22-32 0,-58-26 0 0,-1 0 0 0,1-3 0 31,-2-2 176-31,0-1 16 0,0-2 16 0,0-1 0 16,-1-3 208-16,0-1 32 0,0 2 16 0,0-4 0 0,-1 1 16 0,2-2 0 0,-3-1 0 0,1-1 0 31,0-1 32-31,0 0 0 0,0 1 0 0,-2 1 0 16,2 2-128-16,0-1 0 0,1 1-16 0,-1-1 0 15,0 1-224-15,-1 2-32 0,1 5-16 0,1-1 0 16,-1 3-224-16,0 2 0 0,0 1 0 0,-2 1 0 0,2 3 0 15,-1 0-192-15,-1 2 16 0,0 1 0 16,1 1-848-16,-1 1-192 0,2 2-16 0,-2 0-16 16,1-1-304-16,1 3-64 0,-2 1-16 0,1 3-18192 15</inkml:trace>
  <inkml:trace contextRef="#ctx0" brushRef="#br0" timeOffset="67294.56">20796 13787 18431 0,'4'3'816'0,"-1"-3"160"0,1 0-784 0,-1 0-192 0,0 0 0 0,-2-1 0 16,4-1 2608-16,2 1 464 0,4-3 112 0,4-3 16 15,2 0-432-15,-1-2-80 0,1-1 0 0,-2 0-16 16,1 1-1488-16,-2-4-288 0,2 2-64 0,-4-4-16 16,0 3-240-16,-1-1-64 0,-1 2 0 0,-2-2 0 15,-1 0-64-15,-1 1 0 0,-3-3-16 0,0 3 0 16,-1 0-48-16,-2-2 0 0,0 0 0 0,-1 0 0 15,-3 1 0-15,-3-1 0 0,0 1 0 0,-2 2 0 16,-2 0-128-16,0 2-48 0,1 5 0 0,0 1 0 0,-1 3-80 0,1 3-128 16,0 3 176-16,-2 1-176 15,3 4 128-15,0 2-128 0,-1 2 0 0,3 4 0 16,2-1 0-16,0 2 0 0,4 1 0 0,1 0 0 16,1 0-144-16,2 1 144 0,1-3-128 0,2 0 128 0,-6-19-192 0,0 0 32 15,25 44 16-15,-25-44 0 0,0 0-80 0,0 0-16 16,0 0 0-16,67 26 0 0,-67-26 16 0,0 0 0 0,0 0 0 15,0 0 0 1,68-4-288-16,-68 4-48 0,0 0-16 0,46-14 0 16,-46 14-560-16,0 0-112 0</inkml:trace>
  <inkml:trace contextRef="#ctx0" brushRef="#br0" timeOffset="67580.45">21386 13426 9215 0,'-4'-19'816'0,"3"8"-656"0,-1 3-160 0,1 1 0 16,0 2 4608-16,-1 3 880 0,1-3 176 0,-4 0 32 0,-2-4-2320 0,-1 1-480 16,-2 1-80-16,-3 2-32 0,1 5-1792 0,-1 5-352 15,0 2-80-15,0 3-16 0,2 4-320 16,0 0-64-16,2 0-16 0,-1 4 0 0,2 4-16 0,0 2-128 16,2 0 192-16,3 0-64 0,2 0-128 0,1-3 0 15,2 0 0-15,3-3 128 16,-5-18-128-16,0 0 0 0,0 0 0 0,35 53 0 0,-35-53 0 0,0 0 0 15,0 0 0-15,0 0 0 16,65 25 0-16,-65-25 0 0,0 0 0 0,0 0 0 16,0 0 0-16,68-1 0 0,-54-2 0 0,0-3 0 15,2 1-240-15,-2-1-80 0,0 0 0 0,0-1-12160 0,0 1-2432 0</inkml:trace>
  <inkml:trace contextRef="#ctx0" brushRef="#br0" timeOffset="67881.98">21569 13162 21183 0,'-9'-24'944'0,"5"11"192"16,1 2-912-16,2 2-224 0,-1 2 0 0,2 1 0 0,0-1 1984 0,-1-3 368 31,1-5 64-31,1-2 16 0,-1 0 416 0,2 6 96 16,-1 4 0-16,2 4 16 0,0 4-1808 0,1 5-384 0,0 4-64 0,2 2 0 15,-2 5-256-15,-4-17-64 0,13 46 0 0,-13-46 0 0,13 48-128 0,-13-48-16 16,14 53-16-16,-14-53 0 0,15 55-32 0,-15-55 0 15,17 61 0-15,-8-28 0 0,-9-33-192 0,15 56 144 16,-15-56-144-16,17 54 128 16,-17-54-128-16,0 0 0 0,27 58 0 0,-27-58 0 15,0 0 0-15,0 0 0 0,0 0 0 0,0 0 0 0,38 49 0 0,-35-47 0 16,1-2 0-16,0-2 0 16,1 1-352-16,-4-3-48 0,-1 1-16 0,0-1 0 31,-1-2-800-31,-1 0-176 0,1-1-16 0,-3 0-17024 0</inkml:trace>
  <inkml:trace contextRef="#ctx0" brushRef="#br0" timeOffset="68041.31">21491 13350 26719 0,'1'0'1184'0,"1"-2"240"0,-1 1-1136 0,2 1-288 16,0 0 0-16,-2-2 0 0,3 1 1808 0,4-2 304 15,4-1 64-15,7-2 16 0,-19 6-256 0,43-14-48 16,-43 14-16-16,47-14 0 0,-47 14-1296 0,42-11-272 15,-42 11-48-15,0 0-16 0,56-9-240 0,-56 9 0 16,0 0-144-16,0 0-12336 16,0 0-2448-16</inkml:trace>
  <inkml:trace contextRef="#ctx0" brushRef="#br0" timeOffset="68437.23">21919 13210 26719 0,'4'1'1184'0,"-2"-1"240"0,-1 0-1136 0,0 0-288 0,1 1 0 0,-2 1 0 16,1 1 2112-16,2 2 384 0,0 4 64 0,1 4 0 15,2 2-720-15,-2 2-160 0,2 0-16 0,1 0-16 16,-2 0-976-16,1 0-192 0,0 0-32 0,1-2-16 16,-7-15-240-16,0 0-64 0,0 0 0 0,39 48 0 15,-39-48-128-15,0 0 0 0,0 0 0 0,0 0 128 0,65 15-128 16,-51-18 192-16,-1 0-192 0,0-3 192 0,2-1-16 0,-2-1 0 15,0-1 0-15,-2-1 0 0,0 2 16 0,2-2 0 16,-2 0 0-16,-1 0 0 0,0 0 0 0,-3 0 0 16,-1 2 0-16,-2-2 0 0,-1-1 80 0,-3-3 32 15,-3-1 0-15,-4 1 0 0,-3-4 112 0,-1 2 32 16,-3-1 0-16,-3 1 0 0,0-1-96 0,-3 1-16 16,0 3 0-16,1 2 0 0,-1 3-96 0,-1 2-32 15,1 3 0-15,1 2 0 0,3 2-80 0,0 3 0 16,3 1-128-16,3 0 192 0,0 4-192 0,3 1 0 0,2-1 0 0,-1 3 0 31,3-1-576-31,2 2-48 0,1 1-16 0,1-1 0 16,2 1-640-16,1 0-128 0,3 0-16 0,2 2-18944 0</inkml:trace>
  <inkml:trace contextRef="#ctx0" brushRef="#br0" timeOffset="68872.23">22295 13099 30399 0,'0'-4'2704'0,"0"0"-2160"16,0 1-544-16,0 2 0 0,0 1 1536 0,0-2 208 0,0 0 48 0,0-4 0 0,1 0-208 0,1 1-48 15,-1 2 0-15,0 6 0 16,2 2-912-16,0 5-192 0,0 3-48 0,1 2 0 0,2 7-208 0,-6-22-48 16,14 42-128-16,-14-42 192 15,14 49-192-15,-14-49 128 0,16 54-128 0,-16-54 0 0,15 50 0 0,-15-50 128 16,14 40-128-16,-14-40 0 15,0 0 0-15,19 46 0 0,-14-36 128 0,-2-3-128 0,0 0 0 0,-2-2 0 0,1 0 0 0,-2-3 0 32,1 1 0-32,-1-3 0 0,-1 0 0 0,-2-1 0 0,0-2 0 0,0-1 0 0,0-2 0 0,1-1 0 31,-1-3 0-31,0 0 144 0,-1-2-144 0,1-3 128 0,0 0 176 0,0-2 16 16,2-1 16-16,-1-1 0 0,1 2 112 0,1-1 0 15,3 2 16-15,0 2 0 0,1 0-128 0,2 3-16 16,-1 2-16-16,4 2 0 0,-1 0-80 0,2 3-16 0,3 0 0 0,-1 1 0 31,0 1-48-31,0 1-16 0,1 0 0 0,-2-2 0 0,2 0-16 0,1-3-128 16,3 1 192-16,4-2-64 0,3-2-128 0,0-1 0 0,-1 3 144 15,-2 0-144-15,-1 0 0 0,-4 1 0 16,-5 1 0-16,-1 1 0 16,-3 1-672-16,-2-2-48 0,0 4-16 0,-4 0 0 15,1 1-624-15,-2 0-128 0,0 1-32 0,-3 0-18192 0</inkml:trace>
  <inkml:trace contextRef="#ctx0" brushRef="#br0" timeOffset="69215.03">20762 14201 9215 0,'1'0'816'0,"1"0"-656"0,1 0-160 0,-1-1 0 0,3 0 2080 0,2-1 384 0,7-1 80 0,-14 3 16 0,55-12 1312 0,-13-1 272 15,6-1 48-15,3-3 16 0,7-2-1728 0,4 0-352 16,6-4-64-16,1 0-16 0,1 1-1120 0,-1-4-224 15,3 2-64-15,-1-1 0 0,-7 4-272 0,1 1-64 16,0 2-16-16,-5 1 0 0,-5 4-288 0,-6 0 0 16,-3 3 128-16,-46 10-128 0,72-17 0 0,-72 17 0 15,52-12 0-15,-52 12-144 16,0 0-512-16,49-10-112 0,-40 10 0 0,-4 1-18096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41:00.0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41:02.976"/>
    </inkml:context>
  </inkml:definitions>
  <inkml:trace contextRef="#ctx0" brushRef="#br0">23868 13508 0,'0'0'0,"0"0"0,0 0 0,0 0 15,0 0-15,0 0 16,0 0 0,0 0-1,0 0-15</inkml:trace>
  <inkml:trace contextRef="#ctx1" brushRef="#br0">6996 7098 3679 0,'-2'0'320'0,"1"-1"-320"0,1 1 0 0,0-2 0 0,0 2 912 0,-1-1 112 0,-1-1 32 0,1 0 0 0,-2-1 1104 0,0 0 208 0,0 0 64 0,0 0 0 15,2 2 0-15,0 1 0 0,-1 0 0 0,2 1 0 16,0 1-320-16,0 2-64 0,3 2-16 0,-2 1 0 16,1 0-672-16,1 1-128 0,-2 4-16 0,1-3-16 15,-1 0-352-15,-1-1-64 0,1 1-16 0,-1 2 0 16,2 6-272-16,-1 3-64 0,1 4-16 0,-1 4 0 0,-1 3-208 16,1 5-32-16,1 3-16 0,-1 2 0 15,1 1-160-15,0-1 160 0,0 0-160 0,-2 0 160 16,1 2-160-16,-1-7 192 0,0-4-192 0,0-1 192 15,-1 4-64-15,-1 3 0 0,1 2 0 0,0 1 0 16,1 0 32-16,-2 1 0 0,1-1 0 0,1 0 0 16,0-3 16-16,0-1 0 0,-3-2 0 0,2-4 0 15,1-5-48-15,-2-1 0 0,2 3 0 0,0 2 0 16,-1 1 0-16,-1 2-128 0,2-1 192 0,-2 1-64 0,0-1-128 0,1-1 192 0,-1 0-192 0,1-4 192 31,1-2-64-31,-2-1 0 0,2-1 0 0,-1-2 0 0,0-4 16 0,1 0 0 0,-2-1 0 0,1-2 0 31,1-4-16-31,-2 0 0 0,1 0 0 0,0-2 0 16,1 0-128-16,-2 1 192 0,1-1-192 0,-2-1 192 0,3-1-192 0,-1-2 160 0,1-1-160 0,-2 0 160 16,2-2-160-16,-1 1 192 0,1-2-192 0,0 1 192 15,0-1-64-15,0-1-128 0,1 1 192 0,-1 0-64 16,0-2-128-16,2 1 0 0,-1 0 144 0,0-2-144 16,2 1 0-16,1 1 0 0,2 0 0 15,0-1 0-15,-1 1 0 0,2-2 0 16,2 1 0-16,-1 1 0 0,1 1 0 0,1-3 0 15,1 2 0-15,5-1 0 0,-1 0 0 0,1-1 0 0,1 1 0 0,-2 1 0 0,-1 0 0 0,2 1 0 16,1 0 0-16,1-2 0 16,0 2 0-16,-18 0 0 0,0 0 0 0,60 0-128 15,-60 0 128-15,0 0 0 0,66 0-144 0,-66 0 144 16,0 0-128-16,74 0 128 0,-74 0-160 0,56 2 160 16,-56-2-128-16,62 4 128 0,-62-4 0 0,58 3-144 0,-58-3 144 0,0 0 0 0,78 1 0 0,-78-1-128 31,59 3 128-31,-59-3 0 0,62 5 0 0,-62-5 0 15,67 8 0-15,-67-8 0 0,72 11 0 0,-72-11 0 0,75 13 0 0,-75-13-160 16,69 12 160-16,-69-12 0 16,0 0-144-16,89 14 144 0,-89-14 0 0,0 0-144 15,85 13 144-15,-85-13 0 0,0 0 0 0,75 6-128 16,-75-6 128-16,0 0 0 0,82 7 0 0,-82-7 0 16,62 5 0-16,-62-5 0 0,60 8 0 0,-60-8 0 15,64 9 0-15,-64-9 0 0,64 9 0 0,-64-9 0 16,0 0 0-16,66 8 0 0,-66-8 0 0,0 0-128 15,62 5 128-15,-62-5 0 0,0 0-144 0,62 0 144 16,-42-2 0-16,0 1 0 0,-2-2-144 0,2 0 144 0,-2 0 0 0,-1 1 0 16,-1-1 0-16,-2 0 0 0,-3-1 0 0,1 1 0 15,-3-1 0-15,1-1 0 0,-3 2 0 0,0-2 0 16,-1 1 0-16,0-2 0 0,-2 0 0 0,-1 1 176 16,1-2-176-16,-1 0 160 0,0-1 32 0,0 0 0 15,-2-2 0-15,2 0 0 0,-2-1 0 0,1 0 0 16,-1 1 0-16,0-2 0 0,-1 3-48 0,3-3 0 0,-1 2 0 0,-2-1 0 15,1 0-144-15,0-1 160 16,-1 0-160-16,2-1 160 0,-2 0-160 0,1-1 192 0,1 0-192 16,-1 0 192-16,1 0-64 0,-2 0-128 0,1-2 192 15,0 1-64-15,-1-2 0 0,2-3 0 0,-1-3 0 0,-1-1 0 16,2 6 64-16,-2-1 0 0,0-2 0 0,1-3 0 16,-1-4 0-16,1-6 0 0,-1 0 0 0,2-3 0 15,1 2-48-15,0-2 0 0,-2 2 0 0,2 1 0 16,0 0-144-16,-1 2 128 0,3 1-128 0,-3 0 128 15,1 2-128-15,-1 0 0 0,-1 0 0 0,-1 1 0 16,0 0 128-16,0-2-128 0,0 1 0 0,-1-2 128 0,-1-2 0 0,2 2 0 16,0-2 0-16,2 4 0 0,-1-1-128 0,1-1 128 15,-1-1-128-15,2-1 128 16,1 3-128-16,-1 1 0 0,1-1 0 0,-1 5 0 0,0 2 0 0,0-1 0 16,-1 1 0-16,1 1 0 15,0 3 0-15,-2 5 0 0,1 3 0 0,-1 0 0 16,1-2 0-16,-1-5 0 0,2-2 0 0,-2-1 0 15,2-1 128-15,-1 1-128 0,0 0 0 0,0 3 128 16,-1 1-128-16,-1 1 0 0,0 1 0 0,0 2 0 16,0 0 0-16,-1 1 0 0,1 2 128 0,-2 0-128 0,1 0 0 15,-2 0 0-15,2 2 0 0,-4-1 0 0,3 2 0 0,-4 0 128 0,2 1-128 16,-2-1 0-16,0 2 0 0,-1-3 0 16,2 0 128-16,-2 2-128 0,1-1 0 0,-1 2 0 0,0-1 0 0,-2 0 0 15,4 1 0-15,-2-1 0 16,-2 0 0-16,1 1 0 0,-2-1 0 0,1 0 0 0,1 1 128 0,-2 1-128 15,-1 1 0-15,-1-2 0 0,1 3 0 16,-2 0 0-16,-1-1 0 0,0 1 0 16,0 2 128-16,0 0-128 0,0 0 0 0,-2 1 0 0,1 0 0 0,1 1 0 15,-2 1 0-15,-1-1 0 0,0 3 0 16,0-1 0-16,0 3 0 0,0-3 0 0,0 2 0 0,2 1 0 0,-2-1-144 0,-2-1 144 16,3 1 0-16,-1 0 0 15,-2 1-128-15,1 0 128 0,-1-2 0 0,0 0 0 16,-1 0 0-16,0 1-128 0,0-2 128 0,-2 0 0 15,1 1 0-15,-2-3 0 0,-1 1 0 0,-1 0 0 16,1 0 0-16,-3 0 0 0,-2 0 0 0,0 1 0 16,-1 0 0-16,-1 2 0 0,0-2 0 0,3 0 0 15,-2 2 0-15,0-1 0 0,1 0 0 0,-1-1 0 16,3-1 0-16,-1 0 0 0,-2-2 0 0,2-1 0 16,1 1 0-16,0-1 0 0,2 2 0 0,-3-2 0 15,1 0 0-15,-1 0 0 0,-1 0 0 0,1 0 0 16,0 0 0-16,0 0 0 0,2 0 0 0,-1-3 0 15,0 3 0-15,-1 0 0 0,0 0 0 0,-2 0 0 16,-1 3 128-16,-1-2-128 0,1 1 0 0,1-1 0 16,2 0 128-16,-2 2-128 0,0-1 0 0,-2 1 0 0,-1 1 0 15,1-1 128-15,2-1-128 0,2 0 0 0,1-1 0 0,-1 2 0 16,1-2 0-16,2 1 0 0,3-1 0 0,1-2 0 16,1-1 0-16,4 0 0 0,0-1 0 0,2 0 0 15,3 0-192-15,2-1 192 16,3 1-816-16,2 0-48 0,6 0-16 0,0 2 0 15,4 1-656-15,3 0-128 0,2 3-16 0,-11-3-18944 0</inkml:trace>
  <inkml:trace contextRef="#ctx1" brushRef="#br0" timeOffset="543.97">7884 9082 16575 0,'0'-3'1472'0,"0"0"-1168"0,0 2-304 0,0 1 0 0,2 1 1424 0,-2-1 240 0,1-1 32 0,-1-1 16 16,2 1 704-16,-1 2 144 0,0 2 16 0,-1 3 16 16,0 1-832-16,0 0-160 0,-1 3-48 0,1 0 0 15,-1 2-704-15,-1 0-144 0,2 2-16 0,-1 0-16 16,1-2-240-16,-2 3-48 0,1-1-16 0,1-2 0 16,0 3-144-16,-1-3-32 0,-1 1 0 0,1-2 0 15,-1 2 0-15,1-3-16 0,-2 0 0 0,-1-2 0 0,1 2-176 0,0 0 192 31,0-3-192-31,-1 0 192 0,1 0-192 0,-1-1 0 0,1-2 0 0,-1 0 0 16,3-1 0-16,-2-1 0 0,0-1 0 0,2-1-176 31,-1 0-352-31,1-1-80 0,-1 1-16 0,1-2-17808 0</inkml:trace>
  <inkml:trace contextRef="#ctx1" brushRef="#br0" timeOffset="1095.8">8123 9014 18431 0,'3'-7'816'0,"-2"1"160"0,1 2-784 0,-1 0-192 0,1 1 0 0,-4 0 0 16,2 0 2752-16,-1-1 512 0,-1-3 112 0,0-3 16 16,-3-1-560-16,-2-2-96 0,0 3-32 0,-1-1 0 15,-4 2-1696-15,0 2-352 0,-1 0-64 0,-4 3-16 16,-1 0-224-16,-5 2-48 15,-1 2-16-15,-1 2 0 0,-1 2-96 0,-3 3-32 0,-4 3 0 0,-2 3 0 16,-1 2-160-16,-2 3 0 0,3 1 0 0,-2 1 128 0,5 2-128 0,-1 1 0 31,5 1 0-31,0 0 0 0,4 0-192 0,0 1 192 0,4 2-192 0,2-1 192 0,3-2-224 0,4 0 80 32,3-2 16-32,2 1 0 0,5 1 128 0,-1 0-160 15,4-3 160-15,2 2-160 0,1-1 160 0,-5-22-128 16,23 57 128-16,-23-57-128 0,34 63 128 0,-34-63-208 0,47 62 80 15,-47-62 128-15,53 53-288 0,-53-53 64 0,65 32 16 0,-65-32 0 16,71 17 208-16,-71-17-144 0,78 3 144 0,-78-3-128 16,77-7 128-16,-39-2 0 0,-1 1 0 0,-2-5 128 15,-1 1 48-15,-3-3 16 0,-2 0 0 0,-5-1 0 16,-2-1 128-16,-5 0 48 0,-3 2 0 0,-1-3 0 16,0-2 144-16,-2-1 48 0,0-5 0 0,-1-1 0 15,0-1 80-15,-3-2 32 0,-1 1 0 0,-2-1 0 16,-4 2 96-16,-3-2 0 0,-2 0 16 0,-4-1 0 15,-1 2 32-15,-2 0 0 0,-1 3 0 0,0 2 0 0,3 4-288 0,-2 0-48 16,-3 2-16-16,1 2 0 0,2 2-256 0,-3 4-48 16,3 0-16-16,-1 2 0 0,3 4-144 0,0-1-192 15,2 4 32-15,2 1 16 16,2 0-896-16,1 3-176 0,2 1-48 0,2 3-14368 16,2 0-2880-16</inkml:trace>
  <inkml:trace contextRef="#ctx1" brushRef="#br0" timeOffset="2816.43">10174 7005 8287 0,'0'-4'736'0,"-1"2"-592"0,-1 1-144 0,1 1 0 0,0 0 816 0,-1-2 128 0,-2 1 16 0,-2-2 16 15,-2 0 96-15,-2 0 16 0,1 2 0 0,0 2 0 16,0 1 80-16,2 2 32 0,1 2 0 0,1 2 0 31,1 2-16-31,-2 1 0 0,3 5 0 0,0 2 0 16,0 2 0-16,1 3 0 0,-1 2 0 0,0 1 0 15,0 2-32-15,2 4-16 0,-2 5 0 0,1 5 0 16,0 5-288-16,0 3-48 0,-1 0-16 0,2 1 0 16,0-3-272-16,-1-3-48 0,2 1-16 0,0 2 0 0,0 4-256 15,0 6-48-15,2 3-16 0,-1 2 0 0,2 1 16 0,-3-5 0 16,1-5 0-16,-1-5 0 0,0-3 64 0,0-11 16 15,-1-6 0-15,-1 3 0 0,2 3 176 0,-2 2 48 16,0-1 0-16,-1-2 0 0,2-1-128 0,-2-4-32 16,0-2 0-16,0-4 0 0,2-5-32 0,-2-1 0 15,0-3 0-15,2-2 0 0,-2-1 16 0,2-3 0 0,-2-1 0 16,1-1 0-16,1 0-64 0,1-3-16 0,0-1 0 0,0-2 0 16,0 2-48-16,0-2-16 0,3 1 0 0,0-2 0 15,1 1-128-15,2-2 192 0,1 2-192 0,1-2 192 16,3 0-192-16,-1-1 0 0,-1 2 0 0,1-2 128 15,7-1-128-15,5-2 0 16,7 1 0-16,3-2 0 0,3-1 0 0,3 0 0 0,1 1 0 0,0-2 0 16,1 4 0-16,-1-1 0 0,2 2 0 0,0 2 0 15,3 1-128-15,1 1 128 0,0 1 0 0,-45-1 0 16,89 8-144-16,-89-8 144 0,91 7-192 0,-91-7 192 16,97 8-240-16,-47-4 64 0,-50-4 16 0,93 10 0 0,-93-10 160 0,92 9-160 15,-92-9 160-15,89 10-160 0,-89-10 160 16,87 14 0-16,-87-14 0 0,91 18-128 15,-91-18 128-15,86 27 0 0,-86-27 0 0,83 28 0 16,-83-28 0-16,69 26-128 0,-69-26 128 0,65 17 0 0,-65-17 0 0,68 11-160 16,-68-11 160-16,74 7 0 15,-74-7 0-15,72 1 0 0,-72-1 0 0,68-1 0 0,-35-1 0 0,0 1 0 0,-3-2 0 16,-5 0 0-16,1 1 0 0,-4-4 0 16,-1 2 0-16,-2-2 0 0,-1 2 0 0,-2-2 0 15,-1 1 0-15,-1-3 144 0,-2 3-144 0,-1-1 192 0,0-1-192 0,-1-1 192 16,-2-1-64-16,0 1 0 0,-1-1 0 0,-3 1 0 15,2-1 80-15,-2 1 16 0,0-2 0 0,-1 0 0 16,0-1-16-16,-1-1 0 0,1 2 0 0,-1 1 0 16,1 0-48-16,-1-1-16 0,1-2 0 0,0-4 0 15,0 0-16-15,-2-1 0 0,2 2 0 16,-2-1 0-16,-1-1 48 0,2-2 0 0,-2-1 0 0,-2-3 0 16,1 2 16-16,-2-3 0 0,-1-3 0 0,0 0 0 15,-2-1 16-15,0-2 16 16,1 1 0-16,-2 1 0 0,1-1-48 0,-1 0-16 15,-1-2 0-15,0-2 0 0,1 2-160 0,0 0 128 0,3-2-128 0,0 7 128 0,1 2-128 0,2 0 0 16,-1-2 0 0,2-2 0-16,0 1 0 0,-1 0 0 0,1 0 0 0,0 2 0 0,1-1 0 15,-2 1 0-15,-2 1 0 0,2 1 0 16,-1 1 0-16,-1-1 0 0,2 1 0 0,0-1 0 16,-1 0 0-16,-1-1 0 0,3 0 0 0,-1 0 128 0,1 5-128 0,-2-1 0 0,2-1 0 15,0-2 0 1,-1 2 0-16,1 1 0 0,-1 4 0 0,1 1 0 0,-2-1 0 15,1-1 0-15,-1-1 0 0,0-2 0 0,-1 2 0 0,0-3 128 0,-1-2-128 0,-2 1 0 16,0 0 128-16,1 3-128 0,-2-1 128 0,-2 0-128 31,1 3 160-31,-1 2-160 0,1-1 192 0,-1 0-192 16,-1 2 176-16,1 2-176 0,-3-3 160 0,1 3-160 16,0 0 128-16,-1 0-128 0,1 2 0 0,-2-1 0 15,3 2 128-15,-1 1-128 0,-2-1 0 0,-1 2 0 0,3 3 0 0,-3-2 128 16,-2 2-128-16,-1 0 0 0,0-1 0 0,0 3 0 0,-1-1 0 15,-3 1 0-15,-3 0 0 0,-2 2 0 0,-2-2 0 0,0 2 0 16,-3 2 0-16,-2-1 0 16,-1-1 0-16,-1 1 0 0,-2 2 0 0,1 0 0 15,-2 1 0-15,-2 0-160 0,0 1 160 0,-1 0 0 16,-1 2-144-16,0 1 144 0,1-3 0 0,-6 4 0 16,-5-2 0-16,-2 1 0 0,2-1 0 0,1 0 0 15,4 0 0-15,1-1 0 0,1 0-128 0,1-2 128 16,1-1 0-16,4 0 0 0,-1 1 0 0,1 0 0 15,2 2 0-15,2-1 0 0,4 0 0 0,1 0 0 0,2-1 0 16,2 1 0-16,4-2-320 0,3 1 16 0,2 0 0 0,3-1 0 31,3 0-336-31,1 2-64 0,3 0 0 0,0 2-16 16,4-2-256-16,0 4-48 0,2 1-16 0,1 1-12256 0,1 2-2448 0</inkml:trace>
  <inkml:trace contextRef="#ctx1" brushRef="#br0" timeOffset="3479.52">10820 9073 14735 0,'-2'-6'640'16,"2"2"160"-16,0 1-640 0,0 1-160 0,2-1 0 0,-2 1 0 0,1 1 1040 0,2-3 176 0,0-2 48 0,3-1 0 0,1-1 816 0,1-2 160 0,3 0 48 0,2-2 0 16,3 1-992-16,1 0-192 0,0 1-32 0,1-1-16 15,2 2-352-15,-2 2-64 0,-1 0 0 0,0 3-16 0,0 2-80 0,-3 2-16 16,-1 3 0-16,-2 1 0 16,0 5-112-16,-2 1-32 0,-2 4 0 0,-3 1 0 0,-2 5-192 0,-4 1-64 15,-2 2 0-15,-2 1 0 0,-2 0-128 0,-1 2 0 16,-2-2 0-16,0 0-176 0,1-3 176 0,-1-3 0 15,-1-1 0-15,0-3-128 0,2 0 464 0,-2-2 112 16,2-1 0-16,2 0 16 0,-2-1 128 0,2-3 32 16,1 2 0-16,-1-2 0 0,3 1-384 0,-1-2-80 0,3 1-16 15,1-3 0-15,2 0-144 0,0-1 128 0,1 0-128 0,3 0 128 32,0 0-128-32,2 0 128 0,1-1-128 0,2 1 128 0,0 0 32 15,0 0 0-15,2 0 0 0,1-1 0 16,0 1 48-16,1 0 16 0,0 0 0 0,1 0 0 0,-1-2-32 0,-1 2-16 15,2-2 0-15,-1 1 0 0,0-2-176 0,1 1 192 16,1-1-192-16,0-1 192 0,0-1-192 0,-2 1 0 0,0 0 0 16,-1-1 128-16,0 1-128 0,-3-2 0 0,1 0 144 0,0 0-144 15,0 0 0-15,-3 2 128 16,2-2-128-16,-4 2 0 0,1-1 0 0,-2 2 0 0,0-1 0 0,1 1 128 16,-2-1-304-16,-1 1-48 0,1-2-16 0,-1 1 0 31,-1 1-368-31,2-2-80 0,-2 1-16 0,-1-2-11856 0,0 2-2384 0</inkml:trace>
  <inkml:trace contextRef="#ctx1" brushRef="#br0" timeOffset="3925.35">11341 8960 21183 0,'-7'-25'944'0,"4"13"192"0,0 0-912 0,1 2-224 0,0 3 0 0,-1 0 0 0,1-2 1936 0,-4-4 352 0,-5-5 64 0,-5-6 16 16,-2-1 80-16,-4 3 32 0,0 4 0 0,-2 5 0 15,-3 5-1360-15,-1 4-272 0,-3 2-48 0,-2 5-16 16,1 3-512-16,-4 4-96 0,1 2-32 0,0 5 0 16,2 2 32-16,5-1 0 0,4 2 0 0,-1 2 0 15,-1 7-176-15,4 2 0 0,0 4 144 0,4 3-144 16,2 3 0-16,5-1 0 0,1 1 0 0,6-2 0 0,3 2 0 0,5 0 0 15,3 2 0-15,-7-43-128 0,24 82 128 0,-24-82-208 16,32 73 80-16,-32-73 128 0,46 62-320 0,-46-62 48 16,60 45 16-16,-60-45 0 0,71 29 64 0,-71-29 0 15,68 17 16-15,-68-17 0 0,65 5 176 0,-65-5 144 16,66 0-16-16,-35-4-128 0,-4-2 304 0,-1-2-48 16,0-3-16-16,1-4 0 0,0 0 160 0,-2-4 48 15,1 0 0-15,-1-2 0 0,-1-3 128 0,-1-3 16 0,-2 0 16 16,-3 0 0-16,-2 0 16 0,-2 2 0 0,-3-4 0 0,1 1 0 15,-5 0 48-15,-2-2 16 16,1-2 0-16,-4-1 0 0,-1 5-176 0,-2-2-16 0,-2 4-16 0,-2-1 0 16,-2 1-352-16,0 2-128 0,-1 3 0 0,-2 0 0 15,-1 1-784-15,-1 5-256 16,1 3-48-16,0 4-21040 0</inkml:trace>
  <inkml:trace contextRef="#ctx1" brushRef="#br0" timeOffset="5800.29">15513 6986 5519 0,'-6'-9'496'0,"3"3"-496"0,2 2 0 0,-1-1 0 0,1 4 560 0,1 0 16 0,-1-1 0 0,-1 1 0 0,1-2 432 0,-2 2 80 0,0-1 32 0,-1 2 0 15,2 2 608-15,0 2 112 0,0 0 16 0,1 0 16 16,1 2-304-16,0 0-64 0,1 1-16 0,2 0 0 16,0 1-160-16,1 1-48 15,0 1 0-15,2-1 0 0,-2 0-288 0,2 2-64 0,1 2-16 0,-1 1 0 16,-1 2-176-16,1-1-32 15,-2 2-16-15,0-1 0 0,1-4-80 0,-3 1-16 16,0 1 0-16,-1-1 0 16,-1-3-32-16,0 1-16 0,0-1 0 0,-1 1 0 0,-2-1-32 15,0 0 0-15,-1 1 0 0,0 1 0 0,1 0-144 0,-3 1-48 16,2 1 0-16,0 3 0 0,-2 3-160 0,0 1-32 16,1 6-128-16,-1 1 192 0,2 3-192 0,-2 2 144 15,2 2-144-15,1 0 128 0,-1 1-128 0,3-2 0 16,-2 1 0-16,1-5 128 0,1-2-128 0,-1 2 0 15,1 1 0-15,1 1 0 0,-1-2 0 0,-2-2 0 16,1-1 0-16,0-2 0 0,0-1 0 0,-1-1 0 16,2 1 0-16,-3 0 0 0,1 0 0 0,-1 0 0 15,1-3 0-15,0 0 0 0,0-1 0 0,0 1 0 0,-1 2 0 0,0 0 0 16,1-2 0-16,-1 0 0 0,1-1 0 16,2-3 0-16,-2-2 144 0,1-2-144 0,1 1 160 0,-1 0-160 15,1 3 192-15,0-1-48 0,-1-2-16 0,1 0 0 16,1 0 0-16,-2 2-128 0,1-1 192 0,0-1-64 15,1 0-128-15,-2 2 160 0,1-2-160 0,-1-1 160 16,2 0-160-16,-2-1 128 0,0 0-128 0,-1-1 128 16,2 0-128-16,-2-1 192 0,2 0-192 0,-2 0 192 0,1-2-64 0,0-1 0 15,0 2 0-15,-1-2 0 0,2 0 0 0,-1 0 0 16,1-1 0-16,0-1 0 0,-1 1 0 0,2 0-128 16,0-2 192-16,0 0-64 0,0 0-128 0,0 1 0 15,0-1 144-15,2 0-144 0,-1 0 0 0,0 1 0 16,1-1 0-16,-1 0 128 15,2 0-128-15,0 1 0 0,1-1 0 0,0 1 0 16,2 1 0-16,0-2 0 0,1 1 0 0,1-1 0 0,-1 0 0 0,2-1 0 16,-1 0 0-16,4-2 0 0,0 2 0 0,2-2 0 15,2-1 0-15,1 0 0 0,-2 0 0 0,1-1 0 16,1-1 0-16,0 1 0 0,-2-2 0 0,2 0 0 16,3 1 0-16,0-4 0 0,1 2 0 0,0-2 0 15,2 0 0-15,0 1 0 0,-1 1 0 0,1-1 0 16,2 0 0-16,-1 0 0 0,-1 3 0 0,1-3 0 15,5 4 0-15,1-2 0 0,-2 2 0 0,2-2 0 0,1 1 0 0,-1 0 0 16,-30 2 0-16,62-2 0 0,-31 1 0 0,0-1 0 16,-3 1 0-16,-1 0 0 15,1-1-144-15,-1 1 144 0,0-1 0 0,0 1-176 0,-27 1 176 0,52 0-128 16,-52 0 128-16,50 0 0 0,-50 0 0 0,56 0-128 16,-56 0 128-16,58 3 0 0,-58-3-144 0,57 5 144 15,-57-5 0-15,59 7-144 0,-59-7 144 0,59 8 0 0,-59-8-176 0,55 4 176 16,-55-4-160-16,54 3 160 15,-27-3-176-15,-2-2 176 0,4 1-192 0,-1-2 192 16,1 0-128-16,1 2 128 0,-2-2 0 0,2 0 0 16,0 2 0-16,-1-1 0 0,2 1 0 0,-1-1 0 0,-2 1 0 0,-28 1 0 0,57-1 0 0,-32-1 0 31,-1 1 0-31,-2-1 0 0,-1 1 0 0,-4-1 0 0,-2 0 0 0,-1-1 0 0,-1 1 0 0,-2-2 0 16,-1 1 0-16,-1 1 144 15,-1-1-144-15,1 0 192 16,-2 0-32-16,-2 0 0 0,1 0 0 0,-2 1 0 15,2-1-32-15,-3 0-128 0,0 0 192 0,-1 0-64 0,1 0-128 0,-1 1 160 16,-1-3-160-16,0 3 160 0,2-3-32 0,-1 1-128 0,1 1 192 0,-2-1-64 31,2 0-128-31,-2-2 0 0,-1 2 0 0,2-2 128 0,-2 1-128 0,1-1 0 0,-1-3 0 16,0 2 0-16,0-1 160 0,0-1-160 0,0-3 192 0,0-2-192 16,0-1 320-16,-1 0-64 15,1-2 0-15,0 0 0 0,0 0 32 0,-2-3 0 16,2-2 0-16,0-4 0 0,0-2 0 0,0-4 0 15,2-5 0-15,-1-1 0 0,0-3-48 0,-1-3-16 16,2 1 0-16,-2 3 0 0,0-3-64 0,-2 5-16 16,1 6 0-16,0-2 0 0,-2-2-16 0,0 2-128 15,0 8 192-15,2-6-64 0,-2-3 0 0,-1-4 0 16,1 0 0-16,0 3 0 0,2 2 16 0,-4 1 0 0,4 4 0 0,1-1 0 16,0 5-16-16,0-2-128 0,1 1 192 0,1 2-64 15,-1 3-128-15,-1 1 0 0,2 3 144 0,-1 0-144 16,2 0 0-16,-3 0 0 0,1 2 0 0,1 1 128 15,-2 2-128-15,1 0 0 0,-2 0 0 0,1 1 0 16,-2 1 0-16,1 2 0 0,-2 1 0 0,0 1 128 16,0 0-128-16,-1 2 0 0,0 0 0 0,-2 0 128 15,-1 1-128-15,-1 0 0 0,-1 0 0 0,-1 0 128 16,0 2-128-16,1-2 0 0,-1 0 0 0,-2 1 0 16,1-3 0-16,0 1 0 0,-1 0 0 0,1-2 0 0,-2 1 0 0,-2-1 128 15,-1-1-128-15,-1 0 0 0,-1 0 128 16,0-2-128-16,-4 2 160 0,1-1-160 15,-1-1 176-15,-1 4-176 0,3-3 192 0,-4 3-192 0,-4-1 176 0,-3-1-176 16,-2 3 160-16,-3-2-160 0,-1 3 128 0,-1 1-128 16,-4-1 0-16,-2 1 144 15,1 1-144-15,2-2 0 0,-2 2 0 0,-3-2 0 0,4 0 0 0,-2 2 0 16,-1-1 0-16,1 2 0 0,5 0 0 0,-1-1 0 16,-1 2 0-16,0 1 0 0,2 0 0 0,-1 0 0 15,5-1 0-15,-2-1 0 0,0-1 0 0,-1-1 0 0,3 0 0 16,0-1 0-16,-1 1 0 0,1 0 0 0,-2 0 0 15,2 1 0-15,0-2 0 0,2 0 0 16,2 0 0-16,3 0 0 0,-1 1 0 0,4-1-176 0,4 1 48 16,1 0 0-1,5-3-704-15,0 2-128 0,3 2-16 0,2 0-16 0,3 1-512 16,2 2-96-16,4 3-32 0,1 5-19168 0</inkml:trace>
  <inkml:trace contextRef="#ctx1" brushRef="#br0" timeOffset="6921.33">16225 9069 8287 0,'2'1'736'0,"0"1"-592"0,-1-1-144 0,1 1 0 0,-1 0 576 0,1 3 64 0,0 3 32 0,4 6 0 15,-6-14 864-15,0 0 160 0,21 71 32 0,-15-46 16 16,-1 1-304-16,0-4-64 0,-1 1-16 0,-3-2 0 16,1 0-496-16,-1-1-96 0,-1-2-32 0,-1-1 0 15,1-1 368-15,-2-3 80 0,0-3 16 0,0-2 0 16,1-1 32-16,-1-3 16 0,1-1 0 0,-2-3 0 16,2 0 176-16,-2-3 48 0,1-1 0 0,1-2 0 15,0-2-496-15,-1-2-80 0,1-1-32 0,1-3 0 0,-2 0-384 0,2-2-80 16,0-1-16-16,0-1 0 0,0-1-48 0,2-1-16 15,-1-1 0-15,2-1 0 0,1-1-112 0,2-1-16 16,1 3-16-16,3 0 0 0,1 0-176 0,0 2 0 16,4 2 0-16,-3 2 0 0,2 3 0 0,1 1 0 15,-1 1 0-15,0 3 0 0,-1 3 0 0,1 2 0 16,-14 2 0-16,0 0 0 0,0 0 0 0,0 0 0 16,70 51-176-16,-70-51 176 0,0 0-128 0,33 64 128 15,-33-64-128-15,0 0 128 0,20 61 0 0,-18-46 0 0,1 1 0 16,0-4 0-16,-2-2 0 0,2 0 0 15,-1-1 0-15,-1-4 176 0,-1 0 16 0,1-1 16 0,1-1 0 0,-2-1 0 16,3-2-208-16,-2 0 0 0,2 0 0 0,-2 0 0 31,2-1-672-31,-1 0-80 0,-1-1-16 0,-1 2-18608 0</inkml:trace>
  <inkml:trace contextRef="#ctx1" brushRef="#br0" timeOffset="10908.47">5150 11528 25791 0,'0'0'2304'0,"0"-1"-1856"0,0 1-448 0,0 0 0 0,0 0 880 0,0 0 80 0,0 0 0 0,1 1 16 0,-1 2 640 0,0 2 128 0,1 0 32 0,-1 4 0 16,2 2-816-16,-2 0-176 0,1 3-16 0,2 3-16 16,0 0-96-16,0 2-16 0,-2 2 0 0,2 1 0 15,0 0-288-15,0-1-64 0,-2 1-16 0,2 2 0 16,1-1-112-16,-1-2-32 0,0-4 0 0,-1 3 0 16,1 1-128-16,0 0 0 0,1 2 144 0,-1-2-144 15,-1 2 0-15,-1-2 128 0,0 2-128 0,1-4 0 16,1 4 0-16,0-3 0 0,1 1 0 0,-3-1 128 0,1 0-128 15,-1-4 0-15,0 3 0 0,-1-2 128 0,2 0-128 16,-2 0 0-16,0 0 0 0,0-2 0 0,1 4 0 0,-2-4 0 16,1 2 0-16,0-1 0 0,0 1 0 15,0-1 0-15,-2 4 0 0,1-1 128 0,1 0-128 0,-1 0 0 16,-1 1 0-16,1-4 128 0,1 1-128 0,1-1 0 16,-1-2 0-16,2 0 0 0,-1 0 0 0,-1 1 0 15,3-1 0-15,-3-2 128 0,0 1-128 0,0-2 0 16,0 2 0-16,0 0 0 0,1-3 0 0,-1 1 0 15,2 2 0-15,-2-2 128 0,0 3-128 0,1-1 0 0,0 0 0 0,1-1 0 16,-2 0 0-16,0 0 0 0,0 1 0 16,0 1 128-16,0 0-128 0,0-1 0 15,0 3 0-15,0-4 0 0,-2-2 0 0,1 0 0 0,1 1 0 16,-1-1 0-16,-1 0 0 0,1 0 0 16,-1 0 0-16,1 0 128 0,1 0-128 0,-1-2 128 0,1 1-128 15,0-1 128-15,0-1-128 0,-2 0 128 0,2 0-128 0,-1 0 128 16,-1 0-128-16,1 0 128 0,1 1-128 0,-1-1 128 15,1-2-128-15,0 1 0 0,1 1 128 0,-1-1-128 16,0 1 0-16,0-2 128 16,0 2-128-16,1-1 0 0,-1 1 0 0,0-1 128 0,0 1-128 15,2-2 0-15,-2 1 0 0,0 0 0 0,-2-1 0 16,2 0 128-16,0-1-128 0,0 0 0 0,0 0 0 0,0-1 128 16,2 0-128-16,-1-2 0 0,1 2 128 0,-1-1-128 0,2-1 0 0,0 0 144 15,-1 1-144-15,1-2 0 0,0 0 144 0,1 0-144 16,1 1 0-16,-1-1 144 15,1 0-144-15,0 0 0 0,-1 2 144 0,0-2-144 16,0 0 0-16,2 1 144 0,-2-1-144 0,1 0 0 0,0 0 0 0,1 2 0 16,-1-1 0-16,3 0 0 15,-1 1 0-15,0-2 0 0,3 0 0 0,-2 0 0 16,3-2 0-16,1 1 0 0,-1 0 0 0,2-1 0 0,-13 2 0 0,0 0 0 16,0 0 0-16,0 0 0 15,63-4 0-15,-63 4 0 0,0 0 0 0,0 0 0 16,0 0 0-16,69-6 0 0,-69 6 0 0,0 0 0 0,0 0 0 15,0 0 0-15,73 0 0 0,-73 0 0 0,0 0 0 0,0 0 0 16,0 0 0-16,69 3 0 0,-69-3 0 0,0 0 0 16,0 0 0-16,0 0 0 0,76 1 0 0,-76-1 0 15,0 0 0-15,0 0 0 0,64-4 0 0,-64 4 0 0,0 0 0 0,0 0 0 0,0 0 0 0,72-1 0 16,-72 1 0-16,0 0 0 0,0 0 0 0,0 0 0 16,73 1 0-16,-73-1 0 15,0 0 0-15,0 0 0 0,0 0 0 0,75-1 0 16,-75 1 0-16,0 0 0 0,0 0 0 0,64-6 0 15,-64 6 832-15,0 0 144 0,0 0 48 0,70-5 0 32,-70 5-1648-32,0 0-320 0,0 0-64 0,72-6-16 0,-72 6 832 0,0 0 192 0,0 0 0 0,75 0 0 15,-75 0 0-15,0 0 0 16,0 0 0-16,78 1 0 0,-78-1 0 0,0 0 0 0,0 0 0 0,77 3 0 16,-77-3 0-16,0 0 0 0,0 0 0 0,78 0 0 15,-78 0 0-15,0 0 0 0,0 0 0 0,78-1 0 16,-78 1 0-16,0 0 0 0,0 0 0 0,78 1 0 15,-78-1 0-15,0 0 0 0,62 2 0 0,-62-2 0 16,0 0 0-16,60-2 0 0,-60 2 0 0,0 0 0 16,0 0 0-16,84 0 0 0,-84 0-128 0,0 0 128 15,69-4 0-15,-69 4 0 0,0 0 0 0,68-4 0 16,-68 4 0-16,0 0 0 0,66-2 0 0,-66 2-144 16,0 0 144-16,68 0 0 0,-68 0 0 0,0 0 0 0,66 3 0 0,-66-3 0 15,0 0 0-15,67 1-128 0,-67-1 128 0,0 0 0 16,65 0 0-16,-65 0 0 15,0 0 0-15,65 0-160 0,-65 0 160 0,0 0 0 0,68 2-160 0,-68-2 160 16,0 0-128-16,66 6 128 0,-66-6-128 0,0 0 128 16,0 0-128-16,85 9 128 0,-85-9-128 0,0 0 128 15,66 10-128-15,-66-10 128 0,0 0-160 0,68 6 160 16,-68-6-192-16,0 0 192 0,71-1-160 0,-71 1 160 0,0 0-128 0,72-3 128 16,-72 3 0-16,0 0-160 0,70-5 160 0,-70 5 0 15,0 0 0-15,72-2 0 16,-72 2 0-16,0 0 0 0,67-2 0 0,-67 2 0 15,0 0 0-15,63 0 0 0,-63 0 0 0,0 0 0 0,64 0 0 0,-64 0 0 16,0 0 0-16,68 2 0 16,-68-2 0-16,0 0 0 0,63 0 0 0,-63 0 0 0,0 0 0 0,75-5 0 15,-75 5 0-15,0 0 0 0,75-4 0 0,-75 4 0 16,0 0 0-16,72-3 0 16,-72 3 0-16,0 0 0 0,68 2 0 0,-68-2 0 0,0 0 0 0,0 0 0 15,80 1 0-15,-80-1 0 0,0 0 0 0,0 0 0 16,71 4 0-16,-71-4 0 0,0 0 0 0,0 0 0 15,65 3 0-15,-65-3 0 0,0 0 0 0,0 0 0 0,0 0 0 0,71-1-128 16,-71 1 128-16,0 0 0 0,0 0 0 0,55-9 0 16,-43 8 0-16,1-2 0 0,-2 2 0 15,1-2 0-15,-1 1 0 0,-1 0 0 0,0 0 0 16,-2 1 0-16,2-1 0 0,-1 1 0 0,-1 0 0 0,-1-2 0 16,2 1 0-16,-2 0 0 15,0-1 0-15,-2 0 0 0,2 0 0 0,-1-1 0 16,0 1 0-16,-1-1 0 0,1 0 0 0,0-2 0 0,-1 2 0 0,0-2 0 15,-1-1 0-15,0 1 0 16,0-1 0-16,1-1 128 0,-4 1-128 0,2-2 0 0,0 2 128 0,-2 0-128 16,0 0 0-16,1-1 144 0,-1 0-144 0,-1 0 0 0,0-1 144 0,0 0-144 15,0 0 160-15,0-4-32 0,-1 1-128 0,-3-4 192 16,-1 1 32-16,1-5 0 0,-3-1 0 16,0-3 0-16,1 4 32 0,-1 0 16 0,0-3 0 0,-1-2 0 15,-1 1-80-15,1-1-32 16,-1-1 0-16,2-1 0 0,-1 3-160 0,1-1 160 0,-2-1-160 0,2 1 160 15,0 1-160-15,-1 0 0 0,1 1 0 0,0-1 128 0,-1 2-128 0,1-4 0 16,2 1 144-16,-1-2-144 16,2 2 128-16,0-1-128 15,2 1 160-15,-2-1-160 0,1 4 160 0,-1-1-160 0,1 1 160 16,0-1-160-16,0 2 160 0,1 0-160 0,-1-1 160 0,0 1-160 0,0 1 128 16,2-1-128-1,-1 0 0-15,2 1 144 0,3-2-144 0,0-1 0 0,0 2 0 0,-2 0 128 16,1 1 48-16,-1 1 0 0,-1 3 0 0,1-1 0 15,-1 0-176-15,0-2 0 0,-1 1 0 0,2 0 128 16,1-2-128-16,-2 0 0 0,1 2 0 0,-1-1 128 16,-1 2-128-16,1 2 0 0,-2 1 0 0,1 1 128 15,0 0-128-15,-2 2 160 0,0 1-160 0,0 0 160 16,-1 2-32-16,-2 1 0 0,2-1 0 0,-3 1 0 16,1 2-128-16,-2 1 192 0,-1-2-192 0,1 3 192 15,-2 0-192-15,0-1 192 0,-1 1-192 0,-1-1 192 16,1 3-192-16,-2-2 0 0,2 1 144 0,0-1-144 15,-2 2 0-15,-1-2 144 0,0-1-144 0,0 3 0 0,-2-2 144 0,-1 0-144 16,0 2 0-16,0-2 144 0,2 1-144 16,-4-1 160-16,1 2-160 0,-3 0 160 0,-2-1-160 0,-2 2 128 15,-2 0-128-15,0 0 128 0,2 0-128 0,-2 0 128 16,-1 2-128-16,-5-1 128 0,4-1-128 0,-3 1 128 16,0-1-128-16,-2 0 128 0,0-1-128 0,-1 0 0 15,-2-1 0-15,0-1 0 0,2 1 128 0,-3-3-128 16,1 2 128-16,-1-2-128 0,-6 1 144 0,0-1-144 15,-2 3 160-15,-4-1-160 0,0 3 192 0,-6-2-48 0,-4 4-16 16,-1-1 0-16,0 3 16 0,-4-1 0 0,-3 1 0 16,-2 1 0-16,-4 0 0 0,-1 2 0 0,-1 0 0 15,0 1 0-15,2 0-16 0,-5-2 0 0,-3-2 0 0,2-1 0 16,2 1-128-16,-5 0 160 0,-5 5-160 0,-1-4 160 16,3 0-160-16,0-4 160 0,1 0-160 0,-1-1 160 15,1 3-160-15,-1-3 192 0,3 0-192 0,1 0 192 16,5-3-192-16,0 2 192 0,-2-2-192 0,2 0 192 15,5 0-192-15,5-1 0 0,2-1 0 0,4-2 0 16,2-2-416-16,3 1-160 0,6 1-48 16,3-1 0-1,2 4-1264-15,2 1-256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41:27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42:02.086"/>
    </inkml:context>
  </inkml:definitions>
  <inkml:trace contextRef="#ctx0" brushRef="#br0">6715 5140 9215 0,'-3'-4'816'0,"0"1"-656"0,2 0-160 0,-1 2 0 0,2-1 704 0,-1 1 128 0,-2-2 0 0,-3 0 16 0,1-1 1456 0,-1 1 272 15,-1 5 64-15,0 2 16 0,0 4-272 0,1 5-48 16,-1 5-16-16,2 4 0 0,0 0-704 0,1 4-144 16,1 2-16-16,2 3-16 0,1 1-240 0,1 1-48 0,1-2-16 0,0 6 0 15,4 5-480-15,0 5-80 0,1 2-32 0,1 1 0 16,2 0-272-16,-1-1-48 0,-1-3-16 0,1-3 0 16,-1-2-64-16,1-3-16 0,-2-2 0 0,0-3 0 15,-2-2 0-15,2-4-128 0,-1-2 192 0,0-4-64 16,-1-2 0-16,1-4-128 0,-2 2 192 0,2-3-64 15,0 1 32-15,-1-4 0 16,2-3 0-16,-1 1 0 0,0-4 16 0,1 0 0 0,0-2 0 0,1-2 0 16,-1-1 16-16,0-1 0 0,3-1 0 0,1-1 0 15,-1-1-16-15,2-2 0 0,0-1 0 0,0 0 0 16,3 0-176-16,1-1 192 0,2-2-192 0,2 0 192 16,2 0-192-16,1 0 0 0,4 2 0 0,0-1 128 15,-27 9-128-15,55-8 0 0,-55 8 0 0,58-3 0 0,-58 3 0 0,70 1 0 16,-70-1 0-16,87 7 0 15,-87-7 0-15,82 10-144 0,-82-10 144 0,89 12 0 0,-89-12-256 16,90 8 48-16,-90-8 16 0,90 7 0 16,-90-7-16-16,106 6 0 0,-106-6 0 0,113 3 0 15,-113-3 80-15,116 2 128 0,-116-2-208 0,102 2 80 0,-102-2 128 0,87 1 0 0,-87-1 0 0,104 3-128 32,-104-3 128-32,108 3 0 0,-108-3 0 0,111 6 0 0,-111-6 0 0,104 9 0 0,-104-9 0 0,86 13 0 15,-86-13 0 1,88 13 0-16,-88-13 0 0,90 13 0 0,-90-13 0 0,92 11 0 0,-92-11 0 0,88 13 0 15,-88-13 0-15,91 11-128 16,-91-11 128-16,91 10 0 0,-91-10 0 0,87 11-160 16,-87-11 160-16,88 10 0 0,-88-10-128 0,78 8 128 15,-78-8 0-15,84 8 0 0,-84-8-144 0,82 2 144 0,-82-2 0 0,77 5-144 16,-77-5 144-16,75 0 0 0,-75 0-144 0,67-2 144 16,-67 2 0-16,67-4 0 0,-67 4-144 0,63-4 144 15,-63 4 0-15,53-6 0 0,-53 6 0 16,50-8 0-16,-27 2 0 0,-2 0 0 0,-1 1 0 15,-4-1 0-15,-4 2 144 0,0-2-16 0,-3 0 0 16,0-2 0-16,-1-1 128 0,-1 0 32 0,-1-1 0 0,-2-2 0 16,-1 4 80-16,-1-3 16 0,-2-2 0 0,0-1 0 0,0-2 16 15,-2 2 16-15,1 0 0 0,-2 0 0 16,0-5-80-16,-1 1-16 0,0-2 0 16,-1 1 0-16,0-3 16 0,1 0 0 0,-4-2 0 15,3 0 0-15,-2-3 16 0,0 0 0 0,1 0 0 0,-1 0 0 16,0-1-96-16,-2 0 0 0,2 1-16 0,2 4 0 15,-1 4-112-15,2-3 0 0,-3-3-128 0,0-8 192 16,-2-7-192-16,1-4 176 0,-2 0-176 0,1 2 160 16,1 3-160-16,-2 1 128 0,-1 2-128 0,-2 2 128 0,-1 3 0 15,-3 1-128-15,0 3 192 0,-3 3-64 0,0 1 80 16,-2 2 16-16,-2 0 0 0,-2 1 0 16,0 3-32-16,2 2 0 0,2 2 0 0,-5 0 0 0,-6 1-32 15,-4-1-16-15,4 3 0 0,-5 2 0 0,-8 0-144 16,-11 3 0-16,-5 2 144 0,-4 3-144 0,3 4 0 0,-3 0 0 15,-6 4 0-15,-4 0 0 0,-3 3 0 0,-5 2 0 16,-2 3 0-16,1-1 0 0,13-1-304 0,-3 2-16 16,-4 2-16-16,2-1 0 15,3 0-896-15,8-3-176 0,6-1-48 0,10-2-21280 0</inkml:trace>
  <inkml:trace contextRef="#ctx0" brushRef="#br0" timeOffset="8908.92">1590 8769 9215 0,'-5'2'816'0,"3"-1"-656"0,-1 1-160 0,0-1 0 0,2 0 976 0,-1 1 176 0,2-1 16 0,-3 2 16 0,-1 3 1728 0,-2 1 352 0,1 3 64 0,-1 1 0 0,2 0-1216 0,-2 2-240 0,3-2-48 0,1 1-16 16,0 0-784-16,1 0-176 15,1-1-16-15,0 2-16 16,1-2-208-16,2 2-32 0,0-1-16 0,1 1 0 16,0-2-224-16,2 2-32 0,0-2-16 0,-6-11 0 15,0 0-112-15,24 40-32 0,-24-40 0 0,0 0 0 16,0 0-144-16,43 44 0 0,-43-44 0 0,0 0 0 15,0 0 0-15,0 0 0 0,68 15 0 0,-68-15 0 16,0 0 0-16,0 0 208 0,58-14-48 0,-45 7-16 16,0-1 144-16,-4-1 32 0,1-2 0 0,0-2 0 0,-1-1 0 0,-2 0 16 15,-3 0 0-15,-1 0 0 0,0 0-16 0,-2 1 0 16,0-1 0-16,-1 0 0 0,0-1 64 0,-2-2 16 16,-3 1 0-16,1-1 0 0,0 2 32 0,-3 1 0 15,0 0 0-15,-5-1 0 0,1 1-48 0,-3 1 0 16,0 0 0-16,-2 3 0 0,1 2-112 0,-1 2-16 15,1 0-16-15,-1 4 0 0,-2 0-96 0,1 1-16 16,0 1 0-16,0 1 0 0,4 2-128 0,1 0 128 16,0 0-128-16,1 2 128 0,3 2-128 0,-2 2 0 0,3-1 0 0,1 1 0 15,3-1-368-15,-1 2 0 16,4 1 0-16,-2 2 0 16,4 0-368-16,-1-2-80 0,4 2-16 0,-1-2 0 15,1-1-432-15,-5-10-80 0</inkml:trace>
  <inkml:trace contextRef="#ctx0" brushRef="#br0" timeOffset="9511.7">1899 8358 12895 0,'0'0'1152'0,"0"0"-928"0,0 0-224 0,0 0 0 0,0 2 1536 0,0-1 272 0,0 2 48 0,-1 1 16 0,1 3 1520 0,1 3 288 16,-2 4 64-16,3 0 16 0,1 5-1920 0,0 1-384 15,1 2-80-15,2 4-16 0,0 2-720 0,1 0-160 16,0 5-32-16,0-5 0 0,0 0-288 0,0 0-160 16,-1 1 160-16,-2-4-160 0,0-1 0 0,-1-4 0 0,-2-3 0 0,1 3 0 15,-2 1 304-15,0 0-48 0,-2-3 0 0,1-1 0 16,-1 0-64-16,1-1 0 15,0-2-16-15,-2 0 0 0,1-1-16 0,0-2 0 16,0 0 0-16,-1-2 0 0,1-1-160 0,-1-1 192 0,0-1-192 16,-1-2 192-16,1-1-192 0,0 0 128 15,0-2-128-15,0-1 128 0,1 0 16 0,-1-1 0 16,0-2 0-16,-1-1 0 0,2 0 48 0,1-1 16 0,-1-2 0 0,2-1 0 16,0-2-80-16,2 0-128 0,1-1 176 15,-1-2-176-15,4-1 128 0,0 0-128 0,2-2 0 16,1 1 0-16,1-1 0 0,-1 2 0 0,1 0 0 0,2 1 0 15,0 0-176-15,3 2 176 0,-15 11-192 0,31-18 192 0,-31 18-160 0,0 0 160 16,0 0-128-16,59-7 128 0,-59 7 0 0,0 0-128 16,0 0 128-16,0 0 0 0,58 38 0 0,-58-38 0 15,0 0 0-15,17 44 0 16,-14-30 144-16,-3 1-144 0,-2 2 192 0,-2 2-192 16,0 0 240-16,-5 1-64 0,-1-1-16 0,0-1 0 15,-1 0 0-15,-2 1 0 0,1-2 0 0,-2-3 0 16,1 0 48-16,0-3 16 0,0-1 0 0,2-1 0 0,1-4 80 0,0 1 16 0,2-3 0 0,-1-2 0 31,2 0-144-31,0-1-32 0,2 0 0 0,-1-1 0 16,3 0-144-16,0-2 0 0,2-1-160 0,1-1 160 15,1 0-704-15,2-2-32 0,1 0-16 0,4-3-12816 0,1 1-2576 0</inkml:trace>
  <inkml:trace contextRef="#ctx0" brushRef="#br0" timeOffset="9939.33">2412 8771 7311 0,'-2'-9'144'0,"1"4"48"0,0-1 0 16,-1 2 32-16,1 1-224 0,-1 2 0 0,0-2 0 0,-3-2 0 0,-3 0 3328 0,-3-1 608 0,-4 1 128 0,-2 2 32 0,-1 3-1344 0,0 1-272 0,-1 3-48 0,1 1-16 15,0 2-496-15,-1 1-80 0,2 2-32 0,0 0 0 16,3 1-528-16,3 1-96 0,2-4-32 0,2 2 0 16,3 0-768-16,1 0-176 0,2 0-16 0,2-2-16 15,2-1-176-15,3-1 0 0,-6-6-160 0,0 0 160 16,0 0-352-16,0 0 32 0,0 0 0 0,82 17 0 15,-82-17-80-15,0 0-16 0,0 0 0 0,86 10 0 16,-86-10 16-16,0 0 0 0,0 0 0 0,72 25 0 16,-72-25 256-16,0 0 144 0,0 0-160 0,49 42 160 0,-42-29 0 15,-1 0 0-15,-4 1 0 0,-2 1 0 0,-2 0 144 0,-2 0 32 16,-5 1 0-16,-1-2 0 0,2 0-176 0,-2-1 0 16,0-1 0-16,0-2 128 0,2-1-128 0,-1-2 0 15,2-2 0-15,0 0 0 16,0-2-464-16,2-2-128 0,-1-1-32 0,0-1-15760 0</inkml:trace>
  <inkml:trace contextRef="#ctx0" brushRef="#br0" timeOffset="10182.79">2586 8824 20271 0,'1'3'1792'0,"2"0"-1424"0,0 0-368 0,-2-2 0 16,-1 2 2160-16,0 1 352 0,1 3 80 0,2 5 16 16,2 6 512-16,-1 3 96 0,-1 5 32 0,-1-1 0 15,0 3-2016-15,-2-2-400 0,0 1-64 0,0-2-32 16,0-1-288-16,0-3-64 0,0-4-16 0,0-1 0 0,1-3-368 0,-1-4 0 16,0-1 0-16,0-4 0 31,2-1-704-31,0-2-48 0</inkml:trace>
  <inkml:trace contextRef="#ctx0" brushRef="#br0" timeOffset="11121.9">1690 9996 16575 0,'0'-2'1472'0,"-1"1"-1168"0,-1-1-304 0,2 2 0 0,-1 2 1600 16,-1-1 256-16,-1 1 48 0,-1 2 16 0,-1 2 816 0,-2 3 160 0,1 4 48 0,-1 3 0 15,0 1-1296-15,3 2-256 0,-1 1-48 0,2 1-16 16,3 2-816-16,2-2-144 0,1 2-48 0,2-1 0 16,4 1-192-16,1 0-128 0,-10-23 160 0,24 39-160 15,-24-39 0-15,0 0 0 0,48 38 0 0,-48-38 0 16,0 0 0-16,0 0 0 0,76 6 0 0,-76-6 0 15,0 0 192-15,55-23-64 0,-38 12-128 0,-3-2 192 16,0-1 0-16,-2 1-16 0,-4 1 0 0,-1-2 0 16,-1 1 80-16,-2 0 0 0,-1-1 16 0,-3 1 0 15,1-1 160-15,-4-1 16 0,1 2 16 0,-3-1 0 0,0 1 48 0,-4 0 0 16,1-1 0-16,-3 0 0 0,-1 0 0 0,-2-1 16 16,0 0 0-16,0 3 0 15,0-2-80-15,-2 1 0 0,2 0-16 0,0 3 0 0,1 3-160 0,-1 3-16 16,0 0-16-16,-2 2 0 0,1 4-240 0,1 1 128 15,1 1-128-15,0 3 0 16,-1 3-400-16,1 1-176 0,4 0-48 0,-1 3 0 16,3 1-544-16,2-1-112 0,4 1-32 0,2-1-18752 15</inkml:trace>
  <inkml:trace contextRef="#ctx0" brushRef="#br0" timeOffset="11584.95">2124 9781 20271 0,'1'-6'896'0,"-1"3"192"0,1 1-880 0,1 0-208 0,-1 1 0 0,1 1 0 0,-2 1 1856 0,1 1 320 16,2 2 64-16,0 3 0 0,1 4 704 0,-1 6 128 16,0 3 16-16,-2 4 16 15,0 3-2080-15,-2 1-400 0,1 5-96 0,-1 0-16 0,-1 0-288 0,1-1-64 16,1 2-16-16,0-1 0 0,0-3-144 0,1-4 0 15,2-2 0-15,-2-2 128 0,1-5-128 0,-2-3 0 16,-2-4 0-16,1-2 0 0,1-2 192 0,-1-2-64 16,-1-1 0-16,1-2 0 0,1-1 80 0,-2-3 16 0,1 2 0 0,1-3 0 15,-1-2-48-15,1-1-16 0,0 0 0 0,1-2 0 16,2 0-32-16,0-3-128 0,2 0 192 0,1-1-64 31,1 1-128-31,-1 1 0 0,2 0 0 0,1 0 0 0,2-1 0 0,0 2 0 16,1 3 0-16,-12 7-176 0,0 0-16 0,0 0-16 15,52-11 0-15,-52 11 0 0,0 0 16 0,0 0 0 0,0 0 0 0,61 31 0 16,-61-31 192-16,0 0-192 0,0 0 192 0,24 47-192 0,-24-35 192 16,-2 3 0-1,-2-3 0-15,-2 1-144 0,-2 1 144 0,-2-1 144 0,-3 1-16 0,0-1-128 16,1-1 272-16,-2 0-48 0,1-2-16 0,2-2 0 16,2-2 0-16,1-2 0 15,1-3 0-15,0-1 0 0,1 0-208 0,2 0-128 0,-1-1 128 0,1-2-208 31,3 0-320-31,-1 0-64 0,2 2-16 0,0-3-18208 0</inkml:trace>
  <inkml:trace contextRef="#ctx0" brushRef="#br0" timeOffset="11909.34">2564 10042 21183 0,'-2'-10'944'0,"0"6"192"0,1-2-912 0,-1 1-224 0,2 1 0 0,-1 2 0 0,-1 1 2480 0,-2-2 448 0,-3-1 80 0,-3-1 32 16,-1 4-352-16,-3 2-64 0,0 5 0 0,0 3-16 15,2 0-1648-15,1 0-336 0,0 2-64 0,1 3-16 16,0 2-304-16,3-2-64 0,3 0-16 0,1-2 0 16,3-1-160-16,3-3 0 0,1 1 0 0,3-4 0 15,1 1-144-15,1-2-64 0,-9-4-16 0,0 0 0 0,0 0-32 0,0 0-16 16,63 7 0-16,-63-7 0 0,0 0 272 0,0 0-160 15,0 0 160-15,64 13-128 0,-64-13 128 0,0 0 0 16,0 0 0-16,0 0 0 0,40 50 0 0,-39-36 0 16,-4 1 0-16,-1 2 0 0,-3 0 0 0,-3 0 0 0,0 0 128 15,0-1-128-15,0-1 128 0,-1-2-128 0,3 0 160 0,-4-1-160 16,2 1 0-16,-1 0 0 16,1-3 0-16,2 1-18928 0</inkml:trace>
  <inkml:trace contextRef="#ctx0" brushRef="#br0" timeOffset="13392.55">1587 13037 9215 0,'-3'-1'816'0,"2"-1"-656"16,-1 2-160-16,1 0 0 0,-1 0 1376 0,1 2 240 0,-2-1 48 0,-3 1 16 0,-2 2 1312 0,1 2 256 0,0 4 48 0,3-1 16 0,-1 4-608 0,4 1-112 31,1 2-32-31,0-2 0 0,3 3-1488 0,-2 0-304 0,3-2-64 0,1 1-16 0,-1-1-528 0,2 1-160 16,-6-16 0-16,0 0 0 0,24 42 0 0,-24-42 0 16,0 0-192-16,0 0 48 31,50 46-240-31,-50-46-32 0,0 0-16 0,0 0 0 15,60 32-208-15,-60-32-64 0,0 0 0 0,0 0 0 16,0 0-192-16,68 11-32 0,-68-11-16 0,0 0 0 0,0 0 512 0,46-17 112 0,-37 10 0 0,-1-3 16 16,2-2 624-16,0-2 112 0,-2-3 16 0,-1 0 16 0,-1-2 688 0,-3 1 128 15,0 0 16-15,-3-1 16 16,-2 1-16-16,0 0 0 0,-1-1 0 0,-4 2 0 16,-2-1-528-16,-1 1-96 0,0 0-32 0,-2 0 0 15,0 1 128-15,-2 1 0 0,-1-1 16 0,-2 1 0 16,-2 1-48-16,0 0-16 0,-1 2 0 0,0 2 0 15,2 2-144-15,-1 1-16 0,1 1-16 0,1 1 0 0,3 3-272 0,0 1-48 16,0 2-16-16,2 3 0 16,4 2-368-16,1 1-80 0,3 0-16 0,-1 3 0 15,3 1-576-15,2 2-112 0,1 0-16 0,2 1-16 16,-3-14-352-16,0 0-64 0,27 42-16 0,-27-42-18064 0</inkml:trace>
  <inkml:trace contextRef="#ctx0" brushRef="#br0" timeOffset="13853.64">1929 12779 10127 0,'1'-4'896'0,"1"1"-704"0,-1 0-192 0,0 1 0 0,-1 2 496 0,2 0 64 0,-1-1 16 0,2 1 0 16,0 1 2800-16,1 8 560 0,0 2 112 0,-1 6 32 15,0 3-1184-15,0 4-224 0,1 3-48 0,-1 3-16 16,1 1-1392-16,-1 1-288 0,3-1-48 0,-2 0-16 15,0 2-336-15,0-5-64 0,1-1-16 0,-3-5 0 0,3-2-304 0,-4-3-144 16,-1-3 128-16,0-1-128 0,0-2 224 0,0-2-32 16,-1-1-16-16,-2-2 0 15,1 0 64-15,1-2 16 0,0-3 0 0,-1-2 0 0,-1-2-48 0,2 0 0 16,1-1 0-16,-2-3 0 16,2 0 32-16,0-3 0 0,2-1 0 0,1-2 0 0,1-3-80 15,0 1-16-15,2-1 0 0,1 1 0 16,3-1-144-16,-2 1 0 0,1 1 0 0,1 2 0 15,-2 1 0-15,3 0 0 0,1 2 0 0,-12 9 0 0,0 0-224 0,0 0 80 16,0 0 16-16,63-8 0 0,-63 8-64 0,0 0 0 0,0 0 0 0,0 0 0 16,53 46 192-16,-48-32-160 15,-1-1 160-15,-4 1-160 0,-1 0 160 0,-3 2 0 0,0-2 0 16,-4-1-128-16,1-1 128 0,0 0 144 0,-1-1-16 16,-1-1-128-16,1 0 320 0,-1-2-32 15,1 2-16-15,-1-4 0 0,2 0-48 0,2-5-16 0,-1 2 0 0,0-3 0 16,2-2-208-16,1 1-208 15,1-2 32-15,0 0 16 16,2 0-432-16,0 1-96 0,2-1-16 0,0-1 0 16,1 1-1232-16,0 1-256 0</inkml:trace>
  <inkml:trace contextRef="#ctx0" brushRef="#br0" timeOffset="14207.56">2401 12948 2751 0,'-3'0'256'0,"1"0"-256"0,1 0 0 0,-1 0 0 0,1 0 4208 0,0 0 784 0,-2 2 176 0,0-1 16 15,-3 2-448-15,-1 0-112 0,-3 1-16 0,0 0 0 0,2 2-2576 0,-2-2-528 16,2 2-96-16,1-2-32 16,0 2-640-16,1-2-128 0,2 0-32 0,-1 0 0 0,4-1-384 0,-2 1-192 0,3 1 160 0,0-1-160 31,2 2 0-31,2-1 0 0,3 1-128 0,0-2 128 15,-7-4-448-15,0 0 32 0,0 0 0 0,0 0 0 16,65 37-32-16,-65-37 0 0,0 0 0 0,0 0 0 16,56 35 48-16,-56-35 0 0,0 0 0 0,0 0 0 15,39 40-80-15,-35-30-16 0,-1 1 0 0,-2-1 0 0,-2 1 80 0,-2 0 16 16,-3 2 0-16,-1-2 0 16,0-1-48-16,1 2 0 0,-2-2 0 0,-2-2 0 0,-1-1 688 0,-1-1 128 15,3-1 16-15,-1 0 16 0,1-3 560 0,2 1 128 16,0-3 0-16,1-1 16 0,1-1-848 0,-1 1-256 15,3-2 128-15,2 0-12304 16,-2 2-2480-16</inkml:trace>
  <inkml:trace contextRef="#ctx0" brushRef="#br0" timeOffset="14661.09">2591 13173 16575 0,'2'-3'736'0,"-2"0"160"16,1 2-720-16,0-1-176 0,1 2 0 0,-2 0 0 15,1 2 1568-15,2-1 288 0,0 1 48 0,-3-2 16 16,0 0-32-16,0 0 0 0,0 0 0 0,37 36 0 16,-37-36-1152-16,0 0-224 0,19 36-64 0,-14-21 0 0,-1-1-448 0,-3-1 0 15,1 1 0-15,-2-1 0 0,-2 0-384 0,1-2 48 16,-2 0 0-16,0 1 0 0,0-1 816 0,-1-1 160 15,0-2 48-15,0-1 0 0,-1-1 880 0,3-2 176 16,-1 0 48-16,1-2 0 0,1-2-720 0,0-2-144 16,-1 0-32-16,2-3 0 0,0 0-448 0,2-1-112 15,-1-2-16-15,2-2 0 0,1-2-144 0,2 0-48 16,-1-2 0-16,4-2 0 0,-1 2-128 0,2-2 0 16,0 2 144-16,1 2-144 0,-11 12 0 0,26-23 0 15,-26 23 0-15,0 0 0 0,0 0 0 0,54-23 0 16,-54 23 0-16,0 0 0 0,0 0 0 0,0 0 0 15,66 17 0-15,-66-17 0 0,0 0 0 0,28 37 0 16,-28-37 160-16,14 33-160 0,-8-18 288 0,-2 1-32 16,0 1-16-16,-2-2 0 0,-1 1 64 0,-1-2 16 15,-1-2 0-15,-1 0 0 0,2-4-128 0,-2-1 0 0,0 0-16 0,-1-1 0 16,1 0-464-16,-1-4-96 0,-2 3 0 0,0-2-20224 16</inkml:trace>
  <inkml:trace contextRef="#ctx0" brushRef="#br0" timeOffset="15629.2">3810 7464 8287 0,'0'0'736'0,"0"0"-592"0,0 1-144 0,0-1 0 0,0 2 1024 0,0-1 192 0,0 3 16 0,2 4 16 16,-1 1 1280-16,2 6 256 0,1 2 48 0,2 2 16 16,0 4-624-16,-1 2-128 0,2 2-32 0,0 4 0 15,2 3-480-15,1 3-112 0,0 2 0 0,-2-3-16 16,2-2-752-16,0-2-160 0,-2-4-32 0,1-2 0 0,-2-5-192 0,-2-3-64 15,0-2 0-15,-2-3 0 0,-2-2 0 0,-1-1 0 16,0-3 0-16,-3 0 0 0,2-1-256 0,-2-2-256 16,0 0 64-16,-1-2 0 15,1-1-1856-15,-1-1-384 0</inkml:trace>
  <inkml:trace contextRef="#ctx0" brushRef="#br0" timeOffset="15979.81">3639 7834 16575 0,'5'0'1472'0,"-3"0"-1168"0,3 2-304 0,-1-2 0 16,0 1 496-16,0 0 32 0,3 2 16 0,-7-3 0 16,0 0 1792-16,0 0 352 0,75 37 80 0,-75-37 16 15,50 38-640-15,-50-38-128 0,51 47-32 0,-51-47 0 16,46 51-1008-16,-46-51-208 0,43 46-32 0,-43-46-16 15,36 38-400-15,-36-38-96 0,0 0-16 0,0 0 0 0,54 44 224 0,-54-44 32 16,0 0 16-16,0 0 0 16,0 0-80-16,0 0-16 0,0 0 0 0,0 0 0 15,0 0 32-15,64-6 0 0,-59-2 0 0,0-3 0 16,2-1 80-16,-2-2 16 0,2-3 0 0,-1-1 0 16,1-2-48-16,0-1 0 0,-1 1 0 0,-1-1 0 0,2-2-48 0,-2 4-16 15,-1 3 0-15,2-2 0 0,-1-3-160 0,1-2-48 16,1-1 0-16,0-2 0 15,-1 2-192-15,-1 5 0 0,0 5 0 0,-3 1 0 16,1 3-960-16,1 1-96 0,-1 5-16 0,1 3-19696 0</inkml:trace>
  <inkml:trace contextRef="#ctx0" brushRef="#br0" timeOffset="17471.95">15636 10059 27647 0,'2'-3'2448'0,"0"1"-1952"0,-2-1-496 0,0 1 0 0,0 2 1920 0,-2-1 304 0,2-2 48 0,2-1 16 0,-1-2-368 0,-1 2-80 16,0 3-16-16,-3 1 0 0,2 2-848 0,0 5-160 15,-1 3-48-15,-2 3 0 0,1 3-240 0,-1 1-48 16,0 2-16-16,-1 4 0 0,3 1-128 0,-1 0-16 16,3 0-16-16,3-1 0 15,2-1-176-15,-5-22-128 0,16 40 192 0,-16-40-192 16,0 0 0-16,0 0 0 0,39 48 0 0,-39-48 0 0,0 0 0 0,0 0 0 16,0 0 0-16,64 12 0 0,-64-12 0 0,0 0 0 15,46-15 128-15,-46 15-128 16,30-16 128-16,-16 7-128 0,0-3 144 0,-1 1-144 15,-2 0 240-15,1-1-48 0,-1 1-16 0,-1-3 0 16,0 1 128-16,-3-2 16 0,1-1 16 0,-2 1 0 16,-2-2 128-16,0 1 32 0,-2 1 0 0,-1-2 0 15,-1-2 64-15,-1 1 16 0,-1-1 0 0,0 0 0 16,-1 2-64-16,0-3 0 0,-1 4 0 0,1 2 0 0,0 3 208 0,0 1 48 0,0 2 0 0,3 2 0 31,-1 3-624-31,1 0-96 0,-1 2-48 0,1 2 0 0,1 2 0 0,0 3 0 0,1 1 0 0,-1 4 0 16,2 3 0-16,0 3 0 0,0 0 0 0,1 3 0 15,0 4 0-15,0 1 0 16,4 4 0-16,-3 0 0 0,2 5 0 0,0 2 0 16,-1 0 0-16,1 1 0 15,1 1-704-15,0-4-144 0,-3 0-32 0,-1-2 0 16,1 1 352-16,-3-2 64 0,1-1 16 0,-1-1 0 0,1-2 112 0,-3-1 16 16,0 1 16-16,-3-2 0 0,1 0 304 0,-2-2-160 15,1 1 160-15,-1-3-128 0,-2-1 128 0,1-2 0 16,-1-1 0-16,-1-1 0 0,1-3 0 0,-1-4 0 15,0 0 0-15,0-1 0 0,2-2 128 0,-3-2 16 0,1 0 0 0,-1-2 0 16,1-1 224-16,-2 1 32 16,1-2 16-16,-1 0 0 0,2-2 96 0,-1 1 0 0,-3-2 16 15,-1-1 0-15,0 0 48 0,0-2 16 0,0 2 0 0,0-2 0 16,0 0-464-16,0 1-96 0,2-2-32 0,0 0 0 16,1 0 0-16,0 0 0 0,3 1 0 0,-1-1 0 15,2 0 0-15,-1-2 0 0,0 2 0 0,2-1 0 16,1-1 0-16,2 2 0 0,2 0 0 0,-1-1 0 15,3 1-1600 1,0-2-320-16,0 2-64 0,2-1-16 0,3 0-224 0,-1 1-32 16</inkml:trace>
  <inkml:trace contextRef="#ctx0" brushRef="#br0" timeOffset="17795.46">16362 10470 21183 0,'-2'5'944'15,"2"-4"192"-15,2 2-912 0,-1-2-224 0,0-1 0 0,-1 2 0 0,2-2 2496 0,2 1 448 0,2 0 80 0,-6-1 32 0,0 0-400 0,0 0-80 0,0 0-16 0,63 2 0 16,-63-2-1616-16,0 0-336 0,0 0-64 0,68-9-16 16,-68 9-128-16,0 0-16 0,0 0-16 0,58-9 0 15,-58 9-176-15,0 0-16 0,0 0-16 0,0 0 0 16,0 0-160-16,0 0 0 0,0 0 0 0,0 0 128 16,0 0-512-16,0 0-128 0,0 0 0 0,0 0-19120 15</inkml:trace>
  <inkml:trace contextRef="#ctx0" brushRef="#br0" timeOffset="17977.53">16394 10723 30399 0,'0'0'1344'0,"0"0"288"0,0 0-1312 0,0 0-320 15,0 0 0-15,0 0 0 0,0 0 2112 0,0 0 368 16,61 0 64-16,-61 0 16 15,0 0-1488-15,59-10-304 0,-59 10-48 0,0 0-16 0,0 0-704 0,62-14 0 0,-62 14 0 0,0 0-18672 16</inkml:trace>
  <inkml:trace contextRef="#ctx0" brushRef="#br0" timeOffset="19672.66">17788 7677 9215 0,'9'-1'816'0,"-5"-1"-656"0,-5 1-160 0,-2 1 0 0,0 0 1040 0,2-1 176 0,1-2 48 0,0 0 0 0,0 2 1360 0,-2-1 256 16,1 2 64-16,-1 3 16 0,1 1-400 0,1 2-96 15,0 1-16-15,1 1 0 0,1 4-784 0,1 3-144 16,-2 4-48-16,3 0 0 0,1 3-608 0,-1 0-128 0,-4-22-32 0,11 50 0 16,-11-50-272-16,16 55-64 0,-16-55-16 15,17 55 0-15,-17-55-48 0,18 59-16 16,-18-59 0-16,15 62 0 0,-15-62 16 0,12 60 0 0,-12-60 0 0,8 55 0 16,-5-24-64-16,1-1-16 0,1 1 0 0,-3-7 0 15,1-3-96-15,-1 3 0 0,0 3-128 0,1 5 192 16,0 4-32-16,0-1-16 0,0 2 0 0,0-1 0 15,-2 1 48-15,0-2 0 0,2-1 0 0,-1 2 0 16,-2 0-16-16,1 1 0 0,0-4 0 0,1 2 0 0,-1 3-48 16,-1 2 0-16,0 1 0 0,2 1 0 15,-2 0 0-15,1 3 0 0,1 1 0 0,0-1 0 16,0-3 16-16,-1 1 0 0,1-2 0 0,-2 0 0 0,1 2 16 0,-1 0 0 16,-1 2 0-16,1-1 0 15,1 1-16-15,-1 0 0 0,0 2 0 0,0-3 0 0,0 1-144 0,-1-3 192 16,-1 2-192-16,1-2 192 0,-1 2-192 0,1-1 0 15,0-4 144-15,-1 1-144 16,1 2 0-16,-2 0 144 0,1 1-144 0,0 1 0 16,0-3 176-16,1-2-176 0,-1 1 160 0,1-4-160 0,0 1 128 0,-2 0-128 15,1-2 0-15,2 1 144 0,-1-4-144 0,0 5 0 0,1 1 0 0,-2 0 128 16,2-3-128-16,0 2 0 0,0 0 0 16,0 0 0-16,0-2 0 0,2 0 0 0,-2 1 128 15,1-1-128-15,-1-1 0 0,0-2 0 16,0-1 0-16,0 0 0 0,-1 3 0 0,-2 0 0 15,1 4 0-15,1 1 0 0,-1 0 0 0,0 1 0 0,0-1 0 0,1 1 0 16,-1-1 0-16,1-1 0 0,1-1 0 16,0 0 0-16,1-2 0 0,-1-2 0 15,0-2 0-15,2 0 0 0,-2 1 0 0,1 1 0 0,-1-1 0 16,2 1 0-16,-2-2 0 0,0-1 0 0,0 1 0 0,0 0 0 0,1 0 0 0,-1 0 0 16,1 0 0-16,1 1 0 0,-2 0 0 0,0-3 0 15,-2 2 0-15,2 0 0 16,-1 0 0-16,1 1 0 0,-1-3 0 0,1-2 0 15,-2 0 0-15,2 0 0 0,-1 1 0 0,1 0 0 16,0-1 0-16,0 0 0 0,0 0 0 0,0-2 0 16,0 1 0-16,0-2 0 0,0 1 0 0,0-1 0 0,1 2 128 0,-1-2-128 15,2 0 0-15,-1 0 128 16,-1 0-128-16,0-2 0 0,0 4 0 0,0-1 128 0,0-1-128 0,-1 0 0 16,1-1 0-16,1-1 0 15,-1 2 0-15,0-1 0 0,0-2 0 0,0 0 0 0,-1-2 0 16,-1-1 0-16,2 0 0 0,-1-1 0 0,-1-1 128 15,2-2-128-15,0-1 0 0,-1-1 128 0,1 0 0 0,0 0 0 0,-1 1 0 0,1-1 0 32,-2 0 0-32,1 0-128 0,-1 0 192 0,1 0-64 0,-1 0-128 0,1 1 192 0,0 0-192 0,-1 2 192 15,-1-2-192-15,2 1 0 0,0-3 0 0,-1 2 0 16,1 1 0-16,-1-1 0 16,1 0 0-16,1-2 0 0,-1-1 0 0,-1 0 0 15,1 0 0-15,1 0 0 0,-2-2 0 0,2-1 0 16,0 2 0-16,0-4 0 0,0 2 0 0,0 0 0 15,0-1 0-15,0 1 0 0,0-1 0 0,0-1 128 16,2 2-128-16,-2 0 0 0,1 1 0 0,-1-1 128 16,0-2-128-16,0 2 0 0,0 2 0 0,0 1 128 15,0-2-128-15,0 2 0 0,0-2 0 0,2 1 0 0,-2-2 0 0,0 2 0 16,1-1 0-16,-1-1 0 16,1 0 0-16,2 0 0 0,-1 0 0 0,-1-1 0 0,0 1 0 0,-1 0 0 15,0 0 0-15,0-1 0 0,2 2 0 0,-2-1 0 16,0 2 0-16,0-1 0 0,0 2 0 0,0 0 0 15,0 0 0-15,0 1 0 0,-2 3 0 0,2-1 0 16,-1-3 0-16,1 1 0 0,0-2 0 0,0 1 0 16,0-1 0-16,1 0 0 0,-1-1 0 0,2 1 0 0,-1 1 0 15,-1-2 0-15,2-1-128 0,-2-1 128 0,1 0 0 16,-1-2-144-16,0 2 144 0,0-2 0 16,0-1 0-16,0 1 0 0,0 0 0 0,-1 0 0 15,1 1 0-15,0-3 0 0,-2 3 0 0,2-3 0 0,-1 3 0 0,1-2 0 16,-2-2 0-16,2 0 0 0,0 1 0 15,0-2 0-15,2 0 0 0,-2 1 0 16,1-1 0-16,-1-1 0 0,2 1 0 0,-2 0 0 0,1 0-128 0,0-2 128 16,2 2 0-16,-1 0 0 0,1-1-144 0,1 1 144 15,0-1 0-15,0-1-144 0,1 2 144 0,0-3 0 16,1 2 0-16,2-2-128 0,1-1 128 0,-1 1 0 0,4-1-144 0,0-1 144 16,-12 5 0-16,0 0 0 0,0 0 0 0,62-14 0 15,-62 14-128-15,0 0 128 0,55-11 0 0,-55 11 0 16,0 0 0-16,0 0 0 0,70-7 0 0,-70 7 0 15,0 0 0-15,0 0 0 0,58-6 0 0,-58 6 0 16,0 0 0-16,0 0 0 0,0 0 0 0,0 0 0 16,0 0 0-16,0 0 0 0,0 0 0 0,0 0 0 15,0 0 0-15,0 0 0 0,0 0 0 0,0 0 0 32,0 0-512-32,0 0-16 0,0 0-16 0,0 0 0 15,0 0-480-15,0 0-80 0,2 7-32 0,-11-11-13136 16,0-1-2640-16</inkml:trace>
  <inkml:trace contextRef="#ctx0" brushRef="#br0" timeOffset="20400.32">17681 7691 20271 0,'3'0'1792'0,"-2"0"-1424"0,2 0-368 0,-1 0 0 0,-1 0 2000 0,0 0 336 0,5 2 64 0,1-4 16 0,-7 2 784 0,0 0 176 16,0 0 16-16,0 0 16 0,66 5-2192 0,-66-5-432 16,0 0-80-16,0 0-32 0,57-3-96 0,-57 3-32 15,0 0 0-15,0 0 0 0,61-7-160 0,-49 5-48 16,1 2 0-16,0-1 0 0,0 0-48 0,-4 1-16 0,1-2 0 0,-3 2 0 15,2 0-32-15,-1 0-16 16,-1-1 0-16,0 1 0 0,-1 0-96 0,0 0-128 0,-2-3 176 0,0 3-176 16,-1 0 0-16,0-2 0 15,0 2 0-15,0 0 0 16,-2 0-352-16,2 0-128 0,-2 2-32 0,2-1-13664 0,1 2-2736 0</inkml:trace>
  <inkml:trace contextRef="#ctx0" brushRef="#br0" timeOffset="22027">20266 7665 12895 0,'4'0'1152'0,"-2"-2"-928"0,-4 2-224 0,2 0 0 0,0 0 1536 0,-1 0 256 0,1-1 48 0,0-1 16 15,0 1 1232-15,1 0 256 0,2-2 48 0,3 1 16 16,0-1-1232-16,1 1-240 0,1-1-48 0,1 1-16 16,0 0-832-16,0 0-160 0,4-1-48 0,-2 2 0 0,2-2-384 0,1 2-64 15,1-1-32-15,1-1 0 16,-16 3-80-16,0 0-16 0,46-2 0 0,-46 2 0 0,0 0 0 0,49-3 0 16,-49 3 0-16,0 0 0 0,50-3-64 0,-36 0 0 15,-14 3-16-15,0 0 0 0,0 0 0 0,58-5 0 16,-43 2 0-16,-3 0 0 0,1 0 0 0,-3 2 0 15,0-2 0-15,-2 1 0 0,-1 0 0 0,-2 0 0 16,-1 1 0-16,-1-1 0 0,-2 2 0 0,0 0 0 16,-1 0 0-16,0 0 0 0,-1 2 32 0,0 1 16 15,-2 1 0-15,-1 0 0 0,-2 2-48 0,0 1-16 0,1 1 0 0,-1 1 0 16,0 2-32-16,1 2-128 0,-1 1 192 16,0 3-64-16,1 1-128 0,0 1 160 15,1-1-160-15,1 2 160 0,2-1-160 0,0 3 0 0,1 0 0 16,0 1 128-16,0 2-128 0,0 1 0 0,0 1 0 0,0-2 128 15,1 2-128-15,-1-2 0 0,1-1 0 16,1 0 0-16,-1 2 0 0,-1-2 0 0,0 1 128 0,2-1-128 16,-1 2 0-16,-1 0 0 0,1 3 0 0,-1-1 0 15,2 3 144-15,-1-1-144 0,1-1 160 0,-1 2-160 0,0 1 176 0,2 1-176 16,-1 1 192-16,2 0-192 16,-1-1 144-16,1-2-144 0,0 3 0 0,-4-34 144 0,7 62-144 0,-7-62 0 15,10 66 144-15,-6-32-144 0,1 2 0 0,0-3 144 16,-5-33-144-16,10 68 0 0,-6-30 160 15,1 2-160-15,-1 0 128 0,0 0-128 0,0 1 144 0,-1-1-144 16,1 1 160-16,-1-1-160 16,0-1 144-16,0-4-144 0,0 1 128 0,0 0-128 0,-1 3 160 0,-2 2-160 0,2 0 192 0,-1 0-192 15,1-2 128-15,-2 2-128 16,1 0 0-16,0 0 0 0,-1 0 128 0,2-1-128 0,-2-1 0 0,1 1 0 16,1-2 0-16,-2-3 0 0,1-1 0 0,1 4 0 15,-2 2 0-15,1 2 0 16,-1 0 0-16,1 2 0 0,-1-1 0 0,2-1 0 0,-2-1 0 15,1-1 0-15,-1-1 0 0,2 1 0 0,-1-2 0 0,-1-1 0 16,1 1 0-16,1 0 0 0,-2 1 0 0,0 2 0 16,1 0 0-16,-1 0 0 0,0 2 0 15,2-1 0-15,-1 0 0 0,1-1 0 16,-1 2 0-16,0-4 0 0,2 2 0 0,-1-1 0 16,0-1 0-16,0 2 0 0,-1 2 0 0,1-2 0 15,-1 1 0-15,0 1 0 0,2-1 0 0,-1-1 0 0,-1 3 0 0,1-3 0 0,-1 0 0 16,0-2 0-16,2 2 0 0,-1 0 0 0,-1-3 0 15,0 3 0-15,1 2 0 0,-1 0 0 0,1-2 0 16,-1 2 0-16,0-2 0 0,-1 1 0 16,2-2 0-16,-2-1 0 0,1 1 0 0,1-2 0 15,-1 0 0-15,1-1 0 0,-1 0 0 0,0-1 0 16,2 1 0-16,-1-2 0 0,0 1 0 0,0-1 0 16,-1 3 0-16,1-1 0 0,0 0 0 0,0-1 0 0,-1-2 0 15,2 2 0-15,-1-3 0 0,-1 1 0 0,0-3 0 0,-1 0 0 16,2 2 0-16,-2-2 0 15,0 0 0-15,1 0 0 0,-1 2 0 0,0-1 0 16,2-1 0-16,-2-1 0 0,1 0 0 0,-1-2 0 16,0 0 0-16,0 0 0 0,0-1 0 0,0-1 0 15,1 0 0-15,-1 0 0 0,0 2 0 0,0-2 0 16,0-2 0-16,2 1 0 0,-2 0 0 0,1-2 0 16,1-2 0-16,-1 0 0 0,2 2 0 0,-2 0 0 0,2-4 0 0,-1-2 0 15,0 2 0-15,0-4 0 0,1-1 0 0,-2-2 0 16,0-1 0-16,2 0 0 0,-1-1 0 0,-1-1 0 15,-1 1 0-15,2-3 0 0,-2 0 144 0,-2-2-144 16,1 2 0-16,1-2 144 0,-2-1 48 0,-1 0 16 16,2-2 0-16,-2 0 0 0,0 0 16 0,1-2 0 15,-3 1 0-15,1-1 0 0,-2 0 32 0,1 0 0 16,-2-1 0-16,-2-2 0 0,2 2-32 0,-3-2 0 0,-1 0 0 0,-3 0 0 16,-3 0 416-16,-1 0 96 0,-4 1 16 0,-2 2 0 15,-1-3-608-15,-2 1-96 0,2 1-48 0,-4 1 0 16,0-1 0-16,-2 1 0 15,-2 1 0-15,1 0 0 0,-1 4 0 0,2-1 0 0,0 0 0 0,1 2 0 16,2 1 0-16,3 0 0 0,2 1 0 0,2-1 0 16,3 2 0-16,2-1 0 0,2 1 0 0,1-2 0 15,3 0-640-15,3-1-112 16,0-2-16-16,1 2-16 0,2 1-1264 0,1 0-256 16</inkml:trace>
  <inkml:trace contextRef="#ctx0" brushRef="#br0" timeOffset="32393.6">18086 7940 15663 0,'0'0'1392'0,"0"-1"-1120"0,0-1-272 0,0 2 0 0,0-1 1312 0,2-1 208 0,-2 0 32 0,3-1 16 0,1-3 1504 0,3-1 288 0,3-1 64 0,3-2 16 16,-1 1-1648-16,4 1-320 0,1-2-64 0,1 0 0 15,2 2-704-15,-2-1-128 0,-18 9-16 0,40-16-16 16,-40 16-272-16,32-9-48 0,-32 9-16 0,0 0 0 31,0 0-80-31,0 0 0 0,60 8-128 0,-60-8 192 16,0 0-192-16,0 0 128 0,0 0-128 0,41 51 0 15,-41-51 0-15,0 0 0 0,0 0 0 0,31 55 0 16,-31-55 0-16,0 0 0 0,0 0 0 0,21 49 0 16,-21-49 0-16,0 0 0 0,0 0 0 0,4 41 0 15,-8-29 0-15,-3 0 0 0,0 0 176 0,-4-1-176 16,-1 0 192-16,-3-1-192 0,-1 2 192 0,-1-1-192 16,-3-1 0-16,1 0 0 0,-3 1 0 0,1-3 0 0,4-1 0 15,2-1 0-15,3 0 0 0,1-3 0 0,1 1 144 0,2-3 32 16,2-1 0-16,3 0 0 0,2 0-48 0,2-3 0 15,4 1 0-15,3-3 0 0,-8 5-128 0,28-10 0 16,-28 10 0-16,38-9 0 0,-38 9-128 0,50-9-16 16,-50 9 0-16,54 0 0 0,-54 0-80 0,56 7-16 15,-56-7 0-15,0 0 0 0,74 20 0 0,-74-20 0 16,0 0 0-16,59 31 0 0,-59-31 32 0,0 0 0 16,0 0 0-16,48 48 0 0,-48-48 208 0,0 0 0 0,0 0 0 0,13 50 0 15,-16-39 224-15,-1-1 96 0,-2-2 0 0,-3 3 16 16,-3 1 32-16,-4-1 0 0,-1-1 0 0,0 0 0 15,0 0 128-15,-1-3 16 0,0 1 16 16,-1-1 0-16,1-1 80 0,2-2 16 0,1-1 0 0,1 1 0 16,0-2-176-16,1-1-16 0,3-1-16 0,0 0 0 15,3-1-288-15,1-2-128 0,2 0 0 0,0 0 128 16,2-1-656-16,2 0-144 0,2 0-32 0,-1-2-13312 16,3 3-2688-16</inkml:trace>
  <inkml:trace contextRef="#ctx0" brushRef="#br0" timeOffset="32934.53">18955 7967 3679 0,'0'-3'320'0,"-1"0"-320"0,-1 2 0 15,2-1 0-15,0 1 3904 0,0 1 704 0,-1 0 128 0,0 0 48 0,-2 0-672 0,-1 0-128 0,-1 0-16 0,0 1-16 16,-1 4-1760-16,2-1-336 0,-2 3-80 0,2 3-16 0,0 1-1024 0,-1 2-208 15,1 4-32-15,-1 1-16 0,2 2-192 0,-2 1-32 16,3-1-16-16,0 1 0 0,1 2-240 0,1-23 0 31,4 51 128-31,-4-51-128 0,10 43 0 0,-10-43 0 0,0 0 0 0,28 57 0 0,-28-57-160 0,0 0 32 16,0 0 0-16,57 48 0 16,-57-48 128-16,0 0 0 0,55 18 0 0,-55-18-128 0,0 0 128 0,49 0 0 15,-49 0 128-15,31-8-128 16,-18 4 224-16,0-3-32 0,1-3 0 0,0 1 0 15,-3-1 176-15,2 0 16 0,1-2 16 0,-1-4 0 0,0-1 256 16,-2 0 48-16,-3-1 16 0,-1-3 0 0,-2 1 240 16,-4-3 32-16,-2-1 16 0,-5-3 0 15,-1 1 0-15,-3-4 0 0,0 3 0 0,-3 0 0 16,-1 7-80-16,-3 2-16 0,-2 3 0 0,-4 0 0 16,-1 6-720-16,-3 3-144 0,-1 4-48 0,-3 2 0 0,-2 3 0 15,1 4 0-15,-1 3 0 0,1 2 0 0,-1 2-1664 0,4 3-320 16,3 2-64-16,1 0-22096 0</inkml:trace>
  <inkml:trace contextRef="#ctx1" brushRef="#br0">20109 15042 0,'0'0'0,"0"0"0</inkml:trace>
  <inkml:trace contextRef="#ctx0" brushRef="#br0" timeOffset="35318.87">18505 8945 19343 0,'-3'-6'1728'0,"1"2"-1392"0,1 1-336 0,0 0 0 0,-1 2 1504 16,1-1 224-16,-1 1 64 0,1-2 0 0,-2 0 1104 0,-1 0 240 0,-2 0 32 0,1 2 16 15,-1 2-1568-15,0 1-304 0,2 2-64 0,0 2-16 0,1 2-720 0,0 2-160 16,2 1-32-16,-2 4 0 0,1-1-96 0,2 3-32 16,-1 0 0-16,1 2 0 0,0 1-64 0,0-20 0 15,0 0-128-15,3 67 192 0,-3-45-192 0,0-1 128 16,0 1-128-16,1-4 0 0,1-1 0 0,-1-3 128 15,2 0-128-15,1-3 0 0,0-1 0 0,2-3 128 16,1-2-128-16,2-3 0 0,-1 1 192 0,3-4-48 16,4 1-16-16,0-3 0 0,1-1 96 0,1-2 16 15,1-1 0-15,0 0 0 0,-1 3-48 0,-1-2-16 16,1 2 0-16,-3 1 0 0,-1 0-176 0,-2 3 192 0,0 2-192 0,-2-1 192 16,-2 0-192-16,0 2 0 0,-2 2 0 0,0-3 0 31,0 3-688-31,1-3-112 0,-2 3-32 0,0-3-19040 15</inkml:trace>
  <inkml:trace contextRef="#ctx0" brushRef="#br0" timeOffset="35605.32">18803 9028 4607 0,'-5'-14'400'0,"3"7"-400"0,0 1 0 0,1 2 0 0,-1 1 4288 0,1 2 768 15,1 1 144-15,-1 0 48 0,-2 0-928 0,0 0-176 16,-1 5-48-16,-2 4 0 0,0 2-2304 0,2 5-448 15,-2 2-112-15,2 5-16 16,1 1-576-16,1 4-112 0,0 0-16 0,1 2-16 0,1-30-176 0,-2 56-16 16,2-56-16-16,0 53 0 0,0-53-96 0,0 53-32 15,0-29 0-15,0-4 0 16,0-3-16-16,0 0 0 0,-1 1 0 0,2-1 0 0,1 0 48 16,1-3 0-16,-2-1 0 0,2-2 0 15,-2-1-192-15,1-3 128 0,-1-1-128 0,0-2 128 0,1-1-256 0,-1-2-64 16,1-1-16-16,-2-1 0 15,1 0-672-15,1-2-128 0,0-1-16 0,0-2-18704 16</inkml:trace>
  <inkml:trace contextRef="#ctx0" brushRef="#br0" timeOffset="35858.86">19074 8954 26719 0,'4'-7'1184'0,"-1"3"240"0,0 0-1136 0,0 1-288 16,-2 0 0-16,0 2 0 0,2-1 2336 0,0-2 416 16,4 0 64-16,3-3 32 0,0 0-864 0,3 1-192 15,1 1-16-15,0-1-16 16,1 3-992-16,1 0-208 0,0 0-48 0,2 2 0 16,0 0-240-16,2-1-48 15,1 1-16-15,-1 1 0 0,-3 0-208 0,0 0 144 0,0 0-144 0,-4 0 128 16,-1 0-128-16,-2 0 0 0,0-2 0 0,-1 2 0 15,-1 0 0-15,-2-1-272 0,-1 1 32 0,-2-1 16 32,0 1-672-32,-2 0-128 0,-1-2-16 0,0 2-18080 0</inkml:trace>
  <inkml:trace contextRef="#ctx0" brushRef="#br0" timeOffset="36256.36">19058 9027 12895 0,'-2'2'1152'0,"-1"1"-928"15,1-1-224-15,2-1 0 0,0 2 2304 0,-1 0 432 16,-3 2 80-16,-1 5 0 0,1 3 1184 0,0 1 224 16,1 0 64-16,2-3 0 0,1 1-2576 0,0-1-512 15,1-1-112-15,2 1 0 0,1-1-528 0,0-1-112 16,1-1 0-16,0 1-16 0,0-2-96 0,0-2-16 16,1 1 0-16,-2 0 0 0,2-1-48 0,-2 1-16 15,2-2 0-15,-1 0 0 0,2 1-64 0,0-4 0 16,2 2-16-16,2-3 0 0,0 0-176 0,5-2 192 15,2 1-192-15,2 0 192 0,1-4-192 0,2 3 0 16,0-3 144-16,-1 2-144 0,-2 2 0 0,1 1 0 16,-1 1 0-16,0 2 128 0,-2 2-128 0,-2 2 0 0,-16-7 0 0,0 0 0 15,0 0-208-15,53 43 32 0,-53-43 16 0,0 0 0 16,0 0-64-16,0 0-16 0,9 70 0 0,-16-56 0 16,-3 0 240-16,-3-1-176 15,-2-1 176-15,2-3-160 0,3-2 160 0,0 0 0 0,-3 1 0 0,-2 1 128 16,-2-1-128-16,-3 1 192 0,-3-1-64 0,1 1 0 15,-1-2 192-15,3-3 64 0,2 0 0 0,3-1 0 16,2-1-96-16,0-2-16 0,3-2 0 0,3 1 0 0,2-4-272 0,0 3 0 16,4-3-208-16,-1 1 80 15,4 0-960-15,-1 0-192 0</inkml:trace>
  <inkml:trace contextRef="#ctx0" brushRef="#br0" timeOffset="37112.14">18490 10192 2751 0,'-1'-4'256'0,"1"2"-256"0,0 1 0 0,0 0 0 0,0-1 2384 0,-1 1 432 0,1-1 96 0,0 1 16 0,0-2 944 0,-2-1 192 15,-1 0 32-15,2-1 16 0,1 1-1072 0,1-2-224 0,2 2-32 0,1-1-16 16,2-1-1424-16,1 0-272 0,2 1-64 0,-1 0-16 16,2 0-512-16,1-1-96 0,2 0-32 0,1 1 0 15,3-1-96-15,0 0-32 16,1 2 0-16,2 0 0 16,1 0-96-16,1 1 0 0,-1 0-128 0,-1 3 192 0,-2 0-192 15,0 2 128-15,1 2-128 0,-2 0 0 0,-17-4 0 0,0 0 0 16,0 0 0-16,0 0 0 0,38 59 0 0,-42-40 0 15,-4 0 0-15,-4 3 0 0,-1-1 0 0,-2 0 0 16,-2 0 0-16,0 0 0 0,-2-2 0 0,2-2-128 16,0-2 128-16,2-1 0 0,-1-4 0 0,4 2-128 15,-1-1 128-15,2-3 0 0,3-1 0 0,1-1 0 16,3-2 0-16,0-1 0 0,3-1 0 0,-1-2 144 0,2-2-144 16,3-1 192-16,4 1-192 0,1-3 160 0,4 0-160 15,0-1 160-15,5 0-160 0,2 1 0 0,1 2 0 0,1 1 0 16,-1 2-160-16,2 2 160 0,2 2-208 0,-24-4 80 15,0 0-64-15,68 26 0 0,-68-26 0 0,0 0 0 16,0 0 32-16,61 52 0 0,-61-52 0 0,0 0 0 16,0 0 160-16,0 0 0 0,18 73 0 0,-22-61-128 15,1-4 128-15,-3 1 144 0,-1-2-16 0,-3 2-128 16,-5 1 368-16,-8 3-48 0,-2 0 0 0,-3 1 0 16,-3-1 128-16,-2-1 0 0,1 1 16 0,2-3 0 15,0 0 80-15,2-3 16 0,3-1 0 0,3-4 0 16,5 1-112-16,2-4-32 0,1-1 0 0,4-2 0 15,4 0-288-15,2-2-128 0,0-1 128 0,1 0-128 16,0-3-560-16,2 0-192 0,1-1-32 0,2 1-20480 16</inkml:trace>
  <inkml:trace contextRef="#ctx0" brushRef="#br0" timeOffset="37796.11">19164 10227 6447 0,'0'-5'576'0,"0"2"-576"0,0 0 0 0,0 0 0 0,0 0 2144 0,2 2 320 0,-1-2 64 0,2-1 16 0,1-5 1424 0,5 0 272 0,3-4 64 0,3 0 16 15,3 0-1728-15,-1 2-352 0,1 1-64 0,2 2 0 16,0 1-1232-16,0 1-240 0,-2 3-64 0,2 2 0 16,-3 2-384-16,0 5-96 0,-17-6-16 0,0 0 0 15,0 0-144-15,0 0 0 0,43 73 0 0,-43-73 0 16,-4 47 0-16,-2-22 0 15,-2 1 0-15,-3-2 0 0,-1-2-160 0,-2 1 160 0,-3 1-208 0,0-1 80 0,-1-2-64 16,0-1 0-16,-1-2 0 0,1 0 0 0,-2-1 192 0,3-1 0 16,2-2 0-16,1-1 0 15,1-2 272-15,4-3 96 0,2 0 16 0,2-3 0 0,2 1 0 0,0-2 16 16,4-1 0-16,1 0 0 0,2 0-64 0,2-2-16 31,4 0 0-31,4-1 0 0,1 2 0 0,4-4 0 0,3 2 0 0,2-1 0 0,0 0-64 0,2-1-32 16,-1 2 0-16,2 0 0 0,-2-1 16 0,1 1 0 31,-4 0 0-31,-2 0 0 0,-1 0 16 0,-3 1 16 0,1-1 0 16,-1 0 0-16,-3 2-48 0,-3-2-16 0,-2 0 0 0,-2 1 0 15,-2-1-64-15,-1 0-16 0,-3 1 0 0,0-1 0 16,-2 2-128-16,-2-2 0 0,-2 1 0 0,1-1 0 31,-2 2-1056-31,-2-1-96 0,-2 0 0 0,-5 2-19632 0</inkml:trace>
  <inkml:trace contextRef="#ctx0" brushRef="#br0" timeOffset="38257.89">18948 11264 18431 0,'-1'0'1632'0,"-1"0"-1312"0,1 2-320 0,0-2 0 0,-1 0 2640 0,-1 1 464 0,0 1 96 0,-1-1 0 0,-1 3-320 0,-2 0-64 16,1 2 0-16,2 0-16 15,1-1-1648-15,0 1-320 0,0 0-64 0,2-1 0 0,-1 1-384 0,4-2-80 16,-2 0-16-16,1-1 0 0,1 2-128 0,-1-4-32 15,2 0 0-15,1 1 0 0,0-2-128 0,1-2 128 16,0 1-128-16,-1-2 128 0,2 2-128 0,0-1 0 16,-2-1 0-16,2 2 0 15,-2-2-176-15,1 2-112 0,1-1-32 0,-3 1-12688 16,0 0-2544-16</inkml:trace>
  <inkml:trace contextRef="#ctx0" brushRef="#br0" timeOffset="38589.53">18921 11849 38703 0,'-11'0'1712'0,"7"0"352"0,0 0-1648 0,-1 0-416 0,4-1 0 0,0 1 0 0,-1 0 976 0,-1 0 112 16,-1 1 32-16,-2-1 0 0,1 0 160 0,-1 0 48 15,2 0 0-15,1 0 0 0,0 0-320 0,2-1-64 16,-2 1-16-16,3 0 0 16,-1-2-496-16,1 2-112 0,0 0 0 0,0 2-16 0,0-1-304 0,1 1 0 15,-1-1 0-15,1 0-144 31,2 2-528-31,0-1-96 0,1 0-32 0,0 0 0 0,1-1-368 0,-1-1-80 0,2 2-16 0,-1-1-12448 16,0 1-2496-16</inkml:trace>
  <inkml:trace contextRef="#ctx0" brushRef="#br0" timeOffset="39080.68">18899 12399 9215 0,'-3'1'816'0,"2"-1"-656"0,-1 0-160 0,2 0 0 0,0 2 2448 0,0-2 464 0,-1 0 96 0,1 0 0 0,-2 1-176 0,2 0-32 0,-1 1-16 0,-1-1 0 16,2 2-752-16,-1 1-160 0,1-1-16 0,0 1-16 16,-1 1-816-16,1-1-144 0,0 0-48 0,0 0 0 15,-2 1-368-15,2-3-80 0,0 1 0 0,2 0-16 16,-1-2-48-16,-1-1-16 0,1 0 0 0,1 0 0 0,-1 0 16 0,1-1 16 16,1-2 0-16,-2 0 0 0,2 2-80 0,-2-2-32 15,1 0 0-15,-1 2 0 0,-1-2-224 0,0 0 0 16,0 2 0-16,-1-1-13120 15,-2 1-2560-15</inkml:trace>
  <inkml:trace contextRef="#ctx0" brushRef="#br0" timeOffset="39955.44">18507 13090 19343 0,'2'-9'1728'0,"-2"5"-1392"0,1 0-336 0,1-1 0 0,-1 3 1728 0,-1 0 288 0,2-1 48 0,-1 1 16 0,2-3 1040 0,0 1 208 15,-1 1 32-15,1 3 16 0,-1 6-1968 0,-1 4-384 0,0 4-64 0,-1-14-32 16,0 0-496-16,6 61-112 0,-6-61 0 0,0 0-16 31,4 73-96-31,-4-73-16 0,0 0 0 0,9 75 0 0,-9-75 0 0,0 0 0 16,13 69 0-16,-8-50 0 0,-3-5-64 0,2 1 0 15,1 1-128-15,1-1 192 0,1-1 0 0,-1 1 0 16,0-3 0-16,-2 0 0 0,0-3-48 0,0 1-16 16,0-1 0-16,-1-1 0 0,-1 1-128 0,-1-2 0 15,1 1 0-15,-1 1 0 0,-1-2 0 0,-1 1 0 16,1-1 0-16,0-1 0 15,1-2-512-15,0 2-128 0,2-2-16 0,0-2-19280 0</inkml:trace>
  <inkml:trace contextRef="#ctx0" brushRef="#br0" timeOffset="40510.42">18774 13290 24239 0,'3'-15'528'0,"-1"6"112"0,1 2 32 0,-1 0 16 0,1 0-560 0,1 3-128 0,3-3 0 0,3-3 0 16,6-7 2880-16,4-4 528 0,2-2 112 0,1 3 32 16,-3 3-1728-16,-1 3-352 0,-2 3-64 0,0 2 0 0,-1 4-704 0,-3 2-144 15,-1 2-32-15,1 1 0 0,0 2-160 0,-1 3-48 16,1 2 0-16,-2 0 0 0,1 3-128 0,-12-10-16 16,0 0-16-16,0 0 0 0,0 0-160 0,51 72 160 15,-51-72-160-15,0 0 160 0,0 0-160 0,17 75 0 16,-19-53 0-16,-2-1 128 15,-2 2-128-15,-1 1 0 0,-1 0 0 0,-2-3 0 0,1-4 0 0,1-1 0 16,-2-1-176-16,-1 2 176 0,-5 0 0 0,-1-1-160 16,2-2 160-16,-1-2 0 0,2 0 0 0,0-2 0 15,1 2 0-15,2-3 0 0,0-2 352 0,2-1-32 16,1-1 0-16,1-1 0 0,1 1 48 0,2-1 0 0,2-1 0 0,1 0 0 16,-1-1-112-16,4 1-32 0,-1-1 0 0,2 0 0 15,1-2-48-15,2-1-16 16,1 0 0-16,1-2 0 0,2 1 96 0,2-2 0 0,-1 0 16 0,3 0 0 15,-1 1 48-15,1 0 0 16,1 0 0-16,1 2 0 0,0-1-80 0,-2 2-16 0,1 0 0 0,1 0 0 16,-1 2-32-16,1-2-16 15,-1 3 0-15,2-2 0 0,-3 0 16 0,3 1 0 0,0 1 0 0,2-2 0 0,-1 1-16 16,-1-1 0-16,-3 2 0 0,-1-3 0 0,1 0-16 16,-1 0 0-16,1-2 0 0,-1 1 0 0,-2 1-160 15,-3-1 160-15,-1 1-160 0,-1 0 160 0,-2-2-160 0,-1 2 0 16,-1 0 0-16,-1 0 0 15,-1 0-384-15,-1 0-48 0,-2-1-16 0,0-1 0 16,-1 2-640-16,-3-3-144 0,1 2-32 16,3 0 0-16,0 1-272 0,2-2-48 15,-2 2-16-15,-1-1-18688 0</inkml:trace>
  <inkml:trace contextRef="#ctx0" brushRef="#br0" timeOffset="40953.86">19461 13239 12895 0,'-4'-17'1152'0,"4"9"-928"0,1 1-224 0,-1 0 0 0,2 1 3792 0,-1 2 720 0,0 0 144 0,4-3 16 0,3-5-1120 0,3-3-224 15,1-2-64-15,-4 3 0 0,-1 4-1856 0,-4 3-368 16,0 5-80-16,-3 2 0 0,-2 6-272 0,0 2-48 16,-3 5-16-16,3 1 0 15,-3 3-352-15,1-3-64 16,-2-2-16-16,2 2 0 0,3 4-192 0,1-18 176 15,0 0-176-15,5 78 160 0,-5-78-160 0,0 0 160 0,17 73-160 0,-17-73 160 16,0 0-160-16,26 71 0 16,-26-71 0-16,0 0 0 0,34 59 0 0,-34-59 0 15,0 0 0-15,0 0 0 0,65 48 0 0,-65-48 0 16,0 0-128-16,56 14 128 0,-36-12 0 0,-2-2 0 16,2 0 0-16,-3-3 0 0,0 0 0 0,0-1 0 0,0-2 128 0,0 1-128 15,-2-1 352-15,-2-1-16 0,1 1 0 0,-2-1 0 16,-3 0 192-16,0-3 48 0,1-2 0 0,-3-3 0 15,-1 4 240-15,-5-2 48 0,-1-1 16 0,-3-3 0 16,-4-2 192-16,-4-3 32 0,1-2 16 0,-3 0 0 16,-1 0-896-16,-3-1-160 0,-1-1-64 0,-2 1 0 15,-1 2 0-15,0 1 0 0,1 3 0 0,0 3 0 16,3 0 0-16,2 3 0 0,0 3 0 0,3 0 0 16,-2 5 0-16,1-1 0 0,3 2 0 0,0 3 0 15,0 1 0-15,0 2 0 0,3 3 0 0,-1 0 0 16,2 5-2048-16,0 0-416 0,1 4-80 0,-5 3-21104 15</inkml:trace>
  <inkml:trace contextRef="#ctx0" brushRef="#br0" timeOffset="56272.75">4361 13749 9215 0,'-1'-2'816'0,"-1"-1"-656"0,1 1-160 0,1 2 0 0,-1 0 752 0,-1 0 112 0,-1-1 32 0,-1-2 0 0,-3 3 112 0,0 0 16 0,1 4 16 16,1 3 0-16,0 0 0 0,3 3 0 15,-1 2 0-15,3 0 0 0,0 4-272 0,3 1-64 0,-1-3-16 0,3 1 0 16,-5-15-128-16,0 0-32 0,0 0 0 0,35 81 0 15,-35-81 96-15,0 0 16 0,33 69 0 0,-33-69 0 16,0 0-144-16,39 93-32 0,-39-93 0 0,28 74 0 16,-28-74-16-16,24 79 0 0,-24-79 0 0,24 78 0 15,-24-78 16-15,22 80 0 0,-22-80 0 0,21 77 0 16,-21-77-112-16,22 70-32 16,-22-70 0-16,31 95 0 0,-31-95-128 0,33 106-16 0,-33-106-16 0,35 111 0 0,-35-111-32 0,37 105-128 31,-37-105 192-31,31 92-64 0,-31-92-128 0,44 107 0 15,-16-46 144-15,3 2-144 0,3 0 0 0,-34-63 0 0,68 111 0 0,-68-111 128 0,70 102-128 0,-70-102 0 16,82 112 0-16,-82-112 0 16,88 101 128-16,-88-101 0 0,93 94 0 0,-93-94 0 15,115 93 32-15,-50-51 16 0,2 1 0 16,1-4 0-16,-4 1-176 0,-3-2 192 0,2 0-192 0,4 0 192 16,3-1-192-16,9 0 0 0,7 1 144 0,3 0-144 15,2-1 0-15,1 2 128 0,2-1-128 0,4 0 0 16,1-4 0-16,1 2 0 0,2-1 0 0,1-1 0 15,-4-4 0-15,11-1 128 0,11-2-128 0,-2 1 0 16,-19-2 0-16,15-1 0 0,12 1 0 0,10-1 0 16,6 2 0-16,-1-3 0 0,0-2 0 0,-4-2 0 15,2-3 0-15,-7-1 0 0,2 1 0 0,5-5 0 16,6 0 0-16,-1-4 0 0,3-1 0 0,-2-2 0 16,-1-5 160-16,0 0 16 0,0-2 0 0,-2-2 0 15,-3-5 112-15,-1-1 32 0,1 1 0 0,-1-6 0 16,2-3 48-16,-3 0 16 0,-1-2 0 0,0-3 0 0,-1-1-16 15,-7-2 0-15,-7-1 0 0,13-6 0 0,6-4-64 0,2-2-16 16,-2 1 0-16,-4-3 0 0,-1-4-160 0,-2 1-128 16,-1 3 192-16,-5 0-192 0,-9 0 128 0,-2-2-128 15,2 1 0-15,-1-5 0 0,2-2 144 0,-7 0-144 16,-2-1 0-16,-3 2 144 0,5 0-144 0,-12 3 192 0,-11 4-192 0,12-9 192 16,9-3-48-16,5-2 0 15,-18 8 0-15,8-4 0 0,12-8-144 0,1 0 192 16,-6 3-192-16,-3 0 192 0,0 1-192 0,-8 4 160 15,-6 3-160-15,-8 0 160 0,-11 3-160 0,-5 2 160 0,-2 2-160 0,0-1 160 16,4-6-32-16,-1 0-128 0,-1 1 192 0,-3 2-64 16,-5 3 64-16,-3-1 0 0,-3 1 0 0,-5 1 0 15,-3 6 0-15,-4 1 16 0,0 1 0 0,-1-2 0 16,1 0-32-16,0-1-16 0,-4 5 0 0,3 0 0 16,6 0-160-16,-3 1 160 0,-4 2-160 0,-2 4 160 15,-2 0-160-15,-6 3 0 0,-3 2 0 0,-3 4 0 0,-1 1 0 0,-4 3 0 16,-4 1 128-16,-2 0-128 15,-4 3 0-15,-5 1 0 0,0 2 0 0,-4 1 0 0,-1 2 0 0,-2-1 0 16,0 2 0-16,-1 0 0 0,-1 0 0 0,1 0-224 16,-1 2 80-16,-2-2 16 15,1 1-368-15,-2-1-64 0,1 1-16 0,-1-1 0 16,0 0-128-16,-2 0-16 0,2 0-16 0,-2-2-18032 0</inkml:trace>
  <inkml:trace contextRef="#ctx0" brushRef="#br0" timeOffset="56724.23">16514 14138 12831 0,'10'-9'272'0,"-4"7"64"0,-1-1 16 0,1 1 32 0,-2 1-384 0,2 1 0 0,1 0 0 0,4 0 0 0,6 0 2544 0,10 0 432 0,6 1 96 0,2-1 0 0,0 0-640 0,2-1-128 16,-2-1-16-16,1 1-16 0,0-2-688 0,0 0-144 15,0-1-32-15,1 1 0 0,-2 1-528 0,2-1-112 16,-3 0-32-16,0 1 0 0,-2 1-320 0,-2 1-64 16,0 0-16-16,-3 0 0 15,-2 0-144-15,-4 0-48 0,-2 0 0 0,-4 0 0 0,1 0-144 0,-1 1 192 16,1-1-192-16,-1 2 192 15,-2-1-192-15,-3 1 160 0,-2-1-160 0,-2 1 160 0,0-1-160 0,-2 0 160 0,-3 2-160 0,1 0 160 32,-4 1-160-32,-2 2 0 0,-3 1 144 0,-4 0-144 15,-3 4 128-15,-5 1-128 0,-2 2 128 0,-4 3-128 0,-2 4 128 0,-4 4-128 16,-2 2 160-16,-1 1-160 0,3-1 192 0,0 0-64 16,1 3-128-16,1-1 192 0,1 3-64 15,1-1 0-15,4 0-128 0,5-4 192 16,4-3-192-16,4 0 128 0,3 0-128 0,2 0 0 15,4-5 0-15,1 1 0 0,3-1 0 0,-3-19 0 0,0 0-224 0,0 0-32 16,18 72-16-16,-18-72-19056 16</inkml:trace>
  <inkml:trace contextRef="#ctx1" brushRef="#br0" timeOffset="23389.67">24400 16347 0,'0'0'0,"0"0"16,0 0-1</inkml:trace>
  <inkml:trace contextRef="#ctx0" brushRef="#br0" timeOffset="58782.18">22610 9982 23951 0,'1'-2'2128'0,"-2"1"-1696"0,1 1-432 0,0 0 0 0,0 0 1072 0,-2 0 128 0,2-2 16 0,-1 2 16 0,1 0 1552 0,1 3 304 16,2 1 64-16,1 2 16 15,3 1-1968-15,-7-7-400 0,0 0-80 0,0 0-16 0,51 47-112 0,-51-47-16 16,0 0-16-16,67 63 0 16,-67-63-112-16,49 55 0 0,-49-55-16 0,48 63 0 0,-48-63-112 0,50 60 0 15,-50-60-16-15,46 60 0 0,-46-60-112 0,43 55 0 16,-43-55-16-16,39 51 0 0,-39-51-16 0,34 48 0 16,-34-48 0-16,31 48 0 0,-31-48 48 0,0 0 16 15,35 63 0-15,-35-63 0 0,0 0-32 0,34 64 0 0,-34-64 0 16,0 0 0-16,36 56-32 0,-36-56-16 0,0 0 0 0,0 0 0 15,43 58-16-15,-43-58-128 0,0 0 192 0,0 0-64 16,0 0 0-16,0 0-128 0,0 0 192 0,0 0-64 16,50 40-128-16,-50-42 0 0,-1 2 0 0,-1-2 128 15,-1-1-128-15,-1 0-144 16,1-1 144-16,-1-1-208 16,0 0-528-16,-2-2-96 0,2-2-32 0,-2-1-13664 15,1-2-2720-15</inkml:trace>
  <inkml:trace contextRef="#ctx0" brushRef="#br0" timeOffset="59103.21">23131 9925 21183 0,'1'-6'1888'0,"1"4"-1504"15,-1 0-384-15,-1 2 0 0,0 0 3248 0,0 0 576 16,-1 2 112-16,-1 2 32 15,-2 4-1744-15,-3 6-352 0,0 8-64 0,-3 3-16 0,0 9-736 0,-2-2-160 16,-4 7-16-16,-1 3-16 0,0 0-240 0,-1 2-48 0,-2 1-16 0,0-1 0 16,2-3-192-16,-3-1-48 0,1-4 0 0,-1 0 0 15,0-4-64-15,1-2 0 0,0-2-16 0,0-1 0 32,-1 3 112-32,0-4 32 0,0 0 0 0,1-2 0 0,4-4-48 0,1-2 0 0,1-1 0 0,2-1 0 15,4-4-192-15,2-2-144 0,3-3 192 16,2-3-192-16,0 1 0 0,-1-4 0 0,2-1 0 0,-1-1 0 15,1-1-176-15,0-2-144 16,1 0-16-16,-1-5-14864 0,3-1-2976 0</inkml:trace>
  <inkml:trace contextRef="#ctx0" brushRef="#br0" timeOffset="59430.68">23572 10354 23039 0,'0'0'1024'0,"0"0"192"0,0 0-960 0,0 0-256 0,0 0 0 0,0 0 0 16,0 0 2848-16,0 0 528 0,48-2 96 0,-48 2 32 16,0 0-1360-16,48 2-272 0,-48-2-48 0,0 0-16 15,0 0-976-15,62 0-208 0,-62 0-48 0,0 0 0 16,49-4-192-16,-49 4-64 0,0 0 0 0,51-7 0 0,-51 7-144 16,0 0-48-16,43-5 0 0,-38 5 0 0,1 0-128 15,-3 1-192-15,-3 0 32 0,-3 2-13344 16,-1 1-2656-16</inkml:trace>
  <inkml:trace contextRef="#ctx0" brushRef="#br0" timeOffset="59644.09">23565 10576 25791 0,'1'2'2304'0,"2"-1"-1856"0,-3-1-448 0,0 0 0 15,0 0 2544-15,0 0 400 0,0 0 96 0,0 0 16 16,55 13-720-16,-55-13-144 0,0 0-16 0,65 5-16 15,-65-5-800-15,44-1-144 0,-44 1-48 0,41-4 0 16,-41 4-336-16,0 0-80 0,48-7-16 0,-48 7 0 16,0 0-416-16,0 0-96 0,39-7-16 0,-33 5 0 15,-3 2-464-15,-2 0-80 0,-1-1-32 0,-1 1-14864 16,-2-2-2992-16</inkml:trace>
  <inkml:trace contextRef="#ctx0" brushRef="#br0" timeOffset="61473.23">24305 7877 11967 0,'-1'-5'1072'0,"-4"2"-864"0,1 2-208 0,3 0 0 0,1 1 1792 0,1-2 320 0,-1 2 64 0,-1-1 16 0,-2-2 1008 0,-1-3 192 0,1 2 32 0,1 0 16 15,1-2-1040-15,0 1-208 0,-1-1-32 0,1 0-16 16,-1 1-1184-16,2-1-256 0,0 0-32 0,0 2-16 16,2-2-160-16,-2 2-48 0,1 0 0 0,-1-2 0 15,2 1-48-15,-1-2-16 0,-1 1 0 0,1 0 0 16,-1-1 0-16,0-1-16 0,2-2 0 0,-1 1 0 15,-1 1-128-15,2-1-32 16,-2 0 0-16,1-1 0 0,-1 1-80 0,0 2 0 16,0 1-128-16,0 1 192 0,0 1-48 0,0 2-16 15,3 1 0-15,-3-1 0 0,1 2 32 0,-2 0 0 0,1 0 0 0,-2 2 0 16,1-1 0-16,0 1 0 16,-2-1 0-16,1 0 0 0,0 2 32 0,-1 3 0 15,-2-1 0-15,1 3 0 0,0 1 16 0,1 4 16 16,0 0 0-16,0 0 0 0,2-1 0 0,1 4 0 15,0-16 0-15,0 38 0 0,0-38 0 0,4 45 0 0,-4-45 0 0,7 47 0 16,-7-47-32-16,9 46-16 16,-9-46 0-16,0 0 0 0,14 68 48 0,-14-68 16 0,0 0 0 0,16 68 0 15,-16-68-48-15,0 0 0 0,14 68 0 0,-14-68 0 16,8 49-16-16,-8-49-16 0,6 54 0 0,-6-54 0 16,5 57-160-16,-5-57 0 0,7 62 144 0,-7-62-144 15,9 62 0-15,-9-62 0 0,7 63 0 0,-7-63 128 16,3 65-128-16,-3-65 0 0,1 65 0 0,-1-65 0 15,3 61 0-15,-3-61 0 0,0 65 0 0,0-65 0 16,1 69 0-16,-1-69 0 0,2 70 0 0,-2-70 0 0,1 70 0 16,1-32 0-16,1 3 0 0,-2 0 0 15,2-3 0-15,-3 1 0 0,0-39 0 0,3 76 0 0,-3-38 0 16,-2 0 0-16,1 0 0 0,-1 0 0 0,0 5 0 0,0 1 0 16,-1 2 0-16,0 1 0 15,1 1 0-15,0-1 0 0,1-2 0 0,-2-1 0 16,2-2 0-16,-1 0 0 0,-1 1 0 0,2 0 0 15,-2 3 0-15,2-1 0 0,-1 0 0 0,2 0 0 0,0 1 0 0,-1-1 0 16,1-1 0-16,-2-1 0 0,1 0 0 0,0-1 0 16,-1 2 0-16,-1-3 0 0,1 0 0 0,-1-2 0 0,0 2 0 15,2 2 0-15,-1 2 0 0,1-1 0 0,-2-5 0 16,1 1 0-16,2-1 0 0,-1 1 0 0,1 2 0 16,0 1 0-16,-3-4 0 0,0 1 0 15,1-2 0-15,0 3 0 0,2 0 0 0,-1-2 0 16,2 2 0-16,1-1 128 0,-1 0-128 0,-1-2 0 15,1 0 0-15,1-1 0 0,-2-37 0 0,1 67 0 0,-5-31 0 0,4-1 0 16,0-35 0-16,8 73 0 0,-5-34 0 0,-4-3 0 16,-2 3 0-16,2 0 0 15,3 2 0-15,1 1 0 0,-1-1 0 0,-1 2 0 0,1-4 0 0,-1-1 0 16,2 1 0-16,0-1 0 0,-2 0 0 0,-1-1 0 0,1-1 0 16,-1 1 0-16,0 0 0 0,0 0 0 15,2-1 0-15,-2 1 0 0,1 3 0 0,1-4 0 0,-2-36 0 0,4 71 0 16,-4-71 0-16,4 66 0 15,-4-66 0-15,2 63 0 0,-2-32 0 0,0-31 0 0,1 59 0 0,-2-31 0 16,1-28 0-16,-3 57 0 0,-2-25 0 16,4 1 0-16,1-1 0 0,0-32 0 0,3 60 0 0,-3-60 0 0,1 55 0 0,-1-55 0 15,2 48 0-15,-2-48 128 0,1 42-128 0,-1-42 0 32,0 38 0-32,0-38 144 0,2 37-144 0,-2-37 0 15,1 37 192-15,-2-20-192 0,-5 0 192 0,3-2-192 16,3-15 160-16,3 35-160 0,-3-35 128 0,-2 36-128 0,2-36 0 0,-2 35 0 15,-3-18 128-15,3 0-128 0,2-17 0 0,0 0 0 16,5 44 0-16,-5-44 0 0,0 0 0 0,0 0 0 16,7 46 0-16,-7-46 0 0,0 0 0 0,0 0 0 0,7 41 128 0,-7-41-128 0,0 0 0 0,0 0 0 15,6 46 0-15,-6-46 128 0,0 0-128 0,0 0 0 32,8 45 0-32,-8-45 128 0,0 0-128 0,0 0 0 0,9 44 0 15,-9-44 0-15,0 0 0 0,0 0 0 16,0 0 0-16,0 0 0 0,16 50 0 0,-16-50 0 0,0 0 0 0,0 0 0 15,0 0 0-15,0 0 0 0,18 48 0 0,-18-48 0 16,0 0 0-16,0 0 0 0,0 0 0 0,10 48 0 0,-10-48 0 0,0 0 0 16,0 0 0-16,4 40 0 0,-4-40 0 15,0 0 0-15,0 0 0 0,0 0 0 16,0 0 0-16,11 45 0 0,-11-45 0 0,0 0 0 16,0 0 0-16,0 0 0 0,0 0 0 0,0 0 0 15,0 0 448-15,0 0 96 0,0 0 32 0,0 0 0 16,0 0-432-16,0 0-144 0,0 0 0 0,37 45 0 15,-37-39 0-15,1 0 0 0,-1-1 0 0,0 0 0 16,2 0 0-16,-2 1 0 0,0 0 0 0,1-2 0 16,-1 0 0-16,0-1 0 0,2 1 0 0,-1-1 0 15,1-2 0-15,0 1 0 0,3-1 0 0,-3-1 0 16,0 0 0-16,2 0 0 0,0-1 0 0,1-1 0 16,0 0 0-16,1 0 0 0,-1-1 0 0,1-1 0 0,1 1 0 0,0-1 0 15,-7 4 0-15,0 0 0 0,0 0 0 0,36-14 0 16,-36 14 0-16,0 0 0 0,35-11 0 15,-35 11 0-15,0 0 0 0,42-10 0 0,-42 10 0 0,0 0 0 16,51-3 0-16,-51 3 0 0,0 0 0 0,59 0 0 16,-59 0 0-16,0 0 0 0,58 1 0 0,-58-1 0 15,0 0 0-15,0 0 0 0,61 5 0 0,-61-5 0 16,0 0 0-16,0 0 0 0,0 0 0 0,0 0 0 0,58 8 0 0,-54-7 0 16,-1 1 0-16,0-1 0 0,-3 1 0 15,0-1 0-15,0 0 0 0,-1-1 0 0,-2 0 0 0,0-1 0 31,-1 0-1152-31,-1-2-240 0,3-1-32 0,-1-2-16 16,0-1-368-16,1-3-80 0,2-3-16 0,3-2-20112 0</inkml:trace>
  <inkml:trace contextRef="#ctx0" brushRef="#br0" timeOffset="62204.74">24339 7686 8287 0,'1'-4'736'0,"-1"1"-592"0,0 1-144 16,0 1 0-16,0-1 1632 0,0 1 288 0,-1 1 64 0,-1-1 16 0,0-2 1216 0,-1 1 240 0,0 0 64 0,-1-1 0 15,1 1-704-15,0 0-128 0,3 0-16 0,0 2-16 0,0 0-1184 0,1 0-224 16,4 2-48-16,-1-1-16 0,2 2-480 0,1 0-112 16,-7-3-16-16,0 0 0 0,0 0 80 0,0 0 16 15,70 28 0-15,-70-28 0 0,0 0-64 0,61 20-16 16,-61-20 0-16,0 0 0 0,62 11-64 0,-62-11-16 16,0 0 0-16,71 7 0 0,-71-7-144 0,0 0-48 15,56 3 0-15,-56-3 0 0,0 0-192 0,0 0-128 16,41-3 160-16,-36 2-160 0,-3-1 0 0,-2 1 0 15,2 1 0-15,-4-2 0 16,-2 0-1136-16,-2 0-112 0,-3-1-32 0,2-1-20400 0</inkml:trace>
  <inkml:trace contextRef="#ctx0" brushRef="#br0" timeOffset="64842.39">29597 7571 15663 0,'5'-1'1392'0,"-2"0"-1120"0,0-1-272 0,0 1 0 0,-2-1 768 0,1 2 80 0,0-1 32 0,0-1 0 0,1 1 1872 0,1-2 384 16,0 2 80-16,2-2 16 0,-2 2-768 0,0 1-160 0,2 0-16 0,0 0-16 15,2 1-1104-15,1 2-208 0,-9-3-64 0,0 0 0 16,0 0-320-16,0 0-80 0,57 14-16 0,-57-14 0 16,0 0 16-16,50 8 0 15,-50-8 0-15,42 5 0 0,-42-5-32 0,48 2 0 0,-48-2 0 0,50-1 0 16,-50 1-80-16,49-1 0 0,-49 1-16 0,45-7 0 16,-25 2-80-16,0 1-16 0,0 0 0 0,1 0 0 15,-1-1-48-15,-1 1-16 0,1 0 0 0,0 0 0 16,-20 4-48-16,38-5-16 0,-21 3 0 0,1 0 0 15,-18 2-16-15,39 0-128 0,-39 0 192 0,0 0-64 16,58 0-128-16,-58 0 128 0,0 0-128 0,53 3 128 16,-53-3-128-16,0 0 0 0,44 4 0 0,-44-4 128 15,0 0-128-15,0 0 0 0,45 7 144 0,-45-7-144 0,0 0 128 0,0 0-128 16,0 0 128-16,0 0-128 16,48 7 176-16,-44-5-48 0,1-2 0 0,-2 0 0 15,-1 0 48-15,0 0 0 0,-1 0 0 0,1 1 0 0,-2-1 16 0,0 0 0 16,0 2 0-16,0-2 0 15,0 1-48-15,-2 2 0 0,2 0 0 0,0 0 0 16,-1 1-144-16,1 0 160 0,-2 0-160 0,2 2 160 16,-1 0-160-16,1-1 128 0,-1 2-128 0,1 2 128 0,0 1-128 0,-2 0 0 0,2-10 144 0,0 0-144 15,-3 39 0-15,3-39 0 0,0 0 0 0,-5 45 128 16,5-45-128-16,-5 37 0 16,5-37 0-16,-5 40 0 15,5-40 0-15,-7 41 0 0,7-41 0 0,-6 41 128 0,6-41-128 0,-4 42 0 16,4-42 0-16,-3 44 0 0,3-44 0 0,0 42 0 0,0-42 0 0,1 44 128 0,-1-44-128 0,0 0 0 31,5 66 0-31,-5-66 0 0,0 0 0 0,5 70 0 0,-5-70 0 16,2 50 0-16,-2-50 0 0,1 55 0 0,-1-55 0 0,0 60 0 15,0-60 0-15,2 61 0 16,-2-61 0-16,-2 60 0 0,2-60 0 0,2 62 0 16,-2-62 0-16,1 63 0 0,-1-63 0 0,3 59 0 15,-3-59 0-15,5 59 0 0,-5-59 0 0,7 62 0 0,-7-62 0 0,8 65 0 16,-8-65 0-16,7 68 0 0,-7-68 0 0,5 68 0 0,-5-68 0 0,5 65 0 15,-5-65 0-15,4 65 0 16,-4-65 0-16,1 64 0 0,-1-64 0 0,2 63 0 16,-2-63 0-16,0 64 0 0,0-64 0 0,-2 65 0 15,2-65 0-15,-1 66 128 0,1-66-128 0,-3 72 0 16,3-72 0-16,1 68 128 0,-1-68-128 0,2 68 0 16,-2-68 0-16,-2 68 128 0,2-68-128 0,2 65 0 15,-2-65 0-15,0 65 128 0,0-65-128 0,-4 63 0 16,4-63 0-16,-5 64 0 0,5-64 0 0,-3 70 128 15,3-70-128-15,-2 68 0 0,2-68 0 0,-3 71 0 0,3-71 0 16,-3 70 0-16,3-70 0 0,-3 73 128 0,3-73-128 0,0 70 0 16,0-70 0-16,0 68 128 0,0-68-128 0,0 73 0 15,0-73 128-15,4 77-128 0,-4-77 0 0,5 77 0 16,-4-36 0-16,-1-41 128 0,3 81-128 0,-3-81 0 16,4 78 0-16,-4-78 128 0,3 76-128 0,-3-38 0 15,0-38 0-15,1 76 0 0,-1-76 0 0,3 77 0 16,-3-77 0-16,6 79 128 0,-6-79-128 0,7 79 0 15,-7-79 0-15,3 76 0 0,-3-76 0 0,4 72 0 16,-4-72 0-16,3 75 128 0,-3-75-128 0,1 76 0 0,-2-36 0 16,1-1 0-16,0-39 0 0,7 75 0 0,-7-75 0 15,5 77 0-15,-5-77 0 0,8 73 0 16,-8-73 0-16,8 74 0 0,-8-74 0 0,6 65 0 16,-6-65 0-16,8 65 0 0,-8-65 0 0,6 62 0 15,-6-62 0-15,5 58 0 0,-5-58 0 0,6 66 0 0,-6-66 0 16,9 62 0-16,-9-62 0 0,7 60 0 0,-7-60 0 0,8 59 0 15,-8-59 0-15,7 58 0 0,-7-58 0 0,7 49 0 16,-7-49 0-16,7 50 0 0,-7-50 0 0,7 46 0 16,-7-46 0-16,0 0 0 0,13 65 0 0,-13-65 0 15,0 0 0-15,11 72 0 0,-11-72 0 0,7 57 0 16,-7-57 0-16,0 0 0 0,9 70 0 0,-9-70 0 0,7 49 0 0,-7-49 0 16,0 0 0-16,7 59 0 15,-7-59 0-15,0 0 0 0,7 61 0 0,-7-61 0 16,0 0 0-16,7 59 0 0,-7-59 0 0,0 0 0 15,9 56 0-15,-9-56 0 0,0 0 0 0,0 0 0 16,10 61 0-16,-10-61 0 0,0 0 0 0,9 64 0 16,-9-64 0-16,6 51 0 0,-6-51 0 0,9 52 0 15,-9-52 0-15,7 66 0 0,-7-66 0 0,7 68 0 0,-7-68 0 16,0 0 0-16,10 62 0 0,-10-62-128 0,8 47 128 0,-8-47 0 16,0 0 0-16,14 62 0 0,-14-62 0 0,0 0 0 15,14 64 0-15,-14-64 0 0,0 0 0 0,14 62 0 16,-14-62 0-16,0 0 0 0,12 61 0 0,-12-61 0 0,0 0 0 0,10 59 0 15,-10-59 0-15,0 0 0 0,10 56 0 0,-10-56 0 16,0 0 0-16,9 50 0 0,-9-50 0 0,0 0 0 16,0 0 0-16,13 51 0 0,-13-51 0 0,0 0 0 15,0 0 0-15,0 0 0 0,0 0 0 0,11 52 0 16,-11-52 0-16,0 0 0 0,0 0 0 0,0 0 0 0,0 0 0 0,0 0 144 16,0 0-144-16,2 44 0 0,-2-40 176 0,-2 2-176 15,0-1 160-15,0 0-160 0,1-1 560 0,-2 1 16 16,0 0 0-16,0-1 0 0,0-1-576 0,1 1 0 15,-3 0 0-15,1 0 0 0,0 2 0 0,0-2 0 16,-1 1 0-16,0 0 0 16,-1-1 0-16,0 1 0 0,1-1 0 0,1 0 0 15,-2-1 0-15,0 1 0 0,1 0 0 0,-4-1 0 16,1 2 0-16,-2-1 0 0,-3 0 0 0,0 0 0 16,-2 2 0-16,-1-2 0 0,-2 0 0 0,-2-1 0 15,-1 0 0-15,0 0 0 0,-2 0 0 0,-1-2 0 0,-1-1 0 0,1-1 0 16,0-1 0-16,0 1 0 15,2-2 0-15,3 2 0 0,0-2 0 0,2 0 0 16,2 2 0-16,1-1 0 0,1 1 0 0,-1-2 0 16,0 1 128-16,-5 2-128 0,1-1 0 0,-3 1 80 15,-3 0-80-15,0 0 0 0,-10 1 0 0,-4 1 0 0,-3 1 0 0,1 0 0 16,5-1 0-16,5 1 0 0,6 0 0 0,3-2 0 0,6 2 0 0,2-3 0 16,4 2 0-16,2-1 0 15,4-1 0-15,2 2 0 0,0-4 0 0,2 1 0 0,-1 1 0 0,1-3 0 16,1 0 0-16,1-1 0 15,0-2 0-15,-1-2 0 16,1-1-1216-16,0-2-176 0,0 0-32 0,0-4-23328 16</inkml:trace>
  <inkml:trace contextRef="#ctx0" brushRef="#br0" timeOffset="72308.1">26228 7265 7359 0,'0'0'656'16,"0"0"-528"-16,0 0-128 0,-2-2 0 0,2 2 1264 0,-1 0 208 0,1-1 64 0,-2 1 0 0,1-1 1216 0,-2-1 256 0,2 2 64 0,-1 0 0 16,-1-1-480-16,2 1-96 0,1 0 0 0,-1 1-16 15,2-1-592-15,-1 2-112 16,3-1-32-16,0 2 0 0,-1 1-832 0,-2-4-160 0,0 0-48 0,0 0 0 16,0 0-288-16,0 0-64 0,43 47-16 0,-43-47 0 15,0 0-64-15,0 0-16 0,34 48 0 0,-34-48 0 16,0 0-64-16,0 0 0 0,27 48-16 0,-27-48 0 15,0 0-32-15,0 0 0 0,0 0 0 16,39 49 0-16,-39-49-16 0,0 0 0 0,0 0 0 0,0 0 0 16,0 0 0-16,0 0 0 0,31 48 0 0,-29-42 0 0,-2-2-128 0,0-4 0 15,0 0 144-15,0 0-144 0,0 0 0 0,0 0 0 16,0 0 0-16,0 0 128 16,0 0-128-16,0 0 0 0,0 0-176 0,0 0 176 15,0 0-704-15,0 0-32 0,-5 9-16 0,3-12-12368 16,-1 0-2496-16</inkml:trace>
  <inkml:trace contextRef="#ctx0" brushRef="#br0" timeOffset="72644.25">26391 7132 15663 0,'-1'0'1392'0,"1"-1"-1120"16,0 1-272-16,1 0 0 0,-1 0 1648 0,2 0 272 15,-2 0 48-15,0 1 16 0,1 2 1792 0,1 1 384 0,-1 3 64 0,-1-7 0 16,-1 24-2416-16,-1-10-480 0,1 5-112 0,-1 2 0 0,0 1-576 0,-1 4-128 31,-1 1 0-31,1 0-16 0,-2 2-80 0,4-1-16 16,-2 2 0-16,2-3 0 0,1-27-144 0,0 52-48 16,0-52 0-16,-2 47 0 0,2-47-16 15,-1 38 0-15,1-38 0 0,-3 35 0 0,3-35 128 0,-3 33 0 16,0-19 16-16,3-14 0 0,-4 25-48 0,4-25-16 15,-3 23 0-15,3-23 0 0,0 0-112 0,-2 21-32 16,0-17 0-16,2-1 0 0,-1 0-128 0,1-2 0 16,-2-1 0-16,2-1 0 15,-1 0-512-15,1-2-128 0,-1-1-16 0,-2-1-16 16,1 0-544-16,1-2-128 0,-2 0 0 0,2 0-18320 0</inkml:trace>
  <inkml:trace contextRef="#ctx0" brushRef="#br0" timeOffset="73199.07">26552 7441 20271 0,'0'2'1792'0,"0"-2"-1424"0,0 0-368 0,0 1 0 0,0 1 1280 0,0-1 192 0,0 2 48 0,0-3 0 0,0 0 1424 0,0 0 304 0,0 0 48 0,9 52 16 16,-9-52-1792-16,0 0-368 0,7 51-64 0,-7-51 0 15,0 0-640-15,7 47-128 0,-7-47-32 0,0 0 0 16,4 39-32-16,-4-39-16 16,0 0 0-16,0 0 0 0,2 40-16 0,-2-40 0 0,0 0 0 15,0 0 0-15,0 0 0 0,0 0 0 0,0 0 0 0,0 0 0 0,0 0-48 0,0 0-16 32,0 0 0-32,0 0 0 0,0 0 16 0,0 0 0 0,0 0 0 0,0 0 0 0,0 0 16 0,0 0 16 15,0 0 0-15,0 0 0 0,12-9-32 0,-12 2-16 16,0 0 0-16,2-1 0 15,-2 1-16-15,0-2 0 0,1 1 0 0,1-2 0 16,0 1 32-16,0 1 0 0,2-1 0 0,-1 1 0 16,1-1-16-16,0 1 0 0,2 1 0 0,0-2 0 0,-1 2-32 0,1 2 0 15,0-1 0-15,-1 2 0 16,1 0-128-16,-2 1 0 0,0 1 0 0,2 1 128 0,-2 1-128 0,1 0 0 16,-5 0 0-16,0 0 0 0,0 0 0 0,0 0 0 15,0 0 0-15,0 0 0 0,0 0-336 0,0 0-48 0,0 0-16 0,0 0 0 31,0 0-736-31,0 0-144 0,59 22-16 0,-59-22-18896 0</inkml:trace>
  <inkml:trace contextRef="#ctx0" brushRef="#br0" timeOffset="73562.66">26982 7432 14735 0,'0'-3'1312'0,"0"0"-1056"0,0 1-256 0,0 1 0 0,-2 0 2016 0,1-1 352 0,0-2 64 0,-2-3 0 0,-1 0 1600 0,-2-2 304 16,0 2 64-16,-2 2 16 0,-2 2-2944 0,-1 0-592 15,-2 4-112-15,-1 2-32 0,1 1-384 0,0 2-80 16,1 0-16-16,0 1 0 0,2 1-48 0,2 1-16 31,2-1 0-31,1 1 0 0,2-2-192 0,3-7 0 16,0 0 0-16,0 0 0 0,0 0 0 0,0 0 0 0,0 0-176 0,48 45 176 15,-48-45-272-15,0 0 64 0,0 0 16 0,59 28 0 16,-59-28 48-16,0 0 16 0,0 0 0 0,52 44 0 16,-52-44 128-16,0 0 0 0,0 0-144 0,0 0 144 15,33 54 0-15,-33-54 0 0,0 0 0 0,-4 25 0 16,-2-18 0-16,-4 0 240 0,-1 0-64 0,-3 0-16 16,-3-1-16-16,-2 0 0 0,2-1 0 0,1 1 0 15,0-2-144-15,0 2 0 0,2-2-160 0,2 0-18976 16</inkml:trace>
  <inkml:trace contextRef="#ctx0" brushRef="#br0" timeOffset="74914.98">26396 8420 22111 0,'1'0'1968'0,"0"0"-1584"0,1 0-384 0,-1 0 0 0,1 0 1008 0,1 0 112 0,-1-1 32 0,4-2 0 0,2 0 1296 15,1-2 272-15,1-2 48 0,0-3 16 16,-2-2-1104-16,2 1-208 0,0-2-64 0,-2-1 0 0,2 0-704 0,-1 0-160 16,1 0-32-16,-2 0 0 0,1 0 64 0,-2 0 0 15,0-1 0-15,-3 3 0 0,0-1 64 0,-2 2 0 16,1 1 16-16,-3 1 0 0,0 2-144 0,0 0-48 15,-2 2 0-15,1 0 0 0,1 1-144 0,-2 1-16 16,2 2-16-16,-1-1 0 0,1 2-112 0,-2 2-32 16,2 1 0-16,0-1 0 0,0 4-144 0,0 0 128 15,0 5-128-15,0 0 128 0,2 5-128 0,-2-1 0 0,0 0 0 0,0 0 0 16,0 4 0-16,0 0 0 0,1 4 0 0,-1 1 0 16,0-1 0-16,0-2 0 15,0-2 0-15,2 0 0 0,-1 1-128 0,1-1 128 0,0 0 0 0,1-2 0 16,0-2 0-16,-2 1 0 0,2-2 0 0,0-3 0 15,0 1-128-15,0-3 128 16,-2-2 0-16,2 1 0 0,-2-4 0 0,-1 0 0 0,2-1 0 16,-2-2 0-16,1 1 0 0,-1-2 0 0,2 0 0 0,-2-2 0 15,1 1 0-15,-1-2 0 0,1-1 0 0,-1 0 0 32,2-1-656-32,-2 1-16 0,-2-2 0 0,1 1 0 0,-2-1-720 0,0-1-144 15</inkml:trace>
  <inkml:trace contextRef="#ctx0" brushRef="#br0" timeOffset="75216.39">26333 8675 13823 0,'0'0'1216'0,"2"0"-960"0,1 1-256 0,-2 1 0 0,2-2 2352 0,0 1 416 0,1 0 96 0,-4-1 16 0,0 0 1088 0,0 0 208 15,59 10 48-15,-59-10 16 0,0 0-2432 0,74 0-480 0,-74 0-112 0,52-7 0 16,-52 7-272-16,55-10-48 0,-55 10-16 0,54-11 0 16,-26 4-128-16,-1-2-32 15,-27 9 0-15,51-12 0 0,-51 12-112 0,42-12-32 16,-42 12 0-16,43-9 0 0,-43 9-128 0,36-9-48 0,-36 9 0 0,0 0 0 16,0 0-160-16,47-6-48 0,-41 6 0 0,-2 0 0 15,0 2-192-15,-3-1 0 0,-1 1 128 0,0 1-128 0,-1-2-176 16,-3 2-80-16,0 0 0 0,-4-1-16 15,-1 3-1040 1,-4 0-208-16</inkml:trace>
  <inkml:trace contextRef="#ctx0" brushRef="#br0" timeOffset="76263.82">26417 9308 21183 0,'-2'1'1888'0,"0"2"-1504"0,0 0-384 0,1 0 0 0,-1-1 704 0,1 3 64 0,-3 3 0 0,-3 5 16 15,0 5 1056-15,-2 6 208 0,1 2 32 0,1-1 16 16,2 0-608-16,2 1-112 0,2-4-32 0,1-22 0 0,4 44-592 0,-4-44-128 31,0 0-32-31,0 0 0 0,38 67-64 0,-38-67-16 0,0 0 0 0,0 0 0 0,71 32-96 0,-71-32-32 16,0 0 0-16,62 9 0 15,-62-9 0-15,38-3 0 0,-19 0 0 0,-1-1 0 16,-1-2 128-16,0-1 0 0,1-1 16 0,-1-2 0 0,2 0 48 0,-2 0 16 16,-2-3 0-16,2 0 0 0,-3 1 80 0,2-2 16 15,-2-2 0-15,0 1 0 16,-1-1 48-16,1-2 16 0,-1-2 0 0,-1-1 0 0,0-1 16 0,-1 0 0 0,-1-1 0 0,-2-1 0 16,-2 0 240-1,-3 2 48-15,-2 0 16 0,-4 1 0 0,-2 3-880 0,-5 0-192 16,-3 2 0-16,-5 0 0 0,-3 2 0 15,-3 2 0-15,-2 0 0 0,-2 4 80 0,2 2-80 16,-2 2 0-16,0 3 0 0,0-1 0 16,1 4 0-16,3 0 0 0,1 1 0 0,2 3 0 0,4-1-480 0,3 3-96 0,0 0 0 15,3 3-16-15,1 2-1392 0,0 3-256 0,1 1-64 0,1 2-20656 32</inkml:trace>
  <inkml:trace contextRef="#ctx0" brushRef="#br0" timeOffset="77732.8">26383 10370 11055 0,'-1'-6'976'0,"-1"4"-784"0,2-1-192 0,0 1 0 0,2 1 2816 0,-1-2 512 16,0 2 96-16,4-4 32 0,0 0-48 0,5-5 0 0,3-1 0 0,2-4 0 15,4 1-1424-15,-1 0-304 0,2-1-48 0,1-1-16 16,0 1-944-16,-1 2-192 0,1 0-32 0,-2 2-16 0,0 0-112 0,0 2-32 16,-2 3 0-16,0 1 0 15,-2 1-96-15,1 1 0 0,-1 0-16 0,-1 3 0 0,-1 1-176 0,-2 2 160 16,-11-3-160-16,0 0 160 0,0 0-160 0,0 0 0 15,0 0 144-15,40 64-144 0,-43-46 0 0,-4 3 0 16,-1 0 0-16,-5 2 0 0,-1 0 0 0,-3 1 0 16,-2 0 0-16,1 0 0 0,-3 1 0 0,1-1 0 15,0 2-144-15,2-4 144 0,1-1 0 0,3-1-176 16,1-1 176-16,3-1-128 0,0-3 128 0,2 2 0 0,1-2 0 0,1-1 0 16,3-2 0-16,2 0 0 15,1 0 0-15,3-2 0 0,0 0 0 0,2-1 0 0,4-2 0 16,-9-7 128-16,0 0 16 0,0 0 16 0,55 14 0 0,-35-16 0 15,1 0 272-15,0-3 48 0,3 1 16 16,1-3 0-16,2 0 208 0,0-2 32 0,3 0 16 0,-1 0 0 16,0 1-48-16,-2-1-16 0,-1 1 0 0,-4-1 0 15,-3 4-160-15,-2-1-16 16,-3 0-16-16,-2 2 0 0,-2 1-176 0,-2 0-16 0,-2 3-16 0,-3 0 0 16,-1 0-144-16,-2 0-16 0,2 2-128 0,-2-1 192 15,0 1-192-15,0-1 0 0,0 2 0 0,-3 0 0 16,0 0-512-16,-3-1-32 0,1 3-16 15,-4-1 0-15,1 0-1056 0,-3 2-224 16,-2-2-32-16,-3 3-20048 0</inkml:trace>
  <inkml:trace contextRef="#ctx0" brushRef="#br0" timeOffset="78202.02">26632 11577 30399 0,'1'-2'2704'16,"-1"1"-2160"-16,0-1-544 0,0 1 0 0,0 1 1792 0,0-2 256 0,-1 1 64 0,-1-3 0 0,2 0-256 0,-3-2-32 0,0 2-16 0,1-2 0 16,-1 2-464-16,0-2-80 0,0 3-32 0,2-1 0 15,-1 0-256-15,1 0-48 16,0 1-16-16,-1 0 0 0,2 0-464 0,0 0-80 0,0 2-32 0,2-2 0 31,-2 3-336-31,2-1 0 0,0 1 0 0,-1 0 128 0,1 1-496 31,-1 0-80-31,0 4-32 0,-1 0 0 0,0 2-1248 0,0 3-256 0</inkml:trace>
  <inkml:trace contextRef="#ctx0" brushRef="#br0" timeOffset="78457.12">26528 12168 26719 0,'-4'5'2368'0,"3"-4"-1888"15,-1 1-480-15,1-2 0 0,1 0 2816 0,0 0 448 16,-1 0 112-16,1 1 16 0,0-1-1120 0,-2-1-224 16,1-1-32-16,-4 1-16 0,3-1-336 0,-1-1-80 0,-1 2-16 0,-1-2 0 15,1 2-480-15,0-2-112 0,1 0-16 16,0 0 0-16,2 2-384 0,-1-2-96 0,1 0-16 16,1 2 0-16,1 1 80 0,1-2 16 0,1 2 0 0,-2 0 0 31,2 2-992-31,0-2-192 0,0 3-32 0,-1-2-16 15,3 3-800-15,-1 1-176 0,0 0-16 0,0 2-14080 0,1 2-2800 0</inkml:trace>
  <inkml:trace contextRef="#ctx0" brushRef="#br0" timeOffset="78694.28">26552 12773 41231 0,'6'-3'896'0,"-4"2"192"0,-1-1 48 0,-1 1 32 0,0 1-928 0,0-1-240 16,0 1 0-16,-1-2 0 0,-2 2 1424 0,0-3 240 16,-1 1 64-16,-1-3 0 0,3 3-288 0,-3-3-48 15,1 2-16-15,1-1 0 0,0 1-448 0,2 1-96 16,0 0 0-16,-1 1-16 0,5-1-496 0,-2 2-112 0,2 0-16 0,1 0 0 16,-1 2-368-16,2-1-80 15,-1 1 0-15,0 0-16 16,2 3-1520-16,-2 0-288 0</inkml:trace>
  <inkml:trace contextRef="#ctx0" brushRef="#br0" timeOffset="80362.47">26502 13293 23951 0,'1'0'2128'0,"-1"0"-1696"0,-1 1-432 0,1 1 0 0,0 1 1536 0,0 0 208 0,-2 2 48 0,2 4 16 0,0 3 416 0,0 5 80 15,0 2 0-15,0-19 16 0,0 0-1152 0,4 62-224 16,-4-62-48-16,3 46-16 0,-3-46-400 0,3 53-80 16,-3-53-16-16,3 53 0 0,-3-53-80 0,1 50-32 15,-1-50 0-15,3 45 0 0,-3-45-48 0,0 0-16 16,7 59 0-16,-7-59 0 0,0 0 32 0,4 51 0 0,-2-37 0 0,-1 1 0 16,1-4-80-16,-1 0-16 15,2 0 0-15,0-1 0 0,-2-1-16 0,2-4-128 16,0 2 192-16,0-2-64 0,-1 0-128 0,1-2 128 0,-1 0-128 0,-1-2 128 15,1-1-128-15,0 0 0 0,1 0 0 0,0-2 0 16,1 0 0-16,-1-1-144 0,1 1 0 0,1-3 0 16,-3 1-864-1,3-3-160-15</inkml:trace>
  <inkml:trace contextRef="#ctx0" brushRef="#br0" timeOffset="80779.11">26783 13422 5519 0,'-2'-12'496'0,"2"7"-496"0,0-1 0 0,0 2 0 0,0 1 4976 0,0 3 896 15,2-1 176-15,-2-1 32 0,0 2-2368 0,1 2-464 16,-1 3-112-16,-1 4 0 0,1 5-1728 0,0 3-320 16,-2 2-80-16,2-19-16 0,2 50-592 0,-2-50-112 15,3 62-32-15,-3-62 0 0,8 64-112 0,-8-64-16 16,7 48-128-16,-7-48 192 0,0 0-192 0,23 65 0 15,-23-65 0-15,0 0 0 0,43 65 0 0,-43-65 0 0,0 0 0 0,60 52 0 16,-60-52 0-16,0 0 0 0,68 35 0 0,-68-35 0 16,0 0 0-16,67 13 0 15,-67-13 0-15,41-3 0 0,-22-2 192 0,-2-1-64 0,-2-3-128 0,-1-2 192 16,0 1 144-16,-1-4 32 16,1-1 0-16,2-4 0 0,-2-2 288 0,0-2 64 0,-1-1 16 0,-2-2 0 15,-2-3 128-15,-2 0 32 0,-5-1 0 0,-2-1 0 0,-4-2 48 0,-4-1 16 16,-5 2 0-16,-2-2 0 15,-1 3 176-15,-2 1 32 0,-4 3 16 0,3 3 0 0,0 3-944 16,-5 3-176-16,-1 5-64 0,-1 2 0 16,2 2 0-16,0 2 0 0,0 3 0 0,2 1 0 15,-2 2 0-15,-2-1 0 0,-2 4 0 0,0 1 0 32,1 4-720-32,2 1-144 0,2 4-32 0,0 2-16032 0,6 3-3216 0</inkml:trace>
  <inkml:trace contextRef="#ctx0" brushRef="#br0" timeOffset="85110.1">28229 7177 12895 0,'0'0'1152'0,"0"0"-928"0,0 0-224 0,0 0 0 0,6-5 1792 0,-5 5 304 0,1-2 64 0,-1 2 16 0,-1 0 976 0,0 0 208 0,0 0 32 0,0 0 16 16,-1 34-1536-16,-4-20-304 0,1 3-64 0,-1 3-16 15,0 0-608-15,0 2-128 0,-2-1-32 0,1 4 0 16,-1-1-336-16,1-2-64 0,1 2 0 0,0-4-16 16,0 0-48-16,0-2-16 0,1-2 0 0,0-2 0 15,4-14 16-15,-6 22 16 0,2-12 0 0,4-10 0 16,0 0-32-16,-7 17-16 0,4-13 0 0,0-1 0 15,1 0-224-15,-1-2 0 0,0 2 128 0,0-3-128 16,0 2 0-16,0-2-208 0,1 0 32 0,-1 0 16 16,1 0-944-16,0 0-192 0</inkml:trace>
  <inkml:trace contextRef="#ctx0" brushRef="#br0" timeOffset="85411.5">28232 7122 11055 0,'-3'2'976'0,"2"-1"-784"0,1 0-192 0,0 2 0 15,0 0 1536-15,0-2 272 0,0-1 48 0,0 0 16 16,0 0 2208-16,0 0 432 0,21 63 96 0,-21-63 0 16,21 46-2320-16,-21-46-480 0,24 51-80 0,-24-51-32 15,27 50-928-15,-27-50-192 0,25 46-48 0,-25-46 0 16,0 0-64-16,44 61-16 0,-44-61 0 0,0 0 0 15,43 48 0-15,-43-48 0 0,0 0 0 0,0 0 0 16,48 47-96-16,-48-47-32 0,0 0 0 0,0 0 0 16,0 0-112-16,49 31-16 0,-49-31-16 0,0 0 0 15,0 0-176-15,0 0 0 0,0 0 0 0,0 0 0 0,0 0-288 0,0 0-96 16,0 0 0-16,0 0-16 16,0 0-752-16,0 0-128 0</inkml:trace>
  <inkml:trace contextRef="#ctx0" brushRef="#br0" timeOffset="85619.03">28204 7485 16575 0,'-2'2'736'0,"2"-2"160"0,0 0-720 0,0 0-176 0,0 0 0 0,0 0 0 16,0 0 3312-16,0 0 624 0,0 0 128 0,0 0 32 15,0 0-1088-15,0 0-192 0,64 19-64 0,-64-19 0 16,0 0-1728-16,0 0-368 15,0 0-64-15,56 0-16 0,-56 0-256 0,0 0-48 0,0 0-16 0,0 0 0 16,47-10-256-16,-47 10 0 0,0 0-208 0,0 0-12848 31,0 0-2576-31</inkml:trace>
  <inkml:trace contextRef="#ctx0" brushRef="#br0" timeOffset="86123.76">28710 7509 20271 0,'0'0'896'0,"0"0"192"0,0 0-880 0,21-14-208 0,-20 11 0 0,1 2 0 15,0-2 3520-15,1-3 672 0,3-1 128 0,1-4 32 16,0 0-2000-16,-1-1-400 16,-2 0-80-16,-1 0-16 0,-2 4-944 0,-2-2-192 0,-1 3-32 15,-2 0-16-15,-2 0-224 0,-1 3-64 0,-1-1 0 0,-3 4 0 16,-1 0-128-16,1-1-48 0,0 4 0 0,-2-1 0 15,0 3-80-15,1 2 0 16,0-1-128-16,-1 4 192 0,4-1-192 0,2 1 0 0,2 1 0 0,2 0 0 31,3-10 0-31,0 0 0 0,0 0 0 0,9 39 0 0,-9-39-320 0,0 0 32 0,0 0 16 0,0 0 0 16,0 0-80-16,0 0-16 0,54 36 0 0,-54-36 0 16,0 0 176-16,0 0 48 0,0 0 0 0,0 0 0 15,0 0 144-15,45-9 0 16,-45 9 0-16,0 0-128 0,0 0 128 0,18-15 0 0,-18 15 0 0,7-8 0 0,-7 8 176 15,0 0-48 1,0 0 0-16,0 0 0 0,0 0 96 0,0 0 16 16,0 0 0-16,0 0 0 0,20 53-48 0,-20-53-16 15,0 0 0-15,14 60 0 0,-14-60-176 0,13 50 0 16,-13-50 144-16,13 49-144 0,-13-49 0 0,14 50 0 0,-14-50 0 0,10 45 128 16,-10-45-128-16,5 38 0 0,-5-38 0 0,0 0 128 0,0 43-128 0,0-43 128 15,-4 22-128-15,0-13 128 0,0-1-128 0,-4-1 176 16,3-1-176-16,-2 1 192 15,0-1-192-15,-2-4 128 0,4 3-128 16,-2-3 128-16,1 1-128 0,-1-3 0 0,1 2 0 0,2-4 0 31,-2 2-608-31,2-3-48 0,1-1-16 0,0-1-19808 0</inkml:trace>
  <inkml:trace contextRef="#ctx0" brushRef="#br0" timeOffset="86504.74">28878 7576 35935 0,'-2'0'1600'0,"2"0"320"0,0 0-1536 0,0 0-384 0,0 0 0 0,0 0 0 0,0 0 1488 0,2-2 240 0,-2 2 32 0,0 0 16 0,0 0-752 0,0 0-128 15,0 0-48-15,42-15 0 0,-42 15-336 0,0 0-80 16,28-13-16-16,-28 13 0 0,19-11-144 0,-11 4-16 15,-8 7-16-15,18-13 0 0,-9 6-80 0,-1-2-16 16,-2-1 0-16,0 2 0 0,-1-2-16 0,-3 0 0 16,1-3 0-16,-5 2 0 0,1-2 0 0,-3 2-128 0,-1 0 192 0,0 1-64 15,-4 3-128-15,1 1 160 0,1 3-160 0,-2 2 160 16,1 2-160-16,-1 2 0 0,-1 3 144 0,2 2-144 16,1 2 0-16,0 3 0 0,1 0 0 0,2 2 128 15,4-15-128-15,-2 33 0 0,2-33 0 16,0 0 0-16,15 51 0 0,-15-51 0 0,0 0 0 0,32 45 128 15,-32-45-128-15,0 0 192 0,44 39-64 0,-44-39 0 16,0 0 32-16,0 0 16 0,63 40 0 0,-63-40 0 16,0 0-176-16,0 0 0 0,61 22 0 0,-61-22 0 31,0 0-944-31,0 0-160 0</inkml:trace>
  <inkml:trace contextRef="#ctx0" brushRef="#br0" timeOffset="88429.3">28315 8346 14735 0,'2'0'1312'0,"-2"0"-1056"0,0 0-256 0,0 0 0 0,0 0 1856 0,-2-2 320 0,2 2 64 0,0 0 16 0,0-1 336 0,-1 1 64 15,1-2 16-15,0 2 0 0,0 0-1136 0,0-1-208 0,-1 1-48 0,1 0-16 16,0 0-576-16,1 0-112 16,0 0-32-16,-1 0 0 0,2 0-240 0,-1 0-48 0,1 0-16 0,-1 0 0 15,-1-2-16-15,1 2 0 0,-1 0 0 0,0 0 0 16,0 2-64-16,0-2-16 0,0 0 0 0,0 0 0 16,0 0-144-16,-1 0 160 0,0 1-160 0,-1 1 160 15,1-1-160-15,-1 1 0 0,1 0 0 0,1 0 0 16,-1-1 0-16,-1 1 0 0,-1-1 0 0,1 0 0 15,0 1 0-15,1-1 0 16,1 1 0-16,-2-1 0 0,1 1 0 0,1-1 0 16,0 0 0-16,0 1 0 0,0-1 0 0,0 1 0 0,0-1 0 0,0 0 0 15,0 1 0-15,0-2 0 16,0 1 0-16,0-1 0 0,0 0 0 0,0 0 0 16,0 0 0-16,0 0 0 0,0 0 0 0,0 0 0 0,1 0 0 0,-1 0 0 0,0 0 0 0,0-1 0 15,2 1 0-15,-2 0 0 0,0 0 0 0,1 0 0 31,-1 0 0-31,2 0 0 0,-2 0 0 0,0 0 0 16,0 0 0-16,0 0 0 0,0 0 0 0,0 0 0 0,0 0 0 16,0-2 0-16,0 2 0 0,0-1 0 0,0 1 0 0,0-1 0 15,0-1 0-15,1 1 0 0,-1-1 0 0,0 1 0 16,1 0 0-16,2-1 0 0,-1-1 0 0,-1 2 0 16,0-1 0-16,1 1 0 0,-2 0 0 0,1-1 0 15,-1 1 0-15,0-1 0 0,0 1 0 0,0-2 0 16,0 2 0-16,2-1 0 0,-2-1 0 0,0 2 0 15,1-2 0-15,-1 0 0 0,0 1 0 0,0-1 0 16,0 0 0-16,0 0 0 0,0 0 0 0,0 0 0 16,0 2 0-16,0-2 0 0,0 2 0 0,0-1 0 15,0 1 0-15,0 0 0 0,0-1 0 0,-1-1 0 16,2 2 0-16,-2 1 0 0,1-1 0 0,0-1 0 0,0 1 0 0,0-2 0 16,0 1 0-16,0 0 0 15,0-1 0-15,0 0 0 0,0 0 128 0,0-1-128 16,1 1 0-16,-1-1 192 0,0 1-192 0,1-1 192 15,-1 1-64-15,0 0 0 0,0 2 0 0,0-1 0 0,0 2 16 0,0 3 0 16,0 1 0-16,-1 2 0 0,1-6 0 0,0 0 0 16,0 31 0-16,0-31 0 0,-1 27-144 0,1-12 192 0,0-15-192 0,1 34 192 15,-1-34-192-15,3 34 128 16,-3-34-128-16,4 34 128 0,-4-34-128 0,0 0 0 0,10 47 144 0,-10-47-144 16,0 0 176-16,11 41-48 0,-11-41 0 0,0 0 0 15,0 0 112-15,13 51 16 0,-13-51 0 0,0 0 0 16,0 0-64-16,9 51 0 0,-9-51 0 0,0 0 0 15,0 0-32-15,5 39-16 16,-5-39 0-16,0 0 0 0,0 0 0 0,0 0 0 0,4 35 0 0,-4-35 0 16,0 0 0-16,0 0 0 0,0 0 0 0,0 0 0 0,0 0-144 0,0 0 128 15,0 0-128-15,0 0 128 16,0 0-128-16,0 0 0 0,0 0 0 0,0 0 0 16,0 0-320-16,0 0-80 0,0 0-32 0,-2 7-13536 15,2-12-2720-15</inkml:trace>
  <inkml:trace contextRef="#ctx0" brushRef="#br0" timeOffset="88948.06">28760 8227 14735 0,'0'-7'640'0,"0"4"160"0,0 0-640 0,0 0-160 0,0 1 0 0,-1 0 0 0,0 1 2400 0,-1-4 448 0,-2 1 96 0,0-1 0 15,-2 0 448-15,-1 1 64 16,0 1 32-16,-2 3 0 0,1 2-2064 0,-1 2-400 0,0 3-96 0,-1 1-16 16,0 4-528-16,-1 0-128 0,2 4 0 0,1 1-16 15,0 0-80-15,3 3-16 0,2-1 0 0,2 1 0 16,1-20-144-16,4 40 0 0,-4-40 0 0,0 0 128 16,22 52-128-16,-22-52 0 15,0 0 0-15,47 41 0 0,-47-41 0 0,0 0 0 0,61 34 0 0,-61-34 0 16,0 0 0-16,63 32 0 15,-63-32 0-15,0 0 0 0,54 30 0 0,-54-30 0 0,0 0 0 0,0 0 0 16,52 41 0-16,-52-41 0 16,0 0 128-16,0 0-128 0,0 0 0 0,38 47 0 0,-38-47 0 15,0 0 0-15,0 0 0 0,-1 28 0 0,-3-22 0 0,-3-1 0 16,-2 0 0-16,-1-1 0 0,-1 0 0 0,0-1 0 16,-2-2 160-16,-1 1-160 0,0-1 192 0,0-2-192 15,1-1 416-15,-1 1-32 0,3-2 0 0,-1 0 0 16,4 0 80-16,-1-1 16 0,2 0 0 0,0-2 0 0,2-1 0 0,-1 1 0 15,3-1 0-15,0 0 0 16,3 0 48-16,0-1 16 0,3 1 0 0,3-3 0 16,-1 0-64-16,4-1-16 0,2-2 0 0,2-3 0 15,1 1-144-15,-1-1-16 0,-2 1-16 0,0-1 0 16,1 1-64-16,-3-1-16 0,0 2 0 0,-1 0 0 16,1 1-208-16,-2 0 176 0,1 1-176 0,1-1 160 0,-2 2-352 0,0-1-64 15,0 4 0-15,-3-2-16 16,1 3-1120-16,-4 0-208 0</inkml:trace>
  <inkml:trace contextRef="#ctx0" brushRef="#br0" timeOffset="89797.48">28400 9343 29487 0,'0'-1'2624'0,"0"-1"-2112"0,0 2-512 0,0 0 0 15,0 0 2064-15,0 0 304 0,-1 0 64 0,1 2 16 0,-2-1-864 0,0 3-176 0,0 3-48 0,-1 3 0 16,0 4-576-16,1 3-112 0,-1 3-32 0,1 4 0 16,1 1-192-16,2 4-64 0,1-2 0 0,1 1 0 31,2-3-80-31,1 1-32 0,-6-26 0 0,13 46 0 15,-13-46-64-15,11 36-16 0,-11-36 0 0,0 0 0 16,14 42 80-16,-14-42 16 0,0 0 0 0,0 0 0 16,10 38-80-16,-10-38-16 0,0 0 0 0,0 0 0 15,0 0-192-15,0 0 0 0,0 0 0 0,0 0 0 0,0 0-128 0,0 0-128 16,0 0-32-16,0 0 0 16,0 0-1056-16,0 0-224 0,49-11-32 0,-40 0-18704 15</inkml:trace>
  <inkml:trace contextRef="#ctx0" brushRef="#br0" timeOffset="90305.2">28999 9440 11967 0,'0'0'1072'0,"16"-14"-864"0,-11 7-208 0,0 2 0 15,-3 0 2928-15,0 3 528 0,1-3 128 0,-1-3 0 16,4-5 752-16,1-5 144 0,0-2 16 0,-3 0 16 16,-2 0-2848-16,-4 2-576 0,0 1-128 0,-4 0 0 0,-2 2-240 0,-2 0-32 15,-3 3-16-15,-3 0 0 16,1 4-224-16,-4 1-64 0,1 3 0 0,-2 4 0 0,1 4-160 0,-3 2-32 16,0 5-16-16,1 2 0 0,1 1-176 0,4 1 128 15,2 2-128-15,4 3 128 0,2 1-128 0,4 2 0 16,1 1 0-16,3 1 0 0,1-1 0 0,-1-24 0 15,9 47-176-15,-9-47 176 0,15 38-144 0,-15-38 144 16,0 0-160-16,0 0 160 0,41 47-192 0,-41-47 192 16,0 0-208-16,0 0 80 0,0 0 128 0,55-2 0 15,-55 2-144-15,26-18 144 0,-14 7 0 0,1-2 0 0,1 0 0 16,2-1 0-16,-1 0 256 0,-1 0-48 16,2 0 0-16,-16 14 0 0,24-19 176 0,-24 19 16 15,0 0 16-15,0 0 0 0,0 0-32 0,0 0 0 0,0 0 0 0,0 0 0 16,52 43 16-16,-52-43 0 15,6 39 0-15,-3-13 0 0,1 8 48 0,-1 2 0 16,0 5 0-16,-2-1 0 0,0-5-32 0,2-5 0 16,-3-3 0-16,2-1 0 0,-1 0 224 0,0-1 64 15,-1-25 0-15,6 43 0 0,-6-43-576 0,4 29-80 0,-4-29-48 0,0 0 0 16,0 0 0-16,10 36 0 0,-10-36 0 0,0 0 0 31,0 0-1088-31,7-12-192 0,-7 5-64 0,-3-1-15312 0,1 1-3072 0</inkml:trace>
  <inkml:trace contextRef="#ctx0" brushRef="#br0" timeOffset="91152.85">28365 10431 28559 0,'-9'-2'1264'0,"5"1"272"0,1 0-1232 0,0-1-304 0,2 1 0 0,0 1 0 0,-1-2 1792 0,1-1 320 0,-1-1 48 0,2-1 16 0,0-4-336 0,3-1-64 0,3 0-16 15,1-2 0-15,4-1-880 0,1 0-176 0,3-1-48 0,1 1 0 16,1-1-208-16,-2 2-64 0,-15 12 0 0,35-22 0 15,-35 22-96-15,0 0-32 0,43-18 0 0,-43 18 0 16,0 0-32-16,0 0-16 0,0 0 0 0,0 0 0 16,0 0-208-16,0 0 176 0,58 18-176 0,-58-8 160 15,-2 2-160-15,-2 0 0 0,-3 2 0 0,-1 2 0 16,-4 2 0-16,0 2-144 0,-1 0 144 0,-1-2-160 16,0 2 160-16,-1 0-192 0,3-2 192 0,0-1-192 15,5-1 192-15,-1-1 0 0,-1-1 0 0,2-1-128 16,-1-2 128-16,1-1 0 0,0 0 0 0,0-3 0 0,0 0 0 15,0-1 0-15,1-1 0 0,-1 1 128 16,1 0-128-16,1-1 128 0,-1 1-128 0,0 0 128 0,1 1 0 0,0-2 16 16,0 1 0-16,0 0 0 15,1-1 48-15,1 0 16 0,-1-1 0 0,1-1 0 0,2 1 16 0,0-1 0 16,-2 0 0-16,1-2 0 0,1 0 32 0,-1 1 0 16,1-1 0-16,1-1 0 0,-1 0-32 0,-1 2 0 15,2-2 0-15,-1 1 0 0,-1 2-16 0,1 0 0 16,-2 0 0-16,0-1 0 0,2 3-208 0,0-3 176 0,1 3-176 15,0-2 160-15,0 1-160 0,0-4 0 16,0 0 0-16,0 0 0 0,0 0 0 0,0 0 0 16,0 0 0-16,0 0 0 0,0 0 0 0,0 0 0 15,56-9 128-15,-56 9-128 0,0 0 0 0,42-15 128 16,-42 15-128-16,0 0 128 0,61-14-128 0,-61 14 128 0,0 0-128 0,68-6 128 16,-68 6-128-16,0 0 0 0,61 3 0 0,-61-3 0 15,0 0 0-15,63 11 0 0,-63-11 128 16,0 0-128-16,55 21 0 0,-55-21 0 0,0 0 0 0,0 0 0 15,51 31 0-15,-51-31 0 0,0 0 0 0,0 0 0 16,0 0 0-16,0 0 0 0,33 38 0 0,-33-38 128 16,0 0-128-16,0 0 0 0,0 0 0 0,0 0 128 15,0 0-128-15,0 0-144 0,0 0 144 0,0 0-208 32,0 0-1104-32,8-19-224 0,-11 12-32 0,1-2-20576 0</inkml:trace>
  <inkml:trace contextRef="#ctx0" brushRef="#br0" timeOffset="92022.54">28873 10415 10127 0,'-4'4'896'0,"3"-2"-704"0,-1-1-192 0,1 1 0 0,1-2 736 0,0 0 112 0,0 0 32 0,0 1 0 0,0 1 2464 0,1-2 496 0,2 1 112 0,-3-1 16 16,0 0-640-16,0 0-112 0,0 0-16 0,0 0-16 16,0 0-1632-16,47-18-320 0,-47 18-64 0,0 0-16 15,31-19-256-15,-31 19-48 0,24-17-16 0,-24 17 0 16,25-18-128-16,-25 18-48 0,26-20 0 0,-26 20 0 15,24-18-144-15,-24 18-16 0,24-19-16 0,-24 19 0 16,0 0-96-16,28-19 0 0,-28 19-16 0,0 0 0 16,0 0-96-16,0 0-16 0,0 0 0 0,0 0 0 15,0 0-16-15,0 0-16 0,0 0 0 0,0 0 0 16,0 0-48-16,0 0-16 0,7 34 0 0,-10-19 0 0,-1 3-160 0,1 2 128 16,2 1-128-16,-2 1 128 15,3 2-128-15,-1 1 0 0,1 0 0 0,0 1 0 16,0-1 0-16,0-1 0 0,0-24 0 0,1 38 0 0,-1-38 0 0,3 30 0 15,-3-30 0-15,0 0 0 0,4 34 0 0,-4-34 0 16,0 0 0-16,0 0 0 0,0 0-128 0,0 0 128 16,0 0 0-16,0 0 0 15,0 0-736-15,0 0-80 0,0 0-16 0,0 0 0 16,0 0-720-16,0 0-160 0,0 0-16 0,1-13-19168 0</inkml:trace>
  <inkml:trace contextRef="#ctx0" brushRef="#br0" timeOffset="92212.81">28936 10648 1839 0,'0'0'160'0,"0"0"-160"0,0 0 0 0,0 0 0 16,0 0 7904-16,0 0 1552 0,0 0 304 0,0 0 64 15,0 0-5984-15,63 7-1216 0,-63-7-224 0,0 0-48 16,71 5-640-16,-71-5-128 0,0 0-32 0,61 1 0 16,-61-1-384-16,0 0-80 15,56 1 0-15,-56-1-16 0,0 0-624 0,54 3-128 0,-54-3-32 0,0 0 0 16,0 0-288-16,0 0-192 0,60 10 16 0,-60-10 16 31,0 0-1248-31,0 0-256 0</inkml:trace>
  <inkml:trace contextRef="#ctx0" brushRef="#br0" timeOffset="94213.87">28406 13430 9215 0,'0'0'816'0,"0"0"-656"0,0 0-160 0,1 0 0 0,-1-1 2064 0,0 1 384 0,0-2 80 0,0-1 16 0,2 1 1360 16,-1-4 288-16,2-1 48 0,0 0 16 0,2-2-1856 15,1-1-368-15,2 1-80 0,2-1-16 0,2-2-1136 0,3 1-224 16,4-2-64-16,-5 3 0 16,-4 3-192-16,1 2-64 0,2-2 0 0,-5 2 0 0,-1 3-128 0,-1-1-128 15,1 1 192-15,1 1-192 16,-8 1 208-16,0 0-64 0,0 0-16 0,0 0 0 0,68 28-128 0,-68-28 160 16,0 0-160-16,26 54 160 0,-25-33-160 0,-4 3 0 15,-1 2 0-15,-5-2 128 0,0-3-128 0,-1 0 0 16,-2 2 0-16,1-2 0 0,1-3 0 0,-3-2 0 15,2 1 128-15,-2 0-128 0,-1-1 128 0,0 3 0 16,0-2 0-16,1-3 0 0,2-1 128 0,4-5 0 0,3-1 16 16,1-1 0-16,2-2 48 0,2-1 0 15,2 1 0-15,0-2 0 0,1-1 0 0,-4-1 0 0,0 0 0 0,0 0 0 16,0 0 48-16,0 0 16 0,0 0 0 0,0 0 0 16,0 0-48-16,66 3 0 15,-66-3 0-15,0 0 0 0,0 0-16 0,65 0-16 0,-65 0 0 0,0 0 0 16,0 0 32-16,68 0 16 0,-68 0 0 15,0 0 0-15,0 0 32 0,52-9 16 16,-52 9 0-16,0 0 0 0,0 0 0 0,43-12 0 0,-43 12 0 0,0 0 0 16,25-15 272-16,-25 15 48 0,0 0 16 0,0 0 0 0,0 0-592 0,0 0-96 15,31-14-48-15,-28 13 0 16,-2 1 0-16,1-1 0 0,-1 2 0 0,-1-1 0 16,2 0 0-16,-2 1 0 0,0 1 0 0,0-2 0 0,0 1 0 0,-2-1 0 15,1 2 0-15,-1-2 0 31,0 0-896-31,-4 0-160 0,-3 0-32 0,1-2-16 0,1 2-688 0,1-1-128 0,2-2-16 0,1 0-20560 16</inkml:trace>
  <inkml:trace contextRef="#ctx0" brushRef="#br0" timeOffset="94814.87">29235 13249 8287 0,'3'-8'736'0,"-2"4"-592"0,1-1-144 0,-1 2 0 0,-1 1 2832 0,0 0 544 0,0 1 96 0,-1-2 32 0,1-1 480 0,-3-1 112 15,1 1 0-15,0 1 16 0,-3-1-1888 0,0 0-384 16,-1 1-80-16,-1 0-16 0,-1 0-1024 0,-5 2-208 0,0 1-32 0,-1 1-16 16,-4 2-48-16,-8 2-16 0,-5 4 0 0,0 3 0 15,3 3-128-15,2 4-16 0,4-2-16 0,5 0 0 16,10 0-240-16,5-2 0 0,2-15 0 0,0 0 0 15,0 0 0-15,46 57 0 0,-46-57 0 0,0 0 0 16,0 0 0-16,60 31 0 0,-60-31 0 0,0 0 0 16,0 0 0-16,78 35 128 0,-78-35-128 0,76 42 0 15,-76-42 0-15,92 58 128 0,-92-58-128 0,75 58 0 16,-75-58 144-16,51 48-144 0,-51-48 128 0,29 44-128 16,-29-44 128-16,0 0-128 0,15 48 0 0,-15-48 128 0,-9 27-128 0,1-16 192 15,-4 0-192-15,-2-1 192 0,-3-1-192 0,0-1 192 16,-1 1-192-16,0-4 192 0,1 1 160 0,-2-2 32 15,2 1 16-15,2-4 0 0,-1 0 288 0,1-3 48 16,2-1 16-16,2-3 0 0,-1-2 0 0,4-2 0 16,2-2 0-16,2 0 0 0,1-4 464 0,0 9 80 15,2 0 32-15,0-3 0 0,2 0-1072 0,2-4-176 16,1-1-80-16,2-8 0 0,4-8 0 0,1-6 0 16,3-7 0-16,3-1 0 0,-2 0 0 0,2 1 0 15,-1 2 0-15,-3 4 0 16,-3 5-576-16,2 2-96 0,7 0-32 0,0 1-24800 0</inkml:trace>
  <inkml:trace contextRef="#ctx0" brushRef="#br0" timeOffset="95863.89">28719 11195 31327 0,'6'0'2784'0,"-3"0"-2224"0,-3-1-560 0,-3 1 0 0,0 0 1536 0,3-2 192 0,3 2 32 0,0-1 16 0,0-1 208 0,0 0 64 16,-1 0 0-16,0 1 0 0,-1-1-576 0,-1 1-96 16,0-2-32-16,0 2 0 0,0-1-160 0,0 1-32 15,0-2-16-15,-1 2 0 0,2-2-352 0,-4 0-64 16,1 0-16-16,-1 0 0 0,4-1-480 0,1 0-96 15,-5 1-128-15,1-1 176 16,1 0-672-16,1 1-128 0,1 0-16 0,-1 2-16 16,2 1-1520-16,-1 2-320 0</inkml:trace>
  <inkml:trace contextRef="#ctx0" brushRef="#br0" timeOffset="96056.97">28736 11687 40543 0,'-2'3'1792'16,"0"-2"384"-16,-1 0-1744 0,3 1-432 0,2-2 0 0,-1 0 0 16,-1 1 848-16,0 1 96 0,2-2 16 0,-1 1 0 15,0 0 336-15,-1 1 80 16,2-1 16-16,-1-1 0 0,-1 0-656 0,0 0-128 0,2 0-32 0,-1-1 0 0,0-1-384 0,1 1-64 16,-1 1-128-16,2-1 176 31,0 1-1008-31,-3 0-208 0,-3 1-48 0,0 2-20672 0</inkml:trace>
  <inkml:trace contextRef="#ctx0" brushRef="#br0" timeOffset="96278.6">28698 12143 43311 0,'0'0'1920'0,"0"0"384"16,0 0-1840-16,0 0-464 0,0 0 0 0,0 0 0 0,0 0 704 0,0 0 32 15,0 0 16-15,0 0 0 0,0 0 592 0,0 0 128 0,0 0 32 0,0 0 0 16,0 0-704-16,0 0-144 0,0 0-16 0,0 0-16 16,0 0-432-16,0 0-64 0,0 0-128 0,0 0 176 31,0 0-1424-31,0 0-288 0,0 0-48 0,0 0-20816 16</inkml:trace>
  <inkml:trace contextRef="#ctx0" brushRef="#br0" timeOffset="96421.83">28756 12475 46079 0,'-8'0'2048'0,"3"-1"400"0,1-1-1952 0,1-1-496 16,2 2 0-16,0-2 0 0,1 0 432 0,-2-2-16 16,-1-4 0-16,-2-1 0 0,-2-2-416 0,-2 0-256 15,1 1 48-15,-1 3-13760 0,-1 3-2752 16</inkml:trace>
  <inkml:trace contextRef="#ctx0" brushRef="#br0" timeOffset="109577.06">6395 8812 2751 0,'0'0'256'0,"0"0"-256"0,0 0 0 0,-1 0 0 0,1 0 832 0,0 0 128 0,0 0 32 0,0 0 0 0,1 0 736 0,-1-2 160 15,2 2 32-15,-1-1 0 0,1-2-224 0,-1 2-32 16,2-2-16-16,-2 0 0 0,4-1-368 0,-3 0-80 15,1-1-16-15,0 0 0 0,1-1-112 0,-1 0-32 0,0 1 0 0,0-2 0 16,0 1 48-16,-1-2 16 16,1 0 0-16,0 0 0 0,0-2-368 0,-2-1-80 0,2 1-16 0,-1 0 0 15,-1-1-176-15,0-1-32 0,-1 1-16 0,2-2 0 16,-1-1 96-16,-1 2 32 0,-1-3 0 0,1 1 0 16,0 2-96-16,-2-1-32 0,1-1 0 0,0 0 0 15,-1 2-32-15,1 0-16 0,-2-3 0 0,1 0 0 16,0-1-128-16,-1 2-32 0,1 2 0 0,0-1 0 15,-3-1-64-15,3 0-16 0,-1-2 0 0,-2 1 0 16,1-1-128-16,0-1 192 0,0 0-192 0,-2 0 192 16,2 0-192-16,0 2 160 0,-2-1-160 0,0 1 160 15,2 0-160-15,0 3 192 0,0-1-192 0,-1 0 192 16,1 2-192-16,0-2 128 0,0 2-128 0,-1 0 128 16,0-2-128-16,1 0 0 0,-1 2 144 0,0-2-144 0,0 2 0 0,1-2 144 15,0 2-144-15,-2 0 0 0,2 1 128 0,0 0-128 16,0 3 0-16,-1 1 0 0,1 0 128 0,0 1-128 15,0-1 0-15,-2 2 0 0,0 1 0 0,2 0 0 16,-2 0 128-16,2 1-128 0,-1 0 0 0,-1-1 0 16,0 2 128-16,2 0-128 0,-2-1 0 0,1 1 0 0,-1-1 0 0,0 1 0 15,-1-1 128-15,2 1-128 0,-2 1 0 0,0-1 0 16,1-1 0-16,-1 1 0 0,0 1 0 0,1-2 0 16,0 4 0-16,-1-2 0 0,2 0 0 0,-1 0 0 15,0 0 0-15,1 1 0 0,-2 1 0 0,1 0 0 16,0 0 0-16,1-1 0 0,-2-1 0 0,0 3 0 15,1 0 0-15,-1 0 0 0,1 1 0 0,-1 0 0 16,0 2 0-16,2 0 0 0,-3-1 0 0,3 2 0 16,-1 0 0-16,1 2 0 0,-1-2-128 0,0 1 128 15,2 1 0-15,-2-1 0 16,1-1 0-16,0 0 0 0,1 0 0 0,0 1 0 0,0-3 0 0,0 2 0 16,-1 0 0-16,1-1 0 0,0 0 0 0,1-1 0 15,-1 4 0-15,-2-2 0 0,3 0-128 0,-2 0 128 0,0 0 0 0,1 3 0 16,-2 0 0-16,1 1 0 15,-1-1 0-15,1 0 0 0,0 0 0 0,0 0 0 0,-1 0 0 0,0 1 0 16,1 2 0-16,-1-1 0 16,0 1 0-16,2-2 0 0,0 1 0 0,-2 0 0 15,2 0 0-15,-2 0 0 0,2 0 0 0,0 0 0 16,1 1 0-16,-1-2 0 0,0 2 0 0,-1-2 0 16,1 1 0-16,0-1 0 0,0 0 0 0,-1 1 0 15,1 0 0-15,-1 1 0 0,0 1 0 0,0 0 0 0,0-2 0 0,3-1 0 16,-3 3 0-16,0 2 0 0,0 0 0 0,1 1 0 0,0 0 0 0,0 0 0 15,-2 0 0-15,2 0 0 0,0-1 0 16,-1 1 0-16,1 1 0 0,0 0 0 0,0 2 0 16,-1-1 0-16,3-1 0 0,-3-1 0 15,3 0 0-15,-3 1 0 0,1 2 0 0,1 1 0 0,-1-2 0 16,1 0 0-16,-1 1 128 0,0 1-128 16,-1 1 0-16,1-3 0 0,0 4 0 0,1 0 0 0,0-2 0 0,0 0 0 0,-1 2 0 0,0-1 0 15,3 1 0-15,-2 1 0 16,0-2 0-16,0 1 0 0,0 0 0 0,0-4 0 15,2 0 128-15,-2 0-128 0,0 3 0 0,1 2 0 16,-1-2 0-16,0 1 0 0,0 2 0 0,0 1 0 16,0-1 0-16,1-1 0 0,0 2 0 0,-1-1 0 15,1 2 0-15,-1-2 0 0,0 4 0 0,0-3 0 0,0 0 0 0,2 1 0 16,-2-2 0-16,2 2 0 16,-2 0 0-16,1-3 0 0,1-2 0 0,1 0 0 0,-1 0 0 0,-1 4 0 15,2 0 0-15,-1 3 0 16,-1 3 0-16,2 1 0 0,-1-8 0 0,1 3 0 15,-2 4 0-15,1 0 0 0,1 0 0 0,-1 1 0 16,-2-2 0-16,1 2 0 0,1-1 0 0,-2-1 0 16,2-3 0-16,-2 1 0 0,2-1 0 0,-2 2 0 0,1 2 0 15,-1 1 0-15,1-1 0 0,-1 1 0 16,0 2 0-16,0 3 0 0,0 2 0 0,1 1 0 16,-3 1 128-16,1 0-128 0,1-2 0 0,0-1 0 0,-1-3 0 15,1-1 0-15,1 5 0 0,-3-2 0 0,4-3 0 0,-2 0 0 16,2 4 0-16,-2 0 0 15,1 1 128-15,1 2-128 0,-2 0 0 0,2-1 0 0,-1 0 0 0,-1-3 0 16,2-1 128-16,-2-1-128 0,2-1 0 0,-2-3 0 16,2 1 0-16,-1-1 0 0,1 4 0 0,-1-1 0 15,1 3 0-15,0 0 0 0,1 0 0 0,0-1 0 16,1 1 0-16,-2 0 0 0,1-1 0 0,0 0 0 16,0-2 0-16,1-2 0 0,-1-4 0 0,0 4 0 15,0-1 0-15,0 4 0 0,1-4 0 0,-1 1 0 16,2-4 0-16,-2 4 0 0,1-1 0 0,2 4 0 0,1 0 0 15,0 0 0-15,-1-2 0 0,0 0 0 0,0-2 0 0,0-1 0 16,0-1 128-16,-2-1-128 0,2 5 0 16,0-3 0-16,-2 0 0 0,2 2 0 0,0-1 0 0,1 2 0 15,-1-1 0-15,1 1 0 0,2 1 0 0,-1 0 0 16,2 2 0-16,-1-3 0 0,0 0 0 0,-1-2 0 16,1 0 0-16,0-4 0 0,-1 1 0 0,0 0 0 15,-1-4 0-15,-1-1 0 0,1 0 0 0,0 0 0 16,0 0 128-16,2 2-128 0,-2-2 0 0,3 0 0 15,-1 0 0-15,0-2 0 0,-1 1 128 0,1-1-128 16,0 1 0-16,1 0 128 0,0-1-128 0,0-1 0 16,1-1 128-16,-1 0-128 0,0-3 0 0,2 1 0 15,-2-1 128-15,0-1-128 0,1-2 0 0,-1-1 0 0,2-2 0 16,-2 0 0-16,1-1 128 0,0 0-128 0,0-1 0 0,0-1 128 16,1 1-128-16,-1-1 0 0,-8-8 160 15,0 0-160-15,0 0 128 0,0 0-128 0,44 31 0 0,-44-31 128 16,0 0-128-16,0 0 0 0,0 0 0 0,0 0 0 15,55 27 0-15,-55-27 0 0,0 0 0 0,0 0 0 0,0 0 128 16,0 0-128-16,60 20 0 0,-60-20 0 0,0 0 0 0,0 0 0 16,0 0 0-16,0 0 0 0,69 14 0 0,-69-14 0 15,0 0 0-15,0 0 0 0,0 0 0 0,63 4 0 16,-63-4 0-16,0 0 0 0,0 0 0 0,0 0 0 16,65-13 0-16,-65 13 0 15,0 0-144-15,0 0 144 0,54-35 0 0,-54 35 0 16,0 0-128-16,38-45 128 0,-38 45 0 0,26-40 0 0,-15 20 0 0,-1-2 0 15,0-1 0-15,-2-1 0 16,2 0 128-16,-1-1-128 0,-1 1 0 0,1-3 176 16,-1 2-176-16,1-5 160 0,-2 3-160 0,-2 2 160 0,1 1-160 0,1-5 160 15,-1-3-32-15,-1-3 0 0,1-2 0 0,0 0 0 16,1-3 16-16,-2 1 0 0,4-1 0 0,-2 1 0 16,-2 1 0-16,1 0 0 0,0-1 0 0,-1 3 0 15,1-2-16-15,-2-2-128 0,1-1 192 0,0 0-64 16,-1 0 0-16,1-1-128 0,-1-2 192 0,-1-1-64 15,1-1 32-15,-3 1 0 0,2 3 0 0,-1-2 0 0,0 2 16 0,0-4 0 16,-2 0 0-16,0-1 0 16,1 3-32-16,1-4 0 0,0-1 0 0,1 0 0 15,0-2 16-15,0 1 0 0,1 1 0 0,0-1 0 0,-1 7-16 16,0-6 0-16,1-1 0 0,-1-3 0 16,1 0-16-16,1-1 0 0,-1 2 0 0,0-1 0 0,0 4 0 0,-1 0-128 0,0 3 192 0,-2-2-64 15,2-1-128 1,-1-5 192-16,-1 3-192 0,-1-4 192 0,3-1-16 0,0-2 0 15,0 3 0-15,1 0 0 0,-1 2 64 0,1 0 16 16,0-1 0-16,0-3 0 0,2 4-32 0,0-8 0 16,1-4 0-16,1-1 0 0,1 1-96 0,-2 0-128 15,-3 2 176-15,-1 3-176 0,-2-1 160 0,1-1-160 0,-1-3 128 0,-1-2-128 16,0 1 128-16,-1 2-128 0,-2 7 0 16,0 0 128-16,2 9 0 0,-1-6-128 0,-2-6 192 15,0-1-64-15,1 4 64 0,0 1 0 16,2 1 0-16,-1-2 0 0,1 5 0 0,-1 1 0 0,2 9 0 0,-1-2 0 15,-1 0-64-15,0-4 0 0,-1-4 0 16,1-1 0-16,1 7 368 0,0-2 64 0,-2-2 16 0,0 2 0 0,0 5-432 0,-1 4-144 16,0 4 0-1,-1 1 0-15,0 2 0 0,-1 1 0 0,2 1 0 0,-2 0 0 16,2 3 0-16,0 2 0 0,0 1 0 0,-1 3 0 16,1 1 0-16,0 4 0 0,-2 2 0 0,0 4 0 31,2 3-848-31,0 3-176 0,1 1-16 0,-1 5-16 15,0 1-496-15,-1 5-112 0,1 6 0 0,0 7-13680 0,-2 6-2720 0</inkml:trace>
  <inkml:trace contextRef="#ctx1" brushRef="#br0" timeOffset="76395.22">27442 13220 0,'0'0'0,"0"0"0,0 0 15,-90-102 1,55 34-16,-25 21 16,15 15-16,45 32 15,0 0 1</inkml:trace>
  <inkml:trace contextRef="#ctx0" brushRef="#br0" timeOffset="112083.22">25006 8392 16575 0,'0'0'1472'0,"0"0"-1168"0,0 0-304 0,0 0 0 0,0 0 832 0,0 0 128 0,0 0 0 0,0 0 16 0,0 0 2160 0,0 0 416 16,35-24 96-16,-35 24 0 0,0 0-1440 0,28-28-288 15,-28 28-64-15,19-24-16 0,-19 24-912 0,14-27-176 16,-7 14-48-16,-3-1 0 15,2 0-160-15,-4 0-32 0,3 0-16 0,-3-2 0 0,1 4-64 0,0-3-16 16,1 0 0-16,-1-1 0 0,3 2-48 0,-2 0-16 16,0 1 0-16,1 2 0 0,0 3-128 15,-5 8-32-15,0 0 0 0,0 0 0 0,0 0-16 0,0 0-16 16,0 0 0-16,0 0 0 0,0 0-16 0,0 0 0 16,0 0 0-16,0 0 0 0,14 49-144 0,-15-32 128 0,1 1-128 0,0 2 128 15,0 1-128-15,0-1 0 0,1 1 0 0,-1-21 0 16,6 40 0-16,-6-40-144 0,6 34 144 0,-6-34-160 31,5 31 160-31,-5-31 0 0,0 0-144 0,9 38 144 0,-9-38 0 0,0 0 0 0,4 30 0 0,-4-30 0 16,0 0 0-16,0 21 0 0,0-21 0 0,0 0 0 15,0 0 0-15,-1 18 0 0,1-18 0 0,0 0 0 16,-3 12 0-16,0-11 0 16,3-1-128-16,-3 4 128 0,0-1-384 0,3-3-16 15,-3 6 0-15,1-4 0 16,2-2-384-16,-5 3-80 0,4 0-16 0,0-1 0 15,1-2-352-15,-2 0-80 0,2 0-16 0,0-2-16800 16</inkml:trace>
  <inkml:trace contextRef="#ctx0" brushRef="#br0" timeOffset="112433.77">24991 8601 4607 0,'0'0'400'0,"0"0"-400"0,0 0 0 0,0 0 0 0,0 0 3680 0,0 0 656 0,0 0 128 0,0 0 16 16,0 0 320-16,41-20 48 0,-41 20 16 0,0 0 0 15,0 0-2864-15,56-16-560 0,-56 16-112 0,0 0-32 0,0 0-496 0,63-10-96 16,-63 10-32-16,0 0 0 0,0 0-96 0,68-2-32 15,-68 2 0-15,0 0 0 16,52 0-96-16,-52 0 0 0,0 0-16 0,0 0 0 0,65 4-112 0,-65-4-32 16,0 0 0-16,0 0 0 0,57-1-96 0,-57 1-32 15,0 0 0-15,0 0 0 0,0 0-160 0,51-8 0 16,-51 8 0-16,0 0 128 0,0 0-128 0,0 0 0 16,0 0 0-16,0 0 0 15,0 0-832-15,26-22-64 0,-26 22 0 0,-1-10-13504 16,-2 6-2720-16</inkml:trace>
  <inkml:trace contextRef="#ctx0" brushRef="#br0" timeOffset="113045.11">25041 9243 26719 0,'0'0'2368'0,"0"0"-1888"0,0 0-480 0,0 0 0 0,0 0 1536 0,0 0 224 0,0 0 32 0,0 0 16 16,52-22 464-16,-52 22 96 0,37-21 0 0,-37 21 16 15,37-22-1424-15,-37 22-304 0,32-23-48 0,-32 23-16 16,28-24-112-16,-28 24-32 0,24-21 0 0,-24 21 0 16,19-20-80-16,-19 20-32 0,0 0 0 0,15-21 0 15,-15 21-80-15,3-9 0 0,-3 9-16 0,-1-2 0 0,1 2-48 0,-3 1-16 16,0 2 0-16,0 2 0 16,-1 4-176-16,0 1 160 0,0 1-160 0,-1 3 160 0,1 2-160 0,0 1 0 15,1 1 0-15,2 2 0 0,-1-3 0 16,1 1 0-1,1-18-128-15,0 34 128 0,0-34-160 0,1 33 160 0,-1-33-208 16,3 28 80-16,-3-28 128 0,0 0-208 0,4 31 80 0,-4-31 128 0,0 0-160 0,2 24 160 16,-2-24 0-16,0 0-144 15,-3 24 16-15,3-24 0 0,-4 18 0 0,1-9 0 0,3-9-192 0,-4 21-16 0,1-11-16 0,0-2 0 47,0 1-144-47,3-9-16 0,-3 14-16 0,3-14 0 16,0 0-560-16,0 0-96 0</inkml:trace>
  <inkml:trace contextRef="#ctx0" brushRef="#br0" timeOffset="113298.37">25085 9512 30399 0,'0'0'1344'0,"0"0"288"0,0 0-1312 0,0 0-320 16,0 0 0-16,0 0 0 0,0 0 2240 0,60-4 384 15,-60 4 80-15,0 0 16 0,75-12-912 0,-75 12-176 16,61-10-32-16,-61 10-16 0,54-9-448 0,-54 9-96 16,0 0-16-16,56-5 0 0,-56 5-288 0,0 0-64 15,0 0-16-15,0 0 0 0,58-3-288 0,-58 3-64 16,0 0-16-16,0 0 0 0,0 0-288 0,0 0 128 0,0 0-128 16,0 0 0-1,0 0-288-15,0 0-160 0,0 0-48 0,0 0 0 16,55-6-1088-16,-55 6-208 0</inkml:trace>
  <inkml:trace contextRef="#ctx0" brushRef="#br0" timeOffset="113695.35">25177 10496 39615 0,'-2'-2'3520'0,"2"2"-2816"0,0 0-560 0,0 0-144 0,0 0 576 0,0 0 96 0,0 0 16 0,0 0 0 0,9-17 688 0,-8 10 144 0,-1 7 16 0,3-11 16 16,-3 7-592-16,0 0-112 0,0 4-16 0,0-6-16 15,-2 3-480-15,1 2-80 0,0-1-32 0,-2 2 0 16,3 0-656-16,0 0-128 0,-3 2-16 0,3-2-14320 15,-3 4-2848-15</inkml:trace>
  <inkml:trace contextRef="#ctx0" brushRef="#br0" timeOffset="113965.58">25179 10913 37775 0,'0'0'3360'0,"0"0"-2688"16,0 0-544-16,0 0-128 0,0 0 944 0,0 0 144 0,0 0 48 0,0 0 0 16,-2 1 496-16,0-2 96 0,-1-1 32 0,2-1 0 15,-2 2-576-15,-1-3-112 0,1 1-32 0,-1 0 0 16,1 0-416-16,-1 0-96 0,1 2-16 0,0 0 0 31,0-1-320-31,2 1-64 0,-2-1 0 0,3 2-128 0,-1 0-336 0,1 0-176 0,0 0-48 0,0 0 0 31,0 0-736-31,0 0-160 0,0 0-16 0,0 0-13104 0,0 0-2608 0</inkml:trace>
  <inkml:trace contextRef="#ctx0" brushRef="#br0" timeOffset="114218.4">25242 11476 40543 0,'0'0'1792'0,"0"0"384"0,0 0-1744 0,0 0-432 0,0 0 0 0,0 0 0 16,0 20 1264-16,0-20 160 15,0 0 48-15,-3 7 0 0,3-7 64 0,-3 4 0 0,3-4 16 0,-4 3 0 16,4-3-528-16,-5 2-96 0,4-2-32 0,0 0 0 16,-1 0-272-16,1-2-64 0,1 2-16 0,-2-1 0 15,2 1 80-15,0 0 16 0,0 0 0 0,0 0 0 31,0 0-1008-31,0 0-192 0,0 0-32 0,0 0-16 16,0 0-464-16,0 0-80 0,0 0-32 0,0 0-14912 0,43 36-2976 0</inkml:trace>
  <inkml:trace contextRef="#ctx0" brushRef="#br0" timeOffset="114424.4">25217 12373 42383 0,'-8'13'1872'0,"4"-7"400"0,1-2-1824 0,0-1-448 16,3-3 0-16,-1 3 0 0,-1-3 288 0,1 0-32 15,1 0-16-15,-6-2 0 0,2 1 576 0,-2-5 112 16,1 0 32-16,-1-1 0 0,-1-1-960 0,-1-2 0 0,-2-1-272 0,0-1-13472 31,-2 3-2688-31</inkml:trace>
  <inkml:trace contextRef="#ctx0" brushRef="#br0" timeOffset="115555.04">25064 13576 8287 0,'-2'1'736'0,"1"-1"-592"0,1 0-144 0,0 0 0 0,1 0 3232 0,-1 0 608 0,-1 0 128 0,1-1 32 0,1-1-16 0,1 1 0 0,0-1 0 0,4 0 0 0,1-6-1936 16,4 0-384-16,3-6-64 0,3-3-32 15,2-1-624-15,-2-4-128 0,-3 1-32 0,0 0 0 16,-3 3-176-16,-2-1-32 0,-1 2-16 0,-1 2 0 16,0-1-128-16,-4 5-32 0,-3 2 0 0,2 1 0 15,3-1-112-15,1 1-32 0,-2 1 0 0,-2 3 0 0,-5-1-48 0,0 4-16 16,0 1 0-16,3 1 0 0,4 2-16 0,-4-3-16 16,0 0 0-16,0 0 0 0,9 37-160 0,-9-23 160 15,0 2-160-15,0 2 160 0,1 0-160 0,-1 2 0 16,0-20 0-16,4 45 0 0,-4-45 0 0,6 46 0 15,-6-46 0-15,4 42 0 16,-4-42 0-16,5 40 0 0,-5-21 0 0,0-2 0 0,0-3 0 0,-2 1 0 0,2 0-144 0,0-2 144 16,0-13-144-16,-1 22 144 0,-1-12-208 15,1-3 80-15,-3 2-208 0,-2-2-48 0,0-1 0 0,-1-2 0 16,2 0-256 0,2 0-48-16,3-4-16 0,0 0 0 0,-3 7-256 0,-1-5-48 0,1 1-16 0,-1-2-12240 15,1 0-2464-15</inkml:trace>
  <inkml:trace contextRef="#ctx0" brushRef="#br0" timeOffset="115792.85">25020 13884 35935 0,'0'0'1600'0,"0"0"320"0,0 0-1536 0,0 0-384 0,0 0 0 0,0 0 0 0,0 0 1584 0,0 0 240 15,0 0 48-15,0 0 16 0,55-5-272 0,-55 5-48 16,0 0-16-16,72-12 0 0,-72 12-288 0,80-17-64 15,-80 17-16-15,82-23 0 0,-82 23-224 0,64-21-32 0,-64 21-16 0,42-17 0 16,-42 17-32-16,0 0-16 0,38-18 0 0,-28 12 0 16,-10 6-688-16,0 0-128 15,0 0-48-15,51-14 0 16,-51 14-928-16,0 0-176 0,0 0-48 0,0 0 0 16,0 0-784-16,0 0-176 0,0 0-16 0,0 0-20096 0</inkml:trace>
  <inkml:trace contextRef="#ctx0" brushRef="#br0" timeOffset="119866.85">8711 15558 11967 0,'-16'-13'1072'0,"5"3"-864"0,1 0-208 0,3 3 0 0,3 3 1472 0,0 1 240 0,-4-3 48 0,-3-3 16 0,-6-6 912 0,-5-3 176 0,-5-3 32 0,-1 1 16 15,3 3-1168-15,0 2-224 0,2 0-48 0,2 1-16 16,0 0-624-16,1 0-112 0,-1 1-16 0,1-1-16 16,-2 0-240-16,-1 0-64 0,-2 1 0 0,-2 1 0 15,0 2-64-15,-1 1-32 0,-2 5 0 0,2 4 0 16,0 6-64-16,-3 6-16 0,-3 11 0 0,-3 11 0 15,-3 11-48-15,-2 10-16 0,0 6 0 0,3-5 0 16,4-2-144-16,-10 18 160 0,-13 24-160 0,-4 14 160 0,3 2-160 0,8-8 0 16,10-6 0-16,7-8 128 0,8-6-128 0,9-5 0 15,6 1 0-15,7-5 128 0,5 0-128 0,5-7 0 16,4-7 0-16,5 1 0 0,8 0 0 0,7-4 0 16,6-4 0-16,-36-54 0 0,87 82 0 0,-87-82-144 15,105 43 144-15,-47-36 0 0,-1-4 0 0,5-10-128 16,4-6 128-16,1-6 0 0,-2-7 0 0,-3-3 0 15,2-5 176-15,-9 0-176 0,-4 1 272 0,2-9-48 16,4-9-16-16,-4-4 0 0,-2 0 176 0,-10-2 48 0,-4 4 0 0,-10 0 0 16,-5 3 160-16,-5 0 48 0,-4 2 0 0,-4 4 0 15,-4 3 64-15,-3-4 0 0,-4-6 16 0,-5-1 0 16,-4 3 0-16,-6 0 0 16,-3 1 0-16,-5 0 0 0,-5 2-48 0,-1-1-16 0,-2 5 0 0,2 2 0 15,0 5-304-15,0-2-64 0,-4 0-16 0,2 2 0 16,2 5-272-16,3 5 0 0,1 5 0 0,2 5 0 15,4 5 0-15,2 4-272 0,6 2 48 0,4 4 16 16,0 4-976-16,2 2-192 0,4 5-32 0,2 2-20800 16</inkml:trace>
  <inkml:trace contextRef="#ctx0" brushRef="#br0" timeOffset="120811.15">10167 10209 1839 0,'-8'-14'160'0,"2"4"-160"0,2 1 0 0,1 2 0 0,2 0 3200 0,-1 2 592 0,-1-4 128 0,1-6 32 0,-6-11-1520 0,0-8-288 0,-5-9-64 0,2-1-16 16,0 1-656-16,-1 1-144 0,1 0-32 0,1-1 0 15,0 4-496-15,0-1-96 0,1 2-32 0,-3 4 0 16,0 0 32-16,-1 3 16 0,-3 1 0 0,1 2 0 16,-2 3 464-16,-3-1 96 0,-4-2 0 0,-4-2 16 15,-3 4-144-15,-3 0-48 0,-4 4 0 0,-2 0 0 0,3 4-448 0,-4 2-80 16,-2 4-32-16,-5 2 0 0,-5 3-224 0,-2 4-64 15,-3 3 0-15,0 3 0 0,2 4-64 0,-2 1-128 16,-3 5 176-16,-2 7-176 0,-4 5 128 0,-3 11-128 16,-4 7 0-16,-6 12 0 0,-8 12 0 0,-4 12 0 15,0 9 0-15,1 3-144 0,9-2 144 0,-9 20-160 16,-6 21 160-16,4 6-160 0,11-3 160 0,8 1-128 0,11 4 128 16,10-1-128-16,12-3 128 0,12 2 0 15,10 3 0-15,11-1-128 0,9 0 0 0,9-1 0 0,4 0 0 16,7-7 0-16,8-7-96 0,6-11-16 0,5-9 0 0,6-11 0 15,9-4 96-15,5-12 16 0,5-8 0 0,1-9 0 16,2-8 0-16,5-6 0 0,9-8 0 0,3-5 0 16,5-3-16-16,-5-8 0 15,-2-3 0-15,2-8 0 0,4-4 0 0,3-8 0 0,1-2 0 0,-1-6 0 16,-2-3 144-16,-2-8 0 0,-2-6-144 0,-5-4 144 16,-6-1 0-16,-5-2 0 0,-1-4 128 0,-6-2-128 15,-4-4 480-15,-7 1 16 0,-8 0 0 0,-7 1 0 16,-2-2 80-16,-2-7 0 0,-4-10 16 0,-1-6 0 15,2-5 192-15,-7-3 48 0,-6-3 0 0,-6-1 0 0,-4 10-192 0,-7-13-48 16,-4-12 0-16,-7-3 0 0,-5 4-128 16,-5 2-16-16,-3 7-16 0,-3-1 0 0,-4 0-160 0,-2 2-16 15,-2-2-16-15,-2 6 0 0,2 4-112 0,3 4-128 16,0 8 176-16,-1-1-176 16,-1 1 0-16,-2 5 0 0,4 8 0 0,-6 1 0 15,-2 2-432-15,-4 5-144 0,-2 4-16 0,-2 5-16 16,-3 6-752-16,-3 6-160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0T16:44:53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25031 15343 5519 0,'0'3'496'0,"0"-3"-496"0,0 1 0 0,1-1 0 0,1 0 160 0,-2 0-160 0,4 3 160 0,-2 0-160 0,2 0-176 0,-1-1-128 0,-2 1-16 0,2-1-16 31,-3-2-288-31,0 0-48 0,-2 1-16 0,0-2 0 0,-1 1 816 0,0-2 144 0,-1 1 48 0,-1-1 0 16,3 2 1008-16,-3-1 208 0,0 2 32 0,0-1 16 16,1 2 272-16,0-1 64 0,-2 1 16 0,2 1 0 15,0-1-112-15,1 1-32 0,0 0 0 0,0 1 0 32,2 0-368-32,-2 1-80 0,2 0 0 0,-1 2-16 0,1-1-240 0,0 3-32 15,-1 2-16-15,2 2 0 0,0 2-144 0,0 1-16 16,0 1-16-16,2 2 0 0,-1 1-304 0,-1 4-64 15,3 2-16-15,-2 0 0 0,1 1-240 0,-1 0-48 16,-1 1-16-16,0-1 0 0,1 0-176 0,-1-1 0 16,2-2 0-16,-2-2 0 0,0-1 128 0,0 1-128 15,-2-3 128-15,1 0-128 0,0-1 256 0,-2 0-48 16,0-1 0-16,0 0 0 0,0-1 112 0,0-1 0 16,1 1 16-16,-1-1 0 0,0 0-64 0,0-3-16 15,2 0 0-15,-2-1 0 0,2-1-48 0,1-2-16 0,-2-1 0 0,1-1 0 16,1 1-32-16,-2-3-16 0,2-1 0 0,0 0 0 15,0-2-144-15,2 1 192 0,-1-2-192 0,-1-2 192 16,2 1-192-16,-1 0 0 0,0-1 0 0,1-2 0 16,-1 1-160-16,1-1-112 0,0-2-32 0,0 1-11712 15,1-3-2336-15</inkml:trace>
  <inkml:trace contextRef="#ctx0" brushRef="#br0" timeOffset="459.71">24758 15245 6447 0,'2'-11'576'0,"-1"5"-576"0,2 1 0 0,0-1 0 0,0 3 752 0,0 1 32 0,2-4 16 0,6-3 0 16,6-5 1104-16,5-5 208 0,4-3 64 0,1 1 0 15,0 1 176-15,0 3 32 16,0 2 16-16,-27 15 0 0,55-21-512 0,-55 21-96 16,54-9-32-16,-54 9 0 0,0 0-608 0,70 16-128 0,-70-16-32 0,0 0 0 15,64 53-304-15,-64-53-64 0,32 51-16 0,-32-51 0 16,26 55-160-16,-26-55-16 0,15 57-16 0,-9-30 0 15,-3 0-96-15,-2-2 0 0,-2 0-16 0,-4-1 0 16,0-1-96-16,-5-2-16 0,-3 2 0 0,1-5 0 0,-5 1 0 0,-2-2-16 16,-3 1 0-16,-2 0 0 0,4-4 32 0,-4 2 16 15,0-1 0-15,-2 0 0 0,2-1-32 0,3-2-16 16,3-2 0-16,1-1 0 0,3-1-176 0,1-3 0 16,5-1 144-16,0-3-144 0,3 1 0 0,2-2 0 15,2 0 0-15,1-2 0 0,1 1-192 0,0-1-64 16,4 0-16-16,-1-1 0 15,3 0-864-15,0 0-160 0,-7 3-48 0,0 0-16144 0</inkml:trace>
  <inkml:trace contextRef="#ctx0" brushRef="#br0" timeOffset="1031.83">25449 15828 24879 0,'-1'-2'1088'0,"1"2"256"15,0 0-1088-15,0 0-256 0,0 0 0 0,0 0 0 0,0 0 1648 0,0 2 272 16,0 2 48-16,0 1 16 0,0 4 64 0,-2 2 0 16,2 3 16-16,-1 0 0 15,1 3-1168-15,-1 2-256 0,-1 2-32 0,1-1-16 0,-1 2-288 0,1 0-64 16,1-1-16-16,0 0 0 0,1-1-96 0,-1-2-128 31,3-1 176-31,0-1-176 0,0-2 144 0,0 0-144 0,-1 0 0 0,1-1 144 0,0-3-144 0,0 1 0 31,-2-1 144-31,1-2-144 0,-2-1 0 0,0-1 0 0,0 0 0 0,-2-2 128 0,1-1-128 0,-2-2 0 16,0 0 0-16,0-1 0 16,2-1 0-16,-2-2 144 0,2 0-144 0,-2-2 0 15,3 0 192-15,-1-2-192 0,-1 2 192 0,1-4-192 16,-1 2 176-16,1 0-176 0,-1-1 160 0,1-2-160 15,1 1 160-15,-1-1-160 0,1 2 160 0,1-1-160 16,0 0 128-16,2 0-128 0,0-1 0 0,0-1 0 16,1 0 128-16,0-1-128 0,3 1 0 0,-1-2 144 15,1 1-144-15,0-1 128 0,0 0-128 0,2 0 128 16,-2 1-128-16,3-1 0 0,-2 0 144 0,2 2-144 0,1 0 0 0,-2 1 0 16,1 3 0-16,0 1 128 0,-10 6-128 0,0 0 0 15,0 0 128-15,0 0-128 0,41-15 176 0,-41 15-48 16,0 0 0-16,0 0 0 0,0 0 32 0,0 0 0 15,0 0 0-15,0 0 0 0,0 0-160 0,59 0 0 16,-59 0 144-16,0 0-144 0,0 0 0 0,0 0 0 16,0 0 0-16,0 0 0 15,0 0-448-15,0 0-64 0,0 0-16 0,0 0 0 16,56-5-752-16,-53 5-160 0</inkml:trace>
  <inkml:trace contextRef="#ctx0" brushRef="#br0" timeOffset="1464.78">25840 16068 3679 0,'0'0'320'0,"0"0"-320"0,0 0 0 0,0 0 0 0,0 0 2176 0,0 0 352 0,0 0 80 0,0 0 16 0,60 0 800 0,-60 0 160 16,0 0 48-16,0 0 0 0,66-6-1248 0,-66 6-240 15,0 0-48-15,0 0-16 0,0 0-944 0,58-16-192 16,-58 16-48-16,0 0 0 0,0 0-192 0,40-22-32 16,-40 22-16-16,18-16 0 0,-9 8-144 0,-2-2-16 15,0 1-16-15,-3-2 0 0,-1 3-128 0,-2-4-32 16,-1 3 0-16,-1-3 0 16,-4 1-64-16,0 0-32 0,-2-1 0 0,-2 0 0 0,-1 0-80 0,0 2-16 15,2 1 0-15,0 1 0 0,2 4 0 0,-1 1 0 0,-2 2 0 0,-1 1 0 16,1 4 48-16,-1 2 0 0,0 4 0 0,0 1 0 15,-1 2-16-15,1 2 0 0,0 2 0 0,1 2 0 16,2 0-160-16,2 1 128 0,0 1-128 0,4-2 128 16,2 1-128-16,-1-20 0 0,7 35 0 0,-7-35 128 15,0 0-128-15,20 48 0 0,-20-48 0 0,0 0 0 16,0 0 0-16,41 47 0 0,-41-47 0 0,0 0 0 0,0 0 0 16,57 31 0-16,-57-31 0 0,0 0 0 0,0 0 0 0,63 14 0 15,-63-14 0-15,0 0 0 0,0 0-144 0,65 1-16 16,-65-1 0-16,0 0 0 15,0 0-592-15,54-10-112 0,-54 10-32 0,0 0-18112 16</inkml:trace>
  <inkml:trace contextRef="#ctx0" brushRef="#br0" timeOffset="1983.96">26574 15469 28559 0,'1'-12'1264'0,"0"7"272"0,2-1-1232 0,-1 2-304 0,-2 1 0 0,-2 2 0 0,2 1 2384 0,2 0 432 0,-2 0 64 0,1 2 32 15,1 4-1312-15,-2 4-256 0,0 3-48 0,0 2-16 16,0 2-576-16,0 2-128 0,-2 0-32 0,2 2 0 16,2 4-96-16,-2-3-32 0,1 4 0 0,0-1 0 15,2 0-128-15,-1 2-32 0,0 3 0 0,1-2 0 16,0 0-128-16,1-1-128 0,-1 2 192 0,1-4-192 0,1 0 0 15,-1-2 0-15,0 0 0 0,0-2 0 0,-4-21 0 0,9 35 0 16,-9-35 0-16,0 0 0 0,12 40 0 0,-9-32 0 16,-3-8 0-16,0 0 0 0,0 0 0 0,0 0 0 15,0 0 0-15,0 0 0 0,0 0 0 0,0 0 0 32,0 0 0-32,6 27 0 0,-10-28 0 0,-2-2-176 0,0 0 176 0,-2 0-208 0,-1-1-80 0,0 0-16 31,-1-1 0-31,-2 1 0 0,3 1 48 0,-4-1 16 15,-1 1 0-15,0 0 0 0,-1 2 240 0,1 2-176 16,-3 2 176-16,0 1-160 0,-1 2 160 0,0 1 0 0,1 2 0 0,-2 1 0 16,4-1 0-16,1 1 0 0,1 0 0 0,3 0 0 15,4 0 0-15,1 0 0 0,3 0 0 0,2-2 0 16,0-8 0-16,0 0 144 0,0 0-144 0,0 0 0 16,0 0 304-16,47 40-48 0,-47-40-16 0,0 0 0 15,58 13 176-15,-58-13 32 0,0 0 16 0,65 5 0 16,-65-5-80-16,0 0 0 0,59-1-16 0,-59 1 0 15,0 0-240-15,58-7-128 0,-58 7 160 0,0 0-160 16,57-10 0-16,-57 10 0 0,0 0-176 0,59-16 176 16,-59 16-1200-16,0 0-112 15,56-14-32-15,-56 14-19376 0</inkml:trace>
  <inkml:trace contextRef="#ctx0" brushRef="#br0" timeOffset="2238.17">26925 15935 9215 0,'0'6'816'0,"0"-4"-656"0,0 1-160 0,0-1 0 0,0 0 4272 0,0 0 816 0,-1 1 160 0,1 2 48 16,-1 2-1200-16,1 5-224 0,-2 0-48 0,-1 3-16 16,3-3-2128-16,-3 2-416 0,3-1-96 0,-1 0-16 15,1-3-352-15,0-2-80 0,0-8-16 0,0 0 0 16,3 26-384-16,-3-26-96 0,0 0-16 0,0 0 0 15,0 0-208-15,4 31 0 0,-4-31 0 0,0 0 0 16,0 0 0-16,0 0-160 0,0 0 32 0,0 0 0 31,0 0-816-31,0 0-144 0,0 0-48 0,0 0-19488 0</inkml:trace>
  <inkml:trace contextRef="#ctx0" brushRef="#br0" timeOffset="2617.92">27273 16018 31327 0,'0'0'1392'0,"0"0"272"0,0 0-1328 0,0 0-336 16,27-18 0-16,-24 16 0 0,-1 0 1968 0,4-4 320 0,4-3 64 0,1-2 16 16,-1-2-1120-16,1 2-224 0,1 0-32 0,-2-2-16 15,-3 2-416-15,-5 7-96 0,1-2-16 0,0 0 0 16,-1 1-80-16,-1-1-32 0,-1-1 0 0,0 0 0 15,0 0-160-15,-3 0-48 16,0 1 0-16,-2-1 0 0,-4 1-128 0,-4 2 160 16,1 4-160-16,-2 3 160 0,-2 5-160 0,2 2 192 0,0 3-192 0,1 3 192 15,0-1-192-15,2 4 0 0,1-1 0 0,2 2 128 16,2-1-128-16,0 1 0 0,4-1 0 0,2-1 0 16,1-1 0-16,3-2 0 0,-4-15 0 0,0 0 0 0,23 40 0 15,-23-40 0-15,0 0 0 0,0 0 0 0,0 0 0 0,66 34 0 16,-66-34 0-16,0 0 0 15,0 0-256-15,0 0-16 0,0 0-16 0,58 6 0 16,-58-6-528-16,0 0-96 0,0 0-32 0,0 0-18704 16</inkml:trace>
  <inkml:trace contextRef="#ctx0" brushRef="#br0" timeOffset="2919.32">27749 15456 18431 0,'-3'-10'1632'0,"0"2"-1312"0,3 2-320 0,0 3 0 16,-1 0 3440-16,-1-2 608 0,1-5 128 0,-3-6 32 31,-2-2-1504-31,1 2-288 0,0 6-64 0,0 5-16 0,0 5-1296 0,1 4-256 16,0 6-48-16,1 4-16 0,0 6-160 0,0 2-48 16,2 4 0-16,1 5 0 0,0 1-64 0,1 5-32 15,-1 1 0-15,3 2 0 0,-1 4-112 0,1 1-32 0,-2 0 0 0,2 0 0 16,1-2-272-16,0-4 0 15,2-2 128-15,0-3-128 0,-1-3 0 0,1-3 0 0,1-1 0 0,-7-27 0 0,11 45 0 0,-7-26 0 16,1-2 0-16,-3-3 0 0,1-3 0 0,0-1-192 16,-1-2 48-16,0-1 16 31,0-1-288-31,-1-2-48 0,-1-1-16 0,0-3 0 16,2-1-384-16,-1-4-80 0,-1 1-16 0,0-1-12320 15,0-4-2464-15</inkml:trace>
  <inkml:trace contextRef="#ctx0" brushRef="#br0" timeOffset="3124.62">27489 15803 37775 0,'-7'3'1664'0,"6"-1"368"0,1-1-1632 0,1 1-400 0,0-2 0 0,2 0 0 16,1 0 976-16,2 0 112 0,-6 0 32 0,0 0 0 15,0 0 32-15,75-2 16 0,-75 2 0 0,59-3 0 16,-59 3-272-16,0 0-64 0,78-4-16 0,-78 4 0 15,0 0-512-15,65-6-112 0,-65 6 0 0,0 0-16 16,55-4-176-16,-55 4-144 0,0 0 144 0,0 0-208 31,65-7-896-31,-65 7-176 0,0 0-48 0,0 0-19216 0</inkml:trace>
  <inkml:trace contextRef="#ctx0" brushRef="#br0" timeOffset="3553.08">28072 15863 31327 0,'-4'7'1392'0,"3"-6"272"0,-1 2-1328 0,2-1-336 15,0-1 0-15,-1 0 0 0,1 1 1808 0,-1-1 304 16,-1 2 48-16,2 0 16 0,-1 0-624 0,-1 4-112 16,1 0-32-16,-2-2 0 0,0 3-560 0,2-1-112 15,-1 0-32-15,0 1 0 0,0 1-384 0,2 0-64 0,-1 1-32 16,2 0 0-16,-1 0-96 0,0-10-128 15,0 0 176-15,0 0-176 0,13 43 0 0,-13-43 0 0,0 0 0 0,0 0 0 16,38 53 0-16,-38-53 0 0,0 0 0 0,0 0 0 16,59 41 0-16,-59-41 0 0,0 0 0 0,0 0-144 15,70 9 0-15,-70-9 0 0,0 0 0 0,45-16 0 16,-45 16 144-16,21-17-160 0,-13 7 160 0,-2-1-160 0,0 0 160 16,-3-2 0-16,-2 2 0 0,-1-2 0 0,0-1 144 0,-3-2 64 15,-1 1 16-15,0-2 0 0,-2 1 224 0,-1 1 32 16,-4-2 16-16,-2 0 0 0,-1 0-96 0,0 1-16 15,0 5 0-15,-1 0 0 0,1 2 0 0,-1 2-16 16,-1 3 0-16,4 1 0 16,2 2-96-16,0-1-16 0,-2 4 0 0,4-1 0 0,-3 2-256 0,1 0 0 15,-1 2 0-15,-1 2 0 0,1 2-336 0,1 1-32 16,-1 1 0-16,2 0 0 16,1 2-560-16,1 0-112 0,2 1-32 0,1 0 0 15,4 0-464-15,0 2-80 0</inkml:trace>
  <inkml:trace contextRef="#ctx0" brushRef="#br0" timeOffset="4067.71">28589 15788 35007 0,'-11'-10'1552'0,"7"4"320"0,1 1-1488 0,0 1-384 0,2 1 0 0,-1 1 0 0,1 2 1392 0,0 0 208 0,-1 0 32 0,1 0 16 0,-2 0-560 0,0 2-96 16,-1 1-32-16,1-1 0 0,-1 4-128 0,-2 5-48 16,-1 5 0-16,0 6 0 15,-4 7-304-15,4 0-64 0,0 4-16 0,2-1 0 0,1 1-208 0,1-3-64 16,2 1 0-16,1-3 0 16,1-3-128-16,2 1 0 0,0-4 0 0,0 0 0 0,1-3 0 0,0 0 0 15,-1 0 0-15,-1-10 0 0,-1-3 0 0,0 1 0 16,1-3 0-16,-1 2 0 0,1-2 0 0,-2 0 0 0,1-1 0 0,0-2 0 15,-1 1-192-15,0-1 192 0,-1-2-160 0,0-1 160 16,-2-3 0-16,0-2-144 0,-1-3 144 0,-2-3 0 16,2-1 0-16,0 0 0 0,1-2 0 15,0-1 0-15,2 0 0 0,-2-1 0 0,3 1 160 0,1-1-160 16,-1 1 192-16,3 1-64 0,-2 0-128 0,4 4 192 16,-1 0-192-16,0 3 144 0,-1 2-144 0,0 2 128 15,-2 1 64-15,1 1 0 0,-1 2 0 0,2-2 0 31,0 2 0-31,-1-1 0 0,3-1 0 0,0 2 0 0,2-1 16 0,2 0 16 16,1-1 0-16,0 0 0 0,0 0 32 0,-10 3 16 16,0 0 0-16,0 0 0 0,66-18-64 0,-66 18-16 15,0 0 0-15,62-17 0 0,-62 17-192 0,0 0 128 16,50-14-128-16,-50 14 0 0,0 0 0 0,0 0 0 16,52-16 0-16,-52 16 0 15,0 0-816-15,0 0-96 0,34-17-32 0,-30 13 0 16,0 0-560-16,-2 1-112 0,-2-1-32 0,-2-1-12176 15,-2 3-2432-15</inkml:trace>
  <inkml:trace contextRef="#ctx0" brushRef="#br0" timeOffset="4615.38">27016 15611 7359 0,'-3'0'656'0,"2"0"-528"0,1 0-128 0,0 0 0 0,-2 0 1840 0,1 0 336 0,-2 0 64 0,0 0 0 0,-3 0 1616 0,-1 0 320 15,2 2 64-15,-2-4 16 0,2 2-1120 0,3-1-208 16,-1 0-48-16,3-1-16 0,1 1-1776 0,1-2-368 15,0 0-64-15,1 2-16 0,0-1-400 0,0 2-96 16,-2 0-16-16,1 0 0 0,-2 2-384 0</inkml:trace>
  <inkml:trace contextRef="#ctx0" brushRef="#br0" timeOffset="5235.68">27369 15885 6447 0,'3'-1'576'0,"-3"0"-576"0,-2 1 0 0,2-2 0 0,2 2 1360 0,-2 0 176 0,0 0 16 0,0-1 16 16,0 1 800-16,0-2 144 0,3 1 48 0,-1-2 0 15,0 2-528-15,-1-1-112 0,-1 2 0 0,0-1-16 16,0 1-144-16,0 0-32 0,-1 1 0 0,-1-1 0 15,1 2-544-15,0-1-112 0,-2 1-32 0,0 2 0 16,-3 0-464-16,-1 2-80 0,-1-1-32 0,-1 0 0 16,1 0-240-16,-2 1-48 0,0 0-16 0,0-1 0 15,0 2-160-15,-1 0 0 0,1 0 0 0,2 0 0 0,-1 0 0 0,2 2 0 16,1-1 0-16,1-1 0 0,1 3 0 0,-1-1 0 16,2 1 0-16,1-2 128 0,0 2 16 0,2-3 0 15,0 3 0-15,0-3 0 0,3 2-16 0,-2-4 0 16,2 2 0-16,0-2 0 0,0 0-128 0,1-1 0 15,-1-1 0-15,0 2 128 0,1-3-128 0,-3 0 0 0,1 1 0 16,-1-2 0-16,1 2-304 0,-2-2-32 0,0-1-16 0,0 2-17760 16</inkml:trace>
  <inkml:trace contextRef="#ctx0" brushRef="#br0" timeOffset="6842.47">24859 16603 17503 0,'4'3'1552'0,"0"-2"-1232"15,2-1-320-15,-2 0 0 0,2-1 608 0,1 1 64 0,7 1 16 0,10-2 0 0,11-2 592 0,13 0 112 0,6-1 16 0,2 0 16 16,2 0 288-16,0-2 48 0,4 2 16 0,1 1 0 0,-3-1-432 0,5-1-96 16,9 0-16-16,-1 0 0 0,-11 3-592 0,5 0-112 31,6 4-16-31,4-2-16 0,3 1-96 0,-16-1-16 15,-12 0 0-15,9 0 0 0,13 1-128 0,17 1-48 16,9 1 0-16,5-2 0 0,-1 1-16 0,-8-2-16 16,-7 0 0-16,-3-2 0 0,3 4 16 0,2-2 16 15,-5-2 0-15,-8-1 0 0,-12 0-32 0,3 1-16 16,2-3 0-16,1 0 0 0,-3-1 32 0,-5 2 0 16,-6 0 0-16,-7 1 0 0,-8 0-16 0,-7 0 0 15,-7 2 0-15,-10-2 0 0,-7 2-176 0,-6-2 128 0,-4 3-128 16,-8-2 128-16,-1 1-128 0,-7-1 0 0,-6 1 0 0,-7 0 0 31,-3-1-464-31,-8 2-80 0,-6 0-16 0,-4 3-18128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43:37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43:55.779"/>
    </inkml:context>
  </inkml:definitions>
  <inkml:trace contextRef="#ctx0" brushRef="#br0">9582 6173 2751 0,'-14'-2'256'0,"6"2"-256"0,2 0 0 0,0 0 0 0,4 2 1840 0,-1-2 320 0,-1 1 64 0,-2 1 16 0,-1 0 1088 0,-2 0 240 0,1 1 32 0,1-1 16 16,4 1-224-16,3-1-64 0,6 1 0 0,4-1 0 15,-1 0-1712-15,4 1-336 0,6-2-80 0,5 2-16 16,4 0-544-16,6 1-96 0,7 0-32 0,4 0 0 16,3 2-192-16,4 0-64 0,2-1 0 0,4 1 0 31,1 0-48-31,6-1-16 0,7-2 0 0,3 0 0 16,7-3 32-16,1 1 0 0,3-1 0 0,1 0 0 0,-7-2-32 15,3-1-16-15,5-3 0 0,0 0 0 0,-4-1 80 16,0 0 0-16,-1 0 16 0,-1 2 0 0,0-1 64 0,-1 0 16 15,-2 1 0-15,-6-1 0 0,-7 0 0 0,-1 3 0 16,-1-1 0-16,-5 1 0 0,-12 1-96 0,-2 0-32 16,-2-1 0-16,-8 1 0 0,-5 0-224 0,-9 2 128 15,-7-1-128-15,-6-1 0 16,-5 2-256-16,-7 0-160 0,-3 0-32 0,-9 3-13936 16,-6 3-2784-16</inkml:trace>
  <inkml:trace contextRef="#ctx1" brushRef="#br0">13089 14880 0,'0'0'0,"-104"26"16,49-9-1,55-17-15,0 0 0,0 0 32,0 0-32</inkml:trace>
  <inkml:trace contextRef="#ctx0" brushRef="#br0" timeOffset="26995.05">3882 6104 9215 0,'2'0'816'0,"-1"0"-656"0,1 1-160 0,-2 0 0 0,1 1 1040 0,-1-1 176 0,1 2 48 0,2 3 0 0,2 2 192 0,-3 2 32 15,3 4 16-15,-1 3 0 16,-1 3-144-16,-1 1-16 0,1 2-16 0,-1 2 0 16,-1 3-304-16,-1 1-64 0,-1 0-16 0,-1 2 0 15,1 5 144-15,-2-1 48 0,0 3 0 0,2-3 0 0,-2 1-288 0,0 2-48 16,0 3-16-16,-1 4 0 0,0 3-336 0,0 0-64 16,1 0 0-16,-1-3-16 0,1-2-80 0,-2-4-16 15,3-5 0-15,-3 0 0 0,1 4 32 0,0-4 0 16,0-6 0-16,-1 4 0 0,1 4 16 0,-1 7 16 15,-1 0 0-15,-1 0 0 0,3-1-80 0,-1-1 0 0,1-3-16 0,3-4 0 16,1-3-80-16,0-4-16 0,1 1 0 0,1-2 0 16,0-5-144-16,1-1 192 0,3-2-192 15,0-4 192-15,-1-1-192 0,2-2 192 0,-1-2-192 0,2-4 192 16,2 1-192-16,0-2 160 16,3-1-160-16,1-1 160 0,0-2-160 0,3 0 128 15,0-3-128-15,1 0 128 0,4-1-128 0,-1-1 128 0,-1 1-128 0,-1-1 128 16,1-1-128-16,1-1 0 15,5-2 0-15,1-1 128 0,1 1-128 0,3-3 0 0,1 1 0 0,2 0 0 16,2-2 0-16,2 0 0 0,1 3 0 0,2-1 0 0,3 1 0 16,0 2 0-16,0 2 0 0,-1 2 0 15,1 1 0-15,1 0 0 0,2 2 0 0,1-2 0 0,1 0 0 0,4 0 0 16,2 0 0-16,0 2 0 0,1 1 0 0,0 0 0 16,0 1 0-16,-1 1 0 0,2 1 0 0,-1-3 0 15,-1 1 0-15,3-2 0 16,4-1 0-16,2 1 0 0,1 1 0 0,1-2 0 0,3 2 0 0,5-1 0 15,1-2 0-15,4-1 0 0,0-2 0 16,2 1 0-16,-2 0 0 0,1 3 0 0,1 0 0 0,1-1 0 16,-3 1 0-16,1-3 0 0,5 2 0 0,-4 1 0 0,-2 2 0 0,-4-2 0 31,-1 2 0-31,1 0 0 0,0-3 0 0,-1 1 0 0,-2 0 0 0,-2-1 0 16,-2 3 0-16,-4-1 0 0,-4 1 0 0,-2-1 0 0,0-1 0 0,-3 1 0 15,0 1 0-15,-5 0 0 16,-4 0 0-16,-5 0 0 0,-1 1 0 0,-5 1 0 0,1 0 0 15,-7 1 0-15,1-1 0 0,-3-1 0 16,-2 2 0-16,1 0 0 0,-2-1 0 0,0 0 0 16,-2 1 0-16,1-2 0 0,-1 2 0 0,1 0 0 0,-2-2 0 15,0 2 0-15,1-2 0 0,-3 2 0 0,1 0 0 16,0-2 0-16,-2 2 0 0,1-1 0 0,0-1 0 16,-2 1 0-16,2-1 0 0,-1-1 0 0,-1 0 0 0,1 0 0 0,1 0 0 0,-1-1 0 31,-1-1 0-31,0 1 0 0,0-1 0 0,-1 1 0 0,-2-1 0 0,1 0 0 0,1-1 0 0,-3 0 0 0,1-1 0 31,-3 1 0-31,2-1 0 0,-3-1 0 0,-2 1 0 0,1-1 0 16,-1-2 0-16,0-1 0 0,0-1 0 0,-1-1 128 15,1 1 0-15,-1-2 0 0,-1 0 0 0,1-2 0 16,-3 2 80-16,2-2 16 0,-2 2 0 0,0-2 0 16,2 0-32-16,0-1 0 0,-1 0 0 0,-1-4 0 15,1-1-64-15,-3-1-128 0,6 2 176 0,-3 0-176 16,1 1 192-16,-1-2-192 0,0 0 192 0,0-1-192 15,2-1 192-15,0-1-64 0,1 3 0 0,-4-3-128 16,1 1 176-16,0 0-176 0,-1 1 160 0,-1-1-160 16,0 1 160-16,-2-1-160 0,0 1 160 0,1 2-160 0,-2 2 192 0,-2-2-64 15,0-3-128-15,-1-2 192 0,-1 1 0 16,-1 3 0-16,0-1 0 0,-1 1 0 16,-3-2 48-16,1-1 0 0,0 4 0 0,-1-3 0 0,1-2 0 0,-4-2 0 15,1 1 0-15,-2-2 0 0,1 4-48 0,-3-2 0 16,0 1 0-16,-2 0 0 0,-3 2 0 0,-1-3-16 15,-2 3 0-15,-1 0 0 0,0 1-32 0,0-1 0 0,2 3 0 16,-5-1 0-16,-1 2 0 0,-3 2 0 0,1 1 0 0,-3 2 0 16,-2 2-144-16,-6 0 192 15,-1 2-192-15,-11-2 192 0,-4 2-192 0,-7-1 128 0,0 1-128 0,-8-1 128 16,-5 2-128-16,-10 0 160 16,6 3-160-16,-8 0 160 0,-12-2-160 0,-8 0 192 15,-5 1-192-15,-10-1 192 0,-8 3-64 0,-3-2-128 16,-1 0 192-16,10 0-64 0,9 2 16 0,-13-1 0 15,-12-2 0-15,-17 0 0 0,-9 1-144 0,-3-2 192 0,16-1-192 0,-5 0 192 16,-6 1-192-16,-3-2 0 0,6 0 144 0,-1 0-144 16,-3 1 0-16,7-1 0 0,18-1 0 0,5 2 0 15,3 2-544 1,8-1-128-16,10 0-32 0,4 3-22288 0</inkml:trace>
  <inkml:trace contextRef="#ctx1" brushRef="#br0" timeOffset="13160.64">22278 14775 0,'0'0'0,"0"0"0,-61-25 16,41 1-16,5 1 15,5 0-15,10 23 16,0 0-16</inkml:trace>
  <inkml:trace contextRef="#ctx0" brushRef="#br0" timeOffset="32150.17">18342 9342 1839 0,'0'-2'160'0,"2"1"-160"0,-2 1 0 0,0-2 0 0,1 2 1344 0,0-1 224 0,1-1 48 0,-1-2 16 0,2 1 960 0,-2-1 192 15,2 1 32-15,-1 1 16 0,-1-1-416 0,-1 1-96 16,0 1-16-16,0 1 0 16,0 1-592-16,-1-1-128 0,1 2-32 0,-2-1 0 0,2-1-384 0,-1 2-80 15,-1-1 0-15,2 0-16 0,0 2-224 0,-1-1-32 16,2 0-16-16,-1 0 0 0,3 2-160 0,-1-1-16 15,1 0-16-15,1 1 0 0,0 0-240 0,0 2-48 16,0-2-16-16,-4-4 0 0,0 0-48 0,0 0-16 0,0 0 0 0,0 0 0 16,0 0-16-16,46 42 0 0,-46-42 0 0,0 0 0 15,0 0-16-15,0 0 0 0,42 49 0 0,-42-49 0 16,0 0 16-16,0 0 0 0,38 52 0 0,-38-52 0 16,0 0 0-16,37 55 0 0,-37-55 0 0,34 45 0 15,-34-45-16-15,39 50 0 0,-39-50 0 16,48 52 0-16,-48-52-48 0,50 49-16 0,-50-49 0 0,48 44 0 15,-48-44 16-15,51 47 0 0,-51-47 0 16,52 48 0-16,-52-48 16 0,54 52 0 0,-54-52 0 0,52 55 0 0,-52-55 0 16,51 52 0-16,-51-52 0 0,44 48 0 0,-44-48 32 15,36 43 16-15,-36-43 0 0,0 0 0 16,46 53 16-16,-46-53 0 0,0 0 0 0,41 46 0 16,-41-46-16-16,0 0 0 0,0 0 0 0,46 43 0 15,-46-43 0-15,0 0 0 0,0 0 0 0,0 0 0 16,0 0-48-16,0 0-16 0,44 39 0 0,-44-39 0 0,0 0-16 0,0 0 0 0,0 0 0 0,1 5 0 31,-2-3-144-31,-2-4 192 0,0 2-192 0,-1-1 192 0,-2 1-192 0,-1-2 0 16,0 0 0-16,0-1 0 0,-1 0-160 0,-1-3-112 0,-1 1-32 0,0-1 0 31,1-1-1360-31,0-3-288 0,-1 0-48 0,3 0-19376 0</inkml:trace>
  <inkml:trace contextRef="#ctx0" brushRef="#br0" timeOffset="32644.76">19174 9165 1839 0,'9'-17'160'15,"-5"9"-160"-15,0-1 0 0,0 2 0 0,-1 3 2208 0,0 0 416 0,0-1 64 0,1-2 32 0,2-1 1568 0,1-5 304 0,-2 3 64 0,0 0 16 16,-2 5-1136-16,-3 2-208 0,-2 4-64 0,1 3 0 16,-2 6-1856-16,-3 6-384 0,1 4-80 0,-4 5-16 15,-1 9-160-15,-4 4-16 0,-1 4-16 0,-4 7 0 16,-2 6 32-16,-2 0 0 0,1-2 0 0,-5 7 0 16,-4 2 16-16,-3 0 16 0,-1-4 0 0,-2-3 0 0,3-4-48 0,-1-4-16 15,-2-1 0-15,0-1 0 0,2 2-96 0,-3-2 0 16,2 2-16-16,1-3 0 0,3-2-16 0,1-4 0 15,2-3 0-15,3-1 0 0,1 0-480 0,1-3-128 16,0-2 0-16,2-4 96 0,-1 0-96 0,2-1 0 16,0-1 0-16,0-2 0 0,2 0 0 0,1-1 0 15,0 0 0-15,2-3 0 0,2-1 0 0,3-2 0 0,1-2 0 16,3-2 0 0,1-1-2112-16,3-2-400 0,2 0-96 0,1-1-20976 0</inkml:trace>
  <inkml:trace contextRef="#ctx0" brushRef="#br0" timeOffset="40838.08">19554 10329 6447 0,'0'0'576'0,"0"0"-576"0,0 0 0 0,0 0 0 0,0 0 1472 0,2-1 176 0,-1 1 32 0,-1-2 16 0,3-1 1984 0,-3-1 400 0,1-1 80 0,-1-1 0 15,2-1-896-15,1-2-176 0,-1 1-32 0,1-1-16 16,1-1-1616-16,1 1-320 0,2-1-64 0,1 0-16 16,1 0-464-16,-2 0-112 0,3 0 0 0,-2 0-16 15,1 2-144-15,-1-1-32 0,3 2 0 0,1-1 0 0,0-2-112 0,1 3-16 16,1 1-128-16,0 2 192 15,-1 1-192-15,1 2 128 0,2 2-128 0,-1 3 0 0,-15-4 128 0,0 0-128 16,0 0 0-16,0 0 0 16,62 53 0-16,-62-53 0 0,0 0 0 0,24 53 0 0,-24-53 0 0,0 0 0 15,13 58 0-15,-13-41 0 16,-1 0 0-16,-2-1 0 0,-1-1 0 0,-3-2 0 16,0 0 0-16,-2-1 0 0,-4 1 0 0,-2 0 0 0,-2-1 0 0,-3 1 0 15,0 1 0-15,-2-1 0 0,-1 0 0 0,2-3 0 0,1-2 128 16,3-1-128-16,4-3 224 0,1 1-48 0,3-4-16 0,1 1 0 15,1-2 80-15,1 0 16 16,3-2 0-16,2-1 0 16,1 2-80-16,0-1-16 0,3 1 0 0,2 0 0 0,2-2-160 0,2 1 0 0,1 1 144 15,2 0-144-15,3-1 0 0,3 1 0 16,2-1 0-16,1 2 0 0,0 0-192 0,-21 0 64 0,0 0 0 0,65 7 0 16,-65-7-64-16,0 0-16 0,61 23 0 0,-61-23 0 15,0 0 48-15,0 0 16 0,56 42 0 0,-56-42 0 16,0 0 144-16,0 0-192 15,41 60 192-15,-36-46-192 0,-1 0 192 0,-4-1 0 16,-2-1 0-16,-2 0-128 0,-2 0 128 0,-3-2 256 0,-1 2-64 0,-2-3-16 16,0 1 272-16,-5-1 48 15,-2 2 16-15,-2-1 0 0,-1 1 16 0,-1-2 16 0,-1 1 0 0,0-3 0 16,3 0-32-16,0-2 0 0,2 0 0 16,2-2 0-16,3-1-128 0,1 0-16 0,4-2-16 0,0-2 0 15,2 0-192-15,1-1-32 0,3 0-128 0,2-1 192 16,1-2-192-16,1 0-128 0,2 1 128 0,3-2-208 31,2 1-688-31,2 0-144 0,0-1-32 0,3 2 0 16,0-1-496-16,1 2-96 0,1-1-32 0,2 1-18416 0</inkml:trace>
  <inkml:trace contextRef="#ctx0" brushRef="#br0" timeOffset="41483.72">20228 10521 10127 0,'0'0'896'0,"0"0"-704"0,0 0-192 0,0-1 0 0,0 1 1664 15,1 0 288-15,-1-2 64 0,2 2 16 0,-1-1 1744 0,1 1 336 0,-1 1 80 0,2 2 16 0,1 3-1616 0,0 0-320 16,2 1-64-16,1 1-16 0,-1-1-1200 0,2 2-240 15,2 2-48-15,1 0-16 0,-11-11-192 0,0 0-48 16,0 0 0-16,60 54 0 0,-60-54 0 0,0 0-16 16,0 0 0-16,69 56 0 0,-69-56-64 0,0 0-16 15,0 0 0-15,65 51 0 0,-65-51-64 0,0 0-16 16,0 0 0-16,59 40 0 0,-59-40-32 0,0 0-16 16,0 0 0-16,0 0 0 0,67 37-48 0,-56-33-16 15,-3 0 0-15,1 0 0 0,-2 0-32 0,0-1 0 0,-3 0 0 16,1 0 0-16,-3 0-128 0,0-2 128 0,1 2-128 0,-3-2 128 15,0-1-128-15,-2 0 0 16,1 2 0-16,-3-2 0 16,-1-2-384-16,0 1-128 0,-1 0 0 0,-1-2-16 15,0 0-816-15,-2-1-144 0,1-1-48 0,-1 1-18496 0</inkml:trace>
  <inkml:trace contextRef="#ctx0" brushRef="#br0" timeOffset="41760.68">20509 10516 19343 0,'-3'-5'1728'0,"2"4"-1392"0,1-1-336 0,0 2 0 15,-1 0 2784-15,1 0 480 0,-2 0 112 0,1 3 16 0,-2 2-496 0,-1 2-80 16,-1 4-32-16,-2 2 0 0,2 2-1680 0,-1 2-336 16,-2 3-64-16,-1 3 0 15,-1-1-208-15,0 2-48 0,-1 2 0 0,-2-2 0 16,1 1-96-16,-1-1-32 0,0-1 0 0,-1-2 0 0,1-1-64 0,2-3 0 15,0-2-16-15,1 1 0 16,0-2-48-16,3-3-16 0,-2-1 0 0,4-3 0 16,-1-1-176-16,3-2 0 0,0-1 144 0,2-3-144 0,1 0 0 0,0-2 0 15,1 1 0-15,2-3-192 0,1-2-432 0,4 0-80 0,0-1-32 0,2-3-19952 16</inkml:trace>
  <inkml:trace contextRef="#ctx0" brushRef="#br0" timeOffset="42411.78">20909 10302 30399 0,'-4'-7'1344'0,"1"3"288"0,0 0-1312 16,0 1-320-16,2 0 0 0,-1 2 0 0,1-2 1696 0,0-1 272 0,-1-5 48 0,1-1 16 0,2-1-496 0,1 0-112 0,3-1-16 0,2 0 0 15,2 0-752-15,1 1-144 0,4 1-48 0,0 0 0 16,0 3-128-16,3 1-16 0,0 1-16 0,1 1 0 16,-2 2-144-16,1 4-32 0,-17-2 0 0,0 0 0 0,61 14-128 0,-61-14 160 15,0 0-160-15,0 0 160 0,66 49-160 16,-66-49 128-16,0 0-128 0,0 0 128 0,30 76-128 0,-30-56 0 16,-2 0 0-16,-3-2 128 0,-4 2-128 0,-1 1 0 15,-4-2 0-15,-2 0 0 0,1 0 0 0,-5-2 0 16,2 0 0-16,-3-2 0 0,-1 1 0 0,1-2 0 15,1-1 0-15,2-2 0 0,3-1 0 0,0-3 128 16,7 0-128-16,1-4 128 0,4 0 16 0,0-3 0 16,3 0 0-16,3-2 0 0,1-1-144 0,2-1 192 0,4 0-192 0,3-2 192 15,2-1-192-15,2 2 0 0,1-1 0 16,2 2 0-16,4-2 0 0,3 3 0 0,0 2 0 16,0-1 0-16,-27 2 0 0,52 7 0 0,-52-7 0 15,0 0 0-15,64 27 0 0,-64-27 0 0,0 0 0 0,0 0 0 16,0 0 0-16,57 53 0 0,-57-53 0 0,0 0 0 15,0 0 0-15,0 0 128 0,25 67-128 0,-25-54 192 16,0 0 64-16,-5 0 0 0,0-1 16 0,-4 0 0 16,-2-1 240-16,-2 2 64 0,-1-1 0 0,-3 0 0 0,2-1 16 15,-2-1 16-15,-2-2 0 0,2 1 0 0,0-2-144 0,0-2-16 16,-1 0-16-16,-2-3 0 16,2-2-432-16,-1 0 0 0,3-1 0 0,-1-2 0 15,1-1-880-15,0-2-208 0,0 1-32 0,1-1-22096 16</inkml:trace>
  <inkml:trace contextRef="#ctx0" brushRef="#br0" timeOffset="43128.34">19516 11266 23951 0,'1'1'2128'0,"-1"2"-1696"0,-1-2-432 0,0 1 0 0,-1 1 1456 0,1-1 208 0,-2 6 32 0,-3 3 16 0,-4 7 944 0,-1 6 192 16,-3 6 32-16,-1 1 16 0,-2 1-1760 0,-2 4-368 15,-1-1-64-15,-1 2 0 0,1 0-256 0,1-1-64 16,-4 1 0-16,2 1 0 0,0 3-64 0,-3 0-32 16,1 0 0-16,0-4 0 0,2-3 80 0,2-3 16 15,0-2 0-15,1-3 0 0,2-2 64 0,2-2 32 0,1-2 0 0,1-3 0 16,0-1 0-16,1-5 0 0,1-1 0 0,0-2 0 15,0-1-96-15,2-2-32 0,-2-2 0 0,2-1 0 16,1 1-144-16,-2-1-16 0,2-2-16 0,0-2 0 16,0 1-176-16,0-1 0 0,1 0 0 0,-1-1 0 31,4 0-688-31,-1-1-112 0,0-2-32 0,0 0 0 16,1-1-768-16,0 0-144 0</inkml:trace>
  <inkml:trace contextRef="#ctx0" brushRef="#br0" timeOffset="43584.2">18943 11769 11967 0,'0'0'1072'0,"0"1"-864"16,-3 2-208-16,3 0 0 0,-2 0 2512 0,1 1 464 0,-2 3 96 0,-1 6 0 16,-3 6 544-16,-2 7 96 0,-1 3 32 0,1 3 0 15,0-1-1856-15,-1-3-368 16,2 0-80-16,-1-1-16 0,1 1-752 0,1-2-160 0,1-2-16 0,0-2-16 16,4-1-96-16,-1-1-32 0,1-3 0 0,4-1 0 15,-1-2-16-15,2-1 0 16,1-4 0-16,2 1 0 0,-1-3 16 0,4-1 0 0,2-2 0 0,2-1 0 15,1-1 64-15,4-2 16 0,4-3 0 0,2 0 0 16,1-1 80-16,2-1 0 0,1-2 16 0,0 0 0 16,1 0-96-16,-2 0-32 0,1 2 0 0,-1-3 0 15,1 1-80-15,-1 0 0 0,0 0-16 0,-3 2 0 0,-2 0-16 16,-1 1 0-16,2 0 0 0,-5 2 0 0,-1 1-16 16,-3 0 0-16,1-1 0 0,-4 2 0 0,-1 0-16 0,-2 0-16 15,-2 0 0-15,-2 2 0 0,0-2-240 0,-2 0 144 16,-2 0-144-16,0 0 128 15,0 0-128-15,-3 0-144 0,0 1 144 0,-3 0-208 16,-1 1-1072-16,-3 1-192 0,-1 2-64 16,-3 1-21760-16</inkml:trace>
  <inkml:trace contextRef="#ctx0" brushRef="#br0" timeOffset="44220.48">18342 12937 22111 0,'0'-6'976'0,"0"4"208"0,0 0-944 0,0 1-240 0,0 1 0 0,2 0 0 0,-2 0 1792 0,1 1 320 0,0 2 64 0,1 4 16 0,1 3 240 0,-1 3 64 0,1 4 0 0,2 2 0 31,-5-19-1488-31,0 0-304 0,15 74-48 0,-11-47-16 0,-4-27-384 0,10 52-96 0,-10-52-16 0,13 49 0 15,-13-49-16-15,0 0 0 16,15 64 0-16,-10-47 0 0,0-2-128 0,-2-2 128 0,1 0-128 0,-2-3 128 16,1-2 16-16,-3-1 0 0,1-1 0 0,-1-2 0 15,0 0 48-15,0-2 16 0,0-1 0 0,0 1 0 16,1-2 32-16,-1 0 0 16,0 0 0-16,0 0 0 0,-1-2-16 0,1-1 0 0,0 2 0 0,-1-3 0 31,-1-2-16-31,1 0 0 0,1-1 0 0,-2 0 0 15,2-3-32-15,2-1-16 0,-2 0 0 0,0-2 0 16,1-1 32-16,2 0 0 0,0-2 0 0,1 2 0 0,0 1 0 0,2 2 0 16,-2 1 0-16,2 2 0 0,1 2-192 0,0 1 128 15,-1 0-128-15,1 1 128 0,1 3-128 0,1-1 0 16,-2 1 0-16,1 1 0 0,1 1 0 0,-1 1 0 16,1-1 0-16,-1 0 0 0,3 1 0 0,-1 1 0 15,0-2 0-15,0 1 0 0,-1-2 0 0,-1 0 0 16,1 0 128-16,-1 0-128 0,0-2 0 0,1 1 0 15,-2 1 0-15,0-2 0 0,2-1 0 0,-4 3 0 0,1-1 0 0,0 1 0 32,-1 0-720-32,-1 0-80 0,1 3-16 0,-1-2-13024 0,0 2-2608 0</inkml:trace>
  <inkml:trace contextRef="#ctx0" brushRef="#br0" timeOffset="44661.04">18879 13053 20271 0,'0'-2'1792'0,"0"2"-1424"0,0 0-368 0,0 0 0 0,0 0 1968 0,-1 2 320 0,1-1 64 0,-3 2 16 16,1 4 768-16,-2 3 176 0,-2 3 16 0,1-1 16 0,1 3-2208 0,-1 0-448 15,1 1-96-15,1 1-16 0,2 1-208 0,2-1-48 16,1 0-16-16,2 0 0 0,0-3-64 0,0 2-16 15,2-4 0-15,1 0 0 0,2-1-96 0,-1-1 0 0,-1 0-128 16,2-2 192-16,3-1-192 0,2-1 0 0,2-1 128 0,-1-2-128 16,2-1 0-16,0-4 0 0,0 1 0 0,-1-3 0 15,-2-2 128-15,-1-1-128 0,-1 0 0 0,1-2 144 16,-2 0 16-16,-1-1 0 0,0-2 0 0,-1 2 0 16,-4-1 128-16,1-3 32 15,0 1 0-15,-2 1 0 0,-3-3 160 0,-1 1 32 0,-1 0 16 0,-2-1 0 16,-3-1 48-16,-1-1 0 15,-1 2 0-15,-2-2 0 0,0 1-80 0,-3 1-16 16,1-1 0-16,-2 2 0 0,-1 3-160 0,0 1-48 0,-1 1 0 0,-1 2 0 16,2 3-128-16,-2 1-16 0,1 2-128 15,2 1 192-15,2 3-192 0,-1-1 0 0,2 3 0 16,1-1 0-16,1 1-240 0,2 0-80 0,4 2-32 0,0-2 0 16,1 2-672-16,0-1-128 0,2 3-16 0,3-2-16 15,1 1-400-15,2 1-80 0</inkml:trace>
  <inkml:trace contextRef="#ctx0" brushRef="#br0" timeOffset="45230.11">19279 13044 9215 0,'3'-1'816'0,"-2"-2"-656"15,-1 2-160-15,0-1 0 0,0 2 2624 0,0 0 512 0,0 2 80 0,0 1 32 31,0 1 1088-31,0 3 208 0,-1 4 64 0,-1 3 0 0,-1 3-2800 0,1 0-544 16,2 3-112-16,-2-2-32 0,2 1-784 0,0-2-144 16,2 1-48-16,-1-2 0 0,3-1-144 0,-1 1 0 15,1-2 144-15,2-3-144 0,2-2 0 0,1-2 128 0,-4-2-128 0,3 0 0 16,-1-3 0-16,-3 1 144 0,-1-3-144 0,-2 2 0 16,3-2 192-16,2 0-64 15,1-5 0-15,4 0-128 0,3-4 256 0,2-1-48 16,1-2-16-16,-6 0 0 0,-2 0 96 0,-2 0 16 0,6 1 0 0,-2 0 0 15,-3-2 80-15,-1 2 32 0,-2-1 0 0,-1 0 0 0,0 2 32 0,-3 0 16 16,1 3 0-16,-2 0 0 16,0 2 16-16,0 4 0 0,-2 1 0 15,1 0 0-15,0 1-160 0,-1 2-16 16,-1 2-16-16,1 0 0 0,2 2-288 0,-2 0 0 0,2 3 0 0,2 0 0 16,-1 1 0-16,3 2-304 0,0 0 64 0,2 0 16 31,1-1-224-31,-7-12-64 0,0 0 0 0,0 0 0 15,44 57 0-15,-44-57 0 0,0 0 0 0,0 0 0 0,0 0 128 0,64 42 0 0,-52-38 16 0,-2-2 0 16,1-1 192-16,-1-2 48 0,-1-3 0 0,1 1 0 16,-2-1 128-16,-1-2 0 0,2-1 0 0,-1 0 0 15,1-3 272-15,-2 0 48 0,-3-1 0 0,-1-2 0 16,0-1 320-16,-2-2 80 0,-1 2 16 0,1-3 0 16,-1 0 160-16,-1-1 48 0,-3 0 0 0,-2-2 0 0,3 0-176 0,-2-1-16 15,-1 0-16-15,3 2 0 0,2 1-224 16,2 2-32-16,2 2-16 0,-2 1 0 0,2 1-336 15,-1 2-128-15,-1 3 0 0,0 3 144 0,1 1-368 0,-2 1-80 16,1 1-16-16,-1 2 0 16,2 2-1024-16,-1 1-192 0,2 3-64 0,-2 3-13712 15,2 2-2752-15</inkml:trace>
  <inkml:trace contextRef="#ctx0" brushRef="#br0" timeOffset="45644.14">20025 13015 11967 0,'5'-13'528'0,"-2"7"112"0,0 1-512 0,-2-1-128 0,1 2 0 0,-2 1 0 0,0 0 2320 0,1-1 432 0,1-3 96 0,-2-2 16 0,-2-1 816 0,1 3 160 15,-2 2 48-15,-1 1 0 16,1 1-1968-16,0 1-400 0,0 1-80 0,0 1-16 0,-2 1-848 0,0 1-192 15,0-1-16-15,-1 3-16 0,1 1-128 0,-3-1-32 16,3 3 0-16,-1 0 0 0,2 0-192 0,-2 2 0 16,2-1 0-16,1 2-160 15,0-2-96-15,2 2-32 0,0 2 0 0,1-3 0 16,1 1-160-16,0 2-48 0,2-2 0 0,0-1 0 16,3 1-256-1,-1 2-48-15,-5-12-16 0,0 0 0 0,0 0 384 0,61 59 80 0,-61-59 16 0,0 0 0 0,68 45 528 0,-68-45 128 0,0 0 0 0,0 0 16 16,66 38 496-16,-66-38 80 15,0 0 32-15,0 0 0 0,0 0-432 0,0 0-64 16,0 0-32-16,0 0 0 0,16 62-32 0,-23-54 0 16,-2 0 0-16,-1-1 0 0,-1 0 16 0,1 0 0 0,2 0 0 0,-4-1 0 15,0 1 0-15,-2-1 0 16,-2-1 0-16,-1 1 0 0,2-2-400 0,8-1-256 0,-2 0 48 0,1-2-13456 16,-1 2-2688-1</inkml:trace>
  <inkml:trace contextRef="#ctx0" brushRef="#br0" timeOffset="46352.63">21252 11059 14735 0,'-1'2'1312'0,"-1"-2"-1056"0,4 1-256 0,-1-1 0 0,1 2 2128 0,-2-1 368 0,1 1 80 0,0 2 16 16,1 0 800-16,1 3 176 0,2 0 16 0,1 0 16 16,0 2-1952-16,1-2-400 0,1 1-80 0,1 2-16 15,-2 0-576-15,3 0-128 16,-10-10-32-16,0 0 0 0,0 0-96 0,0 0 0 0,49 72-16 0,-49-72 0 16,0 0-80-16,37 62-16 0,-37-62 0 0,0 0 0 15,49 79-80-15,-49-79-128 0,0 0 176 0,61 84-176 16,-61-84 128-16,0 0-128 0,65 77 0 0,-65-77 0 15,0 0 144-15,56 65-144 0,-56-65 0 0,0 0 144 16,71 77-144-16,-71-77 160 0,47 55-160 0,-47-55 160 0,51 62-32 16,-51-62-128-16,49 61 192 0,-49-61-64 15,45 60 32-15,-45-60 0 0,38 60 0 0,-38-60 0 0,0 0-16 0,44 77 0 16,-44-77 0-16,0 0 0 0,34 64-16 0,-34-64 0 16,0 0 0-16,0 0 0 0,0 0 64 0,28 68 16 15,-23-60 0-15,-4-1 0 0,0-3 128 0,-1 1 32 16,0-4 0-16,0-1 0 0,-1 0 80 0,-2-3 0 15,2 2 16-15,-4-3 0 0,3-1-80 0,-4 0-32 16,2-1 0-16,0-1 0 0,-1 1-352 16,1 1 0-16,-2-1 0 0,2 0-192 15,0 2-832-15,-5 1-192 0,-2 2-16 0,1 1-20688 0</inkml:trace>
  <inkml:trace contextRef="#ctx0" brushRef="#br0" timeOffset="46910.43">21480 12171 11967 0,'-2'-4'1072'0,"2"1"-864"0,0-1-208 0,0 1 0 0,0 2 2944 0,2 1 528 0,-2-2 112 0,1 2 32 0,2-1-160 0,1 0-48 0,2 1 0 15,1 1 0 1,3 2-1808-16,-2 1-352 0,4 2-80 0,-1 2-16 0,-11-8-704 0,0 0-128 0,0 0-48 0,62 47 0 16,-62-47-80-16,0 0-32 0,0 0 0 0,64 51 0 15,-64-51-160-15,0 0 128 0,59 49-128 0,-59-49 128 31,0 0-128-31,61 44 0 0,-61-44 144 0,0 0-144 0,69 35 0 0,-69-35 128 0,0 0-128 0,75 26 0 16,-75-26 0-16,0 0 144 0,72 18-144 16,-72-18 0-16,0 0 144 0,68 7-144 15,-50-7 0-15,0 0 144 16,2-1-16-16,-2-2 0 0,-1 0 0 0,-1-1 0 0,-3-1 160 0,-1 0 32 0,0-1 0 0,0-1 0 0,1-1 176 0,0-2 32 16,-2-2 16-16,-2 1 0 0,-2 0 224 0,-2-2 32 31,1-2 16-31,-2-2 0 0,0-2 144 0,-1-2 48 15,-1-2 0-15,-2-1 0 0,-2 0 288 0,2 0 64 16,-1 5 16-16,-1 2 0 0,1 1-1104 0,0 1-272 16,-1-4 0-16,-1 2 0 0,2 0 0 0,-2 0 0 15,0 3 0-15,2 0 144 0,-2 3-144 0,2 0 0 16,1 2 0-16,-2 1 0 0,2 2 0 0,0 2 0 16,0-1 0-16,2 4 0 15,-2 0-960-15,1 2-176 0,-1 2-32 0,1 3-16 16,-1 5-1120-16,-1 2-208 0</inkml:trace>
  <inkml:trace contextRef="#ctx0" brushRef="#br0" timeOffset="47366.71">22104 12998 911 0,'1'-14'0'0,"1"5"0"0,-1 1 0 0,-1 1 0 0,0 1 3056 0,0 2 528 0,0-1 96 0,0-2 32 0,-1-4 1072 0,-1-3 208 0,0 0 64 0,-3-2 0 16,-2 6-2112-16,-1 2-432 15,-2 1-80-15,-3 4 0 0,-2 4-1536 0,-2 2-288 0,-2 3-64 0,0 2-16 16,-1 4-288-16,-1 2-64 0,1 3-16 0,-1 3 0 16,1 2-160-16,2 4 0 0,1-1 144 0,2 2-144 15,6 0 0-15,0 0 0 0,3 2 0 0,5 0 0 16,2-3-160-16,-1-26 0 16,0 0 0-16,24 75 0 0,-24-75-96 0,0 0-32 0,51 53 0 0,-51-53 0 15,0 0 80-15,65 25 16 0,-42-22 0 0,1-5 0 16,0 0 192-16,0-4 0 0,0-1 0 0,0-2 0 0,-1 1 208 0,-4-1-16 15,0 1 0-15,-2 1 0 16,-3 1-64-16,0-1 0 0,1 3-128 0,0-2 192 0,-3 2-336 0,-6 1-80 16,0 2-16-16,-4-1-18464 15</inkml:trace>
  <inkml:trace contextRef="#ctx0" brushRef="#br0" timeOffset="47763.27">22305 13118 27647 0,'1'-2'2448'0,"2"0"-1952"0,1-1-496 0,-4 1 0 16,-1 2 2368-16,1-1 368 0,0-2 80 0,0 0 0 15,1 0-896-15,1 2-192 16,-1 0-48-16,2 2 0 0,2 3-848 0,-2 3-192 16,-4 0-16-16,1 2-16 0,3 4-320 0,1 4-64 0,-4-17-16 0,0 0 0 15,13 60-208-15,-13-60 144 0,0 0-144 0,0 0 128 16,29 71-128-16,-29-71 0 0,0 0 0 0,0 0 0 15,0 0 0-15,57 44 0 0,-43-43 0 0,0-1 0 16,-1-3 128-16,1-1-128 0,1 0 0 0,-2-3 128 16,0 0-128-16,-2 0 160 0,0-3-160 0,-1 0 160 0,-1 0 48 15,-1-1 16-15,-1-2 0 16,-1 0 0-16,0 1 192 0,-5-1 32 0,0-1 16 0,-3-2 0 0,-1 1 128 0,-3-2 32 16,1 0 0-16,-5-2 0 15,0 1 0-15,-3 0 0 16,-1 1 0-16,-2 1 0 0,4 2-176 0,-4 4-48 0,-1 3 0 15,-1 3 0-15,1 1-144 0,1 3-48 0,4 1 0 0,0 2 0 16,1 1-208-16,0 2 0 0,1 1 0 0,0 2 0 16,3 1-848-16,0-5-64 0,1-1-16 0,2 2 0 15,0 1-656-15,-3 3-128 0,1 0-16 0,-1 0-20192 16</inkml:trace>
  <inkml:trace contextRef="#ctx0" brushRef="#br0" timeOffset="48070.23">22743 12608 34095 0,'1'-24'1504'0,"0"10"320"0,2 0-1456 0,-1 4-368 0,-2 5 0 0,0 4 0 0,0 1 1424 0,0-1 224 0,0-1 32 0,0-1 16 0,1 2-432 0,-1 0-96 16,0 3-16-16,-1 5 0 0,-1 10-624 0,-1 7-128 15,1 6-16-15,-1 5-16 0,0 4-112 0,0-3-32 16,3-6 0-16,-1 4 0 0,1 11-32 0,1 7-16 16,-1 3 0-16,1 2 0 0,2-3-176 0,0-8 0 0,-3-46 144 15,9 72-144-15,-9-72 0 0,5 51 0 0,-3-34 0 16,0-3 0-16,0-1 128 0,-1-5-128 0,1-1 160 0,-1-1-160 16,1 0 192-16,-1 1-64 0,2-3-128 0,0 0 192 15,-1 1-192-15,1-3 0 0,0 1 0 0,0-1 0 31,1 0-368-31,-1-2-112 0,0 2-32 0,0-2 0 0,1 0-640 0,-1-2-128 16</inkml:trace>
  <inkml:trace contextRef="#ctx0" brushRef="#br0" timeOffset="48399.71">23155 12965 8287 0,'4'-5'736'0,"-2"0"-592"0,1 3-144 0,-2-1 0 0,-1 3 3616 0,0 0 688 15,-1 0 144-15,-1 0 32 0,-2 0-528 0,-2 3-112 16,-4 1 0-16,-2 3-16 0,-4 3-2304 16,-2 0-464-16,-2 2-96 0,2 2 0 0,1-1-448 0,1 1-64 15,5 0-32-15,2 1 0 0,2-3-128 0,4 1-32 16,2-2 0-16,1 1 0 0,3-1-256 0,2-3 0 16,3-1-128-16,3 1 128 0,7-3-384 0,1-1 32 15,-19-4 0-15,50 10 0 16,-50-10-96-16,63 9 0 0,-63-9-16 0,59 12 0 15,-59-12-128-15,56 16-32 0,-56-16 0 0,0 0 0 0,61 23 256 0,-48-15 48 16,0 1 16-16,-5 2 0 0,-4-1 304 0,-2 0 0 0,-7 1-128 0,-2 2 128 16,-7 2 528-16,-4 1 176 0,-5-1 16 15,-4 1 16-15,-1 1 32 0,-1-2 0 0,0 1 0 0,5-3 0 16,0-1-176-16,2 0-16 16,0 0-16-16,0-2-13552 15,1-1-2720-15</inkml:trace>
  <inkml:trace contextRef="#ctx0" brushRef="#br0" timeOffset="55869.56">4727 11502 18431 0,'0'-5'1632'0,"0"-2"-1312"0,2 2-320 0,-2 0 0 0,0 1 1600 0,0-4 240 0,0-6 48 0,-3-10 16 0,1-7 1344 0,-2-6 272 16,-3-4 48-16,0 0 16 0,-4 0-1904 0,-3 0-368 16,-3-3-80-16,-6 0-16 0,-2 1-448 0,-5-1-112 15,-4 1-16-15,-7 4 0 0,-4 2-128 0,-10 3-16 16,-3 4-16-16,-7 4 0 0,-6 2-208 0,-5 5-32 15,-2 5-16-15,-2 6 0 16,-4 6-224-16,-9 6 0 0,-10 8 128 0,-4 6-128 0,-2 6 0 0,0 3-240 16,2 7 48-16,1 5 16 0,-2 5-112 15,8 3-32-15,7 0 0 0,11-1 0 0,7-1 16 0,2 6 0 16,3 7 0-16,10 1 0 0,9 4 304 0,13 2-192 0,12 1 192 0,11 5-160 16,10 2 160-16,13 8 0 0,7 8 0 15,13 5-128-15,10 5 128 0,10-1 0 0,6-1 0 16,20 11-128-16,17 9 128 0,7-7-160 15,2-10 160-15,2-15-160 0,-7-16 0 0,8-8 0 0,7-12 0 0,-4-9 0 16,-6-12 32-16,-1-7 0 0,1-6 0 0,1-4 0 16,3-3 128-16,-8-2 0 0,-5-5 0 15,-5-3 0-15,-7-1 0 0,0-6 0 0,-3-3 128 16,-2-5-128-16,-4-3 176 0,-6-6-48 0,-6-2 0 0,-2-7 0 16,5-8 256-16,-2-6 32 0,2-6 16 0,-6-4 0 15,-5-2 96-15,-8-6 32 0,-7-5 0 0,-8-7 0 16,-4-3 128-16,-13-9 16 0,-7-7 16 0,-11-2 0 0,-4 4-48 0,-11-2-16 15,-9-4 0-15,-8 4 0 0,-5 3-288 0,-3 7-64 16,0 9-16-16,0 9 0 16,0 6-288-16,3 7 0 0,1 8-176 0,6 9 176 15,1 8-944-15,-1 7-80 0,0 8 0 16,-5 7-13968-16,-3 7-2800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44:57.1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45:16.530"/>
    </inkml:context>
  </inkml:definitions>
  <inkml:trace contextRef="#ctx0" brushRef="#br0">16459 1070 21183 0,'0'1'1888'0,"-1"-2"-1504"0,1-1-384 0,-2 2 0 0,1 0 2064 0,-1 0 352 0,1 0 64 0,-3 2 16 0,0-1 384 0,-3 4 96 15,-1 0 16-15,1 4 0 0,-1 2-2032 0,-1 4-384 0,2 2-96 0,0 5-16 16,2 2-80-16,-1 0-32 0,3 4 0 0,0 0 0 16,3-4-112-16,0 4-32 0,0 2 0 0,2 1 0 15,1-4-208-15,-2 0 176 16,-1-27-176-16,6 54 160 0,-6-54-16 0,8 60 0 16,-8-60 0-16,6 55 0 15,-6-55 48-15,4 48 0 0,-3-28 0 0,1-3 0 0,-1 0-16 0,-1-4 0 0,0-2 0 0,0-1 0 16,2-3-176-16,-2-1 128 0,0-2-128 0,0-1 128 15,0-2-128-15,1-1 0 0,-1 0 0 0,0-1 0 16,0-1-704-16,0 0 0 0,2-3-16 0,-1-2-19376 16</inkml:trace>
  <inkml:trace contextRef="#ctx0" brushRef="#br0" timeOffset="451.07">16749 1261 8287 0,'-2'-5'736'0,"1"3"-592"0,1 0-144 0,-2 1 0 0,1-1 1920 0,0 2 336 0,1 0 80 0,-3 0 16 31,0 3 2000-31,-1 0 416 0,-3 4 80 0,1 4 16 0,0 2-2704 0,2 4-544 0,0 3-96 0,0 1-32 16,1 3-736-16,1 1-160 0,2 5-16 0,2-2-16 15,-2-28-272-15,6 53-48 16,-6-53-16-16,15 56 0 0,-15-56-224 0,27 54 0 0,-27-54 0 0,0 0 0 16,59 61 0-16,-59-61 128 0,0 0-128 0,78 28 0 31,-78-28 160-31,0 0-160 0,80 5 160 0,-80-5-160 0,0 0 192 0,61-9-64 16,-40 0-128-16,2-1 192 0,-2 0 112 0,-1-2 16 15,-2-3 0-15,-1 0 0 0,-4 1 192 0,-2-2 64 16,-1 1 0-16,-3-4 0 0,0 0 208 0,-2-5 48 15,-3-3 16-15,-2-3 0 0,-2-1 96 0,-4 1 16 16,-3-2 0-16,-2-4 0 0,-4-2-176 0,-5 0-16 16,-1 1-16-16,-5 5 0 0,-1 2-432 0,-4 5-96 15,0 6-16-15,-3 3 0 0,-2 3-48 0,-1 2-16 16,1 3 0-16,3 4 0 0,-1 3-144 0,3 1 0 16,1 3 0-16,3 2-176 15,3 4-560-15,4 2-112 0,5 2-32 0,2 2 0 16,5 4-784-16,3 2-144 0,4 6-48 0,2 2-20112 0</inkml:trace>
  <inkml:trace contextRef="#ctx0" brushRef="#br0" timeOffset="1421.3">17475 1474 13823 0,'3'6'1216'0,"-1"-2"-960"0,0-1-256 0,-1-1 0 0,-1 1 1088 0,0 0 160 0,3 3 32 0,0 4 16 15,-3-10 1776-15,0 0 368 0,17 53 64 0,-17-53 16 0,0 0-1456 0,15 60-272 16,-15-60-64-16,0 0-16 0,12 49-672 0,-12-49-128 0,0 0-16 0,0 0-16 15,5 42-384-15,-5-34-80 0,0-1-16 0,-1-3 0 16,0 0-80-16,-1-2-32 16,2 0 0-16,-1-2 0 0,-1 0 32 0,-1-1 0 0,1-2 0 0,-1-1 0 15,0 0 96-15,2-1 32 16,-2 0 0-16,0-2 0 0,0-2-64 0,0 1-16 0,2-2 0 0,-1-1 0 16,2-2-96-16,0-1-16 0,0-2 0 0,0-1 0 15,3 0-96-15,0-3-32 16,3-1 0-16,1 0 0 0,1 0-128 0,2 1 0 15,2 2 0-15,0 1 0 0,1 4 0 0,0 2 0 16,2 2 0-16,1 5-176 0,-2 1-16 0,-14 3-16 16,0 0 0-16,0 0 0 0,58 28-112 0,-58-28 0 15,0 0-16-15,35 49 0 0,-35-49 0 0,0 0 0 0,27 67 0 0,-27-67 0 0,13 48 144 0,-13-48 48 16,8 43 0-16,-8-43 0 16,0 0 144-16,6 44 0 0,-5-35 0 0,-1-3 0 15,0 0 128-15,0-5 64 0,-1 1 16 0,1-2 0 16,-2 0 80-16,2-3 16 15,-1-2 0-15,-2 0 0 0,-1-1 32 0,1 1 16 0,2-3 0 16,-1 1 0-16,-1-1-112 0,3-1-32 0,-1 0 0 0,0-3 0 16,1 2-208-16,1-1 176 0,0 0-176 0,1-2 160 15,1-2-160-15,2-1 0 0,2-2 0 0,2 1 0 16,-1 0 0-16,4 1 0 0,-3 2 0 0,4 3 0 16,-1 1-240-16,-1 3 32 0,0 4 0 0,0 3 0 15,-11 0-112-15,0 0 0 0,0 0-16 0,0 0 0 16,0 0-32-16,51 47 0 0,-51-47 0 0,0 0 0 15,23 55 144-15,-23-55 32 0,0 0 0 0,20 60 0 16,-20-60 192-16,0 0 0 0,11 48 0 0,-8-36-144 16,0-2 144-16,-2-2 0 0,0-1 0 0,2-1 0 0,-1-3 0 0,-1-1 0 15,0 1 0-15,2-3 128 16,-1 2-592-16,1-2-112 0,-2 0-32 0,2-2-18624 16</inkml:trace>
  <inkml:trace contextRef="#ctx0" brushRef="#br0" timeOffset="1961.55">18136 1105 21183 0,'-3'-3'1888'0,"2"3"-1504"0,1 2-384 0,0-1 0 0,0 1 1520 0,0 0 224 0,0 3 48 0,1 2 16 0,1 4 1056 0,-2-11 208 15,8 44 32-15,-8-44 16 0,14 58-1872 0,-14-58-368 16,17 62-80-16,-17-62-16 0,20 65-400 0,-20-65-96 15,13 52-16-15,-13-52 0 0,12 47-112 0,-12-47-32 16,14 49 0-16,-14-49 0 0,15 50 64 0,-15-50 16 16,0 0 0-16,16 58 0 0,-16-58 112 0,0 0 0 15,0 0 16-15,0 0 0 0,0 0-32 0,10 46-16 16,-10-44 0-16,-1-2 0 16,0-2 64-16,-1 1 16 0,2-2 0 0,-1-3 0 15,2-1-96-15,1-1-16 0,-1-1 0 0,2-1 0 0,2-1-128 0,2-6-128 0,3 0 144 0,3-3-144 16,3-2 0-16,3-2 0 15,3 0 0-15,2 4 0 0,0 4-128 0,-2 5-80 16,-1 6-16-16,-21 5 0 16,0 0-176-16,57 7-48 0,-57-7 0 0,0 0 0 0,0 0 144 0,49 43 32 15,-49-43 0-15,0 0 0 0,24 65 32 0,-24-65 16 0,7 54 0 0,-9-29 0 16,-3 1 224-16,-3-2-192 0,-3-4 192 16,-4-2-192-16,0-4 192 0,-2-1 0 0,-1-2 0 15,-1-2 0-15,-1-4 0 0,2 0 0 0,-2-1 144 0,1-4-144 16,-1 0 0-16,0-3-192 0,2 0 16 0,-1 0-19392 15</inkml:trace>
  <inkml:trace contextRef="#ctx1" brushRef="#br0">7623 16263 0,'0'0'0</inkml:trace>
  <inkml:trace contextRef="#ctx0" brushRef="#br0" timeOffset="22190.69">19094 9819 7359 0,'3'-7'656'0,"-1"0"-528"0,1 3-128 0,0-1 0 0,0 3 688 0,0-5 96 0,4-5 32 0,3-5 0 0,1-1 1552 0,-1 2 304 0,-3 7 64 0,-1 1 16 16,-2 4 416-16,-1 4 96 0,-2 3 0 0,-2 4 16 15,-2 4-1040-15,-1 4-192 0,-4 4-64 0,-1 4 0 16,-1 4-912-16,-2 2-192 0,-2 5-48 0,-1 3 0 16,-1 5-336-16,-2 2-80 0,-2 3-16 0,0-1 0 15,-4 4-64-15,2-1-16 0,2 1 0 0,-1-4 0 16,1-3-64-16,2-4-32 0,1 0 0 0,0-4 0 0,0 0 32 0,3-1 0 15,-1 0 0-15,1-2 0 16,3 0 16-16,0-4 16 0,1-1 0 0,0-5 0 0,3-1-32 0,-2-4-16 16,2-1 0-16,0-2 0 0,2-3 0 0,0-1 0 15,1-4 0-15,0-2 0 0,2 0-240 0,1-4 0 16,2 0 0-16,1-1 0 16,-1-2-352-16,5-3-112 0,0-2-32 0,2-3 0 15,1-1-688-15,-1-5-144 0,3-1-16 0,-1-2-18400 0</inkml:trace>
  <inkml:trace contextRef="#ctx0" brushRef="#br0" timeOffset="22767.24">19146 9733 7359 0,'-4'-4'656'0,"2"1"-528"0,1 1-128 0,-1 1 0 0,2 1 3072 0,0 0 576 0,0-1 112 0,0 1 16 0,2 0-112 0,-2 0-16 0,3 2-16 0,0 3 0 16,1 0-1120-16,1 5-208 0,1 3-64 0,-6-13 0 15,0 0-1216-15,24 59-240 16,-24-59-48-16,21 58-16 0,-21-58-176 0,24 61-32 0,-24-61-16 0,24 68 0 15,-8-27-128-15,-1 0-32 0,2 0 0 0,-17-41 0 0,37 80-48 16,-37-80-16-16,37 71 0 0,-37-71 0 16,34 59 0-16,-34-59 0 15,32 52 0-15,-32-52 0 0,30 50-48 0,-30-50-16 0,27 48 0 0,-27-48 0 0,22 45-16 0,-22-45 0 32,0 0 0-32,26 54 0 0,-26-54 32 0,0 0 0 15,0 0 0-15,20 51 0 0,-16-41-32 0,-3-3 0 0,2 0 0 0,-3-2 0 0,1 1-64 0,-1-3-128 16,0 0 176-16,0-2-176 15,0 0 0-15,-1-2 0 0,0 1 0 0,-2-1 0 32,0-4-512-32,-3 0-96 0,2-2-32 0,-3-2 0 15,0 2-592-15,-2-3-128 0,0-1-32 0,-3 0-12752 0,1-2-2560 0</inkml:trace>
  <inkml:trace contextRef="#ctx0" brushRef="#br0" timeOffset="23062.35">18862 10356 31327 0,'-14'-2'1392'0,"7"2"272"0,3 0-1328 0,1-1-336 16,1 1 0-16,2 0 0 0,0 0 1216 0,2 0 192 16,-1-1 16-16,5 1 16 0,-6 0 336 0,0 0 64 15,0 0 16-15,66 0 0 0,-66 0-768 0,55-3-128 16,-55 3-48-16,67-3 0 0,-67 3-128 0,65-3-16 15,-65 3-16-15,65-3 0 0,-65 3-80 0,65-1-16 16,-65 1 0-16,59 0 0 0,-59 0-112 0,0 0-32 16,81 1 0-16,-81-1 0 0,0 0-128 0,67 2-16 15,-67-2-16-15,0 0 0 0,0 0-176 0,57 0-48 16,-50 0 0-16,-3 0 0 0,-2 0-128 0,-2 0 0 16,-3-2 0-16,-2 1-176 15,-2 0-752-15,-2 1-160 0,-6-2-16 0,-3 4-22176 0</inkml:trace>
  <inkml:trace contextRef="#ctx0" brushRef="#br0" timeOffset="24705.78">19958 10740 8239 0,'-1'-3'144'0,"-1"1"-144"0,1 0 0 15,1 1 0-15,0 1 0 0,0-2 0 0,-1-2 0 0,-1-2 0 0,2-1 0 0,-1-1 0 16,4 1 1488-16,-2-2 368 0,2 1 64 0,1 2 16 15,-1-1 1824-15,1 0 352 0,-1 3 80 0,-2 0 16 16,2 2-944-16,-1-1-192 0,-1 3-48 0,-1 0 16 16,0 3-1664-16,1 1-336 0,-1 2-64 0,0 4 0 15,-1 1-384-15,0 5-80 16,-1 2 0-16,1 2 0 0,-1 3-192 0,1-1-48 16,1-1 0-16,-1-1 16 0,1 0-112 0,0-2-32 15,1-1 0-15,0-1 16 0,2-4 32 0,-3-12 0 16,0 0 0-16,0 0 0 0,17 47 64 0,-17-47 16 0,0 0 0 0,0 0 16 0,0 0-32 0,0 0-16 15,0 0 0-15,28 50 16 16,-25-48-64-16,-1 3-16 16,-1-3 0-16,-1 0 0 0,0 1-176 0,0-2 160 0,0 0-160 0,-1 1 176 15,1 1-176-15,-2-3 0 0,1 1 0 0,-1-1 160 16,1 0-160-16,0 0 0 0,-1 0 0 0,1-1 0 0,1-1 0 0,-2 1-272 16,2-2 64-16,2-1 16 15,-1 0-688-15,1-2-128 0,0-1-16 0,1 0-16 16,0 0-480-16,1 0-80 15</inkml:trace>
  <inkml:trace contextRef="#ctx0" brushRef="#br0" timeOffset="25237.57">20262 10705 12895 0,'1'-3'576'0,"-1"2"112"0,2-1-560 0,-2 1-128 0,1-1 0 0,-1 2 0 0,0 0 2816 0,0 0 544 0,2 0 96 0,-2 0 32 0,1 3 352 0,-1 1 80 15,0 2 16-15,-1 1 0 0,1 3-2464 0,-2 0-480 16,-1 4-96-16,2 0-32 0,-2 0-240 0,2 3-48 16,-1 0-16-16,1 2 0 0,-1-1-160 0,2 0-16 15,0-2-16-15,0-1 0 0,2 0-80 0,-1-4-16 16,1 0 0-16,1-1 0 0,2 0-16 0,1-2 0 15,-6-8 0-15,0 0 0 0,0 0-64 0,0 0-32 16,0 0 0-16,0 0 0 0,54 39-160 0,-54-39 160 0,0 0-160 0,0 0 160 16,55 0-160-16,-55 0 0 0,0 0 144 0,50-13-144 15,-50 13 144-15,36-14-144 0,-36 14 192 0,37-19-192 16,-21 9 240-16,0-1-64 0,0 0-16 0,-2 0 0 16,-2-1 80-16,-2 0 16 0,0-3 0 0,-3 3 0 15,0-2 128-15,-4-2 16 0,0 0 16 0,-2 1 0 16,-2-1 32-16,0-1 16 0,-4 0 0 0,-2-1 0 15,-1 0-64-15,-2 1-16 0,-1 1 0 0,-4-1 0 16,1 3-144-16,-4-1-48 0,0 2 0 0,-2 0 0 16,3 5-192-16,-2-1 176 0,-2 1-176 0,0 4 160 0,0-1-160 0,1 4 0 15,0 2 0-15,5 2 0 0,5 0 0 16,-1 3-144-16,-2 3 144 0,2 3-160 0,-1 3 16 16,2 2 0-16,2 2 0 0,1-1 0 0,3 2-208 15,-1-2-32-15,4 2-16 0,0-2 0 16,1 1-352-16,2-4-64 0,1 1-16 0,1-2 0 15,-4-14-288-15,0 0-64 0,0 0-16 0,33 48 0 16,-33-48-144-16,0 0-16 0,0 0-16 0,0 0-18032 0</inkml:trace>
  <inkml:trace contextRef="#ctx0" brushRef="#br0" timeOffset="25732.58">20865 10653 19343 0,'0'0'1728'0,"2"-2"-1392"0,-2 2-336 0,0 0 0 0,-2 0 1792 0,1 2 304 0,-1-1 48 0,-1 2 16 0,-1 1 1360 0,-3 3 256 15,2 3 64-15,-4 1 16 0,1 2-2448 0,-2 3-512 16,0 1-80-16,1 1-32 0,2 0-256 0,2 2-48 15,0-2-16-15,3-1 0 16,2 2-160-16,0-1-48 0,1-2 0 0,2-1 0 0,1 1-80 0,-4-16-32 16,0 0 0-16,0 0 0 0,30 48 0 0,-30-48 0 15,0 0 0-15,0 0 0 16,0 0-16-16,60 39 0 0,-60-39 0 0,0 0 0 16,0 0-128-16,67 12 192 0,-67-12-192 0,0 0 192 0,59-7-192 0,-59 7 192 0,41-15-192 0,-41 15 192 15,45-19-16-15,-23 6 0 0,0 0 0 0,-1-1 0 16,-2 1 144-16,-2-2 16 15,-3 1 16-15,-2-3 0 0,-2 0 128 0,-1-2 32 0,-2 2 0 0,-4-2 0 16,-2-1 64-16,-1 0 0 16,-3 0 16-16,-2-1 0 0,-2 1 0 0,-5-1 0 15,-3 0 0-15,-5 1 0 0,-1 2 48 0,-3 2 16 16,-3 2 0-16,-1 3 0 0,-3 1-528 0,1 3-80 0,-1 3-48 16,3 1 0-16,-1 1 0 0,4 5 0 0,1 2 0 15,1 0 0-15,6 2 0 0,3 0 0 0,3 2 0 16,1-1 0-16,3 2-592 0,3 0-112 0,-2 1-32 0,5 2 0 31,2 0-1280-31,2 1-256 0,0 1-48 0,2 1-20384 0</inkml:trace>
  <inkml:trace contextRef="#ctx0" brushRef="#br0" timeOffset="27343.12">20294 11550 22111 0,'0'-3'1968'0,"0"1"-1584"0,0 2-384 0,0 0 0 0,0 0 1152 16,-1-1 160-16,1 1 32 0,-1-1 0 0,-2 1 1120 0,-3 2 224 0,2 4 64 0,-3 5 0 16,0 2-1168-16,-2 8-240 0,1 5-32 0,-2 3-16 15,3 1-752-15,-4 5-160 16,-1 5-16-16,-3 4-16 0,-1 1-112 0,-1 0-32 15,0 0 0-15,2-2 0 0,2-4-64 0,0-3-16 0,2-4 0 0,0-4 0 16,1-1 0-16,-1 1-128 0,-1 1 192 16,2-1-64-16,-1-1 128 0,-2 0 32 15,1 0 0-15,-3-2 0 0,3-1 0 0,-1-1 0 0,0-4 0 16,1 0 0-16,-1-1-32 0,2-2 0 0,-1-2 0 16,1 0 0-16,1-3-96 0,2-2-32 0,-1-2 0 15,2-3 0-15,3 0-128 0,0-2 0 0,2-2 0 0,1-2 0 16,-1-1-384-16,4-1 0 0,-1-3 0 0,3-3 0 31,1-1-576-31,-1-3-128 0</inkml:trace>
  <inkml:trace contextRef="#ctx0" brushRef="#br0" timeOffset="27815.79">19814 11995 23039 0,'-1'8'1024'0,"1"-4"192"0,0 2-960 0,0 0-256 0,0-2 0 0,-2 0 0 0,1 3 1600 15,-2 7 256-15,-1 8 64 0,-2 6 16 16,-2 6 560-16,1 1 128 0,-2-2 0 0,1-1 16 0,2-2-1648 0,0-2-336 16,1 3-64-16,-1-3-16 0,3 1-288 0,-1-4-64 15,3-1-16-15,-2-1 0 0,3-2 0 0,-2-3 0 16,4-1 0-16,-2-1 0 0,1-2 16 0,-1-1 0 15,2-1 0-15,-2 0 0 0,1-1-32 0,0-3 0 16,-1 2 0-16,2-1 0 0,-1-2 0 0,2 0 0 16,0-2 0-16,0 0 0 0,2-1 32 0,1 0 0 15,1-1 0-15,0 0 0 0,-7-3 64 0,0 0 16 0,0 0 0 0,0 0 0 16,51-6 32-16,-37 1 16 0,-14 5 0 0,0 0 0 16,45-15 32-16,-45 15 0 0,31-12 0 0,-31 12 0 15,37-16-16-15,-18 8 0 0,-19 8 0 0,39-19 0 16,-39 19 16-16,41-17 0 0,-41 17 0 0,40-15 0 15,-22 6-48-15,0 1 0 0,1-1 0 0,-2 2 0 16,-2 0-80-16,1 0-32 0,-4 0 0 0,3-1 0 16,-3 1-64-16,0-2-16 0,-1 2 0 0,-3 1 0 15,-1 1-144-15,0 0 0 0,-1 0 0 0,-2 1 128 16,1-1-128-16,-3 3 0 0,0-3-160 0,-1 1 160 16,-1 1-1056-16,-1 0-112 0,-1 1-32 0,1-1 0 31,0 1-528-31,-4 1-128 0</inkml:trace>
  <inkml:trace contextRef="#ctx0" brushRef="#br0" timeOffset="28352.21">19242 13286 7359 0,'-1'-4'656'0,"-1"1"-528"0,2 1-128 0,0 1 0 0,2 0 3824 0,-2 1 720 0,1 0 160 0,2 1 32 0,0 2-768 15,1 1-160-15,-4-4-32 0,0 0 0 0,0 0-1952 0,27 50-400 16,-27-50-80-16,15 41 0 15,-15-41-624-15,14 46-112 0,-14-46-32 0,13 51 0 0,-7-26-176 16,-6-25-32-16,11 50-16 0,-11-50 0 0,10 44-96 0,-7-23 0 16,0 1-16-16,-2-2 0 0,0-3-112 0,-1 0-128 15,-1-1 176-15,0-2-176 0,-1-3 128 0,-1 0-128 16,1-1 0-16,0-4 0 0,-1 0 0 0,2-4 0 16,-1 0 0-16,1-2 0 15,-2-3 192-15,3 0-192 0,-1-2 192 0,1-1-192 0,0-1 256 0,-2-2-48 0,2-2-16 0,-1 0 0 16,2-3 16-16,-1 1 0 0,3-1 0 0,-1 0 0 15,2-2 0-15,-1 1 0 0,2-1 0 0,1 1 0 16,1 2-16-16,0 2-16 0,2-1 0 0,-2 2 0 31,3 3-176-31,-1 0 192 0,1 3-192 0,-10 4 192 0,0 0-64 0,0 0-128 16,0 0 192-16,0 0-64 0,64 6 0 0,-64-6-128 16,0 0 192-16,0 0-64 0,0 0-128 0,0 0 0 0,0 0 0 0,59 32 0 0,-53-28 0 15,0-1 0 1,-2 1 0-16,1 1-176 15,0-3-624-15,-2 0-128 0,1-1-32 0,-1 1 0 0,-2-2-640 0,0 1-144 0</inkml:trace>
  <inkml:trace contextRef="#ctx0" brushRef="#br0" timeOffset="28814.46">19786 13505 8287 0,'3'-6'736'0,"0"3"-592"0,-1-1-144 0,0 1 0 0,-1 2 4320 0,1 0 832 0,-1-1 160 0,0-1 48 0,2 1-1392 0,0-1-256 0,-2 1-64 0,1 4-16 15,-4 3-2224-15,-2 4-432 0,0 2-80 0,-3 3-32 16,0 5-400-16,-3 0-80 0,0 4 0 0,2 0-16 16,1-1-176-16,1 2-16 0,2-1-16 0,2-2 0 15,1 0-160-15,2-2 0 0,2-1 0 0,1-4 128 16,1-1-128-16,-5-13 0 0,0 0 0 0,0 0 0 15,0 0 0-15,0 0 0 0,49 42-144 0,-49-42 144 16,0 0 0-16,0 0 0 0,0 0-128 0,65-1 128 0,-65 1 0 16,0 0 0-16,41-17 0 0,-27 7 0 15,0 0 192-15,-1-1 32 0,0-1 16 0,-1 1 0 0,1-2 160 0,-2 2 48 16,-1-2 0-16,-1 2 0 0,-2-2 16 0,-3-1 16 16,-1 2 0-16,-2-3 0 15,-2 1 32-15,-1-1 0 0,-2-1 0 0,0-1 0 0,-2 0 80 0,-2-1 32 16,-2-2 0-16,0 2 0 0,2 2-96 0,-4 1-16 15,0-2 0-15,-4 0 0 0,2 4-224 0,-3 0-48 16,0 5-16-16,0 2 0 0,2 2-96 0,-1 3-128 0,0 3 176 16,4 3-176-16,-1 0 0 0,2 5 0 15,-1 1 0-15,4 4-144 16,-1 0-240-16,4 2-64 0,3-1 0 0,1 1 0 16,2 1-512-16,2 3-96 0,3 0-32 0,-6-21 0 15,17 43-304-15,-17-43-64 0,0 0-16 0,37 55-12736 0,-37-55-2560 0</inkml:trace>
  <inkml:trace contextRef="#ctx0" brushRef="#br0" timeOffset="29487.01">20187 13529 31327 0,'0'-10'1392'0,"0"6"272"0,0 0-1328 0,0 1-336 0,0 0 0 0,0 3 0 0,1-1 2240 0,-1-1 384 0,0 1 80 0,-1 1 16 0,1 1-1328 0,-3 3-272 16,0 3-48-16,1 3-16 0,0 2-352 0,1 2-64 16,-1 1 0-16,1 2-16 0,0 2-272 0,1-1-48 0,2 0-16 0,0 1 0 15,1-1-160-15,-1-1-128 16,3 1 192-16,-5-18-192 0,10 33 0 0,-10-33 0 0,0 0 0 0,0 0 0 16,24 45 0-16,-24-45 0 0,0 0 0 0,0 0 0 15,0 0-160-15,0 0-32 0,0 0-16 0,62 20 0 16,-62-20 16-16,0 0 16 15,34-16 0-15,-23 8 0 0,3-1 176 0,-1-2-128 0,-2 3 128 0,-1-2-128 16,0-2 128-16,-2 1 0 0,1 1 160 0,-4-1-160 16,0 1 352-16,-2-1-32 0,-2-1 0 0,-1 1 0 15,0-2 144-15,0-1 32 0,-1 2 0 0,-2-3 0 0,0 1 128 0,-1 2 16 16,1-1 16-16,-1 2 0 0,-1 1-16 16,1 1-16-16,1 1 0 0,-1 1 0 0,0 2-128 0,1 1-32 15,2 1 0-15,-1 2 0 0,1 1-208 0,-1 1-32 16,1 4-16-16,1 2 0 15,0 1 256-15,1 3 48 16,1 4 16-16,1 2 0 0,1 2-912 0,0 1-192 0,0-3-48 0,-4-17 0 31,13 38 48-31,-13-38 0 0,16 38 0 0,-16-38 0 0,0 0-320 0,0 0-48 0,39 50-16 0,-39-50 0 32,0 0 240-32,0 0 32 0,0 0 16 0,61 24 0 0,-61-24 320 0,0 0 64 0,0 0 16 0,0 0 0 15,56-6 272-15,-56 6-160 0,0 0 160 0,0 0-128 0,43-18 128 0,-35 12 0 16,2 0 0-16,-1-1 0 15,0 0 128-15,0-1 48 0,1-2 16 0,-3 0 0 16,0 2 208-16,-1-4 48 0,-1 2 16 0,-1-2 0 16,1 2 128-16,-1-2 32 0,-1 1 0 0,-2 0 0 15,1 0 0-15,-2-5 0 0,-2-1 0 0,1-3 0 16,-2 1-96-16,0-1-16 0,2-1 0 0,-2 2 0 16,0 2 192-16,0 0 48 0,0 0 0 0,1 0 0 15,-1 3-608-15,-4 2-96 0,-2 2-48 0,5 0 0 0,4 1 0 0,-4 2 0 16,-5 0 0-16,1 3 0 15,2 0-1296-15,0 2-256 0,2 1-48 0,0 1-16 16,3 1-432-16,-1 2-64 0,1 1-32 0,2 3-19344 0</inkml:trace>
  <inkml:trace contextRef="#ctx0" brushRef="#br0" timeOffset="29915.58">20903 13381 16575 0,'0'-9'736'16,"-1"5"160"-16,1 0-720 0,-2-1-176 0,1 4 0 0,0 0 0 0,-1-2 3136 0,-1 0 608 0,-1-1 112 0,-3-2 32 0,-1 2-976 0,-2 0-192 0,0 2-32 0,1 2-16 16,2 0-1648-16,0 0-336 0,0 3-64 0,2-2-16 0,2 2-288 0,0-1-48 15,1 0-16-15,1 1 0 16,1 0-256-16,0 0 0 0,1 1 128 0,1 2-128 0,1 1 0 0,0 1 0 15,-2 4 0-15,0-2 0 16,2 2 0-16,-3 1 0 0,2 3 0 0,0-1 0 16,-2-15-160-16,0 0 16 0,22 45 0 0,-22-45 0 0,0 0-48 0,0 0 0 15,25 55 0-15,-25-55 0 0,0 0 192 0,0 0-192 16,37 46 192-16,-37-46-192 0,0 0 192 0,0 0 0 16,0 0 0-16,52 46 0 0,-52-46 192 15,0 0-48-15,0 0 0 0,0 0 0 0,0 0 64 0,47 44 16 16,-47-44 0-16,0 0 0 0,0 0 96 0,0 0 0 0,0 0 16 0,0 0 0 15,12 38 176-15,-17-31 48 0,-2 0 0 16,-2 2 0-16,-4 1-32 0,-2 1 0 0,-2 0 0 16,-1 3 0-16,-2-1-64 0,-1 1-16 0,1-1 0 0,0-2 0 15,5-1-32-15,0-4-16 0,4-2 0 0,0-1 0 32,0 0-864-32,-1-2-176 0,-2-1-48 0,0-3-14112 0,1 0-2832 0</inkml:trace>
  <inkml:trace contextRef="#ctx0" brushRef="#br0" timeOffset="30785.98">21562 10712 11967 0,'0'-1'1072'0,"0"1"-864"0,0 0-208 0,0 0 0 0,0 0 1920 0,0 0 352 0,0 0 64 0,2 0 16 0,1 1 960 15,0 2 192-15,3 0 32 0,-6-3 16 0,0 0-1072 0,0 0-224 16,0 0-32-16,0 0-16 0,0 0-1280 0,62 32-256 16,-62-32-48-16,0 0-16 0,0 0-64 0,0 0-16 15,62 40 0-15,-62-40 0 0,0 0-144 0,0 0-16 16,59 55-16-16,-59-55 0 0,0 0-96 0,44 49-32 16,-44-49 0-16,0 0 0 0,44 50-96 0,-44-50-128 0,0 0 176 0,0 0-176 15,54 49 144-15,-54-49-144 0,0 0 0 0,0 0 144 16,0 0-144-16,0 0 192 0,58 38-192 0,-53-35 192 15,2-2-64-15,-1 1 0 16,-3-1 0-16,0 1 0 0,-2-2-128 0,0 0 192 0,-1 0-192 0,-1 0 192 16,0 0-192-16,-1-2 0 0,-2 1 0 0,1 1 128 15,-1-2-528-15,-2 0-112 0,2-1-32 0,-2-1 0 16,2-1-672-16,-2 0-128 0,1-1-16 0,-1-2-18224 16</inkml:trace>
  <inkml:trace contextRef="#ctx0" brushRef="#br0" timeOffset="31025.33">21861 10667 28559 0,'0'-2'1264'0,"0"1"272"16,1 1-1232-16,-1 0-304 0,2 1 0 0,-2 1 0 0,0 1 2160 0,0 2 368 0,-2 5 80 0,1 6 16 16,-3 5-896-16,-3 3-192 15,0 3-16-15,-5 0-16 0,0 1-608 0,-2-1-128 0,-2-2-32 0,-2-1 0 16,2-1-208-16,1-4-32 15,-2 0-16-15,1-2 0 0,2 0-48 0,0-3-16 0,1-1 0 0,2-1 0 16,0-2-176-16,-1-1-48 0,5-4 0 0,0 1 0 16,3-3-336-16,0-2-80 0,1 1-16 0,0-2 0 31,3-2-976-31,1-1-208 0</inkml:trace>
  <inkml:trace contextRef="#ctx0" brushRef="#br0" timeOffset="35101.4">22519 10703 27647 0,'2'-1'2448'0,"-1"-2"-1952"0,1 2-496 0,-2-1 0 0,1 0 1168 0,0-1 144 0,2-3 32 0,1-4 0 15,4-3 1024-15,-1-1 224 0,2 0 32 0,1 0 16 16,0 0-1504-16,0 0-304 0,3 1-64 0,0 2-16 15,-1-2-176-15,2 3-16 0,1 0-16 0,0 2 0 16,1 1-144-16,-2 0-16 0,1 1-16 0,-1 3 0 16,1 2-176-16,-1-1-16 0,-14 2-16 0,0 0 0 15,0 0-160-15,0 0 192 0,0 0-192 0,58 39 192 0,-58-39-192 0,0 0 0 16,0 0 0-16,14 63 0 0,-16-42 0 0,-1 2 0 16,-4 1 0-16,0-1 0 0,-3 1 0 0,-1-2 0 15,0 1 0-15,0-2 0 0,-2-1 0 0,2-2 0 16,-2 0 0-16,0 1 0 0,-1-2 0 0,1-2 0 15,-1 1 0-15,0-2 0 0,0 0 0 0,0-1 0 16,1 0 0-16,0-1 0 0,2 1 0 0,1-3 0 16,0 0 0-16,0-3 0 0,3 1 0 0,0-1 0 0,2-1 0 15,0 0 0-15,1-1 0 0,3-2 0 0,-2 1 0 0,1-2 0 16,1 1 0-16,1-2 0 16,-1 0 0-16,1 1 0 0,1-2 0 0,-1 1 0 0,3-1 0 0,0-1 0 15,1-1 0-15,0 0 0 0,0-1 176 0,2 0-176 16,1 0 224-16,2 0-48 15,2 1-16-15,0-1 0 0,1 1 0 0,0-1 0 16,2 2 0-16,-14 1 0 0,0 0 16 0,0 0 0 0,57-1 0 0,-57 1 0 16,0 0-16-16,0 0 0 0,58 0 0 0,-58 0 0 15,0 0-16-15,0 0 0 0,62 1 0 0,-62-1 0 16,0 0-16-16,49-1 0 0,-49 1 0 0,0 0 0 16,0 0 0-16,50-3 0 0,-42 1 0 0,-2 2 0 0,-2 0-128 0,-1 0 0 15,-2 0 0-15,-1 0 128 0,0 0-304 0,0 0-64 16,-1 2-16-16,0-4 0 31,1 2-752-31,-2-1-144 0,2 1-48 0,0-1-13520 0,0-1-2720 0</inkml:trace>
  <inkml:trace contextRef="#ctx0" brushRef="#br0" timeOffset="35527.65">23202 10674 23039 0,'0'-7'2048'0,"0"2"-1648"16,0 1-400-16,-2 1 0 0,1 2 3152 0,-1 1 560 0,1 0 96 0,-2 1 32 0,-1 1-1856 0,-2 1-352 0,1 2-80 0,-1 4-16 15,0 3-640-15,2 1-144 16,-2 4-32-16,1 0 0 0,1 3-320 0,-1-2-64 0,2 3-16 0,2 1 0 16,1 2-128-16,0-24-16 0,3 46-16 0,-3-46 0 15,6 47-160-15,-6-47 128 0,0 0-128 0,19 58 128 16,-19-58-128-16,0 0 0 0,0 0 0 0,0 0 0 15,61 46 0-15,-61-46 0 0,0 0 0 0,52 2 0 0,-52-2 0 0,38-9 0 16,-38 9 144-16,44-14-144 16,-23 4 192-16,1 0-48 0,0 1 0 0,-1-3 0 0,-2 1 160 0,-2 0 16 15,-2-1 16-15,-2 0 0 0,-2-1 176 0,-1-3 16 16,-3 1 16-16,-1-2 0 16,-3-3 160-16,-2 0 48 0,-2-1 0 0,-3-4 0 0,-1-1 96 0,-2-1 32 15,-1 1 0-15,-2-1 0 0,-1 3-192 0,-2 1-48 16,-1 2 0-16,-2 4 0 15,2 3-512-15,-1 1-80 0,-2 2-48 0,-2 1 0 16,1 3 0-16,-2 0 0 0,0 1 0 0,2 3 0 0,-2 2 0 0,0 1 0 16,2 1 0-16,1 2 0 15,0 3-1152-15,2 0-240 0,3 3-32 0,1 3-16 16,0 0-720-16,1 1-144 0</inkml:trace>
  <inkml:trace contextRef="#ctx0" brushRef="#br0" timeOffset="36287.55">22875 11499 5519 0,'-1'-3'496'0,"1"2"-496"0,0 1 0 0,0 0 0 0,0 0 2352 0,0 0 368 0,0 0 80 0,0 0 16 0,0 1 960 0,1 0 208 16,2 4 48-16,0 0 0 0,-3-5-960 0,0 0-176 15,0 0-32-15,0 0-16 0,30 50-1760 0,-30-50-368 0,0 0-64 0,0 0-16 16,41 63-272-16,-41-63-64 16,0 0-16-16,35 57 0 0,-35-57-160 0,0 0-128 0,41 58 144 0,-41-58-144 15,0 0 0-15,39 61 0 0,-39-61 0 0,0 0 0 16,33 64 0-16,-33-64 0 15,15 49 0-15,-15-49 0 0,19 50 0 0,-19-50 0 0,18 54 0 0,-18-54 0 16,20 52 0-16,-20-52 0 16,21 51 0-16,-21-51 0 0,20 51 0 0,-20-51 0 0,0 0 0 0,28 65 0 15,-28-65 0-15,0 0 0 0,34 69 0 0,-34-69 0 16,0 0 0-16,38 67 0 0,-38-67 0 0,0 0 0 0,40 60 0 0,-40-60 128 16,0 0-128-16,29 51 144 15,-29-51 48-15,0 0 16 0,0 0 0 0,29 55 0 16,-29-55 16-16,0 0 0 0,0 0 0 0,0 0 0 15,0 0 32-15,20 50 0 0,-19-45 0 0,0 0 0 16,2-2-16-16,-3-1 0 0,0 0 0 0,0-2 0 16,0 0-112-16,0 0-128 0,-1-2 176 0,-1 1-176 0,1-2 0 0,-2 0 0 15,-1 0-160-15,-2-2 160 16,2 2-896-16,-3-3-64 0,-2 2-16 0,0-2-19184 16</inkml:trace>
  <inkml:trace contextRef="#ctx0" brushRef="#br0" timeOffset="36775.58">22953 12441 23039 0,'6'2'1024'0,"-3"-2"192"0,-1 0-960 0,1 0-256 0,0 1 0 0,0 0 0 0,0 1 2112 0,4-1 368 0,-7-1 80 0,0 0 0 16,0 0-256-16,62 23-48 0,-62-23-16 0,0 0 0 15,0 0-1424-15,58 31-304 0,-58-31-48 0,0 0-16 16,0 0-192-16,0 0-64 0,53 41 0 0,-53-41 0 16,0 0-192-16,0 0 0 0,0 0 128 0,0 0-128 0,60 51 0 0,-60-51 0 15,0 0-144-15,0 0 144 0,0 0-368 0,0 0 32 16,53 46 0-16,-53-46 0 15,0 0-224-15,0 0-32 0,0 0-16 0,0 0 0 32,60 31-16-32,-60-31 0 0,0 0 0 0,0 0 0 0,0 0 384 0,49-1 80 0,-39-3 16 0,-1 0 0 15,-1-4 784-15,1 1 144 0,-4-1 48 0,1-2 0 16,0 2 64-16,-2-2 32 0,0 0 0 0,-1-3 0 16,-2 0-48-16,2-1-16 0,-2 0 0 0,-1-3 0 15,2 3-16-15,-2-4 0 0,1-2 0 0,1 0 0 16,-1 0-16-16,1 1 0 0,-1 2 0 0,-1-2 0 0,1 2-128 15,1-1-16-15,1 2-16 0,-2-1 0 0,2 3-288 0,-2 2-48 16,1 0-16-16,-1 2 0 0,2 3-320 0,-2 2 0 16,1 0 0-16,1 4 0 15,-2 0-768-15,0 1-160 0,1 2-32 0,-2 0-16 16,1 2-752-16,1 2-160 0</inkml:trace>
  <inkml:trace contextRef="#ctx0" brushRef="#br0" timeOffset="37324.33">23446 13369 15663 0,'1'-3'1392'0,"1"1"-1120"0,1 0-272 0,-2 1 0 0,-2-1 2176 0,1 0 384 0,0-3 80 0,0-2 16 0,-3-1 880 0,-1-2 176 0,-3 0 48 0,-5 3 0 16,0 1-2208-16,-3 2-432 0,-3 1-96 0,-5 3 0 15,-1 3-560-15,-1 3-96 16,-2-1-32-16,3 4 0 0,0 1-96 0,3 1-32 0,4 0 0 0,1 2 0 16,2 1-16-16,3 0-16 0,1 2 0 0,2-1 0 15,-1 2-176-15,2 2 0 0,3 1 144 0,1-1-144 16,2 1 0-16,-5 1 0 15,-1 2 0-15,6-2 128 0,1-21-128 0,0 0 0 0,15 62 0 0,-15-62 0 16,0 0 0-16,38 51 0 0,-38-51 0 0,0 0 0 16,0 0 0-16,71 37 0 15,-71-37 0-15,0 0 0 0,73 4 208 0,-73-4-16 0,47-4-16 0,-47 4 0 0,47-7-176 0,-47 7 192 16,45-9-192-16,-45 9 192 0,38-8-192 0,-38 8-272 16,30-9 64-16,-19 5 16 31,-1 0-656-31,-5 1-128 0,-5 0-32 0,3 0-18240 0</inkml:trace>
  <inkml:trace contextRef="#ctx0" brushRef="#br0" timeOffset="37733.37">23610 13480 22111 0,'0'0'1968'0,"0"0"-1584"15,0 1-384-15,-2 0 0 0,2 1 2496 0,-1-1 432 0,1 2 80 0,-1 4 0 16,-2 2-416-16,-1 3-96 0,1 0 0 0,0 2-16 15,2 3-1440 1,1 0-272-16,0-2-64 0,0-15-16 0,0 0-240 0,7 44-64 0,-7-44 0 0,0 0 0 16,0 0-112-16,0 0-16 15,35 58-16-15,-35-58 0 0,0 0-80 0,0 0-16 0,0 0 0 0,56 32 0 16,-56-32 0-16,0 0 0 16,0 0 0-16,57 0 0 0,-57 0-16 0,32-7-128 15,-32 7 192-15,34-8-64 0,-18 2 16 0,-2 0 0 16,2-1 0-16,-1 0 0 0,-2-1 112 0,-2-1 0 0,-1 1 16 0,-3-1 0 0,-3 1 112 0,-1-1 32 31,-3 0 0-31,-3-1 0 0,0-3 96 0,-4 0 32 16,0 1 0-16,-3-4 0 0,-1 2 16 0,-2-2 0 15,1 2 0-15,-2-1 0 0,-2-1-48 0,-2 2-16 16,2 0 0-16,2 4 0 0,0 2 80 0,3 3 0 0,-2 2 16 16,2 3 0-16,-1 3-464 0,1 2-96 0,1 3-32 0,-1 0 0 15,1 5 0-15,0-1 0 0,0 2 0 0,0-2 0 31,2 2-752-31,1-1-144 0,1 1-16 0,2 0-16 16,1 1-688-16,0-3-144 0,5 1-32 0,-1-3 0 16,-1-10-80-16,0 0-32 0</inkml:trace>
  <inkml:trace contextRef="#ctx0" brushRef="#br0" timeOffset="38090.4">24044 13114 34095 0,'2'-27'1504'0,"1"14"320"0,1-1-1456 0,-2 3-368 0,-2 4 0 0,0 2 0 0,1 0 1152 0,2-4 176 0,0-4 16 0,0 1 16 0,-3 0-16 0,-2 7 0 16,2 2 0-16,2 4 0 0,1 6-576 0,-2 5-128 15,-1 2-32-15,1 3 0 0,-1-17-224 0,10 46-64 16,-10-46 0-16,12 57 0 0,-12-57 0 0,8 62-16 0,-8-62 0 0,9 68 0 15,-5-31-80-15,-3-1-16 0,2 1 0 0,-2-2 0 16,-1-35-208-16,6 64 176 0,-6-64-176 0,4 55 160 16,-4-55-160-16,5 44 192 15,-5-44-192-15,0 0 192 0,9 49-64 0,-9-49 0 0,0 0 0 0,0 0 0 16,0 0 16-16,13 50 0 0,-11-45 0 16,-2-5 0-16,0 0-144 0,0 0 0 15,0 0 0-15,0 0 128 0,0 0-128 0,0 0-192 0,0 0 32 0,0 0 16 31,0 0-816-31,0 0-176 0,5 3-16 0,-9-7-13040 0,0-2-2592 0</inkml:trace>
  <inkml:trace contextRef="#ctx0" brushRef="#br0" timeOffset="38465.94">24457 13341 34095 0,'5'-6'1504'0,"-4"4"320"0,2-1-1456 0,-2 0-368 15,-1 2 0-15,0-1 0 0,0 2 1616 0,-1-1 256 0,-2 1 48 0,-3 0 16 16,-2 3-976-16,-5 1-208 16,-1 3-48-16,-3 3 0 0,0 1-384 0,-1 0-64 0,2 2-32 0,1 0 0 31,4-2-96-31,1 2-128 0,3-2 176 0,1 0-176 0,5-1 0 0,1 0 0 0,2 0 0 0,3-3 0 31,-5-7 0-31,0 0 0 0,0 0 0 0,0 0 0 0,69 37-320 0,-69-37 0 0,0 0-16 0,75 22 0 16,-75-22 16-16,0 0 0 15,65 27 0-15,-65-27 0 0,0 0 320 0,69 43-176 16,-69-43 176-16,0 0-128 0,55 42 128 0,-55-42 0 0,0 0 0 0,0 0 0 16,37 58 128-16,-37-58 64 0,0 0 16 0,0 37 0 0,-6-25 176 0,-1 0 48 31,-3-1 0-31,-1 0 0 0,-1-1 208 0,-4 2 64 16,-3-1 0-16,-2 0 0 0,1 0 176 0,0-2 32 15,2-2 16-15,0 0 0 0,1-3-416 0,0-1-64 0,1-3-32 16,-1-1 0-1,0-4-832-15,2 1-160 0,1 0-48 0,0-2-21712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52:14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52:35.032"/>
    </inkml:context>
  </inkml:definitions>
  <inkml:trace contextRef="#ctx0" brushRef="#br0">14548 5335 5519 0,'0'-1'496'16,"-2"-1"-496"-16,2 2 0 0,0 0 0 0,0 0 768 0,-1-1 48 0,0-1 16 0,-1 1 0 0,-1-2 400 0,2 0 96 15,-2 0 16-15,0 1 0 0,2 0 16 0,-1-1 16 0,0 3 0 0,0-1 0 16,2 0-112-16,-1-1-32 0,1 1 0 0,-2-1 0 16,2 1 96-16,0-2 16 0,2 0 0 0,-2 2 0 15,1-2-224-15,1 0-32 0,-2 0-16 0,1 2 0 16,0 0-240-16,1-1-64 0,-2 1 0 0,1-1 0 16,-1 1-192-16,0 1-32 0,0-2-16 0,0 2 0 15,0 0-112-15,-1 2-32 16,1-1 0-16,-2 1 0 0,2 1-16 0,-1-1-16 0,0 1 0 0,-1 0 0 0,1-2-48 0,1 4-16 15,-2-3 0-15,2 4 0 0,0-2-64 0,0 2-16 16,2-2 0-16,-2 2 0 0,1 1-48 0,-1 0-16 16,2 2 0-16,-2-1 0 15,1-1-144-15,0 2 192 0,1-2-192 0,-1 2 192 0,1 1-192 0,-1 0 160 32,-1 0-160-32,2 0 160 0,-2 3-160 0,0-1 160 15,1 1-160-15,-1 1 160 0,1 0-160 0,-1 1 128 0,0-4-128 0,2 2 128 16,-4 1-128-16,2 1 0 0,0 2 144 0,-1 0-144 15,0 2 128-15,1-3-128 0,-2 1 128 0,2 0-128 16,0-1 128-16,0 1-128 0,2 0 128 0,-2-2-128 16,0 2 128-16,1-1-128 0,0-1 128 0,-1 0-128 15,2-3 0-15,-2 1 144 0,1-2-144 0,-1 1 0 16,2-3 160-16,-2 1-160 0,1 0 128 0,-1 0-128 16,0-1 144-16,0-1-144 0,0-1 160 0,0 2-160 15,-1 1 128-15,1-2-128 0,-2 2 0 0,1-2 144 16,1-2-144-16,-3 1 0 0,2 2 144 0,-1 0-144 15,-1 1 0-15,2 0 144 0,-2 2-144 0,0-1 0 16,2-3 160-16,-1-1-160 0,1 0 128 0,0 0-128 0,1 1 0 0,-2-1 128 16,2 0-128-16,-1-2 0 0,1 1 0 0,0 0 0 15,-2-1 128-15,2 0-128 0,0-3 0 0,0 1 0 16,2 0 0-16,-2-2 0 0,1 1 0 0,-1-2 128 16,2 1-128-16,-1-2 0 0,0 1 0 0,-1-2 0 15,2 2 128-15,-1-2-128 0,-1 0 0 0,2 1 0 16,-2-2 0-16,1 0 0 0,-1 0 0 0,0 0 0 0,0 1 0 15,0 0 0-15,0-1 0 0,-1 2 0 0,1 0 0 0,0-1-176 32,0 1-208-32,-2-1-64 0,2 1 0 0,2-1-12528 0,-1 1-2512 0</inkml:trace>
  <inkml:trace contextRef="#ctx0" brushRef="#br0" timeOffset="2557.14">16733 13255 6495 0,'3'0'0'0,"-2"0"0"0,1 0 0 0,-2 0 0 16,1 0 0-16,1 0 0 0,0-2 0 0,3 2 0 0,-1-1 0 0,2 1 0 15,-1 0 0-15,-1-1 0 0,-1 1 0 0,-1-2 0 16,1 4 448-16,-2-2 144 0,2 0 48 0,0-3 32 15,-2 3-80-15,2 0-16 0,1 0 0 0,-2 0 48 16,2 0-208-16,-1 1-32 0,1-1-16 0,0 0 32 16,0-1 64-16,1 1 16 0,-1 0 0 0,0 0 32 15,2-3 336-15,-2 3 64 0,0-1 16 0,0 1 32 0,1-2 304 16,-1 1 48-16,0 1 16 0,2-2 32 16,1 2 16-16,0 2 0 0,1-2 0 0,1 0 32 15,1 0-336-15,0 1-64 0,1-1-16 0,2 0 32 16,1 0-304-16,1 0-64 0,2 0-16 0,2 0 48 15,0 0-240-15,1 0-32 0,3 0-16 0,-23 0 48 16,51 2-192-16,-51-2-48 0,53 1 0 0,-53-1 48 16,61 3-48-16,-61-3 0 0,66 1 0 0,-32-1 48 0,2-4-32 0,-4 3 0 0,3-1 0 15,2-1 0-15,1 1-16 0,0-1 0 0,1 0 0 16,-4 0 0-16,0 2-16 0,2-1 0 0,2 2 0 0,2 0 0 16,3 0-16-16,-3 0-16 0,-1 2 0 15,-1-4 0-15,2 1-160 0,2-2 160 0,0-1-160 0,-2 1 160 16,-2 0-160-16,2 0 128 0,4 2-128 0,4-1 128 15,5 2-128-15,-2 0 0 16,-2 0 144-16,-4 2-144 0,-2-4 0 0,0 1 128 16,1 0-128-16,0-1 0 0,-1 1 0 0,-6-1 128 15,-4 2-128-15,4 0 0 0,3 0 128 0,7 0-128 0,4 2 128 0,-4-2-128 16,-8 1 128-16,2-1-128 0,6-1 128 0,-1-3-128 16,0 1 128-16,-11 0-128 15,-6 1 128-15,4 0-128 0,10-3 0 0,7 1 128 0,2 1-128 16,7 1 0-16,0 0 0 0,-5-1 0 0,-7 0 0 0,1-1 128 0,0 1-128 0,-11 1 0 15,-10-1 0-15,3 0 0 16,10 0 0-16,5-1 0 0,7 2 0 0,7 0 0 0,5-1 0 16,-9 1 0-16,-9 0 0 0,1-3 0 15,4 2 0-15,-52 3 128 0,49-2-128 0,-29 0 0 16,4-1 0-16,12 1 128 0,12-3-128 0,10 1 0 0,8-2 0 0,2-1 128 16,-3 3-128-16,-3-1 0 0,-1 2 0 0,-29 0 144 0,-9 1-144 15,-2 0 0-15,9 0 128 0,8-1-128 16,14-1 0-16,9-1 0 15,5-1 128-15,0 2-128 0,-1-1 0 0,-2 1 0 16,-5 1 128-16,-30 0-128 0,-7 2 0 0,-1 0 0 16,4-2 0-16,5 1 0 0,12-2 0 0,14-1 0 0,9-1 0 15,5 0 0-15,-1 1 0 0,-4 0 0 0,-2 1 0 0,-38 1 0 16,-3 2 0-16,0-1 0 0,3 1 0 0,2 0 0 16,2-1 0-16,10-1 0 0,14 1 128 0,10-1-128 0,5-1 0 0,-2 1 0 0,-2 1 0 15,-5-1 0-15,-1 1 0 0,-29 0 0 0,-28 2 0 0,40-1 0 16,-18-1 0-16,9 1 0 15,10-2 0-15,10 0 0 0,8 0 0 0,2-1 0 0,0 1 0 0,-3 2 0 32,0-2 0-32,-5 0 0 0,-3 2 0 0,-22 0 0 0,-8-1 0 15,-20 2 0-15,45-1 0 0,-45 1 0 0,75-2 0 0,-26 1 0 0,5-1 0 0,1 1 0 16,2 0 0 0,-4-1 0-16,1 1 0 0,-2-2 0 15,-4 2 0-15,-14-2 0 0,-11 3 128 0,4-2-128 16,5 1 0-16,8 1 0 0,9 0 0 0,6 0 0 15,9 0 0-15,-6 1 0 0,-12 1 0 0,1-1 0 0,1 1 0 0,-48-2 0 16,41 0 0-16,-23 0 0 0,-18 0 0 0,43 1 0 16,-43-1 0-16,62 1 0 0,-14 1 0 0,10-1 0 15,4 1 0-15,0-1 0 0,-1 2 0 0,-3-2 0 16,-2 2 0-16,-22-1 0 0,-11-2 0 0,-23 0 0 16,52 1 0-16,-15 0 0 0,5 1 0 0,6-1 0 15,3-1 128-15,0 0-128 0,-2 0 0 0,-3 0 0 16,-3 0 0-16,-3 0 128 0,0 0-128 0,-5-1 0 0,-3-1 192 0,-1 0-192 15,-4 0 192-15,-13 1-192 0,-1-1 208 16,-3 2-64-16,0-1-16 0,1-1 0 16,3 1 0-16,2-2-128 0,1 0 192 0,1-1-64 0,1 1-128 0,-4-1 0 15,1 1 0-15,-5-1 128 0,0 1-128 16,-2 2 0-16,-2-2 0 0,-3 2 0 0,-1-1-208 0,-2-1-32 16,-1 2 0-16,-1-2 0 15,-3 3-1328-15,-1-1-272 0</inkml:trace>
  <inkml:trace contextRef="#ctx0" brushRef="#br0" timeOffset="3350.77">27885 12397 14735 0,'1'0'1312'0,"0"-1"-1056"0,1 1-256 0,-1-1 0 0,1 1 704 0,-1-2 64 0,3 2 32 0,2-3 0 0,1-2 1184 16,1-1 224-16,2 0 48 0,-7 3 16 16,0 1-304-16,0-1-64 0,0 0-16 0,-1 0 0 15,1-1-416-15,2-2-64 0,0 1-32 0,1-2 0 16,1 0-416-16,0-3-64 0,3-2-32 0,1-2 0 16,3-4-432-16,2-2-96 0,-1-3-16 0,2 1 0 0,-1-1-64 0,-1 2 0 15,1 0-16-15,-3 1 0 0,-2 3-32 0,-1 2 0 31,-2 0 0-31,-2 6 0 0,0-1-80 0,-4 3 0 0,1 1-128 0,-1 2 192 16,-1 1-192-16,-2 1 176 0,1 4-176 0,-3 1 160 16,1 1-160-16,0 2 0 0,-3 2 0 0,1 2 0 15,0 3 0-15,-2 1 0 0,1 1 0 0,0 1 0 0,0 2 0 0,-1 2 0 0,0 3 0 16,1 1 0-16,-1 4 0 0,0 0 0 0,4-9 0 0,-1 0 0 16,0 1 0-1,0 0 0-15,2 0 0 0,-2-2 0 0,2-2 0 0,-1 1 0 16,1-1 0-16,1 0 0 15,-2-2 0-15,1 0 0 0,1-1 0 0,-2-3 0 0,2 1 0 0,0-1 0 16,-1-1 0-16,1-2 128 16,0-2-128-16,-1 2 128 0,1-1-128 0,0 0 128 15,-2-2-128-15,1 0 0 0,1 2 0 0,-2-2 128 16,2 0-128-16,0-1 0 0,0 1 0 0,0 1 0 16,0-3 0-16,2 1 0 0,-1 0 0 0,2 0 0 15,0-2-144-15,0 1-16 0,0 0 0 0,1-2 0 16,0 2-432-16,2-2-96 0,-2 0-16 0,0 0-11888 15,0 0-2384-15</inkml:trace>
  <inkml:trace contextRef="#ctx0" brushRef="#br0" timeOffset="3668.25">27664 12636 10127 0,'2'2'896'0,"-1"-1"-704"0,2-1-192 0,0 0 0 0,-1 0 1568 0,4 1 288 0,4-2 48 0,4 2 16 16,7-1 2016-16,5 2 416 0,1-4 64 0,-2 2 32 15,0 0-1760-15,-1 0-368 0,2-1-64 0,-5 1-16 16,0 0-1376-16,-12 0-288 0,-2 0-48 0,-2 0-16 16,3 0-144-16,-1 1-48 0,1-1 0 0,1 0 0 15,2 2-112-15,0-2-16 0,3 1-16 0,6 1 0 16,-20-2 0-16,47 5 0 0,-47-5 0 0,53 4 0 15,-53-4-32-15,50 5 0 0,-29-4 0 0,0 1 0 16,-4-2-144-16,0 0 160 0,-3 0-160 0,0 0 160 0,-2-2-160 0,-4 1 0 16,1-2 0-16,-2 1 0 0,-2 1 0 0,0 0 0 15,-3-2-192-15,1 1 192 16,0 1-832-16,0 0-64 0,-2-2 0 0,-1 1-18576 0</inkml:trace>
  <inkml:trace contextRef="#ctx0" brushRef="#br0" timeOffset="4287.63">28513 12492 17503 0,'3'-4'1552'0,"1"-2"-1232"0,2 2-320 0,-3 0 0 16,0 1 1232-16,-1-1 192 0,1-2 48 0,1-3 0 15,5-3 1776-15,1-8 352 0,4-7 80 0,0-5 16 16,0-5-1712-16,0-1-320 0,-2-3-80 0,-4 3-16 15,-2 5-832-15,-3 1-160 0,-3 1-48 0,-3 2 0 16,-2 10-160-16,1 2-48 0,-1 1 0 0,-4-2 0 16,-2 1-64-16,-5-6-32 0,-9-4 0 0,-9-4 0 0,-8 0 0 0,-6 3 0 15,-3 1 0-15,0 6 0 0,0 5-224 0,3 6 128 16,10 3-128-16,12 4 0 0,7 2 0 0,-4 1 0 16,-7 3 0-16,-13 8 0 15,-15 6 0-15,-7 7 0 0,-3 4 0 0,1 6-160 16,10 2 160-16,10 2 0 0,13 1 0 0,4 4 0 15,2-1 0-15,4 3-128 0,3 5 128 0,4-15 0 0,3-8-128 0,3 0 128 0,-1 2-128 16,5 7 128 0,3 9-128-16,5 10 128 0,4 0-128 0,2-1 128 15,-7-54 0-15,28 99-160 0,-28-99 160 0,42 82 0 16,-42-82-144-16,54 66 144 0,-54-66 0 0,64 51-144 16,-64-51 144-16,66 37 0 0,-66-37 0 0,75 28 0 0,-75-28 0 0,65 15 0 15,-65-15 0-15,0 0 0 16,51 12 0-16,-30-11 0 0,1-1 144 0,9-1-144 0,10-3 320 15,7-5-64-15,3-1 0 0,-1-3 0 0,-5-1 144 0,-1-3 32 16,-3 0 0-16,-3-2 0 0,-3-1 144 0,-2-1 16 0,-5-2 16 0,-4 2 0 16,-6 4 96-16,1-3 0 0,-2-2 16 15,-2-4 0-15,1-2 64 0,-5-3 16 16,-1-2 0-16,-3-2 0 0,-3 1 80 0,-4 0 16 16,0 0 0-16,-4 0 0 0,0 3-720 0,-3-1-128 0,-3-1-48 15,1 4 0-15,-1 3 0 0,-1-2 0 0,-4-2 0 0,-2-4 0 0,0 5 0 0,0 2 0 31,1 3 0-31,-1 3 0 0,2 4 0 0,-1 1 0 16,3 2 0-16,4 3 0 16,1 2-464-16,1 2-96 0,-1 0-16 0,-2 3 0 15,3 1-896-15,-1 3-192 0,0 1-48 0,0 4 0 16,-1 2-192-16,-2 3-32 0</inkml:trace>
  <inkml:trace contextRef="#ctx0" brushRef="#br0" timeOffset="6038.27">7366 8816 11055 0,'1'1'976'0,"-1"2"-784"0,2-1-192 0,-2-1 0 0,1 0 304 0,1 1 16 0,-1 2 0 0,0 3 0 16,4 3 896-16,-3 3 192 0,3 1 48 0,-1 1 0 15,0-2 320-15,-1 3 64 0,1-1 16 0,1 1 0 16,-3 1-448-16,3 0-64 0,-3 0-32 0,3 1 0 0,-3 0-96 0,3 2-32 16,-1 1 0-16,-1 2 0 0,1 1-352 0,0 1-64 15,-1 1 0-15,0 1-16 0,0 1-176 0,0 2-48 16,1-1 0-16,-1 4 0 0,-1-1-144 0,3 2-16 16,-3 1-16-16,4 5 0 0,0 1-64 0,-1 1-16 15,4 4 0-15,-2 0 0 0,1 1-80 0,1 2-32 16,-1 1 0-16,1-2 0 0,-2 3-32 0,0-1-128 0,0 3 192 15,-3 0-64-15,1-2-128 0,-1 3 128 0,-1 3-128 0,-3 2 128 16,1-1 0-16,-1 0-128 0,0-3 192 0,-1 1-64 16,-1 2 0-16,-1 2 0 0,1 2 0 0,0 0 0 15,-1 3 0-15,0-2 0 16,1 2 0-16,-3-2 0 0,4-7-128 0,0 5 128 0,-1 4-128 0,1 0 128 16,-1 3-128-16,1-2 128 15,1 0-128-15,0-1 128 0,0-4-128 0,0 0 0 0,1 4 0 16,-1 1 128-16,2 2-128 0,-1 3 0 0,-1 1 0 0,2-2 128 0,0-2-128 15,0-1 0 1,-2-4 0-16,1-1 0 0,2 5 0 0,-2 1 0 16,1-1 128-16,-1 1-128 0,2 1 0 0,-1-2 0 15,-2-5 0-15,1 2 0 0,2 3 0 0,-2 3 0 0,1 0 128 0,-1 2-128 16,2-2 0-16,-2-1 0 16,1 1 0-16,-1 1 128 0,0-2-128 0,1 2 0 0,1 1 0 15,-2-3 128-15,2 0-128 0,0-2 0 16,0-5 0-16,-2 2 128 0,2 2-128 0,0 2 0 0,1-2 0 0,-1 1 0 15,1-1 0-15,0-1 128 0,-1-3-128 0,1-1 0 16,-1 2 128-16,0-2-128 0,1 0 128 0,0 0-128 16,2 2 144-16,-2-1-144 0,2-1 160 0,0-4-160 15,-2-6 144-15,0 4-144 0,0 1 128 0,1 3-128 0,-1-2 128 16,1 1-128-16,1-3 0 0,-2-1 128 0,2-3-128 0,-2-3 192 16,0-2-192-16,1-2 192 15,-2 1-48-15,-1-1 0 0,3 0 0 0,-3-3 0 16,3-3 0-16,-3-1 0 0,3-2 0 0,-1-4 0 0,0-1-16 15,-1-8-128-15,0-1 192 0,-2-5-64 16,1-2-128-16,-2-4 0 0,1-3 0 0,-1-3 128 16,-1-1-128-16,-1-1 0 0,-1-2 0 0,1-2 0 0,-4 1 0 0,0-2 0 15,-2-1-192-15,-1-2 192 16,1-2-672-16,-3-2-16 0,1-2 0 0,-3 0-12656 16,2-4-2528-16</inkml:trace>
  <inkml:trace contextRef="#ctx0" brushRef="#br0" timeOffset="6657.17">7297 7714 17503 0,'1'6'1552'0,"1"-1"-1232"0,-1 0-320 0,-1-3 0 0,0 3 1168 0,1 0 176 0,1 7 48 0,1 6 0 15,-1 9 656-15,1 4 144 0,0 0 32 0,0-3 0 16,0 0-784-16,-2 1-160 0,2 0-16 0,0 0-16 16,0-1-352-16,-2-4-80 0,2-1-16 0,-2-5 0 15,2 0-112-15,0-4-32 0,-3-14 0 0,0 0 0 0,8 37-272 0,-5-27-48 16,0-1-16-16,-2-1 0 0,1-1-160 0,-1 0-32 15,1-1-128-15,-2-1 192 0,0 0-192 0,-2-1 0 16,2-1 0-16,0-2 0 16,-1 2 0-16,-1-2-240 0,1 1 48 0,0-2-18224 0</inkml:trace>
  <inkml:trace contextRef="#ctx0" brushRef="#br0" timeOffset="7133.69">7606 7786 25791 0,'3'-7'1152'0,"-2"1"224"0,2 1-1104 0,-1-1-272 16,-2 2 0-16,0 0 0 0,0-2 2288 0,-2-4 400 0,1-4 64 0,-2-6 32 15,-3-2-864-15,-2-2-192 0,-2 0-16 0,-4 2-16 16,-2 1-992-16,-4 1-208 0,-1 5-48 0,-3 1 0 15,-1 2-128-15,-5 4-16 16,-2 5-16-16,-5 2 0 0,-1 5-144 0,-3 3-16 0,-2 3-128 0,-2 7 192 16,0 4-192-16,1 6 144 15,2 1-144-15,4 3 128 0,4 5-128 0,6-3 0 16,5 0 0-16,2 4 0 0,4 5 0 0,4 3 0 0,5-1 0 0,3 1 0 16,5 2 0-16,5-3 0 15,5-2 0-15,5-2 0 0,-15-40-160 0,40 73 160 0,-40-73 0 16,46 57-144-16,-46-57 144 0,57 41 0 0,-57-41-144 0,59 26 144 15,-59-26 0-15,0 0-144 0,98 19 144 0,-98-19 0 16,91 0 0-16,-91 0 0 0,95-10 0 0,-95 10 0 16,100-20 144-16,-46 5 48 0,-3-2 0 0,-5-2 0 15,0 1 160-15,-7-2 32 0,-2 2 16 0,-3-2 0 16,-3 0 144-16,-4-1 32 0,-5 3 0 0,-2-2 0 16,-1 0 128-16,-7 0 16 0,0-1 16 0,-7 0 0 15,-2-2 96-15,-4 1 32 0,-2-1 0 0,-6-2 0 16,-2-4 288-16,-3-2 48 0,-3 0 16 0,-3 0 0 15,-1 0-976-15,-3 1-176 0,3 4-64 0,-5 0 0 0,-2 2 0 16,-2 6 0-16,-1 2 0 0,0 6 0 16,0 5-1856-16,0 5-384 0,-1 5-64 0,-1 8-21584 15</inkml:trace>
  <inkml:trace contextRef="#ctx1" brushRef="#br0">13463 15585 0,'0'0'0,"0"0"0,0 0 16,0 0-1,0 0-15,0 0 16,66-74 0,-66 74-16,0 0 0</inkml:trace>
  <inkml:trace contextRef="#ctx0" brushRef="#br0" timeOffset="22145.81">4654 11666 12895 0,'0'-8'1152'0,"0"0"-928"0,1 2-224 0,-1 2 0 0,-1-2 1024 0,-1-2 176 0,-1-9 16 0,-2-10 16 0,-4-10 1232 0,-2-2 240 15,-3 2 48-15,-3 5 16 0,1 2-400 0,-2 5-96 0,0-1-16 0,-4 4 0 16,1-1-848-16,-1 2-192 0,-2 1-16 0,-3 0-16 16,-4 2-576-16,0 1-112 0,0 4-32 0,-5 3 0 15,0 5-160-15,-5 2-48 0,-2 3 0 0,-5 4 0 16,-3 4-128-16,-4 7-128 0,-3 3 144 0,-1 6-144 16,-2 4 0-16,-4 5-128 0,-3 5-16 0,-2 6 0 15,2 1 16-15,3 0 0 0,3 0 0 0,4 1 0 16,3-1 128-16,1 6-208 0,3 4 80 15,3 1 128-15,3 2-256 0,3 4 80 0,2 5 16 0,5 0 0 16,4 1 160-16,7-1-192 0,5 1 192 0,4-3-192 0,4-6 192 16,5 6 0-16,6 3 0 0,6-1 0 0,5 0 0 0,4-2 0 15,4 0 0-15,-1-9 0 0,-2-12-128 0,5 4 128 16,7 3-128-16,6 1 128 0,3-1 0 0,-37-51-128 16,77 86 128-16,-77-86 0 15,88 79 0-15,-88-79 0 0,96 80 0 0,-96-80 128 0,105 73-128 0,-105-73 0 16,107 64 128-16,-107-64-128 15,116 55 0-15,-116-55 144 0,123 48-144 0,-58-27 0 16,4 2 144-16,-1-4-144 0,-2-3 0 0,-1-3 144 0,-1-1-144 0,1-5 128 0,0-1-128 0,-2-5 128 31,-1-2-128-31,-1-5 192 0,0-2-192 0,-5-3 192 16,-3-1-192-16,-3-3 160 0,1-4-160 0,-4 0 160 16,-5-3-32-16,-2 1 0 0,-5 0 0 0,2-6 0 0,2-8 96 15,0-5 16-15,-3-2 0 0,-5 1 0 16,-1 1 80-16,-7 2 32 0,-4 0 0 0,-3 3 0 0,-5 2 32 15,-4 2 16-15,-1 3 0 0,-3 1 0 0,-2 3-80 0,-2 4-32 16,-2 3 0-16,-3 2 0 0,-1-1-288 0,-1 4 0 0,-2 2 128 0,-3 1-128 31,-1 5-720-31,-3 4-208 0</inkml:trace>
  <inkml:trace contextRef="#ctx0" brushRef="#br0" timeOffset="25301.88">5407 12719 5519 0,'2'-8'496'0,"0"2"-496"0,1 1 0 0,-2 0 0 0,1 1 1728 0,0 1 240 0,1-1 48 0,-1-4 16 0,2-4-352 0,-1-5-64 0,-1 0-16 0,0-2 0 16,-4 2 960-16,0-2 176 0,-4 1 32 0,-2 0 16 15,-1-1-112-15,-5 1-32 0,-2-2 0 0,-2 2 0 16,2 2-1168-16,-2-1-256 0,-5 0-32 0,-3 2-16 15,-3 1-528-15,0-1-128 0,-4 7 0 0,-1 1-16 0,2 3-208 0,-5 2-32 16,-5 2-16-16,-8 5 0 0,-6 3-240 16,-6 3 0-16,-3 5 128 0,-2 5-128 0,2 6 0 0,0 5 0 15,0 7 0-15,2 0 0 16,-1 6 0-16,8 2 0 0,8-2 0 0,4 2-160 16,7 4 160-16,7-3 0 0,9 0 0 0,6-2 0 15,6 1 0-15,5 1-128 0,4 1 128 0,4 1 0 16,5-2 0-16,3 0-128 0,4 0 128 0,4-3 0 15,-20-45-144-15,53 79 144 0,-53-79-160 0,65 62 160 0,-65-62-256 0,71 40 32 16,-71-40 16-16,92 24 0 0,-92-24 80 0,107 11 128 16,-107-11-208-16,119-3 80 15,-57-2 128-15,-8-5 0 0,-5-1 0 0,9-8-128 16,13-9 128-16,6-6 0 0,1-1 0 0,-10 1 0 0,-9 0 160 0,-8 0-32 16,-3-1-128-16,-7 2 192 15,-6 4 64-15,-3 0 0 0,-6 4 0 0,-3-1 0 0,-5 4 128 0,-4 1 16 16,-2-1 16-16,-5 3 0 0,-3 0-32 0,-1 2-16 0,-3 0 0 15,-3 2 0-15,-1-1-80 0,-3 1-16 0,0-1 0 16,-3 2 0-16,1 0-272 0,-1 3 0 0,-1-2 128 16,-3 2-128-1,-3 1-528-15,0 1-176 0,0 2-16 0,0 6-13168 0,0 1-2640 0</inkml:trace>
  <inkml:trace contextRef="#ctx0" brushRef="#br0" timeOffset="29966.7">9958 12111 15663 0,'0'0'1392'0,"0"-2"-1120"0,2 1-272 0,-1-1 0 0,0 1 688 0,2-1 80 0,3-2 0 0,4-3 16 0,4-3 1056 0,4-2 208 0,3-1 32 0,5-1 16 15,-1 0-672-15,2 1-128 0,1 0-16 0,1 2-16 16,-1 1-432-16,-28 10-96 0,54-13-16 0,-54 13 0 0,0 0-192 0,69 3-32 16,-69-3-16-16,0 0 0 15,0 0-32-15,56 45 0 0,-50-26 0 0,-3-1 0 16,-2 2-64-16,-4 0-32 0,-4 1 0 0,-1 1 0 16,-5 0-160-16,-1-1-16 0,0-1-16 0,-3-2 0 0,1-1 0 0,-1 0 0 15,2-3 0-15,-2 1 0 0,-3 0 208 0,2-3 32 0,1 1 16 0,3-4 0 16,-2-1-80-16,5-2-16 0,2-2 0 0,4-1 0 15,0-2-160-15,4-2-32 0,1-1-128 0,3-1 192 16,1 1-192-16,3-4 144 0,3-1-144 0,4 0 128 31,-1 0-128-31,2 0 0 0,-15 7 0 0,41-12 0 0,-41 12-192 0,0 0 192 0,65-2-192 0,-65 2 192 32,0 0-240-32,67 18 80 0,-67-18 16 0,0 0 0 0,61 35-112 15,-61-35-32-15,0 0 0 0,0 0 0 0,48 61 96 16,-41-45 0-16,-2-1 16 0,-2 1 0 0,-1-2 176 0,-4-1 0 15,-2-2 128-15,-2 0-128 0,-1-1 432 0,-3-2 16 16,-1 2 0-16,-2-1 0 0,-2 1-96 0,-4 0-16 16,-2-2 0-16,-1 2 0 0,0-2 80 0,-2 0 16 15,0-1 0-15,-1 0 0 0,2-2-48 0,4 1 0 16,3-2 0-16,-1 2 0 0,0-2-144 0,0-1-48 16,0 0 0-16,4 0 0 0,5-3-192 0,2 1 0 15,2-1 0-15,4 0 0 16,2 1-416-16,0-1-80 0,5 0-16 0,0 2 0 15,-7-2-1168-15,0 0-240 0</inkml:trace>
  <inkml:trace contextRef="#ctx0" brushRef="#br0" timeOffset="30359.02">10560 12560 15663 0,'-1'-4'688'0,"-1"1"144"0,1 1-656 0,1 1-176 0,0 1 0 0,-2 0 0 0,2 0 2048 16,-1 0 384-16,-2 3 80 0,0 0 16 0,2 4 208 0,-2 1 32 0,3 3 16 0,0 1 0 0,0-1-1440 0,3 2-304 16,0-1-48-16,2 1-16 15,-5-13-512-15,0 0-96 0,0 0-32 0,0 0 0 16,54 51-160-16,-54-51-48 0,0 0 0 0,0 0 0 0,66 20 0 0,-66-20-128 16,0 0 192-16,60 0-64 0,-60 0 32 0,0 0 0 15,58-13 0-15,-58 13 0 0,35-15 48 0,-21 6 16 16,2-1 0-16,-4-1 0 0,0-2 144 0,-3 0 16 15,1-2 16-15,-3-1 0 0,-1 1 176 0,-2-1 16 0,1-1 16 16,-4-1 0-16,-1 1 96 0,1-1 0 0,2-5 16 16,-3 2 0-16,-1 2-160 0,-3 0-48 15,-5-1 0-15,-4-1 0 0,1 2-128 0,-2 4-16 0,-2 1-16 0,-4 4 0 16,-1 1-112-16,-4 4-32 16,-2 3 0-16,-4 5 0 0,0 4-208 0,-2 3 0 0,1 3 0 0,2 2 0 15,3 1-160-15,3-1-80 16,7 2-16-16,3 0 0 15,6 2-480-15,3-1-96 0,4 0-32 0,4-1 0 0,2 2-416 0,-5-19-96 0,0 0-16 0,39 49-18464 16</inkml:trace>
  <inkml:trace contextRef="#ctx0" brushRef="#br0" timeOffset="30642.72">11037 12345 1839 0,'2'-1'160'0,"-1"-1"-160"0,2 2 0 0,-2 2 0 16,1-1 3984 0,-1 0 768-16,2 1 160 0,1 2 16 0,3 3-416 0,2 4-96 0,-9-11 0 0,0 0-16 15,0 0-2224-15,56 63-448 0,-56-63-96 0,0 0-16 16,54 48-1024-16,-54-48-208 0,0 0-32 0,61 43-16 16,-61-43-96-16,0 0-32 0,59 36 0 0,-59-36 0 15,0 0-16-15,64 24-16 0,-64-24 0 0,0 0 0 16,0 0-48-16,73 22-128 0,-73-22 192 0,0 0-64 15,0 0-128-15,0 0 0 0,72 20 144 0,-60-17-144 16,-4 1-144-16,0 1-112 0,-2-1 0 0,0-1-16 16,-2-1-816-16,0 0-144 0,-1-1-48 15,0 1-16768-15</inkml:trace>
  <inkml:trace contextRef="#ctx0" brushRef="#br0" timeOffset="30882.25">11427 12346 23039 0,'-3'-9'1024'0,"2"4"192"0,0 1-960 0,-1 1-256 16,1 2 0-16,-1 1 0 0,1 0 2800 0,0 0 512 16,-2 1 96-16,-1 2 32 0,-1 4-1200 0,0 4-256 15,-2 5-32-15,-2 2-16 0,2 4-1104 0,-4 2-240 16,-1 4-32-16,-2 3-16 16,-1 1-192-16,-1 0-32 0,-1-6-16 0,3 0 0 15,0-2-96-15,1-4-16 0,1-2 0 0,2-1 0 0,0-2-192 0,3-2 176 0,-2-2-176 0,4-1 160 16,-2-1-160-16,1-1 0 0,2-1-160 0,-1-1 160 31,1 0-880-31,0-1-80 0</inkml:trace>
  <inkml:trace contextRef="#ctx0" brushRef="#br0" timeOffset="31151.16">11915 11981 36863 0,'0'2'3264'0,"0"3"-2608"16,1 0-528-16,-1 0-128 0,0 0 528 0,-1 4 80 0,1 5 16 0,-2 11 0 15,2 9 320-15,-1 9 64 0,1-1 16 0,0 0 0 16,0-4-384-16,0-1-64 0,1-2 0 0,1-2-16 15,0-2-112-15,0-3 0 16,-1-4-16-16,2-3 0 0,-1-1-80 0,-1-3-16 0,2-4 0 0,1-2 0 16,-1-2-336-16,0-1 128 0,-1-1-128 0,1-2 0 31,2-1-592-31,-1-1-192 0</inkml:trace>
  <inkml:trace contextRef="#ctx0" brushRef="#br0" timeOffset="31802.58">15412 14347 13823 0,'0'0'1216'0,"2"1"-960"0,-1 1-256 0,-1 1 0 0,2 1 1152 0,-2 3 192 0,1 4 48 0,-1 9 0 0,0 11 896 0,-3 4 176 0,0-1 32 0,-2 2 16 15,-2 5-496-15,-3 4-96 0,1 1-32 0,1 0 0 16,-1-7-576-16,4-4-112 0,-1-3-32 0,3-4 0 0,0-6-512 0,2 0-96 16,1-4-32-16,1-1 0 0,-1-3-320 15,2-1-64-15,-1 1-16 0,1-1 0 32,-1-2-448-32,2 2-112 0,0-3-16 0,-1-1-17424 15</inkml:trace>
  <inkml:trace contextRef="#ctx0" brushRef="#br0" timeOffset="32103.65">15785 14703 22111 0,'0'4'976'0,"2"-1"208"0,-1 1-944 0,2-1-240 0,1 1 0 0,-1-1 0 16,1 1 928-16,-4-4 144 0,0 0 16 0,48 47 16 16,-48-47 944-16,51 45 192 0,-51-45 48 0,0 0 0 15,78 57-768-15,-78-57-160 0,0 0-16 0,73 38-16 0,-73-38-688 0,0 0-144 16,65 25-32-16,-65-25 0 16,0 0-208-16,0 0-64 0,75 24 0 0,-75-24 0 0,0 0-192 0,0 0 0 15,0 0 0-15,0 0 0 16,69 24-960-16,-60-21-144 0</inkml:trace>
  <inkml:trace contextRef="#ctx0" brushRef="#br0" timeOffset="32311.75">16192 14631 34095 0,'-13'-2'1504'0,"9"2"320"0,0 2-1456 0,0-1-368 0,1 2 0 0,-1 0 0 15,-1 4 1184-15,-2 4 160 0,-5 11 48 0,-7 7 0 16,-3 11-352-16,-2-1-64 0,0 1-16 0,0-3 0 16,0-1-448-16,0-2-112 0,2-1-16 0,1-4 0 15,4-5-256-15,2-1-128 0,2-3 0 0,3-3 128 0,3-3-128 16,1-3 0-16,4-4 0 0,0-1 0 31,2-2-448-31,3-2-80 0,3-2-16 0,2-5-18496 0</inkml:trace>
  <inkml:trace contextRef="#ctx0" brushRef="#br0" timeOffset="32775.43">16292 14512 26719 0,'6'-15'2368'0,"0"5"-1888"0,4 1-480 0,-2 1 0 15,-1 1 1280-15,0 1 144 0,2-1 48 16,9-6 0-16,15-8 48 0,9-6 16 0,5 2 0 0,-4 7 0 15,0 6-384-15,-43 12-80 0,68-3-16 0,-68 3 0 16,0 0-672-16,73 37-128 16,-73-37-16-16,0 0-16 0,41 64-224 0,-41-64 128 0,14 51-128 0,-14-26 0 15,-1-1 0-15,-6 1 0 0,-3 2 0 0,-4-1 0 16,-5-2 0-16,1-2 0 0,-3 0 0 0,-2-4 0 16,2-1 0-16,1-3 0 15,2-1 128-15,-1-2-128 0,5-4 448 0,3-1 0 0,2-3 0 0,5-3 0 16,1 0-224-16,2-5-48 0,4 1-16 0,1-2 0 0,3 1-160 15,3-2 0-15,6 0-192 0,0-2 192 0,6 3-336 0,-22 6 48 16,49-7 16-16,-49 7 0 0,58 5-48 0,-58-5-16 16,64 12 0-16,-64-12 0 0,67 24 80 0,-67-24 32 15,67 30 0-15,-67-30 0 0,56 35 96 0,-56-35 128 16,0 0-208-16,57 64 80 16,-57-64-48-16,0 0 0 0,22 62 0 0,-23-42 0 0,0-2 176 0,-6 1 0 0,-5-1-144 15,-2-1 144 1,-1-2 256-16,-7 2 112 0,-3 2 16 0,-2-2 16 0,-1-2 160 0,0-1 16 15,-3 1 16-15,-2-4 0 0,5-1 80 0,0-3 16 16,-1-2 0-16,0-2 0 16,2-1-688-16,1-2 0 0,4-2 0 0,2-1 0 31,3-1-912-31,4 0-64 0</inkml:trace>
  <inkml:trace contextRef="#ctx0" brushRef="#br0" timeOffset="33121.11">17221 14891 36863 0,'-20'6'1632'0,"10"-2"336"0,0 1-1584 0,3 0-384 0,1-3 0 0,2 3 0 0,0 0 704 0,-5 7 48 0,-1 5 16 0,1 5 0 0,3 5-240 0,4 1-32 15,5 1-16-15,-3-29 0 0,23 55-240 0,-23-55-48 0,37 55-16 0,-37-55 0 16,52 49-176-16,-52-49 0 0,0 0 0 0,83 43 0 16,-83-43 0-16,0 0-176 0,74 11 48 0,-74-11 0 15,0 0 320-15,69-7 64 0,-45 0 0 0,-1-3 16 16,-2 0 352-16,-3-1 64 0,0-2 16 0,-1-3 0 16,-2 1 64-16,-4-3 32 0,-4 3 0 0,-1 0 0 15,-5-4 80-15,-1-3 16 0,-1-4 0 0,-5 1 0 16,-1 2-112-16,-3-5-16 0,-3-3 0 0,-5-3 0 15,-5 2-464-15,-2 3-112 0,-3 4 0 0,-3 4-16 16,-2 5-896-16,-1 5-176 0,-3 8-48 0,-1 6-14656 16,-3 7-2928-16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53:00.7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53:02.027"/>
    </inkml:context>
  </inkml:definitions>
  <inkml:trace contextRef="#ctx0" brushRef="#br0">6435 17150 0,'0'0'0,"0"0"16,-123-109 0</inkml:trace>
  <inkml:trace contextRef="#ctx1" brushRef="#br0">3980 11294 8287 0,'-3'-7'736'0,"0"0"-592"0,0 1-144 0,1 2 0 0,-1 0 960 0,-2-3 176 0,0-6 16 0,-6-7 16 16,-4-7 1024-16,-4-4 208 0,-3 0 32 0,0 6 16 15,-1 6-16-15,1 7-16 0,-1 6 0 0,-1 9 0 0,-3 5-1712 0,-2 8-320 16,-3 2-80-16,0 6-16 15,4 0-720-15,-2 6-144 0,0 4-16 0,2 1-16 16,3 5-192-16,1 1-32 0,2 2-16 0,6 1 0 16,4 1 16-16,7 2 0 0,2-3 0 0,3 2 0 15,4 4-624-15,4-2-112 0,5 0-32 0,6 0-6928 16</inkml:trace>
  <inkml:trace contextRef="#ctx1" brushRef="#br0" timeOffset="158.47">3936 12009 11055 0,'25'-19'480'0,"-12"8"112"0,1-2-464 0,-2 1-128 0,-5 3 0 0,-2 1 0 15,4-5 2272-15,4-10 432 0,5-10 96 0,3-13 16 16,0-3 448-16,-5 1 112 16,-5 1 16-16,-5 3 0 0,-6 2-1312 0,-4 3-256 0,-5-1-48 0,-4 3-16 15,-2 2-1040-15,-4 1-208 0,1 2-32 0,-2 2-16 16,2 3-464-16,0 2-160 0,1 3 0 0,-3 1 0 16,0 3-1568-1,0 1-304-15</inkml:trace>
  <inkml:trace contextRef="#ctx1" brushRef="#br0" timeOffset="1635.4">3519 10866 10127 0,'0'0'896'0,"-1"0"-704"0,1 0-192 0,1 0 0 16,-1 0 1216-16,-1 0 224 0,0 1 32 0,-2-1 16 16,0 2 1408-16,0-4 288 0,2 2 48 0,-1 0 16 0,2-1-720 0,2-2-144 0,0 0-16 0,3-2-16 15,0-2-976-15,4-2-192 0,1-2-32 0,1-3-16 16,2-2-480-16,2-2-80 0,1-2-32 0,1-1 0 15,1 0-224-15,2-5-32 0,2-2-16 0,7-5 0 16,0-3-48-16,4-2-16 0,-1 1 0 16,2-1 0-16,3-2-64 0,4-1-16 15,3 0 0-15,2 0 0 0,1-1 0 0,1 1 0 0,-3 1 0 0,0 2 0 16,3 0-128-16,6-4 128 16,5-4-128-16,8-3 128 0,4-1-128 0,6-2 0 0,5 0 0 0,3-3 0 15,1 1 0-15,-1 0 0 0,4 1 128 16,8-7-128-16,8-2 0 0,1-3 0 15,0 0 0-15,5 0 0 0,8 2 0 0,0 1 0 16,-4 5 0-16,-1 3 0 0,-7 5 0 0,12-3 0 16,9-3 0-16,-1-1 0 0,-4 4 0 0,3 3 0 15,7 8 0-15,-8 4 0 0,-6 3 0 0,5 2 0 16,9 2 0-16,-4 5 0 0,-12 2 0 0,3 3 0 0,4 0 0 16,2 2 0-16,3 1 0 0,1 0 0 0,5 4 0 0,2 1 0 15,2 0 0-15,-2 1 0 0,-5 3 0 0,3 2 0 0,-1 2 0 0,-8 2 0 0,-12 2 0 0,7 0 0 16,11 6 0-16,-6 0 0 0,-8 2 0 0,-2 1 0 15,-6-1 0-15,5 1 0 16,1 2 0-16,-2 2 0 16,-5 1 0-16,1-2 0 0,4 1 0 0,-6 1 0 15,-8-1 0-15,-4 1 0 0,2 0 0 0,-1-1 0 16,2 0 0-16,-6-1 0 0,-8 2 0 0,-6-1 0 16,-1 1 0-16,-2-1 0 0,0-2 0 0,-4 1 0 15,-1 2 0-15,-71-14 0 0,117 28 0 0,-117-28 0 16,93 24 0-16,-93-24 0 0,77 17 0 0,-77-17 0 15,66 16 0-15,-66-16 0 0,0 0 0 0,78 22 128 0,-78-22-128 0,0 0 0 16,0 0 0-16,0 0 128 0,0 0-128 0,0 0 0 16,0 0-160-16,0 0 160 15,0 0-496-15,0 0 0 0,0 0 0 0,0 0 0 16,0 0-848-16,0 0-160 0</inkml:trace>
  <inkml:trace contextRef="#ctx1" brushRef="#br0" timeOffset="2149.25">12422 8426 11967 0,'-6'-3'528'0,"3"2"112"0,0-1-512 0,2 1-128 0,1 1 0 0,-1 0 0 0,-1 0 1664 0,1 1 320 0,-3 1 48 0,1 2 16 0,-1 2 832 0,1 1 160 16,3 1 32-16,1 1 16 0,3 1-1184 0,-4-10-240 15,0 0-64-15,0 0 0 0,0 0-624 0,60 50-128 16,-60-50-16-16,0 0-16 15,59 29-240-15,-59-29-64 0,0 0 0 0,65 25 0 0,-65-25-272 0,0 0-64 16,0 0-16-16,78 36 0 16,-78-36-160-16,0 0 0 0,0 0 144 0,68 35-144 0,-68-35 0 0,0 0 128 0,0 0-128 0,0 0 0 15,63 35 128-15,-54-28-128 16,-2 2 128-16,-2-2-128 0,-2 3 192 0,-1 0-16 0,-2-1-16 0,-2 1 0 16,-2-1 32-16,-3 1 16 0,-3 1 0 0,-3 0 0 15,-1 1 48-15,-4 0 16 0,-3 0 0 0,-2-1 0 16,-4 0 48-16,-1 0 0 0,-2-1 0 15,2 0 0-15,2-3 64 0,0 2 0 16,-4-1 16-16,-1 1 0 0,3-1-16 0,-2-1 0 16,2 2 0-16,1-4 0 0,3 1-208 0,3-2-48 0,1 1-128 0,4-3 192 0,4 0-416 0,3-1-96 31,4-1 0-31,2 2-16 0,3-2-864 0,1 0-160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55:58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55:58.544"/>
    </inkml:context>
  </inkml:definitions>
  <inkml:trace contextRef="#ctx0" brushRef="#br0">20149 6985 0,'0'0'0,"0"0"0,0 0 31,-58 45-15,-7 8-1</inkml:trace>
  <inkml:trace contextRef="#ctx1" brushRef="#br0">16732 1869 13823 0,'1'-4'1216'0,"-1"-1"-960"0,0-1-256 0,0 2 0 0,0-1 224 0,0-3 0 0,-1-6 0 0,-1-9 0 16,1-5 1952-16,-2 0 400 0,0-1 80 0,-1 5 16 15,1 0-368-15,-1 3-64 0,0 0 0 0,0 3-16 16,-1 2-240-16,1 3-32 0,1 2-16 0,0 3 0 15,1 1-864-15,0 2-176 0,1 1-48 0,1 4 0 0,0-1-272 16,0 4-48-16,0 1-16 0,1 4 0 0,1 4-112 0,0 2-16 16,0 3-16-16,-1 5 0 0,2 7-96 0,0 2-16 15,0 5 0-15,0 1 0 0,-1 3-80 0,3-2-32 16,-3-3 0-16,1 2 0 0,0 2-144 0,0 0 160 16,0-6-160-16,-2 3 160 0,3 3-160 0,-1-1 160 15,-1 1-160-15,-1-6 160 0,0 0 32 0,-1-5 0 16,-1 0 0-16,-2 1 0 0,0-4-16 0,-1-1 0 0,0-3 0 15,-2-1 0-15,1-1-32 0,0-5 0 0,1-3 0 16,-2 0 0-16,2 1-144 0,-1-3 0 16,2-1 0-16,-2-3 128 0,3-1-128 0,-1-2-176 0,1-1 48 0,1-2 0 31,0-2-528-31,-1-3-112 0,2-2 0 0,-1-3-13264 16,1-4-2656-16</inkml:trace>
  <inkml:trace contextRef="#ctx1" brushRef="#br0" timeOffset="667.35">16442 1467 15663 0,'2'-9'1392'0,"-1"4"-1120"0,2 0-272 0,-2 1 0 0,1 0 1024 0,0 1 160 0,1-1 32 0,2-3 0 0,2-3 2704 0,5-6 560 15,4-2 96-15,4-3 32 0,-1 3-2688 0,4-1-512 0,0 2-128 0,2 2 0 16,0 1-720-16,4-1-144 0,0 3-32 0,1 0 0 16,0 3-80-16,-30 9-32 0,58-13 0 0,-58 13 0 15,58-6-64 1,-58 6-16-16,0 0 0 0,80 7 0 0,-80-7-16 0,0 0-16 0,62 19 0 0,-62-19 0 15,0 0-160-15,58 33 192 0,-58-33-192 0,0 0 192 16,43 44-192-16,-43-44 0 0,0 0 144 0,18 50-144 16,-18-50 0-16,-2 32 0 15,-3-13 0-15,-4 0 128 0,-3 1-128 0,-2 0 0 0,1-3 0 0,-3 0-128 16,-2 1 128-16,-2 1 0 16,-2-1 0-16,-1 0 0 0,2-1 128 0,-2-3 0 0,3-1 0 0,2-2 0 0,1-1 64 0,3-1 0 15,3-4 16-15,1 1 0 16,3-5-32-16,1 1-16 0,3-4 0 15,2 1 0-15,-1-2-160 0,4 0 0 0,1-1 0 0,-1 0 0 16,4 0 0-16,1-3-192 16,3 0 0-16,3-2 16 0,1 2-80 0,1 0 0 15,-15 7-16-15,39-13 0 0,-39 13 16 0,0 0 0 16,65-5 0-16,-65 5 0 0,0 0 64 0,70 12 32 0,-70-12 0 0,0 0 0 16,67 29 160-16,-67-29 0 0,0 0-144 0,52 43 144 15,-52-43 0-15,0 0 0 0,34 53 0 0,-34-53 0 16,0 0 0-16,10 50 0 0,-13-33 0 0,-4-1 0 15,-2-2 192-15,-2 0-32 0,-5-1-16 0,1 0 0 16,-2-2 176-16,-1 0 48 0,-2 2 0 0,-1 1 0 16,-3-1 144-16,1 0 16 0,-1-1 16 0,4-2 0 15,3-3 32-15,-3 2 0 0,-1-1 0 0,-3-1 0 16,2 2-208-16,-1-4-48 0,3 0 0 0,2-1 0 16,1-1-320-16,1-2 0 0,2 0 0 0,3-1 0 15,0 0-704-15,2 0-128 0,2-2 0 0,3 0-16 16,1-1-560-16,2-1-96 0</inkml:trace>
  <inkml:trace contextRef="#ctx1" brushRef="#br0" timeOffset="1066.38">17698 1902 10127 0,'0'0'896'0,"-1"0"-704"0,1 1-192 0,0-1 0 0,0 0 2096 0,0 0 384 0,1 2 80 0,0-2 0 0,2 1 1424 0,-3-1 288 0,0 0 48 0,0 0 16 15,0 0-2224-15,0 0-432 0,58 6-80 0,-58-6-32 16,0 0-896-16,0 0-176 0,64-4-48 0,-64 4 0 0,0 0-80 0,0 0-32 16,66-6 0-16,-66 6 0 0,0 0-64 0,0 0-16 15,0 0 0-15,65-1 0 0,-65 1-128 0,0 0-128 16,0 0 144-16,0 0-144 0,0 0-144 0,0 0-128 0,0 0-32 0,0 0 0 31,0 0-1040-31,0 0-224 0</inkml:trace>
  <inkml:trace contextRef="#ctx1" brushRef="#br0" timeOffset="1269.84">17771 2084 19343 0,'3'3'848'0,"-1"-2"192"15,-1 1-832-15,2-1-208 0,-2-1 0 0,1 0 0 16,-2 0 2960-16,0 0 560 0,0 0 96 0,0 0 32 15,0 0-608-15,65 14-112 0,-65-14-32 0,0 0 0 0,0 0-1552 0,69 7-304 16,-69-7-64-16,0 0-16 0,0 0-320 16,0 0-80-16,66-1-16 0,-66 1 0 0,0 0-352 0,0 0-192 15,0 0 192-15,55-7-192 16,-55 7-224-16,0 0-160 0,0 0-16 0,0 0-13776 16,0 0-2752-16</inkml:trace>
  <inkml:trace contextRef="#ctx1" brushRef="#br0" timeOffset="1746.8">19173 1076 20271 0,'0'0'1792'16,"-2"-2"-1424"-16,2 2-368 0,-1 0 0 0,0 2 1216 0,-1-1 192 0,-2 0 16 0,-3 2 16 0,-3 4 1936 0,-4 3 384 0,-5 6 80 0,-3 5 0 15,-4 7-2368-15,0 5-496 0,-1-1-80 0,1 2-32 16,1 1-368-16,1 3-80 0,-3 8-16 0,3 0 0 16,1 0 48-16,2-1 16 0,4 0 0 0,0 2 0 15,3-1-112-15,2 1-32 0,2-2 0 0,1-4 0 16,5-4 16-16,1-5 0 0,2-2 0 0,1-5 0 15,0-25-32-15,2 50-16 0,-2-50 0 0,9 48 0 16,-9-48-80-16,10 44-16 0,-10-44 0 0,0 0 0 16,24 56-192-16,-24-56 0 0,0 0 0 0,0 0 0 15,45 45-336-15,-45-45-176 0,0 0-16 0,0 0-16 16,57-1-704-16,-57 1-144 0</inkml:trace>
  <inkml:trace contextRef="#ctx1" brushRef="#br0" timeOffset="2051.73">19160 1506 32255 0,'0'-1'1424'0,"0"1"304"0,2 0-1392 0,-1 0-336 0,0 1 0 0,-1 1 0 16,2-1 2000-16,-1 2 336 0,3 3 64 0,2 1 16 15,-6-7-816-15,0 0-176 0,0 0-16 0,44 58-16 16,-44-58-560-16,0 0-128 0,48 62 0 0,-48-62-16 15,35 45-192-15,-35-45-48 16,40 42 0-16,-40-42 0 0,0 0-80 0,56 60-32 16,-56-60 0-16,0 0 0 0,47 49-64 0,-47-49-16 0,0 0 0 0,0 0 0 15,48 51-32-15,-48-51-16 0,0 0 0 0,0 0 0 16,0 0-80-16,49 45 0 16,-49-45-128-16,0 0 192 0,0 0-192 0,0 0 0 0,0 0 0 0,0 0 0 31,0 0-544-31,0 0-48 0,57 13-16 0,-56-14 0 0,2-4-624 0,-3 1-128 0,0-2-32 0,-1-1-19904 15</inkml:trace>
  <inkml:trace contextRef="#ctx1" brushRef="#br0" timeOffset="2320.55">19503 1334 32255 0,'0'0'1424'0,"0"0"304"0,0 1-1392 0,0 1-336 0,0-1 0 0,-1 1 0 16,0 1 2288-16,-1 2 384 0,1 4 80 0,-5 3 0 31,0 5-1088-31,-5 5-208 0,-2 3-48 0,-2 3-16 0,-4 2-496 0,-2 2-80 0,-1 2-32 0,-5 3 0 16,-3 1-256-16,1 0-48 0,-3-1-16 0,3-3 0 15,1-4-16-15,2-2 0 16,4-3 0-16,3-2 0 0,4-6-192 0,2 0-64 16,2-2 0-16,-1 1 0 0,4-2-192 0,1-3 0 0,1-2 0 0,3-2-160 31,2-3-528-31,-1 0-96 0,4-1-32 0,-1 0 0 15,4-2-656-15,0-2-128 0,2 0-16 0,-7 1-19360 16</inkml:trace>
  <inkml:trace contextRef="#ctx1" brushRef="#br0" timeOffset="2623.82">19885 1170 20271 0,'-3'3'896'0,"2"-2"192"0,-1 2-880 0,1-1-208 0,-1 0 0 0,1 1 0 16,1 0 3328-16,-2 3 608 0,1 5 128 0,0 3 32 0,-1 5-1712 0,2 0-336 15,0 1-64-15,0 1 0 0,0-21-1088 0,3 44-192 16,-3-44-64-16,6 43 0 0,-6-43-112 15,5 38-16-15,-5-38-16 0,0 0 0 0,10 53-160 0,-10-53-16 16,0 0-16-16,12 41 0 0,-12-41-128 0,0 0-32 16,0 0 0-16,0 0 0 0,11 47-144 0,-10-41 0 15,1-4-192-15,-2 0 192 16,0-2-880-16,0-2-48 0,-2 1-16 0,2-3-19216 0</inkml:trace>
  <inkml:trace contextRef="#ctx1" brushRef="#br0" timeOffset="2879.69">19621 1225 13823 0,'5'-3'1216'0,"-1"2"-960"0,1 0-256 0,-1-1 0 16,0 1 4288-16,0-1 832 0,4 1 144 0,-8 1 48 15,0 0-1920-15,60-7-368 0,-60 7-80 0,69-9 0 16,-69 9-1456-16,74-9-272 0,-74 9-64 0,72-9-16 0,-72 9-432 0,68-8-96 15,-68 8-16-15,56-9 0 0,-56 9-272 0,44-7-48 16,-44 7-16-16,0 0 0 0,0 0-128 0,55-7-128 16,-55 7 144-16,0 0-144 0,0 0 0 0,0 0-192 15,0 0 16-15,0 0 0 16,0 0-864-16,0 0-176 0,0 0-48 0,0 0-19824 16</inkml:trace>
  <inkml:trace contextRef="#ctx1" brushRef="#br0" timeOffset="3207.99">20423 1464 34095 0,'0'0'3024'0,"0"0"-2416"0,0 0-480 0,0 0-128 16,0 0 1360-16,0 0 256 0,0 0 48 0,0 0 16 15,59 40-144-15,-59-40-48 0,0 0 0 0,70 52 0 16,-70-52-528-16,46 42-128 0,-46-42 0 0,44 45-16 16,-44-45-240-16,37 44-32 0,-37-44-16 0,34 45 0 0,-34-45-160 15,0 0-48-15,42 64 0 0,-42-64 0 0,0 0-80 0,34 49-32 16,-34-49 0-16,0 0 0 0,0 0-80 0,32 46 0 16,-32-46-128-16,0 0 192 0,0 0-192 0,0 0 0 15,0 0 0-15,0 0 0 16,0 0-560-16,0 0 0 0,0 0 0 0,0 0 0 31,0 0-608-31,0 0-128 0,0 0-32 0,0 0-19776 0</inkml:trace>
  <inkml:trace contextRef="#ctx1" brushRef="#br0" timeOffset="3415.47">20800 1351 34095 0,'-8'-4'1504'0,"5"2"320"0,0 2-1456 16,0 0-368-16,0 2 0 0,2 1 0 0,-2-1 1664 0,-1 4 272 0,-2 5 48 0,-2 5 16 15,-2 4-256-15,0 2-48 0,-1 2-16 0,-3 5 0 16,-1 0-432-16,-1 4-96 16,-3 1 0-16,-1 0-16 0,-4 2-416 0,0-2-80 0,-1 0 0 0,1-4-16 15,0-3-368-15,3-3-64 0,4-5 0 0,0-2-16 32,3-3-176-32,1-1 0 0,3-3 0 0,2-1 0 15,1-1-432-15,-1-2-112 0,3-1-32 0,1-2 0 16,-1 0-656-16,1-2-144 0,1 1-32 0,2-4-13216 15,-1 1-2656-15</inkml:trace>
  <inkml:trace contextRef="#ctx1" brushRef="#br0" timeOffset="3810.42">20858 1037 23039 0,'6'-2'1024'0,"-3"0"192"0,-1 2-960 0,0-1-256 0,-1-1 0 0,1 2 0 16,-1 2 3328-16,2-2 608 0,3 3 128 0,-6-3 32 16,0 0-2096-16,0 0-400 0,0 0-96 0,55 48-16 15,-55-48-608-15,0 0-128 0,56 60-32 0,-56-60 0 16,48 50-112-16,-48-50-32 0,52 53 0 0,-52-53 0 15,47 51-80-15,-47-51-32 0,42 61 0 0,-42-61 0 16,37 66-176-16,-37-66-32 0,34 71-16 0,-34-71 0 16,30 75-32-16,-30-75 0 0,24 73 0 0,-24-73 0 0,14 60 80 0,-14-60 16 15,4 48 0-15,-4-48 0 0,-4 37 32 0,0-23 16 16,-2-2 0-16,-3 1 0 0,2-3-96 0,-2-2 0 16,-1 1-16-16,-2-3 0 0,2-1-240 0,-1-1 0 15,0-1-144-15,0 0 144 16,-1-1-832-16,2-4-64 0,2 1 0 0,2-2-16 15,2 0-544-15,4-4-96 0,1-1-32 0,6-4-19392 0</inkml:trace>
  <inkml:trace contextRef="#ctx1" brushRef="#br0" timeOffset="4094.81">21323 1157 19343 0,'3'-4'848'0,"-2"3"192"0,2-1-832 0,0 1-208 0,-2 0 0 0,1 1 0 16,0 0 2048-16,3 0 352 0,-5 0 80 0,0 0 16 0,0 0 816 0,0 0 160 16,63 2 48-16,-63-2 0 15,0 0-2304-15,0 0-448 0,67 3-80 0,-67-3-32 0,0 0-144 0,55-3-48 16,-55 3 0-16,0 0 0 0,55-7-176 0,-55 7-32 15,0 0-16-15,41-8 0 0,-41 8-240 0,0 0 0 16,0 0 0-16,27-9 0 16,-26 8-560-16,0-2-144 0</inkml:trace>
  <inkml:trace contextRef="#ctx1" brushRef="#br0" timeOffset="4460.1">21984 769 29487 0,'-3'1'1296'0,"2"1"288"0,-1-1-1264 0,1 2-320 16,1-2 0-16,0 1 0 0,-2 2 1344 0,2 2 192 16,-1 5 64-16,0 3 0 0,1-14 448 0,-2 43 80 15,2-43 32-15,2 45 0 0,-2-45-1248 0,1 46-240 16,-1-46-48-16,3 47-16 0,-3-47-128 16,6 42-32-16,-6-42 0 0,0 0 0 0,11 54-64 0,-11-54-32 15,0 0 0-15,0 0 0 16,0 0-128-16,0 0-32 0,20 55 0 0,-19-51 0 15,2 1-192-15,-2-4 0 0,1-1 0 0,-2 0 0 32,0-1-1072-32,0-1-96 0</inkml:trace>
  <inkml:trace contextRef="#ctx1" brushRef="#br0" timeOffset="5082.57">23072 1046 9215 0,'0'-3'816'0,"-2"2"-656"0,2 1-160 0,-1 1 0 0,-1 0 3296 0,1 1 624 0,0 1 128 0,-4 4 32 0,-2 4-240 0,-4 7-64 0,-6 9 0 0,-3 7 0 16,-4 4-1952-16,0 0-400 0,0 1-80 0,-1 0 0 15,2 1-736-15,1-1-144 0,2 2-16 0,-1 4-16 16,4 3-160-16,3 1-16 16,4-4-16-16,4-3 0 0,5-4-96 0,2-2-16 0,-1-36 0 0,14 57 0 15,-14-57 0-15,0 0-128 0,31 60 192 0,-31-60-64 16,0 0-128-16,0 0 0 0,50 46 0 0,-50-46 128 15,0 0-320-15,0 0-64 0,0 0 0 0,62 26-16 16,-62-26-560-16,0 0-96 0</inkml:trace>
  <inkml:trace contextRef="#ctx1" brushRef="#br0" timeOffset="5345.41">23090 1385 33167 0,'0'3'1472'0,"0"-2"304"0,0 1-1424 0,1 0-352 0,1 0 0 0,-2 1 0 16,1-1 1872-16,4 4 304 0,-5-6 64 0,0 0 16 15,0 0-1024-15,0 0-208 0,45 68-32 0,-45-68-16 16,0 0-432-16,49 63-96 0,-49-63 0 0,0 0-16 16,62 63-128-16,-62-63-32 0,0 0 0 0,65 51 0 15,-65-51-16-15,0 0 0 0,60 43 0 0,-60-43 0 16,0 0-256-16,0 0 160 0,56 41-160 0,-56-41 128 15,0 0-320-15,0 0-80 0,0 0-16 0,0 0 0 32,0 0-720-32,0 0-144 0,0 0-16 0,0 0-18736 0</inkml:trace>
  <inkml:trace contextRef="#ctx1" brushRef="#br0" timeOffset="5578.69">23439 1280 22111 0,'-3'-1'1968'0,"2"1"-1584"16,1 1-384-16,-2 1 0 0,2 1 2240 0,-1-1 384 15,-2 3 64-15,-1 3 0 0,0 3 208 0,-5 6 48 0,-4 7 0 16,-2 6 0-16,-2 1-1664 0,-3 2-320 0,0 2-64 0,-2 0 0 16,-1 2-400-16,1-2-80 0,-2 1-16 0,1-4 0 15,2-2-176-15,2-5-32 0,4-2-16 0,1-2 0 16,1-4-176-16,3-1 0 0,0-4 144 0,2-2-144 15,2-1-384-15,-1-2-128 0,3-2-48 0,1-2 0 16,0-1-656-16,2-2-144 0</inkml:trace>
  <inkml:trace contextRef="#ctx1" brushRef="#br0" timeOffset="5889.1">23716 1080 23951 0,'-4'-6'1056'0,"2"3"224"0,1 2-1024 0,-1 1-256 15,2 0 0-15,0 0 0 0,0 1 1792 0,2 4 320 0,-2 0 48 0,0-5 16 16,0 0 544-16,0 0 112 0,7 64 32 0,-7-64 0 15,4 48-1728-15,-4-48-352 0,2 46-64 0,-2-46-16 16,1 44-176-16,-1-44-32 0,0 0-16 0,4 54 0 16,-4-54-256-16,0 0-48 0,0 0-16 0,14 52 0 15,-12-43-160-15,1-2 0 0,-2-2 0 0,2 0 0 16,-2-3 0-16,1 0-272 0,-1-2 32 0,0-3 16 31,1 0-880-31,-2-1-176 0</inkml:trace>
  <inkml:trace contextRef="#ctx1" brushRef="#br0" timeOffset="6126.51">23511 1006 35007 0,'1'2'3120'0,"2"-1"-2496"16,0 1-496-16,0-2-128 0,-2 0 848 0,2 1 160 15,1-1 16-15,3 1 16 0,-7-1 496 0,0 0 112 0,0 0 16 0,72 13 0 16,-72-13-688-16,54 4-128 0,-54-4-16 0,55 3-16 15,-55-3-368-15,48-1-80 0,-48 1-16 0,53-5 0 16,-53 5-208-16,53-5-144 0,-26 1 192 0,0-1-192 16,-2 1-144-16,-2 0-144 0,0 0-32 15,-23 4 0 1,35-5-656-16,-22 4-144 0,-2 0-32 0,-3 2-19088 0</inkml:trace>
  <inkml:trace contextRef="#ctx1" brushRef="#br0" timeOffset="6616.86">24246 1359 31327 0,'-2'-1'1392'0,"2"1"272"0,-1 0-1328 0,-1 0-336 16,2 1 0-16,0 1 0 0,-1-1 2176 0,0 2 352 15,-1 4 80-15,-1 3 16 0,3-10-1328 0,-4 28-256 0,4-28-48 0,0 36-16 16,0-36-528-16,0 0-96 16,11 56-32-16,-11-56 0 0,0 0-160 0,29 52-32 0,-29-52-128 0,0 0 192 15,0 0-16-15,59 50-16 0,-59-50 0 0,0 0 0 32,66 14-32-32,-66-14 0 0,48-3 0 0,-48 3 0 15,47-10 0-15,-24 3 0 0,-2-3 0 0,-1-1 0 16,1-2 144-16,-4-1 32 0,1 0 0 0,-2-3 0 15,-4 0 144-15,0-3 16 0,-2 2 16 0,-2-3 0 16,-1-2 64-16,-1 2 16 0,1 0 0 0,-2 1 0 0,0 3 16 16,-4 3 16-16,0 4 0 0,-2 3 0 0,-2 3 112 0,0 4 32 15,1 3 0-15,-1 4 0 0,-1 3-144 0,1 5-16 16,-2 6-16-16,1 5 0 0,0 1-416 0,0 8-144 16,0 7 0-16,-2 8 0 0,2 3 0 0,-1 4 0 15,0 1 0-15,-1-3 0 0,2-4 0 0,-2-6 0 16,3-4 0-16,-1-3 0 0,0-4 0 0,0-1 0 15,-1-2 0-15,0-3 0 0,-2 2 0 0,0-4 0 16,-2-2 0-16,1-1 0 0,1-3 0 0,-2-3 0 0,-1-6 0 16,2-1 0-16,1-3 0 0,1-3 0 0,0-4 0 0,1-4 0 31,-1-2-2032-31,0-4-400 0,-1-4-64 0,-2 0-21184 0</inkml:trace>
  <inkml:trace contextRef="#ctx1" brushRef="#br0" timeOffset="7365.88">19256 2419 28559 0,'-1'6'2544'0,"-1"-1"-2032"0,2 1-512 0,0-2 0 0,2 0 1504 0,-2 2 208 0,1 7 32 0,1 5 16 0,-1 8 32 0,-1-26 0 16,10 62 0-16,-4-27 0 0,-6-35-1088 0,18 76-224 0,-18-76-32 0,21 82-16 16,-10-39-112-16,-11-43-32 0,23 79 0 0,-23-79 0 15,17 72 48-15,-17-72 16 0,11 63 0 0,-11-63 0 16,13 54-16-16,-13-54 0 0,13 50 0 0,-13-50 0 16,14 43-32-16,-14-43-16 0,0 0 0 0,24 57 0 15,-24-57-96-15,0 0-32 0,0 0 0 0,24 49 0 16,-20-42-160-16,-1-1 192 0,-2-2-192 15,2-1 192-15,-3-1-192 0,0-2 0 0,0 0 0 16,-3-3 128-16,2-2-432 0,-2 1-80 0,0 0-32 0,0-3 0 31,-2-2-704-31,-2-2-144 0</inkml:trace>
  <inkml:trace contextRef="#ctx1" brushRef="#br0" timeOffset="7869.56">18923 3117 17503 0,'4'4'1552'0,"0"0"-1232"16,0 1-320-16,-1-3 0 15,2 3 1360-15,-5-5 224 0,0 0 32 0,0 0 16 0,53 49 1632 0,-53-49 336 16,0 0 64-16,77 62 16 0,-77-62-2000 0,53 38-400 16,-53-38-64-16,58 36-32 0,-58-36-736 0,57 31-160 15,-57-31-32-15,0 0 0 0,76 42-48 0,-76-42-16 16,0 0 0-16,62 34 0 0,-62-34-16 0,0 0-16 15,0 0 0-15,61 30 0 0,-61-30 96 0,0 0 0 0,0 0 16 16,0 0 0-16,0 0 176 0,65 10 48 0,-65-10 0 0,0 0 0 16,28-14 96-16,-18 5 32 0,-2 1 0 0,4-5 0 15,-2 0 80-15,-2-1 32 0,1 1 0 0,-2-4 0 16,2-4 80-16,0-3 16 0,-1-4 0 0,-1 0 0 16,-1 2-64-16,-2-3 0 0,2-2 0 0,-2 1 0 15,1 0-64-15,-3 5 0 0,0 4-16 0,-1 2 0 16,1 1-560-16,-2 2-80 0,1 2-48 0,-1 0 0 15,-1 3 0-15,-1-1 0 0,1 1 0 0,-1 1 0 16,1 2 0-16,0-1 0 0,-1 2 0 0,2 0 0 16,-1 0 0-16,1 1 0 0,0 2 0 0,0 0 0 15,0 1-1472-15,0 0-272 0,0 0-64 0,0 3-16 16,1 0-368-16,1 2-80 0</inkml:trace>
  <inkml:trace contextRef="#ctx1" brushRef="#br0" timeOffset="11172.4">19170 4061 7359 0,'-1'-2'656'0,"1"1"-528"0,0-1-128 0,0 1 0 0,0 1 352 0,0-1 32 0,0-1 16 0,0-1 0 0,0 1 1424 0,1-3 288 0,0 1 48 0,1-2 16 0,-1 4-512 16,1-1-112-16,-2 0-16 0,0 0 0 0,0 3-400 0,0-1-96 16,0 1-16-16,0 0 0 0,1 0-256 15,-2 0-48-15,-1 0-16 0,2 1 0 0,-1-1-256 0,-1 0-64 16,1 2-16-16,1-2 0 0,-1 0-112 0,1 0 0 16,0-2-16-16,0 2 0 0,1-1 16 0,-1 1 16 15,1-3 0-15,1 1 0 0,1 0 48 0,-1-1 16 16,3 0 0-16,-1-1 0 0,2 0 32 0,-1-1 0 15,2 1 0-15,2-2 0 0,-1 2-48 0,2-2-16 0,3 2 0 0,0 1 0 16,-4 1-144-16,4-1-32 0,0 0 0 16,1 2 0-16,2 1-128 0,-1 0 0 0,-1 1 0 15,-14-1 0-15,0 0 0 0,0 0 0 0,0 0 0 0,65 23 0 16,-65-23 0-16,0 0 0 0,0 0-176 0,0 0 176 16,23 55 0-16,-26-41-160 0,0-3 160 0,-1 0 0 15,-3 2 0-15,-2 0 0 0,-2 0 0 0,-2 1 0 16,-1 0 0-16,-3-1 144 0,2-1-144 0,-1 0 192 15,3-4 16-15,-1 0 16 0,2 0 0 0,-2-1 0 16,4-3 160-16,0 0 16 0,4-3 16 0,0 1 0 0,5-4-64 16,0 1-16-16,3-3 0 0,4 0 0 0,1-3-128 0,3-1-16 15,4 1-16-15,0-1 0 0,0 1-176 0,2 1 0 16,1 2 0-16,-2 0 0 16,1 2-160-16,0 2 160 0,-2 2 0 0,-14-2-144 15,0 0-32-15,0 0 0 0,0 0 0 0,0 0 0 0,66 38-64 0,-66-38-16 16,0 0 0-16,0 0 0 0,0 0 256 0,0 0 0 15,16 52 0-15,-19-43 160 0,-1-1 224 0,-1-1 64 16,-2 0 0-16,0 0 0 0,-1 0-32 0,-1-1 0 0,1 0 0 16,1-2 0-16,0 0-160 0,-2 0-16 0,2 1-16 0,-1-1 0 15,-1 0 0-15,1-1 0 0,-1 0 0 0,1 0 0 16,2-2-96-16,0 0-128 0,-1 1 176 0,2-2-176 16,-1 0 0-16,2 0 0 15,1 0-160-15,2 0 160 0,-1 0-704 0,1-2 0 0,2 1-16 0,1 1-17584 16</inkml:trace>
  <inkml:trace contextRef="#ctx1" brushRef="#br0" timeOffset="11586.67">19621 4120 9215 0,'1'-1'816'15,"0"-1"-656"-15,-1 1-160 0,0 1 0 0,0 0 2256 0,-1 0 432 0,1-2 64 0,-1 2 32 16,-2 0 1360-16,0 2 272 0,-3 2 48 0,1 2 16 0,-1 2-2320 0,-1 1-464 0,1 1-96 0,1 1 0 16,-1-1-1024-16,2 1-192 0,1 2-32 0,0 1-16 15,3-1-192-15,0-2-144 0,3 2 192 16,0 1-192-16,2-3 176 0,2-1-176 0,1 0 160 0,0 0-160 16,2-3 192-16,1-2-64 0,-11-5-128 0,0 0 192 15,0 0-192-15,0 0 176 0,67 7-176 16,-56-9 160-16,-1-1-160 0,0-1 0 15,1-2 144-15,2-1-144 0,1-2 0 0,-1-1 144 16,1 1-144-16,-3-3 0 0,-1 1 224 0,-2 0-64 16,-1-2-16-16,-1 0 0 0,-2 1 144 0,-2-1 32 15,-1-1 0-15,-2 1 0 0,-1-1 64 0,-3 0 0 16,-1 0 16-16,-1-1 0 0,-2 1-64 0,-2 2-16 0,0-1 0 0,-2 2 0 16,-1 2-128-16,1 2-16 15,-1 3-16-15,0 2 0 0,0 1-160 0,0 2 0 16,2 1 0-16,0 1 128 0,0 2-128 0,1 1-272 15,3 1 64-15,-1 0 16 16,2 2-416-16,1-1-80 0,1 2-16 0,2 0 0 16,2-2-384-16,2 1-96 0,2 1-16 0,2-2-17904 0</inkml:trace>
  <inkml:trace contextRef="#ctx1" brushRef="#br0" timeOffset="11872.91">19970 4082 11967 0,'5'-2'528'0,"-2"2"112"0,1 0-512 0,-1 0-128 0,-2 2 0 0,1-1 0 0,-1 2 3168 0,2 1 608 0,3 2 112 0,1 2 16 0,-7-8-736 16,0 0-160-16,0 0-16 0,0 0-16 0,52 63-1600 0,-52-63-320 15,0 0-64-15,0 0-16 0,0 0-464 0,62 53-112 16,-62-53-16-16,0 0 0 0,0 0-128 0,0 0-16 15,0 0-16-15,64 47 0 0,-56-40-48 0,-1-1-16 16,-1-1 0-16,0 0 0 0,-2-1-160 0,0-1 128 16,0-1-128-16,-1 0 128 0,0-2-128 0,0 0-272 15,0 0 64-15,-2-2 16 16,1 1-832-16,-1-2-144 0,0 0-48 0,-1-1-16512 0</inkml:trace>
  <inkml:trace contextRef="#ctx1" brushRef="#br0" timeOffset="12111.44">20177 3999 18015 0,'-1'-5'384'0,"-1"4"96"0,2-1 16 0,0 2 16 0,0 0-512 0,-1 2 0 0,1-1 0 0,0 4 0 16,0 0 4128-16,0 5 720 0,-1 4 144 0,-2 2 16 16,0 1-2752-16,0 0-544 0,-1 1-112 0,-2-1-32 15,1 0-944-15,-3 1-192 0,1-1-48 0,0 0 0 0,-1 2-112 0,1-5-16 16,1-2-16-16,-1 1 0 0,0 1-240 15,0-2 128-15,1-1-128 0,-1-1 0 16,3-3 0-16,0-2 0 0,-2 2 0 0,0 1 0 16,1-3-480-16,-1 2-32 0,1-1-16 0,0-2 0 15,1 0-1504-15,0 1-288 0</inkml:trace>
  <inkml:trace contextRef="#ctx1" brushRef="#br0" timeOffset="12569.64">20383 3997 8287 0,'6'-6'368'0,"-3"4"80"0,0-1-448 0,0 0 0 0,-2 0 0 0,0 2 0 16,2-2 3168-16,1-1 544 0,4-3 128 0,1-2 0 15,6-2-576-15,-1 0-128 0,3-1-32 0,0 2 0 16,0 2-1360-16,-1-1-272 0,-1 4-48 0,-1 2-16 0,0 3-576 0,-3 1-112 31,-11-1-16-31,0 0-16 0,0 0-416 0,0 0-80 0,0 0 0 0,50 60-16 0,-50-60-176 0,0 0 0 16,4 52 0-16,-7-34 0 16,-3 2 0-16,-2-2 0 0,-1 2 0 0,-2-3 0 0,0 0 0 0,-1-1-176 15,4-4 176-15,-2 3-192 0,0-3 192 0,3 0 0 16,0-1 0-16,1-1 0 0,4-2 400 0,-3-1 16 15,4 0 0-15,-2-1 0 16,3 0 80-16,0-1 16 0,2 0 0 0,2-1 0 0,0 0-160 0,2-1-32 16,4 0 0-16,-1-2 0 0,4 2-32 0,1-2-16 0,-14-1 0 15,0 0 0-15,48 3-64 0,-31-3-16 16,0 0 0-16,0-1 0 0,-1-1-64 16,-1 1-128-16,-2-1 176 0,0 0-176 15,2-1 128-15,-2 0-128 0,0-1 0 0,-3 1 0 0,-2 0 0 0,-1-1 0 16,2 1 0-16,-4 0 0 15,1 2-272-15,-2-1-112 0,-1 2-32 0,-2-1 0 16,1 1-736-16,-1 1-128 0</inkml:trace>
  <inkml:trace contextRef="#ctx1" brushRef="#br0" timeOffset="14133.28">24723 878 3679 0,'-1'-14'320'0,"1"7"-320"0,0 1 0 0,1 0 0 0,-1 3 1024 0,1 1 144 0,2-1 32 0,-1-3 0 0,2-1 960 0,2-3 192 16,-1-1 32-16,2 1 16 0,2 1 304 0,-1 1 64 16,4 2 16-16,-1 2 0 0,2 1-800 0,1 5-144 15,0 1-48-15,3 4 0 0,-17-7-704 0,0 0-128 16,55 42-48-16,-55-42 0 16,0 0-240-16,41 68-48 0,-41-68-16 0,28 73 0 15,-28-73-112-15,28 106-32 0,-15-48 0 0,-2-1 0 0,-11-57-176 0,19 91-32 0,-19-91-16 0,15 73 0 31,-15-73-48-31,13 60 0 0,-13-60 0 0,0 0 0 16,13 72 32-16,-13-72 0 0,0 0 0 0,0 0 0 0,8 64-96 0,-8-54-128 0,-1 0 176 0,1-2-176 16,-2-1 128-16,1-1-128 0,-2-2 0 0,-1 0 0 31,0-1 0-31,-1-1-192 0,3-2 0 0,-3 0 0 0,3 0-1328 16,-3 0-256-16</inkml:trace>
  <inkml:trace contextRef="#ctx1" brushRef="#br0" timeOffset="15163.13">24719 2278 13823 0,'-2'0'1216'0,"2"0"-960"0,0 1-256 0,0 1 0 0,2-1 1344 0,-2 0 208 0,1 4 48 0,1 0 16 0,-1 5 864 0,2 3 160 0,1 1 48 0,-4-14 0 15,0 0-1104-15,0 0-224 0,23 72-32 0,-23-72-16 16,0 0-464-16,24 62-80 15,-24-62-32-15,0 0 0 0,0 0-80 0,31 72-16 0,-31-72 0 0,0 0 0 16,0 0-128-16,37 75-48 0,-37-75 0 0,0 0 0 16,35 69-208-16,-35-69-64 0,0 0 0 0,45 78 0 15,-45-78-192-15,37 59 176 0,-37-59-176 0,37 58 160 0,-37-58-160 16,39 57 0-16,-39-57 0 0,0 0 128 0,52 71-128 0,-52-71 0 16,0 0 0-16,58 80 128 15,-58-80-128-15,0 0 128 0,53 85-128 0,-53-85 128 0,32 59-128 0,-32-59 192 16,31 58-192-16,-31-58 192 15,27 57-192-15,-27-57 160 0,0 0-160 0,32 69 160 0,-32-69-32 0,0 0-128 16,0 0 192-16,32 69-64 0,-28-58-128 0,0-1 192 16,0-1-192-16,-1-4 192 0,-2 0-192 0,1-3 160 15,-2 0-160-15,-2-2 160 0,1-2-160 0,0 0 0 16,-2-1 0-16,-1-1 0 0,1-1 0 0,0 0-176 0,-1-1 16 0,1 0 0 47,0 2-576-47,0-2-112 0,2 2-32 0,1 1-17472 0</inkml:trace>
  <inkml:trace contextRef="#ctx1" brushRef="#br0" timeOffset="15686.95">24990 3467 1839 0,'3'0'160'0,"0"0"-160"0,0 0 0 0,-2 2 0 16,0-2 1840-16,4 1 336 0,2 1 64 0,4 0 0 0,-11-2 608 0,0 0 112 15,0 0 32-15,69 30 0 0,-69-30-864 0,0 0-160 0,0 0-48 0,69 45 0 16,-69-45-576-16,0 0-128 0,0 0-32 0,61 57 0 16,-61-57-352-16,0 0-64 0,0 0 0 0,50 55-16 15,-50-55-304-15,0 0-48 0,0 0-16 0,55 49 0 16,-55-49-64-16,0 0-32 0,0 0 0 0,62 34 0 16,-62-34-48-16,0 0-16 0,0 0 0 0,54 7 0 15,-42-10 128-15,0 1 32 0,-1-3 0 0,0-2 0 16,-1 0 96-16,0-1 32 0,0-2 0 0,-2-1 0 15,1 1-80-15,-2-2-16 0,0-2 0 0,-1 0 0 0,-1-1 32 16,-1-2 16-16,2-2 0 0,-2 0 0 16,-1-4 32-16,0 0 0 0,1 1 0 0,-2-1 0 15,0 2-128-15,1 0-32 0,-1 2 0 0,-1 2 0 16,2 3-176-16,-2 2-32 0,1-1-128 0,-1 3 192 0,1 0-192 0,-2 2 0 16,1 1 0-16,-1 2 0 15,0 1-400-15,0 1-32 0,0 0 0 0,0 3 0 16,0-1-448-16,0 2-80 0,0 2-32 0,0 1-18448 0</inkml:trace>
  <inkml:trace contextRef="#ctx1" brushRef="#br0" timeOffset="16354.58">25530 4073 21183 0,'-2'-2'944'0,"2"0"192"0,2 1-912 0,-1-2-224 0,1 1 0 0,-1 1 0 0,2-2 1328 0,1-1 208 16,4-2 64-16,5-2 0 0,3-3 560 0,2 1 112 0,0-2 32 0,4 3 0 16,3-3-1152-16,-2 2-208 15,2 0-48-15,-2 2-16 0,1 1-384 0,-3 3-80 0,-1 2-16 0,-2 2 0 16,-18 0-144-16,0 0-48 15,0 0 0-15,0 0 0 0,57 48-80 0,-57-48-128 0,0 0 176 0,8 55-176 16,-7-36 128-16,-3-1-128 16,-4-1 0-16,-1-1 0 0,-2-1 0 0,-2-1 0 0,-3 0-128 0,0-1 128 0,-3-2 0 0,0 1 0 15,-3-1 0-15,2-1 0 0,1-2 0 0,1-1 0 32,4-1 0-32,0-2 160 0,4-1-32 0,2-1-128 15,3-4 192-15,2 1-64 0,1-1-128 0,4 0 160 16,5-3-160-16,1 1 160 0,2 0-160 0,4 0 0 15,1 1 0-15,3 0 0 0,-2 1 0 0,2 4-144 16,-20-2 144-16,0 0-208 0,55 13 16 0,-55-13 16 0,0 0 0 0,0 0 0 16,62 39 176-16,-62-39-192 0,0 0 192 0,0 0-192 15,0 0 192-15,39 60 0 0,-36-49 0 16,-1 0 0-16,-5 0 0 0,-1 1 176 0,-2-1-48 0,-2-1 0 16,-2 1 96-16,-3-1 16 0,-1 0 0 0,-2 0 0 15,-1 0-32-15,0-2 0 0,2 2 0 0,-4-3 0 16,1 0 80-16,0-1 16 0,2-2 0 0,1-1 0 15,1-2-64-15,-1-1-16 0,4-1 0 0,3-2 0 16,1 2-224-16,1-4 0 0,2 0 0 0,1-1 0 16,1-1-688-16,2-1-16 0,3 1-16 0,1 0-18176 15</inkml:trace>
  <inkml:trace contextRef="#ctx1" brushRef="#br0" timeOffset="16722.38">26100 4123 9215 0,'0'-6'816'0,"-1"3"-656"0,1 2-160 0,0 0 0 0,0 1 2448 0,-1 0 464 0,-1 1 96 0,1 0 0 0,-2 4 960 0,-1 0 176 0,-1 5 32 0,0 3 16 16,-1 0-2272-16,0 2-448 16,1 2-80-16,1-1-32 0,-1 1-848 0,4-2-192 15,1 1-16-15,1-2-16 0,4-2-144 0,0 0-16 0,2-2-128 0,0-2 192 16,2-1 0-16,-1-1 0 0,4-2 0 0,0-1 0 15,0-2 32-15,0-1 0 0,2-1 0 0,1-3 0 16,0-1 0-16,-1 0 0 0,0-2 0 0,1 0 0 16,-1-2 32-16,0 1 0 0,-2-2 0 0,0 0 0 15,-1 0 32-15,-2-1 16 0,-2-1 0 0,-2 0 0 16,-2-1 112-16,-1 0 32 0,-4-2 0 0,-1-1 0 16,0-1 0-16,-4 0 16 0,0 0 0 0,-3 2 0 15,1-1-112-15,-3 2-32 0,-3 0 0 0,-2 1 0 0,0 3-112 0,0 3-16 16,1 0-16-16,1 3 0 0,1 1-176 0,0 2 0 15,2 2 0-15,1 1 0 0,2 2-240 16,1 2-128-16,0 2-16 0,0 0-16 16,1 2-592-16,2 0-112 0,0 3-32 0,4-2-12864 15,2 2-2576-15</inkml:trace>
  <inkml:trace contextRef="#ctx1" brushRef="#br0" timeOffset="16973.14">26468 4165 14735 0,'1'0'1312'0,"1"2"-1056"0,0-1-256 0,0 0 0 16,-1-1 2688-16,2 2 496 0,4 2 80 0,2 0 32 15,-9-4 512-15,0 0 96 0,0 0 32 0,60 41 0 16,-60-41-2576-16,0 0-512 0,0 0-96 0,62 46-32 16,-62-46-272-16,0 0-64 0,0 0-16 0,58 42 0 15,-58-42-112-15,0 0 0 0,0 0-16 0,0 0 0 16,64 42-112-16,-64-42 0 15,0 0-128-15,0 0 192 0,0 0-192 0,55 40 0 16,-48-35 0-16,-1 1 0 0,1-2-464 0,-2 1-144 0,0-1-32 0,-1-1-12592 16,-1-2-2512-16</inkml:trace>
  <inkml:trace contextRef="#ctx1" brushRef="#br0" timeOffset="17164.38">26810 4137 26719 0,'-5'-1'1184'0,"2"1"240"0,1 1-1136 0,-1 2-288 0,0-2 0 0,0 2 0 0,-1 3 2576 0,-3 2 464 0,-4 3 96 0,-5 8 0 31,-5 3-1296-31,-2 4-272 0,-1-1-48 0,2 2-16 16,2-3-768-16,3-1-160 0,3-3-16 0,0-2-16 16,2-3-352-16,1-2-192 0,3-3 192 0,2-1-192 15,0-4 0-15,2 1-144 0,1-3-16 0,0-2 0 16,2 0-784-16,0-2-144 0</inkml:trace>
  <inkml:trace contextRef="#ctx1" brushRef="#br0" timeOffset="17434.25">27099 3895 37775 0,'0'-2'1664'0,"0"2"368"0,0 1-1632 0,2 0-400 0,-1 2 0 0,-1 0 0 16,1 3 832-16,2 2 64 0,-3-8 32 0,0 0 0 16,16 67 32-16,-16-67 0 0,12 60 0 0,-12-60 0 15,10 58-384-15,-10-58-64 0,7 55 0 0,-7-55-16 16,0 0-256-16,9 72-48 0,-9-72-16 0,0 0 0 16,10 57-176-16,-10-57 0 0,0 0 144 0,0 0-144 15,0 0 0-15,12 59 0 0,-9-50 0 0,0-2 0 31,0-2-448-31,0 1-144 0,0-3-48 0,1 0-19680 0</inkml:trace>
  <inkml:trace contextRef="#ctx0" brushRef="#br0" timeOffset="22405.14">23019 8292 0,'0'0'0,"0"0"0,0 0 16,0 0 0,-21-197-1,-61 118 1</inkml:trace>
  <inkml:trace contextRef="#ctx1" brushRef="#br0" timeOffset="22881.78">20434 1116 7359 0,'-1'-1'656'0,"1"0"-528"0,0-1-128 0,0 1 0 0,0 1 608 0,0-2 96 0,-2 0 0 0,1-1 16 0,0-3 1312 0,-2-1 256 0,1 0 48 0,0 0 16 16,0-2-560-16,-1 2-96 0,2-1-32 0,-2-1 0 15,2 2-592-15,-2-1-128 0,0 1-32 0,0 0 0 16,2 0-64-16,-2-2-16 0,0 2 0 0,-1-1 0 16,0 1-128-16,-1 0-16 0,1 0-16 0,-3-2 0 15,0 1-80-15,-1-1-16 0,-1 1 0 0,-1-1 0 16,-1 1-32-16,0-1-16 0,-3 2 0 0,-1 0 0 15,-2 1-96-15,0 1-32 0,-2-1 0 0,-2 3 0 0,-2 0-224 0,0 1-48 16,1 0-128-16,-2 2 192 0,1-1-192 16,-1 2 0-16,0 1 0 0,-1 0 0 15,-2 3 0-15,-1 0 0 0,-2 2 0 0,0 2 0 0,5-1 0 0,-1 2 0 16,-2 3 0-16,0 1 0 0,1 2 128 16,0 1-128-16,0 2 0 0,0 3 0 0,3-1 0 0,2 0 128 15,1 2-128-15,-2-1 0 0,2 1 0 0,1-1 0 0,0 1 0 0,2 0 0 16,2-4-192-16,1 1 192 15,2-2-192-15,2-1 192 0,1 0-176 0,2-1 176 16,0 1-160-16,3 0 160 0,-1 1 0 0,3 1 0 16,0 0-128-16,3 1 128 0,0 3 0 0,0-23 0 0,9 42 0 0,-9-42-144 15,0 0-112-15,24 57-32 16,-24-57 0-16,0 0 0 0,44 55-464 0,-44-55-80 0,0 0-32 0,61 46 0 16,-61-46 128-16,0 0 32 0,64 38 0 0,-64-38 0 15,0 0 256-15,64 32 48 16,-64-32 16-16,0 0 0 0,66 31 48 0,-66-31 16 0,0 0 0 0,68 28 0 15,-68-28-128-15,0 0-32 0,77 18 0 0,-77-18 0 32,0 0 16-32,81 7 0 0,-81-7 0 0,58-1 0 0,-58 1 272 0,58-6 48 0,-58 6 16 15,53-10 0-15,-53 10 384 0,46-12 64 16,-26 5 32-16,0-2 0 0,-5 1 480 0,2-1 112 0,-1-1 16 0,-1 0 0 16,-1 0 288-16,-1-1 64 0,0 1 16 0,-2-4 0 15,0 0-192-15,2-2-48 0,-3-2 0 0,1-2 0 16,-2 1-272-16,-1-4-64 0,-1-1-16 0,0-4 0 0,-2-1-320 15,-1 1-64-15,-1 0-16 0,-3-2 0 16,0 1-80-16,-3 0 0 0,0 2-16 0,0-1 0 0,0 4-112 0,1 0 0 0,-3 2-128 0,3 0 192 31,-1 4-192-31,-1 1-240 0,-1 2 48 0,1-1 16 16,0 2-272-16,-2 1-64 0,2 2-16 0,-3 1-18080 0</inkml:trace>
  <inkml:trace contextRef="#ctx1" brushRef="#br0" timeOffset="24107.87">24311 857 8287 0,'0'-3'736'0,"-2"0"-592"0,4 0-144 0,-2 0 0 0,-2 2 1088 0,1-2 192 0,-1-3 48 0,0-4 0 16,-3-2 528-16,-2-4 128 0,2-1 0 0,-4 2 16 0,-1 1-272 0,-1-1-64 15,-2 3-16-15,0-1 0 0,-2 2-192 0,-1-1-48 0,-2 3 0 0,-2-1 0 0,0 1-368 0,-4 1-80 16,-1 1 0-16,-3 1-16 0,-2 0-160 0,-1 2-16 31,-1 1-16-31,-4 0 0 0,-2 3-432 0,-3-1-64 16,-3 4-32-16,1 1 0 0,-3 2-224 0,3 4 0 15,-3 2 128-15,5 4-128 0,5-1 0 0,-1 4 144 16,3 2-144-16,2 3 128 0,0 3-128 0,1 4 0 0,2 6 0 16,2-1 0-16,6 0 0 0,1 0 0 15,4 3 0-15,5 0 0 0,4 4 0 0,6-3 0 0,6 0-128 0,-5-40 128 16,27 69-256-16,-27-69 32 0,44 58 0 0,-44-58 0 31,48 48-304-31,-48-48-64 0,62 47-16 0,-62-47 0 0,72 48 272 0,-72-48 48 0,68 39 16 0,-68-39 0 16,68 33 272-16,-68-33 0 0,70 28 0 0,-70-28 0 15,70 17 0-15,-70-17 144 0,65 7 16 0,-65-7 0 16,55-1 352-16,-30-3 64 0,0-5 0 0,-1-1 16 16,1-1 272-16,-3-5 48 0,-2 1 16 0,0-2 0 15,-3 0-336-15,-2-3-64 0,-1 0-16 0,-1-2 0 16,-3-1-48-16,0-4-16 0,0-1 0 0,0-3 0 0,-2-2 64 0,1 0 0 15,-2-1 0-15,-2 4 0 0,1 0-256 0,-2 2-32 16,0 0-16-16,-1 0 0 0,-1 1-208 0,-1-2 0 16,-2 3 0-16,-2 0 0 15,0 2-512-15,0 4-80 0,0 3-32 0,-2 5-12720 16,0 0-2544-16</inkml:trace>
  <inkml:trace contextRef="#ctx1" brushRef="#br0" timeOffset="27777.94">2559 1710 2751 0,'-17'-6'256'0,"8"2"-256"0,4 1 0 0,2 2 0 0,0-1 816 0,-4-1 112 0,-6-4 32 0,-8-2 0 0,-6-3 640 0,-1 1 128 0,3 1 16 0,1 3 16 16,4 3 48-16,6 2 16 16,-1 4 0-16,6 3 0 0,2 5-384 0,-1 4-80 0,6 8-16 0,-1 6 0 0,3 4-896 0,0 5-176 31,1 3-32-31,2 5-16 0,0 4 112 0,0 1 32 0,1-6 0 0,-1 1 0 0,1 6-160 0,2 8-16 0,1 12-16 31,0 3 0-31,0 1-176 0,0-3 0 0,-3-5 0 16,0 3 0-16,1 8 0 0,-5 4 0 0,0 6 0 0,-2-2 0 15,-1-7 320-15,-1 1 64 0,-2 4 32 0,-1 1 0 16,0-1 368-16,-1 0 80 0,1-1 16 0,0-8 0 16,3-16-64-16,1-4-16 0,0-2 0 0,3 2 0 15,0 3-240-15,3-2-48 0,1-1-16 0,2-7 0 16,-6-48-208-16,18 81-32 0,-18-81-16 0,0 0 0 16,38 78-48-16,-38-78 0 0,0 0 0 0,0 0 0 15,78 40 64-15,-51-40 0 0,4-2 0 0,1-4 0 16,4-2-16-16,3-4 0 0,3-3 0 0,4-2 0 0,3-2-32 0,2 0 0 15,4-3 0-15,2 0 0 16,0-2-80-16,6 0-128 0,0 0 176 0,-1 1-176 0,-1 3 128 0,4 1-128 16,6-3 0-16,2 3 0 0,-4 2 0 0,3 0 0 15,8 0 0-15,1 1 0 0,0 2 0 0,7 3 0 16,5-1 0-16,3 3 0 0,-10 0 0 0,9 1 0 16,11 1 0-16,5 0 0 0,8 2 0 0,5-2 0 0,9 0 0 15,1 3 0-15,-5 4 0 0,-2-1 0 16,-1-2-128-16,-1 0 128 0,2 4 0 0,2-1 0 15,4 2 0-15,-2-1 0 0,-9 1 0 0,-1 2 0 0,5 1 0 16,-3 2 0-16,-3-1 0 0,7 1 0 16,4 3 0-16,6 0 0 0,3-3 0 0,-3 1 0 0,-14 1 0 15,1-2 0-15,4 0 0 0,0-1 0 0,4-1 0 0,-7 0 0 16,-17-1 0-16,2-1 0 0,4-2 0 0,-2-1 0 16,-2 0 0-16,-4-1 0 0,3-5 0 0,-5-1 0 15,-3 1 0-15,-7-2 0 0,-1-1 0 0,-5-2 0 16,-10-2 128-16,1-1-128 0,1-1 144 0,-1-2-144 15,-4 3 160-15,-5-3-160 0,-4 0 160 0,-4-3-160 0,-5 0 160 0,-5 0-160 16,-4 1 160-16,-4-3-160 0,0 0 160 0,-6 1-160 16,-4 1 160-16,-5 1-160 15,-3 1 224-15,-5 0-48 0,-4-1-16 0,-5 2 0 16,0-2 48-16,-4-1 16 0,-1 0 0 0,-1 0 0 0,-3-1 96 0,-2 0 32 16,-2 1 0-16,-2-1 0 0,-1-3 48 0,-2-4 16 15,-2-6 0-15,-5-3 0 16,2-3-32-16,-2 0 0 0,-1 0 0 0,0-1 0 15,-2 0-64-15,1-1-32 0,0 1 0 0,3 3 0 0,-1 1-112 16,-1-7-32-16,0-7 0 0,-2-4 0 0,2-3-144 0,-1-1 0 16,-1-1 144-16,2 3-144 0,0 0 0 0,1 2 0 15,2 5 0-15,-2-2 128 0,0-6-128 0,1-2 144 16,-4-4-144-16,-2 0 160 0,-2 2 0 0,-1 3 0 0,0 2 0 16,-1 5 0-16,1 5 64 0,-1 5 16 15,0 3 0-15,-3-4 0 0,-5 1-48 0,-4-1 0 16,-2 2 0-16,-5 5 0 0,-3 3-64 0,-6 4-128 15,-6 3 176-15,-9 2-176 0,-7 3 128 0,-9 4-128 16,-2 3 0-16,-10 4 0 0,-7 6 0 0,-12 5 0 0,-10 3 0 16,-6 6 0-16,5 2 0 0,-15 6 0 0,-18 9-176 0,-6 2 176 15,2 1-448-15,-11 5 32 0,-10 8 0 0,-5 5 0 16,-6 4-448-16,-15 5-96 0,-10 6 0 0,-10 5-16 16,-8 4-192-16,-1 6-48 0,0 5 0 0,2 6-18144 0</inkml:trace>
  <inkml:trace contextRef="#ctx1" brushRef="#br0" timeOffset="32742.59">8399 9130 1839 0,'4'2'160'0,"-1"0"-160"0,-1-1 0 0,3 1 0 0,-2-2 816 0,1 1 128 0,1-1 16 0,5 2 16 0,-10-2 544 0,0 0 96 16,72 4 32-16,-72-4 0 0,72-3 128 0,-35-1 16 0,3-1 16 0,-1 0 0 31,2-2-400-31,0 0-64 0,-1 1-32 0,1-1 0 16,0 1-448-16,-2 1-96 0,-39 5 0 0,78-7-16 0,-36 2-368 0,2 1-80 15,1 0-16-15,3 1 0 0,3 0-288 0,1 0 128 0,2-2-128 0,0 1 0 31,4-1 160-31,4-2-160 0,4 0 128 0,6-3-128 16,5-2 192-16,0-1-64 0,1 2 0 0,-3-2 0 0,-2 3 64 0,1 0 0 0,-1 3 0 0,4 0 0 16,2 0 112-16,-2 3 16 15,-3-1 16-15,-12 3 0 0,-6 0 256 0,4 1 48 0,8-1 16 0,1 2 0 16,0 2 96-16,-5-1 16 0,-6 2 0 16,-3-2 0-16,-3-1-256 0,-52 0-64 15,86 2 0-15,-86-2 0 0,75 0-112 0,-75 0-16 16,63 1-16-16,-63-1 0 0,47 0-80 0,-29 0-16 15,-3 0 0-15,-4-1 0 0,-4-1 32 0,-3 1 0 16,-1-2 0-16,-3 0 0 0,-1-1 240 0,-4 0 48 16,0-2 16-16,-2 2 0 0,-3-2-176 0,-2 2-48 0,0 0 0 15,-4 1 0-15,-1 0-496 0,-3 3-96 0,1 2-32 16,-2 0-17872-16</inkml:trace>
  <inkml:trace contextRef="#ctx1" brushRef="#br0" timeOffset="33759.75">18639 8179 9215 0,'1'0'816'0,"-1"-2"-656"0,0 1-160 0,-1 1 0 0,1 1 1648 0,-2 1 288 0,0 2 64 0,-3 3 16 15,1 4 1200-15,0 9 240 0,-2 7 64 0,2 8 0 16,0 8-1344-16,2 9-256 0,5 10-48 0,1 6-16 16,5 4-1024-16,1 2-224 0,2 2-32 0,1 3-16 15,1 3-304-15,3 5-48 0,4 8-16 0,-1 1 0 16,-1-3 16-16,-2-8 0 0,-2-4 0 0,1 6 0 15,-2 8 176-15,-3 0 16 0,-2-4 16 0,-5-4 0 16,-3-10 32-16,-1 7 0 0,-4 2 0 0,-3-3 0 0,-3-4 0 16,0-8 0-16,-3-9 0 0,1-4 0 0,-4-3-112 0,2-3-16 15,0-4 0-15,1-7 0 0,2-7-320 0,0-5 0 16,2-4 0-16,-1-5 0 16,-1-5-480-16,1-3-160 0,-1-4-48 0,-1-1-18704 0</inkml:trace>
  <inkml:trace contextRef="#ctx1" brushRef="#br0" timeOffset="36515.83">8366 9076 8287 0,'4'-1'736'0,"1"-1"-592"0,0 1-144 0,-1-1 0 0,1 1 848 0,2-1 144 0,7 0 32 0,8-4 0 0,8 0 496 0,7-1 96 16,2 3 32-16,1 1 0 0,1 3-352 0,1 0-64 15,5 3-16-15,4 1 0 0,2 1-192 0,3 2-32 16,4-2-16-16,4 1 0 15,-1 0-64-15,4-1-16 0,-1-1 0 0,3 1 0 0,1-1-240 0,2-3-48 0,4-1-16 16,-1-3 0 0,-2-2-128-16,1-4-16 0,2 1-16 0,2-1 0 0,2 0-32 0,-1-1 0 0,2 0 0 0,1 0 0 15,1-1 96-15,-8 1 16 0,-10 1 0 0,1 1 0 32,2-1 96-32,0 1 32 0,1 1 0 0,-4 0 0 0,-4 1-112 0,-9 2-16 0,-5 2 0 0,-3 0 0 15,-5 2-176-15,-5 0-32 0,-6 2-16 0,-5 0 0 16,-3 1-112-16,-6-1-32 15,-3 1 0-15,-4 1 0 0,-1-1-144 0,-3 2 0 0,-3-3 0 0,0 3 128 16,-3-3-128-16,-1 1 0 16,-2 0 0-16,-2 0 0 0,-2 0 0 0,-2-2-192 0,0 1 32 15,-1-2 16 1,-1 1-1152-16,-2-1-240 0,2 0-32 0,-1 1-15200 0</inkml:trace>
  <inkml:trace contextRef="#ctx1" brushRef="#br0" timeOffset="38156.47">18639 8230 5519 0,'-2'-2'496'0,"1"1"-496"0,1-1 0 0,0 2 0 0,-1-1 1200 0,2 1 144 0,-4-1 16 0,0-2 16 0,-1-1 864 0,-2-1 192 16,2 1 16-16,-1 1 16 16,-1 0 240-16,2 2 48 0,-1 0 16 0,1 1 0 0,1 0-704 0,2 0-144 15,0 1-16-15,-1 2-16 16,4 1-864-16,-2 2-160 0,1 1-32 0,0 1-16 16,1 4-432-16,-1-3-64 0,1 0-32 0,-1 1 0 0,-1 3-96 0,1 5 0 0,-1 3-16 15,0 6 0-15,0-27-48 0,0 62 0 16,0-62 0-16,-2 69 0 0,-1-32-128 0,0 0 192 0,0 1-192 0,0-3 192 15,0 1-192-15,1-2 192 0,2-34-192 16,-2 67 192-16,2-67-192 0,2 72 160 0,-2-72-160 0,2 70 160 16,-2-70-160-16,6 79 128 15,-6-79-128-15,4 84 128 0,-4-84-128 0,6 84 128 0,-6-84-128 0,7 82 128 16,-7-82-128-16,7 79 128 0,-7-79-128 0,6 69 128 16,-6-69-128-16,4 67 160 0,-4-67-160 0,9 81 160 0,-9-81-160 0,9 89 160 15,-9-89-160 1,9 91 160-16,-9-91-160 0,8 80 128 0,-8-80-128 0,3 67 128 0,-3-67-128 15,0 73 0-15,0-73 0 0,-1 69 0 0,1-69 0 0,-4 78 0 16,1-37 0-16,-2-3 0 0,0 0 0 0,-1-1 0 16,1-2 128-16,-1-1-128 15,0-1 0-15,1-2 0 0,0-1 144 0,1-4-144 16,0 0 128-16,0-2-128 0,2 0 128 0,-1-1-128 0,2-4 0 0,0-3 144 16,-1-2-144-16,2-3 0 0,0-1 160 0,0 0-160 0,0 0 128 15,-1-2-128-15,1 1 144 0,0-3-144 0,-2-2 160 0,2-1-160 31,-1-1 208-31,1-2-48 0,-2 0-16 0,1-1 0 0,0 1 64 0,-1-3 16 0,1-1 0 0,-1-2 0 16,1-1-32-16,-2 0-16 16,2 0 0-16,-2-3 0 0,2-2-176 0,-2-3 160 0,0-2-160 0,1 1 160 15,2-1-160 1,-1-2 128-16,1 1-128 0,1-2 128 16,1-1-128-16,-1 0 0 0,2-1 0 0,0 0 128 15,0-1-128-15,1-2 0 0,-1 1 0 0,1-4 0 0,0-1 0 0,1 1 0 16,-1 1 0-16,-1 0 0 0,-1-1 0 0,0-2 0 15,-1-1 0-15,1-5 0 0,-4-7 0 0,1-2 0 16,-1 0 0-16,-2 0 128 0,0 1 0 0,-2-1 0 16,1 1 0-16,-4 0 0 0,4 3 16 0,-3 3 0 15,0 0 0-15,4 2 0 16,1 8-16-16,-1-7-128 0,1-9 192 0,-1-7-64 0,1-1-128 0,0 0 0 16,2-1 0-16,-2 4 128 0,1 1-128 0,1 4 0 15,0 5 0-15,-1-1 0 0,2 3 0 0,-1-2 0 16,1-6 0-16,0-2 0 0,-2-1 0 0,2 1 128 0,0 2-128 15,-1 1 0-15,-3 3 0 0,-1 3 0 0,3 3 128 0,-3 4-128 16,1 4 0-16,0 1 128 0,-2 1-128 0,-1 2 128 16,1 2 0-16,1 0-128 0,-2 1 192 0,0-1-64 15,0-2-128-15,-2 1 160 0,2 1-160 0,0 1 160 16,3 2-160-16,-2 1 0 0,2 1 144 0,1 0-144 16,-1 4 0-16,2-1 0 0,2 0 0 0,0 3 0 15,2 2 0-15,1 1 0 0,-2 0 0 0,2 3 0 16,0-1 0-16,1 4 0 0,2 2 0 0,-2 1 0 15,0 2 0-15,2 2 0 0,-1 2 0 0,0 2 0 16,-1-1 0-16,0 3-128 0,0 2 128 0,2 3 0 16,-6-17-128-16,0 0 128 0,11 72-128 0,-11-72 128 15,7 60-192-15,-7-60 64 0,9 77 0 0,-9-77 0 0,8 94-32 0,-8-94 0 16,7 106 0-16,-4-53 0 0,-3-53-32 0,6 103 0 16,-6-103 0-16,4 102 0 0,-4-102 16 0,6 85 0 15,-6-85 0-15,4 96 0 16,-4-96 176-16,3 95-160 0,-3-95 160 0,3 89-160 0,-3-89 160 0,4 89 0 15,-4-89 0-15,4 76 0 0,-4-76 0 0,3 62 0 16,-3-62 0-16,4 75 0 0,-4-75 0 0,4 79 0 16,-4-79 0-16,5 79 0 0,-5-79 0 0,4 76 0 0,-4-76 0 0,3 68 0 15,-3-68 0-15,3 58 0 0,-3-31 0 16,1-2 0-16,-1 1 0 0,0-5 0 0,0-5 0 16,0 1 0-16,0 1 0 0,-1 3 0 0,1-2 0 15,0-1 0-15,-2 0 0 0,1-2 128 0,1-1-128 0,0-1 0 16,0 1 0-16,-2-3 144 0,2-2-144 0,0 0 0 15,0-1 176-15,-1-2-176 0,1 0 160 16,0-3-160-16,-2 0 144 0,2-1-144 0,0-2 128 0,-1 2-128 16,2-4 160-16,-1 1-160 0,0-2 192 0,2 1-192 15,-2 0 176-15,1-2-176 0,1-1 160 0,-1-2-160 16,2 0 0-16,-2-1 0 0,2 0 0 0,0 0 0 16,1 0-560-1,-1 0-144-15,1-2-48 0,2 0-20160 0</inkml:trace>
  <inkml:trace contextRef="#ctx1" brushRef="#br0" timeOffset="42351.51">4317 14088 4399 0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0T17:07:25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0T17:07:44.153"/>
    </inkml:context>
  </inkml:definitions>
  <inkml:trace contextRef="#ctx0" brushRef="#br0">5474 12272 6447 0,'0'-6'576'0,"0"3"-576"0,0 3 0 0,0 0 0 0,0 2 1024 0,0-1 112 0,0 0 16 0,0 2 0 0,-1 3 0 0,1 2 16 15,-1 2 0-15,-1 4 0 0,1 0 80 0,-1 2 16 16,1 0 0-16,0-1 0 0,-1 3-400 0,1-1-80 15,-1 2-16-15,-1-1 0 0,1 2-128 0,0 0-16 16,1-1-16-16,-1 1 0 0,2 0-48 0,0-2-16 16,0-1 0-16,2 0 0 0,1-1-288 0,-1-2-48 15,1 0-16-15,2 0 0 16,-3-1-32-16,1-2-16 0,1 2 0 0,1-2 0 0,-1 2 80 0,-1 0 16 16,0-2 0-16,-1 0 0 0,1 1 0 0,0-3 0 0,-2 3 0 15,1-2 0-15,-1 0 96 0,1-1 32 0,-2 0 0 0,1-2 0 16,1 0-48-16,-2-3 0 0,1 2 0 0,0-2 0 15,1-1-48-15,-1 0-16 0,1-2 0 0,0-1 0 16,1 0 112-16,0-1 16 0,1-2 0 0,1-1 0 16,0 0 32-16,-1 1 16 15,2-3 0-15,-2 2 0 0,2 0-96 0,-2-1-16 16,3 1 0-16,0 0 0 0,2 0-96 0,-1-1-32 0,4 1 0 0,-1 0 0 16,0 1-192-16,2 0 128 0,2 0-128 0,2 2 0 0,0 0 0 0,3 1 0 15,0 0 0 1,-2 1 0-16,2 0 0 0,1 1 128 0,-1-1-128 0,3 2 0 15,-1-2 0-15,2 1 0 0,3-1 0 0,-2 1 0 0,4-1 0 0,0 1 0 16,2-1 0-16,3 0 0 0,3 1 0 0,0 2 0 16,1 0 0-16,0 1 0 15,-38-5 0-15,76 12 0 0,-76-12 0 0,63 12 0 0,-63-12 0 0,73 14 0 16,-31-7 0-16,1-2 0 0,1 1 0 0,-1 0 0 16,3-2 0-16,-1-1 0 0,0 1 0 0,2-1 0 15,-1 0 0-15,-1-1 0 16,-6 1 0-16,2-1 0 0,-1-1 0 0,6-1 0 0,0 2 0 0,-6-4 0 15,-10 2 128-15,3 0-128 0,8-1 0 0,3-1 0 0,-3 1 128 0,-1 1-128 16,1-2 0-16,-7 1 0 0,-6 1 128 0,-4 0-128 16,-3 0 0-16,-3 0 176 0,-2-1-176 0,-5-1 160 15,-1 1 96-15,-3-1 32 0,-1 1 0 0,-3-2 0 16,-2 0 144-16,0 0 16 0,-1-1 16 0,0-1 0 16,-2-1-144-16,-4-1-16 0,-1 0-16 0,0-3 0 15,1 0-64-15,-1-1-16 0,-1-2 0 0,-1-1 0 16,2 0 0-16,3-3 0 0,1 0 0 0,0-3 0 15,-2 3 0-15,0-4 0 0,3-3 0 0,2-4 0 16,-2-2 16-16,2-2 0 0,0-1 0 0,0 1 0 0,2 3 0 0,-1 0 0 16,0-1 0-16,2 3 0 0,0 2-16 0,0 1 0 31,-2 0 0-31,1-2 0 0,2 1-80 0,0-1 0 0,0 5-128 0,-1 3 192 16,-1 4-192-16,-2 1 0 0,1 4 0 0,0 4 0 0,-1 2 0 0,0 2 0 15,2 2 0-15,-2 3 0 16,0 5-496-16,0 1-80 0,-2 2-32 0,0 2 0 15,-1 5-704-15,-1-2-144 0</inkml:trace>
  <inkml:trace contextRef="#ctx0" brushRef="#br0" timeOffset="1789.48">7021 7800 8287 0,'0'-5'736'0,"0"0"-592"0,2 3-144 0,-2-1 0 0,0 0 1232 0,0 0 224 0,-2-4 32 0,1-7 16 16,-1-5 624-16,-2-5 128 0,0-2 32 0,-2 0 0 15,-1-1-160-15,-3 2-16 0,-1 1-16 0,0 3 0 16,-2 0-512-16,-1-1-112 0,-3 3 0 0,0-1-16 16,-1 0-496-16,-2 2-112 0,-1-1-16 0,-2 1 0 0,0 1-192 0,-1 1-64 15,-1 1 0-15,0 1 0 0,-1-2-160 0,-2 2-32 31,-2 0-16-31,-2 1 0 0,-5 2-176 0,-3 1-16 0,2 2-16 0,-3 2 0 0,-2 3-160 0,-1 2 128 16,3 2-128-16,-4 2 128 0,-3 5-128 0,-3 2 0 16,0 4 0-16,0 3 0 0,-1 0 0 0,1 5 0 15,0-1 0-15,2 1 0 0,3 4 0 0,4-1 0 16,5 2 0-16,3-3 0 0,6 1 0 0,0-1 0 16,1 3 0-16,2 2 0 0,1-1 0 0,1-1 0 0,2-2 0 0,0 3 0 31,-1 3 0-31,3 5 0 0,-3 0 0 15,4 4 0-15,1 1 0 0,4 0 0 0,2-3 0 0,3-1 0 16,3-5 0-16,3 1 0 0,2-33 0 0,2 61 0 16,-2-61 0-16,0 0 0 0,12 82 0 0,-12-82 0 15,0 0 0-15,21 70 0 0,-21-70 0 0,0 0 0 16,0 0 0-16,39 71 0 0,-39-71 0 0,0 0 0 16,56 58 0-16,-56-58 0 0,0 0 0 0,66 51 0 15,-66-51 0-15,0 0 0 0,75 48 0 0,-75-48 0 16,0 0 0-16,78 45 0 0,-78-45 0 0,0 0 0 0,80 44 0 15,-80-44 0-15,0 0 0 0,75 36 0 0,-75-36 0 0,52 20 0 16,-52-20 0-16,54 16 0 0,-32-12 0 0,2 2 0 16,6-2 0-16,0 0 0 0,-1 0 0 0,3 1 0 15,-1-3 0-15,0 1 0 0,3 1 0 0,-2-1 0 16,1 0 0-16,-2-3 0 0,-3 1 0 0,-1-1 0 16,0 0 0-16,-3 0 0 0,1-2 0 0,2-1 0 15,1-1 0-15,0-2 0 0,-1 0 0 0,1-1 0 16,1-1 0-16,-2-1 0 0,-1 1 0 0,0-2 0 15,1 0 0-15,-3-1 0 0,-2-2 0 0,1 0 128 0,-2 1-128 16,-1-3 0-16,0 1 160 0,-2-1-160 0,0-2 192 0,1-2-192 16,-2 4 240-16,0-2-64 0,-2 0-16 0,-4 4 0 15,-1 2 32-15,0 0 16 0,0-3 0 0,1-3 0 16,1 0-32-16,-1-3-16 0,2-3 0 0,-3-1 0 16,0-1 32-16,-2 1 0 0,1 1 0 0,-2-2 0 15,-5-1 64-15,3 1 32 0,-3-2 0 0,-2 0 0 16,-1 2-16-16,-2-1 0 0,-1 1 0 0,-2-1 0 15,1 1 0-15,-1 2 0 0,0 2 0 0,1 0 0 16,-1 0-48-16,0-2-16 0,-1 2 0 0,0-2 0 0,2 4-64 0,-4-7-16 31,-1-3 0-31,-2-7 0 0,-1 5-128 0,0 2 160 0,0 2-160 0,1 1 160 0,-2 5-160 0,1 1 0 16,0 2 144-16,2 1-144 0,0 3 0 0,-1 0 0 16,2 2 0-16,-1 1 128 0,3 1-128 0,-1 2 0 15,2-1 0-15,0 4 0 0,0-1 0 0,1 2 0 16,1 0 0-16,0 1-128 0,3 0-192 0,0 1-16 15,-1 2-16-15,2 0 0 16,1 0-544-16,-2 2-128 0,1 1 0 0,-3 0-16 16,0-1-304-16,-2 3-48 0,-1-3-16 0,0 1-16992 0</inkml:trace>
  <inkml:trace contextRef="#ctx0" brushRef="#br0" timeOffset="3231.97">7000 7258 7359 0,'4'-2'656'0,"-1"-1"-528"0,-1 2-128 0,-2 0 0 0,1-1 896 0,0-1 160 0,1-1 32 0,2-1 0 16,3-4 736-16,0-2 160 0,2 1 16 0,-1-1 16 15,1-2-272-15,2-1-48 0,0 0-16 0,2-1 0 16,0 1-144-16,-1 0-16 0,2 0-16 0,2 0 0 15,1-2-400-15,0-1-80 0,3 1 0 0,2-3-16 16,2-1-240-16,3-1-64 0,1 0 0 0,2-2 0 16,1 1-176-16,3-2-32 0,0 1-16 0,0-1 0 0,-2 3-176 0,1-2-48 15,1 2 0-15,-2 1 0 0,1 2-64 0,-1-2-32 16,2 2 0-16,0-2 0 0,1-1-16 0,6-3 0 16,7-2 0-16,5-3 0 0,3 1-16 0,-1-1-128 15,0 2 192-15,-2 2-64 0,2-2-128 0,1-1 0 16,2 1 144-16,0 0-144 0,1 2 0 0,1-3 144 15,2-1-144-15,-3 1 0 0,0 3 144 0,4-2-144 16,4 0 0-16,-4 0 144 0,-6 3-144 0,10-3 192 0,13-5-192 0,8-4 192 16,1 1-192-16,0-2 0 0,4 1 0 0,2 0 0 15,1 1 0-15,-1 2 0 0,-1 4 0 0,-2 1 128 16,-3 1-128-16,-7 4 0 0,-4 2 0 0,5 0 128 16,6 1-128-16,-1 2 0 15,-9 1 0-15,4 1 0 0,7 1 0 0,4-1 0 0,0 0 0 0,-3 4 0 16,-12 2 0-16,3 0 0 0,4-1 0 0,0 1 0 15,-1 4 0-15,1 2 0 0,0 1 0 0,-9 0 0 16,-8 2 0-16,6-2 0 0,8 2 0 0,5 1 0 16,-4 2 0-16,0 3 0 0,-7-1 128 0,-3 0-128 15,-1 0 0-15,4 1 0 0,3 3 0 0,3 2 0 0,2 0 0 16,-6 1 0-16,-2 2 0 0,-3-2 0 0,-2 3 0 0,-1-1 0 16,0 3 0-16,-1 1 0 0,2 1 0 0,0 2 0 15,-1 4 0-15,1 0 0 0,-5 1 0 0,-4-1 0 16,-2 0 0-16,-2 2 0 0,3 0 0 0,-62-26 0 15,109 58 0-15,-109-58 0 0,96 57 0 0,-96-57 0 16,79 44 0-16,-79-44 0 0,85 46 0 0,-85-46 0 16,103 58 0-16,-103-58 0 0,117 64 0 0,-59-32 0 15,-58-32 0-15,108 67 0 0,-108-67 0 0,104 63 0 16,-104-63 0-16,102 58 0 0,-102-58 0 0,95 50 0 0,-95-50 0 0,86 49 0 16,-86-49 0-16,82 57 0 0,-82-57 0 0,69 52 0 15,-69-52 0-15,0 0 0 0,71 55 0 0,-71-55 0 16,0 0 0-16,70 59 0 0,-70-59 0 0,0 0 0 15,62 54 0-15,-62-54 0 0,0 0 0 0,0 0 0 16,65 62 0-16,-65-62 0 0,0 0 0 0,0 0 0 16,0 0 0-16,61 58 0 0,-48-48 0 0,-3-2 0 15,-2 2 0-15,1-1 0 0,-1 1 0 0,-1-2 0 16,0 1 0-16,-1-1 0 0,1 2 0 0,0 0 0 16,0 0 0-16,0 0 0 0,0 1 0 0,0 0 0 0,0-1 0 0,0 0 0 15,0 0 128-15,-1-2-128 0,0 1 0 0,-1-1 0 16,0 1 0-16,-1-4 0 0,0 1 0 0,-1-2 0 15,0 2 0-15,0-3 0 16,-2 0 0-16,2 0 128 0,-3-2-128 0,1 0 0 0,-1-1 144 0,0 0-144 16,0-1 160-16,-1-2-160 0,-1 2 160 0,1-2-160 15,-2 1 160-15,0 0-160 0,0-1 0 0,-1 1 0 16,0 0 0-16,-2-1 0 0,-1 1 0 0,0 1 0 16,2-1-176-16,-1 2 176 15,2 2-1232-15,-2-2-128 0,0 3-32 0,1 0-15888 16</inkml:trace>
  <inkml:trace contextRef="#ctx0" brushRef="#br0" timeOffset="4182.42">16606 7831 9215 0,'1'-11'816'16,"1"1"-656"-16,-2 4-160 0,0 1 0 0,0 1 1568 0,0-1 288 0,0 0 48 0,0-5 16 0,0-6 736 0,0-6 160 0,-3-7 16 0,-4 0 16 0,-4 0-640 0,-3 3-128 16,-1 0-32-16,1 4 0 15,-1-2-576-15,-4 1-112 0,-6-1-16 0,-6 0-16 0,-4 1-608 0,-4 2-112 16,-2 0-32-16,-1 1 0 16,0 3-288-16,-1 2-64 0,-2-1-16 0,0 5 0 0,5 4-208 0,-3 0 0 15,-4 4 0-15,-4 0 0 0,-1 4 0 0,-3 4 0 16,-5 2 0-16,0 1 0 0,2 4 0 0,0 3 0 15,1 3 0-15,2 2 0 0,4 3 0 0,3-1-128 16,6 1 128-16,2 0 0 0,2 1 0 0,3 1 0 0,0 3 0 16,4 2 0-16,2 1 0 0,10-4-128 0,2-4 128 0,2-1 0 15,1 6 0-15,3 5 0 0,0 5 0 0,2 3 0 16,5 4 0-16,4-45-128 0,-1 91 128 0,1-91 0 16,9 83 0-16,-9-83 0 0,22 71-128 0,-22-71 128 15,0 0 0-15,45 90 0 0,-45-90-128 0,0 0 128 16,46 68 0-16,-46-68-160 0,0 0 160 0,49 61-128 15,-49-61 128-15,0 0 0 0,65 69 0 0,-65-69-128 16,0 0 128-16,73 65 0 0,-73-65 0 0,0 0 0 16,76 56 0-16,-76-56 0 0,58 29 0 0,-58-29 0 0,65 24 0 0,-32-14 0 15,-1-2 0-15,2-2 0 16,0-1 0-16,1-2 0 0,2-1 0 0,-5-2 0 16,-2 1 144-16,0-2-144 0,2 1 192 0,1-2-192 0,-2 1 208 0,1 1-64 15,4-3-16-15,0 0 0 0,1-3 0 16,0-1 0-16,0 0 0 0,1-3 0 0,3 0 48 0,0-1 0 15,0-2 0-15,-5 1 0 0,-2-2 48 0,-15 8 16 16,-5 0 0-16,-2 1 0 0,1-1 32 0,0-1 16 16,1-3 0-16,2-1 0 0,3-5 96 0,5-5 32 15,-1-2 0-15,0-2 0 0,-1-6 96 0,-3-3 32 0,-10-1 0 0,3-1 0 16,0 2 16-16,-6 1 0 0,-10-3 0 0,0-2 0 16,6-1-16-16,-9 0 0 0,-8 3 0 0,4 0 0 15,8 5-176-15,-2 0-48 0,-2 0 0 0,0 3 0 16,-1 2-320-16,-2 4 128 0,1-1-128 0,0 3 0 15,-4 2 0-15,3 3 0 16,2 3 0-16,-1 2 0 16,1 0-448-16,-4 1-64 0,0 0-16 0,-4 2 0 15,-2 4-688-15,-4 5-144 0,0 6-32 0,-4 8-19856 0</inkml:trace>
  <inkml:trace contextRef="#ctx0" brushRef="#br0" timeOffset="14076.56">22035 4442 3967 0,'-3'4'352'0,"0"-2"-352"0,2-1 0 0,-1 1 0 0,1-1 0 0,1 0 0 15,0 1 0-15,0-2 0 0,0 1 0 0,0 2 0 16,0 0 0-16,0 0 0 0,0 1 0 0,0-3 0 31,0 2 0-31,1 0 0 0,-1-2 0 0,2-1 0 16,2-1 0-16,4-2 0 0,1-2 0 0,1-1 0 15,-5 3 0-15,-2 2 0 0,-1 1 0 0,-2 0 0 16,-2 0 0-16,1 0 0 0,-1 0 0 0,1 1 0 16,0-1 0-16,-1 0 0 0,2 0 0 0,-1 0 0 15,-1 1 0-15,1-1 0 0,1 0 0 0,-1 0 0 0,-1 0 0 16,2 0 0-16,-1 2 0 0,1-2 0 0,-2 1 0 0,2-1 0 0,-1 2 0 0,1-2 0 16,0 1 0-16,0-1 0 0,0 2 0 0,0-1 0 15,0-1 0-15,0 1 0 0,-1-1 0 0,1 2 0 16,-2-2 0-16,1 1 0 0,1-1 0 0,-2 2 0 15,1-2 0-15,-1 1 0 0,1 0 0 0,0 1 0 16,-1-1 0-16,2 1 0 0,-1-1 0 0,1 0 0 16,0 1 0-16,0-2 0 0,0 1 0 0,0 1 0 15,1-2 0-15,-1 1 0 0,2-1 0 0,-5 3 0 16,-1 0 0-16,-6 2 0 0</inkml:trace>
  <inkml:trace contextRef="#ctx0" brushRef="#br0" timeOffset="14748.93">22389 4130 1839 0,'-1'-3'160'0,"0"0"-160"0,1 0 0 0,0 2 0 0,0 0 864 0,-2-1 144 0,1-2 16 0,-2-3 16 0,-1-2 1328 0,1 1 256 32,-1 2 48-32,-1 6 16 0,3 9-16 0,-3 1 0 0,1 2 0 0,-2 4 0 15,-1 5-624-15,-3 5-128 16,-1 2-32-16,0-1 0 0,1-5-336 0,-1 8-64 0,-5 12-16 0,-4 12 0 0,-1 10-576 0,-4 3-128 15,-1 0-32-15,-1-4 0 0,2-2-320 0,0-4-64 16,2-4-16-16,0 0 0 0,-1-1-192 0,0 4-144 16,2 2 192-16,-2-3-192 0,1-4 144 0,3-4-144 15,2-6 0-15,1-6 144 16,2-8-144-16,0-4 0 0,3-4 0 0,0-5 128 0,3-2-128 0,-1-4 160 16,3-2-160-16,1 0 160 0,-1-4-160 0,4-2 128 0,0-1-128 0,2-3 128 15,1-2-272-15,1-4-64 0,5-1-16 0,1-6 0 31,4-3-1600-31,3-2-320 0</inkml:trace>
  <inkml:trace contextRef="#ctx0" brushRef="#br0" timeOffset="15129.22">22259 4015 11967 0,'-4'0'528'0,"3"0"112"0,1 2-512 0,0-1-128 15,1 1 0-15,1 1 0 0,-2-3 1120 0,0 0 192 16,0 0 32-16,24 55 16 0,-24-55 2064 0,26 76 416 16,-10-29 64-16,0 5 32 0,-1 4-1568 0,1 4-304 15,-2-2-64-15,-2-2-16 16,3-1-896-16,-4-1-176 0,0-6-32 0,-1-4-16 0,0-1-464 0,-2-3-80 15,-8-40-32-15,17 74 0 0,-17-74-32 0,17 64-16 0,-17-64 0 0,14 53 0 16,-14-53-64-16,15 48-16 0,-15-48 0 0,14 42 0 16,-14-42-32-16,0 0-128 0,18 55 192 0,-18-55-64 15,0 0-128-15,17 43 128 0,-17-43-128 0,0 0 128 16,0 0-128-16,0 0 128 0,0 0-128 0,21 46 128 16,-21-46-128-16,0 0 0 0,0 0 0 0,0 0 128 15,0 0-128-15,0 0-176 0,13-11 48 0,-10 1 0 16,-2-3-576-1,-1 2-96-15,0 0-32 0,-1-2-18016 0</inkml:trace>
  <inkml:trace contextRef="#ctx0" brushRef="#br0" timeOffset="15378.34">21973 4867 26719 0,'-7'2'2368'0,"4"-1"-1888"16,1 1-480-16,4-1 0 0,-2-1 800 0,0 0 64 15,0 0 16-15,0 0 0 0,0 0 1296 0,0 0 256 16,73 18 48-16,-73-18 16 16,64-1-1152-16,-64 1-240 0,76-9-32 0,-76 9-16 0,83-11-448 0,-83 11-96 15,78-13 0-15,-78 13-16 0,65-9-160 0,-65 9-16 16,55-5-16-16,-55 5 0 0,0 0-160 0,62-7-16 0,-62 7-128 0,0 0 192 16,0 0-192-16,0 0 0 15,0 0 0-15,58-1-160 16,-58 1-640-16,0 0-128 0,0 0-32 0,0 0-18400 0</inkml:trace>
  <inkml:trace contextRef="#ctx1" brushRef="#br0">24799 11391 0,'0'0'0,"0"0"0</inkml:trace>
  <inkml:trace contextRef="#ctx0" brushRef="#br0" timeOffset="20843.46">23010 5328 2751 0,'0'-2'256'0,"0"2"-256"0,0 0 0 0,0 0 0 0,0-1 768 0,-2 1 128 0,2-1 0 0,0-1 16 15,-1 1 624-15,1-1 112 0,0 1 16 0,-2 0 16 16,4 1 464-16,-2-2 96 0,0 2 0 0,0 0 16 16,1 2 384-16,1-1 80 0,-2 2 16 0,1 0 0 15,2 1-432-15,1-1-64 0,2 0-32 0,-6-3 0 0,0 0-976 0,0 0-192 16,0 0-32-16,55 4-16 0,-43-6-528 15,3-2-96-15,-1 0-32 0,0 0 0 16,0-1-64-16,0 0-16 0,0-1 0 0,2-1 0 0,-2 0-80 0,0 0-32 16,0 1 0-16,0-1 0 0,-1 3-144 0,-2 0 0 15,1 0 0-15,-3 1 128 0,0 0-128 0,-2 1-144 16,0 2 144-16,-1 0-208 16,-2 0-656-16,-1 2-128 0,0 1-32 0,-3 0-17472 0</inkml:trace>
  <inkml:trace contextRef="#ctx0" brushRef="#br0" timeOffset="21287.82">23021 5360 11967 0,'-13'-1'528'0,"7"1"112"0,1 0-512 0,1 0-128 0,1 0 0 0,1 0 0 16,1 1 1968-16,-2 1 352 0,-1-1 80 0,-2 2 16 15,1 0 1072-15,0 1 224 0,1 0 32 0,1 1 16 16,2-1-1840-16,-1 1-352 0,2 1-80 0,0 0-16 15,0 1-720-15,2-1-160 0,-1 1-16 0,1 0-16 16,-1 0-240-16,2-2-64 0,-2 2 0 0,1-1 0 0,-2-2-64 16,1 1 0-16,-1-1-16 0,2 0 0 0,-4 0-176 15,2 0 192-15,-1-1-192 0,1 0 192 0,-2 1-192 0,2-2 0 16,-1 1 0-16,1-1 128 0,0 0-128 0,1 1 0 16,2-2 0-16,0 1 0 0,3-1 0 0,1-1 0 15,-7 0 0-15,0 0 0 0,0 0 0 0,0 0 0 16,66 3 0-16,-66-3 0 0,0 0-256 0,57 10 32 15,-57-10 0-15,0 0 0 0,0 0-32 0,70 34-16 0,-70-34 0 0,0 0 0 16,44 46 80-16,-44-46 0 0,0 0 16 0,33 64 0 16,-33-64 32-16,12 46 0 0,-12-46 0 15,3 43 0-15,-4-22 144 0,-4-4 0 0,0 0 0 0,-2-2-128 16,-2-2 128-16,-1-2 128 0,-2-1-128 0,-1 0 176 16,-1-4 128-16,0-1 16 0,-3 0 16 0,0-1 0 15,1-3 160-15,-1-1 16 0,2 0 16 0,-1-2 0 16,2-3-128-16,1 0-16 0,2 0-16 0,1-2 0 0,0 0-368 15,5-1 144-15,-1 1-144 0,3-2 0 0,0 2-128 0,3 0-144 16,0 3-32-16,2 0 0 31,1-1-592-31,1 4-128 0</inkml:trace>
  <inkml:trace contextRef="#ctx0" brushRef="#br0" timeOffset="21715.92">23493 5519 23951 0,'1'-7'1056'0,"-1"2"224"0,0 3-1024 0,-1-1-256 0,-1 1 0 0,1 2 0 0,-1 0 3040 0,0 0 544 0,-4 2 128 0,0-1 0 16,-2 5-1872-16,1 2-384 0,0 2-80 0,0 3-16 15,0 2-784-15,1 4-176 0,3-1-16 0,3-18-16 16,2 41-192-16,-2-41-48 0,0 0 0 0,12 61 0 15,-12-61-128-15,0 0 0 0,30 49 0 0,-30-49 0 16,0 0 0-16,0 0 0 0,62 47 0 0,-62-47 0 16,0 0 0-16,0 0 128 0,68 20-128 0,-68-20 0 15,0 0 0-15,46-6 128 0,-46 6-128 0,27-11 0 0,-15 4 128 0,-1-2-128 16,-1 1 0-16,-2-2 128 0,1 0 0 0,-1-1-128 16,-1-1 192-16,0 1-64 0,-1-2 80 0,0-1 16 15,-2 0 0-15,-4 0 0 0,1-2 112 0,-1-2 32 16,-1 1 0-16,-3-1 0 0,-1-1 16 0,-2 0 16 15,-1 0 0-15,-1 2 0 0,1 0-96 0,-2 3-32 16,-3 1 0-16,-1 4 0 0,-1 1-112 0,-1 3-32 0,-1 1 0 0,0 4 0 31,0 0-128-31,0 1 0 0,0 2 0 0,0 1 0 0,5 0-288 0,-4 2-32 0,1 2-16 0,-2 1 0 32,0 4-400-32,1-1-80 0,1 2-16 0,2 1 0 15,2 0-288-15,1-1-64 0</inkml:trace>
  <inkml:trace contextRef="#ctx0" brushRef="#br0" timeOffset="22001.71">24017 5769 30399 0,'-2'5'2704'0,"1"0"-2160"0,1-1-544 0,0-1 0 0,0-1 336 0,-1 3-32 16,-2 3-16-16,-3 6 0 0,0 6 1392 0,-1 4 288 16,-1 0 48-16,-1 0 16 0,2-1-1184 0,-1-2-224 31,-1-1-48-31,-1-1-16 0,3-2-352 0,0 0-64 0,-1-1-16 0,-1-2 0 16,1-1-128-16,1-3 0 0,0-2 0 0,1-1 0 31,2-1-320-31,2-2-160 0,1-4-32 0,4 0-17328 0</inkml:trace>
  <inkml:trace contextRef="#ctx0" brushRef="#br0" timeOffset="22428.58">24280 5568 18431 0,'-6'0'1632'0,"3"0"-1312"0,0 1-320 0,0 1 0 0,1 1 1808 0,-1 0 304 15,1 1 48-15,-3 3 16 0,-2 7 912 0,-3 4 192 16,-2 5 48-16,4 2 0 0,1 2-2080 0,4-1-416 16,3-26-64-16,3 46-32 0,-3-46-576 0,0 0-160 15,20 58 0-15,-20-58 0 0,0 0 0 0,0 0 0 16,41 48 0-16,-41-48 0 0,0 0 0 0,0 0 0 15,59 16 0-15,-59-16 0 0,0 0 0 0,51-10 0 0,-51 10 0 0,38-14 128 16,-17 5 48-16,-3-1 16 0,1 2 0 0,-4-1 0 16,0 1 96-16,-3-2 32 0,0 0 0 0,-3-1 0 15,-2 1 80-15,-1-1 32 0,-4-3 0 0,-2-2 0 16,-2-1 64-16,-2-1 16 0,-3-2 0 0,-2-1 0 16,-2 0-80-16,-2-1-16 0,-2 3 0 0,-2 0 0 15,0 5-96-15,-4 1-32 0,1 3 0 0,-1 3 0 16,1 2-32-16,-1 2-16 0,1 3 0 0,2 1 0 15,2 2-240-15,2 1 0 0,1 2 0 0,1 3 0 16,2-1-128-16,-2 3-128 0,4 1-32 0,1 0 0 16,1 2-608-16,3 1-112 0,3 2-16 0,0-17-19584 15</inkml:trace>
  <inkml:trace contextRef="#ctx0" brushRef="#br0" timeOffset="22859.82">24698 5602 21183 0,'0'-11'944'0,"0"4"192"0,1 1-912 0,-1 0-224 0,0 5 0 0,0-1 0 16,0 1 2400-16,0-2 432 0,0-1 96 0,1 0 16 16,-1 2-352-16,2 2-64 0,-2 3-16 0,-2 3 0 15,2 4-1776-15,-1 1-352 0,0 3-80 0,-1 3-16 16,2-17-160-16,0 37-128 0,0-37 192 0,2 38-192 15,-2-38 128-15,5 41-128 0,-5-41 0 0,0 0 0 16,0 0 0-16,29 62 0 0,-29-62 0 0,0 0 0 16,0 0 0-16,0 0 0 15,67 35 0-15,-67-35 0 0,0 0 0 0,50-1 0 0,-50 1 0 0,34-8 0 0,-16 0 0 0,-2 1 0 16,-1-1 0-16,-1-1 0 0,0 0 0 0,1-1 0 16,-3-2 128-16,0 0-128 0,-3-1 208 0,0 0-16 15,-2 1 0-15,-1-3 0 0,-1 1 144 0,-2-1 32 16,-3-1 0-16,0-1 0 0,-1 2 64 0,-1-1 16 15,-2-2 0-15,-2-2 0 0,-1 3-48 0,-1 0 0 32,-1 4 0-32,-2 1 0 0,0 0-144 0,-3 2-48 0,-2 2 0 0,-2 2 0 0,1 2-208 0,-2 1 128 0,1 3-128 0,0 2 0 15,2 1 0-15,1-1 0 0,-1 5 0 0,1 0 0 32,-1 3-448-32,0 3 0 0,1 1 16 0,1 2 0 15,1 1-256-15,3 0-48 0,2 0-16 0,2 0 0 16,3 1-560-16,2-1-112 0</inkml:trace>
  <inkml:trace contextRef="#ctx0" brushRef="#br0" timeOffset="23270.15">25220 5564 23039 0,'0'-3'2048'0,"0"-1"-1648"0,2 1-400 0,-2 2 0 0,0 1 1440 0,0-2 208 32,-2-2 32-32,2-2 16 0,0 1 960 0,-1 0 192 15,-2 3 32-15,-1 3 16 0,0 3-1808 0,-3 5-384 16,-2 2-64-16,2 2 0 0,-1 2-368 0,0 4-64 0,3 2-16 0,1 1 0 16,1 1-192-16,3-2 144 15,0-21-144-15,4 41 128 0,-4-41-128 0,0 0 0 16,30 54 0-16,-30-54 0 0,0 0 0 0,0 0 0 0,69 45 0 0,-69-45 0 15,0 0 0-15,56 14 0 0,-56-14-128 16,0 0 128-16,58-1 0 0,-58 1 0 0,36-10 0 0,-21 1 0 16,1 2 0-16,-2-3 0 0,-1-1 192 0,1-2-64 15,-2 1 176-15,0-1 16 0,-1-3 16 0,-3 2 0 16,1 2 128-16,-2-4 32 0,-1-1 0 0,-2-1 0 16,-1-1 144-16,-3 1 16 0,-3-2 16 0,-1 0 0 0,-3-1-16 15,-3-1 0-15,-4 0 0 0,-1 1 0 0,1-1-128 0,-1 0-16 16,-1 6-16-16,2 0 0 0,-1 3-368 0,-2 5-128 15,-2 1 0-15,-2 4 144 16,-2 3-768-16,1 4-144 0,-2 5-48 0,-2 2 0 16,1 4-640-16,0 2-128 0</inkml:trace>
  <inkml:trace contextRef="#ctx0" brushRef="#br0" timeOffset="24175.98">26250 5359 16575 0,'0'0'1472'0,"0"0"-1168"0,2 1-304 0,-1-1 0 16,0 0 880-16,-1 0 112 0,2 2 32 0,2-1 0 0,0 2 1984 0,2 0 384 16,0 1 96-16,-6-4 16 15,0 0-1328-15,0 0-272 0,0 0-48 0,0 0-16 0,55 52-1040 0,-55-52-208 16,0 0-32-16,0 0-16 16,51 53-256-16,-51-53-48 0,0 0-16 0,0 0 0 0,62 53-80 0,-62-53-16 15,0 0 0-15,0 0 0 0,60 44 0 0,-60-44-128 16,0 0 192-16,0 0-64 0,56 31-128 0,-56-31 128 15,0 0-128-15,0 0 128 0,0 0-128 0,0 0 128 16,0 0-128-16,55 23 128 0,-54-23-128 0,-1 0 0 16,0-2 0-16,-1 0 128 0,-1-1-320 0,1-1-64 0,-2-1 0 0,2 0-12544 31,-1-1-2496-31</inkml:trace>
  <inkml:trace contextRef="#ctx0" brushRef="#br0" timeOffset="24412.64">26527 5356 17503 0,'-6'-1'1552'0,"4"1"-1232"0,0 0-320 0,1 1 0 15,-1 1 2688-15,1 0 464 0,-1 3 112 0,-2 0 0 16,-3 7 128-16,-3 2 32 0,-2 4 0 0,-3 3 0 0,0 0-1968 0,-3 2-400 16,-1 1-80-16,-1-1-16 15,1-1-320-15,-1-1-64 0,0 1 0 0,0-3-16 16,3-2-192-16,0-1-48 0,2-2 0 0,1-1 0 15,1-2-320-15,2-2 144 0,2-1-144 0,2-2 0 0,2-2-128 0,0 0-144 16,4-2-32-16,1-1 0 16,3-1-864-16,1 0-176 0</inkml:trace>
  <inkml:trace contextRef="#ctx0" brushRef="#br0" timeOffset="25650.31">27454 5358 10127 0,'0'-2'896'0,"0"2"-704"0,0 0-192 0,0 0 0 0,0-1 1808 0,0-1 336 0,0 1 64 0,-2-2 16 0,1 0 1504 0,1-1 304 16,-2 0 64-16,1-2 16 0,1-1-1552 0,-1-1-320 15,1 1-64-15,0-2-16 0,1 2-1248 0,0-3-240 16,4 2-48-16,0-4-16 0,1 2-208 0,4-1-32 16,4-2-16-16,0 2 0 0,3 0-144 0,4-2-16 15,0 0-16-15,3 2 0 0,2 0-176 0,-1 1 0 0,-1 0 144 0,-1 3-144 16,-2 3 0-16,-21 4 0 0,0 0 0 0,48 1 0 16,-48-1 0-16,0 0 0 0,0 0 0 0,0 0 128 15,31 64-128-15,-31-64 128 0,-5 46-128 0,-4-20 128 16,-2 1-128-16,-3-1 0 0,-3 4 0 0,-2-2 128 15,2-1-128-15,0-1 0 0,2-4 0 0,-2 1 0 16,0-1 0-16,-1-2 0 0,2 0 0 0,-1-3 0 16,2 0 0-16,-1-3 0 0,2-1 0 0,-2-2 0 15,2-1 0-15,0-2 0 0,3-1 0 0,-2 1 0 16,3-3 128-16,2-1-128 0,1-1 128 0,1-1-128 16,2-1 128-16,1 0-128 0,3-1 160 0,0-1-160 0,0 1 208 0,3-1-48 15,0-1-16-15,1 1 0 0,0-1 0 0,2 1 0 16,-6 1 0-16,0 0 0 0,0 0 0 0,0 0 0 15,44-6 0-15,-33 4 0 0,-11 2 16 0,0 0 0 16,38-6 0-16,-38 6 0 0,0 0 0 0,41-4 0 16,-41 4 0-16,0 0 0 0,42 0-16 0,-42 0 0 15,0 0 0-15,0 0 0 0,55 5-16 0,-55-5-128 16,0 0 192-16,0 0-64 0,51 5-128 0,-51-5 128 16,0 0-128-16,0 0 128 0,0 0-128 0,54 2 0 0,-46-2 144 0,-2 0-144 15,1 0 0-15,-3-1 0 0,-1 0 0 0,0-1 0 16,-1 1 0-16,-1-2 0 0,0 1 0 0,-1 0-128 31,2 0-624-31,-1-1-112 0,1 1-32 0,0-3 0 16,1 1-448-16,1 0-80 0</inkml:trace>
  <inkml:trace contextRef="#ctx0" brushRef="#br0" timeOffset="26060.81">27921 5372 28559 0,'-3'-2'1264'0,"2"2"272"0,1 0-1232 0,-1 0-304 0,1 3 0 0,-2-1 0 0,-1 0 2592 0,1 1 464 0,-3 3 80 0,0 2 32 0,-1 5-1552 0,0 0-304 15,2 2-64-15,0 1-16 0,2-1-544 0,2 1-112 16,0-16-32-16,0 0 0 0,9 52-272 0,-9-52-48 16,0 0-16-16,0 0 0 0,35 68-208 0,-35-68 0 15,0 0 128-15,0 0-128 0,60 48 0 0,-60-48 0 16,0 0 0-16,58 23 0 0,-58-23 0 0,0 0 0 15,63 5 0-15,-63-5 0 0,40-4 0 0,-40 4 0 0,34-8 0 0,-19 0 0 16,-1 1 0-16,0-1 144 0,-1-1-144 0,-3 0 128 16,0 0 80-16,-2-1 16 0,-1-1 0 0,-2 0 0 15,-4-1 128-15,0 0 32 0,-1-4 0 0,-4-2 0 16,-1-2 64-16,-4-3 32 16,-4 1 0-16,-1-1 0 0,-1 2-128 0,-4 1-32 0,0 2 0 0,-3 1 0 15,0 4-64-15,-5 2 0 0,0 2-16 0,-1 4 0 16,0 0-96-16,1 4-16 0,1 2 0 0,2 4 0 15,2 3-128-15,1 1 0 0,4 1 0 0,1 1 0 16,3 2-192-16,2 1 0 0,3 3-16 0,0 0 0 16,4-3-752-16,1 0-160 0,3 1-32 0,0-15 0 15,0 0-464-15,0 0-112 0</inkml:trace>
  <inkml:trace contextRef="#ctx0" brushRef="#br0" timeOffset="26488.48">28358 5363 11967 0,'0'-4'1072'0,"-2"1"-864"0,2 2-208 0,-1-1 0 16,0 2 2528-16,-1 0 464 0,-1-1 80 0,-1 0 32 16,-2-1 1312-16,-1 2 256 0,0 3 48 0,2 3 16 15,-1 2-3152-15,2 2-624 0,-2 1-128 0,3 5-32 31,2-1-304-31,1-15-64 0,0 0-16 0,0 53 0 16,0-53-256-16,0 0-160 0,10 55 192 0,-10-55-192 16,0 0 0-16,0 0 0 0,35 65 0 0,-35-65 0 15,0 0 0-15,0 0 0 0,65 39 0 0,-65-39 0 16,0 0 128-16,61 10-128 0,-61-10 0 0,38-1 0 16,-38 1 224-16,35-9-64 0,-15 4-16 0,-2-4 0 0,2 1 160 15,-3-4 16-15,1 1 16 0,-3-3 0 0,-1 0 96 0,-3-2 16 16,0-1 0-16,-2-1 0 0,-1-2 144 0,-3-2 48 15,0-4 0-15,-3-1 0 0,-4 0 144 0,-2-1 48 16,-3 1 0-16,-4 0 0 0,-5 1-128 0,-2 0-32 16,-4 4 0-16,-4 0 0 0,-3 3 96 0,-3 2 32 15,-2 1 0-15,2 2 0 0,3 3-640 0,1 1-112 16,4 3-48-16,4 1 0 0,3 2 0 0,3 2 0 16,1 2 0-16,4 5 0 15,-1 0-1280-15,1 4-240 0,1 4-48 0,-2 3-16 16,1 4-480-16,-3 4-112 0,-1 3 0 0,-4 4-19328 0</inkml:trace>
  <inkml:trace contextRef="#ctx1" brushRef="#br0" timeOffset="8745.11">24668 13170 0,'0'0'0,"59"-41"31,-32 20-31,-10 5 32</inkml:trace>
  <inkml:trace contextRef="#ctx0" brushRef="#br0" timeOffset="27985.14">22531 6094 3679 0,'1'1'320'0,"-1"-1"-320"0,0 0 0 0,0 0 0 0,1 0 640 0,1 0 64 0,-1 0 16 0,1 1 0 16,2-1 512-16,2 0 112 0,1-1 0 0,1 1 16 15,2-1-64-15,0-1-16 0,0 1 0 0,3-1 0 16,-2 1-384-16,0 0-96 0,0 1-16 0,2-2 0 16,1 2-336-16,2-1-64 0,2-1 0 0,1 1-16 15,0-1-368-15,2 1 144 0,2 0-144 0,1-1 0 16,0 2 0-16,2 0 0 15,0 0 0-15,3 2 0 0,2-1 0 0,-2 2 0 0,2-2 0 0,3 2 0 16,0 0 0-16,3 0 0 0,0 0 0 0,-2-2 0 16,2 2 0-16,1-2-144 0,1 1 144 0,5-1 0 15,4 2 0-15,6-2-128 0,5 2 128 0,2 0 0 16,3 1 0-16,1 0 0 0,4-1 0 0,0 2 0 0,-3-1 0 0,6-1 0 16,9 1 0-16,2-1 0 0,2 2 0 0,1 0 0 15,5 2 0-15,1-3 0 0,1 0 0 0,3 2 0 16,3-2 0-16,0 2 128 0,-8-1-128 0,1 0 176 15,3-1-176-15,4 1 192 0,7 1-64 0,4 0-128 16,3-1 192-16,-4 0-64 16,-5-1 112-16,-1 0 16 0,2 3 0 0,1 0 0 0,4 0-16 0,-5 0 0 0,-8-1 0 0,5 2 0 15,-2 1 208-15,-8-2 32 0,-7-1 16 0,8-1 0 16,7 4-112-16,6-2-32 0,0 0 0 0,-10 0 0 16,-11-1-144-16,5-1-16 0,9 4-16 0,1-4 0 15,1 2-176-15,-15-4 160 0,-13 0-160 0,5 1 160 16,5 1 48-16,4-3 16 0,0 1 0 0,-9-1 0 15,-13-1 256-15,-7-1 48 0,-5 0 16 0,1 0 0 0,-2-1 288 16,1 1 48-16,-1 0 16 0,-3-2 0 0,-6 2 32 0,-5-1 16 16,-6-1 0-16,-2 0 0 0,-6-1-240 0,-3 0-32 15,-2-1-16-15,-4 1 0 0,-1 0-336 0,-4 0-80 32,-1 0-16-32,-4 1 0 0,0-1-224 0,-3 0 0 15,-2 0 0-15,-1 0 0 16,-2 2-512-16,-1-1-32 0,-2 2-16 0,-2 0-10608 15,-2 2-2128-15</inkml:trace>
  <inkml:trace contextRef="#ctx0" brushRef="#br0" timeOffset="41025.78">21049 3812 9215 0,'-9'-21'816'0,"-2"-2"-656"0,-2-1-160 0,3 6 0 0,-1-1 800 0,0 0 128 0,2 5 32 0,5 4 0 0,1 4 496 0,0-1 96 0,-2-3 32 0,-2-5 0 0,-2-4-768 0,1-2-160 0,-1 1-16 0,1 3-16 0,1 6-432 0,1 2-64 16,0 4-128-16,1 5 176 0,-1 4-368 0,1 5-80 15,-3 5-16-15,-1 4 0 31,-1 6-512-31,-2 4-96 0,0 2-32 0,-2 5 0 16,-3 6 224-16,-2 6 64 0,-1 5 0 0,-1 7 0 0,1 8 448 0,4 1 192 0,0-2-176 0,5-2 176 16,4-1 224-16,2 4 144 0,4 2 16 0,2 4 16 15,4 2 336-15,-3 4 64 0,3 2 16 0,-4-6 0 16,2-12-272-16,-2 11-48 0,1 15-16 0,-1 7 0 16,-1 6-96-16,-1 1-32 0,-2 0 0 0,0-3 0 15,2-1 32-15,-1-3 16 0,1-1 0 0,-1-5 0 16,1-4-32-16,-2-5-16 0,3-1 0 0,-3-3 0 15,2-5 224-15,-2-6 64 0,2-8 0 0,-1-1 0 0,2-2-16 0,2-4 0 16,1-5 0-16,-3-46 0 0,14 91-352 0,-14-91-64 16,34 80-16-16,-34-80 0 0,55 69-192 0,-55-69 0 15,82 55 0-15,-82-55 0 0,110 43-240 0,-47-28-80 16,5-5-32-16,10-3 0 16,8-1-608-16,7-5-128 0,5-3-32 15,2-6 0-15,5-1-352 0,9-4-64 0,10-3 0 0,6-2-16 16,-10 0 368-16,16-5 80 0,11-1 16 0,7-1 0 0,-10 3 576 0,14-2 128 15,12 0 32-15,2-1 0 0,-8 2 144 0,-2 3 16 16,4 1 16-16,13-1 0 0,12 2 176 0,2 1 0 16,-1-2 0-16,-4 5-128 0,-4 6 128 0,1 1 128 0,1 4-128 0,-1 0 176 15,-9 0 336-15,0 3 80 0,4 4 16 0,-5 1 0 16,-6-4 96-16,-2 3 0 0,-3 5 16 0,-2-1 0 16,-5 1 80-16,-3 1 16 0,-6 1 0 0,-6-1 0 15,-8 0-256-15,-14 0-48 0,-10-2-16 0,6 0 0 16,10 2-48-16,-3-1-16 0,-5-2 0 0,-9-3 0 15,-9-1 16-15,-6-3 16 0,-7-1 0 0,-6-2 0 16,-9 0 192-16,-7-4 48 0,-7 0 0 0,-5-3 0 0,-2-4-16 16,-4-5 0-16,-2 0 0 0,-3-4 0 0,-1-1-48 0,-3-1 0 15,-2-4 0-15,-4 0 0 0,-2-2-48 0,-5-5-16 16,-2-3 0-16,-6-4 0 0,-2-3-288 0,-5-4-64 16,-3-1-16-16,-4-4 0 0,-4-1 0 0,-5-6 0 15,-4-3 0-15,-4-6 0 0,-1 0 304 0,-5-1 64 16,-1 0 16-16,-5-3 0 0,-2-1 96 0,-4-7 16 15,-8-8 0-15,-5-2 0 0,0 0-320 0,-3-2-48 16,-2-4-16-16,-2 0 0 0,1 0-48 0,0 1-16 16,2-1 0-16,1 3 0 0,1 1 0 0,-2 2-16 0,-1 0 0 15,-1 3 0-15,2 9-64 0,-5-6-16 16,-4-6 0-16,-4 1 0 0,-3 5-160 0,-4 2 160 0,-3 9-160 0,-2 6 160 16,-6 5-160-16,-18-2 0 0,-17-3 0 0,-17 4 0 15,-8 5-224-15,-12 6-32 0,-16 10 0 0,-19 4 0 16,-15 6-16-16,-11 8-16 0,0 6 0 0,-16 5 0 15,-13 8 32-15,-14 5 16 0,-8 7 0 0,-13 7 0 32,-15 8-560-32,-20 10-112 0,-16 11-32 0,-21 14-16800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29:40.94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29:41.816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22493 7532 0,'0'0'0,"-78"-79"15</inkml:trace>
  <inkml:trace contextRef="#ctx1" brushRef="#br0">19597 1756 17503 0,'0'0'1552'0,"0"0"-1232"15,0-1-320-15,0 0 0 0,0 1 1840 0,-2-2 304 0,2-1 64 0,0-1 16 0,-1-1 576 0,-1-4 112 0,1 1 32 0,0-1 0 16,-1-1-1424-16,1 2-288 0,-2-2-48 0,1 0-16 16,0 0-512-16,-1-1-96 0,-1-2-32 0,-2 0 0 15,3 2-112-15,-3 0-32 0,2-2 0 0,-1-1 0 16,-1 0-96-16,-1 0-32 0,0-1 0 0,-2 3 0 15,2 0-64-15,-3 3 0 16,0 0-16-16,-1 2 0 0,-3 4-176 0,-3 3 160 0,2 3-160 0,-2 3 160 0,-2 2-160 0,-1 6 0 16,-4 6 0-16,-1 4 128 0,-3 7-128 0,1 3 0 15,3 1 0-15,6 1 0 0,3-2 0 0,8-3 0 16,6 0 0-16,4-6 0 16,-3-25-288-16,0 0 64 0,31 57 16 0,-31-57 0 15,0 0-192-15,61 36-48 0,-61-36 0 0,0 0 0 0,77 22 256 0,-77-22 32 0,0 0 16 0,60 4 0 16,-60-4 144-16,0 0 0 0,52-10 0 15,-52 10 0-15,28-16 128 0,-17 8 48 0,-2 0 16 0,-1-2 0 32,1-2 144-32,-1 1 48 0,-1-3 0 0,-1 1 0 0,0-1 32 0,-3 0 16 15,-1 1 0-15,1 3 0 16,-1 0-32-16,-1 3 0 0,0 3 0 0,-1 1 0 16,0 2-128-16,0 4-16 0,0 1-16 0,-1 3 0 15,1 3-80-15,0 3-16 0,-1 4 0 0,2 2 0 16,-1 3-144-16,0-22 0 0,3 41 0 0,-3-17 0 15,1 4 0-15,1 4 0 0,0 4 0 0,0 0 0 0,1 1 0 0,-3 0 0 16,1 0-128-16,-1-1 128 0,0-5 0 0,-1 0-176 16,-1-1 176-16,-1-2-128 0,1-1 128 0,-3-1 0 15,0-2-144-15,-2-3 144 0,0-3 0 0,0-1 0 16,-3-1 0-16,1-4 0 0,-1-2 0 0,2-1 0 16,-2-4 0-16,1 0 0 0,0-4 0 0,0 0 0 15,2-2 0-15,-1 0 128 0,-1-4 80 0,1-2 16 16,-2 0 0-16,0-3 0 0,-1-1 16 0,1-2 0 0,0-1 0 15,0-1 0-15,3-2-64 0,0 0-16 0,0 1 0 0,1-1 0 16,2-1-160-16,0 1 160 0,1 1-160 16,0-1 160-16,2 2-160 0,1 2 0 0,0 2 0 15,0 1 0-15,1 0 0 0,0-1 0 0,4 0 0 0,-1-2 0 16,1 2-256-16,1-1-64 0,3 0-32 0,-1-1 0 31,2 1-576-31,1 0-112 0,1 2-32 0,-1 0-13040 0,-1 2-2608 0</inkml:trace>
  <inkml:trace contextRef="#ctx1" brushRef="#br0" timeOffset="432.1">19744 2011 25791 0,'-2'3'1152'0,"2"-2"224"15,2 0-1104-15,-1 1-272 0,0-1 0 0,-1-1 0 0,3 0 1792 0,1 2 288 0,-4-2 64 0,0 0 16 0,0 0 16 0,0 0 16 16,61 2 0-16,-61-2 0 0,0 0-1440 0,0 0-304 0,65-8-48 0,-65 8-16 16,0 0-80-16,50-17-32 0,-50 17 0 0,26-15 0 15,-26 15-48-15,27-16-16 16,-15 6 0-16,-1 0 0 0,0 0 0 0,-2 0 0 16,1-1 0-16,-3 0 0 0,-2 0 64 0,-1-2 16 0,1 0 0 0,-4 0 0 15,-1-1-64-15,-1 2-16 0,-4-1 0 0,0 2 0 16,-2 1-64-16,-2 1-16 15,1 2 0-15,-4 3 0 0,1 1-128 0,-2 3 160 0,1 1-160 0,-1 2 160 16,-1 3-160-16,1 1 0 16,-1 1 144-16,3 2-144 0,1 2 0 0,1-1 0 0,2 0 0 15,3 2 128-15,0 1-128 0,1 3 0 0,2 0 0 0,1 0 0 16,1-2 0-16,-1-15 0 0,7 33 0 0,-7-33 0 16,0 0 0-16,20 47 0 0,-20-47 0 0,0 0 0 0,30 41 0 0,-30-41 0 15,0 0 0-15,0 0 0 0,50 31-320 0,-50-31 32 16,0 0 0-16,0 0 0 15,67 7-336-15,-67-7-64 0,0 0-16 0,0 0 0 32,61-9-256-32,-61 9-48 0,0 0-16 0,52-15-17680 0</inkml:trace>
  <inkml:trace contextRef="#ctx1" brushRef="#br0" timeOffset="757.16">20341 1415 8287 0,'0'-30'736'0,"-1"14"-592"0,-1 2-144 0,2 3 0 15,-1 4 2640-15,-1 4 496 0,1-1 112 0,0-2 16 16,-1-4 1824-16,-1 0 368 16,1-1 80-16,-1 3 16 0,1 3-3424 0,-1 3-672 0,1 3-144 0,0 5-32 15,-1 1-384-15,2 4-96 0,0 2-16 0,1 2 0 16,0 6-144-16,0 3-16 16,1 5-16-16,2-1 0 0,-2 2-176 0,2 2-48 0,1 6 0 0,2 5 0 15,0 2-144-15,-1-1-48 0,2-2 0 0,0-2 0 0,0-5-48 16,-7-35-16-16,12 59 0 0,-12-59 0 0,11 48 64 0,-11-48 16 15,10 44 0-15,-10-44 0 0,7 37 0 0,-7-37 0 16,0 0 0-16,10 44 0 0,-10-44-80 16,0 0-128-16,0 0 176 0,13 38-176 0,-12-33 0 15,0-2 0-15,1 0 0 0,-1-3 0 32,-1-1-368-32,0-2-176 0,-1-1-32 0,1-2-16 0,-2 0-544 0,1-1-96 0,-2-4-32 0,-1-3 0 31,-2-2-144-31,1-4-48 0</inkml:trace>
  <inkml:trace contextRef="#ctx1" brushRef="#br0" timeOffset="956.34">20114 1584 28559 0,'1'0'2544'16,"0"0"-2032"-16,1 0-512 0,-1 2 0 15,1-2 1920-15,1 0 272 0,1 1 64 0,-4-1 16 16,0 0-32-16,0 0-16 0,0 0 0 0,68 10 0 15,-68-10-1008-15,0 0-208 0,60 4-48 0,-60-4 0 0,0 0-320 0,61 0-80 16,-61 0-16-16,0 0 0 0,49-3-384 0,-49 3-160 16,0 0 128-16,0 0-128 0,51-1-240 0,-51 1-128 15,0 0-16-15,0 0-14320 16,0 0-2848-16</inkml:trace>
  <inkml:trace contextRef="#ctx1" brushRef="#br0" timeOffset="1481.15">21775 1600 20271 0,'0'0'1792'0,"0"0"-1424"0,0 0-368 0,0 0 0 0,0 0 2624 0,0 0 464 0,0 0 96 0,0 0 16 0,18 60-352 0,-18-60-64 16,12 55-16-16,-12-55 0 0,11 68-1712 0,-11-68-352 0,11 70-64 0,-7-34 0 15,1 2-96-15,-1 1-16 0,0-1 0 0,0 3 0 16,2 0-224-16,-2 1-48 0,2-1-16 0,0-3 0 15,-6-38-112-15,9 62-128 16,-9-62 176-16,6 44-176 0,-6-44 192 0,0 0-64 0,3 44 0 0,-3-44-128 16,0 0 0-16,0 0 0 0,0 0 0 0,0 0 0 31,0 0-576-31,0 0-160 0,-3 15-32 0,3-24-12832 0,0-3-2560 0</inkml:trace>
  <inkml:trace contextRef="#ctx1" brushRef="#br0" timeOffset="1941.28">21591 1601 3679 0,'14'-21'320'0,"-4"8"-320"0,0 2 0 0,0 1 0 0,-1 3 896 0,-2 1 128 16,1 1 0-16,8-7 16 0,10-5 3024 0,11-5 608 0,10-1 112 0,1 1 16 15,-3 3-1344-15,-3 6-288 0,-3 4-48 0,-39 9-16 16,63-5-1440-16,-63 5-304 0,0 0-48 0,71 17-16 15,-71-17-704-15,0 0-144 0,0 0-16 0,46 50-16 32,-46-50-160-32,0 0-48 0,0 46 0 0,-7-29 0 0,-3 2 0 0,-2-1 0 0,-4-1 0 0,-2 0 0 15,-1-2-32-15,0 1-16 0,-3-3 0 0,4-2 0 16,1-2 16-16,4-2 0 0,2-3 0 0,0-1 0 0,2-1-176 16,4-2 0-16,-1 0 0 0,3-1 0 0,3 0-176 0,2-1-64 15,3-2-16-15,4 1 0 31,-1 0-128-31,2-1-16 0,4 0-16 0,-14 4 0 0,0 0 32 0,50-9 0 16,-50 9 0-16,48-2 0 0,-48 2 96 0,0 0 32 16,73 8 0-16,-73-8 0 0,0 0 256 0,65 27 0 15,-65-27 0-15,0 0 0 0,45 44 320 0,-45-44-48 16,0 0 0-16,9 58 0 0,-13-41-128 0,-3 0-16 0,-5-1-128 0,-2 1 192 16,-3 2-16-16,0-5-16 15,2-3 0-15,-4 2 0 0,-3 1 176 0,-2-1 48 0,-2-1 0 0,1 0 0 16,1-2 176-16,1-3 32 0,2-2 16 0,0-2 0 15,1-1-368-15,3-2-80 0,0-2-16 0,3 1 0 16,3-1-400-16,1 0-64 0,0 0-32 0,3 1 0 16,1-1-656-16,3 2-128 0</inkml:trace>
  <inkml:trace contextRef="#ctx1" brushRef="#br0" timeOffset="2434.36">22226 2341 7359 0,'-2'3'656'0,"1"-1"-528"16,-1-1-128-16,2 0 0 0,-1 2 2848 0,-1-1 544 0,1 0 96 0,0 1 32 0,-4 4 1408 0,1 2 272 15,0 1 64-15,0 0 16 0,1 0-3376 0,0-1-688 0,3 3-128 0,0-1-16 16,0-3-576-16,0-8-112 0,0 0-32 0,0 0 0 16,0 0-176-16,25 49-48 0,-25-49 0 0,0 0 0 15,0 0-128-15,53 36 128 16,-53-36-128-16,0 0 128 0,55 17-128 0,-55-17 128 0,0 0-128 0,59 0 128 0,-59 0-128 0,0 0 128 15,50-11-128-15,-50 11 128 0,32-16 48 0,-18 6 0 16,-1 1 0-16,-2-3 0 16,1 1 96-16,-4-2 32 0,0 1 0 0,-2-1 0 0,-2-1 160 0,-1-2 48 15,-1-1 0-15,-4-1 0 0,-2-1 144 0,-3 0 48 16,-2 0 0-16,0 2 0 0,-1 3-96 0,-6 0-16 16,-1 1 0-16,-4 4 0 0,-2 0-160 0,-2 5-48 0,-2 0 0 15,-1 5 0-15,-2 3-112 16,3 2-16-16,2 2-16 0,1 1 0 0,1 2-240 0,4 0-128 15,2 1 128-15,0 0-208 16,5 0-736-16,4-1-144 0,1-1-16 0,4 0-14624 16,2-3-2912-16</inkml:trace>
  <inkml:trace contextRef="#ctx1" brushRef="#br0" timeOffset="3339.09">21935 970 16575 0,'-3'-2'1472'0,"1"2"-1168"0,1 0-304 0,-1 0 0 0,1 0 1216 0,0 2 192 0,-1-1 48 0,-1 2 0 0,1 2 1888 0,-4 3 384 0,-3 3 80 0,1 2 16 16,-1 2-1904-16,0 2-384 0,0 3-80 0,-1-2-16 15,3 2-928-15,2-2-192 16,-1-1-48-16,0-1 0 0,3-1-144 0,1-2-128 0,0-2 192 0,2-2-192 15,-1-1 160-15,1-2-160 0,0-2 128 0,0-1-128 16,0-2 0-16,0-1 0 16,0 0 0-16,-2-1 0 0,2 0-928 0,0-4-112 0,0 1-32 0,0-2-16592 15</inkml:trace>
  <inkml:trace contextRef="#ctx1" brushRef="#br0" timeOffset="3529.29">21973 977 24879 0,'0'7'1088'0,"0"-3"256"0,1 2-1088 0,0-1-256 16,-1-1 0-16,2 1 0 15,-2 0 3008-15,1 5 528 0,-1-10 112 0,0 0 32 0,16 62-1632 0,-16-62-336 16,17 53-64-16,-17-53-16 0,0 0-672 0,32 62-144 16,-32-62-32-16,0 0 0 0,0 0-256 0,0 0-48 15,58 48-16-15,-58-48 0 16,0 0-256-16,0 0-48 0,0 0-16 0,0 0 0 0,0 0-336 0,0 0-80 0,0 0-16 0,0 0-21216 15</inkml:trace>
  <inkml:trace contextRef="#ctx0" brushRef="#br0" timeOffset="5645.42">25458 7636 0</inkml:trace>
  <inkml:trace contextRef="#ctx1" brushRef="#br0" timeOffset="5327.36">23658 1872 18431 0,'-1'0'1632'0,"1"0"-1312"15,0 0-320-15,0 0 0 0,1 0 1152 0,0-1 176 0,1-1 16 0,1 0 16 0,-1-3 1568 0,4-2 304 0,1 0 64 0,0 0 16 16,0-1-1408-16,2-1-288 0,-2 1-48 0,-2-1-16 16,1 1-880-16,0-2-176 0,-2 1-48 0,0 1 0 0,0 1-80 15,-1-2-32-15,0 1 0 0,0-2 0 0,-2 2 16 0,-1-1 0 16,-2-1 0-16,-1 2 0 16,-2-1-48-16,0-1-16 0,-4 2 0 0,-1-2 0 0,-1 3-112 0,-2 1-32 15,-1 4 0-15,-1 0 0 16,-1 2-144-16,-2 3 0 0,1 3 0 0,1 1 128 15,1 1-128-15,2 1 0 0,2 0 0 0,1 1 0 16,3 2 0-16,1 0 0 0,2 3 0 0,1-1 0 0,3 0-160 16,2 0 160-16,-2-14 0 0,0 0-144 15,0 0-64-15,19 58-16 0,-19-58 0 0,0 0 0 16,0 0-144-16,43 51-16 0,-43-51-16 0,0 0 0 16,0 0 112-16,62 34 32 0,-51-32 0 0,0 0 0 15,1-1 256-15,-1-2-160 0,0-2 160 0,-1 0-128 0,2-1 128 16,-4-2 0-16,1 1 128 0,-1-2-128 0,-1 0 320 0,0-1 0 15,-3 1 0-15,2 2 0 0,-2-2 80 0,-1 0 16 16,0 1 0-16,-2 0 0 0,2 1-32 0,-1 0 0 16,0 3 0-16,0-1 0 0,1 0-80 0,-2 2-32 15,0 1 0-15,2 0 0 0,-1 1-96 0,1 0-32 16,1 1 0-16,-1 1 0 0,1-1-144 0,0 1 0 16,0 0 144-16,2 0-144 0,-2 0 0 0,2-2 0 15,-1 2 0-15,0 0 0 0,0-2 0 0,0 1 0 0,-1 0 0 0,-1-2 0 16,-1 2 0-16,1-2 0 0,-1 0 0 0,-1 1 0 15,-1-1 0-15,0 0 0 0,0 0 0 0,0 0 0 32,-1 0-736-32,1 2-64 0,0-2-16 0,0 1-19984 0</inkml:trace>
  <inkml:trace contextRef="#ctx1" brushRef="#br0" timeOffset="5871.27">24159 1720 6447 0,'7'-2'272'0,"-4"2"80"0,0 0-352 0,0 2 0 0,0-1 0 0,-2 1 0 0,2-1 1824 0,1 3 288 0,-4-4 64 0,0 0 16 0,0 0 752 0,0 0 128 16,37 58 48-16,-37-58 0 0,0 0-848 0,0 0-160 15,17 52-48-15,-17-52 0 0,0 0-448 0,0 0-80 16,0 0-32-16,0 0 0 0,13 56-544 0,-12-51-96 16,0 1-32-16,-1-2 0 0,2-3-416 0,-2 1-96 15,0-1 0-15,0-1-16 0,0 0 32 0,-2-1 16 16,1-2 0-16,-2 0 0 0,0-1-32 0,-1-2-16 16,1 1 0-16,-1-1 0 0,0-1-48 0,0 0 0 15,1 0 0-15,0-2 0 0,0-1-16 0,2 1-16 0,-2-4 0 0,3-1 0 16,0 0-16-16,0-1 0 0,3 0 0 0,0 1 0 15,1 0-64-15,1 2-16 0,1 1 0 0,0 1 0 16,1 2-128-16,0 1 0 0,0 2 0 0,0 1 0 16,0 3 0-16,0-1 0 0,-1 4 0 0,1-1 0 15,1 5-224-15,-1-1 80 0,-7-5 16 0,0 0 0 16,0 0-32-16,0 0 0 0,41 56 0 0,-41-56 0 0,0 0 160 0,0 0-160 16,0 0 160-16,36 62-160 0,-36-62 160 0,0 0 0 15,0 0 0-15,0 0 0 0,0 0 0 0,0 0 0 16,0 0 0-16,0 0 0 0,49 51 0 0,-45-49 128 15,-1 0-128-15,0-2 128 0,-2 1 0 0,1-1 0 16,-1 2 0-16,1-2 0 0,-2 1-128 0,1-1 0 16,-1 1 128-16,0 1-128 15,0-1 0-15,0 1 0 0,0-1 0 0,0 1 0 16,1-1-816-16,-1-1-80 0,2 1 0 0,-1 1-19120 16</inkml:trace>
  <inkml:trace contextRef="#ctx1" brushRef="#br0" timeOffset="6394.96">24846 1269 19519 0,'0'-6'432'0,"0"4"80"0,0 0 32 0,0 2 0 0,1 0-544 0,-1 2 0 0,0 0 0 0,2 3 0 0,-1 3 3264 0,2 3 528 0,-3-11 112 16,0 0 32-16,10 57-1808 0,-10-57-352 0,0 0-80 0,15 72-16 0,-15-72-928 0,0 0-192 15,16 68-48-15,-16-68 0 0,16 62-304 0,-16-62-64 16,18 68-16-16,-18-68 0 0,23 65-128 0,-23-65 0 16,22 58 0-16,-22-58 0 15,0 0 0-15,35 68 0 0,-35-68 0 0,0 0 0 0,0 0 0 0,0 0 0 0,36 63 0 16,-36-63 0-16,0 0 144 0,0 0-144 0,0 0 160 0,0 0-160 15,0 0 288-15,0 0-32 16,0 0-16-16,0 0 0 16,0 0 64-16,18-4 16 0,-22-3 0 0,-2-2 0 15,-2 1-16-15,-2-2 0 0,-3-1 0 0,-2-1 0 16,-2 0-144-16,-2-1-32 0,0 0 0 0,-1 2 0 16,1-2-128-16,-2 2 192 0,0 2-192 0,1 2 192 15,-1 4-192-15,3 2 0 0,1 2 0 0,3 4 128 16,2 2-128-16,2 1 0 0,3 2 0 0,0 1 0 15,2 2 0-15,0 0 0 0,1 1 0 0,3-1 0 0,1-13 0 0,0 0 0 16,0 0 0-16,12 52 0 0,-12-52 0 0,0 0 0 16,0 0 0-16,0 0 0 0,53 51 0 0,-53-51 0 15,0 0 0-15,0 0 0 0,56 18 0 0,-42-16 208 16,2-2-48-16,1-2-16 0,-2-1-16 0,1 1 0 16,4-3 0-16,-2 0 0 0,2-1-128 0,-3-1 0 15,0 1 0-15,0 1 0 16,-3-1-912-16,-1 2-64 0</inkml:trace>
  <inkml:trace contextRef="#ctx1" brushRef="#br0" timeOffset="6863.7">26348 1495 24879 0,'5'-18'1088'0,"-3"8"256"0,0 4-1088 0,0 1-256 0,1 0 0 0,-2 4 0 0,1-1 1856 0,0 1 320 0,1 0 64 0,1 1 16 0,2 5-208 0,-6-5-64 0,0 0 0 0,0 0 0 16,20 71-1280-16,-20-71-256 0,7 65-48 0,-7-65-16 15,8 85-128-15,-8-85-16 0,12 94-16 0,-12-94 0 16,11 91-16-16,-11-91 0 0,11 82 0 0,-11-82 0 0,13 90-208 0,-13-90 144 31,14 86-144-31,-14-86 128 0,13 65-128 0,-13-65 0 0,0 0 0 0,17 61 0 16,-17-61 0-16,0 0 0 0,0 0 0 0,0 0 0 15,0 0 0-15,0 0 0 0,0 0-160 0,0 0 160 32,0 0-880-32,0 0-80 0</inkml:trace>
  <inkml:trace contextRef="#ctx1" brushRef="#br0" timeOffset="7349.2">26081 1422 20271 0,'14'-17'896'0,"-4"5"192"15,1 1-880-15,0 1-208 0,-1 5 0 0,-1-1 0 0,2 0 2704 0,10-4 496 16,16-5 112-16,14-5 16 0,9-1-896 0,4 4-160 0,-2 3-32 0,-3 7-16 31,-6 2-1520-31,-7 7-320 0,-5 1-48 0,-41-3-16 16,65 17-160-16,-65-17-32 0,0 0-128 0,57 34 192 0,-57-34-192 0,0 0 128 15,0 0-128-15,22 59 0 16,-26-45 144-16,-6 0-144 0,-2 0 128 0,-7-1-128 0,-1 1 176 0,-2-1-48 16,-1-2-128-16,3-1 192 0,5-1-16 0,-2-2-16 15,-1-2 0-15,1-1 0 0,4 1 48 0,0-4 16 16,2 1 0-16,1-2 0 0,2-2-96 0,0 1 0 15,6-2-128-15,3-1 192 0,3-1-192 0,3 1 0 16,5-1 0-16,2 0 0 0,0 1 0 0,4 1-208 0,2 2 16 16,4 1 0-16,2 1-176 0,-26-1-16 0,0 0-16 0,69 13 0 15,-69-13 96-15,53 18 32 0,-53-18 0 0,60 27 0 16,-60-27 128-16,0 0 144 0,65 44-208 16,-65-44 80-16,0 0 128 0,0 0 0 0,38 59 0 0,-41-45 0 15,-4-1 0-15,-4 1 0 16,-5-2 128-16,-4-1-128 0,-4 0 240 0,-4 0-32 0,-3-1 0 0,-6 0 0 15,-4 0 176-15,2-1 16 0,-1-2 16 0,5-2 0 16,4 0 96-16,4-3 32 0,3-2 0 0,3 0 0 16,4-1-304-16,3 0-64 0,1-2-16 0,2 0 0 0,2 1-160 0,2 1 0 15,1 0-160-15,4 1 160 16,-1 1-832-16,3 0-64 0</inkml:trace>
  <inkml:trace contextRef="#ctx1" brushRef="#br0" timeOffset="7608.88">26890 2059 13823 0,'-1'7'1216'0,"1"0"-960"0,1-1-256 0,-1-2 0 0,1 0 2736 0,-1 2 496 0,0 4 96 0,0-10 32 15,0 0 560-15,6 65 112 0,-6-65 32 0,7 55 0 16,-7-55-2640-16,0 0-528 16,10 63-96-16,-10-63-32 0,0 0-288 0,0 0-64 0,0 0-16 0,0 0 0 15,14 57-208-15,-12-54-64 0,-2-2 0 0,0-1 0 16,0 0-128-16,-2-1-224 0,2-4 48 0,-1 0-19760 16</inkml:trace>
  <inkml:trace contextRef="#ctx1" brushRef="#br0" timeOffset="8002.56">26519 679 6447 0,'-6'-2'576'0,"4"2"-576"0,2 0 0 0,-1 2 0 0,-2-1 1760 0,0 0 240 16,1 4 48-16,-3 0 16 0,0 5 1376 0,-4 4 272 31,1 5 48-31,-1 0 16 0,-1 3-1216 0,2-1-256 0,-1 0-32 0,1-3-16 0,2 1-1088 0,1-2-208 16,-1-2-64-16,2-3 0 0,1-3-448 0,0 0-112 15,2-2-16-15,-2-1 0 0,1-1-96 0,1-2-32 16,0 0 0 0,-1-2 0-16,1 1-192 0,1-2 0 15,-2-2 0-15,2-1-12080 16,-1 2-2336-16</inkml:trace>
  <inkml:trace contextRef="#ctx1" brushRef="#br0" timeOffset="8191.35">26520 734 7359 0,'0'0'656'0,"0"0"-528"0,0 0-128 0,0 0 0 16,0 0 2304-16,0 0 448 0,0 0 64 0,58 29 32 15,-58-29 1872-15,0 0 368 0,0 0 80 0,61 44 16 16,-61-44-2736-16,0 0-528 0,0 0-128 0,62 34 0 15,-50-28-128-15,1-2 0 0,-2-3-16 0,-1 1 0 16,0-1-1248-16,-3-1-240 0,-1 0-160 0,0 0-14368 16,-4 0-2976-16</inkml:trace>
  <inkml:trace contextRef="#ctx1" brushRef="#br0" timeOffset="9145.61">19385 3108 9215 0,'0'-4'816'0,"0"0"-656"0,0 1-160 0,0 2 0 0,0-1 1216 0,0 1 224 0,0-3 32 0,0-3 16 15,-2-2 736-15,1 1 144 0,-2 1 16 0,0 2 16 0,0 3 192 0,-1 0 32 16,0 5 16-16,-2 1 0 0,-1 2-1152 16,0 4-224-16,-1 1-48 0,1 3-16 0,1-3-416 0,0 4-80 15,-1-1 0-15,2 4-16 0,-4 8-304 0,1 3-64 16,-1 5-16-16,2 1 0 0,1 2-304 0,2 0 0 15,3 0 128-15,1-37-128 0,3 65 0 0,-3-65 0 16,0 0 0-16,17 73 0 0,-17-73 0 0,0 0 0 16,0 0 0-16,0 0 0 0,48 61 256 0,-36-56-48 15,2 1-16-15,2-3 0 0,-2 0 0 0,-1-2 0 16,2-1 0-16,1 0 0 0,-1 0 0 0,2-1-16 0,0-1 0 0,-1 2 0 16,-2-1-176-16,0 0 192 0,-3-1-192 15,1 2 192-15,-2 0-192 0,0 0 0 0,-3-1 0 16,-2-1 0-16,1 2-240 0,-2 0-80 0,0-1 0 15,-1-1-18528-15</inkml:trace>
  <inkml:trace contextRef="#ctx1" brushRef="#br0" timeOffset="9415.68">19061 3411 13583 0,'4'-4'288'0,"-1"2"64"0,2 1 16 0,-1-1 32 0,0 1-400 0,2 1 0 0,2-1 0 0,6-1 0 0,9 1 3472 0,8-4 624 16,6 0 112-16,-1-2 16 0,1 2-1312 0,-2-2-272 0,1 2-48 0,-2-1-16 16,-2 0-1584-16,-5 2-320 0,-3 0-64 0,-3 1-16 15,-4 2-432-15,-3-1-160 0,-4 2 0 0,-1 0 144 16,-4 2-336-16,-2-2-80 0,-1 3-16 0,-2-1-17392 15</inkml:trace>
  <inkml:trace contextRef="#ctx1" brushRef="#br0" timeOffset="9937.34">19735 3028 10127 0,'-1'-17'896'16,"-1"9"-704"-16,2-1-192 0,0 3 0 15,0 2 1920-15,-1 1 336 0,1 2 80 0,-2-2 16 0,1 0 1392 0,-2 2 288 16,-1 2 48-16,-2 6 16 0,2 5-1856 0,0 3-352 16,1 1-80-16,0 2-16 15,0 3-1072-15,0 3-208 0,3 5-64 0,0-1 0 0,0-8-176 0,2 1-32 16,-1 4-16-16,-1-25 0 0,0 0-96 0,16 85-128 0,-16-85 176 0,0 0-176 31,21 82 128-31,-21-82-128 0,0 0 0 0,0 0 0 16,21 72 0-16,-17-61 0 0,-2-1 0 0,-1-3 0 15,1 0 128-15,-2-2-128 0,0-3 0 0,-2 0 0 16,1-1 192-16,-1-1-64 0,-2 0 0 0,0-3-128 16,0 1 240-16,-2-1-64 0,0-3-16 0,1 0 0 15,1-1-32-15,-1 0 0 0,2 0 0 0,2-1 0 0,0-4-128 0,1 1 192 16,1-2-192-16,0 2 192 0,2 3-192 0,2-4 0 15,2 1 0-15,3-3 128 0,1 0-128 0,3 0 0 16,3 1 0-16,-2 2 0 0,1 2 0 0,0 3 0 0,-1 1-176 0,1 3 176 0,1 2-224 16,-2 3 32-1,1 1 16-15,-2 4 0 0,0 0-64 0,-14-8-16 0,0 0 0 0,0 0 0 16,0 0 96-16,56 68 16 0,-49-54 0 0,-7-14 0 0,0 0 144 0,0 0 0 16,0 0 0-16,29 68 0 15,-25-57 0-15,0-2 0 0,-1-1 0 0,0-1 0 16,0-1 0-16,-1-1 0 0,1 1 0 0,0-3 0 0,0 0 0 0,-2 0 0 15,4-2 0-15,-3-1 0 32,3 0-1008-32,-1 0-112 0</inkml:trace>
  <inkml:trace contextRef="#ctx1" brushRef="#br0" timeOffset="10415.02">20323 3534 5519 0,'7'-5'496'16,"-4"3"-496"-16,1 0 0 0,-1-1 0 0,-1 2 2432 0,0 0 400 0,1-2 80 0,0 0 16 0,4-3 1808 0,1-2 384 0,1-1 64 0,0-1 0 15,-2-1-2624-15,1 1-512 0,-3-1-128 0,-1 0 0 16,1-1-1120-16,-2 1-224 0,-2 0-32 0,-1-1-16 16,-1 1-192-16,-4-2-32 0,0 2-16 0,-2 1 0 0,-2 2-64 0,-2-1-16 15,-3 2 0-15,1 2 0 0,0 2-208 0,1 0 176 16,-4 4-176-16,-2 1 160 0,1 3-160 0,-3 2 0 15,2 3 0-15,-1 2 0 0,4 0 0 0,0 2 0 16,6 3 0-16,-1 0 0 0,4 2 0 0,2 1 0 16,4-2 0-16,0 0 0 0,3 1-256 0,1-4 80 15,2-1 16-15,-1-2 0 0,2-4-128 0,2-1-32 16,1 0 0-16,0-4 0 0,1 0 112 0,0-5 16 16,-1 1 0-16,0-2 0 0,0-2 192 0,-2-1 0 15,2-3 0-15,0 1 0 0,-1-1 0 0,-1 0 0 0,-1-3 0 16,-1 1 0-16,-1 3 0 0,0-2 208 0,0-2-64 15,-1 1-16-15,-1 3 160 0,0-2 32 0,0 0 0 0,0 1 0 16,-2 1 16-16,2 2 16 0,-2 3 0 0,1 1 0 16,-1 2-144-16,-1 1-16 0,2 2-16 0,-2 1 0 15,1 3-176-15,0 2 0 0,2 3 0 0,0 2 0 16,1-1 0-16,1 0 0 0,0 1 0 0,1-1 0 16,2-2 0-16,-1 0 0 0,1-1 0 0,0-1 0 15,-1-2-128-15,2-2 128 0,0 0-160 0,3-1 160 0,-1 0-320 0,2-3 16 16,1-1 16-16,0-1 0 15,0-2-384-15,-1-1-80 0,1-2-16 0,0-1-18528 16</inkml:trace>
  <inkml:trace contextRef="#ctx1" brushRef="#br0" timeOffset="10699.38">20669 3100 11055 0,'-9'-25'976'0,"5"12"-784"0,0 0-192 0,0 5 0 0,1 2 2848 0,1 3 528 0,1 0 96 0,-2-2 32 0,0-2 608 0,-1-2 128 0,1 1 32 0,-1 3 0 16,1 4-2704-16,2 5-544 0,1 3-96 0,0 6-32 16,1 3-544-16,2 2-112 0,-3-18-32 0,0 0 0 15,17 75-80-15,-17-75-128 0,0 0 176 0,21 85-176 16,-21-85 144-16,0 0-144 0,26 87 0 0,-26-87 144 16,0 0-144-16,28 88 0 0,-28-88 0 0,0 0 0 15,0 0 0-15,22 76 0 0,-17-62 0 0,-3-4 0 16,1-1 0-16,0-4 128 0,0 1-128 0,-2-2 0 0,2-1 0 15,-1 0 0-15,0-3 128 0,0 1-128 0,-1-2 0 0,1 1 0 16,-1-3 0-16,0 0 0 0,1-1-192 0,-2 0-64 16,1-2 0-16,-1 0-12544 15,-1-1-2512-15</inkml:trace>
  <inkml:trace contextRef="#ctx1" brushRef="#br0" timeOffset="10905.26">20470 3281 10127 0,'4'-3'896'0,"0"2"-704"16,3 1-192-16,0 0 0 0,0 0 2912 0,-1-2 544 0,1 2 128 0,4-1 0 31,8-1 784-31,5 0 160 0,8-1 16 0,3-3 16 0,2 2-2736 0,-3-2-544 0,-4 2-128 0,-5 0 0 16,-1-1-640-16,-4 3-112 0,-2-1-16 0,-2 3-16 16,-2-2-368-16,-1 4 0 0,-3 1 0 0,-2-1 0 31,1 3-576-31,-1 2-144 0</inkml:trace>
  <inkml:trace contextRef="#ctx1" brushRef="#br0" timeOffset="11424.84">22343 3299 10127 0,'-7'3'896'0,"2"-2"-704"0,1 2-192 0,1 0 0 15,1 0 1392-15,-1 0 240 0,0 0 48 0,-1 4 16 16,-5 4 1504-16,-1 4 320 0,0 5 48 0,1 3 16 0,1-1-1440 0,6 0-288 16,2-4-48-16,4-1-16 0,-4-17-1024 0,0 0-224 15,0 0-32-15,47 56-16 16,-47-56-48-16,0 0 0 0,62 27 0 0,-40-22 0 0,-2-3 16 0,-2-2 0 15,4-1 0-15,0-3 0 0,1-3-80 0,-1-2 0 16,0-2-16-16,-4-2 0 0,0-1 80 0,-1 0 32 16,-3-2 0-16,-1 1 0 0,-4 1 16 0,-2-2 0 15,-2 2 0-15,-2 0 0 0,-3 0-16 0,-3 0 0 16,-2 0 0-16,-4 1 0 0,1 3-112 0,-5-3-32 16,-4 0 0-16,-4-1 0 0,-5 0-128 0,-2 3-16 15,-3 2-16-15,-1 2 0 0,2 5-176 0,-1 0 0 16,0 4 144-16,-2 2-144 0,4 1 0 0,3 3-128 15,2 0 0-15,6 3 0 16,4 1-544-16,4-1-96 0,4 2-32 0,6-1-13168 16,6 1-2640-16</inkml:trace>
  <inkml:trace contextRef="#ctx1" brushRef="#br0" timeOffset="11905.71">22865 3087 31327 0,'-7'-18'1392'0,"3"9"272"0,1 1-1328 0,2 2-336 0,1 3 0 0,-2 1 0 0,2 0 1536 0,0 1 224 16,-1-3 48-16,0 1 16 0,-1 1-480 0,1 5-80 15,1 4-32-15,-2 5 0 0,2 3-832 0,0 5-160 0,0-20-48 0,0 0 0 16,0 75-192-16,0-75 0 16,3 60 0-16,-3-60 0 0,4 64 0 0,-4-64 0 15,8 61 0-15,-8-61 0 0,0 0 0 0,17 82 0 16,-17-82 0-16,0 0 0 0,0 0 0 15,0 0 0-15,22 72 0 0,-20-67 0 0,0-2 0 0,-2-1 0 16,2-4 0-16,-1-1 0 0,1-1 0 0,-1-4 192 0,2 1-48 0,0-3-16 16,1-3 208-16,0-1 48 0,0-2 0 0,2-1 0 15,1 2 0-15,0-1 0 0,0 1 0 0,2-1 0 16,2-2-192-16,3 1-16 0,2-1-16 0,-2 3 0 16,0 6-160-16,-1 0 0 0,1 2 0 0,3 1 0 15,0 5 0-15,1 2 0 0,0 5 0 0,-18-6 0 0,0 0-224 0,0 0 80 16,61 45 16-16,-61-45 0 15,0 0-192-15,0 0-16 0,35 68-16 0,-35-48 0 0,-5-2 80 0,-2-1 16 16,-3 0 0-16,-1-3 0 0,-4-1 256 0,1-3 0 16,0 0-128-16,0-3 128 15,-2-2 0-15,1 0 0 0,1-2 0 16,-2-2 0-16,2-1 0 0,1-3 0 0,1 0 144 16,-1-2-144-16,3-1 128 0,2 0-128 0,1 2 128 0,1 0-128 0,2 1 0 0,-1-1 0 15,4 2-144-15,1 1 144 16,1 1-1104-16,1 0-112 0</inkml:trace>
  <inkml:trace contextRef="#ctx1" brushRef="#br0" timeOffset="15334.85">23234 3094 13823 0,'3'-5'1216'0,"0"-1"-960"0,0 2-256 0,-2 1 0 0,2 0 256 0,0-2 16 0,1-5 0 0,4-6 0 16,4-4 1840-16,0-4 384 0,1 2 64 0,-3 2 0 15,-3 4-64-15,0 2 0 0,-3 2-16 0,-1 2 0 16,-3 3-448-16,0 1-96 0,0 3-16 0,-1 0 0 16,-1 3-928-16,0 0-192 0,2 3-32 0,-2 0-16 0,2 1-176 0,0 2-16 15,2-1-16-15,-1 4 0 0,-1-9-176 0,0 0-48 16,0 0 0-16,13 45 0 16,-13-45-80-16,0 0-32 0,0 0 0 0,10 55 0 0,-10-55 48 0,0 0 16 15,9 54 0-15,-9-54 0 0,0 0-16 0,13 55-16 16,-13-55 0-16,10 47 0 0,-10-47-80 0,10 48-16 15,-10-48 0-15,11 45 0 0,-11-45 32 0,0 0 0 0,16 52 0 16,-16-52 0-16,0 0-48 0,18 52 0 16,-18-52 0-16,0 0 0 0,0 0 16 0,13 53 0 0,-12-43 0 0,-1-1 0 15,0-9-16-15,0 0 0 0,0 0 0 0,0 0 0 16,0 0-128-16,0 0 192 0,0 0-192 0,0 0 192 16,0 0-192-16,0 0 0 15,0 0 144-15,0 0-144 0,61 29 128 0,-51-36-128 0,-2 0 160 16,2 0-160-16,0-2 0 0,-1-1 128 15,-2 2-128-15,0-1 0 0,-3 2-160 0,2 0-80 16,-4-1-16-16,1-1 0 16,0 2-832-16,-1 0-192 0,-2-1-16 0,-2 0-20000 0</inkml:trace>
  <inkml:trace contextRef="#ctx1" brushRef="#br0" timeOffset="15529.14">23151 3264 7359 0,'-2'-2'656'0,"2"2"-528"0,2 0-128 0,-1 0 0 0,1 0 4544 0,0-1 864 0,0 0 176 0,5-1 48 0,4-1-2064 0,-11 3-416 0,38-8-80 0,-38 8 0 15,54-13-1520-15,-24 6-288 0,1 0-64 0,-2 0-16 16,1 0-720-16,-30 7-144 0,48-10-16 0,-48 10-16 16,0 0-288-16,58-6 0 15,-58 6 0-15,0 0 0 0,0 0-192 0,0 0-128 0,58 6-48 0,-52-3-18832 31</inkml:trace>
  <inkml:trace contextRef="#ctx1" brushRef="#br0" timeOffset="16053.59">23918 3326 14735 0,'7'-3'640'0,"-4"0"160"0,1 1-640 0,0 0-160 0,-2 1 0 0,-1-1 0 0,0 1 3264 0,2-3 640 16,2-2 112-16,0-1 16 0,1-2-704 0,-3 0-160 16,1-1-32-16,-4 0 0 0,0-1-1904 0,-4 1-384 15,-1-2-80-15,-2 2 0 16,2 1-192-16,-5-1-48 0,-1 0 0 0,-2 1 0 16,-1 1-128-16,0 1-16 0,-2 3-16 0,2 1 0 0,0 1-144 0,1 2-32 0,0 2 0 0,1-1 0 31,-1 5-192-31,0-1 176 0,3 2-176 0,0 1 160 15,5-1-160-15,-2 1 0 0,2 1 0 0,1 0 0 0,3 3 0 0,-1-2 0 0,1-2 0 0,1 3 0 32,1 1 0-32,2 2 0 0,-3-14 0 0,0 0 0 15,0 0-176-15,23 58 176 0,-23-58-128 0,0 0 128 16,0 0-208-16,0 0 32 0,54 49 16 0,-54-49 0 16,0 0 16-16,0 0 0 0,57 12 0 0,-44-15 0 15,1 0 144-15,-1-1 0 0,0-2-144 0,-3 0 144 16,-1 2 0-16,0-2 0 0,-1-1 0 0,1-1 0 0,-2-1 128 0,0 1 0 15,0-2 0-15,-1 2 0 0,-2-1 224 0,-1 2 32 16,0 0 16-16,-2 0 0 0,0 3 48 0,-1 1 16 16,0 0 0-16,-1 0 0 0,1 3-64 0,-1 0-16 15,-1 2 0-15,1 0 0 0,-1 3-128 0,2 2-16 16,-1 0-16-16,1 1 0 0,1 2-224 0,1 0 0 16,-2-10 128-16,0 0-128 0,0 0 0 0,11 45 0 15,-11-45 0-15,0 0 0 0,0 0 0 0,0 0 0 0,0 0 0 0,0 0 0 16,0 0 0-16,41 45 0 0,-37-43 0 0,1-4 0 31,-3 1-496-31,3 0 16 0,-3-2 0 0,3-1 0 16,-1-1-912-16,-1 0-176 0</inkml:trace>
  <inkml:trace contextRef="#ctx1" brushRef="#br0" timeOffset="16308.22">24216 3200 26719 0,'1'0'1184'0,"-1"0"240"0,0 0-1136 0,0 0-288 0,0 2 0 0,0-2 0 0,0 1 3072 0,0 1 544 0,0 2 112 0,2 1 32 0,-1 4-2208 0,1 1-432 16,-1 0-96-16,-1-10 0 0,0 0-592 0,0 0-112 16,16 51-32-16,-16-51 0 0,0 0-96 0,0 0 0 15,19 53-16-15,-19-53 0 0,0 0-176 0,0 0 0 0,0 0 0 0,0 0 0 16,26 55 0-16,-22-50 0 15,0-3 0-15,2 0 0 0,-2-2 0 0,0-2-192 0,-1 1 0 0,1-2 16 32,1 0-736-32,-3 1-160 0,1-3-16 0,2 2-17808 0</inkml:trace>
  <inkml:trace contextRef="#ctx1" brushRef="#br0" timeOffset="16798.58">24432 3270 3679 0,'1'-2'320'0,"1"1"-320"15,-1 1 0-15,1 0 0 0,-2 0 1680 0,1 0 272 16,2 0 48-16,0 1 16 16,1 1 1584-16,2 0 320 0,-6-2 64 0,0 0 16 15,0 0-1328-15,0 0-272 0,0 0-48 0,36 51-16 0,-36-51-928 0,0 0-176 16,0 0-32-16,0 0-16 0,26 50-544 0,-26-50-128 16,0 0 0-16,0 0-16 0,0 0-224 0,0 0-32 15,0 0-16-15,35 51 0 0,-32-49 0 0,0 1 0 16,0-1 0-16,-2-1 0 0,0 0-32 0,1-2-16 15,-2 1 0-15,0-3 0 0,0 2-176 0,0-3 128 0,-2-1-128 16,1 1 128-16,-2 0-128 0,0-3 0 0,1 1 144 16,-1 0-144-16,1 2 128 0,-1-1-128 15,1-1 128-15,0-3-128 16,-1 1 160-16,2-1-32 0,0 1-128 0,-1-2 192 16,2 2 0-16,-1-4-16 0,2 0 0 0,1-4 0 15,-1 3-176-15,3-1 192 0,2-3-192 0,1 0 192 16,3 3-192-16,1 0 0 0,0 3 0 0,2 2 0 0,1 1 0 0,-1 2 0 15,-13 6 0-15,0 0 0 0,42-3 0 0,-42 3 0 16,0 0 0-16,0 0 0 0,0 0 0 0,63 34 0 0,-63-34 0 16,0 0 0-16,0 0 0 0,38 61 0 0,-38-61 0 0,0 0 0 0,18 54 0 0,-18-54 0 15,0 0 0-15,18 51 192 0,-18-51 0 0,0 0 0 16,0 0 0-16,23 49 0 16,-23-49 32-16,0 0 16 15,0 0 0-15,0 0 0 0,0 0-48 0,0 0 0 16,0 0 0-16,0 0 0 0,0 0-192 0,0 0 0 15,0 0 0-15,0 0 0 16,0 0-656-16,0 0-240 0</inkml:trace>
  <inkml:trace contextRef="#ctx1" brushRef="#br0" timeOffset="17572.05">25167 3138 23039 0,'-2'0'2048'0,"-1"-1"-1648"16,1 1-400-16,0 0 0 0,-1 0 1312 0,-1 0 176 0,0 0 48 0,-7 1 0 0,-4 1 896 0,-6 2 192 15,0 1 48-15,-2 1 0 0,4 1-1536 0,0 2-304 0,7-2-64 0,2 0-16 16,1 1-496-16,2 2-80 0,3 1-32 0,1 2 0 15,3 0-144-15,0-13 0 0,0 0 0 0,0 0 0 16,0 0 0-16,24 59 0 16,-24-59 0-16,0 0 0 0,0 0-160 0,65 51 160 15,-65-51 0-15,0 0-144 0,72 34 144 0,-72-34-160 16,0 0 160-16,68 30-160 0,-68-30 160 0,0 0 0 0,0 0 0 0,55 26 0 16,-55-26 128-16,0 0 0 0,0 0 0 0,0 0 0 15,0 0 144-15,0 0 48 0,-10 34 0 16,-4-29 0-16,-3-1 64 0,-3 0 32 0,2-1 0 0,0 0 0 15,-1-2-224-15,-2 1-32 0,1-2-16 16,-1 0 0-16,3-2-144 0,-1-1 0 0,4 1 0 0,-1-3-13136 31,2 0-2672-31</inkml:trace>
  <inkml:trace contextRef="#ctx1" brushRef="#br0" timeOffset="17737.68">24299 3073 2751 0,'-17'-5'256'0,"9"3"-256"0,2 1 0 0,2 1 0 16,3 0 8368-16,-1 0 1616 0,2 0 336 0,-1 0 64 16,-1 1-10384-16,-1-1-2240 0,1-4-384 0</inkml:trace>
  <inkml:trace contextRef="#ctx1" brushRef="#br0" timeOffset="18471.72">26308 2861 11055 0,'4'-1'976'0,"-2"-1"-784"0,-2 1-192 0,-2 0 0 0,2 1 1296 0,0-2 224 0,0-1 32 0,0-1 16 16,2-2 1888-16,-2 1 368 0,1 1 80 0,-1 1 0 15,2 3-992-15,-1 3-208 0,0 2-32 0,1 4-16 16,-2-9-1504-16,0 0-320 0,7 45-48 0,-7-45-16 16,5 44-64-16,-5-44-32 0,10 48 0 0,-10-48 0 15,12 55-96-15,-12-55 0 16,11 59-16-16,-11-59 0 0,11 54-96 0,-11-54-16 0,12 51 0 0,-12-51 0 0,5 48-16 0,-5-48-16 16,3 38 0-16,-3-38 0 0,0 0-48 0,1 44-16 15,-2-33 0-15,0-3 0 0,1 1-96 0,-2-3 0 16,1-1-16-16,-1-1 0 0,0-1-240 0,0 0 128 15,1 0-128-15,-1-2 0 0,1-1 0 0,0 0 0 16,-1 0 0-16,-1-1 0 16,2 0-768-16,-1-2-80 0,0 0-32 0,0 0 0 15,-1 0-624-15,1 0-128 0,-1-1-32 0,-2 1-18736 16</inkml:trace>
  <inkml:trace contextRef="#ctx1" brushRef="#br0" timeOffset="19006.4">25992 3151 16575 0,'1'1'1472'0,"0"-1"-1168"16,1 2-304-16,-2-1 0 0,1-1 1216 16,1 2 176-16,1 0 32 0,2 4 16 0,-5-6 2528 0,0 0 496 31,0 0 96-31,0 0 32 0,0 0-2736 0,58 51-528 0,-58-51-112 0,0 0-32 0,0 0-512 0,54 44-96 15,-54-44-32-15,0 0 0 0,0 0-112 0,55 41-32 32,-55-41 0-32,0 0 0 0,0 0-32 0,69 43-16 15,-69-43 0-15,0 0 0 0,58 34-96 0,-58-34-32 0,0 0 0 0,58 31 0 0,-58-31-96 0,0 0 0 32,0 0-128-32,68 41 192 0,-68-41-192 0,0 0 0 15,0 0 128-15,55 43-128 0,-55-43 0 0,0 0 0 0,0 0 0 16,0 0 0-16,0 0 0 0,52 45 0 0,-52-45 0 0,0 0 0 15,0 0 128-15,0 0-128 0,0 0 0 0,0 0 144 16,0 0 32-16,0 0 0 0,0 0 0 0,0 0 0 16,0 0 176-16,0 0 32 0,31-9 16 0,-32 4 0 15,1-2 112-15,-2-2 0 0,2 2 16 0,-1-3 0 16,1 2 0-16,0-3 0 0,1-1 0 0,-1 1 0 16,2 1-80-16,-1-1-32 0,1-3 0 0,0 0 0 15,1-2 288-15,0 5 64 0,1-1 16 0,-1 1 0 0,3-3-624 0,-1-2-112 16,1 2-48-16,3 0 0 0,-2 0 0 0,1 0 0 15,1 1 0-15,-1-1 0 0,-1 3 0 0,2 1 0 16,-1 0 0-16,-1 0 0 0,-1 3 0 16,-1 0 0-16,0 0 0 0,-3 0 0 0,1 1 0 0,0 2 0 15,-3 0 0-15,0 1 0 16,0 1 0-16,-1 1 0 0,-2 0 0 0,0-1 0 16,0 2-1088-16,0 2-224 0,-1-1-32 0,0 2-16 15,1 0-528-15,0 0-96 0,-1 2-32 0,1 1-20000 0</inkml:trace>
  <inkml:trace contextRef="#ctx1" brushRef="#br0" timeOffset="19578.62">28048 2947 20271 0,'-1'-5'896'0,"-2"1"192"0,2 2-880 16,-2-1-208-16,2 0 0 0,-2 2 0 0,-2 0 2096 0,-2-4 368 0,-4 1 80 0,-7-3 16 0,-5 1 128 0,-2 1 16 0,-2 2 16 0,-1 2 0 16,-1 2-1568-16,-2 0-304 0,4 5-64 0,-1 3-16 15,1 2-256-15,3 0-48 16,3 2-16-16,1 0 0 0,5-1-64 0,1 1 0 0,4 0-16 0,3-2 0 16,3-1-240-16,2-2-128 0,4 1 128 0,-1-2-128 15,-1-7 0-15,0 0 0 0,0 0 0 0,0 0 128 0,65 41-128 0,-65-41-128 16,0 0 128-16,62 24-192 0,-62-24 48 0,0 0 0 15,65 30 0-15,-65-30 0 0,0 0 144 0,55 33-160 16,-55-33 160 0,0 0-160-16,0 0 160 0,52 46 0 0,-52-46 0 0,0 0 0 15,0 0 0-15,0 0 0 0,0 0 0 0,31 53 0 0,-31-46 0 0,-4 0 0 16,0-1 128-16,-3 0-128 0,-3-1 256 0,0 1 0 16,-3-2-16-16,-1 2 0 15,-1-2 144-15,-1 0 16 0,-2 1 16 0,1-1 0 0,1 0 96 0,1-1 32 16,-2 1 0-1,1-1 0-15,1 0-96 0,2-2-32 0,2 1 0 0,1-1 0 16,1 1-224-16,1-2-32 0,1 0-16 0,1 0 0 0,2 0-144 0,1-2-224 16,2-1 48-16,2 2 16 31,1-2-960-31,2-1-192 0,2 0-32 0,3-1-19584 0</inkml:trace>
  <inkml:trace contextRef="#ctx1" brushRef="#br0" timeOffset="20162.66">28503 3000 13823 0,'2'-7'1216'0,"-2"2"-960"0,1 1-256 0,-2 1 0 0,1 1 2928 0,-2 0 528 0,-1-1 128 0,-1 0 0 0,-3-2-128 0,-4-2-16 0,-3 0-16 0,-5 1 0 15,1 3-1984-15,-2 0-400 0,-1 3-80 0,1 2 0 16,2 1-448-16,1-1-96 0,0 4-16 0,1 0 0 15,5-1-144-15,1 1-48 0,3 0 0 0,2-1 0 16,0 2-208-16,2-1 0 0,2 1 128 0,1-7-128 16,0 0 0-16,0 0 0 0,0 0 0 0,0 0 0 15,21 58 0-15,-21-58-128 0,0 0 128 0,0 0 0 16,0 0-192-16,45 58 192 0,-45-58-192 0,0 0 192 0,0 0-144 0,57 48 144 16,-57-48 0-16,0 0-144 15,0 0 144-15,68 37 0 0,-68-37 0 0,0 0 0 0,77 39 0 0,-77-39 0 16,0 0 0-16,67 36 0 0,-67-36 0 0,0 0 0 15,0 0 128-15,0 0-128 16,51 45 160-16,-51-45-32 0,0 0-128 0,-10 21 192 0,3-14 96 16,-5-1 16-16,0-1 0 0,-4 1 0 0,-1 0 80 0,-3-1 0 15,-1 0 16-15,-1 0 0 0,-4-1 112 0,2 1 0 0,0-1 16 0,3-1 0 32,3-2-144-32,2 1-16 0,3-2-16 0,2 0 0 0,4 0-352 0,0 0 0 15,3-2 0-15,1 1-128 16,0-1-640-16,3 0-112 0,2-1-16 0,0-2-20480 0</inkml:trace>
  <inkml:trace contextRef="#ctx1" brushRef="#br0" timeOffset="20486.03">28773 2973 32255 0,'2'-3'1424'0,"-1"2"304"0,0-1-1392 0,1 2-336 0,-2 0 0 0,0 0 0 0,0 2 2128 0,1-1 368 0,1 3 64 0,-2-4 0 16,0 0-976-16,0 0-208 0,0 0-32 0,2 57-16 0,-2-57-496 0,-4 37-80 16,4-37-32-16,-4 40 0 0,4-40-304 0,-3 46-64 15,3-46-16-15,2 46 0 16,-2-46-80-16,4 51-32 0,-4-51 0 0,10 50 0 0,-10-50-64 0,0 0-16 16,21 63 0-16,-21-63 0 0,0 0 176 0,0 0 16 0,39 62 16 0,-39-62 0 15,0 0 0-15,0 0 0 0,47 37 0 16,-47-37 0-16,0 0-48 0,51 16-16 0,-51-16 0 0,0 0 0 15,54 4-96-15,-54-4-32 16,0 0 0-16,53 0 0 0,-53 0-160 0,0 0 0 16,45-2 0-16,-33 0 128 0,-4 2-128 15,1-3 0-15,-4 0-192 0,1 0 192 16,-3-1-1184-16,0-2-112 0,-1 1-32 0,-2-1 0 16,0-1-544-16,-4-2-112 0</inkml:trace>
  <inkml:trace contextRef="#ctx1" brushRef="#br0" timeOffset="20689.82">28702 3244 32255 0,'-2'0'1424'0,"0"0"304"0,4 2-1392 0,-1-2-336 16,2 0 0-16,0 0 0 0,0 0 1696 0,2 1 272 16,-5-1 48-16,0 0 16 0,52 4-304 0,-52-4-48 15,57 0-16-15,-57 0 0 0,55-3-592 0,-55 3-128 16,50-5-32-16,-50 5 0 0,40-6-464 0,-40 6-112 15,37-7-16-15,-21 3 0 0,-1-1-320 0,-2 1 0 0,-2 0 0 0,-1 0-128 32,-3 1-896-32,-1-1-160 0</inkml:trace>
  <inkml:trace contextRef="#ctx1" brushRef="#br0" timeOffset="20879.91">28828 2984 40543 0,'10'-4'1792'0,"-4"3"384"16,2-1-1744-16,1 1-432 0,-1-1 0 0,-1 1 0 0,3-1 768 0,-10 2 80 16,50-8 16-16,-9 1 0 0,8-3 528 0,2-1 96 15,-3-1 32-15,-4 3 0 0,-8-1-896 0,-5 0-176 16,-5 1-48-16,-8 2 0 16,-6 2-912-16,-5 0-192 0,-6 2-48 0,-4 3-20976 15</inkml:trace>
  <inkml:trace contextRef="#ctx1" brushRef="#br0" timeOffset="38116.14">30737 10709 24879 0,'4'-1'2208'0,"0"-2"-1760"0,0 0-448 0,-2 2 0 0,-1 1 896 0,2-2 112 0,3-2 16 0,2 0 0 0,3-2 1104 15,1 0 240-15,-2 1 32 0,-2 2 16 0,1 2-1216 0,-4 1-240 16,1 1-64-16,0 2 0 0,-2 2-512 0,0 2-128 31,0 1 0-31,-4-8-16 0,0 0-240 0,0 0 176 0,9 41-176 0,-8-27 160 0,1 0-160 0,-1 0 0 16,0 1 0-16,1 0 128 0,1 2-128 0,-2-3 0 15,0-2 0-15,1 1 0 0,-1-3 0 0,1 0 0 16,-1-2 0-16,1-1 0 0,-2-1 0 0,0 0 128 16,1-2-128-16,-1-1 128 0,-1 0 32 0,1-2 0 0,-2 0 0 15,1-1 0-15,-1-1 16 0,-1 0 0 16,1-1 0-16,-1-1 0 0,-1 1 80 0,1-3 0 0,-1 1 16 0,-1-2 0 31,2 1 0-31,-1-1 0 0,0 0 0 0,0-1 0 16,1 0 0-16,-1-3 0 0,1-1 0 0,-1-3 0 15,1 1-32-15,1-2-16 0,1-2 0 0,1-3 0 16,3-1-96-16,-2 1 0 0,2 2-128 0,1-1 192 0,2 1-192 16,1-2 0-16,3 2 128 0,0 1-128 0,0 1 0 0,0 2 0 15,1 4 0-15,-1 2 0 16,-2 2 0-16,2 2 0 0,-1 3 0 0,-9 1-160 0,0 0 16 0,0 0 0 15,0 0 0-15,0 0 0 0,55 36 0 0,-55-36 0 16,0 0 0-16,0 0 0 0,26 58-16 0,-26-58 0 16,8 31 0-16,-6-15 0 0,0-2 160 0,-1 0-208 15,1 0 80-15,-2-1 128 0,1-3-128 0,-2-2 128 16,1 1 0-16,0-2 0 0,-2-2 0 0,2 0 0 16,-1-2 0-16,1-1 0 0,-2 0 0 0,2-2 0 15,-1 1 0-15,1-2 0 0,0-1 176 0,-1 1-48 16,-1 0-128-16,1-2 192 0,-1 0-64 0,1-1 0 0,-1-1-128 0,0 1 192 15,0-2-192-15,1-1 144 0,-1 0-144 0,1-1 128 16,1-2-128-16,-1 0 160 16,-1-3-160-16,1-1 160 0,2-1-160 0,1-4 160 0,0 0-160 0,1-3 160 15,1 3-160-15,1-1 0 0,0 1 144 0,2 3-144 16,-1 3 0-16,1 0 0 0,2 5 0 0,-2-1 0 16,1 3 0-16,1 4 0 0,1 0-144 0,-2 4 144 15,-8-2-192-15,0 0 48 0,0 0 0 0,0 0 0 16,0 0 16-16,51 52 0 0,-51-52 0 0,0 0 0 0,17 45 128 15,-13-28-160-15,0 1 160 0,-1-1-160 16,1 0 160-16,-1-1-160 0,0-2 160 0,0 0-160 0,0-1 160 0,-2-2 0 16,2-1 0-16,-2 0-128 0,1-2 128 0,-1-1 0 15,1 1 0-15,-1-4 0 0,0 0-256 0,-1-1 16 16,-1-2 16-16,0 1 0 16,1-4-336-16,0 2-64 0,0-3-16 0,1 1-18400 0</inkml:trace>
  <inkml:trace contextRef="#ctx1" brushRef="#br0" timeOffset="38511.56">31347 10606 18431 0,'-4'8'1632'0,"2"-3"-1312"0,1-1-320 0,-1 0 0 0,1-1 1568 0,1 0 240 0,0 0 48 0,-1 4 16 0,1 3 688 0,0 1 128 0,1 3 16 0,2 0 16 0,-3-14-992 0,0 0-192 0,0 0-32 0,0 0-16 16,0 0-864-16,0 0-176 0,44 47-48 0,-42-46 0 16,1 1-128-16,0-2-16 0,0 0-16 0,1-2 0 15,0 1-32-15,2-1 0 0,0 0 0 0,1-3 0 16,-2 2 48-16,3-2 0 0,0-1 0 0,0-1 0 0,1-1 48 16,-1-1 16-16,-1-1 0 0,-1-1 0 0,0 0 48 0,-2-2 16 15,0 0 0-15,-2 1 0 16,-2 0-16-16,0 2 0 0,-2 0 0 0,-1 2 0 0,1-1-64 0,-3 0-16 15,1 0 0-15,0-1 0 0,-2 2-64 0,1-1-16 16,-1 2 0-16,-1 0 0 0,-3-1-32 0,-1 1-16 16,-5 0 0-16,-1 4 0 0,0 1-160 0,0 5 160 15,2 1-160-15,-1 3 160 0,4 3-160 0,-1 0 0 0,2 2-192 0,-1-1 192 32,5 0-560-32,0 0 16 0,3 1 0 0,2-4 0 15,2 1-400-15,5-1-80 0,0-1 0 0,-5-7-12736 16,0 0-2528-16</inkml:trace>
  <inkml:trace contextRef="#ctx1" brushRef="#br0" timeOffset="39022.71">31693 10210 16575 0,'4'-18'1472'0,"-1"8"-1168"0,0 2-304 0,0 1 0 0,0 1 2096 0,-2 3 352 15,2-1 80-15,1-3 16 16,2-2 832-16,2-1 160 0,-1-1 48 0,0 3 0 0,-1 2-1920 0,-2 5-384 15,-1 3-80-15,0 1-16 0,-2 7-480 0,2 3-112 16,-2 2-16-16,-1 5 0 0,2 3-192 0,-1-1-32 16,1 4-16-16,1 2 0 0,-2-1-80 15,2 1-32-15,1-1 0 0,-1 0 0 0,0 0-32 0,0-3-16 16,1-2 0-16,-1 0 0 0,-1-3-176 0,1-2 0 31,1-1 144-31,-1-2-144 0,-3-14 0 0,0 0 144 0,0 0-144 0,0 0 0 16,19 45 128-16,-15-42-128 0,0 0 0 0,0-3 0 15,-1-2 128-15,0 1-128 0,0 0 0 0,0-2 0 16,-2-2 0-16,0 0 0 0,-2-1 128 0,0-1-128 16,-2 0 0-16,-1 0 0 0,-2-1 0 0,-1-1 0 15,0 1 0-15,-2-2 0 0,-1 1 0 0,1-1 0 16,-3 2 0-16,0-1 0 0,0 2 0 0,-2 2 0 16,0 0 0-16,0 3 0 0,0 2 0 0,0 0 0 0,1 1 0 15,2 2 0-15,-1 0-144 0,2 2 144 0,1 1-144 16,0 1 144-16,2 1-160 0,0 2 160 0,1 0-192 0,2 2 192 15,1-1-208-15,2 0 80 0,1 0 128 0,1-1-208 16,2-1 80-16,1-1 128 0,-4-8-176 0,0 0 176 16,0 0-128-16,0 0 128 0,0 0 0 0,0 0 0 15,62 40 0-15,-62-40 0 0,0 0 128 0,0 0-128 16,0 0 160-16,63-3-160 0,-63 3 0 0,0 0 128 16,0 0-128-16,46-8 0 0,-34 5-224 0,-1 0-96 15,-1-1 0-15,0 1-16 16,-1-1-592-16,0 1-112 0,-1-1-32 0,1 1-18288 0</inkml:trace>
  <inkml:trace contextRef="#ctx1" brushRef="#br0" timeOffset="39401.78">31987 10508 22751 0,'1'-1'496'0,"1"0"96"0,-1-1 32 0,1 1 16 0,-1 1-512 0,-1-2-128 0,0 2 0 0,1 0 0 0,1-1 3168 0,-1 1 608 0,1-1 112 0,2-1 16 0,-1-1-1888 15,1 2-384-15,2 0-80 0,-2-2-16 0,1 0-800 0,2 0-160 16,2-1-48-16,-2 0 0 0,2-2-96 0,-1 0-32 16,2 1 0-16,-2-1 0 15,-1-1 16-15,2 0 0 0,-2-2 0 0,-1 1 0 16,-1-1-80-16,1 1-16 0,-3-2 0 0,0 0 0 0,-2 0-48 0,0 0-16 16,-3 0 0-16,-1 2 0 0,0 1-64 0,0 0-32 15,-1 1 0-15,-2 1 0 0,1 0-160 0,0 3 0 16,1 0 144-16,-2 1-144 0,1-1 0 0,-2 4 0 0,0-1 0 0,0 1 0 15,0 0 0-15,-2 3 0 0,2 0 0 16,1 2 0-16,-1 2 0 0,2-1 0 0,0 1 0 0,1-1-128 16,1 2 0-16,2 0 0 0,-1 0 0 15,2-2 0-15,0 2-96 0,0-10-16 16,0 0 0-16,0 0 0 0,0 0-80 0,0 0 0 0,0 0-16 0,33 45 0 16,-33-45-272-16,0 0-48 0,0 0-16 0,0 0 0 15,62 9-256-15,-62-9-48 0,0 0-16 0,48-9-17952 16</inkml:trace>
  <inkml:trace contextRef="#ctx1" brushRef="#br0" timeOffset="39703.65">32333 9939 29487 0,'-6'-22'1296'0,"3"12"288"0,-1 0-1264 0,1 1-320 16,2 4 0-16,0 0 0 0,-1 3 2256 0,1-4 400 15,-2-3 80-15,-3 0 16 0,2 0-256 0,-2 3-64 16,2 6 0-16,0 3 0 0,1 4-2048 0,0 3-384 15,0 6 0-15,2 1-224 16,1 4 480-16,1 1 80 0,2 4 32 0,0 2 0 0,1 2-48 16,2 2 0-16,-6-32 0 0,13 64 0 0,-13-64 0 0,14 62-16 0,-14-62 0 0,15 61 0 15,-15-61 0-15,13 55 0 16,-13-55 0-16,13 45 0 16,-13-45 32-16,0 0 16 0,18 54 0 0,-14-41 0 15,2-2-96-15,-2 0-32 0,1-2 0 0,-1-1 0 0,-1-1-224 0,-2-1 176 16,0-2-176-16,-1-1 160 0,0 0-160 0,-1-2 0 15,1 1 0-15,-1-1 0 0,-2-2-400 16,1-1-112-16,0 1-32 0,-1-2 0 0,1-1-672 0,1-1-128 0,-1 0-16 0,1-2-13440 16,0-2-2688-16</inkml:trace>
  <inkml:trace contextRef="#ctx1" brushRef="#br0" timeOffset="40116.17">32680 10162 21183 0,'2'-5'944'0,"-1"2"192"0,1 0-912 0,-1 0-224 0,1 2 0 0,-1-1 0 16,0 0 2032-16,1-1 352 0,1-1 80 0,2-2 16 15,-1-3 528-15,1 1 128 0,-1-2 0 0,0-1 16 16,-1-1-1744-16,1 3-368 0,-1-4-64 0,0 2-16 16,0-2-192-16,1 1-64 0,-1-2 0 0,0 3 0 15,-1-2-208-15,1 3-48 0,0 1-16 0,1 0 0 16,-1 2-128-16,0 3-32 0,0 0 0 0,0 1 0 16,-1 1-48-16,1 2-16 0,0 3 0 0,0 0 0 0,0 4-64 0,0 0-16 15,-1 3 0-15,0 3 0 0,1-1-128 0,-1 3 128 16,0-1-128-16,-1 1 128 0,2 2-128 0,0 2 192 15,0-3-192-15,0 1 192 0,-1-1-192 0,1 0 0 16,-3-16 0-16,0 0 128 0,12 43-128 0,-10-29 0 16,1-2 0-16,0-1 0 0,0-1 0 0,0-3 0 15,0 1 0-15,-2-2 0 0,2-2-192 0,-2 1 0 16,1-3-16-16,-2 1 0 16,0-1-816-16,-2-2-144 0,-1 0-48 0,1 0-13184 0,-1 0-2656 15</inkml:trace>
  <inkml:trace contextRef="#ctx1" brushRef="#br0" timeOffset="40306.03">32644 10346 36863 0,'1'1'3264'0,"2"1"-2608"0,0-2-528 0,0 0-128 16,-2 0 1232-16,2 0 224 0,1 0 32 0,5 0 16 16,-9 0 192-16,0 0 32 15,50-4 16-15,-50 4 0 0,47-9-384 0,-47 9-80 0,47-11 0 0,-26 4-16 16,-3 0-752-16,-2 1-128 0,-2 0-48 0,-1 1 0 15,-2 1-560-15,0-1-112 0,-1 1-32 0,-1 0 0 16,-1 0-1376-16,-1-1-288 0</inkml:trace>
  <inkml:trace contextRef="#ctx1" brushRef="#br1" timeOffset="47141.46">21629 14824 1839 0,'0'-1'160'0,"0"0"-160"0,0-1 0 0,2 1 0 0,-2 1 608 0,0-2 96 0,0 2 0 0,1-1 16 0,-1-2 48 0,2 0 0 16,-1 0 0-16,-1 1 0 15,1-1 192-15,-2 1 64 0,1 1 0 0,-1 0 0 0,-1-1 176 0,-1 1 32 16,-1 1 16-16,0 0 0 0,1 1 224 0,-1-1 64 16,0 2 0-16,-1-1 0 0,1 2 208 0,-2 0 48 0,1 1 16 15,-1 0 0-15,1 0-336 0,-3 2-80 0,3 0-16 0,-2 1 0 16,3 0-416-16,-1 0-96 0,2 3-16 0,2 0 0 15,1 0-400-15,0-2-96 16,1 2-16-16,4-2 0 16,-1-2-336-16,2 1 0 0,1-1 0 0,0-3 0 0,1 1 176 0,-1-3-48 0,2 1 0 0,-2-2 0 15,-2 0 208-15,1-2 48 0,1 1 0 0,2-3 0 16,-1-2 176-16,1 0 32 0,-1-2 16 0,1-1 0 16,-1-1-192-16,0 1-32 0,0-1-16 0,-3-2 0 0,-1 2 16 0,1-1 0 31,-1 0 0-31,-1 1 0 0,-2 0-16 0,-2 0 0 0,1 2 0 0,-3-1 0 15,1 1-32-15,-2-1 0 0,1 2 0 0,-1 0 0 0,-1 0-64 0,-3 1-16 16,1 2 0-16,0 0 0 0,2 3-80 0,-1-1-32 31,-1 2 0-31,0 2 0 0,1 0-144 0,-1 3 0 16,0 2 144-16,-1 1-144 0,1 2 0 0,0 0 0 16,-1 3 0-16,4-3 0 0,1 2-240 0,2 0 48 15,0-1 0-15,2-1 0 0,2 0-128 0,0-2 0 0,1 1-16 16,-3-5 0-16,2 0 80 0,0 0 32 0,3-1 0 0,1-3 0 15,0 2 32-15,3-5 16 0,0 0 0 0,-1-3 0 16,3-1 176-16,-1 0 0 0,0-3 0 0,1 0 0 16,-3 0 0-16,1-1 0 0,-1 1 0 0,-1 0 176 15,-2 0-48-15,0 1 0 0,-4 0 0 0,0 1 0 16,-1 1 96-16,-2 0 16 0,-1-1 0 0,-2 3 0 16,1-1 48-16,-2 2 16 0,-2 0 0 0,-3-1 0 15,0 3-16-15,-1 0 0 0,-1 2 0 0,-2 2 0 0,-3 2-128 16,0 1-32-16,-1 5 0 0,0 2 0 0,1 0-128 0,0 3 0 15,0 0 0-15,4 2 128 16,2 0-128-16,1 0 0 0,3 0 0 0,1 0 0 16,3-2-160-16,2-2-16 0,1 0 0 0,1-2 0 0,2-2-112 0,1-2-32 15,1-3 0-15,0 0 0 0,2-2 128 0,-1-4 32 16,2-1 0-16,1-1 0 0,-1-2 160 0,2-1 0 16,0-3 0-16,0-1 0 0,1-2 0 0,-2 4 224 15,-4 1-48-15,2-1-16 0,1 0 128 0,-3-1 32 16,1 0 0-16,-3 0 0 0,0 3 32 0,-2-1 16 15,-1 1 0-15,-3 0 0 0,-1 0 16 0,-3 1 0 0,-2 0 0 0,-2 2 0 16,-2 3-112-16,-1 1-16 16,-1 3 0-16,-2 1 0 0,1 4-128 0,-1 1-128 15,2 2 192-15,-2 0-192 0,3 2 128 0,1-2-128 0,2 4 0 0,2-3 0 16,3 0 0-16,2-1-192 0,3 0 16 0,2 0 16 16,3 1-672-16,4-2-128 0,-1 0-16 0,4-3-16 31,0 1-416-31,2-2-64 0,-13-6-32 0,0 0-18080 0</inkml:trace>
  <inkml:trace contextRef="#ctx1" brushRef="#br1" timeOffset="47864.43">21519 15090 4607 0,'0'-1'400'0,"0"-1"-400"0,0 1 0 0,0 1 0 0,0 0 1840 0,0-2 272 0,2 0 64 0,-2-3 16 0,1 1 1008 0,-1-2 192 16,1 1 32-16,-1 1 16 0,2 1-672 0,-2 0-128 15,-3 0-16-15,3 2-16 0,-1 2-848 0,-4-1-160 16,3 3-48-16,-4 0 0 0,0 2-784 0,-1 1-144 15,-3 3-48-15,2-2 0 0,1 1-240 16,-3 2-48-16,-1 3-16 0,-4 1 0 16,-2 3-48-16,-1 1-16 0,-2 2 0 0,-2 1 0 15,-2 2-16-15,-3 1-16 0,-3 3 0 0,2 1 0 0,0 0-32 0,-1 0 0 16,0 2 0-16,-1-3 0 0,3-2-16 0,-2 5 0 0,-8 5 0 16,-1 2 0-16,0 0-128 0,1-2 0 0,2 0 144 0,-1-1-144 31,2-1 128-31,0-1-128 0,-1-1 128 0,0 2-128 0,0-2 192 0,2-3-48 15,1 2 0-15,0-5 0 16,3 1-16-16,-4 0-128 0,-3 3 192 0,-3 0-64 16,4-2 48-16,1-3 0 0,2-1 0 0,2-3 0 15,2-1 48-15,1-2 16 0,3-2 0 0,0-1 0 16,1-3 0-16,1 0 0 0,1-1 0 0,1-1 0 0,4-2 0 16,-1 0 0-16,3-2 0 0,-3 1 0 0,0 1-64 0,-1-1-16 15,-1 1 0-15,1 0 0 0,3-1-160 0,-2-1 160 16,0 1-160-16,1 1 160 0,1-1-160 0,-2 1 0 15,1-2 0-15,-1 2 0 0,3-1 0 0,-1 0 0 16,2-2 0-16,0 0 0 0,2 0 0 0,-1-1 0 16,4 0 0-16,0-2 0 0,0 1 0 0,4-1 0 15,-1 1 0-15,2-2 0 16,1 0-608-16,2-2 0 0,0 2 0 0,2-1 0 16,-1-1-512-16,2 0-96 0,1-1-32 0,2-1-12320 15,1 1-2480-15</inkml:trace>
  <inkml:trace contextRef="#ctx1" brushRef="#br1" timeOffset="48522.83">19801 16161 1839 0,'-5'-4'160'0,"1"1"-160"0,1 1 0 0,0 1 0 16,1 0 4304-16,1 1 832 0,0-2 176 0,-2 2 16 0,-3 0-1488 0,-1 0-288 0,-1 2-64 0,-2 2-16 15,1 0-1520-15,-1 3-304 16,0 2-64-16,-1 1-16 0,1 1-880 0,0 0-176 0,1 2-48 0,-1-2 0 0,0-1-240 0,1 0-48 15,1 0-16-15,-2 0 0 16,1 0 16-16,0-2 0 0,1-1 0 0,0 0 0 0,0 0-48 0,2-1 0 16,0-2 0-16,2-1 0 15,0 1 0-15,-2-1 0 0,3 0 0 0,0-2 0 0,1 1 0 0,0-1 0 16,2 1 0-16,-1-1 0 0,1 0-128 0,1 1 160 16,1-1-160-16,0 2 160 15,3 0-160-15,0 0 128 0,1-1-128 0,1 1 128 16,2-1-128-16,-1 1 0 0,2-1 0 0,3 0 128 15,-1 1-128-15,1-1 160 0,1 0-160 0,-1-1 160 0,2 1-32 0,0-1-128 0,1 0 192 0,0 1-64 16,0-1 0-16,-1 1 0 0,-15-2 0 0,0 0 0 16,0 0-128-16,0 0 192 15,65 15-192-15,-56-12 192 0,-2 1-192 0,-3-1 160 16,0 0-160-16,-1 0 160 16,-2 0-160-16,1-1 0 0,-1 1 0 0,-1-1 128 0,2 1-128 15,-2-2 0-15,1 2 0 0,-1-2 0 16,0 1-832-16,0-1-64 0,1-1 0 0,-2 1-18576 15</inkml:trace>
  <inkml:trace contextRef="#ctx1" brushRef="#br1" timeOffset="48991.47">18376 16573 13823 0,'3'-4'1216'0,"-3"3"-960"0,1-1-256 0,-1 1 0 0,2 1 2576 0,-2 1 480 0,1 4 80 0,1 0 32 0,-1 4-384 0,2 6-80 15,1 4-16-15,-1 2 0 0,1 3-1152 0,-1 0-256 16,1 3-32-16,-1-2-16 0,-2-1-704 0,2 0-144 15,0 2-16-15,-2-1-16 0,2-4-160 0,-1 0-48 16,1 1 0-16,-1-4 0 0,0-2-144 0,1-4 128 16,-1 0-128-16,1-3 128 0,-1-2-128 0,-1-1 0 15,2-2 0-15,-2-1 128 0,-1-1-128 0,0-2-256 0,0 0 64 16,0-3 16 0,2 0-1984-16,-4 0-400 0</inkml:trace>
  <inkml:trace contextRef="#ctx1" brushRef="#br1" timeOffset="49408.66">18305 16592 5807 0,'-1'-27'128'0,"1"11"16"0,0 1 16 0,1 4 16 0,1 2-176 0,-2 2 0 0,3-1 0 0,1-8 0 16,4-8 3648-16,4-6 704 0,2-1 144 0,1 3 32 0,2 5-1168 0,0 5-224 16,2 4-64-16,-2 4 0 0,1 4-1120 0,0 5-224 15,-18 1-64-15,0 0 0 0,0 0-832 0,64 32-192 16,-64-32-16-16,0 0-16 0,31 53-352 0,-25-34-80 15,-2 1-16-15,-3 0 0 0,-2 0-160 0,-2 0 0 16,-3-2 144-16,-1-1-144 0,-1 0 0 0,-2-3 0 16,1-1 0-16,0-3 128 0,0-2-128 0,-1-2 0 15,2-2 0-15,-1-3-128 0,4 1 128 0,-1-4 0 16,0 0-144-16,3-3 144 0,1 0-144 0,2-1 144 16,1-1-192-16,2 0 192 0,3-2-208 0,1 1 64 0,2-1 16 15,1 1 0-15,2 0-128 16,-1 2 0-16,0 0-16 0,1 2 0 0,0 1 80 0,1 3 0 0,0 2 16 0,-2 0 0 15,0 3 176-15,-2 2 0 0,-2-2 0 0,-1 1 0 16,-4 1 0-16,-2 2 0 0,-2-1 160 0,-4 2-160 16,-3 0 304-16,0 1-48 0,-6-1 0 0,1 0 0 15,-1 0 48-15,-4 0 0 0,2 0 0 0,-1-3 0 16,0 0-32-16,-1-3 0 16,0 0 0-16,3-1 0 0,3 0 48 0,2-2 16 15,1 1 0-15,2-2 0 0,2 0-336 0,2 0 144 0,1 0-144 0,1-2 0 31,4 4-256-31,1-1-144 0,2 2-48 0,1 0-12336 0,4 2-2464 16</inkml:trace>
  <inkml:trace contextRef="#ctx1" brushRef="#br1" timeOffset="49799.75">18729 16840 6495 0,'2'2'128'0,"-2"-1"48"0,1 1 0 0,-1-1 16 0,0 2-192 0,0-2 0 0,-1 2 0 0,-1 3 0 0,-1 4 3872 0,-1 2 736 0,-1 4 128 0,-1 0 48 0,0 3-944 0,-1 0-176 0,0 0-32 0,1 1-16 16,1 1-1936-16,2-4-384 0,2 0-80 0,1-3 0 31,2-1-880-31,1-3-160 0,3 0-48 0,0-4 0 0,3-1-128 0,0-2 128 0,-2-2-128 0,1-1 128 16,4-2-128-16,0-3 128 15,5 0-128-15,-1-4 128 0,-1 1 0 0,1-1 0 16,0 1 0-16,-2-2 0 0,-2 0 48 0,1-1 0 16,-3-1 0-16,0 1 0 0,-2 1 112 0,-2 0 32 15,-2-1 0-15,-2 1 0 0,-1 0 128 0,-4 0 48 0,-2-1 0 0,-1 1 0 16,-1 2 144-16,-2-2 16 16,-2 0 16-16,0-1 0 0,1 2-112 0,-3 1-32 15,-2-2 0-15,-1 0 0 0,1 1-192 0,-1 1-32 16,0 2-16-16,2 2 0 0,-1 0-288 0,1 2-176 15,0 1 32-15,2 2 0 16,1 1-976-16,0 1-192 0,1 1-32 0,1 2-19904 0</inkml:trace>
  <inkml:trace contextRef="#ctx1" brushRef="#br1" timeOffset="50101.03">18457 15960 1839 0,'0'3'160'0,"-2"-1"-160"0,1 0 0 0,-1 0 0 0,1-1 2608 0,0 3 480 0,-4 3 112 0,0 6 0 0,-4 4 400 0,-1 3 80 16,0 1 16-16,2 0 0 16,1 1-1776-16,0-1-368 0,0-2-64 0,1 0-16 0,2-2-1152 0,1-2-320 15,2-1 128-15,-1-1-128 16,2-3-832-16,2-3-224 0,-1 0-32 0,0-3-12096 0</inkml:trace>
  <inkml:trace contextRef="#ctx1" brushRef="#br1" timeOffset="50300.33">18474 16021 15663 0,'0'0'1392'15,"0"0"-1120"-15,1 0-272 0,0 1 0 16,1 1 3008-16,1-1 560 0,2 2 96 0,2 3 32 0,5 1-304 0,-12-7-64 16,0 0-16-16,0 0 0 0,0 0-1968 0,0 0-384 15,70 38-64-15,-60-35-32 16,0-2-304-16,0-1-64 0,-2 2-16 0,-1-2 0 0,1 0-480 0,-3 0 128 15,1 1-128-15,-1 0-13536 16,3 2-2736-16</inkml:trace>
  <inkml:trace contextRef="#ctx1" brushRef="#br1" timeOffset="51532.12">26301 13039 13823 0,'0'0'1216'0,"0"0"-960"0,0-3-256 0,0 3 0 0,0 0 1296 0,0-2 224 0,0 1 32 0,0 0 16 0,0-1 672 0,-1-1 144 0,2 2 32 0,-1 0 0 16,1-1-736-16,-1 1-144 0,2 1-16 0,-1 0-16 15,2 1-496-15,-2 1-112 0,2-1 0 0,0 0-16 16,0 2-192-16,0-1-48 0,2 0 0 0,0 1 0 15,0-1-128-15,1-1-16 0,1 1-16 0,0-1 0 16,2-1-176-16,0 1-48 0,3-2 0 0,-1 1 0 16,3 0-64-16,2 0 0 0,1 0-16 0,2-1 0 0,1 1-16 15,1 0 0-15,1-2 0 0,0 2 0 0,-1 0-32 0,1 2-128 32,0-2 192-32,1 0-64 0,-2 0-128 0,-1 0 128 0,2 0-128 15,2 0 128-15,-1-2-128 0,0 2 0 0,-4-1 0 0,1-1 128 0,1 1-128 0,-5-1 0 31,-5 2 144-31,0-1-144 0,4 0 128 0,2-1-128 0,2 1 160 0,1-1-160 0,-7 2 192 16,0-1-48-16,-2 1-16 0,-1 0 0 0,0 1 0 0,-3 1 0 16,-2-2 0-16,1 1 0 0,-2-1 0 0,-1 2-128 0,-2-2 192 0,1 0-64 31,-1-2-128-31,1 2 160 0,-2 0-160 0,0-1 160 16,-2 1-160-16,2-2 0 0,3 1 0 0,-3-2 128 0,-1 2-256 0,-2-1-64 0,-4 2-16 0,0-1 0 31,1 1-656-16,2 0-128-15,0 0-32 0,-1 0-17984 0</inkml:trace>
  <inkml:trace contextRef="#ctx1" brushRef="#br1" timeOffset="51929.23">27048 12711 11231 0,'-3'-6'240'0,"2"3"48"0,0 1 16 0,1 0 16 0,0 1-320 0,-2-1 0 0,2 1 0 0,0 0 0 0,-1-1 3216 0,1 2 576 0,-2-1 112 0,0 2 32 0,0 3-992 0,-1 2-208 0,0 1-48 0,2 3 0 15,-2 1-1360-15,0 3-288 0,2 1-48 0,-2 0-16 16,2 1-336-16,1 1-80 0,-2-3-16 0,2 1 0 16,2 1-176-16,-2 1-48 0,0 0 0 0,0-2 0 15,1 2-96-15,1-1-32 0,0-1 0 0,0-1 0 0,1-1-16 0,1-2-16 16,3 1 0-16,-3-1 0 0,-4-1-32 0,-1-2-128 16,1 1 192-16,0-2-64 0,0-1-128 0,0-2 0 15,0 0 144-15,0-1-144 0,0 0 0 0,0 0 128 16,-2-2-128-16,2 0 0 0,0 1 0 0,-1-2-160 15,1 0 16-15,0 0 0 16,-1 0-640-16,1-2-128 0,0 2-32 0,-2-1-17296 0</inkml:trace>
  <inkml:trace contextRef="#ctx1" brushRef="#br1" timeOffset="52660.87">27510 12989 7359 0,'0'2'656'0,"0"-1"-528"15,0 1-128-15,0-1 0 0,0 0 1488 0,-1 2 272 0,1 1 48 0,0 2 16 0,-2 4 992 0,2 3 208 0,-1 2 48 0,1 4 0 16,0-4-560-16,0 3-96 0,1 1-32 0,1-1 0 16,-1 2-1152-16,-1-2-224 0,2 1-48 0,-2-2-16 15,0-2-416-15,0-1-80 0,1 3 0 0,-1-1-16 16,0-1-144-16,0-2-32 0,-1 0 0 0,1-2 0 16,0 0 48-16,-2-1 0 0,2-1 0 0,0-1 0 15,-1-2-160-15,1 0-16 0,-2-1-128 0,2-2 192 16,0 1-400-16,0-2-96 0,0-1-16 0,-1-1 0 15,1 0-1728-15,0-1-336 0</inkml:trace>
  <inkml:trace contextRef="#ctx1" brushRef="#br1" timeOffset="53219.37">27478 12902 5519 0,'3'-9'496'0,"-2"4"-496"16,-2 0 0-16,2 1 0 0,0 1 2432 0,1 2 400 0,-1-1 80 0,2-2 16 16,0 0 672-16,2-5 144 15,3 1 32-15,1-3 0 0,3-2-1120 0,-1 2-224 0,0 1-32 0,1 1-16 16,-1 1-1296-16,2 2-256 0,-2 2-48 0,0 1-16 15,2 2-448-15,-2 2-80 0,1 3-32 0,-1 2 0 16,-1 2-208-16,-2 2 176 0,1 2-176 0,-2 0 160 0,-3 0-160 0,0 0 160 16,1 4-160-16,-4-2 160 15,-1 2-160-15,0-2 0 0,-3 1 144 0,-1-2-144 16,-2 0 0-16,-2-2 144 0,-2 2-144 0,-1-2 0 16,1-1 128-16,-2-2-128 0,2-1 0 0,1 2 0 0,0-3 0 0,2-1 0 15,0-2 0-15,3 0-144 0,2-2 144 0,1-1-208 16,2 0 80-16,1-1 128 0,2-1-416 0,2 0 32 15,1 0 16-15,1-1 0 16,2 2-64-16,0 0-16 0,1 1 0 0,2 0 0 0,-2 1 80 16,2 2 16-16,-2 0 0 0,2 1 0 0,-3 2 352 0,0-1-176 15,0 2 176-15,-3 0-128 0,-3 0 272 16,0 2 64-16,-2-1 16 0,-4 1 0 16,-2-1 352-16,-3 1 64 0,-2 1 0 0,-5 0 16 0,-1-1-224 0,-2 1-48 0,-3 0-16 15,4-1 0-15,7-1-128 0,-4-1-32 0,-3-1 0 16,2-2 0-16,0-1 80 0,0 0 16 15,1 0 0-15,-1-2 0 0,3-1 16 0,2 1 0 16,2-1 0-16,0 0 0 0,2 0-320 0,-3-1 0 0,3 1 0 0,-1-1 0 16,2-1-288-16,0 2-160 0,1-1-48 0,0 1-12608 15,2 0-2512-15</inkml:trace>
  <inkml:trace contextRef="#ctx1" brushRef="#br1" timeOffset="53647.6">27913 13231 17503 0,'0'0'768'0,"-2"0"176"0,2 1-752 0,-1 1-192 0,1-1 0 0,0 1 0 0,-1-1 2320 0,-1 3 432 0,1 3 96 0,-1 2 16 0,1 1 112 0,-2 1 32 16,2 0 0-16,-1 1 0 0,2-3-1680 0,-1 1-336 15,1-1-64-15,0-1-16 0,1 1-464 0,-1-1-112 16,2-2-16-16,-2-1 0 0,1 1-192 0,1 0-128 0,-1-2 128 16,-1 0-128-16,1-1 0 0,-1 0 0 15,2 1 0-15,-2-2 0 16,0-1-544-16,0 2-32 0,-2-2 0 0,1 1 0 15,0-1-1952-15,-1 0-400 0</inkml:trace>
  <inkml:trace contextRef="#ctx1" brushRef="#br1" timeOffset="54105.05">27567 12711 11055 0,'-2'-1'976'0,"1"-1"-784"0,1 2-192 0,-2 0 0 0,2 0 1808 16,-1-1 320-16,0-1 64 0,-2 1 16 0,-1-2 688 0,-2 0 144 15,0 2 32-15,1-1 0 0,-1 2-1120 0,0 2-224 0,1 1-32 0,-1-1-16 16,0 3-848-16,1 0-192 0,0 2-16 0,0-1-16 0,1 0-432 0,-1-1-176 15,1 2 128-15,0 1-128 16,1 0 0-16,-1 0-256 0,1-2 48 0,0 1 0 16,2 0-560-16,-1 0-96 0,2 0-32 0,0 0 0 15,2-1-704-15,-1 0-128 0,2-2-48 0,1-3-11808 16</inkml:trace>
  <inkml:trace contextRef="#ctx1" brushRef="#br1" timeOffset="54263.05">27536 12719 2751 0,'1'0'256'0,"0"0"-256"15,-1 0 0-15,2 0 0 16,-1 0 2880-16,2 2 512 0,1 1 128 0,3 0 0 0,6 2 752 0,-13-5 144 0,0 0 16 0,0 0 16 16,79 33-1792-16,-59-28-352 0,0 0-80 0,-2-1-16 15,-1-3-1216-15,0 1-240 0,0-2-48 0,-1-2-16 32,-2 1-384-32,-2 1-80 0,-2-2-16 0,0 2 0 0,-1 0-208 15,-4 2-128-15,1 1 128 0,-3 1-18960 0</inkml:trace>
  <inkml:trace contextRef="#ctx1" brushRef="#br1" timeOffset="56646.28">28171 9891 5519 0,'0'0'496'0,"0"0"-496"0,0 0 0 0,3-6 0 0,-7 6 224 0,1-1-48 0,0-3-16 0,-1 0 0 16,0-2 656-16,0 2 128 0,1 1 16 0,0 1 16 0,1 1-272 15,1 1-64-15,1-1-16 0,0 1 0 0,0 0-160 16,0 0-16-16,0 0-16 0,0 0 0 15,0 0 352-15,0 0 80 0,0 0 16 0,0 0 0 0,-1 2 784 0,-1-2 144 16,1 2 48-16,-1-1 0 0,0 2 0 0,-1-1 16 16,0 2 0-16,0-1 0 0,0 2-240 0,2 1-48 15,-2 1-16-15,3-7 0 0,0 0-464 0,1 27-80 16,-1-27-32-16,0 0 0 0,0 0-480 0,0 0-80 16,0 0-32-16,37 42 0 0,-37-42-128 0,0 0-16 15,0 0-16-15,0 0 0 0,0 0 0 0,0 0 0 16,0 0 0-16,54-4 0 0,-50 0-80 0,0-2-16 15,-1 0 0-15,-1-1 0 0,-1 2 0 0,-1-4 0 0,-1 2 0 0,-1-1 0 16,1 1 48-16,-2-2 0 0,0 2 0 0,-1-1 0 16,1 1 0-16,-3-1 0 15,2 1 0-15,0 3 0 0,-2-2 0 0,1 4 16 0,-1-1 0 16,0 0 0-16,2 3-16 0,-2 0-16 0,-1 3 0 0,0 1 0 16,2 0-48-16,-1 1-128 0,0 2 192 0,1 0-64 15,2 1-128-15,-1 1 0 0,2-1 0 0,1 2 0 16,1-2-192-16,0 1 16 0,0-9 16 0,0 0 0 15,0 0-32-15,0 0 0 0,0 0 0 0,0 0 0 16,0 0 16-16,0 0 0 0,49 34 0 0,-49-34 0 16,0 0 32-16,0 0 0 0,31-20 0 0,-31 20 0 15,20-20 144-15,-20 20 0 0,18-19 0 0,-10 7 0 16,-3 2 0-16,2-1 0 0,-3 0 0 0,-1-1 0 16,2 3 144-16,-4-3 16 0,-1 4 0 0,-1-2 0 0,-1 1 64 0,-1 1 16 15,-1 1 0-15,0-2 0 0,-2 4 16 0,1-1 16 16,-3 0 0-16,1 4 0 0,-1 0-16 15,-1 2-16-15,0 0 0 0,-1 3 0 0,0 1-32 0,0 3 0 16,-1 0 0-16,1 2 0 0,0 1-208 0,1 1 176 16,2 0-176-16,0 2 160 0,3 0-160 0,0 1 0 15,1-1 0-15,3-1 0 0,0 0-192 0,0-12 16 16,0 0 16-16,0 0 0 0,0 0-96 0,0 0 0 16,0 0-16-16,35 39 0 0,-35-39 48 0,0 0 16 15,0 0 0-15,0 0 0 0,0 0 64 0,44-18 16 16,-38 11 0-16,-2 0 0 0,0 1 128 0,-1-1 0 15,-2 1 0-15,1-1-128 0,-2 0 128 0,0 0 0 0,-3 1 0 0,2-1 0 16,-2 0 0-16,0 2 0 0,-1-2 128 16,1 1-128-16,0 2 224 0,-1 0-32 15,1-2 0-15,-1 2 0 0,-1 1 32 0,3 0 0 0,-3 0 0 0,1 2 0 0,1 1-32 0,1 0 0 16,-1 0 0-16,0 3 0 0,1-2-64 0,0 3-128 16,0 0 176-16,1 2-176 0,1 1 0 0,-2 0 0 15,2 2 0-15,0-1 0 0,0-8 0 16,0 0 0-16,0 0 0 0,0 0 0 0,15 38-192 0,-15-38 16 15,0 0 0-15,0 0 0 16,0 0-64-16,0 0-16 0,0 0 0 0,0 0 0 16,59 5 112-16,-59-5 16 0,0 0 0 0,28-23 0 0,-21 16 128 15,0-2 0-15,-1 0 0 0,-2 0 0 0,-1 2 0 0,-3-1 0 16,0-1 0-16,-1 1 0 0,-2-1 128 0,0 2 16 16,-3 1 0-16,2 1 0 15,-3-1 32-15,0 0 0 0,0 1 0 0,-2-1 0 16,1 2 16-16,-1-2 0 0,1 3 0 0,-2 1 0 0,2 0 0 15,-1 4 16-15,-1-1 0 0,0 2 0 0,0 2-16 16,1 1-16-16,-1 0 0 0,0 1 0 0,3 0-176 16,-2 1 0-16,2 1 144 0,2 1-144 15,2 0 0-15,0 1 0 0,1-1 0 0,2 0 0 0,0-10 0 0,0 0-128 16,0 0 128-16,16 36-192 0,-16-36-48 0,0 0-16 0,0 0 0 0,0 0 0 16,0 0 80-16,0 0 16 0,55 32 0 0,-55-32 0 0,0 0 160 15,0 0-192-15,0 0 192 0,42-17-192 16,-33 8 192-16,-1 1 0 15,1-2 0-15,-2-2 0 0,1 1 0 0,-1-2 0 16,1 1 160-16,-3-1-160 0,-1 0 256 0,1 1-32 16,-1 0-16-16,-1 0 0 0,-2 0 48 0,-2 1 16 15,-1 0 0-15,-1 1 0 0,1 3 48 0,-4 1 0 16,0 0 0-16,-2 2 0 0,-1 1-32 0,-2 2 0 16,0 2 0-16,-2 1 0 0,2 1-48 0,-2 1-16 0,-1 1 0 0,1 2 0 15,1 2-224-15,-1-2 0 0,2 3 128 0,-2 0-128 16,2 3 0-16,1-1 0 0,0-2 0 0,1 1 0 15,2 2-224-15,3-2 64 0,1 1 16 0,3-1 0 16,0-1-160-16,0-10-16 0,0 0-16 0,0 0 0 16,0 0-48-16,30 41 0 0,-30-41 0 0,0 0 0 15,0 0 112-15,0 0 16 0,59 7 0 0,-59-7 0 16,0 0 96-16,40-17 32 0,-40 17 0 0,24-17 0 16,-13 6 128-16,-1 1 0 0,0-3 0 0,-2 2 0 15,-2-2 0-15,0 2 144 0,-2 0-16 0,-1-1-128 0,-2 2 384 0,-2 0-48 16,-1 2 0-16,-1 0 0 0,1 2 64 0,-3-1 16 15,0 1 0-15,-1 0 0 0,0 2-48 16,-1 0-16-16,-1 0 0 0,1 1 0 0,-2 2-32 0,2-1 0 16,0 1 0-16,0 2 0 0,0 1-112 0,0-1-16 15,0 3-16-15,1-1 0 0,2 0-176 0,0-2 0 16,0 3 0-16,-1 1 0 0,4-1-240 0,-2 0-16 16,3 2-16-16,-1 1 0 15,1-7-560-15,0 0-96 0,0 0-32 0,0 0 0 16,4 35-464-16,-4-35-112 0,0 0 0 0,0 24-18864 15</inkml:trace>
  <inkml:trace contextRef="#ctx1" brushRef="#br1" timeOffset="57790.04">28245 9884 19343 0,'0'0'1728'0,"0"0"-1392"0,4-6-336 0,-4 5 0 0,1 0 1280 0,1-2 192 0,-1-1 48 0,2-4 0 15,1 0 1552-15,1-1 320 0,-3 2 64 0,1 0 16 16,-3 3-1824-16,2 1-368 0,-2 2-80 0,-2 1-16 0,2 1-480 0,-1 1-112 16,-1 1-16-16,1-1 0 15,-2 3-32-15,-1 0-16 0,2 2 0 0,0 0 0 0,-1 2-16 0,1-1 0 16,0 2 0-16,0 0 0 16,2 0-96-16,0 0-32 0,0 1 0 0,0-1 0 0,0 1-112 0,0 2-16 15,0-2-16-15,2 2 0 0,-2 0-32 0,0 0 0 16,1-1 0-16,-1 0 0 0,0 0-48 15,0 0-16-15,0 2 0 0,0-2 0 16,-1 3-16-16,-1-3 0 0,2 0 0 0,-1 0 0 0,-1 1 0 0,2 0 0 0,-1-1 0 0,1 0 0 16,-1 0 0-1,-1 1 0-15,1-2 0 0,-1 1 0 0,1-2 0 0,1 0 0 16,-2-1 0-16,1 0 0 0,1 1 0 0,-1-2-128 16,-1 1 192-16,1-2-64 0,-1 1 16 0,1-1 0 0,0 2 0 0,-1-2 0 15,1 1 0-15,-2-1 0 0,2 2 0 16,-2-1 0-16,0 1-16 0,1-1 0 0,0 1 0 0,0-1 0 15,-1 1-128-15,2-1 192 16,0 2-192-16,-1-1 192 0,1-1-192 0,1 1 160 0,0 0-160 0,0 1 160 16,0-1-160-16,-2 1 0 0,2-2 144 15,-1 2-144-15,1-1 0 0,-1 0 128 16,-1 3-128-16,2-2 0 0,-1 1 0 0,-1-1 128 0,1 1-128 0,1 0 0 0,-2-1 0 16,1 0 0-16,0 2 0 0,-1-3 128 15,2 1-128-15,0 0 0 16,0 0 0-16,0 0 0 0,0-2 0 0,0 2 0 0,0-1 0 0,0-1 0 15,-1 2 0-15,1 0 0 0,0 0 0 0,-2 0 0 0,2 1 0 0,-1 0 0 16,0 1 0-16,1-1 0 16,-2-1 0-16,1 1 0 0,1-1 0 0,-2 1 0 15,2-1 0-15,0 0 0 0,-1 1 0 0,1-1 0 0,0 0 0 16,0-1 0-16,0 1 0 0,0 0 128 0,0-1-128 0,0 1 0 0,0 0 0 0,0-10 0 16,0 0 0-16,3 33 0 0,-3-21 0 0,0 0 0 15,-2-1 0 1,2 0 0-16,0 2 0 0,0-2 0 0,0 2 0 0,-1-2 0 15,1 1 0-15,-2-1 0 0,2-11 0 0,-1 24 0 16,1-24 0-16,0 25 0 16,-1-12 0-16,1-13 0 0,0 27 0 0,-2-14 0 0,2-13 0 0,0 27 0 0,0-27 0 15,-1 26 0 1,-1-12 0-16,2-14 0 0,-1 29 0 0,1-15 0 0,0 3 0 0,-1-2 0 16,1 2 0-16,-2-1 0 0,2-1 0 0,0 1 0 15,0-16 0-15,3 31 0 0,-3-31 0 0,3 30 0 16,-3-30 0-16,3 29 0 0,-3-29 0 0,1 30 0 15,-1-30 0-15,3 27 0 0,-3-27 0 0,3 28 0 16,-3-15 0-16,0 1 0 0,0-14 0 0,0 25 0 16,0-25 0-16,0 24 0 0,-2-11 0 0,2-13 0 15,0 26 0-15,-1-14 0 0,1-12 0 0,0 24 0 0,0-11 0 16,0 0 0-16,0-1 0 0,0 1 0 16,0 1 0-16,0-1 0 0,0 0 0 0,-2-1 0 0,1 0 0 15,1-1 0-15,0 0 0 0,0 1 0 0,0-2 0 0,0-1 0 16,0 1 0-16,0-1 0 15,0-1 0-15,0 1 0 0,1-2 0 0,-1 0 0 0,2 0 0 0,-2-1 0 16,1 1 0-16,1-2 0 0,-2 1 0 0,1 1 0 16,-1-1 0-16,0-1 0 0,0 2 0 0,0 2 128 15,0-2-128-15,0 0 0 0,0 0 0 0,0 0 0 16,0 0 0-16,0 0 0 0,0-1 0 0,0 1 0 16,0-1 0-16,-1-1 0 0,2 1 0 0,-1-2 0 0,2 2 0 15,-2-3 0-15,1 1 0 0,0-1 0 0,1 1 0 0,-1-3 0 16,1 1 0-16,-1-1 0 15,0 1-176-15,-1-2 0 0,2 1 0 0,-2 0 0 0,0 1-144 0,-2-1-48 16,2 1 0-16,-1 2 0 0,0 0 48 0,-1 0 16 16,1 2 0-16,-1 1 0 0,1-1 32 0,0 1 0 15,1-2 0-15,-2 1 0 0,1 0 80 0,1-2 32 16,0 0 0-16,1-1 0 0,-1 0 160 0,0 0 0 16,2-1-144-16,-1-2 144 0,-1 0 0 0,0 0-144 15,0 0 144-15,0 0 0 0,0 0-320 0,0 0 32 0,32-24 16 0,-32 24 0 31,13-18-736-31,-9 10-144 0,-1-2-16 0,0 0-19872 16</inkml:trace>
  <inkml:trace contextRef="#ctx1" brushRef="#br1" timeOffset="58361.03">28077 12201 23951 0,'-6'6'1056'0,"3"-4"224"0,2 1-1024 0,-1-1-256 0,2-1 0 0,0-1 0 0,0 0 1424 0,0 0 240 0,0 0 32 0,0 0 16 15,0 0 752-15,0 0 160 0,0 0 16 0,0 0 16 0,0 0-1632 0,0 0-336 16,44 35-64-16,-44-35-16 16,0 0-240-16,0 0-48 0,0 0-16 0,0 0 0 15,0 0-96-15,0 0-16 0,55 27 0 0,-55-27 0 0,0 0-192 0,0 0 128 16,0 0-128-16,0 0 0 0,0 0 0 0,61-8 128 15,-61 8-128-15,0 0 0 16,0 0 128-16,40-28-128 0,-40 28 176 0,0 0-176 0,25-29 240 0,-19 19-64 16,1 2-16-16,-3-2 0 15,0 2 160-15,-1-1 16 0,-2 1 16 0,-2-1 0 16,0 1 64-16,-2-1 16 0,-3 1 0 0,-1-1 0 0,0 1-48 0,-3 1-16 0,0-2 0 16,-1 4 0-16,-2 0-32 0,0 2 0 0,1 3 0 0,-1 0 0 15,2 5 0-15,-3-1 0 16,1 2 0-16,0 2 0 0,2 1-160 0,0 0-48 0,1 1 0 15,0 3 0-15,1 0-128 0,2 1 0 16,2 0 0-16,0 0 0 0,3 0-144 0,0-1-16 0,4 0 0 0,-1-3 0 31,-1-10-224-31,0 0-32 0,0 0-16 0,0 0 0 0,0 0 128 0,0 0 32 16,0 0 0-16,56 18 0 0,-56-18 272 0,0 0-192 0,30-25 192 0,-30 25-160 16,23-27 160-16,-13 13 144 0,0-1-16 15,-3 1-128-15,0 2 384 0,-3-1-48 0,-3 0 0 0,1 0 0 16,-4 2 64-16,-1 0 16 0,1 1 0 0,-4-1 0 15,-1 2-32-15,0-1-16 0,-3 0 0 0,2 2 0 0,-2 1-112 0,0 0 0 0,1 3-16 0,1 1 0 32,-1 0-112-32,1 4 0 0,1 1-128 0,1 1 192 31,0-1-544-31,1 5-112 0,2 2-32 0,-1 1 0 16,2 3-1056-16,1 1-224 0,1 3-32 0,0 2-19616 0</inkml:trace>
  <inkml:trace contextRef="#ctx1" brushRef="#br1" timeOffset="59093.66">28698 12359 2751 0,'-4'2'256'0,"1"-2"-256"0,0 1 0 0,2-1 0 0,0 1 2000 0,-1 1 368 0,-1-1 64 0,0 2 0 0,-1 1 656 0,-3 2 128 15,-1 2 32-15,-1 4 0 0,1-1 112 0,1 3 32 16,1 0 0-16,2-1 0 0,1 4-1568 0,0-1-304 15,3-1-64-15,2 1-16 16,-2-16-976-16,7 26-192 0,-7-26-32 0,0 0-16 16,0 0-224-16,35 43 144 0,-35-43-144 0,0 0 128 15,0 0-128-15,0 0 0 0,62 11 0 0,-62-11 0 16,0 0 128-16,0 0-128 0,48-22 0 0,-48 22 128 16,21-20 16-16,-12 8 0 0,-1 1 0 0,-2 0 0 0,0 0 176 0,-2 1 16 0,0-2 16 0,-3 1 0 15,1 3 112-15,-2-2 32 0,0 1 0 0,0 1 0 16,-2 2 16-16,2 3 16 0,0 0 0 0,-1 2 0 15,1 1 32-15,-1 1 0 0,1 5 0 0,0 1 0 16,-2 6-208-16,2 1-32 0,-1 6-16 0,1 1 0 16,-2 6-176-16,2 0-128 0,2 1 192 0,-1 0-192 15,2 2 0-15,-2-2 0 0,2 0 0 16,0-1 0-16,0-1 0 0,-2-2 0 0,2-2 0 0,-1-2 0 16,-2-2 0-16,0-1 0 15,0 0 0-15,-3-3 0 0,0-2 0 0,-1-1 0 0,-2-3 0 0,-1 1 0 0,-2-1 208 16,1-1-64-16,0 1-16 0,-1-3 0 0,1 1 64 15,-2 0 0 1,1-4 0-16,1 3 0 0,1-4-64 0,0 0-128 0,1 1 192 0,0-2-64 0,2 0-128 0,0-3 0 16,0 0 0-16,-1-1 0 15,3 1-656-15,-3-4-112 0,2-3-32 0,-1 0-14240 16,1-1-2832-16</inkml:trace>
  <inkml:trace contextRef="#ctx1" brushRef="#br1" timeOffset="59395.14">28701 12146 12207 0,'0'-6'256'0,"0"3"64"0,1 1 16 0,1-3 16 0,-1 4-352 0,1 0 0 0,-1 1 0 0,1-2 0 0,-1 1 2432 0,0-2 400 0,2 1 96 0,0 4 16 0,-2 1 144 0,-1 2 48 16,0 4 0-16,-1 1 0 0,-2 2-1568 0,0 4-304 16,-1 1-64-16,-2 1-16 0,1 1-672 0,-2 0-144 15,0-2-32-15,1 0 0 0,0-3-336 0,2-1 144 16,0-2-144-16,0-2 0 0,-1-2-128 0,3-1-144 16,0-2-32-16,1-1 0 15,1-2-464-15,-2-2-80 0,4-1-32 0,-1-2 0 16,1 0-1360-16,0-3-288 0,1 0-48 0,2-3-10608 0</inkml:trace>
  <inkml:trace contextRef="#ctx1" brushRef="#br1" timeOffset="59553.38">28707 12129 18431 0,'0'4'816'0,"0"0"160"0,0 1-784 0,0-1-192 0,1 0 0 0,1-1 0 16,-2-3 2160-16,0 0 384 0,0 0 80 0,0 0 0 0,41 55 160 15,-41-55 32-15,0 0 0 0,56 48 0 0,-56-48-1344 0,0 0-272 16,57 27-48-16,-57-27-16 0,0 0-496 0,0 0-80 15,0 0-32-15,66 7 0 0,-66-7-368 0,0 0-160 16,0 0 128-16,0 0-128 16,0 0-416-16,0 0-160 0</inkml:trace>
  <inkml:trace contextRef="#ctx1" brushRef="#br1" timeOffset="60399.21">28447 9450 28559 0,'0'6'2544'0,"0"0"-2032"0,-2-1-512 0,2 0 0 0,-1-1 1408 0,1 1 192 0,-1 8 48 0,1 5 0 16,-2 9-240-16,2 3-64 15,2-2 0-15,0-2 0 0,1-5-880 0,-3-21-176 16,0 0-32-16,20 41-16 0,-20-41-32 0,0 0 0 16,0 0 0-16,0 0 0 0,0 0-16 0,0 0-16 15,66-2 0-15,-54-6 0 0,-1-2 80 0,-1-3 32 16,0-2 0-16,0-1 0 0,-3 1 80 0,0-1 16 15,0 1 0-15,-2 1 0 0,0-1 64 0,-2 0 0 16,1-1 16-16,-3 1 0 0,-1 1-48 0,0 0-16 16,-1 1 0-16,-2 2 0 0,0-1-16 0,-1 2-16 0,0 3 0 15,-1 2 0-15,0 2-16 0,1 1 0 0,-1 4 0 0,2 2 0 16,1 3-112-16,0 4-32 0,2 4 0 0,2 4 0 16,-2-19-208-16,11 45 0 0,-11-45 0 0,21 56 0 15,-21-56 0-15,33 59 0 0,-33-59 0 0,41 58 0 16,-41-58-144-16,39 49 144 0,-39-49 0 0,38 44-144 15,-38-44 144-15,0 0 0 0,43 51-144 0,-43-51 144 16,0 0 0-16,24 41 0 0,-21-30 0 0,-3 1 0 0,-2-1 0 16,-2-3 0-16,-2 1 0 0,-2-1 0 0,-2-1 0 0,-4 0 0 15,0 0 0-15,-2-1 128 0,2 0 80 0,0-2 16 16,-2-1 0-16,-1 0 0 0,2-2 96 16,-1 0 0-16,2-1 16 0,0-1 0 15,1 0-192-15,2-2-144 0,2-1 192 0,1-1-192 16,2-2-576-16,5 0-208 0,1-1-48 0,3-4-21680 15</inkml:trace>
  <inkml:trace contextRef="#ctx1" brushRef="#br1" timeOffset="62299.33">28515 9854 8287 0,'0'-1'736'0,"-2"0"-592"0,2 1-144 0,0-2 0 0,-1 2 1472 0,1-1 272 0,-2-2 48 0,1-1 16 0,0-3 1136 0,-1 0 208 15,2-2 48-15,2 1 16 0,0-1-976 0,1-1-192 16,1 3-32-16,1 2-16 0,-1-1-512 0,2 0-96 16,2-1-32-16,3 0 0 0,1 0-640 0,-12 7-128 15,26-14-16-15,-26 14-16 0,0 0-272 0,50-17-48 16,-50 17-16-16,0 0 0 0,0 0-224 0,66-6 176 0,-66 6-176 0,0 0 160 16,0 0-160-16,0 0 0 15,71 31 144-15,-71-31-144 0,0 0 0 0,0 0 144 16,47 46-144-16,-47-46 0 0,0 0 160 0,0 0-160 0,39 52 128 0,-39-52-128 15,0 0 128-15,0 0-128 0,28 48 0 0,-23-38 128 16,0 0-128-16,-2 0 0 0,0-2 0 0,-3 2 128 16,-2-2-128-16,1 1 0 0,-2 1 144 0,-2-2-144 15,-2 2 0-15,-2 0 0 0,-1 1 0 16,-1-1 128-16,0 1-128 0,-1-3 0 0,2-1 0 0,-1 3 0 0,0-2 0 16,-2 3 0-16,0-1 0 0,3 1 0 0,2-1 0 0,0-1 0 15,3-1 0-15,1 1 0 0,0-1 128 16,1 1-128-16,3-1 128 0,0 1-128 15,0 1 128-15,0-1-128 0,1 3 128 0,2 1-128 0,0-2 144 0,0 0-144 16,-3-11 192-16,0 0-192 0,11 34 128 0,-11-34-128 16,0 0 0-16,0 0 0 0,0 0 0 15,34 47 160-15,-28-40-160 0,-6-7 128 0,0 0-128 0,0 0 192 16,0 0-192-16,0 0 192 0,0 0-16 0,0 0 0 16,69 21 0-16,-62-21 0 15,1-2 48-15,-2 1 16 0,3-2 0 0,-2 2 0 16,-2-2 16-16,1 2 16 0,0-1 0 0,-2 1 0 0,0-1-16 0,-1 1 0 15,-2 1 0-15,1 0 0 0,-1 0-16 0,-4 0-16 0,3 1 0 0,-2 1 0 32,-1 1 0-32,-2-1 0 0,1 1 0 0,-1 1 0 15,-4 2-64-15,2-2-16 0,0 3 0 0,0 0 0 0,-2 2-144 0,1-1 128 16,-1 4-128-16,-2 0 128 0,0 3-128 0,-2 0 0 0,2 2 144 0,0 1-144 16,1 1 0-16,0 2 128 0,0 2-128 0,0 1 0 15,3 0 0-15,-2 0 0 0,5 1 0 16,1 2 0-16,3-3 0 0,-1 0 0 15,1 3 0-15,0-3 0 0,3 0 0 0,0 0-160 0,-1-2 160 0,1 1-160 16,0 0 160-16,1-1-208 0,-1 4 80 16,0-2 128-16,1 0-144 0,-1 1 144 0,1 2 0 0,1 0 0 15,0 1 0-15,2 2-128 0,-1 1 128 0,1 0 0 0,0 1 0 16,-1 4 0 0,1-4 0-16,1 2 0 0,1-1 0 0,-2-2-128 15,1-2 128-15,-1 0 0 0,0 0 0 0,-7-29 0 16,13 54 0-16,-9-29 0 0,-4-25 0 0,7 50 0 0,-5-26 0 0,-4 0 0 15,0 1 256-15,-3-1-64 0,0 2 0 0,-4-1 0 16,1 2 96-16,-4-3 16 0,0 0 0 0,-2-3 0 16,-2-2-80-16,0-4-16 0,0 1 0 0,-3-5 0 15,1 0 176-15,-2-4 48 0,-1 0 0 0,1-2 0 16,-1-4 112-16,-3 1 32 0,-2-2 0 0,0-3 0 16,-3 0-192-16,2-1-16 0,3-3-16 0,2-2 0 15,1 1-352-15,2-4 128 0,1 2-128 0,0-1 0 16,2 1-384-16,2-1-128 0,0-2-48 0,1 1 0 15,2-1-608-15,2-1-128 0,2 1-32 0,2-1 0 16,2 0-224-16,3-2-48 0,4-1-16 0,6 0-19024 16</inkml:trace>
  <inkml:trace contextRef="#ctx1" brushRef="#br1" timeOffset="66082.95">27396 10425 11055 0,'1'0'976'0,"-1"0"-784"0,0 0-192 0,0 0 0 0,0 0 640 0,0 2 96 0,2-2 16 0,-2 1 0 16,0 0 1808-16,-2 2 352 0,2 1 80 0,-1 1 16 16,-2 2-688-16,0-2-128 0,0 1-16 0,0 1-16 0,-1 2-736 0,1-1-144 15,-1 1-16-15,1 0-16 0,-1 1-320 0,3 2-64 16,-2-1-16-16,1 2 0 0,1-1-288 0,1 2-64 15,0 2-16-15,0 2 0 0,-1 4-192 0,1 0-32 16,0 2-16-16,1 0 0 0,0 3-48 0,1-2-16 16,-1 2 0-16,1 0 0 15,-1-1-176-15,1-2 192 0,-1 1-192 0,0-5 192 0,1-3-192 0,-2 0 0 16,0-17 144-16,4 39-144 0,-4-39 0 0,6 43 144 16,-5-24-144-16,-1-19 0 0,6 41 144 0,-6-41-144 0,5 43 0 0,-3-21 144 15,1 1-16-15,-1 1-128 0,1 0 192 0,0 0-64 31,-2 0 16-31,1 3 0 0,-1 0 0 0,-1 0 0 0,2-1 0 0,-1 3 0 16,-1-2 0-16,2-1 0 0,-2-2 32 0,2 2 0 16,0 1 0-16,-1 0 0 0,2-2-16 0,-2 0 0 15,1 1 0-15,-1-1 0 0,1 2-160 0,1-2 192 0,-1 4-192 16,1-4 192-16,1 2-192 0,-1-2 160 16,0 1-160-16,0-1 160 0,0 1-160 0,-2-1 128 0,1-2-128 0,-4-1 128 15,2 1-128-15,0 0 160 0,-1-1-160 16,-1 1 160-16,1-2-32 0,-2 2-128 0,2 1 192 0,-1-2-64 15,1 2-128-15,-1-1 160 16,1-1-160-16,1 0 160 0,0-1-160 0,-1 0 0 0,1-1 144 0,0 0-144 16,0-3 0-16,0-1 128 0,1 0-128 15,0 0 0-15,1-1 128 0,-1-2-128 0,1 0 160 0,-1-1-160 16,0 1 192-16,1-2-64 0,-1 3-128 0,1-1 192 0,-2 0-64 0,0 1-128 16,0-1 176-16,0-1-176 15,-2 1 160-15,1-3-160 0,-1 1 128 0,0-2-128 0,0-2 128 16,-1-2-128-16,1 3 128 0,-1-4-128 15,1 0 128-15,0-1-128 0,-1 0 0 0,0-2 128 16,1 0-128-16,1-2 0 0,-2 0 0 0,2-2 0 31,-1-1-832-31,2-3-64 0,0-2 0 0,0-2-20544 0</inkml:trace>
  <inkml:trace contextRef="#ctx1" brushRef="#br1" timeOffset="66871.53">27471 9467 2751 0,'0'0'256'0,"0"0"-256"0,1 2 0 0,-1-4 0 0,0 2 0 0,1 0 176 0</inkml:trace>
  <inkml:trace contextRef="#ctx1" brushRef="#br1" timeOffset="67549.66">27475 9450 14735 0,'-2'0'1312'0,"1"0"-1056"0,0 0-256 0,-1 0 0 0,2 0 1344 0,-1 0 224 16,-1 2 32-16,1 1 16 0,0-1 992 0,-1 4 192 15,1 3 32-15,-2 0 16 0,3 3-656 0,-1 0-128 16,1 4-16-16,1 1-16 0,-1 0-944 0,1 1-192 16,1 2-48-1,1 1 0-15,-1 2-416 0,0-1-96 0,-2-22-16 0,7 48 0 16,-7-48-32-16,7 51-16 16,-3-24 0-16,-4-27 0 0,9 52-96 0,-5-25-32 0,-4-27 0 0,8 50 0 15,-8-50-144-15,9 49 192 0,-9-49-192 0,7 47 192 16,-7-47-192-16,10 44 0 0,-10-44 0 0,8 42 128 15,-3-22-128-15,-1 0 0 0,-4-20 0 0,5 40 0 16,-5-40 0-16,7 41 0 0,-7-41 0 0,5 41 0 16,-5-41 0-16,5 44 0 0,-5-44 0 0,9 43 0 15,-9-43 0-15,4 42 0 0,-4-42 0 0,4 44 0 16,-4-44 0-16,6 45 0 0,-6-45 0 0,6 47 0 16,-6-47 0-16,7 49 0 0,-7-49 0 0,8 51 0 15,-8-51 0-15,11 54 0 0,-8-26 0 0,0 0 0 16,1-1-144-16,1 1 144 0,-1 2 0 0,-1 0 0 15,-1 1 0-15,1 0-128 0,-1 0 128 0,-1 0 0 16,1 1 0-16,-4 1 0 0,1 1-128 0,1 0 128 0,-2 0 0 16,2 1 0-16,-1 6 0 0,1-2 0 15,1 4 0-15,-1-2 0 0,0 0 0 0,0-2 0 0,2 1 0 0,-2-2 0 16,1-1 0-16,-1-2 0 0,3 0 0 0,-2-1 0 16,1 0 0-16,-1 0 0 0,1 1 176 0,-2-2-176 0,0 1 192 15,0-2-192-15,0 2 176 0,1-1-176 0,-1 1 160 16,1 0-160-16,2-1 144 0,0 1-144 0,-2-4 128 15,1 0-128-15,-1-1 128 0,1 0-128 0,1-1 128 16,-2-1-128-16,2-2 128 0,-2 1-128 16,-1-26 128-16,6 45-128 0,-6-45 128 0,4 38-128 15,-2-18 128-15,-1-3-128 0,-1-17 128 0,4 28-128 16,-4-28 128-16,0 0-128 0,0 0 128 0,11 38-128 0,-9-31 128 0,-1-3-128 16,-1 1 128-16,0-4-128 15,0 2 0-15,-1-3 128 0,1 0-128 0,-2-2 192 0,-2 1-192 0,1 0 192 16,-1-2-192-16,0 0 160 0,0-1-160 0,-2-1 160 0,0 0-416 0,2-2-64 15,-2 0-32-15,1-2 0 32,-2 1-608-32,0-2-128 0</inkml:trace>
  <inkml:trace contextRef="#ctx1" brushRef="#br1" timeOffset="68541.93">26493 10944 7359 0,'0'0'656'0,"0"0"-528"16,0 0-128-16,0 0 0 0,0 0 224 0,0 0 16 0,0 0 0 0,0 0 0 0,0 0 400 0,59 5 96 0,-59-5 16 0,0 0 0 15,0 0-240-15,0 0-64 0,0 0 0 0,0 0 0 16,0 0-64-16,0 0 0 0,0 0-16 0,0 0 0 16,0 0-368-16,0 0-256 0,60 9 32 0,-56-12 16 15,-1 0-960 1,0 0-192-16,1 0-48 0,-3-1 0 0,2-1 512 0,-1 0 112 0,-1 2 16 0,0 1 0 15,1-3 768-15,-1 4 304 0,-1 0-16 0,0-1 0 0,-1 2 464 0,1-1 80 16,0 2 32-16,0 1 0 16,0-1 496-16,0 2 112 0,0 1 0 0,0 0 16 0,0 2 288 0,-2 1 48 15,2 2 16-15,0 2 0 0,0 3 400 0,0 1 64 16,0 7 32-16,0 0 0 16,-1 2-288-16,0 5-64 0,1 2-16 0,-2 1 0 0,-1 2-640 15,3 0-128-15,2 1-32 0,-2 1 0 0,1-1-656 0,2 0-128 16,0-1-16-16,0 1-16 0,-1-2-160 0,1-3-16 0,0 1-16 15,0-3 0-15,0-1-32 0,0-2 0 16,-2 1 0-16,0-1 0 0,1 2 0 0,-2 1 0 16,0-1 0-16,0 1 0 0,0 1 0 0,-2-1-128 0,1-1 192 0,1-1-64 15,-1 3-128-15,-1-2 160 0,2-1-160 0,-1 1 160 16,1-1-160-16,0-2 0 0,1 0 144 0,-1-3-144 16,2-1 0-16,-2-2 128 15,1 0-128-15,0-1 0 0,2-1 144 0,-1-2-144 16,-1 0 192-16,0-1-192 0,2 1 208 0,-1-1-64 0,-1-1-16 0,1 0 0 15,-1 0 64-15,-1-2 0 0,1 2 0 0,1-2 0 16,-2-1-16-16,0 1 0 0,0 0 0 0,-2 0 0 16,1 0-48-16,0-2-128 0,-2 1 192 0,0-1-64 15,0-1-128-15,0 2 192 0,0-2-192 0,1 0 192 16,-1 0-192-16,-2 0 128 0,3-1-128 0,-1 1 128 16,0 1-128-16,0-1 0 0,-1 3 0 0,1 0 128 0,0 0-128 0,0 0 0 15,1 0 0-15,-3 1 0 0,3 0 0 0,-1 2 0 16,-1 0 0-16,1 1 0 15,-2 2 0-15,1-1 0 0,1 2 0 0,1-1 0 16,-1 2 0-16,0-1 0 0,2 4 0 0,-2-3 0 16,0-1 0-16,0 0 0 0,2 0 0 0,-1-1 0 15,1-2 0-15,-1-1 0 0,2-2 0 0,0-1 0 0,2-2 0 0,-1-1 0 0,-1-1 0 0,2-2 0 16,-2-1 192-16,1-1-32 16,0-2-16-16,-1 0 0 0,2-2-144 0,-1-1 192 15,1 2-192-15,-1-3 192 0,1 1-192 0,-1-3-144 0,0 2 144 0,2-2-208 31,-1 1-304-31,-2-1-64 0,0 0-16 0,0 1 0 16,1-2-256-16,-1 0-48 0,0-2-16 0,1-1-18848 0</inkml:trace>
  <inkml:trace contextRef="#ctx1" brushRef="#br1" timeOffset="69405.07">25678 10069 8287 0,'0'0'736'0,"0"0"-592"0,0 0-144 0,-1 2 0 0,-1-1 1088 0,1 0 176 0,-1 4 32 0,0 0 16 0,-3 5 1504 0,0 4 320 15,-1 3 48-15,2 2 16 0,0 0-720 0,-1 1-144 16,2 1-32-16,1 1 0 0,3-1-896 0,-1-21-176 16,6 42-32-16,-6-42-16 0,10 42-400 0,-10-42-80 15,15 57 0-15,-15-57-16 0,18 69-256 0,-18-69-48 16,19 74-16-16,-11-33 0 0,1 2-144 0,-1 1-32 0,1-1 0 0,-4-2 0 15,1-2-16-15,-3-2-16 0,0 0 0 16,0-2 0-16,-3 0 0 0,0-1 0 0,0-1 0 0,-2-1 0 16,1 3-32-16,-2 2 0 0,3 3 0 0,-3-1 0 15,2-1 16-15,-1-1 0 0,2 0 0 0,0-2 0 16,2-2-16-16,-2-1-128 0,0 1 192 0,1-2-64 16,-1 1 32-16,0-1 0 0,-1-1 0 0,1 1 0 15,-2 2-32-15,-1-1 0 0,2 3 0 0,-2 1 0 0,2-1-128 16,-2 0 160-16,-1 2-160 0,1 1 160 0,-1 0-160 0,-1 1 192 15,1-1-192-15,1-3 192 0,-1 0-192 0,1 2 160 16,0 1-160-16,1-1 160 16,0-3-160-16,1 3 0 0,-1 1 0 0,2 3 128 15,0-2-128-15,2-1 0 0,-2 1 0 0,1-3 0 16,1 1 0-16,-1-2 0 0,0-2 0 0,1-1 0 0,-1-2 0 0,2 0 0 16,-1-1 128-16,-1 0-128 0,-1-29 0 0,1 48 160 15,1-22-160-15,-2-26 160 0,1 46-32 0,-1-46-128 16,2 45 192-16,-2-21-64 0,0-2 0 0,0 1-128 15,0-23 192-15,0 41-64 0,0-41-128 0,0 41 160 0,0-41-160 16,0 38 160-16,0-38-160 0,1 34 128 0,-1-20-128 16,0 0 128-16,0-2 0 0,0-1-128 0,0-11 192 15,0 0-64-15,0 0 0 0,3 30 0 0,-3-30 0 0,0 0 0 16,0 0 0-16,0 0-128 0,0 0 192 16,0 0-64-16,0 0-128 0,0 0 0 0,0 0 0 0,0 17 0 15,-2-19-272-15,0-1-48 0,0 0 0 0,-1-1 0 31,2-1-384-31,-2-4-64 0,2-2-32 0,-1-5-19728 0</inkml:trace>
  <inkml:trace contextRef="#ctx1" brushRef="#br1" timeOffset="70244.5">25215 10767 6447 0,'0'0'576'0,"0"1"-576"0,0 1 0 0,0-1 0 0,1 2 1424 0,-1 0 176 0,1 0 48 0,-1-3 0 0,0 0 1040 0,0 0 192 0,17 53 64 0,-17-53 0 16,0 0-320-16,16 56-48 0,-16-56-16 0,11 40 0 15,-11-40-688-15,9 43-144 0,-9-43-16 0,7 52-16 16,-7-52-672-16,5 59-128 0,-2-25-16 0,0 3-16 16,0 1-432-16,-2 0-96 0,2 3-16 0,0 0 0 15,0 2-128-15,0-2-16 0,1 1-16 0,-1 0 0 16,1-1-160-16,-1-1 0 0,0 0 144 0,-1-1-144 15,3-2 0-15,-2 1 0 0,-2 0 0 0,0 0 128 16,-1 0-128-16,0-1 0 0,0 1 0 0,-1 0 0 16,1 2 0-16,0-3 0 0,0 1 0 0,0 0 0 15,-1-1 0-15,1-1 144 0,0 1-144 0,1-4 0 0,-1-4 144 0,1 2-144 16,1 2 0-16,-2-1 144 16,1-2-144-16,1-2 0 0,-2-2 144 0,0-1-144 0,0-25 224 0,1 45-32 15,-1-22 0-15,0-2 0 0,-1 2 64 16,1-3 0-16,-3 1 0 0,1 1 0 0,0-2-32 0,-1 1 0 15,0 1 0-15,0-1 0 0,0 0-64 0,0 0-16 16,2 2 0-16,-2-2 0 0,3-21-144 0,-3 41 160 16,2-20-160-16,-1 0 160 0,1 0-160 0,-2-1 0 0,2-1 144 0,-1-1-144 15,1 2 0-15,-2-3 0 0,3-2 0 16,-1 2 128-16,-1-3-128 0,1 0 128 0,-2 1-128 0,0-3 128 16,2 1-128-16,-1-3 128 0,1 0-128 0,0-2 128 15,-1-1-128-15,-1 0 176 16,3-1-176-16,-1 1 192 0,0-1-192 0,-1-1 160 0,1 2-160 0,-2-1 160 15,2 1-160-15,-1 2 0 0,1-1 0 16,-1 2 0-16,1-1 0 0,-1 2 0 0,2-3 0 0,-1 1 0 16,1-2 0-16,0 0 0 15,0-1 0-15,0-6 0 0,0 0-144 0,0 0-16 0,0 0 0 0,0 0 0 16,0 0-352-16,0 0-80 0,0 0-16 0,0 0 0 16,0 0-288-16,13-19-64 0,-13 9-16 0,-2-1-18352 15</inkml:trace>
  <inkml:trace contextRef="#ctx1" brushRef="#br1" timeOffset="70991.37">24431 11882 10127 0,'1'-7'448'0,"0"2"96"0,1 1-544 0,-1 0 0 0,1 2 0 0,-2 1 0 0,1 0 1280 0,1-2 160 0,0 0 32 0,1 0 0 0,0 2 1104 0,-2 1 240 0,1 3 32 0,-1-1 16 15,1 4-896-15,-2 0-176 0,0-1-48 0,-2 4 0 16,2 1-384-16,0 0-80 0,2 2 0 0,-1 1-16 15,0 0-256-15,2 2-48 0,0-1-16 0,0 3 0 16,-3-17-432-16,10 36-96 0,-10-36-16 0,8 32 0 16,-8-32-192-16,0 0-32 0,13 47-16 0,-13-47 0 15,11 41 1568-15,-11-41 320 0,12 51 64 0,-12-51 16 16,11 56-3280-16,-5-23-640 0,1 1-144 0,-3 1-32 0,2 0 1648 16,-1 2 320-16,-1 2 0 0,1-2 128 0,-1-6-128 0,-1 0 0 15,1-1 128-15,-1 0-128 0,1-1 0 0,-1 1 0 16,0-3 0-16,0 0 128 0,-3-27-128 0,7 51 0 15,-5-25 0-15,0 0 128 0,-1-2-128 0,-1 1 128 16,2 4-128-16,-2-3 128 0,0 1 784 0,-2 0 176 16,2-1 16-16,0 2 16 15,0-4-1648-15,-1 1-336 0,1 1-64 0,0-2-16 0,0-2 1664 0,0-1 336 16,0 1 64-16,0-3 16 0,0 1-784 0,0-1-160 0,0-2-16 0,0-2-16 31,0 1-752-31,0-4-160 0,-2 2-16 0,2-1-16 0,0-2 784 0,0 1 176 0,0-2 16 0,0 1 16 16,0-11-48-16,0 0-16 15,2 27 0-15,-2-27 0 0,0 0-144 0,1 24 0 16,-1-17 144-16,0-7-144 0,0 0 0 0,0 0 0 0,0 0 0 0,2 20 0 16,-2-17 0-16,-2-2 0 0,2-1 0 0,0 0 0 15,0 0-160-15,0 0 0 0,-1-3 0 0,-1 0 0 16,1 0 416-16,-2-1 96 0,0-3 16 0,2 0-14416 16,-3-1-2880-16</inkml:trace>
  <inkml:trace contextRef="#ctx1" brushRef="#br1" timeOffset="71595.43">24446 12327 7359 0,'0'0'656'0,"0"0"-528"0,0 0-128 0,0 0 0 0,0 0 1200 0,0 0 208 0,0 0 32 0,0 0 16 15,0 3 1376-15,2 1 288 0,-2 1 48 0,2 4 16 0,0 1 16 0,-1 1 0 16,1 3 0-16,0 2 0 0,0 2-1360 0,1 2-272 16,-2 5-48-16,2 1-16 0,0 2-816 0,0 0-176 15,-1 3-16-15,0 2-16 16,1-1-96-16,0 1-32 0,-2 2 0 0,2-4 0 15,-2 0 704-15,2-2 144 0,-2 0 16 0,2 4 16 0,1 2-928 0,1 2-304 0,-1 0 160 16,0-1-160 0,2-2-704-16,-2 0-240 0,2-3-32 0,-2-3-16 0,0-1 832 0,0-1 160 0,1-2 0 0,-5-24 0 15,7 45 144-15,-7-45-144 0,5 37 160 0,-3-19-160 16,-2-18 176-16,4 32-176 16,-4-32 192-16,4 33-192 0,-4-33 240 0,2 31-64 15,-2-31-16-15,3 27 0 0,-3-27 0 16,1 27 0-16,-1-16 0 0,0 2 0 0,0-5-160 0,-1 1 192 0,1-1-192 0,0-1 192 15,-2 0-192-15,2-2 0 0,-1-1 144 0,-1-1-144 0,2-1 0 0,-1 0 0 32,1-2 0-32,-2 0 0 0,2-3 384 0,-1-1 128 15,0-2 0-15,-1-2 16 16,1-1-2384-16,-2-2-464 0</inkml:trace>
  <inkml:trace contextRef="#ctx1" brushRef="#br1" timeOffset="72112.13">23688 13119 13823 0,'-5'-1'608'0,"4"1"128"0,0 0-592 0,-1 0-144 0,2 0 0 0,-1 0 0 0,1 3 1280 0,0-1 240 16,0 7 32-16,-2 2 16 0,2 5 1440 0,2 4 304 0,-1 2 48 0,1 2 16 15,2 6-1200-15,0-2-256 0,0 2-32 0,2-1-16 16,0 3-880-16,-1-3-176 0,1 1-48 0,0-3 0 16,1 1-384-16,-2-3-64 15,1-1-32-15,0-1 0 0,-1 0-16 0,-1-2 0 16,-1-1 0-16,0-2 0 0,0-1-64 0,-3 0-16 0,0-2 0 15,-2 0 0-15,1 0-48 0,-2-4-16 0,0 2 0 0,1-3 0 16,-1 1 0-16,0-1-128 16,0 0 192-16,0-1-64 0,0-2-128 0,1 0 0 0,0-2 0 0,-1 1 0 15,2 0 0-15,1-4-192 0,1 3 0 0,1-4 16 32,1-1-448-32,-1-1-80 0,-2 1-32 0,0 0-18144 0</inkml:trace>
  <inkml:trace contextRef="#ctx1" brushRef="#br1" timeOffset="72756.62">24886 13975 20271 0,'0'-1'1792'0,"-2"-2"-1424"0,2 2-368 0,-1-1 0 0,-1-1 1728 0,-1 1 256 0,2-4 64 0,-3-4 16 0,-2-3 1136 0,1-2 208 16,-3-3 48-16,3 1 16 0,-1-3-2128 0,2 1-448 15,0 0-64-15,1 0-32 0,0-1-64 0,3-2-16 16,0-2 0-16,1-3 0 0,1 2-208 0,-2 1-64 16,3 1 0-16,-1 2 0 0,0 0-192 0,-1 2-32 15,2 4-16-15,-3 1 0 0,2 2-208 0,-2 4 144 16,0 1-144-16,0 1 128 0,0 2-128 0,0 1 0 16,-2 2-192-16,2-1 192 15,0 4-832-15,0-1-64 0,0 2 0 0,0 0-12752 0,2 2-2560 0</inkml:trace>
  <inkml:trace contextRef="#ctx0" brushRef="#br1" timeOffset="92696.82">14453 14700 0</inkml:trace>
  <inkml:trace contextRef="#ctx1" brushRef="#br1" timeOffset="92606.43">9978 10340 19695 0,'-4'2'432'0,"1"-2"80"0,1 0 32 0,1 0 16 0,1 0-560 0,0 0 0 0,0 0 0 16,-1 1 0-16,1-1 2240 0,0 0 352 0,0 0 64 0,2-1 16 0,1 1 48 0,-3 0 16 0,0 0 0 0,0 0 0 0,0 0-1584 15,0 0-320-15,41-24-64 0,-41 24-16 0,0 0-288 0,0 0-48 16,43-27-16-16,-43 27 0 0,0 0-80 0,39-27 0 16,-39 27-16-16,0 0 0 0,48-35-48 0,-48 35-16 15,38-28 0-15,-38 28 0 0,44-33-48 0,-44 33-16 16,54-42 0-16,-54 42 0 0,65-51-48 0,-31 24-128 15,-34 27 192-15,63-52-64 0,-27 22 0 0,2-1 0 0,-3 3 0 16,3-3 0-16,5-1 0 0,0 0 0 0,1 2 0 0,0 2 0 16,0 0-128-16,0 0 192 0,-1-1-192 0,1 2 192 15,-3-1-192-15,-41 28 192 0,72-46-192 0,-72 46 192 16,78-51-192-16,-36 22 160 0,2 0-160 0,0 1 160 16,1 1-160-16,0 0 128 15,2 1-128-15,2 0 128 0,2-1-128 0,0 1 0 0,-3-1 0 0,0 1 0 16,-1-1 0-16,-2 1 0 15,-3 4 0-15,2 1 0 0,1-1 0 0,2 1 0 0,-1 0 0 0,1 1 0 16,-47 20 128-16,90-37-128 0,-40 18 0 0,-50 19 128 16,85-34-128-16,-85 34 128 0,80-33-128 0,-80 33 128 15,93-32-128-15,-93 32 192 0,95-33-192 0,-95 33 192 16,95-27-64-16,-95 27 0 0,96-24 0 0,-96 24 0 0,92-22 0 16,-92 22-128-16,94-20 192 0,-94 20-64 0,88-15 0 0,-88 15-128 15,72-13 192-15,-72 13-64 0,75-10 0 0,-75 10 0 16,79-10 0-16,-79 10 0 0,69-8 64 0,-69 8 0 15,0 0 0-15,78-10 0 16,-78 10 48-16,0 0 16 0,0 0 0 0,69-16 0 0,-69 16-64 16,0 0-16-16,0 0 0 0,0 0 0 15,0 0-176-15,44-21 0 0,-46 17 0 0,-5-1 0 16,-1 0-672-16,-8 1-112 0,-3-2-32 0,-6 2 0 16,-6 1-800-16,-7-1-176 0</inkml:trace>
  <inkml:trace contextRef="#ctx1" brushRef="#br1" timeOffset="93257.75">10067 9761 7359 0,'3'-4'656'0,"-2"1"-528"0,1 0-128 0,0 2 0 0,0-1 1088 16,-1 1 176-16,-1 1 32 0,0 0 16 0,0 0 2192 0,0 0 432 0,0 0 96 0,36-21 0 16,-36 21-944-16,0 0-192 0,0 0-32 0,0 0-16 15,0 0-1200-15,0 0-240 0,0 0-64 0,0 0 0 0,21 44-576 0,-24-26-128 16,-3 5-32-16,-1 1 0 0,0 2-48 0,-3 3-16 15,-2 3 0-15,-1 2 0 16,-1 3-192-16,1-2-32 0,2 0-16 0,1-2 0 0,1-3-80 0,1-5-16 16,1-1 0-16,3-1 0 0,1-4 96 0,1-2 16 15,2-1 0-15,0-2 0 0,2-3 48 0,1 1 16 16,-1-2 0-16,1-3 0 0,-3-7 64 0,0 0 0 0,0 0 16 0,0 0 0 16,0 0 48-16,0 0 0 15,0 0 0-15,0 0 0 0,48 31-80 0,-48-31-16 0,0 0 0 0,0 0 0 16,0 0-80-16,0 0-16 0,64-13 0 0,-64 13 0 15,0 0 320-15,66-20 48 16,-66 20 16-16,52-15 0 0,-52 15-576 0,53-17-80 0,-53 17-48 0,49-19 0 16,-49 19 0-16,50-15 0 0,-50 15 0 0,0 0 0 15,53-20 0-15,-53 20 0 0,0 0 0 0,0 0 0 16,0 0-544 0,51-15-96-16,-51 15-32 0,0 0 0 0,0 0-1104 0,0 0-208 0,0 0-64 0,0 0-21040 15</inkml:trace>
  <inkml:trace contextRef="#ctx1" brushRef="#br1" timeOffset="95838.74">9597 10452 11967 0,'-2'-3'1072'0,"1"2"-864"0,-1-1-208 0,1 1 0 16,-1-1 1584-16,1 1 272 0,0 1 48 0,-2-1 16 0,-1-1 816 0,-2 1 160 0,-1 1 48 0,0 0 0 15,1 0-464-15,0 1-96 0,1 2-16 0,-2 0 0 16,3 0-1184-16,-1 0-240 0,1 1-48 0,-2 1-16 16,2 0-432-16,0 0-64 0,1 2-32 0,-1 2 0 15,0-1-80-15,1 2-16 0,-1 4 0 0,1 1 0 0,0 1-112 0,-1 4-16 16,1 4-128-16,0 2 192 0,2-1-192 0,1-1 0 16,2 2 0-16,4-2 0 15,3-5 0-15,-9-19 0 0,0 0 0 0,43 38-160 0,-43-38 0 0,0 0 0 16,0 0 0-16,84-2 0 0,-84 2 160 0,42-22 0 15,-22 7 0-15,-2-2 0 0,-2 0 272 0,-2-3 96 16,0-1 16-16,-4 0 0 16,0 0 272-16,-3 1 64 0,-4 0 16 0,0 2 0 15,-1 1 32-15,-3 0 0 0,0 1 0 0,-4 1 0 16,-2 1-128-16,-4 1-32 0,0 0 0 0,-4 3 0 0,-3 0-160 16,-2 2-16-16,-2 2-16 0,-1 2 0 0,1 3-160 0,0 2-16 0,0 3-16 0,-2 3 0 15,1 3-96-15,2 3-128 0,0 4 176 0,1 1-176 16,2 3 0-16,1 2 0 0,1 1 0 0,3 2 0 15,2-2 0-15,4 1-192 16,4-1 16-16,3-1 16 16,4-1-240-16,5-1-48 0,2-2-16 0,-11-19 0 15,0 0-192-15,47 35-48 0,-47-35 0 0,0 0 0 0,65 4 256 0,-65-4 32 0,0 0 16 0,73-25 0 16,-73 25 272-16,51-28 128 0,-27 11-128 0,-1-3 128 16,-2 3 0-16,-1-1 0 0,-2-2 144 15,-1 1-144-15,-3 1 320 0,-1 0-32 0,-2 2-16 0,-1-1 0 16,-3 2 112-16,0 1 0 0,-4 1 16 0,-2 2 0 0,-1-1 16 0,-2 2 0 15,-1 0 0-15,-3 2 0 0,-1-1 32 0,-4 2 0 16,-2 2 0-16,-4 1 0 0,0 2-112 0,-3 4-16 16,1 0 0-16,-3 5 0 15,1 3-144-15,0 3-48 0,0 4 0 0,0 3 0 16,2 1-128-16,1 2 0 0,1 2 0 0,3 2 0 16,3 0 0-16,3-2-192 0,4 1 32 0,3-2 16 15,5-3-304-15,3-3-48 0,-7-18-16 0,0 0 0 16,37 44-128-16,-37-44-48 15,0 0 0-15,0 0 0 0,68 20 304 0,-68-20 48 0,0 0 16 0,56-14 0 16,-56 14 176-16,0 0 144 0,51-30-192 0,-34 17 192 16,-3 2 0-16,-1-3 0 0,0 1 0 0,-2-1 0 15,-1 1 192-15,0-1-16 0,-2-1 0 0,1-1 0 0,-2 2 144 0,-3 0 16 0,-1 1 16 0,-2 0 0 32,-2 2 80-32,-2 0 16 0,-3 1 0 0,-4 0 0 0,-2 1 16 0,-4 2 16 15,-1 0 0-15,-3 3 0 0,1 1-112 0,-3 2-32 16,0 1 0-16,-1 4 0 0,2 3-144 0,0 2-48 15,0 2 0-15,-1 4 0 0,1 4-144 0,1 2 128 16,3 2-128-16,2 1 128 0,5 0-128 0,3-2 0 16,3 1 0-16,1-2 0 0,4-3-352 0,4-1 48 15,3 0 16-15,-8-17 0 16,0 0-240-16,44 40-48 0,-44-40-16 0,0 0 0 16,0 0 128-16,78 17 16 0,-78-17 16 0,0 0 0 0,0 0 224 0,69-14 32 15,-54 5 16-15,-1 1 0 0,-1-4 160 0,0 1 0 16,-2-4 0-16,0 0 0 0,-2 1 0 0,-1 0 224 0,2-3-48 0,-1 0-16 15,-1-1 160-15,-2 0 48 0,-2 1 0 0,-1-2 0 16,-3 2 80-16,-1 0 32 0,-5 0 0 0,-3 2 0 16,0-1 0-16,-4 4 0 0,0 0 0 0,-2 4 0 15,-4 2 160-15,-1 2 48 0,-2 1 0 0,-1 5 0 16,2 2-560-16,-2 3-80 0,1 4-48 0,-1 6 0 16,-1 3 0-16,3 2 0 0,3 4 0 0,4-1 0 0,2 2 0 15,4 0 0-15,2 3 0 0,3-2 0 0,3 0 0 0,3-2 0 16,1-4 0-16,2-2 0 15,2-3 0-15,-8-17 0 0,0 0 0 0,0 0 0 16,51 37-608-16,-51-37-112 0,0 0-32 0,0 0 0 0,0 0 512 0,78-10 112 16,-62 1 128-16,-1-3-208 15,1-4 208-15,-1-1 0 0,-1-1 0 0,-1-2 0 0,0-1 0 0,-2 0 128 16,-1 1 0-16,-3-3-128 0,0-1 704 0,-1 0 48 0,-3 0 0 0,-5 0 0 16,-1 3-608-16,-4 1-96 15,-1 3-48-15,-5 3 0 0,-1 1 0 0,-3 5 0 16,-1 2 0-16,-2 5 0 0,-1 2 0 0,-2 3 0 0,5 4 0 0,-1 1 0 15,0 4 0-15,-4 6 0 16,2 0 0-16,-2 5 0 0,5 0 0 0,1 0 0 16,3 0 0-16,5-1 0 15,2-2-656-15,6-2-128 0,2-3-32 0,3 1 0 16,5 0-1408-16,-9-17-272 0</inkml:trace>
  <inkml:trace contextRef="#ctx1" brushRef="#br1" timeOffset="98605.95">11241 8484 4607 0,'-3'-47'400'0,"0"-5"-400"0,2 0 0 0,-2 0 0 16,6-2-256-16,0 7-144 0,2 13-32 0,-2 12 0 0</inkml:trace>
  <inkml:trace contextRef="#ctx1" brushRef="#br1" timeOffset="99385.83">14144 8138 10127 0,'1'-4'896'0,"1"-1"-704"0,-2 3-192 0,-2 0 0 0,2 2 1568 0,-1-3 288 16,-2-1 48-16,-4-3 16 0,-4-1 1264 0,-5-1 256 16,-4 2 48-16,-1 1 16 15,-1 5-976-15,-3 1-192 0,0 3-32 0,-2 0-16 16,3 2-1120-16,2 1-208 0,-1 1-64 0,0 0 0 0,1 4-464 0,-2 1-112 15,3 2 0-15,2 0-16 0,4-1-304 0,5-1 160 16,3 4-160-16,3-2 128 0,4 0-128 16,1 2 0-16,-1-16 0 0,0 0 0 15,0 0-464-15,0 0 16 0,61 66 16 0,-61-66 0 16,0 0-272-16,76 28-64 0,-76-28-16 0,61 19 0 16,-61-19 208-16,58 19 32 0,-58-19 16 0,0 0 0 0,73 39 208 0,-73-39 32 15,0 0 16-15,64 53 0 0,-64-53 144 0,0 0 128 0,38 60-192 0,-38-60 192 16,0 0 128-16,3 49 144 0,-9-36 32 15,-5 0 0-15,-3-4 784 0,-2 1 144 16,-4 0 48-16,-1-1 0 0,-4-1-496 0,-4 2-80 0,1-2-32 16,-3 1 0-16,1-2-48 0,2 0-16 0,0-1 0 0,1-2 0 15,-1 2-96-15,2-2-32 0,4 0 0 0,3-2 0 16,4-1-304-16,1 0-176 0,2 1 192 0,5-1-192 16,3-1-128-16,3 0-144 0,2 2-32 0,5-4 0 31,2 4-720-31,5-2-160 0,5 1-32 0,3-2-17984 0</inkml:trace>
  <inkml:trace contextRef="#ctx1" brushRef="#br1" timeOffset="99833.15">14544 8238 11055 0,'-2'-18'480'0,"2"9"112"0,0 1-464 0,0 1-128 0,-1 3 0 0,1-1 0 0,-2 1 2160 0,1-3 400 0,-2-4 96 0,-3-3 16 16,-2-1 960-16,-2 3 192 15,-1 2 32-15,-2 3 16 0,-1 0-1888 0,-3 4-368 0,-1 1-80 0,-4 4 0 16,0 1-864-16,1 1-160 0,1 2-48 0,2 1 0 0,2 0-144 16,0 1-48-1,5 2 0-15,1 1 0 0,5-1-272 0,0 2 160 0,3 0-160 0,2 0 128 16,1 0-128-16,2 1 0 15,4 0 0-15,0-1 0 0,-7-12-304 0,0 0 64 0,0 0 16 0,0 0 0 0,52 49-48 0,-52-49-16 32,0 0 0-32,0 0 0 15,64 45-96-15,-64-45-32 0,0 0 0 0,60 51 0 0,-60-51 32 0,0 0 16 16,51 60 0-16,-51-60 0 0,0 0 192 0,0 0 48 0,36 75 0 16,-34-58 0-16,-3-1 128 0,-5-1 144 0,-2 2-16 0,-3-3-128 15,1-2 640-15,-3-1 0 0,-1 0 16 0,-4 1 0 16,-1-3-192-16,1 1-32 0,-2-1-16 0,0-1 0 15,3-1 32-15,2-1 16 0,2-2 0 0,2-1 0 16,1-2-256-16,3 1-48 0,3-1-16 0,1 1 0 16,1-2-368-16,2 0-80 0,2 0-16 0,1 0 0 15,2 1-928-15,2 1-192 0</inkml:trace>
  <inkml:trace contextRef="#ctx1" brushRef="#br1" timeOffset="100219.83">14844 8293 17503 0,'3'-10'768'15,"-1"5"176"-15,-1 1-752 0,1-1-192 0,-1 2 0 0,-1 2 0 0,1 0 2240 0,1-1 400 0,1-1 96 0,-2 1 16 0,0 2 0 0,1 2 16 0,-1 5 0 0,-1 3 0 16,-1 3-1488-16,-1 3-288 0,0 2-64 0,-3 2-16 15,3 0-512-15,-3 1-96 0,0 3-32 0,0 0 0 16,1 0-16-16,0 1 0 0,0-1 0 0,1-1 0 16,0 1-64-16,0-3 0 0,0-1-16 0,1 0 0 15,0-3-176-15,2-2 128 0,0-2-128 0,0-1 128 16,2 0-128-16,0-2 0 0,1-2 0 0,3-1 0 16,2-3 128-16,4 1-128 0,2-2 192 0,1-2-64 15,2 0 112-15,-1-1 16 0,-1 0 0 0,4-1 0 0,2 1 0 16,0-3 0-16,-1 2 0 0,1-2 0 0,-3 0-64 0,1 0 0 15,-4 0 0-15,2 1 0 0,-3-1-192 0,2-1 176 16,-3 1-176-16,-1-2 160 16,1 3-160-16,-3-3 0 0,0 3 0 0,-2-1 0 0,-1 0-192 15,0 1-112-15,-1 0-16 0,0-1-16 16,-2 1-880 0,-1 1-192-16</inkml:trace>
  <inkml:trace contextRef="#ctx1" brushRef="#br1" timeOffset="100499.67">14880 8477 23039 0,'0'-3'2048'0,"1"2"-1648"0,1-1-400 0,-1 2 0 16,0-1 2048-16,2-1 320 16,0 0 64-16,1-3 0 0,3 0 192 0,2-1 16 0,-1-1 16 0,1 3 0 15,-2 1-1696-15,0 0-320 0,3 0-80 0,0 0-16 16,-2 3-352-16,2-1-192 0,1 0 192 0,-1-1-192 15,3 1 0-15,-2-1 0 0,-1 1 0 0,1-2 0 16,-1 0 0-16,2 1 0 0,-1-3 0 0,2 0 0 0,-2 0 0 0,0 0-256 16,1-2 64-16,0 0 0 31,1-2-224-31,-2 2-32 0,1 0-16 0,-4 0 0 16,-1 1-864-16,-1 1-160 0,-1 0-48 0,-2 1-15280 0</inkml:trace>
  <inkml:trace contextRef="#ctx1" brushRef="#br1" timeOffset="100691.08">14771 8231 24879 0,'0'-4'2208'0,"1"1"-1760"0,2 0-448 0,-1 2 0 16,0-2 2128-16,3-1 352 0,3-5 64 0,6-3 16 15,5-4-288-15,3-2-48 0,4 1-16 0,-2 3 0 16,0 1-1200-16,0 3-240 0,-2 4-64 0,-2 1 0 15,-1 3-336-15,-3 1-80 0,-1 1-16 0,-4 1 0 16,0 2-272-16,-2 1 0 0,-1 1 0 0,-1 0 0 16,-1 1-608-16,-3 1-80 0,1 1-16 0,-3 2-18784 15</inkml:trace>
  <inkml:trace contextRef="#ctx1" brushRef="#br1" timeOffset="101359">16257 7680 11055 0,'0'-8'976'0,"0"-1"-784"0,0 5-192 0,0 1 0 0,0 2 1520 0,0-4 256 0,-1-4 48 0,1-4 16 16,-2-3 1184-16,1 4 240 0,1 5 64 0,1 7 0 15,-1 4-864-15,2 7-160 0,-1 7-48 0,1 2 0 16,-1-1-1168-16,-1-19-224 0,1 56-48 0,-1-18-16 16,2 5-352-16,-1 2-80 0,-1 4-16 0,-3 4 0 0,2 0-48 15,-3 0-16-15,-1-4 0 0,0-1 0 16,-1-1-96-16,1-4 0 16,-1-3-16-16,0-2 0 0,1-1-176 0,-1 0 192 0,0-1-192 0,1-3 192 0,0-2 16 0,1-3 16 15,0 0 0-15,0-2 0 0,1-4 64 0,1 0 16 16,1-4 0-16,0-4 0 15,-1 0-64-15,1-2-16 0,1-4 0 0,0-1 0 0,0-1-96 0,0-2-128 16,0-1 176-16,0-2-176 16,0 1 0-16,0-4 0 0,0 1 0 0,0-2 0 15,0 0-192-15,0-2-160 0,0 0-32 0,0-3 0 16,-2-2-560-16,1-3-112 0,-2-1-32 0,0-4-18096 0</inkml:trace>
  <inkml:trace contextRef="#ctx1" brushRef="#br1" timeOffset="101931.39">16008 7364 2751 0,'2'-7'256'0,"1"1"-256"16,0 2 0-16,-2 2 0 0,0 2 2144 0,1-2 384 15,3-6 80-15,1-3 16 0,1-2 992 0,2-2 208 16,-1 2 32-16,1 2 16 0,-1 2-1056 0,-1 2-192 16,0 4-64-16,2 3 0 0,-4 5-1104 0,1 3-240 15,0 6-32-15,-6-14-16 0,0 0-496 0,4 71-96 16,-7-40-32-16,-3 3 0 0,1 0-208 0,-2 0-32 0,0-2-16 0,1-2 0 16,-1 0-80-16,0-1-16 0,1 2 0 0,1-2 0 15,0 0-192-15,0-8 128 0,2-4-128 0,-1-2 0 16,1-3 192-16,-1 0-64 0,-1-3-128 0,2-3 192 15,2 0 64-15,0-3 0 0,-1-2 0 0,1-1 0 16,-1-1-64-16,2-1 0 0,-1-3 0 0,1-3 0 16,0 0-32-16,0-3-16 0,1-1 0 0,-1-3 0 15,2-1-144-15,-2-1 0 0,0-1 0 0,0-3 0 16,-2 0 0-16,1-2 0 0,1-2 0 0,-1-4 0 0,1 0 0 16,0-2-176-16,0-1 176 0,1 0-128 15,0 1 128-15,2 3 0 0,0 4-144 0,1-3 144 16,3 3 0-16,-1 3-144 0,1 4 144 0,-1 4 0 15,2 4 0-15,1 4-128 0,2 5 128 0,3 4 0 0,0 4 0 16,-14-8 0-16,0 0 0 0,57 57 144 16,-57-57-16-16,46 59-128 0,-46-59 192 0,51 67-64 15,-51-67 144-15,0 0 32 0,74 80 0 0,-74-80 0 0,0 0 144 0,75 64 16 16,-75-64 16-16,0 0 0 0,62 41 64 0,-62-41 16 0,0 0 0 0,56 24 0 16,-39-19-192-16,-1 1-48 0,-2 0 0 0,-3-3 0 15,2-1-176-15,-3 1-144 0,-2-1 192 0,-2-1-192 16,1 2 0-16,-1-2-176 0,-2 1 0 0,-1 1 0 31,-1-1-1104-31,0 4-208 0,-2 3-48 0,-7 3-19840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10T17:08:17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0T17:08:20.712"/>
    </inkml:context>
  </inkml:definitions>
  <inkml:trace contextRef="#ctx0" brushRef="#br0">8718 16510 0,'0'0'0,"0"0"15,0 0-15,0 0 16,0 0 0,0 0-16,0 0 15,0 0 1,0 0-16,0 0 15,0 0-15,-88 28 32,13 72-17,29 21 1</inkml:trace>
  <inkml:trace contextRef="#ctx0" brushRef="#br0" timeOffset="2511.92">23443 13067 0,'0'0'0,"0"0"16,0 0-16,0 0 16,0 0-16,0 0 15,0 0 1,0 0-16,0 0 15,0 0 1,0 0-16,40-71 16,-22 59-1,8-5-15,3-2 16,-29 19-16,0 0 16,99-77 15</inkml:trace>
  <inkml:trace contextRef="#ctx1" brushRef="#br0">21136 5968 17503 0,'-1'6'1552'0,"0"-4"-1232"0,-1 3-320 0,2-1 0 0,0-1 0 0,0-1-144 0,0 3 16 0,0 3 0 0,0 5 1728 0,0 4 368 15,0 7 64-15,2 3 16 16,-2-27 64-16,2 55 0 0,-2-55 16 0,5 59 0 0,-3-25-624 0,0 1-128 16,-2 4-32-16,-2-3 0 0,1 0-320 0,-2 0-64 15,0 5 0-15,-1 3-16 0,1 0-464 0,0 3-96 16,1 1 0-16,-1 1-16 0,1 0-176 0,1-1-48 0,0 2 0 0,1-6 0 16,0 0-144-16,-2-2 128 0,2-1-128 0,-1 3 128 15,-1 1-128-15,1 0 128 0,0-3-128 0,-1 4 128 16,2 2-128-16,-3 3 128 0,2 2-128 0,-2 1 128 15,2-2-128-15,-2-1 128 0,0-2-128 0,0 1 128 16,2 2 0-16,-2 3-128 0,0 3 192 0,2 0-64 16,1 3-128-16,0-6 160 0,-2-10-160 0,2 3 160 15,2 5-160-15,-4 2 0 0,2-2 0 0,0-2 128 16,0 1-128-16,0 1 0 0,-1-1 0 0,1 0 128 0,-2-1-128 0,1-6 0 16,-2-8 0-16,0 1 0 0,2 3 0 0,-3 2 0 31,1-1 0-31,-1-4 0 0,1-4 0 0,0 1 128 0,-1 6-128 0,2 0 0 0,1 0 0 0,-2-3 0 15,2-1 128-15,-1-3-128 0,-1-2 0 0,2-2 0 16,0-2 0-16,-1 1 0 0,1-4 0 0,-1-1 0 16,2 0 0-16,0-1 0 0,0-1 0 0,0 0 0 15,0-22 128-15,2 40-128 0,-2-40 0 0,3 32 0 16,-3-32 0-16,0 0 0 0,5 45 0 0,-5-45 0 16,0 0 0-16,3 37 0 0,-1-29 0 0,-1 0 0 0,2 0 0 15,-2-1 0-15,2-3 128 0,-2 0-128 0,2-4 0 0,-1 1 128 16,1 1-128-16,-1-1 0 0,3 1 144 0,-3-4-144 15,-2 2 128-15,0 0-128 0,0 0 128 0,0 0-128 16,0 0 0-16,36-12 144 0,-36 12-144 0,0 0 0 16,29-13 128-16,-29 13-128 0,0 0 0 0,41-11 0 31,-41 11 0-31,0 0 0 0,54-10 0 0,-54 10 0 0,0 0 0 0,65-9 0 0,-65 9 0 0,52-3 0 16,-52 3 0-16,0 0 0 0,78 0 0 0,-78 0 0 31,56-1 0-31,-56 1 0 0,57-1 0 0,-57 1 0 15,56-2 0-15,-56 2 0 0,60-1 0 0,-60 1 0 0,56 0 0 0,-56 0 0 16,0 0 0-16,75 1 0 0,-75-1 0 0,0 0 0 16,0 0 0-16,65 7 0 0,-65-7 0 0,0 0 0 15,0 0 0-15,0 0 0 0,0 0 0 0,0 0 0 16,0 0 0-16,57 0 0 0,-54-1 0 0,-3-2 0 16,0 0 0-16,0-1-144 15,0 0-528-15,-2-2-96 0,-1 0-32 0,0-2-18400 0</inkml:trace>
  <inkml:trace contextRef="#ctx1" brushRef="#br0" timeOffset="527.35">21172 5952 25791 0,'-2'-2'2304'0,"1"-1"-1856"0,2 1-448 0,1-1 0 0,-1 2 992 0,2 0 96 0,0-1 32 0,2-1 0 16,4-1 1152-16,4 0 224 0,-13 4 64 0,31-11 0 15,-31 11-1408-15,36-10-288 0,-36 10-48 0,0 0-16 16,58-12-400-16,-58 12-80 0,0 0 0 0,67-9-16 16,-67 9-48-16,46-6 0 0,-46 6 0 0,47-7 0 15,-47 7-64-15,0 0 0 0,56-9-16 0,-56 9 0 16,0 0-48-16,50-7-128 0,-50 7 192 0,0 0-64 16,0 0-128-16,51-8 0 0,-43 6 144 0,-1 1-144 0,-1 0 0 0,0 1 0 15,-2 0 0-15,-1 0-128 16,-1 0-448-16,0 0-64 0,-1 1-32 0,-1 0-18624 15</inkml:trace>
  <inkml:trace contextRef="#ctx1" brushRef="#br0" timeOffset="1269.39">22186 6252 20271 0,'-1'0'896'0,"2"-2"192"0,0 1-880 0,2 0-208 0,0-1 0 0,0-1 0 0,1 1 1088 0,5-3 192 0,3-2 16 0,5-3 16 15,6-2 1440-15,2-2 272 0,2-1 64 0,0 1 16 0,3 0-1504 0,1-1-320 0,-2 0-48 0,1 3-16 31,0-1-656-31,-2 2-144 0,-3-1-32 0,1 3 0 16,-26 9-112-16,44-12-16 0,-44 12-16 0,0 0 0 16,53 0-32-16,-53 0 0 0,0 0 0 0,0 0 0 15,0 0-80-15,41 60 0 0,-44-39-128 0,-2 3 192 16,-5 3-192-16,-6 2 128 0,-1 1-128 0,-2 0 0 16,-3 1 0-16,1 0 0 0,-1-2 0 0,-2 0-160 15,1-2 160-15,-1-2-128 0,0-1 128 0,0 0-128 16,-1 0 128-16,-1-1 0 0,1-1 0 0,-1-1 0 0,1 1 0 0,-2 2 0 15,0 1 0-15,0-1 0 0,3-1 0 0,0-1 0 16,3-3 0-16,4-1 0 0,2-2 0 0,2-2 0 16,4 0 0-16,2-4 0 0,5-3 0 0,-1-2 0 15,4 0 0-15,1-3 0 0,2 1 192 0,1-1-48 16,-5-2 0-16,0 0 0 0,0 0 48 0,0 0 16 16,0 0 0-16,67 0 0 0,-67 0 80 0,45-6 16 15,-45 6 0-15,58-11 0 0,-58 11 32 0,66-13 16 16,-66 13 0-16,74-15 0 0,-74 15-32 0,75-15 0 15,-75 15 0-15,69-9 0 0,-69 9-64 0,63-3 0 0,-63 3-16 16,70 0 0-16,-70 0-48 0,62 1 0 0,-62-1 0 0,56 6 0 16,-56-6-16-16,0 0-16 0,68 8 0 0,-68-8 0 15,0 0-16-15,0 0 0 0,0 0 0 0,61 12 0 16,-55-11 16-16,-4-1 0 0,1 0 0 0,-3 0 0 16,2 0-160-16,-5-1 0 0,1-1 144 0,0 1-144 15,-3-2-176-15,1 3-96 0,0-2-32 0,-3 2 0 31,0-1-1088-31,-2 1-208 0</inkml:trace>
  <inkml:trace contextRef="#ctx1" brushRef="#br0" timeOffset="1887.44">22186 8727 22111 0,'3'1'1968'0,"0"-1"-1584"0,-2 0-384 0,2 0 0 0,0-1 736 0,0 0 64 0,-1-2 16 0,5-1 0 0,5-5 2192 0,-12 9 448 16,35-24 96-16,-14 7 16 0,0 0-1968 0,-1 0-400 15,-1-1-80-15,-4 1-16 16,1 1-512-16,-4 1-96 0,0-1-32 0,-2 2 0 0,-3 1-48 15,-2 2-16-15,-1 0 0 0,-1 1 0 0,-1 1-128 0,-1 2-16 16,-1 0-16-16,0 0 0 0,-1 3-48 0,1 0 0 16,0 1 0-16,-2 2 0 0,1-1-32 0,-1 4-16 15,1 2 0-15,0 3 0 0,-2 3-16 0,0 2 0 16,-1 5 0-16,0 3 0 0,-1 3-128 0,0 2 192 16,-1 3-192-16,2-1 192 15,-2 0-192-15,2 1 0 0,1 3 144 0,-1 2-144 0,2-1 0 0,1 1 0 0,0-3 0 0,1 1 0 16,0 0 0-16,0 0 0 0,0-1 0 0,0-4 0 15,1 1 0-15,-1-1 0 0,1-2 0 0,1-3 0 16,-2 0 0-16,0-4 144 0,0-1-144 0,0-2 0 16,-2-2 176-16,0 0-176 0,0-4 160 0,1 1-160 15,1-4 144-15,-2 0-144 16,1-1 128-16,1-3-128 0,-2-1 0 0,2-1 0 0,-1-1 128 0,1-2-128 16,0 0-208-16,1-3-80 0,-1 0-16 0,2-2 0 15,-2-1-784-15,-2 0-144 16,0-2-48-16,-3 0-18624 0</inkml:trace>
  <inkml:trace contextRef="#ctx1" brushRef="#br0" timeOffset="2165.77">22040 9090 21183 0,'-5'3'944'0,"3"-2"192"0,1 1-912 0,0-1-224 16,1 1 0-16,0-2 0 0,1 1 2736 0,0 0 496 15,4 2 96-15,-5-3 32 0,0 0-752 0,0 0-160 0,0 0-16 0,73 13-16 16,-73-13-1392-16,0 0-256 0,82 6-64 16,-82-6-16-16,65 4 0 0,-65-4 0 0,73 4 0 0,-73-4 0 15,74 7-80-15,-74-7-16 0,63 4 0 0,-63-4 0 16,57 5-80-16,-57-5 0 0,0 0-16 0,73 2 0 16,-73-2-128-16,0 0-32 0,65 0 0 0,-65 0 0 15,0 0-176-15,53-9-32 0,-53 9-128 0,0 0 192 16,0 0-192-16,45-15 0 0,-38 13 0 0,-3-1 0 15,-1 1-896 1,-2 0-64-16,1-1 0 0,-4 0-13952 0,1 0-2800 0</inkml:trace>
  <inkml:trace contextRef="#ctx1" brushRef="#br0" timeOffset="3330.83">24850 6171 20271 0,'0'0'1792'0,"0"0"-1424"0,2 3-368 0,-4-3 0 0,1 0 1856 0,1 0 320 0,-2 2 48 0,2-2 16 16,0 0 688-16,3-2 144 0,1-1 16 0,4-1 16 15,0 0-1872-15,3-3-368 0,2 0-80 0,4-3-16 16,1 0-288-16,5-1-64 0,4-2-16 0,2-1 0 16,1 1-128-16,1 0-16 0,3 1-16 0,1 0 0 15,-35 12-112-15,67-12 0 0,-67 12-128 0,59 0 192 0,-59 0-192 0,0 0 144 31,64 21-144-31,-64-21 128 0,0 0-128 0,36 48 128 16,-36-48-128-16,9 44 128 0,-11-20-128 0,-2-2 0 0,-4 4 0 0,-4-1 0 0,0-2 0 0,-4-1 0 31,-1 0-192-31,-3-3 192 0,-1-2-192 0,-1-1 192 16,-2-2-160-16,0-1 160 0,-2-2 0 0,4-1 0 16,0-3 0-16,3 0 0 0,2-3 0 0,1-1 0 15,3 0 0-15,5-3 0 0,1 0 0 0,3-2 0 16,1-2 0-16,3 1 0 0,3-1 0 0,1-3 0 0,6 0 0 0,1-3 0 15,-11 10 0-15,34-15 0 0,-34 15 0 0,45-16 0 16,-45 16 0-16,55-8-144 0,-55 8 144 0,65-3-128 16,-65 3 128-16,71 8 0 0,-71-8 0 0,66 17-128 15,-66-17 128-15,58 23 0 0,-58-23 0 0,0 0 0 16,75 39 0-16,-75-39 0 0,0 0 0 0,52 47 0 16,-52-47 0-16,0 0 0 0,0 0 0 0,24 58 0 15,-28-43 0-15,-2 0 144 0,-3-1-144 0,-6-2 160 16,-1 3 128-16,-6-4 32 0,-3 2 0 0,-3-2 0 15,-1 0 144-15,-2-2 48 0,-3-1 0 0,-2-1 0 0,-1-1 48 0,-1-3 16 16,3-1 0-16,2 0 0 0,5-2-576 0,-3-2 0 16,1 0 0-16,2-1 0 15,0 0-752-15,4 0-256 0,4 0-48 0,-3 5-20064 16</inkml:trace>
  <inkml:trace contextRef="#ctx1" brushRef="#br0" timeOffset="3855.7">24908 8163 28559 0,'-3'6'1264'0,"2"-3"272"0,-1 0-1232 0,1 1-304 0,1 0 0 0,-1 0 0 0,-1 3 2096 0,-1 5 352 0,-1 6 80 0,-3 7 16 0,0 5-1024 0,-1 4-208 0,-1 1-32 0,-2-1-16 31,1 3-752-31,0-3-128 0,0-3-48 0,2-1 0 0,1-3-80 0,2-3-32 0,3-2 0 16,2-3 0-16,0-19 16 0,0 0 0 0,11 48 0 0,-11-48 0 16,0 0 16-16,0 0 0 15,0 0 0-15,49 43 0 0,-49-43-32 0,0 0 0 16,0 0 0-16,61 17 0 0,-61-17-32 0,0 0-16 15,58 6 0-15,-58-6 0 0,0 0-16 0,58 4 0 0,-58-4 0 0,0 0 0 16,0 0-160-16,69 10 192 0,-69-10-192 0,0 0 192 16,0 0-192-16,66 9 0 0,-66-9 0 0,0 0 0 31,0 0-352-31,58 2-48 0,-58-2-16 0,0 0 0 0,0 0-800 0,0 0-176 0,50-12-16 0,-45 6-18016 16</inkml:trace>
  <inkml:trace contextRef="#ctx1" brushRef="#br0" timeOffset="4109.39">25287 8372 23951 0,'-6'-24'1056'0,"3"13"224"0,0 0-1024 0,2 2-256 16,0 5 0-16,-1 3 0 0,1-1 2912 0,-1-2 528 15,0 0 96-15,-3 1 32 16,1 3-1552-16,0 4-304 0,1 3-64 0,-1 7-16 16,-2 5-592-16,2 6-112 0,0 3-32 0,-2 5 0 15,3 5 48-15,-1 4 0 0,0 2 0 0,-1 3 0 0,1-1-256 0,0 1-48 0,1 0-16 0,2 2 0 31,-2 3-208-31,1-1-32 0,2 3-16 0,0-5 0 16,0-2-208-16,0-5-32 0,2-2-128 0,-2-40 192 16,4 62-192-16,-4-62 0 0,3 50 0 0,-3-50 0 15,1 38 0-15,-2-23 0 0,-2-1 0 0,-1-2 0 16,0-2-160-16,-1-3-32 0,1-3 0 0,-1-1 0 16,2-2-576-16,-2-4-112 15,3 0-16-15,0-2-16 0,1-5-720 0,1-3-144 0</inkml:trace>
  <inkml:trace contextRef="#ctx1" brushRef="#br0" timeOffset="4996.57">25792 5615 23951 0,'-8'0'1056'0,"7"0"224"0,3 1-1024 0,-2 1-256 0,-1 0 0 0,0-2 0 0,1 2 864 0,1-1 112 0,2 2 32 0,1 1 0 0,-4-4 1296 0,0 0 272 15,0 0 48-15,0 0 16 0,0 0-1152 0,0 0-224 16,64 24-48-16,-64-24-16 0,0 0-608 0,0 0-112 16,58 3-32-16,-58-3 0 0,36-4 0 0,-36 4-16 15,45-10 0-15,-19 4 0 0,1 1-16 0,1-1 0 16,3-1 0-16,3 0 0 0,1-2-160 0,3 2-48 15,2-1 0-15,-2 1 0 0,-3 0-208 0,-1 1 144 16,-1 0-144-16,-33 6 128 0,56-8-128 0,-56 8 0 0,48-6 144 0,-48 6-144 16,40-4 144-16,-40 4-144 0,0 0 192 0,41-3-192 15,-41 3 240-15,0 0-64 0,0 0-16 0,0 0 0 16,0 0 48-16,0 0 16 0,0 0 0 0,54 44 0 16,-54-44-32-16,1 34 0 0,-1-13 0 0,-3 3 0 15,-1 3 0-15,-2 1-16 0,2 3 0 0,-2 0 0 16,1 5-48-16,-1 0-128 0,0 1 192 0,-1 3-64 0,2 1-128 15,-1 1 0-15,3 2 0 0,0 3 0 0,1 5 0 16,-1 3 0-16,-1 4 0 0,-1 2 0 0,0 0 0 0,0 5 0 16,1 6 0-16,-2 7 0 0,-1 5 0 0,2 0 0 15,-2 3 0-15,2-7 0 0,1-5 160 0,1-2-160 16,-1 5 192-16,6 4-192 0,3 3 224 0,-1 1-64 16,-2-3-16-16,-2-5 0 15,1-7 48-15,-1 6 16 0,3 8 0 0,3 3 0 0,-3-1-64 0,2 0-16 16,2-6 0-16,0 1 0 0,-1 2-128 0,-2-5 128 15,3 0-128-15,0-6 128 0,2-2-128 0,-1-4 0 16,-2-4 0-16,-2-1 0 0,-1-1 0 0,0 0 0 0,0-1 0 0,0-3 0 16,-2-6 0-16,-1-5 0 0,0 0 0 0,-3-7 0 15,0-5 0-15,0-4 160 16,1-2-160-16,-3-2 160 0,1-2 192 0,-1-3 32 0,-3-2 16 0,0-3 0 16,0-3 128-16,-2-3 32 0,0-3 0 0,-3-2 0 15,-1-2 32-15,-2-3 16 0,1 0 0 0,-5-3 0 16,-1-1-480-16,-5-2-96 0,-2 1-32 0,1-1 0 15,3 2 0-15,-7-2 0 0,-11-1 0 0,-15 0 0 16,-9 0 0-16,-5 0 0 0,2 3 0 0,-2 0 0 16,-3-1 0-16,-3 2 0 0,-5 1 0 0,3 3 0 0,4-2 0 15,10-1 0-15,12-2 0 0,6-3 0 0,9 0 0 0,5-3 0 16,9 0 0-16,6-1 0 31,4 1-2400-31,6 0-480 0</inkml:trace>
  <inkml:trace contextRef="#ctx1" brushRef="#br0" timeOffset="6759.95">19546 7251 8287 0,'1'-6'736'0,"-1"3"-592"0,2 2-144 0,-2-1 0 0,0 1 736 0,0 0 112 0,0-1 32 0,-2-1 0 0,1 0 944 0,-2-1 192 16,-1 1 32-16,-2 1 16 0,-1 0-288 0,-2 2-64 15,0 3-16-15,-6 3 0 0,1 1-464 0,-4 3-80 16,-2 2-32-16,-2 5 0 0,-2 2-96 0,-2 3-32 16,-1 4 0-16,0 2 0 15,2 3-80-15,1 0-16 0,3 2 0 0,0-2 0 0,2 0-144 0,2 0-48 16,2 0 0-16,-1 0 0 0,5 3-320 0,0-2-64 16,4 1 0-16,0-5-16 0,2-1-176 0,1 0-128 0,4-27 144 0,-3 61-144 15,3-61 128-15,2 63-128 0,-2-63 0 0,10 65 144 16,-10-65-144-16,0 0 0 0,24 83 0 0,-24-83 0 15,0 0 0-15,0 0 0 0,46 78 0 0,-46-78 0 16,0 0 0-16,0 0 0 0,58 47 0 0,-41-39 0 16,3-1 128-16,1-1-128 15,3 0 0-15,1-4 128 0,1 0 96 0,1-2 16 0,1 0 0 0,0-2 0 0,-2 1-32 16,0-2 0-16,3-1 0 0,-2-2 0 0,-3 1 0 0,-2-4 0 16,1 1 0-16,-2-2 0 0,-1 0 32 0,-3-1 0 15,-2-3 0-15,-2-1 0 0,-3 0 80 0,-2-2 0 16,-2 0 16-16,-5 0 0 0,-1-1 32 0,-4-1 0 15,-3 2 0-15,-1 0 0 0,-4 3-64 0,0 0-16 16,-5 0 0-16,-3 1 0 0,0 2-112 0,-3 1-32 16,-3 0 0-16,-3 2 0 0,0 2-144 0,0 3 128 15,0 2-128-15,-2 1 128 0,-2 3-128 0,-1 1 0 16,-2 3 0-16,0 0 0 0,2 3 0 0,0 1 0 16,3 1 0-16,0 2 0 0,6-2 0 0,1 4 0 15,6 1 0-15,1 0 0 16,4 1-672-16,4 2-16 0,4 0 0 0,2 1-19744 0</inkml:trace>
  <inkml:trace contextRef="#ctx1" brushRef="#br0" timeOffset="8546.2">20220 7780 18431 0,'0'0'1632'0,"0"0"-1312"0,0 2-320 0,0-2 0 0,1 1 1136 0,-1 1 144 0,1 2 48 0,2 2 0 0,1 2 976 0,-4-8 208 15,0 0 48-15,0 0 0 16,0 0-928-16,43 58-176 0,-43-58-48 0,0 0 0 0,0 0-672 0,0 0-144 16,62 51-16-16,-62-51-16 15,0 0-160-15,0 0-16 16,54 38-16-16,-54-38 0 0,0 0-176 0,0 0-16 0,0 0-16 0,51 49 0 0,-51-49-160 0,0 0 0 16,0 0 0-16,0 0 128 0,0 0-128 0,0 0-256 31,0 0 64-31,0 0 16 15,0 0-1440-15,0 0-304 0,0 0-48 0,0 0-14224 0</inkml:trace>
  <inkml:trace contextRef="#ctx1" brushRef="#br0" timeOffset="8704.69">20430 7766 15663 0,'-3'2'1392'0,"0"-1"-1120"0,1 2-272 0,-1 0 0 15,0 0 2032-15,-3 1 336 0,-4 4 80 0,-7 8 16 16,-8 6 928-16,-6 5 176 0,-2 3 32 0,2-2 16 16,2-1-2016-16,3-1-384 0,5-2-96 0,4-2-16 0,4-2-896 0,5-3-208 15,2-2 0-15,3 0-18432 16</inkml:trace>
  <inkml:trace contextRef="#ctx1" brushRef="#br0" timeOffset="10318.17">18821 8418 4607 0,'-6'-2'400'0,"4"1"-400"0,-1 1 0 0,0 0 0 0,3-2 1248 0,0 2 160 0,0 0 48 0,-1-1 0 15,1 1 704-15,1-1 144 0,3-1 16 0,2-1 16 16,4 0-288-16,1 1-48 0,3-1-16 0,3 0 0 0,1 0-384 0,4 2-96 15,-3-1-16-15,4 2 0 16,2 0-544-16,5-1-112 0,0 2-32 0,-1-1 0 16,-2 2-192-16,0-2-32 0,4 1-16 0,-1-1 0 0,-3 2-128 0,0-2-32 15,2-2 0-15,2 1 0 0,-1 1-48 0,-2-2-16 16,-1 1 0-16,-3 0 0 0,-1-1-16 0,-4-1 0 16,3 2 0-16,-4-2 0 0,-1 0-32 0,0 0-16 15,1-1 0-15,-2 1 0 16,-2 1-128-16,-3-1-16 0,-1 0-128 0,0 0 192 0,-3 0-192 0,0 0 0 15,0 1 0-15,-3 0 0 0,1 1 0 0,-1-1 0 0,0 2 0 16,-1-1 0 0,0 1-368-16,-2-2-112 0,1 4-32 0,-1-2 0 15,-1 1-1328-15,-1 1-272 0,-2 1-48 0,-3 1-12992 0</inkml:trace>
  <inkml:trace contextRef="#ctx1" brushRef="#br0" timeOffset="10683.88">18832 8562 911 0,'2'1'0'0,"1"1"0"15,-1-2 0-15,1 0 0 0,0 2 1424 0,1 0 208 16,5 1 32-16,3-1 16 0,7 3 880 0,3 0 192 15,5 1 16-15,0 0 16 0,3-2-464 0,-2-1-80 16,3 0-32-16,0-3 0 16,3 1-576-16,1-4-112 0,4 2-32 0,-1-4 0 0,1 1-256 0,1-1-48 15,-3 0-16-15,-1-2 0 0,2 2-304 0,-1-4-64 16,-2 2-16-16,-1-1 0 0,-1-1-208 0,-2 1-32 16,-4-1-16-16,-2 1 0 0,-2 2-112 0,-3-1-32 0,-3 3 0 0,-5-1 0 15,0 3-192-15,-4-1-64 0,1 1 0 0,-4 2 0 16,-1 0-128-16,-2 2 0 0,-1-1 0 0,-1 1 0 31,-1 2-816-31,-1-1-144 0,-2 2-16 0,0 1-16256 0</inkml:trace>
  <inkml:trace contextRef="#ctx1" brushRef="#br0" timeOffset="11304.07">18914 9007 7359 0,'0'1'656'0,"-1"2"-528"0,1 0-128 0,0-2 0 0,-2 2 1168 0,1 0 208 0,0 3 32 0,-4 5 16 0,0 4 128 0,-2 4 32 16,0 2 0-16,-2 0 0 0,-1-1-464 0,2 2-96 16,-2 2 0-16,0 1-16 0,0 0-176 0,0 0-16 15,0 4-16-15,-1 0 0 0,0 4-240 0,-2 1-48 0,3-3-16 0,-1 3 0 16,-2 7-288-16,-1 2-48 0,-2 4-16 0,1 4 0 15,-2 3-144-15,0-2 0 0,-1-1 0 0,-1-2 0 16,2 1 0-16,0-5 0 0,2-3 0 0,-4 3 0 16,0 5 128-16,-2 2 128 0,-1 2 48 0,3 1 0 15,0 1 416-15,1-3 96 0,1-5 16 0,3-6 0 16,0-1-96-16,1-6-16 0,3-2 0 0,-1 1 0 16,1 3-144-16,0-1-16 0,0-2-16 0,2-1 0 0,2-2-176 0,0-4-48 15,2-2 0-15,1-4 0 16,2-1-176-16,1-6-144 0,1-1 192 0,1-5-192 0,2-1 0 0,-1-1 0 15,2-5 0-15,-2 1-144 16,0-1-1312-16,-2-1-256 0,1-1-48 0,-2-1-12768 16</inkml:trace>
  <inkml:trace contextRef="#ctx1" brushRef="#br0" timeOffset="11811.42">17887 10696 7359 0,'-3'9'320'0,"1"-3"80"0,2 2-400 0,0-2 0 0,0-1 0 0,0-5 0 0,0 3 960 0,1 7 128 0,0 8 0 0,2 8 16 15,-3-26 240-15,0 0 32 0,17 79 16 0,-17-79 0 0,0 0-496 0,0 0-80 16,36 83-32-16,-36-83 0 0,0 0-288 0,0 0-64 16,29 77-16-16,-23-58 0 0,-2 0-208 0,-1 0-32 15,1 1-16-15,-1-3 0 0,-2-3-160 0,2-1 0 31,1 1 144-31,2-1-144 0,0-2 0 0,1-1 128 0,3-1-128 0,1-2 0 0,0-5 192 0,2-2-16 16,1-1-16-16,-1-5 0 16,1-1 880-16,0-3 176 0,2-2 48 0,2-5 0 0,3-4 560 0,5-3 112 0,1-5 32 0,-1 0 0 31,3 0-464-31,-4 0-96 0,-1 0 0 0,1 1-16 0,1 1-688 0,-2 1-128 0,0 0-16 0,-3 2-16 16,-3 3-256-16,-1 1-48 0,-1 2-16 0,-3 4 0 15,-2 2-96 1,-3 2-128-16,1 2 176 0,-2 1-176 0,1 1 128 0,1 2-128 15,-2 0 0-15,-1 1 0 16,1 0 0-16,-3 2 0 0,2 1 0 0,-2 1-144 16,0 1-400-16,0 0-80 0,-1 4-16 15,0-2-11328-15,-2 3-2256 0</inkml:trace>
  <inkml:trace contextRef="#ctx1" brushRef="#br0" timeOffset="12414.23">18062 11849 6447 0,'-4'-1'576'0,"0"1"-576"0,0 0 0 0,1 0 0 0,0 0 1552 0,-3 0 208 0,-3 0 32 0,-7 1 16 0,-5 1 448 0,-3 0 96 15,-3 4 16-15,2 0 0 0,2 2-384 0,0 2-64 16,4 1 0-16,2 2-16 0,1 1-944 0,2 2-192 16,4 1-48-16,2 0 0 0,2 1-544 0,2 0-176 15,2 1 0-15,2-2 0 0,3-2 0 0,4-1 0 16,-7-14 0-16,0 0-192 16,0 0-384-16,57 48-64 0,-36-39 0 0,0-2-16 15,4 1-32-15,1-2 0 0,4 1 0 0,-2-1 0 0,-1-1 368 0,0 1 80 16,-3 0 16-16,-3-1 0 0,-3 2 224 0,-2-1 0 0,-2 0 0 0,-4 1 0 15,-2 0 0-15,-1-1 0 0,-4 2 0 0,-2 1 0 16,-1-4 256-16,-1 1 112 0,-2 1 16 0,-4 0 0 16,-1 0 672-16,-2-1 144 0,-4 2 16 0,-3-1 16 15,-2 2 16-15,0-2 0 0,-5 0 0 0,-2 0 0 16,-1 0-160-16,0-1-48 0,1-1 0 0,0-1 0 16,2-1-384-16,3-1-80 0,1-1 0 0,2 1-16 0,2-2-384 0,4 0-176 15,2 0 160-15,1-2-160 0,4 2 0 0,2 0 0 16,1 0 0-16,4-1 0 15,1 2-1008-15,2-1-240 0,4 3-48 0,-1-2-15776 16</inkml:trace>
  <inkml:trace contextRef="#ctx1" brushRef="#br0" timeOffset="12809.79">18462 12108 7359 0,'-4'-10'160'0,"4"4"32"0,1 1 16 0,-1 0 0 0,-1 1-208 0,1 0 0 0,0-2 0 0,0-4 0 0,0-4 3120 0,-1-6 576 0,1 1 112 0,-2 2 32 16,1 1-1408-16,-1 2-288 0,4 3-48 0,-5 1-16 15,-1 4-800-15,-5 2-144 0,-3 2-48 0,-1 4 0 16,3 1-448-16,-4 2-80 0,0 0-32 0,-2 3 0 15,1 2-160-15,-1 1-48 16,1 1 0-16,-2 0 0 0,1 2 224 0,0 1 32 16,4 1 16-16,0 0 0 0,1 0-192 0,3-2-32 0,1 3-16 0,1-2 0 0,2 1-352 0,1-1 144 15,3-1-144-15,0 1 0 0,1 0 128 0,2-2-128 16,3 0 0-16,-2-4 0 16,3 1 144-16,-1-1-144 0,-2-2 0 0,3-2 144 0,2 3-144 0,0-3 192 15,3 1-192-15,0-2 192 16,1 0-192-16,3 1 192 0,-1-3-192 0,1 1 192 0,-1-1-192 0,2 0 0 15,-1 0 0-15,1 1 0 0,-3-2-128 0,0 1-64 16,0-1-16-16,0 0 0 16,0-1-736-16,-2 2-144 0</inkml:trace>
  <inkml:trace contextRef="#ctx1" brushRef="#br0" timeOffset="13365.22">18789 12263 2751 0,'5'-3'256'15,"-1"-1"-256"-15,-1 1 0 0,-1 2 0 0,-2-1 2560 0,3 0 448 16,2-4 112-16,6-4 16 0,4-3 608 0,0-2 128 16,1-2 32-16,-2 1 0 0,-3 2-1264 0,-2 0-240 15,-2 0-48-15,-5 1-16 0,0 2-1024 0,-2 0-208 16,1-1-32-16,-2 2-16 0,-6-1-592 0,0 0-112 15,0-1-32-15,0 3 0 0,0-1-128 0,-3 0-16 16,0-1-16-16,0 2 0 0,0 2 16 0,-1 1 0 16,-1 2 0-16,-2 3 0 0,0 2-176 0,-3 1 192 15,0 3-192-15,0 2 192 0,-1 3-192 0,0 1 0 16,2 4 0-16,2 0 0 0,1 2 0 0,2 1 0 0,4 1 0 0,1-1 0 16,2 2 0-16,4-2 0 0,1 1 0 0,4-1 0 15,0-1-224-15,2-1 80 0,3-2 16 0,-1-3 0 16,-2-3-48-16,1-1 0 0,5 2 0 0,1-3 0 15,4-1 176-15,2 1-208 0,1-3 80 0,-1 0 128 16,0-2-256-16,0-1 64 0,-1-1 0 0,0-2 16 16,-2-2 32-16,0-2 0 0,0 0 0 0,-2-1 0 15,-1-2 144-15,-1 0 0 0,-2-1 0 0,-4-2 0 16,1 2 128-16,-3-1 16 0,-1-2 0 0,-2 2 0 0,-2-1 208 0,-4 0 32 16,-2 1 16-16,0 2 0 0,2 0 48 0,0 1 0 15,0 4 0-15,-2 0 0 16,0 3-80-16,-1 2-16 0,3 1 0 0,-2 2 0 0,3 1-352 0,1 3 144 15,-3 0-144-15,3 2 0 0,3-1 0 0,0 3 0 16,4 2 0-16,-1 3 0 0,2-1 0 0,1 1 0 16,1-2 0-16,1 0 0 0,0 0 0 0,1-3 0 15,-1-1 0-15,1 0 0 0,1 0 800 0,5 0 96 16,0 0 32-16,3-2 0 16,-2-1-2000-16,1-1-400 0,3 0-64 0,1-1-11904 15,-1-2-2384-15</inkml:trace>
  <inkml:trace contextRef="#ctx1" brushRef="#br0" timeOffset="13652.3">19339 11777 4607 0,'6'-6'400'0,"-3"1"-400"0,-3 1 0 0,-1 2 0 0,1 1 3056 0,-2-2 528 0,2-1 96 0,0-2 32 0,-1-1 64 0,1 1 32 16,-2 4 0-16,2 3 0 0,0 3-1680 0,0 5-336 15,2 2-64-15,1 4 0 0,1 4-976 0,0 1-192 16,-4-20-48-16,0 0 0 16,17 75-192-16,-17-75-32 0,0 0-16 0,20 89 0 0,-20-89-272 0,0 0 128 15,0 0-128-15,0 0 0 0,14 67 128 0,-11-57-128 16,1 4 0-16,-4-14 0 0,0 0 0 0,0 0 0 16,31 87 0-16,-31-87 0 15,0 0 0-15,0 0 0 0,24 73 0 0,-20-60 0 16,-1-5-1104-16,1 1-240 0,-2-2-32 0,1-2-15392 0</inkml:trace>
  <inkml:trace contextRef="#ctx1" brushRef="#br0" timeOffset="14190.53">19772 12250 13759 0,'11'-5'304'0,"-4"1"64"0,0-1 16 0,-1 2 0 0,-2 1-384 0,0-1 0 0,2 0 0 0,2-3 0 0,4-2 3472 0,6-5 624 32,2-1 128-32,0 0 32 0,-2-2-1616 0,-2 2-320 0,-2 0-64 0,-4 0-16 0,-1 3-1088 0,-3-1-208 15,0 2-48-15,-5 1-16 0,-1-1-432 0,-3 1-96 16,-1 1-16-16,-3-1 0 16,1 2-160-16,-3-1-48 0,-4-2 0 0,0 0 0 0,0 1 0 0,-2 1-128 31,-1 2 192-31,-2 1-64 0,0 0-128 0,-2 4 192 15,-1 2-192-15,-2 4 192 0,0 0-192 0,2 4 0 0,0 4 0 16,3 2 0-16,5 2 0 0,2 1 0 0,-1 2 0 0,4 0 0 16,2-3 0-16,2 1 0 0,1 3-144 0,2 1 144 15,-1-1 0-15,2-21 0 0,0 0-128 0,0 0 128 16,0 0 0-16,27 76-192 0,-17-66 192 0,1 0-160 16,1-2 160-16,2-1 0 0,1-1 0 0,4-3-128 15,0 0 128-15,3-3 0 0,-4-2 0 0,0 0 0 16,1-4 0-16,-1 0 0 0,0-2 0 0,1-2 0 15,1-3 128-15,-2-1-128 0,-1 1 160 0,-3 1-160 16,-1-1 256-16,-3 0-64 0,0-1 0 0,-5 1 0 0,1 2 128 0,-2 0 32 16,-1-1 0-16,-2 3 0 0,1-1 48 0,1 1 16 15,-1 3 0-15,0 1 0 0,1 1-96 0,-1 1 0 16,-2 1-16-16,3 4 0 0,-1 1-176 0,1 2-128 16,-3 1 144-16,1 1-144 0,-1 1 128 0,1 2-128 15,1 2 0-15,2-1 0 0,0 0 0 0,0 2 0 16,4 0 0-16,-3-1 0 0,-1-2 0 0,3 0 0 15,2 0 0-15,-2-1 0 0,0-2 0 0,0 1 0 16,3 1 0-16,-1-1 0 16,0 0-688-16,0 0-16 0,-1 0-16 0,1-1 0 15,-2 0-560-15,0-1-128 0</inkml:trace>
  <inkml:trace contextRef="#ctx1" brushRef="#br0" timeOffset="14585.58">20220 12065 15663 0,'-5'-27'688'0,"5"16"144"0,2-2-656 0,-1 4-176 0,1 0 0 0,-1 3 0 0,2-1 2112 0,2-4 384 0,4-3 64 0,-1-2 32 15,-1 2-272-15,1 6-48 0,-1 4-16 0,-3 6 0 16,0 4-608-16,-1 5-128 0,1 3-32 0,0 3 0 16,-4-17-864-16,0 0-176 0,0 0-48 0,22 89 0 15,-22-89-192-15,0 0-32 0,17 73-16 0,-17-73 0 0,0 0-160 0,14 69 160 16,-14-69-160-16,0 0 160 15,0 0-160-15,0 0 0 0,15 80 0 0,-13-64 0 0,-1-1 0 0,0-1 0 16,-1-1 0-16,-1-3 0 0,0-1 0 0,-1-5 0 16,1 0 0-16,1-3 0 0,-2-2 128 0,2-2-128 15,0-2 0-15,0-3 128 0,0-1 208 0,2-1 48 16,1-2 0-16,-1-3 0 0,3-2 144 0,2-4 48 0,1 0 0 16,2-1 0-16,1 3-128 0,1 0 0 0,3 2-16 0,-1 2 0 15,0 2-96-15,2 0-16 0,1 1 0 0,0-1 0 16,3 3-96-16,-1 0-32 0,1 2 0 0,0-1 0 15,1 2-192-15,-1 3 0 0,0 0 128 0,-2 1-128 16,-2 1 0-16,-2 1-208 0,-1 2 32 0,-2 1 16 31,-1 1-624-31,-5 1-128 0,0 1-32 0,-7 4-19184 0</inkml:trace>
  <inkml:trace contextRef="#ctx1" brushRef="#br0" timeOffset="17703.09">19666 7689 4607 0,'-2'0'400'0,"1"0"-400"0,1 0 0 0,0-2 0 0,0 2 960 0,1-1 128 0,1-1 0 0,1 0 16 0,2-4 928 0,4-1 176 0,5-3 32 0,4-1 16 15,3-2-224-15,6-3-48 0,3-2-16 0,5-2 0 16,8-2-352-16,3-4-64 0,7-1-16 0,3-2 0 15,5-2-384-15,0-2-96 0,-5 5-16 0,2-2 0 16,3 3-336-16,1-2-64 0,0-1 0 0,10-5-16 16,11-3-288-16,6-5-48 0,3-1-16 0,1-2 0 15,2-1-48-15,3 1-16 0,2-2 0 0,-1-1 0 0,-2 3 96 0,-9 2 16 32,-10 7 0-32,-2 2 0 0,4-3 64 0,-1 1 0 15,-2 2 16-15,-8 4 0 0,-8 4-80 0,-12 4-32 16,-9 5 0-16,-12 4 0 0,-5 4-128 0,-11 4-32 15,-3 2 0-15,-5 3 0 0,-5 2-128 0,-2 0 0 16,-3 2 0-16,-2 1 0 0,-2 4-128 0,-2-3-128 16,1 2 0-16,0 0-16 15,-2 2-880-15,-1-2-160 0,1 1-32 0,1 1-16 16,2-4-1504-16,-2 3-288 0</inkml:trace>
  <inkml:trace contextRef="#ctx1" brushRef="#br0" timeOffset="18227.47">19561 7879 13823 0,'-1'-2'608'0,"1"0"128"0,1 1-592 0,2-1-144 0,0 1 0 0,1-1 0 0,0 1 944 0,6 0 144 0,6-1 48 0,6 1 0 15,8-1 688-15,5 1 144 0,-35 1 16 0,81 3 16 16,-30 1-576-16,2-1-112 0,7 3-32 0,3 1 0 16,5 2-720-16,4 1-160 0,5 4-16 0,-1 1-16 15,0 0-368-15,-1 2 128 0,4 0-128 0,4 4 0 16,6 2 208-16,5 1-16 0,2 0-16 0,-4-2 0 16,-3 0 64-16,5 5 16 0,9 6 0 0,-4 0 0 15,-3-1 16-15,-11 0 16 0,-6-3 0 0,4 5 0 0,5 4 128 0,0 3 32 16,-5 0 0-16,-4 0 0 0,-4 0 144 0,-6-4 48 15,-4-2 0-15,-65-35 0 0,112 68-208 0,-112-68-48 16,92 64 0-16,-92-64 0 16,70 52-224-16,-70-52-160 0,0 0 192 0,75 51-192 0,-75-51 0 0,0 0 0 15,0 0 0-15,64 28 0 16,-53-28-1216-16,-3-3-208 0,-1-4-48 0,-5-3-9264 16,-2 0-1856-16</inkml:trace>
  <inkml:trace contextRef="#ctx1" brushRef="#br0" timeOffset="18845.52">19813 7631 7359 0,'0'-2'656'0,"0"1"-528"0,0-1-128 0,0 2 0 0,0 0 1104 0,1-1 192 0,-1 0 48 0,2-1 0 16,0-1 720-16,3 1 160 15,-1-1 16-15,3 0 16 0,3 0-976 0,3 2-192 16,3-2-32-16,3 0-16 16,3 2-192-16,7-4-32 0,5 1-16 0,5 0 0 15,6 0-288-15,5-2-48 0,6 2-16 0,4-3 0 16,0-2-320-16,8-2-128 0,7 0 0 0,7-2 144 15,8-1-144-15,5 0 0 0,7-3 0 0,5-3 0 16,2-1 0-16,10-3 0 0,6-3 0 0,-2 0 0 16,-8 3 0-16,19-6 0 0,20-5 0 0,14-6 0 15,8-4 0-15,5 1 192 0,3 2-192 0,1-2 192 0,0-1 0 0,0 2 16 16,-3-2 0-16,-5 4 0 0,-5 2 272 0,-6 2 48 16,-11 3 16-16,-10 6 0 0,-6-3 128 0,-16 4 32 15,-14 1 0-15,8 1 0 0,13 1 96 0,-16 0 32 16,-23 5 0-16,-14 1 0 0,-6 1-304 0,-9 3-48 15,-4 1-16-15,-6 2 0 0,-5 1-240 0,-10 2-48 16,-8 2-16-16,-8-1 0 0,-5 3-160 0,-6-2 0 16,-4 2 0-16,-5 0 128 0,-1-1-128 0,-3 1 0 15,-1 1 0-15,-2-1 0 16,1 1-672-16,-4 0-16 0,-2 2 0 0,-2 0 0 16,-2 1-2096-16,-2 1-416 0</inkml:trace>
  <inkml:trace contextRef="#ctx1" brushRef="#br0" timeOffset="19544.58">20030 7720 911 0,'-1'0'0'0,"1"0"0"0,0 0 0 0,1 0 0 0,2 0 768 0,0 0 64 0,3 0 0 0,2 0 16 0,6-2 400 0,9 1 80 16,11-1 16-16,2 1 0 0,4-2-128 0,1 0 0 16,4 2-16-16,5 0 0 0,0 1-688 0,6 0-144 15,1 0-32-15,3 4 0 0,3 1 16 0,-5 3 0 16,-4 0 0-16,1 2 0 0,7 1 208 0,9 5 32 0,11 2 16 0,10 5 0 15,8 4-80-15,10 4-16 0,7 3 0 0,8 2 0 16,3 2-352-16,5 2-160 0,1 0 128 0,6 0-128 16,6 0 128-16,3 0-128 0,2 3 0 0,-8-3 128 15,-6-6 80-15,9 4 16 16,12 2 0-16,4-2 0 0,6 1 800 0,-1 1 176 16,-3 1 16-16,-6-2 16 0,-1-2 176 0,-12-2 16 0,-13-4 16 0,-11-1 0 15,-5 0-256-15,-6 2-48 0,-7 4-16 0,-16-7 0 0,-15-5-528 0,-2 2-96 16,1 2-32-16,-5 0 0 15,-3 1-464-15,-63-29 0 0,96 52 0 0,-96-52 0 16,62 45-1600-16,-62-45-224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0T17:09:07.5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0T17:19:51.043"/>
    </inkml:context>
  </inkml:definitions>
  <inkml:trace contextRef="#ctx0" brushRef="#br0">4572 8751 6447 0,'0'-1'576'0,"0"-1"-576"16,0 1 0-16,0 1 0 0,0-2 1616 0,0 2 224 0,0-1 32 0,-2-2 16 15,2 0 1104-15,-1 0 208 0,0 1 64 0,-1 0 0 16,-1 1-800-16,0 2-160 0,2 1-16 0,-2 0-16 0,0 3-736 0,1-1-160 15,-1 0-32-15,1 2 0 16,2 1-512-16,-1 0-128 0,1 1 0 0,1 1-16 0,1-2-352 0,-1 1-64 16,2 2-16-16,0 3 0 0,0 1-128 0,-2 2-128 15,0 1 192-15,-1 0-192 16,0-2 160-16,-1 2-160 0,0 4 128 0,-1 1-128 0,-1 0 128 0,1 2-128 16,-1 0 128-16,0-1-128 0,0 1 128 0,0 0-128 15,0 0 128-15,1-3-128 0,0 0 144 0,2-1-144 16,0-3 160-16,0-2-160 0,3 1 144 0,-2 0-144 15,1-4 128-15,1 1-128 0,-1 1 128 0,1-1-128 16,0 0 128-16,-1 1-128 0,0 0 0 0,1-1 128 0,-1-2-128 0,0 0 0 16,1 2 0-16,0 1 0 0,0 0 128 0,-2-1-128 15,2 0 0-15,-1-2 0 0,-1 0 0 0,0-1 0 16,-1 0 0-16,0 1 0 0,0-1 128 0,0 0-128 16,0 1 0-16,0-2 0 0,-1-1 0 0,1-1 128 15,0 0-128-15,0-1 0 0,0-3 144 0,0 1-144 16,0-1 0-16,0-2 144 0,-1 1-144 0,1-1 0 15,-2-1 176-15,2 0-176 16,0-1 160-16,0-1-160 0,2 1 176 0,-2-1-176 0,1 1 192 0,0-2-192 16,2 2 160-16,0-2-160 0,1 0 128 0,1 2-128 0,-1-2 0 0,1 2 0 15,1-1 128-15,0 1-128 0,-1-1 0 0,2 1 0 16,2-1 0-16,-2 0 0 0,1 2 0 0,0-2 0 16,1 2 0-16,0 0 0 0,-1-1 0 0,2-1 0 15,0 2 0-15,1-1 0 16,-1 0 0-16,0-1 0 0,2 1 0 0,-3-1 0 0,3 2 0 0,-2-1 0 15,1 1 0-15,0-1 0 0,0 1 0 0,1 0 0 16,-1 0 0-16,-1 0 0 0,0 0 0 0,0 1 0 16,0 0 0-16,1-1 0 0,0 2 0 0,1-1 0 15,-4 1 0-15,2-2 0 0,0 1 0 0,-2-1 0 0,2 0 0 0,0 0 0 16,-1 0 0-16,-1 0 0 0,0 0 0 0,0-1 0 16,-3 1 0-16,2 0 0 0,-3 0 0 0,2 0 0 15,-3 0 0-15,1 0 0 0,0 0 0 0,1 0 0 31,-2 0 0-31,1 0 0 0,-1-2 0 0,-2 2 0 0,2-1 0 0,-2-1 0 0,2 0 0 0,-2-1 0 16,1-2 0-16,-1 1 0 0,2 0 0 0,-1 0 0 16,-1-2 0-16,0 0 0 0,1-1 0 0,-1 0 0 15,1 2 128-15,0-1-128 16,0-1 192-16,-1 0-64 16,2 0-128-16,-2-2 192 0,2 1-192 0,-1-2 192 0,-1 0-192 15,-1 0 160-15,2-1-160 0,-1 0 160 0,-1-1-32 0,1 1-128 16,-1-2 192-16,0-1-64 0,0 3 48 0,0-2 0 15,0-1 0-15,-1 0 0 0,0 0 32 0,-1-2 16 16,1 2 0-16,-1-3 0 0,2 3-32 0,-1-2-16 16,-1 1 0-16,2-2 0 0,-1 1-48 0,0 1 0 15,-1 1 0-15,-1 0 0 0,2-2 0 0,-2 1-128 16,0 0 192-16,2 3-64 0,-3-2-128 0,2-1 192 16,-1 3-192-16,2-1 192 0,0 2-192 0,-1-1 160 0,1 1-160 0,-2-2 160 15,2 2-160-15,-1 0 0 0,1-1 144 0,-2 1-144 16,2 0 0-16,-1-2 144 0,1 2-144 0,-1 0 0 15,1 1 144-15,-1 0-144 0,1 1 0 0,0-1 144 16,-1 2-144-16,1-1 0 0,-1 2 0 0,1-1 128 16,0-1-128-16,-1 2 0 0,1 2 0 0,-1-1 0 15,1-1 0-15,-2 1 0 0,0 1 128 0,0-2-128 16,1 2 0-16,-3 1 0 0,3 0 0 0,-3 1 0 16,1 0 0-16,-2 2 0 0,-1-2 128 0,0 3-128 15,0 0 0-15,0-1 128 0,0 1-128 0,0 0 128 16,0 0-128-16,-2 0 0 0,1 0 144 0,-2 1-144 0,0-1 128 15,-1 0-128-15,1 0 128 0,0 0-128 0,-1 1 128 0,0-1-128 16,-1 0 128-16,1 0-128 0,0 2 128 0,-1-2-128 16,1 1 160-16,0 1-160 0,-1-1 144 0,1 2-144 15,1 0 128-15,-1 0-128 0,0-1 128 0,1 1-128 16,0 1 0-16,1-1 128 0,1 0-128 0,-1 0 0 16,2 0 0-16,0 0 0 0,2-1 0 15,-2 0 0-15,1 1 0 0,2-2 0 0,-1-1 0 0,3 1 0 16,0-1 0-16,1 0 0 0,-1 2 0 0,2-2 0 15,0 3 0-15,2-2 0 16,-2 2-592-16,1 1-112 0,1 2 0 0,-1 0-16 16,2 1-816-16,-2 0-144 0,2 1-48 0,0 1-18608 0</inkml:trace>
  <inkml:trace contextRef="#ctx0" brushRef="#br0" timeOffset="2951.29">6501 8687 5519 0,'-1'-1'496'0,"0"0"-496"0,-1-1 0 0,1 1 0 0,1-1 1664 0,-2 2 256 0,4-1 32 0,-5 0 16 16,2-1 1728-16,-4-1 336 0,2 2 80 0,-1-1 16 16,1 2-1056-16,2 2-224 0,-2 1-32 0,2 1-16 15,-2 3-1504-15,2 2-288 0,-1 2-64 0,1 2-16 16,-1 2-544-16,1 1-96 0,1 3-32 0,-2 1 0 15,1-1-96-15,1 0-32 0,0 2 0 0,0 2 0 0,1-2-128 0,1 2 128 16,-1 1-128-16,2-1 128 0,-1 2-128 0,0 0 0 16,1 1 0-16,0-1 128 0,0 1-128 0,-2-1 0 15,1 1 0-15,-1-1 128 0,0 2-128 0,-1-3 0 16,2-3 0-16,-4 0 0 0,2 0 0 0,-1-1 0 16,0 0 0-16,-1-3 0 0,2-2 0 0,-1 1 0 15,1-2 0-15,0 0 0 0,0 2 0 0,0-4 0 0,0 1 0 16,0-3 0-16,0 0 0 0,1-2 0 0,1 2 0 15,-1-1 0-15,0-1 0 0,-1-1 0 0,3 0 0 0,-1 0 128 16,-1-2-128-16,2 0 0 0,-2-2 144 0,1 0-144 16,-1 0 0-16,2-2 144 0,-2 1-144 0,1-2 0 15,-1 0 176-15,2 0-176 0,-2 0 160 0,2-2-160 16,0 1 160-16,0-1-160 0,3 1 160 0,-2 0-160 16,3-2 128-16,-1 1-128 0,1 0 0 0,0-1 144 15,-2 0-144-15,4 0 0 0,-2 0 0 0,1-1 0 16,2 0 0-16,2 0 0 0,0-2 0 0,1 0 0 15,-5 2 0-15,2 0 0 0,2-2 0 0,0 2 0 0,1-2 0 16,1 1 0-16,2-1 0 0,-2 2 0 0,-1-1 0 0,-1 1 0 16,1 0 0-16,0 1 0 0,-2 2 0 0,-1-1 0 15,-2 1 0-15,1 1 0 0,-1 1 0 0,2 1 0 16,0 1 0-16,-1 1 0 0,-2-1 0 0,0 1 0 16,0 0 0-16,0 0 0 0,-2 1 0 0,3-1 0 15,-3 0 0-15,-1 0 0 0,2 1 0 0,0-3 0 16,-2 3 0-16,0-3 0 0,0 1 0 0,1 1 0 15,-1-1 0-15,0 0 0 0,2 1 0 0,-2-1 0 0,2-1 0 16,-1-1 0-16,0 2 0 0,0-3 0 0,1 1 0 0,1-1 0 16,-1 0 0-16,-1 0 0 0,1 0 0 0,0-3 0 15,-1 2 0-15,-1 0 0 0,2-2 0 0,-2 0 0 32,1 0 0-32,-1 0 0 0,1 0 0 0,0-1 0 0,-1 0 0 0,0 0 0 0,2 0 0 0,-3-2 0 15,1 3 0-15,-1-3 0 0,1 2 0 0,0-1 0 16,0 0 128-16,1-2-128 0,-1 0 128 0,-1-1-128 15,1 1 144-15,-1-3-144 0,0 0 160 0,-1 0-160 16,1-3 256-16,-1 1-64 0,-1 2 0 0,-1-3 0 16,0 0 64-16,0-1 16 0,0 0 0 0,-1-2 0 15,1 2 48-15,-2 0 16 0,1 0 0 0,-1 0 0 0,0 0-16 0,-1 0 0 16,0 1 0-16,0-3 0 0,0 1-32 0,-1-2-16 16,1 0 0-16,-1 0 0 0,1 0-16 0,0-1-16 15,-1-2 0-15,1 0 0 0,0 5-32 0,1-4 0 16,-1 1 0-16,-1-1 0 0,2 3-32 0,1-1-16 15,-1 1 0-15,2-1 0 0,0 0 0 0,-1 0 0 32,1 0 0-32,1 0 0 0,-1 0 0 0,0 0 0 15,0 2 0-15,0-2 0 0,2 1 0 0,-2 2 0 0,0 0 0 16,0 3 0-16,-2-2-32 0,1 2 0 0,-2 1 0 0,2 0 0 16,-2 3 32-16,-1 0 0 0,-1 0 0 0,1 0 0 15,0 2 0-15,0 0 0 0,-2-1 0 0,0 2 0 16,-1 0 16-16,0-1 0 0,0 0 0 0,-1 1 0 15,1 1-16-15,-3-2 0 0,-2 3 0 0,0-1 0 16,0 0-32-16,-2 0 0 0,-1 0 0 0,-4 1 0 16,-2 0 0-16,-1 1-128 0,0 1 192 0,0 0-64 15,-2 3-128-15,-4-1 0 0,-2 4 144 0,-1 0-144 16,-2 2 0-16,1 1 0 0,-1 1 0 0,4 1 0 16,0-1 0-16,5 2-160 0,2 1 160 0,3 1-208 15,4 2-768-15,2 1-160 0,5-5-16 0,1 7-16 16,0 8-880-16,1 5-160 0</inkml:trace>
  <inkml:trace contextRef="#ctx0" brushRef="#br0" timeOffset="16422.68">4808 9699 11055 0,'0'-1'976'15,"0"-1"-784"-15,0 2-192 0,0 0 0 0,0 0 1408 0,0-1 224 0,0-1 48 0,1-1 16 0,-1 2 208 0,0 0 32 16,1 1 16-16,-2 1 0 0,1 3-784 0,0 1-144 15,0 0-48-15,-1 2 0 0,1 3-352 0,-2 1-80 32,2-1-16-32,0 2 0 0,0-2 32 0,2 1 0 0,-2 0 0 0,1-1 0 0,2 0 80 0,0 0 32 15,0 1 0-15,-1-1 0 0,4 3-160 0,-3-2-16 16,1-1-16-16,-1 1 0 0,0 2-256 0,-2 0-48 16,2-2-16-16,-2 0 0 0,1 2-160 0,1-2 0 15,-2 1 0-15,0-1 128 0,1-3-128 0,-1 1 0 16,-1-4 0-16,2 3 0 0,-2 0 0 0,1 0 0 15,-1-2 0-15,0 0 128 0,2 1 0 0,-2-1 0 0,0-2 0 0,0 1 0 16,0 0 64-16,-2-1 0 0,2 0 0 0,0-1 0 16,0 0 16-16,-1 0 16 0,1-2 0 0,1 0 0 15,-1 1 0-15,2-2 0 0,-2 1 0 0,1-2 0 16,2 1-32-16,-2 0 0 0,1-2 0 0,0 2 0 16,1-1-64-16,0 0-128 0,0 1 176 0,0 0-176 15,0-2 128-15,-1 2-128 0,3 0 0 0,0 0 0 16,1 2 0-16,1-2 0 0,-1 1 0 0,1-1 0 15,1 0 0-15,2 1 0 0,0 1 0 0,0-1 0 0,1-1 0 0,0 2 0 16,4-1 0-16,-1 0 0 0,1-1 0 0,2 2 0 16,-1-2 0-16,1 0 0 0,1 0 0 0,2 0 0 15,-3-2 0-15,1 2 0 0,2-1 0 0,-2 0 0 16,2 1 0-16,-2-2 0 16,-1 2 0-16,0 0 0 0,0 0 0 0,0 0 0 0,-1 0 0 0,-1 0 0 15,2 0 0-15,-1 0 0 0,-2 2 128 0,1-2-128 16,2 1 0-16,-1-1 0 0,-1 0 128 0,1 1-128 31,0-1 0-31,-1 0 0 0,-1 0 0 0,0 0 0 0,2 0 0 0,1 0 0 0,-2 0 128 0,1 2-128 0,1-2 0 0,-2 0 0 16,1-2 0-16,-3 2 0 15,1 0 0-15,0-1 0 0,0 0 0 0,2-1 0 0,-2 1 0 0,1-1 0 32,2 1 0-32,0 0 0 0,-4-1 0 0,1 2 0 15,-1-1 0-15,-1 1 0 0,0-2 0 0,-1 2 0 16,2 0 128-16,-2 0-128 0,2 0 0 0,1 0 0 15,-3 0 0-15,0 0 0 0,2-1 0 0,0 1 0 16,1 0 0-16,0 0 0 0,0-1 0 0,0 1 0 0,1 0 0 16,-1 0 0-16,-2 1 0 0,2-1 0 0,-1 1 0 0,0 1 0 15,0 1 0-15,-2-1 0 0,-1 1 0 0,1 0 0 16,0 0 0-16,1 0 0 0,-1 0 0 0,-1-1 0 16,1 1-160-16,1-1 160 0,0-2 0 0,0 1-176 15,-1-1 176-15,2 1-128 0,-1-1 128 0,1 0 0 16,-2 0-144-16,1 0 144 0,-1 2 0 0,0-2 0 15,-1 0-144-15,0 0 144 0,1 0 0 0,-1 0 0 16,1 0-128-16,-2 0 128 0,-1 0 0 0,1 0 0 16,-1 0-128-16,1-2 128 0,-2 2 0 0,0-1 0 0,0 1 0 15,0-3 0-15,0 2 0 0,0-2 0 0,0 2 0 0,0-2 0 16,0 1 0-16,-1-1 0 0,1 2 0 0,0-2 0 16,2 0 128-16,-2 1-128 0,1-1 0 0,-1 0 144 15,-1 0-144-15,1 0 0 0,0 0 144 0,0 1-144 16,-1-1 0-16,-1 0 144 0,1 0-144 0,-2 0 0 15,2 1 192-15,-3-1-64 0,1 0 0 0,0-1-128 16,-1 1 240-16,0-3-64 0,0 3-16 0,-2-4 0 16,-1 0 96-16,0-1 32 0,2-1 0 0,-2-2 0 15,0 0 128-15,-2-1 32 0,2 0 0 0,0-3 0 16,0 0 0-16,0-1 16 0,0 1 0 0,2-2 0 16,-1 1-112-16,0-1-32 0,1 2 0 0,1-2 0 0,-3 1-128 0,1 2-16 15,-1 3-16-15,0 0 0 0,0-1-160 0,0 1 192 16,1 3-192-16,-1-1 192 0,0 2-192 0,2 1 0 15,-2 1 0-15,0-1 128 0,0 0-128 0,0 2 0 16,0 0 0-16,-2 1 0 0,2-1 0 0,0 0 128 16,0 1-128-16,-1 0 0 15,1 0 0-15,-1 2 0 0,-1 1 128 0,1-2-128 0,-1 2 0 0,0 0-144 16,0 2 144-16,-1 1-208 16,-1 1-560-16,0 1-128 0,-2 3 0 0,-1 1-19472 0</inkml:trace>
  <inkml:trace contextRef="#ctx0" brushRef="#br0" timeOffset="23426.57">4791 11376 12895 0,'-2'0'1152'0,"1"0"-928"0,1 0-224 0,0 0 0 0,0 0 1824 0,-2 0 320 0,1 0 64 0,0 1 16 16,-2 1 592-16,0-1 112 0,2 2 16 0,-1 1 16 15,2 2-1424-15,0 1-272 0,0 1-64 0,0 2-16 16,2 0-416-16,-1 1-96 0,0 2-16 0,1 0 0 16,-1 0-272-16,-1 1-48 0,0-2-16 0,0 3 0 15,0-3-64-15,0 1-32 0,2 0 0 0,-4-1 0 16,2 1-64-16,0 0-16 0,-1-2 0 0,-1 0 0 0,1 2-144 0,-2 0 128 15,-1 1-128-15,1-1 128 0,-1 1-128 16,1-4 0-16,2 0 144 0,-1 0-144 0,1 1 0 0,1-1 0 16,0 0 0-16,1 0 0 0,1-2 0 0,-1 0 0 15,2 0 0-15,1-3 128 0,-1-1-128 0,1-1 0 16,0 0 0-16,2-1 128 0,1-1-128 0,0-1 144 16,0 0-144-16,2-3 160 0,1 2-160 0,-1-2 160 15,3 0-160-15,-1-1 160 0,3 0-160 0,-2-1 160 0,-3 2-160 16,3-1 160-16,3 0-160 0,4 0 0 0,0 0 0 0,3 1 128 15,-3 0-128-15,1 0 0 0,0 3 0 0,0-1 0 16,1 1 0-16,-1 0 0 0,2 0 0 0,1 1 0 16,-2-1 0-16,2 0 0 15,-2 0 0-15,1 0 0 0,-2-1 0 0,1-1 0 0,1 1 0 0,-1-1 0 16,3 0 0-16,0-3 0 0,0 3 0 0,-2-1 0 16,1 0 0-16,-2-1 0 0,3 1 0 0,0 0 0 0,-1 0 0 31,-1 0 0-31,1 2 0 0,-2 1 0 0,-2-2 0 0,-2 2 0 15,2 0 0-15,1 0 0 0,0 0 0 0,-2 0 0 16,1 0 0-16,0 2 0 0,1-2 0 0,-1 0 0 16,-4 0 0-16,1 0 0 0,1 0 0 0,0-2 0 15,1 2 0-15,-1 0 0 0,1 0 0 0,-1 0 0 16,0 0 0-16,1 0 0 0,1 0 0 0,-1 0 0 16,1 0 0-16,-1 2 0 0,-1-2-128 0,0 1 128 15,0 1 0-15,0 1 0 0,-2-1 0 0,1 1 0 16,-2 1 0-16,0 1 0 0,0-1 0 0,-1 0 0 15,1 0 0-15,-1 1 0 0,-2-1 0 0,2 0 0 0,-2-1 0 0,2 1 0 16,-2-2-128-16,2 0 128 0,-2 0 0 0,0-2 0 16,2 0 0-16,0 1 0 0,0-1 0 0,-1-1 0 15,-2 1 0-15,0-2 0 0,1 2 0 0,-1-1 0 16,0 1 0-16,-1-1 0 0,-1-1 0 0,1 1 0 16,-1-1 0-16,0 1 0 0,1-2 0 0,-1 0 0 15,1 0 0-15,-1 1 0 0,-1-1 0 0,2 0 0 16,-1 0 0-16,-1-1 0 0,3 1 0 0,-1 0 0 0,-1 0 0 15,1 1 0-15,-1-1 0 0,-1 0 0 0,-1 0 0 0,1 2 0 16,-1-2 0-16,-1 1 0 0,0 0 0 0,0 0 0 16,1-1 0-16,0 2 0 0,-1-2 0 0,-1 2 0 15,1-2 0-15,-1-1 0 0,-1-1 128 0,0 1-128 16,-1-1 128-16,0-1-128 0,-1 0 240 0,1-1-48 16,-1 0 0-16,0-1 0 0,1-1 32 0,-2-1 0 15,1 0 0-15,1-1 0 0,-2 1 0 0,1-2 0 16,-1-1 0-16,0 0 0 0,0 2-32 0,0-2 0 15,-1 0 0-15,1 1 0 0,-2 0 0 0,1 1 0 16,-1 0 0-16,1 1 0 0,1 1-16 0,0 1-16 0,0 2 0 0,0 1 0 16,0 0-160-16,0 1 128 15,0 3-128-15,0-1 128 0,1 2-128 0,-1 0 0 0,2 0 0 0,-2 2 0 32,0 1-384-32,0-1-48 0,0 1-16 0,0 1 0 15,0 2-704-15,1-2-160 0</inkml:trace>
  <inkml:trace contextRef="#ctx0" brushRef="#br0" timeOffset="24089.7">7059 10633 19343 0,'-1'-3'1728'0,"0"0"-1392"0,-1 0-336 0,1 2 0 0,1 1 2496 0,-2-1 416 0,-2-2 96 0,0-3 0 16,-5-1-128-16,0 0-48 0,-3-2 0 0,-2 2 0 15,-1 2-1840-15,-2 2-368 0,-3 1-80 0,-1 2-16 16,-2 3-320-16,-4 3-64 0,0 2-16 0,-2 2 0 16,2 3-128-16,-1 3 0 15,-2 2 0-15,-1 2 0 0,1 2 0 0,1 1 0 16,2 2-144-16,3 1 144 0,2 1-192 0,6-2 192 0,3 2-192 0,1 1 192 0,4 0-160 0,1 1 160 15,1 0-128-15,2 1 128 0,4 0-144 0,1-3 144 16,-1-27-160-16,0 0 160 0,16 66-208 0,-8-51 48 16,-8-15 16-16,0 0 0 15,0 0-128-15,63 65-32 0,-63-65 0 0,0 0 0 0,65 32 176 0,-65-32 128 16,0 0-192-16,67 16 192 16,-47-14 0-16,1-2 0 0,-1 0 0 0,1-2 144 0,-1 0 16 0,0-3 0 0,0 0 0 0,-1-1 0 15,0-1 0 1,-4-1 0-16,1-1 0 0,-3-1 0 0,-1 2 32 0,1-5 0 0,-2 0 0 0,1-2 0 31,-1-2 128-31,-3 0 16 0,2-2 16 0,-3 1 0 16,0 0 48-16,-2-2 16 0,-1 0 0 0,-1-2 0 15,-2 0 0-15,-1-2 0 0,0 0 0 0,-1-2 0 16,-1 0-16-16,0-1 0 0,-1-1 0 0,-2 4 0 16,1 1-192-16,0 1-32 0,0-1-16 0,0 5 0 15,-1 4-160-15,0 0 0 0,-2 1 0 0,-1 3 0 16,0 1-320-16,0 4-80 0,-1 1-32 0,-2 1 0 15,-1 3-624-15,0 3-128 0,-2-1-32 0,-2 5-18240 16</inkml:trace>
  <inkml:trace contextRef="#ctx0" brushRef="#br0" timeOffset="24834.65">5008 10766 8287 0,'2'-5'736'0,"-1"3"-592"0,0-1-144 0,-1 0 0 0,0 1 1632 0,0 1 288 0,-1-2 64 0,0 0 16 16,-2-2 1552-16,-1-2 304 0,-3-2 64 0,-3 2 16 16,-2 2-1200-16,0-1-240 0,-1 3-64 0,-3 0 0 15,-2 2-1344-15,-2 1-256 0,-1 1-64 0,-4 2-16 16,-1 3-432-16,-2-1-64 15,-3 5-32-15,0 2 0 0,-2 2-64 0,2 3-16 16,-3 4 0-16,-1 1 0 0,3 5-144 0,2 1 0 0,3 1 144 0,6-2-144 16,2-1 0-16,5 0 0 0,4-2 0 0,5 0 0 0,1 1 0 15,1-1 0-15,3-4 0 0,3 1 0 0,-3-21 0 0,0 0 0 16,28 74 0-16,-28-74-128 0,0 0 128 0,63 61 0 16,-63-61-144-16,0 0 144 0,91 36-128 0,-91-36 128 15,65 7-160-15,-31-8 160 0,0-2 0 0,-1-4-144 16,0 0 144-16,-3-2 0 0,-2 0 0 0,-1-3 0 15,0-2 0-15,-1 0 0 0,0-2 0 0,-2 0 0 16,0-4 0-16,-3-3 128 0,-1 1 80 0,-6-1 32 16,0 0 0-16,-4-2 0 0,-2 1 208 0,-2-3 64 15,-2 0 0-15,-2 0 0 0,-4 1 48 0,0-1 16 0,-3 1 0 16,0 1 0 0,-2 4-80-16,-1-1-16 0,-1 3 0 0,-3 2 0 0,4 5-304 0,-3 3-176 0,-1 1 192 0,0 4-192 31,-1 6-512-31,-1 5-224 0,-2 5-32 0,-2 11-20192 0</inkml:trace>
  <inkml:trace contextRef="#ctx0" brushRef="#br0" timeOffset="26817.79">4617 12742 1887 0,'-1'-7'0'0,"-1"1"0"0,1 1 0 0,-1 2 176 0,2 0-176 0,0 2 0 0,-1-2 0 0,1-1 0 0,0-2 592 0,-3-3 96 0,0 1 16 0,0 1 0 16,1 1 80-16,0 2 32 0,2 0 0 0,-1 0 0 15,2 1-112-15,-1 1-32 0,2 1 0 0,-1 1 0 16,2 0 384-16,0 0 80 0,1 1 16 0,0 1 0 16,2 2 208-16,-1 0 48 0,1 2 16 15,-2 1 0-15,1 1 144 0,-3 1 32 0,1 2 0 0,0-1 0 16,-2 1 64-16,1 2 32 15,-1 1 0-15,-1 0 0 0,0 2-320 0,0-3-64 0,0-2-16 0,0 3 0 0,-1 2-496 0,-1 2-96 16,0 2-32-16,0 1 0 0,-1 1-304 0,1 2-64 31,0 1-16-31,-1 0 0 0,0 0-144 0,1 1-16 16,-1 1-128-16,0-2 192 0,2 0-192 0,-1 0 144 16,1-1-144-16,-1-5 128 0,1 2-128 0,0-2 0 15,1-1 0-15,-2-4 128 0,2 0-128 0,-1-1 0 0,-1-1 144 0,2-3-144 16,-1 0 176-16,1-2-48 0,-2 0 0 0,2-3 0 15,-1 0 16-15,0 1 0 0,1-2 0 0,0-1 0 16,-2 1-16-16,2-1 0 0,-1 0 0 0,1 0 0 16,-2-1-128-16,2-1 192 0,0 2-192 0,0-2 192 15,2 0-192-15,-1 0 0 0,1 0 144 16,0-3-144-16,3 1 0 0,-1 1 144 0,2-2-144 0,1 0 0 16,0 1 128-16,0-1-128 0,3 0 0 0,-2 0 0 15,2 0 0-15,0 2 0 0,0-1 0 0,0 1 0 16,1 0 0-16,0-1 0 0,1 1 0 0,0 1 0 15,0-2 0-15,-2 2 0 0,2-1 0 0,0 1 0 0,0-1 0 0,1-1 0 16,0 1 0-16,-1-1 0 0,1 1 0 0,1-2 0 16,0 2 0-16,0-2-144 0,2 3 144 0,0-4 0 15,1 1 0-15,-1-1-128 0,0 1 128 0,1 0 0 16,-2 1 0-16,0 2 0 0,-1 0 0 0,-2 0-160 16,0 2 160-16,-1 1 0 0,0 0-144 0,-2 1 144 15,1-1 0-15,-3 1-144 0,1 1 144 0,-1 0-192 0,0-1 192 16,0 0-192-16,1 0 192 0,-3 1-208 0,-1-3 80 0,1 0 128 15,-1-1-176-15,-1 1 176 0,1-2-128 0,-1-2 128 16,-2-1 0-16,1 1 0 0,-1-1 0 0,0-1 0 16,1-2 0-16,-2-1 256 0,0-2-64 0,0 0-16 15,0-3 112-15,-2 1 32 0,2-2 0 0,-1-1 0 16,0-1 32-16,-2 0 16 0,0 0 0 0,0-1 0 16,0-1 64-16,0 0 16 0,1 2 0 0,-1-1 0 15,1 2-128-15,0-1 0 0,-1 1-16 0,1-2 0 16,0 2-80-16,0 0-16 0,1 0 0 0,-1-2 0 15,1 1-32-15,1-1-16 0,0-1 0 0,0 1 0 0,0 2-16 16,1 0 0-16,-1 3 0 0,0-2 0 0,0 0-144 0,0 2 192 16,0 1-192-16,0 0 192 0,-1 1-64 0,-1 0-128 15,0 1 192-15,-3-1-64 0,1 2 16 0,0 1 0 16,0 1 0-16,-2-1 0 0,0 2 0 0,1 0 0 16,-2 1 0-16,0-1 0 0,0 1-144 0,-2-2 192 15,1 3-192-15,-2-3 192 0,0 3-192 0,-1-1 192 16,-1 1-192-16,1 0 192 0,-2 0-192 0,0 1 160 15,-1-1-160-15,-1 1 160 0,-1-1-160 0,2 1 0 16,-1 1 144-16,-1-1-144 0,1 1 0 0,-1 0 128 0,-1 0-128 0,0 0 0 16,0 1 0-16,0-1 0 0,0 0 0 0,2 1 0 15,-1-1 0-15,2 2 0 0,1-2 0 0,2 0 0 16,3 0 0-16,0 0 0 16,3 0 0-16,2 0 0 15,3 1-464-15,1-1-112 0,4 3-32 0,3 0 0 16,3 1-768-16,4 2-160 0,3-1-16 0,-18-5-18640 0</inkml:trace>
  <inkml:trace contextRef="#ctx0" brushRef="#br0" timeOffset="28024.48">6630 12742 3679 0,'-1'-4'320'0,"-1"0"-320"0,1 2 0 0,-1 2 0 0,2-1 1584 0,-1-1 240 0,-2 1 48 0,-1-3 16 16,-2-2 752-16,1 2 160 0,-1-2 16 0,0 3 16 16,3-1-512-16,-1 3-96 0,3-1-32 0,-2 2 0 15,2 2-656-15,1 2-128 0,-2 2-16 0,2 1-16 16,0 3-592-16,0 2-112 0,2 2-32 0,-2 3 0 16,1 2-240-16,2-2-48 0,-3-3-16 0,0 1 0 15,1 5-32-15,-1 1-16 0,-1 3 0 0,1 0 0 16,0 2-96-16,-3-1 0 0,2 2-16 0,-2-2 0 0,-2 1-176 0,3-1 0 15,-3-1 0-15,3-3 128 0,-1-1-128 0,0-1 0 16,0-2 0-16,0-3 0 16,2 0 0-16,1-3 0 0,0 0 0 0,-2-2 0 0,4 1 0 0,-2-5 128 15,1 3-128-15,1-3 128 0,1 1 16 0,-1-2 0 16,1 0 0-16,1-1 0 0,-1 1 0 0,1-2 0 16,2 1 0-16,-2-2 0 0,2 0-144 0,-2-1 192 0,2 0-192 0,0-1 192 15,-1 1-192-15,2-1 128 0,2-2-128 16,1 0 128-16,-2 0-128 0,3 0 128 0,2-1-128 15,0 0 128-15,1 1-128 0,1 0 0 0,0 0 0 0,0 2 128 16,1 1-128-16,-2 0 0 0,0-1 0 0,-1 2 0 16,1 2 0-16,0-2 0 0,0 3 0 0,-1-1 0 15,2 3 0-15,-1-2 0 0,-1 0 0 0,1 1 0 16,-1 0 0-16,0 0 0 0,-1-1-128 0,1 0 128 16,1 0 0-16,-1 0-144 0,0 1 144 0,-2-2 0 15,-1-2-160-15,0-1 160 0,-2 1-128 0,1-2 128 0,-1 1 0 0,-1-1 0 16,2-2 0-16,-4 0 0 0,1 0 0 0,0-1 0 15,-1-2 0-15,1 1 0 0,-2-1 192 0,0-1 0 16,-1 0 16-16,0-2 0 0,0 1 80 0,0-2 16 16,-2-1 0-16,1-1 0 0,-1 0 48 0,0-1 16 15,1 0 0-15,-1-1 0 0,1-2-16 0,-2 1 0 16,1-2 0-16,0 0 0 16,-1 0 0-16,0 0 0 0,0-3 0 0,0 3 0 0,0 0-64 0,0 0-16 15,-1-1 0-15,0 0 0 0,1 2-32 0,-3-1-16 16,3-1 0-16,-3 1 0 0,0 1-32 0,-1 1 0 15,0-1 0-15,-1 1 0 0,1-1 0 0,0 2 0 0,0 1 0 0,-2 1 0 16,2 2-16-16,0 0-16 0,-2 0 0 0,2 2 0 16,-1-2 0-16,1 1 0 0,0 1 0 0,-2 1 0 15,2-2-160-15,0 1 192 0,0 1-192 0,-2 0 192 16,0 1-192-16,1 0 128 0,-4 1-128 0,1 0 128 16,-1 3-128-16,-1 0 0 0,-2 1 0 0,-2-1 128 15,-1 2-128-15,-2 2 0 0,-1-1 0 0,-2 2 0 16,1 0 0-16,-4 0 0 0,-3-1 128 0,4 1-128 15,2 1 0-15,0 2 0 0,1 1 0 0,-1 2 0 32,3-1-400-32,-2 2-16 0,1 3 0 0,0-1 0 0,1 4-512 0,0 0-96 0,0 0-32 0,1-1 0 15,5-4-48-15,-3 2-16 0,1-1 0 0,0 2-11808 16,1 1-2368-16</inkml:trace>
  <inkml:trace contextRef="#ctx0" brushRef="#br0" timeOffset="29066.21">4957 13566 8287 0,'-2'-7'736'0,"0"1"-592"0,2 2-144 0,0 1 0 0,2 1 1440 0,-2 1 256 0,0 0 48 0,0-1 16 0,1 1 672 0,-1-2 128 16,1 0 16-16,1 2 16 0,-2 2-800 0,0 3-176 0,0 2-16 0,-2 3-16 15,2 0-672-15,-1 3-128 16,0 0-16-16,-1 3-16 0,2 3-240 0,-1 2-32 0,1 0-16 15,1-4 0-15,2 0-48 0,1-2-16 16,0 0 0-16,-1-1 0 0,2-3 48 0,-3 1 16 16,1-1 0-16,0 0 0 0,0-2 16 0,-2 1 0 0,1-2 0 0,-2 1 0 15,1-2-96-15,-1 1-32 0,0-1 0 0,0-1 0 16,0 0-160-16,1-2-16 0,1-1-16 0,-1 1 0 16,2-3-160-16,0 0 192 0,1 0-192 0,0-3 192 0,3 2-48 0,1-3 0 15,-1-1 0-15,1-2 0 0,3 2 32 0,2-1 0 16,1 0 0-16,0 1 0 0,2-1-176 0,1 0 160 15,0 2-160-15,1 0 160 0,2 4-160 0,0-1 0 16,0-1 0-16,1 2 0 0,0 0 0 0,1 2 0 16,0-2 0-16,0 1 0 0,2 0 0 0,2-1 0 15,-1 0 0-15,3-1 0 0,-1 1 0 0,1-1 0 16,-1 1 0-16,0 0 0 0,3-2 0 0,-2 2 0 16,-1 0 0-16,0 2 0 0,0 2 0 0,1-1 0 0,0-1 0 0,0 1 0 15,1 2 0-15,-3-1 0 0,1 0 0 0,-1 0 0 16,1-1 0-16,-2 1 0 0,-25-4 0 0,54 9 0 15,-27-5 0-15,-2 0 0 0,-1 1 0 0,1-1 0 16,-25-4 0-16,54 11 0 0,-29-7 0 0,-25-4 0 16,57 12 0-16,-57-12 0 0,61 9 0 0,-32-4 0 15,1-1 0-15,0 0 0 0,-2 0 0 0,0-1 0 16,0 0-128-16,-1 0 128 0,3 0 0 16,-3-2 0-16,1 2 0 0,-2-2 0 0,-2 2 0 0,-3-1 0 15,0 0 0-15,0 1 0 0,3 0 0 0,0 0 0 0,-3 1 0 0,1-1 0 16,-4 0 0-16,-1 0 0 0,1-1 0 0,-1 1 0 15,0-1 0-15,-3-1 0 0,2 1 0 0,-5-2 0 16,0 0 0-16,-2 0 0 0,1-2 0 0,-3-1 0 16,0 0 0-16,-1 1 128 0,-1-3 64 0,-1 1 0 15,-1-1 0-15,0-1 0 0,-2-1 112 0,1-3 16 16,-2-1 16-16,0-1 0 0,1 1 64 0,1 0 16 16,-2-2 0-16,-2 0 0 0,2-1-16 0,-3-1 0 15,2 0 0-15,0 0 0 0,-1-1-80 0,1-1 0 0,-1 2-16 0,2-1 0 16,-1 4-80-16,0-1-16 0,1 2 0 0,0-1 0 31,0 4-80-31,1-2-128 0,0 3 176 0,1 0-176 16,-1 1 0-16,1 2 0 0,0 0 0 0,1 1 0 0,0-1 0 0,0 1 0 15,0 0 0-15,-2 0 0 0,1 0 0 0,-2 2 0 16,1 0-208-16,0 1 80 16,1 1-416-16,-1 2-80 0,-1 1-16 0,-3 4 0 15,1 5-384-15,-4 3-96 0,0-1-16 0,-4 8-18512 16</inkml:trace>
  <inkml:trace contextRef="#ctx0" brushRef="#br0" timeOffset="34022.53">18952 12433 18431 0,'2'-5'1632'0,"-2"1"-1312"0,0 0-320 0,-2 3 0 0,2-1 1984 0,-1-1 320 0,0-4 64 0,-2-5 0 0,-1-4 832 0,-4-1 176 16,1 0 16-16,0 0 16 15,-1 3-2000-15,-1 1-416 0,1 1-80 0,-1 0-16 0,0 2-336 0,-3 2-80 16,1 1-16-16,1 1 0 16,-1 3-80-16,1 1-32 0,-1-1 0 0,-1 3 0 0,1 0-128 0,-2 0-32 15,-2 1 0-15,-1 1 0 16,1 2-192-16,-1 0 144 0,1 2-144 0,2-2 128 0,3 2-128 0,1-1 0 16,2-2 0-16,0 1 128 0,3 2-128 0,1-2 0 15,2 0 0-15,1 1 0 0,0-1 0 0,1 0 0 16,2-1-160-16,1 1 160 15,1-1-432-15,-1 0 16 0,1 0 0 0,1-1 0 16,1 0-96-16,0-1-32 0,-1 1 0 0,1-1 0 31,-1-1-224-31,1 2-32 0,0-2-16 0,0 0-17360 0</inkml:trace>
  <inkml:trace contextRef="#ctx0" brushRef="#br0" timeOffset="36385.44">18806 12304 8287 0,'1'0'736'0,"2"0"-592"0,-2 0-144 0,1 0 0 0,0 0 1472 0,1 0 256 15,3 0 48-15,4 0 16 0,-10 0 896 0,0 0 176 16,0 0 32-16,58 9 16 0,-58-9-928 0,0 0-192 16,0 0-48-16,60 28 0 0,-60-28-640 0,0 0-128 15,0 0-16-15,47 48-16 0,-47-48-192 0,0 0-48 16,27 49 0-16,-27-49 0 0,0 0-128 0,17 61-48 16,-17-61 0-16,7 44 0 0,-7-44-192 0,6 41-32 15,-5-23-16-15,-1-18 0 0,4 34-144 0,-4-20-16 0,2 0-128 16,-2-2 192-16,1-1-192 0,0 0 0 0,-1-1 0 0,0-1 0 15,0 1 144-15,-1-2-144 0,0 0 128 0,-1 0-128 16,1-3 128-16,-1-1-128 0,1 2 128 0,-2-2-128 16,2 1 0-16,-1-3 128 0,1 1-128 0,-1-1 0 15,2-1 0-15,-1 0 0 0,1 1 128 0,-1-4-128 16,-1 2 0-16,2-1 0 0,0 0 0 0,0-2 128 16,-1 0-128-16,-1 0 128 0,2 0-128 0,0-1 128 15,-1 0-128-15,1 1 0 0,-1-1 144 0,1 0-144 0,0-1 0 0,0 1 0 16,0-2 0-16,0 1 128 0,-2-1-128 0,2 2 0 15,0-2 0-15,0-1 0 0,0 1 0 0,0 1 0 16,0-2 0-16,2 1 0 0,-2 2 0 0,1-2 0 16,-1 2 0-16,1 0 0 0,-1 1 0 0,2-1 0 15,-2-1 0-15,1 1 0 0,2 1 0 0,-2-1 0 16,1 1 0-16,-1 2 0 0,1-2 0 0,-2 0 0 16,1 2 0-16,1-2 0 0,-2 0 0 0,1 2 0 15,-1-1 0-15,1 1 0 0,-1 0 0 0,0-1 0 16,0 2 0-16,0-1 0 0,2 1 0 0,-2 0 0 0,0-2 0 0,0 2 0 15,-2 0 0-15,2-1 0 16,-1 2 0-16,1-1 0 0,-1-1 0 0,1-1 0 0,0 1 0 0,0 0 0 16,0-1 0-16,0-1 0 15,-2 1 0-15,2-1-128 0,-1-1 128 0,1-1 0 0,0 0 0 0,0-1 0 16,0 0 0-16,0 1 0 0,-2-2 0 0,2 0 0 16,0-2 0-16,0 2 144 0,0-1-144 0,0-1 160 15,-1-1-16-15,1 2 0 0,1-2 0 0,1 0 0 16,-1 0-144-16,3-1 160 0,1-2-160 0,0-1 160 15,2 3-160-15,0-4 0 0,3 1 0 0,2-1 128 16,-1 2-128-16,2-1 0 0,1 1 0 0,0 1 0 0,1 2 0 0,-2 0 0 16,1 3 0-16,-1 0 0 0,0 1 0 0,-2 2 0 15,0 2 0-15,-1 2 0 0,-1 2 0 0,-9-2 0 16,0 0 0-16,0 0 0 0,0 0 0 0,0 0 0 16,45 59 0-16,-45-59 0 0,0 0 128 0,11 50-128 15,-8-31 0-15,-2 2 128 0,-1-1-128 0,-1 0 0 16,0-2 0-16,-1 1 128 0,1-2-128 0,-2 0 0 15,1-2 0-15,0 1 128 0,0-1-128 0,-1 2 0 0,1-1 144 16,-3-2-144-16,3 1 144 0,-1 0-144 0,-2-1 192 0,1-2-192 16,1 1 192-16,-1-3-64 0,1 0 0 0,1 0-128 15,-1-2 160-15,0 2-160 0,0-1 128 0,2-2-128 16,-2 0 128-16,1-2-128 0,1 1 0 0,0-2 128 16,-1-1-128-16,2 0 0 15,0-2 144-15,0 1-144 0,0-1 0 0,0-1 128 0,2 2-128 0,-1-4 0 16,-1 2 0-16,1 0 0 0,2-1 0 0,-1-2 0 15,0 2 0-15,1-2-320 0,0-2 64 0,1 3 16 47,1-3-304-47,-3 1-64 0,3 1-16 0,-3 1 0 0,3-1-1008 0,-2 0-208 16</inkml:trace>
  <inkml:trace contextRef="#ctx0" brushRef="#br0" timeOffset="37227.3">19592 12475 6447 0,'-2'-4'576'0,"0"1"-576"0,1 2 0 0,1-1 0 0,0 1 1264 0,-2 1 144 0,1 0 16 0,-1 0 16 16,-2 1 1440-16,-1 3 304 16,-4 3 48-16,-1 2 16 0,2 2-16 0,-2 3 0 0,0 3 0 0,-1 2 0 15,1 0-1408-15,-2 1-288 0,4 0-48 0,0 1-16 16,0-1-848-16,1 0-176 15,3 1-48-15,1-3 0 0,2 1-208 0,1-2-32 0,1 1-16 0,-1-18 0 16,0 0-144-16,17 47 0 0,-17-47 144 0,0 0-144 16,0 0 0-16,41 45 144 0,-41-45-144 0,0 0 0 15,0 0 128-15,62 21-128 0,-62-21 0 0,0 0 0 0,0 0 0 0,65-3 0 16,-48-2 0-16,0-3 0 0,3 0 0 0,-2-5 0 16,2 1 128-16,-3-3-128 0,2 1 160 0,-3-1-32 15,0-1 0-15,-2-1 0 0,-3 0 128 0,-1 2 32 0,-1-1 0 0,-4-1 0 16,0 2 160-16,-4-4 16 0,1 2 16 0,-5 0 0 15,-2-1 80-15,0 0 16 16,-4-1 0-16,-1 1 0 0,-2-2-48 0,-4 2 0 0,1 0 0 0,-2 1 0 16,0 1-128-16,-3 2-16 0,2 3-16 0,-4 1 0 15,4 4-112-15,0 2 0 0,-2 2-16 0,0 4 0 16,0 1-112-16,2-1 0 0,1 4-128 0,3 3 192 16,0 0-192-16,1 1 0 0,5 3 0 0,1 0-160 15,2 0-240-15,2-1-48 0,3 2-16 0,2 2 0 16,1 1-544-16,-3-17-96 0,0 0-32 0,19 49 0 15,-19-49-288-15,0 0-64 0</inkml:trace>
  <inkml:trace contextRef="#ctx0" brushRef="#br0" timeOffset="37640.93">20169 11937 3679 0,'-12'-19'320'0,"7"11"-320"0,1 1 0 0,1 1 0 0,1 3 4000 0,1 1 736 0,-2 0 128 0,0-1 48 16,-2 1-1584-16,-1 0-320 0,-3 4-64 0,4 3-16 15,-2 6-560-15,1 4-128 0,2 4 0 0,0 4-16 16,1 4-1328-16,0 2-256 0,2 4-48 0,1 4-16 15,1 2-192-15,2 4-32 0,0 2-16 0,1 0 0 16,-1 3-128-16,-1-3-16 0,3 1-16 0,-2-6 0 16,-1 1-176-16,1-5 0 0,1-2 0 0,-4-34 128 0,9 55-128 15,-9-55 128-15,6 45-128 0,-5-25 128 0,-1-20 32 0,0 0 0 16,10 51 0-16,-10-51 0 0,0 0 16 0,0 0 0 16,18 49 0-16,-18-49 0 0,0 0-16 0,0 0 0 15,0 0 0-15,0 0 0 0,0 0-32 0,47 50 0 16,-39-48 0-16,2 0 0 0,2-2-128 0,-1-3 192 15,2-1-192-15,-2-2 192 0,2 0-192 0,1-1 0 0,0 0 0 0,1-3 128 16,2 2-128-16,-3-1 0 0,1 2 0 0,-3-1 0 16,1-1-256-16,-3 1-64 0,0 1-32 0,-2-2 0 31,1 1-544-31,-4 1-128 0,1 0 0 0,0-2-11872 0,-2 2-2368 0</inkml:trace>
  <inkml:trace contextRef="#ctx0" brushRef="#br0" timeOffset="37881.19">19903 12445 10127 0,'-17'-5'896'0,"10"2"-704"0,1 0-192 0,5 0 0 0,1 2 5440 0,1-1 1072 16,4 0 208-16,2-3 32 0,5-2-4400 0,5-4-880 15,7-2-192-15,6-2-16 0,4-2-176 0,0 1-16 16,1 1-16-16,-1 1 0 15,-1 2-480-15,-2 2-112 0,-4 2-16 0,-3 1 0 0,-3 1-256 0,-21 6-48 16,0 0-16-16,45-7 0 16,-34 7-320-16,-2 2-64 0,-1 0 0 0,-2 1-19424 0</inkml:trace>
  <inkml:trace contextRef="#ctx0" brushRef="#br0" timeOffset="38450.22">21889 12423 12895 0,'5'-3'1152'0,"-3"-1"-928"0,0-1-224 0,-1 3 0 0,-1 0 1568 0,0-2 272 0,3-4 48 0,0-5 16 16,0-3 976-16,-2-1 192 0,-1 2 32 0,0 2 16 31,-1 3-816-31,-2 3-176 0,-3 0-16 0,-1 4-16 16,0 0-1056-16,-3 2-208 0,-1 2-32 0,-2 4-16 15,0 0-464-15,-2 4-80 0,-1 1-32 0,-1 2 0 16,0 2-48-16,-2 5-16 0,-1 2 0 0,0 3 0 15,5 1-16-15,0 1-128 0,3 4 192 0,2-2-64 16,4 2-128-16,2-2 0 0,3-1 0 0,2-1 128 0,2 0-128 0,-3-26 0 16,14 48 0-16,-14-48 0 0,0 0 0 0,38 56 0 15,-38-56 0-15,0 0 0 0,0 0 0 0,69 50 0 16,-69-50 0-16,0 0 0 0,0 0 0 0,71 25 0 16,-71-25 144-16,0 0-144 0,0 0 0 0,61 5 0 15,-49-7 0-15,0 1 128 0,-1-2-384 0,0 0-64 0,-1-1 0 16,0 0-12336-16,3-1-2448 0</inkml:trace>
  <inkml:trace contextRef="#ctx0" brushRef="#br0" timeOffset="39146.74">22152 12527 23951 0,'-1'2'2128'0,"-1"-1"-1696"0,1 1-432 0,-1-1 0 16,1 2 2336-16,-2 1 384 0,-2 5 80 0,-4 3 16 15,-2 5-496-15,-1 4-80 0,3 1-32 0,0-1 0 0,3-1-1328 0,5-1-272 16,2 0-48-16,2-4-16 0,-3-15-304 16,0 0-64-16,0 0-16 0,31 52 0 0,-31-52-160 0,0 0 0 15,0 0 0-15,0 0 0 0,0 0 0 0,62 30 0 16,-52-30 0-16,5-3 0 0,-15 3 0 0,0 0 0 16,52-14 0-16,-32 4 0 0,-1-1 144 0,1 0-144 15,-3-3 160-15,-1-1-160 0,-4 1 320 0,0 0-16 16,-4 0-16-16,-2-1 0 0,-3-1-32 0,-3-1 0 15,-3 0 0-15,-3-1 0 0,-1-1 64 0,-3 2 0 16,-3-1 0-16,-1 0 0 0,2 2-128 0,-3 2-32 0,0 0 0 0,1 3 0 16,0 1-32-16,-3 0-128 0,-6-2 192 0,-2 3-64 15,-2 0-128-15,1 5 0 0,2 1 0 0,3 3 128 16,6 3-128-16,2 1 0 0,4 2-160 0,5 1 160 16,3 4-240-16,2 0 48 0,3 4 16 0,-4-15 0 15,0 0-96-15,0 0-32 0,44 56 0 0,-44-56 0 16,0 0 96-16,0 0 16 0,69 37 0 0,-69-37 0 15,0 0 32-15,0 0 16 0,77 4 0 0,-77-4 0 16,61-8 144-16,-61 8 0 0,66-13-144 0,-66 13 144 16,63-7 0-16,-63 7 0 0,57 1 0 0,-57-1 0 0,0 0 0 15,65 26 0-15,-65-26 0 0,0 0 0 0,0 0 0 0,54 58 0 16,-54-58 0-16,0 0 0 0,18 50 0 0,-17-34 0 16,1-1 0-16,-4 0 0 0,2-3 0 0,-2 0 0 15,-1-2 0-15,0-2 0 0,0-1 0 0,0-1 0 16,0-2 0-16,2-1 0 0,0-2 256 0,1-2 32 15,-2-1 0-15,1-2 0 0,2-2-48 0,-1-1-16 16,0-2 0-16,2-1 0 0,0 0-80 0,0-3-16 16,2-1 0-16,0 0 0 0,3-2-128 0,0 1 128 15,2-2-128-15,-1-2 128 0,1 1-128 0,1-2 0 0,3-1 0 0,-1 0 0 16,1 2 0-16,-2 1 0 0,2 3 0 0,-7 6-176 16,-1 2 176-16,-1 1 0 0,4 1 0 0,-1 0-128 15,1 4 128-15,-1 0 0 0,2 2 0 0,-9-1 0 16,0 0 0-16,0 0 0 0,0 0 0 0,0 0 0 15,48 59 0-15,-48-59 0 0,0 0 0 0,29 60 128 16,-29-60-128-16,0 0 0 0,27 61 0 0,-27-61 128 16,0 0-256-16,31 55-64 0,-28-43 0 0,0 1 0 15,-3-13-448 1,0 0-112-16,0 0-16 0,0 0-12880 0,0 0-2592 0</inkml:trace>
  <inkml:trace contextRef="#ctx0" brushRef="#br0" timeOffset="40162.89">23124 12098 25791 0,'-1'-4'2304'0,"1"1"-1856"0,1 1-448 0,-1 2 0 0,0 0 2272 0,0 0 352 16,0 0 80-16,0 0 16 0,-1 6-544 0,-1 7-128 15,1 5 0-15,-1 9-16 0,-1 4-928 0,2 6-176 0,1 5-32 0,0 5-16 16,-1 5-160-16,-1 3-16 0,1 3-16 0,4 4 0 15,1 0-304-15,-1 3-48 0,-3 2-16 0,-5-2 0 16,0-2-320-16,1-2 0 0,1-7 0 0,1-6 0 16,4-4 0-16,-4-3-240 0,-2-5 48 0,0-3 0 15,5-4 0-15,1-5 16 0,1 0 0 0,-1-5 0 16,-2-19 32-16,0 0 0 0,0 0 0 0,14 42 0 31,-9-38-48-31,-1-4 0 0,0-1 0 0,-1-3 0 16,1-5-240-16,-1 1-48 15,0-5-16-15,0-1 0 0,0-4 32 0,-2-4 0 0,0-2 0 0,-1-1 0 0,0-3 64 0,0-2 16 16,0-2 0-16,0-2 0 0,0 1 80 0,0 2 32 16,0 1 0-16,-1 2 0 15,2 1-336-15,-1 2-64 0,0 1-16 0,2 3 0 16,1 2 16-16,-2 4 0 0,2 3 0 0,0 4 0 0,0 1 672 0,-1 3 0 16,1-1 0-16,0 4 176 0,1 0 528 0,-1 1 96 15,3 0 32-15,-2 0 0 0,3 1-112 0,3-1-16 16,0 1 0-16,-10-1 0 0,0 0-256 0,0 0-64 15,0 0-16-15,63 2 0 0,-63-2-192 0,0 0-48 0,0 0 0 0,0 0 0 16,57-3-128-16,-57 3 0 0,0 0 0 0,51-10 128 16,-51 10-128-16,39-11 0 0,-39 11 0 0,36-13-176 15,-21 5 176-15,-1-1-128 0,0 1 128 0,-2-4-128 16,-1 3 128-16,-4-1 0 0,0 0 0 0,-3 0 0 16,1-1 0-16,-3 1 0 0,0 0 192 0,-1 1-64 15,-1-1 272-15,0 2 64 0,-1-1 16 0,-1 1 0 16,1 2 80-16,-3 1 16 0,1 2 0 0,-1 0 0 15,1 3-128-15,-1 0-32 0,-1 3 0 0,0 0 0 0,1 2-240 16,-2 2-48-16,4 2-128 0,1-1 192 0,1 1-192 0,1 1 0 16,-1-10 0-16,0 0 0 0,0 0 0 0,0 0 0 15,32 56 0-15,-32-56 0 0,0 0-176 0,0 0 176 16,0 0-160-16,55 37 160 0,-55-37-160 0,0 0 160 16,0 0-160-16,0 0 160 0,60 0-144 0,-48-4 144 15,-2-1-128-15,1-2 128 0,-1 0 0 0,0-1 0 16,1-1 0-16,-1 0-128 0,0-3 128 0,-2 2 0 15,-1 0 0-15,-1 2 0 0,0-2 0 0,-4 0 0 0,1 0 128 0,-3 0-128 16,-1-1 0-16,-1 1 144 0,0-1-144 0,-3-2 0 16,1 2 144-16,-2-3-144 0,1 0 0 0,-2 0 144 15,0-2-144-15,-2 0 0 0,-1-1 0 0,-1 1 0 16,0 1 0-16,-2 0 0 0,0 1 0 0,2 0 0 16,1 1 0-16,0 2-144 0,0 4 144 0,3-1-160 15,2 4-32-15,-1 1 0 0,2 1 0 0,2 2 0 16,1 1 48-16,1 2 0 0,0 1 0 0,3 3 0 15,1 2-16-15,0 0 0 0,-4-9 0 0,0 0 0 16,0 0-32-16,0 0-16 0,51 47 0 0,-51-47 0 0,0 0 0 0,0 0 0 16,64 26 0-16,-64-26 0 15,0 0 208-15,60 14-176 0,-60-14 176 0,0 0-160 0,62 18 160 0,-62-18 0 16,0 0 0-16,0 0-128 0,0 0 128 0,65 35 0 16,-65-35 0-16,0 0 0 0,0 0 0 0,0 0 0 15,57 55 0-15,-57-55 0 0,0 0 128 0,0 0-128 16,38 53 160-16,-38-53-160 0,0 0 320 0,0 0-48 15,0 0 0-15,24 53 0 0,-24-53 48 0,0 0 16 16,0 0 0-16,0 0 0 0,4 43-208 0,-5-36-128 16,-2-2 160-16,0 3-160 0,-1-3 0 0,1 2 0 0,-1-1 0 0,1 1 0 15,-1-1-192-15,1-2-96 0,-1 2-16 0,1-2 0 32,2 0-480-32,-2 0-112 0,0 0 0 0,2-1-12496 0,-1 0-2496 0</inkml:trace>
  <inkml:trace contextRef="#ctx0" brushRef="#br0" timeOffset="41036.5">24376 12437 38703 0,'-2'0'3440'0,"2"0"-2752"0,2 0-560 0,-2 0-128 0,0 1 528 0,1-1 80 0,0 3 16 0,1 1 0 0,2 5-112 0,-4-9-32 15,0 0 0-15,0 0 0 0,30 56-96 0,-30-56-32 16,0 0 0-16,27 57 0 0,-27-57-96 0,0 0 0 15,22 55-16-15,-22-55 0 0,0 0-80 0,17 47-16 16,-17-47 0-16,0 0 0 0,0 0-144 0,0 0 0 16,0 0 144-16,0 0-144 0,0 0 128 0,0 0-128 15,0 0 128-15,14 46-128 0,-14-44 128 0,-1-2-128 16,-2-2 160-16,0-2-160 0,0 0 128 0,1-3-128 16,-1-2 0-16,1 1 144 0,1-1-144 0,-1-1 128 15,2-1-128-15,2 1 128 0,1-3-128 0,-2 6 0 16,-1 2 0-16,2-1 128 0,0 0-128 0,1 1 0 15,3-5 0-15,1-1 0 0,4-4 0 0,2 1 0 0,2-3 0 0,2 2-176 16,2 1 176-16,-1 1-128 0,-1 3 128 0,-1 3-128 16,-2 3 128-16,-2 1 0 0,-12 3 0 0,0 0-128 15,0 0 128-15,0 0 0 0,0 0 0 0,54 49 0 16,-54-49 128-16,6 37 16 0,-6-20 0 0,-3 3 0 16,-1-2 16-16,-1 1 0 0,1-2 0 0,-1-2 0 0,0-2-160 0,1 0 160 15,0-4-160-15,1 1 160 0,0-3-16 0,2-1 0 16,-1-2 0-16,1-1 0 0,1-1 0 0,0-2 0 15,1-2 0-15,1-1 0 0,1-1-144 0,-1-2 0 16,3 1 144-16,-1-4-144 0,2-1 0 0,1-1 0 16,1 0 0-16,1-2-192 0,-1 0 0 0,2-1 0 15,0-1 0-15,1-1 0 0,0-2 0 0,1-2 0 16,-2-3 0-16,1-1 0 16,0 0-80-16,-1-1-32 0,3 2 0 0,-5 2 0 0,4 1 32 0,-1 5 0 0,-3 2 0 0,2 5 0 15,-1 2 144-15,-1 3 128 0,-1 5-192 0,0 0 192 16,-1 4 0-16,-6-6 0 0,0 0 128 0,0 0-128 15,24 58 416-15,-24-58-16 0,10 47 0 0,-10-47 0 16,10 50-16-16,-10-50-16 0,10 53 0 0,-10-53 0 16,10 49-240-16,-10-49-128 0,12 48 128 0,-12-48-128 31,0 0-432-31,24 62-144 0,-24-62-48 0,0 0 0 0,0 0-384 0,0 0-80 16</inkml:trace>
  <inkml:trace contextRef="#ctx0" brushRef="#br0" timeOffset="41433.61">25398 12645 35007 0,'-5'-12'1552'0,"3"7"320"0,-1-2-1488 0,2-1-384 0,0 6 0 0,-2-3 0 0,0-2 1488 0,-3-4 240 0,-4-6 32 0,-2-4 16 16,-5-2-496-16,0 4-112 0,1 3-16 0,1 5 0 0,-1 4-496 0,2 4-96 15,-1 3-32-15,0 1 0 0,3 3-272 0,0 2-64 16,2 1-16-16,-1 2 0 15,0 2-176-15,1 2 0 0,2-3 144 0,-1 1-144 16,3 2 0-16,1-1 0 0,-1 2 0 0,3 1 0 0,-1 1-160 0,3 1 0 0,1 2 0 0,0-19 0 47,0 0-208-47,17 53-32 0,-17-53-16 0,0 0 0 0,0 0-16 0,43 44 0 0,-43-44 0 0,0 0 0 0,0 0 192 0,57 6 48 0,-57-6 0 0,30-11 0 31,-16 2 192-31,0-1 0 0,-2 0 0 0,0-1-144 16,-2 0 144-16,-3 1 192 0,0-1-32 0,-2 2-16 15,0 1 272-15,-2 1 48 0,-2 2 16 0,0 3 0 16,1 2 64-16,1 1 16 0,-1 3 0 0,0 2 0 0,-2-6-208 16,0 0-32-16,0 0-16 0,0 0 0 0,21 49-304 0,-21-49 128 15,0 0-128-15,0 0 0 0,0 0 0 0,35 50 0 16,-35-50-240-16,0 0 80 16,0 0-368-16,0 0-80 0,0 0-16 0,62 22 0 15,-62-22-272-15,0 0-48 0,39-12-16 0,-25 3-12224 16,0 1-2464-16</inkml:trace>
  <inkml:trace contextRef="#ctx0" brushRef="#br0" timeOffset="41863.21">25743 12269 9215 0,'-4'-37'816'0,"2"19"-656"0,1 2-160 0,0 3 0 16,-1 6 4816-16,1 3 944 0,-1 0 176 0,1-3 32 16,-1-3-1872-16,0 0-384 0,-1 2-80 0,0 1-16 15,2 2-1952-15,-2 2-384 0,0 3-64 0,0 3-32 16,0 2-368-16,0 2-80 0,1 1-16 0,-1 3 0 15,0 3-416-15,-1 5-96 0,1 2-16 0,-1 3 0 16,-1 6-192-16,3 2 0 0,-1 4 0 0,-1 0 0 16,1 2 0-16,-2 1 0 0,3-3-176 0,-1 0 176 0,1-2-288 15,1 1 64-15,0 0 16 0,-1-1 0 0,2-4 208 0,-1-5-192 16,2-5 192-16,-1-3-192 0,0-3 16 0,0-3 16 16,2-2 0-16,-1-5 0 0,0-1-96 0,4-5-32 15,-1 0 0-15,0-3 0 0,5 0 32 0,-1-5 16 16,2-3 0-16,3-2 0 0,1-5-80 0,1-1 0 15,4-2-16-15,0-2 0 16,6 1-128-16,-1 1-32 0,0 2 0 0,0 4 0 0,-2 4 80 0,-1 5 16 0,-21 8 0 16,0 0 0-16,51 0 208 0,-51 0 64 0,0 0 0 0,0 0 0 15,50 43 128-15,-50-43 0 0,0 0 0 0,0 0 0 16,15 63 304-16,-16-45-16 0,-2 0 0 0,-3-1 0 16,-2 0 96-16,-3 0 0 0,-4-1 16 0,0-2 0 15,-2-1 80-15,-1-4 16 0,-1 1 0 0,2-3 0 16,4-1 160-16,1-2 48 0,0-1 0 0,4-3 0 15,1-1-704-15,1-1-352 0,2-1 32 0,1-1 16 16,0 1-864-16,2-1-176 16,1 1-48-16,1-1-18704 0</inkml:trace>
  <inkml:trace contextRef="#ctx0" brushRef="#br0" timeOffset="42133.19">26382 11998 37775 0,'1'-2'3360'0,"-1"-1"-2688"0,1 2-544 0,1 1-128 0,-2 0 960 0,1 0 144 15,-1 0 48-15,2 0 0 0,-1 3-176 0,0 4-16 16,-1 4-16-16,0 5 0 0,-1 3-112 0,-2 4-32 0,0 5 0 0,-1 5 0 16,0-1-288-16,0 5-64 15,-2 5-16-15,0 5 0 0,1-3-64 0,-2 2-16 16,0 5 0-16,-2 0 0 0,2-6-352 0,1-2 128 15,1-2-128-15,2-6 0 0,1-7-176 0,1-2-96 16,1-26-32-16,4 43 0 16,-4-43-256-16,0 0-48 0,0 0-16 0,14 50 0 0,-9-46-528 0,-3-2-96 0,3-4-32 0,-1-1-18688 15</inkml:trace>
  <inkml:trace contextRef="#ctx0" brushRef="#br0" timeOffset="42465.45">26362 12560 21183 0,'-3'4'1888'0,"4"-1"-1504"0,4 0-384 0,0-2 0 0,1 1 4640 0,0-1 864 16,-6-1 160-16,0 0 32 0,0 0-4176 0,80 17-848 15,-80-17-160-15,69 10-48 16,-69-10 384-16,58 5 80 0,-58-5 16 0,47-1 0 0,-47 1-592 0,0 0-112 16,56-10-32-16,-56 10 0 15,31-10-208-15,-18 5 0 16,1-1 128-16,-2-3-128 0,-3 2 0 0,-2-1 0 15,-1 2 0-15,0-1 0 0,-2-3-256 0,-1-1-32 16,-5-5-16-16,-3 0 0 0,-2-4-16 0,-5 3 0 0,-3 1 0 0,-4 4 0 16,-2 2 320-16,-3 3 0 0,-1 2-128 15,-2 7 128-15,2 1 192 0,-1 5 80 0,2 3 32 0,4 5 0 16,5 2 96-16,2 2 32 0,5 3 0 0,2 1 0 16,3 1-208-16,3-25-32 0,6 50-16 0,-6-50 0 15,11 45-16-15,-11-45 0 0,0 0 0 0,30 53 0 16,-30-53-160-16,0 0-272 0,41 46 64 0,-41-46 16 15,0 0-896-15,0 0-160 0</inkml:trace>
  <inkml:trace contextRef="#ctx0" brushRef="#br0" timeOffset="68014.21">23720 14310 11055 0,'2'-10'976'16,"-1"0"-784"-16,-1 3-192 0,0 3 0 0,0 1 1472 0,0-2 240 0,1-8 48 0,-1-5 16 16,0-5 1200-16,0 0 240 0,-1 6 48 0,-2 3 16 0,2 6-496 0,-1 2-96 15,2 3-32-15,-1 5 0 0,-1 1-1408 0,4 2-288 16,-1 5-48-16,-1-10-16 15,0 0-416-15,7 48-96 0,-4-24 0 0,-1 2-16 0,0 3 0 0,0 2 0 16,-1 3 0-16,1 2 0 0,-1 2 0 0,-1 0 0 16,1 0 0-16,-1 6 0 0,0 5-64 0,2 4-16 15,-2 0 0-15,0-1 0 0,-2-1-80 0,2-1-16 16,-2-5 0-16,0-1 0 0,-2-2 0 0,0-1 0 16,0 2 0-16,-1-3 0 0,1 1 16 0,-2-2 0 0,1-3 0 0,0 1 0 15,0-2-32-15,-1-1-16 0,2-3 0 0,0-1 0 16,-1 0-16-16,1-2 0 0,1 0 0 0,2-1 0 15,-2-2-16-15,2-1 0 0,-1-1 0 0,2-23 0 32,0 42 0-32,0-42-128 0,-2 39 192 0,2-39-64 15,-2 29-128-15,2-29 192 0,0 26-192 0,0-26 192 16,0 0-192-16,2 29 160 0,-2-29-160 0,0 0 160 16,0 0-160-16,0 0 192 0,0 0-192 0,0 0 192 15,0 0-192-15,0 0 192 0,0 0-192 0,0 0 192 16,0 0-192-16,0 0 192 0,0 0-192 0,56 6 192 0,-56-6-192 15,0 0 128-15,0 0-128 0,0 0 128 0,0 0-128 0,58-8 0 16,-58 8 0-16,0 0 0 0,0 0 0 0,61 2 0 16,-61-2 128-16,0 0-128 0,55 7 0 0,-55-7 0 15,0 0 0-15,62 9 0 0,-62-9 0 0,0 0 128 16,69 8-128-16,-69-8 0 0,0 0 128 0,71 7-128 16,-71-7 128-16,0 0-128 0,65 10 128 0,-65-10-128 15,0 0 0-15,0 0 128 0,62 14-128 0,-62-14 0 16,0 0 144-16,0 0-144 0,0 0 0 0,0 0 0 0,0 0 0 15,0 0 128-15,0 0-128 0,0 0 0 0,0 0 0 0,0 0 0 16,0 0-224-16,0 0-64 0,0 0-16 0,0 0 0 31,0 0-1136-31,25-29-224 0,-30 15-64 0,-1-5-20032 0</inkml:trace>
  <inkml:trace contextRef="#ctx0" brushRef="#br0" timeOffset="68489.73">23607 14213 1839 0,'-6'0'160'0,"2"0"-160"0,1 0 0 0,1 0 0 0,2-2 2976 0,0 2 560 0,0 0 112 0,-2 0 32 16,1 0 320-16,1 0 64 0,0 0 16 0,3 0 0 15,1-1-912-15,-4 1-176 0,0 0-48 0,0 0 0 16,42-10-1728-16,-42 10-336 0,0 0-80 0,54-16-16 16,-54 16-224-16,41-11-48 0,-41 11-16 0,44-8 0 15,-44 8-32-15,52-7 0 0,-52 7 0 0,49-6 0 16,-49 6-80-16,0 0 0 0,67-4-16 0,-67 4 0 0,0 0-80 0,53-3-16 16,-53 3 0-16,0 0 0 0,0 0-272 0,61-1 160 15,-61 1-160-15,0 0 128 16,0 0-128-16,0 0 0 0,0 0 0 0,0 0 0 15,0 0-656-15,0 0-64 0,45-9-16 0,-42 6-13360 16,0 2-2672-16</inkml:trace>
  <inkml:trace contextRef="#ctx0" brushRef="#br0" timeOffset="68948.42">24289 14314 30399 0,'-5'-1'1344'0,"3"0"288"0,2-2-1312 0,0 1-320 0,2 1 0 0,-1-2 0 15,2 0 1344-15,4-2 192 16,3-4 32-16,4-2 16 0,4-2-96 0,-18 13-16 0,39-21 0 0,-39 21 0 16,39-17-896-16,-39 17-192 0,0 0-48 0,59-16 0 15,-59 16-64-15,0 0-16 0,54-2 0 0,-54 2 0 16,0 0-32-16,0 0-16 0,55 11 0 0,-55-11 0 15,0 0-80-15,0 0 0 0,0 0-128 0,21 45 192 0,-23-31-16 16,-5 2-16 0,-2-1 0-16,-2 2 0 0,-2 3-32 0,-1-2 0 0,-2 2 0 0,1-1 0 0,-2 2 32 0,-1-1 0 15,-1-1 0-15,-1 3 0 0,3-1 16 0,0-3 0 16,3 0 0-16,2-2 0 0,0-2-32 0,4-1 0 16,2-2 0-16,2-1 0 0,1-1 0 0,3-1 0 15,-1-1 0-15,1-7 0 0,0 0 32 0,0 0 0 0,0 0 0 16,0 0 0-1,0 0 64-15,0 0 16 0,56 28 0 0,-56-28 0 0,0 0 0 0,0 0 0 0,65-5 0 0,-65 5 0 16,0 0 16-16,65-13 16 0,-65 13 0 0,54-11 0 16,-54 11 32-16,56-13 0 0,-56 13 0 0,51-13 0 31,-51 13-160-31,0 0-32 0,52-10 0 0,-52 10 0 16,0 0-128-16,0 0 0 0,0 0 0 0,0 0 0 31,0 0-768-31,0 0-144 0,0 0-32 0,0 0-14208 0,0 0-2832 0</inkml:trace>
  <inkml:trace contextRef="#ctx0" brushRef="#br0" timeOffset="69536.28">24418 15202 27647 0,'0'0'2448'0,"0"0"-1952"0,1-2-496 0,1 2 0 0,1-1 1552 0,-1-1 224 0,-2 2 32 0,0 0 16 0,0 0 160 0,37-18 16 16,-37 18 16-16,0 0 0 0,54-20-1184 0,-54 20-224 15,0 0-48-15,61-15-16 16,-61 15-176-16,0 0-48 0,62-6 0 0,-62 6 0 0,0 0-80 0,0 0-32 16,59 18 0-16,-59-18 0 0,0 0-208 0,0 0 176 15,27 48-176-15,-27-48 160 0,1 32-160 0,-5-15 0 16,-2-1 0-16,-1 3 128 0,-1-2-128 0,-2 0 0 15,0-5 0-15,0 1 0 0,0-2 0 0,2-1 0 16,1-3 0-16,0 0 0 0,-2 1 0 0,2-3 0 16,2 1 0-16,0-2 0 0,2-1 0 0,3-3-144 0,0 0 144 0,0 0-160 31,0 0-256-31,0 0-48 0,0 0-16 0,0 0 0 0,54 8 112 0,-54-8 32 0,0 0 0 0,0 0 0 16,0 0 160-16,55 29 48 0,-55-29 0 0,0 0 0 15,0 0 128-15,0 0 0 16,31 46 0-16,-31-46 0 0,-3 19 0 0,-2-11 0 0,-4 2 0 0,-2-2 0 15,-3 1 176-15,-4-1 16 0,-5 1 0 0,0-1 0 16,2-1 224-16,-4 1 48 0,-6 0 16 0,-7 0 0 16,-1 1 256-16,4-2 48 0,4-1 16 0,6-4 0 0,3 0-416 0,7-4-96 15,4 1-16-15,3-3 0 16,6-2-640-16,2-1-128 0,2-1-16 0,6-4-20448 16</inkml:trace>
  <inkml:trace contextRef="#ctx0" brushRef="#br0" timeOffset="70268.61">25557 14259 25791 0,'0'0'2304'0,"0"0"-1856"0,-5 3-448 0,5-3 0 0,0 0 1856 0,0 0 256 0,0 0 64 0,0 0 16 0,0 0 0 0,-1 34 0 16,-1-21 0-16,0 1 0 0,-1 1-1280 0,0 0-256 16,-1 2-48-16,1-1-16 0,2 1-208 0,-1-1-32 15,2-16-16-15,0 0 0 0,7 40-96 0,-7-40-32 0,0 0 0 0,0 0 0 16,0 0-48-16,55 45-16 0,-55-45 0 0,0 0 0 15,0 0 32-15,60 11 0 0,-60-11 0 0,0 0 0 16,65-3-176-16,-65 3 0 0,0 0 144 0,60-11-144 16,-60 11 0-16,0 0-288 0,44-16 48 0,-44 16 16 31,0 0-912-31,0 0-176 0</inkml:trace>
  <inkml:trace contextRef="#ctx0" brushRef="#br0" timeOffset="70490.88">25768 14203 21183 0,'-8'4'1888'0,"4"-1"-1504"16,1 0-384-16,1 1 0 0,2-1 3856 0,0 0 704 16,0 1 144-16,0-4 32 0,0 0-2496 0,0 41-480 15,0-41-96-15,2 52-32 0,-2-52-288 0,3 57-64 16,-3-28-16-16,0 1 0 0,0-30-352 0,4 58-64 16,-4-58-16-16,3 41 0 0,-3-41-432 0,7 49-80 15,-7-49-32-15,10 47 0 16,-10-47-288-16,0 0 0 0,15 52 0 0,-15-52 0 15,0 0-688-15,0 0-80 0,0 0-32 0,0 0-14304 16,23 45-2848-16</inkml:trace>
  <inkml:trace contextRef="#ctx0" brushRef="#br0" timeOffset="70856.45">25631 15402 30399 0,'0'2'2704'0,"0"1"-2160"15,0-1-544-15,2 0 0 0,-2 1 1888 0,0 1 272 16,0 3 48-16,0 6 16 0,0-13-480 0,1 39-80 16,1-15-32-16,-1 0 0 0,-1-24-624 0,6 45-128 0,-5-21-32 0,-1-24 0 15,4 37-272-15,-4-37-48 0,5 38-16 0,-5-38 0 16,8 45-192-16,-8-45-64 0,7 37 0 0,-7-37 0 16,0 0-64-16,13 45 0 0,-13-45-16 0,0 0 0 15,0 0-48-15,18 39 0 0,-18-39 0 0,0 0 0 16,0 0-128-16,0 0 0 0,0 0-192 0,0 0 192 31,0 0-1168-31,38-29-112 0,-35 14-32 0,0-4-19984 0</inkml:trace>
  <inkml:trace contextRef="#ctx0" brushRef="#br0" timeOffset="71524.25">26155 14131 17503 0,'-1'0'768'0,"1"-2"176"0,0 2-752 0,1 0-192 0,1 0 0 0,-2 0 0 15,1 0 2176-15,1 0 416 0,-1 2 80 0,3-1 16 16,1 1 960-16,-5-2 192 0,0 0 32 0,0 0 16 16,0 0-2352-16,50 2-480 0,-50-2-96 0,0 0 0 15,54-1-352-15,-54 1-64 0,51-6-16 0,-51 6 0 16,55-8-192-16,-55 8-32 0,55-9-16 0,-55 9 0 0,52-9-160 0,-52 9-128 16,48-12 192-16,-48 12-192 0,37-8 144 0,-37 8-144 15,0 0 0-15,41-10 144 0,-41 10-144 0,0 0 128 16,0 0-128-16,0 0 128 0,0 0-128 0,0 0 192 15,0 0-192-15,0 0 192 16,0 0 0-16,0 0 0 0,33 48 0 0,-39-33 0 0,0 4 0 0,1 1 0 16,-1 2 0-16,-1 4 0 0,1 2-192 0,1 3 192 15,0 4-192-15,3 2 192 0,-1 3-192 0,3 2 0 0,1 2 0 16,1 0 0-16,2 1 0 0,2 1 0 0,2 2 0 0,-1 0 0 16,3 0 0-16,-3-1 0 0,1-2 0 0,-2 1 0 15,0-3 0-15,-2 3 0 0,2 0 0 0,-2 1 0 16,2 1 0-16,-1 1 0 0,2 2 0 0,2 1 0 15,-1-2 0-15,1-2 0 16,-2-3 0-16,-3-3 0 0,2 1 0 0,-4-5 0 0,1 0 0 0,-3-1 0 16,2-2 144-16,-4 0 0 0,1 1 0 0,-1-4 0 15,0-1 176-15,-4-4 16 0,0-1 16 0,-4-4 0 0,-2-1 96 16,-4-2 0-16,-4-2 16 0,-1-3 0 0,-3 0 192 0,-1-3 48 16,-2-1 0-16,-1-1 0 0,2-2 0 0,1-2 16 15,2 1 0-15,5-3 0 16,1 1-576-16,0-2-144 0,-1 2 0 0,-6-1 0 0,-5 1 0 0,0-1 0 15,-2 1 0-15,1-1 0 0,5 0 0 0,-1-1 0 16,5 0 0-16,3-1 0 0,6 1 0 0,4-2 0 16,2-2 0-16,5 1 0 15,1-2-720-15,3-1-176 0,2-2-48 0,-5 6-15952 0,17-15-3184 16</inkml:trace>
  <inkml:trace contextRef="#ctx0" brushRef="#br0" timeOffset="72714.13">27541 14038 5519 0,'-3'-2'496'0,"2"1"-496"0,1 1 0 0,1-2 0 0,-1 2 1440 0,0-1 192 16,0-1 32-16,-1 1 16 0,1-2 880 0,0-1 192 15,0 3 16-15,1-1 16 0,1 2-224 0,-2 0-64 16,1 2 0-16,-1-2 0 0,0 0-432 0,0 0-80 16,0 0-32-16,0 0 0 0,0 0-672 0,21 49-128 0,-21-49-16 0,0 0-16 15,0 0-528-15,15 59-96 16,-15-59-32-16,0 0 0 0,9 63 0 0,-9-63 0 0,6 46 0 0,-6-46 0 16,6 51-16-16,-6-51-16 0,7 54 0 0,-7-54 0 15,6 55-64-15,-6-55-16 0,4 59 0 0,-4-59 0 16,4 62-96-16,-4-62 0 0,6 64-16 0,-6-64 0 15,7 66-64-15,-7-66-16 0,5 67 0 0,-5-67 0 16,9 66-160-16,-9-66 192 0,7 68-192 0,-7-68 192 0,6 65-192 0,-6-65 0 16,9 63 0-16,-9-63 0 0,9 67 0 0,-9-67 0 15,8 66 128-15,-8-66-128 0,9 69 0 0,-8-32 0 16,1-1 144-16,-1 0-144 0,1 1 176 0,-2 0-48 16,0-1 0-16,1 3 0 0,0-3 48 0,1 1 0 15,-1 4 0-15,1-1 0 0,-2 1 16 0,0 0 0 16,0 1 0-16,0-1 0 0,0 0 0 0,0 0 0 15,0-2 0-15,0 2 0 16,1 2 0-16,0-2 0 0,2 0 0 0,1-2 0 0,1 1-192 0,-5-1 160 0,-3 4-160 0,4-1 160 16,9 0-160-16,-6 2 0 0,-5 1 144 0,2-1-144 15,5-1 0-15,0 2 144 0,-3-1-144 0,-2-2 0 16,-4-1 128-16,0 0-128 0,2 1 0 0,1 2 0 16,0 0 0-16,1 0 0 0,1 0 0 0,-2-2 0 15,3 2 128-15,-2-3-128 16,2 0 0-16,0-3 0 0,-1-1 0 0,1-1 0 0,1 1 0 0,1-2 0 15,-2 2 0-15,-3-37 0 0,5 69 0 0,-5-69 0 16,4 71 0-16,-1-36 0 0,-3-35 0 0,7 69 0 16,-7-69 128-16,6 64-128 0,-6-64 0 0,6 57 0 0,-6-57 0 0,4 50 0 31,-4-50 0-31,3 46 0 0,-3-46 0 0,1 41 0 0,-1-41 0 0,-1 35 0 0,1-35 0 0,-3 32 160 16,3-32-160-16,-3 27 128 0,3-27 48 0,0 0 0 15,-4 36 0-15,4-36 0 0,-4 19-16 0,4-19 0 16,-5 17 0-16,5-17 0 0,-5 17 16 0,5-17 0 15,-6 14 0-15,6-14 0 0,-6 14 0 0,6-14 0 16,-5 13 0-16,5-13 0 0,-5 13 16 0,3-9 0 16,2-4 0-16,-5 10 0 0,5-10 192 0,0 0 64 15,-4 11 0-15,4-11 0 16,0 0-336-16,0 0-112 0,-4 9 0 0,4-9 0 16,0 0 0-16,0 0 0 0,-3 4 0 0,2-4 0 15,1 0 0-15,-2-3 0 0,2 0 0 0,-1-1 0 31,1-1-1056-31,0-4-208 0,1-2-32 0,1-3-16 16,-2-3-800-16,1-3-176 0</inkml:trace>
  <inkml:trace contextRef="#ctx0" brushRef="#br0" timeOffset="73364.52">27562 14142 5103 0,'-14'-10'448'0,"10"6"-448"0,0 0 0 0,1-1 0 0,2 3 0 0,1 0 0 0,1 1 0 0,0-2 0 0,2-3 0 0,2-1 0 0,-3-3 0 0,0 1 0 16,-1 0 0-16,-2-1 0 0,1 2 640 0,-3-1 128 16,2 2 32-16,-2 1 0 0,1 2 800 0,-2 1 176 15,-2 2 16-15,2 0 32 0,4 1 96 0,2 1 32 16,-2 2 0-16,0 0 0 0,-2 1 272 0,-1 0 48 16,2 2 16-16,0 1 16 0,-1-2-96 0,2-5-16 15,0 0 0-15,0 0 0 0,0 0-752 0,0 0-160 16,0 0-16-16,0 0 0 0,52 41-672 0,-52-41-128 15,0 0-16-15,60 5-16 0,-60-5-48 0,56-3 0 0,-56 3 0 0,60-7 0 16,-60 7 0-16,65-11-16 0,-65 11 0 0,79-15 16 16,-79 15-32-16,76-15 0 0,-34 6 0 0,2 2 0 15,-3-1-96-15,-41 8-32 0,75-14 0 0,-75 14 16 16,62-14-32-16,-62 14 0 0,45-12 0 0,-45 12 0 16,33-10 0-16,-33 10 0 0,0 0 0 0,28-10 48 15,-21 8-128-15,-4-1 0 0,-2 1-128 0,-1 1 192 16,0 0-192-16,-4-1 0 0,1 2 0 0,-2 0 0 31,0 0-656-31,0 0-32 0,-2 2 0 0,1 0-13776 0,-1 0-2768 0</inkml:trace>
  <inkml:trace contextRef="#ctx0" brushRef="#br0" timeOffset="74077.72">28369 14279 6367 0,'-13'0'576'0,"9"0"-576"0,0 0 144 0,0 2-144 0,1-2 0 0,1 0 176 0,0 0 1168 0,-1 1 224 0,-3 0 48 0,-1 1 16 15,1-2 1680-15,1 0 336 0,2 0 64 0,3-2 48 16,4-2 0-16,-4 4 0 0,0 0 0 0,0 0 0 15,37-14-2112-15,-37 14-432 0,35-10-64 0,-35 10 0 16,47-13-656-16,-47 13-144 0,56-14-32 16,-56 14 0-16,46-7-112 0,-46 7-16 0,0 0-16 0,60-3 0 15,-60 3-176-15,0 0 160 0,0 0-160 0,62 20 192 16,-62-20-192-16,0 0 0 0,0 0 0 0,6 48 0 16,-13-34 0-16,-4 2 0 0,-5 1 0 0,1 1 0 0,-2-2 0 15,-2 2-144-15,-2 0 144 0,-1 1-160 0,0-1 160 0,4-1-160 16,4-1 160-16,3-2 0 0,4-1-128 0,4-2 128 15,0 0 0-15,3-11 0 0,0 0 0 0,0 0 208 16,0 0-16-16,0 0-16 0,0 0 96 0,49 38 32 16,-49-38 0-16,0 0 0 0,0 0 32 0,64 3 16 15,-64-3 0-15,0 0 0 0,63-3 64 0,-63 3 16 16,0 0 0-16,58-4 0 0,-58 4-96 0,0 0-16 16,0 0 0-16,48-6 0 0,-48 6-320 0,0 0 144 15,0 0-144-15,0 0 0 16,0 0-448-16,0 0-192 0,0 0-32 0,0 0-21248 15</inkml:trace>
  <inkml:trace contextRef="#ctx0" brushRef="#br0" timeOffset="74522.92">28505 15339 14735 0,'4'-2'1312'0,"-1"1"-1056"0,-2-1-256 0,-1 2 0 0,0 0 1408 0,2 0 240 0,0-1 32 0,1 0 16 16,-3 1 992-16,0 0 208 0,0 0 48 0,0 0 0 15,0 0-320-15,0 0-64 0,0 0-16 0,0 0 0 16,20 55-1344-16,-20-55-272 0,0 36-48 0,0-36-16 16,-1 36-96-16,1-36 0 0,0 37-16 0,0-37 0 15,1 35-176-15,-1-35-48 16,3 37 0-16,-3-37 0 0,7 43-80 0,-7-43-32 0,7 39 0 0,-7-39 0 15,0 0-48-15,13 45-16 0,-13-45 0 0,0 0 0 0,0 0-176 0,0 0-48 16,0 0 0-16,19 46 0 0,-19-46-128 0,0 0 0 16,0 0 0-16,0 0-176 15,0 0-720-15,0 0-160 0,10-14-32 16,-11 7-13456-16,0 0-2704 0</inkml:trace>
  <inkml:trace contextRef="#ctx0" brushRef="#br0" timeOffset="74950.78">28349 16325 24879 0,'2'0'2208'0,"-2"1"-1760"0,-2-1-448 0,2 0 0 0,0 0 2016 0,-1 2 320 0,1-2 64 0,0 0 16 0,0 0-432 0,0 0-64 16,-4 17-32-16,4-17 0 0,0 0-1056 0,0 0-224 15,0 32-32-15,0-32-16 0,0 0-176 0,0 0-48 16,5 47 0-16,-5-47 0 0,0 0-112 0,0 0-32 16,19 51 0-16,-19-51 0 0,0 0-48 0,0 0-16 15,0 0 0-15,51 46 0 0,-51-46 48 0,0 0 0 16,0 0 0-16,0 0 0 0,66 27-48 0,-66-27-128 16,0 0 192-16,0 0-64 0,0 0-128 0,54 13 0 15,-54-13 0-15,0 0 0 0,0 0 0 0,0 0-192 0,52 0 0 0,-52 0 16 31,0 0-768-31,0 0-144 0,44-13-48 0,-44 13-17824 0</inkml:trace>
  <inkml:trace contextRef="#ctx0" brushRef="#br0" timeOffset="75205.39">28684 16285 40543 0,'-10'2'1792'0,"5"-2"384"16,2 1-1744-16,0 2-432 0,2-2 0 0,1-1 0 0,0 0 640 0,0 0 64 15,-5 20 0-15,5-20 0 16,-5 30 256-16,0-12 48 0,1 5 16 0,1 1 0 0,-1 1-224 16,4-25-32-16,-6 48-16 0,4-24 0 0,2-24-256 0,-3 45-48 15,3-45-16-15,0 43 0 0,0-43-272 0,3 38-160 16,-3-38 192-16,1 35-192 0,-1-35 0 0,0 0 0 16,6 41 0-16,-6-41 0 0,0 0-160 0,0 0-32 15,12 43-16-15,-12-43 0 16,0 0-864-16,0 0-160 0,0 0-48 0,0 0-19888 0</inkml:trace>
  <inkml:trace contextRef="#ctx0" brushRef="#br0" timeOffset="75792.75">28435 17415 11967 0,'0'0'1072'0,"0"0"-864"0,0 0-208 0,-1-1 0 0,1 1 1424 0,0 0 240 16,-1-1 64-16,1 1 0 0,-2-2 672 0,2 2 144 31,-1-1 16-31,1 1 16 0,0 0-576 0,0 0-112 15,0 0-32-15,0 0 0 0,0 0-304 0,0 0-64 0,0 0-16 0,44-2 0 16,-44 2-544-16,0 0-112 0,0 0-32 0,0 0 0 16,0 0-240-16,0 0-48 0,48-2-16 0,-48 2 0 15,0 0-208-15,45-5-32 0,-45 5-16 0,0 0 0 16,54-5-224-16,-54 5 0 0,0 0 0 0,0 0 0 31,46-5-352-31,-46 5-64 0,0 0-16 0,0 0-19024 0</inkml:trace>
  <inkml:trace contextRef="#ctx0" brushRef="#br0" timeOffset="76189.27">28320 17411 10127 0,'-7'6'896'0,"7"-6"-704"0,0 0-192 0,-7 10 0 0,7-10 3984 0,0 0 768 16,0 0 160-16,0 0 16 0,0 0-1184 0,0 44-240 15,0-44-48-15,1 38-16 0,-1-38-1968 0,4 38-384 16,-4-38-64-16,0 0-32 0,13 46-320 0,-13-46-64 15,0 0-16-15,0 0 0 0,17 50-208 0,-17-50-32 16,0 0-16-16,0 0 0 0,0 0-160 0,0 0-48 16,14 45 0-16,-14-45 0 0,0 0-128 0,0 0 128 15,0 0-128-15,0 0 128 0,0 0-128 0,0 0 0 0,0 0 0 0,49-6 0 16,-49 6 0-16,36-15 0 0,-36 15-192 0,36-16 192 16,-36 16-432-16,0 0 48 0,46-15 0 15,-46 15 0 1,48-10-48-16,-48 10 0 0,59-6 0 0,-59 6 0 0,61 3 176 0,-61-3 16 0,51 14 16 0,-51-14 0 15,0 0 96-15,53 43 128 0,-53-43-208 0,0 0 80 16,26 50 128-16,-26-50 0 0,0 0-144 0,-9 49 144 16,9-49 0-16,-17 25 0 0,5-14 128 0,-3-2-128 0,-1-1 464 0,-1-2 16 15,-2 0 0-15,1-2 0 0,-1 0 160 0,4-3 16 16,1-1 16-16,0 0 0 0,-2-1-672 0,-1-2 0 16,-1-1-176-16,-5-3-13888 15,2-2-2768-15</inkml:trace>
  <inkml:trace contextRef="#ctx0" brushRef="#br0" timeOffset="76746.37">29537 14180 2751 0,'-2'-7'256'0,"-1"3"-256"0,1 3 0 0,2 1 0 0,0 0 5824 0,0 0 1104 0,0 0 240 0,34-13 32 0,-34 13-4064 0,40-14-832 16,-40 14-144-16,49-13-48 15,-49 13-736-15,52-9-160 0,-52 9-16 0,0 0-16 0,64 3-544 0,-64-3-128 0,0 0 0 0,0 0-16 31,0 0-128-31,47 44-32 0,-47-44 0 0,-5 31 0 16,0-17-80-16,-2 2-32 0,-3 1 0 0,-2 0 0 0,3-2-224 0,-3 1 144 0,-2 2-144 0,0 1 128 16,1-2-128-16,3-2 0 15,2 2 0-15,2-1 0 0,6-16 0 0,-4 25 0 0,4-25 0 0,0 0 0 16,0 0 0-16,0 0 128 0,0 0-128 0,45 41 128 16,-45-41 80-16,0 0 16 0,68 13 0 0,-68-13 0 15,57 7 32-15,-57-7 0 0,60 7 0 0,-60-7 0 0,58 4 0 0,-58-4 16 31,0 0 0-31,65 3 0 0,-65-3-80 0,0 0 0 16,0 0-16-16,50 3 0 0,-50-3-176 0,0 0 0 16,0 0 0-16,0 0-14352 15,0 0-2752-15</inkml:trace>
  <inkml:trace contextRef="#ctx0" brushRef="#br0" timeOffset="77776.87">29495 15456 16575 0,'4'-1'1472'0,"-2"-1"-1168"0,-5 2-304 0,1 0 0 0,1 0 1952 0,-2 0 336 0,0 0 64 0,0 0 16 0,-1 0 592 0,1-1 128 0,2 1 32 0,1-2 0 16,0 2-1520-16,0 0-288 15,0 0-64-15,0 0-16 0,37-12-736 0,-37 12-160 0,0 0-16 0,53-19-16 16,-53 19-48-16,44-15 0 0,-44 15 0 0,37-12 0 16,-37 12-48-16,48-14-16 15,-48 14 0-15,52-12 0 0,-52 12 48 0,54-9 0 0,-54 9 0 0,0 0 0 16,62 4-64-16,-62-4-16 16,0 0 0-16,0 0 0 0,34 43-160 0,-34-43 160 0,-1 34-160 0,-6-16 160 15,-1 0-160-15,-3 2 0 0,-3 0 0 0,-2 0 128 0,1-2-128 0,-3-1 0 16,-2 1 0-16,-1-1-176 0,-1-1 176 0,0 1 0 15,-5 0 0-15,2 0 0 0,3-5 0 0,3 0 0 16,3-2 0-16,2-3 0 0,5 0 0 0,2-3 0 16,3-1 0-16,3 0 0 0,1-3 128 0,0 0-128 15,0 0 160-15,0 0-160 0,0 0 256 0,52 4-32 16,-52-4-16-16,0 0 0 0,0 0 80 0,65-3 16 0,-65 3 0 16,0 0 0-16,69 0 144 0,-69 0 16 0,60 0 16 0,-60 0 0 15,65 0 32-15,-65 0 16 0,60 0 0 0,-60 0 0 16,0 0-128-16,65 1-16 0,-65-1-16 0,0 0 0 31,0 0-240-31,55-1-128 0,-55 1 128 0,0 0-128 16,0 0 0-16,0 0 0 0,0 0-192 0,0 0 64 31,0 0-1056-31,0 0-208 0,0 0-32 0,40-10-20304 0</inkml:trace>
  <inkml:trace contextRef="#ctx0" brushRef="#br0" timeOffset="78236.67">29574 16326 22111 0,'0'0'976'0,"0"0"208"0,16-11-944 0,-14 8-240 0,1 0 0 0,-1 0 0 0,-1 2 1568 0,2-2 272 0,1-1 48 0,0 0 16 0,-4 4 608 0,0 0 128 15,0 0 32-15,0 0 0 0,0 0-1344 0,0 0-272 16,0 0-48-16,0 0-16 0,9 56-528 0,-15-37-96 16,2 2-32-16,-2 0 0 0,1 2 64 0,0-2 16 15,3 1 0-15,2-22 0 0,-2 36-160 0,2-36-48 16,0 0 0-16,12 41 0 0,-12-41-208 0,0 0 144 16,0 0-144-16,0 0 128 0,55 35-128 0,-55-35 192 15,0 0-192-15,0 0 192 16,0 0-192-16,50 0 0 0,-50 0 0 0,0 0 0 0,46-14-128 0,-46 14-128 15,26-16 0-15,-26 16-16 16,20-15-688-16,-20 15-144 0</inkml:trace>
  <inkml:trace contextRef="#ctx0" brushRef="#br0" timeOffset="78442.96">29817 16217 33167 0,'-3'2'2944'0,"2"-1"-2352"0,1-1-464 0,0 0-128 16,0 0 1952-16,0 0 368 0,0 0 80 0,0 0 16 15,0 48-768-15,0-48-160 0,-3 50-16 0,2-22-16 16,1 3-176-16,-2-1-48 0,2-1 0 0,0-29 0 16,2 56-384-16,-2-56-80 0,4 48 0 0,-4-48-16 0,4 42-496 0,-4-42-80 15,4 39-32-15,-4-39 0 0,3 39-144 0,-3-39 0 16,2 32 0-16,-2-32-176 16,0 0-704-16,2 37-144 0,-2-37-16 0,0 0-14496 15,-4 25-2896-15</inkml:trace>
  <inkml:trace contextRef="#ctx0" brushRef="#br0" timeOffset="79563.48">29477 17421 28559 0,'0'0'2544'0,"0"0"-2032"0,0 0-512 0,0 0 0 0,0 0 1120 0,0 0 128 0,0 0 32 0,0 0 0 0,0 0 352 0,24-18 80 0,-24 18 16 0,0 0 0 16,28-16-896-16,-28 16-192 0,0 0-16 0,42-17-16 15,-42 17-336-15,38-12-64 0,-38 12-16 0,0 0 0 0,46-13-16 0,-46 13-16 16,0 0 0-16,43-10 0 16,-43 10-32-16,0 0-128 0,44-4 192 0,-44 4-64 0,0 0-128 0,0 0 0 15,0 0 0-15,0 0 128 16,0 0-128-16,0 0 0 0,0 0 144 0,30 48-144 0,-36-41 160 0,1-3-32 15,-5 4-128-15,-2 1 192 16,1 2 16-16,-3 1 0 0,3-1 0 0,-1-1 0 0,4-2-208 0,2-1 0 16,6-7 128-16,0 0-128 0,0 0 0 0,0 0 0 15,0 0-144-15,0 0 144 0,0 0-336 0,0 0 16 0,0 0 16 0,55 27 0 32,-55-27-80-32,0 0-32 0,75 10 0 0,-75-10 0 0,62 14 128 0,-62-14 32 0,58 20 0 0,-58-20 0 15,50 20 256-15,-50-20 0 16,0 0 0-16,46 32 0 0,-46-32 0 0,0 0 0 15,0 0 0-15,5 43 0 0,-15-31 192 0,-3 0 32 0,-4-2 16 0,-1 1 0 16,-2-1 256-16,-1-2 48 0,1 1 16 0,-3-2 0 16,2 0 144-16,-2 0 16 0,-1-2 16 0,2 1 0 0,-4 0 16 0,1-1 0 15,-2 0 0-15,-1-1 0 0,4-3-544 0,4 1-208 16,3-4 176-16,4 1-176 31,5-3-528-31,2-1-208 0,4 0-32 0,2 5-20496 0</inkml:trace>
  <inkml:trace contextRef="#ctx0" brushRef="#br0" timeOffset="80394.23">30378 13954 29487 0,'-2'-3'2624'0,"1"1"-2112"0,2 0-512 0,1 1 0 0,-2 1 1392 0,0 0 160 15,13-10 48-15,-5 3 0 0,5-3-432 0,2-1-80 16,5-1 0-16,3 1-16 0,-2 1-432 0,-21 10-64 16,45-17-32-16,-45 17 0 0,42-10-144 0,-42 10-16 15,39-5-16-15,-39 5 0 0,0 0 16 0,58 4 16 0,-58-4 0 0,0 0 0 16,60 24-48-16,-60-24-16 15,0 0 0-15,60 52 0 0,-60-52-48 0,0 0-16 0,45 71 0 0,-45-71 0 16,24 56-80-16,-24-56 0 0,18 64-16 0,-18-64 0 16,11 65 16-16,-11-65 0 0,8 66 0 0,-8-66 0 15,2 74 64-15,-2-33 32 0,-1 1 0 0,0 3 0 16,-1 2 128-16,1 2 32 0,-1 6 0 0,1-1 0 16,1 0-224-16,0-3-32 0,1-1-16 0,1 0 0 15,1-5-176-15,-1 2 0 0,1 1 0 0,1 3 0 0,1 5 0 0,-1 5 0 16,2 0 0-16,-1 1 0 0,2-3 0 0,-1-5 0 15,-2-6 0-15,2 3 0 0,2 8 0 0,-1 9 0 16,0 4 0-16,0 0 0 0,2 1 0 0,-1 0 0 16,-1-4 0-16,-1 1 128 0,0 1 64 0,-1 0 0 15,1 1 0-15,-2 0 0 0,1 0 64 0,-1-2 0 16,1-2 16-16,1-4 0 0,0-3 80 0,-1 1 16 16,1 0 0-16,1 0 0 0,-3 0-96 0,1-1-16 15,0-3 0-15,-2-3 0 0,1-3 0 0,1-2-16 16,-1-2 0-16,-1-2 0 0,1-2 0 0,-1-3 0 15,0-3 0-15,-3-38 0 0,4 69 0 0,-4-69 0 0,1 61 0 0,-1-61 0 16,-4 50 176-16,4-50 32 0,-7 41 16 0,1-24 0 16,1 0-464-16,-3-3 0 0,0 1 0 0,0-3 0 15,-1-1 0-15,-1-3 0 0,0 2 0 0,-1-1 0 16,0-1 0-16,-2-1 0 0,-1 0 0 0,-2 0 0 16,2 0 0-16,-1-1 0 0,1 1 0 0,-2-1 0 15,-1 1 0-15,-3 0 0 0,-2 1 0 16,-4 2 0-16,-1 0 0 0,1 0 0 0,-1 0 0 0,0 0 0 15,0-2 0-15,3 1 0 0,1-4 0 0,1 1 0 0,2-3 0 16,0-2 0-16,2-1 0 0,2-1 0 16,2-2 0-16,1-1 0 0,1 0 0 0,0-3 0 15,3-1-720-15,-1 1-240 0,1-1-64 0,2-3-15808 16,-1 1-3184-16</inkml:trace>
  <inkml:trace contextRef="#ctx0" brushRef="#br0" timeOffset="82655.42">25073 13251 4607 0,'3'-9'400'0,"0"5"-400"0,0 1 0 0,0 0 0 0,-2 0 1696 0,2 2 256 0,0-2 48 0,4-1 16 16,3-3 96-16,5-3 0 0,4-3 16 0,-1 2 0 15,2 0-448-15,0 1-80 0,-1 0-32 0,0 1 0 16,-2 4-320-16,-2 2-64 0,-4 3-16 0,-1 1 0 16,-1 6-512-16,-4 1-96 0,0 0-32 0,-4 5 0 0,-2-1-384 0,-2 4-144 15,-3 1 0-15,-1-2 144 0,-1 4-368 0,-2-2-80 16,0 0-16-16,-1-2 0 15,1 1-320-15,-2-2-80 0,1 1-16 0,0 0 0 16,1-4 96-16,0 0 32 0,2-1 0 0,-1 0 0 0,1 1 272 0,-1-1 48 16,2 0 16-16,0-1 0 0,-1 0 272 0,0 1 0 15,1-1-128-15,3-2 128 0,0-1 0 0,1-2 0 16,2 0 0-16,1-3 0 0,0 1 208 0,1-1 112 16,2-1 0-16,3 0 16 0,-1-1 688 0,2-2 144 0,2 0 32 0,-1-1 0 15,4 1 0-15,-1 0 0 0,3 0 0 0,-1-1 0 16,1 3-240-16,-1-2-64 0,-4 2 0 0,3-1 0 15,-2 2-352-15,0 0-80 0,1 0-16 0,-1 0 0 16,0 3-192-16,-1-2-32 0,0 2-16 0,-1 1 0 16,-2-1-208-16,0 2 0 0,-2-3 0 0,0 0 0 15,0 1-336 1,1-2-64-16,-2 0-16 0,-1 1 0 16,1-2-1824-16,1 0-384 0</inkml:trace>
  <inkml:trace contextRef="#ctx0" brushRef="#br0" timeOffset="82924.85">25482 13327 11055 0,'0'-1'480'0,"0"1"112"0,0 0-464 0,1 0-128 0,0 0 0 0,1 0 0 0,-1 0 1440 0,2 1 272 0,3 2 48 0,2 2 16 0,2 0-48 0,1 2 0 16,1 0 0-16,0 0 0 0,-12-7-320 0,0 0-80 16,0 0-16-16,0 0 0 0,57 32-432 0,-47-26-96 15,0 0-16-15,-2-1 0 0,2 1-272 0,-1 0-64 0,-1-1-16 16,1 1 0-16,-1 0-416 0,-1-2 128 0,0 0-128 0,-1 0 0 31,-1 0-576-31,0 1-192 0,-1-2-32 0,0-2-12960 0</inkml:trace>
  <inkml:trace contextRef="#ctx0" brushRef="#br0" timeOffset="83154.47">25616 13270 15663 0,'-3'2'1392'0,"2"-1"-1120"15,1 1-272-15,-2 0 0 0,2 1 1440 0,-3 2 224 16,-1 2 64-16,-3 4 0 0,-4 4-32 0,-2 5 0 15,0-1 0-15,-2 0 0 0,-1 3-544 0,1-3-128 0,1-2 0 16,1 0-16-16,2-1-640 0,1-2-128 0,3-3-32 0,1-1 0 16,3 0-208-16,2-4 0 0,1-1-192 0,3-2-9344 15,2-3-1888-15</inkml:trace>
  <inkml:trace contextRef="#ctx0" brushRef="#br0" timeOffset="83575.8">25819 13292 8287 0,'3'-5'368'0,"-1"3"80"0,2-1-448 0,-1 0 0 15,-2 1 0-15,0 1 0 0,4 0 1488 0,0-4 224 32,7-2 32-32,3-3 16 0,3-1 624 0,4 0 128 15,2 0 32-15,-2 1 0 0,1 0-272 0,-3 1-48 16,-2 2-16-16,0 2 0 0,2 2-736 0,-1 1-128 16,-4 4-48-16,-1 1 0 0,-2 4-592 0,-5 1-128 0,-3 3-32 0,-4 4 0 15,-3 0-384-15,-4 5-160 0,-3 2 128 0,-4 0-128 16,0-1 0-16,-3 0-256 0,0 0 48 0,0-1 0 31,3-3-176-31,-3 0-48 0,0 0 0 0,1-2 0 0,6 0 304 0,2-4 128 0,0-1-128 0,3-3 128 16,4 0 0-16,4-3 0 0,1 0 0 0,3-2 128 15,3-1 240-15,1-1 48 0,3-1 16 0,2-1 0 0,1 1 144 16,3-2 16-16,1-1 16 0,-1 0 0 0,1-1-224 0,0 1-64 16,3 0 0-16,1-3 0 0,2 3-192 0,-1-2-128 15,-4 2 128-15,-1-1-128 0,-1 4 0 0,-1 0 0 16,-2 2 0-16,-3 2-18368 15</inkml:trace>
  <inkml:trace contextRef="#ctx0" brushRef="#br0" timeOffset="85837.29">27495 13083 12895 0,'-3'0'1152'0,"0"0"-928"0,2 0-224 0,1 0 0 0,2 0 1392 0,-2 0 224 0,0 1 48 0,0 0 16 16,0 2-32-16,-1 0-16 0,0 3 0 0,-2 1 0 15,1 0-304-15,1 1-64 0,0 1-16 0,-1 1 0 16,2 0-224-16,0-2-32 0,0 3-16 0,3-2 0 15,0 1-288-15,-2-2-64 0,5-1-16 0,-1 2 0 16,1-4-144-16,1 1-16 0,0 0-16 0,0-1 0 0,2 0-80 0,-1-1-16 16,1-1 0-16,-1 1 0 0,1-1-80 0,-1-1 0 15,-1 1-16-15,2-1 0 16,-1 1-240-16,-1-1 128 0,0 0-128 0,0 1 0 0,0-2 0 16,-1 2 128-16,0-2-128 0,-2 1 0 0,0-1 0 0,-1 2 0 15,1-2 0-15,-1 1 0 16,0-1-1168-16,1 1-176 0,0-1-48 0,3 0-14448 0</inkml:trace>
  <inkml:trace contextRef="#ctx0" brushRef="#br0" timeOffset="86084.28">27719 13111 9215 0,'2'-9'816'0,"-1"5"-656"0,-1 1-160 0,0 0 0 15,0 2 3136-15,0 1 576 0,0 0 128 0,0 1 32 16,-1 2-224-16,-2 1-64 0,-1 4 0 0,-2 1 0 15,-1 4-1856-15,0 0-384 0,0 2-80 0,0-2-16 16,0 4-672-16,1-1-144 0,2-1-32 0,0 1 0 16,1 1-176-16,0-3-32 0,1 3-16 0,2-2 0 15,0 1-176-15,0-2 160 0,2 0-160 0,-2 0 160 16,3-3-160-16,-2-1 0 0,1-1 0 0,-1-2 128 16,-1 1-128-16,1-1 0 0,-1 1 0 0,2-1 0 15,-2-2 0-15,1 1-144 0,1-2 144 0,-1 0-160 16,2 1-672-16,-2-4-128 0,2 2-16 0,0-3-17008 15</inkml:trace>
  <inkml:trace contextRef="#ctx0" brushRef="#br0" timeOffset="86512.95">27981 13162 15663 0,'-2'-5'688'0,"2"4"144"0,0 0-656 0,0-1-176 16,2 1 0-16,-1 1 0 0,0 0 1536 0,1 0 288 31,2 1 48-31,0 1 16 0,3-1 448 0,2 3 96 16,1 0 0-16,1 2 16 0,-1 1-736 0,1-1-160 15,2 2-16-15,0 1-16 0,-1 1-624 0,0 0-112 16,-2-2-16-16,-1 1-16 0,6-1-272 0,-15-8-48 16,0 0-16-16,0 0 0 0,65 44-192 0,-65-44-32 15,0 0-16-15,0 0 0 0,63 37-48 0,-47-30 0 16,-4 0 0-16,1-2 0 0,-3 1-128 0,-2-2 192 0,0 0-192 0,-3 1 192 15,1-3-192-15,-2 3 0 0,-3-2 0 0,1 1 0 16,-1-1 0-16,-1-2 0 0,0 2 0 0,-1-2 0 31,1 1-976-31,-2-1-128 0,2 1-32 0,-1-1-16528 0</inkml:trace>
  <inkml:trace contextRef="#ctx0" brushRef="#br0" timeOffset="86765.13">28287 13119 21183 0,'-10'-1'944'0,"7"1"192"0,2 0-912 0,0 0-224 15,-2 1 0-15,0 1 0 0,2 0 1920 0,-2 3 320 16,-3 3 80-16,0 4 16 0,2 2-48 0,-4 0-16 16,-5 1 0-16,2-2 0 0,1 3-1104 0,-3-2-208 15,2-3-64-15,-1 2 0 0,3-2-560 0,-1 2-112 16,-2-1-32-16,3 0 0 0,-1-1-192 0,3-4 144 15,1-1-144-15,0-2 128 0,2 2-128 0,1-2 0 16,-2-1 0-16,2 0 0 16,1-1-512-16,2 1-96 0,0 0-16 0,3-3-17360 0</inkml:trace>
  <inkml:trace contextRef="#ctx0" brushRef="#br0" timeOffset="87209.87">28543 13118 17503 0,'1'-7'768'0,"1"3"176"0,0-1-752 0,1 1-192 0,-1 1 0 0,-1 2 0 0,1-1 1696 0,0 1 304 0,1-2 64 0,3-1 16 16,1 0 384-16,4-3 80 0,8-3 16 0,5-2 0 15,4 0-1136-15,6-2-208 0,1 1-64 0,2 2 0 16,-3 2-512-16,-5 3-128 0,-2 5 0 0,-4 1-16 16,-5 3-192-16,-4 1-48 0,-1 3 0 0,-3 0 0 15,-3 3-112-15,-3 3-16 16,-2 1-128-16,-4 3 192 0,-2 3-192 0,-3-1 128 0,-4 4-128 0,-6 1 0 15,-5 2 128-15,0-4-128 0,2 2 0 0,0-4 0 16,2 0 0-16,2-3 128 0,2-2-128 0,4-1 0 16,3-2 240-16,3-1 0 15,4-1 0-15,2-2 0 0,3-1-32 0,2 0 0 0,5-1 0 0,-1-2 0 0,4 2 16 0,1-5 0 16,2 1 0-16,2-2 0 0,-2 0-32 0,2-2 0 31,1 1 0-31,2-2 0 0,1 0-192 0,0 0 0 0,1 1 128 0,-2 0-128 0,1 1 0 0,-13 1-192 16,-2 0 48-16,-1 0-13120 15,1 0-2624-15</inkml:trace>
  <inkml:trace contextRef="#ctx1" brushRef="#br0">11249 12816 0,'0'0'0,"0"0"0,0 0 15,0 0-15,0 0 16,0 0-1,0 0-15,0 0 16,0 0-16,0 0 16</inkml:trace>
  <inkml:trace contextRef="#ctx1" brushRef="#br0" timeOffset="383.24">10865 13157 0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0T17:12:0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18563 4355 13823 0,'1'5'1216'0,"0"1"-960"0,1-1-256 0,-1 0 0 0,-1-2 176 0,0 4-16 0,2 5 0 0,-2-12 0 15,8 60 944-15,-5-17 192 0,-2 7 48 0,1-2 0 16,-2 0-432-16,0-1-80 0,0 1 0 0,-2-2-16 16,1 1-144-16,-1-1-32 0,2 3 0 0,0 0 0 15,2 0 0-15,-1 2 0 0,2 3 0 0,-1-3 0 16,0 1 48-16,-2-2 0 0,3-1 0 0,-3 0 0 0,2-2-16 0,-2 5 0 15,-2 3 0-15,2 5 0 0,0-1-48 0,-1 0-16 16,-2-1 0-16,2-3 0 0,-2 1-32 0,0 0-16 16,0 2 0-16,-1 0 0 0,1 3-112 0,0 1 0 15,-1 3-16-15,0 0 0 0,1-2-160 0,0-2-16 16,0 0-16-16,0-5 0 0,1-1-240 0,-1 5 176 16,1 3-176-16,1 2 160 0,0 2-160 0,1-6 0 15,-2-4 0-15,1-1 0 0,1-3 144 0,-2-1-144 0,1-1 160 0,1 2-160 16,-2-1 160-16,2 0-160 0,-1-1 160 0,0 0-160 15,-1-3 128-15,-1 0-128 0,2-1 0 0,-2-4 144 16,0-3-144-16,-1-3 0 16,0 1 144-16,0-3-144 0,-1-1 144 0,1-3-144 0,1-1 192 0,-1-2-192 15,1 0 224-15,0-2-64 0,1-2-16 0,-1-3 0 16,0 0 48-16,0-3 0 0,2-2 0 0,-2-2 0 16,0-1-64-16,0-2-128 0,2-1 192 0,-1-1-64 15,2-2-128-15,-2 0 128 0,0-2-128 0,1 1 128 16,-1 0-128-16,2-2 128 0,-1 1-128 0,0 0 128 15,1-1-128-15,0 0 0 0,0 2 0 0,0 0 128 0,0 2-128 16,0-1 0-16,1 0 0 0,0 2 0 0,2-1 0 0,-1 1 0 16,0 0 0-16,1 1 0 0,0 0 0 0,0 0 0 15,1-1 0-15,0-1 0 0,1-1 0 0,-1-1 0 16,1 1 0-16,0 0 0 16,0-3 0-16,0 0 0 0,-1 1 0 0,0-1 0 0,2-1 0 0,-2-1 0 31,2 0 144-31,-2 1-144 0,-3-2 128 0,4 1-128 15,-1-2 128-15,-1 0-128 0,-1 1 128 0,1-1-128 0,0 0 128 16,0-1-128-16,-2 1 128 0,2 0-128 0,-1-2 128 0,-1 1-128 16,2-1 0-16,0 1 144 0,-1-1-144 0,3 1 0 15,-1-2 128-15,2 2-128 0,1-2 0 0,1 0 0 16,2 2 128-16,1-2-128 0,1 0 0 0,2 0 0 16,-14 3 0-16,0 0 0 0,49-5 0 0,-49 5 0 15,0 0 0-15,67-3 0 0,-67 3 0 0,0 0 0 16,76 1 0-16,-76-1 0 0,70 3 0 0,-70-3 0 15,71 7 0-15,-71-7 0 0,0 0-128 0,79 10 128 16,-79-10 0-16,62 8 0 0,-62-8 0 0,68 10 0 16,-68-10 0-16,61 9 0 0,-61-9 0 0,0 0 0 0,78 11 0 15,-78-11 0-15,0 0 0 0,65 7 0 0,-65-7 0 0,0 0 0 16,0 0 0-16,0 0 0 0,0 0-336 0,52 2 16 16,-55-5 16-16,-3-1-18512 15</inkml:trace>
  <inkml:trace contextRef="#ctx0" brushRef="#br0" timeOffset="476.24">18444 4356 20271 0,'6'3'1792'0,"1"-2"-1424"0,0-1-368 0,-2 0 0 0,0 0 640 0,3 2 48 0,8-1 16 0,-16-1 0 15,56 4 448-15,-56-4 112 0,78 3 16 0,-78-3 0 16,83 0-768-16,-83 0-128 0,76-3-48 0,-76 3 0 16,70-4-336-16,-70 4 0 0,49-6 0 0,-29 4-192 15,-20 2-128-15,42-5-16 16</inkml:trace>
  <inkml:trace contextRef="#ctx0" brushRef="#br0" timeOffset="1472.88">23996 4403 8287 0,'5'-2'736'0,"1"1"-592"0,-2 1-144 0,0 0 0 0,-1 0 240 0,1 0 16 0,5-2 0 0,6 1 0 0,-15 1 928 0,44-2 192 16,-20 1 32-16,2 0 16 0,2-1-320 0,0 1-64 16,2-1-16-16,-2 0 0 0,2-1-160 0,1-1-32 15,3-1-16-15,1 1 0 0,-1-2 0 0,0 1 0 0,1-1 0 0,3-2 0 16,5 1-112-16,0-2-32 0,-2 1 0 0,-2 1 0 16,-4-1-160-16,2-1-16 0,2 0-16 0,-1-2 0 15,0 0-32-15,-1-1 0 0,-6 2 0 0,0 0 0 16,-1 2-192-16,0 1-32 0,-3 0-16 0,-3 3 0 15,-3-1 64-15,-2 4 16 0,-3 1 0 0,-2 1 0 16,-1 2-32-16,-13-3 0 0,0 0 0 0,0 0 0 16,0 0 64-16,0 0 16 0,0 0 0 0,35 62 0 15,-35-48-64-15,0 1-16 0,-1 2 0 0,1-17 0 0,-2 45-112 16,1-17-16-16,1-28-128 0,0 62 192 0,0-62-192 16,1 71 0-16,-1-71 0 0,5 75 0 0,-5-75 0 0,2 79 0 15,1-37 0-15,-1 2 0 0,0 0 0 0,0 1 0 16,1 0 0-16,-2 6 0 0,2 7 0 0,0 3 0 15,0 1 0-15,1 0 0 0,-1 0 0 0,-2-4 144 16,1-4-144-16,-1 7 192 0,-1 11 112 0,0 4 16 16,1 4 16-16,-1 1 0 0,0-1 0 0,2 1 0 15,-2-2 0-15,1 4 0 0,1 8-80 0,-1-2-32 16,0-9 0-16,2 5 0 0,1 4-16 0,-1 0 0 16,2 0 0-16,-3-1 0 0,3 2 16 0,-3-5 0 0,4-3 0 0,-2-3 0 15,-1-1-48-15,1 2-16 0,-1 2 0 0,-1-1 0 16,-2-1-32-16,1-2-128 0,-1-3 192 0,-1 0-64 15,-1-6-128-15,-1 0 192 0,2 0-192 0,0-2 192 16,-1-5-192-16,2-6 0 0,-1-5 144 0,1-4-144 16,0-5 128-16,-2-1-128 0,1-1 160 0,-1-6-160 15,0-2 224-15,-1-5-48 0,-1-3-16 0,-1-4 0 16,-2-5 112-16,-1-2 32 0,-1-3 0 0,-2-3 0 16,-2-1 112-16,-2-3 32 0,-4-3 0 0,-3 0 0 15,-2-3-48-15,-6 0 0 0,-4-3 0 0,-5-2 0 0,-2-1-80 0,-3-2-32 16,2 0 0-16,-1-2 0 0,-1 0 0 0,-1 1 0 15,7 2 0-15,-2 0 0 0,-2 0-96 0,-2-1 0 16,-2 1-16-16,3 0 0 0,8 3-176 0,-2-2 0 16,-1 1 0-16,1-2 0 15,2 3-384-15,3-2-64 16,2 1-16-16,2-2 0 0,1-1-752 0,1-2-160 0</inkml:trace>
  <inkml:trace contextRef="#ctx0" brushRef="#br0" timeOffset="2488.33">19041 4640 911 0,'-1'-4'0'0,"0"1"0"0,-1 0 0 0,1 2 0 0,-1-1 1184 0,1 2 160 0,-2-1 16 0,0-1 16 15,-1 0 1008-15,-3-3 208 0,1 4 32 0,1-1 16 16,-1 2 128-16,2 0 32 0,1 3 0 0,2 0 0 16,1-1-848-16,0 0-160 0,1 3-48 0,0-3 0 15,4 3-640-15,-3-3-128 0,3 1-16 0,0 0-16 16,1 0-240-16,0-2-32 0,-2 1-16 0,2-2 0 15,-1-2-112-15,1 0-32 0,-1-1 0 0,0-2 0 16,0 3-80-16,1-4-32 0,-3 2 0 0,1-2 0 0,0-1-144 0,-2 1-48 16,1 1 0-16,-3-1 0 0,1 2-48 0,-1-3-16 15,0 3 0-15,-1-2 0 0,-1 2 16 0,-1-1 0 16,1 1 0-16,-3 0 0 0,2 0-32 0,-2 1-128 16,1 1 192-16,-1 2-64 0,1 2-128 0,-2-1 128 15,2 4-128-15,1-3 128 0,-1 3-128 0,3-1 0 16,-1 2 0-16,2-1 128 0,2 2-128 0,-1-1 0 0,5 0 0 15,-2-1 0-15,2 1 0 0,-1-2 0 16,2 0 0-16,-1-1-176 0,0-1-16 0,-1-1-16 16,1 0 0-16,-2-2 0 0,-1 0-16 0,0-1 0 0,0-1 0 0,-3 0 0 15,1 1 64-15,-2-3 16 0,-1 3 0 0,-1 0 0 16,2 1-192-16,-2 1-48 0,-1 0 0 0,0 0-11552 16,0 3-2320-16</inkml:trace>
  <inkml:trace contextRef="#ctx0" brushRef="#br0" timeOffset="3187.32">19077 5057 7359 0,'-2'2'656'0,"1"-2"-528"0,0 0-128 0,1 0 0 0,0 2 448 0,0-2 48 0,-2 0 16 0,2 1 0 16,0 1 1728-16,-1-1 368 0,1 1 64 0,0-1 16 31,0 0-640-31,1 1-112 0,1-1-16 0,-1 1-16 0,0-1-400 0,1 0-80 0,-2 1-16 0,1 1 0 16,1 0 0-16,-2-1 0 0,1 1 0 0,0 1 0 15,1-1-400-15,-2 0-96 0,1 0-16 0,1 0 0 16,-2 1-384-16,1-1-96 0,0 1-16 0,-1-1 0 15,2 0-176-15,-1-2-32 0,-1 0-16 0,2 1 0 32,1-2-176-32,-2-2 192 0,2 1-192 0,-2-2 192 15,1-1 48-15,0 0 16 0,0-3 0 0,-1 0 0 16,1 1 96-16,-1-1 32 0,0-2 0 0,1 1 0 0,-2-1 48 0,0 2 16 16,-2-1 0-16,1 1 0 0,0 0-128 0,-1 1-32 15,1 2 0-15,-2 0 0 0,0 2-160 0,-1 2-128 16,-2 2 144-16,1-1-144 0,-1 3 0 0,-1 1 0 15,3 0-128-15,-1 1 128 0,1 1-432 0,1 0 32 16,2 0 0-16,0 0 0 16,-1 0-240-16,2 0-32 0,2-1-16 0,-1 0-18624 15</inkml:trace>
  <inkml:trace contextRef="#ctx0" brushRef="#br0" timeOffset="3774.6">19050 5646 11967 0,'1'1'1072'0,"-1"1"-864"0,0-1-208 0,-1 0 0 0,1 1 2176 0,0-1 384 0,0 2 64 0,0 1 32 15,0 2-224-15,0 0-32 0,3-2-16 0,-2 0 0 16,2-1-768-16,1 0-144 0,-1-3-48 0,1 0 0 16,-1 0-352-16,3-2-80 0,-2 0-16 0,0-1 0 0,-1 0-272 0,1 0-64 15,-1-1-16-15,0 0 0 16,0-1-256-16,-2 1-48 0,-1 0-16 0,0 0 0 15,-1-1-80-15,-1 1-16 0,0 1 0 0,-1-1 0 16,0 3-16-16,-1-1 0 0,-1 1 0 0,0-1 0 0,2 2 32 0,-1 0 0 16,2 2 0-16,-1-2 0 0,2 0-48 15,0 1-16-15,-1 1 0 0,2-1 0 0,0 2-160 0,0-2 160 16,0 2-160-16,0 0 160 0,2 1-160 0,0-1 0 16,1 0 0-16,0 0 0 15,1-1-512-15,-1 1-48 0,1 0 0 0,-1 0-18928 16</inkml:trace>
  <inkml:trace contextRef="#ctx0" brushRef="#br0" timeOffset="4277.7">19088 6212 9215 0,'-1'2'816'0,"-1"-1"-656"0,2-1-160 0,0 0 0 0,0 0 1296 0,0 2 240 0,0 0 32 0,-1 1 16 15,-1 0 2416-15,1 1 480 0,1-1 112 0,1 0 16 16,1 0-1664-16,-1 0-320 0,1-2-64 0,0-1 0 15,1 1-1584-15,-1 1-304 0,1-2-64 0,-1 0-16 16,0 0-128-16,1-2-16 0,-2 2-16 0,0 0 0 16,2-1-160-16,-3 1-16 0,2 0-16 0,-1-1 0 0,-1 1-112 15,0-2-128-15,0 2 176 0,0-1-176 0,0-1 128 0,0 1-128 16,-1-1 0-16,1 2 0 0,-2-1 0 0,1 0 0 16,1-1 0-16,-2 1 0 0,1 1 0 0,1 0-256 15,0 0 80-15,0 0 16 16,0 0-544-16,1 1-96 0,1 2-32 0,-1 0-18320 0</inkml:trace>
  <inkml:trace contextRef="#ctx0" brushRef="#br0" timeOffset="4774.68">19061 6851 16575 0,'0'0'1472'0,"0"0"-1168"0,0 0-304 0,0 0 0 0,0 0 2240 0,-1 0 384 0,1 0 64 0,0 1 32 15,-2-1 352-15,2 0 80 16,0 0 16-16,-1 0 0 0,1 0-1664 0,0 0-336 0,0 0-64 0,0 0-16 16,0-1-576-16,0 1-112 0,0 0-16 0,0 0-16 15,0-2-128-15,0 2-32 0,0-1 0 0,1 1 0 16,-1 0-208-16,0 0 176 0,0 0-176 0,0 1 160 16,-1 1-160-16,1-1 0 0,0 2 0 0,0 0-176 15,-1 0-304 1,-1 1-64-16,2 0-16 0,-1 0-12096 0,-1 2-2416 0</inkml:trace>
  <inkml:trace contextRef="#ctx0" brushRef="#br0" timeOffset="5315.33">18988 7755 11055 0,'0'1'976'0,"1"1"-784"0,1-1-192 0,-1-1 0 0,-1 0 1040 0,0 2 176 0,1-1 16 0,1 3 16 16,-1 1 2336-16,2-1 480 0,-3 0 96 0,1-1 0 15,1 0-1472-15,-2 0-288 0,1-2-64 0,-1 0-16 16,2 1-1232-16,-2-2-240 0,0 0-48 0,0 0-16 16,0 0-448-16,0 0-80 0,0 0-32 0,0 0 0 15,0 0-48-15,0 0-16 0,0-2 0 0,0 2 0 16,0 0-160-16,-2-1 0 0,2 1 0 0,0 0 128 15,-1 0-128-15,1 0 0 0,-2-1-192 0,1 1 192 16,1 0-1008-16,-1 0-80 0</inkml:trace>
  <inkml:trace contextRef="#ctx0" brushRef="#br0" timeOffset="14518.97">17418 4736 11967 0,'0'0'1072'0,"2"-1"-864"0,-1 1-208 0,1 0 0 16,0-2 368-16,3 1 16 0,3-2 16 0,-8 3 0 16,0 0 2176-16,59-20 432 0,-59 20 96 0,68-17 16 15,-68 17-992-15,78-14-192 0,-78 14-32 0,85-6-16 16,-85 6-752-16,83 0-160 0,-83 0-16 0,83 6-16 16,-83-6-384-16,72 10-80 0,-72-10-16 0,64 8 0 0,-64-8-256 0,0 0-48 15,83 15-16-15,-83-15 0 16,0 0-272-16,67 9-64 0,-67-9-16 0,0 0-16048 15</inkml:trace>
  <inkml:trace contextRef="#ctx0" brushRef="#br0" timeOffset="14804.65">17441 5178 14735 0,'0'0'1312'0,"0"0"-1056"0,0 0-256 0,0 0 0 16,0 0 896-16,0 0 112 0,76 13 16 0,-76-13 16 15,95 10 1216-15,-34-6 240 0,-2 0 64 0,-59-4 0 16,107 3-1664-16,-107-3-320 0,89 0-64 0,-89 0 0 15,68-1-512-15,-68 1 0 0,0 0 0 0,62 4 0 16,-62-4-672-16,0 0-128 0</inkml:trace>
  <inkml:trace contextRef="#ctx0" brushRef="#br0" timeOffset="15090.02">17393 6354 27647 0,'0'0'1216'0,"0"0"256"0,0 0-1168 0,58-13-304 0,-58 13 0 0,0 0 0 15,0 0 544-15,59-16 48 0,-59 16 16 0,89-24 0 16,-31 10 672-16,-3 1 128 0,-3 2 16 0,-52 11 16 0,85-17-1136 0,-85 17-304 16,71-8 0-16,-71 8 0 15,0 0-256-15,76 3-128 0,-76-3-48 0,0 0-9696 16,0 0-1952-16</inkml:trace>
  <inkml:trace contextRef="#ctx0" brushRef="#br0" timeOffset="15653.36">16876 8360 28559 0,'0'0'2544'0,"0"0"-2032"0,0 0-512 0,0 0 0 0,0 0 0 0,0 0-192 16,70-13 16-16,-70 13 0 0,75-16 1440 0,-75 16 272 16,102-21 64-16,-102 21 16 0,93-18-1296 0,-93 18-320 15,71-10 0-15,-71 10 0 16,0 0-1088-16,79 0-256 0</inkml:trace>
  <inkml:trace contextRef="#ctx0" brushRef="#br0" timeOffset="16917.8">20389 4164 23039 0,'-13'38'2048'0,"3"0"-1648"0,6-7-400 0,3-8 0 0,1 4 944 0,-4 21 96 0,-5 42 32 0,-5 56 0 32,1 43-272-32,2 21-48 0,4-9-16 0,4-15 0 0,5-12-608 0,-1-14-128 0,0-13 0 0,-2-9 0 15,0-4-272-15,-4 2-48 0,0 1-16 0,-5-1 0 16,-2-5-800-16,-2 2-144 0,2 0-48 0,-4-12-6256 15,1-18-1248-15</inkml:trace>
  <inkml:trace contextRef="#ctx0" brushRef="#br0" timeOffset="17251.02">21971 4177 26719 0,'-11'43'1184'0,"5"-12"240"0,2 9-1136 0,1-2-288 0,2-4 0 0,-1 3 0 16,1 21 368-16,0 46 16 0,-4 71 0 0,-3 71 0 16,-1 11 544-16,-2-2 112 0,1-17 32 0,0-14 0 0,2-11-672 0,1-20-128 15,3-19-16-15,-2-14-16 0,2-5-240 0,-5-11 0 16,1-15 0-16,-4-2 0 0,-2-1 0 0,0-10 0 16,0-9 0-16,0-12 0 0,1-15-352 0,0-6-16 15,4-7 0-15,2-9-9104 16,2-7-1808-16</inkml:trace>
  <inkml:trace contextRef="#ctx0" brushRef="#br0" timeOffset="17521.61">24569 4559 40543 0,'6'20'3600'16,"-1"8"-2880"-16,1 2-576 0,-5 1-144 15,-1 7-1312-15,2 29-288 0,4 49-64 0,1 64-16 16,1 58 352 0,-2 27 80-16,-5-19 16 0,-4-21 0 0,-4-23 976 0,-4-19 256 0,-5-9 0 0,-5-13 0 15,-3-5-1168-15,-4-12-192 0,-6-3-48 0,-1-10 0 16,1-8 448-16,1-11 64 0,2-10 32 0,3-13-9376 15</inkml:trace>
  <inkml:trace contextRef="#ctx0" brushRef="#br0" timeOffset="17760.09">26367 4073 42383 0,'-35'26'1872'0,"17"-4"400"0,2 2-1824 0,1 9-448 0,2 1 0 0,2 7 0 15,-6 27-224-15,-13 55-144 0,-11 74-16 0,-10 60-16 32,2 23-416-32,9-24-80 0,9-17 0 0,7-19-16 0,4-17-1440 0,3-6-272 0,3-2-64 0,2 1-16 0</inkml:trace>
  <inkml:trace contextRef="#ctx0" brushRef="#br0" timeOffset="62329.03">21443 9182 14735 0,'0'0'1312'0,"-1"0"-1056"0,-1-2-256 0,2 2 0 0,0 0 1488 0,-1 0 240 16,-1-1 64-16,1 0 0 0,-1-1 1744 0,1 2 368 16,1 4 64-16,0 2 0 0,1 1-2224 0,1 3-448 15,-1 4-80-15,-1 5-32 0,2 2-560 0,-2 3-112 16,0 3-32-16,0 2 0 0,0 2-288 0,0 0-48 15,0 1-16-15,0 0 0 0,1 2-128 0,2 0 0 16,0 1 0-16,-3-35 128 0,7 64-128 0,-7-64 0 16,7 52 0-16,-7-52 0 0,7 45-144 0,-7-45-16 0,0 0 0 0,0 0 0 31,13 60-352-31,-11-52-64 0,3-1 0 0,-2-3-17280 0</inkml:trace>
  <inkml:trace contextRef="#ctx0" brushRef="#br0" timeOffset="62805.17">21201 9190 10127 0,'2'-31'896'0,"2"13"-704"0,2 0-192 0,2 2 0 0,-1 6 1584 0,3 0 272 16,7-7 64-16,14-12 16 0,20-17-816 0,15-10-160 15,8-1-48-15,-4 8 0 0,-2 8 1024 0,-6 10 208 16,-4 7 32-16,-4 11 16 0,-7 9-432 0,-47 4-96 15,77 15 0-15,-77-15-16 0,0 0-560 0,67 67-128 16,-67-67 0-16,15 62-16 0,-15-27-576 0,-7 2-112 16,-1 1-32-16,-5-1 0 15,-3 3-576-15,-3-4-112 0,-5 2-32 0,-3-2 0 16,0-4-112-16,-1-4-32 0,-1-4 0 0,1-2 0 0,-1-3 320 0,-3 0 64 0,1-1 16 0,2-2 0 16,-2-1 432-16,2-2 96 0,4-2 16 0,2-5 0 15,5 0-304-15,5-4 0 0,5-2 0 0,2-1 0 16,3-2 0-16,3-1-144 0,5 0 144 0,0-1-192 15,2 1 192-15,3 1 0 16,2 2 0-16,0 1 128 0,1 1 48 0,1 2 16 16,3 0 0-16,-17-3 0 0,0 0 16 0,58 18 16 0,-58-18 0 0,0 0 0 15,59 30 400-15,-59-30 80 0,0 0 0 0,64 40 16 0,-64-40-48 0,0 0-16 16,62 48 0-16,-62-48 0 0,0 0-336 0,52 51-64 16,-52-51 0-16,0 0-16 0,0 0-240 0,54 62 0 15,-54-62 128-15,0 0-128 16,0 0 0-16,0 0 0 0,45 59 0 0,-45-59 0 0,0 0 0 0,0 0-208 15,0 0 32-15,0 0 16 16,0 0-1312-16,0 0-272 0</inkml:trace>
  <inkml:trace contextRef="#ctx0" brushRef="#br0" timeOffset="63154.32">22043 9760 15663 0,'3'5'688'0,"-1"-3"144"0,0 1-656 0,3-2-176 0,-1-1 0 0,0 0 0 0,3 0 1776 0,4-1 320 0,6 1 64 0,5-3 16 16,2 0 912-16,0-3 192 0,0 1 48 0,-2-2 0 15,-1 0-1456-15,-1-2-272 16,0 1-64-16,-3-2-16 0,0 0-912 0,-3-2-176 0,-1 3-48 0,-3-3 0 16,-2 1-64-16,-1-2-32 0,-3-1 0 0,-1 1 0 15,-1-1-96-15,-4 0 0 0,-1 0-16 0,-1 0 0 0,-2 1-48 0,-2-1 0 16,-5 0 0-16,1 1 0 0,-3 3-128 0,0 2 160 15,-2 2-160-15,1 3 160 0,1 2-32 0,-1 2-128 16,4 4 192 0,-1 0-64-16,2 2-128 0,-1 5 128 0,4 0-128 0,-1 1 128 0,5 3-128 0,1-2 0 15,2 0 0-15,2 3 0 0,-1-17 0 0,0 0 0 16,0 0 0-16,27 65 0 0,-27-65 0 0,0 0 0 0,0 0 0 31,50 46 0-31,-50-46 0 0,0 0 0 0,0 0-176 0,76 30 176 31,-76-30-448-31,0 0 0 0,69 21 0 0,-69-21-12640 0,0 0-2528 0</inkml:trace>
  <inkml:trace contextRef="#ctx0" brushRef="#br0" timeOffset="63710.41">22769 9671 25791 0,'5'-14'1152'0,"-3"7"224"16,1-1-1104-16,-1 1-272 0,-1 2 0 0,-1-1 0 0,2-1 2032 0,-2-4 336 15,0-6 80-15,-2-4 16 0,-1-3-352 0,-1 1-80 16,-4 2-16-16,-2 4 0 16,-3 1-1136-16,0 6-240 0,-2 3-32 0,-4 3-16 0,1 4-208 0,-2 4-32 15,0 3-16-15,2 5 0 0,0 2-176 0,1 1-32 16,0 5-128-16,1 0 192 0,4 1-192 0,0 0 0 16,5 2 0-16,2 0 0 0,3-2 0 0,2-3 0 15,0-18 0-15,0 0 0 0,0 0-320 0,33 68 32 16,-33-68 16-16,0 0 0 0,0 0 0 0,0 0 0 0,72 44 0 15,-55-43 0-15,-17-1 48 0,0 0 16 0,52-1 0 0,-35-5 0 16,1 0 208-16,-4-1-176 0,0 2 176 0,1-4-160 16,-1 1 160-16,1-5 0 0,1-3 0 0,-1-1 0 15,-2-1 176-15,1-2 64 16,-4-1 16-16,0-1 0 0,1-5 240 0,-1-2 48 0,1-2 16 0,1-4 0 16,-2-4-16-16,-3-4 0 0,-6 1 0 0,-2 2 0 15,-4 2-160-15,-2 4-48 0,-3 3 0 0,-1 6 0 16,0 2-16-16,0 5-16 0,2 4 0 0,3 2 0 0,2 4-304 15,1 4 160-15,2 2-160 0,1 4 128 0,0 2-128 0,-1 3 0 16,-1 4 0-16,1 3 0 0,-2 0 0 0,1 6 128 16,1 3-128-16,0 2 0 0,1-1 0 0,1 3 0 15,-1-27 128-15,6 57-128 0,-6-57 0 0,11 53 0 16,-11-53 0-16,18 68 0 0,-18-68 0 0,22 69 0 16,-22-69 0-16,24 64 0 0,-24-64 0 0,24 56 0 15,-24-56 0-15,0 0 0 0,22 72 0 0,-22-72 0 16,0 0 0-16,0 0 0 0,17 60 0 0,-15-52 0 15,-1 1 0-15,-1-4 0 0,0 1 0 0,0-2 0 0,-1 0 128 16,1-2-128-16,-2-1 0 0,1-1 0 0,1 0-160 0,-2-1 160 31,2-1-704-31,0 1-64 0,0-3 0 0,-2 1 0 16,0-1-480-16,-2-2-96 0</inkml:trace>
  <inkml:trace contextRef="#ctx0" brushRef="#br0" timeOffset="64836.65">26246 9183 16575 0,'3'-5'1472'0,"-3"-1"-1168"0,1 2-304 0,-1 0 0 0,0 1 1600 0,0-4 256 0,0-5 48 0,-1-5 16 0,-1-5 656 0,-2-1 144 16,-2 2 32-16,-1 3 0 0,-3 4-1136 0,-1 5-208 15,-3 8-64-15,-6 5 0 0,-4 7-640 0,-4 9-128 16,-4 8-16-16,-4 9-16 0,-2 7-272 0,-3 2-48 16,0 4-16-16,4-4 0 0,3 0-208 0,6-4 144 15,4 0-144-15,3 2 128 0,5 1-128 0,7 1 0 16,7-4 0-16,2-42 0 0,14 76 0 0,-14-76 0 0,34 64 0 15,-34-64 0-15,50 51-160 0,-50-51 160 0,56 38-208 0,-56-38 80 16,57 25 0-16,-57-25 0 0,0 0 0 0,79 23 0 16,-79-23 128-16,51 3 0 0,-29-3 0 0,1-2-128 31,-1 1-272-31,-2-2-48 0,-1 2-16 0,-5-1-16896 0</inkml:trace>
  <inkml:trace contextRef="#ctx0" brushRef="#br0" timeOffset="65091">25872 9690 14735 0,'-2'-4'1312'0,"2"0"-1056"16,2 1-256-16,0 2 0 15,1-1 800-15,0-2 96 0,4-3 32 0,3-4 0 16,4-2 1184-16,4 0 256 0,2 3 32 0,1 3 16 0,1 5-48 0,-22 2 0 16,48 5 0-16,-48-5 0 0,0 0-896 0,72 31-176 15,-72-31-32-15,0 0-16 0,65 53-624 0,-65-53-128 16,0 0-32-16,43 56 0 15,-43-56-208-15,0 0-32 0,0 0-16 0,32 72 0 16,-32-72-208-16,0 0 144 0,12 54-144 0,-12-54 128 0,0 0-128 0,0 0 0 16,0 0 0-16,26 59-176 31,-19-53-752-31,0-2-160 0,1-1-16 0,-2-3-16544 0</inkml:trace>
  <inkml:trace contextRef="#ctx0" brushRef="#br0" timeOffset="65456.43">26384 9562 13823 0,'9'-9'608'0,"-5"5"128"0,2 1-592 0,-3 2-144 0,-2 1 0 0,0 1 0 0,1 2 2560 0,-1 1 464 16,2 4 112-16,0 3 0 0,-3-11 16 0,0 0 0 16,5 55 0-16,-5-55 0 0,2 44-1648 0,-2-44-336 15,0 46-64-15,0-46-16 0,0 43-624 0,0-43-128 16,0 0-16-16,3 52-16 0,-3-39-304 0,1-2 128 15,2-1-128-15,-2-3 0 0,2 1 128 0,-1-3-128 16,-1-2 0-16,2-2 0 0,0-2 128 0,-1-2-128 16,1 0 0-16,0-4 0 0,0 0 176 0,-2-3-176 15,1 0 160-15,1-1-160 0,-2-1 160 0,2 0-160 16,-2 2 160-16,1 0-160 0,-1 0 176 0,1 0-176 0,-1-1 192 0,2 1-192 16,0 1 208-16,-1 0-64 15,0-1-16-15,2 1 0 0,0 1 16 0,2 1 0 0,1 1 0 0,1 0 0 16,0 2 16-16,0 1 0 0,3-1 0 0,-1 1 0 15,0 0 32-15,0 2 0 0,1-2 0 0,1 3 0 16,0-1-192-16,0 1 160 0,2-2-160 0,-2 1 160 16,4 2-160-16,-2-1-192 0,2-1 32 0,-1 1 16 15,1 0-1008-15,-4 0-208 0</inkml:trace>
  <inkml:trace contextRef="#ctx0" brushRef="#br0" timeOffset="65788.92">26843 9758 20271 0,'6'-4'896'0,"-2"1"192"0,2 0-880 0,0 1-208 15,-2 2 0-15,-1-2 0 0,0-1 2544 0,4-2 464 16,4-2 80-16,6-5 32 0,1 1-432 0,2-3-96 0,0 1-16 0,-3 0 0 16,-3 2-1712-16,-3 1-352 0,-1 0-64 0,-3 2 0 15,-3-1-288-15,-4 1-160 0,-1-1 192 0,-5 1-192 16,-2 0 0-16,-5 0 0 0,0 3 0 0,-2-1 0 15,-4 2-336-15,1 3 16 16,-2 1 16-16,2 1 0 0,0 2 48 0,-1 2 16 0,1 2 0 0,-1 3 0 16,3 2 240-16,1 0 0 0,3 4 0 0,2-1 160 15,3 2 32-15,4-1 16 0,3 1 0 0,3-2 0 16,-3-15-64-16,0 0-16 0,0 0 0 0,0 0 0 16,36 65-128-16,-36-65 160 0,0 0-160 0,0 0 160 15,0 0-32-15,64 43-128 0,-50-38 192 0,-1 0-64 16,1-1-128-16,0-1 0 0,2 0 0 0,-1-2 0 15,1 0-464-15,-2-1-176 0,0 0-48 0,-1 0-17600 16</inkml:trace>
  <inkml:trace contextRef="#ctx0" brushRef="#br0" timeOffset="66140.17">27146 9818 9215 0,'10'-7'816'0,"-5"2"-656"0,2 1-160 0,-1 0 0 16,-2 1 3056-16,0 0 576 0,1 0 112 0,2-4 32 16,5-3 384-16,5-2 64 0,3-2 32 0,0-2 0 15,-2 2-2416-15,-1-2-496 16,-1 4-80-16,-2-4-32 0,-1 2-624 0,-2 0-128 0,-3 0-32 0,-3 0 0 16,-2 1-224-16,-3 0-48 0,-3 2-16 0,-3 2 0 15,-1 1-160-15,-3 1 0 0,-1 3 0 0,-2 1 128 31,-1 3-128-31,0 3 0 0,-2 2 0 0,1 4 0 16,-1 2 0-16,1 0 0 0,-2 3 0 0,3 2 0 0,-1 2-128 0,4 1 128 16,3 2 0-16,1 2 0 0,2-2 0 0,4 0 0 15,1-21 0-15,0 0 0 0,8 56 0 0,-8-56 0 16,0 0 0-16,0 0 0 0,0 0 0 0,37 65 0 16,-26-57 0-16,1-1 0 0,1-2 0 0,-1-2 0 15,4 0 0-15,1-3 0 0,1 0 0 0,-1-2 0 0,3-2 0 16,-3 3 0-1,0-1-832-15,-2 0-80 0</inkml:trace>
  <inkml:trace contextRef="#ctx0" brushRef="#br0" timeOffset="66556.35">27534 9648 25791 0,'2'-1'2304'0,"0"-2"-1856"0,1 1-448 0,-1 2 0 0,-1 0 1472 0,2 0 192 15,0 0 32-15,4-1 16 0,4 1 656 0,0 3 128 16,-11-3 16-16,0 0 16 0,0 0-1504 0,0 0-320 16,63 46-48-16,-63-46-16 0,0 0-192 0,0 0-64 15,24 70 0-15,-24-70 0 0,0 0-192 0,4 49-64 16,-4-36 0-16,0-2 0 0,-2-2-128 0,1-1 0 16,0 1 0-16,1-4 0 0,-2-2 0 0,2 0 0 15,0-2 0-15,0-1 0 0,-1-2 0 0,1-3 0 16,0 1 0-16,0-3 0 0,1-2 0 0,-1-2 0 15,2-2 0-15,0 1 0 0,1-2 0 0,0-2 0 16,1-1 0-16,2 0 0 0,0-1 0 0,1-2 128 0,1-3-128 0,2-1 0 16,0 3 0-16,1 1 128 0,1 2-128 0,0 1 0 15,2 0 0-15,0 6 0 0,1 1 0 0,-1 3 0 16,1 3 0-16,-1 2 0 0,3 5 0 0,-17-3 0 16,0 0 304-16,0 0-32 0,0 0 0 0,64 54 0 15,-64-54 176-15,0 0 16 0,25 59 16 0,-25-59 0 16,0 0 64-16,19 58 16 0,-19-58 0 0,0 0 0 15,0 0-192-15,25 68-48 0,-19-54 0 0,1-1 0 0,-1-2-320 16,-1-1 0-16,2 1-160 0,-1-1 160 16,-2-1-1472-16,0-1-176 0</inkml:trace>
  <inkml:trace contextRef="#ctx0" brushRef="#br0" timeOffset="67220.14">29929 9144 19343 0,'-2'-24'1728'0,"2"11"-1392"0,0 3-336 0,0 2 0 0,2 3 1232 0,-1 1 176 0,0 0 48 0,2-2 0 0,3-1 896 0,1 0 176 15,1 3 32-15,1 7 16 0,-9-3-752 0,0 0-160 16,28 58-16-16,-28-58-16 0,14 76-848 0,-14-76-160 15,10 97-48-15,-7-43 0 16,0-3-272-16,0 1-64 0,0 1-16 0,-1-3 0 0,1-4-224 0,-3-46 0 16,10 80 128-16,-10-80-128 15,13 62-128-15,-13-62-80 0,0 0-16 0,17 57 0 0,-17-57-48 0,0 0-16 16,0 0 0-16,0 0-18064 0</inkml:trace>
  <inkml:trace contextRef="#ctx0" brushRef="#br0" timeOffset="67663">29571 9221 26719 0,'9'-22'1184'0,"-1"11"240"0,5-1-1136 0,0 2-288 0,-1 3 0 0,2 2 0 16,9-1 1312-16,12-5 208 0,22-6 32 0,23-3 16 15,15 2 640-15,-6 5 128 0,-4 6 32 0,-15 5 0 16,-16 5-1424-16,-3 6-288 0,-51-9-48 0,90 31-16 0,-90-31-256 0,67 49-48 15,-67-49-16-15,32 61 0 0,-32-61-272 0,0 55 0 16,-8-31 0-16,-6-4 0 0,-3 0-192 0,-3-3 48 16,0-3 16-16,-4 1 0 0,-10 2 128 0,-4 0 0 15,-3-1 0-15,2-2 0 0,2-4 0 0,7-3 0 16,6-2 0-16,4-2 0 0,3-1 0 0,6-4-128 16,3-1 128-16,3 2-192 0,4 0-112 0,4-1-16 15,1 2-16-15,5 2 0 0,-9-2 16 0,0 0 0 16,0 0 0-16,59 21 0 0,-59-21-48 0,0 0 0 15,0 0 0-15,0 0 0 0,0 0 96 0,68 38 16 16,-68-38 0-16,0 0 0 0,59 42 256 0,-59-42 0 0,0 0 0 0,72 68 0 16,-72-68 0-16,0 0-288 0,40 68 64 0,-40-68 16 31,0 37-400-31,-7-23-80 0,-3-1-16 0,-6-1 0 0,-5 1 704 0,-7-2 0 0,-3 2 128 0,-3-2 0 16,-4 1 864-16,-2-3 176 0,-1 0 48 0,4-2 0 15,5-4-448-15,4-2-96 0,5-1-16 0,6-3 0 16,3 2-656-16,4-2-320 0,4-4 16 0,6 1-18272 15</inkml:trace>
  <inkml:trace contextRef="#ctx0" brushRef="#br0" timeOffset="67915.89">30799 9008 34095 0,'-3'-17'3024'0,"3"7"-2416"0,1 3-480 16,1 3-128-16,-1 1 1024 0,-1 2 176 0,0 1 32 0,2 0 16 0,-2 1-80 0,0 3-16 16,0 5 0-16,-2 4 0 0,-1 5-256 0,-1 5-64 15,-1 2-16-15,0 6 0 0,0 3-304 0,-2 3-48 0,0 2-16 0,-3 2 0 16,-3 7-224-16,0 3-48 16,2 1-16-16,0-1 0 15,2-3-160-15,2-4 0 0,1-6 0 0,6-38 0 0,0 58-192 0,0-58-64 0,0 0 0 0,16 59-16 31,-16-59-384-31,0 0-80 0,0 0-16 0,0 0-12688 16,0 0-2528-16</inkml:trace>
  <inkml:trace contextRef="#ctx0" brushRef="#br0" timeOffset="68486.35">30967 9553 26719 0,'1'8'1184'0,"-1"-7"240"0,2 2-1136 0,-2 0-288 16,0-2 0-16,0 0 0 0,0 2 2160 0,1-1 368 15,1 2 80-15,-1 2 16 0,2-1-912 0,1 4-176 16,2-2-48-16,1-2 0 0,3 1-976 0,0-2-208 16,2-1-48-16,2-1 0 0,2-2-128 0,-1-3-128 15,4-2 192-15,-1 0-192 16,-1-2 192-16,3 1-192 16,-3-2 192-16,-3-1-192 0,-1-1 224 0,-1 0-64 15,0-2-16-15,-2-1 0 0,0-1 32 0,-3-3 0 16,0-3 0-16,-3-1 0 0,-1 0 144 0,-2-1 16 0,1 3 16 0,-2 3 0 15,-2 2 144-15,1 3 16 0,-2 2 16 0,0 4 0 16,2 0-80-16,-2 4 0 0,0 4-16 0,0 1 0 16,-1 5-160-16,0 3-16 0,-1 4-16 0,1 5 0 15,0 2-240-15,1 2 144 0,0 2-144 0,3-27 128 16,-1 55-128-16,1-55 0 0,3 52 0 0,-3-52 0 16,0 0 0-16,15 60 0 0,-15-60 0 0,0 0 0 15,0 0 128-15,0 0-128 0,41 55 0 0,-31-51 128 0,0 0 64 16,1-2 0-16,2-2 0 0,3-2 0 0,-5 1 0 0,0-2 0 15,6 0 0-15,1-3 0 0,2-2-192 0,3-1 0 16,-1 0 144-16,1-4-144 0,-2 0 0 0,-1-2 128 16,-3-2-128-16,-1-2 0 0,-2-1 0 0,-2-1 144 15,-3-1-144-15,-1-2 0 0,-3-2 176 0,-3 2-176 16,0-1 160-16,-2 2-160 0,0 2 128 0,-2 1-128 16,1 5 0-16,-2 1 0 0,-1 2 0 0,3 4 0 15,-2 2 0-15,-2 3 0 0,3 3 128 0,-3 3-128 16,0 1 0-16,0 3 0 0,1 3 0 0,-1 2 0 15,0 2 0-15,0 4 0 0,-1 2 0 0,2 0 0 0,0 1 0 16,1 1 0-16,0 2 0 0,3-24 0 0,-1 49 0 0,1-49 0 16,0 0-272-16,12 63 0 0,-12-63 0 0,0 0 0 31,0 0-400-31,0 0-80 0,62 57-16 0,-43-53 0 16,1-3-576-16,-1-2-112 0,3-2-16 0,2-1-18736 0</inkml:trace>
  <inkml:trace contextRef="#ctx0" brushRef="#br0" timeOffset="70434.73">20474 5451 23951 0,'0'3'2128'0,"1"-1"-1696"0,1 1-432 0,0 2 0 0,1-1 240 0,0 4-48 0,-3-8 0 0,0 0 0 15,28 82 1472-15,-28-82 272 0,30 115 64 0,-17-48 16 16,-2 4-624-16,-2 4-128 0,-1 8-32 0,-2 9 0 0,-2 6-528 0,-3 2-128 16,-2 0 0-16,-2 1-16 0,0-12-240 0,-1 4-32 0,0 6-16 15,0 1 0-15,-1-5-112 0,0 1-32 0,-1 0 0 0,-1 0 0 16,0 3 0-16,-2-2 0 0,0-4 0 0,-1-4 0 15,-2-7 144-15,1 5 32 0,-2 6 0 0,-1 4 0 16,0 2-16-16,0-4 0 0,3-8 0 0,1-2 0 16,1-1 0-16,1-4 0 0,1-1 0 0,1-8 0 15,2-9 32-15,0-3 16 0,1 2 0 0,3-3 0 16,1-4-96-16,2-8-32 0,-3-46 0 0,11 74 0 16,-11-74-64-16,0 0-16 0,24 66 0 0,-24-66 0 15,0 0-128-15,0 0 0 0,0 0 144 0,0 0-144 16,0 0 0-16,0 0 144 15,0 0-144-15,0 0 0 0,57 14 192 0,-52-19-64 0,5-1 0 0,0-2-128 0,4 0 192 0,2 0-64 16,2-1 0-16,5 0-128 0,1 0 144 0,3-1-144 16,4 0 0-16,6 0 144 0,4 1-144 0,2-1 0 15,-2 3 0-15,3-2 0 0,4 1 0 0,0 1 0 16,2 0 0-16,0-1 0 0,6 3 0 0,-3-1 0 16,-1 3 0-16,-5 1 0 15,-6 0-176-15,0 2 176 0,-1 0-128 0,-40 0 128 0,70 4-176 0,-70-4 176 16,51 6-208-16,-51-6 80 15,0 0-464-15,52 8-96 0,-40-5-16 0,-4-1 0 16,-1-2-416-16,-4 0-96 0,-2-3 0 0,-1 0-17040 16</inkml:trace>
  <inkml:trace contextRef="#ctx0" brushRef="#br0" timeOffset="70751.7">20547 5315 25791 0,'-4'-11'1152'0,"4"5"224"0,3 1-1104 15,1 0-272-15,0 3 0 0,2-1 0 0,5 0 880 0,9-3 112 0,14-4 32 0,14-2 0 0,11-3 432 0,4 3 80 0,-3-1 32 0,0 3 0 16,-4 2-1136-16,-4 1-240 0,-2 2-32 0,-4 1-16 31,0 3-912-31,-1-1-192 0,0 2-48 0,3 3-13840 0</inkml:trace>
  <inkml:trace contextRef="#ctx0" brushRef="#br0" timeOffset="71561.89">26663 5187 23039 0,'-2'-2'2048'0,"2"1"-1648"0,2 1-400 0,0 0 0 0,3 0 1072 0,2 0 128 0,4 0 16 0,10 0 16 0,6 0-256 0,6 1-48 15,10-1-16-15,12 2 0 0,10-1-256 0,10-2-48 16,4-1-16-16,5-1 0 0,2-1-208 0,-1-1-32 16,-9-1-16-16,4-4 0 0,7-1-128 0,0-1-16 0,2 1-16 15,-28 3 0-15,-13 2 16 0,0 0 16 0,9-1 0 0,5 0 0 31,4 2 112-31,-4-1 32 0,-7 4 0 0,-8 2 0 0,-6 5 272 0,-41-5 48 0,61 17 16 0,-61-17 0 16,0 0-112-16,56 50-32 0,-56-50 0 0,0 0 0 16,28 88-256-16,-28-88-48 0,6 85-16 0,-7-37 0 15,-1 1 0-15,-2 9 0 0,0 13 0 0,-2 8 0 16,0 6-32-16,-1 5-16 0,0 3 0 0,0 5 0 16,3 4-176-16,0 1 128 15,1-3-128-15,0-1 128 0,0-4-128 0,-1-2 0 0,0 0 0 0,-3 0 128 0,-3 2-128 0,-3-2 128 31,-1-1-128-31,3-2 128 0,-3-2 944 0,0-2 176 16,-6 0 32-16,0-4 16 16,3-5-1584-16,0-8-320 0,2-8-64 0,-1-3-16 0,0-1 912 0,-1-3 176 15,1-4 48-15,-1-4 0 0,2-3 32 0,0-5 16 16,-2-4 0-16,0-5 0 0,0 0-64 0,2-8-16 16,0-3 0-16,4-2 0 0,1-4-208 0,-1 1-32 15,-3 1-16-15,-5 2 0 0,0-1-160 0,-4-2 0 16,2 0 0-16,0-5 0 0,2-1 0 0,4-2 0 0,1-4 0 15,4-1 0 1,1-3-496-16,5-1 32 0,3-3 0 0,2-3 0 16,5-1-512-16,2-2-112 0,5-1 0 0,1 0-13008 0,2-3-2608 0</inkml:trace>
  <inkml:trace contextRef="#ctx0" brushRef="#br0" timeOffset="72307.23">23262 6112 10127 0,'0'0'896'0,"0"0"-704"0,0 0-192 0,0 52 0 0,0-42 1136 0,0-10 192 0,0 0 32 0,-1 98 16 0,-2-29 1184 0,0 14 256 16,-1 15 32-16,-2 5 16 0,1 6-416 0,-2-1-80 16,-2 0 0-16,-1 1-16 0,2 2-1008 0,-1 1-208 15,5-1-48-15,3-6 0 0,1-8-544 0,3-9-112 16,-1-9-32-16,4-1 0 0,1 1-96 0,0-4-32 15,0-5 0-15,-3-5 0 0,1-8 128 0,-2-5 32 16,1 0 0-16,-4-52 0 0,5 95-64 0,-5-95-16 16,3 86 0-16,-3-86 0 0,-1 77-48 0,1-77-16 15,-4 63 0-15,1-35 0 0,-1-2-16 0,-1 1 0 0,0-2 0 0,-1 1 0 16,0-1-16-16,4-2-16 0,0-2 0 0,1-3 0 16,1-1-240-16,1-1 144 0,-1-16-144 0,0 0 128 15,0 0-128-15,23 63 0 0,-23-63 0 0,0 0 0 16,0 0 0-16,49 55 0 0,-49-55 0 0,0 0 0 15,0 0-176-15,69 41 176 0,-69-41-128 0,0 0 128 16,68 27 0-16,-68-27 0 0,54 17 0 0,-54-17 0 16,55 14 0-16,-55-14 0 0,58 13 0 0,-58-13 0 15,54 11 0-15,-54-11 0 0,0 0 0 0,67 19 0 16,-67-19 0-16,0 0 0 0,71 14 0 0,-71-14 0 0,57 8 0 0,-57-8 0 16,55 4 160-16,-24-4-160 0,5 0 192 0,4-2-64 15,4-3-128-15,1 1 192 0,3-3-192 0,-3-1 0 31,-1-1 128-31,-3 1-128 0,-4-2 0 0,-3 0 0 0,-5 1-192 0,-2-1 192 16,-1-2-624-16,-4-2-16 0,-4 0 0 0,-2-2 0 16,0 0-688-16,-5-2-144 0</inkml:trace>
  <inkml:trace contextRef="#ctx0" brushRef="#br0" timeOffset="72607.71">23484 6077 20271 0,'9'1'1792'0,"2"2"-1424"0,0-2-368 0,-6-1 0 0,-3 0-320 0,10 2-128 0,-12-2-16 0,63 8-16 0,-6-1 480 0,8 2 0 16,-2-4 0-16,2 0 160 16,10-1-2672-16,4-3-544 0,3 1-96 0,-3-5-32 0</inkml:trace>
  <inkml:trace contextRef="#ctx0" brushRef="#br0" timeOffset="73305.69">28017 6022 26719 0,'2'0'2368'0,"1"0"-1888"0,1 0-480 0,1 0 0 16,1 0 336-16,3 0-16 16,8 0-16-16,12 0 0 0,21 1 368 0,15-1 80 0,-7 0 16 0,11 0 0 15,21 1-224-15,22-1-32 0,15 3-16 0,3-3 0 16,-19-1-240-16,8-1-32 0,14 4-16 0,4-2 0 15,-8 0-32-15,-15-2-16 0,-24 2 0 0,-5 2 0 16,-6 2 128-16,-5 2 32 0,-4 2 0 0,-9 3 0 16,-12 1 320-16,-5 0 80 0,-44-12 16 0,74 37 0 15,-74-37-16-15,48 47 0 0,-48-47 0 0,29 58 0 0,-29-58-240 0,16 73-48 16,-16-73-16-16,1 89 0 0,-3-38-160 0,-6 6-16 16,-1 6-16-16,-4 11 0 0,-3 9-32 0,-2 7 0 15,1 4 0-15,-1-1 0 0,-1 0-64 0,2 5-128 16,3 2 176-16,0 2-176 0,1-2 128 0,2 0-128 15,1-4 0-15,0-1 0 0,2 0 128 0,-1 1-128 16,4 0 0-16,0-3 0 0,3-1 192 0,-3-5 0 16,3 0-16-16,-3-5 0 0,1-3 48 0,-2-7 16 15,2-6 0-15,-3-11 0 0,2-8 112 0,-4-2 32 0,-4 2 0 0,-2-5 0 16,-4-4 208-16,1-4 48 0,-2-6 16 0,-1-2 0 16,-2-6 48-16,-1-5 16 0,-1-2 0 0,-7-3 0 15,-9-3-80-15,-10-4 0 0,-7-2-16 0,-6-4 0 16,-8-2-304-16,-8-3-48 15,-5 0-16-15,-10-3 0 0,-11-3-464 0,-4-3-112 0,0-3 0 0,1 0-16 32,7 3-1184-32,-11 0-224 0</inkml:trace>
  <inkml:trace contextRef="#ctx0" brushRef="#br0" timeOffset="75352.27">22008 10713 3679 0,'-4'-1'320'0,"-1"0"-320"0,1-1 0 0,1 1 0 0,1 1 1184 0,-1-2 160 0,-4-1 48 0,-6-2 0 15,0 1 528-15,-2-4 128 0,2 3 0 0,3 1 16 16,2-2-976-16,3-1-208 0,3 0-48 0,2 0 0 16,1 0-576-16,0 0-112 0,4 0-16 0,-1 0-128 15,2-2 192-15,1 2-192 0,0 0 192 0,1 1-192 16,2 1 368-16,0 2-48 0,-3 1 0 0,1 2 0 15,4 2 448-15,2 1 64 16,3 1 32-16,5 0 0 0,7 2 144 0,2-1 16 0,0 0 16 0,8-1 0 16,14 2-128-16,15-4-16 0,9 1-16 0,11-1 0 0,6-5-416 0,12-1-80 15,9-2 0-15,9-1-16 16,3-2-224-16,15-2-144 0,9-2 192 0,13-1-192 0,11 0 0 0,4 1 0 16,2 2 0-16,-23 0-192 0,-26 2 0 0,29-1 0 15,48 0 0-15,29-1 0 0,8 3 192 0,-1-2-192 16,-10 1 192-16,-18 1-192 0,-8 2 192 0,22 2 0 15,26 3 0-15,3 3 160 0,-11 4 448 0,-9 1 96 16,-5 2 0-16,-12-1 16 0,-35-2 432 0,12 1 64 16,15 1 32-16,-6 4 0 0,-14 2-352 0,-14-4-80 0,-20-2-16 0,7 1 0 15,3 0-352-15,-4 3-64 0,-11-1 0 0,-6 0-16 16,-1-1-128-16,-10 0-32 0,-12-1 0 0,-6 0 0 16,-6 0-208-16,-9-2 144 0,-11-1-144 0,-2-1 128 15,0 0-128-15,-5-1 0 0,-5-1 0 0,-8-1 0 16,-6 0 0-16,-9-2 0 0,-14 0 0 0,-2-2 0 15,-4 1 0-15,-3-2 0 0,-8-1 0 0,-5 0 0 16,-4-1 0-16,-6 0 0 0,-3-1 0 0,-5-1 0 16,-5 0 0-16,-2 0-144 0,-5 0 144 0,-3-2-208 15,-6 0-272-15,-7 0-48 0,-9 2-16 0,-10 4-18208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10T17:21:40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0T17:21:41.562"/>
    </inkml:context>
  </inkml:definitions>
  <inkml:trace contextRef="#ctx0" brushRef="#br0">15477 17521 0,'0'0'0,"0"0"0,0 0 0,163 23 32,-13 25-17,-110-11 1,-40-17 0,-28-5-1,24 1 1,28-8-1,28 5 1</inkml:trace>
  <inkml:trace contextRef="#ctx1" brushRef="#br0">15020 10982 10127 0,'4'-4'896'0,"0"-1"-704"0,-1 2-192 0,-2 1 0 0,2-3 1152 0,1-2 192 0,6-5 32 0,3-8 16 15,3-7 1248-15,-1-1 256 0,-2 2 48 0,-5 2 16 16,-1 3-512-16,-4 1-96 0,-1 3-32 0,-4 0 0 15,-1 2-784-15,1-2-144 0,-4 0-48 0,0-1 0 16,-1 2-672-16,-1 1-144 0,-2 0-16 0,-3 3-16 16,-1-1-240-16,-6 2-64 0,-5-2 0 0,-8 2 0 15,-2-1-192-15,-3 4 0 0,-5 1 0 0,-3 1 0 16,-5 5 0-16,-4 2-208 0,-3 6 64 0,-1 3 16 0,4 0 128 0,-2 4-208 16,-2 3 80-16,-1 1 128 0,5 5-192 0,11-3 192 15,8-2-160-15,-4 6 160 0,-2 9 0 0,-3 10 0 16,-3 10 0-16,4 2 0 0,4 3 0 0,8 0 0 15,3 1-128-15,11-1 128 0,7-4 0 0,8-1 0 16,3-53-160-16,20 102 160 0,-20-102-144 0,51 92 144 16,-51-92-192-16,77 75 192 0,-77-75-208 0,55 46 64 0,-55-46 16 0,0 0 0 15,0 0 128-15,71 50 128 0,-71-50-128 0,72 22 176 16,-13-9 0-16,11-3 0 0,3-1 0 0,-2-7 0 16,-6-3 144-16,-6-5 16 0,-8-2 16 0,-4-4 0 15,-4-2 0-15,-3-3 0 0,-3-1 0 0,-2-2 0 16,-1-1 144-16,-3-3 16 0,-1-3 16 0,-5-4 0 15,0-1 0-15,-3-4 0 0,-4 4 0 0,-5-2 0 16,-2 1-144-16,-4 0-16 0,0-4-16 0,0-4 0 16,-1 0-112-16,-1 0-32 0,1 3 0 0,-2 2 0 15,1 7-656-15,-3 3-128 0,0 4-16 0,-1 3-13424 16,-1 2-2688-16</inkml:trace>
  <inkml:trace contextRef="#ctx1" brushRef="#br0" timeOffset="6310.76">12848 9713 3679 0,'-1'3'320'0,"-2"1"-320"0,2 0 0 0,-1-1 0 0,1 1 880 0,-2 2 96 0,-4 7 32 0,-3 7 0 0,-3 8 608 0,-2 4 128 16,-1 4 32-16,1-1 0 0,2-7-320 0,0 3-64 0,1 6-16 0,-4 7 0 15,-1 5-96-15,-1 8 0 16,2 4-16-16,1 2 0 0,1 1-224 0,-1 2-32 0,3 6-16 0,-1 2 0 0,3-12-336 0,-3 11-64 16,1 12-16-16,-1 3 0 0,2-5-240 0,1-11-48 15,1-6-16-15,2 6 0 0,3 8-16 0,0 3-16 16,2-1 0-16,1-4 0 0,2-9 96 0,-1-69 32 15,6 109 0-15,-6-109 0 0,18 111 16 0,-18-111 0 16,36 119 0-16,-36-119 0 0,55 109-64 0,-55-109-16 16,69 89 0-16,-69-89 0 0,86 65-48 0,-36-41-16 31,2-3 0-31,4-4 0 0,8-2-16 0,7-1 0 0,8 1 0 0,-9-6 0 16,-10-3-96-16,6-2 0 0,17-2-128 0,16-2 192 15,16 0-192-15,12-2 128 0,16-5-128 0,8-1 0 16,4-1 144-16,1-1-144 0,-2-1 128 0,1 0-128 15,2-2 192-15,-1 0-64 0,4 2 0 0,0 0 0 16,-2 1 16-16,3 0 0 0,1-1 0 0,9 2 0 16,9 2 48-16,3 0 0 0,4-4 0 0,6 1 0 15,2 3-192-15,6 1 160 0,4 2-160 0,2-2 160 16,3 1-160-16,-4-1 128 0,-11 3-128 0,22 0 128 16,21 5-128-16,-5 1 0 0,-7 1 0 0,-3 0 0 0,-1 2 0 0,-3-2 0 15,-7-1 0-15,-25 1 0 0,-17 0 0 0,28 2 0 16,40 4 128-16,18 1-128 0,-6 3 0 0,-7-2 0 15,-7-3 144-15,-1 1-144 0,-1 0 208 0,-1 3-16 16,2 0-16-16,-4 2 0 0,-2 2-48 0,0-1-128 16,0-1 192-16,-27-2-64 0,-34-5-128 0,6 2 0 15,19-1 144-15,12 2-144 0,8 0 0 0,-1-1 0 16,-5-1 0-16,-8-4 128 0,-9 1-128 0,-5-3 0 16,1 0 128-16,-11-3-128 0,-13 0 0 0,-2-3 144 15,2-1-144-15,-5-2 0 0,-14-1 176 0,-5-2-176 0,-2 0 160 16,-9-3-160-16,-8 0 160 0,2-5-160 0,8 0 160 0,-2-2-160 15,-9-2 208-15,-3 0-48 0,-4 0-16 0,-12 1 0 16,-13 0-16-16,-6-2 0 0,-3-2 0 0,-2-2 0 16,-3 2-128-16,-4-1 192 0,-6-2-192 0,-8-1 192 15,-8-4-64-15,-6 0-128 0,-6 1 192 0,-7 1-64 16,-5 3 0-16,1-4-128 0,0-5 192 0,-4-3-64 16,1 1 64-16,-4-1 16 0,-4-1 0 0,-3 1 0 15,-5-1-16-15,-2 1 0 0,-5-2 0 0,-3-3 0 16,-5 0-32-16,-2 0-16 0,-3 0 0 0,-2-4 0 15,-4-1-16-15,-5-3-128 0,-3-1 192 0,-1 0-64 16,-2 5-128-16,-2-2 128 0,-2 1-128 0,-2-1 128 0,-1 2-128 0,4 4 128 16,2 5-128-16,-7-5 128 0,-12-8-128 0,-12-5 0 15,-5 1 144-15,-6 1-144 0,2 1 0 0,-4 2 0 16,-4-1 0-16,-4 4 128 0,3 2-128 0,2 5-192 16,2 2 64-16,-18-3 0 15,-23-8-288-15,-22 0-48 0,-13 4-16 0,-12 4 0 16,-9 2-224-16,-16 1-64 0,-19 2 0 0,-22-2 0 15,-17 2-2016-15,-24-1-416 0</inkml:trace>
  <inkml:trace contextRef="#ctx1" brushRef="#br0" timeOffset="12699.09">11581 13472 6447 0,'-1'0'576'0,"-1"0"-576"0,2 0 0 0,0 0 0 0,0 0 960 0,0-1 96 0,0 1 16 0,-1-1 0 0,1 1 656 0,0-2 128 16,0 1 16-16,1 1 16 0,2-2-416 0,-1 2-96 15,1 0-16-15,-1-1 0 0,3 1 0 0,-1-1 0 16,0-1 0-16,0 2 0 0,2 0-112 0,0-1-32 15,-1 1 0-15,2 0 0 0,-1 1-304 0,1 1-64 16,0-1-16-16,0 2 0 0,0-2-256 0,0 2-48 0,0 0-16 0,-1-2 0 16,1 1-128-16,0 1-16 0,3-2-16 0,1 2 0 15,2-2 16-15,-2 1 0 0,1-2 0 0,2 1 0 16,3-1 32-16,-10 0 16 0,-2 0 0 0,2 0 0 16,5-1-96-16,-1 1 0 0,3-2-16 0,6 1 0 15,8-2-112-15,5 0-32 0,3 0 0 0,4 0 0 16,0 2-32-16,-1 0-128 0,-1-2 192 0,2 1-64 0,-1 1-128 15,1 0 0-15,-2-1 144 0,-1 2-144 0,2 0 0 0,1 0 128 16,2 2-128-16,2-2 0 0,-2 1 0 0,4 2 0 31,0 0 0-31,4-1 128 0,2 1-128 0,-1 0 0 0,-5 3 0 0,1-5 0 0,0 2 0 0,-2 0 0 16,-3 0 0-16,5-2 0 0,8 0 0 0,4 2 144 16,3 0-144-16,2 1 0 0,-5-1 160 0,-1 0-160 15,2-2 128-15,-1 2-128 0,2-1 128 0,2 0-128 16,1 0 128-16,2-1-128 0,2 2 0 0,5 0 128 0,11 1-128 0,-1-1 0 15,-11 0 0-15,0 0 0 0,3-2 128 0,0 2-128 16,3 1 0-16,1 0 0 0,3-1 0 0,-2 1 0 16,-1-1 0-16,-1 0 0 0,0 0 128 0,2 0-128 31,2 0 0-31,0 1 0 0,-1 0 0 0,-1-1 128 16,1-2-128-16,2 1 0 0,0 1 144 0,5-1-144 15,2 3 128-15,1-4-128 0,1 0 160 0,1 1-160 16,-1-2 128-16,7 3-128 0,5 1 0 0,-1-3 144 15,-5-2-144-15,-1-1 128 0,5 1-128 0,2 1 128 16,2 0-128-16,-3 0 0 0,-1 0 0 0,1-1 128 0,3 2-128 16,-11 0 0-16,-12 1 0 0,10-1 128 0,12 1-128 0,4 1 0 15,2-1 0-15,-3 0 128 0,-4-1-128 0,-2 1 0 16,1-2 0-16,0 1 128 0,5 2-128 0,-7 0 0 16,-3 1 0-16,1-3 0 0,2 2 0 0,1-1 0 15,1 2 0-15,-4 0 0 0,-6 2 0 0,-1-3 128 16,1-3-128-16,-2 1 0 0,1 2 128 0,-6 0-128 15,-4-1 0-15,1 0 128 0,3-2-128 0,2 0 160 16,-2 3-160-16,-1-2 160 0,-5 2-160 0,-2-3 0 16,-3 0 144-16,-5 0-144 0,1 1 0 0,-5-1 144 15,-3 2-144-15,-3-2 0 0,-3 0 144 0,-5-2-144 0,0-3 0 0,-6 2 144 16,-7 3-144-16,-2-2 160 0,-2 2-160 0,-1-2 160 16,-4-1-160-16,-5-1 128 0,-1 1-128 0,-5 0 128 15,-5-1-128-15,-6 1 0 0,-1 0 0 0,-4-1 0 16,-3 1 0-16,-3-1 0 0,-1 1 0 0,-6 0 0 31,2-1-640-31,-8 0 0 0,-2-1 0 0,-5 4 0 0,-1-1-816 16,-4 1-160-16</inkml:trace>
  <inkml:trace contextRef="#ctx1" brushRef="#br0" timeOffset="20148.24">23462 13156 26719 0,'-3'-7'2368'0,"1"1"-1888"16,2 2-480-16,2 3 0 0,-1-1 864 0,-1-2 80 0,0-3 16 0,-1-6 0 0,1-1 1056 0,-2 0 224 16,1 1 32-16,0 3 16 0,-1 3-896 0,1 2-176 15,1 2-48-15,-2 3 0 0,2 1-544 0,0 2-112 16,-1 3-32-16,-1 4 0 0,1 4-96 0,0 4 0 16,-1 6-16-16,1 2 0 0,-1 2-16 0,1 3 0 15,1 6 0-15,-1 5 0 0,1 2-64 0,0 2-16 0,0 7 0 0,0 0 0 16,1 4-16-16,0-1-16 0,1-1 0 0,1-1 0 15,1 0-80-15,0-2-16 0,2 0 0 0,-2 1 0 16,2 3 64-16,-2 1 16 0,0-1 0 0,-1 4 0 16,1-3 32-16,-2 3 0 0,0 1 0 0,-2-1 0 15,0 2-64-15,0 6 0 0,-1 4 0 0,0 0 0 16,1-2-48-16,0-3-16 0,0 3 0 0,1-1 0 0,-1-3 0 0,3 1 0 16,-2 2 0-16,1-1 0 0,-1-1 0 0,0 1 0 15,1-4 0-15,-1-1 0 0,-1 1-128 0,2-2 160 16,-2 2-160-16,0-4 160 0,1 1-160 0,1 0 0 15,0 3 144-15,1-2-144 0,1-3 0 0,1-1 0 16,-1-2 0-16,0 0 128 0,2 0-128 0,-1-2 0 16,1 1 0-16,-2-3 0 0,2 0 0 0,0 1 0 15,-1-4 0-15,1 1 0 0,-2-1 0 0,-1-2 0 16,1-6 0-16,-1 4 0 0,1 4 0 0,-1 2 144 16,1-1-144-16,1-1 0 0,-1 2 176 0,0-2-176 15,-1-3 160-15,1-3-160 0,-4-43 128 0,11 78-128 0,-11-78 0 16,13 71 144-16,-13-71-144 0,11 63 0 0,-11-63 144 0,12 65-144 15,-12-65 0-15,12 65 144 0,-12-65-144 0,10 64 0 16,-10-64 144-16,12 59-144 0,-12-59 0 0,11 59 144 16,-11-59-144-16,13 57 0 0,-13-57 144 0,8 45-144 15,-8-45 128-15,0 0-128 0,13 50 128 0,-13-50-128 16,0 0 160-16,0 0-32 0,10 48-128 0,-10-48 192 16,0 0-64-16,0 0 0 0,0 0-128 0,0 0 192 15,0 0-32-15,0 0-16 0,0 0 0 0,0 0 0 16,0 0 432-16,0 0 64 0,0 0 32 0,0 0 0 0,0 0-544 0,0 0-80 15,0 0-48-15,10-5 0 0,-6-3 0 16,0 1 0-16,0 0 0 0,2 0 0 0,1 1 0 0,2 0 0 16,0 2 0-16,-9 4 0 0,26-8 0 0,-26 8 0 15,0 0 0-15,49-10 0 0,-49 10 0 0,0 0 0 16,58-7 0-16,-58 7 0 0,48-6 0 0,-48 6 0 16,54-6 0-16,-54 6 0 0,56-7 0 0,-56 7 0 15,57-2 0-15,-57 2 0 0,52-3 0 0,-52 3 0 16,51-2 0-16,-51 2 0 0,0 0 0 0,54 2 0 15,-54-2 0-15,0 0 0 0,0 0 0 0,0 0 0 0,55 7 0 0,-55-7 0 16,0 0 0-16,0 0 0 0,0 0 0 0,0 0 0 16,0 0 0-16,0 0 0 15,0 0 0-15,0 0 0 0,0 0 0 0,0 0 0 0,0 0 0 0,0 0 0 32,-2-6-1792-32,-5 1-320 0,-1-1-48 0,-2-3-13984 0,-1 0-2800 0</inkml:trace>
  <inkml:trace contextRef="#ctx1" brushRef="#br0" timeOffset="20796.63">23402 13023 28559 0,'3'2'2544'0,"-3"-2"-2032"0,0 0-512 0,0 0 0 0,1 0 1904 0,1 0 272 0,1 0 64 0,1 0 16 15,4 1-544-15,2 0-112 0,0-1-32 0,-10 0 0 16,0 0-640-16,48 2-128 0,-48-2-32 0,0 0 0 15,64 0-176-15,-64 0-32 0,45 0-16 0,-45 0 0 16,45-2-112-16,-45 2-32 0,41-1 0 0,-41 1 0 16,0 0-80-16,48 0 0 0,-34 1-16 0,0-1 0 15,-1 0-96-15,-2 2-16 0,-1-2 0 0,-1 1 0 16,-3-1-192-16,-1 2 0 0,-2-2 128 0,0 0-128 16,-2 0-224-16,-2 0-96 0,-1 0 0 0,-2 0-16 15,1 2-816-15,-1 0-176 0</inkml:trace>
  <inkml:trace contextRef="#ctx1" brushRef="#br0" timeOffset="27250.83">24418 12510 10127 0,'0'0'896'0,"0"0"-704"0,0 0-192 15,0 0 0-15,0 0 1072 0,-1 0 176 0,1 0 32 0,-2 0 16 0,2 2 1744 0,-3-1 352 16,-1 1 64-16,-2-1 0 0,5 2-896 0,-2 0-192 16,-1-2-48-16,-2 2 0 0,-2 1-800 0,2 0-176 15,3 2-16-15,-1-2-16 0,0 2-672 0,-2 0-128 16,-4-1-16-16,5 2-16 0,2 0-176 0,1 2-48 15,2-1 0-15,0 1 0 0,2-1-96 0,-1 1-32 16,-1-1 0-16,2 1 0 0,3-2-128 0,4-2 0 16,-9-5 144-16,0 0-144 0,0 0 128 0,62 20-128 15,-62-20 128-15,0 0-128 16,55 2 176-16,-48-1-48 0,0-1 0 0,-1 0 0 0,-2-1 128 0,0-1 32 0,1-1 0 0,-1 2 0 16,0-3 96-16,0-2 0 0,0 0 16 0,1-1 0 15,-1 0 64-15,0-1 16 0,-1-1 0 0,0-1 0 16,0 1-32-16,-2-3 0 0,-1 1 0 0,-1 0 0 15,-1-1-48-15,-2 1-16 16,-2 0 0-16,-1-1 0 0,-1 1-176 0,-3-2-32 0,-8-2-16 0,-2-2 0 16,-2 3-160-16,-1 1 0 0,2 2 0 0,1 2 0 0,1 6 0 15,6 2-272-15,2 1 32 0,5 3 16 16,2 3-592-16,5-1-112 0,1 4-32 16,2 1 0-16,-3-10-512 0,0 0-128 0</inkml:trace>
  <inkml:trace contextRef="#ctx1" brushRef="#br0" timeOffset="27694.48">24888 12602 16463 0,'6'-3'352'0,"-3"2"80"0,1 0 16 0,-1-1 32 0,-2 1-480 0,1-1 0 0,-2 1 0 0,1-2 0 0,1-1 4112 0,-1 0 736 0,0-1 144 0,2 0 16 16,-1 2-2400-16,-2-1-496 0,-5-1-80 0,1 3-32 16,-2-1-1072-16,-1 0-224 0,-2-1-32 0,0 1-16 15,-2 1-80-15,-2 1-32 0,-3 1 0 0,2 1 0 16,3 2-96-16,-6 2-32 0,0-1 0 0,0 0 0 16,2 3-128-16,1-1-32 0,1-1 0 0,-1 4 0 15,-2 2-64-15,5-2-32 0,1-4 0 0,0 2 0 16,2 2-160-16,-1 1 128 0,-1 1-128 0,2 0 128 0,1 3-128 0,1 2 0 15,3 1 0-15,2 0 0 0,1-17 0 0,0 0 0 16,15 58 0-16,-15-58 0 16,0 0 0-16,51 83 192 0,-51-83-192 0,55 57 192 0,-55-57 64 0,64 42 0 15,-64-42 16-15,0 0 0 0,78 37 128 0,-78-37 32 16,0 0 0-16,63 15 0 0,-63-15 16 0,0 0 0 16,58 2 0-16,-42-4 0 0,-16 2-192 0,0 0-16 0,41-4-16 15,-32 3 0-15,-1-1-224 0,-4-1-240 0,-1 2 48 0,-2 1 16 47,-2-1-1456-47,1 1-288 0</inkml:trace>
  <inkml:trace contextRef="#ctx1" brushRef="#br0" timeOffset="30430.75">26417 12636 5519 0,'-2'9'496'0,"2"-5"-496"0,0-1 0 0,0-1 0 0,2 1 912 0,-4-1 96 16,1 1 16-16,0 2 0 0,-1 2 1696 0,1 3 352 0,1 1 64 0,0 1 0 0,-2-1 256 0,1-1 64 16,0 1 0-16,-1 1 0 15,4-1-1200-15,-2 0-224 0,0-11-48 0,0 0-16 0,0 0-1184 0,15 41-224 16,-15-41-48-16,0 0-16 0,0 0-256 0,0 0-48 16,0 0-16-16,65 31 0 0,-65-31 16 0,0 0 16 15,48-10 0-15,-34 3 0 0,-1 0 176 0,0-3 16 16,-2 0 16-16,-1-2 0 0,0 0 128 0,-3 0 32 15,0-1 0-15,-2 0 0 0,0 1 48 0,-4-1 16 16,1 0 0-16,-4 0 0 0,-2 2-48 0,-2-2 0 0,-1 3 0 0,-3-1 0 31,0 3-192-31,-4 1-32 0,0 0-16 0,-3 1 0 16,2 2-128-16,-2-1-32 0,0 4 0 0,0-2 0 16,0 3-192-16,0 0 0 0,1 0 128 0,-1 2-128 15,3-2 0-15,0 1-288 0,1 2 64 0,4 0 16 16,3-1-496-16,-1 3-80 15,1-1-32-15,3 0 0 0,5 2-576 0,-1 1-112 0,1 0-32 0,0-1-18992 16</inkml:trace>
  <inkml:trace contextRef="#ctx1" brushRef="#br0" timeOffset="30715.55">26910 12567 35007 0,'-10'-2'1552'0,"7"1"320"0,2 1-1488 0,-1 0-384 16,2 0 0-16,0 1 0 0,0 1 1472 0,-1-1 208 16,1 5 48-16,0 1 16 0,0 4-400 0,0 5-96 15,0 1-16-15,0 1 0 0,0-18-464 0,3 45-112 16,-3-19-16-16,0-26 0 0,5 53-272 0,-2-23-64 16,-3-30-16-16,10 62 0 0,-10-62-96 0,9 55-32 15,-9-55 0-15,9 57 0 0,-9-57-32 0,9 51 0 0,-9-51 0 0,10 41 0 16,-10-41 0-16,0 0-128 0,8 42 192 0,-8-42-64 15,0 0-128-15,0 0 160 0,0 0-160 0,0 0 160 16,0 0-160-16,0 24 0 0,0-27-192 0,-1-2 192 31,-2-2-864-31,0 0-48 0,-1-1-16 0,-2 3-13472 0,2-4-2688 0</inkml:trace>
  <inkml:trace contextRef="#ctx1" brushRef="#br0" timeOffset="30969.8">26835 12547 40543 0,'0'0'1792'0,"0"0"384"0,0 0-1744 0,0 0-432 15,0 0 0-15,0 0 0 0,55 2 768 0,-55-2 80 16,0 0 16-16,0 0 0 0,86 1 320 0,-86-1 64 16,75 1 16-16,-75-1 0 0,72-1-432 0,-72 1-64 15,67-4-32-15,-67 4 0 0,55-6-272 0,-55 6-48 16,63-7-16-16,-63 7 0 0,57-7-208 0,-57 7-32 15,48-9-16-15,-48 9 0 0,41-7-144 0,-41 7 0 0,0 0 0 0,0 0 0 32,32-10-800-32,-28 8-192 0,-2 0-32 0,-4 1-16 15,1-1-752-15,-3 2-160 0</inkml:trace>
  <inkml:trace contextRef="#ctx1" brushRef="#br0" timeOffset="31160.73">26821 12845 35935 0,'0'0'1600'0,"0"0"320"0,0 0-1536 0,0 0-384 15,0 0 0-15,0 0 0 0,55 41 1552 0,-55-41 240 16,0 0 64-16,69 14 0 0,-69-14-320 0,68 9-64 16,-68-9-16-16,72 1 0 15,-72-1-384-15,64-5-80 0,-64 5-16 0,56-6 0 16,-56 6-576-16,50-7-112 0,-50 7-32 0,0 0 0 0,48-9-256 0,-40 8-256 16,-2-1 64-16,-3 1 0 15,-2 2-944-15,-1-1-176 0,-4 0-32 0,-2 0-20240 0</inkml:trace>
  <inkml:trace contextRef="#ctx1" brushRef="#br0" timeOffset="49134.65">27764 13167 31327 0,'-4'-3'2784'0,"1"1"-2224"0,2 0-560 0,1 1 0 0,0-1 848 0,-1 1 64 0,-2-3 16 0,1-5 0 16,4-2 592-16,1-3 112 0,5 1 32 0,5-1 0 16,4 1-960-16,5-1-192 0,9 3-48 0,3-2 0 15,-14 6-112-15,4-1-32 0,6-1 0 0,8-2 0 16,7-2-32-16,3-1-16 0,6 1 0 0,0-1 0 16,-4 3-32-16,-4 0-16 0,-3-1 0 0,-4 2 0 15,-3 2-32-15,-5-2 0 0,-4 3 0 0,-8 1 0 0,-4 2 0 0,-1 0-16 16,-1 2 0-16,-2 0 0 0,-4 2 32 0,-1 1 16 15,-2 2 0-15,-4 2 0 0,-1 2 32 0,-4 5 16 16,-2 5 0-16,-1 7 0 0,-5 5-48 0,-1 7-16 16,0 3 0-16,-3 5 0 0,0 3-208 0,-1 4 176 15,-2 4-176-15,2 4 160 16,-1 2-160-16,2-2 0 0,0-4 0 0,2 3 0 0,-2 7 128 0,1 2-128 16,2 0 128-16,0 1-128 0,1-1 128 0,2 0-128 15,-2 3 128-15,1 0-128 16,0-2 0-16,1-2 0 0,0-1 128 0,1 5-128 0,0 2 0 0,0 3 0 0,2 1 0 0,2-3 128 15,0-1-128-15,2-2 160 0,0-3-160 0,0 3 160 16,1 5-160-16,0 2 192 16,0 5-192-16,4-1 192 0,2 1-192 0,-1 0 160 0,1-2-160 0,-2 2 160 15,2 0-160-15,0-2 0 0,-2 1 0 0,2-2 128 16,-2 0-128-16,2-2 0 0,0-1 0 0,0-10 0 16,-2-8 0-16,1 3 0 0,-1 7 0 0,2 2 0 15,2 7 0-15,0-7 0 0,-1-2 0 0,-3-4 0 16,2-2 0-16,-4-4 128 0,1-3-128 0,-2-4 0 15,2-51 144-15,-3 94-144 16,3-94 160-16,-1 82-160 0,1-82 320 0,-3 65-16 16,3-65-16-16,-3 53 0 0,3-53 32 0,-5 42 16 15,-1-25 0-15,2-2 0 0,0-2 16 0,-1-3 0 16,-2 0 0-16,2-3 0 0,-2-1 32 0,0-2 16 16,-2 0 0-16,-1-1 0 0,0-2 208 0,-1 1 32 15,-2-1 16-15,-2 1 0 0,-6-2-528 0,-5 1-128 16,-4 0 0-16,-3 1 0 0,-4 1 0 0,-6 1 0 15,-3 4 0-15,-4 2 0 0,-3 0 0 0,0 0 0 16,7-1 0-16,-9 0 0 0,-13 1 0 0,-10-1 0 0,-1 1 0 16,3-3 0-16,1 1 0 0,9-1 0 0,8-1 0 0,12 0 0 15,10-1 0-15,0-1 0 0,-2 2 0 0,-1 0 0 32,-1 1-576-32,2 1-160 0,4 1-32 0,9-2 0 15,6 0-1424-15,8 0-304 0</inkml:trace>
  <inkml:trace contextRef="#ctx1" brushRef="#br0" timeOffset="52226.01">29458 11756 16575 0,'2'-7'1472'0,"-1"0"-1168"0,-1 3-304 0,0 1 0 0,0 0 1760 0,0-3 288 0,-1-4 64 0,-2-5 16 0,-1-5 688 0,-6 0 128 0,-3 2 16 0,-7 5 16 16,-2 5-1184-16,-8 6-256 0,-7 5-32 0,-2 6-16 16,-2 3-880-16,-13 8-176 15,-15 11-48-15,-15 10 0 0,-10 9-112 0,-1 2-16 0,8-1-16 0,-1 2 0 16,3 3-16-16,3-1 0 0,6 0 0 0,12-7 0 0,15-10-48 0,2 0-16 16,4 0 0-16,3-2 0 0,8-3-16 0,3-4 0 15,7-4 0-15,5-4 0 0,4-4 32 0,5-1 0 16,0-5 0-16,4-1 0 0,1-2-32 0,2-2 0 15,1-2 0-15,0-1 0 16,1-3-144-16,1 0 0 0,1-1 0 0,-1-2 0 31,3 0-432-31,-4 0-112 0,1 0-32 0,-2-2-19120 0</inkml:trace>
  <inkml:trace contextRef="#ctx1" brushRef="#br0" timeOffset="52401.52">27800 12342 41471 0,'-19'9'1840'0,"11"-2"368"0,-2 1-1760 0,2 2-448 0,1 0 0 0,1 0 0 0,-3 5 272 0,-6 12-16 16,-12 14-16-16,-8 12 0 0,-3 3-240 0,-2 2-240 16,2 3 48-16,-14-3 16 0,-25 0-16 0</inkml:trace>
  <inkml:trace contextRef="#ctx1" brushRef="#br0" timeOffset="71588.55">11367 14540 15663 0,'-5'-4'1392'0,"2"1"-1120"0,2 1-272 0,1 0 0 0,1 1 832 0,-1-2 96 0,0-3 32 0,-1-1 0 15,1-1-16-15,1 2 0 16,1 5 0-16,-1 2 0 0,1 8 864 0,2 0 176 0,-1 6 48 0,1 2 0 16,-4-17-368-16,0 0-64 15,17 84 0-15,-17-84-16 0,8 89-608 0,-5-39-112 16,-1 3-32-16,-2 3 0 0,-2 1-192 0,1-8-64 0,-2-9 0 0,0 10 0 15,-2 11-256-15,-1 11-48 0,-1 3-16 0,0-5 0 16,-3-6-96-16,3-6-32 0,1-7 0 0,-2-3 0 16,1-5 64-16,1-9 0 0,0-7 0 0,-1 1 0 15,2 2 0-15,-4 3 16 0,1-4 0 0,1 0 0 16,0-7 784-16,1-4 160 0,2-2 16 0,-1-3 16 16,4-3-800-16,0-3-176 0,1-2-16 0,1-3-16 0,2-1 0 0,0-1 0 15,2-3 0-15,2-2 0 16,2-1-832-16,1-2-176 0,2-1-16 0,1-2-16 0,1 1 864 0,3-3 0 15,3-1 0-15,1 0 128 0,5 0-128 0,-2 2 0 16,0 4 0-16,1-2 0 0,5 2 0 0,4 1 0 16,1 0 0-16,2 1 0 0,-1 0 0 0,7 2 0 15,3 0 0-15,4 1 0 0,2 0 0 0,-2 2 0 16,-2 1 0-16,2 1 0 0,4 2-224 0,3 1 80 16,-2 0 16-16,0 2 0 0,0 1 128 0,-1 0-208 0,1 0 80 15,-2 2 128-15,-2-1-208 0,-1 1 80 0,-1 2 128 0,-2-1-208 16,-2 0 208-16,-45-10 0 0,79 18-160 0,-79-18 160 15,71 17 0-15,-71-17 0 0,62 11 0 0,-35-6 0 16,-6-3 0-16,-3 0 0 0,-2-1 0 0,-1-1 0 16,4-1 0-16,-1-3 240 0,-2 1-64 0,-1-3-16 15,1-1 80-15,-4 0 16 0,1-3 0 0,-2-1 0 16,2-2 16-16,3-1 16 0,1-2 0 0,1-3 0 16,3 0-80-16,0-2-16 15,-4 4 0-15,3-1 0 0,3-3-192 0,2-2 128 0,-1 2-128 0,-1 0 0 0,2-1 0 0,-2 1 0 16,-1 3 0-16,0-2 0 0,-3 3 0 15,-2-1 128-15,-1-1-128 0,-3 2 0 0,-1-1 0 0,-2 0 128 16,0-1-128-16,-4 11 0 0,-2-1 304 0,-1 2-48 16,0 0 0-16,-1-3 0 0,1 0 64 0,0-2 16 15,0-4 0-15,0-5 0 0,1-7-64 0,2-9-16 16,2-8 0-16,1-6 0 0,-1 2-128 0,-1-1-128 16,-4-1 144-16,4-1-144 0,4-2 0 0,-1 2 128 15,-6 3-128-15,-2 2 0 0,-2 6 0 0,-3 1 0 0,-4 2 128 0,-3 3-128 16,-3 1 128-16,-2 3-128 0,-4 4 176 0,-3 0-176 15,-5 6 256-15,-6 0-64 0,-8 4-16 0,-4 1 0 16,-6 4-176-16,-8-2 192 0,-2 2-192 0,-4 4 192 31,-1-1-192-31,-5 4 0 0,-1 2 0 0,-3-1 128 16,1 1-128-16,-6-1 0 0,3-2 0 0,3-1 128 16,9 3-128-16,-11-2 0 0,-9 2 0 0,-5-1 128 15,2 0-128-15,4-1 0 0,3-2 0 0,3 1 128 0,3 1-128 16,3 0 0-16,5 2 0 0,3-3 0 15,6 1-304-15,3 2-80 0,3 3-32 0,-1 2 0 16,1 3-1104-16,-6 5-208 0,-4 4-64 0,-10 9-19552 16</inkml:trace>
  <inkml:trace contextRef="#ctx1" brushRef="#br0" timeOffset="80365.53">6071 8430 4607 0,'0'-5'400'0,"0"0"-400"0,0 3 0 0,0 0 0 0,0 1 1072 0,1-2 128 0,-1-3 16 0,1-2 16 16,1-2 816-16,-2-3 176 15,1 1 16-15,1 0 16 0,-1 4-128 0,0 1-16 0,-1 0-16 0,2 2 0 16,-1 3-432-16,-1 0-96 16,2 2-16-16,-1 2 0 0,-1-1-576 0,0 3-112 0,0 0-32 0,0 2 0 15,0 1 64-15,-1 2 0 0,-1 1 0 0,1 2 0 16,-1 1-128-16,1 2-32 0,0 4 0 0,-1 1 0 16,1 1-256-16,1 1-48 0,-2 1-16 0,1 1 0 15,1-1-160-15,-1 1-16 0,1 0-16 0,0-2 0 16,0-1-96-16,0 1 0 0,-2 2-128 0,1-2 192 15,-1 4-64-15,2-2 0 0,-1-3-128 0,-1 0 192 0,2-1-64 0,-2 1 0 16,0 2-128-16,-1 1 192 0,2 1-192 0,-2 1 176 16,2-1-176-16,-2-1 160 0,0-1-160 0,2-1 192 15,-2-1-192-15,0 1 192 0,2-1-64 0,-1-1-128 16,1-2 192-16,1-1-64 0,0 0-128 0,1-3 192 16,1 2-192-16,-1-4 192 0,2 1-192 0,-2-2 128 15,1 1-128-15,-1-3 128 0,2 3-128 0,-2-2 128 16,1 1-128-16,-2 0 128 0,1 1-128 0,1-1 192 15,-2-1-192-15,1 0 192 0,-1 0-192 0,0-1 192 16,-1 1-192-16,1-1 192 0,-2 1-192 0,1 0 128 16,1-3-128-16,0 0 128 0,-2 0-128 0,2 0 128 15,2 0-128-15,-2 0 128 0,1 1-128 0,1-2 128 0,0 1-128 0,1-1 128 16,1-1-128-16,-1 0 0 0,3 0 144 0,-2 0-144 16,2-1 128-16,0-1-128 0,1-1 128 0,-2 0-128 15,2 1 128-15,0-1-128 0,0 0 160 0,0-1-160 16,1 1 144-16,-1-1-144 0,1 1 128 0,1-2-128 15,0 0 144-15,1 0-144 0,0-2 160 0,2 1-160 16,0-1 128-16,2 1-128 0,2-2 0 0,1 0 144 16,0 0-144-16,0 1 160 0,-2-1-160 0,1 0 160 0,2 0-160 15,2 0 0-15,0-1 144 0,0 0-144 0,-1 1 0 0,2-1 128 16,1-2-128-16,0 2 0 0,-1 0 0 0,2-1 0 16,1 1 0-16,2 0 0 0,-1 0 0 0,3 1 0 15,2-1 0-15,1 1 0 0,1 1 0 0,1 1 0 16,1 1 0-1,0 1 0-15,1 1 0 0,-1 1 0 0,-6-2 0 0,2 2 0 0,0 0 0 0,1 0 0 16,1-2 0-16,1 0 0 0,-4 1 0 0,2-1 0 16,2 1 0-16,2-1 0 0,0 0 0 0,1 1 0 15,1 1 0-15,1-1 0 0,0 3 0 0,1-1 0 0,1 0 0 16,-2 0 0-16,-1 1 0 0,-2-1 0 0,2 0 0 0,-2-1 0 16,-1 1 0-16,0-2 0 15,4 0 0-15,0 0 0 0,3 1 0 0,2-2 0 0,-4 2 0 0,2-2 0 16,-1-1 0-16,-2 2 0 0,0-2 0 0,-1 1 0 15,-1-1 0-15,1 0 0 0,3-1 0 0,-2-1 0 16,3 1 0-16,-2-1 0 0,2 1 0 0,-1 0 0 16,-2 1 0-16,-1-2 0 0,4 4 0 0,-3-2 128 15,-1 1-128-15,-2 0 0 0,2 2 0 0,-2-1 0 16,0-1 0-16,-1 1 0 0,0-1 0 0,0-1 0 31,1 1 0-31,2-1 0 0,3 2 0 0,1-1 0 0,-2 1 0 0,1-1 0 16,-1 2 0-16,-1 0 0 0,0 0 0 0,-2-2 0 15,0 2 0-15,0 0 0 0,-5-2 0 0,0-1 0 16,3 1 0-16,-2-1 0 0,-1 2 0 0,3-4 0 16,2 1 0-16,2 0 0 0,1-1 0 0,2-1 0 15,-1 2 0-15,-1-2 0 0,0 2 0 0,-3-1 0 16,0 1 0-16,-4-1 0 0,1 2 0 0,-1-1 0 16,-1 0 0-16,-1-1 0 0,-1 1 0 0,1-1 0 15,1 1 0-15,0 1 0 0,2 0 0 0,1 0 0 16,1 0 0-16,-1 1 0 0,0 1 0 0,-2-1 0 0,1 2 0 0,-4-2 0 15,3 2 0-15,-3 0 0 0,-1-1 0 0,1-1 0 16,0 2 0-16,2 0 0 0,-1-2 0 0,1 0 0 16,-3 1 0-16,2-1 0 0,1 1 0 0,-3-2 0 15,2 1 0-15,-2-1 0 0,-2 1 0 0,-2 1 0 16,0-2 0-16,-2 1 0 0,1 1 0 0,-3-2 0 16,0 1 0-16,-1 1 0 0,0-2 0 0,-2 0 0 15,-3 1 0-15,0-2 0 0,-1 1 0 0,-1 0 0 16,0 0 0-16,-2-2 0 0,2-1 0 0,0 2 0 15,-3-1 0-15,1 0 0 0,0-1 0 0,0 0 0 0,-1 0 0 0,-1 0 0 16,1 1 0-16,-1-1 0 0,1-2 0 0,-1 3 128 16,2-3-128-16,-2 3 0 0,1-3 0 0,-2 1 144 15,1 1-144-15,-1-1 0 0,2 0 128 0,-1 0-128 16,4-1 0-16,-5 1 0 0,0 0 128 0,-2 0-128 16,0-1 0-16,-1 0 0 0,0-1 224 0,-1 0-64 15,0-2-16-15,1-2 0 0,-1-1 112 0,1-3 32 16,0-3 0-16,2 1 0 0,-2-1-96 0,2-3-32 15,-2 1 0-15,0-4 0 0,1 2-32 0,-3-2-128 0,3 1 192 16,-2-2-64-16,-1 0 0 0,0 0-128 0,-1 0 192 0,1 1-64 16,-1 2-128-16,0-2 192 0,1 3-192 0,-2-2 192 15,0 1-48-15,0-3 0 0,-2-5 0 0,2 0 0 16,-1-2 16-16,0-3 0 0,-1-3 0 0,1 3 0 16,1 4-160-16,0 3 192 0,0 2-192 0,0 0 192 15,0 3-192-15,0 1 0 0,0 0 0 0,0 1 0 16,1 3 0-16,1 0 128 0,0 0-128 0,1 2 0 15,0 1 0-15,0-2 0 0,0 2 128 0,-2 0-128 16,2 3 0-16,-2 1 0 0,1 0 0 0,-2 0 0 0,0 1 0 16,0 1 0-16,-2 0 128 0,0 0-128 15,-1 3 0-15,0-1 0 0,0 1 144 0,-1 0-144 0,-2 2 0 0,1-1 144 16,-4 0-144-16,1 1 0 0,-1 0 128 0,-1 1-128 16,-1-1 0-16,-2 0 0 0,-1 1 128 0,1 1-128 15,-2 1 0-15,1-1 0 0,0 1 128 0,-1 0-128 16,-2-2 0-16,1 2 0 0,-3 2 0 0,1-2 0 15,-2 1 0-15,-1 0 0 0,-2-1 128 0,1 0-128 16,-4 0 0-16,1-1 0 0,6 1 0 0,0-1 0 16,-3-1 128-16,-2 1-128 0,-1-2 0 0,-2 0 0 15,0 0 0-15,0-1 0 0,2 1 128 0,-2 0-128 0,0-1 0 0,-1 1 0 16,-2-1 128-16,1 0-128 0,-1 1 0 0,-1-1 0 16,-3 1 128-16,-1-3-128 0,-3 2 0 0,-2 0 0 15,1-3 128-15,-1 0-128 0,2-2 0 0,0 2 0 16,1 0 128-16,-1 0-128 15,0 1 0-15,-5 1 0 0,1 2 128 0,-3-1-128 0,1 1 0 0,0 0 0 16,0 0 0-16,1 0 0 0,-1-1 0 0,1 0 0 16,0 0 128-16,-1-1-128 0,1 1 0 0,0 1 0 15,0 2 0-15,-5 1 0 0,-4 0 0 0,-2 1 0 16,-1 2 128-16,3-1-128 0,2-2 0 0,0 0 0 0,-1-2 0 16,0 1 0-16,3 1 0 0,-4 0 0 15,-3 1 0-15,-5 1 0 0,-1 2 0 0,1 0 0 0,2-1 0 0,3-2 0 16,1 1 0-16,0-2 0 0,1 0 0 0,-7 1 0 15,-2 2 0-15,-3 0 0 0,-1 2 128 0,1 0-128 16,3-2 0-16,0-2 0 0,1 0 0 0,0-1 0 16,-4 2 0-16,-3 1 0 0,-1 1 128 0,-2-1-128 15,2 1 0-15,0-3 0 0,1-1 0 0,0-1 0 16,2 1 128-16,-3 1-128 0,-5 1 0 0,1-1 128 16,2-1-128-16,1-1 0 0,2-4 128 0,3-2-128 0,0 2 0 15,3-2 0-15,-1 0 128 0,0 0-128 0,1 0 0 0,2-2 0 16,7-1 128-16,2-1-128 0,3 0 0 0,3-2 0 15,4 2 0-15,0 1 0 0,1 0 0 0,3 1 0 16,4 1 0-16,3-1 0 0,3 4 0 0,3 0-144 31,6 1-880-31,2 4-160 0,5 3-32 0,1 4-14624 0,3 6-2912 0</inkml:trace>
  <inkml:trace contextRef="#ctx1" brushRef="#br0" timeOffset="82942.2">20650 1751 16575 0,'-1'-3'1472'0,"0"-1"-1168"0,-1 1-304 0,2 2 0 0,0-1 1584 0,-1-1 256 0,-2-2 48 0,0-4 16 16,-1-2 1520-16,-2-2 304 0,2 2 64 0,-2 0 16 16,4 1-2064-16,-3 3-400 0,4 1-96 0,-2 2-16 15,2 1-544-15,-1 3-112 0,2 1-32 0,-1 2 0 16,1 6-96-16,-2 0-32 0,2 7 0 0,0 4 0 16,0 5-64-16,2 3-16 0,-2 1 0 0,1 0 0 15,-1 1-48-15,0 5-16 0,-1 6 0 0,1 2 0 16,0-4-80-16,-2 5-32 0,1 4 0 0,1 2 0 0,-1 2-160 15,-1-3 0-15,1-2 0 0,1-8 128 0,0-3-128 0,0-7 0 16,1-2 0-16,-1-27 128 16,6 47-128-16,-6-47 160 0,4 37-160 0,-4-37 160 0,4 32-160 0,-4-32 192 15,3 31-192-15,-3-31 192 0,0 30-192 0,0-30 192 16,-1 24-192-16,-1-14 192 0,-1 0-192 0,2-2 0 16,-3-1 0-16,1-3 128 0,-1 1-128 0,0-2 160 15,-2-2-160-15,0-1 160 0,1-3 48 0,-3 0 16 16,1-2 0-16,-2-2 0 0,-1 0-32 0,-2-5 0 0,-2-1 0 0,-4-1 0 15,-1-1-64-15,-2-1 0 0,-1-1-128 0,-2 2 192 16,-2-1-192-16,-1 2 0 0,-1 0 0 0,3 3 0 16,-2 2 0-16,1 4 0 0,1 0 0 0,0 4 0 15,-2 2 0-15,4 2 0 0,2 1 0 0,1 3 0 16,0 3 0-16,2 2 0 0,1-1 0 0,0 3 0 16,3 2-128-16,0 2 128 0,4-1 0 0,2 1 0 15,0 2-128-15,4 3 128 16,3-2 0-16,1 1 0 0,0-22 0 0,10 40-128 0,-10-40 128 0,0 0 0 15,34 49 0-15,-34-49 0 0,0 0 0 0,56 32 0 16,-56-32 0-16,0 0 0 0,72 18 0 0,-72-18 0 0,0 0 0 0,72 4 0 16,-72-4 0-16,0 0 0 0,62-5 192 0,-62 5-48 15,0 0-16-15,54-10 0 0,-54 10 0 0,0 0-128 16,47-16 192-16,-47 16-64 16,0 0-128-16,46-23 0 0,-46 23 0 0,27-16 128 0,-27 16-128 0,18-16-272 15,-18 16 64-15,19-17 16 16,-19 17-896-16,15-18-192 0,-15 18-16 0,13-16-13120 15,-13 16-2624-15</inkml:trace>
  <inkml:trace contextRef="#ctx1" brushRef="#br0" timeOffset="83354.07">20756 2744 16063 0,'0'0'352'0,"0"0"80"0,0 0 16 0,0 0 0 0,0 0-448 0,0 0 0 0,0 0 0 0,0 0 0 0,0 0 3920 0,60 13 704 0,-60-13 144 0,0 0 32 0,53-6-2048 0,-53 6-416 15,0 0-80-15,47-18-16 0,-47 18-1280 0,27-19-272 16,-27 19-48-16,22-18-16 0,-13 8-80 0,-2 0-16 16,1-3 0-16,0-1 0 15,-3-1 16-15,-1-2 0 0,1 0 0 0,-4 0 0 0,0-1-64 0,-2 1-16 16,-2 0 0-16,-1 0 0 0,-2 0-128 0,-2 3-16 15,-1-1-16-15,-2 4 0 0,-3 1-112 0,-2 3 0 16,1 2-16-16,-3 2 0 0,1 3-176 0,0 3 192 16,2 2-192-16,1 4 192 0,3-1-192 0,1 2 0 15,3 1 0-15,1 2 0 0,2 4 0 0,3 0 0 0,1 0 0 0,1 3 0 16,-1-20 0-16,9 38 0 0,-9-38 0 0,0 0 0 16,27 48 0-16,-27-48 0 0,0 0 0 0,0 0 0 15,53 47-128-15,-53-47 128 0,0 0 0 0,0 0 0 16,71 21 0-16,-71-21-144 0,0 0 144 0,63 0 0 31,-63 0-464-31,0 0 16 0,64-12 0 0,-64 12 0 16,0 0-384-16,66-19-64 0,-66 19 0 0,0 0-16 15,57-23-144-15,-57 23-32 0,0 0 0 0,42-23-18240 0</inkml:trace>
  <inkml:trace contextRef="#ctx1" brushRef="#br0" timeOffset="83654.75">21381 2224 6447 0,'1'-17'576'0,"-1"0"-576"16,0 4 0-16,0 4 0 0,0 0 3584 0,0-5 592 15,2-14 128-15,-2-16 32 0,0-13 80 0,0-1 32 16,0 6 0-16,-2 10 0 0,2 9-2336 0,-1 11-480 16,1 5-96-16,-2 7 0 0,1 4-464 0,1 6-96 15,0 2-16-15,-1 3 0 16,-1 4-192-16,1 2-32 0,1 5-16 0,-2 3 0 0,4 0-128 0,-2 2-16 16,1 7-16-16,-1 2 0 0,2 0-112 0,-1 9-32 15,2 11 0-15,-2 7 0 0,1 8-80 0,0 2-16 0,0-1 0 16,1-5 0-16,-1-9-176 0,3-7-144 0,-2-2 192 0,-1-4-192 15,3 0 192-15,-3-4-192 0,1-3 192 0,0-3-192 16,-2-7 320-16,1-2-64 0,-1 0 0 0,1-5 0 16,-1 1-64-16,1-3-32 0,-1-4 0 0,-1 0 0 15,1-3-160-15,1-2 0 0,-1-3 0 0,1-1 128 16,0-1-128-16,0-2-144 0,1-3 144 0,1-2-208 16,-1-3-816-1,0-1-176-15,-1-2-16 0,0-1-16 0,1-5-496 0,-1-4-112 0,0-6-16 0,-1-1-19264 16</inkml:trace>
  <inkml:trace contextRef="#ctx1" brushRef="#br0" timeOffset="83938.78">21025 2161 36863 0,'0'0'3264'0,"0"0"-2608"15,3 0-528-15,-1 0-128 16,0 1 656-16,-1-1 112 0,3-1 0 0,-4 1 16 0,0 0 688 0,0 0 128 15,57-2 16-15,-57 2 16 0,54-1-544 0,-54 1-96 16,66-5-32-16,-66 5 0 0,72-4-192 0,-72 4-64 16,67-5 0-16,-67 5 0 0,60-8-112 0,-60 8-16 15,58-8-16-15,-58 8 0 0,51-7-112 0,-51 7-32 16,0 0 0-16,68-11 0 0,-68 11-160 0,45-9-16 0,-45 9-16 0,0 0 0 16,54-11-224-16,-54 11 128 0,0 0-128 0,0 0 0 15,0 0 0-15,41-13 0 0,-40 10 0 0,-2 3-160 31,-1 0-672-31,-2 0-128 0,-3 3-16 0,-2 0-16 16,0 1-832-16,-3 2-160 0</inkml:trace>
  <inkml:trace contextRef="#ctx1" brushRef="#br0" timeOffset="84826.46">22340 1884 19343 0,'0'0'1728'0,"0"0"-1392"0,3-6-336 0,-3 5 0 0,-2 1 1408 0,1-2 224 15,0-1 32-15,-2 0 16 0,-3 1 1520 0,-1-1 320 16,-3 3 48-16,-1 3 16 0,-3 2-2128 0,-2 4-432 16,-1 1-64-16,0 4-32 0,-1 1-416 0,-3 7-64 15,-3 3-32-15,-2 7 0 0,1 4 800 0,1 3 176 16,1 5 16-16,2 1 16 15,3 3-1632-15,4 0-336 0,1 2-64 0,4-2-16 0,5-4 624 0,3-5 336 0,1 1-32 16,1-1-16-16,3 0-80 0,2-3-16 0,-6-36 0 0,13 61 0 16,-13-61 64-16,21 55 0 0,-21-55 0 0,27 50 0 15,-27-50 16-15,0 0 16 0,48 59 0 0,-48-59 0 16,0 0 32-16,49 39 16 0,-49-39 0 0,0 0 0 16,0 0 0-16,58 31 0 0,-58-31 0 0,0 0 0 15,0 0-112-15,0 0-32 0,0 0 0 0,64 17 0 16,-64-17-192-16,0 0 128 0,0 0-128 0,0 0 0 15,0 0 0-15,0 0-288 0,0 0 32 0,28-17 16 16,-28 12-976 0,0-4-208-16,-1 1-48 0,1-5-20224 0</inkml:trace>
  <inkml:trace contextRef="#ctx1" brushRef="#br0" timeOffset="85207.63">22769 1944 4607 0,'2'-4'400'0,"-2"3"-400"0,0-1 0 0,1 1 0 0,-1 1 1808 0,0 0 288 0,0 0 48 0,0 0 16 16,0 1 2576-16,0 1 512 0,-1 3 96 0,-1 2 32 15,0 3-2112-15,-3 2-400 0,0 3-96 0,-1 4-16 16,0 2-640-16,-2 3-128 0,-1 4-16 0,1 3-16 16,-1 2-1744-16,0 0-336 0,-1 6-80 0,-2-1-16 15,3 0 640-15,-3-1 128 0,4-3 32 0,-1-5 0 16,1-2-192-16,1-3-16 16,0-1-16-16,0-1 0 0,1-1 0 0,-1-2 0 0,3-4 0 0,-2-2 0 0,3-2-176 0,-1-1-48 15,1 0 0-15,0-1 0 0,-1-2-128 0,1-2 0 16,2 0 0-16,-2-3 0 0,2 1 0 0,-2-3-272 15,1 3 64-15,1-4 16 16,1-1-720-16,0-1-144 0,0-1-32 0,3-3 0 16,0 0-448-16,2-3-112 0</inkml:trace>
  <inkml:trace contextRef="#ctx1" brushRef="#br0" timeOffset="85524.34">22786 1918 30399 0,'-12'-3'2704'0,"6"0"-2160"0,2 1-544 0,1 1 0 16,3 1 1472-16,0 0 176 0,0 0 32 0,1 0 16 16,2 3 256-16,-3-3 48 0,0 0 16 0,0 0 0 15,0 0-864-15,54 41-160 0,-54-41-32 0,0 0-16 16,49 55-224-16,-49-55-32 0,38 52-16 0,-38-52 0 31,36 60-96-31,-36-60-32 0,35 62 0 0,-35-62 0 16,34 68-96-16,-34-68-32 0,34 63 0 0,-34-63 0 0,28 54-48 0,-28-54-16 15,0 0 0-15,34 62 0 16,-34-62-48-16,0 0-16 0,25 48 0 0,-25-48 0 0,0 0-80 0,0 0-16 16,0 0 0-16,34 52 0 0,-34-52-192 0,0 0 176 15,0 0-176-15,0 0 160 0,0 0-160 0,0 0 0 16,0 0 0-16,0 0 0 0,0 0-288 0,0 0-96 16,0 0 0-16,0 0-16 15,0 0-1024-15,29-18-208 0,-36 9-32 0,-3 1-21056 0</inkml:trace>
  <inkml:trace contextRef="#ctx1" brushRef="#br0" timeOffset="85762.95">22563 2394 34095 0,'0'1'3024'0,"2"0"-2416"0,0 1-480 0,1-1-128 16,0-1 1296-16,1 0 240 0,-4 0 64 0,0 0 0 15,0 0 64-15,69 10 0 0,-69-10 16 0,67 4 0 16,-67-4-464-16,78 0-80 0,-78 0-32 0,76-2 0 15,-76 2-272-15,66-3-64 0,-66 3-16 0,55-4 0 16,-55 4-256-16,0 0-48 0,55-9-16 0,-55 9 0 16,0 0-240-16,0 0-32 0,36-13-16 0,-32 10 0 15,-1 1-144-15,-2-1-144 0,-1 0 144 0,-1 0-208 16,-2 0-1088-16,-3-1-224 0,1 1-32 0,-2-1-20992 16</inkml:trace>
  <inkml:trace contextRef="#ctx1" brushRef="#br0" timeOffset="86143.53">23204 1545 33167 0,'-5'-2'2944'0,"2"2"-2352"16,2 2-464-16,1-1-128 0,0 0 576 0,-2 1 80 0,4 1 32 0,-1 2 0 16,2 4 1104-16,-3-9 208 0,0 0 48 0,27 56 16 15,-27-56-928-15,36 60-192 0,-36-60-48 0,51 69 0 16,-51-69-224-16,54 69-48 0,-54-69-16 0,62 81 0 16,-31-33-96-16,-1 4-32 0,-2 2 0 0,-1 2 0 0,-4 1-160 0,-2-2-16 15,0 1-16-15,-4-4 0 0,0-2 48 0,-4-6 16 16,-2-3 0-16,-11-41 0 0,17 73 96 0,-17-73 32 15,8 61 0-15,-8-61 0 0,4 56 32 0,-5-27 16 16,0-1 0-16,-2-3 0 0,-1 2 208 0,-1-6 32 16,0-1 16-16,-2-3 0 0,0-4-624 0,-2-2-112 15,1-4-48-15,-1-1 0 0,-1-2 0 0,2-1 0 0,-1-3 0 0,2-2 0 32,2 0-1792-32,0-3-368 0,4 0-64 0,1-4-21744 0</inkml:trace>
  <inkml:trace contextRef="#ctx1" brushRef="#br0" timeOffset="86587.32">24364 2355 21183 0,'-5'3'944'0,"0"-1"192"0,3 1-912 0,-1-3-224 0,3 1 0 0,1-1 0 0,1 1 2784 0,-1 1 512 0,2 1 96 0,-3-3 32 31,0 0-784-31,0 0-144 0,0 0-48 0,61 15 0 16,-61-15-1232-16,0 0-240 0,66 2-48 0,-66-2-16 16,52-5-176-16,-52 5-32 0,58-7-16 0,-58 7 0 15,54-7-240-15,-54 7-32 0,49-5-16 0,-49 5 0 16,0 0-112-16,65-6-32 0,-65 6 0 0,0 0 0 15,0 0-256-15,58-3 160 0,-58 3-160 0,0 0 128 16,0 0-128-16,0 0 0 0,0 0-192 0,0 0 192 16,0 0-1088-16,0 0-112 0,0 0-16 0,0 0-19936 15</inkml:trace>
  <inkml:trace contextRef="#ctx1" brushRef="#br0" timeOffset="86845.41">24325 2552 30399 0,'-2'1'1344'0,"2"1"288"0,3-1-1312 0,0 1-320 16,0-1 0-16,0-1 0 0,1 0 2160 0,-4 0 352 0,0 0 80 0,0 0 16 16,61 3-544-16,-61-3-96 0,59 0-32 0,-59 0 0 15,68-3-592-15,-68 3-112 0,60-3-16 0,-60 3-16 16,56-4-272-16,-56 4-48 0,57-4-16 0,-57 4 0 16,0 0-240-16,68-6-48 0,-68 6-16 0,0 0 0 15,0 0-240-15,61-7-64 0,-61 7 0 0,0 0 0 16,0 0 208-16,0 0 48 0,0 0 0 0,0 0 0 15,0 0-1152-15,0 0-208 16,0 0-48-16,0 0-16 0,0 0-864 0,30-17-160 0,-33 16-48 0,-1 1-20784 16</inkml:trace>
  <inkml:trace contextRef="#ctx1" brushRef="#br0" timeOffset="87506.49">25592 2173 26719 0,'1'-5'2368'0,"-1"-1"-1888"0,3 2-480 0,-2-2 0 16,1 3 464-16,-1 0 0 0,-1 1 0 0,2-4 0 0,-1-3 2224 0,1 0 432 15,0-4 80-15,0-1 32 0,-2 1-1920 0,-2 2-384 16,1 5-80-16,0 0-16 0,-4 4-128 0,0 0-48 16,-4 4 0-16,-1 2 0 15,0 1-32-15,2 4-16 0,-2 2 0 0,-1 3 0 0,1 2-64 0,0 4-16 16,0 2 0-16,2 4 0 0,1-1-176 0,1 1-32 15,2 0-16-15,1 1 0 16,3-27-160-16,1 53-16 0,-1-53-128 0,7 45 192 0,-7-45-192 0,17 45 0 16,-17-45 128-16,0 0-128 0,34 56 0 0,-34-56 0 15,0 0 0-15,52 51 0 0,-52-51 0 0,50 31 128 0,-50-31-128 0,55 26 0 16,-55-26 144-16,52 17-144 0,-52-17 128 0,61 14-128 16,-61-14 128-16,55 6-128 0,-55-6 0 0,51-2 128 15,-51 2-128-15,49-8 160 16,-49 8-160-16,44-14 160 0,-44 14 64 0,41-22 16 0,-41 22 0 0,38-25 0 15,-18 11 208-15,-2-3 32 0,1 0 16 0,-2-3 0 16,1 0 576-16,-1-2 112 0,-1-2 32 0,-2 0 0 16,-3-2-976-16,-3-1-176 0,-2-1-64 0,-2 1 0 15,-2 3 0-15,-2-3 0 0,-4-4 0 0,-4-5 0 16,-1-5 0-16,-6-3 0 0,-3 3 0 0,-6 3 0 0,0 2 0 16,-4 4 0-16,-3 2 0 0,-2 5 0 0,1 4 0 0,-2 2 0 15,-1 7 0-15,-1 3 0 0,-1 2 0 0,-2 6 0 16,2 1 0-16,0 4 0 0,1 2 0 0,0 2 0 15,1 3 0-15,0 3 0 0,1 5 0 0,1 2 0 16,5 3 0-16,6 0 0 0,0 4 0 0,5-1 0 16,5-1 0-16,0 0 0 0,4 1 0 0,1-1 0 15,1 0 0-15,5-1 0 16,-1-3-1600-16,2-22-320 0,6 40-64 0,-6-40-22240 16</inkml:trace>
  <inkml:trace contextRef="#ctx1" brushRef="#br0" timeOffset="88663.99">20159 3364 11967 0,'-3'-3'1072'0,"2"1"-864"0,-1-1-208 0,2 1 0 0,0 1 288 0,-1-1 16 0,-2 0 0 0,-3-5 0 16,2 1 1648-16,-3 0 336 0,0 1 64 0,0 2 16 15,-2 3 112-15,2 3 16 0,0 2 16 0,0 4 0 16,0 2-400-16,1 3-96 0,2 3-16 0,0 4 0 16,4-21-848-16,-6 50-160 0,6-50-32 0,3 55-16 0,-3-55-512 0,7 54-112 15,-7-54 0-15,14 53-16 16,-14-53-64-16,19 54-16 0,-19-54 0 0,29 64 0 15,-29-64-64-15,31 56-16 0,-31-56 0 0,36 51 0 0,-36-51-16 0,0 0-128 16,55 63 192-16,-55-63-64 0,0 0 0 0,56 44 0 16,-56-44 0-16,0 0 0 0,67 24 16 0,-67-24 0 15,49 4 0-15,-49-4 0 0,60-5 0 0,-60 5 0 0,69-14 0 16,-31 1 0-16,1-1-144 0,4-2 160 0,-1-1-160 0,-4 0 160 16,-4 3-160-16,3-3 0 0,4-2 0 0,7-4 128 15,6-1-128-15,2-1 0 0,4 1 0 0,-3 1 0 16,1 2 0-16,0 2 0 0,-1 2 0 0,-2 3 0 15,0 0 0-15,1 3 0 16,7 0 0-16,4 2 0 0,7 2 0 0,1 4 0 0,1 2 0 0,0 1 0 16,-1 0 0-16,-75 0 0 0,68-2 0 0,-68 2 0 15,73 3 0-15,-73-3 0 0,98 9 0 0,-23 1 0 0,24 4 0 0,12 7 0 16,1 0 0-16,-2 3 0 0,3 4 0 0,-3 3 0 16,-7-1 0-16,-103-30 0 0,94 27 0 0,-94-27 0 15,97 31 176-15,-43-13-176 16,2 2 256-16,15 6-32 0,12 5-16 0,3 3 0 0,-1-2-16 0,-13-4-16 15,-12-2 0-15,-60-26 0 0,76 39-32 0,-76-39 0 16,0 0 0-16,42 41 0 0,-42-41 96 0,0 0 16 16,-5 29 0-16,-7-22 0 0,0-2 16 0,-1-1 16 15,0-1 0-15,0-3 0 0,4-3-128 0,0-1-32 16,2-3 0-16,1-3 0 0,4-1 96 0,-1-3 16 16,4-6 0-16,3-1 0 15,3 0-96-15,0-1-16 0,3 1 0 0,2 0 0 0,3-4-128 0,5-4 0 16,7-4 0-16,5-6 0 0,6-2 0 0,6 2 0 0,0-1 0 0,4 5 0 15,2 2 0-15,-1 5-176 0,-2 3 176 0,1 5-128 16,4 3 128-16,2 3 0 0,-1 4-144 0,2 4 144 16,0 5 0-16,1 4 0 0,0 2 0 0,-4 3 0 15,-52-8 0-15,99 11 0 16,-38-3 0-16,7 1 0 0,4 2-128 0,0 3 128 0,1 0 0 0,1 2 0 16,-2-1 0-16,1 1 0 15,-2-5 0-15,1 2 0 0,3 1 0 0,1 0 0 0,-2 2 0 0,-7-2 0 0,-10 1 0 0,-1-2 0 16,-1 0 0-16,2 0 0 0,1-2 224 0,-2-1 16 15,1 0 0-15,-5-5 0 0,-52-5 144 0,98 7 48 16,-98-7 0-16,82-4 0 0,-82 4-64 0,66-13-16 16,-38 5 0-16,2-5 0 15,-1-2-128-15,4-5-32 0,2-1 0 0,-1-2 0 16,-1 1-192-16,-2-4 0 0,-3 1 128 0,-3-2-128 0,-2-1 0 0,-3 1 0 31,-6 0 0-31,-3 3 0 16,-2 1-816-16,-6 3-96 0,-3 4-32 0,-5 1-14992 0,0 4-2992 0</inkml:trace>
  <inkml:trace contextRef="#ctx1" brushRef="#br0" timeOffset="100613.85">25757 847 14735 0,'-1'-2'1312'0,"-2"1"-1056"0,1-1-256 0,1 0 0 0,0 2 1584 0,-2-3 256 0,-3 0 48 0,-1-3 16 0,-4 1 1056 0,-3-2 224 16,-3 0 32-16,-6 1 16 0,-1 2-1648 0,-4 2-336 16,-3 2-64-16,-2 3-16 0,1 3-656 0,-2 1-144 15,0 3-32-15,-3 2 0 0,-1 1-80 0,1 1-32 0,5 0 0 0,4-1 0 16,4 0 48-16,2-1 16 0,4 0 0 0,3 0 0 31,3 0-64-31,2-1-16 0,5 0 0 0,3 1 0 0,5-1-208 0,3-1 128 0,5-2-128 0,3 1 0 16,-14-9 128-16,0 0-128 0,75 22 0 0,-40-13 144 15,-1-2-144-15,3 0 160 0,4 3-160 0,3 0 160 16,2 3-160-16,1 1 0 0,0 0 0 0,-47-14 0 16,80 31 0-16,-80-31 0 0,64 32 0 0,-64-32 0 0,0 0 0 0,58 47 0 15,-58-47 0-15,0 0 0 0,0 0 0 0,0 0 0 32,22 64 0-32,-26-53 128 0,-3 2-128 0,-3-2 160 0,-1-1-160 0,-2 0 160 0,-1-3 32 0,-2 1 0 15,-2-1 0-15,-3 2 0 0,-3-2 176 0,-2 0 32 16,1 0 16-16,-2 0 0 0,0-3-32 0,5 0-16 15,0 1 0-15,1-4 0 0,-1 1-176 0,2-1-48 16,3-1 0-16,1-1 0 0,5-1-144 0,3 1 0 16,2-1 0-16,2 1 0 15,2-1-400-15,2 0-64 0,3 0-16 0,1 1-19600 0</inkml:trace>
  <inkml:trace contextRef="#ctx1" brushRef="#br0" timeOffset="101325.5">25976 1143 11967 0,'0'-1'528'0,"0"0"112"0,0 1-512 0,0 0-128 0,0 0 0 0,-1 0 0 0,-1 1 3120 0,1 2 592 0,-3 1 112 0,-2 3 16 15,0 3-192-15,-1 1-32 0,2 2-16 0,-2 1 0 0,1 0-2192 0,2 0-448 31,1 0-96-31,0 1-16 0,3 0-464 0,1-1-80 0,2 0-32 0,0-1 0 16,1-2-80-16,3 2 0 0,-7-13-16 0,0 0 0 0,0 0-48 0,0 0 0 31,0 0 0-31,54 52 0 0,-44-47 0 0,1-3-128 16,1 0 192-16,-1-2-64 0,0 0-128 0,-1-3 128 16,0 0-128-16,1 0 128 0,-1-2-128 0,0-1 160 15,-2 2-160-15,1-2 160 0,-1 1-32 0,-1-3 0 16,2 0 0-16,-1 0 0 0,-2-1 64 0,1 1 0 0,-1-1 0 15,1-1 0-15,-1 0 48 0,2-1 16 0,-1 1 0 0,2-3 0 16,0 2 0-16,1 1 16 0,2 0 0 0,0 2 0 16,1 2-144-16,0 1-128 0,-2 0 144 0,2 2-144 15,-3 2 0-15,0 2 0 0,-1 1 0 0,0 1 0 16,-2 4 0-16,1 1 0 0,-1 2 0 0,-1 1 0 16,-2 1 0-16,1-1-192 0,-3 2 192 0,1-1-160 15,0 1 160-15,0 0-160 0,0 0 160 0,0 1-160 16,-1-2 160-16,0 0 0 0,-1-1 0 0,1-1 0 15,-1-2 0-15,-1-2 0 0,0 0 0 0,0-2 0 16,0-1 0-16,0 0 0 0,0-1 0 0,0-2 0 0,-1 0 0 0,1-1 0 16,-2 0 0-16,2-4 128 0,0 3-128 0,0-4 128 15,0 0-128-15,2-1 128 0,0-1-128 0,3-1 144 16,0-1-144-16,1 0 160 0,1-2-160 0,3 0 0 16,0 0 0-16,1-2 128 0,0-1-128 0,-1 1 0 15,2 2 0-15,-1-1 0 0,-1 3 0 0,1 0 0 16,-1 2 0-16,-2 2 0 0,1 2 0 0,-2 1 0 15,2 2 0-15,-2 1 0 0,-2 1 0 0,1 2 0 16,0 2-144-16,-1 1 144 0,-1 1 0 0,-1 0 0 16,1 0-128-16,-1 3 128 0,0 0 0 0,0 0 0 0,0-2 0 0,-2 1 0 15,2 1 0-15,0 0 0 0,-2 0 0 0,1-2 0 16,0-1 0-16,0 0 0 0,-1 2 0 0,1-2 0 16,-1 0 0-16,1 0 0 0,-1-1 0 0,0-1 0 15,-1-1 0-15,0-1 0 0,0 1 0 0,0-1 0 16,2 0 0-16,-2 0-128 0,0-2 128 0,1 1 0 31,-1-1-608-31,2 1-16 0,-1-2 0 0,0 1 0 16,2 0-432-16,-1 1-96 0,0-1 0 0,1 1-17920 0</inkml:trace>
  <inkml:trace contextRef="#ctx1" brushRef="#br0" timeOffset="101865.47">27053 1375 14975 0,'8'-10'320'0,"-4"4"80"0,-1 2 16 0,0 0 0 0,-2 1-416 0,1 0 0 0,-2 1 0 0,1-4 0 0,2-1 4464 0,-2-4 800 0,2-4 176 0,-3 1 16 0,-1 0-2704 0,-1 0-560 0,-2 0-96 0,-3 1-32 15,0 0-1120-15,-1 4-240 0,-4-1-32 0,1 1-16 16,0 2-224-16,-2 3-48 0,0 1-16 0,-1 3 0 15,1 1-176-15,1 2-16 0,-2 2-16 0,1 0 0 16,1 1-160-16,3 2 0 0,0 2 0 0,2 2 0 16,1-3 0-16,2 4 0 0,1-2 0 0,3 2 0 15,2 0 0-15,-1 0 0 0,3-2-144 0,2 0 144 16,1-1-192-16,0 0 0 0,3-2 16 0,1-2 0 16,-1 0-48-16,2-3-16 0,-3-2 0 0,4 0 0 0,-2-2 240 15,2-2-192-15,-2 0 192 0,1-1-192 0,-1-2 192 0,-1 2 0 16,-2 0 0-16,0 1 0 0,-1 0 0 0,-2 2 0 15,-1-1 0-15,-1 4 0 0,2 1 0 0,-3 2 192 16,1 2-64-16,0 2-128 16,0 1 176-16,0 3-176 0,-3-13 160 0,0 0-160 0,0 0 944 0,8 66 80 15,-8-66 32-15,0 0 0 16,4 65-1648-16,-4-65-336 0,0 0-64 0,3 75-16 0,-3-75 832 0,-1 56 176 16,1-56 0-16,-4 54 0 0,4-54 128 0,-6 45 0 0,0-25-128 15,1-3 192-15,-1-2-32 0,-1-2-16 0,0 0 0 0,0-3 0 31,0-3 80-31,0 0 16 0,0-1 0 0,-1-2 0 16,3 0-16-16,-1-3 0 0,3 1 0 0,1-2 0 0,0 0-224 0,1-2 0 0,2-2 0 0,-1-1 0 31,2-1-240-31,2-3-144 0,0 0-16 0,2-3-16 0,-1 0-752 0,1-4-160 0</inkml:trace>
  <inkml:trace contextRef="#ctx1" brushRef="#br0" timeOffset="102278.18">27290 1333 24879 0,'0'0'2208'0,"0"0"-1760"0,0 0-448 0,0 0 0 0,0 0 1536 0,0 1 240 16,0 0 32-16,0 2 16 0,0 2 656 0,-2 0 128 16,4 4 16-16,-2 1 16 0,1 1-1760 0,1-1-368 15,0 2-64-15,3 0 0 0,-1-1-288 0,2-1-160 16,1 0 192-16,-2-2-192 0,1-2 128 0,2-2-128 15,2 2 0-15,2-3 0 0,0-2 160 0,0-1-160 16,2-3 128-16,0-2-128 0,-1-1 160 0,-2-1-160 16,2-2 192-16,-2 0-192 0,0-3 240 0,-1 1-64 0,0-2-16 15,-2-1 0-15,1 0 64 0,-1-2 16 0,0 1 0 0,-1-2 0 16,-3 1 80-16,-1 2 0 0,-1 3 16 0,0 0 0 16,-1 2 48-16,-1 2 0 0,-1 1 0 0,1 4 0 15,0-1-48-15,0 3 0 0,0 0 0 0,0 1 0 16,-2 5-208-16,2 0-128 0,2 1 160 0,-2 1-160 15,1 3 0-15,1 1 0 0,1 2 0 0,-1-1 0 16,1-4 0-16,1 4 0 0,-4-13 0 0,0 0 0 16,0 0 0-16,0 0 0 0,40 71 0 0,-40-71 0 0,0 0 0 0,0 0 0 15,49 34 0-15,-34-30 0 0,-3-3 0 0,2 1-128 16,2-4 128-16,-1 2 0 16,2-3-496-16,-1-1 16 0,-1 1 0 0,1-2 0 15,1 1-352-15,-1-2-80 0,0-1-16 0,0 1-12448 16,-3 1-2480-16</inkml:trace>
  <inkml:trace contextRef="#ctx1" brushRef="#br0" timeOffset="102532.07">27998 920 26719 0,'-2'-15'1184'0,"1"9"240"0,-1 0-1136 0,1 1-288 16,1 2 0-16,-1 1 0 0,1 2 2880 0,-2-1 528 0,1 1 112 0,-1 0 0 15,1 1-1984-15,-2 4-384 0,2 0-96 0,-2 4-16 16,1 3-512-16,1 3-96 0,0 2-32 0,1-17 0 15,0 0-160-15,-3 72-48 0,3-72 0 0,0 62 0 16,0-62-64-16,3 66-128 0,-3-66 176 0,0 0-176 16,12 86 128-16,-12-86-128 0,0 0 0 0,0 0 0 15,31 78 0-15,-31-78 0 0,0 0 0 0,0 0 0 0,0 0 0 0,60 55 0 16,-46-48 0-16,0-1-144 31,0-2-400-31,0-1-80 0,0 0-16 0,0-2 0 0,1 1-1264 0,-4-1-256 0</inkml:trace>
  <inkml:trace contextRef="#ctx1" brushRef="#br0" timeOffset="102929.08">28386 1359 18431 0,'6'-7'816'0,"-2"3"160"0,0 0-784 0,0 0-192 15,-1 1 0-15,-1 1 0 0,0 0 2992 0,1-3 544 0,4-2 112 0,2-3 32 16,-1-1-688-16,1 0-144 16,-4-2-32-16,0 2 0 0,-2-2-1600 0,-5 2-336 15,1 1-64-15,-5-1-16 0,-2 2-192 0,-2 1-32 0,-3-1-16 16,0 2 0-16,-2 3-112 0,-1-2 0 0,-1 5-16 0,0 1 0 15,0 1-192-15,2 2-48 0,-1 1 0 0,4 3 0 16,-1 2-192-16,3-1 0 16,1 5 0-16,0 0 0 0,3 1 0 0,2 0 0 0,1 2 0 0,1-2 0 15,2 1 0-15,2-1-128 0,1-1 128 0,-3-13 0 16,0 0-176-16,0 0 176 0,0 0-160 0,0 0 160 0,39 61-208 0,-30-56 48 16,1-2 16-16,-1-1 0 0,3-2 144 0,-1-3-192 15,0-1 192-15,-1-2-192 0,2 0 192 0,-4 1 0 16,1-1 0-16,-2 0 0 15,1-2 0-15,1-1 0 0,-2 0 0 0,-2 0 0 0,1 1 304 0,-2 2-16 16,0 0 0-16,1 1 0 0,-1 2 80 0,0 0 16 16,2 2 0-16,-2-1 0 0,3 4-192 0,0-1-48 15,2 3 0-15,-1-1 0 0,1 3-144 0,-1-2 0 0,-1 0 144 16,2 0-144-16,0 3 0 0,3-1 0 0,0 0 0 0,1-1 0 16,0 0 0-16,0-1-128 0,-1 0 128 0,1-1-192 46,0-2-592-46,-1 1-128 0,1-2-32 0,0 0 0 16,0 0-512-16,-2-2-96 0</inkml:trace>
  <inkml:trace contextRef="#ctx1" brushRef="#br0" timeOffset="103298.16">28810 1141 30399 0,'0'-5'1344'0,"0"4"288"0,-2-1-1312 0,2 1-320 0,0 0 0 0,0 1 0 0,0 0 2288 0,2 0 384 0,-1 1 80 0,1 2 0 0,0 3-1376 0,0 1-288 15,1 2-48-15,-2 4-16 0,1 1-432 0,-2-14-80 16,0 0-32-16,0 0 0 0,1 64-224 0,-1-64-32 16,0 0-16-16,0 0 0 0,-1 61-80 0,1-47-128 15,0-3 176-15,1-1-176 0,-1-2 160 0,0-1-160 16,0 1 128-16,0-4-128 0,-1 0 0 0,-1-1 128 16,1-2-128-16,-1 1 0 0,1-2 0 0,-2-2 0 15,0 1 128-15,0-3-128 0,1-1 0 0,-3 0 0 16,3-1 0-16,-3-1 128 0,4-1 64 0,-2-1 0 15,3-1 0-15,0 0 0 0,1-1 128 0,2 0 16 16,2-1 16-16,0 0 0 0,2 0-64 0,2 0-16 16,1 0 0-16,1 2 0 0,2 2-80 0,-2 1-32 0,3 1 0 0,0 1 0 15,3-1 16-15,3 2 0 0,1 1 0 0,0 0 0 16,-1 0-176-16,0 2 192 0,0-1-192 0,-2 1 192 16,0 1-192-16,-1-1 0 0,-1 1 0 0,-2 0 0 15,-3 1-128-15,1 0-128 0,-3 1 0 0,-1-1-16 31,-4 1-1216-31,-1 0-240 0</inkml:trace>
  <inkml:trace contextRef="#ctx1" brushRef="#br0" timeOffset="103469.2">26948 943 40543 0,'-37'-20'1792'0,"23"11"384"0,0 1-1744 0,3 1-432 0,4 1 0 0,2 3 0 32,1 1-384-32,1 0-144 0,-1-1-48 0,-3-4 0 0</inkml:trace>
  <inkml:trace contextRef="#ctx1" brushRef="#br0" timeOffset="-84247.62">3440 16770 33167 0,'3'-7'2944'0,"1"-3"-2352"0,1 4-464 0,-5 6-128 0,0 0 416 0,1-1 64 0,2-3 16 0,2-2 0 16,-2 4 704-16,-1 10 144 0,-4 11 16 0,-3 12 16 15,-4 10-608-15,-5 9-112 0,-6 12-16 0,-5 7-16 16,-3 5-304-16,-5-1-48 0,-2-2-16 0,5-8 0 15,6-3-96-15,1 2-32 16,4 3 0-16,2-3 0 0,4-7-128 0,3-10 0 0,4-9 0 0,1-8 128 16,1-6-128-16,-2-3 0 0,3-4 0 0,-1-3 0 15,2-2 0-15,1-5 0 0,1-2 0 0,1-2 0 16,1-2-224-16,1-2-32 0,2-1 0 0,1-3-18864 16</inkml:trace>
  <inkml:trace contextRef="#ctx1" brushRef="#br0" timeOffset="-83978.98">3464 16819 29487 0,'0'-4'2624'0,"2"4"-2112"16,2 3-512-16,0 1 0 0,-1 2 1424 0,-3-3 176 16,1 4 48-16,5 11 0 0,0 9-48 0,2 12 0 15,2 12 0-15,1 6 0 16,3 2-576-16,-1-2-128 0,3 1-32 0,-1-3 0 0,2-2-352 0,0 0-80 0,2-4-16 0,2 2 0 15,1-2-288-15,-22-49-128 0,50 91 0 0,-50-91 128 16,44 72-128-16,-44-72 0 0,41 61 0 0,-41-61 0 16,33 52 0-16,-33-52 0 15,0 0 0-15,40 62 0 0,-40-62 0 0,0 0 0 0,0 0 0 0,0 0 0 32,31 51-352-32,-30-50-48 0,-1-1-16 0,-4-4 0 0,-1-2-384 15,-5-2-80-15,-2-2-16 0,-5-1-17936 0</inkml:trace>
  <inkml:trace contextRef="#ctx1" brushRef="#br0" timeOffset="-83757.15">3320 17382 29487 0,'-17'-13'1296'0,"7"4"288"0,5 4-1264 0,2 0-320 16,3 4 0-16,1 1 0 0,1 0 1344 0,-1-1 224 16,3 1 32-16,3-2 16 0,3 2 96 0,-10 0 16 15,0 0 0-15,61 6 0 0,-61-6-800 0,61 7-160 16,-61-7-16-16,65 3-16 0,-65-3-304 0,68-2-64 15,-68 2-16-15,62-5 0 0,-62 5-352 0,60-9 144 16,-60 9-144-16,48-10 0 16,-48 10 0-16,36-8-192 0,-19 4 0 0,-2 1-19904 0</inkml:trace>
  <inkml:trace contextRef="#ctx1" brushRef="#br0" timeOffset="-83566.77">3961 16907 41471 0,'-1'-16'1840'0,"4"6"368"0,3 2-1760 0,-1-1-448 16,1 4 0-16,-3 1 0 0,2-1 0 0,2 0 0 16,5-4 0-16,7-5 0 0,4 1 0 0,0 3 0 15,-1 5 128-15,-22 5-128 0,0 0 0 0,0 0 0 16,67 1 0-16,-67-1 0 15,0 0-448-15,65 19 0 0,-65-19-16 0,0 0-17488 0</inkml:trace>
  <inkml:trace contextRef="#ctx1" brushRef="#br0" timeOffset="-83313.42">4545 16398 5519 0,'0'7'496'0,"0"-1"-496"0,0 2 0 0,0 1 0 0,0-2 3712 0,1 1 656 16,-2 7 128-16,-2 10 32 0,-1 17 16 0,-5 12 16 16,-1 7 0-16,1-2 0 0,2-2-2464 0,1-5-496 15,3-3-112-15,3-5-16 0,1-7-944 0,4-5-192 16,-5-32-32-16,10 50-16 0,-10-50-288 0,0 0 0 15,21 48 0-15,-21-48-19840 16</inkml:trace>
  <inkml:trace contextRef="#ctx1" brushRef="#br0" timeOffset="-82147.32">6196 10477 16575 0,'-11'9'1472'16,"1"4"-1168"-16,4-5-304 0,4 3 0 0,-5 4 592 0,-8 11 64 0,-11 25 16 0,-21 37 0 0,-18 35 528 0,-10 26 96 0,4 5 32 0,4-2 0 15,10-11 144-15,11-10 16 0,6-11 16 0,9-9 0 16,6-5-1056-16,6-17-224 0,4-13-32 0,3-17-16 16,4-12-480-1,1-11-80-15,3-4-32 0,1-7-12432 0</inkml:trace>
  <inkml:trace contextRef="#ctx1" brushRef="#br0" timeOffset="-81687.75">6232 11444 11055 0,'-2'-2'976'0,"-1"2"-784"0,2 0-192 0,0 2 0 15,-2 1 864-15,-2 1 128 0,-3 4 32 0,-5 6 0 16,-5 10 384-16,-6 7 64 0,-3 8 32 0,2 2 0 15,3 1-352-15,1 0-80 0,4 4-16 0,3-1 0 16,4-1-672-16,5-5-128 0,3-1-16 0,6-4-16 16,-4-34-368-16,22 54-80 0,-22-54-16 0,0 0 0 15,52 41-144-15,-52-41-48 0,0 0 0 0,58 1 0 16,-38-6-176-16,-2-5-32 0,-1 0-16 0,-3-4 0 0,-4 0 1040 0,-3-1 192 16,-3 1 64-16,-4 2 0 0,-4-3 784 0,-3 3 176 15,-3 0 16-15,-5 1 16 0,-4 1-32 0,-2 3-16 16,-4 2 0-16,1 2 0 0,0 3-752 0,-1 0-160 15,3 3-32-15,2-1 0 16,3 3-880-16,6-1-176 0</inkml:trace>
  <inkml:trace contextRef="#ctx1" brushRef="#br0" timeOffset="-81354.61">8058 10624 17503 0,'0'9'768'0,"0"-1"176"0,2 4-752 0,-2 0-192 0,0 1 0 0,-3 3 0 0,-2 10 736 0,-4 24 112 0,-11 29 32 0,-11 26 0 0,-12 16 384 0,-5-5 80 0,-4 0 0 0,-3-8 16 15,3-7-960-15,1-11-192 16,3-9-32-16,4-9-16 16,4-9-880-16,4-6-176 0,2-8-48 0,4-3-9744 0</inkml:trace>
  <inkml:trace contextRef="#ctx1" brushRef="#br0" timeOffset="-81021.39">8197 11452 3215 0,'-10'7'0'0,"4"-2"128"0,0-1-128 0,2 0 192 0,0 0-192 0,-2 0 0 0,-1 4 0 0,-8 4 0 16,-8 9 2048-16,-9 9 368 0,-4 5 80 0,1 2 0 15,1 1 384-15,3 2 80 16,1 1 16-16,6-2 0 15,5 1-1312-15,3-3-256 0,5-1-48 0,5-6-16 16,7-5-1088-16,-1-25-256 0,0 0 0 0,0 0 0 0,51 56-256 0,-51-56 0 0,0 0-16 0</inkml:trace>
  <inkml:trace contextRef="#ctx0" brushRef="#br0" timeOffset="-74499.68">9883 17213 0,'0'0'0,"0"0"31,0 0-31,-52-33 0,32 13 16,6-6 0,7-2-16,4 0 15,-1 2-15,-2-5 16,-11 3-1,-5 1 1,-8 3-16,5 0 16,5 0-1,11-1-15,-6-9 0,-1-4 32,2 1-32,10 6 0,7 5 15,4 4 1,-1 6-16,1 2 15,0 4 1,-6 6-16,-1 4 16,-4 0-1,-2 0-15,2 0 16,0 49-16,4-30 31,3-2-31,1 1 0,-3-4 16,5-1-1,-2-3-15,3-3 16,3-6-16,-2-5 16,-2-6 15,-2-4-31,-1-4 16,-1-1-16,-2 0 15,0-3 1,-2 1-16,1 4 15,-2 3 1,-7 7-16,0 3 16,-3 4-1,1 7-15,-1 6 16,5 2-16,6 5 16,16-2-1,3 3-15,4 1 16,1-3-16,-1 0 15,-10-8 1,5-7 0,-8-4-16,-1-5 15,2-9-15,-2-6 16,-4-3 0,-1-5-16,1-2 15,-7 3 1,-3 2-16,-2 2 15,-2 11-15,0 12 16,7 14 0,8 7-16,11 6 15,8 7-15,11 1 16,4 2 0,0-5-16,-4-3 15,6-1 1,-11-7-16,-20 9 15,-23 2 1,-20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0T17:26:38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0T17:26:42.998"/>
    </inkml:context>
  </inkml:definitions>
  <inkml:trace contextRef="#ctx0" brushRef="#br0">19016 1494 5519 0,'0'-3'496'0,"0"0"-496"0,0 0 0 0,0 2 0 0,0-1 832 0,0 1 64 0,0-5 0 0,0-1 16 16,0-1 1920-16,1-2 384 0,-1 0 80 0,0 0 16 15,2 3-544-15,-2 1-96 16,0 2-32-16,-3 1 0 0,2 2-608 0,-4 1-128 0,0 3-32 0,-1 0 0 16,-1-1-656-16,-1 4-128 0,-2 3-16 0,-5 2-16 15,1 2-528-15,-1 2-96 0,-2 5-32 0,-4 5 0 16,-6 9-32-16,-7 7-16 0,-6 11 0 0,-3 6 0 15,-1 2-32-15,1 2-16 0,5-1 0 0,6-2 0 16,6-3-96-16,4 4-16 0,3 2 0 0,8-1 0 16,4 2-192-16,7-2 0 0,4-6 0 0,3-5 0 0,3-9 0 0,-10-41 0 15,24 67 0-15,-24-67 0 0,31 55 0 0,-31-55-160 16,0 0 160-16,57 61-128 0,-57-61 128 0,0 0 0 16,68 40-144-16,-68-40 144 0,55 17 0 0,-55-17 0 15,62 5-144-15,-62-5 144 0,69-7 0 0,-69 7 0 16,65-17 0-16,-34 5 0 0,-1-2 944 0,-3-2 144 15,-5 0 16-15,-1-2 16 16,-1-3-1472-16,-3-2-288 0,-1 1-64 0,-5-4-16 0,-4 1 1104 0,-1-3 208 16,-3-2 48-16,-5-1 16 0,-2 1 112 0,-5 3 0 0,1 3 16 0,-5 4 0 15,-4 2-48-15,-2 3-16 0,-5 3 0 0,-3 4 0 16,-3 4-64-16,-4 5-16 0,-3 2 0 0,-2 4 0 16,1 0-256-16,-2 3-48 0,-1 1-16 0,3 2 0 15,1-2-320-15,5 0 0 16,2 1 0-16,8-1 0 15,2 0-656-15,7 1-208 0,3-1-32 0,4 0-16 0,4 1-880 16,3-1-160-16,-1-11-32 0,0 0-20096 0</inkml:trace>
  <inkml:trace contextRef="#ctx1" brushRef="#br0">22661 8498 0</inkml:trace>
  <inkml:trace contextRef="#ctx0" brushRef="#br0" timeOffset="5019.7">22687 1275 21183 0,'-4'-24'1888'0,"3"12"-1504"0,-1 1-384 0,1 3 0 0,0 3 0 0,-1 3 0 0,1-1 0 0,-1 0-128 16,0 0 2336-16,-3 2 480 0,1 6 80 0,-2 7 32 16,2 5-688-16,4-17-128 15,-11 48-16-15,5-19-16 0,6-29-992 0,-10 70-208 0,10-70-48 0,-4 67 0 16,4-67-272-16,-1 96-64 0,2-39-16 0,0 2 0 31,1-1-144-31,1-6-16 0,-3-52-16 0,11 85 0 16,-11-85-176-16,17 62 0 0,-17-62 0 0,0 0 0 15,32 67 0-15,-32-67 0 0,0 0 0 0,0 0 0 0,41 55-288 16,-41-55-32-16,0 0-16 0,0 0-12048 16,0 0-2400-16</inkml:trace>
  <inkml:trace contextRef="#ctx0" brushRef="#br0" timeOffset="5289.74">21748 2418 24879 0,'4'1'2208'0,"2"0"-1760"0,1 1-448 0,0-2 0 16,-3-2 320-16,8 2-32 0,-12 0 0 0,58-1 0 15,-5 0 2576-15,15-2 512 16,8-4 96-16,8 3 32 0,2-2-1952 0,3 3-384 0,0 2-80 0,-2 1 0 16,-5-2-512-16,-4 1-80 0,-3-2-32 0,-4 3 0 15,-1 1-32-15,-3 2-16 0,-2 1 0 0,-6-1 0 16,-10 2-144-16,6-3-16 0,3 3-16 0,2-1 0 0,-2 1-240 15,-6 0 0-15,-4 2 128 0,-48-7-128 0,78 14-128 16,-78-14-80-16,53 20-16 0,-53-20 0 16,0 0-704-16,0 0-144 0,0 0-16 0,0 0-18144 15</inkml:trace>
  <inkml:trace contextRef="#ctx0" brushRef="#br0" timeOffset="5622.78">22320 3043 26719 0,'-28'16'1184'0,"14"-6"240"0,0 3-1136 0,2-2-288 0,5-3 0 0,3-1 0 16,-2 3 1024-16,-2 4 160 0,-5 11 32 0,-4 8 0 15,-3 11 1280-15,1 6 256 16,2 1 48-16,1 2 16 0,5-1-2000 0,2-1-400 0,5-1-80 0,1-1-16 16,5-1-128-16,-2-48-48 0,11 85 0 0,-11-85 0 15,26 78 16-15,-26-78 0 0,46 80 0 0,-46-80 0 16,72 74-32-16,-72-74-128 0,91 51 192 0,-41-36-64 15,4-5-128-15,-2-9 160 0,2-3-160 0,-3-5 160 16,-9-3 176-16,2-3 48 0,-2-3 0 0,-5 1 0 16,-4 1 256-16,-2-5 48 0,-2 0 16 0,-2-4 0 0,-6 2-96 0,-4-2-16 15,-4-1 0-15,-6 0 0 0,-4-1-80 0,-6 1 0 16,-5 1-16-16,-8 0 0 0,-6 5-96 0,-8 1-16 16,-5 3 0-16,-8 4 0 0,-6 4-144 0,-9 5-48 15,-9 4 0-15,-6 3 0 0,1 1-448 0,-1 1-112 16,-5 6-16-16,6 2 0 15,4 1-912-15,4 4-192 0,5 2-48 0,0 3-20352 0</inkml:trace>
  <inkml:trace contextRef="#ctx0" brushRef="#br0" timeOffset="11132.3">3494 12046 4607 0,'4'-6'400'0,"0"0"-400"0,-1 2 0 0,-1 1 0 0,0-1 928 0,3-3 96 31,2-6 32-31,5-7 0 0,3-4 1184 0,-3-2 256 16,0 3 32-16,-4 0 16 0,1 1-80 0,-4-2-16 16,-1-2 0-16,1-2 0 0,-4 0-208 0,1-3-32 15,-2-6-16-15,-3 2 0 0,-3-4-432 0,-2 4-96 16,-4 1 0-16,-2 0-16 0,-3-1-944 0,-1 4-176 15,-3 1-32-15,-6 6-16 0,-1 6-256 0,-8 7-48 16,-5 6-16-16,-4 5 0 0,-7 5-160 0,-9 7 160 16,-8 7-160-16,-3 10 160 0,-3 11-160 0,0 9 0 0,2 6 0 0,1 9 0 15,1 7 0-15,-5 18 0 0,-2 17 144 0,9 4-144 16,9-1 176-16,17-8-48 0,14-7 0 0,12 2 0 16,13 3 0-16,11 1-128 0,10-3 192 0,4-6-64 15,6-4-128-15,11-2 0 0,9-3-192 0,5-14 192 16,5-12-400-16,3-10 32 0,3-13 16 0,4-4 0 15,5-5 144-15,2-6 16 0,-2-5 16 0,0-8 0 16,-1-5 176-16,1-7 0 0,3-4 160 0,-1-9-160 16,0-2 368-16,-2-12-32 0,-1-10 0 0,-2-7 0 15,-1 0 256-15,-3-5 48 0,-2-6 16 0,-1-9 0 0,-1-4 0 0,-9-3 0 16,-5-1 0-16,-12 0 0 0,-8 1-16 0,-9 12 0 16,-6 5 0-16,-8-6 0 0,-7-11 0 0,-7-1-16 15,-5 4 0-15,-6 8 0 0,-6 10-288 0,-4 10-48 16,-2 10-16-16,-4 7 0 0,2 8-272 0,-3 5 0 15,-2 4 0-15,2 3 0 16,0 3-1216-16,-1 4-160 0,2 1-32 0,6 0-20800 0</inkml:trace>
  <inkml:trace contextRef="#ctx0" brushRef="#br0" timeOffset="11815.16">23378 6852 11967 0,'9'-4'1072'0,"-5"3"-864"0,0 2-208 0,-1 0 0 0,-2 1 2592 0,1 1 480 0,-2 1 80 0,0 3 32 0,-2 6-416 0,-2 8-80 16,-7 6 0-16,-5 4-16 0,-6 6-352 0,-5 4-64 16,-4 2-16-16,-3 4 0 0,-3 1-1344 0,-1 1-288 15,-2 1-48-15,2 1-16 16,3-2-240-16,1 1-48 0,2-4-16 0,2 1 0 15,3-5-240-15,0 1 0 0,0-2 128 0,3-3-128 0,5-4 0 0,-3 1 0 16,1 2-192-16,2-5 192 0,2-5-240 0,1-3 64 0,2-6 16 0,1-1 0 16,3-4 160-16,2-2 0 0,2-4-144 0,2-2 144 15,3-2-336-15,2-5 0 0,3-1 0 0,3-4 0 47,2-3-1792-47,3-2-368 0</inkml:trace>
  <inkml:trace contextRef="#ctx0" brushRef="#br0" timeOffset="12069.17">23207 6789 6447 0,'-3'-3'576'0,"2"3"-576"0,1 1 0 0,0 2 0 0,0 1 3744 0,1 3 640 16,1 2 128-16,-2-9 32 0,0 0-848 0,13 78-176 15,-13-78-16-15,19 94-16 0,-19-94-1328 0,27 99-272 16,-27-99-48-16,31 98-16 0,-31-98-1136 0,43 108-240 15,-43-108-32-15,45 102-16 0,-45-102-224 0,55 91-48 16,-55-91-128-16,58 81 192 0,-58-81-192 0,44 67 128 0,-44-67-128 16,36 61 0-16,-36-61 128 0,0 0-128 0,44 77 0 15,-44-77 0-15,0 0 0 0,36 61 0 0,-36-61 0 0,0 0-160 32,0 0-384-32,0 0-80 0,0 0-16 0,31 58-11936 0,-31-58-2400 0</inkml:trace>
  <inkml:trace contextRef="#ctx0" brushRef="#br0" timeOffset="12251.69">22873 7610 38703 0,'-10'-5'1712'0,"7"4"352"0,4-1-1648 0,2 1-416 16,3 1 0-16,-1-1 0 0,4-1 512 0,6 1 32 16,11-2 0-16,13-3 0 0,14-1 336 0,-1-3 64 15,0 0 16-15,0 1 0 0,2-3-496 0,-3 4-80 16,-7 1-32-16,-22 4 0 0,-5 2-496 0,-3-1-112 15</inkml:trace>
  <inkml:trace contextRef="#ctx0" brushRef="#br0" timeOffset="15445.78">22254 6686 26719 0,'0'0'2368'0,"0"0"-1888"0,0 0-480 0,45 7 0 0,-39-9 800 0,-6 2 64 0,48 0 16 0,10 0 0 0,26-3 976 0,22-1 208 16,7-3 48-16,-3-3 0 15,-6 2-1120-15,-3-2-224 0,1-3-32 0,5 0-16 0,2 1-304 0,-4 0-64 16,-11 4-16-16,-5-1 0 0,-4 2-32 0,-9 0-16 15,-8 0 0-15,6 2 0 0,8 0 16 0,-2 5 0 16,-2 2 0-16,-8-2 0 0,-10 1 720 0,-8-1 128 16,-4 0 48-16,-4 3 0 0,-6 0-944 0,-38-3-256 15,54 5 0-15,-54-5 0 16,0 0-1040-16,0 0-304 0,0 0-48 0,0 0-16 16,0 0-320-16,0 0-80 0</inkml:trace>
  <inkml:trace contextRef="#ctx0" brushRef="#br0" timeOffset="15747.37">23220 5839 26719 0,'-20'-24'1184'0,"12"13"240"0,1 1-1136 0,2 3-288 15,4 4 0-15,1 2 0 0,0-1 352 0,-1 1 16 16,1 0 0-16,1 2 0 0,0 6 1392 0,-1-7 288 16,0 0 48-16,0 0 16 0,19 83-640 0,-19-83-112 15,0 0-16-15,14 75-16 0,-14-75-704 0,13 84-144 16,-8-28-32-16,1 5 0 16,0-2-160-16,-6-59-32 0,5 101-16 0,-5-101 0 0,0 69-240 0,0-69 144 15,-7 49-144-15,7-49 128 0,-11 40-128 0,2-25-144 0,1 1 144 0,-3-2-208 31,1-3-880-31,-2 1-192 0</inkml:trace>
  <inkml:trace contextRef="#ctx0" brushRef="#br0" timeOffset="24046.54">17660 10410 6447 0,'-7'-12'576'0,"3"2"-576"0,1 2 0 0,1 2 0 0,1 2-208 0,1 1-160 15,0 2-16-15,0-8-16 0,0-5 784 0,-1-6 144 16,1-1 48-16,-2 0 0 0,1 3 64 0,-2 1 0 16,1 3 16-16,0 1 0 0,-1 2 432 0,-1-1 96 0,-2 4 16 0,-1-2 0 15,1 1 240-15,-2 1 48 16,-1-1 16-16,-1 1 0 0,0-3-224 0,1 1-64 0,-1-1 0 0,-2-2 0 16,0-1-448-16,-2-3-80 0,1 1-32 0,-1-4 0 15,-3-2-160-15,-2-1-48 0,1-1 0 0,-2-1 0 16,-1-4 176-16,-3-2 16 0,-1 2 16 0,-2-2 0 15,-3 2 112-15,-2 0 0 0,-1 0 16 0,-2 4 0 16,-1 4-144-16,-2 1-16 0,-1 5-16 0,-5 0 0 0,-1 3-368 16,-7 2-80-16,-6 0-16 0,-5 3 0 0,4 0-144 0,0 4 0 15,-5 2 0-15,-2 1-176 0,1 0 176 0,-3 2 0 16,2 3 0-16,-1 0 0 16,-1 4 128-16,1 5 64 0,-1 4 16 0,-4 6 0 0,3 4 80 0,-1 5 16 15,0 5 0-15,-2 3 0 0,0 4 0 0,5-2 0 16,8-5 0-16,-2 1 0 0,0 5-176 0,2 4-128 15,4 0 144-15,3 0-144 0,7-1 128 0,2 1-128 16,5 3 0-16,4-3 0 0,4 0 160 0,4-4-160 16,2-2 160-16,1 2-160 0,3 1 0 0,3 2 0 0,5-4 0 0,2 0 0 15,4 1 0-15,3-2 128 0,2 2-128 0,1-44 0 16,11 83 0-16,-11-83 0 0,25 75 0 0,-25-75 0 16,41 76 0-16,-41-76 144 0,53 71-144 0,-53-71 192 15,75 76-192-15,-75-76 0 0,106 79 144 0,-46-42-144 16,5-2 0-16,6-2 0 0,2-1 0 0,4-3 0 15,-1-4-144-15,3-4 0 0,0-5 0 0,4-1 0 16,6 1-96-16,2-2-16 16,2 0 0-16,0-5 0 0,1-5 0 0,-3-1-16 0,0-2 0 0,-2-2 0 15,-3 1 96-15,-5-6 32 0,-5-1 0 0,-4-4 0 0,-3-3 144 0,-3-3 224 16,-5 0-48-16,-6 0-16 0,-2-2 464 0,-5-2 80 16,-2-3 32-16,-5-1 0 0,-4-4-160 0,-7 1-16 15,-4 0-16-15,-3-2 0 0,-2-1-224 0,-2-3-64 16,0-4 0-16,-2-3 0 15,-3-4-32-15,-1-2-16 0,-3 1 0 0,0 1 0 0,-2-1-208 0,-1 1 0 16,-2 0 0-16,-2 3 0 16,-3 5-384-16,-3 3-64 0,-3 0 0 0,-1 4-16 15,-2 5-1184-15,-2 4-224 0,0 4-48 0,-3 5-14560 0</inkml:trace>
  <inkml:trace contextRef="#ctx0" brushRef="#br0" timeOffset="24730.31">21446 10103 11967 0,'-44'-38'1072'0,"19"17"-864"0,-1 1-208 0,5 2 0 0,5 6 2816 0,4 2 512 0,-2 0 96 0,-19-14 32 15,-19-12-2032-15,-17-11-400 0,-11-5-64 0,4 2-32 32,1 4-1232-32,3 3-240 0,4 7-48 0,3 6-16 15,2 6-272-15,-4 1-48 0,0 8-16 0,-5 4 0 0,-3 3 560 0,-10 8 128 0,-10 8 0 0,-6 6 16 16,-2 4-176-16,-6 6-32 0,-4 4-16 0,-5 3 0 15,0 3-560-15,3 2-96 0,7 0-32 0,0 4 0 16,4 4 496-16,5-2 80 0,6 0 32 0,15 1 0 0,10 1 864 0,2 6 160 16,2 10 32-16,6 6 16 0,5 8 624 0,6 1 128 15,7 1 32-15,9-1 0 0,9-6-80 0,8 6-16 16,7 5 0-16,11 1 0 0,11-2-624 0,11-7-128 16,8-6-16-16,8-8-16 0,5-7-224 0,9-4-32 15,11-1-16-15,9-2 0 0,10-3 160 0,10-4 16 0,10-2 16 16,6-5 0-16,2-2-224 0,3-5-128 0,5-3 128 0,-1-6-128 15,4-3 0-15,-5-7 0 0,-7-2 0 0,0-8 0 16,-2 0 0-16,-6-6 0 0,-8-11 0 0,-9-2 128 16,-9-4 480-16,0-7 96 0,0-8 32 0,-7-4 0 15,-5 1 784-15,-7-7 144 0,-2-6 48 0,-7-2 0 16,-7 1-512-16,-9-1-112 0,-2-5 0 0,-5 1-16 16,-3 2-624-16,-3-2-112 0,-5-3-16 0,-9 2-16 15,-7 4-176-15,-6 3-128 0,-5 7 192 0,-4 2-192 16,-5 6-224-16,-3 2-160 0,-2 5-16 0,-6 3-18000 15</inkml:trace>
  <inkml:trace contextRef="#ctx0" brushRef="#br0" timeOffset="25363.68">20587 12379 911 0,'15'-14'0'0,"-5"3"0"0,-1-2 0 0,-5 2 0 0,-1 2 1344 0,-2 1 176 0,-1-4 32 0,2-8 16 16,-1-12 1184-16,-1-15 256 0,-4-9 32 0,-5-6 16 16,-6 0-624-16,-6 1-128 0,-5 4-32 0,-5 2 0 15,-6 3-1280-15,-6 1-256 0,-8 2-48 0,-7 2-16 16,-2 7-416-16,-2 5-64 0,-4 3-32 0,-3 5 0 16,4 6-608-16,-7 5-128 15,-7 6-32-15,-6 6 0 0,-3 7 224 0,1 2 64 16,-1 5 0-16,3 2 0 0,10 3 320 0,-1 8-176 0,0 4 176 0,5 6-128 0,9 1 704 0,1 9 128 15,3 5 48-15,5 7 0 0,3 4-16 0,4 8 0 16,0 6 0-16,7 5 0 0,5-5-512 0,7-1-96 16,6-1-128-16,7 7 176 0,8 1-176 0,9 0 128 15,10-4-128-15,5-6 128 0,8-4-128 0,2-7 128 0,4-2-128 0,9 2 128 16,10 3 80-16,10 0 16 16,8-2 0-16,6-7 0 0,4-4-32 0,4-9 0 0,8-10 0 0,5-6 0 15,7-6-32-15,6-9-16 0,4-8 0 0,4-8 0 16,2-9 32-16,2-7 0 0,3-2 0 0,-6-5 0 31,-12 0 336-31,7-8 64 0,3-5 0 0,-6-1 16 16,-10 4 144-16,-10 0 32 0,-6 0 0 0,-2-4 0 15,0-3-64-15,-9 0 0 0,-7-2 0 0,-10 1 0 16,-10-5-272-16,-8-1-64 0,-5-3-16 0,-9 0 0 0,-6 4-64 0,-5-6-16 16,-6-4 0-16,-4 0 0 0,-3 2-16 0,-7 2-16 15,-2 2 0-15,-5 0 0 0,-1 3-240 0,-2 1-192 16,-3 4 48-16,-1 4 0 15,0 3-400-15,-1 5-80 0,1 9-16 0,3 2-18272 16</inkml:trace>
  <inkml:trace contextRef="#ctx0" brushRef="#br0" timeOffset="25918.17">23940 12508 6447 0,'27'-51'272'0,"-14"25"80"0,3-2-352 0,-4 1 0 0,-3 7 0 0,-2 1 0 0,4-11 640 0,6-25 64 0,4-29 16 0,-2-17 0 0,-9-2 16 0,-16 12 0 15,-11 11 0-15,-13 12 0 0,-6 11-80 0,-13 9-16 16,-10 7 0-16,-13 9 0 0,-7 6 992 0,-9 8 192 16,1 5 32-16,-4 6 16 0,0 7-1632 0,-5 6-240 15,-1 5-240-15,0 3 48 16,-2 3-672-16,6 6-144 0,4 4-16 16,3 4-16-16,5 7 608 0,4 6 128 0,4 7 32 0,7 4 0 0,4 7 1072 0,8 4 224 15,8 6 32-15,6 3 16 0,8 0-688 0,5 10-128 16,7 5-16-16,9 5-16 0,9 1 96 0,12-7 0 0,10-8 16 15,3-15 0-15,1-8-112 0,14 1-32 0,17 5 0 0,14-2 0 16,7-1 160-16,8-9 32 0,2-5 0 0,4-11 0 16,1-5 368-16,5-4 80 0,7-3 0 0,3-11 16 15,-3-9 176-15,-7-5 16 0,-3-6 16 0,0-5 0 16,3-5 272-16,-5-7 48 0,-2-4 16 0,-6-4 0 16,-5-1-112-16,-5-8 0 0,-2-5-16 0,-7-7 0 15,-11 2-480-15,-1-9-80 0,-1-8-32 0,-4-6 0 16,-5-2-192-16,-9-2-32 0,-11 1-16 0,-7 2 0 15,-8 7-240-15,-7-4-32 0,-7-1-16 0,-10 1 0 0,-6 5 16 0,-7 6 0 16,-2 6 0-16,-8 2 0 16,-3 5-368-16,-8 4-80 0,1 6-16 0,-6 2 0 15,-9 5-720-15,-13 9-160 0</inkml:trace>
  <inkml:trace contextRef="#ctx0" brushRef="#br0" timeOffset="26473.2">17435 13458 15663 0,'-11'-34'688'0,"4"15"144"0,-2-1-656 0,2 1-176 0,2 7 0 0,-2-1 0 0,-3-7 1824 0,-10-14 336 0,-11-21 64 0,-13-8 16 0,-7-1 240 0,-2 9 48 0,-4 7 16 0,-5 10 0 0,-3 8-1424 0,-6 6-288 31,-6 9-48-31,-7 6-16 0,-5 6-768 0,-7 12 0 0,-6 8-192 0,-6 10 48 0,-7 8 144 0,-5 9 0 15,0 9 0-15,1 5-128 0,4 4 128 0,4 2 0 16,6-2 0-16,6 2 0 0,8-2-128 0,-1 9 128 16,5 6-128-16,6 5 128 0,12 3 0 0,13 0 0 15,10-2 0-15,12-1 0 0,10 1 0 0,13 4 0 16,11 0 0-16,13-3-128 31,9-8-304-31,8-7-48 0,7-4-16 0,9-3 0 16,11-2 48-16,9-5 0 0,9-5 0 0,10-6 0 0,7-6 448 0,5-6 128 0,11-6 16 0,3-7 0 15,-2-9 368-15,14-8 64 0,10-3 0 0,2-10 16 16,-2-6 80-16,0-6 16 0,1-4 0 0,-7-7 0 16,-7-1-96-16,-11-4-16 0,-7-2 0 0,-3-7 0 15,-5-5-80-15,-10-3-32 0,-11-2 0 0,-11 1 0 16,-8 1-96-16,-12 1-32 0,-5 2 0 0,-10-2 0 16,-6 0-208-16,-7 0-128 0,-2 4 160 0,-7-2-12448 15,-2-4-2480-15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10T17:30:58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0T17:33:33.066"/>
    </inkml:context>
  </inkml:definitions>
  <inkml:trace contextRef="#ctx0" brushRef="#br0">5556 17479 0,'0'0'0,"112"1"16,41 14 0,32 17-16,10 17 15,4 18-15,-199-67 16,0 0 0,230 48-16,-274-55 15,44 7 1,0 0-1,0 1-15,0-1 0,0 0 16,0 2 0,0-2-16,0 0 15,0 1 1,0-1-16,0 0 16,0 2-16,0-2 31,0 1-31,0-1 0,0 0 15,26 1 1,-24-1 0,0 2-16,-1-2 0,2 1 15,-2 1 1,1-2 0,1 1-16,1 0 31,-1 1-31,1-1 15,0 1-15,1-1 16,-1 0 0,3 4-16,3-1 15,1 2 1,3 1-16,2 0 16,-1 1-1,1-1-15,1 0 16,-3 0-16,1 0 15,-1 1 1,-1-3-16,-4-1 16,1 2-1,-2-2-15,-1 2 16,0-2 0,0 2-16,-1-1 15,-3 0-15,0-1 16,-2 0-1,-1 0-15,0 1 16,0-1-16,-1-1 16,-1 1-1,1-1-15,1 1 16,-2-1 0,1 1-16,1 2 15,-2-2-15,7 3 16,-1 0-1,-3-1-15,1-1 16,-1 1 0,1-2-16,-2 1 15,0-1-15,0 0 16,0 0 0,1 1-16,5 0 15,4 4 1,4-1-1,1 2-15,2 0 16,0 0 0,1 0-16,1 1 0,-2-3 15,0 2 1,-2-3-16,-3-2 16,-10-4-1,-2-2 1,0 1-16</inkml:trace>
  <inkml:trace contextRef="#ctx1" brushRef="#br0">6246 8490 18431 0,'1'-3'1632'0,"2"-1"-1312"0,0-1-320 0,0 3 0 16,-1-1 272-16,1-2-16 0,3-3 0 0,4-5 0 0,4-1 1728 0,1-1 352 15,1 0 64-15,0 3 16 0,-2-2-864 0,1 4-160 16,-2 0-48-16,-2 3 0 0,2 1-512 0,-2 0-96 16,1 2-32-16,-4 3 0 0,-2-2-80 0,-1 2-32 15,1 2 0-15,1 3 0 0,-7-4-32 0,0 0-16 16,0 0 0-16,0 0 0 0,25 61-144 0,-23-43-16 15,-2 1-16-15,-2 1 0 0,1-1-176 0,0 0-48 16,-1 0 0-16,-2 0 0 0,1-2-144 0,-1 1 0 16,-3-1 0-16,0 0 128 0,-2-1-128 0,-2-2 0 15,-2 0 0-15,-1-1 128 0,0-2-128 0,0-1 128 0,0-2-128 0,-2-1 128 16,1-1 16-16,2-2 0 16,0 0 0-16,2-2 0 0,1-2 32 0,3 0 0 15,3-3 0-15,2-1 0 0,2 0-48 0,3-2 0 16,4 0 0-16,2-2 0 0,2 1-128 0,3-2 0 0,3 2 0 0,2-1 0 15,2 1 0-15,-21 7 0 16,43-10 0-16,-43 10 0 0,47-6 0 0,-47 6 0 0,0 0 0 0,64 4-176 16,-64-4 176-16,0 0-160 0,59 17 160 0,-59-17-160 15,0 0 160-15,0 0-128 0,49 41 128 0,-49-41-128 16,0 0 128-16,0 0-160 0,12 47 160 0,-19-34-160 0,1-2 160 0,-2 2 0 16,-4-2 0-16,-2 2 0 15,-3 1 0-15,-4 1 192 0,-3 1-32 0,-1-1-16 0,2-1 192 0,2-2 48 16,2-2 0-16,1-2 0 15,1 1 64-15,0-2 0 0,2-3 16 0,0 0 0 0,3-1-256 0,0-2-48 16,4 1-16-16,2-2 0 0,2 0-144 0,1-2 0 16,2 1 0-16,1 0 0 0,3-2 0 0,1 0-224 15,0 1 32-15,2 0 0 16,2-1-448-16,1-1-96 0,2 1-16 0,2-1-18880 16</inkml:trace>
  <inkml:trace contextRef="#ctx1" brushRef="#br0" timeOffset="522.5">6802 8507 16575 0,'0'-2'1472'0,"0"1"-1168"0,0 1-304 0,-1 0 0 0,1 0 1648 0,0-2 272 0,-2 1 48 0,0 0 16 0,-1 1 1472 0,0-2 320 16,-1 2 48-16,0 2 16 15,-1 2-2192-15,1 1-432 0,0 2-96 0,-2 2-16 16,1 1-656-16,-1 1-128 0,2 0-16 0,-2 2-16 16,0 0-80-16,1 1-16 0,0 0 0 0,1 0 0 15,3-1-64-15,-1 1 0 0,2 0-128 0,0-14 192 16,0 0-192-16,6 40 128 0,-6-40-128 0,0 0 0 15,0 0 0-15,28 49 0 0,-28-49 0 0,0 0 0 16,0 0 0-16,0 0 0 0,64 41 0 0,-64-41 0 0,0 0 0 0,0 0-128 16,0 0 128-16,66 13 0 0,-66-13 0 0,0 0-128 15,41-11 128-15,-28 4 0 0,-2 0 0 0,-1-2 0 16,0 1 0-16,0-4 0 0,-2 2 160 0,-1-1-16 16,2-2 0-16,-2 1 0 0,0-2 160 0,-1-2 16 15,-2 2 16-15,0 0 0 0,-1 0 64 0,0-2 16 16,-3 1 0-16,-2-1 0 0,1-1 32 0,-2 0 0 15,-1 4 0-15,-2-1 0 0,-2 0-32 0,-2 1 0 16,0 2 0-16,-3 0 0 0,-2 4-96 0,-2 0-32 16,1 2 0-16,-1 4 0 0,-2 1-80 0,-1 1-16 15,3 4 0-15,0 0 0 0,0 1-192 0,3 2 0 16,1 1 0-16,3 1 0 16,3 0-560-16,1 1 0 0,4-1 0 0,2 1 0 15,0-11-656-15,0 0-144 0,0 0-32 0,21 54-19184 0</inkml:trace>
  <inkml:trace contextRef="#ctx1" brushRef="#br0" timeOffset="819.54">7184 8614 24879 0,'5'3'1088'0,"-2"-2"256"0,1 1-1088 0,-1-1-256 0,0 0 0 0,-2 1 0 0,1-1 2704 0,2 4 496 0,-4-5 80 0,0 0 32 16,0 0-1520-16,0 0-320 0,57 55-48 0,-57-55-16 16,0 0-912-16,0 0-192 0,52 52-48 0,-52-52 0 15,0 0-64-15,0 0-32 0,54 51 0 0,-54-51 0 16,0 0-160-16,0 0 160 0,48 44-160 0,-48-44 160 16,0 0-160-16,0 0 0 0,0 0 0 0,0 0 128 15,53 46-128-15,-47-42 0 0,-2-1 0 0,0 0 0 16,-1-2 0-16,-1-1 0 0,-1 0 0 0,1-1 0 0,-2-2-144 0,-2-1-64 15,1 0-16-15,-2-2 0 16,3 2-1136-16,-3-3-240 0</inkml:trace>
  <inkml:trace contextRef="#ctx1" brushRef="#br0" timeOffset="1053.78">7431 8617 25791 0,'-3'-10'1152'0,"2"4"224"0,1 1-1104 0,-2 0-272 0,1 3 0 0,1 0 0 16,-2 1 2496-16,1-2 448 15,-2-1 96-15,0 1 16 0,-2 3-1200 0,-2 1-224 0,0 5-48 0,-3 2-16 16,-2 4-736-16,1 0-160 0,0 5-32 0,-2 0 0 16,0 2-160-16,1 2-32 0,0 0-16 0,1-1 0 15,1-3-176-15,0 1-48 0,0 1 0 0,1-4 0 16,1-4-208-16,1 2 0 0,-1 0 128 0,1-1-128 16,1 0 0-16,1-5 0 0,0 0 0 0,2 0 0 15,1-3-144-15,0 0-32 0,1-1 0 0,-2-1 0 16,3-1-640-16,0-1-128 0,0 0-16 15,0 0-18736-15</inkml:trace>
  <inkml:trace contextRef="#ctx1" brushRef="#br0" timeOffset="1554.57">7592 8498 22111 0,'4'-4'976'0,"-1"1"208"0,0 2-944 0,-2-2-240 16,1 1 0-16,1 1 0 0,-1 0 1936 0,4-4 352 15,4 0 64-15,4-4 16 0,4 2-592 0,2-1-112 16,1-1-32-16,1 2 0 0,-1 0-992 0,-21 7-192 0,44-7-32 0,-44 7-16 15,0 0 48-15,53-1 16 0,-53 1 0 0,0 0 0 16,0 0-144-16,0 0-48 16,57 36 0-16,-57-36 0 0,0 0-32 0,3 41-16 0,-8-27 0 0,0 1 0 0,-2-1-16 0,-3-2 0 15,0 1 0-15,-2-3 0 16,3 0 48-16,2-3 0 0,-1-1 0 0,3-2 0 16,2 0-96-16,3-2-16 0,1 0 0 15,4 0 0-15,-5-2-144 0,0 0 0 0,0 0-160 0,0 0 160 16,0 0-384-16,0 0 0 0,62 8 16 0,-62-8 0 15,0 0-544-15,0 0-112 0,0 0-32 0,0 0 0 32,62 26-176-32,-62-26-48 0,0 0 0 0,0 0 0 0,0 0 880 0,40 45 160 0,-40-45 48 0,0 0 0 0,0 0 448 0,8 39 80 0,-9-29 32 0,-4 2 0 31,1-3 592-31,-2 1 112 0,-1 0 16 0,-3 0 16 16,-1 0-160-16,-4 0-48 0,-1 1 0 0,-2-1 0 15,1 0-192-15,-3-2-32 0,-1 2-16 0,2-4 0 16,5-2-336-16,2-1-64 0,-1 0 0 0,0-3-16 15,2 1-816-15,-2-1-176 0</inkml:trace>
  <inkml:trace contextRef="#ctx1" brushRef="#br0" timeOffset="2572.59">4317 8607 10127 0,'-1'-3'896'0,"1"2"-704"0,0-1-192 0,0 1 0 0,-1-1 1632 0,1 1 288 0,0 0 64 0,-2-1 16 0,1-1 912 0,-1-1 176 15,1 0 48-15,0 1 0 0,-2-1-976 0,1 1-192 16,2 0-48-16,-1 2 0 0,2-1-864 0,1 0-176 16,1 0-48-16,4-1 0 0,0 0-320 0,1 1-64 15,5-1 0-15,0-1-16 0,-13 4-144 0,0 0-32 16,48-10 0-16,-48 10 0 0,34-7-128 0,-34 7-128 16,0 0 192-16,46-7-192 15,-46 7 128-15,0 0-128 0,0 0 0 0,0 0 0 16,57 5 0-16,-57-5 0 0,0 0 0 0,0 0 0 15,0 0 128-15,0 0-128 0,14 57 0 0,-23-43 0 0,-1 1 0 0,-2 1 0 0,-2-1 0 0,-2 0 0 16,-1 0 0-16,-1-1 0 16,-1 0-208-16,1-1 80 0,1-2 128 0,0 1-192 0,-1-1 192 0,1-1-192 15,1 0 192-15,4-3 0 0,0-1 0 0,4-1 0 16,2-2 0-16,3-2 0 0,6-1 0 0,3-2 0 16,4-1-448-1,2-3 0-15,4 2 0 0,2-3 0 0,2 0-128 0,4-2-48 0,1 2 0 0,-25 7 0 16,54-11 80-16,-54 11 16 0,51-6 0 0,-51 6 0 0,0 0 208 0,66 4 64 15,-66-4 0-15,0 0 0 0,0 0 256 0,57 26 0 16,-57-26 128-16,0 0-128 0,3 34 368 0,-9-21-32 16,-4 1 0-16,-3 0 0 0,1-2 224 0,-2 1 32 15,-3 1 16-15,-3 0 0 0,-1 1 96 0,-2 0 32 16,-2 1 0-16,-1-1 0 0,2-1-192 0,-1 0-32 0,-1-1-16 16,1-2 0-16,1 1-48 0,4-2 0 0,2-2 0 0,2-2 0 31,2-1-320-31,4-2-128 0,2 0 0 0,1-1 0 15,2-1-176-15,3-1-128 0,2 0-16 0,1 0-16 32,2-1-624-32,1 1-112 0</inkml:trace>
  <inkml:trace contextRef="#ctx1" brushRef="#br0" timeOffset="2931.83">4713 8703 25791 0,'-3'-7'1152'0,"0"4"224"0,2 0-1104 0,1 2-272 0,1-1 0 0,-1 2 0 0,2 0 1632 0,1-1 272 0,-2 1 48 0,5 1 16 15,1 2 272-15,-7-3 48 0,0 0 16 0,0 0 0 16,0 0-1536-16,53 37-288 0,-53-37-64 0,0 0-16 16,0 0-96-16,63 47-32 0,-63-47 0 0,0 0 0 15,57 39-32-15,-57-39-16 0,0 0 0 0,64 38 0 16,-64-38-16-16,0 0 0 0,0 0 0 0,68 36 0 16,-68-36-80-16,0 0 0 0,0 0-128 0,0 0 192 15,61 26-192-15,-61-26 0 0,0 0 0 0,0 0 0 16,0 0 0-16,0 0 0 0,0 0 0 0,0 0 0 15,19-11-400 1,-21 7-80-16,-3-2-16 0,0 2-12688 0,-1 0-2528 0</inkml:trace>
  <inkml:trace contextRef="#ctx1" brushRef="#br0" timeOffset="3169.57">4997 8670 24879 0,'-1'-4'2208'0,"1"3"-1760"15,0-1-448-15,0 2 0 0,0 0 2224 0,-2 2 352 16,2-1 80-16,-1 2 16 0,-2 3-400 0,-1 2-80 0,-2 5-16 0,-2 4 0 16,-4 1-1088-16,0 1-240 15,-1 0-32-15,-1 3-16 16,1-3-432-16,0 1-96 0,2 0-16 0,0-2 0 0,4-2-256 0,-2-3 160 0,2-1-160 0,0 1 128 16,1-3-128-16,1-2 0 0,0-1 0 0,3-1 0 31,-1-2-560-31,0-1 16 0,2-1 0 0,1-1-19440 0</inkml:trace>
  <inkml:trace contextRef="#ctx1" brushRef="#br0" timeOffset="3613.33">5282 8556 21183 0,'5'-3'1888'0,"-1"0"-1504"15,-1 1-384-15,-1 0 0 0,1 1 1008 0,1-2 128 16,5-1 16-16,4-3 16 0,2 1 992 0,4 0 192 16,-19 6 32-16,0 0 16 0,52 2-1232 0,-52-2-240 15,0 0-48-15,0 0-16 16,0 0-464-16,52 44-80 0,-52-44-32 0,0 0 0 0,4 36 16 0,-8-24 0 16,-2 0 0-16,-2-2 0 0,-2 1 80 0,0-2 0 15,0-1 16-15,2-2 0 0,1 0-112 0,3-3-32 0,-1-1 0 0,2 0 0 16,2-1-256-16,1 1 0 0,1-2 0 0,4 1 0 15,0-1 0-15,2 0 0 0,3-1-240 0,-10 1 80 32,0 0-448-32,0 0-96 0,54 0 0 0,-54 0-16 15,0 0-112-15,55 2-32 0,-55-2 0 0,0 0 0 0,0 0 352 0,71 17 64 16,-71-17 0-16,0 0 16 0,0 0 432 0,0 0 0 0,49 41 0 0,-49-41 0 0,0 0 0 0,-1 30 224 16,-5-17-32-16,-4-1 0 0,-2 1 352 0,-4 0 64 15,-2 1 16-15,-1 0 0 0,1-3 128 0,-2 1 16 31,-1-1 16-31,-2 0 0 0,2-2 224 0,-1-1 32 16,0-1 16-16,3-1 0 0,0-2-448 0,4-2-96 16,-2-1 0-16,4-1-16 0,2 0-496 0,2-1 0 15,2-1 0-15,1-1 0 16,4 3-672-16,0-1-80 0,4 0-16 0,0 1-18496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1:29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30316 8067 19343 0,'1'-1'1728'0,"1"-1"-1392"0,-1 2-336 0,0-1 0 0,1 1 1344 0,-1 0 208 0,2 0 48 0,0-1 0 15,4 1 848-15,0-2 176 0,1 2 48 0,-8 0 0 32,0 0-1136-32,0 0-208 0,0 0-48 0,0 0-16 15,0 0-624-15,0 0-112 0,57 43-16 0,-54-32-16 16,0 2-288-16,-1 1-48 0,0 0-16 0,-1 1 0 16,1 1-144-16,-2-1 160 0,1 1-160 0,-1 0 160 0,1-1-160 0,-1-1 0 15,0-1 144-15,0 0-144 0,0-3 144 0,0-2-144 16,0 0 192-16,0 1-192 0,-1-3 256 0,1-2-48 15,-1 0-16-15,1-1 0 0,-2 0 48 0,1-3 0 16,-1 1 0-16,1-2 0 0,-2-1 48 0,2 1 16 16,-2-2 0-16,0-1 0 0,0 1-48 0,0-1-16 15,1 0 0-15,0-2 0 0,-1-1-32 0,2-2 0 16,0-1 0-16,2-2 0 0,5-1-16 0,-2-3 0 16,-3-2 0-16,2 1 0 0,1-1-64 0,5-1-128 15,5 1 176-15,2 1-176 0,-2 0 128 0,-3 4-128 0,-4 2 0 0,3 3 0 16,7 2 0-16,-3 2 0 15,0 1 0-15,-14 3 0 0,0 0 0 0,0 0 0 0,0 0 0 0,0 0-144 16,59 25 16-16,-56-15 0 0,-3-1 0 0,0 3 0 16,2 1 128-16,0 1-208 0,-2-14 80 0,0 0 128 15,12 44-176-15,-14-31 176 0,2 0-128 0,3-2 128 16,1-1 0-16,-2-2 0 0,-4 1 0 0,0-2-128 16,0-2 128-16,2 0 0 0,4-3 0 0,-2 0 128 15,1-1 80-15,-5-1 32 0,-2 0 0 0,0-1 0 16,1-2 16-16,2 0 16 0,2 0 0 0,-1-1 0 0,-4 0-48 0,2-2-16 15,4 1 0-15,-1-1 0 0,1-1-64 0,-2 0-16 16,-3-2 0-16,1-1 0 0,5 1 0 0,1-6-128 16,-1 0 192-16,0-2-64 0,-3-1-128 0,1-2 128 15,4 0-128-15,2-3 128 0,3 4-128 16,4-3 0-16,1 4 0 0,-1 1 128 0,-4 4-128 0,2 4 0 16,0 3 0-16,-2 2 0 0,0 5-128 0,-1 0 128 15,-4 5-160-15,2 0 160 0,-7-6-208 0,0 0 48 16,0 0 16-16,0 0 0 0,36 59 144 0,-36-59-208 0,0 0 80 0,14 48 128 15,-14-48-192-15,0 0 192 0,12 43-160 0,-9-38 160 16,-1 1 0-16,-1-1 0 0,1 0-128 0,-1-1 128 16,-1 2 0-16,1-1 0 15,1 0 0-15,-2 0 0 0,0 1 0 0,0-1 0 0,-2 1 0 0,1-2 0 16,1 2 0-16,-1-2 0 16,1 0 0-16,-2 2-144 15,1 0-400-15,-1-1-80 0,2 0-16 0,0-3 0 0,0 0-640 0,2-2-128 0</inkml:trace>
  <inkml:trace contextRef="#ctx0" brushRef="#br0" timeOffset="379.94">30999 8083 25791 0,'-2'3'1152'16,"0"-2"224"-16,1 0-1104 0,-2 1-272 0,2-1 0 0,-1 1 0 0,1 0 2624 0,-2 1 480 15,0 3 96-15,0 1 0 0,-1 2-1392 0,0 0-272 0,0 3-64 0,1-1-16 0,1-1-800 0,1-2-144 0,2 2-48 0,1-1 0 32,1-1-192-32,1 1-32 0,-4-9-16 0,0 0 0 0,0 0-32 0,0 0 0 0,0 0 0 0,63 22 0 15,-63-22 16-15,0 0 0 0,48-5 0 0,-31 0 0 32,-3 1-16-32,1-1 0 0,-1-1 0 0,1 0 0 15,-1 1 0-15,-2-2 0 0,-4-1 0 0,1 1 0 16,-2-1 64-16,-2-2 16 0,2-1 0 0,-4-1 0 0,-3 1 128 0,-1 0 32 0,-3-2 0 0,-2 0 0 15,-1 1 80-15,-3-1 32 0,0 0 0 0,0-1 0 16,2 3-112-16,-5-2-32 0,-3 2 0 0,1 2 0 0,4 1-144 0,-4 2-16 16,0 2-16-16,-1 0 0 15,4 2-48-15,-1 1-16 16,2 1 0-16,-1 0 0 0,2 1-160 0,1 2 0 0,-1 0 0 0,1 1 0 31,2-1-336-31,2 1-112 0,-1 2 0 0,0 0-16 0,2-1-800 0,1 2-144 0,2 0-48 0,-1 2-13536 16,4 1-2720-16</inkml:trace>
  <inkml:trace contextRef="#ctx0" brushRef="#br0" timeOffset="968.29">31467 7567 25791 0,'-1'-6'2304'0,"1"4"-1856"0,0-1-448 0,0 1 0 0,0 1 2112 0,0 1 336 0,0 0 64 0,0 0 16 0,1 0-336 0,-1 0-64 0,1 1-16 0,-1 2 0 0,2 1-992 0,-1 2-208 16,1 1-32-16,-1 2-16 0,0 2-336 0,1 2-64 15,-1 2-16-15,1 1 0 0,-2-16-128 0,0 0-48 16,4 53 0-16,-4-53 0 0,3 50-80 0,-3-50-32 15,4 55 0-15,-4-55 0 0,4 57-160 0,-4-57 192 16,5 52-192-16,-5-52 192 0,5 48-192 0,-5-48 0 16,0 0 0-16,10 61 128 0,-10-61-128 0,0 0 0 15,0 0 0-15,16 57 0 0,-14-48 128 0,1-2-128 16,0 0 0-16,1-3 128 0,-2-1-128 0,-1-1 128 0,-1-1-128 16,0-1 128-16,0-1-128 0,-1-1 0 0,1 1 144 0,-3-2-144 15,1 0 0-15,1 0 128 16,-2-2-128-16,0 0 0 0,-1 1 0 0,1 0 128 15,-1-2-128-15,1 2 0 0,-2-2 0 0,0 2 128 0,0-2-128 0,-2 1 0 16,0-1 0-16,0 1 128 0,-2-1-128 16,1 0 0-16,-1 2 0 0,-1 1 0 0,2 0 0 15,-5 2 0-15,-1 1 0 0,-3 3 0 0,-1 1-176 0,1 3 176 16,3 2-192-16,1-1 48 0,3 3 16 0,3-1 0 0,3 1 128 16,1-1-160-16,3 2 160 0,1-4-160 0,-1-8 160 0,0 0-160 15,0 0 160-15,0 0-160 0,0 0 160 0,0 0 0 16,47 50 0-16,-39-49 0 0,-8-1 0 0,0 0 0 15,0 0 0-15,0 0 0 0,0 0 0 0,0 0 0 16,0 0 0-16,0 0 0 0,0 0-256 0,54-1 48 16,-44-2 0-16,0 0 0 31,4-1-624-31,1-1-112 0,4 0-16 0,1-2-19472 0</inkml:trace>
  <inkml:trace contextRef="#ctx0" brushRef="#br0" timeOffset="1317.78">31693 8111 25791 0,'4'0'1152'0,"-2"0"224"0,1 0-1104 0,-2 0-272 0,0-1 0 0,1 1 0 0,-1 0 2528 0,2-2 448 0,1 1 96 0,2-1 0 16,2 1-1312-16,2-2-272 0,0 0-48 0,-1 0-16 16,0-1-800-16,0 1-176 15,1-1-16-15,-2 1-16 0,-1-1 0 0,2 0 0 0,-1 0 0 0,-1-2 0 0,0 0-16 0,1-1 0 31,-3 2 0-31,1-1 0 0,-1-1-16 0,0 0-16 0,-1-3 0 0,-1-1 0 0,0-1-48 0,-3 1 0 16,0 1 0-16,-5 0 0 0,1 0-64 0,0 2-32 16,-3 1 0-16,0 0 0 15,-2 1-96-15,-1 3 0 0,1 0-128 0,-3 2 192 0,1 0-192 0,0 2 128 16,-1 2-128-16,1 0 0 0,1 2 0 0,0 2 128 16,0 1-128-16,3 1 0 15,2 1 0-15,-1 2 0 0,3 0 0 0,2 1 0 16,2 0 0-16,1 1-128 0,2 0 128 0,-4-14-160 0,0 0-16 0,0 0 0 0,0 0 0 0,41 52 0 15,-41-52 16-15,0 0 0 0,0 0 0 0,0 0 0 16,68 21-160-16,-68-21-48 0,0 0 0 0,58-2 0 47,-58 2-464-47,0 0-112 0,0 0-16 0,43-5-19200 0</inkml:trace>
  <inkml:trace contextRef="#ctx0" brushRef="#br0" timeOffset="1641.01">32176 7485 19343 0,'3'-24'1728'0,"-3"11"-1392"15,1 5-336-15,-2 0 0 0,1 3 2544 0,0 4 432 16,0-1 96-16,1 0 0 0,-1-1 240 0,0 0 32 16,0 2 16-16,0 2 0 0,0 5-1888 0,-1 1-384 15,0 4-80-15,-1 3-16 0,1 3-352 0,-1 1-64 16,2 4 0-16,-1 2-16 0,1 2-176 0,0 6-48 15,-1 0 0-15,1 2 0 0,0 1-160 0,-2 2-48 0,4 3 0 16,-2-1 0-16,1 1 0 0,0-1-128 16,1-2 192-16,-2-37-64 0,5 65 112 0,-5-65 16 0,6 54 0 15,-6-54 0-15,4 43-32 0,-4-43 0 0,0 0 0 0,10 48 0 16,-7-36-32-16,0-1-16 0,0-1 0 0,-2-3 0 16,2-1-176-16,-2-1 0 0,1-2 144 0,-1 0-144 15,-1-3 0-15,2 0 0 0,-1-1-160 0,0-2 160 31,1 0-912-31,-1-3-80 0,1-1-16 0,-1-1-13904 0,-1-2-2800 0</inkml:trace>
  <inkml:trace contextRef="#ctx0" brushRef="#br0" timeOffset="2123.05">32447 7783 6447 0,'0'-5'576'0,"-1"0"-576"0,0 3 0 0,1-1 0 0,0 0 4224 0,0 0 752 15,1 0 144-15,0-1 16 0,2-2-672 0,1-4-144 16,2-1-32-16,3 0 0 0,-1 0-2752 0,2-1-544 0,1 1-112 0,-4 5-32 0,-2 3-240 0,-1 1-48 16,1-1-16-16,2 0 0 15,2 0-144-15,1 2-16 0,1 1-16 0,2 1 0 0,2 1-80 0,-15-2-16 16,0 0 0-16,0 0 0 0,61 26-64 0,-61-26-16 16,0 0 0-16,0 0 0 0,48 56-16 0,-48-56-16 15,0 0 0-15,17 53 0 0,-17-33-160 0,-3 0 128 16,0 0-128-16,-1-1 128 0,-1-5-128 0,0 2 128 15,0 0-128-15,-1-1 128 16,0 1 64-16,1-1 16 0,-1-2 0 0,3-2 0 0,0 0 240 0,1-1 32 16,2-1 16-16,0 1 0 0,1-3-240 0,2 0-32 0,1 0-16 15,2-1 0-15,1-2-80 0,1-1-128 16,4-1 176-16,3 0-176 16,-1-2-256-16,2 0-144 0,-1 0-48 0,1-2 0 15,-1 1-1200-15,1-2-240 0,-3 2-48 0,-1-2-18992 0</inkml:trace>
  <inkml:trace contextRef="#ctx0" brushRef="#br0" timeOffset="2859.18">27468 9418 11967 0,'-2'-2'1072'0,"1"1"-864"0,-2 0-208 0,2-1 0 0,-1 2 832 0,1 0 128 0,1 0 32 0,-1-1 0 0,-1 1 2192 0,-1-2 432 0,2 4 96 0,-2-2 0 15,2 3-720-15,-1-1-160 0,2 3-16 0,0 0-16 16,2 4-1536-16,-1-1-304 0,2 4-64 0,0 0-16 16,0 5-304-16,-1 2-64 0,1 2-16 0,-3-21 0 15,9 46-128-15,-9-46-32 0,10 58 0 0,-10-58 0 0,9 67-48 0,-4-35-16 16,-3 1 0-16,1-4 0 0,0 1-112 15,0-2-32-15,0-1 0 0,-2-3 0 0,-1-24 16 0,6 45 0 16,-6-45 0-16,6 37 0 0,-5-21 112 0,0-4 0 16,1 0 16-16,-2-2 0 0,0-3-80 0,0 0 0 15,-2-2-16-15,1 0 0 0,0-3-176 0,-2 0 192 16,0-2-192-16,0-2 192 16,2 1-384-16,-1-3-64 0,1-3 0 0,1-2-14144 15,3 1-2816-15</inkml:trace>
  <inkml:trace contextRef="#ctx0" brushRef="#br0" timeOffset="3399.35">28115 9592 19343 0,'0'0'1728'0,"1"-2"-1392"0,-1 1-336 0,0 1 0 0,0 0 1680 0,0 0 272 0,0 0 48 0,2 1 16 16,-1 1 1056-16,0 2 224 0,2 4 32 0,-1 4 16 16,-1 0-1952-16,1 5-400 0,0 2-80 0,0 0-16 15,-2-19-448-15,5 43-80 0,-3-22-32 0,-2-21 0 16,4 37-48-16,-3-20-16 0,1-2 0 0,-2-2 0 0,1-2 48 0,-1-1 16 16,2-1 0-16,-2-2 0 0,0-2-16 0,0-2 0 15,1 1 0-15,-1-2 0 0,0-2-160 0,0 0-32 16,0-2-128-16,2 1 192 15,-1-3-624-15,2-2-128 0,0-1-16 0,-1-1-19648 16</inkml:trace>
  <inkml:trace contextRef="#ctx0" brushRef="#br0" timeOffset="4151.92">27352 10233 15663 0,'1'-1'1392'0,"1"-1"-1120"0,-1 2-272 15,-1 0 0-15,0 0 1376 0,0 0 224 0,0 0 32 0,0 2 16 0,0-1 1664 0,0 3 336 0,-1 3 64 0,-1 2 0 32,1 2-1744-32,1 0-368 0,0 4-64 0,-1-1 0 0,2 0-912 0,-1-2-176 0,3 1-48 0,-2 0 0 15,2-2-128-15,-3-11-16 16,0 0-16-16,0 0 0 16,0 0 0-16,0 0 0 0,0 0 0 0,0 0 0 0,0 0-48 0,0 0 0 15,0 0 0-15,0 0 0 0,0 0-192 0,0 0 0 0,0 0 128 0,0 0-128 31,0 0-304-31,0 0-96 0</inkml:trace>
  <inkml:trace contextRef="#ctx0" brushRef="#br0" timeOffset="4970.85">26651 10723 27647 0,'0'2'2448'0,"0"-2"-1952"0,0 0-496 16,0 0 0-16,0 0 1856 0,0 1 256 0,0 2 64 0,0 1 16 0,0 5-400 16,0 0-64-16,2 6-32 0,-1-1 0 0,1 1-1120 0,-1 1-240 0,0-1-32 0,2 2-16 15,-1-1-64-15,0-2-16 16,3-1 0-16,-2-2 0 0,1-1 32 0,-1-3 0 0,-1 0 0 0,1-1 0 15,-1-2 80-15,-1-1 0 0,0 0 16 0,1-3 0 16,-2 1 0-16,1-1 0 0,-1-1 0 0,0 1 0 16,0-2-160-16,0 1-48 0,0-1 0 0,0-1 0 15,-1 2-128-15,1-2-176 0,-2-1 48 0,1-2-20720 16</inkml:trace>
  <inkml:trace contextRef="#ctx0" brushRef="#br0" timeOffset="5750.07">25685 10219 10127 0,'0'1'896'0,"0"-1"-704"0,-1 2-192 0,1-1 0 0,0 1 1008 0,0-1 160 0,0 5 48 0,-2 1 0 0,2 7 1872 0,0-14 384 16,2 39 80-16,-2-39 16 0,2 57-1104 0,1-23-224 15,-1 0-32-15,-1 2-16 0,2 3-896 0,-2 0-176 16,1 2-32-16,1-3-16 0,-1 3-384 0,1-1-80 16,0 1-16-16,1-5 0 0,-1-2-224 0,0-4-48 15,-3-30-16-15,7 55 0 0,-7-55 64 0,7 48 16 0,-7-48 0 0,4 45 0 31,-4-45 64-31,2 43 32 0,-2-43 0 0,0 41 0 0,0-23-96 0,-2 2 0 0,1 1-16 16,-2-3 0-16,2-1-96 0,-1 0-16 0,-1-1 0 16,2-1 0-16,0 0-32 0,-1-3-16 0,1-2 0 15,-1 0 0-15,2-3-80 0,-1-1 0 0,1-2-128 0,-1-1 192 16,1-2-192-16,-2-1-240 0,1-1 48 0,-1-1 16 31,1 0-656-31,-3-3-128 0,1 0-16 0,-3-1-16 16,1 0-480-16,-3 1-112 0</inkml:trace>
  <inkml:trace contextRef="#ctx0" brushRef="#br0" timeOffset="6193.72">25192 10801 6447 0,'-3'0'576'0,"2"1"-576"15,1 1 0-15,0-1 0 0,0 1 1584 0,-2-1 208 0,1 2 32 0,-2 2 16 0,0 3 2480 0,1 0 496 0,0 3 112 0,2 1 0 16,2 0-1920-16,-2-12-384 0,0 0-64 0,14 48-32 15,-14-48-1472-15,0 0-288 16,21 64-64-16,-21-64-16 0,18 49-176 0,-18-49-16 16,19 57-16-16,-19-57 0 0,14 56-80 0,-14-56-16 0,12 57 0 0,-12-57 0 15,10 54-112-15,-10-54-16 0,6 48-16 0,-6-48 0 0,6 39-48 16,-6-22-16-16,1-1 0 0,-1-4 0 0,0 0-16 0,-1-4 0 16,1 1 0-16,-2-1 0 0,2-2-32 0,-1-2-128 15,-2 0 192-15,2-1-64 0,-2 0-128 0,-2 0 0 31,3 0 0-31,-4-2 0 0,0 0-368 0,1 2 0 0,-2-1 0 0,0-1 0 32,0 2-176-32,-1-2-32 0,3 1-16 0,-2-4 0 15,2 2-128-15,0-3-32 0,2-1 0 0,0 1-18256 0</inkml:trace>
  <inkml:trace contextRef="#ctx0" brushRef="#br0" timeOffset="6685.58">24535 11719 18431 0,'-1'7'816'0,"-1"-4"160"0,2 1-784 0,0-1-192 0,0 0 0 0,0 0 0 0,0 1 2368 0,2 3 448 0,-1 3 64 0,2 6 32 16,0 2-48-16,1 3-16 0,0 0 0 0,1 0 0 15,-1 1-1696-15,-1-1-320 0,-3-21-80 0,7 39-16 16,-4-20-288-16,-1-4-48 0,0 2-16 0,-1-3 0 16,1-1-96-16,-1-2-32 0,0-1 0 0,-1 0 0 15,0-1-112-15,0-1-16 0,0 2-128 0,-1-3 192 16,0 2 688-16,-2-2 128 0,1-2 16 0,0 2 16 15,0-1-1776-15,1-2-352 0,1 1-80 0,-2-3-16 16,2 1 256-16,2-3 48 0,-1-1 16 0,1-2-17824 16</inkml:trace>
  <inkml:trace contextRef="#ctx0" brushRef="#br0" timeOffset="7545.91">23778 13053 17503 0,'-1'-2'1552'0,"-1"1"-1232"0,1 0-320 16,1-1 0-16,0-1 2272 0,-2 1 400 0,1-3 80 0,-2-3 0 0,0-3 384 0,-1-5 64 0,0 0 0 0,1 1 16 0,0-2-1776 0,0 0-352 16,1-1-80-16,-1 1-16 15,0 0-224-15,1 0-32 0,1 3-16 0,-2 0 0 16,2-1-144-16,-2 3-48 0,2-1 0 0,-2 2 0 16,1 2-256-16,1 1-48 0,0 1-16 0,-2 1 0 0,1 2-208 0,-1 1 0 15,2 0 0-15,0 3 0 16,-1 0-528-16,1 2-48 0,-1 0-16 0,2 4 0 15,-1 0-480-15,1 2-80 0</inkml:trace>
  <inkml:trace contextRef="#ctx0" brushRef="#br0" timeOffset="8194.73">23019 14248 17503 0,'0'0'1552'0,"0"0"-1232"0,0-1-320 0,0 1 0 0,0 0 1984 0,0-2 352 0,0-1 64 0,0-1 16 0,0-1 752 0,2-3 160 0,-2 0 16 0,1-3 16 0,1-2-1888 0,-1-1-368 16,3-2-80-16,-1-2 0 0,0 1-448 0,1-3-64 31,-1 2-32-31,0-2 0 0,0 0-32 0,-2 0 0 0,1 1 0 0,-2-1 0 0,-2 2-64 0,1-4 0 31,-2-2-16-31,-1-1 0 0,1-1-48 0,-1-3 0 16,-2-1 0-16,0-1 0 0,3 0-48 0,-1-3-16 15,3-5 0-15,-1-1 0 0,2 3-64 0,-1 1-32 16,1-1 0-16,0 9 0 0,-1 2-160 0,1 1 0 0,0-4 144 16,-2 4-144-16,1 2 0 0,-2 5 128 0,1 2-128 0,-2 5 0 15,1 3 0-15,1 2 144 0,-1 2-144 0,1 1 0 16,1 2 0-16,0 1-144 0,1 0-16 0,0 0 0 31,0 1-464-31,1 0-80 0,2 2-32 0,0-1 0 16,-1 0-400-16,4 3-80 0,1-1 0 0,-7-4-18224 0</inkml:trace>
  <inkml:trace contextRef="#ctx0" brushRef="#br0" timeOffset="8844.94">24764 13939 11967 0,'-1'-2'1072'0,"-1"1"-864"0,1-1-208 0,-1 1 0 0,2 0 1088 0,0-1 192 0,0-1 16 0,2-1 16 0,-2-2 1040 0,1-3 208 15,-1-4 32-15,0-3 16 0,2-1-224 0,-2-1-32 16,1 0-16-16,0-4 0 0,1 1-720 0,-2-1-144 15,1-4-16-15,1 1-16 16,-1-1-640-16,-1-2-128 0,-1 0-32 0,-1-3 0 0,2 0-192 0,-1 0-32 16,1 0-16-16,-2-8 0 0,1-3 0 0,0-5 0 15,-2-2 0-15,1-3 0 0,1-2-80 0,0 0 0 0,1 1-16 0,-2-1 0 16,2 3-112-16,-1 2 0 16,-1-2-16-16,2 3 0 0,0 3-16 0,0 1 0 0,2 1 0 0,1 5 0 15,-1 4-160-15,1 5 160 0,-1 3-160 16,-2 2 160-16,0 2-32 0,-3 0 0 15,1 4 0-15,1 1 0 0,0 2-128 0,-1-2 192 0,1 1-192 0,-1 3 192 16,1 2-192-16,1 1 128 0,-2 2-128 0,1 1 128 16,0 1-128-16,-1 0 0 15,1 2 0-15,-2 1-176 0,0 0-256 0,2 1-48 0,-2-1-16 0,0 0-13504 16,0 1-2704-16</inkml:trace>
  <inkml:trace contextRef="#ctx0" brushRef="#br0" timeOffset="10666.99">25212 13932 9215 0,'11'-13'816'0,"-5"6"-656"0,-2 0-160 0,0 1 0 0,-1 2 896 0,0 0 128 0,0-1 48 0,0-2 0 0,1-4 704 0,0-3 144 0,0-3 16 0,-2 0 16 15,1 0 32-15,-6 1 0 0,0 1 0 0,-3 1 0 16,-1 0-192-16,-4 0-16 16,-2-3-16-16,-4 4 0 0,0 2-576 0,-4 2-112 15,-3 1-32-15,-3 2 0 0,-2 2-496 0,-5 2-96 0,-2 4-32 0,-2 2 0 16,-1 2-256-16,-4 4-160 0,-1 2 192 0,-1 2-192 0,3 3 0 15,-2 0 0-15,0 4 0 0,2-1 0 0,5 0 0 0,5 1 0 16,5 0 0-16,3 3 0 0,1 5 0 0,5-1 0 16,5-3-160-16,2 2 160 0,5 6 0 0,6-33-144 15,0 66 144-15,0-66 0 0,0 0-192 0,33 91 192 16,-33-91-192-16,0 0 192 16,56 72-400-16,-56-72 16 0,0 0 16 0,72 45 0 0,-72-45 32 0,62 24 0 15,-28-16 0-15,2 1 0 0,0-2 336 0,1-3 0 16,0 0-144-16,0-2 144 0,-2-2 0 0,-1-2 0 0,-2-1 176 0,-1-1-176 15,-1-3 208-15,-3-1-64 0,-3-2-16 0,-2-2 0 16,1-2 432-16,-2-3 80 0,0 0 0 0,-1-2 16 31,-1-3 48-31,-1 1 16 0,-3-3 0 0,1-1 0 16,-3 1-208-16,-2 0-64 0,-3-2 0 0,0 0 0 0,-4 0 64 0,-3-2 16 0,1-2 0 0,-5 1 0 16,-1 0 16-16,-2 1 0 0,-1 0 0 0,0 1 0 31,-2 1-176-31,1 4-48 0,-2 2 0 0,0 2 0 0,0 1-320 0,-1 4 0 15,-2 3 0-15,-1 3-128 16,-2 4-560-16,0 5-96 0,-3 3-32 0,-5 7-12864 16,-6 9-2576-16</inkml:trace>
  <inkml:trace contextRef="#ctx0" brushRef="#br0" timeOffset="16774.8">25636 13778 2751 0,'4'-5'256'0,"-3"3"-256"0,1 0 0 0,-1 1 0 0,-1-1 1760 0,0 2 304 0,2-1 64 0,-2-1 16 0,1 1 592 0,0-2 112 0,1 0 32 0,-1 1 0 16,-1 0-272-16,2 1-48 0,-1-1-16 0,-1 1 0 15,0 2-640-15,0 1-128 16,0 1-32-16,-1 1 0 0,1 3-640 0,-3 1-128 0,0 4-16 0,-1 0-16 15,1 0-480-15,0 0-80 0,2 1-32 0,1 0 0 16,1 1-352-16,0-3 128 16,2-2-128-16,0-1 0 0,3 1 0 0,1-1 0 0,3-1 0 0,1-1 0 0,0-2 0 0,-4-1 0 15,-1-2 0-15,0 1 128 0,4-2-128 0,4-3 144 16,1-1-144-16,4-2 160 16,0-1 0-16,-2 0 0 15,0 0 0-15,-3-2 0 0,-1 1 32 0,0-1 0 0,-2 1 0 16,-2-1 0-16,-1 1 32 0,-1-2 16 0,-1 0 0 0,-1 0 0 15,4 2 112-15,-6-1 32 0,-5 1 0 0,0 1 0 0,-1 1 96 0,0 1 32 32,-1-3 0-32,-1 6 0 0,1 3-128 0,0 2-32 15,0 3 0-15,-2 2 0 0,2 0-208 0,0 4-144 0,-1 2 192 0,4 0-192 16,-2 4 0-16,3 1 0 0,0-1 0 0,3 3 0 16,0 3 0-16,-3-24 0 0,0 0 0 0,18 70 0 15,-18-70 0-15,0 0 0 0,18 70 0 0,-18-70 0 16,0 0 0-16,17 65 0 0,-17-45 0 0,2-2-144 15,-2-18 144-15,0 0 0 0,8 53 0 0,-9-39 0 16,-5 0 0-16,1 0 0 0,-1 0 0 0,0-3 0 16,1 1 0-16,-2-2 0 0,-1-2 0 0,1 1 0 15,3-2 0-15,-1 0 144 0,-5 0-144 0,-2-2 160 16,1 1 128-16,-2-2 32 0,1-1 0 0,-1 0 0 0,0-2 64 0,0 1 32 16,1-2 0-16,0-2 0 0,1 1-192 15,3-2-32-15,-1-1-16 0,1 0 0 0,1-3-176 0,0 0 0 16,0-2 0-16,-1-1-176 15,1 2-992-15,-1-4-208 0</inkml:trace>
  <inkml:trace contextRef="#ctx0" brushRef="#br0" timeOffset="17532.56">25247 12144 17503 0,'4'8'1552'0,"-2"-3"-1232"0,-2-1-320 0,-2 1 0 0,1-3 1472 16,1 4 256-16,0 5 32 0,1 6 16 0,-1-17-64 0,6 48-16 0,-3-22 0 0,-3-26 0 0,0 0-688 0,30 61-144 16,-30-61-32-16,0 0 0 0,0 0 176 0,60 42 16 15,-60-42 16-15,0 0 0 0,50 6-160 16,-36-8-48-16,-1-2 0 0,-1-2 0 15,0-1-272-15,-1 0-64 0,0-1-16 0,-2-2 0 0,-1 1-96 0,-2 1 0 32,1-3-16-32,-2-1 0 0,-2 0 48 0,0-3 16 0,-4 3 0 0,-1-1 0 0,2-1 64 0,-3-2 16 15,-1 2 0-15,1 1 0 0,-1-1-16 0,0 4 0 16,1 2 0-16,0 1 0 0,2 4-144 0,-1 2-32 16,1 1 0-16,1 4 0 15,0 2-192-15,0 2-128 0,0 5 128 0,1 1-128 16,2 3 0-16,-1 0 0 0,1 0 0 0,1 3 0 0,-4-20-128 0,8 46 128 0,-8-46-128 0,9 50 128 31,-9-50-192-31,8 50 64 0,-8-50 0 0,6 46 0 0,-6-46-80 0,0 0-16 0,7 59 0 0,-6-41 0 16,1-1 224-16,-2-3-144 0,0 2 144 0,0-3-128 15,-2-2 128-15,0 2 0 16,0-2 0-16,-2-1 0 16,0-2 0-16,-1 1 0 0,1-1 0 0,-2-1 0 15,1 0 0-15,1-2 0 0,-2-1 0 0,2-1 0 16,1 0 0-16,-3-2 0 0,2-1 0 0,0-1 128 15,0-1-576-15,-2-2-96 0,0 0-32 0,-2-3 0 16,-2 0-736-16,-1-2-160 0</inkml:trace>
  <inkml:trace contextRef="#ctx0" brushRef="#br0" timeOffset="17982.04">25297 11788 5519 0,'1'-2'496'0,"0"-1"-496"0,1 1 0 0,-2 1 0 0,0 1 2080 0,1-1 320 0,1-2 64 0,-1 0 16 16,0-1 1440-16,-1 2 304 0,-1 4 48 0,-2 2 16 15,-2 4-1904-15,-1 4-368 0,-3 3-80 0,0 2-16 16,0 0-1008-16,-1 1-208 0,-1 4-32 0,0 0-16 15,2-3-256-15,2-2-48 0,0 0-16 0,1-2 0 16,2-1-160-16,1-1-48 0,0-3 0 0,2-3 0 0,1-1-128 0,1-2 0 16,1-1 144-16,1-3-144 0,1-2 0 0,2-1 0 15,-1-2 0-15,2-1-192 16,2-2-928-16,-1-1-192 0,1-1-32 0,-1 0-16 16,-1-1-1024-16,2-2-208 0,-2 1-32 0,-2-3-16 15,3 1 656-15,-3 0 128 0,1 0 16 0,-1-1 16 16,1 2 944-16,0 2 192 0,-2-1 48 0,2 4 0 0,-3 1 1344 0,-1 1 288 15,3 2 48-15,-1 2 16 0,0 2 1296 0,2 5 256 16,1 0 48-16,3 4 16 0,-10-9-416 0,0 0-80 0,0 0 0 16,0 0-16-16,58 58-880 0,-58-58-192 0,0 0-16 0,0 0-16 15,63 41-288-15,-63-41-64 0,0 0-16 0,0 0 0 16,67 22-384-16,-52-18-80 16,-2 1-16-16,-2 2-13648 0,-2 1-2720 0</inkml:trace>
  <inkml:trace contextRef="#ctx0" brushRef="#br0" timeOffset="20185.75">26000 12417 10127 0,'7'-3'896'0,"-3"0"-704"0,-2 2-192 0,-2 0 0 0,1-1 640 0,2 1 112 0,3-3 16 0,4-2 0 15,2-1 416-15,4-2 96 0,2 2 0 0,2-1 16 0,1 2-192 0,2 1-32 16,-1 0-16-16,1 2 0 0,0 1-240 0,-2-1-48 16,1 1-16-16,0 1 0 15,-1 0-32-15,-4 1 0 0,-2 0 0 0,-2 0 0 0,0 0 48 0,-2 1 16 16,-1 0 0-16,-3 2 0 0,0 0-112 0,0 0-32 16,-3 1 0-16,1 0 0 0,-4 2-192 0,0 1-64 0,-1 0 0 0,-1 3 0 15,-2 1-64-15,-3 2 0 16,1 3-16-16,-4-1 0 0,-1 3-96 0,1-1-16 0,-3 2 0 0,0 1 0 31,-3 5-64-31,1 2-128 0,-1 1 176 0,3-4-176 16,3-5 0-16,-1 3 0 0,1 6 0 0,1 5 0 0,1-1 0 15,0 1 0-15,2 2 0 0,5-35 0 0,2 78 0 0,-2-78-144 0,5 75 144 0,-5-75-128 16,0 0 128-16,10 80 0 0,-10-80-144 0,0 0 144 16,21 86 0-16,-21-86 0 0,0 0 0 0,20 84 0 15,-20-84 0-15,0 0 0 0,0 0 0 0,20 76 0 16,-20-76 0-16,0 0 0 0,28 72 0 15,-28-72 0-15,0 0 0 0,38 85 0 0,-38-85 0 0,0 0 0 0,0 0 0 0,36 78 0 16,-28-64 0-16,4-2 0 16,3-2 160-16,1 0 48 0,-2-3 16 0,0-1 0 15,0-2 400-15,-3-2 80 0,-1-1 0 0,-3-2 16 0,2-2-16 0,-2 0 0 16,-3 0 0-16,0-1 0 0,1 0-208 16,-4-1-48-1,-1 1-16-15,-1 1 0 0,-4 1-144 0,-2-1-32 16,0 3 0-16,-4 1 0 0,-2 2-112 0,-2 1-16 15,-1 3-128-15,1 0 192 0,-1 3-192 0,2 1 0 0,-2 5 0 0,2 1 0 16,0 3 0-16,3 0 0 0,1 1 0 0,1 1 0 16,2-2 0-16,2 1 0 0,3 5 0 0,1 1 0 15,1-27 0-15,0 0 0 0,8 80 0 0,-8-80 0 16,0 0-160-16,27 81 160 0,-27-81-128 0,0 0 128 16,34 76-128-16,-34-76 128 0,0 0-128 0,33 65 128 15,-33-65 0-15,0 0 0 0,0 0 0 0,18 79 0 16,-19-58 0-16,-4-2 0 0,-3 0 0 0,-2 0 0 15,-3-1 0-15,-4-1 0 0,-3 0 0 0,-1-1 0 0,1-2 128 16,-2-2-128-16,-2 2 160 0,-2 1-160 0,0-3 128 16,0 1-128-16,2 0 0 0,2-3 144 0,0 0-368 0</inkml:trace>
  <inkml:trace contextRef="#ctx0" brushRef="#br0" timeOffset="23276.66">13717 8320 4607 0,'2'-3'400'0,"-1"-1"-400"0,0 1 0 0,-1 2 0 0,2-1 1248 0,-2 0 160 0,1-4 48 0,1-4 0 0,-1-3 1040 0,-1-1 224 0,0 0 32 0,-1 3 16 16,-2 1 0-16,-1 1 0 16,-1 1 0-16,-2 1 0 15,0 0-640-15,-3 3-128 0,-4 1-16 0,-1 1-16 0,-1 2-832 0,-2 3-176 16,-6 1-16-16,-2 1-16 0,-2 3-512 0,0 3-96 16,1 2-32-16,-1 0 0 0,2 1-144 0,5-1-16 15,6-3-128-15,0-1 192 0,3 4-192 0,-1 0 128 16,2 0-128-16,2-1 0 0,2 2 0 0,3 2 0 15,3-3 0-15,1-1 0 0,2 0 0 0,4-2 0 16,2 1 0-16,4-1 0 0,-1-2 0 0,2 1-128 0,4-1 128 16,1 1-160-16,-18-9 160 0,0 0-160 0,64 28 160 0,-64-28-160 15,0 0 160-15,66 31-160 0,-66-31 160 0,0 0-160 16,59 38 160-16,-59-38-160 0,0 0 160 0,0 0-160 16,63 50 32-16,-52-39 0 0,-1-1 0 0,-2 0 0 15,-2-2 128-15,-2-1 0 0,-1 0 0 0,-3 0 0 16,-1-1 0-16,-2 0 0 0,-4 1 144 0,0-2-144 15,-5 1 384-15,1-2-16 0,0 2-16 0,-3-2 0 16,-2-1-32-16,-1 1 0 0,-3 0 0 0,3-2 0 16,2-1 16-16,-2-1 0 0,0 0 0 0,-1-1 0 15,1 1-16-15,0-2 0 0,-2 1 0 0,2-2 0 0,0 2-80 0,2-2-32 16,-1 2 0-16,2-2 0 16,3 0-208-16,2 0 128 0,1 2-128 0,2-1 0 0,2 1 0 0,1 1 0 15,2 0-128-15,2 0 128 16,2 0-736-16,1 1-32 0,3 1-16 0,5-1-12304 15,-1 2-2464-15</inkml:trace>
  <inkml:trace contextRef="#ctx0" brushRef="#br0" timeOffset="23744.05">14096 8268 7359 0,'1'-19'656'0,"-1"10"-528"0,2 0-128 0,-2 1 0 0,0 3 2880 0,-2 1 528 0,1 0 112 0,-2-3 32 0,-1-3 384 0,-3-1 80 0,-2-1 16 0,-4 4 0 16,-1 4-1920-16,-3 2-384 0,-1 4-80 0,-3 3-16 16,0 5-1104-16,-2 3-208 0,2 0-64 0,1 2 0 0,2 2-128 0,2-1-128 15,5 2 144-15,1-5-144 0,4-2 0 0,2 0 0 16,1 5 0-16,2-2 0 0,2 0 0 0,3-3 0 15,2 2 0-15,4-2 0 0,0-1-176 0,3-1-16 16,1-1-16-16,-14-8 0 0,0 0-112 0,61 29-32 16,-61-29 0-16,50 18 0 15,-50-18-112-15,54 20-32 0,-54-20 0 0,59 22 0 0,-59-22 160 0,0 0 16 16,79 43 16-16,-79-43 0 16,0 0 112-16,61 35 0 0,-47-25 16 0,-2 0 0 0,-2-2 176 0,-5 1 0 0,-1-1 0 15,-2-1 0 1,-4 0 384-16,0-1 64 0,-4 0 16 0,-3-1 0 0,0 1 432 0,-6 0 96 0,0-1 16 0,-3 1 0 31,-1-2-368-31,1 0-80 0,-5 1-16 0,1-3 0 0,0 0-80 0,-2 1-16 16,0-2 0-16,-1 1 0 0,0-2-128 0,1-2-48 0,2 2 0 0,3-1 0 15,2-1-272-15,2 1 0 0,4-1 0 16,4 1 0-16,3 1-160 0,1-1-144 0,3 1-16 0,1 0-16 31,2 0-688-31,4 1-144 0,2 0-32 0,4-1-17552 0</inkml:trace>
  <inkml:trace contextRef="#ctx0" brushRef="#br0" timeOffset="24148.1">14493 8279 15663 0,'0'-5'1392'0,"1"0"-1120"16,-1 4-272-16,0 1 0 0,0 0 1776 0,0-2 288 0,0 0 64 0,0-3 16 15,-1 3 1424-15,-1 2 272 0,-1 5 64 0,1 2 16 16,0-1-2288-16,1 2-464 0,-1 4-80 0,2 2-32 16,0 3-672-16,0 1-144 0,2 2-32 0,-1 1 0 15,-1-21-32-15,0 0-16 0,7 65 0 0,-5-42 0 16,-1-2-160-16,1 0 192 0,0 0-192 0,0-1 192 16,-2-3-192-16,1-1 0 0,1-1 0 0,-1-4 128 15,0 1-128-15,-1-4 0 0,2 1 144 0,-1-4-144 16,2 1 144-16,0-2-144 0,1 0 192 0,0 1-192 15,2-3 192-15,3 1-192 0,-1 0 192 0,2-1-192 0,1 0 176 16,2 0-176-16,-2 1 160 0,2-2-160 0,0 2 128 16,-1-3-128-16,1 1 0 0,0-2 0 0,1-1 0 15,0 0 128-15,-1 0-128 0,1-2 0 0,-1 1 0 0,1 0 0 16,0-1 0-16,0-2 0 0,-1 4 0 0,-1-3 128 16,-2 3-128-16,0-3 0 0,-1 2 0 0,-1-1 0 15,1 0 0-15,-2 0 0 0,-2 0-320 0,0-1 0 16,-1 2 0-16,-1 1 0 15,-2-1-976-15,-1 1-208 0</inkml:trace>
  <inkml:trace contextRef="#ctx0" brushRef="#br0" timeOffset="24450.6">14438 8411 20735 0,'-9'-9'448'0,"6"5"112"0,2 0 16 0,0 1 0 0,-1 1-576 0,2 1 0 0,2 0 0 0,-1-2 0 16,3-2 3120-16,3 0 512 0,3-1 96 0,1-1 32 0,4 1-1456 0,-1 1-304 15,1-1-48-15,2 2-16 0,2 0-1168 0,0 1-224 16,2 1-48-16,2 1-16 16,0 1-64-16,-1-1-16 0,-1 2 0 0,-2-1 0 15,-2 0-96-15,1 0-32 0,2 0 0 0,0-1 0 0,1-1-80 0,0 1 0 16,-1-2-16-16,-2 0 0 15,-2 0-176-15,-1 0 160 0,2-1-160 0,-1-1 160 0,-1-1-160 0,-1 0 0 16,-2-1 0-16,-4 0 0 0,-4 3 0 0,-2-2-176 16,-2 2 176-16,-4 0-192 15,-1 1-256-15,0-1-64 0,-5 1-16 0,-1 0-12768 16,-4 2-2544-16</inkml:trace>
  <inkml:trace contextRef="#ctx0" brushRef="#br0" timeOffset="24735.92">14360 8169 23951 0,'15'3'1056'0,"-7"-3"224"15,1 1-1024-15,0 1-256 0,-3-2 0 0,-2 0 0 16,3 1 1952-16,7 0 336 0,9 1 64 0,6-1 16 15,7 1 112-15,-3-4 16 0,1 2 16 0,-3-1 0 0,-2-2-1552 0,-2 0-304 16,-1-1-64-16,0-2-16 0,3-1-256 0,0 2-64 16,-4-2-16-16,-1 1 0 0,-1 0-240 0,-2 1 128 15,-3-1-128-15,-2 0 0 0,-3 2 0 0,-4 0 0 16,0 1-128-16,-5 0 128 16,-1 2-752-16,-2 1-32 0</inkml:trace>
  <inkml:trace contextRef="#ctx0" brushRef="#br0" timeOffset="26604.57">9318 14436 19343 0,'-3'-1'1728'0,"1"-1"-1392"0,-1 1-336 0,0 1 0 0,0 0 1680 0,-1-2 272 0,-3 2 48 15,-7 0 16-15,-5 3 528 0,-3 1 96 0,1 3 32 0,-1 3 0 16,1 3-1488-16,3 3-288 0,-1 1-64 0,5 1-16 15,3-3-368-15,3 2-80 0,0 3-16 0,6 0 0 16,2 0-192-16,5-2-32 0,-5-18-128 0,0 0 192 16,0 0-192-16,62 51 0 0,-62-51 0 0,0 0 0 15,67 7 192-15,-45-11-48 0,1 0-16 0,-3-4 0 16,-3 1 64-16,-3 0 0 0,-1-1 0 0,-2-2 0 16,0 0 128-16,-1-1 48 0,-1-3 0 0,-2 0 0 0,0 1 128 0,-3 0 16 15,-1-2 16-15,-2-1 0 0,-1 0-16 0,-1 2-16 16,-3 3 0-16,-2 1 0 0,-1 0-112 0,-2 3 0 15,-1 2-16-15,-1 0 0 16,0 1-112-16,-3 3 0 0,0 1-16 0,-2 0 0 16,0 2-96-16,0 4-16 0,-3 1 0 0,2 2 0 0,2 2-128 15,1 2 0-15,-1 1 144 0,6 0-144 0,0-3 0 16,3 3 0-16,2 2 0 0,3 1 0 0,4-3-160 0,2 0 0 16,5-1 0-16,3-3 0 15,-13-10-224-15,0 0-32 0,0 0-16 0,78 12 0 0,-57-16 160 0,0-4 16 16,-1-1 16-16,-3-2 0 0,-3 1 240 0,1-3 0 0,1-2 0 0,1-5 0 15,-2-1 0-15,-1 1 0 0,-2-1 0 16,-4 3 0-16,1 1 304 0,-4 0-48 0,0 1-16 0,-5 1 0 16,0 3 80-16,-5 1 32 15,1 2 0-15,-4 2 0 0,-4 2 80 0,0 2 16 0,-4 1 0 0,-2 2 0 16,-1 2-128-16,0 2-32 0,-1 3 0 16,-1 3 0-16,1 3-160 0,-1 1-128 15,-1 1 192-15,3 2-192 0,0-1 128 0,2 2-128 16,0 1 0-16,5-5 0 0,2-1 0 0,1-1 0 0,2 1 0 0,0 1 0 15,3-1 0-15,1-2 0 0,3-1 0 0,2-3 0 0,2 0 0 0,1-4-272 16,3 0 48-16,-1-2 16 16,4-1-448-16,0 0-96 15,2-1-16-15,-3-1 0 0,1 2-416 16,2 0-96-16,1 3 0 0,0 0-19040 0</inkml:trace>
  <inkml:trace contextRef="#ctx0" brushRef="#br0" timeOffset="27247.54">9386 14423 20271 0,'-6'-1'896'0,"5"-1"192"0,0 1-880 0,-1 1-208 0,2-1 0 0,0 1 0 0,0-2 1744 0,0 1 304 0,0-2 64 0,2-1 16 0,0-2 368 0,1 0 64 16,3-1 0-16,0 0 16 0,2 0-1408 0,2-3-272 16,1 0-64-16,3-2-16 0,0-1-416 0,3-1-80 15,0-2 0-15,3 1-16 0,-4-1-80 0,3 1-16 16,4-5 0-16,2-3 0 0,1-1-32 0,1-3-16 16,1 1 0-16,4-3 0 0,2-2-160 0,2 0 128 15,-9 6-128-15,2-5 128 0,7-5-128 0,0-6 0 16,5-2 144-16,0-2-144 0,3-1 0 0,-2-1 128 0,4 2-128 0,-5 1 0 15,-2 2 128-15,3-4-128 0,4-2 128 0,3-7-128 16,3 0 128-16,-1-4-128 0,0 1 160 0,-1-3-160 16,0 3 160-16,-2 2-160 0,-2 5 160 0,-4 1-160 15,-2 5 176-15,3-7-176 0,8-3 192 0,-1-3-192 16,0 1 144-16,1-1-144 0,0-1 0 0,-3-2 144 16,-1 6-144-16,-5 2 0 0,-1 2 0 0,6-9 128 15,5-7-128-15,2-4 0 0,4 0 0 0,-2-2 0 16,1-1 128-16,-5 4-128 0,-3 9 0 0,2-5 128 15,6-6 0-15,-1-5-128 0,2 2 192 0,0-1-64 16,1 1 0-16,-2 3 0 0,-5 6 0 0,0-5 0 16,2-1-128-16,1-3 192 0,2-2-192 0,1 3 192 0,0 1-64 0,-9 6 0 15,-2 6 0-15,3-6 0 0,6-7 16 0,0-2 0 16,2-3 0-16,-3 2 0 0,-1 7 32 0,-6 6 0 16,-4 6 0-16,-1-1 0 0,0-2-32 0,-1 1 0 15,-4 2 0-15,-1 5 0 0,-4 5 16 0,-5 3 0 16,-1 3 0-16,-6 2 0 0,-3 6 0 0,-4 3 0 15,-1 4 0-15,-2 3 0 0,-2 3 16 0,-2 3 0 0,-3 1 0 16,-1 1 0-16,-2 5-16 0,-1 0 0 0,-1 4 0 16,-1 1 0-16,2 2-32 0,-1 1-128 0,0 1 192 0,-1 2-64 15,1 0-128-15,-1 0 0 0,2 2 0 0,-1-1 0 16,1 2-336-16,-1-1-48 0,1 0-16 0,1 1 0 31,0-1-304-31,1 0-64 0,-1 0-16 0,1-1 0 0,0 1-240 0,0-1-64 0,1 0 0 0,0 1-12032 16,-2-1-2432-16</inkml:trace>
  <inkml:trace contextRef="#ctx0" brushRef="#br0" timeOffset="27689.37">12669 9724 7359 0,'8'-9'656'0,"-2"3"-528"0,0 2-128 0,-1-1 0 0,0 1 2880 0,-1 1 528 0,4-1 112 0,8-4 32 0,8-5-256 0,7-4-48 0,7-1-16 0,-1-1 0 15,1-1-928-15,0-1-176 0,-1 0-32 0,0 0-16 16,-2 0-1072-16,3-2-224 0,3-2-32 0,1-1-16 16,-1 4-320-16,-4-1-64 15,-2 2-16-15,-3 0 0 16,-4 2-48-16,0-1-16 0,-3 4 0 0,-1-3 0 0,-1 4-16 0,-2 0-16 0,-1 0 0 0,-3 1 0 15,-3 3-48-15,-1 2-16 16,-3 3 0-16,-5 2 0 0,0 1-48 0,-4 3-128 0,0 3 192 0,-1 0-64 16,-2 4 0-16,-1 3-128 0,0 1 192 0,-1 2-64 15,-2 4-128-15,2 1 160 0,-2 2-160 0,1 3 160 16,2-1-160-16,0 4 160 0,0 1-160 16,3-5 160-16,0-2-160 0,1 1 160 0,4 6-160 15,-5-27 160-15,17 58-160 0,-17-58 0 0,0 0 144 0,35 82-144 16,-35-82 0-16,0 0 0 0,45 70 0 0,-45-70 128 15,0 0-368-15,55 68-64 0,-55-68-16 0,0 0-20480 16</inkml:trace>
  <inkml:trace contextRef="#ctx0" brushRef="#br0" timeOffset="53247.14">4255 9570 4607 0,'2'3'400'0,"-2"0"-400"0,0-2 0 0,0 1 0 0,0-1 352 0,0 1-16 0,1 2 0 0,1 2 0 0,-1 3 224 0,0 1 32 15,2 3 16-15,0-2 0 0,0 1-208 0,0-1-32 16,0 0-16-16,-1 3 0 0,1 2 16 0,0 1 0 16,0 0 0-16,0 1 0 0,-2 1 192 0,0 0 32 0,1 1 16 0,-1-1 0 15,-1-1 144-15,0 2 16 0,2 1 16 0,-1 1 0 16,-1-2-192-16,2 1-32 0,-2 2-16 0,1 1 0 16,2 1-224-16,-2-2-64 0,-1 0 0 0,2-1 0 15,0 0-112-15,3-1-16 0,-1 0-128 0,0 1 192 16,2 0-192-16,-1-1 144 15,0-1-144-15,-1-2 128 0,2 0-128 0,-1 1 0 0,1-1 0 0,1-2 0 16,-1 1 0-16,-1-2 0 0,2 2-128 0,-1 1 128 16,0-1 0-16,-1 0 0 0,-1 2 0 0,2-1 0 15,0 0-144-15,-2 1 144 0,2 1 0 0,-2-1 0 0,0 0 0 0,0-1 0 16,2 0 0-16,0 2 0 0,-1-1 0 16,1-1 0-16,1-2 0 0,-1 0 0 0,-1-1-128 0,2 0 128 15,0-1 0-15,1 0 0 16,-1 2 0-16,-2-2 0 0,4 0 0 0,-2 0 0 15,0-1 0-15,0 0 144 0,1 1-144 0,-1-1 128 0,1 1 64 0,-1 0 0 16,0-1 0-16,0-1 0 0,0 0-192 0,0-1 192 16,0 2-192-16,1-1 192 0,-2-2-192 15,1 2-176-15,2-3 48 0,-2 1 0 0,-2 2-48 16,1-3 0-16,-2 1 0 0,0 0 0 16,2-1 176-16,-2-1 0 0,1 1-144 0,-1-2 144 0,0 1 0 15,2 1 0-15,1-2 0 0,0-2-5664 16,1 1-1024-16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2:34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33:01.465"/>
    </inkml:context>
  </inkml:definitions>
  <inkml:trace contextRef="#ctx0" brushRef="#br0">13296 7176 13823 0,'-12'5'1216'0,"0"1"-960"0,4 0-256 0,1-1 0 0,1 1 368 0,-5 3 16 16,-12 6 16-16,-15 12 0 0,-17 12 704 0,-13 11 144 0,0 2 32 0,-2 0 0 16,3 2-32-16,2-4 0 0,5-4 0 0,4-3 0 15,13-10-192-15,-5 4-32 16,-5 6-16-16,-2 2 0 0,-1 1-48 0,-2 1-16 0,-2 1 0 0,1-1 0 15,1 2-240-15,-1-2-64 16,2-2 0-16,2-1 0 0,6-5-384 0,-2 1-96 0,2-1-16 0,-9 7 0 0,-7 5-144 16,-2-2 0-16,2-1 0 0,6-3 128 0,4-2 64 0,5-5 16 15,7-3 0-15,4-5 0 16,4-3 0-16,4-3 0 0,3-2 0 0,2-2 0 0,5-4-208 0,4-2 0 16,3-4 0-16,3-3 0 0,5-3-176 0,2-1-16 15,4-3-16-15,3-3 0 16,2-1-1520-16,2-1-288 0,1 1-64 0,0-2-11392 0</inkml:trace>
  <inkml:trace contextRef="#ctx0" brushRef="#br0" timeOffset="560.77">11443 8235 13823 0,'-9'-2'608'0,"2"2"128"0,0 2-592 0,0 1-144 0,3 0 0 0,-2 1 0 0,-2 2 1008 0,-6 5 160 0,-9 9 48 0,-11 7 0 15,-8 8 640-15,-5 5 128 0,-4 5 16 0,0 0 16 16,5 0-304-16,3-2-64 0,3 1-16 0,4-5 0 15,5-2-608-15,4-5-112 0,5-2-16 0,2-5-16 16,6-2-240-16,2-3-32 0,4-2-16 0,1-4 0 16,1-1-32-16,3-3-16 0,3 1 0 0,3-1 0 15,2 0-224-15,3-3-32 0,2 1-16 0,4-2 0 16,2-2-64-16,3 1-16 0,5-4 0 0,3 0 0 16,0-1 0-16,3 0 0 0,1-2 0 0,1-1 0 15,-2 0-64-15,2-1 0 0,2-1-128 0,3-2 192 0,-3 0-64 0,0 0-128 16,1-1 176-16,-1-1-176 0,0 1 208 0,-2-1-64 15,1-1-16-15,-3 2 0 0,-5 0 0 0,-2-1 0 16,-4 2 0-16,-3 0 0 0,-5 3 0 0,-4-2-128 16,-1 3 192-16,-2 0-64 0,0 2-128 0,-2 1 0 15,-1 0 0-15,-1 0 128 16,2 3-352-16,-2 0-80 0,1 1-16 0,1 3-18528 16</inkml:trace>
  <inkml:trace contextRef="#ctx0" brushRef="#br0" timeOffset="25174.87">14005 6697 30399 0,'-1'-6'2704'0,"0"1"-2160"0,-1-1-544 0,1 3 0 0,-1 0 1792 0,-1-1 240 0,-2-3 48 0,-4-7 16 0,-5-3-560 0,-6-3-128 0,-1 2 0 0,-4 4-16 16,-2 5-752-16,-1 6-160 0,-2 3-32 0,3 3 0 0,6 3-160 0,0 1-32 16,0 4-16-16,-2 2 0 0,8 0-240 0,2 2 176 15,3 2-176-15,4 0 160 0,6-17-160 0,0 0 0 16,12 62 0-16,-12-62-176 15,0 0 48-15,65 69 0 0,-65-69 0 0,66 47 0 0,-66-47-64 0,80 45 0 16,-80-45 0-16,77 41 0 0,-77-41 48 0,76 40 0 0,-76-40 0 16,62 37 0-16,-62-37 144 0,0 0 0 0,69 57 0 15,-69-57-128-15,0 0 128 0,0 0 0 0,40 71 0 0,-39-58 0 16,-1-1 0-16,-2 0 0 0,-7 1 0 0,-2-1 0 16,-2 0 224-16,-2-3 32 0,-5 1 0 0,-4 0 0 15,-3-1 304-15,-4-1 64 0,-3-1 16 0,-1-1 0 31,1 1 32-31,1-3 16 0,2 0 0 0,4-1 0 16,3 0-240-16,3-2-64 0,1 1 0 0,3-2 0 16,2 0-384-16,2-2 0 0,2 1 0 0,4 0 0 0,2-1-1008 15,3 1-80-15,2-1 0 0,4 0-20320 0</inkml:trace>
  <inkml:trace contextRef="#ctx0" brushRef="#br0" timeOffset="25541">14702 6638 27647 0,'7'-24'1216'0,"-4"12"256"0,0 2-1168 0,-2 2-304 16,0 2 0-16,-1 1 0 0,0-1 1376 0,-1-3 224 16,-3-3 32-16,-3-5 16 0,-5 0 656 0,-3 3 144 0,-6 2 32 0,-6 5 0 15,-4 6-1456-15,-5 4-304 0,-2 5-48 16,-3 5-16-16,2 1-144 0,2 2-48 0,3 2 0 0,10-5 0 15,9-5-192-15,0 3-32 0,3 4-16 0,2 2 0 16,3 1-224-16,7-18 0 0,0 0 0 0,8 62 0 16,-8-62-208-16,0 0 16 0,51 59 0 0,-51-59 0 15,52 40-16-15,-52-40 0 0,61 41 0 0,-61-41 0 16,62 41 16-16,-62-41 0 0,58 39 0 0,-58-39 0 16,0 0 16-16,67 50 16 0,-67-50 0 0,0 0 0 0,0 0 32 0,46 65 0 15,-46-65 0-15,0 0 0 0,0 0-64 0,-6 52 0 16,-1-41 0-16,-4 1 0 0,-2-2 192 0,-1 0 0 15,0-3 0-15,-3 0 0 0,-1 0 464 0,-3-2 32 16,-1 1 0-16,8-3 0 16,2 0 224-16,-1-2 48 0,0 0 16 0,-1-1 0 0,0 0-400 15,0-1-96-15,1-3-16 0,0 0 0 0,2 1-480 0,1-3-112 16,0 2 0-16,0 0-14016 16,1-2-2816-16</inkml:trace>
  <inkml:trace contextRef="#ctx0" brushRef="#br0" timeOffset="25841.81">14809 6698 34095 0,'7'6'1504'0,"-4"-3"320"0,-2 0-1456 0,1 1-368 0,-1-1 0 0,-1-1 0 16,0 3 1824-16,0 2 288 0,0 4 64 0,0 7 16 15,-3 5-704-15,1 2-144 0,-4 1-16 0,0-1-16 16,1 1-416-16,-1-5-96 0,0 2-16 0,1 1 0 15,-1-2-352-15,3-1-80 0,3-21-16 0,0 0 0 16,7 68-176-16,-7-68-32 0,0 0-128 0,0 0 192 16,43 65-192-16,-43-65 176 0,0 0-176 0,0 0 160 0,69 48-160 0,-69-48 160 15,0 0-160-15,65 26 160 0,-65-26-160 16,0 0 0-16,59 14 0 0,-59-14 0 0,40 5-160 0,-40-5-112 16,0 0-32-16,48 5 0 15,-34-7-640-15,0-1-128 0,-3 1-16 0,1-1-16 16,-2-3-352-16,-2-1-64 0</inkml:trace>
  <inkml:trace contextRef="#ctx0" brushRef="#br0" timeOffset="26048.46">14902 6844 22111 0,'-7'-3'1968'0,"5"2"-1584"0,-1-1-384 0,1 2 0 0,2 0 3584 0,0 0 624 0,2 0 128 0,2 2 16 15,3-1-1984-15,6-1-416 0,6 0-80 0,7-1-16 16,4-1-368-16,1-1-80 0,0-1 0 0,0 0-16 15,1-2-400-15,-2 1-80 0,-2-1-16 0,0 0 0 16,-2 1-480-16,-4-4-96 0,-2 2-32 0,-3 1 0 16,-3 1-288-16,-2-1 0 0,-2 2 0 0,-2 0-144 31,-1-2-560-31,-3 2-128 0,-1-2 0 0,-3 0-16 0,-1 2-720 0,-2-3-144 0,-4 0-16 0,-4-4-18992 16</inkml:trace>
  <inkml:trace contextRef="#ctx0" brushRef="#br0" timeOffset="26194.39">14914 6628 35935 0,'8'-5'1600'0,"-2"4"320"0,1 1-1536 0,0-1-384 0,-3-1 0 0,0 1 0 0,3-1 1504 0,6-2 224 0,10-3 64 0,12-4 0 15,9-3-256-15,3-1-32 0,1 0-16 0,0 1 0 32,-5 4-1008-32,0 0-208 0,-4 6-32 0,-2 4-21680 0</inkml:trace>
  <inkml:trace contextRef="#ctx1" brushRef="#br0">11314 15655 0</inkml:trace>
  <inkml:trace contextRef="#ctx0" brushRef="#br0" timeOffset="28780.92">9944 9387 7359 0,'0'-2'656'0,"-1"1"-528"0,1 0-128 0,0-1 0 0,-2 2 352 0,1-1 32 0,-1-1 16 0,0-1 0 0,-3 1 1056 0,0-1 208 16,0 1 32-16,0 1 16 0,2 1 0 0,-1 0 0 15,-2 1 0-15,2 2 0 0,-2-1 272 0,1 0 64 16,-3 3 16-16,3 0 0 0,-2 1 48 0,1 1 16 16,-1 0 0-16,1 0 0 0,-2 2-688 0,2-1-144 15,-1 1-16-15,2-1-16 0,0 3-752 0,1 1-128 16,3-1-48-16,3 0 0 0,-2-11-208 0,0 0-128 15,0 0 128-15,0 0-128 0,53 48 0 0,-53-48 0 16,0 0 0-16,0 0 0 0,73 14 128 0,-73-14-128 0,0 0 128 0,54-4-128 16,-39 0 224-16,1-2-32 0,-2-1 0 0,-1 0 0 31,-2 0 128-31,0 0 32 0,-2-3 0 0,-1 0 0 0,-2-1 96 0,-2 0 32 0,-1-1 0 0,-3 0 0 16,-1 0-16-16,-4 0 0 0,0-1 0 0,-2 2 0 15,-3-1-80-15,0 4 0 0,0 1-16 0,0 1 0 16,-1 3-112-16,0 2 0 0,-1 2-16 0,-2 2 0 15,1 3-80-15,-2 1-16 0,1 1 0 16,0 4 0-16,-1 0-144 0,4 1 0 0,3 0 0 16,2-2 128-16,2 0-128 0,1 2-224 15,2-2 48-15,2 2 16 0,2-2-256 0,2-1-48 0,-5-10-16 0,0 0 0 0,0 0 160 0,0 0 48 16,0 0 0-16,68 31 0 16,-54-31 272-16,1-1-192 15,-1-2 192-15,0-2-160 0,0 2 160 0,0-4 0 16,0 0 128-16,-3-2-128 0,2 1 176 0,-3-1-48 0,1 1 0 0,-2-1 0 15,-4 1 112-15,0-2 16 0,-2 1 0 0,-3-2 0 0,-3 3 48 0,-2-2 16 16,-2 3 0-16,-2-2 0 16,-3 3-32-16,-2 1 0 0,-3 1 0 0,-1 2 0 0,-1 4-32 0,0-1 0 15,-1 5 0-15,0 1 0 16,3 3-128-16,2 1-128 0,2-3 192 0,3 1-192 16,3 2 0-16,-2 3 0 0,4 0 0 0,1 3 0 15,2-1-288-15,2-2-64 0,3 0-16 0,1 0 0 31,-4-14-208-31,0 0-32 0,0 0-16 0,0 0 0 0,50 47 240 0,-50-47 32 0,0 0 16 0,0 0 0 16,62 10 176-16,-62-10 160 0,0 0-208 0,51-10 80 16,-37 4 128-16,0-2 0 0,-1-1 0 0,-1-1 128 15,0 2 96-15,-1-2 32 0,-3 0 0 0,-2 0 0 0,-3-1 160 16,-3 0 32-16,-1-1 16 0,-2 1 0 16,-3 0 32-16,-1-1 0 0,-3 1 0 0,-4-2 0 0,-2 4-144 0,-1 0-32 15,-2 1 0-15,0 2 0 0,0 3-48 0,0 2-16 16,-1 1 0-16,1 3 0 0,0 1-96 0,2 3-32 15,0 1 0-15,3-1 0 0,4 0-128 0,0 2 0 16,2-1 0-16,0 4 0 0,3-2-288 0,2-1 16 16,3 4 0-16,3-2 0 15,-3-11-240-15,0 0-64 0,0 0 0 0,0 0 0 0,0 0 176 0,67 47 16 16,-67-47 16-16,0 0 0 0,0 0 176 0,72 6 48 0,-72-6 0 0,0 0 0 16,59-9 144-16,-39 4 0 0,0-1 0 0,-2-1 0 15,0 0 0-15,1-2 0 0,-2 1 0 0,-3-1 0 16,-2 1 256-16,-2-1-32 15,-3 1 0-15,-4 0 0 0,-3-1 64 0,-3 1 16 0,-2 1 0 0,-4-2 0 16,-1 1 64-16,-4 0 16 0,-3 1 0 0,-1 2 0 16,-3 1-64-16,0 1 0 0,1 1 0 0,-1 2 0 15,-2 2-80-15,0 2-32 0,1 3 0 0,3 1 0 16,4 2-208-16,1 2 0 0,2 0 0 0,3 4 0 16,-1 2 0-16,4-1-128 0,2 0 128 0,1 0-208 0,3 0-160 15,3-1-16-15,-3-16-16 0,0 0 0 16,0 0-80-16,39 52-16 0,-39-52 0 0,0 0 0 0,0 0 192 0,68 27 48 15,-68-27 0-15,0 0 0 0,54 1 256 0,-54-1-160 16,31-8 160-16,-18 1-128 0,1 0 128 16,0-3 0-16,1 0 0 0,0-2 0 0,-4 3 224 0,-3-3-32 15,1 0 0-15,-4-1 0 0,0 2 160 0,-2-2 32 16,-3-1 0-16,-2 1 0 0,-2-1 64 0,-2 0 0 16,-2 0 16-16,-4-2 0 0,-2 1-80 0,-3-1 0 15,-1 0-16-15,-2 4 0 0,-1 0-32 0,0 4 0 16,0 1 0-16,1 4 0 0,3 2-80 0,0 4-32 15,3 2 0-15,1 4 0 0,2 1-224 0,-2 2 144 16,2 4-144-16,2 1 128 0,4-2-128 0,-1 1 0 16,2 1 0-16,1 1 0 0,3-2-256 0,3-1 64 0,-3-15 0 0,0 0 16 15,0 0-144-15,0 0-48 0,49 52 0 0,-49-52 0 16,0 0 112-16,0 0 0 0,68 8 16 0,-50-13 0 16,-1 1 240-16,-1-2-176 0,-2-1 176 15,-1-1-160-15,-2-1 160 0,-2 1 0 0,-1-1 0 16,-4 0-128-16,0 0 128 0,-2 1-192 0,-1-2 192 0,-2 1-192 0,-1 2-144 15,0 2-48-15,-3-3 0 0,0 1 0 16,-2 0-576-16,0 0-128 0,0 0-32 0,0 3 0 31,1 0-288-31,0 2-64 0,2 1-16 0,0 1-18224 0</inkml:trace>
  <inkml:trace contextRef="#ctx0" brushRef="#br0" timeOffset="29719.1">10284 9361 14735 0,'0'-1'1312'0,"-1"-3"-1056"0,0 1-256 0,-1 0 0 0,2 2 1424 0,-3-4 240 0,-2-2 32 0,-4-3 16 0,-2-4 1872 0,-5 0 368 0,-2 1 80 0,-2 4 0 16,-1 1-1920-16,-1 1-400 0,-4 5-80 0,-1 0-16 15,-1 4-992-15,-3 2-208 0,0 4-32 0,4 5-16 16,3 3-112-16,3 2-32 0,1 3 0 0,6 5 0 15,3 3-224-15,1-1 0 16,4-1 128-16,3-1-128 0,3 2 0 0,0-28 0 0,7 51-192 16,-7-51 192-16,0 0-320 0,40 59 64 0,-40-59 0 0,0 0 0 15,66 41 80-15,-66-41 32 0,0 0 0 16,78 16 0-16,-78-16 144 0,49-5 0 0,-49 5 128 0,50-12-128 16,-28 3 272-16,-2-2-16 0,-1 0 0 0,-4-2 0 0,-1 0 144 0,-4 1 32 15,-1-3 0-15,-5 1 0 16,-3 2 176-16,-1-3 32 0,2 1 16 0,-5 0 0 15,-1-1 64-15,-5-1 16 0,-2-1 0 0,-3 2 0 16,-5-1-48-16,0 2-16 0,-5 0 0 0,-3 4 0 16,1 1-32-16,-2 4-16 0,-2 1 0 0,1 2 0 15,-1 4-176-15,5 0-16 0,5 3-16 0,4 0 0 0,5 1-416 16,5 0 128-16,3 1-128 0,3 0 0 16,5 1-768-16,-2 2-224 15,4-3-48-15,-7-7-16 0,0 0-976 0,0 0-192 0</inkml:trace>
  <inkml:trace contextRef="#ctx0" brushRef="#br0" timeOffset="29974.78">10026 9657 9407 0,'-3'8'832'0,"2"1"-656"0,-1-4-176 0,2-1 0 0,-1 1 0 0,-1 3 0 0,1 8 0 0,-3 9 0 0,1 6 0 0</inkml:trace>
  <inkml:trace contextRef="#ctx0" brushRef="#br0" timeOffset="30451.38">9690 10763 11423 0,'-4'12'1024'0,"-1"1"-832"15,2-3-192-15,2-3 0 0,0-1 768 0,-4 7 128 16,-2 11 0-16,-3 12 16 0,-2 12 496 0,-1 2 112 16,2-5 16-16,1-4 0 0,3-4-208 0,1-2-48 15,0 2 0-15,4-3 0 0,-1 0-864 0,1-2-176 16,1 1-48-16,-2-1 0 15,-1 2-544-15,-2 0-112 0,1 1-32 0,0-2 0 16,3-7-208-16,-1 3-32 0,-2 2-16 0,1-2 0 0,1-3 352 0,-1 4 64 16,0 6 16-16,-2 4 0 0,2-2 96 0,0 2 32 0,0 2 0 0,-3 3 0 15,-1 0-64-15,0-1 0 0,0-3 0 0,-4-3 0 32,1 0-144-32,-2-2-48 0,0-2 0 0,-2 0 0 0,-2-2-224 15,0 1-48-15,0-2-16 0,0-2 0 0,-1 0 480 0,-1-1 80 0,0 0 32 0,-3 2 0 16,-2-1 752-16,2 0 160 0,-1 0 16 0,2-2 48 15,4 0 544-15,-1-3 112 0,1-1 32 0,1-4 0 16,4 0 224-16,-1-1 48 0,0 0 16 0,2 1 0 0,1-4-432 16,0 1-96-16,2 1 0 0,-2-2-16 15,0 2-688-15,-2 0-128 0,0 0-16 0,2-3-16 0,1 1-96 16,2-1 0-16,0 1-16 0,-1 2 0 0,1 2 16 16,0-1 16-16,0 0 0 0,0-2 0 15,1-1-208-15,2-1-128 0,1-2 160 0,3-1-11088 16,1-2-2208-16</inkml:trace>
  <inkml:trace contextRef="#ctx0" brushRef="#br0" timeOffset="31116.72">9993 9867 16575 0,'-2'-3'1472'0,"-1"2"-1168"0,1-1-304 0,2 2 0 0,2 0 1264 0,-4 0 192 0,0-1 32 0,-4 0 16 0,-1 1 768 0,0 2 160 16,0 4 16-16,-2 4 16 0,2 3-544 0,2 1-128 15,-1 3 0-15,0 3-16 0,2-1-736 0,0 4-144 16,2-3-16-16,1 4-16 0,0 0-464 0,-1 1-80 16,2 3-32-16,0 1 0 0,0 3-288 0,0 2 128 15,2 0-128-15,-2 1 0 0,-2 2 0 0,1 0 0 16,-4 0 0-16,0-1 0 0,-2 1 0 0,0 0 0 0,-2 1 0 0,2-1 0 16,-1-1-176-16,1 1-32 0,1 0-16 15,0-2 0 1,2 0-512-16,0 1-96 0,1-2-32 0,-3 0 0 15,-2-1-864-15,6-1-192 0,2-32-16 0,13 56-16 16,-17-31-864-16,-2-1-192 0,2 2-16 0,0-2-7504 0</inkml:trace>
  <inkml:trace contextRef="#ctx0" brushRef="#br0" timeOffset="31560.62">9536 11567 1839 0,'-10'25'0'0,"4"-14"160"16,-1 2-160-16,2-2 0 0,2-1 0 0,0-3 0 0,-1 5 1024 0,-2 6 160 15,-2 12 32-15,-2 6 16 0,-2 5 112 0,5-4 0 16,0-2 16-16,3-2 0 16,0-3-560-16,-1 1-112 0,1 1-32 0,-1-1 0 0,-2 3 304 0,-1-1 64 15,0 1 16-15,-3-2 0 0,-1 1 128 0,1 0 32 16,-3 4 0-16,1-2 0 0,1-3 480 0,0 0 112 16,2 1 0-16,-1-1 16 0,3 1 336 0,-2-2 64 15,1 0 16-15,1-2 0 0,1 1-704 0,-2-2-144 16,4-1-32-16,-3-1 0 0,4-1-688 0,-1 0-144 0,0-2-16 0,3 0-16 15,-1-2-96-15,0 3-32 0,-1-2 0 0,1 0 0 16,0-1-128-16,0 0-32 0,0 0 0 0,0 0 0 16,-1 2-64-16,0 0-128 0,-2 1 176 0,1-2-176 15,0 2 224-15,1-4-64 0,0 0-16 16,0-2 0-16,0 2-144 0,-1-3 192 0,1 0-192 0,0-2 192 16,-2 0-192-16,1-1 0 0,-4-2 0 0,2 0 0 15,-1-1 0-15,-1 0 0 0,1 1 0 0,-1-1 0 16,-1 0 0-16,-1-2 0 0,0-1 0 0,-1-1 0 0,0 2-304 0,-4-1 16 15,-4 3 0-15,-1 2 0 16,3 1 48-16,-1 0 16 0,1 2 0 0,0 1 0 16,1-3 224-16,-2 2-144 0,4-2 144 0,-1-2-128 15,5 0 128-15,1-2 0 0,2-2 0 0,2-1 0 16,2-1 0-16,4-1-128 0,1-2 128 0,2 0 0 16,3-1-512-16,1-2-32 0,1-2 0 0,3 1-12016 15,1-1-2416-15</inkml:trace>
  <inkml:trace contextRef="#ctx0" brushRef="#br0" timeOffset="32116.06">8560 14343 7359 0,'2'-2'656'0,"0"1"-528"0,-2 1-128 0,0 0 0 0,-2 0 1488 0,1-2 272 16,0 1 48-16,-2-2 16 0,1-1 800 0,1 0 144 0,-3 1 48 0,0 0 0 0,-2 2-240 0,0-1-32 15,-1 2-16-15,1 0 0 0,1 0-752 0,1 3-160 16,-2 0-16-16,3 0-16 0,0 0-752 0,2 1-128 15,-1 1-48-15,4 0 0 0,1-1-656 0,-2-1 0 16,2 1 0-16,0-1-18240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33:33.5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33:34.544"/>
    </inkml:context>
  </inkml:definitions>
  <inkml:trace contextRef="#ctx0" brushRef="#br0">22622 13632 0,'0'0'0,"0"0"15,0 0-15,0 0 0,-169 100 32</inkml:trace>
  <inkml:trace contextRef="#ctx1" brushRef="#br0">19755 8033 10127 0,'-3'-2'896'0,"2"-1"-704"0,-1 1-192 0,1 1 0 0,-1-2 1728 0,2 2 304 0,0-1 64 0,-1-2 16 0,0-3 960 0,-1-2 208 0,1-2 48 0,2-2 0 15,2 1-704-15,0-2-144 0,2-1-32 0,2 1 0 16,2-1-1280-16,1-1-256 0,0 2-48 0,2 0-16 16,3-3-448-16,-1 0-80 0,0 0-32 0,-1 0 0 15,-1 2-80-15,2-2-16 0,5 0 0 0,2 0 0 16,0-2-16-16,3 2-16 0,0-1 0 0,2 3 0 15,0-1-32-15,1 3 0 0,1 2 0 0,1 1 0 16,-2 4-128-16,-1 2 160 0,0 4-160 0,-2 2 160 16,-3-1-160-16,-21-1 0 0,0 0 144 0,59 25-144 15,-59-25 128-15,0 0-128 0,0 0 160 0,60 60-160 0,-60-60 128 0,0 0-128 16,0 0 0-16,29 75 144 16,-29-75-144-16,7 51 128 0,-8-22-128 0,-3 4 128 0,-3-1-128 15,-5 2 128-15,-2-1-128 0,-5-1 128 0,-1 1-128 0,-1-4 128 16,-3-1-128-16,-3 1 128 0,0-4 0 0,-1-2 0 15,2-2 0-15,-1-3 0 0,2-1 64 0,-1-3 16 16,4 1 0-16,2-6 0 0,5 0 48 0,2-3 0 16,0-1 0-16,5-2 0 0,2-2-80 0,0-1-16 0,5 0 0 0,0-2 0 15,3-1-160-15,4-1 192 0,1-1-192 0,4-2 192 16,2 0-192-16,5-1 0 0,5 1 0 0,4-2 0 16,4 4-176-16,1-3 48 0,1 4 0 0,-1 1 0 15,2 3-32-15,-3 0 0 0,-31 0 0 0,57 9 0 16,-57-9 0-16,58 17 0 0,-58-17 0 0,0 0 0 15,79 39 32-15,-79-39 0 16,0 0 0-16,66 57 0 0,-66-57 128 0,0 0-192 0,48 63 192 0,-48-63-192 16,0 0 192-16,23 64 0 0,-23-64 0 0,-1 44 0 0,-6-20 0 15,-6 0 144-15,-3-2-16 0,-2 3-128 0,-5-1 336 0,-4 0-32 16,-2 0-16-16,-4 1 0 16,1-2 64-16,-2-1 16 15,0 1 0-15,-1-2 0 0,1-1 80 0,-3-2 0 0,3-1 16 0,0-4 0 0,5-2 48 0,-2-2 0 16,-2-1 0-16,3-1 0 15,5-1-96-15,-2-1-16 0,-1-2 0 0,1 0 0 16,3 0-64-16,3 0-16 0,4-3 0 0,1 0 0 0,5 0-192 0,3-2-128 16,0-1 128-16,3 1-128 0,2-4-256 0,2 2-112 15,2-2-16-15,2 0-16 16,1-1-1136-16,5 0-208 0,0 0-48 0,6 0-20480 0</inkml:trace>
  <inkml:trace contextRef="#ctx1" brushRef="#br0" timeOffset="556.66">21124 8279 10127 0,'0'-5'448'0,"0"2"96"0,2 1-544 0,-2-1 0 0,0 1 0 0,0 0 0 0,2-1 2816 0,-1-2 464 0,2-4 96 0,0-3 16 0,3-3 592 0,1 1 128 15,0 0 32-15,3 1 0 0,0 1-2368 0,-1 0-480 0,3 4-80 16,0-1-32-16,1 4-672 0,1-1-144 0,0 2-32 0,1 1 0 15,-1 5-96-15,-2 0-32 0,2 3 0 0,-14-5 0 16,0 0-80-16,0 0 0 0,0 0-128 0,61 63 192 31,-61-63-192-31,0 0 176 0,30 68-176 0,-30-68 160 16,0 0-160-16,20 73 0 0,-20-73 144 0,11 63-144 16,-11-63 0-16,14 69 0 0,-14-69 0 0,17 76 0 15,-17-76 0-15,23 68 0 0,-23-68 0 0,0 0 0 0,41 80 0 0,-41-80 0 16,0 0 0-16,48 54 0 0,-48-54 128 15,0 0-128-15,59 41 128 0,-59-41-128 0,0 0 288 0,72 27-16 16,-72-27 0-16,54 13 0 0,-54-13 64 0,48 7 16 16,-24-4 0-16,0-3 0 0,-2 0 96 0,1-2 0 15,1-2 16-15,-1 0 0 0,-1-3 48 0,-1 0 0 16,2-2 0-16,-5-1 0 0,1 0-64 0,-1 0 0 16,0-1 0-16,-2 0 0 0,-2-1-128 0,-3 3-16 0,-1-1-16 15,-3 0 0-15,-1 3-288 0,-3-2 0 0,-2 1 0 0,-1-1 0 31,-1 2-448-31,-2 0-208 0,-3 0-48 0,1 1-14592 16,-4 1-2912-16</inkml:trace>
  <inkml:trace contextRef="#ctx1" brushRef="#br0" timeOffset="906.45">21776 7845 29487 0,'-4'-4'1296'0,"3"3"288"0,-1 1-1264 0,-1 0-320 0,2 1 0 0,0 2 0 0,-1 1 1408 0,-1 3 208 0,-2 5 48 0,-4 6 16 0,1 7 176 0,-2 4 48 16,0 2 0-16,-1 3 0 0,-2 1-976 0,-3 3-192 15,-2 3-32-15,-3 3-16 0,-3 1-112 0,-2 2 0 16,-2 1-16-16,1-2 0 0,2 2-48 0,-2 0-16 15,0-1 0-15,-1-2 0 0,1 0-32 0,0-4 0 0,2 0 0 16,1-5 0-16,1-4-144 0,2-4-16 0,0-1-16 0,1-1 0 16,2-4-48-16,-1 0-16 15,2-1 0-15,0-3 0 0,2 0-48 0,-1-1-16 0,1-1 0 0,2-5 0 16,3 1-160-16,3-4 128 16,0-2-128-16,3-3 128 0,1-2-256 0,2-1-64 0,1-1-16 0,2-4 0 15,1 0-944-15,2-4-192 0,0 1-48 0,1-4-20432 16</inkml:trace>
  <inkml:trace contextRef="#ctx1" brushRef="#br0" timeOffset="1572.26">22022 7323 23039 0,'-4'-12'1024'0,"2"5"192"0,4 2-960 0,-1-1-256 0,1 2 0 0,-2 0 0 0,3-2 1472 0,-1-1 240 0,4-6 48 0,5-5 16 16,2-3 720-16,5-5 128 0,5 2 48 0,1 0 0 15,3 2-1568-15,2 2-304 0,4 1-64 0,1 5-16 16,-2 3-384-16,-1 2-80 0,-2 4 0 0,-2 1-16 0,-2 4-32 0,-4 1 0 16,-1 5 0-16,-20-6 0 15,0 0-16-15,0 0-16 0,58 42 0 0,-58-42 0 0,0 0-176 0,0 0 192 31,0 0-192-31,32 73 192 0,-32-56-192 0,0-17 0 0,-5 50 0 0,-2-25 128 0,-3 2-128 0,-2 0 0 16,-2 1 0-16,-3 1 0 16,0-3 0-16,-1 1 0 0,-2-3 0 0,0-3 0 0,1-1 0 0,0-1 0 31,2-2 0-31,2-3 0 0,2-2 0 0,2 0 208 0,2-1-16 0,4-3-16 16,2-1 80-16,3 1 32 0,3-3 0 0,2 1 0 0,5-2-16 0,2 0 0 0,3-1 0 0,2 0 0 31,3-2 16-31,1 2 0 0,3-3 0 0,0 0 0 15,1 0-32-15,-3 0-16 0,-4-1 0 0,3-2 0 16,5 0 16-16,2-2 16 0,2-1 0 0,-1-1 0 16,4 1 96-16,-2-1 16 0,3 1 0 0,-5 1 0 15,-2 2 0-15,-1-1 0 0,-4 2 0 0,-2 1 0 16,-2-1-80-16,-3 2-16 0,-3 0 0 0,-2 0 0 16,-1 0-80-16,-5 0-16 0,0 2 0 0,-3-4 0 0,1 1-64 0,-2 1 0 15,-2-1-128-15,1-1 192 0,0 1-192 0,-4-1 0 16,1 0 128-16,-3-1-128 0,0 1-240 0,-1 0-80 15,-2-1-32-15,-2 1 0 16,0 2-1200-16,-4 2-240 0</inkml:trace>
  <inkml:trace contextRef="#ctx1" brushRef="#br0" timeOffset="3816.86">23172 7059 23039 0,'-1'-5'2048'0,"1"1"-1648"0,0 1-400 0,0 0 0 0,1 1 896 0,-1-4 80 0,0-3 32 0,-1-7 0 15,-1-7 1088-15,1-5 208 0,-2-2 64 0,0-1 0 16,2 1-736-16,-4 1-144 0,1 0-16 0,-1-2-16 16,-3 2-688-16,3-3-128 0,-1 4-16 0,-2-1-16 0,-5-5-112 0,-4-2-32 15,-4 4 0-15,-3-1 0 0,-6 2-160 0,-1 0-48 16,-4 2 0-16,-6 0 0 0,0 7-112 0,-6 5-16 16,-2 4-128-16,-5 3 192 0,-4 4-64 0,-1 5-128 15,-2 4 176-15,-2 1-176 16,2 3 0-16,1 3 0 0,0 3 0 0,2 4 0 0,1 1 0 0,2 8 0 15,-1 6 0-15,5 5 0 16,7 4 0-16,5 0 0 0,5-2 0 0,-2 8 0 16,2 8 0-16,-1 6 0 0,4 2 0 0,3-2 0 0,2-3 0 0,7-3 0 15,2-4 0-15,2 1 0 16,6 0 0-16,2 4 0 0,4-1 0 0,1-2 0 0,7-2 0 0,0-1 0 0,4-5 0 16,2-3 0-16,3 2 0 0,-14-44 0 0,37 78 0 0,-37-78 0 15,49 73 0-15,-49-73 0 0,64 72 160 0,-64-72-160 16,75 64 128-16,-75-64-128 0,80 52 128 0,-80-52-128 15,92 40 128-15,-92-40-128 16,103 24 0-16,-103-24 128 0,103 14-128 0,-103-14 0 16,103 8 0-16,-103-8 128 0,95 4-128 0,-95-4 0 15,83 3 0-15,-83-3 128 0,85-1-128 0,-85 1 0 16,83-7 0-16,-83 7 0 0,84-10 0 0,-42 3 0 0,2-2 0 0,-2 0 0 0,-1-3 0 0,0-2 0 16,-3 0 0-16,-2-3 0 0,-4-1 144 15,-1-2-144-15,0-4 160 0,-2 1-160 0,-5 1 256 0,1-4-32 16,1-5-16-16,-2-1 0 15,-2-1 192-15,-2 1 48 0,-5-1 0 0,0-2 0 16,-3 0 176-16,-3-2 32 0,-4-1 16 0,-2-2 0 0,-4 1 0 0,-3 2 0 16,-2 1 0-16,-4-3 0 0,-4-3-128 0,-6-5-32 15,-4 2 0-15,-3 1 0 0,-4 2-192 0,-1 1-64 0,1 4 0 0,0 3 0 16,2 3 240-16,4 0 32 0,-1 3 16 0,4 2 0 16,2 5-400-16,2 0-144 0,1 4 0 0,1 1 0 31,5 3-768-31,2 2-160 0,2 1-32 0,2 2 0 15,2 2-432-15,2 2-80 0,2 1-32 0,2 3 0 16,1 2-464-16,-4-2-80 0</inkml:trace>
  <inkml:trace contextRef="#ctx1" brushRef="#br0" timeOffset="17871.4">21505 10805 23951 0,'1'-3'2128'0,"1"1"-1696"0,-1 0-432 0,1 2 0 0,-1 0 608 0,-1 0 32 0,3-1 16 0,0 1 0 0,2 3 1696 0,-5-3 336 16,0 0 64-16,0 0 0 0,33 57-1152 0,-33-57-224 16,34 51-48-16,-34-51-16 0,42 54-864 0,-42-54-160 15,48 64-32-15,-48-64-16 0,54 74-112 0,-24-31-128 16,3 1 176-16,0-2-176 0,-33-42 192 0,58 71-192 0,-58-71 192 0,54 59-192 15,-54-59 192-15,46 48-192 0,-46-48 192 0,0 0-192 16,57 52 192-16,-57-52-64 0,0 0 0 16,0 0-128-16,0 0 0 0,0 0 0 0,58 29 0 0,-56-34 0 15,0 0-832 1,-2-5-80-16,0-4-16 0,-2-3-17296 0</inkml:trace>
  <inkml:trace contextRef="#ctx1" brushRef="#br0" timeOffset="18078.1">22103 10523 25791 0,'-6'4'2304'0,"0"2"-1856"16,3 1-448-16,1 0 0 0,-1 0 2016 0,-3 5 304 15,-5 10 64-15,-10 14 16 0,-8 17-208 0,-9 12-32 16,-1 2-16-16,1-3 0 0,1-5-992 0,-1-2-208 16,1-2-48-16,2-1 0 0,-1-2-304 0,5-3-64 15,2-2-16-15,2-5 0 0,4-4-272 0,5-5-64 16,2-5-16-16,4-5 0 0,0-3-160 0,1-5 0 0,1-1-160 15,2-2 160 1,-1-3-592-16,2-3-32 0,3 0 0 0,0-3-13072 0,4-3-2624 0</inkml:trace>
  <inkml:trace contextRef="#ctx1" brushRef="#br0" timeOffset="18287.38">22343 11123 33167 0,'3'-1'2944'0,"-1"-1"-2352"16,3 2-464-16,-1-1-128 0,0 1 1024 0,-4 0 176 16,0 0 32-16,0 0 16 0,72-16-112 0,-72 16-32 15,78-17 0-15,-78 17 0 16,83-18-528-16,-83 18-96 0,85-14-32 0,-85 14 0 0,79-7-320 0,-79 7-128 16,69-2 0-16,-69 2 0 0,0 0-208 0,72 7-144 15,-72-7-32-15,0 0-18496 16</inkml:trace>
  <inkml:trace contextRef="#ctx1" brushRef="#br0" timeOffset="18459.7">22562 11301 27647 0,'-2'1'2448'0,"5"2"-1952"0,0-1-496 0,1-1 0 15,0 1 1408-15,2-1 176 16,-6-1 32-16,0 0 16 0,0 0 400 0,88 15 80 0,-88-15 0 0,72 3 16 15,-72-3-1360-15,77-3-256 0,-77 3-64 0,74-8-16 16,-74 8-960-16,58-13-192 0</inkml:trace>
  <inkml:trace contextRef="#ctx1" brushRef="#br0" timeOffset="18809.12">23443 10876 28559 0,'-1'1'2544'0,"-1"2"-2032"0,1 0-512 0,0 0 0 16,-1 1 128-16,-2 2-128 0,-2 3 0 0,-5 11 144 16,-5 9 1952-16,-1 7 384 0,1 4 80 0,0 4 0 15,3-1-1152-15,6 1-224 0,6 0-48 0,5-4-16 16,-4-40-752-16,30 69-160 0,-30-69-16 0,52 53-16 15,-52-53-176-15,68 37 0 0,-68-37 0 0,72 20 0 16,-72-20 0-16,73 6 0 0,-73-6 0 0,71-12 0 16,-71 12 0-16,61-21 256 0,-30 6 0 0,-2-2-16 15,0-3 336-15,-4 0 80 0,1-1 16 0,-5-2 0 16,-2 1-32-16,0-5 0 0,-2-3 0 0,0-4 0 16,1-2-64-16,-7-4 0 0,-2-1-16 0,-8-1 0 0,-6-2-160 15,-8 1-16-15,-7 0-16 0,-8 2 0 0,-10 1-32 16,-5 3 0-16,-3 3 0 0,-4 5 0 0,-1 6-592 0,-5 6-112 15,-6 6-16-15,15 5-14976 16,10 2-3008-16</inkml:trace>
  <inkml:trace contextRef="#ctx0" brushRef="#br0" timeOffset="28837.96">26589 16730 0,'0'0'0,"0"0"16,0 0-16,0 0 16,9-86-16,145 30 15,-33 16-15,-29 13 16,-92 31-1,39-4-15,2 5 16,-162 70 15</inkml:trace>
  <inkml:trace contextRef="#ctx1" brushRef="#br0" timeOffset="28408.62">21323 12803 25791 0,'0'0'2304'0,"1"0"-1856"0,-1 0-448 0,0 1 0 0,0 2 1648 0,2 3 224 0,-1 1 48 0,0 5 16 16,4 8 368-16,-5-20 64 0,15 68 0 0,-2-26 16 0,3 6-1344 0,3 2-272 15,4 1-48-15,2 0-16 0,4-2-192 0,-29-49-64 16,60 92 0-16,-60-92 0 0,62 75-192 0,-62-75-32 16,67 65-16-16,-67-65 0 0,68 55-16 0,-68-55 0 15,62 45 0-15,-62-45 0 0,0 0-192 0,72 48 176 16,-72-48-176-16,0 0 160 0,0 0-160 0,63 41 0 0,-63-41-160 16,0 0 160-1,0 0-1024-15,0 0-96 0,0 0-32 0,0 0-18560 0</inkml:trace>
  <inkml:trace contextRef="#ctx1" brushRef="#br0" timeOffset="28631.37">21939 12832 31327 0,'-2'-16'1392'0,"1"10"272"0,1 0-1328 0,0 2-336 16,-1 1 0-16,1 3 0 0,-2 3 2016 0,-1 3 336 16,-1 4 64-16,-4 6 16 0,-4 10-896 0,-3 6-160 15,-5 8-32-15,-4 4-16 0,0 4-192 0,-4 1-48 16,-1 1 0-16,1 1 0 0,-2 1-368 0,2-1-80 31,0-3 0-31,3 0-16 0,1-2-320 0,2-3-64 16,5-5-16-16,2-6 0 0,2-5-224 0,2-4 0 0,2-6 0 0,2-5 0 15,0 0 0-15,3-5 0 0,3-4-176 0,1-3 176 32,2-2-1136-32,3-2-96 0,2-2-32 0,3-2-20368 0</inkml:trace>
  <inkml:trace contextRef="#ctx1" brushRef="#br0" timeOffset="28843.53">22409 13125 38703 0,'-5'6'1712'0,"5"-4"352"16,2 1-1648-16,1 0-416 0,0-2 0 0,3 1 0 16,2-1 976-16,-8-1 112 0,0 0 32 0,69 12 0 0,-69-12-80 0,68 4-16 15,-68-4 0-15,65-3 0 0,-65 3-384 0,71-10-64 16,-71 10-32-16,62-11 0 0,-62 11-384 15,0 0-160-15,44-10 128 0,-44 10-128 16,0 0-496-16,0 0-176 0,0 0-32 0,42-13-16 16,-35 10-432-16,-5 2-96 0,-4 0-16 0,1 1-17936 0</inkml:trace>
  <inkml:trace contextRef="#ctx1" brushRef="#br0" timeOffset="28997.17">22567 13231 2751 0,'-35'24'256'0,"24"-16"-256"0,7-2 0 0,2-3 0 15,2-2 4352-15,0 2 816 0,3 1 160 0,1 5 48 16,-4-9-416-16,0 0-80 0,0 0-16 0,60 48 0 15,-60-48-2816-15,0 0-576 0,69 18-128 0,-69-18 0 16,0 0-288-16,83 2-48 0,-83-2-16 0,54-2 0 16,-54 2-432-16,56-5-96 0,-56 5-16 0,0 0 0 15,68-5-448-15,-68 5-320 0,0 0 64 16,0 0-14288-16,58-1-2864 0</inkml:trace>
  <inkml:trace contextRef="#ctx1" brushRef="#br0" timeOffset="29251.14">23385 12888 44223 0,'-1'12'1968'0,"1"-6"400"0,1 2-1904 0,1-1-464 16,-2 1 0-16,0-3 0 0,0 4 736 0,0-9 48 15,0 41 16-15,1-6 0 0,-1 6 864 0,0 1 160 16,-1 6 32-16,1-2 16 0,1-1-368 0,-1-3-80 15,2-2-16-15,-1-6 0 0,-1-34-1104 0,7 59-304 16,-7-59 0-16,8 51 128 0,-8-51-128 0,0 0 0 0,13 52 0 16,-13-52 0-1,0 0-704-15,0 0-144 0,0 0-32 0,0 0 0 16,0 0-1296-16,0 0-256 0</inkml:trace>
  <inkml:trace contextRef="#ctx1" brushRef="#br0" timeOffset="38104.68">21704 14853 23039 0,'-3'-3'2048'0,"1"1"-1648"0,2 2-400 0,0 0 0 0,1 0 1536 0,-1 2 240 0,1-2 32 0,2 1 16 0,3 4-160 15,1 2-16-15,-7-7-16 0,0 0 0 16,0 0-80-16,59 58-16 0,-59-58 0 0,0 0 0 16,65 76-896-16,-65-76-176 0,48 58-32 0,-48-58-16 15,43 56-144-15,-43-56-16 0,39 55-16 0,-39-55 0 16,38 58-64-16,-38-58-16 0,36 55 0 0,-36-55 0 0,35 54-160 0,-35-54 128 15,0 0-128-15,48 69 128 0,-48-69-128 0,0 0 0 16,28 54 0-16,-28-54 0 0,0 0-304 0,0 0-32 16,14 48-16-16,-14-42 0 15,-1-2-1584-15,0-3-320 0</inkml:trace>
  <inkml:trace contextRef="#ctx1" brushRef="#br0" timeOffset="38343.56">22128 15075 11055 0,'-1'-51'480'0,"-1"22"112"0,1 0-464 0,-1 5-128 0,2 7 0 0,-1 4 0 15,1-4 2336-15,-1-10 448 0,-2-11 96 0,-1-6 0 16,-2 5 464-16,2 9 96 0,-2 10 16 0,-3 9 0 16,4 10-1136-16,-4 5-208 0,1 10-64 0,-3 7 0 15,-4 9-1216-15,0 5-240 0,-5 8-48 0,0 3-16 0,-1 4-80 0,-1 0-32 16,0 3 0-16,-2-2 0 0,3-3-112 0,-1 1-32 16,-4 2 0-16,2-3 0 0,4-7-144 0,2-6-128 15,1-4 192-15,2-2-192 16,2-5 0-16,-1-2 0 0,2-2 0 0,1-4 0 15,3-2 0-15,1-4-192 0,1-2 16 0,3-1 16 16,2-3-640-16,1-1-128 0,2 0-32 0,3-4-18240 16</inkml:trace>
  <inkml:trace contextRef="#ctx1" brushRef="#br0" timeOffset="38542.03">22384 15118 13823 0,'3'0'1216'0,"-1"0"-960"0,3 2-256 0,-1-2 0 16,0 0 2288-16,2 1 400 0,4-1 96 0,-10 0 16 16,0 0 928-16,70 3 192 0,-44-4 48 0,-1-2 0 15,1 0-2224-15,-1-3-432 0,-1 1-96 0,1-2 0 16,2-2-752-16,-3 1-144 0,0 1-16 0,-3-1-16 16,-1 3-288-16,-1-1 0 0,-1 0-128 0,-4 4 128 15,-3 0-960-15,-4 1-80 0,-2 1-32 0,-5 1-17088 16</inkml:trace>
  <inkml:trace contextRef="#ctx1" brushRef="#br0" timeOffset="38723.91">22535 15209 17503 0,'-7'7'768'0,"5"-4"176"0,2 1-752 0,0-1-192 16,0-2 0-16,2 0 0 0,1 1 2528 0,2 1 480 16,7 1 80-16,-12-4 32 0,0 0 128 0,58 8 16 0,-58-8 16 0,48 0 0 15,-48 0-2064-15,50-4-400 0,-23 0-96 0,-1 1-16 16,-1 0-384-16,-2 0-96 0,-23 3-16 0,0 0 0 15,53-2-480-15,-38 2-112 16,-4 0 0-16,-1 0-18704 0</inkml:trace>
  <inkml:trace contextRef="#ctx1" brushRef="#br0" timeOffset="39088.51">23260 14994 32255 0,'2'-13'2864'0,"4"1"-2288"15,0 3-576-15,1 3 0 0,-2 4 1728 0,7-8 224 16,9-11 48-16,13-13 16 0,11-9-880 0,6-2-176 16,0 7-48-16,-5 7 0 0,-2 11-240 0,-7 9-48 15,-7 6-16-15,-30 5 0 0,0 0-224 0,0 0-64 16,48 51 0-16,-50-24 0 0,-4 6-320 0,-5 2 0 15,-3 3 0-15,-6 0 0 0,-2-1 0 0,-2-2-208 16,-2 1 80-16,2-4 128 0,0-2-144 0,3 1 144 16,0 0 0-16,1-1 0 0,3-2 0 0,3 2 0 0,1-1 0 15,3-1 0-15,5-1 256 0,3-1 128 0,2-26 0 0,0 0 16 16,16 56 160-16,-16-56 16 0,0 0 16 0,0 0 0 16,63 53 0-16,-63-53 0 0,0 0 0 0,68 24 0 15,-68-24-32-15,54 7-16 0,-54-7 0 0,56 0 0 16,-27-2-32-16,0-2 0 0,2-2 0 0,-2-1 0 15,0 0-256-15,0-1-48 0,-4 1-16 0,-4 1 0 32,-4 0-512-32,-1 2-128 0,-1 0 0 0,-1-2-16 0,-1 2-1328 15,0 0-256-15</inkml:trace>
  <inkml:trace contextRef="#ctx0" brushRef="#br0" timeOffset="47929.59">25410 14805 0</inkml:trace>
  <inkml:trace contextRef="#ctx1" brushRef="#br0" timeOffset="47992.01">24340 10654 17503 0,'-3'-24'1552'0,"2"6"-1232"0,0 8-320 0,-1 0 0 0,1 3 2816 0,-1 0 496 0,0-3 96 0,-4-9 32 0,-5-7-624 0,-8-8-112 16,-6-2-16-16,-5 7-16 15,-4 2-1472-15,0 4-304 0,-2 5-48 0,-8 4-16 0,-10 4-480 0,-4 4-96 0,-7 3-32 0,-5 5 0 16,-1 5-224-16,-4 1 0 0,0 4 0 0,2-1 0 16,6 0-192-16,-8 5 64 0,-4 6 128 15,-1 2-208-15,2 3-16 0,3-3 0 0,0-3 0 0,8-1 0 16,4 0 48-16,1-2 16 0,0 4 0 0,1-3 0 15,3 3 160-15,1-1 0 16,0 0 0-16,2 0-128 0,4 3 128 0,-1 0 0 16,1 0 0-16,4-1 0 0,9-3 0 0,-1 1 128 0,1 3-128 0,1 0 176 0,6 0-48 0,5 0-128 31,7 1 192-31,2 1-64 0,2 1-128 0,6-1 128 0,0 4-128 16,3-2 128-16,4 1-128 0,0 3 0 0,5 6 0 15,0 3 0-15,4 3 0 0,-7-44 0 0,23 89 0 0,-23-89 0 16,31 85 0-16,-31-85 0 0,42 73 0 0,-42-73 0 15,47 54 0-15,-47-54 0 0,62 44 0 0,-62-44 0 0,83 38 0 0,-83-38 0 16,102 34-176-16,-102-34 176 0,104 25-160 0,-104-25 160 16,101 19-192-16,-49-14 192 0,2 2-144 0,3-1 144 0,4 1 0 0,0-3-144 15,-2-2 144-15,1-7 0 0,0 0 0 0,-5-5 0 16,-5-3 0 0,2-4 0-16,3-4 192 0,2-3-64 0,-2 0 112 0,4-3 16 0,3-3 16 0,-1 2 0 15,-3-3-48 1,-9 1-16-16,-5 2 0 0,-8 1 0 0,-7 0 64 0,-5 2 16 0,-3 1 0 0,-6 0 0 31,-6 1 96-31,-1 2 32 0,-3 0 0 0,-2 1 0 0,-3 0-192 0,-1 2-32 16,-2 0-16-16,-3-1 0 15,-1 2-528-15,-3 3-96 0,-3 0-32 0,-2 4-19776 16</inkml:trace>
  <inkml:trace contextRef="#ctx1" brushRef="#br0" timeOffset="51057.68">19228 9180 11055 0,'-2'-1'976'0,"2"1"-784"0,0 0-192 0,0 1 0 0,0 1 768 0,0-1 128 0,2 2 0 0,-1 1 16 0,2 2 0 0,0 1 0 15,4 2 0-15,3 0 0 0,1 1 240 0,3 0 64 16,3-3 0-16,4 3 0 0,5 0 48 0,-26-10 16 16,63 23 0-16,-23-12 0 0,1 3-128 0,4-1-32 15,5 1 0-15,0-3 0 0,4 1-160 0,1-4-48 16,3-2 0-16,0-2 0 0,-1 0-336 0,5 0-80 16,4 2-16-16,5-3 0 0,2-2-32 0,2-2-16 15,-1-5 0-15,-2-1 0 0,2 0 16 0,8-3 0 16,10 2 0-16,4-4 0 0,0 1-80 0,-11 0-16 0,-9 0 0 0,9-1 0 15,11 2-80-15,9-1-16 0,8-3 0 0,-4 0 0 16,-20 2-96-16,7 1-32 0,11 1 0 0,9-1 0 16,2 0 0-16,-7-1-128 0,-12 2 192 0,-1 1-64 15,4 3-128-15,3 0 0 0,2 1 0 0,-14 0 128 16,-19 3-128-16,5 0 0 0,8 2 0 0,8 0 0 16,0 0 0-16,-30 0 128 0,-17 0-128 0,1 0 0 15,9 0 0-15,10 0 0 0,7 0 0 0,-2 2 0 16,-4-2 0-16,-5-2 0 0,-7 2 128 0,-29 0-128 0,-6-1 0 0,-2 1 0 15,0-2 0-15,-2 1 128 16,2-2-128-16,-2 0 160 0,4-1-160 0,0-2 160 0,1-1-160 0,-1-1 160 16,-3-1-160-16,-4-1 160 0,-2 1-160 0,-3-4 128 15,-2 2-128-15,-1-4 128 0,-1 0 32 16,-2-1 0-16,1-2 0 0,-1-2 0 0,0-1-16 0,0-3 0 16,1-3 0-16,-1-4 0 0,1-3 48 0,1-3 0 15,0-2 0-15,-2-2 0 16,2-3 16-16,-1-4 16 0,2-4 0 0,0 0 0 0,0 5 16 0,-1 7 0 0,-2 5 0 0,1-9 0 15,-1-12-80-15,0-12-16 0,3-4 0 0,-4 0 0 16,-6-2-16-16,0 4 0 16,0 5 0-16,-2 0 0 0,1-6-128 0,-2 2 0 0,-1 1 144 0,4 3-144 15,6 0 0-15,-7 3 0 16,-9 5 0-16,6 8 128 0,5 2-128 0,1-3 0 0,-5-7 0 0,-2 1 128 16,-2 0-128-16,0 6 0 15,-1 3 0-15,-2 3 0 0,0 3 0 0,1 3 128 0,-1 0-128 0,2 4 0 16,2 3 128-16,-1-2-128 15,0 1 128-15,-1-1-128 0,1 2 0 0,0 3 144 0,0 1-144 16,2 3 0-16,-2 4 144 0,2 2-144 16,-4 1 0-16,1 2 144 0,0-1-144 0,-3 3 0 0,-1 2 0 0,0 1 0 0,-1 0 0 0,1 2 0 31,-2-1 0-31,0 1 0 0,-1-1 0 0,-2 2 0 0,-1-1 0 0,-1 1 0 16,0 0 0-16,-4 0 0 0,1 0 0 0,-3-1 0 0,2 3 0 15,-2-1 0-15,-4 2 0 0,-2 0 0 16,-2-2 0-16,-3 3 0 0,-4-1 0 0,-3-2 0 15,1 2-128-15,-5-2 128 0,-4-1 0 0,-2 2 0 16,-3-1 0-16,-2 0 0 0,-3 2-144 0,-2 1 144 0,-5-1 0 16,-5 0 0-16,-6 1 0 0,-4-1 0 15,-3-2-128-15,-2 1 128 0,4 2 0 0,-9-3 0 16,-10 0 0-16,-1-1-128 0,6 2 128 0,0-2 0 16,-3 1 0-16,-9-1 0 0,-5 0 0 0,3 0 0 15,15 0 0-15,-10 1 0 0,-12 0 0 0,-2 1 0 16,-2 1 0-16,5 1 0 0,11 1 0 0,-3 2 0 0,-6 0 0 0,2 3 0 0,1 1 0 0,0 1 0 31,-1 3 0-31,5 1 0 0,8 0 0 0,8 3 0 16,5 0 0-16,6 3-128 0,6 0 128 0,4 2 0 0,8 0 0 0,6 0 0 15,9 3 0-15,8 0 0 0,6-1 0 0,7 1 0 0,4 0 0 16,6 0 0-16,4-1 0 0,4 1-128 16,4 1 128-16,2 2 0 0,7-23-144 0,0 0 144 15,0 75-208-15,0-75 80 0,0 0 128 0,24 96-208 16,-24-96 80-16,0 0 128 0,33 96-176 0,-33-96 176 15,31 83-128-15,-31-83 128 0,31 88 0 0,-31-88 0 16,27 89 0-16,-27-89-128 0,25 99 128 0,-25-99 0 16,17 82 0-16,-17-82 0 0,16 97 0 0,-16-97 0 15,20 123 0-15,-20-123 0 0,21 126 0 0,-21-126 0 16,15 110 0-16,-15-110 0 0,13 96 0 0,-13-96 0 0,13 105 0 0,-13-105 0 16,11 114 0-16,-11-114 0 0,7 115 0 0,-7-115 0 15,3 103 0-15,-3-103 0 0,0 97 0 0,0-97 0 16,-2 79 0-16,2-79 176 0,-1 86-176 0,1-86 192 15,-1 92-64-15,1-92-128 0,-2 82 192 0,2-82-64 16,0 68-128-16,0-68 192 0,0 0-192 0,-1 74 192 16,1-74-64-16,0 0-128 0,-2 62 192 0,2-62-64 15,0 0 0-15,0 0-128 0,0 0 192 0,0 69-64 16,0-61-128-16,0-1 192 0,-1-1-192 0,0-3 192 0,-1 0-64 0,1-2-128 16,1-2 192-16,-3-2-64 0,2-3 16 0,-1-2 0 15,1-1 0-15,-2 1 0 16,1-2-144-16,0 0 0 0,-3 2 0 0,0-1 0 15,1 2-576-15,-1 3-208 0,1 0-48 0,0 4-13504 16,0 1-2688-16</inkml:trace>
  <inkml:trace contextRef="#ctx0" brushRef="#br0" timeOffset="60906.36">9370 14492 0,'0'0'0,"0"0"0,43-100 15,-15 32-15,-1 3 16,-6 14-1,-1 6-15,-7 14 16,-5 10 0,-5 5-16,-3 4 15,0 12 1,0 0-16,35-134 16,-63 186-1,1 1 1</inkml:trace>
  <inkml:trace contextRef="#ctx0" brushRef="#br0" timeOffset="69949.2">16993 18653 0,'0'0'0,"0"0"15,0 0-15,0 0 32</inkml:trace>
  <inkml:trace contextRef="#ctx1" brushRef="#br0" timeOffset="72036.23">11172 15195 4607 0,'-2'0'400'16,"1"0"-400"-16,-1 0 0 0,2 0 0 0,0 0 1088 0,0 0 144 0,0 0 32 0,-1 0 0 0,1 0 384 0,0 0 80 0,0-3 0 0,1 0 16 0,-1-1-16 0,2-1-16 0,-1 0 0 0,2-2 0 15,0 0 32-15,1 1 16 0,-1-1 0 0,0 0 0 16,1 0-80-16,0-3-16 15,2 0 0-15,0-1 0 0,-1-1-448 0,-1 1-112 16,2 0-16-16,1 0 0 0,-1 1-368 0,1 0-80 0,-2-2 0 0,1 1-16 0,1 0-240 0,-1 0-64 16,1-2 0-16,1-1 0 0,1 0-96 0,1-2-32 31,-2 2 0-31,2 0 0 0,-1-2 0 0,0 2-16 16,1 1 0-16,-1-1 0 0,1 2 0 0,-2-1 0 15,2 0 0-15,-1 0 0 0,0 2-32 0,0-2 0 16,-1 1 0-16,1-2 0 0,1 1-144 0,0 0 160 15,-2-1-160-15,2 3 160 0,-2-1-160 0,1 1 160 16,-1 0-160-16,1 1 160 0,1-1-160 0,0-2 160 16,-2 2-160-16,2-1 160 0,0 1-160 0,1-2 0 0,-1 1 144 0,0-1-144 15,1-1 128-15,1 1-128 0,-1-1 128 0,0 0-128 16,1 0 128-16,-3 1-128 0,4-1 128 0,-2 0-128 16,1-2 128-16,-1 2-128 0,0-2 128 0,2 1-128 15,0 1 128-15,1-2-128 0,-3 1 160 0,2 1-160 16,-2-1 176-16,1 1-176 0,0 3 192 0,0 0-192 15,-1-1 160-15,2 1-160 0,-4 0 128 0,3 0-128 16,0 1 0-16,0-3 128 0,-1 2-128 0,0-2 0 16,1 0 0-16,-1 0 128 0,2-1-128 0,-2 2 0 0,2-3 128 15,-2 0-128-15,2 1 0 0,1-3 128 0,-1 0-128 0,-1 0 192 16,1 1-192-16,0-1 192 16,-1 2-192-16,1-2 160 0,0 0-160 0,0 1 160 0,-1 0-160 15,0 0 0-15,0 2 144 0,1-2-144 16,-2 1 0-16,1-1 128 0,0 2-128 0,-2 0 0 0,1 0 0 0,1-2 128 15,-1 4-128-15,2-3 0 0,1 1 0 0,-1 0 0 16,1 0 0-16,-2 0 128 0,1 1-128 0,0 1 0 16,0-1 0-16,-1 0 0 0,1 0 0 0,-2-1 0 15,1 2 0-15,0-1 128 0,0-3-128 0,0-1 0 0,1 2 0 0,0-1 0 16,1-1 0-16,-1 0 144 0,1 0-144 16,-2-1 0-16,3 1 160 0,-3-1-160 0,1 1 128 0,0-2-128 15,-1 2 128-15,4 0-128 16,0 1 128-16,0-3-128 0,0 2 0 0,1 2 128 15,-3 1-128-15,0-2 0 0,-1 2 128 0,0-2-128 0,-1 2 0 16,3-3 128-16,-3 3-128 0,1 0 0 0,-2-2 0 16,1 2 128-16,0 0-128 0,0 1 0 0,-1-1 0 0,2 2 0 15,-2 0 0-15,2 0 128 0,-1-1-128 0,1 0 0 16,0 0 0-16,-1-1 0 0,3-1 128 0,0-2-128 16,-2 3 0-16,0-2 0 0,2-1 0 0,-2 0 0 0,1 0 0 0,0-2 0 15,2-1 0-15,-1-1 0 0,1-1 0 0,-1 1 128 16,1 1-128-16,-1 1 0 0,-1-1 0 0,1 2 128 15,0-1-128-15,-2 1 0 16,2-1 128-16,-1 2-128 0,1 1 0 0,0-1 128 16,-1 0-128-16,2 0 0 0,-2 0 144 0,-1 1-144 15,1-1 0-15,-3 2 128 0,0 1-128 0,1-1 0 16,0 1 0-16,0 0 144 0,2-1-144 0,-2 0 0 0,0 1 144 0,2 0-144 16,0-1 0-16,2-1 144 0,1 1-144 0,-1-2 0 15,1 1 0-15,0-1 128 0,2 0-128 0,-1-1 0 16,2-1 0-16,-2 1 0 15,2 1 0-15,-2 0 0 0,-1 0 128 0,2-1-128 0,-2 1 0 0,0-3 0 0,0 3 0 0,0-1 0 16,-1-2 128-16,1 0-128 16,0 0 0-16,0-1 128 0,2 0-128 0,-1 0 160 0,0 0-160 0,-2 1 160 15,0 0-160-15,0-1 160 0,1 0-160 0,-2 1 160 16,-1 2-160-16,0-2 0 0,0-1 144 0,0 1-144 16,-1 2 0-16,2-4 144 15,1 1-144-15,2-3 0 0,1-1 144 0,0-1-144 0,1 2 0 0,0 0 144 0,-2 4-144 0,1-1 0 16,0 0 144-16,1-2-144 15,0 4 0-15,-2-2 0 0,2 1 0 0,0-1 128 16,0 1-128-16,-2-1 0 0,0 1 0 0,-1 0 0 16,2 0 0-16,-1 0 128 0,2-2-128 0,0 1 0 15,-2-1 0-15,-1 3 0 0,-3 0 0 0,3 0 0 16,3-4 0-16,1-2 0 0,2-1 0 0,-1 1 0 0,2 1 0 0,-1 0 0 16,-1 0 0-16,1 1 128 15,0 0-128-15,-1 1 0 0,1-1 0 0,-1 2 0 16,0 0 0-16,-1 0 0 0,-1 1 0 0,1-1 0 0,-1-1 0 0,-2 1 0 0,0 1 0 15,2-1 128-15,1 0-128 0,0 0 0 0,-1 0 0 16,0 1 0 0,1-1 0-16,-1-2 0 0,1-1 0 0,-1 0 128 15,0 2-128-15,-1-1 0 0,1 2 0 0,1-2 128 16,1 2-128-16,0 0 0 0,1-2 128 0,1 1-128 16,-2-1 0-16,2 0 144 0,2 1-144 0,-4-1 0 15,1 2 144-15,-2 0-144 0,2 0 0 0,-2-2 144 16,0 3-144-16,0-1 160 0,-1 1-160 0,1 0 160 0,-1 1-160 0,1-1 192 15,3-1-192-15,-1-2 192 0,1 0-192 0,-3 1 192 16,-1 1-192-16,-3 1 192 0,0 1-192 0,0 3 0 16,0 0 144-16,-2-1-144 0,1 3 0 0,-1-3 144 15,1 1-144-15,1 1 0 0,-2-1 128 0,1 2-128 16,0 0 0-16,-2 0 0 0,1 1 0 0,-2 1 0 16,1 0 128-16,-1 0-128 0,-1-1 0 0,0 1 0 15,-1 1 128-15,-1-2-128 0,1-1 0 0,-1 0 128 16,-1 2-128-16,0-3 0 0,0 1 160 0,4-4-160 0,4 0 128 15,1-2-128-15,0 0 144 0,-1 2-144 0,-3-1 160 16,2 1-160-16,-3 1 128 0,-1 1-128 0,0 2 0 16,-2-1 0-16,-2 2 128 0,1 0-128 0,-1 2 0 0,-2 1 144 15,-1 2-144-15,0 1 0 0,0-2 0 0,1 3 0 16,-3 1 0-16,0 1 0 0,1-1 0 0,-1 2 0 16,-1 2 0-16,0 0 0 0,-2-1-192 0,-2 4 192 15,0-1-928-15,-4 3-64 16,-3 2-16-16,-2 2-14816 0,-2 7-2976 0</inkml:trace>
  <inkml:trace contextRef="#ctx1" brushRef="#br0" timeOffset="79253.11">16684 8519 32255 0,'1'3'2864'0,"-1"-3"-2288"16,0 2-576-16,0-2 0 0,0 1 0 0,0 0 0 0,2 4 0 0,-2 3 0 0,1 5 1824 0,-1-13 256 0,0 0 48 0,6 59 16 15,-6-59-1312-15,2 48-272 16,-2-48-48-16,6 51-16 0,-6-51-144 0,6 57-32 0,-6-57 0 0,5 63 0 16,-5-63 0-16,9 69-16 15,-9-69 0-15,6 74 0 0,-6-74-48 0,7 70-16 0,-7-70 0 0,7 65 0 16,-7-65-16-16,8 57 0 0,-8-57 0 0,9 47 0 15,-9-47-32-15,0 0 0 0,0 0 0 0,12 56 0 16,-9-47-48-16,-1-4-16 0,-1 1 0 0,-1-5 0 16,0 2-128-16,-1-3 0 0,-1-1 144 0,-1-2-144 15,2-1-144-15,-1-2-112 16,0 0 0-16,-3-1-16 0,0-1-736 0,-1-2-144 0</inkml:trace>
  <inkml:trace contextRef="#ctx1" brushRef="#br0" timeOffset="79523.19">16492 8915 28559 0,'7'1'1264'0,"-3"-1"272"0,0 0-1232 0,0 0-304 0,1 0 0 0,-1 0 0 0,2 0 2544 0,5 0 448 0,6-1 80 0,10-1 32 15,4 1-1408-15,4-2-288 0,2-1-48 0,-1 0-16 16,-2 0-336-16,-1-1-80 15,-1 0-16-15,-1 0 0 0,-1 0-208 0,-2 1-64 16,3-2 0-16,0 2 0 0,-2-2-128 0,-1 0-48 0,-3 2 0 0,-1 0 0 31,-2 1-160-31,-4-1-48 0,-1 1 0 0,-2-1 0 0,-2 1-128 0,-3 0-128 16,-3 0 192-16,-3 0-192 0,-2 2 0 0,-1-2 0 0,-4 2-160 0,-1-1 160 31,-1 1-1024-31,-5 1-96 0,-5 3-16 0,-1 2-21152 16</inkml:trace>
  <inkml:trace contextRef="#ctx0" brushRef="#br0" timeOffset="81782.89">15128 18287 0,'0'0'0,"0"0"0</inkml:trace>
  <inkml:trace contextRef="#ctx1" brushRef="#br0" timeOffset="82386.39">12648 13013 7359 0,'5'-3'656'0,"-2"2"-528"0,0 0-128 0,0-1 0 0,-2 1 2288 0,1-1 416 0,-1 2 96 0,2-1 16 0,1 0 144 0,0-1 48 16,1 1 0-16,-2 1 0 0,-2 1-640 0,-2 2-112 15,-1 0-16-15,-1 1-16 0,0 2-944 0,-1-1-192 16,1 1-48-16,-1 1 0 0,1 2-480 0,-1 0-112 16,0 1 0-16,1 2-16 15,2 0-192-15,-1 4-48 16,2-1 0-16,0 2 0 0,0-17-192 0,0 0 128 16,13 51-128-16,-13-51 0 0,0 0 0 0,0 0 0 15,44 54 0-15,-44-54 0 0,0 0 0 0,0 0 0 16,60 21 0-16,-60-21 0 0,0 0 0 0,49-10 0 15,-33 2 0-15,0-2 0 0,-2 0 192 0,2-3-16 0,-2-1 0 16,0 0 0-16,-1 0 224 0,-3-2 48 0,-2 1 16 0,-1 1 0 16,-1 0 48-16,-3-1 16 0,-2 3 0 0,-1-2 0 15,-1-1-16-15,-1 1-16 0,-2 0 0 0,-3 0 0 16,0 0-128-16,-3 0-32 0,-4 3 0 0,0-1 0 16,-1 5-64-16,-1 1-16 0,0 4 0 0,-2 3 0 15,-2 3-128-15,0 5-128 0,2 1 192 0,-1 1-192 16,2 2 0-16,2 1 0 0,1 1 0 0,1 1 0 0,5-1 0 0,-1 0 0 15,5-1-208-15,1 0 80 0,3-1-96 0,0-13-16 16,0 0 0-16,0 0 0 16,0 0-112-16,0 0-32 0,54 48 0 0,-54-48 0 0,0 0 96 0,0 0 16 15,60-9 0-15,-43 1 0 0,0-1 272 16,-1-1-192-16,1 0 192 0,-2-1-160 16,-1 0 160-16,1-1 0 0,-1 0 0 0,-3-1 0 0,0 0 0 0,1-1 0 15,-2 0 128-15,-2 0-128 0,-1 3 256 0,-1-2-32 16,-3 3 0-16,-2-1 0 0,-1 1 144 0,-3 0 16 15,-3 1 16-15,1 2 0 0,-4 0-80 0,1 3 0 16,-3 0-16-16,-2 1 0 0,-1 2-32 0,-3 2 0 16,1 2 0-16,-1 3 0 0,0 1-80 0,0 4-32 0,2 0 0 15,1 3 0-15,1 2-160 0,2-1 0 16,2 2 0-16,2 0 128 0,3 0-128 0,1-1 0 0,2-1 0 0,2-1 0 16,2 1 0-16,1-6-144 0,-4-9 144 0,0 0 0 15,0 0-160-15,0 0 160 0,0 0-128 0,0 0 128 16,62 32-144-16,-50-34 144 0,-1-2-160 15,0 0 160-15,-1-3 0 0,1 0 0 0,-1-1-128 16,0 0 128-16,0 0 0 0,-1-1 0 0,-1-1 0 0,1 0 0 16,-2-1 0-16,-2 1 0 0,-1 0 160 0,-1 0-160 0,0 2 192 15,-4-1-32-15,-2 2-16 0,-1-1 0 0,-5 1 96 0,-1 0 16 16,-2 2 0-16,-3 1 0 16,1 3-32-16,-1 1 0 0,-4 1 0 0,2 2 0 15,-1 1-96-15,1 3-128 0,3 2 176 0,0-1-176 16,3 2 144-16,-2 1-144 0,3 1 0 0,2 0 144 0,2 1-144 0,2 1 0 15,-1 2 0-15,3-1 0 0,2 1 0 0,0-2 0 16,0-14-128-16,0 0 128 0,14 45-160 0,-14-45 160 16,0 0-208-16,0 0 80 0,0 0-176 0,48 43-16 0,-48-43-16 15,0 0 0-15,0 0 80 0,59-2 0 0,-42-3 16 16,-1-2 0-16,0-2 240 0,0 2 0 16,0-3 0-16,-2-1-144 0,-2 0 144 0,1-1 0 15,-2 1 0-15,-1 0 0 0,-1-1 144 0,-2 1-144 0,-2 0 192 0,1-2-192 16,-3 2 256-16,-2-1-48 0,-1 0-16 0,-2 0 0 15,-3 0 192-15,0-1 16 0,-1 2 16 0,-2-1 0 16,-2 0 0-16,-3 0 0 16,0 2 0-16,-2 2 0 0,-1 2-112 0,1 3-32 0,-2 2 0 0,0 4 0 15,-2 3-144-15,2 2-128 0,-1 3 192 0,2 3-192 0,1 3 0 0,1 2 0 16,1 1 0 0,2 1 0-16,2-1 0 0,4-1 0 15,2 1 0-15,3-2-144 0,0 1 0 0,3-5 0 0,-3-14 0 0,0 0 0 16,0 0-176-16,0 0-48 15,48 48 0-15,-48-48 0 0,0 0 32 0,0 0 0 0,58 3 0 0,-43-7 0 16,-15 4 160-16,34-15 48 0,-18 7 0 0,-1-3 0 16,1 1 128-16,-4-3 0 0,3 2 0 0,-4-2 0 15,0 3 0-15,-1-3 0 0,1 1 0 0,-2-2 0 16,-1-1 128-16,-2 3-128 0,-3-1 128 0,-2 0-128 16,-1 2 192-16,-4 0-16 0,-2-1-16 0,-4 1 0 15,-2 0 176-15,-4-1 48 0,-1 3 0 0,-1-3 0 16,-2 4-128-16,0 2 0 0,0 1-16 0,-1 2 0 0,0 3-112 0,0 1-128 15,1 5 176-15,0 2-176 0,-1 4 128 16,3 0-128-16,1 4 0 0,0 1 0 16,3 3 0-16,1 1 0 0,5 1 0 0,3 2 0 0,3-1 0 0,2 0 0 15,0-23-192-15,12 41 192 0,-12-41-256 0,0 0 64 16,41 46 0-16,-41-46 0 0,0 0-176 0,0 0-16 16,81 21-16-16,-81-21 0 0,0 0 192 0,68-10 32 0,-68 10 16 0,46-17 0 15,-23 8 160 1,-3-3 0-16,-1 0 0 0,0-1 0 0,-1 2 0 0,-1-4 0 15,-1 1 0-15,-4 2 0 0,0-3 144 0,-3 1-144 16,-2 0 192-16,1 0-192 0,-3 1 304 0,-3-1-48 16,-2 2-16-16,-3 0 0 0,-1 0 176 0,-4 0 32 15,0-2 16-15,-5 0 0 0,-1 0 128 0,-1 1 32 16,-1 2 0-16,-2 1 0 0,-1 1-496 0,2 5-96 16,0 1-32-16,-1 3 0 0,-2 5 0 0,-2 2 0 15,-1 4 0-15,2 5 0 0,3 0 0 0,1 3 0 16,2 3 0-16,1 2 0 0,2 3 0 0,0 0 0 15,4 0 0-15,2-2 0 0,2-1 0 0,3-1 0 0,1-5 0 16,1-2 0-16,3-5 0 0,0-1 0 0,2-4 0 0,0-2 0 16,1-1 0-16,0-2 0 15,1-2 0-15,4-3 0 0,0-2 0 0,1-1 0 0,1-2 0 0,0 0 0 16,0-1-1264-16,1 0-240 0,-3 0-48 0,0 1-14976 16,0 2-2992-16</inkml:trace>
  <inkml:trace contextRef="#ctx1" brushRef="#br0" timeOffset="82924.87">13248 13348 24879 0,'2'2'1088'0,"-1"-2"256"0,2 1-1088 0,0 0-256 16,-2-1 0-16,0 0 0 0,2 2 1088 0,4 1 176 0,-7-3 16 0,0 0 16 0,0 0 880 0,61 22 192 0,-61-22 16 0,0 0 16 16,0 0-1312-16,81 28-256 0,-81-28-48 0,0 0-16 0,67 22-512 0,-67-22-96 15,0 0-32-15,77 25 0 0,-77-25-128 0,0 0 160 16,82 27-160-16,-82-27 160 0,0 0-160 0,87 27 0 16,-87-27 0-16,67 15 128 0,-67-15-128 0,67 16 0 15,-67-16 0-15,71 11 0 0,-71-11 0 0,76 10 0 16,-76-10 0-16,84 4 0 0,-84-4 240 0,99 2-48 15,-46-4 0-15,-53 2 0 0,99-5 128 0,-99 5 32 16,88-5 0-16,-88 5 0 16,75-2 48-16,-75 2 16 0,65-3 0 0,-65 3 0 0,58-3-48 0,-58 3-16 15,55-6 0-15,-55 6 0 0,0 0-32 0,62-8-16 0,-62 8 0 16,0 0 0-16,0 0-160 0,38-10-16 16,-34 7-128-16,-2-1 192 15,-4 1-448-15,-2-1-112 0,0 1-16 0,-5-1-20608 0</inkml:trace>
  <inkml:trace contextRef="#ctx1" brushRef="#br0" timeOffset="83370.39">13471 13409 16575 0,'-5'-3'1472'0,"2"2"-1168"0,1 1-304 16,1 0 0-16,0 0 928 0,-1 0 128 0,1 0 32 0,-2 0 0 0,0 1 1552 0,0 2 320 0,-1 0 64 0,1 2 16 16,2 1-1040-16,-2 2-208 0,2 4-32 0,-1 0-16 15,2 4-848-15,-1 0-160 0,1 2-32 0,0 0-16 16,0 2-304-16,1 0-48 0,2 0-16 0,-2-3 0 0,-1-17-160 0,0 0-32 15,0 0-128-15,16 48 192 0,-13-41-192 0,1-3 144 16,-1 0-144-16,0-1 128 0,0-2 0 0,-2-1 0 16,-1-1 0-16,1 0 0 0,-1-1-128 0,0-1 0 15,0 1 0-15,0-4 0 16,0 0-976-16,-1 1-176 0</inkml:trace>
  <inkml:trace contextRef="#ctx1" brushRef="#br0" timeOffset="83592.77">13327 13368 14735 0,'0'-2'1312'0,"0"1"-1056"0,0 1-256 0,0 0 0 16,0 0 2640-16,2 0 480 0,-1-1 80 0,2-1 32 15,4 2 656-15,1-1 128 0,7 1 16 0,-15 0 16 16,0 0-2368-16,49-3-464 0,-49 3-112 0,42-6-16 16,-42 6-80-16,50-8-32 0,-50 8 0 0,51-13 0 15,-24 6-144-15,-1-3-48 0,0 2 0 0,-4-1 0 16,1 1-320-16,-5 1-64 0,1 0-16 0,-5 1 0 15,0 2-256-15,-1 0-128 0,-2 1 128 0,-1 1-128 16,-2 2-400-16,-2 2-176 0,-2 2-16 0,-1 3-22272 16</inkml:trace>
  <inkml:trace contextRef="#ctx1" brushRef="#br0" timeOffset="84151.52">15384 13002 33167 0,'-7'-11'1472'0,"4"5"304"0,0 2-1424 0,2 0-352 0,-3 2 0 0,-2 1 0 0,0-1 1456 0,-2 1 208 0,-9 0 64 0,-4-2 0 0,-7 3-704 0,-2 4-128 16,0 3-16-16,1 1-16 0,2 5-368 0,1 1-80 15,2 2-16-15,3-1 0 16,4 2-176-16,4 0-32 0,4 2-16 0,3-2 0 0,4-2-176 0,2-15 0 0,0 0 0 16,0 0 0-16,41 55 0 0,-41-55 0 15,0 0 0-15,81 31 0 16,-81-31 0-16,66 17 0 0,-66-17-144 0,77 21 144 0,-77-21 0 0,72 24 0 16,-72-24 0-16,62 32 0 15,-62-32 0-15,0 0-128 0,70 46 128 0,-70-46 0 16,0 0 0-16,0 0 0 0,44 54 0 0,-42-43 0 15,-4 0 0-15,-3 1 0 0,-4-1 0 0,-4 0 0 16,2-1 128-16,-4-1-128 0,-4 2 176 0,-2-1-176 16,-2 0 448-16,-2-2 0 0,0 1-16 0,-2-2 0 0,-2-2 144 0,3 0 16 15,-1-2 16-15,0-2 0 0,3-1-224 0,1-1-32 16,2-2-16-16,3-2 0 0,2 1-336 0,4 0 0 16,2 0 0-16,3-2 128 0,1 3-336 0,3-1-64 15,2 1-16-15,4 0-14272 16,1-1-2848-16</inkml:trace>
  <inkml:trace contextRef="#ctx1" brushRef="#br0" timeOffset="84536.11">15867 13046 40543 0,'-4'-19'1792'0,"1"10"384"0,2-1-1744 0,-2 1-432 0,0 4 0 0,0 0 0 16,-1 1 656-16,-3-3 48 0,-4-3 16 0,-6-1 0 15,-4-1 240-15,-5 5 32 0,1 5 16 0,-2 3 0 16,1 5-496-16,2 4-80 0,-1 2-32 0,0 5 0 16,2 3-208-16,3 0-32 0,6 0-16 0,3 1 0 15,2 0-144-15,6-1 0 0,3-2 0 0,0-18 0 16,0 0 0-16,29 51 0 0,-29-51-128 0,0 0 128 16,66 39-208-16,-66-39 16 0,0 0 16 0,85 30 0 15,-85-30-16-15,59 19 0 0,-59-19 0 0,0 0 0 0,84 26 192 16,-84-26 0-16,0 0 0 0,66 31-128 0,-66-31 128 0,0 0 0 15,0 0 0-15,45 51 0 0,-43-37 0 0,-5 1 0 16,-3-3 0-16,-2 1 0 0,-5 0 0 0,-3-2 0 16,-1 2 0-16,2-3 0 0,1 0 0 0,-5-1 0 15,-2 1 144-15,-3-1-144 0,-1-2 480 0,2-3-16 16,2 0 0-16,1-2 0 0,2-2-208 0,2-2-32 16,4 2-16-16,2-3 0 0,0 1-208 0,3-4-128 15,2 2 128-15,4-2-208 16,0 0-944-16,3-1-176 0</inkml:trace>
  <inkml:trace contextRef="#ctx1" brushRef="#br0" timeOffset="84859.9">16136 13022 40543 0,'12'-7'1792'0,"-7"4"384"15,0 0-1744-15,-2 2-432 0,-2-1 0 0,1 2 0 16,-1 2 576-16,1-1 16 0,1 5 16 0,-1 2 0 0,0 5 432 15,-1 4 96-15,1 3 16 0,-2 1 0 0,1 3-304 16,-1 1-48-16,-1-1-16 0,-1 2 0 16,2-2-208-16,-1-2-64 0,2 4 0 0,-2-5 0 0,1-1-176 0,0-2-32 15,0 0-16-15,1-2 0 0,-1-2-160 0,3-3-128 16,0 1 144-16,1-4-144 0,0 1 192 0,2-2-64 16,1-2-128-16,0 0 192 0,0-3 0 0,0 0-16 15,2-1 0-15,1 1 0 0,-1-2-48 0,1 0 0 16,3-2 0-16,0-1 0 0,1 2-128 15,0-2 0-15,2 0 0 0,-2-1 0 16,1 1 0-16,1-1 0 0,-4 0 0 0,1 0 0 16,0-1-432-16,-2 1-64 0,-2-1-16 0,-1-1 0 15,-1 0-1040-15,-1 2-224 0,-2-2-32 0,-2 3-19696 0</inkml:trace>
  <inkml:trace contextRef="#ctx1" brushRef="#br0" timeOffset="85066.25">16113 13221 36863 0,'1'3'1632'0,"1"-3"336"0,-1 1-1584 0,2-1-384 16,-1 0 0-16,0 0 0 0,3 0 1344 0,3 0 176 15,5-1 32-15,-13 1 16 16,39-4-320-16,-39 4-64 0,41-9-16 0,-20 3 0 16,-1 1-336-16,0-1-80 0,-2-1-16 0,-1 1 0 0,-1 1-432 0,-2-1-96 15,0 2-16-15,-1-2 0 16,-2 2-192-16,-1-2 0 0,0 2 0 0,0 0 0 15,-2 0-640-15,-3-2-64 0,-5 2 0 0,0-1-20784 16</inkml:trace>
  <inkml:trace contextRef="#ctx1" brushRef="#br0" timeOffset="85273.29">16129 12989 21183 0,'11'-3'1888'0,"-7"2"-1504"0,0 1-384 0,1 0 0 0,-1 0 4336 0,-1-1 784 0,1 1 176 0,4 0 16 15,6 0-2976-15,5-2-608 0,2-1-112 0,3-1-16 16,0-1 0-16,1-3 16 16,1-1 0-16,-2-1 0 0,0 0-576 0,0-2-112 0,-1 0-32 0,-1-1 0 31,-2 3-624-31,-2 2-128 0,5-2-16 0,-2 1-128 16,0 2-400-16,-4 2-192 0,-5 2-48 0,-5 3-15424 15,-5 3-3072-15</inkml:trace>
  <inkml:trace contextRef="#ctx1" brushRef="#br0" timeOffset="85998.49">17670 13180 27647 0,'-2'1'2448'0,"0"-1"-1952"0,0 0-496 0,2 2 0 0,2-1 2048 0,-2 2 304 0,-2 0 64 0,-1 4 16 0,-1 1-704 0,-2 4-144 0,2 2-32 0,-1 0 0 16,2 3-976-16,0-3-192 0,1 2-32 0,2-2-16 15,2-2-144-15,-2-12-16 16,0 0-16-16,0 0 0 0,0 0-32 0,32 54-128 0,-32-54 192 0,0 0-64 16,0 0 0-16,60 13 0 0,-60-13 0 0,0 0 0 15,51-6 48-15,-35 2 0 0,3-2 0 0,-4-1 0 16,1 2-48-16,-1-2-128 0,1-1 192 0,-2 0-64 15,-4 1-128-15,-2-2 0 0,-2 2 0 0,0-1 128 0,2 1-128 0,-1 0 0 16,-2-2 0-16,0 1 0 0,1 1 0 0,0-2 0 16,-1 1 0-16,2-1 0 0,0 4-240 0,0-1 32 15,2 2 0-15,1 2 0 0,0 1-112 0,-10 1 0 16,0 0-16-16,0 0 0 0,0 0 176 0,60 21 160 16,-60-21-208-16,0 0 80 0,0 0 128 0,50 48 0 15,-50-48 0-15,0 0-128 16,0 0 128-16,0 0 0 0,41 58 0 0,-38-49 0 0,-2-2 160 0,-1-2 16 0,-3 1 0 0,-1-2 0 15,-2 0 208-15,-1-1 64 0,-3 0 0 0,2-1 0 16,-2-1-32-16,0 0 0 16,0-1 0-16,0-2 0 0,0 0-416 15,2-2 0-15,-1 0 0 0,1-2-13872 16,0 2-2816-16</inkml:trace>
  <inkml:trace contextRef="#ctx1" brushRef="#br0" timeOffset="86179.05">17715 12882 42383 0,'-1'-7'1872'0,"-2"4"400"0,0 2-1824 0,1-1-448 0,2 2 0 0,2 0 0 0,-1 0 0 0,1 0 128 0,1 2-128 0,-1 0 0 0,4 3 0 0,1-1 0 15,-7-4 0-15,0 0-12592 31,0 0-2480-31</inkml:trace>
  <inkml:trace contextRef="#ctx1" brushRef="#br0" timeOffset="86702.2">19123 13044 35999 0,'0'-5'784'0,"-2"0"176"0,-1 1 16 0,1 1 48 0,4 2-832 15,-2 0-192-15,3-1 0 0,-3-1 0 0,1-1 1552 0,-1 3 272 16,1-2 48-16,1 4 16 0,-1 4-800 0,2 2-176 15,-2 2-16-15,1 6-16 0,-1 2-512 0,1 0-112 16,-2 2 0-16,0 2-16 0,-2-1-240 0,2-1 176 16,0-1-176-16,2-2 160 0,-1-2-160 0,0-3 0 15,2-1 0-15,-1-3 0 0,-1-1 144 0,1-1-144 0,-2-1 160 16,1-1-160-16,-1-1 352 0,0-2-32 0,0 0 0 0,-1-3 0 16,1 1 96-16,0-2 16 0,0-3 0 0,1 0 0 15,-1 0 48-15,1-3 16 0,1 0 0 0,1-1 0 16,1 0-208-16,0-2-32 0,2-1-16 0,-1-2 0 15,2-1-240-15,2 0 176 0,2-1-176 0,2 0 160 16,-2 4-160-16,2-1 0 16,1 4 0-16,0 1 0 0,2 3 0 0,-2 1 0 0,0 4 0 0,0 0 0 15,-1 4 0-15,-13-2 0 0,0 0-176 0,0 0 176 0,0 0-192 0,54 42 32 16,-54-42 16-16,0 0 0 0,0 0-16 0,29 58 0 16,-29-58 0-16,0 0 0 15,11 54 160-15,-11-54 0 0,0 0 0 0,0 0-128 16,22 58 128-16,-22-58 0 0,0 0 0 0,0 0 0 0,0 0 0 0,0 0-208 15,42 48 80-15,-42-48 128 16,0 0-704-16,0 0 0 0,0 0-16 0,0 0 0 16,51 0-736-16,-40-3-144 0</inkml:trace>
  <inkml:trace contextRef="#ctx1" brushRef="#br0" timeOffset="87051.06">19670 13050 26719 0,'-1'0'2368'0,"-1"0"-1888"0,1 0-480 0,1 0 0 0,0 0 2560 0,-3 1 432 0,-3 1 80 16,1 2 0-16,0 2-1088 0,3 4-208 0,-1 0-48 0,1 2-16 16,2-12-864-16,0 0-160 0,3 45-48 0,-3-45 0 15,0 0-272-15,0 0-64 16,30 58-16-16,-30-58 0 0,0 0-160 0,0 0-128 0,55 34 192 0,-55-34-192 16,0 0 176-16,52 5-176 15,-52-5 160-15,43-8-160 0,-24 4 224 0,3-1-48 0,-3-1-16 0,-2-1 0 16,0 0 80-16,-1-2 16 0,-1 2 0 0,-2-1 0 0,-2 1-128 15,-4-2-128-15,-1-1 176 0,-2 0-176 16,-4-1 272-16,-3-2-48 0,1 1-16 0,-4-2 0 16,-2-2 256-16,-2 1 48 0,0 0 16 0,-6 0 0 0,-1 1 32 0,-5 0 0 15,-5 2 0-15,-4 4 0 16,-3 4-128-16,1 1-32 0,4 1 0 0,0 2 0 0,5 2-272 0,3-1-128 16,3 2 128-16,4 1-128 15,1 0-448 1,3 2-192-16,3 1-16 0,1 2-16 0,4 1-864 0,0-1-192 0,4 0-16 0,-2-9-20384 0</inkml:trace>
  <inkml:trace contextRef="#ctx1" brushRef="#br0" timeOffset="87388.1">20173 12448 38703 0,'-9'-25'1712'0,"8"13"352"0,1 1-1648 0,0 1-416 0,0 3 0 0,0 3 0 0,0-2 752 0,1-1 64 16,1-4 16-16,-1 0 0 16,1 2-16-16,-1 8 0 0,1 5 0 0,-1 7 0 15,-1-11-352-15,0 0-64 16,-1 67-16-16,1-67 0 0,-2 73-16 0,2-30-16 16,-1 2 0-16,1 0 0 0,1 2 96 0,1 1 32 15,-1-3 0-15,2 0 0 0,-3-45-96 0,10 88 0 16,-10-88-16-16,14 75 0 0,-14-75-112 0,14 57 0 0,-14-57-16 15,0 0 0-15,24 61 64 0,-24-61 16 0,0 0 0 0,0 0 0 16,0 0-160-16,0 0-32 0,32 55 0 0,-29-52 0 16,0-3-128-16,-2 0 0 0,2-1 0 0,-1-2 128 15,-1 0-128-15,1-1 0 0,-1-2-160 0,-1 0 160 32,0-1-976-32,-1-1-112 0,-2-2 0 0,-3 0-16 15,-1-1-560-15,-4-2-96 0</inkml:trace>
  <inkml:trace contextRef="#ctx1" brushRef="#br0" timeOffset="87566.38">19992 12756 4607 0,'2'-7'400'0,"-1"4"-400"0,2 0 0 0,0 1 0 0,-1 0 6992 0,1 1 1328 15,1 1 256-15,5-2 48 0,5 0-5296 0,4 0-1040 16,6-1-224-16,0 2-32 0,-24 1-720 0,51-1-144 16,-27 1-16-16,0-2-16 0,-24 2-320 0,40 0-64 15,-40 0-16-15,0 0 0 0,41 3-496 0,-31 0-112 16,1 0 0-16,-1-1-128 15,0 4-368-15,-2 0-176 0,-8-6-32 0,0 0-21120 0</inkml:trace>
  <inkml:trace contextRef="#ctx1" brushRef="#br0" timeOffset="88277.66">15870 14042 27647 0,'-3'-3'2448'0,"2"0"-1952"0,-1 2-496 0,2 1 0 0,0 1 1808 16,-1-1 272-16,0 0 48 0,-1 2 16 0,-1 2-288 0,3 3-64 0,0 4-16 0,3 5 0 15,-3-16-1024-15,0 0-208 0,20 69-32 0,-20-69-16 16,20 55-32-16,-20-55 0 0,21 57 0 0,-21-57 0 15,0 0-80-15,28 72-32 0,-28-72 0 0,0 0 0 16,26 60-112-16,-26-60-32 0,0 0 0 0,0 0 0 16,26 55-64-16,-26-55-16 0,0 0 0 0,0 0 0 15,0 0-128-15,0 0 0 0,0 0 144 0,0 0-144 16,53 40 0-16,-46-41 0 0,1-4 0 0,2 1 0 16,3-2 0-16,0-2-256 0,1-1 64 0,-2 1 0 15,3-3-416-15,-1 1-96 0,-3-1 0 16,-1-1-12848-16,-3 2-2560 0</inkml:trace>
  <inkml:trace contextRef="#ctx1" brushRef="#br0" timeOffset="88499.82">15708 14276 16575 0,'-5'-1'1472'0,"3"-1"-1168"0,2 2-304 0,1 0 0 15,0 2 2176-15,1-4 384 0,-1 1 80 0,2-3 16 16,4 0 672-16,6-3 128 0,5-1 16 0,3 0 16 15,5 0-1760-15,2-1-336 16,3-1-80-16,2 2-16 0,-1-1-576 0,-1-1-112 0,-1 2-32 0,-2 2 0 16,-2 1-336-16,-5 2-80 0,-3 1-16 0,-2 1 0 31,-16 1-464-31,0 0-112 0,0 0-16 0,50-2-19520 0</inkml:trace>
  <inkml:trace contextRef="#ctx1" brushRef="#br0" timeOffset="88932.52">16324 13982 37839 0,'-5'-1'832'0,"4"1"160"0,1 1 32 0,0 1 64 0,1 1-880 0,1 0-208 16,-1-1 0-16,2 5 0 0,1 5 1104 0,-4-12 176 16,0 0 48-16,26 60 0 15,-26-60-240-15,0 0-32 0,35 78-16 0,-35-78 0 16,0 0-416-16,32 74-96 0,-32-74-16 0,0 0 0 0,27 58-288 0,-27-58-64 15,0 0-16-15,0 0 0 0,28 55-144 0,-25-45 0 0,0-2 0 0,-3-1 0 16,0 0 0-16,-3-3 0 0,0 1 0 0,1-3 0 16,-3 0 0-16,3-1 0 0,-3-1 128 0,3-3-128 15,-3 2 0-15,2-3 0 0,1-2 0 0,-1-1 0 16,1 0 192-16,2-3-32 0,2-3-16 0,1 1 0 16,-1-1 48-16,4 0 0 0,1-2 0 0,2 1 0 15,1 1-192-15,-1 0 192 0,3 2-192 0,-1 2 192 16,3 1-192-16,-3-1 0 15,2 4 0-15,0 2 0 0,-3 0 0 0,-10 3 0 0,0 0 0 0,0 0 0 0,0 0 0 0,0 0 0 16,58 33-144-16,-58-33 144 0,0 0 0 0,0 0 0 16,0 0 0-16,34 59 0 15,-34-59 0-15,0 0 0 0,0 0 0 0,0 0 0 0,26 51 0 0,-21-44 0 16,0 0 0-16,1 0 144 16,1-1-16-16,-1-1-128 0,1 1 192 0,-2 0-64 0,1-2-128 0,0 0 0 15,-1 0 0-15,1 1 0 16,0-1-144-16,-2 1-112 0,-1 0-32 0,1 0 0 15,-1 1-1120-15,0 1-208 0</inkml:trace>
  <inkml:trace contextRef="#ctx1" brushRef="#br0" timeOffset="89323.4">16866 14351 17503 0,'0'-4'1552'0,"0"3"-1232"0,1-1-320 0,-1 1 0 0,0-1 3008 0,0 2 560 0,2 0 96 0,-1 0 32 15,3 2-496-15,1-1-112 16,2 2-16-16,1-2 0 0,-8-1-1648 0,0 0-336 0,0 0-64 0,0 0 0 16,57 10-160-16,-57-10-32 0,0 0 0 0,48-1 0 0,-48 1-256 0,32-7-48 31,-32 7-16-31,38-13 0 0,-19 6-176 0,-2-3-32 16,-2 2-16-16,-1-2 0 0,2 0-112 0,-3 0-32 15,-3 0 0-15,-3-1 0 0,-2 1-144 0,-3 0 0 16,-1 2 0-16,-4-1 0 0,-2 2 0 0,-4-2 0 15,1 1 0-15,-5 1 0 0,0 0 0 0,-1 1 0 16,-1 3 0-16,-1-1 0 0,-2 3 0 0,-1 1-176 16,1 3 176-16,1 1-128 0,3 1 128 0,0 3 0 15,2 1 0-15,2 3-128 0,3-1 128 0,3 3 0 0,6-1 0 0,-2-13 0 16,0 0 0-16,0 0 0 0,19 55 0 0,-19-55 0 16,0 0 0-16,0 0 0 0,46 47 0 0,-46-47 0 15,0 0 0-15,0 0 0 0,60 32 0 0,-60-32 0 16,0 0 0-16,0 0 128 0,61 20-128 0,-61-20 0 15,0 0 0-15,0 0 0 0,0 0-192 0,66 25 64 16,-66-25-1088-16,0 0-192 0</inkml:trace>
  <inkml:trace contextRef="#ctx1" brushRef="#br0" timeOffset="89909.75">17904 13964 23039 0,'14'-8'2048'0,"-12"3"-1648"0,-2 1-400 0,1 1 0 0,1 0 2736 0,-1 2 464 0,-1 0 80 0,-1-2 32 0,-2 0-880 0,0 2-160 0,2 3-32 0,-1 4-16 0,2 5-1136 0,0 3-240 0,2 3-32 0,-2 3-16 16,0-20-304-16,4 50-64 0,-4-50-16 0,5 59 0 15,-5-59-32-15,8 66-16 0,-8-66 0 0,7 65 0 16,-7-65-112-16,7 60-32 0,-7-60 0 0,0 0 0 16,11 63-224-16,-11-63 0 0,0 0 128 0,0 0-128 15,13 50 160-15,-12-43-16 0,2 0 0 0,-2-3 0 0,2 0 64 0,-1-1 16 16,-1-1 0-16,0-1 0 15,1-1 16-15,-1-1 0 0,1-1 0 0,0-2 0 0,0 0-16 0,1-2 0 16,-1-2 0-16,1-2 0 0,3 0 16 0,-2-3 0 16,2-2 0-16,0-2 0 0,2 0-48 0,0 0-16 15,4-2 0-15,2 1 0 0,3-2-176 0,3 5 160 16,-1 1-160-16,1 4 160 0,0 1-160 0,1 3 0 16,-21 6 0-16,40-4 0 15,-40 4 0-15,0 0 0 0,53 12 0 0,-53-12 0 0,0 0-176 0,0 0 176 0,50 38-128 16,-50-38 128-16,0 0 0 0,0 0-160 15,17 51 160-15,-19-39 0 0,0 0-144 16,-6-3 144-16,1 3 0 0,-4-2-144 0,-2 0 144 0,-2-2 0 0,-2 2 0 0,0-3 0 16,-1 1 0-16,-1 0 0 0,1-1 0 0,-5-2 0 15,3-1 0-15,1-1 0 0,-1 0 0 0,2-1 0 16,2-2 0-16,0-2-160 0,5 1 16 0,3-2 0 31,2 0-816-31,3 0-176 16,3 0-16-16,3 1-16 0,3 0-576 0,2-1-112 0</inkml:trace>
  <inkml:trace contextRef="#ctx1" brushRef="#br0" timeOffset="90234.07">18458 14316 35007 0,'11'-6'1552'0,"-5"3"320"0,0-1-1488 0,-2 1-384 0,-1 0 0 0,-1 1 0 0,3-1 1488 0,2-1 240 0,4-5 32 0,5-2 16 0,-2 0-704 0,0-2-144 16,0 3-32-16,-3 0 0 0,-2 0-288 0,-1-1-64 15,-1 1-16-15,-2-1 0 0,-1 1-192 0,-4 0-32 0,0-1-16 0,-3-1 0 16,-3 1-48-16,-2-2-16 16,-2 3 0-16,0 0 0 0,-1 2-96 0,-1 0 0 0,1 2-128 0,-2 2 192 15,2 1-48-15,0 3-16 0,0 1 0 0,-2 3 0 16,3 4 112-16,0 0 16 0,2 5 0 0,-1 1 0 31,3 3-48-31,1 0 0 0,2 4 0 0,2-1 0 0,1-20-208 0,0 0 0 16,12 66 0-16,-12-66 0 0,0 0 0 0,24 55 0 0,-24-55 0 0,0 0 0 31,0 0 0-31,48 43 0 0,-48-43 0 0,0 0 0 16,0 0 0-16,0 0 0 0,64 19 0 0,-64-19 0 0,0 0-208 0,0 0 16 15,52 0 0-15,-52 0 0 16,0 0-1264-16,40-4-240 0</inkml:trace>
  <inkml:trace contextRef="#ctx1" brushRef="#br0" timeOffset="90558.73">19065 14022 38703 0,'-2'-14'1712'0,"0"8"352"0,-1 1-1648 0,2 0-416 0,-2 3 0 0,0-1 0 16,-1 1 544-16,-3-1 32 0,-6-1 0 0,-5 3 0 16,-2 1 352-16,0 1 80 0,2 5 16 0,1 0 0 15,2 3-288-15,2 1-48 0,4 2-16 0,2-1 0 16,2 0-480-16,3 0-192 0,2 1 128 0,3-2-128 15,-3-10 0-15,0 0 0 0,0 0 0 0,0 0 0 16,54 53-144-16,-54-53 144 0,0 0-192 0,0 0 192 16,72 43-192-16,-72-43 192 0,52 36-192 0,-52-36 192 15,48 43 0-15,-48-43-128 0,0 0 128 0,57 56 0 16,-57-56 0-16,0 0 0 0,0 0 0 0,32 65 0 0,-32-65 0 16,0 0 0-16,-7 37 144 0,-3-26-144 0,-1 1 384 0,-5-2-16 15,1-1 0-15,-2 1 0 0,1 0-16 0,-1-1 0 16,-1-2 0-16,-2 1 0 0,-1-1-592 0,-4 2-112 15</inkml:trace>
  <inkml:trace contextRef="#ctx1" brushRef="#br0" timeOffset="92537.84">19485 13691 22111 0,'-3'-7'1968'0,"0"2"-1584"0,2 0-384 0,0 3 0 0,1-1 896 0,-2-1 80 0,-1-3 32 0,-2-5 0 0,-2 1 736 0,-2 0 160 0,2 5 16 0,1 5 16 0,4 3-48 0,-1 8-16 0,0 6 0 0,1 5 0 15,2 6-1072-15,-1 1-224 0,-2 5-32 0,3 2-16 31,-1 3-176-31,1 3-32 0,1 0-16 0,2 1 0 16,1-2 32-16,1-1 16 0,-1 1 0 0,1-5 0 0,1-4-32 0,-6-31 0 0,11 54 0 0,-11-54 0 16,0 0 32-16,20 54 0 0,-20-54 0 0,0 0 0 15,0 0 32-15,0 0 0 16,0 0 0-16,44 41 0 0,-44-41-80 0,0 0-16 0,0 0 0 0,0 0 0 16,45-10-288-16,-38 4 128 15,2-1-128-15,-4 0 0 0,1 0-512 16,0 0-192-16,-2 0-64 0,-1 0-20112 0</inkml:trace>
  <inkml:trace contextRef="#ctx1" brushRef="#br0" timeOffset="92744.18">19178 13963 34095 0,'3'-2'3024'0,"2"2"-2416"16,-5 0-480-16,0 0-128 0,0 0 1216 0,0 0 240 15,0 0 32-15,79-1 16 0,-79 1-240 0,103-4-48 0,-37-1-16 0,-2 0 0 16,-2-1-32-16,-7-2 0 0,-55 8 0 0,93-16 0 16,-93 16-704-16,68-13-144 0,-68 13-16 0,0 0-16 31,64-4-864-31,-64 4-160 0</inkml:trace>
  <inkml:trace contextRef="#ctx1" brushRef="#br0" timeOffset="95913.9">5128 11006 10127 0,'0'0'896'0,"0"-2"-704"0,0 1-192 0,0 1 0 0,0-1 896 0,0 1 128 0,-1-2 48 0,1-1 0 16,0-1 1104-16,0 1 208 0,1 0 48 0,1-1 16 16,-1 1-240-16,1 2-48 0,-1-2-16 0,0 0 0 0,-1 2-160 0,0-1-48 15,0 1 0-15,-1 0 0 0,1-1-592 0,-3 2-128 16,0 0-32-16,-1 2 0 16,1 0-496-16,-2 1-112 0,-1 3 0 0,-1 0-16 0,0 2-48 0,-3 2-16 15,-1 3 0-15,1-1 0 0,0 1-96 0,1 0-16 16,2-2 0-16,2 0 0 0,2 1-192 0,1-1-32 15,2-1-16-15,0-10 0 0,0 0-144 16,0 0 0-16,26 35 0 0,-26-35 0 0,0 0 0 0,0 0 0 16,0 0 0-16,78 14 0 0,-78-14 0 0,0 0 0 15,63-5 0-15,-63 5 0 16,0 0 0-16,52-17 0 0,-52 17 144 0,0 0-144 0,0 0 144 0,47-30-144 16,-40 23 192-16,0-1-192 0,0-1 368 0,-3 1-48 0,2-2 0 15,-3 1 0-15,-2-1 192 0,-1 2 16 0,-1-1 16 0,0 1 0 16,-4-1 96-16,1 1 0 15,-3-1 16-15,0 4 0 0,-3-2-128 0,-1 3-16 16,-3-1-16-16,-2 2 0 0,-1 2-144 0,-1 2-32 0,-1 1 0 16,0 2 0-16,-1 3-128 0,0 0-48 0,3 2 0 0,3 1 0 15,1 1-144-15,5 0 0 0,-1 1 0 0,5 0 128 16,1 1-128-16,2 0 0 16,2 1 0-16,-1-14-176 0,0 0-48 0,26 35-16 0,-26-35 0 0,0 0 0 15,0 0-224-15,56 30-48 0,-56-30-16 0,0 0 0 0,0 0 128 0,67 3 16 16,-67-3 16-16,0 0 0 15,0 0 208-15,53-22 160 0,-53 22-208 0,20-19 80 0,-12 7 128 0,0 1 0 16,-3 0 0-16,1-2 0 16,0 0 0-16,-2 2 0 0,-3 0 0 0,1-1 0 0,-4 2 208 0,1 2-16 15,-2 0-16-15,-3-1 0 0,1 3 256 0,-2-1 48 16,-2 3 16-16,-1 1 0 16,0 2-64-16,0 1-16 0,-1 3 0 0,0 1 0 0,1 2 256 0,0 2 48 15,-1 1 16-15,1 2 0 16,3 2-592-16,0-1-96 0,1 4-48 0,0 1 0 15,5 0 0-15,1 0 0 0,3 1 0 0,1-2 0 16,-4-16-512-16,0 0-80 0,21 33-32 0,-21-33 0 0,0 0 176 0,0 0 48 16,0 0 0-16,0 0 0 0,65 20 128 0,-65-20 16 15,0 0 16-15,0 0 0 0,41-24 240 0,-31 14-144 0,0-2 144 0,-2-1-128 16,1 0 128-16,-2-1 0 16,0 1 0-16,-1-1 0 0,-1 2 0 0,-3 0 0 0,-1 2 0 0,-2 0 0 0,-2 1 128 0,-4-1-128 15,-2 1 160-15,-2 1-160 16,-2 2 192-16,-1 2-64 15,0 1-128-15,-1 3 192 0,-2 3-32 0,1 2-16 0,-1 5 0 16,0 2 0-16,3-1-144 0,0 3 160 16,1 2-160-16,2 1 160 0,0 1-160 0,2 2 0 0,4 1 0 0,2-3 0 15,1-1-256-15,4-3 80 0,2 2 16 0,-4-16 0 16,0 0-208-16,0 0-32 0,39 37-16 0,-39-37 0 31,0 0-16-31,0 0 0 0,0 0 0 0,73-7 0 0,-73 7 208 0,0 0 32 0,40-30 16 0,-40 30 0 16,26-27 176-16,-15 13 0 0,-1 0 0 0,0-2 0 15,0 1 0-15,-2-1 0 0,-1 2 0 0,-1 1 0 16,-3 2 144-16,-3 0-144 0,-2 1 192 0,-3 0-192 16,-4 3 256-16,-1-2-48 0,-2 4-16 0,-2 1 0 15,-2-1 0-15,-1 4-16 0,-1 1 0 0,-2 0 0 16,0 1-48-16,-1 4-128 0,-2 2 192 0,2 1-64 16,3 1 0-16,1 2-128 0,3 3 192 0,0 2-64 15,4-1-128-15,1 2 0 0,6 1 0 0,2 1 0 16,4-1-160-16,3-1 160 0,1 0-208 0,-7-17 80 15,0 0-256-15,39 35-32 0,-39-35-16 0,0 0 0 16,0 0 16-16,79 16 0 0,-79-16 0 0,0 0 0 0,57-16 256 0,-57 16 160 16,0 0-192-16,48-34 192 0,-48 34 0 0,28-28 0 15,-14 11 0-15,-1 0 0 0,-3 0 0 0,-2 2 0 16,-1 1 176-16,-4 1-176 0,0 0 256 0,-3 1-48 16,-1 2-16-16,-4 0 0 0,0 0 208 0,-2 1 48 15,-2 1 0-15,-2-2 0 0,-2 3-96 0,-2 0-16 0,-1 1 0 0,-2 2 0 16,2 1-16-16,-1 3-16 15,0 3 0-15,0 1 0 0,0 3 0 0,2 3 0 16,1 3 0-16,-2 0 0 0,2 4-304 0,3 0 128 0,1 2-128 0,1 1 0 16,5 1 0-16,1 2 0 0,3-1 0 0,5 1 0 15,0-3-144-15,4 0 16 0,-9-20 0 0,25 34 0 16,-25-34-192-16,0 0-48 0,52 29 0 0,-52-29 0 16,0 0 112-16,0 0 32 0,71-1 0 0,-71 1 0 15,0 0 224-15,47-23-144 0,-47 23 144 0,29-28-128 16,-29 28 128-16,30-35 0 0,-17 15 0 0,-2 1 0 15,-1 1 0-15,-3 1 0 0,0 0 0 0,-3 0 0 16,-2 3 0-16,-1 1 144 0,-4 1-144 0,-1-1 160 0,-2 0 32 0,-4 2 16 16,-1 1 0-16,-4 2 0 15,-1-1 48-15,-4 1 16 0,-1 3 0 0,0 1 0 0,0 3-16 0,1 1-16 16,-1 4 0-16,2 2 0 16,4 1-32-16,-2 3 0 0,1 2 0 0,2 2 0 0,0 2-208 0,3 2 0 15,2-1 0-15,4 2 0 0,2-2 0 0,3 0 0 16,1-2 0-16,3 2 0 15,4 1-160-15,-8-18 32 0,0 0 0 0,33 41 0 16,-33-41-112-16,0 0-16 0,0 0 0 0,60 27 0 16,-60-27 16-16,0 0 0 0,0 0 0 0,61-11 0 0,-61 11 112 15,0 0 128-15,46-33-208 0,-46 33 80 0,30-28 128 0,-30 28 0 16,27-32 0-16,-16 15-128 0,-1 0 128 0,-2 1 0 0,1-1 0 0,-5 3 0 16,-1 0 0-16,-2 0 0 15,-4 1 0-15,-2 2 0 0,-2 1 0 0,-3 2 0 0,-4-1 0 0,-2 3 128 16,-2 1-128-16,-3 1 0 15,-2 1 128-15,2 1-128 0,0 4 128 0,2 2-128 16,1 2 160-16,1 1-160 0,3 1 192 0,0 3-64 0,1 2-128 16,0 3 192-16,2-1-192 0,1 2 0 0,2 2 0 0,2-1 0 15,2-1 0-15,1 1 0 0,4 2 0 0,2 1-160 0,1-1 160 16,3-2-208-16,-7-18 80 0,22 34 128 16,-22-34-384-16,0 0 64 15,0 0 0-15,53 38 0 0,-53-38 48 0,0 0 16 0,0 0 0 0,65-4 0 16,-65 4 256-16,0 0-192 0,45-25 192 0,-45 25-160 0,24-24 160 0,-12 8 0 15,-1-1 0-15,-2 0 0 16,-1 2 0-16,-2-2 0 0,-3 1 0 0,-3 3 0 16,-3 1 144-16,-2 0-144 0,0 4 192 0,-5 0-192 15,-1 0 352-15,-5 3-32 0,-1-1-16 0,-1 1 0 0,-1 0-16 0,1 2 0 0,1 2 0 0,2-2 0 32,-2 2-96-32,1-1 0 0,2 1-16 0,0 1 0 15,3 0-176-15,-2 0 0 0,1 1 0 0,1 1-176 16,1 1-448-16,2 1-80 0,-1 0-32 0,2 2-15168 15,0-1-3040-15</inkml:trace>
  <inkml:trace contextRef="#ctx1" brushRef="#br0" timeOffset="96494.39">5609 10715 11967 0,'-9'1'1072'0,"4"-1"-864"0,0 0-208 0,2 0 0 0,1 0 2320 0,0 0 432 16,1-1 64-16,-2-1 32 0,-3 0 304 0,-1-3 64 0,0 0 16 0,3-2 0 0,1-1-1008 0,3-3-208 16,0-2-32-16,4-2-16 0,2-2-1232 0,4-3-240 15,1-2-48-15,5-5-16 0,2 0-48 0,2-4 0 16,4-4 0-16,3-2 0 15,1-1-64-15,2-3-32 0,1-2 0 0,0 1 0 16,-2 0-48-16,-2 1-16 0,2 1 0 0,-3-2 0 0,4-1-32 0,-2 2 0 16,1 0 0-16,0-3 0 0,4-2-64 0,1 1 0 0,-2 2-128 0,1 4 192 15,-2 1-192 1,-2 1 144-16,0 2-144 0,0-1 128 16,2-1-128-16,-1 2 0 0,-2 1 0 0,-2 2 128 0,-4 2-128 0,-2 2 0 0,-3 4 0 0,-1 3 128 15,1 1-128-15,-5 0 160 0,4 2-160 16,-16 18 160-16,29-33-160 0,-29 33 160 0,27-29-160 0,-27 29 160 15,23-23-160-15,-15 13 0 0,-2 3 0 0,-3 1 128 16,-2 2-128-16,-4 0 0 16,-1 2 0-16,-1 2 0 0,-4 0-144 0,-1 3-64 15,-1 2-16-15,0-1 0 16,-1 1-640-16,2 1-128 0,-1 1-32 0,1 0-18912 16</inkml:trace>
  <inkml:trace contextRef="#ctx1" brushRef="#br0" timeOffset="96979.9">6718 8576 12895 0,'-6'-4'576'0,"3"1"112"0,0 1-560 0,2 0-128 0,-1 0 0 0,1 1 0 0,0-2 2000 0,-1 0 368 0,-2-3 80 0,-2-1 16 16,1 0 1472-16,-2 2 288 0,-3 0 64 0,0 4 16 16,-3 2-2512-16,-1 2-496 0,-3 4-96 0,-1 0-32 0,-1 6-704 0,0 0-144 15,0 4-16-15,2 1-16 0,2 2-80 0,2 0-16 16,4-1 0-16,4 1 0 0,-1-1-192 0,3-1 0 15,5 0 0-15,-1-1 0 0,2-1 0 0,-3-16 0 16,0 0 0-16,0 0 0 0,42 48 0 0,-42-48 0 16,0 0 0-16,61 18 0 0,-61-18 0 0,61 7 0 15,-61-7-128-15,69 3 128 0,-69-3 0 0,74 7 0 16,-74-7 0-16,63 6 0 0,-63-6 0 0,0 0 0 16,74 15 0-16,-74-15 0 0,0 0 0 0,0 0 0 0,0 0 0 0,0 0 0 15,31 47 0-15,-38-37 144 0,1 0-144 0,-4 0 192 16,-4 2 144-16,0 1 48 0,-3 0 0 15,-2-1 0-15,3 3-64 0,-1-4-16 0,0 0 0 0,2-1 0 16,1-3 16-16,3-1 0 0,1-1 0 0,3-2 0 16,1 0-320-16,2-1 0 0,3-2 0 0,-1 0 0 15,4 0-480-15,1-2-96 0,1-1-32 0,3-1-19648 16</inkml:trace>
  <inkml:trace contextRef="#ctx1" brushRef="#br0" timeOffset="97519.26">7037 8457 17503 0,'-6'-5'1552'0,"3"0"-1232"16,1 2-320-16,0 1 0 0,1 2 1728 0,-1 0 272 16,1 0 64-16,-2 1 16 0,0 2 1632 0,-2 1 320 0,-1 6 64 0,0 1 0 15,1 6-2544-15,0 0-512 0,3 3-96 0,0 0-32 16,4 1-528-16,0-1-96 15,1 0-32-15,-3-20 0 0,11 36-64 0,-11-36 0 0,0 0-16 0,17 41 0 16,-17-41 0-16,0 0 0 16,0 0 0-16,0 0 0 0,19 41 80 0,-18-35 0 0,1-1 16 0,-4 1 0 15,2 0 64-15,0-2 16 0,-1-1 0 0,-1 1 0 16,2 0-32-16,-1-1-16 0,1 0 0 0,0-2 0 16,0 2-80-16,0-3-16 0,-1 0 0 0,1-1 0 15,0-1 48-15,0 1 0 0,-2 0 0 0,2-1 0 16,-1-1-32-16,-1 0 0 0,2 1 0 0,-1 0 0 15,1-1-80-15,-1 1-16 0,-1 0 0 0,2 1 0 0,-1-1-128 0,1 2 0 16,0 0 0-16,0 0 128 0,0 0-128 0,1 0 0 16,1 0 0-16,0 0 0 0,0 2 0 0,1-2 0 15,-2 0 0-15,2 0 0 16,0 1 0-16,-2-1 0 0,2 0 0 0,0 0 0 16,-2 0 0-16,2 2 0 0,0-2 0 0,-2 0 0 15,1-2 0-15,-1 2 0 0,-1 0 0 0,1 0 0 16,-1 0 0-16,0-1 0 0,0 1 0 0,-1-2 0 0,1 2 0 15,-1 0 0-15,-1-1 0 0,1 1 0 0,1 0 0 0,0-1 0 0,-2 1 0 0,2 0 0 16,2-2 0-16,-2 1 0 0,1 1 0 0,-1-3 0 16,3 1 0-16,-3 1 0 15,1 0 0-15,1-1 0 0,-1 4-304 0,-1-4 64 0,0 1 16 0,0 1 0 32,0 0-736-32,0 0-160 0,0-2-32 0,0 2-13168 0,0-1-2640 0</inkml:trace>
  <inkml:trace contextRef="#ctx1" brushRef="#br0" timeOffset="97995.47">7052 8432 2751 0,'0'-3'256'0,"0"0"-256"16,0 2 0-16,0-1 0 0,2 2 2224 0,-2-1 400 0,1-3 64 0,-1-2 32 0,2 0 0 0,-1-1 0 0,-1 0 0 0,0 3 0 15,-1 0-464-15,-1 2-80 0,-1 2-32 0,-1 2 0 16,-2 2-304-16,1 0-64 0,-2 5-16 0,0 2 0 16,-2 2-544-16,1 1-128 0,-1 3 0 0,-1 3-16 15,3 1-432-15,0-2-96 0,2 0-16 0,0-2 0 16,4 1-96-16,2-1-32 0,1-1 0 0,1-1 0 15,1 1-96-15,1-2-32 0,-5-14 0 0,0 0 0 16,0 0-80-16,36 45-32 0,-36-45 0 0,0 0 0 16,0 0-16-16,0 0 0 0,65 34 0 0,-65-34 0 15,0 0 48-15,0 0 0 0,65 14 0 0,-65-14 0 16,0 0-64-16,0 0-128 0,65 16 192 0,-65-16-64 0,0 0-128 0,0 0 160 16,0 0-160-16,56 38 160 0,-56-38-160 0,0 0 128 15,0 0-128-15,16 46 128 0,-16-31-128 0,-2-1 160 16,1 1-160-16,-5-1 160 0,1 0 0 0,-2-1 0 15,1 0 0-15,-3-2 0 0,1-1 64 0,-2-1 16 16,0-1 0-16,0-2 0 0,-1-1 16 0,1-2 16 16,2 0 0-16,-2-2 0 0,1 1-272 0,1-2 128 15,-1-2-128-15,2 1 0 16,0 0-320-16,0-2-192 0,3 0-16 0,0-1-21232 0</inkml:trace>
  <inkml:trace contextRef="#ctx1" brushRef="#br0" timeOffset="98342.83">7455 8276 6447 0,'1'-1'576'0,"1"0"-576"0,-1-1 0 16,-1 2 0-16,0-1 320 0,0 1-32 0,2-2-16 0,0 1 0 16,0-1-1040-16,1 2-224 0,-1 0-32 0,-2 3-16 0,-2 2 800 0</inkml:trace>
  <inkml:trace contextRef="#ctx1" brushRef="#br0" timeOffset="98707.03">7431 8259 13823 0,'-1'0'608'0,"-1"0"128"0,2 0-592 0,-1 2-144 16,1-1 0-16,0 1 0 0,-2 0 1904 0,1 4 336 15,-1 3 80-15,1 3 16 0,0 7 1648 0,-1 0 336 16,2 3 64-16,0-1 16 0,0 0-2544 0,3 2-512 15,0-1-112-15,0-1-16 0,-3-21-512 0,10 41-96 16,-10-41-32-16,14 40 0 0,-14-40-144 0,0 0-48 0,29 47 0 16,-29-47 0-16,0 0-16 0,0 0-16 0,57 42 0 0,-57-42 0 15,0 0 112-15,0 0 32 0,63 17 0 0,-63-17 0 16,0 0 16-16,0 0 0 16,68-6 0-16,-68 6 0 0,0 0-144 0,58-12-32 0,-58 12 0 0,0 0 0 15,55-13-144 1,-55 13-48-16,0 0 0 0,0 0 0 0,57-16-144 0,-57 16 0 15,0 0 0-15,0 0 0 0,0 0-192 0,31-17-128 16,-30 14-32-16,1-1 0 0,-2 0-1088 0,-2 0-224 0,-1 0-32 16,1-1-19408-16</inkml:trace>
  <inkml:trace contextRef="#ctx1" brushRef="#br0" timeOffset="98912.92">7514 8500 25791 0,'2'-2'1152'0,"-1"1"224"0,2-1-1104 0,0 1-272 15,-2-1 0-15,2 1 0 0,1 0 1664 0,2-4 256 16,5 0 64-16,-11 5 16 0,31-16 432 0,-31 16 64 16,34-15 32-16,-20 6 0 0,-14 9-1728 0,0 0-352 15,38-20-64-15,-28 16 0 0,-1-1-384 0,-2 2 0 16,-1 0 0-16,-2 0-19312 16</inkml:trace>
  <inkml:trace contextRef="#ctx1" brushRef="#br0" timeOffset="99072.01">7462 8298 35007 0,'6'-3'1552'0,"-2"0"320"0,2 0-1488 0,-2 2-384 0,-1-1 0 0,-2 1 0 15,3-2 1536-15,5-3 224 0,3-2 48 0,4-5 16 16,5-2-800-16,-2-1-144 0,-3 2-48 0,-1 4 0 0,-3 0-592 0,-2 3-240 15,-1 3 176-15,-4 1-176 16,1 0-320-16,-3 3-144 0</inkml:trace>
  <inkml:trace contextRef="#ctx1" brushRef="#br0" timeOffset="101569.31">3546 8526 12895 0,'0'0'1152'0,"0"0"-928"0,0 0-224 0,0 0 0 0,0 0 560 0,28 29 64 0,-28-29 16 0,26 26 0 0,-26-26 336 0,44 43 80 15,-44-43 16-15,45 41 0 0,-45-41-752 0,35 30-128 16,-35-30-48-16,31 25 0 0,-31-25 352 0,34 25 64 16,-34-25 16-16,33 26 0 15,-33-26 256-15,31 27 64 0,-31-27 16 0,34 31 0 0,-34-31-272 0,34 36-48 16,-34-36-16-16,32 41 0 0,-14-15-80 0,2-1-32 15,0 4 0-15,0 0 0 0,-2 4-80 0,2-2 0 0,-2 3-16 16,-1-2 0-16,0 3 48 0,-1-2 16 16,-2-2 0-16,0-1 0 0,-1 1-96 0,1 1-16 0,-2-1 0 0,1 0 0 15,1 1-96-15,2-1-32 16,-1 1 0-16,2-1 0 0,0 0-32 0,0-1-16 0,2 1 0 0,-2-1 0 16,1-3-144-16,0-1 192 15,-1 3-192-15,2-1 192 0,-1-3-192 0,-1 1 192 0,-2-2-192 0,4 3 192 16,-1 1-192-16,1 2 128 0,2 2-128 0,-1-2 128 15,-4-3-128-15,3 1 0 0,1 3 0 0,1 0 0 16,0 3 0-16,-1-2 0 0,1 2 0 0,-1-1 0 16,0 1 0-16,1 0 0 0,-2 1 0 0,1-3 0 0,-3-3-128 15,0 3 128-15,2 3 0 0,0 5 0 0,2 0 0 16,-1-1-144-16,-1-2 144 0,-1 2 0 0,2 5 0 16,1 0 0-16,0 0 0 0,0 0 0 0,2-1 0 15,0 1 0-15,-4-4 0 0,3 2 0 16,-1 3 0-16,1 2 0 0,1 1 0 0,0 0 0 0,-4-6 0 0,2 2 0 15,1 4 0-15,-1 0 0 16,0 2 0-16,2-2 0 0,-2-3 0 0,-1-1 0 16,-1-2 128-16,3 2-128 0,2 4 0 0,0-3 144 15,1-1-144-15,0 3 0 0,4 1 0 0,0 0 0 0,1-2 0 0,-2 1 0 16,1-2 128-16,-1-1-128 0,0 3 0 0,-1-2 0 0,-2-3 0 0,1 0 0 16,-1 2 0-16,-1 0 0 15,0 1 0-15,-1 2 0 0,1 0 0 0,-2 1 0 16,2 1 0-16,-2-2 0 0,-3-2 0 0,3 1 0 0,-3 2 0 0,3 3 0 15,-1 3 192-15,0 1-64 0,-1 0 0 0,-1 0 0 16,1-1-128-16,-1-2 0 0,-2-2 144 16,0 3-144-16,1 1 0 0,-1-3 144 0,-2-2-144 0,0-2 0 15,0 1 128-15,-1-3-128 16,0 0 0-16,-1-4 0 0,1-2 0 0,-1-1 160 0,0 1-160 0,-2-3 128 0,0-5 16 0,-1-3 0 16,0 2 0-1,0-5 0-15,0-1 0 0,0-1 0 0,1-1 0 0,0-2 0 16,-1-3-144-16,-10-17 0 0,23 28 0 15,-23-28 0-15,0 0-400 16,38 23-64-16,-38-23-16 0,0 0-15520 0</inkml:trace>
  <inkml:trace contextRef="#ctx1" brushRef="#br0" timeOffset="110157.23">9385 14463 3679 0,'0'-3'320'0,"1"0"-320"0,0 2 0 0,-1-1 0 0,0 2 912 0,2-1 112 0,-2-3 32 0,1-2 0 0,1 0 992 0,-2-1 192 16,-2 2 32-16,-1 0 16 0,2 3-368 0,-3-1-80 15,0 1-16-15,-1 1 0 0,1 1-192 0,0 1-32 16,-2 2-16-16,2 0 0 0,-2 3-272 0,1-1-48 15,-1 2-16-15,2 2 0 0,1 4-464 0,0-2-80 16,2 2-32-16,-1-1 0 0,4 4-352 0,-1-6-80 0,2-2-16 16,0 1 0-16,2 1 0 0,4 1 0 0,4-1 0 15,-1-2 0-15,0-1 176 0,-1-4 48 0,0 0 0 0,2-3 0 16,1-1 160-16,-1-4 32 0,1 1 16 0,0-3 0 16,2-1-144-16,1-4-48 0,-1-1 0 0,0 1 0 15,0-2-96-15,-4 0-32 0,1 1 0 0,-5-1 0 16,0 1-16-16,-4 2-16 0,0-1 0 0,-1 1 0 15,0 1-48-15,-3 0-16 0,0 0 0 0,-3 2 0 16,0-1-48-16,-3 0-16 16,-1 1 0-16,-1 1 0 0,-2 2-48 0,-1 1-128 0,-2-1 192 0,-4 1-64 15,-1 3-128-15,-2 1 0 0,-1 1 144 0,-1 2-144 16,3 3 0-16,0 1 0 0,4 1 0 0,-1 2 0 0,2 1 0 0,3 2 0 16,1 0 0-16,1 1 0 15,5-1 0-15,-1 1-128 0,0 0 128 0,2 0 0 0,3 1-144 0,2-2 144 16,1 0-160-16,0-5 160 0,-1 1-256 15,3-2 32-15,0 0 16 0,1-1 0 0,2-1 80 0,2 1 128 16,0-3-208-16,-3 0 80 0,-1-2 128 0,1 0 0 16,0-2-144-16,4 0 144 0,2-2 0 0,3-3 0 15,2-2 0-15,3-1 0 0,-1-2 0 16,0-2 0-16,-2 2 128 0,-1-2-128 0,-3 0 272 0,-3 1-16 0,-1-2-16 16,-3 2 0-1,-2 1 64-15,-3 1 16 0,0 0 0 0,-5 2 0 0,-3-1-32 0,-1 1 0 0,-3 1 0 0,-2 0 0 16,-5 1-144-16,-3 2-16 0,-3-1-128 15,1 4 192-15,-1 1-192 0,1 3 0 0,-1 1 128 0,0 2-128 16,1 2 0-16,2 1 0 16,2 1 0-16,2 0 0 0,2 2 0 0,3 1 0 15,1 0 0-15,1-1 0 0,5 0 0 0,1 0-128 16,2 3 128-16,1-3 0 0,1-2-256 0,3 0 64 0,5 1 16 0,1-1 0 0,3-1-80 0,-1-2-32 31,2-2 0-31,0-2 0 0,1-1 144 0,0-2 144 16,6-5-208-16,-1-2 80 0,-6 2 128 0,3-2 0 15,2-3 0-15,2-3 0 0,0-1 0 0,-3 0 192 16,-1 0-32-16,-3-2-16 0,-1 2 160 0,-4 0 16 0,-5 1 16 16,-1 0 0-16,-3 2 32 0,-3 1 0 0,-3 0 0 0,-4 0 0 15,-2 2-128-15,-3 1-32 0,1 0 0 0,-3 3 0 16,-1 1-208-16,-2 0 176 0,-4 3-176 0,0 3 160 16,-1 1-160-16,4 3 0 0,1 3 0 0,4 0 0 15,2 3 0-15,4-2 0 0,2 2 0 0,1-1 0 16,4 1 0-16,1-2 0 0,2-1 0 0,2-3 0 15,2 0 0-15,-1-4 0 0,3-1 0 0,1-2 0 16,1 1 0-16,3-4 0 0,4-2 0 0,-1-3 0 16,4 1 0-16,0 0 0 0,4-1 0 0,-3-1 0 15,1-1 0-15,-1 3 0 0,-1-1 0 0,-1 1 0 16,-3 1-384-16,-3-1 0 0,1 3 0 0,-4-2 0 16,-1 3-480-16,-3 1-96 0,1 0-32 0,-3 1 0 15,0 1-160-15,-2 0-48 0,-2 3 0 0,0 1-17680 16</inkml:trace>
  <inkml:trace contextRef="#ctx1" brushRef="#br0" timeOffset="111571.58">6226 14699 5519 0,'-7'0'496'0,"3"-2"-496"0,4 2 0 0,1 0 0 0,2-1 992 0,-2-1 96 0,-1 1 32 0,0 0 0 0,-1-2 528 0,1 0 96 16,0 2 32-16,1-2 0 0,-1 1-112 0,2 0 0 15,-1 0-16-15,-1 1 0 0,2-1-144 0,-1 1-32 16,2 1 0-16,0-2 0 0,-1 2-144 0,3 0-48 16,-1-1 0-16,2 0 0 0,1 1-256 0,0-2-64 0,3 2-16 0,-1-1 0 15,1 1-128-15,0-2-32 0,3 2 0 0,0 0 0 16,2 2-208-16,2-2-64 15,3 1 0-15,0-1 0 0,1 2-192 0,0-2-64 0,0 1 0 16,-1 0 0-16,1 1-64 0,2-1-32 0,2 1 0 0,1 1 0 16,-2-2-160-16,0 2 128 0,3-2-128 0,-2 1 128 15,3 0-128-15,2 1 0 0,1 0 0 0,3-3 128 16,0 1-128-16,-2-1 0 0,-1 2 144 0,-1-2-144 16,0 0 0-16,4-3 144 0,5 0-144 0,4 0 0 0,-1 1 192 0,2-1-64 15,1 0 0-15,-1-1-128 0,-2 2 192 0,-1-1-64 16,0 2 0-16,-1 0-128 15,1 1 160-15,-2 0-160 0,-1 0 128 0,0 0-128 16,2 0 0-16,4 0 128 0,7 0-128 0,-3-2 0 0,1 1 0 16,3-1 0-16,2 0 0 0,0-3 0 15,-3 1 0-15,-1 0 128 0,4 1-128 0,1-3 0 16,4 2 0-16,-1-2 128 0,-2 4-128 0,-4-3 0 0,-3 3 144 0,2-3-144 16,6 3 160-16,-4 0-160 15,-6-1 128-15,4 2-128 0,7-1 0 0,1 0 0 0,0-1 0 16,-1 1 0-16,2 0 0 0,-1 0 0 0,0 2 0 15,1 0 0-15,-4-1 0 0,2 1 0 0,3 1 0 16,2-4 0-16,4 2 0 0,-1-2 0 0,-5 2 0 0,2-1 0 0,7 1 0 0,0-1 0 16,-1 1 0-16,-4-2 0 0,-2-1 0 15,3 1 0-15,3 2 0 0,5-1 0 0,3 4 0 16,4-1 0-16,1-1 0 0,0 2 128 0,-5-1-128 0,0 0 0 16,-7 1 0-16,5 2 0 0,3 2 0 0,1-1 0 15,2 1 0-15,-1-2 0 0,-1-1 0 0,-1 0 0 16,0 1 0-16,-2-1 128 0,-3 1-128 15,-1-1 0-15,2-2 0 0,-1 2 0 0,2 0 0 0,-1-2 0 0,-5 1 128 0,-1-2-128 32,-1 1 0-32,-2-1 0 0,-2 0 144 0,-6 0-144 0,-3-1 128 0,-6-1-128 15,-1 1 144-15,-6-2-144 16,-3 0 160-16,-4 2-160 0,-5-2 128 0,0 0-128 16,-5 2 0-16,-3-2 144 0,-4 2-144 0,-2-2 128 0,-3 1-128 15,-4 1 128-15,1 0-128 0,-4-1 0 0,0 2 0 0,-1-1 0 16,-3 1 0-16,1 0 0 0,-2 0 0 0,0 1 0 15,-2 2-448-15,1 0-32 0,-2 0 0 0,-1 1 0 16,-2 2-928 0,-2-1-192-16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5:37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20296 8249 14735 0,'3'-2'1312'0,"0"-3"-1056"0,-1 3-256 0,0-1 0 0,-1 1 2064 0,1-2 368 0,0-4 64 0,4-5 0 16,0-4 864-16,-1-3 160 0,0-1 48 0,-3 0 0 0,-2-2-1664 0,-4 1-336 15,-1 0-64-15,-5-2-16 0,-3 2-672 0,-3-1-144 16,-1 2-32-16,-2 0 0 0,-5 2-208 0,-3 5-48 31,0 2-16-31,-4 3 0 0,-4 3-128 0,-6 5-32 16,-5 2 0-16,-4 5 0 0,-3 7-48 0,-6 5-16 0,-3 8 0 15,-5 6 0-15,0 8-144 0,0 2 0 0,4 0 0 0,6 2 128 16,3 4-128-16,8 3 0 0,5 3 0 0,4 8 128 16,6 6-128-16,7 2 0 0,7 0 0 0,9-3 0 15,6-3 0-15,8-5-192 0,7 2 64 0,8-4 128 16,-21-57-448 0,63 101 16-16,-63-101 16 0,94 79 0 0,-94-79 128 0,105 57 32 0,-47-36 0 0,-1-5 0 15,-2-5 256-15,-1-4 0 0,1-4 0 0,-2-3 0 16,0-3 0-16,-1-4 256 0,-1-3-64 0,-2-3 0 15,-2-1 160-15,-5-3 32 0,-1-2 0 0,-5-1 0 0,-5 0 192 0,-3-1 64 16,-1-2 0-16,-3-1 0 0,-2 0 0 16,1-4 0-16,-3-6 0 0,-5-4 0 0,-2 0 32 15,-6-3 16-15,-3 1 0 0,-5-4 0 0,-8-4-16 0,-5-2 0 16,-6-1 0-16,-1 5 0 0,2 8 160 0,-4-1 48 16,-5-6 0-16,-3-2 0 0,-3-1-704 0,-3 0-128 15,-1 4-48-15,3 4 0 0,2 5 0 0,2 5 0 0,1 4 0 16,6 3 0-16,6 6 0 0,4 2 0 0,2 2 0 0,7 3 0 31,2 4-1504-31,4 2-288 0,5 4-64 0,4 3-16 16,-10-3-272-16,0 0-48 0,55 41-16 0,-55-41-18800 0</inkml:trace>
  <inkml:trace contextRef="#ctx0" brushRef="#br0" timeOffset="1544.92">20354 12071 17503 0,'-3'-8'1552'0,"0"-1"-1232"0,0 3-320 16,2 5 0-16,-1-2 1792 0,-2-4 320 0,-6-6 48 0,-5-9 16 0,-8-5 672 0,-5-4 144 0,-3 4 16 0,-2 4 16 16,2 5-1488-16,-1 4-288 0,-2 3-64 0,-1 6-16 0,-4 5-720 0,0 6-128 15,-3 7-48-15,-5 5 0 16,-4 9-96-16,-1 7-32 0,-3 8 0 0,4 5 0 16,3 4-144-16,4 0 192 0,4-2-192 0,5 2 192 15,4 0-192-15,3 8 128 0,2 7-128 0,5 1 128 0,8-4-128 16,8-3 0-16,6-4 0 0,9-2 0 0,-10-54-192 15,41 97 16-15,-41-97 16 0,59 81 0 16,-59-81 0-16,80 66 0 0,-80-66 0 0,87 48 0 0,-87-48 160 16,96 27 0-16,-45-18 0 0,-51-9 0 0,82 4 160 0,-41-5 16 15,7-4 0-15,0-5 0 0,0-2 144 16,0-2 16-16,0-2 16 0,-6-1 0 0,-8 2 160 0,-3-5 48 0,1-1 0 16,-3-5 0-16,1-1 192 0,-2-4 32 15,-4-1 16-15,0-2 0 0,0-3 32 0,-13 20 0 16,-1 3 0-16,-1-3 0 0,1-1-128 0,-2-3 0 15,1-9-16-15,-2-8 0 0,-4-5-144 0,-1-3-32 16,1-15 0-16,-1-11 0 0,-7 3-144 0,-5 7-48 16,-2 8 0-16,-4 11 0 0,-1 8 288 0,0 8 48 0,0 6 16 0,-1 4 0 31,0 6-1232-31,1 2-240 0,1 4-48 0,2 3-16 16,1 5-672-16,2 4-128 0,1 3-16 0,2 6-21456 0</inkml:trace>
  <inkml:trace contextRef="#ctx0" brushRef="#br0" timeOffset="3437.48">23125 12396 4607 0,'2'4'400'0,"-5"0"-400"0,0-1 0 0,0 0 0 0,0 1 1216 15,-1 2 144-15,-3 8 48 0,-4 9 0 0,-7 9 1056 0,-1 6 224 0,1 3 32 0,2 2 16 0,5-1-512 0,1 2-112 16,-3 1 0-16,3 4-16 0,5 0-816 0,1 3-176 16,2 7-16-16,2 3-16 0,-1-2-368 0,2-2-64 15,3-2 0-15,2-4-16 16,-6-52-336-16,11 91-64 0,-11-91-16 0,10 73 0 16,-10-73-48-16,13 79-16 0,-13-79 0 0,17 78 0 0,-17-78 128 0,4 73 32 15,-4-73 0-15,6 71 0 0,-6-71 48 0,3 61 16 16,-3-61 0-16,5 51 0 0,-5-51-64 15,0 0-16-15,12 55 0 0,-12-55 0 0,0 0 80 0,0 0 16 0,0 0 0 0,0 0 0 16,0 0-16-16,0 0 0 16,48 51 0-16,-37-54 0 0,0 1-96 0,3-3-16 15,3-1 0-15,2 1 0 0,2-3-64 0,3 0 0 16,4-2-16-16,-17 7 0 0,-1-1-176 0,0 1 192 0,1 0-192 0,4-1 192 16,7 0-192-16,11-2 160 0,15-1-160 15,12 0 160-15,8 4-160 0,1-1 0 0,-2 3 144 0,-5 1-144 16,-3 2 0-16,-35-2 128 0,-4 0-128 15,0 2 0-15,-20-2 0 0,0 0 0 0,65 7 0 0,-65-7 128 16,66 10-128-16,-66-10 0 0,94 13 0 0,-46-9 0 16,-2 0 128-16,-6-3 0 0,-4-2 0 15,-3 0 0-15,-3-2 160 0,-5-1 32 0,0-1 16 0,-3 0 0 16,-3-2 48-16,0 0 0 0,-2-2 0 0,-3 1 0 0,0 1 16 16,-7 4 16-16,0 0 0 0,-3-1 0 0,2 1-96 0,-2-1-32 15,2-1 0-15,0 0 0 0,-1-2-96 0,2-2-32 16,-1-1 0-16,0-1 0 15,1-3 32-15,-2-3 16 0,1-3 0 0,-2-5 0 16,-1-4 80-16,-2 3 16 0,-1 3 0 0,0-2 0 0,-2-4 32 0,-1-2 16 16,0-4 0-16,-1-3 0 0,-2-5-32 0,2 0-16 15,-3-5 0-15,1-3 0 0,-2-3-144 0,1 0-32 16,-2 1 0-16,-2-15 0 0,-2-14 80 0,-4-4 16 16,-3 1 0-16,1 10 0 0,2 11-32 0,-3 9 0 0,-6 12 0 0,1 6 0 15,1 7 32 1,4 5 0-16,6 5 0 0,-3 3 0 0,-3 6 416 0,-5 1 96 15,-3 4 16-15,-3 2 0 0,1 2-608 0,10 1-96 0,5 0-48 16,-2 1 0-16,-6 1 0 0,-15 3 0 0,-19 6 0 16,-16 2 0-16,-9 2 0 0,0 0 0 15,6-2 0-15,7 1 0 0,5-2 0 0,5-1 0 0,4-1 0 0,9-2 0 32,12-1-704-32,6-4-128 0,7 1-16 0,4-3-16 0,6 2-688 15,4-4-144-15,5-1-32 0,4 1-21376 0</inkml:trace>
  <inkml:trace contextRef="#ctx0" brushRef="#br0" timeOffset="4357.22">22904 9025 3679 0,'28'-7'320'16,"-7"3"-320"-16,-8 1 0 0,-2 0 0 0,-1 2 0 0,-2-1 0 0,5-1 0 0,7-1-192 0,10-1 192 0,1-1 0 0,1-3 0 0,-4 1 0 0,-8 1 0 0,-7 0 0 15,-7 0 0-15,-6 0 0 0,-3 0 208 0,-3 0 48 16,-2-2 16-16,-1 2 16 0,2-1 2064 0,-1 1 400 16,0-3 96-16,0 1 32 0,0-2 512 0,-1 2 128 15,2 1 0-15,1 2 16 0,1 3-640 0,0 2-128 0,1 2-16 0,1 2-16 16,1 3-1280-16,-3 2-256 0,1 8-48 0,-2 7-16 15,1 3-640-15,-1 8-128 0,-1 6-32 16,3 6 0-16,0 5-48 0,1 3-16 16,1 1 0-16,0-1 0 0,0-2-112 0,-1-2-32 15,-2-2 0-15,-1 2 0 0,-2 7-128 0,-2-1 0 0,-2 5 0 0,1-3 128 16,0-4-128-16,1-3 0 0,1-5 0 16,1-3 0-16,1-2 0 0,1-3 0 0,1-2 0 0,0-2 0 15,2-1 0-15,1-3 0 0,2-30 0 0,2 50 0 16,-2-50 128-16,0 0 0 0,0 0 0 0,15 58 0 15,-15-58 208-15,0 0 48 0,0 0 0 0,0 0 0 0,58 19 48 0,-39-24 16 16,7 1 0-16,-1-3 0 0,3 0-32 0,3-1 0 16,3-2 0-16,2-2 0 0,2 1-112 15,-10 4-32-15,-4 0 0 0,4 0 0 0,12-3-128 16,7 2-16-16,8-2-128 0,3 3 192 0,-2 1-192 16,-4 2 0-16,-4 2 0 0,-1 2 0 0,-3 2 0 15,-2-1 0-15,-1 1 0 0,-41-2 0 0,48 1 0 0,-48-1 0 0,44 3 0 0,-44-3 0 16,59 4 0-16,-59-4 0 0,65 3 0 0,-65-3 0 15,60 1 128 1,-35-2-128-16,-1-2 0 0,-4 0 144 0,-2 0 96 0,-2 1 16 0,1-4 0 16,-2 0 0-16,1 1 112 0,-1-2 16 15,-1-3 16-15,1 1 0 0,-1 1-176 0,0-2-32 16,4-2-16-16,0-4 0 0,1 0-176 0,-1-1 192 0,1 0-192 0,-2-1 192 16,-2-1-192-16,-2-2 128 15,-2-3-128-15,-5 14 128 0,-2 2 0 0,0-1-128 16,-2-1 192-16,0-1-64 0,-2-4 160 0,-1-11 32 0,-3-11 0 0,-3-11 0 0,-5-10 432 0,0-7 80 31,-4-4 32-31,-4 0 0 0,-2 1-688 0,-4 2-128 16,0 1-48-16,-4 4 0 0,3 5 0 0,-1 5 0 0,0 3 0 0,-1 4 0 15,4 6 0-15,1 2 0 0,-2 3 0 16,0 3 0-16,2 4 0 0,8 11 0 0,0 1 0 0,1 2 0 16,-3 3 0-16,-6-1 0 0,-13 3 0 0,-10 1 0 0,-11 5 0 15,-4 2 0-15,-1 5 0 0,3 3 0 0,5 4 0 16,7 1 0-16,7 5 0 0,6-1 0 15,7 0-1552-15,-2 9-304 0,-3 9-64 0,-13 14-22368 0</inkml:trace>
  <inkml:trace contextRef="#ctx0" brushRef="#br0" timeOffset="25225.72">22250 8053 36863 0,'-6'-7'3264'0,"0"0"-2608"0,2 1-528 0,0 1-128 0,-2 0 720 0,-4-4 112 0,-11-8 32 0,-11-9 0 0,-12-8 112 0,-11-2 32 15,-3 3 0-15,-3 5 0 0,2 5-544 0,-5 3-96 16,-5 6-32-16,-5 3 0 0,-5 7-208 0,-4 4-128 16,-3 5 160-16,-5 8-160 0,-2 5 0 0,-4 8 128 15,-5 9-128-15,-8 9 0 0,-6 5 0 0,2 7 0 16,8 0 0-16,5 2 0 0,4 6 0 0,6 5 0 0,9 3 176 15,12 1-176-15,9 1 320 0,13-6-32 0,13-3-16 0,11-2 0 16,5-2-144-16,11-2-128 0,5 5 144 0,7-1-144 16,9 2 0-16,7-4-240 0,8-4 32 0,9-8 0 31,4-8-240-31,8-6-64 0,9-6 0 0,4-7 0 0,0-8 160 0,10-5 32 0,9-5 0 0,9-5 0 16,8-4 320-16,4-4-176 0,-2-4 176 0,-4-4-128 15,-4-2 128-15,4 0 0 0,0-1 0 0,-7-3 0 16,-7 1 0-16,-7-1 128 0,-3 1-128 0,-6-3 0 15,-7 1 256-15,-2-4 0 0,-2-1-16 0,-4-3 0 0,-3-1 224 0,-7-3 48 16,-4-2 16-16,-5-3 0 0,-2-1 176 16,-5-3 48-16,-1-2 0 0,-5-4 0 0,-4 0 80 0,-2-2 0 15,0 2 16-15,-5 1 0 0,-2 5-96 16,-4-4-32-16,-3 1 0 0,-5 1 0 16,-3 5-128-16,-6 5-16 0,-3 4-16 0,-5 6 0 0,-2 5-208 0,-3 2-32 15,-2 3-16-15,-1 3 0 16,1 3-608-16,-1 1-112 0,-1 4-32 0,1 3 0 15,2 3-928-15,3 3-192 0,-1 4-32 0,1 3-13888 16,1 4-2752-16</inkml:trace>
  <inkml:trace contextRef="#ctx0" brushRef="#br0" timeOffset="31127.14">21692 14176 22111 0,'1'-4'1968'0,"2"-2"-1584"0,0 2-384 0,-1 0 0 0,3-2 784 0,-1-2 80 0,6-9 16 0,4-9 0 0,6-8 448 0,-2-5 80 0,-2 2 32 0,-2 2 0 0,-3 2 48 0,-2 3 16 0,-2 4 0 0,-3-1 0 15,0 1-592-15,-3 2-112 0,-2 3-32 0,-3 0 0 16,0-2-64-16,-3 2-32 0,1 1 0 0,-3-1 0 16,2 1-288-16,-4 2-48 0,0 0-16 0,-3 1 0 15,-1 1 0-15,0 1-16 0,-3 0 0 0,-1 1 0 16,-2 3-80-16,-6 0-16 0,-4-1 0 15,-6 1 0-15,-2 3-208 0,-6 1 144 0,-2 4-144 16,-8 6 128-16,-3 5-128 0,-4 6 0 0,0 3 0 16,-3 4 0-16,0 5 0 0,1 2 160 0,1 2-32 0,5 1-128 15,5 4 176-15,5 0-176 0,5 1 160 0,4 0-160 16,7 3 0-16,4 3 0 0,2 6 0 0,2 7 0 16,4 6 0-16,3 7 0 0,3 5 0 0,7 1 0 15,3-8 0-15,4 3 0 0,6 3 0 0,5-5 0 0,5-2 0 16,6-10-192-16,5-9 192 0,-27-46-160 0,66 74-128 0,-66-74-32 15,82 52 0-15,-82-52 0 0,88 31 176 0,-88-31 144 16,97 14-208-16,-97-14 80 0,88 0 128 0,-88 0 0 16,92-14 0-16,-44-1 0 15,1-4 128-15,-2-3 0 0,-2-4 0 0,-4-1 0 0,-7 1 80 0,-4-1 32 16,-4 0 0-16,-2-1 0 0,-1-3 112 0,-2-3 32 16,0-6 0-16,-2-2 0 0,-2-2 128 0,-3-1 16 15,-1 4 16-15,-5 0 0 0,1-6-64 0,-4-4-16 16,-1-4 0-16,-1-4 0 0,-3-3-144 0,0 2-48 0,0 11 0 15,-3-1 0-15,1 7-272 0,-5 2 128 0,-5 5-128 0,-2 8 0 32,-3 7-320-32,-3 3-192 0,-2 2-16 0,-2 2-14096 0,0 3-2816 0</inkml:trace>
  <inkml:trace contextRef="#ctx0" brushRef="#br0" timeOffset="31636.33">21393 10107 24879 0,'-12'-27'2208'0,"5"15"-1760"0,1 2-448 0,2 1 0 0,1 4 608 0,0 0 32 0,-1 0 16 0,-5-4 0 0,-5-6-144 0,-8-4-16 15,-5 0-16-15,-6-1 0 0,-2 3 288 0,-3 3 64 0,0 4 16 0,-2 4 0 16,-4 6-272-16,-5 7-48 16,-5 12-16-16,1 8 0 0,0 6 400 0,5 7 80 0,6 5 16 0,7 7 0 15,5 5-112-15,9 2 0 16,8 5-16-16,9-1 0 0,8 1-688 0,5-3-192 0,3 0 0 0,7-2 0 16,7 2-960-16,8-8-272 0,3-5-48 0,-37-48-16 31,85 74-1056-31,-85-74-208 0,93 46-32 0,-93-46-16 0,93 26 2608 0,-93-26 320 0,98 8 176 0,-49-8 16 15,-1-3 960-15,-4-4 176 0,-3-4 32 0,-3-4 16 0,-3-4-224 0,-1-3-32 16,-1-5-16-16,-3 0 0 16,-2 0-944-16,-1 0-192 0,-2-2-32 0,-4-3-18192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6:22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18024 17208 23039 0,'0'-3'2048'0,"0"2"-1648"0,2-1-400 0,-2 2 0 0,0 0 416 0,0 0 0 0,-2 0 0 0,2-1 0 0,0 2 1136 0,0 3 240 0,0 3 32 0,2 3 16 16,-2 4-288-16,0 3-48 16,0 2-16-16,0 5 0 0,0 3-576 0,0 2-112 0,-2 4-32 0,2 1 0 15,2 4-256-15,-1 4-64 0,1 5-16 0,0 1 0 16,3 1-224-16,-3-2-32 0,1-2-16 0,0 0 0 0,-1-1-160 15,-1-1 0-15,0 0 144 0,1-3-144 0,-1-3 160 0,2-2-32 16,0 2-128-16,0-3 192 16,-2-1-64-16,-1-33 0 0,4 63-128 0,-5-34 192 0,-1-2-64 15,0 0-128-15,-1-2 176 0,0-1-176 0,-1-2 176 0,0-3-176 16,1 0 160-16,-2-4-160 0,4-2 176 0,0-3-176 16,-1-3 192-16,4-3-192 0,-1-1 240 0,0-3-64 15,2 0-16-15,0-4 0 0,3 0 64 0,-1-2 16 16,2-1 0-16,1-3 0 0,0 1 48 0,2 0 16 15,0-1 0-15,0-2 0 16,0 3-112-16,2-1-32 0,2-2 0 0,-1 2 0 0,1 1-160 0,0-1 0 0,2 0 144 16,4 0-144-16,-1 0 0 0,5 2 0 15,2-1 0-15,1 1 0 16,1-1 0-16,2 2 0 0,1 1 0 0,1 1 0 0,-32 5 0 0,67-7 0 16,-67 7 0-16,65-3 0 0,-65 3 0 0,66 3 0 0,-66-3 0 0,68 4 0 15,-68-4 0-15,66 6 0 16,-66-6 0-16,57 4 0 0,-57-4 0 0,58 4 0 15,-58-4 0-15,55 7 0 0,-55-7 0 0,0 0 0 0,75 11 0 0,-75-11 0 16,0 0 0-16,72 19 0 0,-72-19 0 16,0 0 0-16,70 14 0 0,-70-14 0 0,0 0 0 0,81 11 0 15,-81-11 0-15,56 9 0 0,-56-9 0 0,0 0-128 0,81 15 128 0,-81-15-128 16,0 0 128-16,83 20-128 16,-83-20 0-16,0 0 0 0,81 21 0 0,-81-21 0 0,0 0 128 0,79 20 0 15,-79-20-144-15,0 0 144 0,75 15 0 0,-75-15 0 31,0 0 0-31,80 10 0 0,-80-10 0 0,0 0 0 0,81 9 0 16,-81-9 0-16,65 7 0 0,-65-7 0 0,67 10 0 0,-67-10 0 16,68 11-128-16,-68-11 128 0,68 16 0 0,-68-16 0 15,65 17 0-15,-65-17 0 0,61 14-144 0,-61-14 144 16,0 0 0-16,83 12-160 0,-83-12 160 0,58 3-128 16,-58-3 128-16,58-1 0 0,-58 1 0 0,52-3 0 0,-52 3 0 0,55-7 0 0,-26 1 0 0,-29 6 0 31,49-10 0-31,-26 3 0 0,-1 2 0 0,-2-2 0 0,-2 1 0 0,1 0 0 15,-2-1 128-15,-3 2-128 0,-1-1 128 16,-2-1-128-16,0-2 128 0,-1 2-128 16,-1 0 208-16,0-3-16 0,3 2-16 0,-1-3 0 15,-1 1 32-15,1-2 16 0,-1 0 0 0,1-2 0 16,-2 1-80-16,-1-1-16 0,-1-2 0 0,-1 2 0 0,0 0 48 0,-3-2 0 16,-1-1 0-16,0 2 0 0,-2-2 96 0,-2 0 32 15,1-3 0-15,0-1 0 0,-1-3 32 0,2-1 16 16,-1-1 0-16,-2-3 0 0,0-4 0 0,-1-5 0 15,-2-2 0-15,1-1 0 0,0 3 80 0,1-3 16 16,0 2 0-16,0-2 0 0,1 0-144 0,1 0-32 16,1 3 0-16,0-1 0 0,1 3-272 0,1-1 160 15,2 2-160-15,0-2 128 0,-1 0-128 0,0 3 0 16,-1 3 144-16,-1 4-144 0,-1 3 160 0,-1 0-32 16,1 5-128-16,-2 0 192 0,0 1-64 0,-1 2-128 15,-2 1 176-15,1 1-176 0,-2 1 160 0,1 0-160 0,-2 2 128 16,1 0-128-16,-2 1 160 0,2 0-160 15,-1 1 192-15,-2 1-192 0,-3 1 176 0,0 0-176 0,0 1 160 16,-3 0-160-16,-1 1 160 0,-3-1-160 0,0 1 160 0,0 0-160 16,-1 0 144-16,-3 0-144 0,-4 0 128 0,-3-1-128 15,0 3 128-15,-6-1-128 0,-4 3 128 0,-4-1-128 16,-3 1 512-16,0 2 0 0,0 1 16 0,-3-1 0 16,1 0-384-16,-2 2-144 0,-2 0 0 0,-2 1 0 0,-3 1 0 15,-6-1 0-15,-5-1 0 0,1-1 0 0,1 0 0 0,1 1 0 16,0 0 0-16,-2-2 0 0,0 0 0 0,-5 1 0 15,-3 1 0-15,0-2 0 16,5 0 0-16,0-1 0 0,0 0 0 0,4 2 0 16,2 1 0-16,-8 1 0 0,-5 0 0 0,2-1 0 15,5 0 0-15,4 0 0 0,7-1 0 0,3 1 0 0,6 0 0 0,0 0 0 16,1 0 0-16,3-2 0 16,4 2-1648-16,4-2-272 0,5 1-48 0,4-2-14288 15,6 1-2880-15</inkml:trace>
  <inkml:trace contextRef="#ctx0" brushRef="#br0" timeOffset="2669.68">22217 17468 21183 0,'-1'-6'1888'0,"1"2"-1504"0,0 2-384 0,0 2 0 0,0 2 832 0,0-2 80 16,-2 0 32-16,1 0 0 0,-2-2 368 0,-1 4 80 0,0 1 16 0,-2 4 0 15,0 1-192-15,-1 2-16 0,0 3-16 0,1 0 0 16,-1 1-352-16,3 0-64 0,0-2 0 0,2 0-16 16,1-2-112-16,1-2 0 0,1-1-16 0,2-1 0 15,2-2 32-15,2 0 16 0,1-1 0 0,1-1 0 16,-1-1-224-16,3-1-64 0,5-1 0 0,4-4 0 15,2 0 80-15,7-7 16 0,7-2 0 0,7-7 0 0,7-4 160 16,6-6 48-16,1-3 0 0,4-6 0 16,4-1 32-16,9-7 16 0,5-4 0 0,6-2 0 15,2-1-192-15,2 0-32 0,-1 0-16 0,-5 4 0 0,-7 6-192 0,-4 0-48 16,-1-3 0-16,-6 1 0 0,-4 3-256 0,-9 3 128 0,-7 2-128 0,-7 5 0 16,-5 3 0-1,-8 4 0-15,-2 1 0 0,-8 7 0 0,-3 3 0 0,-5 3-272 0,-4 3 48 0,-5 3 16 31,-2 5-496-31,-3 0-112 0,-4 2-16 0,-4 3 0 16,-3 3-448-16,-5 5-80 0,-6 6-32 0,-7 5-18832 16</inkml:trace>
  <inkml:trace contextRef="#ctx0" brushRef="#br0" timeOffset="7531">19992 8197 24879 0,'-1'-5'2208'16,"-1"-1"-1760"-16,1 2-448 0,-1 1 0 0,2 1 1328 0,-2-3 176 0,-4-7 32 0,-2-4 16 16,-5-8 1008-16,-6-3 208 0,0 0 48 0,-3 0 0 0,1 0-1696 0,-3 3-336 15,-1 2-64-15,-1-1-16 0,0 3-208 0,-4 0-48 16,-1 3-16-16,-4 2 0 0,-2 4-176 0,-3 4-48 15,-2 2 0-15,-3 4 0 0,-5 5-64 0,-3 5-16 16,-5 5 0-16,-2 3 0 0,0 7-128 0,3 0 128 16,6 5-128-16,5 5 128 0,5 4-128 0,5 2 0 0,8 1 0 0,3 3 0 15,5 5 0-15,6 2 0 0,2 3 0 16,7 5 0-16,5 5 0 0,7 1-176 16,6-3 176-16,5-6-128 0,6-3-64 0,4-5 0 15,-28-48 0-15,69 80 0 0,-69-80-128 0,78 62-16 16,-78-62-16-16,82 41 0 0,-82-41 48 0,93 27 16 0,-93-27 0 0,103 13 0 15,-103-13 144-15,106-3 144 0,-106 3-208 0,94-13 80 16,-94 13 128-16,79-22 0 0,-44 6 0 0,-4-2 0 0,0-3 0 0,-5-1 144 16,-5 3 0-16,-1-3 0 0,-2-3 320 0,-1-3 64 15,-4-3 16-15,-2-3 0 16,-4-2 192-16,-1-3 32 0,-4-2 16 0,0 0 0 16,-1 3-32-16,-1-7-16 0,0-11 0 0,-3-1 0 15,1-1-480-15,-5 4-112 0,-3 7-16 0,-2 8 0 31,0 5-672-31,-3 7-144 0,0 7-16 0,-1 6-21136 0</inkml:trace>
  <inkml:trace contextRef="#ctx0" brushRef="#br0" timeOffset="11982.38">25196 17325 25791 0,'0'0'2304'0,"2"-1"-1856"0,-2-1-448 0,0 2 0 0,0 0 1280 0,0-1 176 15,-2-1 16-15,2 1 16 0,-1-2 1040 0,-2 0 208 16,0 2 32-16,-1 2 16 0,0 1-1600 0,-2 1-320 16,0 2-64-16,1 2-16 0,-1 3-112 0,1 1-32 15,0 4 0-15,1 0 0 0,0 2-208 0,2 6-48 16,2 2-16-16,2 3 0 0,-2-28-368 0,8 57 144 0,-8-57-144 15,21 59 0-15,-21-59 0 0,32 51 0 16,-32-51 0-16,42 42 0 0,-42-42 0 0,0 0 0 16,72 44 0-16,-72-44 0 0,0 0-128 0,76 16 128 0,-76-16 0 0,0 0-144 15,62-9 144-15,-62 9 128 0,39-15-128 0,-23 2 176 16,0 0 208-16,-3-1 64 0,-1 0 0 0,-3-1 0 16,-1-1 256-16,-1 0 48 0,-2-2 16 0,-4 0 0 15,1-1 64-15,-2 1 0 0,0 1 16 0,-2 0 0 16,1 2 176-16,-1 2 16 0,-1 2 16 0,2 2 0 15,1 3-848-15,-1 2-144 0,1 3-64 0,1 2 0 16,0 2 0-16,2 4 0 0,0 3 0 0,0 3 0 16,-3-13 0-16,10 39 0 0,-10-39 0 0,14 54 0 15,-14-54 0-15,13 61 0 0,-13-61 0 0,10 45 0 0,-10-45 0 0,0 0 0 16,5 35 0-16,-5-35 0 0,0 0 0 0,6 47 0 16,-6-47 0-16,6 42 0 0,-6-42 0 0,4 52 0 15,-3-23 0-15,-1-1 0 0,-1 0 0 0,-2 0 0 16,-3 5 0-16,-4-2 0 0,-1 0 0 0,-3-4 0 15,-3-4 0-15,-3-4 0 0,-2-2 0 0,-1-4 0 16,0-2 0-16,1-2 0 0,2-1 0 0,0-3 0 16,1-1 0-16,0-1 0 0,4-2 0 0,0-1 0 15,1-1 0-15,3-1 0 0,1-5 0 0,2 0 0 16,1-1 0-16,1-4 0 16,2 1-1904-16,-2-3-320 0,2-5-64 0,0 0-21584 0</inkml:trace>
  <inkml:trace contextRef="#ctx0" brushRef="#br0" timeOffset="12309.33">25034 16992 38703 0,'-4'0'1712'0,"2"0"352"0,2 0-1648 0,0 1-416 0,2 0 0 0,-1-1 0 0,2 2 992 0,1 1 112 0,-4-3 32 0,0 0 0 0,0 0 80 0,0 0 0 16,68 21 16-16,-68-21 0 15,0 0-144-15,68 6-16 0,-68-6-16 0,53-2 0 16,-53 2-160-16,61-7-16 0,-61 7-16 0,68-11 0 16,-36 5-208-16,-2 0-32 0,-2-1-16 0,-1 0 0 0,0 0 96 0,0-1 32 0,-2-2 0 0,-2 3 0 15,-3-2-592-15,-2 1-96 16,-2 1-48-16,-4 1 0 0,-2 2 0 0,-3 0 0 0,-3-1 0 0,-2 3 0 31,-2-1-448-31,-3 1-64 0,-1 1-32 0,-3 1 0 16,-3 1-1312-16,-1 4-272 0,-5 2-48 0,-15 5-20992 15</inkml:trace>
  <inkml:trace contextRef="#ctx0" brushRef="#br0" timeOffset="13878.95">26266 17726 28559 0,'1'0'2544'0,"-1"0"-2032"0,0 0-512 0,1 0 0 0,-1 0 1280 0,2 0 176 0,1-1 16 0,1-1 16 0,-4 2 480 0,0 0 80 16,0 0 32-16,42-5 0 0,-42 5-1088 0,0 0-224 15,51-7-32-15,-51 7-16 0,0 0-144 0,58-7-16 16,-58 7-16-16,0 0 0 0,59-7-96 0,-59 7-32 16,0 0 0-16,53-5 0 0,-53 5-96 0,0 0 0 0,0 0-16 15,48-7 0-15,-48 7-128 0,0 0-32 0,0 0 0 0,0 0 0 16,0 0-144-16,0 0 0 0,0 0 0 0,0 0 128 31,0 0-512-31,0 0-96 0,0 0-32 0,0 0-13760 0,0 0-2752 0</inkml:trace>
  <inkml:trace contextRef="#ctx0" brushRef="#br0" timeOffset="14244.16">27092 17261 36863 0,'-11'-11'3264'0,"7"4"-2608"15,1 3-528-15,1 1-128 0,4 2 1008 0,-1-1 160 0,1 1 48 0,-2 1 0 32,0 0-720-32,0 0-144 0,0 0-32 0,0 0 0 0,50 42 384 0,-50-42 80 0,20 58 16 0,-20-58 0 15,19 81-224-15,-11-35-64 0,0 4 0 0,1 1 0 16,-2 4-128-16,-1-2-48 0,-2 0 0 0,0-4 0 15,-1-2-160-15,0-4-48 0,-2-3 0 0,-1-40 0 16,4 66-128-16,-4-66 0 16,5 56 0-16,-5-56 0 0,3 43 0 0,-3-43 0 15,0 0 0-15,4 41 0 0,-4-41-160 0,0 0-64 16,0 0-16-16,0 0 0 0,0 0-720 0,0 0-160 0,1 2-32 0,-1-11-12352 16,-1-2-2464-16</inkml:trace>
  <inkml:trace contextRef="#ctx0" brushRef="#br0" timeOffset="14684.58">27017 17267 22111 0,'0'-18'976'0,"0"9"208"0,2-1-944 0,-1 2-240 16,0 2 0-16,2 1 0 0,1-2 2208 0,4-5 400 15,4-5 80-15,5-4 0 0,4 0-192 0,2 1-32 0,1 3-16 0,1 4 0 16,2 4-1344-16,-27 9-272 0,60-10-48 0,-60 10-16 15,59 1-192-15,-59-1-64 0,0 0 0 0,0 0 0 16,54 11-32-16,-54-11-16 0,0 0 0 0,0 0 0 16,56 43-144-16,-56-43-48 0,0 0 0 0,0 0 0 15,20 52-80-15,-23-39 0 0,-3-1-16 0,-2 3 0 16,-5 2-32-16,-7 1 0 0,-2 2 0 0,-2-3 0 16,0-2-16-16,1-4 0 0,2 1 0 0,4-5 0 15,3-1 0-15,4-4 0 0,3 1 0 0,4-3 0 0,2 0-128 0,4-1-192 16,4-1 32-16,4 0 16 15,-11 2-368-15,0 0-80 0,51-5-16 0,-51 5 0 16,0 0 128-16,55 5 32 0,-48-4 0 0,1 0 0 0,-8-1 192 0,0 0 32 16,0 0 16-16,64 34 0 0,-64-34 208 0,0 0 0 15,65 61 0-15,-65-61-144 0,0 0 144 0,37 65 176 16,-37-65-48-16,1 40 0 0,-5-22 48 0,-2-1 0 16,-4 0 0-16,-1-6 0 0,1-1 256 0,-1-2 48 15,-2 1 16-15,-2-2 0 0,-5 3 192 0,-4-2 32 0,0 1 16 0,3-3 0 16,2-2-224-16,4-3-32 0,1 1-16 0,2-2 0 31,5-2-720-31,0 1-128 0,2-1-48 0,0 1 0 16,4 1-864-16,1-1-176 0,1 1-48 0,-1 0-19392 0</inkml:trace>
  <inkml:trace contextRef="#ctx0" brushRef="#br0" timeOffset="14881.01">27656 18046 38703 0,'0'0'1712'0,"0"0"352"0,0 0-1648 0,4 39-416 0,-4-35 0 0,0 1 0 0,0 0 1328 0,0-5 176 0,-3 24 32 0,0-7 16 0,0 3-304 0,-1-4-64 15,1-2-16-15,-1-4 0 16,1-2-736-16,1-2-160 0,-3-2-16 0,1-3-16 0,1-1-512 0,0-3-112 16,1 1 0-16,0-4-16 15,-1-1-832-15,-1-2-176 0</inkml:trace>
  <inkml:trace contextRef="#ctx0" brushRef="#br0" timeOffset="15212.54">27082 16383 13823 0,'4'-2'1216'16,"-1"1"-960"-16,-3 1-256 0,-3 1 0 0,-1 1 1984 0,1 1 336 16,-1 1 80-16,0 4 16 0,0 6 1360 0,-2 5 256 0,2 5 64 0,-8 3 16 0,-5-1-2224 0,5 1-448 15,2 2-96-15,0-4 0 0,-3 0-784 0,3-2-160 16,5 0-16-16,1-2-16 0,1-1-240 0,0-6-128 15,1-2 160-15,0-2-160 0,-3-3 0 0,3-2-336 16,-1-1 48-16,0-3 16 31,3 1-896-31,0-4-176 0</inkml:trace>
  <inkml:trace contextRef="#ctx0" brushRef="#br0" timeOffset="15401.99">27137 16369 26719 0,'0'0'2368'0,"0"0"-1888"0,0 0-480 0,0 0 0 32,0 0 3024-32,0 0 512 0,12 50 112 0,-12-50 0 15,0 0-1616-15,28 68-336 0,-28-68-64 0,29 61-16 0,-29-61 48 0,0 0 16 0,49 69 0 0,-49-69 0 16,0 0-592-16,0 0-112 0,62 48-16 0,-62-48-16 0,0 0-624 16,0 0-128-1,0 0-32-15,56 23 0 0,-52-22-352 0,-1 1-80 16,0-1-16-16,0 1 0 15,-2-2-1376-15,1 1-288 0</inkml:trace>
  <inkml:trace contextRef="#ctx0" brushRef="#br0" timeOffset="16685.25">28020 17297 30399 0,'3'1'2704'0,"-2"-1"-2160"0,1 2-544 0,-1-1 0 0,1 0 1200 0,-1 1 128 0,-1-2 16 0,0 0 16 0,0 0 368 0,0 0 80 0,55 56 16 0,-55-56 0 0,43 46-944 0,-43-46-192 31,49 52-48-31,-49-52 0 0,54 51-144 0,-54-51-48 16,52 46 0-16,-52-46 0 0,52 38-48 0,-52-38-16 16,0 0 0-16,75 47 0 0,-75-47-80 0,0 0-32 15,68 31 0-15,-68-31 0 0,0 0-80 0,0 0 0 16,0 0-16-16,0 0 0 0,61 21-176 0,-61-21 0 15,0 0 0-15,0 0 0 16,0 0-432-16,0 0-112 0,0 0-32 0,48 2 0 16,-47-4-608-16,-2 0-128 0,-1-3-32 0,-2 0-18064 0</inkml:trace>
  <inkml:trace contextRef="#ctx0" brushRef="#br0" timeOffset="16939.41">28339 17154 28559 0,'-9'-8'1264'0,"4"5"272"15,2 0-1232-15,1 2-304 0,0 1 0 0,1 1 0 0,-2 2 2176 0,0 2 384 16,-1 8 80-16,-5 6 16 0,-2 6-816 0,-3 5-176 16,-2 4-16-16,2 1-16 0,-1 2-512 0,-2 2-96 15,0 1-32-15,0-1 0 0,0 1-224 0,0-3-64 16,2-1 0-16,-2-3 0 0,1-2-224 0,2-6-48 16,3-4-16-16,-1-2 0 0,2-4-208 0,1-1-32 15,-1-1-16-15,0-1 0 0,1-4-160 0,2-1 0 16,0 0 0-16,2-3 0 15,2-1-896-15,0-1-64 0,1-1-16 0,2-2 0 16,3-2-560-16,2-1-128 0</inkml:trace>
  <inkml:trace contextRef="#ctx0" brushRef="#br0" timeOffset="17176.68">28033 16922 31327 0,'-18'-9'2784'0,"9"3"-2224"0,2 2-560 0,3-2 0 0,1 3 1952 0,3 0 288 0,0 0 48 0,0 1 16 0,1-4-1152 0,2-2-240 15,4-4-32-15,2 1-16 16,5 0 272-16,6-1 48 0,4 1 16 0,8 0 0 0,9-1-304 0,4 0-64 16,3 0-16-16,3 0 0 15,4-1-176-15,-31 7-48 0,-4 2 0 0,0-2 0 0,1 2-208 0,6-3-64 16,7 0 0-16,5-1 0 15,8-2-320-15,0 0 144 0,-6 3-144 0,-41 7 0 16,59-10-256-16,-59 10-176 0,0 0-16 0,0 0-15104 16,0 0-3024-16</inkml:trace>
  <inkml:trace contextRef="#ctx0" brushRef="#br0" timeOffset="18576.48">25511 16165 24879 0,'0'0'2208'0,"0"-1"-1760"0,2-2-448 0,-2-1 0 0,3-1 1472 0,1-2 224 0,3-5 32 0,7-11 16 0,6-11 336 0,7-10 64 16,1-2 16-16,3-4 0 0,1-2-1104 0,4-4-224 15,0-5-32-15,4-3-16 0,1-1-400 0,1-3-64 16,1-2-32-16,1-4 0 0,-1-1-80 0,4-1-16 15,0 1 0-15,-4 3 0 0,0 0-192 0,-1 0 0 16,-2 0 0-16,-5 3 0 0,-1 5 0 0,-7 5-336 16,-5 7 48-16,-6 11 16 0,-5 7-112 0,-2 3 0 0,-5 4-16 15,-4 3 0 1,-3 5-768-16,-3 5-160 0,-1 4-16 0,-1 5-15584 0</inkml:trace>
  <inkml:trace contextRef="#ctx0" brushRef="#br0" timeOffset="19477.59">26192 14098 19343 0,'2'0'1728'0,"0"-1"-1392"0,1-1-336 0,0 1 0 15,0 0 688-15,1-2 64 0,5-3 16 0,5-2 0 0,7-5 976 0,6-5 208 16,4-2 32-16,3-3 16 0,1-1-208 0,0-3-32 0,2 2-16 0,-3-3 0 0,-1 4-432 0,-5 1-96 31,-3 3 0-31,-4 2-16 0,-2 4-528 0,-4 1-96 0,-3 3-32 0,-3 5 0 16,-3-1-192-16,-2 6-32 0,-1 3-16 15,-3 2 0-15,0 2-80 0,0 5-16 0,-1 5 0 16,-2 1 0-16,-1 2-16 0,1 2-16 0,0 2 0 16,2 0 0-16,1 2-176 0,2-1 128 0,1 1-128 15,2-1 128-15,-5-25-128 0,17 54 0 0,-17-54 0 0,18 49 0 16,-18-49 0-16,0 0 0 0,30 64 0 0,-30-64 0 15,0 0 0-15,0 0 0 0,0 0 0 0,33 62 128 16,-28-55 64-16,-2-1 0 0,-1-3 0 0,-2-2 0 16,2-1 96-16,-2-1 32 0,-2 1 0 0,2-3 0 15,-1-1-96-15,1-1-16 0,0 0 0 0,0-2 0 16,0 1-208-16,1-3 0 0,2 2-192 0,-1-1-13776 16,0-1-2768-16</inkml:trace>
  <inkml:trace contextRef="#ctx0" brushRef="#br0" timeOffset="20772.09">28447 16306 11967 0,'-7'-2'1072'0,"2"0"-864"0,1 1-208 0,3-1 0 0,1 1 1088 0,0-2 160 0,0 0 32 0,1-1 16 0,2-4 1104 0,3-5 224 0,4-5 32 0,4-5 16 0,4-1 336 0,3-3 64 16,6-4 0-16,4-3 16 0,5-3-1472 0,2-4-288 15,4-4-64-15,2-4-16 0,1-5-560 0,-1-2-112 0,-5 2-32 0,0 3 0 16,-4 0-80-16,0 0-16 0,2 0 0 0,-6 8 0 16,-6 9-64-16,2-2-32 0,3 0 0 0,-2 0 0 15,0 1-96-15,-2 1-32 16,-2 4 0-16,-4 2 0 0,-3 6-224 0,-3 0 0 0,-3 3 128 0,-4 2-128 16,0 1 0-16,-1 2-160 0,-2 1 32 0,-3 3 0 31,1 0-448-31,-2 2-96 0,0 1-16 0,-2 3 0 0,1-1-256 0,-2 3-48 15,0 0-16-15,1 1-17856 0</inkml:trace>
  <inkml:trace contextRef="#ctx0" brushRef="#br0" timeOffset="21248.74">28948 15000 23039 0,'-8'1'1024'0,"4"-1"192"0,1 1-960 0,1-1-256 0,2 0 0 0,2 0 0 0,-1 0 1104 0,3-1 176 16,5 0 48-16,4-2 0 0,-13 3 768 0,39-13 144 0,-39 13 48 0,58-20 0 15,-27 8-944-15,4-3-176 16,5-1-32-16,2-3-16 16,1-1-560-16,1-1-112 0,-1 0-32 0,0 1 0 15,-5 3-160-15,-4 0-16 0,-3 3-16 0,-4 0 0 0,-3 4 16 16,-3 2 0-16,-3 1 0 0,-4 4 0 0,-1 1 16 0,-4 5 16 16,-2 0 0-16,-5 3 0 0,1 2 64 0,-3 2 16 15,-3 4 0-15,1 3 0 0,-3 3 16 0,0 1 0 16,-2 2 0-16,0 1 0 0,-2 0-96 0,2 0-16 15,-3 0 0-15,2 0 0 0,1-2 64 0,0 0 0 16,1-1 0-16,3-4 0 0,2-2 48 0,1-2 16 16,1-2 0-16,2-1 0 0,1-3-192 0,0-1-16 15,2-3-16-15,1 0 0 0,2-2-160 0,-2-2 0 16,1 1-192-16,-1-3 192 16,-1 0-704-16,0 0 0 0,-2 0-16 0,-1 0 0 15,-2 2-368-15,-1 0-64 0,0 1 0 0,-3 1-18992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36:59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37:11.275"/>
    </inkml:context>
  </inkml:definitions>
  <inkml:trace contextRef="#ctx0" brushRef="#br0">16148 10249 17503 0,'-4'-12'1552'0,"1"4"-1232"0,2 5-320 0,1 3 0 0,1 1 848 0,-1-2 112 16,0-2 32-16,0-3 0 0,0-1 0 0,3 2 0 0,1 2 0 0,1 3 0 15,-5 0-320-15,0 0-64 0,0 0-16 0,0 0 0 16,38 71 112-16,-38-71 32 16,15 63 0-16,-15-63 0 0,12 82 352 0,-10-35 80 0,1 4 16 0,-3 8 0 0,-1 10-192 0,-2 10-32 15,-1 12-16-15,-1 2 0 16,3 0-432-16,-1 0-64 0,0 1-32 0,3 0 0 0,0 2-416 0,0-7 128 15,1-8-128-15,2-9 0 0,-1-4 0 0,-2 1 0 16,0 2 0-16,-2-4 0 0,-1 1 176 0,-2-4 0 16,-1-3 0-16,-2-5 0 0,-1-2 208 0,-1-5 64 15,2 1 0-15,-1-4 0 16,-1-2-176-16,2-3-16 0,1-4-16 0,3-3 0 0,4-34-96 0,1 52-16 16,-1-52 0-16,0 0 0 15,27 51-128-15,-27-51 0 0,0 0 144 0,0 0-144 0,73 22 0 0,-73-22 0 16,55-4 0-16,-55 4 128 15,71-13-128-15,-29 5 0 0,7-2 0 0,0-3 0 0,5 2 0 0,6-3 0 16,5-2 0-16,6-1-128 0,0 2 128 0,2-1 0 0,5 1 0 0,5-1-128 16,6-1 128-16,7 2 0 0,6-1-144 0,5 2 144 15,8 1 0-15,3 1-144 16,4 0 144-16,2 1 0 0,5 0-192 0,8-1 192 16,10 1-192-16,1 0 192 0,-7 0-288 0,16-1 48 15,13 1 16-15,2 0 0 0,-4-2 32 0,-1 4 0 0,2 8 0 0,-1 0 0 16,-2-1 192-16,-3 5 0 15,-2 7 0-15,1 1-144 0,1 2 144 0,-9-2 0 0,-8 2 128 0,6 1-128 0,8 4 272 0,-5-1-16 32,-5 2 0-32,-4-4 0 0,1 2-64 0,-6 0 0 15,-3-3-16-15,-6-1 0 0,-5 0-48 0,-10-2-128 0,-10-1 192 0,-9 0-64 16,-6-2 32-16,-6-2 0 16,-7 0 0-16,-8-5 0 0,-5 0-32 0,-9-2 0 15,-9-2 0-15,-5-2 0 0,-4-2 0 0,-6-6-128 0,-3-3 192 16,-7-2-64-16,-4 0 64 0,-2-5 0 0,-4-7 0 0,-3-4 0 15,-3-2 128-15,-3-5 48 0,-2-5 0 0,-4 0 0 0,1 2 16 0,-2-4 0 16,-1-3 0-16,0-4 0 0,-1-4-48 0,1-3 0 0,0-8 0 0,0 0 0 31,1-2-192-31,0 0-144 0,-1 0 192 0,1-1-192 16,-1 4 128-16,1-10-128 0,1-7 0 0,1-3 0 16,4 4 224-16,0 3-64 0,1 3-16 0,3 0 0 15,0-2-144-15,0-5 160 0,4-3-160 0,-1 0 160 16,2 5-160-16,-2 0 0 0,-1 4 0 0,1-2 0 15,0 1 176-15,-1 3-48 0,-2 5-128 0,-2 4 192 16,-2 4 32-16,-1 4 0 0,-2 5 0 0,-5 5 0 0,-3 4 16 0,-5 6 0 16,-4 3 0-16,-4 7 0 15,-3 7 80-15,-8 3 0 0,-8 5 16 0,-12 3 0 0,-15 6-80 0,-16 3 0 16,-9 4-16-16,-19 7 0 0,-21 9-240 0,-15 4 0 16,-10 5 128-16,-22 9-128 0,-29 8 0 0,-22 6-256 15,-19 5 48-15,-12 2 16 16,-9 1-288-16,-11 3-48 0,-4 4-16 0,-22 6 0 15,-18 9-656-15,-22 9-128 0</inkml:trace>
  <inkml:trace contextRef="#ctx0" brushRef="#br0" timeOffset="5862.04">4226 16061 20271 0,'-10'-9'1792'0,"3"3"-1424"16,4 4-368-16,3 2 0 0,1 0 640 0,-1-2 48 0,-1-2 16 0,-2 0 0 15,-1 1-272-15,1 3-48 0,0 8-16 0,-1 7 0 0,0 6 736 0,-2 7 160 16,0 6 16-16,-1 7 16 0,2 1 400 0,2 9 80 15,0 11 16-15,-1 10 0 16,-3 9-800-16,-3-1-160 0,1-3-16 0,-2 3-16 16,1 4-416-16,0 3-64 0,3 2-32 0,-1-3 0 0,2-4-288 15,0-8 160-15,4-6-160 0,2-9 128 0,0-8-128 0,0-3 0 16,2 0 144-16,0-3-144 0,1 2 192 0,-1-5-16 16,1-1-16-16,0-3 0 0,0-3-32 0,-3-35 0 15,8 57 0-15,-8-57 0 0,0 0 0 0,13 62 0 16,-13-62 0-16,0 0 0 0,0 0 0 0,0 0 0 15,0 0 0-15,48 54 0 0,-38-51-128 0,0-3 160 16,4 0-160-16,0-3 160 0,2-1-160 0,-1-2 128 16,4 0-128-16,-1-2 128 0,2-1-128 0,0-1 0 15,-1 2 144-15,3-2-144 0,-1 0 0 0,3-1 128 16,3 0-128-16,-1 1 0 0,4 0 0 0,1 0 0 16,2 1 0-16,1 2 128 0,1 0-128 0,2 2 0 0,-2-1 0 0,-35 6 0 15,69-10 0-15,-69 10 0 0,75-10 0 0,-35 6 0 16,-2-2 0-16,3 2 0 0,-41 4 0 0,80-3 0 15,-80 3 0-15,81 2 0 0,-81-2 0 0,83 5 0 16,-83-5 0-16,78 7 0 0,-78-7 0 0,75 6 0 16,-75-6 0-16,72 4 0 0,-72-4 0 0,73 3 0 15,-73-3 0-15,69 4 0 0,-69-4 0 0,64 6 0 0,-64-6 0 0,54 6 0 16,-54-6 0-16,0 0 0 0,59 11 0 0,-59-11 0 16,0 0 0-16,0 0 0 0,0 0 0 0,0 0 0 15,0 0 0-15,41-7 128 0,-44 1 128 16,0-1 48-16,-1-1 0 0,0-2 0 0,1-2 80 0,-1-2 0 15,2-1 16-15,1-2 0 0,-1-3-208 0,2-1-64 16,-1-2 0-16,1-1 0 0,1 2-128 0,1-8 160 16,1-2-160-16,-2-4 160 0,2 2-160 0,-2-7 192 0,2-8-192 15,-1-9 192-15,0-4-192 0,0-3 0 0,-2-4 144 16,0-1-144-16,1 10 0 0,-2-8 0 16,-2-7 0-16,-1-3 128 0,1 3-128 0,-1-1 0 0,2-3 0 0,4 0 0 15,1 8 0-15,1-4 0 16,-1-2 0-16,-1 3 0 0,0 8 0 0,-4 5 0 15,-2 6 0-15,-1 7 0 0,-4 4 0 0,-2 6 0 16,-2 3 0-16,-5 2 128 0,-2 3-128 0,-6 2 176 16,-2 4-176-16,-7 3 192 0,-6 4-64 0,-7 4-128 0,-6 5 192 15,-7 5-64-15,-5 4-128 0,-6 2 128 0,-4 1-128 0,-3 4 128 0,-3 1-128 16,3 6 0-16,2 0 0 16,1 3 0-16,0 2 0 0,2 0-176 0,7 0 176 0,6 0-128 0,8-2-160 0,10 0-32 15,9-1 0 1,10 0-13440-16,12-4-2704 0</inkml:trace>
  <inkml:trace contextRef="#ctx0" brushRef="#br0" timeOffset="6948.41">12473 16271 25791 0,'-7'-15'2304'0,"2"9"-1856"0,3 2-448 0,-1 1 0 0,1 0 0 0,2 3-208 0,0 0 16 0,0 1 0 0,2 4 880 0,-1 3 176 15,1 5 32-15,-2 4 16 0,0-17-48 0,-2 55-16 16,1-18 0-16,-2 8 0 16,-1 6 240-16,-1 7 32 0,1 5 16 0,-3 8 0 0,0 7-224 0,-1 5-32 15,0 5-16-15,0-1 0 0,2-1-384 0,-1-5-80 16,0-9-16-16,3-3 0 0,0-3-256 16,1-1-128-16,2-4 128 0,-1-3-128 0,1-4 128 0,1-5-128 15,0-4 0-15,1-4 128 0,-1-4 0 0,-1-3 0 16,-1-4 0-16,2-30 0 0,0 58 0 0,0-58 0 0,2 45 0 0,-2-45 0 15,0 0 0-15,10 52-128 0,-10-52 192 0,0 0-64 16,0 0-128-16,0 0 192 0,0 0-192 0,59 28 192 16,-42-35-192-16,3-3 160 0,2-4-160 0,2 0 160 15,3-3-160-15,0 0 192 16,1 0-192-16,0 3 192 0,2 3-192 0,1 2 0 16,3 4 0-16,0 1 128 0,-34 4-128 0,76-2 0 0,-23 2 0 15,2 3 0-15,7 3 0 0,-1-1 0 0,-4 4 0 0,-3-1 0 0,0 2 0 0,-2-3 0 31,3-1 0-31,-3-3 0 0,-5-3 0 0,0-2 0 0,2-2 0 0,2 0 0 16,0-2 0-16,0 0 0 0,-2 2 0 0,1-1 0 0,-1 2 0 0,-2-2 0 16,-4 1 0-16,-2-1 0 0,-2-1 0 15,-3 0 0-15,1 2 0 0,-5-2 0 0,-2 2 0 0,-3-3 128 16,-3 1-128-16,-4 1 128 16,-3-1 32-16,-3-2 0 0,-1-2 0 0,-4-2 0 15,1-3 128-15,-1-3 32 0,1-5 0 0,-2-2 0 0,1-7 64 0,-4-1 32 16,-2-6 0-16,-3-3 0 0,2-2-32 15,-2-2-16-15,1-4 0 0,-1-6 0 0,1-8-176 16,1-7-16-16,1-2-16 0,-1-3 0 0,3-3-160 0,0-1 0 16,5-1 0-16,-1-1 0 0,1 2 0 15,-1 3 0-15,-1 3 0 0,-3 2 0 0,1 7 0 0,-3 2 0 0,-1 1 128 0,-2-1-128 16,-1 1 0-16,-5 6 128 16,1 3-128-16,-5 5 128 0,0 6 64 0,-3 1 0 15,1 6 0-15,-3 2 0 0,1 5 32 0,-3-2 16 16,-4 2 0-16,-4-2 0 0,-6 2-96 0,-9-2-16 15,-11 4 0-15,-11 2 0 0,-13 2-128 0,-10 4 0 0,-11 1 144 0,-7 4-144 16,-7 6 0-16,-10 4-240 16,-11 8 48-16,4 0 0 0,19 2 48 0,-6 8 16 15,-5 6 0-15,5 4 0 16,11 1-336-16,8 0-64 0,7 6-16 0,-5 9-20960 0</inkml:trace>
  <inkml:trace contextRef="#ctx1" brushRef="#br0">25508 17198 0,'0'0'0,"71"-9"0,-71 9 15,0 0-15</inkml:trace>
  <inkml:trace contextRef="#ctx0" brushRef="#br0" timeOffset="12615.56">24705 10768 11055 0,'1'-1'976'0,"1"0"-784"0,-2-1-192 0,0 2 0 0,0 0 1424 0,1 0 240 0,-1 0 64 0,1 0 0 0,1 3 976 0,-1 1 208 15,-1 5 32-15,0 3 16 16,0-12-1040-16,0 0-192 0,0 70-64 0,0-70 0 16,2 60-432-16,-2-60-80 0,2 65-32 0,-2-65 0 0,0 67-592 0,0-67-112 15,6 65-32-15,-6-65 0 0,9 53-208 0,-9-53-48 0,0 0-128 0,12 70 192 16,-12-70-192-16,0 0 0 0,9 56 0 0,-9-56 0 16,0 0 0-16,0 0 0 15,3 50 0-15,-6-43 0 0,0 0-528 0,0-2-160 0,-3 1-16 0,4-3-16256 16</inkml:trace>
  <inkml:trace contextRef="#ctx0" brushRef="#br0" timeOffset="13075.69">25100 10795 17503 0,'6'-18'768'0,"-5"8"176"0,2 0-752 0,-1 2-192 0,-1 2 0 0,0 2 0 16,-1-2 1184-16,-1-2 208 0,-2-6 32 0,-4-5 16 15,-4 1 656-15,-6 2 128 0,-3 4 16 0,-4 3 16 16,-4 5-1008-16,-8 5-208 0,-3 3-32 0,-6 6-16 16,-6 4-624-16,-3 5-128 0,-2 3-32 0,-4 7 0 15,0 2-80-15,-4 8-128 0,-1 7 176 0,-1 4-176 16,3 1 176-16,7 0-176 0,5 0 160 0,10-4-160 15,9-6 128-15,2 4-128 0,5 6 0 0,8 1 0 16,5 0-192-16,11-1-128 0,7-2-16 0,-6-49-16 16,39 89-864-16,-39-89-192 15,72 71-16-15,-72-71-16 0,95 52 608 0,-43-33 128 0,2-4 32 0,-3-2 0 16,-1-5 1280-16,7 0 256 0,4-3 48 0,2-3 16 0,1-2 528 0,-3-6 96 16,-2-4 32-16,-4-4 0 0,-3-4-240 0,-7-1-64 15,-5 1 0-15,0-5 0 0,3-2-480 0,3-5-96 16,0-1-32-16,-3-3 0 0,-4-1 16 0,-8-3 0 15,-5-5 0-15,-7 1 0 0,-2 2-192 0,-4-2-48 16,-3-3 0-16,-6-2 0 0,-4-1-112 0,-5 0-16 16,-2 0-16-16,-5 1 0 0,-1 4-304 0,-3-1-176 0,-6 3 32 0,0 3 0 31,-2 7-880-31,-5 1-160 0,-4 6-32 0,0 7-18784 0</inkml:trace>
  <inkml:trace contextRef="#ctx1" brushRef="#br0" timeOffset="40642.75">28149 12150 0,'0'0'0,"0"0"16,0 0-16,0 0 15,0 0-15</inkml:trace>
  <inkml:trace contextRef="#ctx0" brushRef="#br0" timeOffset="53452.74">26133 6344 911 0,'4'-14'0'0,"-2"6"0"0,-1 3 0 0,0-1 0 0,1 3 3344 0,-2 2 592 0,1-2 112 0,-1-1 32 0,2-2-624 0,-1-1-128 16,-1 0-32-16,1 3 0 0,-1 0-240 0,2-1-48 16,-1 4-16-16,1 0 0 0,2-1-1648 0,0 4-320 15,5-1-64-15,-2 2 0 0,1 1-544 0,1 2-96 16,-9-6-32-16,0 0 0 0,0 0-112 0,0 0-32 15,43 56 0-15,-43-56 0 0,0 0-144 0,22 54 0 0,-22-54 144 0,11 44-144 16,-11-44 0-16,10 43 0 0,-7-20 0 0,-1-3 0 16,0 0 0-16,-1-3 0 15,1-2 0-15,-2-2 0 0,0-2 0 0,0-2 0 0,-2-2 0 0,1-2 0 16,1 1 0-16,-2-3 176 0,1-2-176 0,-2-2 192 16,2-1 32-16,-1-2 16 15,0 0 0-15,-1-3 0 0,1 0 64 0,1-3 16 0,-1-3 0 16,2-1 0-16,0 0-48 0,2-3 0 15,-1-1 0-15,2-2 0 0,0-1-80 0,1-2 0 0,0-2-16 16,1-2 0-16,-1 0-48 0,3-1-128 0,0-1 192 0,2 3-64 0,0 0-128 0,1 1 0 16,2 4 0-16,0 1 0 15,0 3 0-15,0 3 0 0,1 4 0 0,0 1 0 0,-1 5 0 0,0 4 0 16,-2 1 0-16,-10-1 0 0,0 0 0 0,0 0-224 16,0 0 80-16,52 58 16 0,-52-58-64 0,0 0-16 15,27 61 0-15,-27-61 0 16,0 0 16-16,24 64 0 0,-24-64 0 0,0 0 0 0,18 52 192 0,-12-38-192 0,-2-3 192 15,0-1-192 1,-1-3 192-16,0-1 0 0,-2 0 0 0,1-3 0 0,-1-1 0 0,-1-2 0 0,0 2 0 0,0-4 160 31,-1 2 32-31,-1-2 0 0,0 0 0 0,-1-1 0 16,0-1 0-16,-1 0 16 0,-1 0 0 0,1-2 0 0,0 0-64 0,0-2-16 0,-1-1 0 0,1-1 0 16,0-2 48-1,3-2 0-15,-2-3 0 0,3-3 0 16,1-3 32-16,1-1 16 0,0-3 0 0,3 1 0 15,0 0-96-15,1 1-128 0,2-1 176 0,-1 4-176 16,2 3 0-16,-1 4 0 0,-1 2 0 0,1 5 0 0,-1 0 0 16,0 6 0-16,1 0 0 0,1 2 0 0,0 2 0 0,1 2 0 15,-10-4 0-15,0 0 0 0,0 0-160 0,0 0 160 16,60 58-160-16,-60-58 160 0,0 0-128 0,41 59 128 16,-41-59 0-16,0 0-144 0,29 72 144 0,-29-72 0 15,13 48 0-15,-13-48 0 0,0 0 0 0,10 58 0 16,-7-39 0-16,-2-3 0 0,-1 1 0 0,2-1 0 15,-2 0 0-15,0-2 0 0,-2-2 0 0,1 0 0 16,-1 0 0-16,1-2 0 0,0 0 0 0,-1-1 0 0,1-2 0 0,-2 0 0 16,1 0-304-16,2-3 32 15,-1 0 0-15,0 1 0 16,1-3-352-16,-2 0-64 0,2-1-16 0,2-1 0 16,-2 0-272-16,2 0-64 0</inkml:trace>
  <inkml:trace contextRef="#ctx0" brushRef="#br0" timeOffset="54104.45">27215 6512 11967 0,'1'-3'1072'0,"1"0"-864"0,1 0-208 0,-2 2 0 0,-1-1 1664 0,1-2 272 0,2-3 64 0,2-4 16 0,0-3 2144 0,2-3 448 0,-1-2 64 0,-2 1 32 15,-1 0-2528-15,0-2-496 0,-3 2-96 0,-2-2-32 16,0-1-768-16,-1-2-144 0,-3 2-48 0,0-2 0 16,-1 2-128-16,-1 1-16 0,-1 3-16 0,-1 3 0 15,1 1-112-15,-3 4-32 0,0 1 0 0,-3 6 0 16,0 0-96-16,-2 5-32 15,0 0 0-15,0 4 0 0,0 1-160 0,0 2 0 16,0 3 0-16,4 1 0 0,2 2 0 0,3 1 0 16,2 0 0-16,2 1-176 0,2 2 176 0,1 1-192 0,1-21 192 0,4 44-192 0,-4-44-64 0,0 0 0 15,14 60-16-15,-14-60 0 0,0 0 16 0,0 0 0 16,31 68 0-16,-31-68 0 0,0 0 48 0,0 0 16 16,0 0 0-16,0 0 0 0,56 46 192 15,-48-46-144-15,2 0 144 0,-2-3-128 0,2-2 128 0,-1 1 0 16,-1-1 0-16,-1-4 128 15,2 2 0-15,-1-1 16 0,2-2 0 0,-3-2 0 16,3 1 112-16,-3 0 0 0,2-2 16 0,-2-1 0 16,0 0 48-16,0-3 0 0,0 0 0 0,0-1 0 0,0-1 32 0,-1 1 16 15,1 1 0-15,-2 1 0 0,0 4-48 0,-1 2-16 16,-3 4 0-16,-1 2 0 16,0 2-64-16,-3 4-16 0,2 2 0 0,-2 3 0 0,0 3-32 0,1 3 0 15,-1 1 0-15,0 3 0 0,1 3-192 0,1-2 0 0,1 3 0 0,-1 0 0 31,2 0 0-31,0-1 0 0,1-1 0 0,1-1 0 16,0-1 0-16,1-3 0 0,0 0 0 0,2-4 0 0,1 0 0 0,-2-3 0 0,-5-7 0 16,0 0 0-16,0 0 0 0,0 0 0 15,0 0 0-15,0 0 0 0,61 10 0 0,-52-13-208 16,0 0 32-16,1-1 16 16,-1 0-560-16,-1 0-112 0,-2-1-32 0,0 1 0 0,-1 1-352 0,0-1-64 0</inkml:trace>
  <inkml:trace contextRef="#ctx0" brushRef="#br0" timeOffset="54401.14">27554 5606 29487 0,'-8'-3'1296'0,"3"3"288"0,2 2-1264 0,1-1-320 0,0 1 0 0,1 0 0 0,-1 1 1664 0,2 4 288 0,0 6 48 0,0-13 16 0,0 0-320 0,12 71-64 0,-12-71-16 0,18 66 0 16,-18-66-848-16,20 74-192 0,-20-74-16 0,20 83-16 16,-20-83-160-16,15 78-48 0,-15-78 0 0,16 87 0 15,-16-87 16-15,11 82 0 0,-11-82 0 0,10 69 0 16,-10-69-48-16,8 57-16 0,-8-57 0 0,0 0 0 16,12 63-96-16,-12-63-32 0,0 0 0 0,0 0 0 15,8 54-160-15,-8-45 0 0,2-2 0 0,-2-2 0 16,2 0-256-16,0-3-64 0,-1 0-32 0,1-1 0 15,-1-2-448-15,-1-2-96 0,1 0 0 0,-2-1-16 16,0-2-704-16,-2-2-144 0</inkml:trace>
  <inkml:trace contextRef="#ctx0" brushRef="#br0" timeOffset="54607.83">27399 6088 22111 0,'1'-1'1968'0,"0"-1"-1584"0,2 2-384 0,-1-1 0 16,0 1 2336-16,1-2 384 0,3 1 80 0,4-3 16 15,4-2 0-15,4 0 0 0,4 1 0 0,0-2 0 16,1 1-1408-16,1 0-288 16,0 1-48-16,1-2-16 0,2 1-352 0,-3-1-64 0,-1 1 0 0,-2 1-16 15,-1-1-352-15,-3 2-64 0,0-1-16 0,-3 1 0 16,0 0-192-16,-2 1 0 0,0 2 0 0,-1-1 0 31,-1 1-928-31,-2 2-80 0,1-1-16 0,-2 3-19712 0</inkml:trace>
  <inkml:trace contextRef="#ctx0" brushRef="#br0" timeOffset="55104.14">28009 6122 23951 0,'3'-6'1056'0,"-2"3"224"0,2 2-1024 0,-2 0-256 15,1 1 0-15,-2 0 0 0,0 0 2480 0,1 1 432 0,1 3 96 0,0 2 0 16,1 2-688-16,0 5-144 0,-2 3-16 0,-1-16-16 16,0 0-1216-16,5 59-240 0,-5-59-48 0,1 47-16 15,-1-47-240-15,3 48-32 16,-3-48-16-16,4 46 0 0,-4-46-192 0,0 0-144 16,7 65 192-16,-5-46-192 0,-1-4 128 0,-1-15-128 0,0 0 0 0,0 0 0 15,0 0 0-15,9 54 0 16,-8-49 0-16,0 0 0 0,1-2 0 0,-2-1 128 0,1-2-128 0,1-1 0 15,-2-2 176-15,1 0-176 0,-1-1 160 0,1-2-160 16,-1-1 256-16,0-1-64 0,0-2 0 0,0-1 0 16,0-1 64-16,2 0 16 0,-1-4 0 0,1 1 0 15,-1 2 64-15,2-4 16 0,0 3 0 0,1-2 0 16,0 1-96-16,0 2-32 16,2 0 0-16,-2 2 0 0,2 1-16 0,-2 0 0 0,2 2 0 0,0 1 0 0,-2 0-48 0,1 0-16 15,0 2 0-15,0 0 0 0,0 2 16 0,0-1 0 31,1 2 0-31,-2 1 0 0,0 1-32 0,2 0 0 0,0 1 0 0,-1 2 0 16,4 0-128-16,-1 0 0 0,1 1 0 0,-1-1 128 16,2 1-128-16,-1-1 0 0,-1 1 0 0,0 0 0 15,1-1-768-15,-1 0-48 0,0 0 0 0,-1 1 0 16,-2-1-448 0,1 0-80-16,-2 1-32 0,0-1-19440 0</inkml:trace>
  <inkml:trace contextRef="#ctx0" brushRef="#br0" timeOffset="55369.49">28445 6122 32255 0,'-2'-10'1424'0,"2"4"304"0,0 2-1392 0,1 0-336 0,0 1 0 0,-1 2 0 0,2-1 1456 0,-1 1 208 0,2-1 64 0,1 0 0 0,2 2-160 0,-2 1-32 16,2 5 0-16,-2 2 0 0,0 2-672 0,-1 3-144 15,-1 2-16-15,-1 1-16 0,-1-16-208 0,0 0-32 16,0 61-16-16,-1-39 0 0,1-22-112 0,-2 43 0 16,2-43-16-16,0 0 0 0,2 53-112 0,-1-39 0 15,2 0-16-15,0-2 0 0,1-1-176 0,-1-2 160 16,1-1-160-16,-1-1 160 0,1-1-160 0,-1-1 0 16,0 0 0-16,-1-3 0 15,1 3-640-15,0-2-48 0,1-1-16 0,-2 0 0 16,-1-1-496-16,2 1-96 0,1-1-32 0,-1-1-18416 0</inkml:trace>
  <inkml:trace contextRef="#ctx0" brushRef="#br0" timeOffset="55734.09">28930 6187 17151 0,'8'-9'384'0,"-3"4"64"0,0-1 32 0,1 0 0 0,-2 4-480 0,-1-1 0 15,1 0 0-15,3-3 0 0,3-4 3904 0,3-1 704 16,4-4 128-16,0-1 16 0,-2 0-2192 0,-1 2-432 16,-2 0-80-16,-4 0-32 0,-1 1-1136 0,-2 1-240 15,-5 0-32-15,-2 2-16 0,-2 3-64 0,-5-1-16 16,1 4 0-16,-5-1 0 0,-1 4-112 0,-4 1-16 16,-2 3-16-16,-1 1 0 0,-2 3-80 0,2 2-16 15,0 1 0-15,1 2 0 0,4 0-64 0,2 0-16 16,2 2 0-16,-1 2 0 0,3 2-192 0,0 1 128 15,3 0-128-15,1 4 0 0,2-2 128 0,1 2-128 0,3-23 0 16,-2 44 144-16,2-44-144 0,0 0 0 16,4 60 0-16,-4-60 128 0,0 0-128 0,14 56 0 15,-14-56 0-15,0 0 128 0,0 0-128 0,0 0 128 0,44 66-128 0,-44-66 128 16,0 0-128-16,0 0 0 0,0 0 144 0,69 39-144 16,-69-39 0-16,0 0-208 0,52 13 16 0,-35-11 16 15,0-1-848-15,0-1-160 0,0 0-32 0,-3-1-19296 16</inkml:trace>
  <inkml:trace contextRef="#ctx0" brushRef="#br0" timeOffset="56157.8">29181 6200 29487 0,'2'-2'2624'0,"-1"1"-2112"15,2 1-512-15,-2 0 0 0,1 0 1456 0,-1-2 176 16,2 2 32-16,3-1 16 0,1 1 448 0,4-1 96 0,0 1 16 0,4-2 0 15,-1 2-1200-15,-14 0-224 0,0 0-48 16,42 2-16-16,-28-2-336 0,2-2-64 16,-16 2-16-16,29-3 0 0,-13 0-64 0,-2 1-16 0,0-1 0 0,-1-1 0 15,0-1-128-15,-4 1-128 0,1-2 192 0,-3 1-192 16,2-2 128-16,-5 0-128 16,2-2 0-16,-5 1 0 0,1-1 0 0,-4 1 0 15,1-1-176-15,-3-1 176 16,-2 2-416-16,-3-3 32 0,0 1 0 0,-4-3 0 0,-3 2 144 0,-1-1 48 15,-1 1 0-15,0 3 0 0,-1 1 192 0,2 1 0 0,2 3 0 0,1 2-144 16,1 2 144-16,2 3 192 0,-1 5-32 0,2 2-16 0,2 3 112 0,-1 2 32 16,1 2 0-16,2 5 0 15,1 1 32-15,0 3 0 0,5-27 0 0,-2 52 0 16,2-52-32-16,1 54 0 16,-1-54 0-16,0 0 0 0,10 70-48 0,-10-70-16 0,0 0 0 0,0 0 0 15,30 69-224-15,-30-69 128 16,0 0-128-16,0 0 0 0,45 51 0 0,-45-51 0 0,0 0-176 0,0 0 176 15,53 37-848-15,-53-37-48 0,0 0-16 0,0 0 0 32,54 23-544-32,-54-23-96 0</inkml:trace>
  <inkml:trace contextRef="#ctx0" brushRef="#br0" timeOffset="56530.04">29967 6085 14735 0,'1'-15'1312'0,"1"5"-1056"0,-2 1-256 0,0 2 0 15,0 3 2032-15,0-2 336 0,-2-1 80 0,1-4 16 0,-3-5 912 0,-4-3 176 0,0-1 32 0,-5 3 16 0,1 4-1616 0,-3 3-336 16,-1 3-64-16,-1 4-16 0,0 2-896 0,0 2-176 16,-2 4-48-16,4 2 0 0,3 0-112 0,1 3-16 15,1 2-16-15,3 1 0 0,4 0-304 0,3-1 0 16,0 4 0-16,0-16 0 0,0 0 0 0,0 0-320 15,40 55 32-15,-40-55 16 0,0 0-80 0,66 45-16 16,-66-45 0-16,0 0 0 0,74 47 144 0,-74-47 32 16,0 0 0-16,68 51 0 0,-68-51 192 0,0 0 0 0,56 52 0 0,-56-52-144 15,0 0 144-15,41 52 144 0,-41-52-16 0,0 0-128 16,0 0 416-16,23 58-32 0,-25-45 0 16,-1-2 0-16,-4 1 128 0,-3-3 0 0,-2 3 16 0,-7-2 0 15,1 0 112-15,-6-1 0 16,-1 1 16-16,-1-3 0 0,1-2-128 0,1-1-16 15,3-3-16-15,1-1 0 0,1-1-496 0,1-2 128 0,1 0-128 16,-3-2 0 0,2-1-880-16,-2-3-208 0,3 0-64 0,-1 0-19808 0</inkml:trace>
  <inkml:trace contextRef="#ctx0" brushRef="#br0" timeOffset="56735">28561 5801 38703 0,'-1'-5'3440'0,"-1"-1"-2752"15,2 3-560-15,0 0-128 0,2 3 592 0,-1-4 96 16,-1-4 16-16,2-5 0 0,-1-3 16 0,2-1 16 0,1 3 0 16,2 3 0-16,-2 2-608 0,2 4-128 0,-2 3 0 0,-1 5-19504 15</inkml:trace>
  <inkml:trace contextRef="#ctx0" brushRef="#br0" timeOffset="57167.89">25790 7040 23039 0,'21'0'1024'0,"-6"0"192"0,2 0-960 0,0 0-256 0,-1-1 0 0,2-2 0 15,12-1 2768-15,25-3 512 0,34-5 112 0,35-3 0 0,22-2-1088 0,6-3-240 0,4 2-32 0,-1-1-16 16,2 4-1040-16,-2 2-208 0,-2 0-32 0,-6 2-16 15,0 1-208-15,-3 2-32 0,-19 2-16 0,14-1 0 16,8-2-128-16,3 1-16 0,-20 4-16 0,11-3 0 16,14 0 16-16,2 0 0 15,-13 1 0-15,-4 3 0 0,-3 0-96 0,-10 2-16 0,-12 2 0 0,-10 1 0 32,-6-2-16-32,-4-2 0 0,-6-1 0 0,-10 1 0 15,-13 2 16-15,-5 0 0 0,-3-2 0 0,-8-1 0 0,-9 1-16 0,-10-1-16 0,-6 0 0 0,-8 0 0 0,-7-1 16 31,-6 0 0-31,-2-3 0 0,-7-1 0 0,-2 0-192 16,-1 0 0-16,-1 2 0 0,-3-1 0 16,-10-2-1216-16,-7-1-160 0,-8 2-32 0,-7 2-20496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38:01.3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38:02.735"/>
    </inkml:context>
  </inkml:definitions>
  <inkml:trace contextRef="#ctx0" brushRef="#br0">11624 9391 0,'0'0'0,"0"0"0,0 0 15,0 0 1,0 0-16,0 0 16</inkml:trace>
  <inkml:trace contextRef="#ctx1" brushRef="#br0">5910 3774 5519 0,'1'-2'496'0,"-1"0"-496"0,1 0 0 0,-1 4 0 0,2-2 800 0,-2 0 64 0,1-2 16 0,1 1 0 0,-1-2 464 0,2 0 80 15,0 0 32-15,-1 1 0 0,1-1-176 0,0 0-48 16,0 1 0-16,-2 1 0 0,1 0 176 0,1-1 16 16,-1 1 16-16,1 1 0 0,1-2 96 0,-1 1 32 0,2 0 0 15,-1-2 0 1,0 1-464-16,2 1-80 0,1-2-32 0,1 0 0 0,1 0-224 0,-1 1-64 0,3-3 0 0,1 1 0 15,0 1-240 1,1-1-48-16,-2 1-16 0,5 0 0 0,0 1-96 0,1-1-32 16,-2 0 0-16,2 2 0 0,1 1-80 0,1 0 0 0,1 1-16 15,1 0 0-15,0 2-176 0,0 0 192 16,-1 3-192-16,-2-2 192 0,-4-1-192 0,2 1 0 16,2 0 144-16,1 2-144 0,-1-2 128 0,0 0-128 15,-1 1 128-15,0-1-128 0,2-1 0 0,-1-2 128 0,0 2-128 16,-1-2 0-16,2-1 128 0,-2 2-128 0,0-2 128 15,0 0-128-15,1 1 128 0,0-1-128 0,-5 2 160 0,0-2-160 16,2 1 160-16,4 0-160 16,0 2 160-16,4 0-160 0,1 0 128 0,-24-3-128 0,0 0 0 0,78 11 144 15,-54-8-144-15,-5 0 0 0,-2 0 0 0,3-2 128 16,3 2-128-16,-1 0 0 0,-2-1 0 0,0 1 128 16,3-1-128-16,1 1 0 0,1-2 0 0,0 2 128 15,-3 0-128-15,-1-1 0 0,0 1 0 0,2-1 0 16,-23-2 0-16,0 0 0 0,79 8 0 0,-54-5 0 15,-25-3 0-15,0 0 0 0,83 8 128 0,-54-6-128 16,-29-2 0-16,0 0 0 0,80 10 0 0,-54-7 0 16,-4 1 0-16,-1-1 0 0,-21-3 0 0,0 0 0 15,74 11 0-15,-74-11 0 0,0 0 0 0,79 15 0 16,-79-15 0-16,0 0 0 0,73 13 128 0,-73-13-128 16,0 0 0-16,77 14 0 0,-77-14 0 0,0 0 0 15,90 12 0-15,-90-12 0 0,68 7 0 0,-68-7 0 16,65 4 0-16,-65-4 0 0,58 6 0 0,-58-6 0 15,65 5 0-15,-65-5 0 0,68 7 0 0,-68-7 0 0,56 5 0 0,-56-5 0 16,0 0 0-16,89 9 0 0,-89-9 0 0,68 6 0 16,-68-6 0-16,71 6 0 0,-71-6 0 0,69 4 0 15,-69-4 0-15,65 4 0 0,-65-4 0 0,58 4 0 16,-58-4 0-16,65 5 0 0,-65-5 0 0,63 3 0 16,-30-3 128-16,-1 0-128 0,-1 0 0 0,3-2 0 15,0 1 0-15,1 1 128 0,-2 0-128 0,1-2 0 16,1 2 0-16,0 0 0 0,-3 0 0 0,-32 0 0 15,65 3 128-15,-65-3-128 0,69 6 0 0,-69-6 0 16,68 4 0-16,-68-4 0 0,62 4 0 0,-31-4 0 16,-31 0 128-16,70 2-128 0,-34-2 0 0,0 0 0 0,3 0 0 0,-1-2 0 15,1 2 0-15,1-1 0 0,-1 1 128 16,1 0-128-16,0 0 0 0,-40 0 0 0,72 1 0 0,-36-1 0 16,1 0 0-16,1 0 0 0,2 0 0 0,-4 0 0 15,3 2 0-15,-4-1 0 0,-35-1 0 0,71 6 0 16,-71-6 0-16,76 7 0 0,-76-7 0 0,75 5 0 15,-75-5 0-15,77 5 0 0,-37-5 0 0,0 0 0 16,2 0 0-16,2-2 0 0,-1 1 128 0,3-2-128 0,0 0 0 0,1 2 0 16,-5-1 0-16,4 1 0 0,2 0 0 0,1-2 0 15,0 1 0-15,-2 1 0 16,0-1 0-16,-1 2 0 0,2-1 128 0,-1 0-128 0,1 1 0 0,0 0 0 16,1 0 0-16,-2 1 0 15,0 0 0-15,-2 1 0 0,-45-2 0 0,90 1 0 16,-45-1 0-16,3 0 0 0,3-1 0 0,0-1 0 0,1 1 0 0,2-2 0 0,0 2 0 15,-2-1 0-15,-7 1 0 0,5 0 0 16,2-1 128-16,2-1-128 16,-3 1 0-16,4-1 0 0,4-2 0 0,3 3 0 0,-1-1 0 0,0 1 0 15,-2 2 128-15,-1 0-128 0,-4 0 0 0,-2 0 0 0,3 2 0 0,-1-4 0 16,-1 2 0-16,2 0 0 0,0-1 0 16,2 1 0-16,1 0 0 0,1-1 0 0,-4 1 0 15,-2-2 0-15,-3 2 0 0,1-3 0 0,3 2 128 16,1-2-128-16,0 2 0 0,-1-1 0 15,-6 2 0-15,-2 0 0 0,3 2 0 0,-1-1 0 0,0 2 0 0,-3-2 0 16,-45-1 0-16,87 7 0 0,-87-7 0 0,84 7 0 16,-45-4 0-16,-39-3 0 15,74 10 0-15,-74-10 0 0,69 10 0 0,-69-10 0 16,64 10 0-16,-32-7 0 0,-32-3 0 0,61 5 0 0,-32-3 128 0,-3-1-128 16,-5 1 0-16,0-1 0 0,2 0 0 0,-3-1 0 15,1 2 0-15,-4-2 0 0,0 0 0 0,-2 1 0 0,-1-1 0 0,-1 0 0 16,-3 0 0-16,-3 0 0 15,-1 0-576-15,-5 3 0 16,-1 0 0-16,-6 3-11488 0,-2 2-2288 0</inkml:trace>
  <inkml:trace contextRef="#ctx1" brushRef="#br0" timeOffset="3864.67">19779 8071 35007 0,'-4'-2'3120'0,"-1"-1"-2496"0,3 1-496 0,-1 1-128 0,0 0 160 0,-3-4 16 0,-4 0 0 0,-8-2 0 0,-5-2 1104 0,-5 1 240 15,-2 2 32-15,-1 5 16 0,2 1-736 0,-4 4-160 0,-1 3-32 0,-2 4 0 16,-5 3-128-16,-3 0-16 0,-4 3-16 0,0 3 0 16,3 3-80-16,1-1-16 0,4 2 0 0,6-1 0 15,6 0-128-15,4-4-48 16,4 1 0-16,6-1 0 0,3-4-208 0,4 1 0 0,4-1 128 0,3 2-128 16,0-17 0-16,0 0 0 0,21 48 0 0,-21-48-160 15,0 0-144-15,57 40-16 16,-57-40-16-16,62 17 0 0,-62-17-48 0,80 11 0 15,-80-11 0-15,96 7 0 0,-96-7 144 0,96 4 32 0,-96-4 0 0,97 7 0 16,-97-7 208-16,90 13-144 0,-90-13 144 0,73 20-128 16,-73-20 128-16,63 25 0 0,-63-25 0 15,0 0 0-15,77 44 0 0,-77-44 0 0,0 0 0 0,50 45 0 0,-50-45 0 16,0 0 0 0,24 45 128-16,-24-45-128 0,1 32 192 0,-5-17-16 0,-5 2-16 0,-1-3 0 15,-1 0 176-15,-6 2 48 16,-3 1 0-16,-4 1 0 0,-5 2 256 0,-1-2 64 0,-1 1 16 15,0-2 0-15,1 0-48 0,-2-2-16 0,1-1 0 16,0-4 0-16,4-1-64 0,0-1-16 0,-1-2 0 16,1-3 0-16,1-1-176 0,1-2-32 0,1-1-16 0,0-3 0 15,0 0-160-15,1-2-16 0,2-1-16 0,1-2 0 16,3 2-160-16,0-1 0 0,3-1 0 0,0 1 128 31,3-1-448-31,0 1-80 0,2 1-32 0,1-2 0 16,2 2-640-16,2 0-128 0,1 0-16 0,2 0-16 0,3 0-304 0,4 0-48 15,3 0-16-15,-9 7-18560 0</inkml:trace>
  <inkml:trace contextRef="#ctx1" brushRef="#br0" timeOffset="4453.62">20440 8225 19343 0,'0'-12'848'0,"-1"3"192"0,-1 2-832 0,2 0-208 0,0 2 0 0,-1 0 0 0,-1 1 2288 0,-1-4 400 0,-1-5 96 0,-4-3 16 15,-2 1 464-15,-3 2 80 0,-4 3 32 0,0 4 0 16,-3 4-2096-16,-1 0-400 0,-1 4-96 0,-2 2-16 16,0 2-208-16,-2-1-48 0,1 2-16 0,1 0 0 15,1 2-80-15,2-1-16 0,1 1 0 0,2 1 0 16,2 0-144-16,2-1-48 0,3 1 0 0,2 2 0 0,2 2-208 0,2 0 128 16,2 3-128-16,3 0 0 0,0-17 0 0,8 38 0 15,-8-38 0-15,0 0-160 0,29 54-160 16,-29-54-16-16,0 0-16 0,50 50 0 0,-50-50-16 0,0 0 0 15,70 44 0-15,-70-44 0 0,0 0 112 0,79 40 32 16,-79-40 0-16,0 0 0 0,87 41 32 0,-87-41 16 16,60 27 0-16,-60-27 0 0,0 0 176 0,76 38-208 15,-76-38 80-15,0 0 128 0,56 34-128 0,-56-34 128 16,0 0 0-16,0 0 0 0,41 42 0 0,-41-42 0 0,0 0 0 16,0 0 0-16,9 38 192 0,-12-28 48 0,-1 0 16 15,-3 0 0-15,-2 0 176 0,-1-2 32 0,2-1 16 0,-3 2 0 16,-5 1 96-16,-4-2 32 15,-2 2 0-15,-2 0 0 0,-2 0 96 0,-2 0 32 0,0-2 0 0,0-2 0 16,1 1-160-16,1-4-16 16,4 0-16-16,0-2 0 0,0-1-288 0,2-1-48 0,3-2-16 15,2 0 0-15,0-1-192 0,1-1-192 16,3 0 48-16,1-2 0 16,3 0-768-16,1 0-160 0,4 0-16 0,2-2-16 0,1 1-480 0,2-1-80 0</inkml:trace>
  <inkml:trace contextRef="#ctx1" brushRef="#br0" timeOffset="5303.42">20852 8103 18431 0,'6'-2'1632'0,"-3"-1"-1312"0,-2 0-320 0,-1 2 0 0,0 1 1840 0,0-1 288 0,3-2 64 0,0 0 16 0,-2 0 848 0,4 3 160 15,-4 4 48-15,0 3 0 0,-1 5-1728 0,0 2-320 16,-1 6-80-16,-2 1-16 0,0 3-432 0,-1 3-96 16,0 0-16-16,0 4 0 0,1-2-32 0,0-2-16 15,2 1 0-15,-1 2 0 0,1 0-192 0,-1 1-32 16,2-1-16-16,0-1 0 0,0-1-80 0,0-1-16 15,2 0 0-15,-1-3 0 0,1-1-48 0,0-2-16 16,-2-21 0-16,9 37 0 0,-9-37-128 0,0 0 160 0,14 42-160 0,-14-42 160 16,0 0-32-16,0 0-128 15,23 48 192-15,-23-48-64 0,0 0 0 0,0 0-128 0,0 0 192 0,39 51-64 16,-39-51-128-16,0 0 128 0,0 0-128 0,0 0 128 16,54 31 16-16,-54-31 0 0,0 0 0 0,0 0 0 15,69 7 112-15,-69-7 0 0,0 0 16 0,64-6 0 16,-64 6-32-16,0 0-16 0,59-14 0 0,-59 14 0 15,0 0-80-15,51-12-16 0,-51 12 0 0,0 0 0 16,0 0-128-16,42-16 0 16,-42 16 0-16,0 0 0 0,0 0 0 0,24-14-320 15,-21 11 48-15,-2 0 16 16,2-1-768-16,-3 0-128 0,2 0-48 0,-2-1 0 16,1 0-288-16,-2-1-64 0</inkml:trace>
  <inkml:trace contextRef="#ctx1" brushRef="#br0" timeOffset="5584.13">20748 8470 38703 0,'0'-2'1712'0,"1"1"352"0,2 0-1648 0,0-1-416 0,0 1 0 0,0-1 0 0,1 0 512 0,4-1 32 0,6-3 0 0,-14 6 0 0,41-13 608 0,-41 13 128 0,48-12 32 0,-48 12 0 15,50-10-480-15,-50 10-112 0,48-9-16 0,-48 9 0 16,42-8-304-16,-42 8-64 0,0 0-16 0,62-10 0 16,-62 10-320-16,0 0 144 0,53-10-144 0,-53 10 0 31,0 0-320-31,36-13-160 0,-36 13-32 0,0 0-16 16,23-12-608-16,-20 7-112 0,0 1-32 0,-3 0-18480 0</inkml:trace>
  <inkml:trace contextRef="#ctx1" brushRef="#br0" timeOffset="5863.63">20806 8100 911 0,'-2'-3'0'0,"2"1"0"16,0 1 0-16,3 0 0 0,0-1 8336 0,1 1 1584 16,2 1 320-16,4-2 64 0,-10 2-6912 0,0 0-1408 15,68-12-256-15,-68 12-64 0,58-10-64 0,-58 10 0 0,60-11 0 0,-60 11 0 16,58-10-416-16,-58 10-96 0,54-10 0 0,-54 10-16 15,49-10-368 1,-49 10-80-16,41-10-16 0,-41 10 0 16,0 0-224-16,48-13-64 0,-48 13 0 0,0 0 0 15,33-11 192-15,-25 8 48 0,-1 2 0 0,-1-2 0 16,-3 1-416-16,0 0-144 0,-3 0 0 0,-2 1 0 16,1-1-832-16,-2 1-144 0,2 0-48 0,-2-1 0 15,-1 1-288-15,-2-1-64 0,0 2-16 0,-1 0 0 16,0 0-304-16,-3 2-64 0,-1 1-16 0,-5 4-18800 15</inkml:trace>
  <inkml:trace contextRef="#ctx1" brushRef="#br0" timeOffset="6868.54">19119 9292 911 0,'-1'-3'0'0,"-1"2"0"0,2-1 0 0,0 2 0 0,0 0 1792 0,-1 0 256 0,1 0 64 0,-2 0 16 0,0 2-16 0,-1-1 0 0,-1 2 0 0,-1 3 0 16,1-1 448-16,0 4 64 0,0-1 32 0,-1 1 0 15,3-1-720-15,-1 2-144 0,0 2-16 0,0-1-16 16,2 2-240-16,-2 1-48 0,1 1-16 0,1-1 0 15,1 2-432-15,1-1-96 0,-1 4-16 0,3-1 0 16,0 2-528-16,-3-20-96 0,9 38-32 0,-9-38 0 16,0 0-128-16,25 54-128 0,-25-54 144 0,0 0-144 15,0 0 128-15,57 53-128 0,-57-53 0 0,0 0 144 0,57 19-144 0,-57-19 160 16,0 0-160-16,72-2 160 0,-72 2-16 0,47-8 0 16,-47 8 0-16,50-16 0 0,-50 16 32 0,48-21 0 15,-23 7 0-15,-1 0 0 0,1 0 48 0,2-2 16 16,2 1 0-16,-3-1 0 0,0 2-48 0,-1 0-16 15,1 0 0-15,-1 0 0 0,2 1-176 0,-27 13 192 16,55-20-192-16,-55 20 192 16,54-8-192-16,-54 8 128 0,0 0-128 0,79 8 128 0,-79-8-128 0,0 0 0 15,73 40 0-15,-73-40 128 0,0 0-128 0,62 62 0 0,-62-62 0 0,37 46 0 16,-37-46 0-16,31 46 0 0,-31-46 0 0,0 0 0 16,33 58 0-16,-33-58 0 15,0 0 0-15,17 45 0 0,-17-34 0 16,-2-1 0-16,-1-1 0 0,-1-2 0 0,-3-2 0 0,0-1 0 15,-1 1 192-15,1-4-64 0,-1-1 272 0,1 0 48 16,0-3 16-16,2-1 0 0,0 0-96 0,1-3-32 0,3-2 0 0,-1-2 0 16,2-2-96-16,2 1-32 15,1-4 0-15,1-1 0 0,3 1-80 0,1-2 0 16,4-2-128-16,3 1 192 0,4-3-192 0,2 0 0 0,3 1 128 0,3 1-128 16,1 3 0-16,2 1 0 0,1 4 0 0,-31 12 0 0,63-17 0 15,-63 17-160-15,74-7 160 0,-74 7-128 0,80 5 128 0,-80-5-128 31,84 14 128-31,-84-14-128 0,86 20 128 0,-86-20 0 16,79 24 0-16,-79-24-128 0,68 24 128 0,-68-24 0 16,65 24 160-16,-65-24-160 0,60 20 400 0,-60-20-16 15,60 14 0-15,-60-14 0 0,0 0 80 0,77 9 16 16,-77-9 0-16,51-3 0 0,-51 3-64 0,45-12-16 0,-45 12 0 16,40-19 0-16,-40 19-192 0,32-23-32 0,-19 10-16 15,-2 1 0-15,-2 0-160 0,-2-2 0 0,0 0 0 0,-4 0 0 31,-2 1-704-31,-1 1-80 0,-3-4-16 0,-2 2 0 16,-5 1-784-16,-3 0-144 0</inkml:trace>
  <inkml:trace contextRef="#ctx1" brushRef="#br0" timeOffset="11864.06">5619 1665 10127 0,'0'-3'896'0,"0"0"-704"0,0 0-192 0,0 2 0 0,0-1 1216 0,0 0 192 0,0-1 64 0,0 0 0 15,0-3 1360-15,0 1 288 0,0-1 48 0,0 0 16 16,-2 3-480-16,2 1-80 0,2-1-32 0,-1 1 0 16,0 4-1152-16,1-1-224 0,2 3-64 0,-1 3 0 31,1 3-576-31,0 3-128 0,2 4-32 0,0 3 0 0,-6-20-32 0,14 48 0 15,-7-18 0-15,0 1 0 0,0 3-32 0,-1 1-16 16,-1 2 0-16,1-2 0 0,-2 2-48 0,2 2-16 16,-1 5 0-16,1 3 0 15,0-1-80-15,1 2-32 0,-2 2 0 0,4-1 0 0,-2 1-32 16,1-2-128-16,-1 0 192 0,-1-3-64 0,0-4 16 16,-2 0 0-16,2 5 0 0,-2 4 0 0,-1-1 16 0,0-1 0 15,1 0 0-15,-1-1 0 0,-2-3 32 0,2-3 0 16,-2-4 0-16,1-5 0 0,-1-1 32 0,1 0 16 15,0-1 0-15,0-1 0 0,-2 1 16 0,1-3 0 16,1-3 0-16,-1 1 0 0,2-3-16 0,-2-4 0 16,2 2 0-16,-2-3 0 0,1-2-96 0,1-1-16 15,-2 1 0-15,2-4 0 0,-2 0-128 0,-1-1 128 16,2-1-128-16,-1-2 128 0,1 0-128 0,-1-3 0 0,0-1 0 16,-1 0 128-16,0-2-128 0,0-1 0 15,0 0 0-15,0-3 0 0,2 2-240 0,-4-4-80 0,2 1 0 0,0-1-16 31,-1-2-976-31,-2-1-192 0</inkml:trace>
  <inkml:trace contextRef="#ctx1" brushRef="#br0" timeOffset="12821.87">5524 1759 12895 0,'-4'-5'576'0,"1"2"112"0,1 0-560 16,1 2-128-16,0-1 0 0,1 1 0 0,0-1 1760 0,0 1 320 0,-2 0 64 0,2-2 16 0,2-2 1984 0,0 1 400 0,4 1 64 0,1-1 32 15,4-2-2816-15,-11 6-560 0,0 0-112 0,50-15-32 16,-50 15-640-16,45-14-128 0,-45 14-32 0,55-14 0 16,-55 14 0-16,64-14-16 0,-64 14 0 0,68-16 0 15,-68 16-64-15,73-16-16 0,-73 16 0 0,79-16 0 16,-79 16-96-16,82-16-128 0,-31 8 176 0,4-2-176 16,3 1 160-16,0 1-160 0,3 1 128 0,-2 1-128 15,-59 6 0-15,111-6 128 0,-111 6-128 0,116 0 0 16,-58 2 0-16,-58-2 128 0,115 8-128 0,-115-8 0 15,118 12 0-15,-54-7 0 0,1 2 128 0,3-3-128 16,1 1 0-16,0-2 0 0,2-1 0 0,-6 0 0 0,-65-2 0 0,120 1 0 16,-55-2 0-16,1-3 0 0,6-1 0 0,-1 0 0 15,-3-2 0-15,-2-2 0 16,0 2 0-16,-1-3 0 0,-2 2 0 0,0-4 0 16,8 0 0-16,-2-2 0 0,-5-1 0 0,-7 3 128 15,1-1-128-15,2 0 0 0,-5 1 144 0,-1-1-144 16,-4-1 0-16,1 0 144 0,0-2-144 0,1 0 0 15,1 1 128-15,0-1-128 0,1 1 0 0,-2 1 0 0,-1 2 0 16,-51 12 0-16,96-19 0 0,-96 19 0 0,86-19 0 0,-86 19 0 16,81-17 0-16,-81 17 0 0,78-12 0 0,-78 12 0 15,73-12 0-15,-73 12 0 0,62-10 0 0,-62 10 0 0,61-7 0 0,-61 7 0 16,0 0 0-16,75-7 0 0,-75 7 0 16,0 0 0-16,0 0 0 0,0 0 0 0,68 5 0 0,-61-4 0 15,-3 2 0-15,-1 0 128 16,-3-2-128-16,0 2 0 0,0 0 256 0,-3-1-64 0,1 1-16 0,-2 2 0 15,1 0 144-15,-1 2 48 16,0 0 0-16,1 2 0 0,0-1-48 0,0 2 0 0,1 3 0 16,-1 0 0-16,1 1-112 0,2 0-16 0,-1-1-16 0,0 2 0 15,1 3-176-15,-2 2 192 16,2 6-192-16,-1 1 192 0,1-3-192 0,-2 5 128 16,1 4-128-16,1 3 128 0,-1 4-128 0,-1 2 0 0,2 5 144 15,0 1-144-15,2-1 0 0,0-1 0 0,1 1 0 16,0-2 0-16,0-4 0 0,0 3 0 0,-1 2 0 0,1 5 0 15,2 4 0-15,-1 6 0 0,-1 0 0 0,-1 0 0 16,0-3 0-16,-1 0 0 0,-1-1 0 0,0 1 128 0,0 2-128 0,-3-4 0 16,1 1 128-1,-1 2-128-15,1 2 160 0,0 0-32 0,0-3-128 0,1-3 192 16,1 0-16-16,-2-6-16 0,1-1 0 0,-1-1 0 16,0-1 32-16,0 4 16 0,2 1 0 0,-3-2 0 15,2-2 32-15,0-3 0 0,2-5 0 0,-1-1 0 16,1-7 16-16,1 0 0 0,1-2 0 0,-1 0 0 15,3 1 0-15,-1-3 0 0,0-2 0 0,-1-5 0 16,0-3-48-16,0-3 0 0,-1-3 0 0,0-2 0 16,1-2-32-16,-2-4-16 0,-1 0 0 0,0-3 0 15,0-2-160-15,-1-2 128 0,-1 0-128 0,-1-2 128 16,-2-1-128-16,-1-1 0 0,1-1 0 0,-1 2 0 16,-1 0-1120-16,0 0-96 0,-3-2-32 0,-1 2-22640 15</inkml:trace>
  <inkml:trace contextRef="#ctx1" brushRef="#br0" timeOffset="16218.56">18044 7335 19343 0,'-4'-9'1728'0,"0"0"-1392"0,1 3-336 0,1 2 0 0,1 1 1296 0,-2-1 192 0,-1-6 48 0,-3-4 0 16,-3-3 1184-16,-1 2 240 0,2 3 48 0,1 9 16 16,2 8-1232-16,0 6-240 0,2 9-48 0,-1 7-16 15,0 8-960-15,1 9-192 0,1 11-32 0,0 3-16 16,1 4 32-16,-1 4 16 0,0 6 0 0,2 2 0 0,2 4-80 0,0 1 0 16,2 1-16-16,1-2 0 0,2-5-240 0,-3-10 144 15,1-10-144-15,-1 2 128 0,1 3-128 0,-1 0 192 16,-2-3-192-16,1-4 192 0,1-3 16 0,-5-5 16 15,2-4 0-15,-1-2 0 0,-1-6 48 0,0 0 16 16,0-1 0-16,-1-2 0 16,2-6-32-16,0-2 0 0,-1-4 0 0,2-2 0 0,-1-4-112 15,-1-3-16-15,1-3-128 0,1-1 192 16,-3-3-192-16,2 0 128 0,-2-3-128 0,0-3 0 16,-1 1 0-16,0-4-288 0,-2 1 32 0,-1-5 16 15,-2 0-608-15,-1-2-128 0,-1-1-32 0,-2-1-12400 16,-1 0-2480-16</inkml:trace>
  <inkml:trace contextRef="#ctx1" brushRef="#br0" timeOffset="16591.5">17158 8398 26719 0,'-2'-3'1184'0,"2"3"240"0,1 0-1136 0,2 1-288 16,1 2 0-16,0 0 0 15,5 3 1056-15,-9-6 160 0,0 0 16 0,70 51 16 16,-70-51 448-16,91 74 96 0,-91-74 0 0,97 88 16 0,-97-88-816 0,91 93-160 15,-91-93-48-15,86 102 0 0,-86-102-464 0,79 107-80 16,-40-50-32-16,0-1 0 0,-1 1-208 0,-38-57 176 16,75 102-176-16,-75-102 160 15,65 82 80-15,-65-82 16 16,62 66 0-16,-62-66 0 0,53 47 160 0,-53-47 32 0,0 0 16 0,68 42 0 16,-68-42 96-16,0 0 16 0,0 0 0 0,64 10 0 15,-53-16 192-15,2-4 64 0,0-4 0 0,-5-6 0 16,-1-4 192-16,-1-4 64 0,-3-2 0 0,-2-5 0 15,-1-9-64-15,-1-4-16 0,-2-1 0 0,1-1 0 16,2 1-320-16,0-6-64 0,3-9-16 0,1 1 0 16,3-2-480-16,2 5-96 0,-1 4-32 0,4 2 0 15,-1 3 0-15,0 3 0 0,1 5 0 0,0 4 0 16,0 3 0-16,0 0 0 0,1 2 0 0,1 2 0 16,-2 4 0-16,-1 4 0 0,-3 7 0 0,2 4 0 15,0 7-752-15,-1 5-80 0,-2 5-32 0,-3 7-16080 16,-4-11-3216-16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61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50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2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65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93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43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2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08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107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534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3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916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46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0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6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67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389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047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66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63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02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85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1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38.png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customXml" Target="../ink/ink1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customXml" Target="../ink/ink1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customXml" Target="../ink/ink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customXml" Target="../ink/ink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customXml" Target="../ink/ink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customXml" Target="../ink/ink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7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The Method of Least Squares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Matrix Formulation of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(∑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0EDDDD-E402-9E75-88A2-8A158123BBB1}"/>
                  </a:ext>
                </a:extLst>
              </p14:cNvPr>
              <p14:cNvContentPartPr/>
              <p14:nvPr/>
            </p14:nvContentPartPr>
            <p14:xfrm>
              <a:off x="6467040" y="2824920"/>
              <a:ext cx="4196160" cy="383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0EDDDD-E402-9E75-88A2-8A158123BB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7680" y="2815560"/>
                <a:ext cx="421488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7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CB2FF4-A84D-38A1-A270-0E6D0604BB73}"/>
                  </a:ext>
                </a:extLst>
              </p14:cNvPr>
              <p14:cNvContentPartPr/>
              <p14:nvPr/>
            </p14:nvContentPartPr>
            <p14:xfrm>
              <a:off x="1463400" y="2017080"/>
              <a:ext cx="9460440" cy="447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CB2FF4-A84D-38A1-A270-0E6D0604BB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4040" y="2007720"/>
                <a:ext cx="9479160" cy="44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3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Goal: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SSE is a minimum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6" y="2760453"/>
            <a:ext cx="3843687" cy="3274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9EF580-A449-CBA2-A744-62D03EED0631}"/>
                  </a:ext>
                </a:extLst>
              </p14:cNvPr>
              <p14:cNvContentPartPr/>
              <p14:nvPr/>
            </p14:nvContentPartPr>
            <p14:xfrm>
              <a:off x="1983960" y="426240"/>
              <a:ext cx="5695560" cy="310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9EF580-A449-CBA2-A744-62D03EED0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4600" y="416880"/>
                <a:ext cx="5714280" cy="31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2FCF5E-6DE5-61AF-6366-BB09356FB622}"/>
                  </a:ext>
                </a:extLst>
              </p14:cNvPr>
              <p14:cNvContentPartPr/>
              <p14:nvPr/>
            </p14:nvContentPartPr>
            <p14:xfrm>
              <a:off x="2086200" y="2742120"/>
              <a:ext cx="9662400" cy="365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2FCF5E-6DE5-61AF-6366-BB09356FB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6840" y="2732760"/>
                <a:ext cx="9681120" cy="36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1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Regression Matrix Formulation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C0BE1-D4B1-1F37-FAA3-109DF10C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45" y="4151661"/>
            <a:ext cx="3062976" cy="25172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a Matrix Formulation?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multiple variables, the LR model is: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compact notation and formulas to solve for estimates.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9CCD-A482-C078-A813-B68F7AFA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1" y="2495550"/>
            <a:ext cx="5918200" cy="647700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9C3DC250-BDCC-1931-A7AA-E327E8CD1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981337"/>
            <a:ext cx="2583915" cy="861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0AED88-24E7-3EE9-A9CF-02EBB450827F}"/>
                  </a:ext>
                </a:extLst>
              </p14:cNvPr>
              <p14:cNvContentPartPr/>
              <p14:nvPr/>
            </p14:nvContentPartPr>
            <p14:xfrm>
              <a:off x="1758600" y="2439000"/>
              <a:ext cx="6834240" cy="242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0AED88-24E7-3EE9-A9CF-02EBB45082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240" y="2429640"/>
                <a:ext cx="6852960" cy="24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01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Using matrices and vectors the model is more compact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for the calculation of all estimates simultaneously.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9" name="Picture 2" descr="5.4 - A Matrix Formulation of the Multiple Regression Model | STAT 462">
            <a:extLst>
              <a:ext uri="{FF2B5EF4-FFF2-40B4-BE49-F238E27FC236}">
                <a16:creationId xmlns:a16="http://schemas.microsoft.com/office/drawing/2014/main" id="{14634B5F-2EB7-671D-E9D4-C1566D7B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878604"/>
            <a:ext cx="3700600" cy="31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F93DD4-2F5F-E441-A9A2-D53321D23BC7}"/>
                  </a:ext>
                </a:extLst>
              </p14:cNvPr>
              <p14:cNvContentPartPr/>
              <p14:nvPr/>
            </p14:nvContentPartPr>
            <p14:xfrm>
              <a:off x="547200" y="1777680"/>
              <a:ext cx="10596240" cy="439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F93DD4-2F5F-E441-A9A2-D53321D23B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840" y="1768320"/>
                <a:ext cx="10614960" cy="44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7AAB30-AE71-F515-E15C-36499F2D3DDF}"/>
                  </a:ext>
                </a:extLst>
              </p14:cNvPr>
              <p14:cNvContentPartPr/>
              <p14:nvPr/>
            </p14:nvContentPartPr>
            <p14:xfrm>
              <a:off x="8912880" y="5414040"/>
              <a:ext cx="1472400" cy="56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7AAB30-AE71-F515-E15C-36499F2D3D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3520" y="5404680"/>
                <a:ext cx="149112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Rectangular arrays of numbers (called elements)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Dimensions represents the number of rows and columns in array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X</a:t>
            </a:r>
            <a:r>
              <a:rPr lang="en-US" dirty="0"/>
              <a:t> has dimension 3 x 3 (3 rows by 3 columns)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E4DDB-6F1C-E8BF-FC3C-7E87698BDAE1}"/>
              </a:ext>
            </a:extLst>
          </p:cNvPr>
          <p:cNvSpPr txBox="1"/>
          <p:nvPr/>
        </p:nvSpPr>
        <p:spPr>
          <a:xfrm>
            <a:off x="4359725" y="3574642"/>
            <a:ext cx="412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R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9BF6A1-511B-9801-2C30-E02D289638FB}"/>
              </a:ext>
            </a:extLst>
          </p:cNvPr>
          <p:cNvCxnSpPr>
            <a:stCxn id="2" idx="1"/>
          </p:cNvCxnSpPr>
          <p:nvPr/>
        </p:nvCxnSpPr>
        <p:spPr>
          <a:xfrm flipH="1">
            <a:off x="3193481" y="4236362"/>
            <a:ext cx="1166244" cy="10028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2883B-974F-05E4-14EF-760856062BFE}"/>
              </a:ext>
            </a:extLst>
          </p:cNvPr>
          <p:cNvCxnSpPr/>
          <p:nvPr/>
        </p:nvCxnSpPr>
        <p:spPr>
          <a:xfrm rot="5400000">
            <a:off x="2399405" y="3549452"/>
            <a:ext cx="452737" cy="253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45DF39-CDDA-6306-6C76-A2A604DA8CA3}"/>
              </a:ext>
            </a:extLst>
          </p:cNvPr>
          <p:cNvSpPr txBox="1"/>
          <p:nvPr/>
        </p:nvSpPr>
        <p:spPr>
          <a:xfrm>
            <a:off x="2398844" y="292497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Columns</a:t>
            </a:r>
          </a:p>
        </p:txBody>
      </p:sp>
      <p:pic>
        <p:nvPicPr>
          <p:cNvPr id="9" name="Picture 8" descr="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4BFC5CF2-C124-4B6A-0158-4918F543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1" y="3335757"/>
            <a:ext cx="3264914" cy="1693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7DCF7D-3EE8-D082-B2AF-305132D654A0}"/>
                  </a:ext>
                </a:extLst>
              </p14:cNvPr>
              <p14:cNvContentPartPr/>
              <p14:nvPr/>
            </p14:nvContentPartPr>
            <p14:xfrm>
              <a:off x="852840" y="2143440"/>
              <a:ext cx="7566840" cy="322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7DCF7D-3EE8-D082-B2AF-305132D654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480" y="2134080"/>
                <a:ext cx="7585560" cy="32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5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Dimensions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matrix below is a generic matrix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9B6136-5771-7037-D3D9-099A8B6D6C39}"/>
              </a:ext>
            </a:extLst>
          </p:cNvPr>
          <p:cNvSpPr txBox="1"/>
          <p:nvPr/>
        </p:nvSpPr>
        <p:spPr>
          <a:xfrm>
            <a:off x="940411" y="5695341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ij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= the number in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row and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j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070C4-E882-9E32-2759-34633F8E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38312"/>
            <a:ext cx="5067300" cy="2686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5893E8-6CA5-A513-C71B-36707AB25E38}"/>
                  </a:ext>
                </a:extLst>
              </p14:cNvPr>
              <p14:cNvContentPartPr/>
              <p14:nvPr/>
            </p14:nvContentPartPr>
            <p14:xfrm>
              <a:off x="2744280" y="382680"/>
              <a:ext cx="6141240" cy="54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5893E8-6CA5-A513-C71B-36707AB25E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4920" y="373320"/>
                <a:ext cx="615996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16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6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A8C82-F31A-4700-F0EF-CEB7885A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34" y="4197569"/>
            <a:ext cx="2825531" cy="21191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Vectors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column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is called a column vector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is called a row vector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94A48B0-52E5-3327-4262-3EF88FDA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63664"/>
            <a:ext cx="2692467" cy="3005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049FE-5687-502E-3165-A00C4B5A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57" y="4099858"/>
            <a:ext cx="5000625" cy="733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EBD4B0-6235-518A-152B-37B982EB2FDA}"/>
                  </a:ext>
                </a:extLst>
              </p14:cNvPr>
              <p14:cNvContentPartPr/>
              <p14:nvPr/>
            </p14:nvContentPartPr>
            <p14:xfrm>
              <a:off x="1048320" y="1900080"/>
              <a:ext cx="9264240" cy="386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EBD4B0-6235-518A-152B-37B982EB2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960" y="1890720"/>
                <a:ext cx="9282960" cy="38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5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Vectors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column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is called a column vector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is called a row vector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math equation with numbers&#10;&#10;Description automatically generated">
            <a:extLst>
              <a:ext uri="{FF2B5EF4-FFF2-40B4-BE49-F238E27FC236}">
                <a16:creationId xmlns:a16="http://schemas.microsoft.com/office/drawing/2014/main" id="{A6D118CA-E6E0-9DDC-7064-6AA44B3C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178942"/>
            <a:ext cx="2311400" cy="180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CD2659-CDEF-9C3F-4240-5028A4822F3F}"/>
                  </a:ext>
                </a:extLst>
              </p14:cNvPr>
              <p14:cNvContentPartPr/>
              <p14:nvPr/>
            </p14:nvContentPartPr>
            <p14:xfrm>
              <a:off x="1235520" y="3011400"/>
              <a:ext cx="3378240" cy="31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CD2659-CDEF-9C3F-4240-5028A4822F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160" y="3002040"/>
                <a:ext cx="339696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4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5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Transpose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Interchanges the rows by the columns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group of math equations&#10;&#10;Description automatically generated">
            <a:extLst>
              <a:ext uri="{FF2B5EF4-FFF2-40B4-BE49-F238E27FC236}">
                <a16:creationId xmlns:a16="http://schemas.microsoft.com/office/drawing/2014/main" id="{7A47186E-4DBF-6FE6-0C61-64DA6543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12" y="2635907"/>
            <a:ext cx="7772400" cy="313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B3EAB7-E4F3-C4C9-B835-FEFD21386AB6}"/>
                  </a:ext>
                </a:extLst>
              </p14:cNvPr>
              <p14:cNvContentPartPr/>
              <p14:nvPr/>
            </p14:nvContentPartPr>
            <p14:xfrm>
              <a:off x="827640" y="223920"/>
              <a:ext cx="8965080" cy="484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B3EAB7-E4F3-C4C9-B835-FEFD21386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280" y="214560"/>
                <a:ext cx="8983800" cy="48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8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Transpose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Interchanges the rows by the columns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8" name="Picture 7" descr="A math equations with numbers&#10;&#10;Description automatically generated">
            <a:extLst>
              <a:ext uri="{FF2B5EF4-FFF2-40B4-BE49-F238E27FC236}">
                <a16:creationId xmlns:a16="http://schemas.microsoft.com/office/drawing/2014/main" id="{74336182-AD8B-CE9A-C0DA-03231D42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" y="2446152"/>
            <a:ext cx="4305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77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addition/subtraction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Must be same dimensions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F71727-1AB0-875D-95CD-3A9BE882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0" y="2420664"/>
            <a:ext cx="6489700" cy="346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169B5E-6829-951F-7538-AC36D3A0B5F5}"/>
                  </a:ext>
                </a:extLst>
              </p14:cNvPr>
              <p14:cNvContentPartPr/>
              <p14:nvPr/>
            </p14:nvContentPartPr>
            <p14:xfrm>
              <a:off x="1937880" y="1012320"/>
              <a:ext cx="8643960" cy="372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169B5E-6829-951F-7538-AC36D3A0B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8520" y="1002960"/>
                <a:ext cx="8662680" cy="37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83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20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Scalar Matrix Multiplication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Multiply each element by scalar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8E37B-91CA-FE50-B403-4C41268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" y="2891011"/>
            <a:ext cx="6124575" cy="2638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DF67B-CCF1-DBF5-8B95-846E36734417}"/>
                  </a:ext>
                </a:extLst>
              </p14:cNvPr>
              <p14:cNvContentPartPr/>
              <p14:nvPr/>
            </p14:nvContentPartPr>
            <p14:xfrm>
              <a:off x="3063240" y="1994760"/>
              <a:ext cx="6525000" cy="403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DF67B-CCF1-DBF5-8B95-846E367344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880" y="1985400"/>
                <a:ext cx="654372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78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Columns of A must equal rows of B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Resulting matrix is of dimensions rows of A, cols of B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12B58-56AA-32E2-081D-C10BB61D94BA}"/>
              </a:ext>
            </a:extLst>
          </p:cNvPr>
          <p:cNvSpPr txBox="1"/>
          <p:nvPr/>
        </p:nvSpPr>
        <p:spPr>
          <a:xfrm>
            <a:off x="985562" y="2890586"/>
            <a:ext cx="69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4D986-F702-4EBE-D9FD-E1D9D079506C}"/>
              </a:ext>
            </a:extLst>
          </p:cNvPr>
          <p:cNvSpPr txBox="1"/>
          <p:nvPr/>
        </p:nvSpPr>
        <p:spPr>
          <a:xfrm>
            <a:off x="985562" y="35763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718C-7414-1C37-6A40-93EBC2479895}"/>
              </a:ext>
            </a:extLst>
          </p:cNvPr>
          <p:cNvSpPr txBox="1"/>
          <p:nvPr/>
        </p:nvSpPr>
        <p:spPr>
          <a:xfrm>
            <a:off x="985562" y="4262186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cannot be calculated.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216C0-C9D8-1EF5-9A16-5CADE11ED0B2}"/>
              </a:ext>
            </a:extLst>
          </p:cNvPr>
          <p:cNvSpPr txBox="1"/>
          <p:nvPr/>
        </p:nvSpPr>
        <p:spPr>
          <a:xfrm>
            <a:off x="980524" y="49479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9F411-9947-0B34-749A-FA0A8E36FBC9}"/>
              </a:ext>
            </a:extLst>
          </p:cNvPr>
          <p:cNvSpPr txBox="1"/>
          <p:nvPr/>
        </p:nvSpPr>
        <p:spPr>
          <a:xfrm>
            <a:off x="985562" y="5633786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3253B7-A747-E483-711E-AD369B5A39CF}"/>
                  </a:ext>
                </a:extLst>
              </p14:cNvPr>
              <p14:cNvContentPartPr/>
              <p14:nvPr/>
            </p14:nvContentPartPr>
            <p14:xfrm>
              <a:off x="1596600" y="3082320"/>
              <a:ext cx="9608760" cy="342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3253B7-A747-E483-711E-AD369B5A3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240" y="3072960"/>
                <a:ext cx="9627480" cy="34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distance from each actual value to the regression line is called the 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7" y="3075483"/>
            <a:ext cx="3473934" cy="295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/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blipFill>
                <a:blip r:embed="rId5"/>
                <a:stretch>
                  <a:fillRect l="-413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/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∑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BE74EE-DE55-85A0-3361-BE8E241D64C8}"/>
                  </a:ext>
                </a:extLst>
              </p14:cNvPr>
              <p14:cNvContentPartPr/>
              <p14:nvPr/>
            </p14:nvContentPartPr>
            <p14:xfrm>
              <a:off x="1030320" y="1247040"/>
              <a:ext cx="10217160" cy="508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BE74EE-DE55-85A0-3361-BE8E241D64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960" y="1237680"/>
                <a:ext cx="10235880" cy="51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11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EAEDC-765D-B10E-52C5-3CA57700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8" y="2433548"/>
            <a:ext cx="6914238" cy="4059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04046E-7BC8-1BDC-093F-44D6126232D3}"/>
                  </a:ext>
                </a:extLst>
              </p14:cNvPr>
              <p14:cNvContentPartPr/>
              <p14:nvPr/>
            </p14:nvContentPartPr>
            <p14:xfrm>
              <a:off x="6075360" y="1466280"/>
              <a:ext cx="5337720" cy="239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04046E-7BC8-1BDC-093F-44D612623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0" y="1456920"/>
                <a:ext cx="5356440" cy="24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14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89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Independence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matrix is linearly independent if there is no linear combination in it columns (or rows)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rank is the number of independent columns.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determinant of a linearly dependent matrix is 0.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68ACFF-E932-C666-92ED-8997E567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1" y="3604302"/>
            <a:ext cx="3133725" cy="2076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CF02AE-E9A0-A74C-3E5C-431487212382}"/>
              </a:ext>
            </a:extLst>
          </p:cNvPr>
          <p:cNvSpPr txBox="1"/>
          <p:nvPr/>
        </p:nvSpPr>
        <p:spPr>
          <a:xfrm>
            <a:off x="4074136" y="3741760"/>
            <a:ext cx="6098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 3 equals 2 times column 1 + column 2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A is NOT linearly independent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Rank of A is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D999AD-B486-C7AE-35AC-ECD6333F158E}"/>
                  </a:ext>
                </a:extLst>
              </p14:cNvPr>
              <p14:cNvContentPartPr/>
              <p14:nvPr/>
            </p14:nvContentPartPr>
            <p14:xfrm>
              <a:off x="1126080" y="286920"/>
              <a:ext cx="9480240" cy="615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D999AD-B486-C7AE-35AC-ECD6333F1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720" y="277560"/>
                <a:ext cx="9498960" cy="61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4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Inverse of a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a matrix is square (rows = cols), the inverse of a matrix A is the matrix A</a:t>
            </a:r>
            <a:r>
              <a:rPr lang="en-US" baseline="30000" dirty="0"/>
              <a:t>-1</a:t>
            </a:r>
            <a:r>
              <a:rPr lang="en-US" dirty="0"/>
              <a:t> such that AA</a:t>
            </a:r>
            <a:r>
              <a:rPr lang="en-US" baseline="30000" dirty="0"/>
              <a:t>-1</a:t>
            </a:r>
            <a:r>
              <a:rPr lang="en-US" dirty="0"/>
              <a:t> = A</a:t>
            </a:r>
            <a:r>
              <a:rPr lang="en-US" baseline="30000" dirty="0"/>
              <a:t>-1</a:t>
            </a:r>
            <a:r>
              <a:rPr lang="en-US" dirty="0"/>
              <a:t>A = I.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baseline="30000" dirty="0"/>
              <a:t>-1 </a:t>
            </a:r>
            <a:r>
              <a:rPr lang="en-US" dirty="0"/>
              <a:t>only exists if A is independent.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F9ACD-63BE-000B-7157-CB1E3297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3429000"/>
            <a:ext cx="8248650" cy="2047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1E76BC-CB7E-CEFC-5A48-D808AC59FC06}"/>
                  </a:ext>
                </a:extLst>
              </p14:cNvPr>
              <p14:cNvContentPartPr/>
              <p14:nvPr/>
            </p14:nvContentPartPr>
            <p14:xfrm>
              <a:off x="840240" y="433080"/>
              <a:ext cx="7995960" cy="495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1E76BC-CB7E-CEFC-5A48-D808AC59F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80" y="423720"/>
                <a:ext cx="8014680" cy="49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64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1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multiple variables, the LR model is: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compact notation and formulas to solve for estimates.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9CCD-A482-C078-A813-B68F7AFA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1" y="2495550"/>
            <a:ext cx="5918200" cy="647700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9C3DC250-BDCC-1931-A7AA-E327E8CD1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981337"/>
            <a:ext cx="2583915" cy="8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9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response variable can be formulated as vector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independent variables are formulated as a matrix (design matrix)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3198" b="-1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estimates are obtained by: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5FD8A-07B3-AA59-6E59-8AA317800AEB}"/>
                  </a:ext>
                </a:extLst>
              </p14:cNvPr>
              <p14:cNvContentPartPr/>
              <p14:nvPr/>
            </p14:nvContentPartPr>
            <p14:xfrm>
              <a:off x="1530000" y="2998440"/>
              <a:ext cx="1348920" cy="349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5FD8A-07B3-AA59-6E59-8AA317800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640" y="2989080"/>
                <a:ext cx="1367640" cy="35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361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(scratch)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Suppose we have the data: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1" y="2321843"/>
            <a:ext cx="2628900" cy="11938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3981337"/>
            <a:ext cx="4109810" cy="1599656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327400" y="3733800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A3A08-F37C-A621-CF58-86AF63B4013C}"/>
                  </a:ext>
                </a:extLst>
              </p14:cNvPr>
              <p14:cNvContentPartPr/>
              <p14:nvPr/>
            </p14:nvContentPartPr>
            <p14:xfrm>
              <a:off x="3377880" y="243720"/>
              <a:ext cx="8485560" cy="59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A3A08-F37C-A621-CF58-86AF63B401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8520" y="234360"/>
                <a:ext cx="8504280" cy="59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460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08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(fit)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Instead of creating the X matrix and y vector from scratch, we can retrieve from regression object if needed.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4" y="2633822"/>
            <a:ext cx="2628900" cy="11938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57C79-709E-43A1-B849-85CF62DE7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70" y="3962399"/>
            <a:ext cx="2905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2997200"/>
            <a:ext cx="3704021" cy="2583793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213780" y="5144008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089FB8-A821-FEFB-C374-90F18E04F207}"/>
                  </a:ext>
                </a:extLst>
              </p14:cNvPr>
              <p14:cNvContentPartPr/>
              <p14:nvPr/>
            </p14:nvContentPartPr>
            <p14:xfrm>
              <a:off x="1531800" y="2669400"/>
              <a:ext cx="10286280" cy="261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089FB8-A821-FEFB-C374-90F18E04F2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2440" y="2660040"/>
                <a:ext cx="10305000" cy="26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Involves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such that SSE is a minimum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13946B-9BDE-485D-1406-D520D3D0D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703" y="2703021"/>
            <a:ext cx="3951890" cy="3838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65F560-F451-19BF-BD55-BB8ED0432E7B}"/>
                  </a:ext>
                </a:extLst>
              </p14:cNvPr>
              <p14:cNvContentPartPr/>
              <p14:nvPr/>
            </p14:nvContentPartPr>
            <p14:xfrm>
              <a:off x="3058920" y="2332080"/>
              <a:ext cx="2477160" cy="330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65F560-F451-19BF-BD55-BB8ED0432E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9560" y="2322720"/>
                <a:ext cx="2495880" cy="33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43C9C9-6F82-59A8-5D14-69FBCA88D21A}"/>
                  </a:ext>
                </a:extLst>
              </p14:cNvPr>
              <p14:cNvContentPartPr/>
              <p14:nvPr/>
            </p14:nvContentPartPr>
            <p14:xfrm>
              <a:off x="1276560" y="2195640"/>
              <a:ext cx="8460000" cy="451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43C9C9-6F82-59A8-5D14-69FBCA88D2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7200" y="2186280"/>
                <a:ext cx="8478720" cy="45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01A5721-8B68-B7B3-50B3-EB033B9B0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27" y="2484488"/>
            <a:ext cx="5036982" cy="3787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7A2672-718C-F878-5679-1B225FABF232}"/>
                  </a:ext>
                </a:extLst>
              </p14:cNvPr>
              <p14:cNvContentPartPr/>
              <p14:nvPr/>
            </p14:nvContentPartPr>
            <p14:xfrm>
              <a:off x="6917400" y="2796480"/>
              <a:ext cx="1925640" cy="255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7A2672-718C-F878-5679-1B225FABF2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8040" y="2787120"/>
                <a:ext cx="1944360" cy="25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66DC05-350B-3E70-83D6-CA6C12F5C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44" y="2558936"/>
            <a:ext cx="3810959" cy="38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17164</TotalTime>
  <Words>1009</Words>
  <Application>Microsoft Office PowerPoint</Application>
  <PresentationFormat>Widescreen</PresentationFormat>
  <Paragraphs>181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Lato</vt:lpstr>
      <vt:lpstr>Calibri</vt:lpstr>
      <vt:lpstr>Roboto Slab</vt:lpstr>
      <vt:lpstr>Courier New</vt:lpstr>
      <vt:lpstr>Lato Light</vt:lpstr>
      <vt:lpstr>Cambria Math</vt:lpstr>
      <vt:lpstr>Wingdings</vt:lpstr>
      <vt:lpstr>Arial</vt:lpstr>
      <vt:lpstr>Office Theme</vt:lpstr>
      <vt:lpstr>Module 1</vt:lpstr>
      <vt:lpstr>The Least-Squares Method</vt:lpstr>
      <vt:lpstr>Sum of Squares Error</vt:lpstr>
      <vt:lpstr>Sum of Squares Error</vt:lpstr>
      <vt:lpstr>Sum of Squares Error</vt:lpstr>
      <vt:lpstr>The Least-Squares Method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The Least-Squares Method</vt:lpstr>
      <vt:lpstr>(Least-Squares) Estimates</vt:lpstr>
      <vt:lpstr>Regression Matrix Formulation</vt:lpstr>
      <vt:lpstr>Why a Matrix Formulation?</vt:lpstr>
      <vt:lpstr>Matrix Formulation of Regression</vt:lpstr>
      <vt:lpstr>Matrices</vt:lpstr>
      <vt:lpstr>Matrix Dimensions</vt:lpstr>
      <vt:lpstr>Practice</vt:lpstr>
      <vt:lpstr>Vectors </vt:lpstr>
      <vt:lpstr>Vectors </vt:lpstr>
      <vt:lpstr>Practice</vt:lpstr>
      <vt:lpstr>Transpose </vt:lpstr>
      <vt:lpstr>Transpose </vt:lpstr>
      <vt:lpstr>Practice</vt:lpstr>
      <vt:lpstr>Matrix addition/subtraction </vt:lpstr>
      <vt:lpstr>Practice</vt:lpstr>
      <vt:lpstr>Scalar Matrix Multiplication</vt:lpstr>
      <vt:lpstr>Multiplying a Two Matrices (A and B)</vt:lpstr>
      <vt:lpstr>Multiplying a Two Matrices (A and B)</vt:lpstr>
      <vt:lpstr>Practice</vt:lpstr>
      <vt:lpstr>Linear Independence</vt:lpstr>
      <vt:lpstr>Practice</vt:lpstr>
      <vt:lpstr>Inverse of a Matrix</vt:lpstr>
      <vt:lpstr>Practice</vt:lpstr>
      <vt:lpstr>Matrix Formulation of LR</vt:lpstr>
      <vt:lpstr>Matrix Formulation of Linear Regression</vt:lpstr>
      <vt:lpstr>Matrix Formulation of Linear Regression</vt:lpstr>
      <vt:lpstr>Matrix Formulation Example (scratch)</vt:lpstr>
      <vt:lpstr>Practice</vt:lpstr>
      <vt:lpstr>Matrix Formulation Example (fit)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218</cp:revision>
  <dcterms:modified xsi:type="dcterms:W3CDTF">2025-02-10T17:55:24Z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