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ink/ink6.xml" ContentType="application/inkml+xml"/>
  <Override PartName="/ppt/notesSlides/notesSlide14.xml" ContentType="application/vnd.openxmlformats-officedocument.presentationml.notesSlide+xml"/>
  <Override PartName="/ppt/ink/ink7.xml" ContentType="application/inkml+xml"/>
  <Override PartName="/ppt/notesSlides/notesSlide15.xml" ContentType="application/vnd.openxmlformats-officedocument.presentationml.notesSlide+xml"/>
  <Override PartName="/ppt/ink/ink8.xml" ContentType="application/inkml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ink/ink9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0.xml" ContentType="application/inkml+xml"/>
  <Override PartName="/ppt/notesSlides/notesSlide20.xml" ContentType="application/vnd.openxmlformats-officedocument.presentationml.notesSlide+xml"/>
  <Override PartName="/ppt/ink/ink11.xml" ContentType="application/inkml+xml"/>
  <Override PartName="/ppt/notesSlides/notesSlide21.xml" ContentType="application/vnd.openxmlformats-officedocument.presentationml.notesSlide+xml"/>
  <Override PartName="/ppt/ink/ink12.xml" ContentType="application/inkml+xml"/>
  <Override PartName="/ppt/notesSlides/notesSlide22.xml" ContentType="application/vnd.openxmlformats-officedocument.presentationml.notesSlide+xml"/>
  <Override PartName="/ppt/ink/ink13.xml" ContentType="application/inkml+xml"/>
  <Override PartName="/ppt/notesSlides/notesSlide23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7"/>
  </p:notesMasterIdLst>
  <p:sldIdLst>
    <p:sldId id="301" r:id="rId2"/>
    <p:sldId id="265" r:id="rId3"/>
    <p:sldId id="539" r:id="rId4"/>
    <p:sldId id="536" r:id="rId5"/>
    <p:sldId id="510" r:id="rId6"/>
    <p:sldId id="543" r:id="rId7"/>
    <p:sldId id="511" r:id="rId8"/>
    <p:sldId id="544" r:id="rId9"/>
    <p:sldId id="513" r:id="rId10"/>
    <p:sldId id="514" r:id="rId11"/>
    <p:sldId id="516" r:id="rId12"/>
    <p:sldId id="515" r:id="rId13"/>
    <p:sldId id="517" r:id="rId14"/>
    <p:sldId id="518" r:id="rId15"/>
    <p:sldId id="519" r:id="rId16"/>
    <p:sldId id="520" r:id="rId17"/>
    <p:sldId id="529" r:id="rId18"/>
    <p:sldId id="530" r:id="rId19"/>
    <p:sldId id="531" r:id="rId20"/>
    <p:sldId id="512" r:id="rId21"/>
    <p:sldId id="407" r:id="rId22"/>
    <p:sldId id="532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33" r:id="rId32"/>
    <p:sldId id="534" r:id="rId33"/>
    <p:sldId id="535" r:id="rId34"/>
    <p:sldId id="509" r:id="rId35"/>
    <p:sldId id="540" r:id="rId36"/>
  </p:sldIdLst>
  <p:sldSz cx="12192000" cy="6858000"/>
  <p:notesSz cx="6858000" cy="9144000"/>
  <p:embeddedFontLs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Lato Light" panose="020F0502020204030203" pitchFamily="34" charset="0"/>
      <p:regular r:id="rId42"/>
      <p:bold r:id="rId43"/>
      <p:italic r:id="rId44"/>
      <p:boldItalic r:id="rId45"/>
    </p:embeddedFont>
    <p:embeddedFont>
      <p:font typeface="Roboto Slab" pitchFamily="2" charset="0"/>
      <p:regular r:id="rId46"/>
      <p:bold r:id="rId47"/>
    </p:embeddedFont>
  </p:embeddedFontLst>
  <p:custDataLst>
    <p:tags r:id="rId4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01"/>
  </p:normalViewPr>
  <p:slideViewPr>
    <p:cSldViewPr snapToGrid="0">
      <p:cViewPr varScale="1">
        <p:scale>
          <a:sx n="86" d="100"/>
          <a:sy n="86" d="100"/>
        </p:scale>
        <p:origin x="58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gs" Target="tags/tag1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6:52:01.8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4196 6222 4607 0,'-6'-2'400'0,"2"-2"-400"0,0 4 0 0,2-2 0 0,0 2 640 0,1-3 32 0,1 2 16 0,-1 1 0 0,-2-3 480 0,1 0 112 16,0 0 0-16,-1 1 16 0,1 2 112 0,2-1 0 15,0 2 16-15,-2 1 0 0,2 2-208 0,0 2-64 16,0 3 0-16,2-1 0 0,0 7 0 0,-1 0 0 16,2 1 0-16,-1 3 0 0,2 2-144 0,-2 0-48 15,2 2 0-15,-3 1 0 0,2 3-272 0,1 1-64 16,-2-2-16-16,1-1 0 0,-1-1-192 0,0 3-32 15,1 0-16-15,-1 3 0 0,2-3-64 0,-1 1-16 0,-2 2 0 0,0-3 0 16,-1 3 96-16,0-3 0 16,-1-2 16-16,-2 1 0 0,2-4 80 0,0 2 16 0,-2-3 0 0,2-3 0 15,0-1-112-15,0 2 0 0,-1 0-16 0,1-2 0 16,-1 1-176-16,1-3-16 0,-1 0-16 0,0-1 0 16,2-1-160-16,-1 0 192 0,-1-1-192 0,2-2 192 15,0 1-192-15,0-1 160 0,0-1-160 0,0-1 160 16,0 1-32-16,0 0-128 0,2-3 192 0,-2 0-64 15,0 0-128-15,0 0 192 0,1 3-192 0,0-5 192 0,0 2-192 0,1-1 192 16,-1-1-192-16,0 2 192 0,1-4-192 0,0 1 160 16,-1 0-160-16,-1 0 160 0,1 1-160 0,0-2 0 15,-1 2 144-15,2-2-144 16,-2-1 0-16,1 2 144 0,0-1-144 0,0 1 0 0,1 1 0 0,-1-2 0 16,1 2 0-16,1-2 0 15,0 0 0-15,0 0 0 0,2-2 0 0,-1 2 0 0,2-2 0 0,-1 0 0 16,2 0 0-16,-1 0 0 15,-6 0 128-15,0 0-128 0,0 0 0 0,0 0 0 0,0 0 0 0,51 0 0 16,-51 0 0-16,0 0 0 0,0 0 0 0,0 0 0 16,52 2 0-16,-52-2 0 0,0 0 0 0,0 0 0 15,56-2 0-15,-56 2 0 0,0 0 0 0,54-6 0 0,-54 6 0 0,43-8 0 16,-43 8 0-16,50-9 0 16,-50 9 0-16,48-10 0 0,-48 10 0 0,52-9 0 0,-52 9 0 0,51-8 0 15,-51 8 0-15,50-6 0 0,-50 6 0 0,47-10 0 16,-47 10 0-16,46-8 0 0,-46 8 0 15,48-7 0-15,-48 7 0 0,50-9 0 16,-50 9 0-16,49-6 0 0,-49 6 0 0,50-9 0 16,-50 9 0-16,42-6 0 0,-42 6 0 0,0 0 0 0,65-6 0 15,-65 6 0-15,0 0 0 0,62-3 0 16,-62 3 0-16,0 0 0 0,64-3 0 0,-64 3 0 0,49-5 0 0,-49 5 0 0,50-4 0 0,-50 4 0 0,49-4 0 16,-49 4 0-1,48-2 0-15,-48 2 0 0,52-3 0 0,-52 3 0 16,48 0 0-16,-48 0 0 0,0 0 0 0,65 5 0 15,-65-5 0-15,0 0 0 0,57 7 0 0,-57-7 0 16,0 0 0-16,61 6 0 0,-61-6 0 0,0 0 0 16,64 6 0-16,-64-6 0 0,0 0 0 0,57 0 0 15,-57 0 0-15,0 0 0 0,66 2 0 0,-66-2 0 16,0 0 0-16,66 4 0 0,-66-4 0 0,0 0 0 16,62 6 0-16,-62-6 0 0,0 0-128 0,62 7 128 15,-62-7 0-15,0 0 0 0,64 11 0 0,-64-11 0 0,0 0 0 0,67 12 0 16,-67-12 0-16,53 6-144 0,-53-6 144 0,54 9 0 15,-54-9 0-15,56 4-128 0,-56-4 128 0,59 6 0 16,-59-6 0-16,60 5-128 0,-60-5 128 0,62 1 0 16,-62-1 0-16,64 2-128 0,-64-2 128 0,57 7 0 15,-57-7-144-15,62 3 144 0,-62-3 0 0,62 3 0 16,-62-3-144-16,60 2 144 0,-60-2 0 0,61 4 0 16,-61-4-128-16,59 2 128 0,-59-2 0 0,57 3-160 15,-57-3 160-15,53 4-128 0,-53-4 128 0,0 0-192 16,71 3 192-16,-71-3-192 0,0 0 192 0,68 0-160 15,-68 0 160-15,48-1-160 0,-48 1 160 0,0 0 0 0,63-2 0 0,-63 2 0 16,0 0 0-16,61 0 0 0,-61 0 0 0,0 0 0 16,58 0 0-16,-58 0 0 0,0 0 0 15,63 2 0-15,-63-2 0 0,0 0 0 0,67 0 0 0,-67 0 0 16,0 0 0-16,64 0 0 0,-64 0 0 0,47 0-128 16,-47 0-112-16,0 0-16 0,68 0 0 0,-68 0 0 15,0 0 112-15,66 6 16 0,-66-6 0 0,0 0 0 16,61 13 128-16,-61-13 0 0,0 0 0 0,64 12 0 15,-64-12 0-15,0 0 0 0,72 15 0 0,-72-15 0 16,0 0 0-16,73 12 0 0,-73-12 0 0,0 0 0 0,65 6-144 0,-65-6 144 16,0 0-160-16,54 5 160 0,-54-5-144 0,0 0 144 15,0 0-128-15,63 4 128 0,-63-4 0 0,0 0 0 16,0 0 0-16,53 6 0 16,-53-6 0-16,0 0 0 0,0 0 0 0,47 3 0 15,-47-3 0-15,0 0 0 0,0 0 0 0,0 0 0 0,51-3 0 16,-51 3 0-16,0 0 0 0,0 0 0 0,0 0 0 0,0 0 0 15,35-12 0-15,-33 9 0 0,1 1 0 0,-2 1 144 0,0-2-144 0,-1-1 0 16,0 2 272-16,0 0-48 0,-1-2-16 0,0-1 0 16,-1 1 16-16,1-2 0 0,0 0 0 0,-2-3 0 15,2 3-96-15,0-3 0 0,0 3-128 0,-2 0 192 16,0-4-64-16,0-1-128 16,-1 1 176-16,1-4-176 0,-2 5 256 0,1-1-64 15,-1 1-16-15,0 0 0 0,0-1-16 0,-1 2 0 16,0-3 0-16,0 2 0 0,2 2-32 0,-2-2 0 15,2-2 0-15,0 1 0 0,1-2-128 0,0-1 192 0,1-2-192 0,0 0 192 16,2 1-192-16,-1-4 128 16,0 5-128-16,1-1 128 0,-1 1-128 0,1-5 160 15,0 1-160-15,-2 1 160 0,1-3-160 0,0 2 0 16,-3 1 0-16,2 1 128 0,-2-2-128 0,-1-2 0 16,1 4 0-16,0-3 128 0,-1 0-128 0,1 0 0 0,0-6 144 0,0 3-144 15,1 0 128-15,-1-3-128 0,0-4 128 0,1 1-128 0,0 0 0 0,-1 1 144 0,2 1-144 16,-2 2 0-1,1 4 0-15,-2 1 0 0,-2 2 0 0,1 1 0 16,1 0 128-16,-1 0-128 0,-1 0 0 0,-1 3 0 16,1 1 208-16,-1-2-64 0,0 4-16 0,-1-3 0 0,0 3-128 0,0-3 192 0,-3 2-192 0,3 2 192 31,-3-1-192-31,1 1 0 0,-1 0 144 0,0 2-144 0,-1 0 0 0,1 3 128 16,-2-2-128-16,-1 4 0 15,-1-1 128-15,-2 2-128 0,-2 0 128 0,-2 0-128 16,-1 0 0-16,-1 2 128 0,-4 2-128 0,0-2 0 0,-2 1 144 0,-2 0-144 0,-4 0 192 15,-1 1-192-15,-1-2 208 0,-3 2-64 16,-3-2-16-16,-2 1 0 0,0 0 0 0,-3 0-128 16,-3 1 192-16,0-1-64 0,0 0 0 0,-4-1-128 15,-6 2 192-15,-1-4-64 0,-1 2-128 0,-2-2 192 0,-2 0-192 0,-2 0 192 0,-4 2-64 0,-3-1-128 32,-1-1 192-32,-2 0-64 0,-1-1-128 0,-1-1 192 15,-3 2-192-15,-2 0 192 0,-2-2-64 0,-2 2-128 16,5-2 192-16,-2 0-64 0,0 2-128 0,-6-2 192 15,-3-2-192-15,-1 2 192 0,4-1-192 0,-3 2 128 16,-2-4-128-16,2 1 128 0,0-1-128 0,3 2 0 16,7-1 144-16,-5-1-144 0,-3-1 0 0,2 0 0 15,5-1 0-15,4 4 0 0,0-3 0 0,-1 3-320 0,-3-3 64 0,3 6 16 32,3-3-336-32,2 6-80 0,1 1-16 0,-2 4-12912 0,2 1-2592 15</inkml:trace>
  <inkml:trace contextRef="#ctx0" brushRef="#br0" timeOffset="16684.34">5055 5363 6447 0,'3'0'576'0,"-1"0"-576"0,-1 0 0 0,1-3 0 0,-1 1 1024 0,0 1 112 0,3-6 16 0,2-1 0 15,3-5 352-15,-1-4 80 0,1 1 16 0,-2-4 0 16,1-1-64-16,-2 0 0 0,0 0 0 0,-2 0 0 15,-2 5 16-15,1-5 0 0,-2-2 0 0,-1-2 0 16,-1 4 48-16,0 2 16 0,-2 1 0 0,-1 0 0 0,1 0-304 16,-2 0-64-16,0 0-16 0,-1-1 0 15,1 5-480-15,-2-6-112 0,-1 1 0 0,-2-2-16 0,-2 3-288 0,-3-3-48 16,-3 0-16-16,0-2 0 0,2 8-144 0,-4 1-128 16,-4-1 144-16,-3 0-144 0,-2 4 128 0,-4 3-128 15,-1 0 0-15,-2 2 0 0,-1 1 0 0,-1 1 0 16,-1-2 0-16,2 2 0 0,5 4 0 0,-4 0 0 15,-2 0 0-15,1 4 0 0,6-2 0 0,-4 6 128 0,-3 3-128 16,-2 1 0 0,1 5 0-16,-2 4 0 0,0 4 128 0,-1 2-128 0,0 3 0 0,1 1 0 0,2 5 0 0,0 0 0 15,2 3 0-15,2 3 0 0,3 4 0 0,0 5 0 16,4 7 0-16,4 1 0 0,7-8 0 0,5 1 0 16,3 2 0-16,4 4 0 0,6 8 0 0,7 0 0 15,3-2 0-15,5-5 0 0,4-1 0 0,1-9 0 16,3-7 0-16,2-5 0 0,-26-37 0 0,56 65 0 15,-56-65 0-15,49 52 0 0,-49-52 0 16,54 47 0-16,-54-47 0 0,54 40 0 0,-54-40 0 0,54 33 0 0,-54-33 0 16,56 24 0-16,-56-24-128 0,51 16 128 0,-51-16 0 0,54 6-128 15,-54-6 128 1,57-6 0-16,-57 6-144 0,58-16 144 0,-58 16 0 0,57-30-144 16,-25 5 144-16,-1-2 0 0,-4 1 0 0,1-4 0 15,0-3 0-15,0-4 176 0,0-5-48 0,-1 0 0 0,-2 2 32 0,-3 1 0 16,1-6 0-16,1-3 0 0,1-13 32 0,-1 1 0 15,-3 5 0-15,0 1 0 0,-1 1 0 0,0-2 16 16,-2 3 0-16,-1-1 0 0,-4 5 16 0,-2 2 0 16,-2 2 0-16,-3 3 0 0,-3 5 64 0,-3 0 16 15,-3 5 0-15,-2 4 0 16,0 4 16-16,-1 2 0 0,-1 3 0 0,-1 2 0 0,1 4-128 0,-2-2 0 16,0 4-16-16,1-1 0 15,-2 4-176-15,1-2 0 0,2 3 0 0,-2 0-176 0,3-1-368 0,1 1-80 0,1 1-16 0,2 2 0 16,3-4-624-16,0 1-128 0,6 1-16 0,0 2-16992 15</inkml:trace>
  <inkml:trace contextRef="#ctx0" brushRef="#br0" timeOffset="17384.12">5322 4841 8287 0,'-2'1'736'0,"1"-1"-592"0,1 0-144 0,0 0 0 0,-2 0 448 0,2 0 48 0,0 0 16 15,0-1 0-15,3 1 1408 0,2 0 272 0,-5 0 64 0,0 0 16 16,0 0-160-16,59-15-48 0,-59 15 0 0,59-21 0 15,-23 4-480-15,5 1-112 0,5-5 0 0,3 0-16 16,3-5-592-16,0-2-112 0,3 0-32 0,-6 2 0 16,-2 1-464-16,7-2-112 0,7-6-16 0,6-1 0 15,1-2-128-15,2 1 0 0,2-3 0 0,2 0 0 16,0 5 0-16,-1-3 0 0,-3 5 0 0,-1-1 0 16,1-2 208-16,0 1 64 0,-4 2 16 0,1-1 0 0,0 2 48 15,-4 2 16-15,-7 4 0 0,-3 2 0 0,-5 1-16 0,-3 4 0 16,-7 2 0-16,-5 0 0 0,-33 15 144 15,51-18 32-15,-51 18 0 0,0 0 0 16,42-13-80-16,-42 13-16 0,0 0 0 0,0 0 0 16,0 0-208-16,0 0-32 0,0 0-16 0,0 0 0 0,0 0-160 0,0 0 0 15,0 0 0-15,1 6 0 32,-7-3-1280-32,0 1-128 0,-1-1-16 0,-1 3-15472 0</inkml:trace>
  <inkml:trace contextRef="#ctx0" brushRef="#br0" timeOffset="30393.72">8192 10419 12895 0,'2'0'1152'0,"0"-2"-928"0,-1 2-224 0,1 0 0 0,-1 0 1152 0,0 0 192 0,2 0 48 0,0 0 0 0,2 2 576 0,-1 5 112 16,-2-1 32-16,-2 6 0 0,-1 1-576 0,-1 4-96 0,-2-1-32 0,0 3 0 16,1 2-512-16,-1 5-128 0,4-26 0 0,-5 55-16 15,5-55-368-15,0 63-80 0,0-63-16 0,0 72 0 16,0-72-288-16,4 69 0 0,-4-69 128 0,5 61-128 15,-5-61 0-15,2 57 0 0,-2-57 0 0,2 57-144 16,-2-57 144-16,2 58 0 0,-2-58 0 0,1 60 0 16,-1-60 240-16,2 60 80 0,-2-60 0 0,3 58 16 15,-3-58 160-15,2 53 16 0,-2-53 16 0,3 46 0 0,-3-46-192 16,2 43-32-16,-2-43-16 0,0 0 0 0,3 53-160 0,-3-53-128 16,0 0 192-16,6 50-192 0,-6-50 128 0,0 0-128 15,0 0 0-15,21 59 0 0,-21-59 0 0,0 0 0 16,0 0 0-16,44 38 0 15,-44-38 0-15,0 0 0 0,47 19 0 0,-47-19 0 16,0 0 0-16,60 10 0 0,-60-10 0 0,59 5 0 0,-59-5 0 0,69 3 0 16,-31 0 0-16,0-3 0 15,0 1 0-15,1 2 0 0,1-3 0 0,1 2 0 0,0-1 0 0,2 1 0 0,3-1 0 0,1 1 0 16,1-2 0-16,0 3 0 16,-2-3 0-16,4 1 0 0,3 1 0 0,1 1 0 0,2-3 0 15,-2 0 0-15,2 0 0 0,2 0 0 0,4 0 0 0,1-3 0 16,3 3 0-16,0 0 0 15,1-2 0-15,0 2 0 0,0-1 0 0,-1-2 0 0,1 3 0 0,2-3 0 16,1 3 0-16,-33 0 0 0,-6-2 0 0,-31 2 0 16,60-1 0-16,-21 1 0 0,15 0 0 15,19-2 0-15,12-1 0 0,3 2 0 0,-6-2 0 16,-4 3 0-16,-3-3 128 0,-4 0-128 0,-5 1 0 16,1-2 0-16,-3 2 0 0,-3-1 0 0,-3-1 0 15,-5 1 0-15,-1 0 0 0,-2-3 0 16,-1 1 0-16,-1 1 0 0,1 1 0 0,-1-3 0 15,-2 1 0-15,-3 1 0 0,-2-1 0 0,-14 4 0 0,-9-2 0 0,-18 3 0 16,41-4 0-16,-14 0 0 0,6 0 0 0,2-1 0 0,3 1 0 0,-4-2 0 16,-3 2 0-16,-2 2 0 0,1-2 0 0,-5-2 0 15,-9 3 128-15,0-3-128 0,4 0 240 0,-4 0-16 16,-6 1 0-16,0-4 0 0,1 2-32 0,0-2-16 0,0 1 0 16,2-4 0-16,-1 3-32 0,-1-1 0 15,2-1 0-15,0-2 0 0,0 1-144 0,-1-1 0 0,2 0 0 0,-8 5 128 16,0 2-128-16,-1 0 0 15,0-1 0-15,2-3 0 0,3-3 0 0,2-2 0 16,3-6 0-16,-1 0 0 0,1 0 208 16,-3-2-32-16,0 1-16 0,0 1 0 0,-1 0 0 0,0 0 0 0,0-3 0 0,0 2 0 15,0 1-160 1,-1 0 0-16,-1-3 144 0,3 3-144 0,3-2 128 16,-6 2-128-16,-7-2 160 0,2 2-160 15,7-2 208-15,-6 2-48 0,-8-1-16 0,0 1 0 0,0 0 32 0,1 0 0 16,1 1 0-16,-2 1 0 0,1 3 16 0,2-1 0 15,5 1 0-15,-8 1 0 0,-4 3-16 0,-1-3 0 16,5 0 0-16,-2 0 0 0,-2 3-16 0,-1-1 0 16,-2 0 0-16,-4-1 0 0,-1 1-16 0,-6-1 0 15,-3-1 0-15,-4 2 0 0,-1 0 0 0,-5 3 0 16,-4-1 0-16,-6 4 0 0,-5-1-144 0,-5 1 128 16,-7 1-128-16,-3-3 128 0,-3 0-128 0,-3-1 0 15,-3 4 0-15,-5 1 0 0,-6-1 0 0,-5 0 0 0,-2-5 0 16,-3 3 0-16,-2 2 128 0,-4-1-128 0,-4 3 128 0,-4-5-128 15,1 2 160-15,-6 1-160 0,-3 1 192 16,-1-4-192-16,2-1 144 0,-7 2-144 0,-5-2 0 0,-2-1 144 16,7 1-144-16,-9-4 0 0,-6 1 0 0,-10 1 0 15,-1 3 0-15,-6 0 0 0,-6 0 0 0,-2-3 0 16,3-1-448 0,7 1 0-16,6 1-16 0,-6 1 0 0,-5-5 272 0,-4 3 192 0,4 3-208 0,-6 3 80 15,-8 4-432-15,-13 2-80 0,-10 3 0 0,-8 6-19008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28:53.7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1-27T17:29:36.985"/>
    </inkml:context>
  </inkml:definitions>
  <inkml:trace contextRef="#ctx0" brushRef="#br0">9948 5480 5519 0,'3'0'496'0,"-2"-2"-496"0,2 2 0 0,-2 0 0 0,0 0 640 15,1-3 16-15,2 2 16 0,-4 1 0 0,0 0 992 0,27-14 192 0,-27 14 32 0,0 0 16 0,30-13-432 0,-30 13-64 16,15-11-32-16,-9 7 0 16,0 2-80-16,-1-5-16 0,-1 4 0 0,-2-2 0 15,2 1 32-15,-1-1 0 0,-1 1 0 0,-1-2 0 16,-1 0 16-16,2 0 0 0,-2 0 0 0,-2-1 0 16,2-1-256-16,-1-1-48 0,0-2-16 0,-2 1 0 15,2 0-304-15,-1-1-64 0,-2 1-16 0,0-2 0 16,-1 3-208-16,0-3-32 0,-3 3-16 0,-1-3 0 15,0 3-224-15,-2-2-144 0,0 1 192 0,-1 1-192 0,-3 1 176 0,-1 0-176 16,1 1 160-16,0 1-160 0,-2 2 144 16,-2-2-144-16,1 3 128 0,-2 1-128 0,0 4 0 0,-1-2 0 0,0 5 0 15,-1 3 0-15,2 3 128 0,-1 1-128 0,0 3 0 0,1 4 128 16,-1 2-128-16,0 3 0 0,0 4 0 16,1-1 0-16,1-1 0 0,0-1-176 0,1 2 176 0,-2 2-192 15,1 5 48-15,3-3 0 0,1 1 0 16,2-2 0-16,-1 3 0 0,3 0 0 0,0 7 0 15,2-4 0-15,3 0 144 0,1-2-192 0,3 1 192 0,2-4-192 16,0-4 192-16,1-2-192 16,1 2 192-16,2 0-192 0,-4-27 16 0,10 51 0 0,-10-51 0 0,12 42 0 15,-12-42 176-15,19 38-160 16,-19-38 160-16,0 0-160 0,41 52 160 0,-41-52 0 0,0 0-144 16,55 42 144-16,-55-42 0 0,0 0 0 0,68 30 0 0,-68-30 128 15,0 0 32-15,72 10 0 0,-72-10 0 0,0 0 0 16,67-4 32-16,-67 4 0 0,47-12 0 0,-24 1 0 15,-23 11 0-15,41-21 0 0,-21 8 0 0,0-2 0 16,-1 1 80-16,1-3 32 0,-5 3 0 0,1-4 0 16,0 0 1664-16,-1-1 336 0,0-2 64 0,-3 0 0 15,1 0-3184-15,-2 3-640 0,0-6-128 0,-1 3-16 16,0-2 1600-16,-2 0 336 0,1-4 64 0,-2 1 16 16,1 1-64-16,-2-2-16 0,-1 2 0 0,0 2 0 15,0-2-48-15,-2-1-16 0,1-1 0 0,-1 5 0 0,-1 1-32 0,1 0-16 0,0-3 0 0,0-3 0 31,1 4-32-31,-2 0-16 0,0 3 0 0,0 1 0 16,0 1-48-16,1 1-128 0,-1 1 192 0,1 4-64 0,-2-2-128 16,-1 4 0-16,0 0 0 0,-1 3 0 0,-1 3 0 0,0-2 0 0,-1 0 0 15,1 2 0-15,-2 2 0 0,1-1 0 16,-1 3-192-16,-1 0 192 0,0 3-800 0,0 0-32 0,-1 2-16 0,0 1-13488 16,-1 1-2704-16</inkml:trace>
  <inkml:trace contextRef="#ctx0" brushRef="#br0" timeOffset="4129.63">17096 4778 19343 0,'0'0'1728'0,"0"0"-1392"0,0 0-336 0,0 0 0 0,0 0 144 0,0 0-144 0,0 0 192 0,0 0-192 16,0 0 1824-16,0 0 256 0,44-6 48 0,-44 6 16 15,0 0-336-15,0 0-64 0,39-9-16 0,-39 9 0 16,0 0-528-16,0 0-112 0,44-12-32 0,-44 12 0 16,0 0-320-16,41-13-64 0,-41 13-16 0,0 0 0 0,48-8-256 0,-48 8-48 15,0 0-16 1,56-9 0-16,-56 9-160 0,48-6-48 0,-48 6 0 16,50-6 0-16,-50 6-128 0,50-5 128 0,-50 5-128 0,50-2 128 0,-50 2-128 0,50-2 192 15,-50 2-192-15,52-4 192 0,-52 4-48 0,44-2 0 16,-44 2 0-16,45-6 0 0,-45 6-16 0,44-7 0 15,-44 7 0-15,42-5 0 16,-42 5-128-16,0 0 128 0,55-9-128 0,-55 9 128 16,0 0-128-16,45-7 0 0,-45 7 0 0,0 0 0 15,0 0 0-15,41-6 0 0,-41 6 0 0,0 0 0 16,0 0 0-16,0 0 0 0,0 0 0 0,0 0 0 16,0 0-560-16,0 0-32 0,0 0-16 0,0 0 0 15,0 0-2080-15,0 0-432 0</inkml:trace>
  <inkml:trace contextRef="#ctx0" brushRef="#br0" timeOffset="4486.76">16950 5070 26719 0,'-3'3'2368'0,"3"-3"-1888"0,0 0-480 0,0 0 0 0,0 0 464 0,0 0 0 16,0 0 0-16,0 0 0 0,47 7 1440 0,-47-7 272 15,55 2 64-15,-55-2 16 16,67-5-736-16,-67 5-160 0,75-4-16 0,-32-1-16 16,2 2-656-16,2 0-128 0,1 2-32 0,0-1 0 15,3 2-64-15,0 0 0 0,1 0-16 0,0 2 0 16,-2-2-64-16,-2 0-16 0,1 0 0 0,-4 1 0 15,-45-1 0-15,80 0 0 0,-80 0 0 0,76-1 0 16,-76 1-32-16,65 0 0 0,-65 0 0 0,47 1 0 16,-47-1-128-16,0 0-48 0,0 0 0 0,50 3 0 15,-50-3-144-15,0 0 0 0,0 0 144 0,0 0-144 16,0 0-160-16,0 0-96 0,-1 0-32 0,-8 0 0 16,-2-3-768-16,-1 3-160 15</inkml:trace>
  <inkml:trace contextRef="#ctx0" brushRef="#br0" timeOffset="6280.83">16076 4251 23039 0,'-8'-7'2048'0,"5"4"-1648"0,0-2-400 0,2 4 0 0,1-2 0 0,0 3 0 0,0 0 128 0,0 0-128 15,1 0 1664 1,2 3 320-16,-3-3 48 0,0 0 16 0,0 0-352 0,0 0-64 16,42 42-16-16,-42-42 0 0,0 0-592 0,49 61-112 0,-49-61-16 0,40 49-16 0,-40-49-336 15,37 56-64 1,-37-56-16-16,31 58 0 0,-31-58-96 0,29 65-32 0,-29-65 0 0,34 82 0 15,-18-40-48-15,-16-42-16 0,31 79 0 0,-31-79 0 16,27 66-128-16,-27-66-16 0,23 52-128 0,-23-52 192 0,21 44-192 0,-21-44 128 16,19 42-128-16,-19-42 0 15,0 0 208-15,18 48-48 0,-18-48-16 0,0 0 0 16,0 0 48-16,9 40 0 16,-9-36 0-16,-1-1 0 0,0 2-192 0,-1-5 0 0,0 3 0 15,-2-3 128 1,1-3-496-16,-2 1-96 0,-2-2-32 0,2-2 0 15,-1 0-784-15,1-5-176 0,0 1-16 0,2-5-16352 0</inkml:trace>
  <inkml:trace contextRef="#ctx0" brushRef="#br0" timeOffset="6561.27">16605 4037 22111 0,'-3'-4'1968'0,"1"4"-1584"0,1-2-384 0,1 4 0 15,0-2 1680-15,0 3 256 0,-3-2 48 0,1 5 16 0,-3 2 544 0,0 5 96 0,-4 7 32 0,-2 9 0 16,-1 9-1376-16,-6 4-272 0,0 9-48 0,-3 1-16 16,-1 2-400-16,-4 3-96 0,-2 6-16 0,0 0 0 15,0 1-144-15,0-1-48 0,0-6 0 0,1-2 0 16,3-7-48-16,1-9-16 0,2-1 0 0,0-4 0 16,2-3 160-16,2-1 32 15,1-3 0-15,1-5 0 0,4-1-64 0,0-3 0 0,2-1 0 0,2-5 0 16,2 1-176-16,0-5-144 15,1-2 192-15,1 1-192 0,1-4 0 0,1 0 0 0,-2-1 0 0,1-4-192 32,-1 2-528-32,1-5-112 0,-1 1 0 0,2 0-19728 0</inkml:trace>
  <inkml:trace contextRef="#ctx0" brushRef="#br0" timeOffset="7429.58">18868 4310 12895 0,'0'0'1152'0,"0"-2"-928"0,0 2-224 0,1 0 0 0,0 0 992 0,2-3 160 16,3 2 16-16,1 1 16 0,-7 0 880 0,0 0 176 15,46-5 48-15,-46 5 0 0,42 3-384 0,-42-3-80 16,47 2-16-16,-47-2 0 0,48 1-368 0,-48-1-80 0,46 3-16 0,-46-3 0 16,47 0-336-16,-47 0-80 0,41-4-16 0,-41 4 0 15,37-2-464-15,-37 2-112 0,32-6-16 0,-32 6 0 16,26-4-320-16,-17 1 0 0,-1 1 0 0,-1 1 128 31,-2-1-624-31,-2 1-112 0,0 1-32 0,-4-2-17040 0</inkml:trace>
  <inkml:trace contextRef="#ctx0" brushRef="#br0" timeOffset="7848.22">18858 4298 11967 0,'-11'4'1072'0,"5"-1"-864"0,1 2-208 0,0 2 0 16,2-5 1136-16,1 2 176 0,1 2 32 0,-3 5 16 16,-2 5 1040-16,-3 8 208 0,0 4 32 0,1 4 16 0,0-1-240 0,1 3-48 15,1 0-16-15,1 3 0 0,2-3-944 0,2-2-192 16,1-32-48-16,2 58 0 0,-2-58-480 0,8 44-112 16,-8-44 0-16,0 0-16 0,17 49-240 0,-17-49-32 15,0 0-16-15,0 0 0 0,0 0-32 0,0 0-16 16,58 28 0-16,-43-32 0 0,1-2 16 0,3-4 0 0,3 2 0 0,2-7 0 15,2 2-48-15,3-4 0 0,2 1 0 0,1 1 0 16,2 0-64-16,-2 4-128 0,1 1 176 0,-4 4-176 16,-29 6 128-16,52 0-128 15,-52 0 0-15,0 0 0 0,65 25 0 0,-65-25 160 0,0 0-160 0,45 44 128 16,-45-44-128-16,0 0 160 16,26 64-160-16,-26-64 160 0,5 40-160 0,-8-16 160 15,-2-1-160-15,-4 5 160 0,-4-1-32 0,-2 0-128 0,-4 0 192 0,0-3-64 16,-1-2 64-16,-2-1 0 0,-3 0 0 0,-4-2 0 15,-1 0 128-15,0-5 48 0,5-1 0 0,0-3 0 16,1-1 80-16,1-3 0 0,2 0 16 0,3-2 0 16,1-1-464-16,-1-3 0 0,3-2 0 0,1 0-160 31,0-1-800-31,0 0-144 0,3-2-48 0,-1 1-19680 0</inkml:trace>
  <inkml:trace contextRef="#ctx0" brushRef="#br0" timeOffset="10085.86">20067 4718 5519 0,'2'-3'496'0,"-1"-3"-496"0,-1 2 0 0,0 1 0 0,1 1 1216 0,0-2 160 0,2-2 32 0,-1-8 0 15,2-2 288-15,1-1 64 16,0 2 16-16,-1 2 0 0,0-5-432 0,1 2-64 0,0-4-32 0,0 2 0 15,-1-1-16-15,1-2 0 0,-3 0 0 0,2 3 0 16,-1-6-32-16,-3 1-16 0,0 0 0 0,0-2 0 16,-2 0-208-16,0-2-32 15,-2-1-16-15,1 1 0 0,0 2-256 0,-1 2-48 16,-1-3-16-16,-1-1 0 0,0-2-160 0,-3 0-16 16,-2-5-16-16,-2 1 0 0,-2 1-32 0,-1-2 0 0,-2 3 0 0,-1-2 0 0,-2 3-64 15,-4 1 0 1,-4 0-16-16,0 1 0 0,-3 1-112 0,-3 2-32 15,2 0 0-15,-2 2 0 0,-1 4-160 0,-2-2 0 16,-3 4 144-16,-4 1-144 0,-4 2 0 0,1 4-256 16,0 1 32-16,-6 6 16 0,-5-1-160 0,-4 3-16 0,-1 3-16 15,1 4 0-15,-3 3 208 0,-2 6 32 0,-4 6 16 16,-2 4 0-16,0 4 144 0,5 5 0 0,6 4 0 0,6-1 0 16,6 2 208-16,9-2-16 0,4 5-16 0,5-4 0 15,5-1-176-15,1 8 0 0,-2 10 0 0,3 11 0 16,3 6 0-16,6-2 0 0,4-2 0 0,6-7 0 15,4-1 0-15,6 1 0 0,4-1 0 0,7 1 0 16,6 0 0-16,-20-61 0 0,45 104 0 0,-45-104 128 16,40 73-128-16,-40-73 0 0,49 69 0 0,-49-69 128 15,56 70-128-15,-56-70 160 0,52 68-160 0,-52-68 160 16,52 61-32-16,-52-61-128 0,52 58 192 0,-52-58-64 16,52 51 64-16,-52-51 0 0,49 42 0 0,-49-42 0 0,53 29-32 0,-53-29 0 15,56 21 0-15,-30-14 0 0,-1-4-32 0,2-3 0 16,4-2 0-16,4-2 0 0,2-2 0 0,3 0-128 15,5-5 192-15,-1-2-64 0,3 1-128 0,0-7 128 16,-1 0-128-16,-19 6 128 0,-6 6-128 0,-1-4 0 16,5-5 144-16,3-8-144 0,6-6 272 0,3-9-16 15,2-7 0-15,0-5 0 0,-2-3 240 0,-3-3 32 16,-1-1 16-16,-5-4 0 0,-2 4-96 0,-5 0-32 0,-5 10 0 0,-1-6 0 16,-1-4-112-16,-6-3-32 0,-2 0 0 0,-3 3 0 15,-4-2-32-15,-4 6-16 0,0 11 0 0,-1 2 0 16,-1 6-48-16,-1-1-16 0,-2-2 0 0,-1-3 0 15,-2 5-160-15,0 3 0 0,0 3-192 0,0 3 192 16,-2 4-608 0,1 4 0-16,2 1 0 0,1 3 0 15,0 6-160-15,2-1-16 0,0 8-16 0,2-1 0 0,1 6-672 0,-2 3-128 0,0 4-16 0,-2 7-15984 16</inkml:trace>
  <inkml:trace contextRef="#ctx0" brushRef="#br0" timeOffset="10747.84">18733 5381 7359 0,'-1'7'320'0,"0"-4"80"0,-1 5-400 0,1-5 0 0,0 4 0 0,0-4 0 0,-1 5 1344 0,0 4 192 0,2-12 48 0,-10 48 0 0,1-18 448 0,1 3 80 15,-3 2 32-15,-1 1 0 16,-1 0-672-16,-4 0-128 0,-3 1-16 0,-2-3-16 0,2-3-352 0,-1-1-64 16,-4 1 0-16,-3-2-16 0,0-1-176 0,-4 1-48 15,-6 5 0-15,-5 0 0 16,-3 1-64-16,-2-2-16 0,-3 1 0 0,-1-1 0 15,1-3-304-15,1-3-64 0,0 0-16 0,-2 0 0 16,-2-2 32-16,-3-1 0 0,-3-3 0 0,0-3 0 0,3-3 288 0,-1-3 64 16,-1-3 16-16,-2 0 0 0,0-3 400 0,1 0 80 15,-3 0 16-15,1-2 0 0,1-1-576 0,3-6-128 0,0-1 0 0,2 1-16 16,3-2-144-16,-1 1-32 16,-2-1 0-16,3 1 0 15,2-4 16-15,4-1 0 0,5-1 0 0,4-2 0 16,5-3-48-16,2-2-16 0,6 1 0 0,3-3 0 15,3 2-144-15,3-4 192 0,4 0-192 0,2 2 192 0,2-1-192 16,1 0 0-16,2-1 0 0,-1 0 0 0,1 4 0 0,1-4 0 16,0 0 0-16,1 3-176 0,0-1-176 0,1 2-32 15,-1 1-16-15,0 2 0 16,0 4-304-16,-1-2-64 0,1 3-16 0,1-1 0 16,0 3-1136-16,2 1-208 0,0-1-48 0,2 1-16 15,1 2-1008-15,1 0-208 0</inkml:trace>
  <inkml:trace contextRef="#ctx0" brushRef="#br0" timeOffset="11481.81">16413 5671 3679 0,'-6'8'320'0,"-1"1"-320"0,0 1 0 0,2-4 0 0,1 0 544 0,-5 7 32 0,-8 10 16 0,-12 13 0 15,-8 10 832-15,-6 7 176 0,-1-1 16 0,5-4 16 16,6-6-48-16,4-6-16 15,4-3 0-15,4-5 0 0,4-1-432 0,2-6-96 16,3 0-16-16,2-6 0 0,1-2 112 0,3 1 16 16,2-7 0-16,1 0 0 0,0-3-176 0,1-1-16 15,2-3-16-15,1 0 0 0,0-3-96 0,3-1-16 16,1 0 0-16,1-5 0 0,1 0-208 0,2 2-48 0,-1-2-16 16,1-3 0-16,4-3-400 0,-1-2-160 15,1 1 128-15,-1-4-128 0,-1 0 0 0,0-1-144 0,1-2 0 16,-2-2 0-16,-2 2 0 0,0-2 0 0,1-5 0 0,-1 0 0 15,-1-3 144-15,0 0 0 0,0-3 0 0,-1 0 0 16,0 3 0-16,0 3 128 0,0 5-128 0,-1 0 0 16,0 7 0-16,-2 4 0 0,0 4 0 0,0-1 0 15,1 5 464-15,-1 2 32 0,0 1 0 0,0 0 0 16,4 3 272-16,0 3 64 0,3 3 16 0,-10-6 0 16,0 0-240-16,0 0-48 0,68 39-16 0,-68-39 0 15,0 0-112-15,78 42-32 0,-78-42 0 0,67 29 0 0,-67-29-48 0,73 21-16 0,-73-21 0 0,69 11 0 16,-69-11 96-16,54 2 16 15,-25-4 0-15,-2-3 0 16,-2 1 16-16,-4-4 16 0,-2 0 0 0,-1 0 0 0,-3 1-80 0,-2-1-16 0,0-3 0 0,-4 1 0 16,1 1-192-16,-3 0-64 15,-3 2 0-15,0-2 0 0,-1 3-304 0,-3 0-64 16,-2 1-16-16,-4 4-20656 0</inkml:trace>
  <inkml:trace contextRef="#ctx0" brushRef="#br0" timeOffset="34164.11">23787 4073 14735 0,'-11'-4'1312'0,"5"4"-1056"0,2-2-256 0,0 1 0 0,3 1 1024 0,0 0 160 0,0 0 32 0,-1 0 0 16,1 0 816-16,1 0 160 0,-1 1 48 0,2 1 0 15,2 1 176-15,-1-3 32 0,-2 0 16 0,0 0 0 16,0 0-1040-16,0 0-208 0,0 0-32 0,47 31-16 16,-47-31-576-16,0 0-112 0,0 0-32 0,40 39 0 15,-40-39-80-15,0 0-32 0,0 0 0 0,37 63 0 16,-37-63-64-16,0 0-16 0,33 61 0 0,-33-61 0 16,30 47-64-16,-30-47 0 0,33 47-16 0,-33-47 0 15,40 47 0-15,-40-47 0 0,39 46 0 0,-39-46 0 16,44 54-16-16,-44-54 0 0,43 59 0 0,-43-59 0 15,36 61 0-15,-36-61 0 0,33 54 0 0,-33-54 0 16,29 55-16-16,-29-55 0 0,24 48 0 0,-24-48 0 16,0 0 32-16,34 58 0 0,-34-58 0 0,0 0 0 15,0 0-32-15,45 51 0 0,-45-51 0 0,0 0 0 0,0 0 32 16,50 33 0-16,-50-33 0 0,0 0 0 0,0 0-32 0,0 0 0 16,0 0 0-16,47 9 0 0,-45-12-144 0,0 2 0 15,-1-1 0-15,-2-2 128 0,-1 2-304 0,-3-5-64 16,0 1-16-16,0 0 0 15,-1 0-608-15,0-2-128 0,-1 1-32 0,1-4-12704 16,-1 1-2544-16</inkml:trace>
  <inkml:trace contextRef="#ctx0" brushRef="#br0" timeOffset="34543.11">24489 3843 21183 0,'-6'-9'944'0,"4"6"192"16,0 0-912-16,1-1-224 0,0 3 0 0,0 1 0 0,-2 1 1232 0,0 3 208 0,-5 2 32 0,-4 3 16 0,-7 6 1600 0,-3 3 320 0,-4 7 64 0,-1 2 16 0,-2 5-2144 0,1 2-416 15,-2 2-96-15,2 3 0 0,-1 5-384 0,2 3-80 0,-1 1-16 16,1 0 0-16,1-5-64 0,1-1-16 15,0-2 0-15,-2 1 0 16,0-2 112-16,-3 1 32 0,-1 2 0 0,0-5 0 16,0-1 64-16,3 0 16 0,4-7 0 0,3-1 0 15,3-1-80-15,0-6-16 0,2 1 0 0,3-2 0 0,2-5-96 0,1-2-32 0,1-2 0 0,0-2 0 16,3 0-128 0,3-6-16-16,-1 1-128 0,0-1 192 0,0-1-192 0,3-4 0 15,-1 2 0-15,0-3 0 0,2-1-256 16,2 1-112-16,-1-2-16 0,1-1 0 15,3-4-768-15,2-1-176 0,1-5-16 0,6-2-19088 16</inkml:trace>
  <inkml:trace contextRef="#ctx0" brushRef="#br0" timeOffset="36490.71">25421 4042 6447 0,'0'-2'576'0,"0"-1"-576"15,1 2 0-15,-1 1 0 0,1 0 1280 0,-1-3 160 0,1 1 32 0,0-2 0 16,1-2 1376-16,-1 1 288 0,0 1 48 0,0 2 16 0,-1 1-496 15,0 1-80-15,-1 1-32 0,0 4 0 0,-2-1-832 0,1 4-160 16,-2 1-48-16,-1 0 0 16,0 3-624-16,-1 0-128 0,-4 1-32 0,2 4 0 15,-1-2-368-15,-1 3-80 0,0-2 0 0,-1 2-16 16,-1 0-80-16,-1 1-16 0,-1 1 0 0,0-4 0 0,0 1-32 16,-2-1-16-16,0 1 0 0,0-2 0 0,0 0-160 15,1-5 192-15,2 1-192 0,-1-1 192 0,2-4-192 0,-1 3 192 16,2-3-192-16,0-2 192 0,1 1-192 0,0-2 192 0,3 1-192 0,-1 1 192 15,1-3-64-15,2 0-128 16,-1 0 192-16,1 1-64 0,0 0 0 0,0 0-128 0,1-1 192 0,-1 2-64 16,0-1-128-16,3-2 160 15,-2 1-160-15,2 1 160 0,-1 0-160 0,1 0 128 16,1-3-128-16,-1 4 128 0,1-4-128 0,0 2 0 16,1-2 0-16,0 3 128 0,0-2-128 0,-1 1 0 15,2-2 0-15,0 3 128 0,0-3-128 0,1 1 0 16,-1 1 0-16,1-2 128 0,1 3-128 0,-1-3 0 0,1 4 0 0,0-4 0 15,2 2 0-15,-1-2 0 16,1 0 128-16,0 1-128 0,1 1 0 0,0-2 0 0,2 1 0 0,-1-1 0 16,1 2 128-16,0-2-128 0,-8 0 0 0,0 0 128 15,0 0-128-15,39 6 0 0,-39-6 144 0,0 0-144 16,0 0 0-16,43 13 128 0,-43-13-128 0,0 0 0 16,0 0 0-16,47 21 128 0,-47-21-128 0,0 0 0 15,0 0 0-15,48 30 0 0,-48-30 0 0,0 0 128 16,0 0-128-16,52 39 0 0,-52-39 0 0,0 0 128 15,41 33-128-15,-41-33 0 0,0 0 128 0,44 33-128 16,-44-33 128-16,0 0-128 0,0 0 160 0,53 40-160 16,-53-40 176-16,0 0-176 0,0 0 192 0,45 33-192 15,-45-33 192-15,0 0-64 0,0 0 0 0,46 24-128 16,-46-24 192-16,0 0-64 0,0 0 0 0,0 0-128 16,48 24 224-16,-48-24-64 0,0 0-16 0,0 0 0 0,0 0 16 0,0 0 0 15,0 0 0-15,0 0 0 16,44 17 0-16,-41-16 0 0,-3-1 0 0,0 0 0 0,0 0-160 15,0 0 192-15,0 0-192 0,0 0 192 0,0 0-192 0,0 0 0 16,0 0 0-16,0 0 128 0,0 0-128 0,0 0 0 16,0 0 0-16,0 0 0 0,0 0 0 0,0 0 0 15,0 0-176-15,0 0 176 16,0 0-560-16,0 0-16 0,0 0-16 0,0 0 0 16,0 0-272-16,0 0-48 0,0 0-16 0,0-1-12832 0,-4-4-2576 0</inkml:trace>
  <inkml:trace contextRef="#ctx0" brushRef="#br0" timeOffset="37095.31">25587 4440 10127 0,'-1'-2'448'0,"1"1"96"0,0 1-544 0,0-2 0 0,1 2 0 0,-1 0 0 0,0-1 1664 0,2 1 208 0,-1 0 48 0,1 0 16 0,1-2 1840 0,-1 2 384 0,1 0 64 0,2-3 0 0,-2 3-1744 16,4-1-368-1,-1 1-64-15,3 0 0 0,0 0-1120 0,3 0-224 16,0 0-32-16,-12 0-16 0,0 0-192 0,52 6-32 15,-52-6-16-15,43 1 0 0,-43-1-32 0,43 3-16 0,-43-3 0 0,50 2 0 16,-50-2-48-16,53 0 0 16,-53 0 0-16,58 0 0 0,-58 0-16 0,57 0-16 15,-27 0 0-15,-1 0 0 0,-29 0-32 0,56 3 0 0,-56-3 0 0,53 3 0 16,-53-3 0-16,50 3-16 0,-50-3 0 0,43 4 0 16,-43-4 0-16,40 0 0 0,-40 0 0 0,35-3 0 15,-35 3-48-15,33-1 0 0,-33 1 0 0,26-3 0 16,-26 3-16-16,19-3-16 0,-10 3 0 0,-2-3 0 0,-2 1-160 15,0 1 192-15,-1-1-192 0,-2 1 192 0,0 1-192 0,-2 0 0 0,0 0 0 0,-2 0 0 32,1 0 0-32,-1 0 0 0,-1 0-144 0,-2 0 144 31,2 0-880-31,-1 0-64 0,-1 0-16 0,-1 1-13568 0,0 2-2736 0</inkml:trace>
  <inkml:trace contextRef="#ctx0" brushRef="#br0" timeOffset="38554.44">27061 3946 33167 0,'4'0'2944'0,"0"0"-2352"0,1 0-464 0,-1-3-128 0,-1 3 368 0,3 0 48 0,3-1 16 0,8 1 0 16,8-1 976-16,7 1 208 0,3 0 48 0,1 0 0 15,0 0-1072-15,-3 0-208 16,0 1-32-16,0-1-16 0,-1 0-80 0,-3 1-32 16,-1 2 0-16,-2-3 0 0,-2 0-80 0,-1 2-16 0,-2-1 0 0,-2 2 0 15,-1-3-128-15,-2 0 0 0,-3 2 0 0,0-2 128 16,-1 0-128-16,0 1 0 15,0-1 0-15,-4 0 0 0,0 0 0 0,-3 0-192 0,0 0 32 0,-3 3 16 32,-2-3-416-32,0 0-80 0,-2 0 0 0,-2 0-17728 0</inkml:trace>
  <inkml:trace contextRef="#ctx0" brushRef="#br0" timeOffset="39060.51">27007 3981 11055 0,'6'0'976'0,"-3"0"-784"0,0 0-192 0,1 0 0 0,-1 0 1680 0,-2 2 304 0,0 0 48 0,3 1 16 16,-4-3 2144-16,0 0 432 16,0 0 96-16,0 0 16 0,0 0-2560 0,23 60-496 15,-23-60-96-15,0 0-32 0,-1 48-960 0,1-48-192 0,0 0-32 0,-7 51-16 16,7-51-128-16,-8 35-32 0,8-35 0 0,-7 32 0 15,7-32-64-15,-8 33 0 16,8-33-128-16,0 0 192 0,-5 39-192 0,5-39 128 16,0 0-128-16,0 0 0 0,0 0 144 0,0 0-144 0,9 49 128 0,-5-46-128 15,2-1 208-15,1-1-32 0,2-1-16 0,1-1 0 16,2-1 112-16,4-3 32 16,2 1 0-16,3-2 0 0,1 2-80 0,4-3-16 15,2 3 0-15,2 0 0 0,1 2-208 0,-1 2 128 0,-1 2-128 0,-29-2 0 0,58 13 0 0,-58-13 0 16,55 18 0-16,-55-18 0 0,43 24 0 0,-43-24 0 15,0 0 0-15,46 45 0 0,-46-45-160 0,0 0 32 16,22 66 0-16,-22-66 0 0,3 48-16 0,-3-48 0 16,-5 43 0-16,5-43 0 15,-15 45 144-15,4-24 0 0,-2 0-144 0,-3-2 144 16,1-5 0-16,-3 1 0 0,-1 0 0 0,-2-5 128 0,2 0 128 0,-4-3 0 0,0-1 16 16,-1 1 0-1,1-4 128-15,-1 0 32 0,2-1 0 0,0-2 0 16,2 0-224-16,0-2-32 0,0-3-16 0,1 1 0 15,1 0-736-15,-1-2-160 0,0-2-32 0,0 1 0 16,2 1-320-16,1-2-80 0</inkml:trace>
  <inkml:trace contextRef="#ctx0" brushRef="#br0" timeOffset="40144.74">25181 4983 13823 0,'-4'3'1216'0,"0"-2"-960"0,2 1-256 0,0 1 0 0,1-3 624 0,-1 3 80 0,-2 2 0 0,-3 5 16 16,-2 0 1824-16,0 4 352 0,1-1 80 0,0 2 16 15,3 0-912-15,2 0-176 0,3-15-48 0,0 0 0 16,-4 44-688-16,4-44-144 0,0 0-16 0,9 49-16 16,-9-49-336-16,0 0-64 15,6 52-16-15,-6-52 0 0,0 0-256 0,7 50-64 16,-7-50-16-16,0 0 0 0,0 0-112 0,26 57 0 15,-26-57-128-15,0 0 192 0,0 0-64 0,38 41-128 16,-38-41 176-16,0 0-176 0,0 0 208 0,46 20-64 0,-46-20-16 0,27 0 0 0,-13-3 80 0,0 1 16 16,0-2 0-16,1-1 0 0,4-1 32 0,-1-1 16 15,3-2 0-15,2 0 0 0,-2 3 48 0,-2-3 0 16,0 3 0-16,1 0 0 0,1 0-80 0,-1 0-16 16,1 1 0-16,-2 1 0 15,1 0-224-15,0 2 144 0,-20 2-144 0,36 0 128 16,-36 0-128-16,0 0 0 0,53 11 0 0,-53-11 0 15,0 0 0-15,53 25 0 0,-53-25 0 0,0 0 0 0,47 31-128 0,-47-31 128 0,0 0-160 0,40 36 160 32,-40-36-208-32,0 0 48 0,0 0 16 0,0 0 0 0,37 53 144 0,-37-53-192 0,0 0 192 0,0 0-192 15,0 0 192 1,0 0 0-16,16 53 0 0,-16-53 0 0,0 0 0 0,0 0 0 16,0 0 0-16,0 0 0 15,0 0 0-15,0 0 0 0,0 0 0 0,0 0 0 0,0 0 0 0,0 0 192 16,0 0-64-16,0 0 0 0,5 0 80 0,-3-6 32 0,1-2 0 15,1 0 0-15,0-3-48 0,4-2 0 0,-1 1 0 16,1-4 0-16,2 1 0 0,0-2-16 0,2 0 0 16,2 3 0-16,-2 1-176 0,0 2 192 0,4 1-192 15,2 2 192-15,1-1-192 0,1 3 0 0,0 2 0 0,0 2 128 16,-20 2-128-16,38 0 0 0,-38 0 0 0,40 3 0 0,-40-3 0 0,43 9 0 31,-43-9 0-31,46 11 0 0,-46-11 0 0,44 10 0 16,-44-10 0-16,51 6 0 0,-51-6 0 0,54 6 0 15,-54-6 0-15,56 0 0 0,-56 0 0 0,47-2 0 0,-20 1 0 0,-2-2 0 16,5-1 0-16,-3 2 128 0,-1-4-128 0,0 1 192 16,-3-1 64-16,-1-2 32 0,-3 1 0 0,-2 1 0 15,-2-2 32-15,-1 0 0 0,1-1 0 0,-3-3 0 16,-1 3-128-16,0-1 0 0,-3 1-16 0,-1-2 0 16,-3 4-176-16,-2-2 0 0,-2 0 0 0,-1 1-176 15,0 2-656-15,-3 2-144 0,-1-1-32 0,-1 1 0 16,-1 2-400-1,-3 1-96-15</inkml:trace>
  <inkml:trace contextRef="#ctx0" brushRef="#br0" timeOffset="41847.78">25353 6292 10127 0,'-2'0'896'0,"1"0"-704"0,1 0-192 0,0 0 0 0,0 0 576 0,0 0 64 15,0 0 32-15,1 0 0 0,2 0 1584 0,0 0 320 16,4 0 64-16,3 0 16 0,2 0-48 0,-12 0-16 16,32-3 0-16,-32 3 0 0,36-4-736 0,-36 4-160 15,43 0-32-15,-43 0 0 0,47-2-640 0,-47 2-144 16,47 0-32-16,-47 0 0 0,43 0-400 0,-43 0-64 0,41 2-32 0,-41-2 0 16,0 0-112-16,57 7-32 15,-57-7 0-15,38 3 0 0,-38-3-48 0,0 0-16 0,54 5 0 0,-54-5 0 16,34 1-16-16,-34-1-128 0,0 0 192 0,47 3-64 15,-47-3-128-15,0 0 128 16,40 0-128-16,-32 0 128 0,-8 0-128 0,0 0 0 0,0 0 0 0,0 0 0 16,0 0 0-16,0 0 0 0,0 0-144 0,0 0 144 15,0 0-560-15,0 0 0 0,0 0 0 0,0 0-11952 32,0 0-2400-32</inkml:trace>
  <inkml:trace contextRef="#ctx0" brushRef="#br0" timeOffset="42201.9">25193 6612 22111 0,'2'2'1968'0,"3"-2"-1584"0,0 2-384 0,-1-2 0 15,0 0 624-15,-4 0 32 0,0 0 16 0,43 4 0 16,-43-4 2480-16,69 4 496 0,-24-1 112 0,3-3 16 15,-3 0-2064-15,-1 0-416 0,1 0-80 0,-3 0 0 16,-4-3-576-16,-3 3-96 0,-35 0-32 0,60 0 0 16,-60 0-64-16,46 3 0 0,-46-3-16 0,43 0 0 15,-43 0-112-15,36 2-32 0,-36-2 0 0,0 0 0 16,45 0-128-16,-45 0-32 0,0 0 0 0,0 0 0 16,0 0-128-16,42 4 0 0,-36-4 144 0,-1 0-144 0,0 0 0 15,-4 0 0-15,1 0 0 0,-2-3 128 0,2 3-128 0,-4 0 0 16,0 0-176-16,-1 3 176 15,0-3-464-15,-1 0 0 0,-2-3 0 0,0 3 0 16,0 0-192-16,-1 0-48 0,1 0 0 0,-1-1 0 16,1 1-528-16,-1 0-112 0,1-2-32 0,0 2-16400 15</inkml:trace>
  <inkml:trace contextRef="#ctx1" brushRef="#br0">26961 9184 0,'0'0'0,"0"0"0,0 0 16,0 0 0</inkml:trace>
  <inkml:trace contextRef="#ctx1" brushRef="#br0" timeOffset="474.84">26138 7639 0,'0'0'0,"0"0"15,0 0 1,45-75 15,-43 63-31,-2 5 16,0 5 15,0 2-15,2 0-1,2 56 1,-12 20-16</inkml:trace>
  <inkml:trace contextRef="#ctx0" brushRef="#br0" timeOffset="44637.77">26954 1883 10127 0,'-6'0'896'0,"0"0"-704"0,2 0-192 0,1 2 0 0,1 2 1024 0,-4-2 192 0,-4 5 16 0,-9 0 16 16,-4 7 1328-16,-7 4 272 0,-1 3 48 0,0 2 16 16,2 2-608-16,-5 3-128 15,-2 5-32-15,-2 7 0 0,-4 4-512 0,-1 6-96 0,-3 4-32 0,1-1 0 16,5 2-592-16,1-1-112 16,5 0-32-16,4-3 0 0,5-3-272 0,3 1-64 0,1-1-16 0,2-2 0 15,3-2-96-15,4-4-32 0,1-3 0 0,2-4 0 16,9-33-16-16,-11 57 0 0,11-57 0 0,-5 55 0 15,5-55-64-15,-2 50-16 0,2-50 0 0,0 0 0 16,0 63-48-16,0-63-16 0,0 0 0 0,3 55 0 0,-3-55-128 16,0 0 160-16,0 0-160 0,2 52 160 0,-2-52-160 15,0 0 0-15,0 0 0 0,0 0 128 0,0 0-128 16,-8 35 0-16,7-32 0 0,-3-3 0 16,2 0-768-16,-2 0-48 0,0-4 0 0,-1 2-12304 15,0-4-2448-15</inkml:trace>
  <inkml:trace contextRef="#ctx0" brushRef="#br0" timeOffset="45160.68">25659 2896 11055 0,'13'-3'480'0,"-9"3"112"0,3-4-464 0,-2 3-128 0,0 0 0 0,-3 1 0 16,2 0 2208-16,2 0 416 0,-6 0 96 0,0 0 16 15,0 0 240-15,0 0 48 0,48 21 16 0,-48-21 0 16,0 0-1264-16,0 0-256 16,17 49-48-16,-17-49-16 0,0 0-464 0,5 56-96 0,-5-56 0 0,3 41-16 0,-3-41-400 0,6 51-80 15,-6-51-16-15,10 50 0 0,-10-50-128 0,15 49-16 31,-15-49-16-31,21 45 0 0,-21-45-80 0,0 0-16 16,31 63 0-16,-31-63 0 0,0 0-128 0,28 49 128 16,-28-49-128-16,0 0 128 0,0 0-128 0,0 0 0 15,30 52 144-15,-30-52-144 0,0 0 224 0,0 0-32 16,0 0 0-16,0 0 0 0,0 0 64 0,0 0 0 16,0 0 0-16,0 0 0 0,0 0 64 0,56 23 0 0,-42-29 16 15,4-3 0-15,4-1-48 0,3-1-16 16,2-5 0-16,1 1 0 0,3-2-16 0,0-5 0 0,3-2 0 15,-1 1 0-15,-2 0 0 0,0 4-16 0,2-2 0 0,3 2 0 16,1 1-16-16,3-3 0 0,2 0 0 0,-1-1 0 16,-1 1-32-16,-1 0-16 0,-3 0 0 0,-3 3 0 15,-5 1-16-15,-3 0 0 0,-3 5 0 0,-4-1 0 16,-4 3-160-16,-1 1 128 0,-3 0-128 0,-2 2 128 16,-1 1-128-16,-2 1 0 0,-2 1 0 0,1-1 0 15,-3 4-320-15,0-2-64 0,1 0 0 0,-2 0 0 16,-2 3-640-16,1 0-144 0,0 0-32 0,-2 0 0 15,0 0-272-15,-2 3-64 0</inkml:trace>
  <inkml:trace contextRef="#ctx0" brushRef="#br0" timeOffset="57298.08">26349 4188 4159 0,'4'0'0'16,"-2"-1"0"-16,1 1 0 0,-2 0 0 0,-1 0 0 0,0 0 0 0,3-3 544 0,0 3 224 0,1 0 32 0,1 0 16 15,-1 0 80-15,-2 0 32 0,1 0 0 0,-2 0 16 16,0 0-176-16,0 3-16 0,2-3-16 0,0 0 16 16,0 0 192-16,-1 0 32 0,2 0 16 0,1-3 0 15,0 1-112-15,0 1-32 0,1-2 0 0,-1 1 16 0,0 0 128 16,1 0 32-16,2-3 0 0,-1 0 0 0,0 0 512 0,1-1 80 16,-2-3 32-16,0 3 0 0,0-4 32 0,-1-1 16 15,0 1 0-15,-2-5 16 0,-1 0-112 0,0 1 0 16,-2 1-16-16,-2-2 0 0,-1-2-768 0,-4-4-160 15,0 1-16-15,-4-1 0 0,-3 0-240 0,-4-2-32 16,-5 4-16-16,-3-2 16 0,-2 0-208 0,-3 3-32 16,-4-3-128-16,-2 3 192 0,-1 0-192 0,-3 3 0 15,-4 2-192-15,0 1 192 0,0 3 0 0,-5 3 0 0,-7-2 0 16,-2 4 0-16,2 1 0 0,1 3 0 0,0 7 0 0,1-1 160 16,3 2-160-16,-3 7 0 15,-3 4 0-15,0 2 0 0,4 6 0 0,2 3 0 16,6 7 0-16,4 5 0 0,6-3 0 0,1 10 0 15,2 10 0-15,0 8 0 0,3 6 0 0,2 5 0 0,4-7 0 0,6 5 0 16,1 2-192-16,9 1 192 0,4-6-192 0,5-8 192 16,2-16-448-16,4-4 48 0,-7-45 0 0,35 93 0 15,-35-93 96-15,58 92 32 0,-21-45 0 0,5-4 0 16,4-5 272-16,2-1 0 0,5-3 0 0,-53-34 0 16,51 36 128-16,-51-36 48 0,58 27 0 0,-10-12 0 15,20 6 80-15,16-3 0 0,7-3 16 0,-10-5 0 16,-28-3-48-16,6-5-16 0,9-2 0 0,11-4 0 15,5-5 48-15,-4-1 0 0,-6-4 0 0,-7-5 0 0,-7 2 80 0,-9-2 32 16,-7 1 0-16,-2-2 0 16,1-2 96-16,0-8 32 0,1-2 0 0,-6-3 0 0,-2-3-48 0,-5-2-16 15,-5 1 0-15,-5-3 0 0,-5 2-48 0,-5-5-16 16,-1 0 0-16,-5 0 0 0,-1-1 16 16,-3-1 0-16,-4-1 0 0,0 1 0 0,-5 0-128 0,-2-1 0 15,-5-3-16-15,-4 2 0 0,-7-2-112 0,-4 3-128 16,0 8 176-16,3 7-176 0,2 6 0 0,-7-5 0 15,-12-3 0-15,-11-3 0 0,-3 1-192 0,-1 4 0 16,-1 2 0-16,0 4 0 0,1 0 0 0,-1 6 16 0,8 4 0 0,-2-1 0 16,-3 5 48-16,-2 4 0 0,-2 3 0 0,4 3 0 15,1 3 128-15,2 3-160 0,7-2 160 0,6 4-160 16,3-1 160-16,-5 7-208 16,-11 10 80-16,-6 4 128 0,-4 11-208 0,2-1 80 15,6 3 128-15,4 0-208 0,4 1 48 0,7-3 16 16,8-2 0-16,-2 2 0 15,2 6-224-15,2 1-32 0,6 4-16 0,8-1 0 0,8-1-592 0,8-3-112 16,1-42-32-16,17 70-12528 0,-17-70-2512 16</inkml:trace>
  <inkml:trace contextRef="#ctx0" brushRef="#br0" timeOffset="71235.45">4598 11205 14735 0,'1'-1'1312'0,"0"-2"-1056"0,-1 3-256 0,0-2 0 0,0 0 1072 0,0 0 144 0,0-4 48 0,0-5 0 16,-1-2 1424-16,-2 1 304 0,0-3 48 0,-2 0 16 15,0 0-512-15,-1 3-112 0,-2-3 0 0,0 3-16 16,-1-3-1312-16,-1 3-256 0,0 0-48 0,-1 3-16 16,-3-1-336-16,0 1-64 15,-4 3 0-15,-3 1-16 0,-4 4-208 16,-3 1-32-16,-3 1-128 0,0 4 192 0,3 1-192 0,-7 0 0 16,-6 9 0-16,-4 1 0 0,-1 4 0 0,1 2 0 0,-2 4-128 0,4 3 128 15,6 3 0-15,4-3 0 16,4 5 0-16,7 0 0 0,3 1-128 0,6-2 128 15,2 3 0-15,3 1 0 0,1 5-176 0,4 2 176 0,2 0-160 0,5 1 160 0,4 0-384 0,6-2 32 16,-14-43 0-16,41 71 0 31,-41-71-320-31,55 46-64 0,-55-46-16 0,68 30 0 0,-68-30 304 0,77 16 64 16,-77-16 16-16,85-3 0 0,-40-3 512 0,3-4 112 16,0-1 0-16,-1-4 16 0,-1 2 240 0,-5-5 32 0,-4 0 16 0,-5-3 0 15,-3 0-48-15,-5 0 0 0,-4-3 0 0,-4 2 0 16,-3-2 192-16,-5 0 48 0,0-6 0 15,-5-1 0-15,0-1 112 0,-3-1 32 0,2-3 0 0,-2-1 0 16,0-2-160-16,-1 0-32 0,-3 3 0 0,-1 2 0 16,0 4-384-16,-1 1-64 0,1 7-32 0,-1 1 0 15,0 2-224-15,-1 2 0 0,0 7 0 0,1 1 0 32,-1 3-1216-32,-3 6-128 0,0 1-16 0,-2 11-20144 0</inkml:trace>
  <inkml:trace contextRef="#ctx0" brushRef="#br0" timeOffset="72882.13">9950 13113 14735 0,'-4'-3'1312'0,"3"2"-1056"0,-2 0-256 0,2 1 0 0,1 0 1552 0,0 0 256 0,0 0 48 0,1-1 16 16,0 1 384-16,1 0 80 0,1-3 16 0,0 1 0 16,2-2-48-16,1 0-16 15,3 2 0-15,2-4 0 0,1 0-1136 0,0-1-240 0,0 2-32 0,0-2-16 16,7 0-512-16,-1-1-96 16,2-1-32-16,-2 1 0 0,1-1-64 0,2 2-16 15,0-1 0-15,1 1 0 0,2 0-144 0,2-1 160 16,0 2-160-16,0 0 160 0,2-3-160 0,2 3 192 0,-1 1-192 0,0 1 192 0,-29 4-192 0,56-2 160 15,-56 2-160-15,49 2 160 16,-49-2-32-16,0 0 0 0,58 27 0 0,-58-27 0 0,0 0 32 0,42 49 0 16,-42-49 0-16,17 54 0 15,-12-21 48-15,-2 7 16 0,-1 7 0 0,-3 1 0 16,-1 4 16-16,-5 3 0 0,-1-1 0 0,0-3 0 16,3-6-48-16,-1 9-16 0,-2 4 0 0,-1 0 0 0,0-2 16 15,-1-5 0-15,1-6 0 0,0-4 0 0,1-3 128 0,2-2 48 16,1-3 0-16,0 3 0 0,-1-2-16 15,1-1 0-15,2-3 0 0,-2 1 0 16,1-4-80-16,0-2-16 0,2-4 0 0,-2-2 0 0,4-19-32 0,-1 29-16 16,-1-16 0-16,2-5 0 0,0 1-80 0,0-5 0 0,2 3-128 0,-1-6 192 31,0 1-192-31,-1-2 0 0,1-2 128 0,-1 1-128 16,0-4-256-16,-1 1-80 0,0-5-32 0,-3 1 0 15,2-2-912-15,-4-3-192 0,1-1-48 0,-3-1-19648 16</inkml:trace>
  <inkml:trace contextRef="#ctx0" brushRef="#br0" timeOffset="73176.42">9934 13891 21183 0,'-5'-5'1888'0,"2"4"-1504"0,3-2-384 0,1 1 0 0,2 0 2432 0,1 2 400 0,2-2 96 15,-6 2 16-15,0 0-1088 0,55-6-224 0,-55 6-32 0,67-6-16 16,-67 6-112-16,72-3-32 0,-72 3 0 0,69-6 0 16,-69 6-544-16,73-4-128 0,-73 4 0 0,75-5-16 15,-75 5-160-15,71-3-16 0,-71 3-16 0,70-3 0 16,-70 3-48-16,60 0-16 0,-60 0 0 0,49-2 0 16,-49 2-112-16,0 0-32 0,57-2 0 0,-57 2 0 15,0 0-192-15,0 0-32 0,51 0-128 0,-45 2 192 16,1-2-192-16,-3 2 0 0,0-2 0 0,-2 3 0 15,-2-2-1024-15,-1 1-112 0,-3 3-16 16,-1 1-20224-16</inkml:trace>
  <inkml:trace contextRef="#ctx0" brushRef="#br0" timeOffset="78008.12">11524 13698 3967 0,'0'0'352'0,"-1"0"-352"0,1 0 0 0,0 0 0 0,0-3 0 0,-2 3 0 0,2 0 0 0,0 0 0 0,-1 0 0 0,0 0 0 16,-2 0 0-16,0 0 0 0,-1-2 0 0,-1 1 0 15,1 1 0-15,1 0 0 0,-1-3 0 0,0 3 0 16,-1 0 1392-16,1 0 272 0,1-2 48 0,0 2 48 16,1-1 1664-16,-1 1 336 0,2 0 64 0,1 0 48 15,1-3 32-15,2 3 0 0,2-2 0 0,1 0 32 0,3 0-1936 16,-9 2-384-16,0 0-80 0,42-5 32 0,-42 5-848 16,44-4-160-16,-44 4-48 0,58-2 48 0,-58 2-144 0,61-2-32 15,-61 2 0-15,67-2 0 0,-67 2 0 0,73 0-16 16,-73 0 0-16,71-2 32 0,-71 2-48 0,73 0-16 15,-73 0 0-15,66-2 48 0,-66 2-96 0,62 0-16 16,-62 0 0-16,55-2 48 0,-55 2-64 0,45-3-16 16,-45 3 0-16,37-2 32 0,-37 2-80 0,0 0 0 15,38-1-16-15,-28 1 32 0,-4 0-208 0,-1 0 0 16,-1 0 0-16,-2 0 0 0,-2-3 0 0,-1 3 0 16,0 0 0-16,-3-2-176 15,1 0-848-15,-4 0-160 0,-1 0-32 0,-2 0-20624 0</inkml:trace>
  <inkml:trace contextRef="#ctx0" brushRef="#br0" timeOffset="79108.95">12619 13183 16575 0,'0'0'1472'0,"0"0"-1168"0,0 0-304 0,0 0 0 0,0 0 1424 0,3 0 240 0,-6 0 32 0,1-1 16 0,-1-1 816 0,0 2 160 31,0-3 48-31,0 2 0 0,1 1-768 0,1-2-160 16,0 2-16-16,0 0-16 0,2 0-896 0,-1 0-176 0,1 2-48 0,-1-2 0 0,1 1-288 0,1 2-64 31,-1-1-16-31,1-2 0 0,-1 1-32 0,1 2 0 16,-1 2 0-16,0-4 0 0,0 2-16 0,1-1-16 15,-1 2 0-15,0-2 0 0,2 2-16 0,-1-2 0 16,1 1 0-16,-3-3 0 0,0 0-32 0,0 0-16 0,0 0 0 15,0 0 0-15,0 0-160 0,50 39 192 0,-50-39-192 0,0 0 192 16,0 0-192-16,57 36 0 0,-57-36 144 0,0 0-144 16,58 40 0-16,-58-40 0 0,0 0 0 0,65 42 0 15,-65-42 0-15,51 33 0 0,-51-33 0 0,57 34 0 16,-57-34 0-16,60 33 0 0,-60-33 0 0,67 31 0 16,-67-31 0-16,63 26 0 0,-63-26 0 0,56 19 0 15,-56-19 0-15,54 17 0 0,-54-17 0 0,53 13 0 16,-53-13 0-16,0 0 144 0,68 20-144 0,-68-20 0 15,0 0 192-15,48 16-192 0,-48-16 192 0,0 0-192 16,0 0 304-16,0 0-48 0,0 0-16 0,0 0 0 16,0 0 144-16,0 0 16 0,20 51 16 0,-30-45 0 0,-2 3 80 15,-6 0 16-15,-4-2 0 0,-5 4 0 0,-4 1-48 0,-5 0 0 16,-2 4 0-16,-3-4 0 0,0 5-96 0,0-4-32 16,3-1 0-16,0 0 0 0,0 0-80 0,1 2-32 15,-1-4 0-15,1 3 0 0,1-2 0 0,3-1 0 16,2 1 0-16,2-3 0 0,3 2-96 0,4-3-128 15,5-1 176-15,2-1-176 0,3 1 128 0,3-5-128 16,3 2 0-16,0-1 0 0,3-2 0 0,1 0 0 16,3 0 0-16,-1 0 0 15,1 0-448-15,-1 0-112 0,3 0-16 0,-1 0 0 16,1 1-864-16,-1-1-176 0,0 0-48 0,1 3-13168 16,1-3-2640-16</inkml:trace>
  <inkml:trace contextRef="#ctx0" brushRef="#br0" timeOffset="81529.25">14252 13310 16575 0,'-9'-7'1472'0,"4"4"-1168"0,1 0-304 0,2 1 0 0,-1 2 1792 0,1 0 320 0,-1 2 48 0,0 2 16 0,-6 2 0 0,-1 3 16 15,-1 6 0-15,2 2 0 0,3 4-976 0,6-21-192 16,-1 48-32-16,1-48-16 0,14 48-656 0,-14-48-128 16,29 46-16-16,-29-46-16 0,45 36-32 0,-45-36 0 15,50 25 0-15,-50-25 0 16,0 0 224-16,64 6 32 0,-38-10 16 0,2-4 0 16,2-4 368-16,-3-1 80 0,-1-4 16 0,-1-2 0 15,1 0-224-15,-4-4-32 0,-1-2-16 0,-3 2 0 0,0-2-32 0,-2 1-16 0,-1 1 0 0,-2 1 0 16,-3-4-48-16,1 1-16 0,-1-2 0 0,0 0 0 15,-1 2-96-15,-3 4-32 0,-1 0 0 0,-2 6 0 16,-1 3-64-16,-2 3-16 0,-2 0 0 0,1 6 0 16,0 3 80-16,0 0 16 15,1 3 0-15,0 2 0 0,0 8-368 0,0-13 144 16,6 42-144-16,-6-42 0 0,10 76 0 0,-5-25 0 16,0 3 0-16,0 3-192 0,-3 0 192 0,1 14-176 15,-1 15 176-15,-1 5-160 16,1-10-224-16,-1-8-32 0,1-6-16 0,1-4 0 15,-2-6 0-15,0-6 0 0,2 0 0 0,-3-6 0 0,0-3 432 0,-4-5 0 0,0-1 0 0,-2-6-128 16,-4-2 128-16,-1-2 0 16,0-1 160-16,-1-7-160 0,-4 2 512 0,1-4 0 15,0-6 0-15,-2 1 0 0,-1-5 176 0,-3 1 32 0,-2-5 16 16,-3-2 0-16,-1 0-272 0,-2-5-48 0,-2 1-16 0,-3-4 0 16,-4-2-400-16,0-2 0 0,0-1 128 0,-2 2-128 31,2-1-448-31,0-3-128 0,0 0-32 0,3 0 0 15,2 5-800-15,0-2-176 0,0 3-16 0,-1 3-19584 0</inkml:trace>
  <inkml:trace contextRef="#ctx0" brushRef="#br0" timeOffset="82545.77">11326 14341 9215 0,'0'0'816'0,"1"0"-656"0,0 2-160 0,-1-2 0 0,0 3 768 0,0-3 128 0,0 4 32 0,0 2 0 15,-1 5 944-15,1-11 192 16,-4 31 48-16,1-13 0 0,-1 6-64 0,0-2 0 16,4-22 0-16,-3 51 0 0,3-51-848 0,-2 57-176 15,2-57-48-15,8 57 0 0,-8-57-480 0,15 54-112 0,-15-54 0 0,0 0-16 16,33 61-32-16,-33-61 0 0,0 0 0 0,46 35 0 15,-46-35 176-15,0 0 48 16,53 19 0-16,-53-19 0 0,42 2 144 0,-42-2 16 16,49-6 16-16,-20 0 0 0,2-3-16 0,1-5 0 15,-1 1 0-15,2-5 0 0,3 3-288 0,0-2-64 0,1-1-16 0,1 2 0 0,3-2-144 0,0 0-16 16,2 2-16-16,-2 3 0 0,-1 3-176 0,-1 1 128 16,0 5-128-16,-4 4 128 0,-35 0-128 0,66 10 0 15,-66-10 0-15,57 20 0 16,-57-20 0-16,56 33 0 0,-56-33 0 15,49 44 0-15,-49-44 0 0,40 50 0 0,-40-50-144 0,27 49 144 16,-27-49 0-16,17 54-160 0,-17-54 160 0,10 51-128 16,-10-51 128-16,4 42 0 0,-4-42 0 0,0 0 0 15,3 46 0-15,-3-46 128 0,0 0-128 0,0 0 176 16,0 0 144-16,0 0 16 0,0 0 16 0,0 0 0 16,0 0 96-16,0 0 0 0,0 0 16 0,42 0 0 0,-34-13 128 15,-2 0 32-15,3-1 0 0,1-1 0 0,1 3-240 16,2-3-32-16,3 3-16 0,2 0 0 15,0 3-144-15,2-3-48 0,2 4 0 0,3 0 0 16,0 1-144-16,1 3 0 0,1 1 0 0,-27 3 0 0,54-5 0 16,-54 5 0-16,55 2 0 0,-55-2 0 0,55 6 0 15,-55-6 0-15,57 11 0 0,-57-11 0 0,56 8 0 0,-56-8 0 0,54 5 0 0,-54-5 0 16,56-3 0-16,-28 0 0 16,1-4 0-16,-1 2 0 0,-2-1 0 0,1 0 0 15,1-3 0-15,-4 2 128 0,-3 0-128 0,-2 0 0 16,-4 1 0-16,-5 0 0 0,-3 2-656 15,-2-2-224-15,-1 0-32 0,-4-3-20352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35:16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3871 10345 20271 0,'-17'-3'1792'0,"6"0"-1424"0,1-1-368 0,4 2 0 0,4 2 848 0,1-3 112 0,-2 2 0 0,-1-1 16 0,-1-4 880 0,-1-1 160 15,0-1 32-15,1-1 16 16,3 0-912-16,0 2-176 0,2-2-32 0,0 1-16 16,0 1-496-16,2 1-112 0,-2 0 0 0,0 0-16 15,-2 0 32-15,1 0 16 0,-1-1 0 0,-2 2 0 16,0 2-64-16,-1-2-16 0,-1 1 0 0,-4 0 0 0,0 2-272 0,-3-2 0 15,-2 2 0-15,-2 2 0 0,-1 1-336 0,-3 0 16 16,1 5 16-16,-1 1 0 0,-1 2 304 0,-1 3 0 0,-2 4-128 0,0 1 128 16,2-1 0-16,-1 3 0 15,2 0 128-15,2 0-128 0,2-1 0 0,-1 2 0 16,3 0 0-16,-1 2 0 0,2 3 0 0,2-3-160 0,2 2 160 0,3 1-192 16,0 3 192-16,3 0 0 15,0 2 0-15,4 0 0 0,0 1 0 0,2 2 0 16,0 0 160-16,-1-33-160 0,10 62 144 0,-10-62-144 15,16 58 128-15,-16-58-128 0,23 49 0 0,-23-49 0 16,0 0-144-16,44 50 144 0,-44-50-400 0,0 0 16 0,53 34 16 16,-53-34 0-16,0 0 144 0,58 12 32 15,-58-12 0-15,42-2 0 0,-42 2 192 0,46-13 0 16,-24 3 0-16,1-1 0 0,0-5 416 0,0-1-32 0,0-4 0 0,0-3 0 16,0 0 128-16,-3-4 32 0,-2 1 0 15,-2-2 0-15,-1 0 48 0,-3 1 16 0,-2-1 0 0,-2 2 0 16,-3 3-96-16,0-3-32 0,-3 0 0 0,1 0 0 15,-2-3-32-15,-2 3-16 0,-1 2 0 0,0 1 0 0,-2 2-80 0,0-1-16 16,-1 4 0-16,0 0 0 0,1 3-336 16,-1 1 0-16,1 0 0 0,0 0 0 15,3 5-512-15,0 2-112 0,2-1-16 0,1 3-18560 0</inkml:trace>
  <inkml:trace contextRef="#ctx0" brushRef="#br0" timeOffset="817.51">3981 11174 27647 0,'0'-5'2448'0,"0"1"-1952"0,0 0-496 16,0 2 0-16,1-2 896 0,-1-2 96 0,0-1 16 0,0-7 0 0,0-6 144 0,-1-2 16 15,-1-5 16-15,0-2 0 0,-3 1-688 16,-3 1-144-16,0 0-32 0,-3-1 0 0,0 1-128 0,-4 0-48 16,-1 3 0-16,-2 0 0 0,1 3 256 0,-4 3 48 15,0 2 16-15,-2 5 0 0,-5 1-320 0,-3 5-144 16,-2 5 128-16,-5 5-128 15,-2 5-480-15,-4 5-176 0,-3 6-48 0,0 0 0 16,2 1 48-16,-3 5 0 0,-2 8 0 0,2 1 0 0,1 4 272 0,3 3 48 16,2 4 16-16,2 1 0 0,5 0 560 0,2 4 112 0,2 3 32 0,3-5 0 15,4-4 192-15,4-1 64 0,2 0 0 0,4 0 0 16,6-4-160-16,3 0-32 0,5-2 0 0,5-2 0 16,-5-37-144-16,22 72-48 0,-22-72 0 15,41 61 0-15,-41-61-64 0,53 51-32 0,-53-51 0 0,64 41 0 16,-64-41-160-16,69 27 0 0,-69-27 144 0,78 13-144 15,-78-13 0-15,88 2 144 0,-41-8-144 0,-2-3 0 16,-1 1 288-16,-2-9-48 0,0-2-16 0,-5-5 0 0,-5-2 48 0,-3-3 16 16,-4-5 0-16,-4-1 0 15,-3-1 96-15,-4-3 32 0,-3 5 0 0,-5-7 0 0,-1-5 96 16,-5-6 0-16,-1 2 16 0,-4-5 0 0,-3 1-144 0,-1-4-16 16,-3 2-16-16,0 6 0 15,1 6-352-15,-3-4 128 0,-2-1-128 0,0 4 0 16,-1 3-272-16,0 8-128 0,-1 2-32 0,-3 7-19952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36:01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8890 5490 16575 0,'-1'-4'1472'0,"-1"0"-1168"0,1 0-304 0,1 0 0 0,0 2 752 0,-1-5 80 0,-3-4 32 0,-1-5 0 0,-1-10 1392 0,-4-2 288 16,1 1 48-1,-2-1 16-15,1 1-576 0,-2 4-112 0,0 2-32 0,-3 0 0 16,-1 2-784-16,-3 1-144 0,-2 3-48 16,-1 0 0-16,-3 4-480 0,-2 1-112 0,-1 4 0 0,0 1-16 15,2 3-80-15,-2 2-16 0,-8 7 0 0,-3-1 0 16,-3 6-208-16,2 1 176 0,2 4-176 16,1 1 160-16,2 6-160 0,4 3 0 0,3 3 0 0,4 4 0 0,3 2 0 0,5 3 0 0,2-2 0 0,3 5 0 31,4 2 0-31,3 2 0 0,3 2 0 0,3 1 0 15,3-4 0-15,4 0 0 0,5-3 0 0,0-8 0 16,-14-34 0-16,37 57 0 0,-37-57-128 0,45 45 128 0,-45-45-192 0,47 31 16 16,-47-31 16-16,52 23 0 15,-52-23-64-15,68 15-16 0,-68-15 0 0,74 6 0 16,-74-6 240-16,74-3-192 0,-74 3 192 0,60-9-192 16,-60 9 320-16,54-24 64 0,-33 12 0 0,1-3 16 0,-1-2 160 15,-1-2 16-15,0 1 16 0,-3-3 0 0,-2 0-16 0,-3 0 0 16,-2-3 0-16,-2 0 0 0,-2 0 112 0,-2-1 16 15,-2-2 0-15,-2 0 0 0,0-4-16 0,-2-4 0 16,-2-2 0-16,0 0 0 0,-2 1-176 0,0 0-16 16,0 4-16-16,0 5 0 0,2 2-288 0,-1 4 160 15,1 3-160-15,2 3 128 0,-2 3-320 0,1-1-64 16,2 5 0-16,0 1-16 16,0 1-640-16,1 0-128 0,-1 4-32 0,2-1-18640 0</inkml:trace>
  <inkml:trace contextRef="#ctx0" brushRef="#br0" timeOffset="667.89">10118 6561 17503 0,'1'-1'1552'0,"0"-2"-1232"0,-1 0-320 0,-1 0 0 0,1 1 1120 0,0-2 160 0,-1-5 48 0,-2-3 0 16,0-7 1504-16,-4-2 304 15,-1 0 64-15,-3-2 16 0,-3 2-1120 0,-2 2-240 0,0 1-32 0,-3 3-16 16,-2 0-1040-16,-5 3-192 15,-1 3-64-15,-4 3 0 0,-1 1-144 0,-1 5-48 16,-2 5 0-16,-1 1 0 0,0 3-160 0,2 3-32 0,-1 0-128 16,3 3 192-16,0 3-192 0,2 0 0 15,3 3 0-15,1 0 0 0,4 4 0 0,3 0-192 0,3 1 192 16,4 7-160-16,-1 7 160 0,6 4-160 0,2 4 160 0,5 1-160 0,4-4-96 0,3-3-32 16,5-6 0-16,1-2 0 31,-13-34-128-31,34 57-32 0,-34-57 0 0,49 45 0 0,-49-45 48 0,55 30 0 0,-55-30 0 0,55 12 0 0,-55-12 400 0,59-8 224 15,-59 8-32-15,67-19 0 16,-67 19 304-16,55-27 48 0,-25 10 16 0,0-4 0 0,-3 0-64 0,-2-2-16 0,-2 2 0 16,-2-2 0-16,-2 2 96 0,-3-4 0 15,-4 2 16-15,-1-1 0 0,-3 2-16 0,-2-4-16 16,-2-3 0-16,-3 0 0 0,-2-2-64 16,-2-1-16-16,1-2 0 0,-3 2 0 0,0 1-224 0,1 1-64 15,0 6 0-15,1 3 0 0,-1 2-192 0,-1 4 0 0,3 0 0 0,-2 3-160 31,1 3-480-31,1 3-112 0,-2 0-16 0,2 2 0 16,-2 3-592-16,2 1-128 0</inkml:trace>
  <inkml:trace contextRef="#ctx0" brushRef="#br0" timeOffset="1447">11056 7552 4607 0,'3'-3'400'0,"-1"-1"-400"0,0 2 0 0,-1 0 0 0,0 2 1392 15,0-4 192-15,3-2 32 0,2-5 16 0,2-4 1440 0,-2-4 304 16,1 1 48-16,-3-2 16 0,0-1-320 0,-3 1-64 15,-2-4-16-15,-3 1 0 0,-2-2-864 0,-3 1-160 16,-3-2-32-16,-4 1-16 0,-4 0-1072 0,-2 2-192 16,-4 2-64-16,-2 0 0 0,-1 2-144 0,-8-1-48 0,-7 0 0 0,-3 3 0 15,-2 6-192-15,1 4-64 0,3 4 0 0,4 6 0 16,5 0-192-16,-6 8 0 0,-6 5 0 0,-4 9 0 16,-1 7 0-16,0 7-240 0,2 4 48 0,5 5 16 15,9 3 176-15,8 1-160 0,6 5 160 0,9-3-160 16,4-2 160-16,7 5 0 0,4 4-144 0,8-2 144 31,6-3-416-31,3-7-16 0,3-6 0 0,4-4 0 0,-25-39 32 0,62 58 0 0,-62-58 0 0,80 48 0 0,-80-48 176 0,93 31 32 16,-93-31 16-16,98 17 0 15,-98-17 176-15,100 3 144 0,-100-3-16 0,89-13-128 16,-42 2 384-16,-1-1-16 0,-2-5-16 0,-2 0 0 0,-2 0 96 0,-4-1 0 16,-3-1 16-16,-4 1 0 0,-5 0 0 15,-1 0 0-15,-2-6 0 0,-4-1 0 0,-2-2-80 16,-5-2 0-16,-2-4-16 0,-4 2 0 0,0 1-48 0,-2-4-16 15,-1 2 0-15,-3-1 0 0,1-3-176 0,-3 5-128 16,2 1 144-16,-2 3-144 16,-1 3-368-16,-3 6-160 0,1 2-48 0,-4 2 0 15,-3 4-576-15,-2 2-112 0</inkml:trace>
  <inkml:trace contextRef="#ctx0" brushRef="#br0" timeOffset="2444.08">8808 8955 11967 0,'1'-21'1072'0,"-1"9"-864"0,0 0-208 0,0-1 0 0,-1 2 1088 0,0 1 160 0,0-5 32 0,-3-12 16 0,-2-19 1328 0,-4-13 256 16,-5-8 48-16,-5 2 16 0,-2 3-592 0,-6 2-112 16,-6 2-32-16,-7 4 0 0,-6 6-1072 0,-2 7-224 15,4 12-32-15,-4 6-16 0,-7 2-224 0,-7 6-32 16,-12 5-16-16,-8 8 0 0,-1 5-240 0,0 9-48 0,-3 9-16 16,3 6 0-16,1 10-160 0,4 7-128 15,5 7 144-15,5 4-144 0,4 5 0 0,2 16 128 16,5 11-128-16,10 4 0 0,10 1 0 0,12-3 0 15,11 0 0-15,14 2 0 0,13-2 0 0,14-9 0 16,9-11 0-16,8-8 0 0,8-10 0 0,5-8-192 16,6-5 192-16,0-8-160 0,-1-5 160 0,1-9-128 0,3-3 128 0,3-6-128 15,3-7 128-15,-1-3 0 0,2-6 160 16,-4-3-160-16,-5-3 224 0,2-6-48 0,5-3-16 0,-4-6 0 16,-15 5 80-16,0-2 16 0,2-5 0 0,-5-4 0 15,-1-4 80-15,-5-2 32 0,-5-1 0 0,-4 1 0 16,-8 0 32-16,-2-4 16 0,-3-7 0 0,-6-3 0 15,-3-6-160-15,-6 2-16 0,-5-1-16 0,-6 1 0 16,-2 5-224-16,-4 2 0 0,1 4 0 0,-1 7 0 16,0 6-1008-16,-1 5-144 0</inkml:trace>
  <inkml:trace contextRef="#ctx0" brushRef="#br0" timeOffset="3241.14">11780 9790 12895 0,'-4'-6'1152'0,"2"1"-928"0,-1 1-224 0,2-2 0 0,0 2 960 0,1-1 160 0,-2-2 32 0,0-4 0 0,-1-8 1440 16,-2-8 288-16,-1-6 64 0,-1-3 16 0,-2 0-384 0,-2 0-80 31,0-1 0-31,-3-1-16 0,-2 1-1248 0,-2-2-240 16,-5 3-48-16,-3 3-16 0,-2 2-432 0,-5 4-96 15,-3 3-16-15,-3 6 0 0,4 5-144 0,-5 7-48 16,-3 6 0-16,-5 10 0 0,-2 7-192 0,-3 12 0 15,0 12 0-15,4-1 0 0,9-1 0 0,-6 15 0 16,-7 19-128-16,-2 14 128 0,2 7-128 0,9 2 128 16,8-6 0-16,11-3 0 0,10-5 0 0,10-3-128 0,13-4 128 15,8-9 0-15,7-12 0 0,3-6-160 0,5-6 160 0,4-2-128 16,8-7-80-16,7-3-16 0,8-5 0 0,0-8 0 16,-1-4 16-16,-2-7 0 0,1-5 0 0,1-5 0 15,1-6 400-15,1-7 64 0,1-4 32 0,-1-4 0 16,-2-4 80-16,0-7 16 0,-4-4 0 0,0-2 0 15,0-4 80-15,-3 1 32 0,-6 3 0 0,-4-3 0 16,-4-3-16-16,-2-12 0 0,-4-8 0 0,-6-3 0 16,-8-1-48-16,-10 1-16 0,-9 0 0 0,-8 2 0 15,-4 8-128-15,-7 2-32 0,-6 0 0 0,-5 5 0 0,3 8-256 0,-4 5 0 16,0 11 0-16,-2 2 0 16,0 10-544-16,-1 3-224 0,-2 6-32 0,-6 9-19808 15</inkml:trace>
  <inkml:trace contextRef="#ctx0" brushRef="#br0" timeOffset="6340.72">15392 8273 17503 0,'2'-7'1552'0,"1"1"-1232"0,-1 4-320 0,-1-1 0 0,-1 1 704 0,2-4 64 0,-1-4 32 0,0-8 0 0,-2 0 1664 0,-4-3 336 16,-5 2 64-16,-5 2 16 0,-3 5-880 0,-6 2-160 16,-1 4-48-16,-3-1 0 15,-2 6-784-15,1 4-176 0,0 2-16 0,1 1-16 0,-1 6-352 0,1 1-80 16,3 3-16-16,0 3 0 16,3 5-352-16,2 1 144 0,3 3-144 0,2 0 0 0,4 3 0 0,2-1 0 15,5 5 0-15,2-1 0 0,4-6 0 0,-2-28 0 0,11 54 0 16,-11-54 0-1,27 52-256-15,-27-52 64 0,37 46 0 0,-37-46 0 16,0 0 0-16,68 50 16 0,-68-50 0 0,53 18 0 0,-53-18 176 0,55 12 0 16,-55-12 0-16,53 6 0 15,-53-6 128-15,48 3-128 0,-48-3 128 0,43 0-128 16,-24 0-688-16,-1-3-208 0</inkml:trace>
  <inkml:trace contextRef="#ctx0" brushRef="#br0" timeOffset="6991.81">15713 8318 30399 0,'-7'-3'1344'0,"4"0"288"0,1 3-1312 0,-1 0-320 16,1 0 0-16,0 0 0 0,-1 3 1264 0,-1 0 176 16,-2 4 32-16,0 4 16 0,-1 2-112 0,0 2-32 0,5 2 0 0,2 0 0 0,0-17-896 0,4 40-176 15,-4-40-32-15,0 0-16 16,18 63-224-16,-18-63 0 0,0 0 0 0,30 50 0 0,-30-50 0 0,0 0 0 15,0 0-160-15,57 44 160 0,-57-44 0 0,0 0-160 16,42 7 160-16,-30-12 0 16,0 1 0-16,2-5 128 15,-3 2 0-15,2-2 16 0,-1-4 112 0,2-1 0 0,-2-3 16 16,-2-2 0-16,1 1 64 0,-4 0 16 0,0 0 0 0,-4-3 0 16,-3 2-48-16,-3-2-16 0,-4 0 0 0,-4 0 0 15,-4 1-80-15,-3 4-16 0,-4-1 0 0,-3 3 0 16,0 3-192-16,2 5 176 0,3 0-176 0,0 3 160 15,2 3-160-15,1 3 0 0,5 1-192 0,3 0 192 16,2 3-384-16,5-1 64 0,0 2 0 0,4 0 0 16,0 1-160-16,4-3-32 0,-6-6 0 0,0 0 0 15,0 0 64-15,52 20 0 0,-52-20 0 0,52 3 0 0,-22-3 112 16,2-2 16-16,3 4 16 0,0-2 0 0,2 3 176 16,-37-3 128-16,76 12-192 0,-76-12 192 0,63 21 0 0,-63-21 0 15,53 31 0-15,-53-31 0 0,0 0 0 0,67 52 0 16,-67-52 0-16,0 0 0 0,38 49 128 0,-38-49 0 15,0 0-128-15,0 0 192 0,26 59 80 0,-23-47 16 16,-2-1 0-16,-2-4 0 0,-2 0 128 0,1-2 32 16,-2-4 0-16,0 0 0 0,1 0 96 0,0-3 32 15,-1-2 0-15,1 0 0 0,1-2-160 0,0-2-32 16,2-1 0-16,-1-1 0 0,2 3-112 0,-1-3-16 16,4-3-16-16,-1-5 0 0,1 0-240 0,1 1 176 15,3 1-176-15,-1-2 160 0,2 0-160 0,0 2 0 0,3 3 0 16,-3 0 128-16,1 3-128 0,-1 5 0 0,1 2 0 0,-1 3 0 15,-2 2 0-15,-1 2 0 0,0 4 0 0,1-1 0 16,-2 3-208-16,-1 3 80 0,-4-13 128 0,0 0-208 16,0 0 48-16,24 64 16 0,-24-64 0 0,0 0 0 15,0 0 144-15,18 49-160 0,-18-49 160 0,0 0-160 16,0 0-160-16,0 0-48 0,36 57 0 0,-36-57 0 16,0 0-320-16,0 0-64 0,0 0-16 0,0 0-18272 15</inkml:trace>
  <inkml:trace contextRef="#ctx0" brushRef="#br0" timeOffset="7326.92">16996 8237 6447 0,'10'-19'576'0,"-7"11"-576"0,2-1 0 0,-2 3 0 0,-2 2 3456 0,-1 2 592 0,-1-1 112 16,-2 1 32-16,-2-2-720 0,-3 0-144 15,-6 2-16-15,-5 4-16 0,-3 4-1248 0,-4 3-256 0,-3 3-64 0,0 3 0 16,2 0-912-16,2 4-192 0,7-5-48 0,4 1 0 15,7 1-416-15,4-4-160 0,6-3 0 16,3 0 144-16,-6-9-528 16,0 0-128-16,0 0 0 0,63 25-16 0,-63-25-736 0,0 0-144 15,62 17-16-15,-62-17-16 0,0 0 448 0,54 25 96 0,-54-25 0 0,0 0 16 32,0 0 48-32,54 42 16 0,-54-42 0 0,0 0 0 0,0 0 448 0,0 0 96 15,18 52 16-15,-22-44 0 0,0-1 768 0,-1-1 144 0,-1-1 48 0,-2 1 0 16,-6 0 1120-16,-2 0 224 0,-3 3 64 0,-2-3 0 15,2 0-720-15,-2-3-144 16,3 3-32-16,0-5 0 0,3 2-752 0,2-3-144 0,4 0-48 16,1-3 0-16,3 2-576 0,2-1-112 0,0-2-32 0,3 1-12096 15,4-2-2416-15</inkml:trace>
  <inkml:trace contextRef="#ctx0" brushRef="#br0" timeOffset="7661.37">17254 8364 21183 0,'5'-1'1888'0,"-2"-4"-1504"0,-1 1-384 0,-1 4 0 16,0-2 2736-16,1-2 464 0,1-1 112 0,1-2 16 15,0-1-800-15,-3 5-160 0,-2 3-16 0,-3 2-16 16,-1 7-1408-16,-1 3-288 0,0 0-48 0,0 6-16 16,2 0-320-16,3 1-80 0,1-1-16 0,0-18 0 0,0 0-160 15,19 60 0-15,-19-60 0 0,0 0 0 16,0 0-256-16,51 48 32 0,-51-48 0 0,0 0 0 15,58 21 96-15,-58-21 128 0,41 1-208 0,-21-2 80 0,-2-4 128 0,-1 1 176 16,-1-2-48-16,0-2 0 0,1-4 256 0,-1 0 64 16,-1-3 0-16,-3 2 0 0,-2-5 64 0,-4 1 32 15,-1 1 0-15,-3-5 0 0,-2 0 32 0,-5 0 0 16,-3 0 0-16,-3-1 0 0,1 1-128 0,-5-1-32 16,-2 5 0-16,0 2 0 0,-1 3-144 0,1 1-16 0,1 5-16 15,-1 2 0-15,2 1-240 0,0 3 0 0,0 3-144 16,2 3 144-1,0 3-848-15,3-1-80 0,3 5-16 0,3-1 0 16,3 3-528-16,1-15-128 0</inkml:trace>
  <inkml:trace contextRef="#ctx0" brushRef="#br0" timeOffset="8123.54">18118 7960 16575 0,'-21'-30'1472'0,"10"16"-1168"16,1 3-304-16,3 1 0 0,2 4 5328 15,1 4 1008-15,-1-1 208 0,-2-3 48 0,-4 0-4992 0,-4 0-1008 16,-1 1-192-16,1 7-32 0,2 2 96 0,0 7 32 16,2 4 0-16,1 4 0 0,0 7-304 0,0 4-48 15,3 1-16-15,-2 8 0 0,1 4 0 0,0 8-128 16,2 2 192-16,2 1-64 0,3-8-128 0,1-46 0 16,9 78 144-16,-9-78-144 0,19 54 0 0,-19-54 0 15,0 0 0-15,61 61 0 0,-61-61 128 0,0 0-128 0,76 42 128 16,-76-42-128-16,65 22 192 0,-65-22-16 0,64 15-16 0,-64-15 0 15,62 5 16-15,-33-5 0 0,-1-2 0 0,-1-3 0 16,0-2 16-16,1 0 16 0,1-2 0 0,0-3 0 16,-1-3 96-16,-2 0 16 0,-1-3 0 0,-3-2 0 15,-3-2 16-15,-4-2 16 0,-4 1 0 0,-4-3 0 16,-4 0-32-16,-6 1-16 16,-3-2 0-16,-4 3 0 0,-1 6 0 0,-4-1 0 0,-5 6 0 0,-2 3 0 0,0 4-48 15,-3 2-16-15,2 8 0 0,-1 2 0 0,2 4-240 0,1 4 0 16,2 6 0-16,4 1 0 0,3 4 0 0,5-1 0 15,2 0-208-15,3-3 64 0,2-21-48 0,0 0-16 16,17 63 0-16,-17-63 0 16,0 0 64-16,43 52 16 15,-43-52 0-15,0 0 0 0,62 42 0 0,-62-42 0 0,0 0 0 0,69 30 0 0,-69-30-192 0,56 15-16 16,-56-15-16-16,55 13 0 16,-55-13-432-16,53 12-96 0,-53-12-16 0,46 9-19856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38:21.2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27388" units="cm"/>
          <inkml:channel name="Y" type="integer" max="18258" units="cm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T" name="resolution" value="1" units="1/dev"/>
        </inkml:channelProperties>
      </inkml:inkSource>
      <inkml:timestamp xml:id="ts1" timeString="2025-01-27T17:38:43.360"/>
    </inkml:context>
  </inkml:definitions>
  <inkml:trace contextRef="#ctx0" brushRef="#br0">7212 1759 31615 0,'-10'-11'2816'0,"-4"-4"-2256"0,-2-1-560 0,-2-5 0 0,-24-21 352 0,7 9-32 0,10 12-16 0,10 8 0 0,4 2 176 0,-1 1 32 0,-9-5 16 0,-14-12 0 0,-14-9-192 0,-13-3-32 0,-5-6-16 0,0 6 0 15,2 3-16-15,1 5 0 0,2 1 0 0,0 3 0 0,3 3-272 0,-3 0 160 16,-5-1-160-16,-1-1 128 0,4 5-128 16,-7 0 192-16,-2 1-192 0,-3 0 192 0,3 4-32 0,-4 4 0 15,-1 3 0-15,-4 1 0 0,0 2 32 0,-1 3 0 16,-3 6 0-16,1 5 0 0,0 2 128 0,3 2 16 15,4 1 16-15,-3 4 0 0,-4 4-32 0,0 3-16 16,0 0 0-16,0 4 0 0,0 1-304 0,3 2 0 16,-1 3 128-16,1 0-128 0,3 3 0 0,0-1 0 15,1 1 0-15,2 2 0 0,5 0 0 0,2 3-144 16,-1 1 144-16,-1 8-192 0,-4 6 192 0,2 0-128 16,2 4 128-16,4-1-128 0,5-1 128 0,8 0 0 0,7-5 0 15,1 9-128-15,4 4 128 0,4 5 128 0,3-1-128 0,5 0 176 16,6-6 16-16,4 0 0 0,4 4 0 0,3 0 0 15,5 4-192-15,3-1 160 0,5-3-160 0,3 0 160 16,5 1-160-16,4-4 128 0,3 0-128 0,7 1 128 16,7 0-128-16,4-2 0 0,2-4 0 0,3-4 0 15,4 1 0-15,5-4 0 0,5 3 0 0,6-3 0 16,8 1-176-16,3-2 48 0,4-1 0 0,0-4 0 16,0-5-128-16,1-2-32 0,5-4 0 0,4-1 0 15,4 0 16-15,2-6 0 0,2-3 0 0,9-2 0 16,8-4 96-16,2-6 32 0,1-1 0 0,4-4 0 15,3-4 144-15,0-2 0 0,1 1 0 0,-1-5-128 0,-2-2 128 0,3-2 0 16,0-5 0-16,-1-3 0 0,-12 1 160 0,6-5-32 16,6-5-128-16,1-4 192 0,-11-4 0 0,5-1 0 15,9-6 0-15,-5-4 0 0,-7-3 64 0,-1 1 16 16,1-5 0-16,-7 1 0 0,-8 0 0 0,-12 2 0 16,-8-1 0-16,2-4 0 0,-2-4 48 0,-4-2 0 15,-9 3 0-15,-8 0 0 0,-10 2 64 0,-6-1 0 16,-9 5 16-16,-4 0 0 0,-5-2 112 0,-4-3 0 15,-4 1 16-15,-2-2 0 0,-3-3-32 0,-3-1-16 16,-3-1 0-16,-3 2 0 0,-2 9-288 0,-4-4-48 16,-4-6-16-16,-4-1 0 0,-2 0-416 0,-4 3-96 15,-3 0 0-15,-5 0-16 16,-2 5-624-16,-6 1-112 0,-4 3-16 0,-3 8-18560 0</inkml:trace>
  <inkml:trace contextRef="#ctx0" brushRef="#br0" timeOffset="4239.82">18748 1633 6447 0,'-1'-4'576'0,"1"-2"-576"0,-2 4 0 0,1-2 0 0,1 3 1312 0,-1-3 160 0,0 0 16 0,-3-4 16 15,0-7 1248-15,-1-1 240 0,-1-2 48 16,2 0 16-16,1 3-96 0,-1 0-16 16,2 4 0-16,-1 1 0 15,1 4-1024-15,0 0-224 0,1 2-32 0,0 2-16 0,1 2-816 0,0 2-176 16,0 2-16-16,0-2-16 0,0 4-320 16,1 4-64-16,0 1-16 0,2 2 0 0,-2 3 1584 0,2 1 320 0,-1 2 64 0,1-1 16 31,-1 6-3344-31,0 1-656 0,-2-25-144 15,9 60-32-15,-5-25 1584 0,1 1 384 0,0 1 0 0,1-4 0 0,-1-1 0 0,0 2 0 16,-5-34 0-16,7 55 0 0,-4-26 0 0,-2-1 0 0,0-2 0 16,-1 1 0-16,-1-2 0 0,0 2 0 0,-1-2 0 0,0 1 0 0,1-1 0 0,-2-4 0 15,1-3 0-15,-1 2 0 0,2-1 0 0,0-5 0 32,0 0 0-32,-1 0 128 0,1-4-128 0,0-2 144 0,1-2-144 0,-1-2 160 0,-1-1 16 0,1-1 0 15,1-2 0 1,-1 0 0-16,0-2 64 0,-2-1 16 0,2-1 0 0,0-2 0 15,0 0-48-15,-2 0 0 0,1-3 0 0,0-1 0 16,0 2-32-16,1-5-16 0,-1 0 0 0,1-1 0 0,0-1-32 0,1 0 0 0,0 1 0 0,1-4 0 31,2 2-128-31,-1-2 128 0,3 0-128 0,1-3 128 16,2 3-128-16,2-3 0 0,2 1 0 0,3 1 0 16,1 3 0-16,2-1 0 0,3 5 0 0,0-1 0 15,2 2 0-15,-1 2 0 0,1 6-144 0,-23 3 144 16,42-4-128-16,-42 4 128 0,0 0-192 0,59 16 192 15,-59-16-240-15,0 0 64 0,47 38 16 0,-47-38 0 16,0 0 160-16,28 57-208 0,-28-57 80 0,10 49 128 0,-9-25-144 0,0 4 144 16,-3-4 0-16,-2 0 0 15,-1-1 0-15,-2-4 0 0,-1 2 0 0,0-6 0 0,-2 0 256 16,-1-2-64-16,-2 1 0 0,0-4 0 0,0-2 64 0,1 1 0 16,-3 1 0-16,0-5 0 0,-1 2 80 0,0-1 32 15,0-1 0-15,0 2 0 0,1-6 32 0,2 1 16 16,-1-2 0-16,2 0 0 0,2-1-176 0,0 0-48 15,1-3 0-15,1 0 0 0,-1-2-192 0,3 0 0 16,0-3 128-16,-1 1-128 0,2-1 0 0,2 0-288 16,-1 2 64-16,2-2 16 15,0 1-432-15,1 1-96 0,2 1-16 0,1 1 0 16,0 0-336-16,3 3-64 0,2-1 0 0,3 1-12288 0,1 1-2464 0</inkml:trace>
  <inkml:trace contextRef="#ctx0" brushRef="#br0" timeOffset="4857.82">19515 2281 8287 0,'3'-2'736'0,"1"-2"-592"0,-2 1-144 0,0 1 0 0,-1 1 1872 0,1-2 352 0,3-3 64 0,3-3 16 0,0-1 1920 0,2-4 400 15,-1-4 80-15,-2 2 16 0,0 1-2112 0,-2-2-432 16,-4 2-64-16,0 0-32 0,-2 2-1184 0,-3-2-224 16,-1 0-48-16,-2 0-16 0,-2-1-96 0,-2 3-32 15,-1 3 0-15,-2-1 0 16,0 3-128-16,0 1-32 0,-1 1 0 0,-1 2 0 16,-2 0-176-16,1 4-144 0,1 0 192 0,0 1-192 0,-3 2 0 0,3 3 0 0,1 3 0 0,3-3 0 15,3 3 0-15,2 0 0 0,1 6 0 0,0 0 0 16,2 0-304-16,0 3 48 0,3 3 0 0,0 1 0 31,1-22-144-31,5 42-32 0,-5-42 0 0,0 0 0 0,19 54 112 0,-19-54 32 0,0 0 0 0,0 0 0 16,47 48 144-16,-47-48 144 0,0 0-208 0,0 0 80 15,60 24 128-15,-60-24 0 16,0 0 0-16,47 7 0 0,-47-7 0 0,0 0 128 16,42 0-128-16,-30-1 128 0,-12 1 0 0,0 0 16 0,31-9 0 0,-22 6 0 15,-2-2 80-15,-1 1 16 0,-1-2 0 0,0-1 0 16,-1 0 96-16,-2 1 32 0,2-2 0 0,-3 0 0 15,2 2 16-15,-2-3 16 0,0 0 0 0,-1 3 0 16,0 0-160-16,-1 0-48 0,0 2 0 0,0-2 0 16,-2 3-48-16,2 1-16 0,1 2 0 0,-1 0 0 15,-1 0-128-15,2 2 128 0,0-2-128 0,0 4 128 16,0 1-128-16,0-1 0 0,0 2 0 0,2 0 0 16,-2-6 0-16,0 0 0 0,0 0 0 0,0 0 0 0,0 0 0 0,22 46 0 15,-22-46 0-15,0 0 0 0,0 0 0 0,0 0 0 16,0 0 0-16,0 0 0 0,0 0 0 0,0 0 0 0,0 0 0 0,53 26 0 31,-48-26 0-31,1-3 0 0,-1 0 0 0,1 0 0 0,-1-1-384 16,0 0 0-16,0 0 0 0,0 1 0 15,-1 0-576-15,0 0-128 0,-2-1-32 16,2 2-18496-16</inkml:trace>
  <inkml:trace contextRef="#ctx0" brushRef="#br0" timeOffset="5285.37">20121 1981 11967 0,'1'-8'528'0,"-1"3"112"0,0 1-512 0,-1-1-128 0,-1 4 0 0,0-1 0 0,-1-2 3056 0,-2 2 576 0,-3-5 112 0,-6-1 32 0,-2-1-432 0,-4 2-80 16,0 0 0-16,-1 3-16 0,0 0-1664 0,2 1-336 31,0 3-64-31,1 3-16 0,0-3-704 0,2 4-144 0,1-1-16 0,2 5-16 16,2-2-288-16,2 0 160 0,3 0-160 0,1 3 128 15,4-3-128-15,-1 1 0 0,5 1 0 0,2-1 0 16,-5-7-336-16,0 0 0 0,0 0 0 0,48 36 0 31,-48-36-512-31,0 0-112 0,57 36 0 0,-57-36-16 16,0 0-48-16,62 51 0 0,-62-51 0 0,39 39 0 0,-39-39 560 0,0 0 96 0,44 63 32 0,-44-63 0 15,0 0 208-15,22 57 128 0,-22-57-160 0,0 0 160 16,2 46 0-16,-4-34 256 0,-2-2-16 0,-3 1-16 16,-1-2 528-16,0-3 96 0,-2 0 32 0,-3 1 0 0,1-1 240 0,-2-2 48 15,2 0 16-15,0-1 0 16,-3 1-352-16,1-4-80 0,1 2-16 0,-1-2 0 0,3-2-224 0,1-1-32 16,1 2-16-16,1-5 0 0,1 3-464 0,3-3 0 15,0 0-176-15,1 1 176 16,3 1-688-16,3-2-16 0,1 0 0 0,2 1-18528 15</inkml:trace>
  <inkml:trace contextRef="#ctx0" brushRef="#br0" timeOffset="5774.33">20420 2254 7359 0,'0'-3'656'0,"0"2"-528"0,0 0-128 0,0 1 0 0,0 0 1776 0,0 0 320 0,0 0 64 0,0 0 16 15,1 0 1776-15,0 0 352 0,0 0 80 0,2 1 16 16,1 3-1968-16,1-4-400 0,1 2-80 0,1 0-16 0,3 0-752 16,0-2-160-16,-10 0-16 0,0 0-16 15,42-5-416-15,-42 5-64 0,36-5-32 0,-18 0 0 16,3-1-32-16,-1 0-16 0,0 0 0 0,-3-3 0 15,-3 5-96-15,1-4-16 0,0 1 0 0,-1-1 0 16,0-2-96-16,-3 1-32 0,-1 1 0 0,-2-1 0 0,-4 0-192 0,-1 2 0 16,-3-4 128-16,-3 2-128 0,-1 2 0 0,-3-2 0 15,0 3 0-15,-4 0 0 16,-3-1 0-16,-1 5 0 0,-2-1 0 0,-2 3 0 16,0 3 0-16,-2-2 128 0,1 4-128 0,1 4 0 0,4-3 0 0,2 0 0 15,-1 6 0-15,4 0 0 0,1 1 0 0,1 2 0 16,4 2 0-16,2-1 0 0,2 4 0 0,0-20 0 15,0 0 0-15,14 52 0 0,-14-52 0 0,0 0 0 16,29 48 0-16,-29-48 0 0,0 0 0 0,0 0 0 0,52 52 0 0,-52-52 0 16,0 0 128-16,53 36-128 0,-53-36 0 0,0 0 0 15,60 30 0-15,-60-30 0 0,0 0 0 0,55 18-160 32,-55-18-704-32,0 0-144 0,50 13-16 0,-50-13-18752 0</inkml:trace>
  <inkml:trace contextRef="#ctx0" brushRef="#br0" timeOffset="6476.1">22116 1946 23951 0,'-1'-9'1056'0,"0"7"224"0,0-1-1024 16,-1 2-256-16,1 1 0 0,1 0 0 0,-1 0 1536 0,-2 1 256 0,0 4 64 0,-1 1 0 15,0 3 560-15,2 6 112 0,2-15 32 0,-3 39 0 16,3-39-1728-16,4 59-320 16,-4-59-80-16,6 80-16 0,0-32-192 0,-1 4-32 15,2-1-16-15,-1-5 0 0,0-2-176 0,-6-44 0 16,14 76 0-16,-14-76 128 0,11 55-128 0,-11-55 0 0,11 51 0 0,-11-51 0 0,0 0 0 0,12 61 0 15,-12-61 0-15,0 0 0 16,0 0 0-16,5 48 0 0,-6-42 144 0,-2-1-144 0,1-1 192 0,-1-4-48 16,0-3 0-16,-1-1 0 0,2 1 144 0,-3-3 32 15,1-6 0-15,-1 0 0 16,1 0 176-16,-1-6 32 0,2 0 16 0,-4-7 0 0,2-2-80 0,1-8-16 16,-3-2 0-16,2-5 0 0,2-2-64 0,0-5-32 15,3 4 0-15,0 5 0 0,1 4-224 0,2-7-128 16,2-2 160-16,-1-5-160 15,1 4 0-15,-1 4 0 0,3 2 0 0,0 7 0 16,2 6 0-16,-2 3-128 0,3 3 128 0,2 5-160 0,2 2 16 16,3 5 0-16,2 2 0 0,1 2 0 0,-20 5 0 0,44 5 0 0,-44-5 0 0,48 15 0 31,-48-15-80-31,0 0-16 0,66 44 0 0,-66-44 0 16,0 0-16-16,47 65 0 0,-47-65 0 0,0 0 0 15,17 61-48-15,-17-38-16 0,-5 2 0 0,-2-2 0 16,-4 2 128-16,-5-4 32 0,-2-2 0 0,-1-2 0 0,-4-2 160 0,0-3 0 15,-2-2 0-15,0-1 0 0,3-3 0 0,2-4 0 16,4 1 0-16,1-3 0 0,3 0 0 0,2-1-208 16,3-1 16-16,-1-3 16 15,5 2-752-15,0-1-160 0,3 2-16 0,4-2-17152 16</inkml:trace>
  <inkml:trace contextRef="#ctx0" brushRef="#br0" timeOffset="6926.08">22764 2220 13823 0,'8'-6'608'0,"-5"4"128"0,2-2-592 0,-1 2-144 0,-1-1 0 0,-2 1 0 0,1 0 2160 0,1-3 400 0,0-1 64 0,2-4 32 16,2-1 896-16,-2-2 176 0,0-1 48 0,-3-1 0 16,-1 2-2112-16,-1-5-432 0,-1 1-80 0,-3 1 0 15,-1-1-576-15,-2 2-128 0,-2 1 0 0,-3 1-16 16,0 3-112-16,-3 0 0 0,-3 2-16 0,1 5 0 15,0-1-32-15,2 1 0 0,0 3 0 0,0 0 0 16,0 4-272-16,2 1 160 0,0 1-160 0,2 0 128 16,3 4-128-16,0 1 0 0,2 2 0 0,2-2 0 15,1 5 0-15,1-1-224 0,2-15 80 0,0 0 16 0,9 54-176 0,-9-54-16 16,0 0-16-16,25 51 0 0,-25-51 96 0,0 0 32 16,0 0 0-16,54 42 0 0,-54-42 208 0,0 0 0 15,45 4 0-15,-32-7 0 0,0 2 128 0,-2-5 80 16,1 1 16-16,-2-1 0 0,0 0 96 0,-1-3 0 15,-2 3 16-15,-2 0 0 0,0-1-32 0,0 1-16 16,-3 0 0-16,2 4 0 0,-1-2 32 0,-1 1 16 16,-1 1 0-16,2 2 0 0,-1 2-144 0,1 1-48 15,-1 1 0-15,2 2 0 0,-4-6-144 0,0 0 128 0,0 0-128 0,0 0 128 16,27 48-128-16,-27-48 0 0,0 0 0 0,0 0 0 16,0 0 0-16,48 51 0 0,-48-51-128 0,0 0 128 31,0 0-448-31,50 21 0 0,-37-20-16 0,1 1 0 15,-3-2-416-15,1-2-80 0,2 1 0 0,-2-2-18320 0</inkml:trace>
  <inkml:trace contextRef="#ctx0" brushRef="#br0" timeOffset="7206.96">23375 2031 24879 0,'1'-10'2208'0,"-1"2"-1760"0,0 1-448 0,-1 1 0 16,0 1 1920-16,0 2 288 0,-1-1 64 0,0-1 16 0,-3-4 208 0,-2-3 32 15,-2 0 16-15,-2-1 0 0,-1 2-1520 0,-2 4-320 16,0-1-48-16,-2 3-16 0,-1 3-288 0,0 2-64 16,1 0-16-16,-2 2 0 0,3 3-144 0,1 3-128 15,0-1 192-15,2 4-192 16,0 2 0-16,3 1 0 0,-1 5 0 0,2 2 0 16,3-2 0-16,0 2-176 0,5-21 32 0,-1 47 0 15,1-47-176-15,6 48-16 0,-6-48-16 0,0 0 0 0,32 60 32 0,-32-60 16 16,0 0 0-16,52 40 0 15,-52-40 64-15,0 0 16 0,63 21 0 0,-63-21 0 0,45 9-32 0,-45-9-16 16,43 1 0-16,-43-1 0 16,42 0-912-16,-21-1-176 0,0-2-48 0,0 1-15488 15</inkml:trace>
  <inkml:trace contextRef="#ctx0" brushRef="#br0" timeOffset="7874.48">23785 1570 7359 0,'-12'-15'656'0,"6"8"-528"0,1 1-128 0,3 1 0 0,1 1 4992 0,1 1 960 0,-2 3 192 0,1-3 32 16,0 3-3232-16,-2-3-656 15,3 3-128-15,0 3-32 0,2 4-768 0,-2-7-144 0,0 0-48 0,0 0 0 16,18 69-832-16,-18-69-160 0,16 68-48 0,-16-68 0 16,18 89 0-16,-18-89 0 0,13 99 0 0,-8-48 0 15,-2-3-128-15,-1-2 0 0,-2-46 0 0,4 78 0 16,-4-78 0-16,3 63 0 0,-3-63 0 0,4 52 0 15,-4-52 0-15,0 0 0 0,3 57 0 0,-3-57 0 0,0 0 0 0,0 0 0 16,0 0 0-16,-4 37 0 16,1-35 0-16,1 1 0 0,1-6 0 0,1 1 0 15,-1-2-656-15,2-2-64 0,0-3-16 0,1-1-17344 16</inkml:trace>
  <inkml:trace contextRef="#ctx0" brushRef="#br0" timeOffset="8210.12">24212 1669 25791 0,'2'0'2304'0,"-1"0"-1856"0,0 2-448 0,-1-2 0 15,-1 4 1056-15,0-1 112 0,-2 3 32 0,-2 2 0 16,-3 8 1104-16,-6 5 208 0,-6 3 48 0,-3 1 16 16,-7 2-1680-16,0 0-320 0,-1-3-80 0,0 0-16 15,2-3-480-15,0 0 0 0,6-3 0 0,2-5 0 16,2 2 0-16,4-4 128 0,6-2-128 0,1-2 0 15,4-2 0-15,3-1 0 16,4-2 0-16,0-2 0 0,4 0-128 0,1-2-32 0,3 2 0 0,4-4 0 16,0 2 160-16,4-2-192 0,-1 2 192 0,3-1-192 15,1 2 192-15,2 1 0 0,-1 0 0 0,1 4-128 16,-24-4 128-16,44 12 0 0,-44-12 128 0,0 0-128 0,54 30 368 0,-54-30 0 16,0 0 0-16,0 0 0 15,40 60-48-15,-40-60 0 0,0 0 0 0,14 55 0 16,-14-55 0-16,0 0 0 0,7 50 0 0,-7-50 0 15,0 0-176-15,0 0-144 0,0 0 192 0,15 55-192 16,-15-55 0-16,0 0 0 0,0 0 0 0,0 0 0 16,0 0-832-16,0 0-192 0</inkml:trace>
  <inkml:trace contextRef="#ctx0" brushRef="#br0" timeOffset="8691.77">24653 2151 4607 0,'7'-6'400'0,"-3"1"-400"0,-1 1 0 0,0 2 0 0,-1-1 4304 0,0 2 784 15,-1-1 160-15,1-5 16 0,3 1-672 0,0-5-144 16,1-2-32-16,-1-5 0 0,-1 0-2592 0,-3-1-528 0,-1-1-96 0,-2 2-32 16,-3-1-368-16,-1 1-80 0,-3 3-16 15,-2 0 0-15,-1 3-272 0,-2 3-64 16,-2 0-16-16,-1 6 0 0,2 3-128 0,-1 0-32 15,-2 3 0-15,3 1 0 0,2 2-192 0,2 2 0 16,-2 2 0-16,3 4 0 0,1 1 0 0,1 0 0 0,2 4 0 16,2-2-160-16,2 2-128 0,1-5-32 0,1-14 0 0,0 0 0 15,11 52-64-15,-11-52 0 16,0 0-16-16,0 0 0 0,43 46 224 0,-43-46 176 0,0 0-208 0,46 12 80 16,-30-12 128-16,-1-1 0 0,0-1 0 0,-1-4 0 15,0-1 0-15,-2 1 0 0,-1 0 128 0,1 0-128 16,-3-3 304-16,1 0-16 0,-1 0 0 0,-2 0 0 15,-2-2 176-15,0 1 48 0,0 1 0 0,-2 3 0 16,-2 0-16-16,0 0 0 0,-1 2 0 0,0 3 0 16,0 0-80-16,-1 2-16 0,0 4 0 0,0-2 0 15,-1 4-208-15,1-1-64 0,1 5 0 0,0-11 0 16,0 0-128-16,0 0 0 0,3 51 0 0,-3-51 0 16,0 0 0-16,0 0 0 0,16 52 0 0,-16-52 0 15,0 0-208-15,0 0 16 0,0 0 16 0,0 0 0 16,43 45-480-16,-43-45-112 0,0 0 0 0,0 0-16 15,0 0-400-15,47 9-80 0,-37-9-16 0,-2 0-18864 16</inkml:trace>
  <inkml:trace contextRef="#ctx0" brushRef="#br0" timeOffset="9225.39">25181 2160 20271 0,'11'-5'896'0,"-6"2"192"0,0 0-880 0,-2-1-208 0,0 2 0 0,-1-1 0 0,2 2 3200 0,0-4 608 0,2-1 112 0,0-7 32 0,2 1-1600 0,-4-3-320 0,0-2-64 0,-3 1-16 15,-3-2-1248-15,-3 2-256 0,-2 3-64 0,-3-1 0 16,-1 3-48-16,-3 1-16 0,-2 1 0 0,0 4 0 15,-2 4-64-15,0-1-32 0,1 4 0 0,2-1 0 16,1 4-224-16,1 4 0 0,1-1 0 0,1 3 0 16,3 1 0-16,0 3 0 0,5-3-128 0,0 1 128 15,2 0-400-15,1-13 16 0,0 0 16 0,0 0 0 16,0 0 64-16,31 58 16 0,-31-58 0 0,0 0 0 16,0 0 128-16,54 19 32 0,-38-19 0 0,-1-1 0 15,-1-1 128-15,0 1 0 0,0-1 0 0,0 2 0 0,-1-3 0 16,-2 3 192-16,-11 0-32 0,0 0-16 0,0 0 128 0,0 0 32 15,45 35 0-15,-45-35 0 0,0 0-16 0,17 55 0 16,-17-55 0-16,5 55 0 0,-5-55-16 0,1 62 0 16,-1-62 0-16,-5 60 0 0,5-60 16 15,-7 56 0-15,1-26 0 0,1-1 0 0,0-1-288 0,-1-1 160 16,6-27-160-16,-10 44 128 0,10-44-128 0,-9 37 0 16,9-37 0-16,-8 28 0 0,3-17 0 0,-2-5 0 15,3 0 0-15,-1-3 0 0,-2-2 272 0,1-1-16 16,0-1-16-16,0-2 0 0,0 1 32 0,-1-5 16 15,1 1 0-15,-1-5 0 16,-1 1-592-16,1-2-112 0,1-1-32 0,2-1 0 16,2-1-752-16,2 0-144 0</inkml:trace>
  <inkml:trace contextRef="#ctx0" brushRef="#br0" timeOffset="9574.83">25480 2245 29487 0,'5'-4'1296'0,"-3"2"288"0,1-2-1264 0,-1 4-320 0,1-2 0 16,-2 2 0-16,1-3 2176 0,2 1 384 0,4-2 80 0,1 0 16 0,4-2-1312 0,0 0-272 15,2 0-48-15,0 1-16 16,0-1-624-16,0-3-128 0,0 3-32 0,-2-3 0 16,0 2 0-16,-2-2 0 0,-1 1 0 0,-2-5 0 15,-3 2 48-15,0-1 16 0,-2-4 0 0,-3-2 0 16,-3 0-112-16,-1-3-32 0,-1 0 0 0,-2 2 0 15,0-1-144-15,-1 4 0 0,-2 1 0 0,2 3 0 0,-3 1 0 0,1 3 0 16,0 6 0-16,0 0 0 16,1 4 0-16,1 4 0 0,-1 3 0 0,1 0 0 0,4 3 0 0,0 3 0 15,1 3 0-15,3-18 0 0,2 42 0 0,-2-42 0 16,0 0 0-16,19 70 128 0,-19-70 128 0,0 0 32 0,41 69 0 0,-41-69 0 16,0 0 144-16,55 52 16 0,-55-52 16 0,0 0 0 15,63 36-224-15,-63-36-48 0,43 14-16 0,-43-14 0 16,44 8-176-16,-44-8 0 0,55 6 0 0,-55-6 0 15,53 1-800 1,-53-1-96-16,45 0 0 0,-28-1-16 0,-4 0-336 0,-3-4-64 0</inkml:trace>
  <inkml:trace contextRef="#ctx0" brushRef="#br0" timeOffset="20764.8">18555 2713 5519 0,'-1'0'496'0,"1"0"-496"0,0 0 0 0,0 0 0 0,0 0 1248 0,0 0 160 0,0 0 16 0,0 0 16 16,-1 0 368-16,1 0 80 0,-2 0 16 0,2 0 0 15,0 0-752-15,-1 0-160 16,1 0-32-16,-1 0 0 0,0 0-16 0,-1 2-16 16,1-2 0-16,0 0 0 0,-2 1 96 0,2 1 0 0,-1-1 16 0,2 1 0 15,0 1-112-15,1-3-32 0,1 3 0 0,2 0 0 16,4 1-208-16,0-2-48 0,6 2-16 0,2 0 0 16,5 0-112-16,4-1 0 0,4-2-16 0,6 2 0 15,4-1-32-15,2-2 0 0,1 1 0 0,-5-1 0 0,-2 0-64 16,7-1-16-16,10 1 0 0,12 0 0 0,7 0-160 0,7 0-32 15,7 0-16-15,0 0 0 0,-5-2-176 0,5 2 128 16,10-4-128-16,-45 4 128 16,-8 0 16-16,3-3 0 0,10 3 0 0,16-2 0 15,36 0-16-15,33 0-128 0,23-3 192 0,11 4-64 16,0-1 0-16,-5 2-128 0,-6-4 192 0,-41 5-64 0,-39-1 64 0,10 3 0 16,28-1 0-16,32 4 0 0,8-2-16 0,2 5 0 15,9-3 0-15,-6 3 0 0,-20-1 16 0,-3-2 16 16,5 3 0-16,-1 1 0 15,-9-1-16-15,-4-2 0 0,2 4 0 0,-9-2 0 0,-27-3-48 16,10 3-16-16,13-2 0 0,-6 0 0 0,-29 0-128 0,6-1 160 0,14 0-160 0,4 0 160 16,-4 0-160-16,-9-3 128 15,-5 1-128-15,-3-1 128 0,-2 2-128 0,-4-1 128 0,-5-2-128 0,-15-2 128 16,-9-2-128-16,1 2 160 0,5 0-160 0,1 0 160 16,-3 0-160-16,-4-3 128 0,-3 2-128 0,-8-1 128 0,-10-2 0 15,0 2 0-15,-4-2 0 0,-1-2 0 0,-4 3 32 0,-2-3 0 31,-3 1 0-31,-3 1 0 0,-2 1 16 0,-4-4 0 0,-1 2 0 0,-3 2 0 16,-2-3-176-16,-2 1 128 0,-3-3-128 0,-2 3 128 16,-1-1-128-16,-1 0 0 0,-2-3 0 15,-3 3 0 1,1 2-448-16,-2-2 16 0,0 0 16 0,-2 1 0 16,0 1-352-16,1 2-80 0,-3-2-16 0,-1 2-12048 15,-1 2-2400-15</inkml:trace>
  <inkml:trace contextRef="#ctx1" brushRef="#br0">20619 7073 0,'0'0'0,"107"-21"15,-42 17 1,-17 8-1,-10 2 1,-9-1 0,-13-16-1,1-20 1,-9-23-16,-15-12 16,-9 1 15,-28 15-16,-11-1 1,-25-41-16,-2-6 31,0-17-31,-21 19 16,-76 24 0,-1 20-1</inkml:trace>
  <inkml:trace contextRef="#ctx0" brushRef="#br0" timeOffset="23454.52">20759 2050 28559 0,'-2'-10'2544'0,"2"-1"-2032"0,2 3-512 0,-2 8 0 0,0 0 800 0,6-15 64 0,-3-2 16 0,1-8 0 16,4-10-80-16,-1-9-16 0,-1 0 0 0,0-2 0 15,-1 1-448-15,-1 3-80 0,-3-2-32 0,-2 3 0 16,-3-3-96-16,-1-2 0 0,-2-2-128 0,-4-3 192 15,-4-1 64-15,-4-2 0 0,0 3 0 0,-1 9 0 16,-2 0 272-16,-6-4 64 16,-4-2 16-16,-6 0 0 0,-3 2 32 0,-5 4 16 0,-3 1 0 0,-8 4 0 0,-6 3-288 0,-5 5-64 15,-4 2-16-15,-4 3 0 0,-6 8-112 0,-6 4-32 16,-1 3 0-16,-9 6 0 0,-3 6-144 0,-7 6 0 16,0 3 144-16,-4 4-144 0,0 10 0 0,-2 1-160 15,5 3 16-15,8 3 0 0,6 7 0 0,1 2 0 16,2 4 0-16,9 2 0 15,9 3 144-15,1 7 0 0,0 13 0 0,8 5 0 16,5 1 0-16,11 0 0 0,4 4 0 0,7 7 176 16,6 2-176-16,10-2 0 0,5-13 0 0,13-3 128 15,6 1-128-15,10 2 0 0,11 3 0 0,8-1 0 16,6-3 0-16,5-5 0 0,1-7 0 0,8 0 0 16,7-1 0-16,11-1-176 0,10 3 176 0,8-5-128 0,3 2 128 0,3-8-208 0,-8-7 80 0,-1-2 128 15,1-3-160 1,8 1 160-16,5-3 0 0,2-4-144 0,-2-4 144 0,-2-8 0 0,-1-5 0 0,-2-6 128 15,-3-5 80-15,-3-4 32 16,-5-4 0-16,-4-5 0 0,-1-3 144 0,-2-2 48 0,-7-7 0 0,-4 2 0 16,-6-4 32-16,-1-6 16 0,-4-4 0 15,-3-5 0-15,-3-4 0 0,-5-4 0 0,-3-4 0 16,-5-4 0-16,-6-3 16 0,-6-2 0 0,-3-2 0 16,-3-5 0-16,-3-6-176 0,-1-5-48 0,-4 1 0 15,-3 3 0-15,0 4-272 0,-2 4 160 0,-2-3-160 0,0-2 128 0,-1 1-128 0,0 0 0 16,0 4 0-16,-1 2 0 31,1 7-384-31,-1 1-48 0,-1 3-16 0,0 0 0 16,-1 1-768-16,-1-1-176 0</inkml:trace>
  <inkml:trace contextRef="#ctx0" brushRef="#br0" timeOffset="24305.06">19278 3774 24879 0,'2'0'2208'0,"-2"-5"-1760"0,0 1-448 0,0 2 0 0,-2 0 1536 0,1 0 208 0,-1-2 48 0,-2-3 16 16,-3-1 432-16,-5-3 64 0,0 4 32 0,-5 2 0 15,-2 1-1536-15,-3 4-304 0,-3 0-64 0,-1 4-16 16,-1 1-288-16,-1 2-128 16,-1 2 128-16,2 1-128 0,2 3 240 0,4 0-48 0,3-1 0 0,3 3 0 15,5-3-192-15,4 3 0 0,3 0 128 0,4-3-128 16,-1-12-240-16,0 0-80 16,0 0-32-16,50 61 0 0,-50-61-544 15,56 33-128-15,-56-33 0 0,75 36-16 0,-75-36 384 16,82 32 80-16,-82-32 0 0,65 23 16 0,-65-23 368 0,71 21 64 0,-71-21 128 0,69 17-208 15,-69-17 608-15,57 18 128 0,-57-18 32 0,0 0 0 0,55 28 320 0,-55-28 64 32,0 0 16-32,0 0 0 0,0 0-432 0,0 0-80 0,3 50 0 0,-15-43-16 15,-3 1-48-15,-4 0 0 0,-3 0 0 0,-3-2 0 16,-2 3-64-16,-1-3-32 0,-1-2 0 0,2 1 0 16,0-1-80-16,3 1-16 0,2-5 0 0,3 0 0 15,3 0-192-15,3 0 0 0,3-3 0 0,0 1 0 16,4-1-384-16,1 2-32 0,4-4 0 0,3 4 0 31,2-2-864-31,4-3-192 0</inkml:trace>
  <inkml:trace contextRef="#ctx0" brushRef="#br0" timeOffset="24582.6">19722 3813 19343 0,'3'-23'848'0,"-2"13"192"16,0-3-832-16,1 2-208 0,-1 4 0 0,0 2 0 0,-1 1 1888 15,1-4 336-15,-1-2 64 0,1-1 16 0,-1-2 288 16,-1 1 64-16,-1 6 16 0,-2 3 0 0,2 6-1216 0,-2 0-240 16,0 6-64-16,0 6 0 0,2 3-688 0,-1 3-144 15,3-21-16-15,-1 55-16 0,1-55-96 0,3 57 0 16,-3-57-16-16,7 58 0 0,-7-58-176 0,10 52 0 16,-10-52 0-16,0 0 128 0,15 57-128 0,-15-57 0 15,0 0 0-15,0 0 0 0,20 65 0 0,-20-65 0 16,0 0 0-16,0 0 0 0,0 0 0 0,18 55 0 15,-14-49 0-15,-2 0 0 0,1-3-256 0,-2 0-64 16,2 0-32-16,-2-2 0 16,0 0-1280-16,-1 0-256 0</inkml:trace>
  <inkml:trace contextRef="#ctx0" brushRef="#br0" timeOffset="24788.62">19559 3981 11967 0,'0'0'1072'0,"0"-2"-864"0,1 2-208 0,2 0 0 16,-1-3 1744-16,0 3 304 0,0 0 64 0,4 0 16 16,5 0 1328-16,7-1 272 0,4 1 48 0,4-2 16 0,2-1-1728 0,2 1-336 15,0-2-80-15,-1 2-16 0,1-2-976 0,0 0-192 16,-3-1-32-16,-1-1-16 0,-1 2-256 16,-3 2-160-16,-2-2 192 0,-2 2-192 0,-2 2 0 0,-1-3 0 15,-1 6-240-15,-2-3 80 16,-2 2-1536-16,0-2-304 0,-3 4-64 0,1 0-13856 15</inkml:trace>
  <inkml:trace contextRef="#ctx0" brushRef="#br0" timeOffset="25304.12">20197 4157 5519 0,'3'0'496'0,"-1"0"-496"0,1 0 0 0,-2 0 0 16,1 0 2352-16,1 0 368 15,3-2 80-15,3 0 16 0,3 0 816 0,2-2 160 16,0-1 48-16,-1 1 0 0,-1-2-1312 0,-1 0-256 16,-1-3-48-16,0 3-16 0,-1-2-832 0,-2-4-160 0,-1 5-48 0,-1-5 0 15,-2 1-496-15,-3-4-96 0,-3 2-32 0,-2-1 0 16,-2 1-160-16,-2 1-48 16,-3-1 0-16,-2 5 0 0,-1-3-112 0,-1 3-32 0,-1 2 0 0,0 1 0 15,-2 3-192-15,1 0 128 0,2 2-128 0,-2 3 0 16,0 1 0-16,-2 4 0 0,1 0 0 0,1 5 0 0,3 0-256 0,3-1 64 15,2 3 16-15,2 0 0 32,2 3-192-32,2 0-32 0,4-18-16 0,0 39 0 15,0-39-32-15,0 0-16 0,23 52 0 0,-23-52 0 0,0 0 192 0,0 0 32 0,58 36 16 0,-41-36 0 16,2 0 224-16,-2-3 208 0,2 0-32 0,-2-3-16 16,0-1 192-16,-1-1 32 0,-1-1 16 0,-1 0 0 15,-3 1 112-15,-1 0 32 0,1-3 0 0,-3 1 0 16,1 2-32-16,-3-1-16 0,0 0 0 0,-1 2 0 15,-1 1-80-15,0 1-16 0,-2 1 0 0,1 2 0 16,-2-2-192-16,0 4-32 0,2 0-16 0,-2 1 0 16,0 2-160-16,2 2 0 0,-1 1 144 0,2 0-144 0,1 4 0 15,0-2 0-15,-5-8 0 0,0 0 0 0,0 0 0 0,0 0-128 0,0 0 0 0,50 46 0 16,-50-46-176-16,0 0-16 16,0 0-16-16,45 15 0 15,-35-15-256-15,0 0-48 0,-2-2-16 0,1 0 0 16,-1 2-368-16,-2-2-64 0,1-2 0 0,-1 2-17712 0</inkml:trace>
  <inkml:trace contextRef="#ctx0" brushRef="#br0" timeOffset="25572.74">20717 3713 12895 0,'-2'-15'576'0,"2"7"112"0,-1 1-560 0,0 4-128 0,1-2 0 0,0 2 0 0,-1 2 3136 0,1-1 576 0,-2-2 128 0,0 1 32 0,1 3-80 0,-1 0-16 0,1 4 0 0,0 4 0 31,1 4-2528-31,0-12-512 0,0 0-96 0,5 54-32 16,-5-54-288-16,11 52-64 0,-11-52-16 0,12 57 0 16,-12-57-96-16,0 0-16 0,19 73 0 0,-19-73 0 15,0 0 0-15,16 72 0 0,-16-72 0 0,0 0 0 16,12 57 0-16,-12-57 0 0,0 0 0 0,16 55 0 16,-16-55-128-16,0 0 0 0,0 0 144 0,25 57-144 15,-19-48 0-15,2 0 128 0,-1-3-128 0,-1-5 0 16,2 1 0-16,-3-2-240 0,1-1 48 0,-1 1 0 15,-1-2-672-15,-1-3-128 0,0 1-32 0,-1-2-17712 16</inkml:trace>
  <inkml:trace contextRef="#ctx0" brushRef="#br0" timeOffset="25742.73">20542 3895 17503 0,'-2'-4'768'0,"2"2"176"0,1-2-752 0,1 4-192 16,1 0 0-16,-1 0 0 0,2 0 1952 0,2-3 352 0,7 3 80 15,5 0 16-15,7-3 1184 0,2 3 224 0,3 0 48 0,1 0 16 16,-3 0-2528-16,2-3-496 0,1 3-96 0,0 0-32 16,0 3-368-16,-3-3-80 0,-3-3-16 0,-3 3 0 15,-5 0-256-15,-1 0 0 0,-3 3 0 0,-2-3 0 32,-1 3-272-32,-2 0-176 0,0 1-16 0,-2-2-18464 0</inkml:trace>
  <inkml:trace contextRef="#ctx0" brushRef="#br0" timeOffset="26104.64">21267 3892 5519 0,'4'0'496'0,"-1"-1"-496"16,0 1 0-16,-3-2 0 0,0 2 2048 0,0 0 320 16,1 0 64-16,0-3 16 15,-1 2 1344-15,-4 1 272 0,-2 0 48 0,-5 1 16 16,-1 4-1504-16,-6 1-320 0,0 1-48 0,-2-1-16 0,0 2-960 0,-1 1-208 15,3 3-48-15,0-2 0 0,5 3-672 0,3-2-144 16,4 1-16-16,2-2-16 0,4 1-176 0,0-11 0 16,0 0-160-16,0 0 160 15,0 0-256-15,0 0 32 0,53 55 16 0,-53-55 0 16,45 18 208-16,-45-18-176 0,49 20 176 0,-49-20-160 0,58 18 160 0,-58-18 0 16,63 21 0-16,-63-21 0 0,55 19 192 0,-55-19-16 0,46 21-16 0,-46-21 0 15,0 0 96-15,0 0 0 0,48 33 16 0,-46-26 0 16,-3-1 32-16,-4-1 0 0,-4 1 0 0,-2-2 0 15,-2 1 32-15,-5-4 16 0,-1 4 0 0,-2-4 0 16,0 4-96-16,0-4-32 0,1 2 0 0,0-1 0 16,1-1-672-16,2 2-128 15,0-1-16-15,0 1-18848 0</inkml:trace>
  <inkml:trace contextRef="#ctx0" brushRef="#br0" timeOffset="37306.64">5249 12073 3567 0,'2'-3'320'0,"-2"2"-320"16,0-1 0-16,1 2 0 0,-1 0 128 0,0 0-128 0,0-3 0 0,-1 0 0 15,1-1 0-15,-2-1 0 0,1 1 0 0,0 2 0 0,0-2 0 0,-2 2 0 32,3-1 0-32,-1 1 0 0,1 0 0 0,-1 2 0 15,1-2 0-15,1-2 0 0,-1 2 0 0,1 2 0 16,-1-4 0-16,1 4 0 0,1-3 0 0,-1 3 0 15,-1-2 0-15,1 1 0 0,-1 1 0 0,0 0 0 16,1-3 0-16,-1 1 0 0,0 1 0 0,0-1 0 16,0 1 0-16,-1-1 0 0,1 2 0 0,-1-3 0 0,1 2 128 0,0 1 112 0,0-3 16 0,0 3 16 15,0-2 1056-15,1 2 208 0,0-1 32 0,2 1 16 16,-1 0-352-16,1 0-64 0,-1 0-16 0,1 0 0 16,-1 1-208-16,2-1-48 15,0 2-16-15,-2 1 0 0,3-2-32 0,-1 2 0 16,1-1 0-16,0 1 0 0,0 0-208 0,-1 1-32 0,0 1-16 0,1-1 0 0,-1 2 16 15,-2-2 0-15,0 1 0 0,-1 1 0 16,1-3 32-16,-2 2 0 0,2 2 0 0,-1-1 0 16,-1 0-176-16,0 0-16 0,1 3-16 0,-1-1 0 15,-1 0-208-15,1 0-32 0,0 1-16 0,1 0 0 16,0-3-16-16,0 0 0 0,-1 0 0 0,2 1 0 16,0-1 80-16,-1 0 16 0,3-1 0 0,-1 1 0 15,0-2-64-15,1 1 0 0,0-2 0 0,-1 1 0 16,1-1-192-16,1-1 176 0,-1 1-176 0,1-2 160 15,0-1-16-15,0 0 0 0,2 0 0 0,0-1 0 0,2-1 128 0,1 1 32 16,1-1 0-16,0-1 0 16,2-1-32-16,-2 2 0 0,1-2 0 0,1 0 0 0,-4 2-96 15,3 0-32-15,0-1 0 0,0-1 0 0,-1 4-144 0,2-3 192 16,2 0-192-16,-1 1 192 0,3 0-192 0,-1 2 128 16,0-2-128-16,1 0 128 0,2-1-128 0,-1 2 0 15,1-2 0-15,2 0 128 0,-2 0-128 0,2-1 0 16,2 2 0-16,0-2 128 0,1 2-128 0,-1-1 128 15,3 3-128-15,1-3 128 0,2 3-128 0,2-3 0 0,2 3 0 0,-1-2 0 0,-2 2 0 0,-3 2 0 16,-1-2-128-16,0 3 128 16,3 0 0-16,-29-3 0 0,55 9 0 0,-55-9 0 0,56 10 0 0,-56-10 0 31,52 13 0-31,-52-13 0 0,50 14-128 0,-50-14 128 16,50 15 0-16,-50-15 0 0,0 0 0 0,63 23 0 15,-63-23 0-15,0 0 0 0,63 28 0 0,-63-28 0 16,0 0 0-16,51 27 0 0,-51-27 0 0,0 0 0 0,0 0 0 0,55 37 128 15,-55-37 48-15,0 0 0 0,0 0 0 0,0 0 0 16,45 56 0-16,-45-56 0 0,0 0 0 0,0 0 0 16,7 52-176-16,-9-40 192 0,-2-1-192 0,-1 1 192 15,0-2-64-15,-1-1 0 0,1 0 0 0,1-3 0 16,2 0 64-16,-2-4 16 0,3 2 0 0,-1-1 0 16,2-3 96-16,0 0 16 0,1-3 0 0,0-1 0 15,3-1 0-15,-1-2 16 0,1-2 0 0,2 1 0 16,0-3-96-16,2-2-32 0,2 1 0 0,0 0 0 0,0-3-208 0,1 2 176 15,1 1-176-15,0 0 160 0,3-2-160 16,0 2 0-16,1 2 0 0,2 1 0 0,-1-1 0 16,3 1 0-16,3 1 0 0,4-1 0 0,4 3 0 0,0 0 0 15,0 0 0-15,-3 2 0 0,0 3 0 16,-1 1-176-16,0 1 176 0,-2 0-192 0,-25-1 192 0,49 9-160 16,-49-9 160-16,50 8-160 0,-50-8 160 0,53 10 0 15,-53-10 0-15,64 13-128 0,-64-13 128 0,69 13 0 16,-28-9 0-16,3 0 0 0,0 1 0 0,1-5 0 15,0 0 0-15,5-3 0 0,-2 0 192 0,2-2-48 16,0 1 0-16,2 0 0 0,-2 2 32 0,-1-1 0 16,-1 3 0-16,-3-4 0 0,-1 4 16 0,0-4 16 0,-1 0 0 0,0 0 0 15,0-2 48-15,2 1 16 16,1 1 0-16,-1-2 0 0,1 1-16 0,-4-1-16 16,-3-3 0-16,-5 2 0 0,-2-2-80 0,-2 3-16 15,-3-5 0-15,-2 1 0 0,-3 1-144 0,-2 1 128 0,-1-2-128 0,-6 1 128 16,0 1-128-16,-5-1-192 0,0 1 32 0,-5 0-13360 31,-1 2-2672-31</inkml:trace>
  <inkml:trace contextRef="#ctx0" brushRef="#br0" timeOffset="41742.58">16061 9259 21183 0,'-4'0'1888'0,"0"0"-1504"0,1 0-384 0,0 0 0 0,1 0 576 0,-3 3 64 0,-5-3 0 0,-6 1 0 16,-4 2 1728-16,-3 2 336 0,-2-2 80 0,1 6 16 16,1-3-1184-16,1 3-224 15,-2 3-48-15,1-2-16 0,0 1-416 0,4 2-80 16,1-1 0-16,3-1-16 0,2 3-368 0,0-1-80 0,1 3-16 0,1 2 0 16,0 0-48-16,1 3-16 0,0-2 0 15,3-2 0-15,0-1-112 0,2 2-32 0,2 0 0 0,-1 3 0 0,2-4-16 0,-1 2 0 16,3-19 0-16,3 36 0 0,-3-36 48 0,0 0 0 15,13 48 0-15,-13-48 0 0,0 0 64 0,29 43 16 16,-29-43 0-16,0 0 0 0,43 39 16 0,-43-39 16 16,0 0 0-16,52 22 0 0,-52-22 32 0,0 0 16 15,57 14 0-15,-57-14 0 0,0 0 48 0,62 6 0 16,-62-6 0-16,0 0 0 0,65 3 0 0,-65-3 0 16,0 0 0-16,59 0 0 0,-59 0 0 0,0 0 0 0,50-3 0 15,-50 3 0-15,0 0-64 0,0 0 0 0,46-6 0 0,-46 6 0 16,0 0-112-16,0 0-16 0,0 0-16 0,0 0 0 15,0 0-176-15,0 0 0 0,0 0 144 0,29-9-144 32,-29 9 0-32,-2 0 0 0,-2 0 0 0,0 0 0 15,1 0-768-15,-2 0-128 0,1 2-32 0,-1 0 0 16,0 0-544-16,0-2-96 0,-1 3-32 0,1-3-19472 16</inkml:trace>
  <inkml:trace contextRef="#ctx0" brushRef="#br0" timeOffset="42560.59">16893 8916 11967 0,'1'-4'1072'0,"0"4"-864"0,-1-2-208 0,0 2 0 0,0 0 848 0,-1 0 128 0,0 0 32 0,-1 0 0 16,-3 2 1680-16,-3 2 320 0,-3 1 80 0,-3 5 16 15,0-1-496-15,-4 5-112 0,1 1 0 0,-2 3-16 16,1 3-992-16,-2 2-192 0,-1 4-32 0,-1 3-16 16,2 1-624-16,1 3-128 0,3 1-32 0,4 1 0 15,3 2-208-15,4-5-32 0,2-3-16 0,3-2 0 0,1 6-64 16,3-2-16-16,-4-32 0 0,11 63 0 0,-11-63 16 0,11 57 0 15,-11-57 0-15,11 52 0 0,-11-52 16 0,12 48 0 16,-12-48 0-16,14 40 0 0,-14-40 144 0,0 0 16 16,19 50 16-16,-19-50 0 0,0 0 48 0,0 0 0 15,28 42 0-15,-28-42 0 0,0 0 0 0,0 0 16 16,0 0 0-16,0 0 0 0,49 28-16 0,-49-28-16 16,0 0 0-16,0 0 0 0,0 0-128 0,0 0-32 15,0 0 0-15,45-3 0 0,-41-1-208 0,-2 4 0 0,-1-2 0 16,1-2 0-1,-2-1-400-15,1 2-128 0,-1-2-32 0,0 1 0 16,0-2-784-16,1 0-144 0</inkml:trace>
  <inkml:trace contextRef="#ctx0" brushRef="#br0" timeOffset="43792.05">22482 8755 24879 0,'0'0'2208'0,"0"0"-1760"0,0 0-448 0,0 0 0 0,0 0 768 0,0 0 64 0,0 0 0 0,61 10 16 16,-61-10 1360-16,48 17 272 15,-48-17 48-15,0 0 16 0,63 43-1216 0,-63-43-240 16,37 40-64-16,-37-40 0 0,35 47-624 0,-35-47-128 15,32 54-16-15,-32-54-16 0,27 61-48 0,-27-61-16 16,28 64 0-16,-28-64 0 0,28 68-176 0,-28-68 128 16,32 63-128-16,-32-63 128 0,32 55-128 0,-32-55 0 0,30 46 0 0,-30-46 0 15,0 0 192-15,31 54-64 0,-31-54 0 0,0 0 0 16,23 48 64-16,-23-48 0 0,0 0 0 0,12 42 0 16,-12-42 64-16,0 0 0 0,1 31 16 0,-4-23 0 15,0-2-80-15,1 0 0 0,0-2-16 0,2-2 0 16,-1 2-656-16,2-4-128 0</inkml:trace>
  <inkml:trace contextRef="#ctx0" brushRef="#br0" timeOffset="47547.05">25487 6593 28559 0,'3'0'2544'0,"-2"0"-2032"0,0 3-512 0,0-3 0 0,-1 1 304 0,2 1-48 0,-2-2 0 0,0 0 0 15,0 0 1616-15,19 42 320 0,-19-42 64 0,0 0 16 0,33 64-1232 0,-33-64-240 16,29 48-48-16,-29-48-16 0,37 54-384 0,-37-54-80 15,45 56-16-15,-45-56 0 0,46 55-112 0,-46-55-16 16,45 49-128-16,-45-49 192 0,39 39-48 0,-39-39-16 16,0 0 0-16,47 46 0 0,-47-46 112 0,0 0 16 15,39 36 0-15,-39-36 0 0,0 0-80 0,39 39-16 16,-39-39 0-16,0 0 0 0,0 0-160 0,34 40 0 0,-34-40 0 0,0 0 0 16,0 0 0-16,0 0-144 0,0 0 0 0,10 41 0 31,-11-37-640-31,1-4-128 0,-3 2-32 0,2-2-17296 15</inkml:trace>
  <inkml:trace contextRef="#ctx0" brushRef="#br0" timeOffset="47825.27">26023 6524 11055 0,'-1'-15'976'0,"1"9"-784"0,0 0-192 0,0 0 0 0,1 3 3840 0,-1 3 736 16,0 0 144-16,0-2 16 15,-1 2-1200-15,-3 2-240 0,-1 4-48 0,-5 5-16 0,-2 6-1792 0,-4 4-352 16,-7 8-80-16,-1 1-16 0,-2 6-352 0,-2 3-64 16,0 5 0-16,3-2-16 15,-1 2-160-15,1-4-16 0,2-2-16 0,1-3 0 16,2-6-128-16,3-1-32 0,-1-4 0 0,2 0 0 16,1-3 16-16,1-3 0 0,-1 1 0 0,1-2 0 15,2-2-64-15,-1 0-16 0,2-3 0 0,3-3 0 0,0 0-144 0,2-2 0 16,1-2 0-16,3-1 0 15,2-2-704-15,1-2 0 0,3 0-16 16,0-2 0-16,4-2-448 0,3-2-96 0,1 0-16 0,3-3-17888 16</inkml:trace>
  <inkml:trace contextRef="#ctx0" brushRef="#br0" timeOffset="48078.84">26229 6886 13823 0,'0'0'1216'0,"0"0"-960"0,0 0-256 0,0 0 0 0,0 0 1216 0,0 0 192 16,0 0 32-16,0 0 16 0,50 7 2448 15,-50-7 480-15,0 0 96 0,57 2 32 0,-57-2-2176 0,44-4-432 16,-44 4-96-16,47-2-16 16,-47 2-1008-16,48-6-208 15,-48 6-32-15,42-7-16 0,-42 7-160 0,46-6-48 16,-46 6 0-16,50-8 0 0,-50 8-176 0,44-7-144 15,-44 7 192-15,0 0-192 0,52-6 0 0,-52 6 0 0,0 0-160 0,0 0 160 32,0 0-912-32,0 0-64 0</inkml:trace>
  <inkml:trace contextRef="#ctx0" brushRef="#br0" timeOffset="48299.34">26312 7082 32255 0,'0'0'1424'0,"0"0"304"16,0 0-1392-16,0 0-336 0,0 0 0 0,0 0 0 16,0 0 2032-16,0 0 336 0,52 10 64 0,-52-10 0 0,51 0-1008 0,-51 0-208 15,63-4-32-15,-63 4-16 16,64-5-400-16,-64 5-64 0,61-4-32 0,-61 4 0 0,52-3-240 0,-52 3-48 16,44-3-16-16,-44 3 0 0,0 0-240 0,48-4-128 15,-48 4 128-15,0 0-128 0,0 0 0 0,0 0-240 16,0 0 48-16,0 0 0 15,0 0-880-15,0 0-160 0,0 0-48 0,46 8-19008 16</inkml:trace>
  <inkml:trace contextRef="#ctx0" brushRef="#br0" timeOffset="48662.73">27316 6555 8287 0,'5'-4'736'0,"-2"1"-592"0,-1 3-144 0,1-3 0 15,-1 3 3840-15,-1-2 720 0,2 0 160 0,0 0 16 16,4-1-896-16,0 0-176 0,3 0-32 0,0-3-16 16,1 2-2096-16,0-1-432 0,0 2-64 0,2-2-32 0,0 1-608 0,1 0-112 15,-1 2-16-15,1-2-16 0,-2 2-112 0,1-1-128 16,0 1 176-16,1 0-176 16,-2 0 0-16,1 2 0 0,-2-3 0 0,-1 2 0 0,-10 1-144 0,0 0-96 15,0 0-16-15,31 0 0 16,-26 0-1168-16,-2 1-240 0,0 2-64 0,-3-1-15296 0</inkml:trace>
  <inkml:trace contextRef="#ctx0" brushRef="#br0" timeOffset="49116.21">27243 6561 18191 0,'-10'3'384'0,"7"-1"96"0,0-2 16 0,1 1 32 0,0 1-528 0,2-1 0 16,-1 1 0-16,1 2 0 0,0-4 2992 0,0 0 480 15,0 0 112-15,0 0 0 0,11 59-736 0,-11-59-160 0,0 0-16 0,13 49-16 16,-13-49-1648-16,0 0-336 0,12 49-64 0,-12-49-16 16,0 0-208-16,4 45-32 0,-4-45-16 0,0 0 0 15,-1 35-128-15,1-35-16 0,0 0-16 0,0 0 0 16,-8 34 0-16,8-34 0 0,0 0 0 0,0 0 0 0,0 0 16 0,-7 18 0 0,7-18 0 0,0 0 0 31,0 0-64-31,0 0-128 0,0 0 192 0,0 0-64 16,0 0 0-16,0 0-128 0,26-3 192 0,-26 3-64 15,19-7-128-15,-19 7 128 0,26-8-128 0,-26 8 128 16,36-6-128-16,-36 6 0 0,47-5 0 0,-47 5 0 16,53 2 0-16,-53-2 0 0,50 12 0 0,-50-12-176 15,43 20 16-15,-43-20 0 0,0 0 0 0,56 42 0 0,-56-42-32 0,0 0-16 16,39 55 0-16,-39-55 0 0,0 0 16 0,17 60 0 16,-17-60 0-16,-2 36 0 0,2-36 192 0,-11 34-176 15,4-22 176-15,-4 3-160 0,-2-5 160 0,-2 1 128 16,-1-1-128-16,0-2 176 0,-1 1 208 0,-2-3 64 15,0 0 0-15,-2-2 0 0,1 1 128 0,0-1 16 16,1-2 16-16,1-2 0 0,1 1-128 0,1-2-32 16,1-1 0-16,1-2 0 0,0 2-448 0,2-2 0 15,0-4 0-15,-1 5 0 16,1-3-896-16,-2-1-160 0,2 4-32 0,0-4-13120 0,-1 3-2608 16</inkml:trace>
  <inkml:trace contextRef="#ctx0" brushRef="#br0" timeOffset="50412.45">25503 7511 13823 0,'-7'2'1216'0,"1"-2"-960"0,2 3-256 0,3-3 0 0,0 0 816 0,-3 0 112 0,-2 1 32 0,-4 2 0 15,-1-1 1408-15,-2-1 272 0,3 2 64 0,3-1 16 0,2-2-256 0,4 0-48 16,1 3-16-16,4-3 0 16,0 0-928-16,5 0-192 0,-9 0-48 0,0 0 0 15,42-3-528-15,-42 3-96 0,45 0-32 0,-45 0 0 16,60 3-144-16,-60-3-48 0,72 1 0 0,-32 1 0 0,0 1-80 16,4-2-32-16,3 2 0 0,1-3 0 0,-2 0-32 15,7 0-16-15,7-3 0 0,2 2 0 0,-1 1-32 0,-3-3-16 16,-1 0 0-16,3-2 0 0,7-1 0 0,5 2 0 15,3-2 0-15,-3 1 0 0,-5 3-176 0,-5 0 192 16,-5-2-192-16,1 2 192 0,3-1-64 0,5 0-128 0,2 0 192 0,-4 1-64 16,-3 2-128-16,-4-2 192 15,-4 2-192-15,-1-5 192 0,0 2-192 0,-3-2 192 16,2 1-192-16,-3 0 192 0,-1 2 0 0,-1-2 0 0,-4 2 0 16,-5 2 0-16,-2-3 128 0,-35 3 16 0,58-2 16 0,-58 2 0 15,48-4 16-15,-48 4 0 16,43-6 0-16,-43 6 0 0,39-4-112 0,-39 4 0 15,36-2-16-15,-36 2 0 0,0 0-80 0,37-3-16 16,-37 3 0-16,0 0 0 0,0 0-144 0,34 0 128 16,-27-1-128-16,-4 1 128 0,1-1-128 0,-2 1 0 0,0 0 0 0,-1 0 128 0,-1 0-128 15,0 0 0-15,-1 0 0 0,-1-1 0 16,0 1-192-16,-1 0-80 0,1 0-16 0,-2 0 0 31,-1 0-640-31,0 0-128 0,0 1-32 0,-1 0 0 0,0 3-208 0,-1-2-48 0,-1-1-16 0,0 4-18688 16</inkml:trace>
  <inkml:trace contextRef="#ctx0" brushRef="#br0" timeOffset="56353.21">25213 8487 30399 0,'0'-3'2704'0,"1"3"-2160"0,0 0-544 0,0 0 0 0,1-2 832 0,0 2 64 16,2 0 16-16,1 0 0 0,2 0 992 0,-7 0 192 15,0 0 32-15,0 0 16 16,0 0-1344-16,53 32-272 0,-53-32-48 0,0 0-16 0,50 58-160 0,-50-58-48 16,49 51 0-16,-49-51 0 15,58 54-64-15,-58-54 0 0,57 52-16 0,-57-52 0 0,60 51 16 0,-60-51 16 16,52 45 0-16,-52-45 0 16,44 42 48-16,-44-42 0 0,0 0 0 0,53 51 0 15,-53-51 64-15,0 0 0 0,42 40 16 0,-42-40 0 0,0 0-16 0,0 0-16 16,39 38 0-16,-39-38 0 0,0 0-112 0,0 0 0 0,0 0-16 0,0 0 0 0,41 41-176 0,-41-41 0 31,0 0 0-31,0 0 128 0,0 0-256 0,0 0-64 16,0 0-16-16,0 0 0 15,0 0-800-15,0 0-144 0,0 0-48 0,0 0-12480 0,0 0-2496 0</inkml:trace>
  <inkml:trace contextRef="#ctx0" brushRef="#br0" timeOffset="56657.66">25805 8463 15663 0,'0'-11'1392'0,"0"5"-1120"0,1 0-272 0,1 2 0 15,-1 1 2624-15,0 2 448 0,0 0 112 0,2 0 16 0,-1-4 48 0,1 1 16 16,-1 2 0-16,-1 2 0 16,1 2-1664-16,-5 4-336 0,-1 5-64 0,0 2-16 0,-5 5-528 0,-4 6-96 15,-1 3-32-15,-5 4 0 0,-2 5-64 0,-2 0-16 16,-3 1 0-16,-3 1 0 15,-2-1-64-15,-3-2-32 0,-3-2 0 0,-2-2 0 16,1 0-64-16,0-3-16 0,0-3 0 0,4-4 0 0,5 0 160 0,5-2 16 16,4-1 16-16,3 0 0 15,2-4-224-15,0-1-48 0,3-1-16 0,2-2 0 0,1 1-176 0,2-2 0 0,2-3 0 0,2 0 0 32,2-2 0-32,1-2 0 0,1 1-144 0,-1-3 144 15,0 0-1152-15,24-9-112 0,-10 3-16 0,4-3-20096 16</inkml:trace>
  <inkml:trace contextRef="#ctx0" brushRef="#br0" timeOffset="56990.15">26286 8713 27647 0,'0'0'1216'0,"0"0"256"0,0 0-1168 0,0 0-304 0,0 0 0 0,0 0 0 0,0 0 2624 0,48 4 480 16,-48-4 96-16,40 0 0 15,-40 0-1664-15,54-3-320 16,-54 3-80-16,54-4-16 0,-54 4-432 0,50-3-96 0,-50 3-16 0,52-3 0 15,-52 3-144-15,50-6-48 0,-50 6 0 0,42-5 0 16,-42 5-128-16,38-4-48 0,-38 4 0 0,35-2 0 16,-35 2-208-16,0 0 0 0,0 0 0 0,39-1 0 31,-39 1-640-31,0 0-128 0,0 0-32 0,0 0-19472 0</inkml:trace>
  <inkml:trace contextRef="#ctx0" brushRef="#br0" timeOffset="57189.34">26336 8903 36863 0,'0'0'1632'0,"0"0"336"0,0 0-1584 0,0 0-384 15,0 0 0-15,0 0 0 0,0 0 960 0,0 0 96 16,42 3 32-16,-42-3 0 0,43-3 176 0,-43 3 32 16,54 0 16-16,-54 0 0 0,55-3-416 0,-55 3-96 15,53-3-16-15,-53 3 0 0,44-4-400 0,-44 4-64 16,0 0-32-16,47-1 0 0,-47 1-288 0,0 0-272 15,0 0 48-15,0 0-14288 16,0 0-2848-16</inkml:trace>
  <inkml:trace contextRef="#ctx0" brushRef="#br0" timeOffset="57867.97">27786 8599 24879 0,'0'0'2208'0,"0"-4"-1760"0,-1 2-448 0,1 2 0 0,-1-4 2480 0,-1 2 400 15,0-4 96-15,-3-3 16 0,-1-3-976 0,-4-3-192 0,0 0-32 0,-2 0-16 16,1 1-1072-16,-4 3-192 0,1-1-64 0,-2 1 0 16,-1 3-96-16,-2 1-32 15,-1 3 0-15,-1 1 0 0,-1 3-64 0,-3 1-32 0,-3 4 0 0,-2 3 0 16,-1 2-32-16,2 3-16 0,0 4 0 0,2 2 0 15,2 2-48-15,3 2 0 0,3 2 0 0,3 2 0 16,3 0-128-16,3 3 0 0,1 1 144 0,9-31-144 16,-5 59 0-16,5-59 0 0,9 52 0 0,-9-52 0 15,22 45 192-15,-22-45-48 0,37 37 0 0,-37-37 0 0,49 32 240 0,-49-32 32 16,61 27 16-16,-61-27 0 16,66 25 192-16,-66-25 32 0,72 21 16 0,-72-21 0 0,71 16 16 0,-71-16 0 15,68 13 0-15,-68-13 0 0,57 7-48 0,-57-7-16 16,46 1 0-16,-46-1 0 15,36-1 144-15,-36 1 16 0,33-7 16 0,-33 7 0 0,32-6-640 0,-32 6-112 16,24-7-48-16,-17 3 0 0,-1 0 0 0,-2 2 0 0,-1-2 0 16,-3 2 0-1,0-2-1824-15,-3 2-352 0,2-1-80 0,-4-1-21680 16</inkml:trace>
  <inkml:trace contextRef="#ctx0" brushRef="#br0" timeOffset="59795.81">29059 8017 20271 0,'2'-3'1792'0,"-1"3"-1424"0,1 0-368 0,-2 0 0 0,0 3 992 0,0-3 128 0,-2 0 32 0,1 2 0 0,-4 4 1984 0,-2 2 384 16,-7 5 96-16,-4 6 16 16,-5 3-1968-16,-3 4-384 0,-5 4-64 0,0 3-32 15,-1 3-576-15,0 5-112 0,-1 1-32 0,2 2 0 0,1-2-16 16,4-2-16-16,4 2 0 0,0 0 0 15,3 4-160-15,2 0-16 0,2 1-16 0,5-5 0 16,3 0-96-16,2-5-16 0,3-1 0 0,2-36 0 16,3 60 80-16,-3-60 16 0,10 52 0 0,-10-52 0 0,17 51 16 0,-17-51 0 15,21 44 0-15,-21-44 0 0,0 0 16 0,43 55 0 16,-43-55 0-16,0 0 0 0,57 39-64 0,-57-39-16 16,0 0 0-16,58 21 0 0,-58-21-176 0,0 0 0 15,59 3 0-15,-59-3 0 16,38-9-912-16,-18 3-176 0,-2-3-16 0,-2 0-19760 0</inkml:trace>
  <inkml:trace contextRef="#ctx0" brushRef="#br0" timeOffset="60202.25">29271 8378 12895 0,'0'0'1152'0,"0"0"-928"0,20-9-224 0,-16 7 0 0,-4 2 1712 0,0 0 288 0,0 0 64 0,0 0 16 16,29-13 1504-16,-29 13 320 0,33-12 48 0,-33 12 16 15,37-11-1664-15,-37 11-320 0,37-10-64 0,-37 10 0 0,36-9-1040 0,-36 9-208 16,34-8-32-16,-34 8-16 16,31-7-80-16,-31 7-16 0,36-6 0 0,-36 6 0 0,36-6-160 0,-36 6-48 0,36-6 0 0,-36 6 0 15,0 0-192-15,46-5-128 16,-46 5 160-16,0 0-160 0,0 0 0 0,0 0 0 15,44 0 0-15,-44 0 0 16,0 0-704-16,0 0-96 0,0 0-16 0,0 0-12608 16,0 0-2512-16</inkml:trace>
  <inkml:trace contextRef="#ctx0" brushRef="#br0" timeOffset="60677.45">29289 8384 12895 0,'-5'-1'1152'0,"3"-1"-928"0,1 0-224 32,0 2 0-32,1 0 2016 0,-1 0 352 0,-1 0 80 15,2 0 16-15,-1 0 1568 0,-1 2 320 0,-1 1 64 0,1 3 16 16,1-2-2512-16,-2 4-512 0,3-8-112 0,-4 17-16 16,4-17-624-16,0 0-128 0,-1 40-16 0,1-40-16 15,0 35-176-15,0-35-16 0,0 41-16 0,0-41 0 16,1 41-128-16,-1-41-32 0,4 38 0 0,-4-38 0 15,0 0-128-15,4 48 192 0,-4-48-192 0,0 0 192 16,0 0 0-16,8 39 16 0,-8-39 0 0,0 0 0 16,0 0 16-16,0 0 0 0,0 0 0 0,0 0 0 15,0 0 16-15,0 0 0 0,55 16 0 0,-55-16 0 0,27-7-48 16,-27 7-16-16,40-12 0 0,-40 12 0 0,54-11-176 0,-54 11 128 16,53-6-128-16,-53 6 128 0,50-1-128 0,-50 1 0 15,48 6 0-15,-48-6 0 0,0 0 0 0,62 22 0 16,-62-22 0-16,0 0 0 0,36 38 0 0,-36-38 0 15,0 0-128-15,9 46 128 0,-9-46-128 0,-4 32 128 16,-3-16-160-16,0-3 160 0,-3 1-128 0,-1-2 128 16,-3 0 0-16,1-3-144 0,-5 1 144 0,1-4 0 15,-1 2 0-15,-2-1 0 0,-3-1 160 0,-1-1 16 16,-1 0 0-16,2 0 0 0,-1-2 224 0,4 0 48 16,2 0 16-16,3 0 0 0,1-3-272 0,3 0-64 15,2 0-128-15,2-3 192 0,2 2-464 0,1-1-112 0,3-1 0 0,1 0-16 31,0 3-896-31,0 0-176 0,0 0-48 0,0 0-19136 0</inkml:trace>
  <inkml:trace contextRef="#ctx0" brushRef="#br0" timeOffset="60931.04">29966 8906 33167 0,'-6'7'1472'0,"4"-2"304"0,2-5-1424 0,0 0-352 0,-4 15 0 0,3-11 0 0,-1-1 1328 0,0 5 192 0,-2 5 32 0,-1 5 16 16,0 3-96-16,-1 2-32 0,1-2 0 0,0 0 0 15,0 2-544-15,0-5-96 0,0 2-32 0,-1-4 0 0,1 1-96 0,2-2-32 16,3-15 0-16,-2 21 0 0,-1-11-80 0,0-1-32 16,1-1 0-16,-1 0 0 0,2-1-304 0,-2-1-64 15,1 1-16-15,1-4 0 16,0 0-336-16,-1-3-64 0,2 1 0 0,-1-2-16 15,0-2-1072-15,0-3-192 0,4 0-64 0</inkml:trace>
  <inkml:trace contextRef="#ctx0" brushRef="#br0" timeOffset="61579.34">30515 8411 10127 0,'1'-2'896'16,"1"-1"-704"-16,-1 2-192 0,0 0 0 0,0 1 1552 15,1-2 288-15,0 0 48 0,2-4 16 0,2 0 2288 0,1-3 464 16,1 0 80-16,1 2 32 16,0-2-2208-16,3 1-448 0,-1 1-96 0,2-1-16 15,2 2-1120-15,1-3-240 0,2 3-32 0,0 0-16 16,2-1-208-16,2-1-64 0,0 4 0 0,1-2 0 16,-23 6-128-16,43-6-48 0,-43 6 0 0,41-5 0 15,-41 5-16-15,0 0-128 0,55 5 192 0,-55-5-64 0,0 0 0 16,0 0-128-16,52 31 192 0,-52-31-64 15,0 0-128-15,3 42 0 0,-9-25 0 0,-7 1 0 0,0 3 0 0,-2 1 0 0,2 0-144 0,-5 4 144 16,-9 1-192-16,-4 3 192 0,1 1-192 0,2-2 192 16,0 0-240-16,4-3 64 15,-1-2 16-15,3-3 0 0,1-2 160 0,2-2-160 16,2-1 160-16,2-2-160 0,3-2 160 0,2 1 0 16,0-1 0-16,4-6 0 0,1 3 128 0,1-3-128 15,2 0 128-15,-1-1-128 0,3-5 224 0,0 0-32 16,0 0 0-16,0 0 0 0,0 0 144 0,0 0 32 0,0 0 0 0,0 0 0 15,45 34 96-15,-45-34 32 0,0 0 0 0,44 3 0 16,-44-3-64-16,40 3-16 16,-40-3 0-16,47 3 0 0,-47-3-96 0,0 0-32 0,58 3 0 0,-58-3 0 15,0 0-112-15,54 0-32 0,-54 0 0 0,0 0 0 0,47 0-16 0,-47 0-128 16,0 0 192-16,45 0-64 16,-45 0-128-16,0 0 128 0,0 0-128 0,47 0 128 15,-47 0-128-15,0 0 0 0,0 0 0 0,0 0 0 0,0 0 0 0,0 0 0 16,0 0 0-16,0 0 0 0,0 0-240 0,0 0-80 0,0 0 0 0,45 15-16 47,-43-14-736-47,-1 1-144 0,-1-2-16 0,0 0-20224 0</inkml:trace>
  <inkml:trace contextRef="#ctx0" brushRef="#br0" timeOffset="62006.75">31357 8858 24879 0,'-1'0'2208'0,"0"0"-1760"0,1 0-448 0,-1 1 0 0,1 1 1792 0,-2 1 288 0,0 0 48 0,2-3 16 16,-7 15 352-16,0 0 64 0,1 0 0 0,1 0 16 15,-1 3-1600-15,-1-2-320 0,2 4-64 0,-2-4-16 0,1 3-80 16,0-2-32-16,2 1 0 0,1-4 0 0,-2-1-144 0,1-1-48 16,-1 0 0-16,1-2 0 15,-1 1-64-15,2-2-16 0,-1-1 0 0,0-1 0 16,1-1-192-16,0-2 0 0,-1 0 128 0,2-3-128 16,1 0-688-16,1-2-176 0,0 0-32 0,2-3-19264 15</inkml:trace>
  <inkml:trace contextRef="#ctx0" brushRef="#br0" timeOffset="62779.18">31699 8436 17503 0,'0'-3'1552'0,"0"2"-1232"0,0 1-320 0,0-1 0 0,0 1 1648 0,0-1 272 0,0 1 48 0,1-3 16 0,0 0 1408 0,2 0 272 0,-1-3 64 0,4 2 16 15,0 2-2128-15,4-3-416 16,1 1-96-16,3 0-16 16,-14 4-400-16,31-6-96 0,-14 4-16 0,1-3 0 0,-18 5-48 15,33-6-16-15,-16 2 0 0,2 0 0 0,-1 2-112 0,-18 2-16 16,35-7-16-16,-35 7 0 0,30-2-144 0,-23 2-32 16,2 0 0-16,-1 0 0 0,-8 0-64 0,0 0-128 15,0 0 176-15,0 0-176 0,0 0 144 0,0 0-144 16,45 36 0-16,-45-36 144 0,0 0-144 0,0 0 0 0,-9 44 0 0,1-30 0 15,-5 3 0-15,-2 2 0 16,-2 1 0-16,-1-4 0 0,-1-1-160 0,0-1 160 16,2-1 0-16,1-5-144 0,4 1 144 0,2-3 0 0,4-2 0 0,1 2 0 0,2-3 0 0,3-2-160 31,3 1 160-31,-3-2-208 0,0 0-96 0,0 0-16 0,0 0 0 0,42 11 0 0,-42-11 16 0,0 0 0 16,47 8 0-16,-47-8 0 15,0 0 112-15,0 0 0 0,0 0 16 0,46 17 0 16,-46-17 176-16,0 0 0 0,0 0-144 0,54 42 144 15,-54-42 0-15,0 0 0 0,36 42 0 0,-36-42 0 0,0 0 0 0,0 0 0 16,10 48 0-16,-10-48 0 0,0 0 272 0,-11 19-16 16,2-13-16-16,-3 3 0 0,-5-3 96 0,-2 0 32 15,-4-1 0-15,0 1 0 16,-1-2 80-16,3 0 0 0,2-2 16 0,1 1 0 16,1-3-224-16,3-3-48 0,3 1-16 0,1 1 0 15,4-4-704-15,1 3-144 0,4-3-32 16,1 2-13504-16,2 0-2720 0</inkml:trace>
  <inkml:trace contextRef="#ctx0" brushRef="#br0" timeOffset="63162.25">32291 8020 4607 0,'-1'-8'400'15,"0"4"-400"-15,1 2 0 0,1 0 0 0,1 2 5920 0,1 0 1104 0,-1 2 208 0,3 0 64 0,-5-2-4064 0,0 0-800 0,0 0-176 0,48 42-16 16,-48-42-896-16,36 45-160 0,-36-45-32 0,40 58-16 16,-40-58-496-16,39 71-112 15,-39-71-16-15,31 73 0 0,-31-73-96 0,29 82-32 0,-29-82 0 16,23 99 0-16,-14-48-128 0,-4-2-48 0,-1 2 0 0,-3-5 0 15,-1-2 144-15,0-44 32 0,-4 69 0 0,4-69 0 16,-7 61 192-16,7-61 32 0,-12 52 16 0,5-26 0 16,0-5 16-16,0-1 16 0,1-3 0 0,0-2 0 15,1-3-192-15,-1-3-32 0,1-1-16 0,1-1 0 16,1-4-416-16,-2 0 0 0,1-3 0 0,1 0 0 16,1-3-1296-1,1 0-144-15,-2-2-32 0,2-1-21136 0</inkml:trace>
  <inkml:trace contextRef="#ctx0" brushRef="#br0" timeOffset="64294.88">29057 9419 19343 0,'0'0'1728'0,"0"0"-1392"0,0 0-336 0,0 0 0 0,0 0 1984 0,0 0 320 0,0 3 64 0,0-3 0 0,0 0-160 0,0 3-32 15,0 0-16-15,2 0 0 16,-2 4-992-16,1 1-192 0,0-2-32 0,-1 6-16 0,0-12-368 0,0 0-80 16,0 0-16-16,9 54 0 15,-9-54-272-15,0 0-64 16,8 54-128-16,-8-54 192 0,0 0-192 0,13 58 0 0,-13-58 128 0,0 0-128 15,21 57 128-15,-21-57 0 0,0 0-128 0,38 55 192 0,-38-55 0 0,0 0-16 0,61 37 0 32,-61-37 0-32,52 17-32 0,-52-17 0 0,50 6 0 0,-50-6 0 15,52 3 48-15,-52-3 16 0,55-4 0 0,-36 3 0 16,-19 1 48-16,34-1 16 0,-34 1 0 0,49-7 0 16,-15 5-96-16,4-2-32 0,10-1 0 0,3 3 0 15,-3-2-144-15,-2 2 0 0,-9 0 144 0,-2 2-144 16,-35 0 0-16,65 2 0 0,-25 0 0 0,2 4 128 15,1 3-128-15,2 0 0 0,-45-9 0 0,85 29 0 0,-85-29 0 16,72 40 0-16,-72-40 0 0,50 40 0 16,-50-40 768-16,0 0 176 0,45 54 32 0,-45-54 16 0,0 0-800 15,22 52-192-15,-22-52 0 0,0 0 0 0,11 47 0 0,-11-47 0 16,0 0 128-16,0 0-128 16,1 42-688-16,-2-36-176 0,1 0-32 0,-1 0-16 0,0-2 912 0,1-1 176 15,-1-1 32-15,1-4 16 0,0 2 32 0,0-4 0 16,1 1 0-16,1-3 0 0,2 0-48 0,0 0 0 15,2-3 0-15,0-3 0 0,1 1-64 0,2 1-16 16,1-3 0-16,1 0 0 0,5-3-128 0,5-2 0 0,5 0 144 0,8-3-144 16,6-4 0-16,9 4 0 0,4-2 0 15,-1 4 0-15,-7 4 0 0,-1 4 0 16,-6 4 0-16,-1-2 0 0,0 4 0 0,3 4-160 16,4 1 160-16,6 0-160 0,2 6 160 0,1 0-192 0,0 3 192 0,-5 0-192 15,-4 0 192-15,-2 0 0 0,1 0-144 0,-43-9 144 16,64 12 0-16,-64-12 0 0,72 15 0 0,-26-8 0 15,4 5 0-15,4 0 192 0,-2-1-32 0,-3-1 0 16,-2 0 224-16,-1-2 32 0,-1 1 16 0,2-3 0 16,-1 3-112-16,0-3-32 0,-3 0 0 0,-2 1 0 15,-41-7 0-15,73 11 0 0,-73-11 0 0,62 6 0 16,-62-6-80-16,47 1-16 0,-47-1 0 0,33-1 0 16,-22 1-32-16,-1-3-16 0,0 1 0 0,-1 1 0 15,-3-2-144-15,0-1-176 0,0 2 48 0,-2-2 0 16,0 2-1008-1,-2-3-192-15,1 1-32 0,-3 0-13440 0,-2 2-2688 0</inkml:trace>
  <inkml:trace contextRef="#ctx0" brushRef="#br0" timeOffset="77276.38">21377 11620 27647 0,'1'-2'2448'0,"0"1"-1952"0,2 1-496 0,-2 0 0 0,0 0 208 0,2 0-48 0,-1-2-16 0,3 2 0 16,0 0 816-16,1 2 176 0,-1 1 16 0,-1 3 16 15,-4-6 464-15,0 0 96 0,0 0 0 0,19 59 16 16,-19-59-928-16,8 50-192 0,-8-50-48 0,8 57 0 0,-6-27-208 0,-2-30-48 15,5 48-16-15,-5-48 0 0,6 54-112 0,-6-54-32 16,9 52 0-16,-9-52 0 16,7 45-160-16,-7-45 160 0,6 40-160 0,-6-40 160 0,4 33-16 0,-4-21 0 15,-1 1 0-15,-2-2 0 16,2-3 32-16,-2-1 0 0,-1 0 0 0,0-2 0 0,0-1 80 0,-1 1 32 16,0-5 0-16,1 0 0 0,0 0-32 0,0-7-16 15,0 1 0-15,1-2 0 0,-1-1 32 0,2-3 16 16,0-3 0-16,0-3 0 0,2 2-64 0,-1-5-16 0,2-2 0 15,0-4 0-15,3-4-208 0,1-3 176 16,0 5-176-16,2 1 160 0,2 1-160 0,2 0 0 16,2 0 0-16,2 3 0 0,1 0 0 0,2 3 0 15,-1 2 0-15,-1 4 0 0,0 7 0 0,-1-1 0 16,-15 9 0-16,0 0 0 0,0 0-128 0,49 4 128 16,-49-4 0-16,0 0 0 0,0 0 0 0,35 61 0 15,-35-61-144-15,12 55 144 0,-12-55 0 0,9 58 0 16,-6-26 0-16,-1-1 0 0,2-1 0 0,-1 1 0 0,1 1 0 0,-4-32 0 15,8 52 0-15,-6-31 0 16,-2-21 0-16,5 39 0 0,-5-39 144 0,1 32-144 0,0-19 128 0,1-3-128 16,-2 1 192-16,0-5-32 0,-2 0-16 0,1 0 0 15,1-3-144-15,0 1 0 0,0-2 0 0,0-2 128 0,-1-2-128 0,1-1-192 16,0-1 32-16,0-2 16 31,1-2-688-31,-2-1-144 0,-3-1-32 0,4-2-12608 0,6-3-2512 0</inkml:trace>
  <inkml:trace contextRef="#ctx0" brushRef="#br0" timeOffset="77745.88">22042 12022 22111 0,'0'0'976'0,"0"0"208"0,0 0-944 0,0 0-240 0,0 0 0 0,0 0 0 0,0 0 1968 0,0 0 336 15,56 5 80-15,-56-5 16 0,36-6 288 0,-36 6 48 0,38-11 16 0,-38 11 0 16,33-13-1616-16,-19 5-320 15,-2-1-64-15,-1-1-16 0,-3 2-224 0,-2-2-32 16,-1 1-16-16,-2-3 0 0,-3 1-96 0,-2-2-32 0,0 1 0 0,-4-3 0 16,-2-1-80-16,0 1-32 15,-4-2 0-15,-1 2 0 0,-1 0-96 0,-1 0-128 16,-3 2 176-16,1 1-176 0,2 6 144 0,1 0-144 16,2 2 0-16,-3 2 144 0,-2 2-144 0,-3 4 128 0,-2 4-128 0,-2 1 128 0,2 6-128 15,1 0 0 1,2 3 0-16,3 3 0 0,4 4 0 0,3-2 0 15,3 2 0-15,3 1 0 0,2 3 0 0,5 0-144 16,-4-29 144-16,14 51-160 0,-14-51-96 0,0 0 0 0,28 48-16 0,-28-48 0 16,0 0 112-16,0 0 32 0,54 35 0 0,-54-35 0 15,0 0 128-15,46 2 0 0,-46-2 0 0,32-10 0 0,-14 2 160 0,-2-3 64 16,0 1 16-16,1-3 0 0,-2 2 96 0,1-1 32 16,0 0 0-16,-1-1 0 15,-2 1-48-15,-1 3-16 0,-3 0 0 0,-1 3 0 16,-1 1-48-16,0 4-16 0,-4 1 0 0,0 1 0 0,-2 4-96 0,0-1-16 15,0 5 0-15,-1-1 0 16,0 5-128-16,0 2 128 0,0-3-128 0,-1 3 128 16,2 0-128-16,-1-15 0 0,0 0 0 0,7 37 0 15,-7-37-544-15,0 0 16 0,0 0 0 0,0 0 0 16,0 0-496-16,0 0-80 0,0 0-32 0,0 0-12624 16,0 0-2512-16</inkml:trace>
  <inkml:trace contextRef="#ctx0" brushRef="#br0" timeOffset="78412.97">22485 11795 32255 0,'1'0'1424'0,"0"0"304"0,1 0-1392 0,0 0-336 0,1 1 0 0,-1 1 0 0,-1 1 928 0,-1-3 112 15,0 0 32-15,0 0 0 0,0 0 512 0,42 54 96 16,-42-54 32-16,21 42 0 0,-21-42-944 0,16 40-176 15,-16-40-32-15,0 0-16 0,9 48-256 0,-9-48-48 16,7 40-16-16,-7-40 0 0,4 33-96 0,-5-22 0 16,0-1-128-16,-1-4 192 0,2 0-48 0,-1 1-16 0,-3-2 0 0,2-3 0 15,0-1 0-15,-1 2 0 0,1-6 0 0,-1 2 0 16,1-1-128-16,-1-1 160 0,1-3-160 0,-1 2 160 16,2-3 0-16,-1 1 0 0,-1-2 0 0,2 0 0 15,-2-4-160-15,2 0 192 0,-1-4-192 0,0-4 192 16,1 4-192-16,1-1 0 0,1-2 144 0,1-2-144 15,1 0 0-15,4-2 0 0,-1 0 0 0,4 2 0 16,-1 3 0-16,4 3 0 0,-1 3 0 0,3 1 0 16,-15 11-128-16,36-7 128 0,-36 7-128 0,0 0 128 15,0 0-160-15,62 32 160 0,-62-32-192 0,0 0 192 16,31 55-192-16,-31-55 192 0,13 43-192 0,-13-43 192 16,9 45-144-16,-9-45 144 0,4 34 0 0,-3-16-144 0,-1-18 144 0,4 29 0 15,-3-16 0-15,-2-2 0 0,-2-1 0 16,1-4 0-16,-1 0 0 0,1-2 0 0,-3-2 144 0,0 1 16 15,1-3 0-15,-1 0 0 0,3-3 32 0,-2 0 0 16,1-2 0-16,0-2 0 0,2 1-192 0,-1-2 192 16,2-2-192-16,0-5 192 0,2 2-192 0,0-5 0 0,0-2 144 15,1-2-144-15,2-4 0 0,0-3 0 16,1 2 0-16,1-2 0 0,3-4 0 0,3 5-160 16,0-2 160-16,2 7-208 0,1 2-80 0,2 5-16 15,-2 3 0-15,1 5 0 0,-17 8 128 0,27-11 32 0,-21 9 0 0,2 0 0 16,-2-1 144-16,-6 3 0 15,0 0 0-15,0 0 0 0,0 0 0 0,0 0 0 16,0 0 0-16,51 47 0 0,-51-47 0 0,0 0 192 0,26 63-64 16,-26-63 0-16,19 61 80 0,-19-61 32 15,14 61 0-15,-14-61 0 0,15 57-240 0,-15-57 176 0,8 48-176 0,-8-48 160 16,7 34-160-16,-7-34 0 0,0 0 0 0,8 42 0 16,-8-42-176-16,0 0-64 0,0 0-16 0,0 0 0 15,0 0-768-15,0 0-144 0,0 0-48 0,0 0-18432 16</inkml:trace>
  <inkml:trace contextRef="#ctx0" brushRef="#br0" timeOffset="78755.19">23292 11947 32255 0,'4'-1'2864'0,"1"-2"-2288"0,-1 3-576 0,-2-2 0 0,1 0 1040 0,0 2 112 0,5-5 0 0,4-1 16 15,7-2 352-15,2-2 64 0,1-3 16 0,-7 5 0 0,-7 1-832 0,1 1-144 0,4 0-48 0,0-3 0 16,-1-2-256-16,1 1-64 0,-2-2-16 0,-1-2 0 16,-1 1-48-16,-6 0-16 0,-3 5 0 0,-1 2 0 15,-3-6-176-15,-3 3 0 16,-8-3 0-16,-2 3 0 0,1 0 0 0,-3 3 0 16,-1 2-144-16,-1 2 144 0,0 3 0 0,0 4 0 15,1 1 0-15,1 3 0 0,3 3 160 0,2 3 32 16,3 0 16-16,2 3 0 0,5 3-80 0,1 0-128 0,3 4 176 0,0-25-176 15,3 44 0-15,-3-44 0 16,13 46 0-16,-13-46 0 0,17 45 0 0,-17-45 0 16,0 0 0-16,32 52 0 0,-32-52 0 0,0 0 0 15,45 42 0-15,-45-42 0 0,0 0 0 0,0 0 0 0,0 0 0 0,51 33 0 0,-51-33-192 0,0 0-80 16,0 0-32 0,0 0 0-1,53 10-912-15,-53-10-192 0</inkml:trace>
  <inkml:trace contextRef="#ctx0" brushRef="#br0" timeOffset="79095.31">23997 11750 30399 0,'3'-12'1344'0,"-3"7"288"0,1-1-1312 0,-1 2-320 16,-3 0 0-16,2 2 0 0,-1 2 1840 0,-2-4 288 0,-2 2 64 0,-3-5 16 16,-3 2-816-16,-3 2-176 0,-4-1-16 0,-2 3-16 15,-3 2-480-15,0 5-112 16,2 0-16-16,2 3 0 15,-1 5-128-15,4-1-16 0,6 6-16 0,2-3 0 0,2 1-416 0,4-1 0 0,3-16 0 0,0 0 0 32,14 45-320-32,-14-45-80 0,0 0-32 0,0 0 0 0,58 42 48 0,-58-42 0 0,0 0 0 0,64 25 0 15,-64-25 176-15,0 0 32 16,66 29 16-16,-66-29 0 0,0 0 160 0,54 27 0 16,-54-27 0-16,0 0 0 0,0 0 0 0,51 49 0 15,-51-49 0-15,0 0 0 0,6 32 256 0,-10-22 16 16,-2 0 16-16,-3 1 0 0,-2-3 176 0,-4 0 48 15,-1 0 0-15,-1 1 0 0,-3 0-32 0,1-1 0 16,-4-1 0-16,2 0 0 0,1-2 0 0,3-3 0 16,5 0 0-16,-1-2 0 15,1-2-1120-15,1 0-240 0</inkml:trace>
  <inkml:trace contextRef="#ctx0" brushRef="#br0" timeOffset="79420.82">24632 11918 27647 0,'0'0'2448'0,"0"0"-1952"0,0 0-496 0,0 0 0 0,0 0 2432 0,0 0 400 15,0 0 80-15,50-2 16 0,-50 2-1088 0,51-4-224 16,-51 4-32-16,46-5-16 0,-46 5-832 0,44-6-160 16,-44 6-48-16,44-4 0 0,-44 4-352 0,0 0-176 15,54-5 160-15,-54 5-160 16,0 0-304-16,0 0-144 0,43 3-48 0,-43-3-12832 15,0 0-2576-15</inkml:trace>
  <inkml:trace contextRef="#ctx0" brushRef="#br0" timeOffset="79579.62">24702 12021 34095 0,'0'6'1504'0,"1"-2"320"0,2-2-1456 0,-3-2-368 0,0 0 0 0,0 0 0 15,0 0 864-15,0 0 96 0,52 15 32 0,-52-15 0 16,59 9 112-16,-59-9 32 0,66 7 0 0,-66-7 0 15,0 0-800-15,61 3-144 0,-61-3-48 0,49 0-18848 16</inkml:trace>
  <inkml:trace contextRef="#ctx0" brushRef="#br0" timeOffset="80165.92">26093 11816 11055 0,'5'-3'976'0,"0"-1"-784"0,-1 2-192 0,-2 0 0 0,0-1 864 0,1-1 128 0,2-2 32 0,3-5 0 0,0-3 1184 0,-3 0 240 0,-5-1 48 0,-2 2 16 0,-6 1 288 0,2 5 48 0,1 3 16 0,-1 1 0 16,-1 2-1072-16,-5-1-192 15,-1-1-64-15,-4 3 0 16,-7 0-720-16,-9 5-160 0,-11 1-16 0,-5 7-16 15,-2 5-176-15,7 0-16 0,5 4-16 0,8 1 0 16,9-2-160-16,7 3-48 0,7 3 0 0,4-2 0 16,4-25-16-16,6 48-16 0,-6-48 0 0,22 48 0 15,-22-48 32-15,34 42 16 0,-34-42 0 0,0 0 0 0,62 46 160 0,-62-46 48 16,55 24 0-16,-55-24 0 0,49 9 16 0,-49-9 16 16,56 9 0-16,-56-9 0 0,68 3-176 0,-68-3-32 15,61-3-16-15,-61 3 0 0,47-9-240 0,-47 9-240 16,37-9 48-16,-21 2-14400 15,-16 7-2896-15</inkml:trace>
  <inkml:trace contextRef="#ctx0" brushRef="#br0" timeOffset="80711.28">26927 11165 12895 0,'3'-17'1152'0,"-1"9"-928"0,1 2-224 0,-1 1 0 0,-2 3 720 0,0 1 112 0,-2 1 0 16,0 0 16-16,-2 1 1440 0,-3 1 272 0,-6 7 64 0,-3 3 16 16,-5 7-112-16,-3 7-32 15,-4 7 0-15,-3 3 0 0,-1 6-640 0,3-2-144 16,1-7-32-16,10-3 0 0,4-8-896 0,1 2-176 16,-1 0-32-16,2 6-16 0,1 6-272 0,-1 1-48 0,1 4-16 0,1-2 0 15,5 3-80-15,2 0-16 16,0-2 0-16,4-3 0 0,6 5 928 0,3 5 176 0,2-1 48 15,-12-46 0-15,35 79-896 0,-35-79-160 0,47 59-32 0,-47-59-16 16,54 36-1008-16,-54-36-192 0,53 19-32 0,-53-19-16 16,50 8 208-16,-50-8 32 0</inkml:trace>
  <inkml:trace contextRef="#ctx0" brushRef="#br0" timeOffset="90472.46">27162 11385 16575 0,'0'0'1472'0,"0"0"-1168"0,0 0-304 0,0 0 0 0,0 0 1584 0,0 3 256 0,0-3 48 0,0 0 16 15,0 4 784-15,-2-2 176 0,2 4 16 0,-1 0 16 16,0 1-1152-16,0 1-224 0,-1 2-48 0,1 2-16 16,0 2-672-16,-1-2-128 0,2-12-16 0,-4 28-16 15,3-16-288-15,-2 3-48 0,-1 0-16 0,2 0 0 16,2-15-16-16,0 0 0 0,-5 35 0 0,2-22 0 15,2-3-64-15,0 1-32 0,1-11 0 0,0 0 0 0,0 0-160 0,-2 37 160 16,2-31-160-16,0 0 160 16,0-1-160-16,0-1 0 0,0 0 0 0,0-2 0 15,0 1-624-15,-2-2-48 0</inkml:trace>
  <inkml:trace contextRef="#ctx0" brushRef="#br0" timeOffset="93453.81">27566 11530 32255 0,'4'-2'2864'0,"-1"0"-2288"0,2 2-576 0,-1 0 0 0,0 0 480 0,-1-2-16 0,5 2 0 0,-8 0 0 16,38-9 1152-16,-6 1 240 0,5 0 32 0,4-3 16 16,0 2-1120-16,1-1-208 0,3-2-64 0,-45 12 0 15,34-6-256-15,-34 6-64 0,35-9-16 0,-18 3 0 16,3 1-176-16,-1 1 0 0,2-2 0 0,1 0 0 15,1 0-176-15,-2 0-64 0,-21 6-16 0,37-11 0 16,-23 7-1040-16,-4-2-224 16,-3 3-32-16,-3-1-15696 0</inkml:trace>
  <inkml:trace contextRef="#ctx0" brushRef="#br0" timeOffset="93759.76">27774 11463 3679 0,'-16'8'320'0,"8"-3"-320"16,3-2 0-16,2 2 0 0,0-4 3056 0,2 2 528 15,0 2 128-15,-2 2 0 0,3-7 0 0,-4 26 0 16,4-26 0-16,4 40 0 0,-4-40-1168 0,13 46-240 16,-13-46-64-16,21 44 0 0,-21-44-1216 0,26 48-240 15,-26-48-48-15,28 52-16 0,-28-52-336 0,26 52-80 16,-26-52-16-16,21 53 0 0,-21-53-32 0,15 55 0 16,-15-55 0-16,8 52 0 0,-8-52-64 0,3 53-32 15,-3-53 0-15,-4 46 0 0,1-25-16 0,-4 0 0 0,1-3 0 16,-3 0 0-16,0-4 144 0,-1 0 32 15,-1 0 0-15,-3-4 0 0,0-2 160 0,-2 1 32 16,1-3 16-16,-1-2 0 0,3-2 48 0,-1-1 0 16,2-1 0-16,-1-1 0 0,0-1-80 0,2-2-16 15,2 4 0-15,2-2 0 0,-2-2-224 0,2-1-32 0,-2 1-16 0,0-2 0 16,3 1-368-16,0 1-80 0,0-2-16 16,1 1 0-16,0 2-784 15,0-4-176-15,0 1-16 0,0 0-13088 0,1 1-2608 0</inkml:trace>
  <inkml:trace contextRef="#ctx0" brushRef="#br0" timeOffset="94138.97">28121 11941 33167 0,'-3'-2'1472'0,"1"2"304"0,1 0-1424 0,2 0-352 16,-3 0 0-16,1 0 0 0,-1 2 1232 0,1 0 176 15,0-2 48-15,1 0 0 0,-3 9-112 0,1-3-32 16,-1 0 0-16,1 3 0 0,2-9-832 0,0 0-160 0,-1 33-48 0,1-33 0 16,0 0-272-16,12 40 0 0,-12-40 0 0,0 0 0 15,30 38 0-15,-30-38 128 16,0 0-128-16,0 0 0 0,63 31 224 0,-63-31-64 16,0 0-16-16,57 0 0 0,-57 0 96 0,0 0 16 15,47-11 0-15,-47 11 0 0,0 0 0 0,34-14 16 16,-34 14 0-16,18-11 0 0,-11 5-16 0,-2-4-16 0,-1 1 0 0,-3 1 0 15,-1-2 144-15,-1-1 16 16,-2-2 16-16,0 1 0 0,-4 0-80 0,0 0-16 0,-2 0 0 0,-1 1 0 16,-3 1-64-16,-1 4-32 0,-1-3 0 0,1 3 0 0,-3 2-64 15,5-1-16-15,0 4 0 0,1 0 0 0,-1 1-432 0,3 0-96 16,-1 2 0-16,1 1-16 16,2-1-752-1,-1 2-128-15,2 0-48 0,1 1-19616 0</inkml:trace>
  <inkml:trace contextRef="#ctx0" brushRef="#br0" timeOffset="97906.67">28707 11400 30399 0,'0'-4'2704'0,"0"2"-2160"0,2 0-544 15,-1-1 0-15,0 2 1232 0,0 1 144 0,1-5 32 0,0-1 0 0,2-2 208 0,-1 1 48 0,1 3 16 0,-1 0 0 16,-1 4-784-16,-2 0-176 0,0 0-16 0,0 0-16 15,0 0-176-15,4 46-16 0,-4-46-16 0,-1 42 0 16,1-42-128-16,-4 58-32 0,1-24 0 0,0 4 0 16,0-1-48-16,2 1-16 0,0-2 0 0,1 1 0 15,0 2-112-15,1-2-16 0,-1-37-128 0,5 69 192 16,-5-69-64-16,4 57 0 0,-4-57-128 0,3 48 192 16,-3-48 64-16,2 39 0 0,-2-39 0 0,0 0 0 15,2 47-64-15,-2-47 0 0,0 0 0 0,0 0 0 16,-2 32 32-16,2-32 0 0,-4 6 0 0,1-4 0 0,2-2 96 0,-1-2 0 15,0 2 16-15,0-4 0 0,1-1 16 0,-2 2 0 16,3-4 0-16,-1 1 0 0,1-2-128 0,0-1-32 16,0-1 0-16,2 1 0 15,1-3-192-15,2 0 128 0,0-2-128 0,2 0 0 16,2 0 0-16,1 0 0 0,0 2 0 0,0-1 0 0,0 3 0 16,1 2 0-16,0 1 0 0,-1 1 0 0,-2 0 0 0,-8 6 0 15,0 0-160-15,32-9 160 0,-32 9-208 0,0 0 32 16,0 0 16-16,47 13 0 0,-47-13-32 0,0 0 0 0,0 0 0 0,44 42 0 15,-44-42 64-15,0 0 0 0,0 0 0 0,37 57 0 16,-37-57 128-16,0 0 0 0,0 0 0 0,23 46 0 16,-23-46 0-16,0 0 0 0,0 0 0 0,0 0 0 15,0 0 176-15,23 48 16 0,-23-48 0 16,0 0 0-16,0 0 32 0,0 0 16 0,0 0 0 0,0 0 0 16,0 0-240-16,0 0-240 0,0 0 48 0,0 0 16 15,0 0-1056-15,0 0-224 0,0 0-32 0,0 0-20688 16</inkml:trace>
  <inkml:trace contextRef="#ctx0" brushRef="#br0" timeOffset="98440.62">29206 11889 33167 0,'0'0'1472'0,"0"0"304"0,0 0-1424 0,0 0-352 0,0 0 0 0,0 0 0 0,0 0 960 0,0 0 112 0,0 0 16 0,54 23 16 0,-54-23 48 15,0 0 16-15,35 40 0 0,-35-40 0 0,0 0-752 0,23 48-160 16,-23-48-16-16,0 0-16 0,13 42-96 0,-13-42 0 16,1 28-128-16,-1-28 192 0,0 0-16 0,-1 33-16 15,1-33 0-15,0 0 0 0,0 0 32 0,-2 21 0 16,1-20 0-16,0 1 0 0,1-2 64 0,-1-2 32 16,1 1 0-16,-2-4 0 0,1 1-48 0,1-2-16 15,0 0 0-15,-1-3 0 0,1 3-64 0,0-3-16 16,0 0 0-16,1 0 0 0,0 0-144 0,1-1 0 15,0-1 144-15,2-2-144 0,0 2 0 0,0-1 0 0,3 0 0 0,-1 2 128 16,1-1-128-16,1 1 0 0,2 4 0 0,-1-3-128 16,0 3 128-16,-9 6 0 0,0 0 0 0,34-9 0 15,-34 9-128-15,0 0 128 0,0 0-128 0,0 0 128 16,55 19-128-16,-55-19 128 0,0 0-128 0,0 0 128 16,32 47 0-16,-32-47 0 0,0 0 0 0,16 45-128 15,-16-45 128-15,0 0 128 0,13 46-128 0,-13-46 176 0,0 0-16 0,7 42 0 16,-7-42 0-16,0 0 0 15,3 30-288-15,-3-24-64 0,0 0-16 0,-2-2-20304 16</inkml:trace>
  <inkml:trace contextRef="#ctx0" brushRef="#br0" timeOffset="98855.69">29830 11289 35935 0,'-4'4'1600'0,"2"-2"320"0,-3 1-1536 0,3-1-384 0,3 2 0 0,0-2 0 0,0 2 576 0,-1-4 64 15,0 0 0-15,0 0 0 0,5 46 128 0,-5-46 48 16,0 0 0-16,14 53 0 0,-14-53-496 0,0 0-112 15,0 0-16-15,26 52 0 16,-26-52-192-16,0 0 0 0,0 0 0 0,0 0 0 0,0 0-128 0,28 48-128 16,-25-42-32-16,-1-3-18064 0</inkml:trace>
  <inkml:trace contextRef="#ctx0" brushRef="#br0" timeOffset="99576.96">30262 12133 27647 0,'-9'18'2448'0,"3"-10"-1952"0,2 2-496 0,4-10 0 0,-3 18-128 0,3-18-128 0,0 0-32 0,-5 28 0 0,0-7 1536 0,-2 6 304 16,1 3 64-16,0-3 16 0,0 3-288 15,1-8-64-15,0 2-16 0,-1-6 0 16,2 0-784-16,-1-4-160 0,0 1-16 0,-1-5-17056 16</inkml:trace>
  <inkml:trace contextRef="#ctx0" brushRef="#br0" timeOffset="100049.19">30933 11482 31327 0,'0'0'2784'0,"1"0"-2224"0,2 2-560 0,-1-1 0 0,2 2 912 0,-1 2 80 0,-3-5 16 0,0 0 0 31,0 0-1216-15,29 56-240-16,-29-56-64 0,19 60 0 0,-19-60 1344 0,13 74 272 0,-13-74 48 0,7 76 16 15,-7-40-496-15,0-3-96 0,-2-2-32 0,1 1 0 16,0-1-544-16,1-31 0 0,-3 58 0 0,3-58 0 15,0 45-352-15,0-45-176 0,-1 31-48 0,1-31-16304 16</inkml:trace>
  <inkml:trace contextRef="#ctx0" brushRef="#br0" timeOffset="100323.15">30941 11358 30399 0,'21'-15'1344'0,"-10"9"288"0,4 0-1312 0,-1 2-320 16,0-1 0-16,-3 4 0 0,-11 1 1264 0,0 0 176 0,62-1 32 0,-17 2 16 15,6 3-256-15,0 4-48 0,-5 5-16 0,-46-13 0 16,67 23-592-16,-67-23-112 0,0 0-16 0,58 52-16 16,-58-52-272-16,21 51-160 0,-21-51 192 0,5 47-192 15,-5-47 0-15,-13 47 0 0,0-26 0 0,-4 0 0 16,-6 0 0-16,-1-6 128 0,-2 1-128 0,1-5 0 15,1-1 128-15,3-4-128 0,2-1 0 0,1-1 0 32,3-2-544-32,4-2-160 0,1 0-48 0,4 0-17184 0</inkml:trace>
  <inkml:trace contextRef="#ctx0" brushRef="#br0" timeOffset="100756.82">30714 11195 17503 0,'-1'0'1552'0,"0"0"-1232"0,1 0-320 0,0 0 0 0,-1 1 1936 0,-1 2 336 0,1-1 64 0,-3 4 16 16,0 4 288-16,-1 4 64 0,-3-1 16 0,2 7 0 0,0-1-1408 0,1-4-288 15,1-6-48-15,2 4-16 0,2-13-704 0,-4 32-256 16,4-32 144-16,-3 36-11792 16,3-36-2352-16</inkml:trace>
  <inkml:trace contextRef="#ctx0" brushRef="#br0" timeOffset="101334.85">31270 12146 23039 0,'2'2'2048'0,"-2"-2"-1648"0,0 0-400 0,1 0 0 15,2 3 992-15,-1-3 112 0,1 0 32 0,-3 0 0 16,0 0 1104-16,0 0 240 0,0 0 32 0,0 0 16 0,57 16-1200 16,-57-16-240-16,0 0-64 0,0 0 0 15,0 0-512-15,49 5-128 0,-40-8 0 0,-1 1-16 16,0 1-112-16,-2-2-32 0,0-1 0 0,0 2 0 15,-1-3-80-15,-1 1-16 0,1-2 0 0,-1 0 0 16,-2 0-128-16,2-3 0 0,-3 3 0 0,-1-5 128 0,0 1-128 0,-1 0 0 16,-2 1 0-16,-2-3 0 0,0 1 0 0,-2 1 0 15,-2 1 0-15,-1 1 0 0,1 1-128 0,-1 4 128 16,-1 3 0-16,-1 0 0 0,3 3 0 0,-1 6 0 16,1-1 0-16,3 3 0 0,0 1-192 0,3 3 192 15,3-15-192-15,0 0 192 0,4 44-208 0,-4-44 80 16,0 0 128-16,0 0-208 0,23 49 208 0,-23-49 0 0,0 0 0 0,0 0-144 15,0 0 144-15,44 37 0 0,-44-37 0 16,0 0-128 0,0 0-336-16,0 0-64 0,49 15-16 0,-49-15-17296 0</inkml:trace>
  <inkml:trace contextRef="#ctx0" brushRef="#br0" timeOffset="101603.53">31911 11528 38703 0,'-5'-4'1712'0,"4"1"352"0,1 3-1648 0,0 0-416 15,0 0 0-15,0 3 0 0,0-3 384 0,0 2 0 16,0 4 0-16,-1 2 0 0,0 3 256 0,-1 5 32 16,0 4 16-16,0 5 0 0,2-25-288 0,-4 59-48 15,0-28-16-15,3 2 0 0,-2 1-144 0,2-1-48 16,1 0 0-16,0 0 0 15,0-33-144-15,3 52 0 0,-3-52 0 0,6 42 0 16,-6-42 0-16,0 0 0 0,15 56 0 0,-15-56 0 0,0 0-192 0,0 0 0 16,19 49-16-16,-19-49 0 15,0 0-288-15,0 0-48 0,0 0-16 16,0 0-18208-16</inkml:trace>
  <inkml:trace contextRef="#ctx0" brushRef="#br0" timeOffset="101789.71">31611 11864 34095 0,'0'-3'1504'0,"2"1"320"0,2 2-1456 0,1-3-368 0,-1 2 0 0,1 1 0 15,1 0 192-15,-6 0-16 0,0 0-16 0,58-2 0 16,-25-2 1088-16,1 4 224 0,-34 0 32 0,59-2 16 0,-59 2-896 0,41-4-176 16,-41 4-48-16,35-3 0 0,-35 3-400 0,30-5 0 15,-30 5 0-15,29-3-12288 16,-18 3-2480-1</inkml:trace>
  <inkml:trace contextRef="#ctx0" brushRef="#br0" timeOffset="102123.46">32099 11905 14735 0,'3'2'1312'0,"-2"-2"-1056"15,2 0-256-15,-1 0 0 0,0 0 2960 0,1 0 544 0,-1 0 96 0,3 0 32 16,3 3-1136-16,-8-3-208 0,0 0-48 0,39 2-16 31,-39-2-656-31,0 0-128 0,52 4-32 0,-52-4 0 0,36 0-832 0,-36 0-192 0,30-4-16 0,-18 3-16 16,-1 0-112-16,-2-2-32 15,-2-1 0-15,0 2 0 0,-2-2-208 0,-3-2 144 16,-1 4-144-16,-2-5 128 0,0 3-128 0,-3 0 0 16,-1-2 0-16,-2 2 128 0,-1 1-128 0,-2 1 0 0,0 2 144 0,-1 0-144 0,1 0 0 15,1 2 0-15,-4 5-160 0,2-1 160 16,1 0-144-16,0 3 144 15,0-1 0-15,2 5-144 0,-1 1 144 0,3-1 0 16,1 2 0-16,1 0 0 0,4-15 0 0,-1 30 0 0,1-30 0 0,0 0 0 16,12 45 0-16,-12-45 0 0,0 0 0 0,0 0 0 0,41 46 0 15,-41-46-128-15,0 0 128 0,0 0-128 32,58 27-576-32,-58-27-96 0</inkml:trace>
  <inkml:trace contextRef="#ctx0" brushRef="#br0" timeOffset="102489.11">32491 11843 38703 0,'-2'-3'1712'0,"1"1"352"0,1 2-1648 0,0 0-416 0,0 0 0 0,0 0 0 15,0 2 544-15,0-2 32 0,1 3 0 0,-1 1 0 16,0 2 64-16,0 0 0 0,0 5 16 0,-1-1 0 15,1 2-352-15,-2 3-80 0,1 2-16 0,0 0 0 0,0 0-208 0,-1 1 0 16,1 0 0-16,1-18 0 16,0 33 0-16,0-33 0 0,0 0 0 0,3 40 0 0,-2-32 0 0,0 2 0 15,0-4 0-15,1 1 0 0,0-2 128 16,-1-2-128-16,2 0 0 0,-2-3 0 0,0 0 128 0,1 0-128 16,-1 0 0-16,0-4 144 0,1 2 0 0,0-1 0 15,0-3 0-15,1 2 0 0,-1-2 96 0,1 1 16 16,-1-5 0-16,2 2 0 0,-1-5-16 0,2 2 0 15,0 1 0-15,0-2 0 0,0 3 0 0,0 0 0 16,0 1 0-16,0 2 0 0,0-1-240 0,0 4 144 16,0-2-144-16,-1 1 128 0,1 0-368 0,1 2-80 15,0-1 0-15,0 0-16 16,-1 0-912-16,1 0-176 0</inkml:trace>
  <inkml:trace contextRef="#ctx0" brushRef="#br0" timeOffset="102889.89">32813 11458 36863 0,'-1'3'3264'0,"1"-3"-2608"0,0 2-528 0,0 2-128 0,1-4 576 0,-1 2 96 0,1 5 16 0,0 1 0 16,1 5-176-16,-2-13-48 16,0 0 0-16,8 48 0 0,-8-48-272 0,0 0-48 15,11 48-16-15,-11-48 0 0,0 0-128 0,0 0 0 0,16 46 0 0,-12-38 0 32,-1-1-752-32,0-4-176 0,1 2-32 0</inkml:trace>
  <inkml:trace contextRef="#ctx0" brushRef="#br0" timeOffset="103406.04">32946 11142 26719 0,'4'2'2368'0,"0"1"-1888"0,0-2-480 16,-1 1 0-16,0 1 1568 0,0 1 224 0,2 0 32 0,-5-4 16 0,0 0 256 0,0 0 48 0,62 67 16 0,-62-67 0 15,50 63-1072-15,-50-63-224 16,52 88-32-16,-26-33-16 0,-2-1-304 0,-3 3-64 16,-3-3-16-16,-2 1 0 0,-1-1-144 0,-3-3-32 0,-2-3 0 0,-2-6 0 15,-8-42 128-15,12 77 32 0,-12-77 0 0,5 63 0 16,-5-63-32-16,2 57 0 0,-2-34 0 0,-1 2 0 16,0-4-256-16,-2-3-128 0,-1 2 128 0,-2-1-128 31,-1-4-576-31,-4 1-192 0</inkml:trace>
  <inkml:trace contextRef="#ctx0" brushRef="#br0" timeOffset="104357.21">26807 12884 30399 0,'8'-2'2704'0,"2"0"-2160"0,-2 2-544 0,2-2 0 16,2 2-272-16,7-4-176 0,14 2-16 0,26-7-16 0,33-3 1104 0,31-6 208 16,18 0 64-16,8-1 0 15,4-4-48-15,14-2 0 0,11 0 0 0,-4 4 0 16,-29 7-48-16,6-4-16 0,18 3 0 0,22-1 0 16,27 1-160-16,10 1-48 0,0 1 0 0,-7 5 0 15,-9-2-192-15,-11 4-32 0,-14 1-16 0,-10-2 0 16,-8 4-96-16,9-4-32 0,13 0 0 0,-11 1 0 0,-23 2 16 0,-3-2 0 15,3 0 0-15,-9 0 0 0,-14-1-64 0,-14-1-16 16,-7 3 0-16,-14-1 0 0,-18 2-144 0,-10-2 0 16,-8-3 144-16,-9 3-144 0,-11 2 0 0,-10-2 0 15,-11 1 0-15</inkml:trace>
  <inkml:trace contextRef="#ctx0" brushRef="#br0" timeOffset="113236.25">5766 11560 5519 0,'0'-9'496'0,"0"3"-496"0,-1 1 0 0,1 1 0 0,0-2 1408 0,-1 2 192 0,-1-1 48 0,0-1 0 0,-2-9 976 0,-2-3 192 16,-1-3 32-16,-2 0 16 0,0 0-272 0,-2 2-48 15,0 2-16-15,-1 2 0 16,-1 1-880-16,0 1-176 0,-3 3-48 0,-2-1 0 0,1 3-640 0,-3 2-128 31,-1 0-16-31,-1 1-16 0,-1 3-320 0,-2-2-64 16,0 1-16-16,-2 2 0 0,0 2-224 0,-3 2 0 0,-2-1 128 0,-2 5-128 0,0 1 0 0,-2 5 144 15,0 1-144-15,1 2 128 0,1 3-128 0,0 1 128 16,0 2-128-16,-1 4 128 16,-1 1-128-16,5 3 0 0,4 1 144 0,3 0-144 15,1 3 0-15,3 3 0 0,4 3 0 0,3 2 0 0,3 3 0 0,2-3 0 16,4-2 0-16,2 1 0 16,2-4 0-16,5 3-128 0,-5-40 128 0,18 78 0 15,-18-78 0-15,32 72-128 0,-32-72 128 0,43 63 0 16,-43-63 0-16,52 52 0 0,-52-52 0 0,58 42 0 15,-58-42 0-15,58 33 0 0,-58-33 0 0,57 19 0 16,-57-19 0-16,56 6 144 0,-56-6-144 0,57-1 0 16,-29-2 256-16,2-3-64 0,1 0-16 0,-2-3 0 15,2-1 96-15,-2 1 32 0,-2-3 0 0,-1 1 0 0,0-5 0 0,-3 1 0 0,0-3 0 0,-4 3 0 16,-1-3 32-16,-1-3 16 0,0 0 0 0,-2-2 0 16,-3 7 192-16,1-5 32 15,-2-3 16-15,1-1 0 0,1-4 48 0,-2-2 0 16,1 1 0-16,-2-3 0 0,0 1-160 0,0 1-32 15,0 0 0-15,-2 1 0 0,0 0-240 0,-3 6-48 16,0 0-16-16,-3 6 0 0,-1-1-144 0,-1 2 0 16,-1 4-160-16,-1 1 160 15,-1 1-800-15,0 4-64 0,-1 2-16 0,-1 1 0 16,-1 4-432-16,-4 4-96 0</inkml:trace>
  <inkml:trace contextRef="#ctx0" brushRef="#br0" timeOffset="121442.96">4710 13545 11967 0,'-1'-10'1072'0,"0"5"-864"0,-1 1-208 0,2-2 0 0,0 1 832 0,0 1 112 0,0-2 16 0,0-5 16 0,-1-5 1232 0,-1-5 240 16,-1-3 48-16,-2-1 16 0,-1 4 304 0,0-2 48 16,1 1 16-16,-2 1 0 15,-2 0-1088-15,0-3-224 0,2 3-32 0,-3-2-16 0,-1 2-800 16,-3 1-144-16,-1 0-48 0,-1 2 0 0,1-1-144 0,-3 0-16 15,-4 0-16-15,-2 0 0 0,6 2-144 0,-6-2-16 16,-3-3-16-16,-3 1 0 0,2 1-48 0,-6 4 0 0,-1 1 0 16,-5 3 0-1,-2 1 0-15,-5 5-128 0,-4 2 192 0,-3 4-64 0,-2 0-128 0,-3 6 0 0,-3 6 0 0,-4 3 128 16,0 6-128 0,0 2 0-16,3 2 0 0,1 3 0 15,-1-1 0-15,3 3 0 0,5 0 0 0,1 4 0 0,-2 4-128 0,4-2 128 0,5 1 0 0,4 2 0 16,5 0 0-16,2 1 0 0,5 2 0 0,6-3 0 0,5 3 0 0,5 4 0 31,6 7 0-31,5-1 0 0,4 0-128 0,6 1 128 16,3-2 0-16,4 1 0 0,3-4 0 0,-16-48 0 15,36 82 0-15,-36-82 0 0,50 72-128 0,-50-72 128 16,68 63 0-16,-68-63 0 0,85 52 0 0,-85-52 0 16,98 33 0-16,-48-22 0 0,4-1 0 0,-1-1 0 15,0-3 0-15,-4-5 128 0,-2 0-128 0,2-3 0 16,0-3 0-16,-1-1 128 0,-1-2-128 0,0-7 128 15,0-2-128-15,-2-1 128 0,-3-6 0 0,-3-1-128 0,-5-2 192 16,-3 0-64-16,-3-3 208 0,1-3 48 16,-1-3 0-16,0-1 0 0,-4 1 176 0,2-2 32 0,2-4 16 0,-2-2 0 15,-1 2-16-15,-1 0 0 0,-6 0 0 0,-2-1 0 16,-2 2-160-16,-3 2-48 0,-1-1 0 0,-2 2 0 16,-3 7-96-16,0-1-32 0,-2 3 0 0,-3 2 0 15,0 6-256-15,-1 1 0 0,-3 4 128 0,-1-1-128 16,-1 4 0-16,-2 3-192 0,1 2 16 0,-2 4 16 15,-1 2-800 1,-1 2-176-16,-2 2-16 0,-1 4-16 0,0 7-576 16,0-1-112-16,-2 9-32 0,-3 4-18016 0</inkml:trace>
  <inkml:trace contextRef="#ctx0" brushRef="#br0" timeOffset="123096.56">4075 15121 17503 0,'-3'-12'1552'0,"2"1"-1232"0,1 7-320 0,-1-2 0 0,1 3 3904 0,0 0 704 0,-2-2 160 0,1-4 32 0,-3-5-2528 16,-2-3-496-16,-2-6-112 0,-5-2 0 15,-2 4-880-15,-3 0-160 0,-4 2-48 0,-3 1 0 0,-4 4-240 0,-2 4-48 31,-1 4-16-31,-5 4 0 0,-4 4-112 0,-4 7-32 0,-4 3 0 0,0 4 0 0,-2 8 0 0,3-1-128 16,10-4 192-16,-3 4-64 0,-4 11-128 0,2 2 0 31,2 3 144-31,5 1-144 0,3 2 0 0,6 0 0 0,7-3 0 0,6 0 0 16,6 0 0-16,3 1 0 0,5 2 0 0,5-3 0 0,-5-39-192 0,25 76 64 16,-25-76 0-16,51 84 0 15,-51-84-320-15,71 69-48 0,-71-69-16 0,83 52 0 0,-83-52 192 0,88 34 48 0,-43-26 0 16,1-4 0-1,-1-5 144-15,-1-8 128 0,2-1-192 0,0-5 192 0,-2 0 0 0,-2-2 192 0,-2-1 0 0,-4-3 0 32,-4 0 320-32,-4 0 48 0,-2-3 16 0,-4-1 0 15,-2 1 192-15,-2 0 32 0,-6 2 16 0,-1 1 0 16,-2-3 112-16,-3 0 32 0,-2-2 0 0,-3-2 0 16,-4 1 0-16,-2 0 16 0,-3-3 0 0,-2-1 0 15,-4 0-208-15,1-1-32 0,-3 1-16 0,0 2 0 16,-3 1-336-16,0 3-80 0,1 2-16 0,-1 0 0 15,3 4-288-15,-1 1 0 0,-3-2 0 0,-1 0 0 16,-1 3-480-16,-3 2-160 0,2 3-16 0,-1 5-16 16,2 7-1136-16,0 7-240 0,1 1-32 0,0 11-20224 15</inkml:trace>
  <inkml:trace contextRef="#ctx0" brushRef="#br0" timeOffset="125464.49">5025 16687 19343 0,'-8'-9'1728'0,"0"3"-1392"0,2 2-336 0,1 1 0 0,0 0 2064 0,-3-3 352 15,-8-3 64-15,-13-8 16 0,-10-4-144 0,-11-1-32 16,-4-2 0-16,-6 1 0 0,0 0-720 0,-6 0-160 16,-2-1-32-16,-2 5 0 0,2 4-832 0,-4 2-160 15,-3 9-32-15,-7 1-16 0,2 6-192 0,-5 3-48 0,0 0 0 16,0 5 0-16,-2 8-128 0,-5 2 0 0,-1 3 0 0,-1 6 0 15,1 1 128-15,5 4-128 0,3 2 0 0,8 5 128 16,8 2-128-16,8-1 160 0,9 2-160 0,7 1 160 16,4 2-160-16,9-3 192 0,5 3-192 0,6 6 192 15,7 7-192-15,8-1 0 0,5 6 0 0,5-5 128 16,6 2-128-16,4-8 0 0,2 0 0 0,9 0 0 16,7 1 0-16,5-3 0 0,6-1 128 0,2-7-128 0,3-3 0 0,0-8 192 15,1-2-192-15,0-4 192 16,-2-5-64-16,1-2-128 0,3 1 192 0,1-3-64 15,0-2-128-15,1-4 128 0,-1-1-128 0,-1-6 128 0,-2-1 16 0,2-7 0 16,2-2 0-16,3-7 0 0,-2-2 96 0,4-3 16 16,1-3 0-16,1-2 0 0,-5-2 128 0,-1 0 48 15,-4-4 0-15,3-1 0 16,-1-3 80-16,-1 2 0 0,-3-1 16 0,-4-3 0 0,-6 3 0 0,-5-1 0 16,-2-1 0-16,-5 1 0 0,-3-2 96 0,-4-3 16 15,0-3 0-15,-3 2 0 0,-2-5-176 0,-2 4-16 16,-1 3-16-16,-2 2 0 0,-2 1-288 0,-3 2-144 15,-3 2 160-15,-2 2-160 0,-3 3-144 0,-3 0-128 16,-4 2-32-16,-4 2 0 16,-1 5-1232-16,-9 2-240 0,-5 6-48 0,-14 11-20992 0</inkml:trace>
  <inkml:trace contextRef="#ctx1" brushRef="#br0" timeOffset="-172222.22">19265 16555 0,'0'0'0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48:54.4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8896 5496 10127 0,'1'-1'896'0,"0"1"-704"0,1-2-192 0,-2 2 0 0,1 0 1088 0,0-4 192 0,0 1 48 0,2-1 0 31,1-4 1232-31,2-1 240 0,-1-2 48 0,1-1 16 0,0 0-432 0,2-5-96 0,0 3-16 0,0-4 0 16,-1 1-560-16,0-2-112 0,1 1-32 0,-1-3 0 16,-2 2-768-16,-1-2-144 15,0 0-48-15,-2-5 0 0,1 0-192 0,-3-2-32 0,0 1-16 0,-2-2 0 16,0 0 32-16,-3-4 0 0,-1 3 0 0,-2 2 0 16,0 4-64-16,-2 0 0 0,-1 3 0 0,-4 3 0 15,-4 3-112-15,-2 5-16 0,-3 2-16 0,-5 7 0 16,-4 5 0-16,-4 4 0 0,-4 7 0 0,-1 4 0 0,-2 4-240 15,-3 5 128-15,-3 5-128 0,-1 3 0 0,0 1 0 32,3 5 0-32,1 2 0 0,3 2 0 0,4 0 0 0,10 1 0 0,8-5 0 0,7-1 0 0,5 0-144 15,3 7 144-15,6 10 0 16,2 5-144-16,3 6-192 0,1-2-48 16,0-4 0-16,2-6 0 0,0-7 0 0,2-6 0 15,1-7 0-15,5-2 0 0,2-7 160 0,-17-28 32 16,41 45 0-16,-41-45 0 0,41 27 32 0,-41-27 16 15,59 21 0-15,-59-21 0 0,79 9 144 0,-79-9-192 16,74 1 192-16,-74-1-192 0,73-8 192 0,-73 8 0 0,75-14 0 0,-75 14 0 16,70-28 0-16,-34 11 0 0,0-4 192 0,-3-1-64 15,-6 2 160-15,-1-2 32 0,3-2 16 0,-3-3 0 16,-2-3 192-16,-2 1 48 0,-4 0 0 0,-3-3 0 16,-4 1 96-16,-2-2 32 0,-3-1 0 0,-2 1 0 15,-3 1-48-15,-1 1 0 0,-3-1 0 0,0-2 0 16,-1-1-272-16,-2 0-48 0,0 5-16 0,-1 1 0 15,1 4-320-15,-1 4 0 0,-1 0 0 0,0 2 0 16,0 4-560-16,0 2-128 0,-1 3-16 0,-1 1-16 16,1 3-640-16,0 4-128 0,-3 3-32 0,0 6-19392 15</inkml:trace>
  <inkml:trace contextRef="#ctx0" brushRef="#br0" timeOffset="2353.48">9086 5125 2751 0,'4'-3'256'0,"-3"0"-256"0,2 1 0 0,-1 0 0 0,1 0 3264 0,1-2 592 0,-1-1 128 0,5-2 32 16,5-4-1856-16,6-7-368 0,3-3-80 0,5-1-16 0,2-4 528 0,-1 1 96 15,4 1 32-15,0-3 0 0,2 1-800 16,2-2-144-1,2 0-48-15,-1 1 0 0,-3 3-384 0,1-5-80 0,7-2 0 0,2-3-16 0,-5 1-320 0,0 3-64 16,-2-2-16-16,2-1 0 0,3-2-192 0,3-1-32 16,1 0-16-16,3-2 0 0,7 1-112 0,-1 1 0 31,1-2-128-31,-4 4 192 0,-8 6-192 0,3 1 0 0,9-6 0 0,6 0 0 0,5-4 128 0,1 1-128 16,-3 3 0-16,0-1 144 0,-5 2-144 0,6 1 192 15,2-1-192-15,1 1 192 0,3 1-192 0,-3 3 0 16,-5 3 0-16,-7 0 128 0,-9 5-128 0,1 1 128 0,1 1-128 0,-2-1 128 31,-4 3 0-31,-5 3-128 0,0 2 192 0,-39 10-64 16,69-18 32-16,-69 18 0 0,54-15 0 0,-54 15 0 15,40-11 32-15,-40 11 16 0,0 0 0 0,0 0 0 16,43-10-16-16,-39 7 0 0,0 1 0 0,-3 2 0 16,-1-1 0-16,0 1-16 0,-1-3 0 0,-2 3 0 15,1-2-176-15,-1 0 0 0,-1 2 144 0,0-2-144 16,-1-1-128-16,0 1-112 0,0 1-16 0,0-2 0 15,1 3-464-15,0-1-112 0,1 1 0 0,-2 0-18816 16</inkml:trace>
  <inkml:trace contextRef="#ctx0" brushRef="#br0" timeOffset="4669.06">12012 3409 5519 0,'0'-5'496'0,"0"1"-496"0,0 2 0 0,0 0 0 0,0 0 3056 0,0 2 512 16,0-4 96-16,0 2 32 0,0-2-1184 0,1-1-224 0,-1 1-48 0,2-2-16 16,-1 4-256-16,0-2-48 0,2 4-16 0,-2-2 0 15,0 2-752-15,-1 2-160 0,1-2-32 0,-1 6 0 16,0 0-176-16,-1 1-32 0,0 1-16 0,0 2 0 16,-2 1-336-16,1 2-64 0,0-1-16 0,1 3 0 15,1 0-320-15,0 0 128 0,1 3-128 0,-1-3 0 0,2 0 0 0,-2-15 0 16,5 31 0-16,-5-31 0 0,0 0-192 15,14 44 32-15,-14-44 16 0,0 0 0 0,0 0 144 0,0 0-208 16,33 44 80-16,-33-44 128 0,0 0 0 0,0 0 0 16,0 0 0-16,0 0 0 0,0 0 0 0,53 2 128 15,-46-8 32-15,1 1 0 0,-2-1 80 0,1-2 16 16,1 0 0-16,-1-4 0 16,-1 4-32-16,0-2 0 0,-1-1 0 0,4-3 0 0,0 1-32 15,1-3 0-15,-1 1 0 0,3-4 0 0,-1 1-32 0,0 0-16 16,1 3 0-16,2-1 0 0,-2 2-144 0,2 1 0 15,-3 4 144-15,0 3-144 0,-1 1 0 0,-1 2 0 16,-9 3 0-16,0 0 0 0,0 0 0 0,0 0 0 0,0 0-128 0,0 0 128 16,49 39-208-16,-49-39 32 0,0 0 16 0,0 0 0 15,15 48 32-15,-15-48 0 16,0 0 0-16,6 40 0 0,-6-40 128 0,0 0 0 16,5 33 0-16,-4-24-128 0,1-3 128 0,-1-1 0 15,-1-1 0-15,1-2 0 0,-1 0 240 0,0 0-32 0,1-4 0 0,0 0 0 16,-1 0 48-16,2-4 16 0,-1 2 0 15,1-5 0-15,0 3-16 0,0-2-16 0,2-1 0 16,0-1 0-16,-1-2-64 0,2 0-16 0,0-2 0 0,0-1 0 16,0 0-32-16,1-1-128 0,2-3 192 0,-1 2-64 15,2-4-128-15,-1 2 128 0,2 2-128 0,0 1 128 0,1 2-128 0,-1 1 0 16,-1 4 0-16,1 1 0 0,-3 1 0 0,1 4 0 16,-1 0 0-16,-1 3 0 15,0 3 0-15,-6-3-144 0,0 0 144 0,0 0-160 16,0 0-64-16,30 45-16 0,-30-45 0 0,0 0 0 0,0 0 96 0,20 51 16 15,-20-51 0-15,0 0 0 0,15 41 128 0,-15-41-160 16,0 0 160-16,0 0-160 16,16 41 160-16,-16-41 0 0,0 0 0 0,0 0 0 15,0 0 0-15,0 0 0 0,0 0 0 0,31 45-128 16,-28-42-192-16,1 1-16 0,0-2-16 0,-1-2-12496 16,2 1-2496-16</inkml:trace>
  <inkml:trace contextRef="#ctx0" brushRef="#br0" timeOffset="4997.52">12952 2752 27647 0,'-5'-6'1216'0,"4"4"256"0,0 0-1168 0,-1 0-304 0,1 2 0 0,0-3 0 0,0 3 2080 0,-1 0 352 0,2 3 80 0,-1-1 16 0,-1 4-864 0,0 3-160 16,2 4-32-16,0 3-16 0,0 3-976 0,0-19-192 15,3 44-32-15,-3-44-16 16,5 47-64-16,-5-47-16 16,9 54 0-16,-9-54 0 0,9 50-32 0,-9-50-128 0,13 53 192 0,-13-53-64 15,13 54 32-15,-13-54 0 0,14 55 0 0,-14-55 0 16,11 43 16-16,-11-43 0 0,0 0 0 0,15 53 0 0,-15-53-48 0,0 0 0 0,0 0 0 0,14 46 0 16,-14-46-128-16,0 0 128 0,0 0-128 0,0 0 128 31,0 0-128-31,0 0 0 0,0 0 0 0,0 0 0 15,0 0-336-15,0 0-112 0,0 0 0 0,0 0-16 32,0 0-880-32,0 0-160 0,0 0-32 0,0 0-16512 0</inkml:trace>
  <inkml:trace contextRef="#ctx0" brushRef="#br0" timeOffset="5233.89">12863 3025 19343 0,'0'-4'1728'0,"0"2"-1392"15,2 0-336-15,1-2 0 0,-2 4 2400 0,2-1 416 16,0 0 64-16,5-2 32 0,4-3 304 0,5 0 64 16,8-4 16-16,5-1 0 0,1-2-1792 0,1 1-352 15,1 0-80-15,-2 1-16 0,1-2-256 0,-2 1-48 16,-4-1-16-16,0 2 0 0,-3 1-208 0,-1 2-32 16,-3 2-16-16,0-1 0 0,-3 0-256 0,1 3-48 15,-1 1-16-15,-1-2 0 0,-15 5-160 0,0 0 0 16,0 0 0-16,37-4 0 15,-33 4-464-15,-2 0-80 0,0 2-16 0,-2 0 0 16,-3 0-656-16,1 2-144 0,-4 1-32 0,-2 3-18720 0</inkml:trace>
  <inkml:trace contextRef="#ctx0" brushRef="#br0" timeOffset="6377.85">11948 5394 18431 0,'0'-3'1632'0,"0"2"-1312"0,0-1-320 0,0-1 0 0,0 2 1264 0,-1-4 176 32,-1-1 32-32,1-4 16 0,-3-5 1424 0,0-4 288 15,-4 5 48-15,1-1 16 0,-2 0-1504 0,-3 0-288 16,-1 0-64-16,-3 0-16 0,-2-1-688 0,-3 1-128 15,-4-1-16-15,-1-1-16 0,-4 2-128 0,-2-3-32 16,-1 0 0-16,-2 0 0 0,-2-1 816 0,-3-1 144 16,-3-1 48-16,-4 3 0 15,-1 2-1744-15,-2 1-352 0,1 3-64 0,-5 3 0 0,-8 4 768 0,-5 1 0 0,-3 2 0 16,-2 4 144-16,8 1-144 0,-6 7 0 0,-1 4 0 0,-1 4 0 16,4-2 0-16,6 1 0 0,1 2-192 0,-4 4 192 15,-7 2-256-15,2 2 80 0,3 3 16 0,3 0 0 16,4 0 160-16,2 1-208 0,5 4 80 0,5 0 128 15,7-1-144-15,3 3 144 0,3-1 0 0,5 1 0 16,6-2 0-16,2 0-128 0,5 0 128 0,5 5 0 0,2 5 0 0,6-1 0 0,5 2 0 16,6-4 0-1,4-5 0-15,-11-37 0 0,34 72 0 0,-34-72 0 16,57 66-128-16,-57-66 128 0,71 55 0 0,-71-55 0 16,86 46-144-16,-86-46 144 0,102 34 0 0,-102-34-144 15,106 29 144-15,-52-17-192 0,-54-12 192 0,104 24-192 0,-44-13 192 16,2-4-192-16,-1 1 192 0,-1-2-192 15,-8 0 192-15,2-5-208 0,4 2 80 0,-1-6 128 0,-6 2-192 16,-3-5 192-16,1-2-160 0,0-2 160 0,-1-2 0 0,-2 0-144 16,-2-6 144-16,1 0 0 0,-2-6 0 0,-3 2 128 15,-2 1 0-15,3-6 0 0,2-3 160 0,0-3 32 16,3-3 16-16,-3-2 0 0,1 0 48 0,-7-1 0 16,-5 3 0-16,-6-2 0 0,-3 1 16 0,-5 1 16 15,-4 2 0-15,-2 1 0 0,-4 6 32 0,-3-3 16 16,-2 0 0-16,-5 6 0 0,0-1-64 0,-3 5-16 0,0 4 0 0,-2 1 0 15,-1 3-224-15,0 1-160 16,-1 1 192-16,0 4-192 16,1-1-512-16,-2 1-224 0,1 4-32 0,0-1-13888 15,2 3-2752-15</inkml:trace>
  <inkml:trace contextRef="#ctx0" brushRef="#br0" timeOffset="7025.73">12255 5107 13823 0,'-9'2'608'0,"5"-2"128"0,3 2-592 0,-1-2-144 0,-1 2 0 0,1-2 0 0,0 0 1680 0,1 0 304 0,0 0 64 0,0 0 16 16,1-2 752-16,3-2 128 16,5-2 48-16,0-3 0 0,6-1-1264 0,1-4-240 15,5-2-48-15,3-5-16 0,6 0-336 0,3-6-80 0,0 2-16 0,5-4 0 16,9-5-496-16,4-4-112 0,4-2 0 16,1 1-16-16,2-1-160 0,-2 2-16 0,-5 1-16 15,2 1 0-15,3-4-48 0,-3 5 0 0,-1-1 0 0,3 0 0 0,3 0 0 0,3-1-128 16,4-3 192-16,2-1-64 0,2 4-128 0,-4-2 0 15,-3 4 144-15,-4 2-144 0,-3 2 0 16,8-3 0-16,10-5 0 0,4-3 128 0,2 2-128 0,0 4 0 16,-2 1 0-16,-1 1 0 0,0 2 0 0,-2 1 0 15,-2 4 0-15,-3 0 0 0,-10 1 0 0,-2 3 0 16,-3 0 0-16,-6 2 0 16,-8 5 0-16,0-1 0 0,-2-2 0 0,0 2 0 15,-2 2 0-15,-3 1 0 0,-4 3 0 0,-3-1 0 16,-2 2 128-16,-3 1-128 0,-4 3 128 0,-2 0-128 0,-4 1 0 0,-2 2 0 15,-3 2 0-15,-1-1 128 0,-3 2-128 0,1 0 0 16,-2 0 0-16,-3 2-128 16,1-1-320-16,-5 4-64 0,-1-1-16 0,-2 2 0 15,1-1-1488-15,-1 1-288 0</inkml:trace>
  <inkml:trace contextRef="#ctx0" brushRef="#br0" timeOffset="8072">15314 3132 17503 0,'0'-13'1552'0,"0"2"-1232"0,0 4-320 16,1 1 0-16,-1 0 1200 0,0-3 176 0,0-6 32 0,1-12 16 0,1-11 1152 0,-2-6 240 15,0 0 32-15,0 4 16 0,0 4-1280 0,-3 7-256 16,2 6-48-16,-3 9-16 16,0 1-512-16,1 4-112 0,-2 5 0 0,0 2-16 15,0 4-256-15,-1 2-48 0,-2 5-16 0,1 4 0 0,-2 5-304 16,1 3 0-16,-1 3 128 0,0 3-128 0,1 6 0 0,-1 3 0 15,0 6 0-15,1 8 0 0,0 10 0 0,0 12 0 16,1 3-160-16,2-3 160 0,4-3 0 0,0-14-144 0,2-7 144 0,2 0 0 16,0 0-320-16,2 1 32 15,0-1 16-15,1-6 0 0,-1-1 16 0,-5-41 16 0,8 71 0 0,-8-71 0 16,6 57 240-16,-6-57 0 0,6 46 0 0,-6-46-144 16,0 0 144-16,8 51 0 0,-8-51 0 0,0 0 0 15,0 0 0-15,0 0 224 16,0 0-48-16,0 0-16 0,0 0 272 0,0 0 48 15,0 0 16-15,0 0 0 0,0 0-48 0,0 0 0 0,10-6 0 0,-13-9 0 16,1-3-64-16,-3 0-32 0,-2-3 0 0,1-3 0 16,-2 0-16-16,-1-4 0 0,-1 1 0 0,0 2 0 15,2 2-112-15,-1-2-32 16,0 2 0-16,2-2 0 0,1 5-192 0,1 2 0 0,0-1 128 16,1 3-128-16,0 2 0 0,3 2 0 0,0 2 0 0,1-2 0 15,0 3 0-15,1 3 0 0,0-1 0 0,2 0 0 16,-1 4 0-16,3-1 0 0,0 4 0 0,3-2 0 15,0 2 0-15,2 0 0 0,1 0 0 0,-11 0 0 16,0 0 0-16,40 0 0 0,-25 0 0 0,1 0 0 16,1-4 0-16,-1 1 0 0,1-2 0 0,1 2 0 15,1-4 0-15,0 1 0 0,0 0 0 0,-2 0 0 16,1-3 0-16,-1 3 0 0,-3-3 0 0,-1 3 0 16,-1 0 0-16,-2 0 0 0,-1 0-128 0,-2 0 128 15,-1 3-720-15,0-1-96 0,-1-1-16 0,0 3-12160 16,-1-2-2448-16</inkml:trace>
  <inkml:trace contextRef="#ctx0" brushRef="#br0" timeOffset="8368.91">15727 2893 23951 0,'-1'-6'1056'0,"-1"4"224"0,2-1-1024 0,0 2-256 0,0 1 0 0,0 0 0 0,-1 0 1520 0,1 1 240 0,0 4 48 0,0 1 16 0,0 3 480 0,0 4 80 15,0-13 32-15,0 39 0 16,0-39-1600-16,0 48-320 16,0-48-64-16,0 58-16 0,0-23-192 0,0 2-32 15,0-37-16-15,4 73 0 0,-4-73-176 0,7 68 0 0,-7-68 0 0,9 52 128 16,-9-52 16-16,0 0 0 0,11 50 0 0,-11-50 0 16,0 0-16-16,0 0 0 0,0 0 0 0,0 0 0 15,15 50-128-15,-13-45 160 0,0-3-160 0,0 2 160 0,-1-4-160 0,1 3 0 16,-1-3 0-16,1 0-176 15,0 0-576-15,-1-3-112 0,1 3-32 0,1 0-17088 16</inkml:trace>
  <inkml:trace contextRef="#ctx0" brushRef="#br0" timeOffset="8899.34">15964 3281 21183 0,'-1'0'944'0,"0"0"192"0,0 0-912 0,-1 0-224 0,2 0 0 0,-1 2 0 0,1-2 2128 0,-1 2 384 0,0 1 80 0,-1-2 16 16,2 4-944-16,-1 1-192 0,1 0-48 0,0 0 0 15,3 3-1120-15,-1-3-304 0,-2-6 0 0,0 0 0 16,0 0 128-16,0 0-128 0,0 0 0 0,0 0 144 15,0 0 176-15,56 31 48 0,-56-31 0 16,0 0 0-16,0 0 80 0,42-4 0 0,-31 2 16 0,-1-2 0 16,0 2-160-16,0-2-48 0,-2-2 0 0,1 1 0 15,1-1 0-15,-3 0 0 0,1-1 0 0,-1-1 0 0,-1-1 0 0,-1-1 0 16,-1 2 0-16,0-2 0 16,-2 1 80-16,-2 0 16 0,0-1 0 0,-2 2 0 15,-2-3 80-15,-1 2 16 0,0 2 0 0,-2-2 0 16,-2 0-128-16,-2-1-32 0,-2 2 0 0,1-2 0 0,1 5-96 15,1-4 0-15,-1 3-16 0,0 2 0 0,0-2-176 0,0 4 0 16,-1-1 0-16,3 2 0 16,-1 2 0-16,0 2 0 0,2 3-192 0,0-1 192 15,0 2-576-15,2 4 16 0,0-1 0 0,1 5 0 16,1 0-624-16,2 0-128 0</inkml:trace>
  <inkml:trace contextRef="#ctx0" brushRef="#br0" timeOffset="9368.26">16312 3237 14735 0,'1'-3'1312'0,"0"1"-1056"0,1 1-256 0,-2-2 0 0,0 3 1648 0,1-3 272 16,-1 0 48-16,1-3 16 15,1-3 1552-15,0-1 320 0,-1 2 64 0,0-1 16 0,-1-1-2112 0,-1 4-416 31,-2-1-96-31,1 3-16 0,-2-2-736 0,1 2-160 0,-1 4-16 0,-1-2-16 16,0 2-192-16,0 2-48 0,-1-1 0 0,0 4 0 0,-1-1-128 0,1 1 0 16,3 1 0-16,-2 0 128 0,2 4-128 0,1-1 0 15,0-1 0-15,2 0 0 16,2 0-304-16,-2-8 64 0,0 0 16 0,0 0 0 16,0 0-16-16,0 0 0 0,0 0 0 0,37 47 0 15,-37-47 80-15,0 0 16 0,0 0 0 0,0 0 0 16,41 7 144-16,-34-10 0 0,2-2 160 0,-2 2-160 15,1-1 320-15,-1-2-48 0,0-1 0 0,-2 0 0 16,0 1 48-16,0 0 16 0,-1 2 0 0,0-2 0 16,-2 1 112-16,-1 1 0 0,1 0 16 0,-1 2 0 0,0-2-64 0,-1 4-16 15,1-2 0-15,-1 2 0 0,2 0-160 0,-1 2-32 16,2-1-16-16,1 4 0 0,2-1-176 16,1 1 0-16,-7-5 0 0,0 0 0 0,0 0 0 0,0 0 0 0,49 25 0 0,-38-24 0 15,-11-1-176-15,0 0 48 16,37 0 0-16,-24-1 0 0,-1-4-128 0,0 1 0 15,1-2-16-15,-1-3 0 16,-1 3-352-16,0-4-64 0,0 3-16 0,-1-1-12160 16,-1 0-2448-16</inkml:trace>
  <inkml:trace contextRef="#ctx0" brushRef="#br0" timeOffset="9626.69">16769 2642 26719 0,'-6'-9'1184'0,"2"3"240"0,2 4-1136 0,0-3-288 0,0 4 0 0,1 1 0 0,0 0 1744 16,0 0 304-16,-1 0 48 0,1 0 16 0,0 1-112 0,-2 4-16 0,3 1 0 0,2 5 0 15,-2-11-1392-15,0 0-272 0,7 55-64 0,-7-55-16 16,9 60-112-16,-9-60-128 0,11 64 176 0,-11-64-176 16,12 61 128-16,-12-61-128 0,13 51 0 0,-13-51 0 15,0 0 144-15,21 60-16 0,-21-60-128 0,0 0 192 16,0 0 0-16,24 61-16 0,-24-61 0 0,0 0 0 15,0 0-176-15,0 0 128 0,34 54-128 0,-34-54 128 0,0 0-128 16,0 0 0-16,0 0 0 0,0 0 0 16,0 0-576-16,0 0 0 0,0 0 0 0,0 0-12080 15,49 21-2400-15</inkml:trace>
  <inkml:trace contextRef="#ctx0" brushRef="#br0" timeOffset="9778.48">16667 2903 34095 0,'-2'-7'1504'0,"4"2"320"0,-1 1-1456 0,1 2-368 16,1-1 0-16,-1 2 0 0,2-2 1216 0,5 0 160 16,3-5 32-16,8 1 16 0,6-4-320 0,1 2-64 15,3 2-16-15,-2 0 0 0,1 1-752 0,-5 4-144 16,-1-1-128-16,-4 6-12688 16,-19-3-2624-16</inkml:trace>
  <inkml:trace contextRef="#ctx0" brushRef="#br0" timeOffset="15457.19">15992 5457 18431 0,'2'0'1632'0,"0"-3"-1312"0,1 2-320 0,-2 1 0 0,0 0 400 0,2 0 16 15,1-2 0-15,2 2 0 0,2-4 2592 0,4 1 512 16,-3 3 96-16,1 0 32 0,0 3-1792 0,-1 1-336 16,-9-4-80-16,0 0-16 0,0 0-640 0,0 0-128 0,28 52-16 15,-28-52-16-15,0 0-336 0,11 56-64 0,-11-56-16 0,0 0 0 16,13 63-208-16,-13-63 176 15,0 0-176-15,10 57 160 0,-10-57-160 0,0 0 0 16,7 49 0-16,-7-49 128 0,0 0 0 0,3 39-128 16,-5-26 192-16,1-5-64 0,-1 1 48 0,-2-3 0 0,0 0 0 0,-1 0 0 15,0-3 48-15,0 1 16 0,0-4 0 0,2 0 0 16,-2-3 32-16,2 2 16 0,0-4 0 0,0-1 0 16,2 0 48-16,0-1 16 0,1-4 0 0,0 1 0 15,2-2-48-15,-1-3-16 0,1 3 0 0,1-6 0 0,1 2-32 0,0-5-16 16,3-2 0-16,1 1 0 0,0-1-80 15,3 1-16-15,2-5 0 0,-1 1 0 16,2 4-144-16,-2 1 0 0,2 2 0 0,-2 4 0 0,0 3 0 0,0 1 0 16,-1 2 0-16,-1 3 0 0,-1 2 0 0,0 4 0 15,1 0 0-15,-3 3 0 0,2 0 0 0,-3 6 0 16,-6-9-176-16,0 0 176 16,0 0-128-16,0 0 128 0,31 63-128 0,-31-63 128 15,0 0 0-15,13 50-160 0,-13-50 160 0,0 0 0 16,9 54 0-16,-9-54-128 0,0 0 128 0,10 51 0 0,-10-51 0 0,0 0 0 15,7 44 0-15,-6-31 0 0,-1-4 0 0,0 3 0 0,0-5 0 0,-1 0 0 32,-2 1 0-32,1-1 0 0,0-1 0 0,0-2 0 15,-1 0 0-15,1 1 0 0,-1-1 0 0,1-2 0 16,1-1 0-16,-2 2 0 0,1-1 0 0,1-2-160 16,-1 0-512-16,1 0-96 0,1 0-32 0,0-2 0 15,0-1-448-15,3 2-96 0</inkml:trace>
  <inkml:trace contextRef="#ctx0" brushRef="#br0" timeOffset="16006.05">16610 5535 9215 0,'-1'-7'816'0,"1"5"-656"0,0 0-160 0,-2 0 0 0,2 2 3792 0,-1 0 736 0,0 0 144 0,-2 0 16 0,1 4-1024 0,-2 0-208 31,-1 3-32-31,-1 3-16 0,1 2-2000 0,-1 0-416 0,1 4-80 0,1 1-16 16,1-1-512-16,-1 4-128 0,1-2 0 16,3-18-16-16,-2 40-80 0,2-40-16 0,0 36 0 0,0-36 0 15,0 0-144-15,9 48 160 0,-9-48-160 0,0 0 160 16,0 0-160-16,23 48 0 0,-23-48 0 0,0 0 128 16,0 0-128-16,0 0 0 0,48 22 0 0,-37-20 128 15,2-2-128-15,-2-3 0 0,1 1 0 0,-1-2 128 16,1-2-128-16,-3 0 128 0,0-2-128 0,0 1 128 15,-1-2 64-15,0 1 16 0,-2-2 0 0,0 1 0 16,0 0 144-16,-1-3 32 0,-1 1 0 0,-3-3 0 16,3 3 144-16,-3-5 48 0,0 2 0 0,-1-2 0 15,0-1 0-15,-1 1 16 0,1-4 0 0,-1 2 0 16,2 2-128-16,-1-4-16 0,0 4-16 0,1-2 0 16,1 4-240-16,-2 0-32 0,1 3-16 0,-1 1 0 0,-1 5-144 0,1-1 128 15,0 3-128-15,-2 3 128 0,2 0-128 0,-2 3 0 16,1 3 0-16,0-1 128 0,1 5-128 15,-2-2 0-15,4 5 0 0,-2-1 0 0,0 3 0 0,1 0 0 16,-1-15 0-16,3 39 0 0,-3-39 0 0,0 0-176 16,10 57 176-16,-10-57-128 0,0 0 128 0,16 52-160 15,-16-52 160-15,0 0-160 0,0 0 160 0,28 51 0 16,-28-51 0-16,0 0 0 0,0 0 0 0,0 0 0 16,0 0 0-16,53 40 0 0,-53-40 0 0,0 0 0 0,0 0 0 0,0 0 0 15,0 0 0-15,51 14 0 0,-45-11 0 0,0-3 0 16,1 0 0-16,1-3 0 0,-1 3-144 0,1 0 144 31,-1-2-704-31,0 1-64 0,0-2 0 0,-2 1-16 16,-1-1-608-16,0 2-112 0,0-1-32 0,-2-2-18704 0</inkml:trace>
  <inkml:trace contextRef="#ctx0" brushRef="#br0" timeOffset="16767.77">17132 5574 16575 0,'6'-6'736'0,"-4"2"160"0,2 2-720 0,0-1-176 0,-2 1 0 0,1 1 0 0,-1 1 1872 0,2 0 352 0,2-3 64 0,1 3 16 0,2 3 912 0,-9-3 192 16,0 0 48-16,0 0 0 16,0 0-2048-16,37 45-384 0,-37-45-96 0,0 0-16 0,0 0-480 0,24 60-112 15,-24-60 0-15,0 0-16 0,7 54-112 0,-7-54 0 16,0 0-16-16,5 46 0 0,-4-34 16 0,2-2 0 15,-2 1 0-15,0-4 0 0,1 1 32 0,-1-4 16 16,-1 1 0-16,1-1 0 0,-1-2-16 0,0 2 0 16,0-2 0-16,-1-2 0 0,0 0-64 0,-1 0-16 0,2 0 0 15,-1-2 0-15,0-2 48 0,1 2 16 0,-1-5 0 16,1 1 0-16,-2 0 112 0,2-3 0 0,3-3 16 0,-2 1 0 16,0-4-16-16,1 1 0 0,-1 1 0 0,0 0 0 15,0 1-64-15,2-3 0 0,0-1-16 0,2-4 0 16,2 4-240-16,-1 1 144 0,0-2-144 0,3 4 128 15,0-1-128-15,0 2 0 0,-1 5 0 0,0-1 0 16,2 2 0-16,0 2 0 0,-3 1-128 0,2 1 128 16,1 3-192-16,0 3 48 0,1 2 0 0,-11-6 0 15,0 0-96-15,0 0-16 0,43 45 0 0,-43-45 0 16,0 0 0-16,23 52-16 0,-23-52 0 0,0 0 0 16,13 54 32-16,-13-54 16 0,0 0 0 0,8 46 0 15,-6-33 64-15,-1 0 16 0,0-3 0 0,-1-4 0 0,0 2 144 16,0-4 0-16,0 1 0 0,-1-1 0 0,1-2 0 0,0 1 0 15,-1-2 0-15,2 1 128 0,-1-2 32 0,0 0 16 16,0-2 0-16,0 1 0 0,0-2 48 0,0-2 16 16,0 2 0-16,1-4 0 15,-1-1 16-15,0-1 16 0,2 2 0 0,-1-4 0 0,0 1-16 0,0-5-16 16,1-3 0-16,0 2 0 0,1-5-48 0,0 0-16 0,2-2 0 0,0-1 0 31,0 2-176-31,1-1 160 0,2 0-160 0,-1 2 160 16,1 4-160-16,-1-2 0 0,0 5 0 0,1 1 0 0,-1 2 0 0,2 1 0 15,2 2 0-15,1 1 0 0,2 4 0 0,0 0 0 16,0 1-144-16,0 2 144 0,-14 0-144 0,0 0 144 16,0 0-208-16,54 23 80 0,-54-23-64 0,0 0 0 15,0 0 0-15,47 57 0 0,-47-57 16 0,0 0 0 0,23 56 0 16,-23-56 0-16,11 50 176 0,-11-50 0 0,9 49 0 0,-9-49 0 16,0 0 0-16,8 59 0 0,-8-59 144 0,0 0-144 15,8 46 432-15,-7-36-32 16,0 1 0-16,0-4 0 0,1 1 48 0,-1-2 16 0,0-2 0 15,0 1 0-15,0-2-208 0,2 1-32 0,-2-2-16 0,0 1 0 16,2-3-208-16,-2 0-160 0,0 1 32 0,1-1 0 31,-1 3-960-31,-1-3-176 0,0 2-32 0,-3-1-20336 0</inkml:trace>
  <inkml:trace contextRef="#ctx0" brushRef="#br0" timeOffset="18528.05">18611 5807 18431 0,'0'-1'1632'0,"0"-1"-1312"0,1 2-320 0,-1 0 0 15,0 0 960-15,0 0 112 0,0 2 16 0,0-1 16 0,-1 1 2128 0,-2 4 416 16,-1 3 96-16,1-2 16 0,-3 5-1840 0,-1-3-384 16,0 3-64-16,-2 0 0 0,1-1-784 0,-2 1-160 0,0-2-16 0,-1 2-16 15,0 0-64-15,-1 0-16 0,3-3 0 0,-1 1 0 31,1 1-160-31,0-2-16 0,2 0-16 0,0 1 0 0,-1-1-224 0,1 0 0 16,-1-1 0-16,1 2 0 0,1-1 0 0,-1 2 0 16,0-4-192-16,1 5 192 15,1-4-512-15,1 0 16 0,1-1 0 0,0 0 0 16,3 0-848-16,0-2-160 0</inkml:trace>
  <inkml:trace contextRef="#ctx0" brushRef="#br0" timeOffset="19380.6">19016 5578 3967 0,'1'-1'352'0,"1"1"-352"0,-1-3 0 0,0 3 0 0,-1 0 2512 0,1 0 432 0,1-2 96 0,0 1 16 16,1-2 848-16,-1 1 192 15,-1 2 16-15,1-2 16 16,-2 4-1056-16,-2 0-224 0,1 1-32 0,0 3-16 15,0 0-1696-15,-1 0-336 0,1 3-64 0,0 3 0 16,0-3-368-16,-1 3-64 0,1 3-16 0,1 0 0 16,0 1-256-16,0 1 160 0,0-1-160 0,0-16 128 0,4 36-128 15,-4-36 0-15,0 0 0 0,11 45 0 0,-11-45 0 0,0 0 0 16,0 0 0-16,0 0 0 0,31 40 0 0,-31-40 0 16,0 0 0-16,0 0 0 0,0 0-144 0,0 0 144 15,51 12 0-15,-51-12 0 0,0 0 0 0,31-12-128 16,-22 9 128-16,-9 3 0 0,23-13 0 0,-13 5 0 15,-2-1 0-15,1-1 0 0,-2 2 144 0,1-2-16 16,-2-1 0-16,0 1 0 0,2 1 80 0,-2-2 16 16,1 1 0-16,1 1 0 0,0 1-32 0,1-2-16 15,0 1 0-15,0 0 0 0,3 2-176 0,-3 0 0 16,3 0 0-16,-3 4 128 0,4-3-128 0,-13 6 0 0,0 0 0 0,0 0 0 16,0 0 0-16,53 2 0 0,-53-2 0 0,0 0 0 15,0 0 0-15,0 0 0 0,42 48 0 0,-42-48 0 16,0 0-160-16,12 40 160 0,-12-40 0 0,0 0-144 15,5 36 144-15,-5-26 0 0,0-2 0 0,-1-2 0 16,0 1 0-16,0-2 0 0,-2 1 0 0,1-5 0 16,0 4 0-16,0-5 0 0,0 1 144 0,-1-2-144 15,2 1 256-15,0-3-64 0,-2 3-16 0,2-3 0 16,0 0-176-16,-2-3 160 0,2 4-160 0,0-5 160 16,1 1-160-16,0 0 192 0,0 0-192 0,0-3 192 15,1 3-192-15,1-5 160 0,2 1-160 0,0-1 160 16,2-3-160-16,0-1 0 0,4 1 144 0,1-5-144 15,2-2 0-15,1 1 0 0,2 2 0 0,2-1 0 16,-2 2 0-16,0 2-128 0,0 3 128 0,-1 2-192 16,-15 10 64-16,27-18 0 0,-27 18 0 0,0 0 0 0,0 0 768 15,46-2 144-15,-46 2 48 0,0 0 0 0,0 0-832 16,0 0-192-16,38 38-32 0,-38-38 0 16,0 0-672-16,11 45-144 0,-11-45-32 0,6 33 0 0,-4-17 944 0,-2-16 128 15,5 32 128-15,-5-32-128 0,0 0 304 0,7 40-48 16,-6-30 0-16,2-2 0 0,-3-8 0 0,0 0-16 15,0 0 0-15,0 0 0 0,0 0-240 0,0 0 176 16,0 0-176-16,0 0 160 16,0 0-464-16,0 0-80 0,48 30-32 0,-41-34 0 15,1 0-752-15,-1 0-160 0</inkml:trace>
  <inkml:trace contextRef="#ctx0" brushRef="#br0" timeOffset="19713.21">20123 5002 27647 0,'-10'-9'2448'0,"5"5"-1952"0,1 2-496 0,3 1 0 0,0-2 1728 0,0 3 256 0,1 3 64 0,-2-2 0 0,1 4-112 0,-1 1-16 16,1 4 0-16,-2 3 0 0,3-13-896 0,-1 38-176 16,0-17-32-16,1-21-16 0,0 54-256 0,0-21-48 15,0 6-16-15,0-3 0 0,0 3-112 0,1-4-32 16,-1 1 0-16,1-4 0 15,2-1-48-15,-2 1-16 0,-1-32 0 0,6 60 0 16,-6-60-48-16,6 49-16 0,-6-49 0 0,8 43 0 0,-8-43-80 0,0 0-128 0,16 48 176 16,-16-48-176-16,0 0 192 0,0 0-64 0,0 0 0 15,19 47-128-15,-19-47 128 0,0 0-128 0,0 0 0 0,0 0 0 16,0 0 0-16,0 0 0 16,0 0 0-16,0 0 0 15,0 0-384-15,0 0-64 0,0 0-32 0,0 1 0 16,-1-8-496-16,-1-2-112 0,-2-2 0 0,0-1-19376 15</inkml:trace>
  <inkml:trace contextRef="#ctx0" brushRef="#br0" timeOffset="19950.34">19853 5375 27647 0,'-2'-4'2448'0,"3"2"-1952"0,3 2-496 15,0-3 0-15,-1 2 1376 0,2 0 176 16,-5 1 48-16,0 0 0 0,45-4 720 0,-45 4 160 0,75-6 16 0,-32 4 16 0,0 0-1104 0,-43 2-240 15,74-5-32-15,-74 5-16 0,62-2-288 0,-62 2-48 16,49-5-16-16,-49 5 0 0,43-5-208 0,-43 5-48 16,39-6-16-16,-39 6 0 0,40-9-192 0,-40 9-48 15,38-6 0-15,-38 6 0 0,0 0-256 0,37-10 0 16,-30 5 128-16,-2 4-128 16,-3-1-288-16,0 2-112 0,-5-3-32 0,0 2 0 15,-2 2-832-15,-3 2-160 0,-1-3-48 0,-4 2-19504 0</inkml:trace>
  <inkml:trace contextRef="#ctx0" brushRef="#br0" timeOffset="25208.79">24371 5224 24879 0,'-2'0'2208'0,"1"0"-1760"0,1 0-448 0,0 0 0 0,0 0 816 0,0 0 80 0,-1-2 0 0,1 2 16 16,0 0 1440-16,1-1 272 0,2 2 64 0,0 1 16 16,4 1-1488-16,-3 0-288 0,-4-3-64 0,0 0-16 15,0 0-400-15,0 0-64 16,31 55-32-16,-31-55 0 0,0 0-32 0,10 53-16 15,-10-34 0-15,0-1 0 0,-2 1-48 0,-1-2 0 16,0 2 0-16,-2-5 0 0,1 1 112 0,0-5 16 16,1 1 0-16,-1-3 0 0,1-1 64 0,1-1 0 15,1-4 16-15,1 0 0 0,-2-2-16 0,2 0 0 16,0 0 0-16,0-4 0 0,2 2 0 0,-2-2 0 16,1-1 0-16,0 1 0 0,2-4-112 0,-1 2-16 15,2-3-16-15,0-1 0 0,0 1-112 0,3-3-32 16,0 1 0-16,0-1 0 0,2-1-160 0,1-2 128 0,1-1-128 0,0 1 128 15,3 1-128-15,-2 1 0 0,3-2 0 0,-1 4 0 16,-1 1 0-16,1 2-144 0,0 4 144 0,-1-2-160 16,-13 6-32-16,0 0-16 0,0 0 0 0,47 6 0 15,-47-6-64-15,0 0-16 0,0 0 0 0,40 37 0 0,-40-37-64 16,0 0-16-16,23 45 0 0,-23-45 0 16,0 0 48-16,16 45 0 0,-16-45 0 0,0 0 0 15,0 0 192-15,11 40 128 0,-11-40-160 0,0 0 160 16,0 0 0-16,0 0 0 0,0 0 0 0,-1 23 0 0,0-23 192 15,-2 0 16-15,1 0 16 0,-1-3 0 16,1 1 176-16,1-1 48 0,0-1 0 0,-1-1 0 16,1 1-160-16,1-2-32 0,0 1 0 0,1-2 0 0,1 1-128 0,0-3-128 15,2 0 192-15,-1-1-192 0,2-1 128 0,0-1-128 16,2 0 0-16,-1-3 0 0,4 0 0 16,-1 0 0-16,4 0 0 0,-1 3 0 0,2 0-176 0,2 0-32 0,1 2-16 0,3 4 0 0,0 0-96 15,-20 6-32 1,37 0 0-16,-37 0 0 0,0 0 32 0,0 0 0 15,52 19 0-15,-52-19 0 0,0 0 144 0,0 0 48 16,0 0 0-16,36 57 0 0,-36-57 128 0,0 0-160 16,12 51 160-16,-12-51-160 0,5 39 160 0,-5-39 0 0,4 37 0 0,-4-37 0 0,0 0 0 0,5 51 0 15,-5-51 0-15,0 0 0 0,0 0 0 0,11 45 0 16,-11-45 0-16,0 0 0 16,0 0 0-16,0 0 0 15,0 0 0-15,0 0 0 16,0 0-448-16,24 45-64 0,-20-43-16 0,-4-2-13184 0,0 0-2640 0</inkml:trace>
  <inkml:trace contextRef="#ctx0" brushRef="#br0" timeOffset="25564.47">25191 5572 23039 0,'0'0'1024'0,"0"0"192"0,0 0-960 0,0 0-256 0,0 0 0 0,0 0 0 0,0 0 2912 0,0 0 544 0,0 0 96 0,49 2 32 15,-33-5-1360-15,0-2-272 0,1 1-48 0,1-2-16 16,0 0-992-16,0-3-208 0,-1 0-48 0,-1 1 0 16,-1-1-160-16,1 1-32 0,-4-3-16 0,-1 3 0 0,1-2-144 15,-4 0-32-15,1-1 0 0,-2-2 0 0,-1 2-128 16,-1-1-128-16,-2 0 144 0,-4 2-144 0,-3-1 0 0,-2-2 0 16,-3 3 0-16,-1 2 0 0,-1 3 0 0,-1-2 0 15,-1 4 0-15,0 3 0 0,-2 0 0 0,3 1 0 16,-1 4-128-16,2 1 128 0,1 3 0 0,3 1 0 15,1 5 0-15,1-3 0 0,1 3-128 0,4-15 128 16,-1 32 0-16,1-32 0 0,0 0 0 0,10 46-128 16,-10-46 128-16,0 0 0 0,0 0 0 0,0 0 0 15,39 45 0-15,-39-45 0 0,0 0 0 0,0 0 0 16,62 21 176-16,-62-21-176 0,0 0 144 0,52 4-144 16,-52-4 0-16,37 1 144 15,-37-1-464-15,0 0-112 0,51-1-16 0,-51 1-13440 0,0 0-2704 0</inkml:trace>
  <inkml:trace contextRef="#ctx0" brushRef="#br0" timeOffset="26422.06">25916 5402 16575 0,'4'-6'1472'0,"-3"0"-1168"0,2 1-304 0,-3 1 0 15,0 2 1840-15,0 1 304 0,-1-2 64 0,-1-3 16 0,0 0 1312 0,-3-7 272 16,-3 2 48-16,0 1 16 0,-2 2-2144 0,-1-1-448 15,-2 3-64-15,0 3-32 0,-1 2-560 0,-1 5-112 16,1-2-32-16,-1 6 0 0,1 0-224 0,2 4-32 16,-1 0-16-16,4 0 0 0,1 3-208 0,2 0 0 15,1 0 0-15,5-15 0 0,-4 28 0 0,4-28 0 16,0 0 0-16,0 0-160 0,10 49-96 0,-10-49 0 0,0 0-16 16,0 0 0-16,0 0 128 0,0 0 144 0,46 25-208 0,-37-27 80 15,0 0 128-15,1-2 0 16,0 0 0-16,0-3 0 0,0-1 0 0,0 2 192 15,0-3 0-15,-2 3-16 0,1-2 144 0,-1-1 48 16,-1 0 0-16,-2 2 0 0,0 1 96 0,0-3 32 0,0 4 0 0,-2 1 0 16,1 1-112-16,-1 0-32 15,0 3 0-15,0 0 0 0,1 3-160 0,-1 3-16 16,-3-6-16-16,0 0 0 0,0 0-160 0,0 0 160 0,0 0-160 0,27 48 160 0,-27-48-160 0,0 0 0 16,0 0 0-16,0 0 0 0,0 0 0 0,44 40 0 31,-36-38 0-31,0 2 0 0,0-2 0 0,0-2 160 0,-1 0-160 15,1-2 160-15,-2-1-160 0,0 2 128 0,-1-1-128 0,0-2 128 16,-1 1-256-16,-2 1-64 0,-1 0-16 0,1 0 0 16,-2 2-416-16,0 0-80 0,-2-2 0 0,1 2-16 15,0 2 80-15,-2-2 32 0,0 0 0 0,0 0 0 16,0 2 80-16,-1-2 16 0,1 0 0 0,1-2 0 0,-1 2 240 0,2-2 48 0,0-1 16 0,0 0 0 31,1-1 208-31,1-1 128 0,0 1 0 0,0-4-128 16,2 1 496-16,1-1-16 0,1 2 0 0,-1-4 0 15,3 2-80-15,0 1-16 0,2-2 0 0,-1 3 0 0,1 0-32 0,0 0-16 16,-1-1 0-16,4 2 0 0,-3 3-48 0,1 1-16 16,0-2 0-16,-10 3 0 0,0 0-80 0,36 3-32 0,-36-3 0 0,0 0 0 15,0 0-160-15,0 0 0 16,54 29 0-16,-54-29 128 0,0 0-128 0,0 0 0 0,0 0 0 0,29 59 0 16,-29-59 0-1,0 0 0-15,0 0 128 0,7 50-128 0,-7-50 0 0,0 0 0 16,0 0 144-16,0 37-144 0,-1-30 192 0,1-1-16 15,-1-1-16-15,1-2 0 0,0 0 112 0,-1-2 32 0,1 0 0 0,0-1 0 16,0 0-80-16,0-1-16 0,1 0 0 0,0-2 0 0,0 0-16 0,1 0 0 31,0-3 0-31,0 2 0 0,1-3-64 0,-1-1-128 16,2 2 176-16,0-2-176 0,0-1 160 0,-1-1-160 16,3-1 128-16,1-1-128 0,0-1 128 0,0 1-128 15,3-3 128-15,0 3-128 0,1 1 0 0,1-2 128 16,-1 7-128-16,1-3 0 0,0 6 0 0,0 0 0 15,-1 3 0-15,-11 0 0 0,0 0 0 0,0 0 0 0,48 16 0 0,-48-16 0 16,0 0-128-16,0 0 128 0,0 0-160 0,52 41 160 16,-52-41-224-16,0 0 48 0,0 0 16 0,54 30 0 31,-54-30-288-31,0 0-48 0,50 18-16 0,-50-18 0 0,0 0-720 16,0 0-160-16,57 19-16 0,-57-19-19264 0</inkml:trace>
  <inkml:trace contextRef="#ctx0" brushRef="#br0" timeOffset="26778.15">27293 4965 27647 0,'3'-7'1216'0,"-1"2"256"0,0 2-1168 0,-1-1-304 0,1 2 0 0,-2-1 0 0,-2 1 2496 0,2-2 432 0,-1-2 80 0,-1 0 32 0,-5 1-1312 0,-1 3-256 0,-2 2-48 0,-4 4-16 15,-1 2-640-15,-1 5-128 0,-1 3-16 0,0 3-16 16,1 7-160-16,0 1-48 0,-2 5 0 0,2 6 0 16,0 4-208-16,1 4-32 0,2 1-16 0,3-3 0 15,4-5-144-15,6-37 0 0,-5 63 0 0,5-63 0 16,5 51 0-16,-5-51 0 15,0 0 128-15,19 67-128 0,-19-67 240 0,0 0-48 0,26 50 0 16,-26-50 0-16,0 0-192 0,0 0 128 0,41 46-128 0,-41-46 0 16,0 0 0-16,50 17 0 0,-50-17-208 0,43 7 64 15,-43-7-816 1,48-3-144-16,-23-1-48 0,2-1-19200 0</inkml:trace>
  <inkml:trace contextRef="#ctx0" brushRef="#br0" timeOffset="27294.97">28390 4832 26719 0,'9'0'2368'0,"-2"-2"-1888"0,-7 2-480 0,0 0 0 0,22 2 256 0,-17-2-64 0,1 3 0 0,-6-3 0 0,0 0 1856 0,64 28 352 0,-64-28 80 16,77 51 16-16,-36-18-816 0,-2 7-144 15,-2 7-48-15,-3 5 0 0,-7 0-816 0,-5 3-160 0,-4 3-48 0,-5-1 0 16,-3-5-224-16,-10-52-48 15,13 97-16-15,-13-97 0 0,6 80 144 0,-6-80 16 0,1 73 16 0,-1-73 0 32,-1 61 112-32,1-61 32 0,-2 50 0 0,2-50 0 15,0 0-256-15,-2 56-48 0,2-56-16 0,0 0 0 0,0 0-320 0,-10 42-64 0,4-37-16 0,-3-1 0 32,-2-2-912-32,-5-4-176 0</inkml:trace>
  <inkml:trace contextRef="#ctx0" brushRef="#br0" timeOffset="27726.77">27526 5613 28559 0,'0'0'1264'0,"0"0"272"0,0 0-1232 0,50 9-304 0,-50-9 0 0,0 0 0 0,0 0 1856 0,56 9 304 0,-13-6 64 0,17 3 16 0,13 0-544 0,3 1-96 16,-2-2-32-16,-2 2 0 0,-4-5-896 0,-5 2-176 16,-5-1-48-16,-6 0 0 0,-6-1-144 0,-4 1-48 15,-4-2 0-15,-5 2 0 0,-33-3-256 0,56 1 128 16,-56-1-128-16,37 1 0 15,-37-1-400-15,0 0-192 0,0 0-48 0,0 0-18704 0</inkml:trace>
  <inkml:trace contextRef="#ctx0" brushRef="#br0" timeOffset="41734.87">4369 7163 8287 0,'-3'0'736'0,"2"0"-592"0,0 0-144 0,1 0 0 0,0 0 1248 0,-1 0 224 0,-1-2 32 0,1 1 16 15,1 1 944-15,0-3 192 0,3-2 32 0,-1 4 16 16,4-1-608-16,2-2-128 0,0 1-32 0,4 1 0 16,0 1-528-16,2 1-128 0,3 0 0 0,1 0-16 15,2 0-448-15,1 0-96 0,4 0-16 0,1 0 0 16,5 0-208-16,3-3-48 0,5 3-16 0,-3-4 0 0,-3 2-96 0,7-1-16 15,7-3 0-15,4 0 0 0,4 0-80 0,4-3-32 16,6 1 0-16,-4-1 0 0,-5 2-32 0,10-2-16 16,9-2 0-16,5 1 0 0,2 4-160 0,0-3 160 15,4 0-160-15,2 2 160 0,2-2-160 0,-1 1 0 16,-1 4 144-16,0-1-144 0,-2 1 144 0,1-1-144 16,-2-1 192-16,1 5-192 0,-1 1 192 0,-2 4-64 0,-3-2 0 0,-4 4-128 15,-8-3 192-15,3 3-64 0,7 1 0 0,-2 4-128 16,-5-1 192-16,-10-1-192 0,-9-3 192 0,-3 0-192 15,1 1 192-15,3-1-192 16,5 2 192-16,-1-1-192 0,-5 1 160 0,-5-2-160 0,-4 1 128 0,-3-2-128 16,-3 1 0-16,-4-4 0 15,-1 2 128-15,-3-2-128 0,-2 0 0 0,-5 0 0 0,-1 1 0 0,-5-3 128 16,-3 0 0-16,-3 0-128 0,-3 0 192 16,-2-3-64-16,-2 3 32 0,-3-4 0 0,-2 2 0 0,-1-3 0 15,-2 1-32-15,-1-2 0 0,-3 0 0 0,-1 0 0 0,-1 0-128 0,0-1 0 16,0 1 0-16,-2 1 128 15,0 2-400-15,-2-4-96 0,0 5-16 0,0-2 0 32,0 2-640-32,2 4-128 0</inkml:trace>
  <inkml:trace contextRef="#ctx0" brushRef="#br0" timeOffset="44749.89">9460 7103 3519 0,'-1'1'320'0,"-1"0"-320"0,2-1 0 0,0 0 0 0,0 0 608 0,0-1 64 16,0 2 16-16,0 0 32 0,-1 2 304 0,1-1 64 0,0-2 16 0,0 2 32 15,1 0 368-15,1-2 80 16,-1 3 16-16,1-3 16 0,1 0-96 0,-1 1-32 0,1 1 0 0,-1 1 48 15,2-3-384-15,0 3-80 0,-1 1-16 0,1 1 32 16,1 1-368-16,-1 3-64 0,-1 0-16 16,2 1 48-16,0-1-304 0,-5-9-48 0,0 0-16 0,0 0 32 15,23 57-224-15,-23-57-128 0,0 0 160 0,0 0-32 16,40 53-128-16,-40-53 0 0,0 0 0 0,0 0 0 16,65 28 448-16,-65-28 0 0,42 6-16 0,-18-6 16 15,0-3-112-15,2 0-16 0,4-3-16 0,2-1 32 0,1 0-96 16,4-1-32-1,2 0 0-15,0-1 32 0,2-1-96 0,0 2-16 0,2-1 0 0,0 0 32 16,1 3-160-16,0 0 0 0,6 0 0 0,2 0 0 0,1-3 0 0,7 0 0 16,6 2 0-16,1-2 0 0,-6 1-176 0,0 1 48 15,2 1 0-15,1 0 0 0,1 4-96 0,0-2-16 16,2 4 0-16,-1 0 0 16,-6 4-16-16,-4 2-16 0,-3 2 0 0,-2 2 0 0,-4 4 272 0,-47-14 0 15,84 25 0-15,-84-25 0 16,73 33 0-16,-73-33 0 0,62 31 0 0,-62-31 0 15,54 28 0-15,-54-28 272 0,0 0-16 0,61 31-16 16,-61-31 144-16,0 0 48 0,0 0 0 0,56 16 0 0,-46-13 16 0,0-1 0 0,0-2 0 0,-1 0 0 16,-2 0-64-16,-1-2 0 0,-1-1 0 0,-1 2 0 15,-1-1 192-15,-1-2 16 0,-1-1 16 0,2 1 0 16,-1 1-112-16,1-5-32 16,0 2 0-16,4-1 0 15,1-2-336-15,3 0-128 0,3-3 0 0,2 1 144 16,4 1-144-16,2-3 128 0,4 1-128 0,4 1 128 15,3-4-128-15,4 3 0 0,3 2 0 0,1 1-176 0,-2 3 176 0,3 4-160 0,3 2 160 0,0 0-160 16,-1 2 160-16,5-1 0 16,7 4-144-16,4-2 144 0,3 3 0 0,4 0 0 15,0 0 0-15,4 0 0 0,-1-2 0 0,5-1 0 16,6-6 0-16,-1 1 0 0,-1 0 0 0,0 0 0 16,4-1 0-16,-1 0 0 0,0-1 176 0,-2-2 96 15,-2 3 32-15,-3 0 0 0,-1 1-48 0,-3 1-16 16,-2-1 0-16,-1-1 0 0,-2 2-96 0,-2-1-16 15,-3 2 0-15,-6 0 0 0,-9 2-128 0,-4-2 0 0,-2 4 144 0,-4-2-144 16,-4-2 0-16,-32 0-192 0,45 6 32 0,-31-6-18400 16</inkml:trace>
  <inkml:trace contextRef="#ctx0" brushRef="#br0" timeOffset="48555.28">9469 6425 10127 0,'0'-4'896'0,"0"2"-704"0,-2-1-192 0,1 2 0 0,1 1 784 0,-2-5 128 15,-1 2 32-15,-1-7 0 0,-2-2 1232 0,-2 0 240 16,-2-3 48-16,1 3 16 0,-2 0-112 0,-1-1-32 16,-1 2 0-16,-2 0 0 0,2 1-400 0,-2-2-80 15,-1 3 0-15,0-1-16 0,-3-2-752 0,2 3-128 0,0 0-48 0,-2 1 0 16,2-1-464-16,-2 3-80 0,2 0-32 0,0 2 0 15,-1 2-96-15,1-2-32 0,1 4 0 0,-1 1 0 16,-2 2-80-16,-1 0 0 16,0 5-128-16,1 2 192 0,-1 1-192 0,-1 2 144 0,1 2-144 0,0 2 128 15,3-2-128-15,1 4 0 0,1-1 0 0,1 3 0 16,3-2 0-16,1 2-144 0,0 3 144 0,4 0 0 16,1 2-192-16,3-1 192 0,1 0-192 0,-1 1 192 15,2-2-288-15,2 0 48 0,-2-24 16 0,11 46 0 16,-11-46-48-16,0 0-16 0,31 58 0 0,-31-58 0 15,0 0 16-15,0 0 0 0,53 44 0 0,-53-44 0 0,0 0 272 0,53 11-128 16,-53-11 128-16,0 0 0 0,62 4 0 0,-62-4 144 16,46-4 16-16,-46 4 0 15,45-2 0-15,-25-1 0 0,0 0 0 0,-2 0 0 16,-1 0-160-16,-1-4 160 0,-3 2-160 0,1-1 160 16,-1-4 32-16,0 2 16 0,-1-1 0 0,-1-3 0 0,-1 3 112 0,-1-3 0 15,2-1 16-15,-1-2 0 0,-1 1 64 0,0-2 16 16,0 1 0-16,0-5 0 0,-1 1 0 0,0 1 0 15,-2-1 0-15,-1 2 0 0,-1-2-16 0,-1 2 0 16,1 1 0-16,-3-4 0 0,2 4-80 0,-3-1-32 16,0 1 0-16,-1 1 0 0,-1 0-160 0,1 3-128 0,-1-1 192 15,-1 5-192-15,-1-1 128 0,2 3-128 0,-2 0 0 0,1 2 0 16,0 3-256-16,-2-1-96 0,1 4-32 0,-1 3 0 31,2 1-816-31,-1 3-160 0</inkml:trace>
  <inkml:trace contextRef="#ctx0" brushRef="#br0" timeOffset="49451.88">15989 6369 1839 0,'1'-14'160'0,"-1"5"-160"0,0 3 0 0,0-3 0 0,0 5 3008 0,0-1 576 0,0-1 128 0,0-4 0 0,-1-4-1088 0,-1-8-240 16,-3 1-32-16,-2 3-16 0,-1 1 688 0,-3-1 144 15,-2 5 32-15,-2-2 0 16,-1 4-1392-16,-5 1-272 0,-3-3-48 0,-6 5-16 16,-2-1-832-16,-3 3-192 0,-1 2-16 0,-2 2-16 0,-3 2-208 0,-1 2-32 15,0 4-16-15,-1 1 0 16,1 3-160-16,-2 4 160 0,4 1-160 0,1 3 160 0,1 3-160 0,2 1 0 15,5 3 0-15,5 0 0 0,5 3 0 0,5 1 0 16,4 0-144-16,4 0 144 0,5 1-192 0,1-1 32 16,2-29 0-16,12 55 0 0,-12-55-144 0,0 0-16 15,34 70-16-15,-34-70 0 0,0 0-16 0,66 60 0 0,-66-60 0 0,65 31 0 16,-65-31 224-16,84 27 128 0,-37-18-160 0,2 0 160 16,-1-3 0-16,-1-4 208 0,0 2-16 15,-3-4 0-15,-2 2 80 0,-1-4 16 0,-1 2 0 0,-6-3 0 16,0 0-32-16,-1-3-16 0,-3-6 0 0,-2 3 0 15,-2-4 144-15,-2-2 48 0,-6 0 0 16,0 1 0-16,-2-1 240 0,-4-1 48 16,0 1 16-16,-3-2 0 0,-3-2 80 0,-2 2 16 0,-2-2 0 0,-2 1 0 15,-1-1-128-15,0 2 0 0,-3-4-16 0,1 2 0 0,-2-2-416 16,-2 0-80-16,0 3 0 0,0-2-16 31,-2 4-496-31,-1 1-80 0,0 3-32 0,-1 3 0 16,-3 3-736-16,-3 2-160 0,-1 4-16 0,-2 4-12848 0,-3 2-2560 0</inkml:trace>
  <inkml:trace contextRef="#ctx0" brushRef="#br0" timeOffset="60838.95">16281 6769 14735 0,'0'2'1312'0,"0"-2"-1056"16,0 0-256-16,-1 0 0 0,1 0 1264 0,0 3 192 0,0-3 32 0,0 4 16 0,-2-2 576 0,2 2 112 16,2-1 32-16,0 2 0 15,1-1-768-15,0 1-160 0,2-1-16 0,1-2-16 0,3 2-336 0,1-2-64 16,1 2-16-16,3-1 0 0,1-1-272 0,-2 2-48 15,2-2-16-15,1 2 0 16,-16-4-144-16,0 0-48 0,63 15 0 0,-63-15 0 16,50 10-112-16,-50-10-16 0,55 11-16 0,-55-11 0 15,66 15-48-15,-66-15-128 0,67 12 192 0,-67-12-64 16,69 10 0-16,-33-5-128 0,-36-5 192 0,69 8-64 16,-69-8-128-16,70 10 192 0,-29-3-192 0,1-1 192 15,-42-6-192-15,83 17 192 0,-83-17-192 0,79 16 192 16,-79-16-64-16,76 11-128 0,-34-5 192 0,1-3-64 0,-1 1-128 0,-1-2 192 15,2 2-192-15,-1 0 192 0,1 0-64 0,-4 0-128 0,-39-4 192 16,59 6-64-16,-28-3 0 0,0-1-128 0,2 0 192 0,-2-2-64 16,-2 0 16-16,-2 0 0 15,-1 0 0-15,-3 0 0 0,-3 0-16 0,-2 1-128 16,-4-1 192-16,-3 1-64 0,-1 2-128 0,-3-3 0 16,-1 1 0-16,-4-1 128 0,-1 1-128 0,1-2 0 15,-4 1-160-15,0-1 160 16,0 1-576-16,-2 0-32 0,-1-3 0 0,-3 2-11824 15,1 0-2368-15</inkml:trace>
  <inkml:trace contextRef="#ctx0" brushRef="#br0" timeOffset="61439.05">16283 6841 911 0,'-2'-4'0'0,"-1"1"0"0,1 3 0 0,1-2 0 16,-1 2 160-16,0 0-160 0,0 0 192 0,-3 0-192 0,-3 0 448 0,0 0-32 0,-1 0 0 0,0 0 0 15,4 0 320-15,2 0 64 0,1 2 16 0,4-4 0 16,0 2 592-16,4 0 128 0,3-4 32 16,3 2 0-16,2-2 512 0,2-2 96 15,2-2 32-15,2 1 0 0,2 1 48 0,1-3 16 0,0 1 0 0,1-1 0 16,-3 1-288-16,1 1-48 0,3-3-16 0,-1 1 0 15,-1 3-592-15,-2-2-128 0,1-1-32 0,-2 2 0 16,-3 0-544-16,-2 1-112 0,0 4-32 0,-4-3 0 16,0 4-336-16,-2-2-144 0,-1 3 128 0,-1-2-128 15,-1 2-144-15,-3 2-112 0,0-2-32 0,-1 3 0 16,0-2-1248-16,-4 1-256 0,1 2-64 0,-1 1-8736 16,-2-1-1760-16</inkml:trace>
  <inkml:trace contextRef="#ctx0" brushRef="#br0" timeOffset="61759.87">16285 6813 9215 0,'0'-2'400'0,"0"1"96"0,0 1-496 0,-2 0 0 15,2 0 0-15,-1 1 0 0,0 1 1568 0,0 1 224 0,-2 3 32 0,1 0 16 16,-2 7 144-16,3-4 16 16,0 4 16-16,2 0 0 0,1 2-112 0,3-1-32 15,1-1 0-15,-6-13 0 0,0 0-176 0,0 0-32 16,0 0-16-16,51 52 0 0,-39-43-464 0,2-3-96 0,1 0 0 0,0-2-16 16,1 1-432-16,0-1-96 0,0-2-16 0,0-2 0 15,-1 3-160-15,-2-2-48 0,1 1 0 16,-3-2 0-16,-1 3-64 0,-1-3-32 0,-2 1 0 0,-2 2 0 15,-1-1-96-15,-2-2-128 0,0 4 176 0,-2-2-176 16,0 5 0-16,-2-5 0 0,1 4 0 0,-1 0 0 16,-2-2-768-1,0 1-64-15,-1 2-16 0,0 0-17696 0</inkml:trace>
  <inkml:trace contextRef="#ctx0" brushRef="#br0" timeOffset="69794.22">21757 8213 911 0,'-2'-3'0'0,"2"-2"0"0,0 3 0 0,0 0 0 0,0 2 5680 0,2-3 1040 16,-1 2 224-16,0 1 32 0,1-5-3744 0,1 4-752 0,2-1-160 0,-1 2-16 0,-4 0-320 0,0 0-64 31,0 0-16-31,0 0 0 0,39 37-1312 0,-39-37-256 16,0 0-48-16,52 59-16 0,-52-59-64 0,46 48-16 0,-46-48 0 0,49 50 0 0,-49-50-48 0,58 53-16 16,-58-53 0-16,61 51 0 15,-61-51 16-15,53 45 0 16,-53-45 0-16,50 40 0 0,-50-40 16 0,43 32 0 0,-43-32 0 15,0 0 0-15,51 40 32 0,-51-40 0 0,0 0 0 16,0 0 0-16,44 33-192 0,-44-33 128 0,0 0-128 0,0 0 128 0,0 0-128 0,0 0-256 0,0 0 64 0,0 0 16 31,43 0-1072-31,-40-6-224 0</inkml:trace>
  <inkml:trace contextRef="#ctx0" brushRef="#br0" timeOffset="70039.63">22357 8023 29487 0,'-3'2'2624'0,"-1"0"-2112"15,0 2-512-15,2 0 0 16,-1 0 1152-16,0 3 128 0,-6 6 32 0,-8 9 0 0,-7 14 816 0,-4 8 176 16,-2 5 16-16,0-4 16 15,3 4-1216-15,0-5-240 0,0-2-48 0,0 0-16 0,-1-1-304 0,2-3-64 16,-1 1-16-16,1-6 0 0,2 0-48 0,-2-4-16 15,0-2 0-15,0-1 0 0,2-5-64 0,1-2-16 16,4-5 0-16,4 1 0 0,2-5-112 0,3-1-32 16,4 0 0-16,1-7 0 0,2-1-144 0,4-2-256 15,1-1 64-15,1-5 16 16,5 1-1040-16,3-6-192 0,4-2-64 0,7-2-18992 16</inkml:trace>
  <inkml:trace contextRef="#ctx0" brushRef="#br0" timeOffset="70474.23">23112 8406 29487 0,'0'0'1296'0,"0"0"288"0,0 0-1264 0,0 0-320 0,0 0 0 0,0 0 0 0,0 0 1696 16,0 0 288-16,0 0 48 0,60 5 16 0,-60-5-256 0,55 0-64 0,-55 0 0 16,58-5 0-16,-58 5-768 0,61-6-144 15,-61 6-48-15,58-9 0 0,-58 9-160 0,53-7-32 16,-53 7-16-16,47-6 0 0,-47 6-144 0,41-5-32 0,-41 5 0 0,0 0 0 16,45-4-192-16,-45 4-64 0,0 0 0 0,0 0 0 15,0 0-128-15,0 0-144 16,0 0 144-16,0 0-208 15,0 0-896-15,0 0-176 0,0 0-48 0,0 0-19264 0</inkml:trace>
  <inkml:trace contextRef="#ctx0" brushRef="#br0" timeOffset="70678.39">23154 8577 35007 0,'0'0'1552'0,"0"0"320"0,0 0-1488 0,0 0-384 15,0 0 0-15,0 0 0 0,0 0 1536 0,0 0 224 16,49 31 48-16,-49-31 16 15,51 15-176-15,-51-15-48 0,58 10 0 0,-58-10 0 16,62 6-240-16,-62-6-48 0,61 0-16 0,-61 0 0 0,56-2-400 0,-56 2-64 16,52-4-32-16,-52 4 0 0,40-4-496 0,-40 4-112 15,0 0 0-15,38-6-16 0,-38 6-176 0,0 0 0 16,0 0-160-16,0 0 160 16,9-9-1296-16,-12 6-176 0,-1 0-16 0,-1-2-21552 0</inkml:trace>
  <inkml:trace contextRef="#ctx0" brushRef="#br0" timeOffset="71234.53">24681 8031 15663 0,'-4'0'1392'0,"3"0"-1120"0,1 0-272 0,1 0 0 0,1 0 2080 0,-1-2 352 0,0 2 80 0,-1 0 16 16,0 0 1072-16,0 0 224 0,0 0 32 0,40-4 16 15,-40 4-2176-15,0 0-432 0,49 2-96 0,-49-2-16 16,51 0-288-16,-51 0-64 16,78-4-16-16,-31 1 0 0,5 2-80 0,1-1 0 15,-3-2-16-15,-1 1 0 0,-2 1-128 0,-6-2-32 16,-41 4 0-16,69-6 0 0,-69 6-80 0,58-7 0 0,-58 7-16 0,53-8 0 16,-53 8-224-16,42-6-32 15,-42 6-16-15,0 0 0 0,45-6-160 0,-45 6 0 16,0 0 0-16,0 0 0 0,0 0-832 0,34-6-160 0,-33 6-32 0,-2 0 0 31,-1 0-624-31,-3 0-128 0,0 1-16 0,-4 1-17936 0</inkml:trace>
  <inkml:trace contextRef="#ctx0" brushRef="#br0" timeOffset="71573.17">25099 8027 23951 0,'0'2'2128'0,"1"-2"-1696"0,0 2-432 0,-1 0 0 15,0 0 1312-15,2 1 176 0,-2-3 48 0,0 0 0 16,0 0 1408-16,12 42 272 0,-12-42 64 0,15 43 16 16,-15-43-2128-16,20 51-416 0,-20-51-96 0,22 57-16 15,-22-57-160-15,26 58-32 0,-26-58-16 0,26 59 0 16,-26-59-176-16,23 52-48 0,-23-52 0 0,20 48 0 16,-20-48 0-16,17 40 0 0,-17-40 0 0,0 0 0 15,19 53 48-15,-19-53 16 0,0 0 0 0,6 40 0 16,-6-40 48-16,0 0 16 0,-6 27 0 0,-1-21 0 0,-1-2 112 15,-3 1 32-15,-1-3 0 0,-3-1 0 0,-1 2 0 16,-4-3 0-16,0 0 0 0,-3-3 0 0,-2 2 16 0,-2 0 0 16,-3-3 0-16,-1 0 0 0,-1 2-144 0,0-4-32 15,1 1 0-15,1 1 0 0,3-2-160 0,4 0-32 16,2 2-128-16,2-3 192 0,5 3-192 0,2-2 0 16,3 2 0-16,2-2 0 15,5 3-736-15,0-2-96 0,2 2 0 0,5-1-16 16,-5 4-1056-16,0 0-208 0</inkml:trace>
  <inkml:trace contextRef="#ctx0" brushRef="#br0" timeOffset="71957.5">25482 8398 30399 0,'0'-2'2704'15,"0"2"-2160"-15,2 0-544 0,-2 0 0 16,0 0 960-16,0 2 96 0,-2 0 16 0,1 0 0 15,-1 5 864-15,-2 1 176 0,-1 2 48 0,1 5 0 16,-1 0-1248-16,2 0-240 0,3-15-48 0,-4 33-16 16,4-33-288-16,0 0-48 0,9 45-16 0,-9-45 0 15,0 0-96-15,29 39-32 0,-29-39 0 0,0 0 0 16,46 27 0-16,-46-27 0 0,0 0 0 0,61 8 0 16,-61-8 48-16,45-4 0 0,-45 4 0 0,44-10 0 15,-44 10 144-15,40-15 48 0,-40 15 0 0,33-17 0 16,-33 17 144-16,23-18 48 0,-14 5 0 0,-2-2 0 0,-2 3 96 0,-2-7 32 15,-3 2 0-15,-4-1 0 0,-1-2-48 0,-4 1 0 16,-3-3 0-16,-3 2 0 0,-1 4-192 0,-3-1-32 16,1 4-16-16,-2 4 0 0,0 0 288 0,-1 4 48 15,-1 1 16-15,1 4 0 0,2 0-608 0,1 3-96 16,2 0-48-16,0 4 0 16,3-1-768-16,2 5-160 0,1-1-32 0,2 1 0 15,2 1-576-15,2 3-128 0,1 0-32 0,3-15-21280 0</inkml:trace>
  <inkml:trace contextRef="#ctx0" brushRef="#br0" timeOffset="72449.84">26086 8023 30399 0,'4'-21'1344'0,"-3"10"288"0,0 1-1312 0,1 0-320 0,0 5 0 0,-1 2 0 0,0 0 1648 0,2-1 256 15,0-2 48-15,1 0 16 16,1-2-240-16,-1 7-32 0,-4 1-16 0,0 0 0 16,0 0-784-16,0 0-144 0,11 63-48 0,-11-63 0 15,1 58-256-15,-1-22-48 0,3 6-16 0,-5 1 0 16,1 2-112-16,0-1-16 0,-2-3-16 0,2-2 0 0,1-4-240 0,0-4 144 16,0-31-144-16,4 60 128 15,-4-60-128-15,5 43 192 0,-5-43-192 0,5 38 192 0,-5-38 80 0,0 0 32 16,5 37 0-16,-5-37 0 0,0 0 0 0,0 0 0 15,0 0 0-15,-5 33 0 0,4-33 16 16,-1 0 0-16,1-3 0 0,-1 1 0 0,0-2 96 0,0-2 32 0,1-3 0 0,-2-1 0 16,2-2-32-16,1 1 0 0,0-7 0 0,0 5 0 15,2-4-160-15,2-2-48 0,1 2 0 16,0 1 0-16,2-2-208 0,2 3 128 16,1 3-128-16,1 2 0 0,3 1 0 0,-14 9 0 0,29-11 0 0,-29 11 0 15,0 0 0-15,47 3 0 0,-47-3 0 16,0 0-160-16,45 17 32 0,-45-17 0 0,0 0 0 0,44 40 0 0,-44-40-128 0,0 0 0 31,44 48-16-31,-44-48 0 0,0 0 96 0,32 48 32 16,-32-48 0-16,0 0 0 0,29 52 144 0,-29-52 0 0,0 0 0 0,0 0 0 0,28 48 0 0,-28-48 0 15,0 0 0-15,0 0 0 16,0 0 0-16,0 0 128 0,0 0-128 0,0 0 0 16,0 0 0-16,0 0-320 0,0 0 64 0,0 0 16 15,0 0-1424-15,0 0-304 0,0 0-48 0,0 0-19680 16</inkml:trace>
  <inkml:trace contextRef="#ctx0" brushRef="#br0" timeOffset="72862.39">26751 8425 35935 0,'0'0'1600'0,"0"0"320"0,0 0-1536 0,0 0-384 0,0 0 0 0,0 0 0 0,0 0 1120 0,0 0 160 0,0 0 16 0,0 0 16 0,42 34-144 0,-42-34-16 15,0 0-16-15,21 46 0 0,-21-46-560 0,0 0-96 16,15 57-32-16,-15-57 0 0,0 0-96 0,9 52-32 16,-9-52 0-16,0 0 0 0,2 42-16 0,-2-42-16 15,0 0 0-15,-4 31 0 0,4-31 80 0,-3 14 16 16,0-8 0-16,1-5 0 0,-1 1-16 0,1-2 0 16,-1 0 0-16,2-3 0 0,0-2 32 0,0 1 16 15,-2-5 0-15,4 0 0 0,1-3-16 0,-1 0 0 16,3-5 0-16,-1-2 0 0,3-2-96 0,2-6-32 15,4-4 0-15,3-1 0 0,4-2-144 0,0 4-128 16,4 0 192-16,-1 5-192 0,-4 5 0 0,4 4 0 0,0 1 0 0,1 4 0 16,-23 11 0-16,50-10 0 0,-50 10 0 0,50 0 0 15,-50 0 0-15,47 15 0 0,-47-15 0 0,0 0 0 16,61 37 0-16,-61-37 160 0,0 0-32 0,43 51 0 16,-43-51 48-16,0 0 0 0,34 54 0 0,-34-54 0 15,0 0 416-15,33 51 96 0,-33-51 16 0,0 0 0 16,38 42-576-16,-38-42-80 0,0 0-48 0,41 36 0 0,-41-36 0 0,0 0 0 15,0 0 0-15,45 46 0 32,-45-46-2304-32,0 0-464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51:42.8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7899 8248 7359 0,'-2'-7'656'0,"2"0"-528"0,0 3-128 0,0 1 0 0,0 1 944 0,0-2 144 16,0-3 48-16,-1-4 0 0,-1-3 528 0,-1 0 128 0,1-1 0 0,-1 4 16 0,-1 3-400 0,-2 2-96 15,2 2-16-15,-2 2 0 0,2 4-720 0,-3 2-160 16,1 3-32-16,-1 2 0 0,0 3-384 0,1 2 0 16,1 3 0-16,-1 0-176 0,2 3 176 0,1-3-160 15,0-1 160-15,2 1-160 0,1-17 160 0,0 0-128 16,3 62 128-16,-3-62-128 16,0 0 128-16,18 65 0 0,-18-65 0 0,0 0 0 0,0 0 128 0,38 66 0 15,-38-66 0-15,0 0 0 16,0 0 336-16,0 0 80 0,62 42 16 0,-48-39 0 0,0 2 32 0,1-5 16 0,-1 0 0 15,1-2 0-15,-1-1-144 0,2-1-16 0,-1-2-16 0,2-1 0 16,2-1 16-16,1-2 16 0,2-1 0 0,-1-2 0 31,3 2 64-31,-1-2 16 0,1 2 0 0,0-2 0 0,0 2-256 0,0-1-48 16,1 2-16-16,1 2 0 0,-1 1-224 0,-1 3 0 16,-1 1 0-16,-2 1 0 0,0 4 0 0,0-1 0 15,2 5 0-15,1 0-160 0,-24-6 160 0,44 14 0 16,-44-14-144-16,0 0 144 0,59 34-160 0,-59-34 160 0,0 0-208 0,52 34 80 15,-52-34 0-15,0 0 0 16,0 0 0-16,58 36 0 0,-58-36 128 0,0 0 0 16,0 0 0-16,53 24 0 0,-41-20 176 0,-2-2 16 15,0-2 0-15,-1 0 0 0,-2-2 256 0,0 1 64 16,0-2 16-16,-3 0 0 0,0-1 48 0,1 1 0 16,-4-1 0-16,2 0 0 0,-2 0-256 0,2-2-32 15,0 0-16-15,1 1 0 0,2-2-272 0,1-2 128 16,1 1-128-16,2-4 0 0,4 2 0 0,0-1 0 15,2 0 0-15,4 0 0 0,2-2 0 0,4 0 0 0,1 2 0 0,2 1 0 16,4 0 0-16,1 0 0 16,4 3 0-16,-7 3 0 0,-7 1 0 0,4 0 0 0,5 2 0 0,3 1 0 15,4 1 0-15,2 2 0 0,1-2-128 0,-1 2 128 16,-2 0 0-16,-2-3 0 0,-2 2 0 0,0-2 0 16,-1-2 0-16,-2 2 0 0,-2-1 0 0,-3-2 0 15,-1 0 0-15,-3 2 0 0,0-2 0 0,-3 0 0 16,0 0-256-16,-2 2-96 0,-3-1-32 0,0 4-16272 15</inkml:trace>
  <inkml:trace contextRef="#ctx0" brushRef="#br0" timeOffset="1262.34">13247 8416 10127 0,'1'-7'896'0,"1"1"-704"0,-2 4-192 0,0 0 0 0,0 2 576 0,0-1 64 0,1-2 32 0,0-1 0 0,1-2-272 0,-2 0-48 15,1 2-16-15,1 1 0 0,-1 2-336 0,-2 2 0 16,1 2 0-16,0 1-128 0,0 4 128 0,0-1 0 16,1 2 128-16,2 3-128 0,1 0 448 0,0 3 32 15,-4-15 0-15,0 0 0 0,0 0-32 0,33 72-16 16,-33-72 0-16,0 0 0 0,35 66-432 0,-35-66 0 15,0 0 128-15,43 61-128 0,-43-61 0 0,0 0 0 16,0 0-192-16,60 42 192 0,-43-36 0 0,3-5 240 0,0-1-16 16,2-3 0-16,4-1 352 0,-1-4 64 15,4-2 0-15,0-3 16 0,4-2 288 0,1-5 48 0,1-1 16 0,2-3 0 16,-2 1-48-16,0-1-16 16,1 1 0-16,-1 1 0 0,2 1-208 0,-1-1-32 0,2 1-16 0,-1 3 0 15,-1-1-320-15,-1 3-64 0,3 0-16 0,-1 0 0 16,-2 5-288-16,5 0 0 0,6 1 0 0,1 3 0 15,-9 5 0-15,-4 1 0 0,-2 2 0 0,1 4 0 16,1 0 192-16,-2 2-32 0,1 3 0 0,-1 3 0 0,-1 0 32 16,-31-13 16-16,60 28 0 0,-60-28 0 0,59 30-208 15,-29-18 176-15,-4-2-176 0,3-3 160 0,-1-1 32 16,2-2 0-16,-1-2 0 0,2-4 0 0,-1-1 656 0,-2-1 144 16,2 0 32-16,-2-2 0 0,0 1-144 0,1-2-32 15,2-2 0-15,-2 1 0 0,0-1-528 0,-1-1-96 16,2 0-32-16,-1 0 0 0,0 1-192 0,0 0 0 15,2 1 0-15,-1 1 0 16,-3 2-1264-16,0 1-144 0,1 0-16 0,2 1-14928 0</inkml:trace>
  <inkml:trace contextRef="#ctx0" brushRef="#br0" timeOffset="2571.33">11930 8337 911 0,'-1'-3'0'0,"-1"0"0"0,2 2 0 0,0 0 0 0,0 1 320 0,0-2 0 0,0-1-16 0,0-2 0 0,2-2-112 0,-1-2 0 16,2-1-16-16,0-1 0 0,1 1-432 0,0 0-96 16,2 2-16-16,-2 1 0 15,0 1 368-15,-1-1 288 0,0 1-48 0,0 1-16 0,1-1-224 0,-1 0 0 16,-4 1 0-16,5-8 0 0</inkml:trace>
  <inkml:trace contextRef="#ctx0" brushRef="#br0" timeOffset="3232.46">12015 8098 9215 0,'0'-12'816'0,"0"3"-656"0,0 1-160 0,1 2 0 16,1 3 1056-16,-1 0 176 0,1 1 48 0,-1-6 0 16,2-1-192-16,1-4-48 0,0-3 0 0,-1 2 0 15,1-1-432-15,-1 2-96 0,0 0 0 0,0 2-16 16,1-2-496-16,-1-1 0 0,1 1 0 0,0-1 0 0,1 2 0 15,-4-3 0-15,2-2 0 0,0 0 0 0,-2-1 848 0,1 0 128 16,-1 1 32-16,0-4 0 0,1-2 528 0,-1-2 128 16,-1-2 0-16,-1 0 16 0,1 0-304 0,-2 0-64 15,0 0-16-15,0 2 0 0,-1-2-480 0,-2 0-112 16,0 0 0-16,-2-1-16 0,0 1-176 0,-1 0-48 16,-2-1 0-16,0 3 0 0,2 1-80 0,-4 1-32 15,0-1 0-15,-3-3 0 0,-2 0-96 0,-2-1-32 16,-3 1 0-16,0 2 0 0,-2 2-80 0,-2 4-16 15,-3 2 0-15,-4 2 0 0,-2 6-128 0,-3 2 0 0,-2 1 0 0,-4 4 128 16,-1 5-128-16,-1 2 0 0,2 2 0 16,-3 4 0-16,1 4-192 0,2 4 192 0,6 1-160 0,-5 6 160 15,-3 8-176-15,-2 7 176 16,1 4-192-16,3 2 192 0,3 5-160 0,3 3 160 0,3 2-128 16,4-3 128-16,5-3 0 0,4-3-128 15,2-2 128-15,2 1 0 0,3-2 0 0,1 2-160 0,2 2 160 0,2 1 0 16,3 0-192-16,7-50 192 0,-5 92-192 0,5-92 192 15,7 78-256-15,-7-78 48 0,22 71 16 0,-22-71 0 0,36 67 32 16,-36-67 16-16,41 58 0 0,-41-58 0 0,51 51 144 16,-51-51-160-16,71 47 160 0,-71-47-160 15,85 39 160-15,-40-25 0 0,3-2 0 0,0-2 0 0,1-5 0 0,1-3 0 16,2-5 0-16,-3-1 0 0,-3-3 0 0,-3-3 176 16,1-2-48-16,-1 0 0 0,-4-1 96 0,2-4 16 15,2-1 0-15,-1-5 0 16,-1 0-48-16,-3-1-16 0,-1-1 0 0,-5 0 0 15,-1-1-48-15,-4-1 0 0,-3 0 0 0,-4-1 0 0,-4 0 112 0,-4-2 16 16,-2-2 0-16,-3-4 0 0,0 0 64 16,-4-2 0-16,-2 8 16 0,1 0 0 0,-5-1-32 0,0 0-16 15,-1-1 0-15,-4-5 0 0,-2-4-16 0,-2-1 0 16,0 1 0-16,-1 2 0 0,2 5-80 0,1 3-32 16,-2 3 0-16,1 3 0 0,3 1-160 0,-2 4-192 0,-2 3 32 0,3 4 16 31,-4 3-672-31,0 6-128 0,-2 3-16 0,-4 4-17584 15</inkml:trace>
  <inkml:trace contextRef="#ctx0" brushRef="#br0" timeOffset="4533.7">18081 7927 15663 0,'7'-22'1392'0,"-1"2"-1120"0,-2 7-272 0,-1 5 0 0,-1 2 1024 0,3-7 128 0,2-12 48 0,4-15 0 0,5-10 224 0,-4-8 48 16,-2 1 16-16,-4 5 0 0,-6 2-240 0,-4 5-48 15,-5 6-16-15,-4 2 0 0,1 2-304 0,-5 2-64 16,-3 2-16-16,0 3 0 16,0 4-144-16,-4 1-16 0,-2 1-16 0,-8-1 0 0,-7 0-240 0,-9 2-32 15,-2 4-16-15,-2 3 0 0,-2 6-336 0,-5 5 0 16,-4 4 0-16,-4 6 0 0,0 6-256 0,1 1 48 15,3 4 0-15,7-1 0 0,6 0 208 0,-3 7-192 16,-3 9 192-16,1 4-192 0,3 6 192 0,4 4 0 16,-1 2-160-16,4 5 160 0,6 3 0 0,3-1 0 0,6 2-144 15,5-7 144-15,7-4 0 0,2 2-128 16,2 8 128-16,3 0 0 0,5 1-176 0,8-58 176 0,-7 111-160 0,7-111 160 16,8 94-256-16,-8-94 32 0,24 86 16 0,-24-86 0 15,30 70 16-15,-30-70 0 0,48 63 0 0,-48-63 0 16,69 60 16-16,-28-36 16 0,4-3 0 0,2-6 0 15,4-1 160-15,1-5 176 16,3-5-48-16,0-4 0 0,3-4 320 0,-3-3 48 0,2-6 16 0,-5 0 0 16,-5 1 112-16,4-7 16 0,2-6 16 0,-2-3 0 15,-7 2 96-15,2-6 16 0,5-11 0 0,2-3 0 16,-1-4-192-16,-6-1-16 0,-5 1-16 0,-4-4 0 0,-4-1-192 16,-7 1-32-16,-4 9-16 0,-4-7 0 15,-1-8 0-15,-4 0 0 0,-2 2 0 0,-5 1 0 0,-2 1 0 0,-3 0 0 16,-2 4 0-16,-5 4 0 15,1 6-304-15,-4 4 0 0,-2 1 0 0,-5-3 0 32,-8-3-352-32,-7 0-176 0,-6 2-48 0,-9 4-12288 0,-8 2-2480 0</inkml:trace>
  <inkml:trace contextRef="#ctx0" brushRef="#br0" timeOffset="18188.06">7314 8748 18431 0,'-6'-4'1632'0,"2"0"-1312"0,1 2-320 0,3 1 0 0,0-1 1152 0,-1-2 144 0,-4-1 48 0,0-5 0 15,-5-4 192-15,0-5 64 0,0 1 0 0,0-2 0 0,0 0-368 0,-1-1-64 16,1 0-16-16,-1 0 0 0,1 0-448 0,-3-2-112 15,2 2-16-15,-5-2 0 0,1-1 0 16,-5-1-16-16,-1-2 0 0,0 3 0 0,2 4-48 0,-3-3 0 16,-7-2 0-16,-3 0 0 0,-5-2-48 0,-2 0-16 15,-1 1 0-15,-2 2 0 0,-4 0-160 0,-3 2-32 16,-2-1-16-16,-4 5 0 0,-3 1-16 0,-3 1 0 16,-2-1 0-16,-6 0 0 0,-1 2-224 0,0 1 176 15,-4 2-176-15,-2 3 160 0,0-1-160 0,-10 4 0 0,-5 2 0 16,-2 4 0-16,7 1 0 0,-7 3 0 0,-6 4 0 0,-2 1 128 15,0 6-128-15,2 1 128 0,3 4-128 0,4 1 128 16,4 5-128-16,4 4 0 0,0 6 0 0,6 1 128 16,6 1-128-16,5 0 160 0,3 5-160 0,-2 8 160 15,-2 9-160-15,-1 4 0 0,5 7 144 0,5 1-144 16,5-2 0-16,7-2 0 0,6-3 0 0,8 1 0 16,3 2 0-16,6-1 0 0,7 0 0 0,6 0 0 15,5-6-144-15,6-1 144 0,4 2-160 0,6 1 160 16,6 0-224-16,8 2 48 0,7 3 16 0,8 0 0 0,9 0 0 0,5-8 0 15,5-5 0-15,2-6 0 0,4-9 0 0,-1-4 0 16,0-5 0-16,16-1 0 0,12-1 32 0,8-3 0 16,0-4 0-16,2-6 0 15,5-3 128-15,2-6-128 0,4-6 128 0,-2-4-128 0,-7-4 128 0,6-4 192 16,7-9-32-16,-5-3-16 0,-10 2 176 0,-8-4 48 16,0-3 0-16,5-5 0 0,2-2 16 0,-4-3 0 15,-7-1 0-15,-6-2 0 0,-5-4 16 0,-9 3 16 0,-7 1 0 16,-6-1 0-16,-7-4 16 0,-8 1 0 15,-9 1 0-15,-3-2 0 0,-7-4 32 0,-5-1 16 0,-4 1 0 0,-6-3 0 16,-4-2-144-16,-7 0-16 16,-3 0-16-16,-5 0 0 0,-1 5-304 0,-5-2 0 0,-4-4 0 0,-7-1 0 31,-3 2-752-31,-5 1-96 0,-5 3-32 0,-5 3-13328 16,-4 5-2656-16</inkml:trace>
  <inkml:trace contextRef="#ctx0" brushRef="#br0" timeOffset="26163.84">5438 10785 12895 0,'-3'-1'1152'0,"1"1"-928"0,2 1-224 0,0-1 0 0,0 0 960 0,0 2 160 0,0-1 32 0,-1 2 0 0,1 0-64 0,-1 3-16 16,1-1 0-16,0 2 0 0,0 2-448 0,0-9-96 16,0 0-16-16,0 0 0 0,0 0-512 0,5 49 0 15,-5-49 0-15,0 0 0 0,0 0-160 0,0 0 160 16,9 51-160-16,-9-51 160 0,0 0-144 0,0 0 144 15,0 0-128-15,0 0 128 0,5 55 0 0,-5-55 0 16,0 0 0-16,-2 33-128 0,0-22 128 0,1-3 0 16,-2 5 0-16,2-2 0 0,-4 2 0 0,2 0 0 15,1 1 0-15,-1 0 128 0,0 0-128 0,0-1 0 0,0 0 0 0,1-2 0 16,-1 2 0-16,1-1 0 16,2-12 0-16,0 0 0 0,-4 36 0 0,4-28 0 15,0-8 0-15,0 0 0 0,0 0 320 0,0 0 0 0,0 0 0 0,0 0 0 16,0 0 112-16,0 0 16 15,27 52 0-15,-23-50 0 0,0 1 0 0,2-2 0 16,-2 1 0-16,2-1 0 0,0 0-32 0,-6-1 0 0,0 0 0 0,0 0 0 16,0 0-416-16,0 0 128 0,0 0-128 0,0 0 0 15,53 24 0-15,-53-24 0 0,0 0-192 0,0 0 192 16,0 0-208-16,0 0 80 0,57 16 128 0,-57-16-208 16,0 0 80-16,0 0 128 0,51 6-208 0,-51-6 80 0,0 0 128 0,45 0 0 15,-45 0 0-15,0 0 0 0,52-2 0 16,-52 2 0-16,41-1 0 0,-41 1 0 0,41-2 0 0,-41 2 0 15,44-1 128-15,-44 1-128 0,41-3 128 0,-41 3-128 16,41 0 128-16,-41 0-128 16,42 0 224-16,-42 0-32 0,0 0 0 0,61 1 0 0,-61-1 48 0,44 3 0 15,-44-3 0-15,0 0 0 0,63 9-240 0,-63-9 0 16,0 0 128-16,64 14-128 0,-64-14 0 0,0 0-160 16,72 11 32-16,-72-11 0 15,51 6-256-15,-51-6-64 0,53 3 0 0,-53-3 0 0,55 1 192 0,-55-1 48 16,54 3 0-16,-54-3 0 0,51 3 208 0,-51-3 0 15,54 3 0-15,-54-3 0 0,55 0 0 0,-55 0 128 16,56 1-128-16,-56-1 0 0,58 1 208 0,-58-1-64 16,59 2-16-16,-59-2 0 0,58 4 64 0,-58-4 16 15,60 7 0-15,-60-7 0 0,58 7-16 0,-58-7 0 0,58 10 0 0,-58-10 0 16,56 13-192-16,-56-13 144 0,58 14-144 0,-58-14 128 16,59 14-128-16,-59-14 0 0,58 13 0 0,-58-13 0 15,58 12-160-15,-58-12 160 0,60 12-208 0,-60-12 80 16,60 12 128-16,-60-12-160 0,58 12 160 0,-58-12-160 0,57 10 160 0,-57-10 0 15,52 10 0-15,-52-10 0 0,51 9 176 0,-51-9 16 16,0 0 0-16,70 15 0 0,-70-15 224 0,0 0 48 16,72 12 16-16,-72-12 0 0,53 9 608 0,-53-9 128 15,49 7 32-15,-49-7 0 16,48 7-1760-16,-48-7-336 0,0 0-80 0,67 7-16 16,-67-7 752-16,0 0 192 0,55 3 0 0,-55-3 0 0,0 0 0 0,43-4 128 15,-43 4-128-15,0 0 176 16,37-6 144-16,-27 3 48 0,-1-1 0 0,-1 1 0 15,2-1-48-15,-3-2-16 0,1 2 0 0,1-3 0 0,-2 3-128 0,0-3-32 0,2-1 0 16,-2 1 0-16,1-1-144 16,-1-1 160-16,2 0-160 0,-2-3 160 15,0 1 32-15,1 0 0 0,-1-1 0 0,0 0 0 0,0-3 224 0,1 1 48 0,-1 0 16 0,-2 0 0 16,2-1 16-16,0-2 0 16,0 1 0-16,0-2 0 0,1-1-128 0,0 0-32 0,2-3 0 0,-2 0 0 15,-1 2-80-15,2-3-32 0,1 1 0 0,-2-4 0 16,2 1-224-16,-1 1 176 0,1 1-176 0,-2 2 160 15,2 0-160-15,-2 0 0 0,-1 2 0 0,3 1 128 16,-3 0-128-16,0 1 0 16,-1 0 0-16,0 0 0 0,-1 1 0 0,1 2 0 0,-2-1 0 0,1-1 0 0,-3 2 0 0,0 0 0 15,-1 1 0-15,1 2 0 16,-2 1 0-16,-2-1 0 0,1 2 0 0,-2-1 0 0,0 2 0 0,-1-1 0 31,0 2 0-31,-1 0 0 0,1 1 0 0,-3-1 0 16,0 2 0-16,-1-1 128 0,-1 2-128 0,-2 0 128 0,-1-2-128 15,0 0 128-15,-2 1-128 0,-3-2 0 0,-2 0 0 16,0 1 0-16,-1 0 0 0,-3 1 0 0,-5 0 0 0,-3 1 0 16,0 0 0-16,-3 1 0 0,-3 0 0 0,-1 2 0 15,-4-2 0-15,-1 2 0 0,1 1 0 0,-6 0 0 16,-4 1 0-16,-6 0 0 0,-9 2 128 0,-2 1-128 16,1 1 0-16,-4 2 0 0,-3-2 0 0,-2 2 0 15,0 1 0-15,-5 0 0 0,-5 0 0 0,-4 1 0 16,0-2 0-16,-3 2 0 0,0-1 0 0,-1 0 0 15,-2 0 0-15,1-3 128 0,2-1-128 0,-3 1 0 16,-5 0 0-16,-5 1 0 0,-6 1 128 0,0-3-128 16,1 2 0-16,-1 0 0 0,0 3 0 0,-3 1 0 0,-2 0 0 0,-1 0 0 15,0 3 0-15,-1 0-176 16,0 2-656-16,-3 3-128 0</inkml:trace>
  <inkml:trace contextRef="#ctx0" brushRef="#br0" timeOffset="29136.62">6494 11800 36863 0,'-1'-13'3264'0,"2"0"-2608"0,4 5-528 0,0-1-128 0,-1 1-240 15,1-5-80-15,2-11 0 0,4-15-16 16,6-19-224-16,1-13-32 0,-1-1-16 0,-4 1 0 16,-2 5 96-16,-2-2 32 0,-4 0 0 0,-2-1 0 0,-1 0 160 0,-4-3 48 0,-1 1 0 0,-2-1 0 15,-1 4 272-15,-1-4-192 0,1-1 192 0,-1 1-160 16,2 1 160-16,-2 0 0 0,0 2 160 16,-3 1-160-1,1 5 448-15,-3 1 0 0,-3 5 0 0,-2 2 0 16,-2 6 320-16,-4 2 48 0,-2 3 16 0,-6 5 0 15,-8 3-144-15,-3 4-32 0,-6 5 0 0,-3 7 0 0,0 3-656 0,-2 12 0 16,-2 2-128-16,-2 10 128 16,-1 10-576-16,-1 5 16 0,-1 8 0 0,1 4 0 15,1 4-32-15,5 6-16 0,3 3 0 0,-4 16 0 16,1 11 32-16,0 9 0 0,7 10 0 0,3 5 0 0,7 6 352 0,6 4 80 16,6 6 16-16,7 8 0 0,4 3 128 0,6 2-160 15,5-1 160-15,4 6-160 0,8 6-32 0,7-5-16 16,4-7 0-16,10-6 0 15,10-3-320-15,6-14-64 0,2-15-16 0,7-15 0 16,6-9-432-16,10-12-96 0,10-10-16 0,2-12 0 16,5-12-16-16,0-11-16 0,-2-9 0 0,3-13 0 0,5-10 1184 0,-5-10 304 0,-12-2 16 0,-2-8 16 15,-1-9 1328-15,0-7 256 0,-3-4 48 0,-6-3 16 16,-6-2-128-16,-8-5-32 0,-8-1 0 0,-10-6 0 16,-8-7-512-16,-9-6-96 0,-7-7-32 0,-8 2 0 15,-2 10-416-15,-9-11-96 0,-4-6-16 0,-5-2 0 16,-6 2-368-16,0 7-80 0,0 13-16 0,-6-2 0 15,-4-1-192-15,-1 1-192 0,1 7 48 0,3 7 0 32,3 7-1696-32,2 6-336 0</inkml:trace>
  <inkml:trace contextRef="#ctx0" brushRef="#br0" timeOffset="29595.62">9212 11338 28559 0,'-22'-30'2544'0,"3"5"-2032"0,9 6-512 0,5 5 0 0,-1 0 368 0,-5-10-32 0,-12-21 0 0,-14-31 0 16,-11-25 0-16,-1-13 0 0,1-1 0 0,4 7 0 31,3 2-640-31,-1 2-128 0,-1 4-16 0,0 4-16 0,-4 9-240 0,-1 5-32 16,-1 2-16-16,-5 4 0 0,0 7 112 0,-1 1 32 0,-1 0 0 0,-2 6 0 15,3 8 608-15,4 6 208 0,1 6 0 0,-6 1 0 0,-9 2 928 0,-2 3 176 16,1 8 32-16,0 8 16 0,1 7-160 0,-2 12-48 15,-2 7 0-15,-3 9 0 0,-4 11-1024 0,-1 10-128 16,8 5-208-16,-7 19 48 16,-7 19-1392-16,-4 21-288 0,0 16-48 0,8 1-16 31,17-19-112-31,-1 12-32 0,6 21 0 0,6 4 0 0,8-7 1344 0,9 9 256 0,8 11 48 0,6 2 16 16,4-4-736-16,8 2-144 0,5 9-16 0,4 35-3312 31,9-8-656-31</inkml:trace>
  <inkml:trace contextRef="#ctx0" brushRef="#br0" timeOffset="41239.78">4607 16150 4287 0,'6'0'0'0,"-2"0"0"15,-1 0 0-15,-2 0 0 0,1 0 0 0,0 0 0 16,4-2 0-16,4 2 0 0,1-1 0 0,2-1 0 15,0 1 0-15,-2 0 0 0,-1-2 0 0,-3 1 0 16,0 1 0-16,-3-2 0 0,0 3 0 0,-1-1 0 16,0-2 0-16,0 0 0 0,1 0 0 0,-1 0 0 0,1 1 0 0,1-1 0 0,-1-2 0 0,1 0 0 15,2 1 464-15,2-2 144 0,-1 0 32 0,2 2 0 16,-1-2 224-16,-1 2 32 0,1 0 16 0,-2 0 0 16,1 1-144-16,-2 0-48 0,0 0 0 0,-4 0 16 15,0 2 32-15,-1-2 16 0,1 2 0 0,-2 1 16 16,-2-2 0-16,-1-1 0 0,1 2 0 0,-3-2 16 15,2 0 256-15,-1 1 48 0,3-1 16 0,-2 0 16 16,0-1-256-16,2-1-64 0,2 1 0 0,-1-1 0 16,2-1 224-16,-2-1 32 0,1 0 16 0,-2-2 16 15,1 1 112-15,0-1 32 0,-2 2 0 0,1-1 16 0,-1-2 112 16,1-1 16-16,-2-1 16 0,-1 1 16 0,0 0-480 0,-1-3-112 16,-2 1-16-16,0-1 16 15,-1 1-400-15,-1 0-64 0,-1 1-32 0,-1-1 0 16,0 0-32-16,0 0 0 0,-1 2 0 0,2 3 32 0,3 1-128 0,-1 1-32 15,-5-2 0-15,-2-2 0 0,-1 0-64 0,-2 1-128 16,1 1 176-16,-2-1-176 0,1 2 160 0,-3 0-160 16,-5-1 128-16,0 1-128 0,-3 1 128 0,2 3-128 15,3 2 128-15,-5 1-128 0,-7 3 0 0,-5 1 0 0,-2 3 0 0,-1 0 0 16,0 0 0-16,3-1 0 0,7-2 0 16,-3 2 0-16,-1-1 0 0,0 1 0 0,1-1 0 0,2 1 0 15,3 0 0-15,-1 1 0 0,-1 0 0 0,0 1 0 16,0 2 0-16,1-1 0 0,-3 1 0 0,0 0 0 15,0 2 0-15,2 2 0 16,-1 1 0-16,3 0 0 0,2 1 0 0,-1 1 0 0,0 2 0 0,0 3 0 16,1 0 0-16,0 1 0 0,2-4 0 0,3 3 0 0,1-1 0 15,1 1 0-15,2 2 0 0,1 2 0 0,2-2 0 0,1 3 0 16,0 4 0-16,1-1 0 0,2-1-128 0,1 4 128 31,2 1 0-31,11-34 0 0,-17 67 0 0,17-67 0 16,-7 64 0-16,7-64 0 0,0 61-128 0,0-61 128 0,0 0 0 0,16 77 0 15,-16-77 0-15,0 0 0 0,32 61 0 0,-32-61 0 0,0 0-128 0,48 48 128 16,-48-48 0-16,0 0 0 16,71 41 0-16,-71-41 0 0,59 20 0 0,-59-20 0 0,66 18 0 0,-30-9 0 15,1-1 128-15,2-1-128 0,2-1 192 0,1-5-64 16,2-1 0-16,0-2 0 0,-2-3-128 0,5 0 192 0,-2-2-192 0,0 0 192 16,2-3-64-16,-3 0-128 0,-3 0 192 15,-3-3-64 1,-3-1 64-16,-1-3 16 0,-1-1 0 0,-2-2 0 15,0-3 144-15,-2-2 32 0,0 0 0 0,-1-2 0 0,-3 1 48 0,-2 1 16 0,-2-1 0 0,-1 0 0 16,-2 2-32 0,-2-1 0-16,-3 1 0 0,-2 3 0 0,-1-1-32 15,0-2 0-15,-2 0 0 0,1 1 0 0,-2 2-112 0,-2 2-16 0,0 3-16 0,-3 0 0 16,1 3-240-16,-1 1 176 0,-1 0-176 0,-1 4 160 0,-1 1-160 0,-1 1 0 16,-1 2 0-16,1 2 0 31,-1 1-736-31,-2 1-32 0,1 1 0 0,-1 2 0 15,-2 1-784-15,-3 4-176 0,-2 3-16 0,-5 2-19312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6:53:36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15691 6216 13823 0,'0'-5'1216'0,"1"1"-960"0,3 1-256 0,-2 0 0 0,1-2 0 0,-1 4 0 0,2-4-144 0,2-2 144 16,3-2 560-16,5-6 208 0,3-3 32 0,4-6 16 15,0-1 160-15,2-2 48 0,5-5 0 0,4-4 0 16,2-1 256-16,6-5 48 0,0-4 16 0,4-2 0 16,6-5-160-16,0 1-32 0,-2 6 0 0,7-7 0 15,8-5-384-15,6-3-64 0,8-2-32 0,6-4 0 16,4 2-336-16,0-2-64 0,-3 7-16 0,9-6 0 0,10-7 32 0,3 1 0 0,-2 6 0 0,-5 0 0 31,-12 9-288-31,0 1 128 0,1-3-128 0,3-2 0 0,3 1 256 0,4-3-64 16,3-1-16-16,2 0 0 15,1 4 96-15,-3 3 32 0,-5 6 0 0,0-1 0 16,2-1 0-16,-4 4 0 0,-2 0 0 0,-3 5 0 16,-3 2-32-16,-6 5 0 0,-6 7 0 0,-4 0 0 0,-6 7 64 15,-7 3 16-15,-7 0 0 0,-4 5 0 0,-5 3-16 0,-3 0 0 16,-2-1 0-16,-4 2 0 0,-32 11-80 0,51-16 0 15,-51 16-16-15,35-11 0 0,-23 7-112 0,-1 1-128 16,-5 0 176-16,-2 1-176 0,-1 0 0 0,-3 2 0 16,-2 0 0-16,-3 0 0 15,-2 2-224-15,-3 0-160 0,-1 1-16 0,-4 0-16 16,-1 1-1856-16,-3 1-368 0</inkml:trace>
  <inkml:trace contextRef="#ctx0" brushRef="#br0" timeOffset="633.85">15632 5788 3679 0,'2'-4'320'0,"-1"3"-320"0,-1 0 0 0,2 1 0 0,-2 0 512 0,0 0 48 0,0 0 0 0,0 1 0 16,-2 0 1120-16,1 3 240 0,-1-1 32 0,-1 0 16 15,0 4 80-15,-1-1 0 0,1 2 16 0,1 1 0 16,-2-2-928-16,2 2-192 15,-1 3-48-15,-1 2 0 0,0 0-656 0,-1 1-240 16,0-1 144-16,-3 4-144 0,1 3 0 0,-3 3 0 0,0 4 0 0,0-4 0 16,1 4-160-16,2-2 160 0,3 1 0 0,2-6-144 15,3 0 336-15,4-3 64 0,-5-18 0 0,0 0 16 16,0 0 368-16,57 39 80 0,-57-39 16 0,0 0 0 16,70-3 96-16,-70 3 32 0,51-15 0 0,-29 6 0 0,1-3 160 0,-1-2 48 15,1-1 0-15,1-1 0 0,-2-4 80 0,2 1 0 16,-2 1 16-16,1-1 0 15,2-2-480-15,-1 0-112 0,-1 3 0 0,-1 0-16 16,-2 3-304-16,-3 3-48 0,-2 1-16 0,-1 4 0 16,-3 0-192-16,-1 0 0 0,-3 3 0 0,0 0 0 15,-3 4-288-15,0-2-48 0,-1 2-16 0,-2 0 0 16,1 2-1616-16,0 0-320 0</inkml:trace>
  <inkml:trace contextRef="#ctx0" brushRef="#br0" timeOffset="15233.95">13048 8219 10127 0,'-1'-6'896'0,"-1"3"-704"0,-2-2-192 0,3 3 0 0,1 2-160 0,-3-5-64 0,0-2-16 0,-4-7 0 0,0-2 544 0,0 2 96 15,0 1 32-15,1 2 0 16,0 1 208-16,1 4 32 0,0 0 16 0,4 3 0 0,0 0 160 0,3 0 48 16,2 3 0-16,6-4 0 15,6 4 32-15,6-1 16 0,10 0 0 0,13-2 0 0,12-3-624 16,7 3-128-16,5-4-32 0,17-1 0 0,14 2-352 0,4-3-64 0,-9 0 0 0,11 3-16 47,13 0-288-47,8 2-48 0,12-3-16 0,-6 3 0 0,-9 4 368 0,-5 0 64 0,-6 2 0 0,-5 0 16 15,-7-2 384-15,-4 5 80 0,-3 1 16 0,-5 0 0 0,-8-4 528 0,-8 2 128 16,-11 0 0-16,-7-2 16 0,-8 3-592 0,-10 2-112 0,-9-1-16 0,-28-6-9952 31</inkml:trace>
  <inkml:trace contextRef="#ctx0" brushRef="#br0" timeOffset="17113.2">6893 8895 10127 0,'-6'2'896'0,"-1"-2"-704"0,5 3-192 0,1-3 0 0,-1 0 624 0,-1 1 80 0,-5 1 32 0,0 1 0 15,-2 1 912-15,2-1 176 0,6 2 32 0,4-4 16 16,7 2-208-16,5-1-32 0,7 1-16 0,5 1 0 16,7-2-464-16,3 2-80 0,0-1-32 0,11 0 0 15,15-1-16-15,-20-2-16 0,-13 0 0 0,10-2 0 16,21-1-112-16,29 0-32 15,22-1 0-15,8-1 0 0,-4-1-432 0,3 0-96 0,8 6-16 0,1-4 0 0,-6-2-176 0,8 3-144 16,9 3 192-16,6 0-192 0,3-3 208 0,4 0-64 16,2 6-16-16,-4-3 0 0,-7 0 16 15,6 3 0-15,6 1 0 0,-4 5 0 0,-16-4 96 0,3 2 16 16,2 2 0-16,0 1 0 16,1 3 128-16,-10 0 16 0,-10-4 16 0,-7 3 0 15,-10 0-128-15,-14-2-32 0,-11 1 0 0,-6-1 0 0,-8-1 0 16,-7-1 0-16,-6 1 0 0,-10-3 0 0,-13 0-64 0,-8 0 0 0,-8-3-16 15,-4 1 0 1,-7-2-176-16,-6-2 192 0,-6 0-192 0,-8 0 192 0,-5 0-368 0,-10 0-64 0,-7 1-16 16,-12 1-12480-16,-9-1-2512 0</inkml:trace>
  <inkml:trace contextRef="#ctx0" brushRef="#br0" timeOffset="21409.72">7474 9935 27647 0,'6'3'2448'0,"3"0"-1952"0,-1-1-496 0,1 0 0 0,1-2 576 0,9 2 32 16,14 1 0-16,20-1 0 0,16 2 992 0,15-2 192 16,5 2 32-16,3-4 16 0,1 2-912 0,-8-2-176 15,-11-5-48-15,-11 4 0 16,-7-1-224-16,7 2-48 0,12 0-16 0,10 2 0 15,-1 2-176-15,-2-2-48 0,-4 0 0 0,3 0 0 0,5 3-192 16,5 1 144-16,4 0-144 0,-7-2 128 16,-13-1-128-16,-3 0 0 0,-2 1 0 0,1 3 0 15,-1 0 0-15,-5 0 0 0,-9 0-128 0,-7 0 128 16,-7-1-384-16,-9 0 0 0,-8 0 0 0,-25-6 0 16,34 10-896-16,-34-10-192 0,0 0-48 0,0 0-14656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06:25.4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8368 14503 13823 0,'-2'-9'1216'0,"-2"3"-960"0,1 1-256 0,2 1 0 0,1 2 160 0,1 1-16 0,-1-2 0 0,-2-3 0 15,-2 0-144-15,-1-5-144 0,-1-2 144 0,-1 1-208 16,-1 0 1088-16,2-1 208 0,-1 0 64 0,-1-1 0 16,1-1 1152-16,-2 0 256 0,0 1 32 0,0-4 16 15,-1 5 16-15,-1-5 16 0,-1 0 0 0,0-1 0 16,1 2-1216-16,-1-4-240 0,-1 2-48 0,-2-2-16 0,2 3-720 0,-3-3-144 16,-3 1-16-16,-1-1-16 15,3 5-64-15,-2-3-16 0,0 0 0 0,-4-2 0 0,-5-4 32 16,-2 0 0-16,-3-2 0 0,-3 0 0 0,-2 3 0 15,-3 3 0-15,-2 3 0 0,-4-1 0 16,-3 4-48-16,-2-2-128 0,-3 1 192 0,-1 1-64 0,-1 0-128 0,5 3 0 16,1 1 0-16,-2-2 0 0,-4 2 0 0,-1 1 0 15,-1 0 128-15,0 3-128 0,0 3 0 0,0 0 0 16,0 2 0-16,-3 4 0 0,1-2 0 0,-2 4 0 16,-1 0 128-16,-2 3-128 0,3 0 0 0,-2 2 0 15,-2 4 0-15,-1-1 0 0,-3 2 0 0,-1-2-176 16,-1 3 176-16,-3-3-128 0,-1 1 128 0,1 2-192 0,-1-1 192 0,4 1-192 15,3 1 192-15,2-1 0 0,1-3-144 0,5 1 144 16,5 0 0-16,5 1 0 0,4 0 0 0,-3 2 0 16,1 5 0-16,-2 0 0 0,0-3 0 15,1 3 0-15,2-1 0 0,0 0 0 0,0 1 0 16,-2-1 0-16,2 2 0 0,0-1 0 0,1 3 0 0,3-3 0 16,1 3 0-16,3 0 0 0,2-1 0 0,-1 0 0 15,4-2 0-15,1 2 0 0,0-2 0 0,2 4 0 16,-2 0 0-16,0 1 0 0,2 2 0 0,3-5 0 15,6-2 0-15,0 4 0 0,-1 2 128 0,3 2-128 16,2-1 0-16,3 2 192 0,3 0-192 0,3-2 192 16,1 2-192-16,3-1 160 0,7-29-160 0,-10 55 160 15,10-55-160-15,-5 48 0 0,5-48 0 0,-2 46 128 16,2-46-128-16,0 44 0 0,0-44 0 0,0 0 128 16,6 63-128-16,-6-63 0 0,11 59 0 0,-11-59 128 0,16 63-128 0,-16-63 0 15,20 71 0-15,-20-71 128 0,26 70-128 0,-26-70 0 16,31 68 0-16,-31-68 0 15,34 63 0-15,-34-63 0 0,40 59 0 0,-40-59 0 16,46 57 0-16,-46-57 0 0,54 54 0 0,-54-54 0 0,64 52 0 0,-64-52 0 16,73 49 0-16,-73-49 0 0,81 50 0 0,-81-50 0 0,84 50 144 0,-41-31-144 15,-43-19 0-15,87 35 128 0,-87-35-128 16,86 32 0-16,-40-17 0 0,0 0 0 16,-2-1 0-16,7 0 0 0,7 1 0 0,-10-2 0 0,-48-13 0 15,73 17 128-15,-21-8-128 0,12-1 0 0,11 5 0 16,2-4 0-16,0 3 0 0,-1-6 0 0,-3 1 0 0,-2 1 0 15,0-5 0-15,0 0 0 0,5 1 0 16,-2-4 128-16,0 0-128 0,0 0 0 16,-1 0 0-16,2 0 0 0,0-3 0 0,-2 2 0 0,-1-2 0 0,-4 0 0 0,-1 0 0 0,1 1 0 31,3-2 0-31,-1 0 0 0,-1-1 0 0,-4 2 0 16,0-4 0-16,-7 1 128 0,-4-1-128 0,3-1 0 0,5-4 0 15,-2-2 0-15,-4 2 128 0,-4 0-128 0,-3-3 160 0,-3-1-160 16,-1 1 272-16,-2-6-32 0,-1 0-16 0,1-3 0 15,-1 1 96-15,0-2 32 0,2 0 0 0,-2-2 0 0,-1-2-96 0,-4-1 0 16,-4 1-16-16,-1 0 0 16,0-1-80-16,-4-1-16 0,-4 4 0 0,0-5 0 15,-2-2 64-15,0-1 16 0,1 1 0 0,-5 1 0 16,1-3 80-16,-3 3 16 0,1-3 0 0,-3-1 0 16,-2 1 0-16,-1 0 16 0,-1-1 0 0,0 1 0 0,-1 0-16 0,-1-4 0 0,2-4 0 15,-2-4 0 1,1 2-80-16,-1 1-32 0,-1 2 0 0,1 2 0 15,-1 2-32-15,-2 2-16 0,-1 1 0 0,-2 2 0 16,1 2-160-16,-2-1 192 0,-1-4-192 0,-1-2 192 16,-2 4-192-16,0 0 0 0,-4 3 144 0,-3-2-144 0,2 3 160 0,-5 2-32 15,1 2-128-15,-1-1 192 0,-1 5-64 0,0-1-128 16,-1 2 176-16,1 4-176 0,-1-3 128 0,1 3-128 16,1 2 0-16,-1 1 0 0,-1-2 0 0,0 1-192 15,-1 1 0-15,-1 0 0 16,1 0-384-16,0 1-64 0,0 4 0 0,1-1-16 15,0 1-256-15,3 1-48 0,-2 0-16 0,2 3 0 16,1 0-288-16,-2 1-48 0,2 4-16 0,-1-2 0 16,-1 3-448-16,-3 3-80 0</inkml:trace>
  <inkml:trace contextRef="#ctx0" brushRef="#br0" timeOffset="1452.84">3535 14889 7359 0,'-2'0'656'0,"-1"1"-528"0,2 1-128 0,0-2 0 0,0 0 576 0,-2 3 64 0,-2-3 32 0,-5 4 0 16,-2-2 1168-16,-4 2 224 0,-3 1 48 0,0-1 16 16,-4-4 176-16,0 2 16 0,-2-1 16 0,-5-1 0 15,-2 0-240-15,-4 0-48 0,-3 0-16 0,-3 0 0 0,-1 3-688 16,-4-6-128-16,-3 2-16 0,-3-4-16 0,2 1-752 0,-1-2-160 16,-2-3-16-16,-3 1-16 0,-2 0-64 0,-4 0-16 15,-2-3 0-15,-1-4 0 0,0-1 96 0,-1-5 32 16,-1 0 0-16,-4-4 0 0,-3-5 64 0,0-3 16 15,3-3 0-15,3-2 0 0,6 3-128 0,-5-7-32 16,-3-6 0-16,-1-3 0 0,1-1-64 0,-2-4-16 16,0 1 0-16,5-5 0 0,5 5-128 0,2-2 128 15,-1-4-128-15,3-2 128 0,2 0 16 0,0-4 0 16,5 2 0-16,4-2 0 0,3 2 48 0,6 6 0 16,3 0 0-16,-1-4 0 15,0-4-48-15,3-3 0 0,5-4 0 0,4 1 0 0,4 1-144 0,1 3 128 0,3-2-128 0,5-1 128 16,3 3-128-16,4-6 0 15,2-4 0-15,3 7 0 0,4 5 0 0,5 0 0 0,6-2 0 0,2-5 0 16,3-3 0-16,1 3 0 0,0 10 0 0,2-4 0 16,4-2-128-16,3 2 128 0,2-1 0 0,-1 0 0 15,-1 6 0-15,-3 3 0 0,2 5 0 0,0-2 0 16,2-3 0-16,0 5 0 0,2-2 0 0,0 4 0 16,1 1 192-16,0 4-32 0,-2 3-16 0,0 4 0 0,4-3-16 0,1 2-128 15,0-2 192-15,3 2-64 0,-1 0-128 0,-1 3 0 16,0 0 0-16,-3 2 0 0,0 3 0 0,-4-1 0 15,-3 3 0-15,-2 2 0 0,-2 6 0 0,-3-1 0 16,-1 4 0-16,-2-3 0 16,0 6 0-16,-5 3 0 0,-1 0 0 0,0 3 0 0,0-3 0 0,-1 2 0 15,-1 5 0-15,-4-2 0 16,0 2 0-16,-2 4-256 0,-1 1 64 0,-3 1 16 16,0-1-256-16,-3 2-48 0,-1 1-16 0,1 0 0 15,-2 4-528-15,-1-4-128 0,-2 2 0 0,-1 1-16832 0</inkml:trace>
  <inkml:trace contextRef="#ctx0" brushRef="#br0" timeOffset="1882.02">1192 10453 31327 0,'-17'-14'1392'0,"8"7"272"0,5 4-1328 0,6 0-336 0,3 3 0 0,1-3 0 0,2 3-176 0,6-2-96 0,10-2-32 0,8-1 0 31,8-2-112-31,9-2-32 0,0 0 0 0,2-3 0 0,2 0 256 0,-1-3 32 0,-3-4 16 0,1-1 0 16,-2-2 448-16,-1-1 80 0,-2-1 32 0,-1 2 0 0,-4-3 784 0,-1 2 144 16,2-2 48-16,-1 1 0 0,-3 3-240 0,-4 3-32 15,-1 1-16-15,-3-1 0 16,-3 6-400-16,-5 2-64 0,-3-1-32 0,-2 3 0 0,-3 2-256 0,-3 4-48 0,-4 2-16 15,-4 0 0-15,0 3-48 0,-4 2-16 0,-3 5 0 0,-3 5 0 16,-3 6 16-16,-3 4 0 0,-2 7 0 0,-4 10 0 31,2 4-48-31,-2 5 0 0,1 3 0 0,2 0 0 0,1 5-64 0,2-3-128 16,2-7 176-16,-1 1-176 0,4 5 176 0,-1-6-176 0,1-1 160 16,3-3-160-16,1-8 160 0,1-2-160 0,2-4 160 0,-1-4-160 15,1 0 128-15,1-3-128 0,-1 0 0 0,1-5 0 16,1-19 0-16,0 34 0 0,0-34 0 0,0 38 0 15,0-38-448-15,-1 42-144 0,-2-18-32 0,-3 6-18832 32</inkml:trace>
  <inkml:trace contextRef="#ctx0" brushRef="#br0" timeOffset="11284.57">15368 15110 33167 0,'9'-1'2944'0,"1"1"-2352"0,1-3-464 0,-6 1-128 0,4 1 0 0,-9 1 128 0,59-15-128 0,-6 0 128 16,21-8 336-16,20-7 80 0,15-5 16 0,9-3 0 15,4 1 336-15,0-2 64 0,0 0 0 0,1-3 16 16,6 2-256-16,2-2-48 0,-1 0-16 0,-3 3 0 16,-9 3-288-16,2-4-64 15,3-1-16-15,7 1 0 0,6 1-32 0,-4 0-16 16,-5 3 0-16,-5-1 0 0,2 7 0 0,-7 0 0 16,-8 3 0-16,-5 0 0 0,-3 6-32 0,-9 0 0 0,-8 0 0 0,-17 5 0 15,-14 1-80-15,-7 3 0 0,-4 3-128 0,-9 0 192 16,-3 3-192-16,-30 6 128 0,44-11-128 0,-30 7 0 15,-7 2 0-15,-4 1 0 0,-6-2 0 0,-4-1 0 32,-4 2-400-32,-7-1-80 0,-3 1-16 0,-3 1 0 15,-2 1-496-15,-4 1-96 0,-2 4-32 0,-2-3-17088 0</inkml:trace>
  <inkml:trace contextRef="#ctx0" brushRef="#br0" timeOffset="11861.13">15833 14504 27647 0,'-15'11'2448'0,"2"-2"-1952"0,3 0-496 0,9-6 0 0,-2 1 512 0,-9 11 0 0,-19 12 0 0,-20 24 0 16,-17 12-224-16,-10 12-32 0,4-2-16 0,0 0 0 16,1 1-112-16,1-4-128 0,3-1 176 0,7-8-176 15,8-7 640-15,10-8 0 0,7-4 16 0,8-10 0 16,8-1 560-16,5-2 128 0,7-4 0 0,6-1 16 15,3-24-656-15,0 0-144 0,23 49-32 0,-23-49 0 0,0 0-192 0,70 26-32 16,-70-26-16-16,69 4 0 16,-28-7-112-16,5-3-32 0,0-1 0 0,4-4 0 0,9-4 48 0,5-1 16 15,5-4 0-15,3 1 0 0,1 1 80 0,-4-2 16 16,0 0 0-16,1-1 0 0,1 0-16 0,-1 0 0 16,-1 4 0-16,-7 1 0 0,-8 7-112 0,-7 1-32 15,-6-2 0-15,-8 2 0 0,-3 1-144 0,-8 2 0 16,-22 5 0-16,34-4 0 0,-34 4-256 0,0 0-64 15,0 0-32-15,0 0-12704 16,0 0-2560-16</inkml:trace>
  <inkml:trace contextRef="#ctx0" brushRef="#br0" timeOffset="15123.41">14666 9597 11055 0,'-3'-2'976'0,"2"0"-784"0,1 0-192 0,0 2 0 0,1-3 688 0,-1 2 80 0,2-1 32 0,-1-7 0 16,3-1 1024-16,1-1 208 0,3-5 32 0,5-5 16 31,4-3-48-31,3 0-16 0,6-3 0 0,3-6 0 0,5 0-496 15,3-5-112-15,6-2 0 0,3 0-16 16,0-3-560-16,3-1-128 0,4-2 0 0,4-2-16 16,1-3-288-16,4-1-48 0,-4 5-16 0,5-1 0 15,4 2-336-15,2-2 128 0,2 0-128 0,-4 2 0 0,-4 6 0 0,7-4 0 16,9-2 0-16,3 2 128 0,-3 4 16 0,5 4 16 16,5-4 0-16,4 5 0 0,1 1 48 0,2 2 16 15,2 5 0-15,-4 5 0 0,-9-2-96 0,1 6 0 16,1-1-128-16,0 4 192 0,1 0-64 0,-5 3-128 15,-4 0 176-15,-3 0-176 0,1 3 176 0,5 0-176 16,6 3 160-16,-3-3-160 0,-6 5 176 0,-5 2-176 16,-2-1 192-16,6 3-192 0,3 0 256 0,0 0-64 0,-5 4-16 15,-1-1 0-15,-11-1-48 0,3 2 0 0,3-2 0 16,-2 2 0-16,-3 1 16 0,-14-3 0 0,-51-2 0 0,78 8 0 16,-78-8 96-16,57 6 16 0,-57-6 0 0,0 0 0 15,50 5 0-15,-40-5 16 0,0 1 0 0,-4-1 0 16,-1-1-128-16,-3 1-16 0,-1 0-128 0,-2-3 192 15,-1 0-384-15,-3-2-64 0,-1 1-32 0,-4-2 0 32,-3 0-1488-32,-4 0-288 0</inkml:trace>
  <inkml:trace contextRef="#ctx0" brushRef="#br0" timeOffset="15700.46">14858 8891 9215 0,'-8'1'816'0,"3"0"-656"0,0 3-160 0,2-1 0 0,0 0 608 0,1 0 96 0,-2 3 0 0,-1 1 16 16,-5 11 656-16,-4 5 128 0,-2 4 32 0,-1 4 0 15,-1 3-224-15,-2 2-32 0,0-1-16 0,-1 4 0 16,-1-2-160-16,1 0-16 0,1 1-16 0,1-4 0 16,3-5 16-16,3-1 0 0,3-5 0 0,2-1 0 15,5-1 240-15,-1-3 48 0,4 0 16 0,0-3 0 16,2 0-464-16,2-3-96 0,0 1 0 0,2-5-16 0,-6-8-320 0,0 0-64 16,0 0-16-16,56 15 0 15,-35-20 32-15,3-2 16 0,4-4 0 0,3-8 0 16,2-2-80-16,4-4 0 0,3-1-16 0,2-1 0 15,1-2-64-15,1 0-16 0,3-3 0 0,-3 3 0 0,-4 3-80 0,-1-1-16 16,-3 4 0-16,-5 2 0 0,-5 5-64 0,-3-2-128 16,-1 4 176-16,-2 0-176 0,-3 3 128 0,-1 1-128 15,-2 1 0-15,-3 3 0 0,-2 0 0 0,-2 1 0 16,-3 1 0-16,0 2 0 16,-2 1-272-16,-1 1-112 0,1 0-32 0,-5 0 0 15,-1 3-1248-15,-2 0-240 0</inkml:trace>
  <inkml:trace contextRef="#ctx0" brushRef="#br0" timeOffset="27313.05">6722 9896 12895 0,'-1'-1'1152'0,"1"1"-928"0,0-2-224 0,0-1 0 0,0 2 752 0,0-2 96 0,1-3 32 0,0-6 0 16,3-3 1344-16,1-3 272 0,1-6 48 0,2 1 16 15,0 0-416-15,1-4-80 0,1-3-16 0,0-1 0 16,2-1-448-16,2-5-80 0,-1 1-32 0,2-6 0 16,4 0-528-16,2-6-96 0,6-6-32 0,1-3 0 15,2-4-448-15,1-2-112 0,2-2-16 0,2-3 0 16,-2-2-112-16,4-5-16 0,3-1-128 0,1 0 192 15,-5 11-192-15,2-4 144 0,5-6-144 0,7-7 128 16,3-2-128-16,1-1 0 0,3 2 0 0,-2 0 0 16,0 1 0-16,2-2 0 0,2 3 0 0,1 3 0 0,-1 5 0 0,1-3 0 15,1 2 0-15,0 1 0 0,-3 4 0 0,0 2 0 16,0 0 0-16,-3 8 0 0,-7 8 0 0,6-4 0 16,6-5 0-16,2 0 0 0,-4-1 0 0,-3 4 0 15,-2 5 144-15,-2 4-144 0,-1 1 128 0,-6 7-128 16,-3 1 160-16,0 3-160 0,0 0 144 0,-3 3-144 15,-2 2 128-15,-5 4-128 0,-3 3 160 0,-3 1-160 0,-4 3 192 0,-3 3-192 16,-3 2 208-16,-2 2-64 16,-3 2-16-16,-4 1 0 0,0 4-128 0,-2-3 192 15,-2 3-192-15,-1 3 192 0,-2-2-192 0,-1 2 0 16,-3 2 0-16,0 1 128 0,-3 1-352 0,-2 2-80 0,-2 2-16 0,-3-2 0 31,-1 3-672-31,-2 3-144 0</inkml:trace>
  <inkml:trace contextRef="#ctx0" brushRef="#br0" timeOffset="27915.77">6441 9235 18431 0,'-2'-3'816'0,"1"0"160"0,2 0-784 0,0 3-192 0,2 0 0 0,-1 0 0 0,1 0 320 0,0 3 0 31,-3-3 16-31,0 0 0 0,0 0 880 0,0 0 160 0,34 49 32 0,-32-28 16 0,-2 5-192 0,-2 5-32 16,-1 1-16 0,-2 5 0-16,-1 8-144 0,-1-2-16 15,0 4-16-15,0 1 0 0,1 4-64 0,0 0-16 0,2-1 0 0,0-7 0 16,3-4-320-16,0-3-64 0,1 1-16 0,1-2 0 0,1-2-128 0,1-5-16 15,2-3-16-15,2-3 0 0,-7-23 32 16,19 34 16-16,-19-34 0 0,0 0 0 0,0 0-112 0,54 17-32 16,-54-17 0-16,35-18 0 0,-35 18 80 0,41-33 16 15,-19 9 0-15,1-3 0 0,-2-3-16 0,3-3 0 16,2-3 0-16,2-1 0 0,2 1-64 0,0 0-16 16,1-2 0-16,-2 3 0 0,1 3-96 0,-2-1-32 15,3-1 0-15,0-2 0 0,1 3-144 0,-2 0 192 0,-1 0-192 0,-5 5 192 31,-3 4-192-31,-2 1 0 0,-1 2 0 0,-4 1 128 16,1 3-128-16,-2 2 0 0,-1 0 0 0,-4 5 0 16,1-1 0-16,-3 4 0 0,-1 2 0 0,-1-1 0 15,-2 2-480-15,-1 1-80 0,-1 3-16 0,-2 3-12752 16,0 1-2560-16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08:44.2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14649 9588 5519 0,'-2'3'496'0,"1"-1"-496"0,0-2 0 0,0 2 0 0,1 0 576 0,-3 1 0 32,-2 0 16-32,-2 3 0 0,-2 6 1072 0,-3 2 224 15,1-1 32-15,0 2 16 0,1-1-416 0,1 0-96 16,2 0-16-16,0-2 0 0,4 0-16 0,1-2-16 16,4-1 0-16,1-5 0 0,4 1 128 0,2-5 32 15,4-3 0-15,0-1 0 0,4-2 48 0,1-2 16 16,3-4 0-16,0 0 0 0,1 0-224 0,2-1-32 0,2-1-16 0,2-3 0 15,2 3-640-15,2-6-128 0,5-1-32 0,0-1 0 16,-1 1-112-16,0-3-32 0,2-1 0 0,-1 2 0 16,-2 2 0-16,-4 2 0 0,-1 1 0 0,-3-1 0 15,-4 4-48-15,-2 0-16 0,-2 3 0 0,-2-2 0 16,-1 5-64-16,-1-3-32 0,-2 5 0 0,-4-2 0 16,0 3-96-16,-2 0-128 0,-2 0 176 0,-1 0-176 15,-3 3 0-15,-1-2 0 0,-1 2 0 0,0-1 0 16,-2 1-144-16,0 0-96 0,-1-2-16 0,0 1 0 15,1 1-608-15,-4 1-128 0,1-2-32 0,-1 2-18704 16</inkml:trace>
  <inkml:trace contextRef="#ctx0" brushRef="#br0" timeOffset="1516.46">5446 9572 2751 0,'1'-2'256'0,"0"-1"-256"0,1 2 0 0,-2 1 0 0,1 0 832 0,0-2 128 0,0-1 32 0,3 0 0 16,1-4-32-16,1 1 0 0,2 0 0 0,-2-3 0 16,0 1 480-16,-1 1 96 0,0-1 0 0,0-1 16 15,-1 2 32-15,-1-2 0 0,0 0 0 0,-1 0 0 0,1 0 176 16,-3 0 32-16,1-2 16 0,-2 1 0 0,-1 0 32 16,1-1 0-16,-3 1 0 0,0-3 0 15,-1 0-368-15,-3 3-80 0,1-2-16 0,-3 1 0 0,0 1-576 16,-2-2-112-16,-1 3-32 0,-2-3 0 0,-1 3-320 15,-2 0-64-15,-3 3-16 0,-3-3 0 0,-2 6-80 0,-2-2-32 16,-1 4 0-16,-3-2 0 0,0 1-144 0,0 4 0 16,-1 1 0-16,-1 3 128 0,0 0-128 0,-1 3 0 0,2 1 0 15,-1-2 0 1,1 5 0-16,1-2 0 0,2 2-144 0,0 1 144 0,1 2 0 16,-2 5 0-16,1 0 0 0,0 0 0 15,3 3 0-15,4 0 0 0,3-3 0 0,2 0 0 0,0 4 0 0,3 1-128 16,3 1 128-16,1-2 0 0,2 2 0 0,3 0 0 15,3 1 0-15,2-1 0 0,2 2 0 0,2-1-128 0,0 1 128 0,-3-29 0 16,13 55 0-16,-13-55 0 16,20 52 0-16,-20-52 0 0,22 50-128 0,-22-50 128 0,0 0 0 0,39 63 0 0,-39-63-208 0,0 0 64 31,50 46 16-31,-50-46 0 0,0 0 128 0,68 30-160 0,-68-30 160 16,0 0-160-16,77 20 160 0,-77-20 0 0,64 7 0 0,-64-7 0 15,69 1 0-15,-69-1 0 0,72-1 0 0,-72 1-128 16,68-5 128-16,-37 1 0 0,-2 1 0 0,0 0 0 0,1-3 0 15,2-3 0-15,1 1 0 0,1-5 0 0,-2 1 128 0,-1-3-128 16,-4 0 160-16,-1-3-160 16,0-1 272-16,-3 2-32 0,-2-4-16 0,-2 2 0 15,-2-2 144-15,-3 0 16 0,-2 3 16 0,-2-6 0 16,-1 3 144-16,-3-3 32 0,-1-4 0 0,-2 1 0 0,-1 1 48 0,-2 1 16 0,0 1 0 0,-2 0 0 16,0-1-144-16,0 4-32 0,-2 0 0 0,0 2 0 31,0 3-224-31,-1-2-48 0,1 3-16 0,-3-1 0 15,1 1-176-15,-1 3 0 0,1 1 0 0,-2 1 0 16,1 4 0-16,-2-3-192 0,2 6 32 0,-1 0 16 16,1 1-752-16,-1 4-128 0,2 4-48 0,-1 3-13216 15,-1 1-2656-15</inkml:trace>
  <inkml:trace contextRef="#ctx0" brushRef="#br0" timeOffset="7914.19">5262 15568 4607 0,'1'-4'400'0,"0"2"-400"16,-1 2 0-16,1-3 0 0,-1 3 928 0,0-4 96 0,0 2 32 0,-1-4 0 15,1-4 720-15,-1-1 144 0,-2-4 16 0,0 2 16 0,-1 1 256 0,-1-3 48 16,0 3 16-16,-2 0 0 0,-1-2-128 0,1 2-32 16,-2-1 0-16,-2 1 0 15,0-1-464-15,-1 1-112 0,-2 1 0 0,0 1-16 0,1 1-528 0,-5 1-96 16,0 2-32-16,-3 2 0 0,-1 1-432 0,-3 3-96 15,-1 3-16-15,-1 1 0 16,-2 2-192-16,0 4-128 0,-4 3 128 0,1 6-128 0,1-1 0 0,0 3 0 16,3 3-160-16,1 4 160 0,1 4-192 15,4 2 64-15,2 2 128 0,6 0-208 0,6 1 208 0,1 1 0 16,4 2-160-16,3 2 160 16,2 0-240-16,2-3 32 0,2 0 0 0,0-5 0 15,-6-34-384-15,18 63-80 0,-18-63-16 0,24 57 0 16,-24-57 64-16,0 0 16 0,46 63 0 0,-46-63 0 0,0 0 352 0,61 36 80 15,-61-36 16-15,0 0 0 0,70 6 160 0,-44-11 0 0,1-1 128 16,0-4-128-16,2-5 496 0,-3 1 16 0,0-1 16 0,-1-1 0 16,-1-5 128-16,1 1 32 15,-1-2 0-15,-3-4 0 0,-2 1-80 0,-3 0-16 0,-2 4 0 0,-3 0 0 16,0-2-144-16,-1 0-48 0,-2 0 0 0,-2-2 0 0,-3 2 48 0,0-3 16 16,-3 1 0-16,-3 1 0 0,1 2 48 0,-3-3 0 15,-2 2 0-15,-2-2 0 16,-2 4-128-16,-1 0-32 0,-5 1 0 0,1 2 0 15,5 5-144-15,-2 1-16 0,-1-3-16 0,-2 4 0 16,1 1-176-16,0 0 0 0,0 5 0 16,2-1-176-16,-1 2-352 0,3 4-80 0,1 0-16 0,2 4 0 15,0 2-496 1,2 3-96-16</inkml:trace>
  <inkml:trace contextRef="#ctx0" brushRef="#br0" timeOffset="9768.74">7117 15782 11967 0,'0'0'1072'0,"1"0"-864"0,0 0-208 0,0 0 0 0,2 0 752 0,-1 0 96 15,4 0 32-15,3-3 0 0,3 3 160 0,3 0 48 16,3 0 0-16,0 0 0 0,3 0 272 0,0-2 64 16,4 0 16-16,0 0 0 0,3 0 16 0,2 0 0 15,-1-3 0-15,2 2 0 0,3-1-544 0,-1-1-96 16,-1 1-32-16,0-1 0 0,1 2-544 0,-3-2-112 15,1 1-128-15,-2 0 176 0,-1 2-176 0,-2-2-176 16,-1-1 48-16,-4 4 0 16,0-2-864-16,-5 0-160 0,-16 3-48 0,27-2-7616 0,-18 4-1520 0</inkml:trace>
  <inkml:trace contextRef="#ctx0" brushRef="#br0" timeOffset="10134.94">7374 16427 4223 0,'2'0'0'16,"1"0"0"-16,-1 3 320 0,1-3 80 15,0 0 16-15,1 0 0 0,4 0 2208 0,4 0 448 16,-12 0 96-16,38 3 16 0,-38-3-368 0,45 7-64 16,-45-7 0-16,45 6-16 0,-45-6-1648 0,47 8-336 15,-47-8-64-15,46 7-16 0,-46-7-480 0,40 2-192 16,-40-2 176-16,44 1-176 0,-20-2 0 0,-1-1 0 15,0 2-176-15,-2-3 176 0,-3 2-1008 0,-18 1-80 0,0 0 0 0,42 4-10672 16</inkml:trace>
  <inkml:trace contextRef="#ctx0" brushRef="#br0" timeOffset="10445.74">7317 17211 30399 0,'-8'4'1344'0,"5"-2"288"15,0 2-1312-15,3-1-320 0,3-3 0 0,-1 0 0 0,3 2 432 0,1-2 16 16,-6 0 0-16,0 0 0 0,49 9 256 16,-49-9 64-16,50 3 16 0,-50-3 0 0,62-3 144 15,-62 3 32-15,69-9 0 0,-33 0 0 0,1 3-512 0,0-2-112 16,-2 1-16-16,0 1 0 0,-1 0-320 0,-3 1 0 16,-31 5 0-16,58-4-11696 0,-58 4-2288 0</inkml:trace>
  <inkml:trace contextRef="#ctx0" brushRef="#br0" timeOffset="17100.72">6018 8855 16575 0,'4'-4'1472'0,"1"-3"-1168"0,0 1-304 0,0-2 0 0,1 1 528 0,2-3 48 16,5-6 16-16,7-10 0 15,8-7 1120-15,3-7 208 0,4-2 64 0,2 0 0 0,1-3-1008 16,3 2-192-16,0-1-32 0,-1 2-16 0,0 4 496 0,1 0 112 16,0 7 0-16,0-2 16 0,1 3-304 0,0-3-64 0,2 2-16 0,0 1 0 15,-1 3-208-15,9-6-32 0,7-3-16 0,4-4 0 16,-1 4-352-16,0 0-80 0,-1-2-16 15,-2 3 0-15,-1 3-96 0,-2 1-32 0,-3 2 0 0,-4 4 0 16,-2 4-16-16,-47 21-128 16,81-36 192-16,-81 36-64 0,74-33 16 0,-74 33 0 0,64-28 0 0,-64 28 0 15,51-21 0-15,-51 21 0 0,0 0 0 0,57-19 0 0,-57 19-144 0,0 0 192 16,0 0-192-16,0 0 192 16,51-16-192-16,-48 16 0 0,1-3 0 0,-3 2 128 15,0 1-128-15,-2-1-256 16,-3 1 64-16,0 0 16 15,-5 1-576-15,-2 3-112 0,-3-1-32 0,-3 4-16992 0</inkml:trace>
  <inkml:trace contextRef="#ctx0" brushRef="#br0" timeOffset="17539.95">5892 8626 3967 0,'-7'-2'176'16,"2"1"32"-16,0-2-208 0,1 1 0 0,3 0 0 0,0 2 0 16,0 0 1728-16,-2-2 320 0,-1 2 48 0,-1-4 16 0,-1 4 80 0,0-2 32 15,-1 4 0-15,2 4 0 0,0 1-272 16,-3 5-48-16,2 3-16 0,-1 6 0 0,-1 4-448 0,1 1-96 15,1 7 0-15,-3 0-16 0,3 4-464 0,-2 2-96 16,2 0 0-16,3-8-16 0,0-1-208 0,2-3-32 16,3-3-16-16,3-3 0 0,4-3 80 0,-9-18 0 15,0 0 16-15,0 0 0 0,57 30 0 0,-57-30 0 16,0 0 0-16,53-9 0 0,-53 9-80 0,46-23-32 16,-46 23 0-16,62-37 0 0,-28 16-160 0,-2-3-16 15,1 3-16-15,-5 3 0 0,-3-3-80 0,-2 3-16 16,-23 18 0-16,43-28 0 0,-43 28-32 0,41-24-16 0,-41 24 0 15,0 0 0-15,47-24-144 0,-47 24 0 0,0 0 144 0,0 0-144 16,49-21 0-16,-40 16 0 0,0 3 0 0,-2 0 0 31,0-1-560-31,-2 2-80 0,0 2 0 0,-3 2-18240 0</inkml:trace>
  <inkml:trace contextRef="#ctx0" brushRef="#br0" timeOffset="21538.81">8414 7145 21183 0,'1'-6'1888'0,"0"1"-1504"0,0 2-384 0,1 2 0 16,-1-2 576-16,0 1 64 0,0-2 0 0,3-2 0 0,0 0 1600 0,0 0 336 16,-1 1 64-16,0 5 16 0,-1 5-1248 0,-2 3-256 0,1 8-64 0,-2 3 0 15,0 7-384-15,0 1-96 0,-1 4-16 0,1 3 0 16,1 1-224-16,0-1-48 15,1 2-16-15,-1-3 0 0,4-1-80 0,-3 2-16 16,2 1 0-16,-2-1 0 0,2-6-208 0,-2-2 0 0,0-1 128 0,-1-2-128 16,0-4 128-16,0-2 0 0,-1-4-128 0,1-1 192 15,-1-3 0-15,-1-3 0 0,1 0 0 0,0-3 0 16,0-3-16-16,1 0-16 0,-2 0 0 0,2-5 0 16,0 1-160-16,0-2 0 0,2 0 0 0,-1-2 128 15,0 2-128-15,2-1-256 0,0-5 64 0,1 0 16 16,1 0-192-1,2-3-32-15,0 0-16 0,1-2 0 0,1 1-256 0,2-3-48 0,1-1-16 0,3-1 0 16,0 3 288-16,0 2 64 0,1 1 16 0,-1 2 0 0,0 5 368 0,-3-1 0 16,-12 9-144-16,0 0 144 0,33-10 0 0,-33 10 144 15,0 0-16-15,0 0 0 0,0 0 288 0,0 0 48 16,0 0 16-16,0 0 0 0,47 40-48 0,-47-40-16 16,0 0 0-16,0 0 0 15,20 46-176-15,-20-46-48 0,0 0 0 0,22 42 0 16,-22-42-192-16,0 0 128 0,26 39-128 0,-26-39 0 15,0 0 144-15,0 0-144 0,0 0 128 0,31 45-128 16,-31-45 192-16,0 0-32 0,0 0-16 0,0 0 0 16,0 0-144-16,13 42 160 0,-15-36-160 0,1 0 160 0,0 0-160 0,-2 0-176 15,2-2 48-15,0-1 0 0,1-1-1216 0,0 1-256 0</inkml:trace>
  <inkml:trace contextRef="#ctx0" brushRef="#br0" timeOffset="22730.54">8941 7528 17503 0,'-3'6'768'0,"2"-2"176"0,0 1-752 0,-1 1-192 0,1-3 0 0,0 0 0 0,1 0 2432 0,0 3 448 31,-1 6 80-31,2 1 32 0,-1-13-688 0,6 32-144 0,-6-32-32 0,0 0 0 0,24 41-1264 0,-24-41-256 16,0 0-48-16,0 0-16 0,50 27-352 0,-50-27-64 15,0 0 0-15,48 2-128 0,-48-2 144 0,0 0-144 0,46-14 0 0,-46 14 144 32,24-15 0-32,-13 7 0 0,-2 0 0 0,-2-3 0 15,2 3 208-15,-3-3 32 0,0-1 16 0,-1-1 0 16,-1 2 0-16,-3-1 0 0,-1-1 0 0,-1-1 0 16,-4-1 0-16,-3 0 0 0,-2 0 0 0,-2 1 0 15,0 3-16-15,-3 1-16 0,-4 2 0 0,1-1 0 16,-1 3-144-16,2 2-32 0,-2 2 0 0,2 2 0 15,1 0-192-15,0 2 176 0,1-1-176 0,3 4 160 16,0-1-160-16,4-1 0 0,-1 3 0 0,3-4 0 0,2 4 0 16,2 1 0-16,3-4-176 0,0 2 176 0,-1-5-240 0,0 0 48 15,0 0 0-15,0 0 0 0,0 0-160 0,58 25-32 16,-58-25 0-16,0 0 0 16,65 0 16-16,-65 0 0 0,50-4 0 0,-50 4 0 0,51-5-16 0,-51 5 0 15,48 0 0-15,-48 0 0 0,0 0 112 0,60 9 16 16,-60-9 0-16,0 0 0 0,50 23 128 0,-50-23 128 15,0 0-192-15,0 0 192 0,44 44-144 0,-44-44 144 16,0 0 0-16,0 0-144 0,24 46 144 0,-24-46 256 0,0 0-64 0,0 0-16 16,5 33 208-16,-6-26 64 15,-3-1 0-15,1 1 0 0,-1-4-32 0,0 0 0 0,2-1 0 0,-1-2 0 16,1-2-48-16,1-1-16 0,-1 1 0 0,2-2 0 16,0-2-80-16,0 0-16 0,0 0 0 15,2-3 0-15,0 3-32 0,1-5-16 0,0 1 0 0,3-5 0 16,2 0-80-16,1 0-128 0,0-1 176 15,3 1-176-15,0 1 128 0,2-1-128 0,0 2 0 0,0 3 0 16,-14 10 0-16,27-11 0 0,-27 11 0 0,0 0 0 16,0 0-256-16,52 0 64 0,-52 0 0 0,0 0 0 15,0 0-80-15,40 36-16 0,-40-36 0 0,0 0 0 16,23 42 64-16,-23-42 16 0,0 0 0 0,14 43 0 16,-14-43 208-16,5 28-176 0,-4-15 176 0,0 0-160 15,-1-5 160-15,0 2 0 0,0-4 0 0,-1-1 0 16,1 2 0-16,0-4 144 0,-1 0-144 0,1-3 160 0,-2 0-16 0,2 0 0 15,0 0 0-15,0 0 0 0,0-3-16 0,0 1-128 16,0 1 192-16,2-2-64 16,-1-1-128-16,0-2 160 0,0 1-160 0,2-1 160 0,-1 2-160 0,2-3 0 15,-1-1 0-15,0-4 0 0,3 1 0 0,2-1 0 0,-2-3 0 0,3 0 0 16,2-1 0 0,1 1 0-16,3 0 0 0,1 0-176 0,0 5-16 15,-1 2 0-15,-15 8 0 0,32-13 0 0,-32 13-48 0,0 0-16 0,0 0 0 0,0 0 0 16,56 14 64-16,-56-14 16 0,0 0 0 0,0 0 0 15,28 45 176-15,-28-45-208 0,0 0 80 0,11 48 128 16,-11-48 0-16,8 31 0 0,-8-31 0 0,0 0 0 16,13 47 0-16,-13-47 0 0,0 0 0 0,24 42 128 15,-24-42 16-15,0 0 0 0,0 0 0 0,47 31 0 0,-47-31-144 16,0 0 192-16,0 0-192 0,56 5 192 16,-56-5-192-16,0 0 0 0,0 0 0 0,53-5 128 15,-53 5-128-15,0 0 0 0,0 0 0 0,47-4 0 16,-47 4 0-16,0 0 0 0,0 0 0 0,0 0 0 0,44-9 0 0,-36 7 0 15,-1-2 0 1,0-1 0-16,0 1 144 0,-1-2 0 0,-1 0 0 0,0-3 0 16,0 0 288-16,1 0 48 0,-1-2 16 0,-1 1 0 0,0-1-48 0,0 1-16 0,0-3 0 15,-2 1 0-15,0-2-128 16,-2 1-32-16,0 2 0 0,-2 1 0 16,0 1-112-16,-2 1-32 0,-2 1 0 0,0-1 0 15,-2 2-128-15,1 2 0 0,-3 4 0 0,1-3 0 0,2 6 0 0,-2 1-176 0,2-1 48 0,-2 5 0 16,2-2 128-16,-1 1-192 0,2 4 192 0,1 2-192 15,3-2 192-15,-1 1 0 0,3 1 0 0,2 1 0 16,-1-1 0 0,0-1-128-16,-1-12 128 0,0 0 0 15,12 36 0-15,-12-36 0 0,0 0 0 0,0 0 0 16,21 40 0-16,-21-40-128 0,0 0 128 0,0 0 0 16,0 0 0-16,38 38 0 0,-38-38 0 0,0 0-128 0,0 0 0 0,0 0 0 15,0 0 0-15,58 21 0 16,-58-21-256-16,0 0-64 0,0 0 0 0,0 0 0 15,52 0-304-15,-52 0-64 0,0 0-16 0,0 0-12080 16,0 0-2416-16</inkml:trace>
  <inkml:trace contextRef="#ctx0" brushRef="#br0" timeOffset="23332.81">10533 7568 1839 0,'0'-4'160'0,"0"2"-160"0,0 2 0 0,0-3 0 0,0 3 3824 0,0 0 720 0,0 3 160 0,-1-3 32 16,0 3-288-16,0 2-48 0,-2 4-16 0,2 3 0 0,0 1-2224 0,1-1-448 15,0 3-96-15,0-15-16 0,0 0-1056 0,12 44-224 16,-12-44-32-16,0 0-16 0,25 41-272 16,-25-41 0-16,0 0 0 0,0 0 0 0,42 35 128 0,-42-35-128 15,0 0 0-15,0 0 0 0,0 0 160 0,50 10-160 16,-50-10 128-16,0 0-128 0,26-9 208 0,-19 3-32 16,0 0-16-16,-1-3 0 0,0 3 112 0,1 0 32 15,-2-1 0-15,-2-1 0 0,1 0 64 0,-2 1 16 0,1 0 0 0,-2-2 0 16,0 0 48-16,-1-1 16 0,0 2 0 0,-1-1 0 15,1 3-208-15,-1 2-48 0,-2-1 0 16,2 3 0-16,0 2-192 0,-2 1 0 0,2 3 0 0,1-1 0 16,0 4 0-16,1 1-160 0,-1-8 32 0,0 0 0 15,0 0-128-15,0 0 0 16,31 51-16-16,-31-51 0 16,0 0-64-16,0 0-16 0,46 33 0 0,-46-33 0 0,0 0 192 0,0 0 160 15,56 9-208-15,-56-9 80 0,0 0 128 0,43-6 0 16,-43 6 0-16,27-11 0 0,-27 11 0 0,23-10 128 15,-12 1-128-15,-3 0 176 0,1 0 32 0,-2 0 16 16,0 0 0-16,-1-1 0 0,-3 2 160 0,0-3 48 0,-2 1 0 16,-1 1 0-16,-2-3 16 0,-1-3 16 0,-2 0 0 0,-1-1 0 15,0-1-144-15,0 0-16 0,-2 4-16 0,2 0 0 16,0 4-288-16,0 0-176 0,1 3 32 0,1 0 0 16,2 3-848-16,0 1-160 0,2 4-48 0,3 1-12576 15,-3-3-2528-15</inkml:trace>
  <inkml:trace contextRef="#ctx0" brushRef="#br0" timeOffset="23883.37">11195 7604 20271 0,'1'-3'1792'0,"0"1"-1424"0,1 0-368 0,-2 2 0 0,0 0 1856 0,0-2 320 0,0 1 48 0,0-1 16 16,0 1 544-16,0 1 112 0,-2 0 32 0,0 4 0 15,-1 2-1728-15,0 3-352 16,0-1-64-16,2 2-16 0,-2 1-464 0,3 4-112 15,0-15 0-15,0 0-16 0,8 37-176 0,-8-37 0 16,0 0 0-16,0 0 128 0,33 42-128 16,-33-42 0-16,0 0 0 0,0 0 0 0,55 19 0 15,-55-19 128-15,0 0-128 0,47 0 128 0,-47 0 0 0,0 0 0 16,44-10 0-16,-44 10 0 0,27-9 0 0,-15 6 0 16,0-3 0-16,-2-2 0 0,0 2 32 0,-3-1 0 15,2-2 0-15,-6-2 0 0,1 3 112 0,-3 0 32 16,-2-1 0-16,-4-3 0 0,2 1 0 0,-5-2 0 15,-2 1 0-15,-2-4 0 0,-2 1-48 0,1 1 0 0,-2 2 0 16,-3 2 0-16,-5-1-112 0,-3 2-16 0,0 3-128 0,3 2 192 16,2 4-192-16,3 0 0 0,6 0 128 0,2 3-128 15,3 1 0-15,2-1-256 0,1 5 48 0,0-2 16 16,3 1-128-16,1 1-32 0,0 2 0 0,4-4 0 16,-4-6 32-16,0 0 0 0,0 0 0 0,0 0 0 15,0 0-32-15,61 33 0 0,-61-33 0 0,0 0 0 16,64-1 96-16,-64 1 32 0,48-5 0 0,-48 5 0 15,43-6 48-15,-43 6 16 0,42-10 0 0,-42 10 0 16,46-9 160-16,-46 9 0 0,42-5 0 0,-42 5-128 16,0 0 128-16,0 0 0 0,59 14 0 0,-59-14 0 0,0 0 0 15,0 0 144-15,46 43-16 0,-46-43-128 0,0 0 384 0,17 46-48 16,-17-46 0-16,0 0 0 0,13 49-80 16,-13-49 0-16,0 0-16 0,15 41 0 0,-15-41-112 0,0 0 0 15,0 0-128-15,0 0 192 0,39 39-64 0,-39-39 0 16,0 0-128-16,0 0 192 0,0 0-192 0,0 0 0 15,45 0 0-15,-45 0 0 16,0 0-496-16,0 0-144 0,0 0-16 0,23-12-18736 16</inkml:trace>
  <inkml:trace contextRef="#ctx0" brushRef="#br0" timeOffset="24136.24">11927 7277 26719 0,'2'-7'2368'0,"0"3"-1888"0,1 2-480 0,0 0 0 0,-2 2 1920 0,0 0 272 0,0 0 64 0,3 4 16 15,-4-4-304-15,0 0-64 0,0 0-16 0,26 46 0 16,-26-46-1024-16,11 44-208 0,-11-44-32 0,8 57-16 16,-5-23-288-16,0 1-48 0,-1 5-16 0,1 2 0 0,1-2-128 15,0-3-128-15,1-3 144 0,-5-34-144 0,14 56 0 0,-14-56 0 16,15 45 0-16,-15-45 0 0,0 0 0 0,20 42 0 15,-20-42 0-15,0 0 0 32,0 0-416-32,0 0-32 0,19 39 0 0,-19-39-12592 0,0 0-2512 0</inkml:trace>
  <inkml:trace contextRef="#ctx0" brushRef="#br0" timeOffset="24433.46">12520 7383 19343 0,'0'3'1728'0,"-1"-3"-1392"16,0 0-336-16,-2 0 0 0,0 0 2064 0,-2 4 352 0,-4-1 64 0,-8 6 16 16,-9 6-512-16,-7 2-112 0,-7 4-16 0,2 1 0 15,3 2-480-15,4-3-96 16,5 1-32-16,5-2 0 0,5-1-720 0,5-7-144 16,3 0-16-16,6-1-16 0,2-4-352 0,0-7 0 0,0 0-160 0,0 0 160 15,0 0 0-15,53 21-128 0,-53-21 128 0,0 0 0 16,64 3 0-16,-64-3 0 0,57 5 0 0,-57-5 0 15,58 10 176-15,-58-10 32 16,61 13 16-16,-61-13 0 0,58 17 96 0,-58-17 0 16,53 21 16-16,-53-21 0 0,0 0-48 0,55 39-16 0,-55-39 0 15,0 0 0-15,34 45-80 0,-34-45 0 0,0 0-16 0,0 0 0 16,0 0-368-16,31 43-64 0</inkml:trace>
  <inkml:trace contextRef="#ctx0" brushRef="#br0" timeOffset="27044.73">12969 7764 4607 0,'2'2'400'0,"-2"-2"-400"0,0 0 0 0,1 1 0 0,-1-1 1600 0,0 2 224 0,0-2 48 0,1 3 16 0,0 1 816 0,2-1 176 16,-1 3 16-16,1-1 16 0,0 2-912 0,2-5-176 15,0 2-32-15,0-2-16 0,-5-2-624 0,0 0-112 16,0 0-16-16,0 0-16 0,0 0-80 0,0 0-16 15,0 0 0-15,0 0 0 0,39-2 160 0,-39-2 16 16,-3 2 16-16,-1-2 0 16,-1 3-368-16,-2-1-80 0,0 0-16 0,-2-1 0 0,0 3-272 0,-2 0-64 15,0 0-16-15,0 3 0 0,2-1-96 0,1 1 0 0,3 1-16 0,0 2 0 16,2-3-176 0,2 2 0-16,1 2 0 0,1-1 0 0,2-3 0 0,0 2 0 0,2-1 0 0,0-1 0 31,1-1 0-31,1-1 0 0,0-1 0 0,1 0 0 15,-2-2 0-15,0 1 192 0,0-2-192 0,-2-1 192 0,-1 2 64 0,0-2 32 0,-2-1 0 0,-2 2 0 16,-2-1 80-16,-1 1 16 0,-1 1 0 0,-2-1 0 31,0 2-48-31,0 1 0 0,-2-2 0 0,0 2 0 0,2 0-96 0,-2 0-32 0,3 0 0 0,0 2 0 16,1-2-80-16,2 0-128 16,1 0 176-16,1 0-176 0,1 1 128 0,0-1-128 15,2 0 0-15,2-1 0 0,0-1 128 0,1-1-128 16,1 0 0-16,0-2 0 0,1-2 192 0,1 4-64 15,-2-3 0-15,0-1-128 0,0 2 224 0,-1 2-64 16,-1-1-16-16,-2 1 0 0,0 0-144 0,-2 3 192 16,-2 0-192-16,1 0 192 0,-1 0-192 0,-1 3 0 15,1-3 0-15,-1 3 0 16,1 1-704-16,1-2-128 0,2 1-32 0,0-2-13328 0,3 1-2656 0</inkml:trace>
  <inkml:trace contextRef="#ctx0" brushRef="#br0" timeOffset="27521.02">13468 7179 28559 0,'0'-3'2544'0,"0"0"-2032"0,0 2-512 0,0 1 0 0,0 0 1312 0,0 0 160 0,0-2 48 0,-2 2 0 16,2 0 448-16,0 0 80 0,-1 6 32 0,1 0 0 15,0 6-1280-15,0 3-256 0,0 4-48 0,0-19-16 16,3 44-160-16,-3-44-16 0,3 51-16 0,-3-51 0 16,2 52-80-16,-2-26-16 0,0 0 0 0,0 2 0 15,-2-1-64-15,1 1-128 0,1-4 176 0,-1-3-176 16,1 0 192-16,0-5-192 16,0 2 192-16,0-7-192 0,0 1 208 0,0-2-64 15,1-1-16-15,-1-1 0 0,0 0-128 0,-1-1 0 0,0 0 0 0,-2-4 0 16,2 1 0-16,-2-2 0 0,2 1 0 0,0-3 0 15,0 0-304-15,1-3-80 16,0 0-32-16,1-2 0 16,0-1-400-16,0-2-80 0,2-1 0 0,-1-3-18048 0</inkml:trace>
  <inkml:trace contextRef="#ctx0" brushRef="#br0" timeOffset="28014.12">13180 7251 19343 0,'-5'-16'1728'0,"3"7"-1392"0,2 3-336 0,0 0 0 0,0 0 1728 0,3 1 288 0,1-1 48 0,2-4 16 16,5-5 928-16,6-5 192 0,5-2 48 0,3 1 0 15,2 0-1776-15,4 2-336 0,6-2-80 0,3 2-16 16,2 2-544-16,1 5-112 0,2 3-32 0,-2 6 0 16,-1 0-80-16,-2 6-16 15,-40-3 0-15,74 12 0 0,-74-12-96 0,53 16-32 16,-53-16 0-16,54 30 0 0,-54-30-128 0,50 33 128 15,-50-33-128-15,0 0 128 0,56 60-128 0,-56-60 0 0,0 0 0 0,19 61 0 0,-21-40 0 0,-7-1 0 16,-6 1 128-16,-4 0-128 16,-6-2 0-16,-4-1 0 0,-1 1 0 0,-4 1 0 15,0-2 0-15,1 1 0 0,4-2 0 16,-1-4 0-16,3-1 0 0,1-2 0 0,0-2 128 0,6-1-128 16,4-5 0-16,4 1 0 15,2-3 0-15,4-3 128 0,2-1-128 0,4-1 0 16,5-1 0-16,3 0 0 0,4 0 0 0,2 0 0 0,6-3 0 15,4 3 0-15,2 0 0 0,0 2 0 0,3 2 0 0,-29 2 0 16,55-3 0-16,-55 3 0 0,52 6 0 0,-52-6 0 16,54 15 0-16,-54-15 128 0,0 0-128 0,67 38 128 15,-67-38 96-15,0 0 16 0,60 52 0 0,-60-52 0 16,0 0 48-16,42 55 16 0,-42-55 0 0,0 0 0 16,33 48 208-16,-33-48 64 0,0 0 0 0,0 0 0 15,0 0 0-15,34 46 0 0,-34-46 0 0,0 0 0 16,0 0-384-16,0 0-192 0,0 0 192 0,0 0-192 15,0 0 0-15,27-8-352 0,-25 2 48 0,-4 1 16 16,1 1-1024-16,-4-2-208 0,-1 4-32 0,-5-2-19616 16</inkml:trace>
  <inkml:trace contextRef="#ctx0" brushRef="#br0" timeOffset="35819.08">14717 9628 911 0,'-5'11'0'0,"-3"-5"0"0,5 1 0 0,-1-5 0 0,1 2 1392 0,1 1 192 0,-3 5 32 0,-5 4 16 16,-5 11 0-16,-3 7 0 0,-1-1 0 0,2-1 0 15,2-8-1184-15,1-1-224 0,3-4-48 0,1-2-16 16,2-2 144-16,-1-5 16 0,3-1 16 0,1-4 0 0,1 0 1088 0,3-3 224 15,0-4 32-15,2-2 16 16,3-2 592-16,1-2 112 16,1-4 32-16,5-2 0 0,4-2-528 0,2-3-112 15,3 0 0-15,3 0-16 0,3-1-352 0,0 1-64 0,4 0-16 0,-4 0 0 0,2 1-688 0,0 2-144 16,0-1-16-16,0 0-16 0,0 0-160 0,5-2-16 16,8-4-16-16,5-5 0 0,2-1-32 0,4-5-16 15,5-1 0-15,2-5 0 0,5-2-64 0,-1-4-16 16,-8 2 0-16,3-2 0 0,3-7 16 0,7-5 0 15,6-6 0-15,-1-1 0 16,-5 0 64-16,-2 2 16 0,2 2 0 0,-1-4 0 16,0 1 128-16,5-4 16 0,4-8 16 0,-4 0 0 15,-14 18 16-15,9-10 0 0,8-9 0 0,6-9 0 16,-3 2-80-16,1-7-16 0,1 2 0 0,-3-3 0 16,-8 7-192-16,4-7-144 0,9-2 192 0,-2-3-192 15,-3 0 0-15,-1 1 0 0,0 2 0 0,-2 0 0 16,-3 2 0-16,-8 7 0 0,-9 7 0 0,-4 6 0 0,-2 4 0 15,-1-2 0-15,-5 0 0 0,-15 29 0 16,-7 10 0-16,-3-1 0 0,0 2 0 0,-1-5 0 0,1-5 0 0,0-3 0 16,0 2 0-16,-4 5 0 0,-6 7 0 0,-2 5-144 15,-1 5 144-15,-2 5-192 16,1 2-368-16,-2 7-80 0,0 1 0 0,-1 1-16 16,0 3-304-16,0 2-48 0,-1 0-16 0,-2 4-12608 15,1 0-2512-15</inkml:trace>
  <inkml:trace contextRef="#ctx0" brushRef="#br0" timeOffset="36435.36">14593 9379 27647 0,'0'-2'2448'0,"-1"2"-1952"0,-1 2-496 0,0-2 0 0,1 4 0 0,-3-1 0 0,-2 3-128 0,-3 2 128 16,-4 9 416-16,-5 4 192 0,0 8 32 0,-4 5 16 16,-1 8 192-16,-1 2 48 0,-2 11 0 0,2-1 0 15,1 0-560-15,3-2-96 0,4-1-32 0,3-3 0 16,5-8 320-16,3-4 64 0,5-3 16 0,5-6 0 16,-5-27 208-16,0 0 32 0,34 51 16 0,-34-51 0 15,0 0-144-15,56 15-16 0,-56-15-16 0,47-6 0 0,-47 6-224 16,56-15-32-16,-27 1-16 0,3 1 0 15,4-2 16-15,-1 0 0 0,-2-2 0 0,-2 1 0 16,-4 3-112-16,2-2-32 0,1 1 0 0,-1-1 0 16,2 2-144-16,0-1-16 0,-31 14-128 0,56-22 192 15,-56 22-320-15,50-14-80 0,-50 14-16 0,40-9-13248 16,-40 9-2656-16</inkml:trace>
  <inkml:trace contextRef="#ctx0" brushRef="#br0" timeOffset="52410.34">6772 15463 11967 0,'1'-3'1072'0,"0"2"-864"0,0-2-208 0,-1 0 0 0,0 0 1200 0,0 0 192 0,0-4 32 0,-2-4 16 0,-1-5 832 0,-3 1 160 16,-1-2 48-16,-4 1 0 0,-4 1-832 0,-4 0-176 15,-1 0-16-15,-4 1-16 0,-5-1-288 0,-7-1-64 16,-1-2-16-16,-1 0 0 0,-2-1-64 0,0 2-16 16,-2-4 0-16,-3 0 0 0,-1 2-352 0,-3 1-80 15,-3 3-16-15,-3-2 0 0,0 2-304 0,-5 2-64 16,1 3-16-16,-3-1 0 0,-1 5-160 0,-6 2 0 15,-6 2 0-15,-5 2 0 0,-1 2 0 0,-1 2 0 16,2 5 0-16,-2-1 0 0,-1 5 0 0,-2-1 0 0,2 3 0 0,1 4 0 16,3-1 0-16,4 2 0 0,3 5 128 0,7-2-128 15,4 2 0-15,7 2 0 16,4 0 0-16,6 3 128 0,4-2-128 0,1 7 0 0,4 2 0 0,2 5 128 16,4 0-128-16,3 4 0 0,4 5 0 0,6-2 0 15,3 4 0-15,8-1 0 0,7-1 0 0,-2-51 0 16,15 96 0-16,-15-96 0 0,23 85 0 0,-23-85 0 15,45 90 0-15,-45-90 0 0,69 90 0 0,-28-48 0 16,4-1 0-16,5-3 0 0,4-4 0 0,6-5 0 0,-1-6 0 0,8-4 0 16,7-2 0-16,9-3 128 0,6-3-128 0,5-4 128 15,6-7-128-15,3-5 128 0,-3-1-128 16,9-4 128-16,6-4-128 0,0-2 128 16,-3-3 16-16,-4-2 0 0,-1 3 0 0,-5-4 0 0,-3-4 80 0,-5 0 16 15,-3-2 0-15,-6-1 0 16,-7 0 144-16,-6 2 48 0,-4 0 0 0,-9-3 0 15,-5 3 32-15,-5-5 16 0,-3-3 0 0,-9 1 0 0,-6-1 112 0,-8 0 32 16,-5 2 0-16,-10-2 0 0,-4 1 128 0,-9-3 16 16,-5-5 16-16,-6 0 0 0,-1 2-80 0,-4 2 0 0,-2 3-16 0,-9-6 0 15,-10-5-320-15,-12-2-64 16,-9-6-16-16,-8 2 0 0,-3-4-160 0,1 7-128 16,1-3 144-16,6 11-144 0,0 6 128 0,-2 6-128 15,-2 5 0-15,-3 3 0 0,-2 5 0 0,-6 5 0 16,-7 5 0-16,-5 8 0 15,3 4-288-15,0 7-96 0,-3 5-32 0,-2 8 0 16,-4 5-736-16,-3 6-160 0,-1 8-32 0,2 3 0 16,9 3-32-16,4 3-16 0,4 3 0 0,5 1 0 0,7 0-208 0,-1 8-32 0,-1 3-16 0,2 7-16448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09:53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11270 1802 4607 0,'-10'-13'400'0,"5"8"-400"0,2-1 0 0,0 2 0 0,2 2 1808 0,0 2 288 0,0 0 48 0,-1 0 16 16,-1 0-800-16,-2 2-144 15,-2 2-48-15,0 4 0 0,1 5 1008 0,1 2 208 16,1 3 48-16,2 1 0 0,2 2-512 0,2 2-112 16,-1 1-16-16,3 0 0 0,0 6-624 0,-4-30-128 15,12 67-16-15,-6-29-16 0,3 5-320 0,-2 3-64 16,2 7-16-16,-3 2 0 0,-1-6-224 0,-1 1-64 0,-2 4 0 0,-2 1 0 16,-1 3-80-16,0 1-32 0,-3 5 0 0,1-1 0 15,0-2-16-15,-1-7-16 0,1 0 0 0,-1-2 0 16,0-8 80-16,1 2 0 0,0 0 16 0,1 2 0 15,-1-2-64-15,1 1-16 0,-1 2 0 0,1-2 0 16,0-5-16-16,0-1-16 0,1 0 0 0,0-7 0 16,-1-4-160-16,2 2 160 0,0-1-160 0,2 1 160 15,0 2-160-15,0-3 0 0,1-2 0 0,-3-29 128 16,7 50-128-16,-4-28 0 0,-3-22 0 0,7 37 0 16,-4-22 0-16,-3-15 128 0,0 0-128 0,8 39 0 0,-5-30 0 0,-1 3 0 15,1-3 128-15,-1-3-128 0,3 3 0 0,-1-5 0 16,2 2 0-16,0-4 0 15,0 0 0-15,3-1 0 0,1-2 0 0,1-1 0 0,3 0 0 0,2-2 0 16,-16 4 0-16,38-8 0 16,-38 8 0-16,47-12 0 0,-47 12 0 0,56-7 0 0,-56 7 0 15,60-11 0-15,-26 7 0 0,3-2 0 0,0 1 0 0,3-1 0 0,3-2 0 16,1 1 0-16,6 0 0 0,2-2 0 16,3-2 0-16,5 3 0 0,0-3 0 0,1 3-144 15,3 0 144-15,1-1 0 0,0 3-128 0,6 0 128 16,3 0 0-16,1 1 0 0,4 1-128 0,0 2 128 15,1 2 0-15,0 0 0 0,4-3 0 0,1 2-128 16,2-1 128-16,1-1 0 0,-5 3 0 0,7-1 0 0,6-2-128 16,3-2 128-16,1 4 0 0,2-1-128 15,0-1 128-15,1 2 0 0,2 1-144 0,0 0 144 16,-2 1 0-16,1 2-144 0,0-1 144 0,0 2 0 0,-2 1 0 0,2 1-128 16,1 2 128-16,-2-1 0 0,-4 0 0 0,-2 2 0 0,0 0 0 0,2-1 0 15,6 0 0-15,-5 0 0 16,-3 4 0-16,-5-5 0 0,1 0 0 0,1 1 0 15,5 3 0-15,-5-1 0 0,-4-2 0 0,-3 1 0 16,-1 0 0-16,2 1 0 0,2 1 0 0,-2-1 0 0,-2-4 0 0,-1 0 0 16,3 3 0-16,-2-1 0 0,2 1 0 15,-3 1 0-15,1-6 0 0,-1 2 0 0,2-1 0 0,-3 3 0 0,-3-1 0 0,-3-4-128 32,-2 1 128-32,-5-1 0 0,-4-1 0 0,1 2 0 0,3 1 0 0,-1-2 0 0,-1 0 0 0,-4-3 0 15,-7 1 0-15,-1-2 0 16,-1 2 0-16,-2-1 0 0,-6 1 0 0,-2 1 0 0,-46-2 0 0,76 4 0 15,-76-4 0-15,57 0 0 16,-57 0 0-16,45 2 128 16,-27-2 0-16,-3 0 0 0,-4 0 0 0,-1-2 0 0,-1 0 16 0,-3 2 16 0,-1-4 0 0,0 2 0 15,-1-1-32-15,-1 0 0 0,0-4 0 0,0 1 0 16,0 0 0-16,-1-3-128 0,1 1 192 0,-1-3-64 0,1-2 0 0,-2 1-128 31,2-3 192-31,-1-1-64 0,-1-1 32 0,2-4 0 0,-1-2 0 0,3 0 0 16,-1-3 16-16,0 1 0 0,-2 0 0 15,2 1 0-15,-1-2 16 0,1-4 0 0,1-1 0 0,0-6 0 0,2-1-64 0,0-7-128 16,0 2 192 0,-1-3-64-16,0-1-128 0,1-1 0 15,-2 0 144-15,0 2-144 0,-2 6 0 0,2-7 128 0,0-7-128 0,0-7 0 0,1 1 0 0,0-1 0 16,1 1 0-16,-2 3 128 16,-1 4-128-16,1 7 0 0,-2 4 0 0,-1-2 0 15,2 0 160-15,-1-2-32 0,-2-1-128 0,0 1 192 16,0 3-32-16,1 2-16 0,-1 4 0 0,-2 1 0 15,1 3-144-15,-2 2 0 0,1 8 144 0,0-2-144 16,-2-2 0-16,0 1 0 0,-2-3 0 0,-2 0 128 16,-1 1-128-16,-2-1 144 0,0 4-144 0,-1 1 160 15,-1 1-160-15,-2 2 128 0,-1 2-128 0,-2 1 128 16,-2 0-128-16,-1 4 0 0,-1 0 144 0,-2-1-144 16,-1 3 128-16,1 1-128 0,-2-2 128 0,-2 2-128 15,-1 1 0-15,-2 2 0 0,1-2 0 0,0 4 128 16,-3-3-128-16,-2 3 0 0,0 0 0 0,-3-3 0 15,-1 4 0-15,-1-1 0 0,-6 0 0 0,-3-2 128 16,-3 3-128-16,-2-1 0 0,0 2 0 0,-3 2 0 16,-3-2 0-16,-6 2 0 0,-10-1 0 0,-4 1 0 0,-1 0 0 15,-6 0 0-15,2 0 0 0,-1 0 0 0,-4 0 0 0,-1 2 128 16,-2-3-128-16,-2 3 0 0,-1-1 0 0,-5 1 128 16,-4 0-128-16,-6 0 0 0,-4 0 0 0,-1 0 128 15,-4 1-128-15,-2 2 0 0,0-3 0 0,-5 2 144 16,-6-2-144-16,-2 2 0 0,10 0 144 0,-5 0-144 15,-9 0 0-15,-3-1 144 0,-1 3-16 0,-1-2-128 16,-1-1 192-16,1 2-64 0,7-1 80 0,-6 0 16 16,-8 0 0-16,-5 1 0 0,-3 0-80 0,1 1-16 15,1 1 0-15,-2-1 0 0,-8 1-128 0,1 1 0 16,4 0 0-16,1 0 0 0,0 3 0 0,0-3 0 0,2 0 128 16,2-2-128-16,5 2 0 0,4 0 0 0,-1 0 0 0,3 2-176 31,3-2-528-31,2 6-128 0,0-2 0 0,0 5-16 15,4 5-496-15,-2 5-112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14:40.6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3617 8616 2751 0,'-5'-12'256'0,"1"3"-256"0,1 3 0 0,0 1 0 0,2 2 2160 0,2-2 384 0,-2 1 80 0,0-2 0 0,-3-4-1360 0,-2-5-288 31,-2-2-48-31,0-2-16 0,-1 2 672 0,-2 1 128 0,0 3 16 0,0-1 16 0,-2 2-384 0,-2 3-80 31,1 0 0-31,-1 3-16 0,-1 2-304 0,-3 1-64 16,1 3-16-16,-2 3 0 0,1 3-256 0,-3 2-48 0,-3 4-16 0,-2 3 0 0,0 5-112 0,0-2 0 15,-1 3-16 1,-2 6 0-16,0 3-144 0,-2 1-32 0,1 0 0 0,1 3 0 16,0 4-256-16,5-5 0 0,2 3 0 0,3-3 0 0,3-1 0 0,5-1 0 0,1-1 0 0,2 1-144 31,3 2 144-31,3 3-128 0,5-6 128 0,1 1-128 16,5-2-64-16,-8-29 0 0,22 57 0 0,-22-57 0 31,32 52-288-31,-32-52-64 0,38 47-16 0,-38-47 0 0,42 46 224 0,-42-46 32 0,0 0 16 0,61 56 0 15,-61-56 288-15,0 0-128 0,61 61 128 0,-61-61 0 16,34 49 0-16,-34-49 192 0,28 49 0 0,-28-49 0 16,23 68 384-16,-13-27 80 0,0 4 16 0,-4 3 0 15,-2 0-160-15,-2 3-16 0,-1-2-16 0,-1 2 0 0,-1 1-272 0,-1 3-48 16,-2 4-16-16,-2-1 0 16,-2 1-16-16,0 0 0 0,-2 0 0 0,-3-5 0 0,1 0 192 0,0 0 16 15,-1-3 16-15,0 1 0 0,-1 3-48 0,1-2-16 16,-2-1 0-16,1-4 0 0,1 0-64 0,-1-6-16 15,0-2 0-15,1-4 0 0,0 0-208 0,1-7 176 16,1-4-176-16,1-1 160 0,-1 0-32 0,0-3 0 16,0 0 0-16,-1-4 0 0,3 0 0 0,0-2 0 15,1 0 0-15,4-6 0 0,0-2 0 0,0-1-128 0,3-1 192 16,1-4-64-16,1 1-128 0,2-4 0 0,2 1 0 0,2-2 128 16,2 0-128-16,-1-5-272 0,3 2 64 0,3-1 16 15,0-2 0-15,2 3 0 0,0-1 0 0,-16 7 0 16,0 0 192-16,44-6-144 0,-44 6 144 0,0 0-128 15,0 0 128-15,63 25 0 0,-63-25 0 0,0 0-128 16,45 61-96-16,-45-61-16 0,25 57 0 0,-16-24 0 16,-1 4-112-16,-2 8-32 0,-2 5 0 0,-2 11 0 15,1 8 64-15,-5 4 0 0,0 5 0 0,-2 4 0 16,-4-1 320-16,-2 9 0 0,-1 3 0 0,-3 4 0 0,-2-1 128 0,-3 4 32 16,-2 3 16-16,-1 3 0 0,-1 4 144 0,-5 3 16 15,0 1 16-15,-2-2 0 0,2 2 112 16,-1-9 32-16,1 1 0 0,0 3 0 15,-1 9-16-15,1-3 0 0,2-1 0 0,3 1 0 16,6-8-224-16,1 2-32 0,5 0-16 0,0-4 0 0,2-10-80 0,4 4-128 16,4 0 176-16,2-5-176 15,2-1 128-15,2-5-128 0,2-1 0 0,3-3 0 0,4-6 128 0,0-2-128 16,5-7 0-16,-1-5 0 16,5-1 0-16,1-4 128 0,6-4-128 0,1-3 0 0,1-4 192 15,0-6-192-15,0-2 192 0,-1-2-192 0,-31-38 192 16,62 61-64-16,-62-61 0 0,62 57-128 0,-62-57 224 0,62 48-64 15,-62-48-16-15,57 41 0 0,-57-41-16 0,60 41 0 16,-60-41 0-16,56 33 0 0,-56-33 0 0,0 0-128 16,67 36 192-16,-67-36-64 0,0 0-128 0,0 0 192 15,0 0-192-15,52 31 192 0,-47-31-192 0,-4 0 128 16,-1 0-128-16,-1 0 128 0,-2-3-128 0,-3 2-176 0,-1 1 48 0,-3-2 0 16,-1-1-512-1,-3 6-80-15,-1-3-32 0,-1 0-18192 0</inkml:trace>
  <inkml:trace contextRef="#ctx0" brushRef="#br0" timeOffset="7275.66">14928 8593 12895 0,'3'0'1152'0,"0"-4"-928"0,1 4-224 0,-3 0 0 0,0 0-1088 0,4-2-272 0,0-2-48 0,-5 4-16 15,0 0 832-15,32-14 160 0,-32 14 48 0,0 0 0 16,39-9 160-16,-39 9 32 0,0 0 16 0,0 0 0 15,0 0 176-15,44-7 0 0,-44 7 160 0,0 0-160 0,0 0 400 0,0 0-16 16,0 0 0-16,50 9 0 0,-50-9 0 0,0 0 0 16,0 0 0-16,0 0 0 0,0 0 160 0,0 0 32 15,29 43 0-15,-31-32 0 0,-2-2 176 0,-2 3 32 16,0 1 16-16,-3-1 0 0,2-2 96 0,-2 1 32 16,2-2 0-16,-1 0 0 0,2-2-96 0,2-1 0 15,1 0-16-15,-1 2 0 0,2-5-624 0,0 4-192 16,0-5 128-16,-1 2-128 0,2 0 0 0,-1 0-224 0,-1 0 32 0,2 1 16 15,-1 3-16-15,-1-1 0 0,2 0 0 0,1-7 0 16,-1 21 192-16,1-21 0 16,0 26 0-16,-2-13 0 0,2-13 240 0,2 31 16 15,-2-31 16-15,0 47 0 0,0-23-16 0,1 4 0 0,1 1 0 0,0 5 0 16,0 2-256-16,0-2 160 0,2 7-160 0,0 2 128 16,2 4-128-16,-1 1 0 0,0 2-160 0,-1-2 160 15,-1 0-192-15,0 6 48 0,-1 6 16 0,-2 7 0 16,2 5-16-16,-2 3 0 0,0 4 0 0,-2-1 0 15,1 4 144-15,-1 2 0 0,-1 1 0 0,-2 5 0 16,1-3 224-16,-2 1 128 0,0 2 32 0,-1 10 0 16,-2 12 208-16,-1-4 48 0,3-7 16 0,-4 10 0 0,-1 11-80 0,-1 6 0 15,-1-5-16-15,1 4 0 16,-2 4-176-16,0 0-48 0,1-10 0 0,0 11 0 16,1 4-160-16,-2 3-48 0,0-16 0 0,-1 13 0 0,-1 9 32 0,-1 0 0 15,-1-1 0-15,-1 2 0 0,-1 2 144 16,0 0 16-16,0-1 16 0,-2 0 0 15,0-4-32-15,0 1-16 0,-1 3 0 0,2-2 0 16,1-9 192-16,0-4 32 0,1 0 16 0,1-4 0 0,2-7 16 0,0 1 0 16,1 2 0-16,1-5 0 0,2-11-160 0,-1 2-16 15,2 0-16-15,1-1 0 0,1-5-80 0,0-1-16 16,1-2 0-16,0-9 0 0,3-3-80 0,-1-5-32 0,1-6 0 0,-1-2 0 16,5-7-144-16,0-5 0 0,2-7 144 0,0-6-144 15,1-11 0-15,-1-5 0 16,1-5 0-16,0-5 0 15,-1-4-688-15,0-21-96 0,-1 21-32 0,0-19-14656 0</inkml:trace>
  <inkml:trace contextRef="#ctx0" brushRef="#br0" timeOffset="8651.42">23500 7908 15663 0,'3'-5'1392'0,"-1"1"-1120"0,-1 0-272 0,1 0 0 0,-1 1 1664 0,1-3 256 0,1-7 64 16,3-5 16-16,0-7 1232 0,-1-7 240 0,-3 1 48 0,-5-1 16 15,-5 1-1728-15,-6 1-336 0,-8 1-80 0,-7 2-16 16,-8 2-848-16,-9 4-160 0,-10 0-48 0,-9 5 0 16,-4 2-320-16,-7 7 0 15,-4 4 0-15,-4 9 0 0,4 1 160 0,-6 7-32 16,-6 7-128-16,-3 7 192 0,-2 5-192 0,-1 5 144 15,6 6-144-15,3 0 128 0,6 7-128 0,8 3 0 16,5 1 0-16,10 3 0 0,8 1 0 0,4 8 0 0,7 8 0 0,5 4 0 16,8 3 0-16,8-2 0 15,8 2 0-15,8-4 0 0,9-1-192 0,10-3 192 16,8-5-192-16,11-6 192 0,8-5-432 0,6-9 48 16,5-7 0-16,16-3 0 0,17 0 0 0,10-9 0 0,9-9 0 15,10-8 0-15,6-9 624 0,1-8 128 0,1-9 16 0,-3-5 16 16,-5-3 112-16,6-6 32 0,3-7 0 15,1-4 0-15,4-5-32 0,-12 1 0 0,-11 0 0 0,-9-3 0 16,-12-1 0-16,-17 2-16 0,-13 2 0 0,-8-10 0 16,-8-9 48-16,-9-8 16 0,-9-3 0 0,-9 2 0 15,-7 0 64-15,-11 5 16 0,-10 4 0 0,-3 4 0 16,-2 6-336-16,-8-9-64 0,-12 2-16 0,-10-1 0 16,-6 7-848-1,-8 6-160-15,-9 5-48 0,-12 10-21088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14:59.6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17171 9243 11055 0,'-3'4'976'0,"0"-4"-784"0,2 0-192 0,1 0 0 0,0 0 1392 0,0 0 224 0,-1 0 48 0,-1 0 16 16,2 0 352-16,3-2 64 0,3-2 16 0,1-5 0 15,5 1-704-15,1-2-144 0,3-5-32 0,5 0 0 16,5-2 64-16,4-6 16 0,8-2 0 0,6-9 0 16,9-5-576-16,6-5-112 15,7-4-32-15,4 0 0 0,2 0-176 0,1-3-32 0,0 3-16 0,-5 2 0 0,-3 1-176 0,-2 2-16 16,0 5-16-16,8-8 0 15,7-7 112-15,6-2 32 0,5 1 0 0,2 2 0 16,2 1-32-16,-4 3 0 0,-3 2 0 0,-9 7 0 16,-4 0-144-16,8 0-128 0,7-3 192 0,-1 0-192 0,-3 2 0 0,-4 4 0 15,-6 5 0-15,-7 4 0 16,-8 4 0-16,-7 4 0 0,-9 4 0 0,-7 3 0 16,-8 6 0-16,-5 0 0 0,-7 3 0 0,-5 3 0 15,-5 0-528-15,-3 1-112 0,-7 2-32 0,-6 3-10848 16,-4 3-2160-16</inkml:trace>
  <inkml:trace contextRef="#ctx0" brushRef="#br0" timeOffset="496.07">17349 8652 6447 0,'-6'6'576'0,"2"-2"-576"0,1 0 0 0,-2 1 0 0,1 1 1216 0,0 0 128 0,-2 3 16 0,-4 9 16 16,-7 12 160-16,-7 10 48 0,-3 8 0 0,-1 3 0 15,2-3-736-15,1-2-144 0,3-3-16 0,1 1-16 0,2 1-256 0,3-3-48 0,3 0-16 0,1-2 0 16,5-7 48-16,2-6 16 0,1-2 0 16,1-4 0-1,1-4 624-15,1-2 128 0,1-3 32 0,1-2 0 0,-1-1 336 0,2 0 80 0,-1-6 16 0,1 2 0 31,2-3-272-31,2-2-48 0,3-2-16 0,2 0 0 16,3-4-288-16,2-3-64 0,2-3-16 0,5-1 0 16,0 0-480-16,3-1-112 0,0-3-16 0,1 1 0 0,0 1-144 0,-2 1-48 15,1 2 0-15,-4 2 0 16,-1 4-128-16,-2 0 0 0,-3-1 0 0,-2 5 128 16,-1-1-128-16,-2 2 0 0,0 2 0 0,-1-1 0 0,-1 3 0 15,-3 1-272-15,-1-2 64 0,-2 4 16 16,-1-2-1408-16,-1 1-256 0,-1 1-64 0,-1 0-14608 15</inkml:trace>
  <inkml:trace contextRef="#ctx0" brushRef="#br0" timeOffset="1434.9">9248 8970 17503 0,'-3'3'1552'0,"-1"-1"-1232"0,2-2-320 16,0 1 0-16,1 2 1264 0,-3-1 192 0,-1 2 32 0,-2 5 16 0,-2-1 288 0,1-2 64 31,3 2 16-31,2-3 0 0,4-3-656 0,4-4-144 16,7-4-32-16,5-7 0 0,8-4 240 0,7-8 64 0,9-7 0 15,6-5 0-15,8-5-400 0,5-3-80 16,-1 0-16-16,0-1 0 0,-6 4-592 0,-2 2-128 0,-1 4-128 0,-1 1 176 16,1-4-176-16,-6 8-256 0,-3 4 64 0,-9 6-18144 15</inkml:trace>
  <inkml:trace contextRef="#ctx0" brushRef="#br0" timeOffset="1717.77">8850 9560 9215 0,'8'-2'816'0,"-3"-1"-656"0,3-1-160 0,-2 2 0 16,-2 2 1456-1,0-3 256-15,2 2 48 0,4-4 16 0,5 2 752 0,7-6 160 16,6-4 16-16,3-1 16 0,4-1-224 0,-2-1-32 16,1-2-16-16,-3 0 0 0,0-1-912 0,0-2-192 15,2 0-48-15,-1-2 0 0,0 2-784 0,2 0-176 16,-2 2-16-16,-3 1-16 16,-1 0-992-16,-4 2-192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15:14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2554 1935 19343 0,'-9'0'1728'0,"1"0"-1392"0,5 0-336 0,0-1 0 0,3 1 304 0,-2 0-16 0,-4 0 0 0,-3 0 0 0,-3 1 624 0,0 1 128 16,1 4 32-16,3 3 0 0,0 3-304 0,1 3-48 15,1 4-16-15,-1 6 0 0,3 4 512 0,-4 5 80 16,2 8 32-16,-3 8 0 0,1 7-224 0,-2 5-32 16,0 4-16-16,-1 3 0 15,1-2-480-15,-1 13-112 0,-2 14-16 0,1-1 0 16,3-23-304-16,-1 6-144 0,-1 10 128 0,-1 11-128 0,0 3 0 0,-1-4 0 0,1-3 0 0,3-11 0 31,3-9 0-31,2-10 0 0,2-5 0 0,-1-7 0 16,5-6 0-16,0-5 0 0,2-5 0 0,-4-35 0 0,13 55 160 15,-13-55 0-15,0 0 0 0,29 48 0 0,-29-48 80 0,0 0 16 16,0 0 0-16,0 0 0 0,67 28-64 0,-67-28 0 16,39-4 0-16,-39 4 0 0,48-12-192 0,-20 3 0 15,1-3 128-15,3-1-128 0,4-2 0 0,3-3 0 16,0 0 0-16,3 0 0 0,4-3-224 0,1 2 64 16,2 2 16-16,0-2 0 0,-2 7-48 0,6-3 0 15,7 0 0-15,6 3 0 16,-1 3-176-16,0 1-32 0,-3 2-16 0,6-1 0 0,8 5-224 0,5 1-32 0,-1 2-16 0,0 1 0 31,0 1 32-31,4 1 0 0,5-2 0 0,2 2 0 16,3-1 144-16,-1 2 48 0,-3 2 0 0,-3-5 0 0,3 2 288 0,0 1 176 0,1 1-192 15,-4 0 192-15,-5 0-128 0,-2 0 128 0,-2 3 0 16,-1-3 0-16,-3 4 0 0,-3-1 128 0,-3 3 0 0,-5-1 16 0,-6-1 208 0,-2 3 32 16,-2-2 16-16,-53-11 0 0,92 24-16 0,-92-24-16 15,68 18 0-15,-68-18 0 0,53 12 64 0,-53-12 16 16,0 0 0-16,69 15 0 0,-69-15 80 15,0 0 32-15,60 6 0 0,-60-6 0 16,0 0-208-16,47-2-32 0,-47 2-16 0,0 0 0 16,36-10-112-16,-27 5-32 0,0 1 0 0,0-2 0 15,-2-3 48-15,1 3 16 0,-2-3 0 0,0 0 0 16,1 0 32-16,1-3 0 0,2-3 0 0,0 0 0 0,1 3-64 0,0-6-16 0,1 2 0 16,2-1 0-16,-1-1-176 0,3 2 0 15,1-5 0-15,-3 3 128 16,1-2-128-16,0 0 0 0,-1-1 0 0,2 0 0 0,0-5-176 0,-1 2 176 15,1-6-128-15,-3 0 128 0,1-1 0 0,-4 0 0 16,0-2 0-16,-3 1 0 0,1-4 256 0,-3 3 0 16,-2-1-16-16,0 3 0 0,-2-1-16 0,-1-4 0 15,-1-3 0-15,-2-6 0 0,0-1-80 0,-4 1-16 16,1-4 0-16,-3-4 0 0,0 0-128 0,-3 2 160 16,3 3-160-16,-3 2 160 0,0-2-160 0,-4-5 192 15,-1-5-192-15,-6-8 192 0,0 3-48 0,-3 3 0 16,-2 3 0-16,2 7 0 0,-2 8-144 0,-4-2 160 15,-5-2-160-15,-6 4 160 0,-4 4-160 0,-10 7-192 16,-11 6 32-16,-14 5 16 16,-14 8-368-16,-20 14-80 0,-18 13-16 0,-24 13 0 15,-20 13-2032-15,-32 20-416 0</inkml:trace>
  <inkml:trace contextRef="#ctx0" brushRef="#br0" timeOffset="8738.2">17775 6727 23039 0,'0'2'2048'0,"0"-2"-1648"0,1 3-400 0,0-2 0 0,-1 1 160 0,1 2-160 0,2 4 192 0,-3-8-192 16,0 0 1584-16,12 54 208 16,-12-54 32-16,9 48 16 0,-5-21-768 0,-2 2-160 15,-1 3-16-15,-1 1-16 0,0 3-368 0,0 0-64 16,2-2 0-16,-1 1-16 0,1-1-128 0,0 0-32 16,-1-1 0-16,-1 0 0 0,-1-6 192 0,1 0 48 15,0-3 0-15,-2-6 0 0,1 3 0 0,0-3 16 16,-2-2 0-16,2-4 0 0,-1 1-144 0,0-2-16 0,0-3-16 0,-1 1 0 15,1-2-80-15,-1-2-16 0,2-1 0 0,-1-4 0 16,1 0 16-16,-1-2 0 0,1-2 0 0,-1 0 0 16,2-3 112-16,-2-1 0 0,2-3 16 0,0-1 0 15,0 0-64-15,0-3-16 0,2-4 0 0,0-1 0 0,1 1-128 0,0-5-16 0,2 1-16 0,1 0 0 32,1 0-160-32,0 2 160 0,2 2-160 0,-2 1 160 15,3 3-160-15,-1 0 0 0,2 0 0 0,-1 6 0 16,-3 3 0-16,2 0 0 0,1 2 0 0,-2 4 0 0,-8 0 0 0,0 0 0 15,0 0 0-15,0 0 0 0,0 0 0 0,55 34 0 0,-55-34 0 0,0 0 0 16,27 46-160-16,-27-46 160 0,0 0 0 0,28 56-144 31,-28-56 144-31,0 0 0 0,25 55 0 0,-25-55 0 16,0 0 0-16,19 43 0 0,-19-43 0 0,0 0 0 0,13 38 0 0,-13-38 0 16,0 0 0-16,0 0 0 0,0 0 0 0,15 40 0 15,-15-31 0-15,0-7 0 0,0 2 0 0,0-2 128 0,-1 0-128 0,1 0 128 0,-1-2-128 0,-1 0 0 31,1 0 0-31,0 0 0 0,0 0-208 0,-1-2-64 16,1 0-16-16,1-3 0 16,0 2-736-16,0-3-160 0</inkml:trace>
  <inkml:trace contextRef="#ctx0" brushRef="#br0" timeOffset="9005.19">18356 7127 8287 0,'-6'7'736'0,"2"-2"-592"0,2 1-144 0,-1 0 0 0,3-4 4816 0,0 2 944 0,-1 2 176 0,0 3 32 0,-1 10-2672 0,1 2-544 0,0 3-96 0,1 0-32 15,0-24-1328-15,1 39-272 0,-1-39-48 0,4 34-16 16,-4-34-432-16,0 0-80 0,4 36-32 0,-4-28 0 31,0 1 0-31,-2-2 0 0,1 1 0 0,1-2 0 16,-1-2-144-16,0-2-16 0,-1 2-16 0,1-4 0 0,0 2-240 0,0-2 128 15,-1 0-128-15,1-2 0 16,0 2 0-16,0-4 0 0,-1 2-208 0,1-2 64 16,1-1-640-16,-1 1-128 15,1-2-32-15,1 0-18704 0</inkml:trace>
  <inkml:trace contextRef="#ctx0" brushRef="#br0" timeOffset="9471.36">18774 7163 12895 0,'2'-3'576'0,"0"0"112"0,-1 1-560 0,0-2-128 0,0 2 0 0,-1 2 0 15,0-4 2816-15,-1 1 512 0,1-3 128 0,-1-3 0 16,0 3 416-16,-4 0 80 0,0 0 16 0,-4 1 0 16,-2 4-2560-16,-4 1-496 0,0 0-96 0,-1 3-32 15,0 4-336-15,-1-1-64 0,2 2 0 0,3 1-16 16,2 0-160-16,1-3-16 0,4 3-16 0,1-3 0 16,4 1-176-16,0-7 0 0,0 0 0 0,0 0 0 15,0 0 0-15,0 0 0 0,46 30-128 0,-46-30 128 16,0 0 0-16,48 11-144 0,-48-11 144 0,0 0 0 0,0 0 0 0,58 29-128 15,-58-29 128-15,0 0 0 0,0 0 0 0,46 44 0 16,-46-44 0-16,0 0 0 0,0 0 0 0,24 48 0 16,-24-48 0-16,0 25 144 15,-4-14-144-15,-2 1 128 0,-2 1-128 0,0-2 128 16,-3-1 16-16,-1 0 0 0,-1 1 0 0,-1-2 0 16,-2-1 160-16,0 0 16 0,0 0 16 0,0-3 0 15,2 1 64-15,0-2 16 0,0-1 0 0,2-3 0 16,3 1-176-16,0-2-48 0,1 1 0 0,1-3 0 0,2-1-336 0,2-1-80 15,0 2-16-15,2-3 0 16,2-1-640-16,2 1-128 0,0 0-16 0,4-1-19072 0</inkml:trace>
  <inkml:trace contextRef="#ctx0" brushRef="#br0" timeOffset="9809.7">19150 6735 29487 0,'-1'-3'2624'0,"-1"-3"-2112"0,2 3-512 0,0 1 0 0,-1 0 1456 0,0 0 176 0,0-4 32 0,-2-5 16 16,1 1 352-16,-2 4 64 0,3 1 16 0,-1 3 0 16,1 6-1088-16,2 5-224 0,-1-9-32 0,0 0-16 15,5 45-208-15,-5-45-32 0,5 51-16 0,-5-51 0 16,5 57-112-16,-3-26 0 0,0 2-16 0,-1 3 0 15,0 1-112-15,-1 2-32 0,2-2 0 0,-2-3 0 16,0-34-224-16,3 55 176 0,-3-55-176 0,3 52 160 0,-3-52-160 0,1 42 0 16,-1-42 0-16,3 36 0 15,-3-36 0-15,0 0 0 0,1 37 0 0,-1-37 0 0,0 0 0 0,0 0 0 16,0 0 0-16,0 0 0 0,0 0 0 0,1 32 0 0,0-32-192 0,1-3 192 31,0 3-912-31,1-3-64 0,0 0-16 0,1-3 0 0,0 0-176 0,1-3-48 0,-2-2 0 0,0-3-18064 16</inkml:trace>
  <inkml:trace contextRef="#ctx0" brushRef="#br0" timeOffset="10037.19">18980 6991 32255 0,'-2'-3'1424'0,"2"0"304"0,1 3-1392 0,2-2-336 16,-1 1 0-16,1-1 0 0,2 1 1648 0,2 1 256 31,7-5 48-31,-14 5 16 0,44-6-496 0,-44 6-112 15,58-6-16-15,-58 6 0 0,56-4-496 0,-56 4-96 16,48-2-32-16,-48 2 0 0,41 0-144 0,-41 0-48 16,0 0 0-16,47 0 0 0,-47 0-256 0,0 0-48 15,0 0-16-15,46 0 0 0,-38 2-208 0,0-2 0 0,-2 1 0 0,-1 1-160 32,1-1-784-32,-1 1-144 0,2-2-48 0,0 3-19600 0</inkml:trace>
  <inkml:trace contextRef="#ctx0" brushRef="#br0" timeOffset="10455.51">20164 6713 22111 0,'0'-2'976'0,"-1"2"208"0,1 0-944 0,0-3-240 0,0 3 0 0,0 0 0 16,-2-2 2912-16,0 2 544 0,-2-1 96 0,-2 2 32 16,-1 1-1360-16,-5 3-272 0,0 3-48 0,-5 3-16 15,-4 4-1088-15,-4 3-224 16,0 3-32-16,-2 6-16 0,0 1-48 0,-2 1-16 15,1 6 0-15,1 0 0 0,4-2-112 0,2 4-32 0,3 1 0 0,4 2 0 16,4-1-128-16,4-3-16 0,4 0-16 16,2-36 0-16,6 65-160 0,-6-65 0 0,15 56 0 0,-15-56 128 15,20 45 64-15,-20-45 0 0,0 0 0 0,32 48 0 0,-32-48 64 16,0 0 32-16,0 0 0 0,49 48 0 0,-49-48-80 0,0 0-16 16,0 0 0-16,52 29 0 0,-52-29-192 0,0 0 0 15,0 0 128-15,52 13-128 16,-52-13-256-16,0 0-112 0,0 0-16 0,37-5 0 31,-32 2-992-31,-1 0-208 0</inkml:trace>
  <inkml:trace contextRef="#ctx0" brushRef="#br0" timeOffset="10988.46">20279 7100 4927 0,'0'0'208'0,"-1"-2"64"0,1 1-272 0,-2 1 0 0,2 0 0 0,-1 0 0 0,0 0 880 0,0 0 112 0,-2 0 32 0,1 0 0 0,-1 0 1376 0,-1 0 272 16,1 0 48-16,-1 1 16 0,0 1 848 0,2-2 160 15,-1 3 32-15,2-2 32 16,1 1-1152-16,1 3-224 0,2-1-64 0,2 2 16 15,-5-6-1408-15,0 0-272 0,0 0-64 0,0 0 0 16,42 42-192-16,-42-42-16 0,0 0-16 0,43 42 16 16,-43-42-96-16,0 0-16 0,55 49 0 0,-55-49 16 0,0 0-80 0,49 39 0 0,-49-39-16 0,0 0 16 15,49 32-16-15,-49-32 0 0,0 0 0 0,0 0 16 16,54 34-64-16,-54-34-16 16,0 0 0-16,0 0 16 0,0 0-192 15,0 0 160-15,0 0-160 0,0 0 160 16,0 0-160-16,0 0 0 0,0 0 0 0,0 0 0 15,0 0-128-15,0 0-32 0,0 0 0 0,0 0 160 16,0 0-912-16,0 0-64 0,0 0-16 0,0 0-12560 16,8-3-2512-16</inkml:trace>
  <inkml:trace contextRef="#ctx0" brushRef="#br0" timeOffset="11305.06">20564 6998 13823 0,'0'0'608'0,"0"0"128"0,0 0-592 0,-1 2-144 0,1-2 0 0,-1 4 0 16,-2-2 3344-16,1 4 640 0,-2 3 128 0,-3 4 32 15,-2 5-416-15,-2 3-80 0,-2 3 0 0,-2 0-16 16,1 4-2144-16,-2-1-416 0,-1 2-96 0,-1-4-16 15,0 2-240-15,-2-1-48 0,1-5-16 0,2 0 0 16,0 2-240-16,0-6-48 0,3-2-16 0,0-3 0 16,2 1-96-16,0-4 0 0,2 3-16 0,0-6 0 15,2 0-240-15,1-2 128 0,2 1-128 0,0-5 0 16,1 1 0-16,3-2-160 0,0 1 0 0,1-5 0 16,1 1-800-16,3 0-144 0,1-2-48 0,1 0-19632 15</inkml:trace>
  <inkml:trace contextRef="#ctx0" brushRef="#br0" timeOffset="11680.8">20626 6545 15663 0,'4'-4'688'0,"-2"3"144"16,2 0-656-16,0 1-176 0,0 0 0 0,-2 0 0 15,2 0 2736-15,2 4 512 0,-6-4 96 0,0 0 32 0,0 0 240 16,58 59 48-16,-58-59 16 0,36 54 0 0,-36-54-2336 16,40 76-448-16,-40-76-112 0,35 70-16 15,-35-70-160-15,33 66-32 0,-33-66-16 0,39 84 0 16,-39-84-80-16,33 79-16 0,-33-79 0 0,31 80 0 15,-31-80 0-15,26 77 0 0,-26-77 0 0,16 63 0 16,-16-63 96-16,7 52 16 0,-7-52 0 0,0 42 0 16,-3-22 48-16,-1-5 16 0,-1 1 0 0,-1-5 0 0,0 1-48 0,0-3 0 15,0-2 0-15,1 0 0 0,0-2-320 0,0-3-64 16,0-1-16-16,1-1 0 16,1-1-336-16,0-1-80 0,2-1-16 0,0-1 0 15,-1 2-1168-15,2-4-224 0,2 0-48 0,-2-3-13744 0,1 5-2752 16</inkml:trace>
  <inkml:trace contextRef="#ctx0" brushRef="#br0" timeOffset="12571.69">17994 8158 19343 0,'0'0'1728'0,"0"0"-1392"0,0 0-336 0,0 0 0 16,0 0 1536-16,0 0 256 0,47 6 32 0,-47-6 16 0,73 4 624 0,-15-2 128 16,3-2 32-16,6 0 0 0,4-2-992 0,5-1-192 15,11-1-32-15,6 1-16 16,4 0-752-16,1 1-128 0,-1-2-48 0,-1 2 0 15,3-1-128-15,-4 3-16 0,-2 3-16 0,-3-3 0 16,-3 0 16-16,-6 2 16 0,-6-1 0 0,-5 4 0 0,-2-2 48 0,3 0 0 16,3 1 0-16,-5 1 0 0,-4-4-96 0,-6 4-16 15,-7-1 0-15,-9-2 0 0,-43-2-80 16,68 9 0-16,-68-9-16 0,44 6 0 0,-44-6-176 0,0 0 192 0,39 0-192 0,-32-2 192 16,-3-2-192-16,-2 2 0 0,-3-2 0 0,-1 1 128 15,-5-3-384-15,-1 0-64 16,-5 0-32-16,-1 1-13616 15,-4 1-2736-15</inkml:trace>
  <inkml:trace contextRef="#ctx0" brushRef="#br0" timeOffset="27842.88">12198 9492 25791 0,'-5'-9'2304'0,"0"-1"-1856"0,2 2-448 0,2 2 0 0,-3-3 160 0,-3-6-160 0,-7-12 160 0,-8-14-160 0,-8-10 1200 16,-3-6 144-16,-3 1 16 0,-2 4 16 0,0 1-400 0,-5 3-80 15,-2 0 0-15,-5 2-16 16,-2 1-32-16,-7-1 0 0,-7 1 0 0,-3-4 0 0,4 4 64 0,-2 0 16 16,4 6 0-16,-4-3 0 0,-1 2-464 0,-5-2-80 15,-2 1-32-15,-3 0 0 0,-3 5-112 0,-2 1-32 16,-6 4 0-16,-1 1 0 0,0 3-80 0,0 3 0 16,-3 6-128-16,-5 3 192 0,-3-1-192 0,-4 7 176 15,-2 3-176-15,1 4 160 0,2 2-160 0,-2 2 160 0,-4 2-160 16,-3 4 160-16,-3 1-160 0,-3 5 128 15,-1 5-128-15,-1 2 128 0,1 7-128 0,4-1 0 0,5 4 0 0,3 0 0 16,-1 3 0-16,2 8 0 0,0 4 0 0,3 2 0 16,2 7 0-16,-2 5 0 0,0 10 0 0,0 5 0 15,5 0 0-15,8 1 0 0,0 4 0 16,-1 12 0-16,-4 7 144 0,4 1-144 0,4-1 160 0,5-1-160 16,6 3 128-16,4-1-128 0,4 3 0 0,5-4 0 15,3-3 0-15,4-2 0 0,4-1 0 0,5-3 0 16,6-8 0-16,5-1 0 0,4 4 0 0,0 2 0 0,4 4 0 15,-1 0 0-15,3 2 0 0,2-3 0 16,3 7 0-16,2-1 0 0,1 1 0 0,2-1 0 16,2-5 0-16,2 5 0 0,2 4 0 0,1-1 0 15,2-3 0-15,3 1 0 0,4-6 0 0,2 6 0 16,3 4 0-16,2-7 0 0,0-10 0 0,4 8 0 0,4 7 0 0,4 1-128 16,1-1 128-16,2-9 0 0,-2-8 0 0,4 5 0 15,7 9 0-15,1-2 0 0,0-7 0 16,2 1 0-16,3 5 0 0,3 1 0 0,3-1 0 0,4 1 0 15,1-3 0-15,1-2 0 0,1 2 0 0,1-6 0 16,5 1 0-16,-2-9 0 0,-1-5 864 0,7 3 128 16,10 7 32-16,6-3 0 15,0 1-1664-15,2-8-320 0,-1-5-64 0,2 0 0 0,6-2 800 0,4-3 224 16,2 0 0-16,2-4 0 0,3-5 0 0,2-1-128 0,3-4 128 0,-1-2 0 16,-7-8 0-16,1 0-128 0,5-5 128 0,11-1 0 15,5-3 0-15,1-3 0 0,0-5 0 16,1-5-128-16,4-4 128 0,-2-3 0 15,1-1 0-15,0-8 0 0,1-3 0 0,-3-6-128 16,-2 0 128-16,-3-7 0 0,1-1 0 0,0-7 0 16,1 0 0-16,-1-4-128 0,4-5 128 0,-6-3 0 15,-3-1 0-15,-5-4 0 0,1-2 0 0,-1-5 0 0,-3 0 128 0,-7-3-128 16,-10 3 160-16,3-10-32 0,3-6-128 16,-2-5 192-16,-6 1-16 0,-6-2-16 0,-5-5 0 0,-7 0 0 15,-8 7 96-15,1-10 0 0,4-15 16 0,-3-4 0 16,-3 0 48-16,-6-7 0 0,-3-2 0 0,-2-3 0 0,-1-2-64 15,-6 0-16-15,-5 13 0 0,0-13 0 0,0-9-48 0,-4-2-16 16,-4 1 0-16,-4-1 0 0,-2-6 0 0,-6 6 0 16,-4 13 0-16,-5-8 0 15,-2-8 80-15,-5-4 32 0,-1 12 0 0,-4-5 0 16,-2-1 160-16,-2-1 16 0,1 15 16 0,-4-6 0 0,1-5-96 0,-2 3-32 0,-1 8 0 0,-2 0 0 16,0-6-352-16,-2 8 144 0,-1 0-144 0,-2 5 0 31,2 4 0-31,-2 3 0 0,0-1-160 0,-4 3 160 15,-2 2-1008-15,-4 3-80 0,-4 7 0 0,-2 3-21264 16</inkml:trace>
  <inkml:trace contextRef="#ctx0" brushRef="#br0" timeOffset="38163.07">6450 6612 16575 0,'-2'2'1472'0,"-1"0"-1168"0,2-1-304 0,0-1 0 0,1 1 1728 0,-2 1 272 0,-1-2 64 0,-2 3 16 0,0 1 768 0,-1-2 160 15,1-1 16-15,1-1 16 0,1 0-1280 0,2-1-256 16,1-1-48-16,1-5-16 0,2 3-784 0,2-4-144 16,0-1-48-16,2-3 0 0,2-3-96 0,2-2-32 15,3-4 0-15,0-1 0 0,4-4-48 0,2-3-16 16,1-3 0-16,3-1 0 0,2-4-32 0,2-2-16 16,-4 2 0-16,0 1 0 0,-3 9-48 0,0-3-16 15,4-1 0-15,0-4 0 0,5-5 0 0,4-2 0 0,4 0 0 0,3-5 0 16,3-3-32-16,3 2-128 0,-2 0 192 0,-3 4-64 15,1 0-128-15,4-4 0 0,5-6 0 16,2 0 128-16,3-2-128 0,0 4 0 16,-1 1 0-16,-3 5 0 0,0 2 0 0,-2 0 0 0,0 2 0 15,-7 6 0-15,-8 5 0 0,5-1 0 0,6-5 0 0,3-4 0 16,1 4 0-16,0-1 0 0,-2 5 0 0,-2 2 0 16,-1-1 0-16,-3 3 0 0,-2 3 0 0,-4 1 0 15,-2 7 0-15,-4-3 0 0,-2 4 0 0,-1 0 0 16,-2 3 128-16,-4 1-128 0,-1 1 128 0,-3 1-128 15,-2 2 144-15,-1 0-144 0,-1 2 160 0,-5 1-160 16,-3 3 144-16,-1 0-144 0,-3 0 128 0,-1 1-128 16,-2 0 0-16,0 1 0 0,-3 0 128 0,2 1-128 0,-1 0-128 0,1 0-64 15,-3 0-16-15,-1 0 0 16,0 2-656-16,-3 2-128 0,-1-1-32 0,0 0 0 16,-1 4-1440-16,-1-1-288 0</inkml:trace>
  <inkml:trace contextRef="#ctx0" brushRef="#br0" timeOffset="39801.25">6328 6340 17503 0,'0'0'1552'0,"0"0"-1232"0,0-3-320 0,-2 3 0 0,2 0 1088 0,0 0 144 0,-1 0 48 0,0 0 0 16,-2 3 1248-16,1 0 256 0,-1 1 48 0,0 5 16 16,-2 3-1280-16,1 2-256 0,-1 4-48 0,-1 0-16 15,1 4-432-15,0-1-96 0,1 0-16 0,2 0 0 16,-1 2-336-16,2-4-80 0,2 2-16 0,1-2 0 16,3-1-112-16,2 2-32 0,-7-20 0 0,0 0 0 15,0 0 48-15,0 0 0 0,50 46 0 0,-50-46 0 16,0 0-16-16,55-4 0 0,-41 2 0 0,3-7 0 0,3-2 96 0,3-5 32 15,3-5 0-15,0-3 0 0,1 2 144 0,1-5 16 16,-1-1 16-16,0 1 0 0,-1 0-16 0,-1 1-16 16,1 1 0-16,-3 4 0 0,0 0-80 0,-4 3-16 15,0 3 0-15,-3 0 0 0,-5 6-80 0,0 1-32 16,0 0 0-16,0 0 0 0,1 1-224 0,-1 3 128 16,-3 0-128-16,1 1 0 0,0 2 0 0,-2 1-336 15,-1 1 48-15,2 2-13920 16,-3 3-2800-16</inkml:trace>
  <inkml:trace contextRef="#ctx0" brushRef="#br0" timeOffset="42631.68">7448 6713 7359 0,'-1'-1'656'0,"-1"0"-528"0,1-2-128 0,0 3 0 0,0-2 1360 0,0 1 240 0,-3-6 64 0,-2 0 0 16,-4 0 976-16,-3-2 208 0,0-2 32 0,-2 1 16 16,-1 0-768-16,0 1-144 0,-3 3-48 0,-1-3 0 15,-3 1-464-15,-2-2-112 0,-3-2-16 0,-1 3 0 16,10 3-368-16,-5-3-80 0,-6 0 0 0,-5 0-16 15,-6-3-368-15,-5 0-64 0,-5 0 0 0,-6 3-16 16,-4 3-160-16,-4 1-16 0,8 6-16 0,-6-1 0 0,-10 4-240 16,3 2 0-16,11 0 128 0,-2 0-128 0,-1 7 0 0,4 0 0 15,9 1 0-15,-3 3 0 0,0 1 0 0,0 0 0 16,3 3 0-16,5 0 0 16,6 1 0-16,3 2 0 0,3 3 0 0,5-3 0 0,4 3 0 0,4-2 0 15,4-1 0-15,5 2 0 0,2-1 0 0,6 2-192 16,2 3 192-16,0-30-160 0,9 48-16 0,-9-48 0 0,0 0 0 0,45 76 0 15,-45-76-80-15,65 49-32 0,-65-49 0 0,87 41 0 16,-33-26 144-16,4-2 144 0,5 1-208 0,0-7 80 16,2-1 128-16,0-3 0 15,0-3 0-15,-2-3 0 0,0 0 0 0,-2-3 0 16,-3-3 0-16,-7 3 0 0,-8-3 0 0,-3 2 0 0,-2-4 0 0,0-4 0 16,1 0 256-16,-3-4 96 15,-3 1 16-15,-3-1 0 0,-2-1 112 0,-4 2 32 16,-3-1 0-16,-7 1 0 0,-4 0-48 0,-5 4 0 0,-4-2 0 0,-3 1 0 15,-3 0 16-15,-4 0 0 0,-2 0 0 16,-2 3 0-16,-3-3-192 0,-3 3-32 0,-3 0-16 16,-2 5 0-1,1 1-656-15,-7 1-128 0,-6 7-32 0,-2 5-19392 0</inkml:trace>
  <inkml:trace contextRef="#ctx0" brushRef="#br0" timeOffset="47500.67">8477 6627 10127 0,'4'-4'896'0,"-2"1"-704"0,-2 0-192 0,0 0 0 0,0 3 1264 0,0-5 208 0,1 2 64 0,0-7 0 0,-1 1 1440 0,0-3 288 15,-2-3 64-15,-4-2 16 0,-3 0-1024 0,-3 0-208 16,-2 2-32-1,-3 3-16-15,-4-3-544 0,-3 5-112 0,-3 2-32 0,-5 1 0 0,-4 1-720 0,-2 6-144 16,-4 0-16-16,-5 4-16 0,-1 5-240 0,-6-1-48 16,0 6-16-16,3 3 0 0,6 0-176 0,-10 11 0 15,-12 9 0-15,-4 9 128 16,-5 7-128-16,6 4 0 0,5-3 0 0,10-5 0 0,8 0 0 0,7-2 0 16,7-4 0-16,8-3 0 15,8-5 0-15,7-2 0 0,6-3 0 0,7 0 0 16,-3-30 0-16,21 58 0 0,-21-58 0 0,43 61 0 15,-43-61-240-15,62 56 80 0,-62-56 16 0,79 54 0 0,-79-54 16 0,94 40 0 0,-38-26 0 0,2-5 0 32,3-8 0-32,0-3 0 0,-3-6 0 0,6-3 0 15,6-5 128-15,4-5 128 0,1-6-128 0,0 0 176 16,-4-3 128-16,-3-3 16 0,-5 3 16 0,-1-3 0 16,-1-1 1024-16,-8 1 208 0,-6-1 32 0,-10 5 16 0,-7 2-1616 0,-6-1-208 15,-1-1-112-15,-6-5 0 0,-6 1 896 0,-6-3 192 16,-6-4 48-16,-7 2 0 0,-4 1-32 0,-6-3 0 15,-4 5 0-15,0 2 0 0,0 6-368 0,-9-1-80 16,-11-4-16-16,-3 1 0 0,12 10-320 0,-5 2-128 16,-9 4 0-16,-4 4 0 15,-2 9-1376-15,-3 7-272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17:23:03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9483 12211 18431 0,'-14'-23'1632'0,"7"13"-1312"0,2 4-320 0,2 0 0 0,-2-1 1152 0,-6-7 176 16,-13-16 16-16,-15-21 16 0,-18-16 192 0,-11-8 48 16,-4 0 0-16,3 3 0 0,6 11-128 0,2 7 0 0,3 6-16 0,4 3 0 15,10 14-240-15,-9-2-32 16,-11-3-16-16,-10-1 0 0,1 1-768 0,-3 0-144 0,-2 5-48 0,-2-1 0 15,-4 5-208-15,-4-3 0 16,-5 3-192-16,3 5 192 0,10 2-336 0,-11 1 32 0,-8 3 16 0,-1-1 0 16,9 5 128-16,-11-1 32 0,-10 5 0 0,-4-1 0 15,3 3 128-15,5 2 256 0,2 4-64 0,-11 4-16 0,-8 2 128 0,-4 3 16 32,4 5 16-32,-5 5 0 0,-7 4-192 0,-3 6-144 0,1 7 192 15,-2 5-192-15,-2 2 0 0,1 5 0 0,1 7 0 0,9-2 0 16,10-1 0-16,-13 5 0 0,-5 12 0 0,3 1 0 15,8 4 0-15,9-1 0 0,4 5 0 0,8 1 0 16,9-1 0-16,3 6 0 0,6 8-128 0,3-2 128 16,12-3 0-16,-1 8 0 0,1 6-160 0,7 5 160 15,9-4 0-15,7-5 0 0,6-1-144 0,4 8 144 16,5 7 0-16,3 3-160 0,7 4 160 0,5-7-128 16,8-1 128-16,8 0 0 0,6 3-144 0,4-6 144 15,3-4 0-15,7-1 0 0,4 5 0 0,5-6 0 16,1-3-128-16,8 4 128 0,7 6 0 0,4-3 0 0,-2-10 0 0,8 7 0 15,12 9 0-15,5-2 0 0,3-4-208 0,4-5 80 16,6-1 128-16,7-5-208 0,5 0-16 0,5-6 0 16,4-5 0-16,4-8 0 0,9-2 16 0,8-4 0 15,10 1 0-15,3-10 0 0,-2-5 208 0,5-7-144 16,5-2 144-16,-2-8-128 0,-8-10 128 0,11-4 176 16,7-3-48-16,6-10 0 0,1-5 176 0,3-8 16 15,3-4 16-15,-1-7 0 0,-1-4 144 0,8-7 32 16,11-6 0-16,-5-4 0 0,-9-5-80 0,-2 0-16 15,3 0 0-15,-2-3 0 0,-6-4-192 0,-8-2-32 0,-10 1-16 0,-9-2 0 16,1-4-176-16,-4-6 192 16,1-8-192-16,-7-2 192 0,-6 0-64 0,-13-3 0 15,-14 5 0-15,-9-5 0 0,-7-1 80 0,-11 0 16 16,-9 2 0-16,-9-1 0 0,-8 2 96 0,-7-6 32 0,-7 7 0 0,-5-4 0 16,-7-1-144-16,-8-5-16 15,-4-3-16-15,-8 4 0 16,0 11-560-16,-11-2-128 0,-9-3 0 0,-11 3-19168 0</inkml:trace>
  <inkml:trace contextRef="#ctx0" brushRef="#br0" timeOffset="-193411.79">12942 11924 15663 0,'-5'-8'1392'0,"0"-1"-1120"0,3 3-272 0,-1 0 0 0,1 2 512 0,-2-5 32 15,-3-5 16-15,-6-10 0 0,-2-3 656 0,-2 0 128 16,2 8 16-16,3 4 16 16,1 7-400-16,1 4-80 0,1 6 0 0,2 5-16 15,-1 2-304-15,0 6-48 0,0 6-16 0,0 3 0 16,0 3-512-16,1 4 0 0,-1 7 0 0,2 2 0 15,0-1 0-15,2 6-144 0,1 7-16 0,1 6 0 16,2 10 160-16,-1 5-128 0,0 0 128 0,0-10-128 16,-1-2 128-16,1 13 176 0,0 22-48 0,0 9 0 0,0 2 144 0,-1-5 32 15,4 4 0-15,-1 0 0 16,1 1 0-16,1 0 0 0,-2-2 0 0,1 0 0 0,0 5 128 0,-2 0 16 0,0-1 16 0,0 0 0 16,-2 0 48-1,0-1 0-15,-2 6 0 0,-1-2 0 16,2-2 16-16,-4 6 16 0,0 3 0 0,-3-3 0 0,1-4-64 0,1 2-16 0,-1 1 0 15,-1-6 0-15,0-4-192 0,0-2-32 0,1-3-16 16,-3-6 0-16,3-8-224 0,-3-4 0 16,0-3 0-16,-2-1 0 0,2-5 0 0,0-5 0 15,-1-10 0-15,3-5 0 0,2-4 0 0,0-6 144 16,2-1-144-16,1-2 128 0,0 0 16 0,2-3 0 16,3-6 0-16,0-1 0 0,0-30-144 0,8 51 0 15,-8-51 0-15,0 0 0 16,31 54-512-16,-31-54 32 0,0 0 0 0,55 36 0 0,-55-36 144 0,49 19 16 15,-49-19 16-15,59 18 0 0,-59-18 32 0,67 17 0 16,-67-17 0-16,81 15 0 0,-81-15 64 0,84 13 16 16,-29-5 0-16,10 0 0 0,8-1-128 0,1-1-32 0,1-2 0 15,3-4 0-15,0 0-32 0,9 0 0 16,9 0 0-16,2-4 0 0,-4 2 16 0,3-2 0 0,10 2 0 0,5-4 0 16,7-1 144-16,3-4 32 0,3 1 0 0,3-5 0 15,-3 3 32-15,7-5 16 0,8-2 0 0,2-4 0 16,4 2 144-16,3 0 0 0,2 2-144 0,-1 1 144 15,-3 0 0-15,4 2 0 0,2-1 0 0,-2 5 128 16,-8 2 192-16,6 1 16 0,4 3 16 0,2-3 0 16,-1 3 48-16,0 0 16 0,-1 0 0 0,4-1 0 15,4 2-272-15,5-1-144 0,2 3 160 0,1-4-160 16,-2 5 0-16,1-4 0 0,3 1 0 0,0 1 0 0,-2 0-272 16,-2-1 48-16,-8 3 16 0,11-2 0 0,7-2 16 0,-2-4 0 15,-7 1 0-15,2-3 0 0,3 1 192 0,7-4-192 16,8 0 192-16,7 0-192 0,6-1 192 0,-2 2 0 15,-7-5 0-15,-2 4 0 0,-2-3 0 0,3 3 0 16,0 2 0-16,1 2 0 0,-3 3 0 0,-1-2 0 16,1-1 0-16,-2 1 0 0,-6-1 128 0,-1 1-128 15,3 3 0-15,-2 1 0 0,1 0 160 0,-6 0-160 16,-1 0 128-16,-6-3-128 0,-1 3 0 0,1-3 0 0,1 1 0 16,-5-1 0-16,-10-1 0 0,-1 0 0 0,-1 2 0 0,-4-1 0 15,-6-2 0-15,-6 1 0 16,-4 4 0-16,-6-5 0 0,-6 1 128 0,-7 1 32 15,-5 0 16-15,-10 2 0 0,-10-2 304 0,-4-2 64 0,-2 1 16 0,-9-2 0 16,-8-1 208-16,-7-1 64 0,-5-1 0 0,-5-4 0 16,-5 2-80-16,-3-2-16 0,-3-2 0 0,-3-2 0 15,-4-2-208-15,-3-1-32 0,-2 1-16 0,-2-4 0 16,-6 0-112-16,0-3-32 0,-2-1 0 0,-3-7 0 16,0 1-160-16,-2-6-48 0,-1-1 0 0,-1-2 0 15,1-3-128-15,-2-1 0 0,0-7 144 0,1-1-144 16,-1-5 0-16,-1 0 0 0,-1-2 0 0,0-2 128 0,0-6-128 0,2 5 0 15,-2-4 0-15,0 3 0 0,0 4 0 0,1-7 0 16,-1-4 0-16,0 2 128 16,1 0-128-16,1-2 144 0,-1-3-144 0,-2-1 160 0,0 4-160 0,-2-3 0 15,-2-1 144-15,-2 0-144 0,-3-2 192 0,-1 3-16 16,-1-3-16-16,0 2 0 0,-3 6 64 16,-1-3 16-16,-4-4 0 0,-2 1 0 0,-2 0 16 0,-3 8 16 15,-3 1 0-15,-3 6 0 16,-4 2 0-16,-5 1 0 0,-4 4 0 0,-6 3 0 0,-2 7-272 0,-7 0 160 0,-8 2-160 15,-7 3 128 1,-7 3-128-16,-8 0-256 0,-7 2 64 0,-7 3 16 0,-6-1-32 0,-6 1-16 16,-7-2 0-16,-7 4 0 0,-2 4 64 0,-11-3 16 15,-8 2 0-15,-10 4 0 0,-4-2 144 0,-8 3 0 16,-12 0 0-16,-11 1 0 0,-9 3 128 0,-10 0-128 16,-11 4 128-16,-11-2-128 0,-8 0 160 0,-6 3-32 15,-6-1-128-15,-9-1 192 0,-8 2 0 0,0-3 0 0,-2 0 0 0,0 2 0 16,-2 1 64-16,-14-2 0 0,-8 4 0 0,-7-3 0 15,-2 2-64-15,-8 2-16 16,-5 3 0-16,-7-1 0 0,-7 1-176 0,-7 3 0 16,-4 1 0-16,2 2 128 0,17 3-384 0,-16 6-96 0,-11-1-16 0,-11 8 0 31,-1 5-224-31,-9 8-48 0,-5 12-16 0,0 9-12528 0,0 7-2496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79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5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195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948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7524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96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043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89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89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570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035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612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56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1124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7665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999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6507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84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257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46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63625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4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customXml" Target="../ink/ink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customXml" Target="../ink/ink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customXml" Target="../ink/ink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4.xml"/><Relationship Id="rId7" Type="http://schemas.openxmlformats.org/officeDocument/2006/relationships/image" Target="../media/image2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9.xml"/><Relationship Id="rId7" Type="http://schemas.openxmlformats.org/officeDocument/2006/relationships/image" Target="../media/image2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colab.research.google.com/" TargetMode="Externa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customXml" Target="../ink/ink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customXml" Target="../ink/ink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customXml" Target="../ink/ink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customXml" Target="../ink/ink1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customXml" Target="../ink/ink14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tinwg/ISA29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image" Target="../media/image21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9.xml"/><Relationship Id="rId7" Type="http://schemas.openxmlformats.org/officeDocument/2006/relationships/image" Target="../media/image2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scripts in the </a:t>
            </a:r>
            <a:r>
              <a:rPr lang="en-US" b="1" u="sng" dirty="0"/>
              <a:t>code editor</a:t>
            </a:r>
            <a:r>
              <a:rPr lang="en-US" dirty="0"/>
              <a:t> to save and reuse code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Click on File &gt; New File &gt; R Script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0" b="47668"/>
          <a:stretch/>
        </p:blipFill>
        <p:spPr bwMode="auto">
          <a:xfrm>
            <a:off x="1084789" y="2903922"/>
            <a:ext cx="4241190" cy="358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the script below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Save the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854982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D47A57D-6273-C6E2-77B4-03C2CA6A784C}"/>
                  </a:ext>
                </a:extLst>
              </p14:cNvPr>
              <p14:cNvContentPartPr/>
              <p14:nvPr/>
            </p14:nvContentPartPr>
            <p14:xfrm>
              <a:off x="1519200" y="2136600"/>
              <a:ext cx="4976640" cy="4069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D47A57D-6273-C6E2-77B4-03C2CA6A78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9840" y="2127240"/>
                <a:ext cx="4995360" cy="408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709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code needs to be run in the R console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console is where R gets and outputs results from commands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52565" r="48415" b="1144"/>
          <a:stretch/>
        </p:blipFill>
        <p:spPr bwMode="auto">
          <a:xfrm>
            <a:off x="1116873" y="2789840"/>
            <a:ext cx="4941190" cy="370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BA801A-5972-DA54-5EF8-A28F4409AABE}"/>
                  </a:ext>
                </a:extLst>
              </p14:cNvPr>
              <p14:cNvContentPartPr/>
              <p14:nvPr/>
            </p14:nvContentPartPr>
            <p14:xfrm>
              <a:off x="3861000" y="584280"/>
              <a:ext cx="3001320" cy="86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BA801A-5972-DA54-5EF8-A28F4409AA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1640" y="574920"/>
                <a:ext cx="3020040" cy="88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331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run scripts by highlighting code and clicking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520880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4F2B8-5027-4222-8F72-EC517C481493}"/>
              </a:ext>
            </a:extLst>
          </p:cNvPr>
          <p:cNvSpPr txBox="1"/>
          <p:nvPr/>
        </p:nvSpPr>
        <p:spPr>
          <a:xfrm>
            <a:off x="8686307" y="5233676"/>
            <a:ext cx="153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highlight code</a:t>
            </a:r>
          </a:p>
          <a:p>
            <a:r>
              <a:rPr lang="en-US" dirty="0">
                <a:solidFill>
                  <a:srgbClr val="FF0000"/>
                </a:solidFill>
              </a:rPr>
              <a:t>And click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D187E-CE67-473A-BD4F-613FF08F5BA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2997777"/>
            <a:ext cx="827444" cy="223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A920B8-49B0-8B4F-F972-EBFD696A723E}"/>
                  </a:ext>
                </a:extLst>
              </p14:cNvPr>
              <p14:cNvContentPartPr/>
              <p14:nvPr/>
            </p14:nvContentPartPr>
            <p14:xfrm>
              <a:off x="989640" y="2702520"/>
              <a:ext cx="7707960" cy="3398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A920B8-49B0-8B4F-F972-EBFD696A72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0280" y="2693160"/>
                <a:ext cx="7726680" cy="34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0348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run lines directly on the console (not saved)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CD58B-A5D0-49A6-9FDA-4A0F9CFCB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89"/>
          <a:stretch/>
        </p:blipFill>
        <p:spPr>
          <a:xfrm>
            <a:off x="1091853" y="2622354"/>
            <a:ext cx="6146043" cy="225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CD2A48-2C0C-F51F-6840-6D61A2893693}"/>
                  </a:ext>
                </a:extLst>
              </p14:cNvPr>
              <p14:cNvContentPartPr/>
              <p14:nvPr/>
            </p14:nvContentPartPr>
            <p14:xfrm>
              <a:off x="3186000" y="2794680"/>
              <a:ext cx="3931920" cy="647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CD2A48-2C0C-F51F-6840-6D61A28936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6640" y="2785320"/>
                <a:ext cx="3950640" cy="66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901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view, save plots from this panel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5" name="Picture 2" descr="Image result for R programming">
            <a:extLst>
              <a:ext uri="{FF2B5EF4-FFF2-40B4-BE49-F238E27FC236}">
                <a16:creationId xmlns:a16="http://schemas.microsoft.com/office/drawing/2014/main" id="{EE830A0C-C9D8-4A72-B2C8-5A773E6A6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9" t="44542" r="1082" b="1062"/>
          <a:stretch/>
        </p:blipFill>
        <p:spPr bwMode="auto">
          <a:xfrm>
            <a:off x="1090863" y="2292535"/>
            <a:ext cx="4572000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64C1E9D-0572-F3BE-20C9-15B0C8007955}"/>
                  </a:ext>
                </a:extLst>
              </p14:cNvPr>
              <p14:cNvContentPartPr/>
              <p14:nvPr/>
            </p14:nvContentPartPr>
            <p14:xfrm>
              <a:off x="802080" y="689040"/>
              <a:ext cx="6761880" cy="4944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64C1E9D-0572-F3BE-20C9-15B0C80079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720" y="679680"/>
                <a:ext cx="6780600" cy="49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1208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Run the code below: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C268-E5AE-419C-81D6-3FCCBFF2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65" y="2556113"/>
            <a:ext cx="6401172" cy="174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331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1D23B-9B65-56F6-047D-96960F6A710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3C9A7-1DB5-EB33-909E-9736B4BA2E0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2BA6AE-9EB3-7BAF-49A7-B829F6E9DA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 which panel(s) do you run and execute code?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81129-B863-D3A9-B905-976965D90F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92AFE-7816-3906-0230-73886F7718D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1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C7174-14FC-C4D2-E14D-8E1CFA1B87A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9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09C7-2220-43BB-B597-4612D10E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4" y="4207407"/>
            <a:ext cx="2337771" cy="23377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Using R in the Cloud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You can use R in a remote instance of Google </a:t>
            </a:r>
            <a:r>
              <a:rPr lang="en-US" sz="2800" dirty="0" err="1"/>
              <a:t>Colab</a:t>
            </a:r>
            <a:r>
              <a:rPr lang="en-US" sz="2800" dirty="0"/>
              <a:t> or Kaggle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For Google </a:t>
            </a:r>
            <a:r>
              <a:rPr lang="en-US" sz="2800" dirty="0" err="1"/>
              <a:t>Colab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https://colab.research.google.com/</a:t>
            </a:r>
            <a:r>
              <a:rPr lang="en-US" dirty="0"/>
              <a:t>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Sign in to you Google Account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Click Runtime – Change Runtime Type – Select 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Welcome To Colaboratory - Colaboratory">
            <a:extLst>
              <a:ext uri="{FF2B5EF4-FFF2-40B4-BE49-F238E27FC236}">
                <a16:creationId xmlns:a16="http://schemas.microsoft.com/office/drawing/2014/main" id="{5C90E4C4-455B-4162-8934-532F7C17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5411"/>
            <a:ext cx="3038031" cy="30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B93FD23-660D-4F6A-AAEC-ABC897D5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67" y="300957"/>
            <a:ext cx="1253142" cy="12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ggle - Wikipedia">
            <a:extLst>
              <a:ext uri="{FF2B5EF4-FFF2-40B4-BE49-F238E27FC236}">
                <a16:creationId xmlns:a16="http://schemas.microsoft.com/office/drawing/2014/main" id="{75ABBCF4-A63E-49E5-9BB7-65205801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93" y="4267287"/>
            <a:ext cx="5457386" cy="21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102F46-E5FC-E9FE-0050-C9E7FDC56A7E}"/>
                  </a:ext>
                </a:extLst>
              </p14:cNvPr>
              <p14:cNvContentPartPr/>
              <p14:nvPr/>
            </p14:nvContentPartPr>
            <p14:xfrm>
              <a:off x="1117800" y="3983400"/>
              <a:ext cx="8984880" cy="211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102F46-E5FC-E9FE-0050-C9E7FDC56A7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08440" y="3974040"/>
                <a:ext cx="9003600" cy="21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838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R Programming Syntax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Assignment Operator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We can use =, &lt;-, or -&gt;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07D13-64E4-9F10-67DA-6E12EB22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1" y="2636019"/>
            <a:ext cx="7189694" cy="158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E48BA5-AC03-F91A-A3A9-DDF7414E5D43}"/>
                  </a:ext>
                </a:extLst>
              </p14:cNvPr>
              <p14:cNvContentPartPr/>
              <p14:nvPr/>
            </p14:nvContentPartPr>
            <p14:xfrm>
              <a:off x="1377360" y="677880"/>
              <a:ext cx="8595720" cy="4714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E48BA5-AC03-F91A-A3A9-DDF7414E5D4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8000" y="668520"/>
                <a:ext cx="8614440" cy="47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825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Case Sensitivity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is case sensitive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637F6-2C10-4169-A5DC-99650258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39" y="2531473"/>
            <a:ext cx="7098758" cy="193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C25F89-B7D1-0725-C543-35B105B2337E}"/>
                  </a:ext>
                </a:extLst>
              </p14:cNvPr>
              <p14:cNvContentPartPr/>
              <p14:nvPr/>
            </p14:nvContentPartPr>
            <p14:xfrm>
              <a:off x="1049400" y="3668760"/>
              <a:ext cx="384480" cy="622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C25F89-B7D1-0725-C543-35B105B23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040" y="3659400"/>
                <a:ext cx="403200" cy="6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027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Basic Operations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Addition: +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Subtraction: –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Multiplication: *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Division: /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Exponentiation: ^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C3066-B890-414E-887C-CB2A2DF5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5" y="3918760"/>
            <a:ext cx="7074941" cy="24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7C83734-6458-13F3-65CB-F59C4B9BBEDF}"/>
                  </a:ext>
                </a:extLst>
              </p14:cNvPr>
              <p14:cNvContentPartPr/>
              <p14:nvPr/>
            </p14:nvContentPartPr>
            <p14:xfrm>
              <a:off x="2592360" y="1848960"/>
              <a:ext cx="4142520" cy="1961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7C83734-6458-13F3-65CB-F59C4B9BBE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3000" y="1839600"/>
                <a:ext cx="4161240" cy="19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656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Function is a block of code used to perform an action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Built-in Functions are always available to user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8C05D-3568-4BE4-9AEF-F7719479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7" y="2856706"/>
            <a:ext cx="6393782" cy="36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A06C529-EB58-249A-332E-99DFF6D31B48}"/>
                  </a:ext>
                </a:extLst>
              </p14:cNvPr>
              <p14:cNvContentPartPr/>
              <p14:nvPr/>
            </p14:nvContentPartPr>
            <p14:xfrm>
              <a:off x="994680" y="263160"/>
              <a:ext cx="10995480" cy="6220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A06C529-EB58-249A-332E-99DFF6D31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5320" y="253800"/>
                <a:ext cx="11014200" cy="62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5629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Numeric: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2, 3.5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Character: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“Regression”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Logical: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TRUE, T, FALSE, F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Matrix: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142D-1000-456F-8947-94C6C61C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2" y="3551960"/>
            <a:ext cx="2020598" cy="85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8667F-E10C-495B-8688-F49F2B60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33" y="4712801"/>
            <a:ext cx="5815151" cy="137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221684-B4B6-F767-F6DB-4CAE29D3B744}"/>
                  </a:ext>
                </a:extLst>
              </p14:cNvPr>
              <p14:cNvContentPartPr/>
              <p14:nvPr/>
            </p14:nvContentPartPr>
            <p14:xfrm>
              <a:off x="1569600" y="942840"/>
              <a:ext cx="8813520" cy="222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221684-B4B6-F767-F6DB-4CAE29D3B7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60240" y="933480"/>
                <a:ext cx="883224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698317-A6B9-64F1-4C66-5138B84635B5}"/>
                  </a:ext>
                </a:extLst>
              </p14:cNvPr>
              <p14:cNvContentPartPr/>
              <p14:nvPr/>
            </p14:nvContentPartPr>
            <p14:xfrm>
              <a:off x="1102680" y="2529720"/>
              <a:ext cx="5438880" cy="351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698317-A6B9-64F1-4C66-5138B84635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3320" y="2520360"/>
                <a:ext cx="5457600" cy="353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427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- Vectors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Lists (vectors):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 = c(3.2, 4.0, 3.6)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Indexing: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x[1] # shows first element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Removing: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x[-3] # removes element 3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D045C-62AE-43E3-80AA-5F6B98CD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3" y="3194524"/>
            <a:ext cx="7417526" cy="325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0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Data structure with columns and rows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2" descr="Intro to matrices (article) | Matrices | Khan Academy">
            <a:extLst>
              <a:ext uri="{FF2B5EF4-FFF2-40B4-BE49-F238E27FC236}">
                <a16:creationId xmlns:a16="http://schemas.microsoft.com/office/drawing/2014/main" id="{979E5629-6E22-4B11-BC64-003933CA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3" y="4874131"/>
            <a:ext cx="3679850" cy="206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FF1CBF-9AB7-4D8B-A1B5-8AAD1845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9" y="2592709"/>
            <a:ext cx="7395783" cy="224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646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6" name="Picture 2" descr="R Data Frame: How to Create, Append, Select &amp;amp; Subset">
            <a:extLst>
              <a:ext uri="{FF2B5EF4-FFF2-40B4-BE49-F238E27FC236}">
                <a16:creationId xmlns:a16="http://schemas.microsoft.com/office/drawing/2014/main" id="{028D6A87-C542-4EA9-9512-81942F4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8" y="2177127"/>
            <a:ext cx="7824160" cy="44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 err="1"/>
              <a:t>Github</a:t>
            </a:r>
            <a:r>
              <a:rPr lang="en-US" dirty="0"/>
              <a:t> Page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hlinkClick r:id="rId3"/>
              </a:rPr>
              <a:t>https://github.com/martinwg/ISA291</a:t>
            </a:r>
            <a:r>
              <a:rPr lang="en-US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9FC572-E617-4A72-8986-5ADE386E9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806" y="2515538"/>
            <a:ext cx="8231042" cy="33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68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BF9C3-80D1-452C-AEF6-48AECB25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82" y="2501991"/>
            <a:ext cx="7431890" cy="376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442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D0BED-772D-6157-6719-C6D0BA33E8E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B922AE-1CD9-72F4-C74A-DD1CE7469E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following statements in R are the same:
x = 5
x &lt;- 5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65E98-A82E-337B-3E5F-8007DA4058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9BAA7-700E-711B-6FE4-5E59F834B0F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865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ACED5-B225-05C3-DF1D-A1AFD6FD9AB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4D287-832F-3147-EE3E-E28CFB03CD6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7FFE8-CACD-B48B-FE06-8B0D487627F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R is case-sensitive. In other words, the statements
y = 10
Y = 10
create two different objects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BDECC-B093-AF89-48FF-C1D987F01D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4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459E5-77EA-D421-F688-58F31590827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C72F1-EA3B-59A6-CD90-470648BC585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C080A-0F82-C59D-CFF7-8BDAF8E4D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variable x as described below is of type
x = 2.5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9FCFA-7096-25A9-9AD6-B226B5E912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721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Hopefully, you have successfully installed R and R Studio.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From this set of notes you should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Be able to identify and define: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console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Global Environment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Know how to comment text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and save a R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Assign a value to an object using &lt;- or =.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R code from a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code in the console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basic operations in 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Practice with built-in functions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types (numeric, character, logical)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structures (lists, matrices, data frames)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13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3277804" y="248235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Happy Learning!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901" y="576263"/>
            <a:ext cx="3408198" cy="33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1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 is the programming language.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Studio is an interface through which you can code 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Visual Studio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Atom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Sublime Text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Google </a:t>
            </a:r>
            <a:r>
              <a:rPr lang="en-US" dirty="0" err="1"/>
              <a:t>Colab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Kaggle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12" descr="Rstudio Free Icon of Super Flat Remix V1.08 Apps">
            <a:extLst>
              <a:ext uri="{FF2B5EF4-FFF2-40B4-BE49-F238E27FC236}">
                <a16:creationId xmlns:a16="http://schemas.microsoft.com/office/drawing/2014/main" id="{586C6672-B3B6-417B-BFA3-4A198720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" y="4598202"/>
            <a:ext cx="2034011" cy="20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9F7314-164C-33B3-276F-1DF8D9894084}"/>
                  </a:ext>
                </a:extLst>
              </p14:cNvPr>
              <p14:cNvContentPartPr/>
              <p14:nvPr/>
            </p14:nvContentPartPr>
            <p14:xfrm>
              <a:off x="1343520" y="1400760"/>
              <a:ext cx="3198960" cy="2786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9F7314-164C-33B3-276F-1DF8D98940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4160" y="1391400"/>
                <a:ext cx="3217680" cy="28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5472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R?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 </a:t>
            </a:r>
            <a:r>
              <a:rPr lang="en-US" sz="2800" b="1" dirty="0"/>
              <a:t>free (open-source)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widely used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powerful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Widely used in industry (analytics and data science)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evolving</a:t>
            </a:r>
            <a:endParaRPr lang="en-US" dirty="0"/>
          </a:p>
        </p:txBody>
      </p:sp>
      <p:pic>
        <p:nvPicPr>
          <p:cNvPr id="1026" name="Picture 2" descr="R Programming Course (Johns Hopkins) | Coursera">
            <a:extLst>
              <a:ext uri="{FF2B5EF4-FFF2-40B4-BE49-F238E27FC236}">
                <a16:creationId xmlns:a16="http://schemas.microsoft.com/office/drawing/2014/main" id="{A39160E1-BA28-4D94-9CFD-03D010F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3" y="4116328"/>
            <a:ext cx="3817852" cy="215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Installing R and RStudio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580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install R in your computer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 programming language first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3"/>
              </a:rPr>
              <a:t>https://www.r-project.org/</a:t>
            </a:r>
            <a:r>
              <a:rPr lang="en-US" sz="2400" dirty="0"/>
              <a:t>  - CRAN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any URL. The 0-Cloud would do best if unsure.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base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RStudio IDE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4"/>
              </a:rPr>
              <a:t>https://www.rstudio.com/</a:t>
            </a:r>
            <a:r>
              <a:rPr lang="en-US" sz="2400" dirty="0"/>
              <a:t> 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the free version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E45E6-0BAA-4C0C-9D38-37CD17C1B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87" y="4990675"/>
            <a:ext cx="5673678" cy="159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531710-A69B-89F4-8E1E-135896D1712F}"/>
                  </a:ext>
                </a:extLst>
              </p14:cNvPr>
              <p14:cNvContentPartPr/>
              <p14:nvPr/>
            </p14:nvContentPartPr>
            <p14:xfrm>
              <a:off x="2460960" y="1307160"/>
              <a:ext cx="4598640" cy="231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531710-A69B-89F4-8E1E-135896D171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51600" y="1297800"/>
                <a:ext cx="4617360" cy="23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48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RStudio Basics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47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Working with RStudio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RStudio Environment (Four Panels)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5" y="2481412"/>
            <a:ext cx="4833088" cy="401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A57B154-3A4D-8453-1548-549BB70FE79F}"/>
                  </a:ext>
                </a:extLst>
              </p14:cNvPr>
              <p14:cNvContentPartPr/>
              <p14:nvPr/>
            </p14:nvContentPartPr>
            <p14:xfrm>
              <a:off x="209520" y="2292120"/>
              <a:ext cx="6631920" cy="3485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A57B154-3A4D-8453-1548-549BB70FE7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0160" y="2282760"/>
                <a:ext cx="6650640" cy="350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974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U4MTF9"/>
  <p:tag name="SLIDO_TYPE" val="SlidoPoll"/>
  <p:tag name="SLIDO_POLL_UUID" val="c65328dc-cf96-4654-8524-dcbf4862e050"/>
  <p:tag name="SLIDO_TIMELINE" val="W3sicG9sbFF1ZXN0aW9uVXVpZCI6ImVhNzg1ZjhkLTExZmItNGU5Mi05MWU2LTU0Yzk1OTRiODY3Ni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3Mzh9"/>
  <p:tag name="SLIDO_TYPE" val="SlidoPoll"/>
  <p:tag name="SLIDO_POLL_UUID" val="3d34f5cf-dfa7-4919-8fbd-15c53e4cbbd8"/>
  <p:tag name="SLIDO_TIMELINE" val="W3sicG9sbFF1ZXN0aW9uVXVpZCI6ImUzYzFhMDlhLTM4MjYtNDExMC1hMDA4LWNjMTkzMmYxNDk1OSIsInNob3dSZXN1bHRzIjpmYWxzZSwic2hvd0NvcnJlY3RBbnN3ZXJzIjpmYWxzZSwidm90aW5nTG9ja2VkIjpmYWxzZX0seyJwb2xsUXVlc3Rpb25VdWlkIjoiZTNjMWEwOWEtMzgyNi00MTEwLWEwMDgtY2MxOTMyZjE0OTU5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wNDV9"/>
  <p:tag name="SLIDO_TYPE" val="SlidoPoll"/>
  <p:tag name="SLIDO_POLL_UUID" val="10618f5c-900b-4a96-a486-52273873ebaa"/>
  <p:tag name="SLIDO_TIMELINE" val="W3sicG9sbFF1ZXN0aW9uVXVpZCI6ImMyMTMyYzZlLTU4OWUtNDdjZi1iM2QxLTUwOTYwOGQxYzNlNiIsInNob3dSZXN1bHRzIjp0cnVlLCJzaG93Q29ycmVjdEFuc3dlcnMiOmZhbHNlLCJ2b3RpbmdMb2NrZWQiOmZhbHNlfV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2MjZ9"/>
  <p:tag name="SLIDO_TYPE" val="SlidoPoll"/>
  <p:tag name="SLIDO_POLL_UUID" val="9fcc1aac-d552-4ecc-9930-c6577fc101e0"/>
  <p:tag name="SLIDO_TIMELINE" val="W3sicG9sbFF1ZXN0aW9uVXVpZCI6IjM1YjcwMTdhLTkwMWYtNGQyMy1iNTM1LWQ1NzRmMDI5MjljNSIsInNob3dSZXN1bHRzIjp0cnVlLCJzaG93Q29ycmVjdEFuc3dlcnMiOmZhbHNlLCJ2b3RpbmdMb2NrZWQiOmZhbHNlfV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10379</TotalTime>
  <Words>1117</Words>
  <Application>Microsoft Office PowerPoint</Application>
  <PresentationFormat>Widescreen</PresentationFormat>
  <Paragraphs>143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Wingdings</vt:lpstr>
      <vt:lpstr>Arial</vt:lpstr>
      <vt:lpstr>Lato</vt:lpstr>
      <vt:lpstr>Roboto Slab</vt:lpstr>
      <vt:lpstr>Lato Light</vt:lpstr>
      <vt:lpstr>Courier New</vt:lpstr>
      <vt:lpstr>Office Theme</vt:lpstr>
      <vt:lpstr>Module 0</vt:lpstr>
      <vt:lpstr>Introduction to R</vt:lpstr>
      <vt:lpstr>Github Page</vt:lpstr>
      <vt:lpstr>Introduction to R</vt:lpstr>
      <vt:lpstr>Why R?</vt:lpstr>
      <vt:lpstr>Installing R and RStudio</vt:lpstr>
      <vt:lpstr>How to install R in your computer</vt:lpstr>
      <vt:lpstr>RStudio Basics</vt:lpstr>
      <vt:lpstr>Working with RStudio</vt:lpstr>
      <vt:lpstr>R Scripts – Code Editor</vt:lpstr>
      <vt:lpstr>R Scripts – Code Editor</vt:lpstr>
      <vt:lpstr>Run Code – R Console</vt:lpstr>
      <vt:lpstr>Run Code – R Console</vt:lpstr>
      <vt:lpstr>Run Code – R Console</vt:lpstr>
      <vt:lpstr>Plots – Files, Plots, Packages, Help</vt:lpstr>
      <vt:lpstr>Plots – Files, Plots, Packages, Help</vt:lpstr>
      <vt:lpstr>PowerPoint Presentation</vt:lpstr>
      <vt:lpstr>PowerPoint Presentation</vt:lpstr>
      <vt:lpstr>PowerPoint Presentation</vt:lpstr>
      <vt:lpstr>Using R in the Cloud</vt:lpstr>
      <vt:lpstr>   Introduction to R Programming Syntax </vt:lpstr>
      <vt:lpstr>Assignment Operator</vt:lpstr>
      <vt:lpstr>Case Sensitivity</vt:lpstr>
      <vt:lpstr>Basic Operations in R</vt:lpstr>
      <vt:lpstr>Built-in Functions</vt:lpstr>
      <vt:lpstr>Data Types</vt:lpstr>
      <vt:lpstr>Data Structures - Vectors</vt:lpstr>
      <vt:lpstr>Data Structures – Matrices</vt:lpstr>
      <vt:lpstr>Data Structures – Data Frames</vt:lpstr>
      <vt:lpstr>Data Structures – Data Frames</vt:lpstr>
      <vt:lpstr>PowerPoint Presentation</vt:lpstr>
      <vt:lpstr>PowerPoint Presentation</vt:lpstr>
      <vt:lpstr>PowerPoint Presentation</vt:lpstr>
      <vt:lpstr>Summary</vt:lpstr>
      <vt:lpstr>Happy Learning!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Waldyn Martinez</cp:lastModifiedBy>
  <cp:revision>182</cp:revision>
  <dcterms:modified xsi:type="dcterms:W3CDTF">2025-02-03T15:49:56Z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