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301" r:id="rId2"/>
    <p:sldId id="265" r:id="rId3"/>
    <p:sldId id="638" r:id="rId4"/>
    <p:sldId id="655" r:id="rId5"/>
    <p:sldId id="656" r:id="rId6"/>
    <p:sldId id="679" r:id="rId7"/>
    <p:sldId id="577" r:id="rId8"/>
    <p:sldId id="680" r:id="rId9"/>
    <p:sldId id="681" r:id="rId10"/>
    <p:sldId id="682" r:id="rId11"/>
    <p:sldId id="683" r:id="rId12"/>
  </p:sldIdLst>
  <p:sldSz cx="12192000" cy="6858000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Lato Light" panose="020F0502020204030203" pitchFamily="34" charset="0"/>
      <p:regular r:id="rId19"/>
      <p:bold r:id="rId20"/>
      <p:italic r:id="rId21"/>
      <p:boldItalic r:id="rId22"/>
    </p:embeddedFont>
    <p:embeddedFont>
      <p:font typeface="Roboto Slab" pitchFamily="2" charset="0"/>
      <p:regular r:id="rId23"/>
      <p:bold r:id="rId24"/>
    </p:embeddedFont>
  </p:embeddedFontLst>
  <p:custDataLst>
    <p:tags r:id="rId2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9"/>
    <p:restoredTop sz="96338"/>
  </p:normalViewPr>
  <p:slideViewPr>
    <p:cSldViewPr snapToGrid="0">
      <p:cViewPr varScale="1">
        <p:scale>
          <a:sx n="91" d="100"/>
          <a:sy n="91" d="100"/>
        </p:scale>
        <p:origin x="8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6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9T14:35:09.2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context xml:id="ctx1">
      <inkml:inkSource xml:id="inkSrc118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10-29T14:48:45.429"/>
    </inkml:context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12904 5124 7359 0,'0'3'656'0,"-2"0"-528"0,1 1-128 0,1 1 0 15,0-3 1088-15,0 4 192 0,-2 5 48 0,1 6 0 0,-1 6 928 0,1 2 192 0,0 1 48 0,1-1 0 0,0-1-480 0,0 0-96 0,0-1 0 0,1 2-16 0,-1-1-592 0,0 3-112 0,0 1-32 0,0 1 0 0,0-4-272 0,0 2-64 0,1 0-16 0,-1 0 0 16,2-1-128-16,-2 0-32 0,1 1 0 0,1-3 0 16,-2-24-208-16,4 48-32 0,-3-24-16 0,1-3 0 15,-2-21-128-15,4 38-16 0,-4-38-16 0,0 0 0 16,10 57-96-16,-10-57-16 0,0 0 0 0,8 45 0 0,-5-31-128 0,-1-1 128 15,-1-1-128-15,0 1 128 0,1 0-128 0,-1 0 0 16,-1-2 144-16,2-1-144 0,-2 0 0 16,1-2 144-16,-1 1-144 0,1-2 0 0,-1 1 176 0,0-1-176 15,2 2 160-15,-2-1-160 0,1-1 160 0,-1 2-160 0,0-2 160 0,2 0-160 16,-2-2 0-16,0 3 128 16,-2-1-128-16,2-2 0 0,2 1 0 0,-2-2 0 15,0 2 0-15,0-3 0 0,1 1 0 0,1 0 0 16,0 0 0-16,0-1 0 0,1 0 0 0,1 0 0 15,-1 0 0-15,-1-1 0 0,4 0 0 0,-3-2 0 16,-2 1 0-16,2-1 0 0,0 0 0 0,-2 0 0 16,2 0 0-16,-1 0 0 15,0 0 0-15,0 0 0 0,1 0 0 0,0 0 0 0,-2 0 0 16,2-1 0-16,-2 1 0 0,1 0 0 0,-2 0 0 16,1 1 0-16,0-1 0 0,-1 0 0 0,2 2 0 0,-1-1 0 15,-1 1 0-15,0-1 0 0,2 2 0 0,-1 0 0 0,1-1 0 0,-1 0 0 16,0 1 0-16,2-2 0 15,0 2 0-15,0-2 0 0,2 1 0 0,0-1 0 0,2 1 0 0,0-4 0 16,3 2 0-16,0-1 0 0,-10 1 0 0,0 0 0 16,43-3 0-16,-43 3 0 0,0 0 0 0,58-4 0 15,-58 4 0-15,41-3 0 16,-41 3 0-16,44-2 0 0,-44 2 0 0,0 0 0 0,65 3 0 0,-65-3 0 0,0 0 0 0,64 0 0 16,-64 0 0-16,50-1 0 0,-50 1 0 0,53-2 0 15,-53 2 0-15,48-2 0 0,-48 2 0 0,55-3 0 16,-55 3 0-16,46-3 0 0,-46 3 0 0,56-4 0 15,-56 4 0-15,55-2 0 16,-55 2 0-16,49-1 0 0,-49 1 0 0,55 0 0 16,-55 0 0-16,52 1 0 0,-52-1 0 15,53 0 0-15,-53 0 0 0,58 2 0 0,-58-2 0 0,60 0 0 0,-60 0 0 0,56 0 0 16,-56 0 0-16,60 0 0 0,-60 0 0 0,62 3 0 16,-62-3 0-16,64 0 0 0,-64 0 0 0,65-2 0 15,-65 2 0-15,62-1 0 0,-62 1 0 0,59 0 0 16,-59 0 0-16,57-2 0 0,-57 2 0 0,59-1 0 15,-59 1 0-15,58 1 0 0,-58-1 0 0,61 0 0 16,-61 0 0-16,58 2 0 0,-58-2 0 0,59 3 0 16,-59-3 0-16,58 2 0 0,-58-2 0 0,59 5 0 0,-59-5 0 0,63 7 0 15,-63-7-128-15,60 5 128 0,-60-5 0 0,57 7 0 0,-57-7-272 0,54 7 48 32,-54-7 16-32,63 6 0 0,-63-6 208 0,65 6-192 0,-65-6 192 0,68 4-192 0,-68-4 192 0,69 3 0 15,-69-3 0-15,72 1 0 16,-72-1-192-16,72 2 16 0,-72-2 0 0,61-2 0 15,-61 2-16-15,54 2-16 0,-54-2 0 0,52 0 0 0,-52 0 208 0,51 0-144 16,-51 0 144-16,0 0-128 0,66-2 128 0,-66 2 0 0,0 0 0 0,59-3 0 16,-59 3 0-16,0 0 0 0,57-4 0 0,-57 4 0 15,0 0 0-15,54-6 0 0,-54 6 0 16,0 0 0-16,65-4 0 0,-65 4 0 16,46 0 0-16,-46 0 0 15,0 0 0-15,67 0 0 0,-67 0 0 0,0 0 0 16,58 0 0-16,-58 0 0 15,0 0 0-15,50-3 0 0,-50 3 0 0,0 0 0 0,41-2 0 0,-28 0 0 16,-2 1 0-16,1-1 128 0,-2 1-128 0,-1 0 0 0,-9 1 0 0,0 0 0 16,0 0 0-16,0 0 128 0,0 0-128 0,56 0 0 15,-56 0 0-15,0 0 0 0,0 0 0 0,0 0 0 16,0 0 0-16,53 2 0 0,-46-3 0 0,0 1 0 16,0 0 0-16,-1 0 128 0,0 0-128 0,-1-1 0 15,0 1 0-15,0-2 0 0,0 1 160 0,-3-1 16 16,3 1 0-16,-1-1 0 0,0 0 128 0,0-1 16 0,1 0 16 0,-3-1 0 15,3 1-160-15,-3-3-48 16,1 1 0-16,0-2 0 0,0 1 48 0,0 0 0 16,-2-2 0-16,2-2 0 0,-2 0-32 0,2-1 0 15,-1-1 0-15,-1 1 0 0,2 0-144 0,-2-3 192 0,1-5-192 16,-1-2 192-16,0 0-192 0,-1 0 0 0,0-2 0 0,0-1 128 16,0 2-128-16,-1-3 128 15,0-1-128-15,-1-1 128 0,2-1-128 0,-1-1 160 0,1-2-160 0,0 3 160 16,0 1-160-16,0-1 0 0,-2 0 0 0,2-1 128 15,-1 4-128-15,1-1 0 16,-1 2 0-16,-1 0 0 0,2 0 0 0,-1 0 0 0,-1 3 0 0,1 0 0 16,0 3 0-16,-1-1 0 0,1 1 0 0,-2 2 0 15,0 2 0-15,0 0 0 0,-1 0 176 0,-2 1-176 0,1 1 176 0,-2-1-176 16,-2 0 192-16,1 3-192 16,-1 0 176-16,-1 0-176 0,-1 2 160 0,0 0-160 0,-1 0 160 0,0 1-160 0,-1-1 160 0,0 2-160 15,1 3 128 1,-1-1-128-16,-1 1 0 0,1 1 0 15,-1 0 0-15,0 1 0 0,-2 1 0 0,1 0 0 16,1 1 0-16,-2 1 0 0,-1-1 0 0,0 2 0 16,0 0 0-16,0-1 128 0,-1 1-128 0,-2 0 0 15,2 0 0-15,-2-2 0 0,2 1 0 0,-2-2 0 16,0 0 0-16,2 0 0 0,-2-3 0 0,0 0 0 16,0 2 0-16,1-2 128 0,-1 1-128 0,-1 0 0 0,1-1 0 15,-3 0 0-15,1 0 0 0,-2 0 0 0,1 2 0 0,-2-2 0 16,-2 2 0-16,-2-2 0 15,1 1 0-15,-1 0 0 0,-3-1 0 0,0-1 0 0,-2 1 0 0,0 0 128 0,-1-1-128 0,-2-1 0 16,0 3 0-16,-1-3 144 0,3 4-144 0,-6 0 128 16,-3-1-128-16,-2 2 0 0,-2 0 144 0,-2-1-144 15,2-1 0-15,1 1 0 0,4-2 0 0,-3 0 128 16,3 0-128-16,-5 2 0 0,-2 1 0 0,-2 0 0 16,0-1 0-16,-2 1 0 0,2 0 0 0,-5 0 0 15,-2 0 0-15,-3 0 0 0,-2 0 0 0,-1 1 128 0,4 2 0 0,-5 0 0 16,-5 1 0-16,-2-1 0 0,-1 1-128 15,2-1 176-15,2 1-176 0,1-1 192 16,1-2-192-16,1 1 0 0,4 0 0 0,-6 0 0 16,-3-2 128-16,1 0-128 0,2-2 128 0,4 1-128 15,7 0 144-15,4-1-144 0,6 1 160 0,3-1-160 16,4 1 0-16,4-2 0 0,5 0 0 0,2 1 0 31,6 0-400-31,3 1-128 0,7 1-32 0,2 1-12992 0,7 2-2592 16</inkml:trace>
  <inkml:trace contextRef="#ctx0" brushRef="#br0" timeOffset="8728.96">2473 1850 16575 0,'1'0'1472'0,"0"0"-1168"0,1 0-304 0,-2 0 0 0,1 1 784 0,1 1 112 0,-1-1 0 0,2 3 16 0,0 3 1072 0,1 2 192 0,-1 3 64 0,0 3 0 0,-2 3-720 0,-2 2-144 0,1 2-32 0,-3 4 0 15,1-2-128-15,-2 5-16 0,1 5-16 0,0 6 0 16,-1 4-608-16,1 4-112 0,-1 1-16 0,1 2-16 15,1-2-304-15,-3-2-128 0,2-6 0 0,1 0 128 16,-3 3-128-16,3 0 0 16,-3-3 0-16,2-2 0 0,2 4 0 0,-2-2 0 0,2 2 0 0,-1 1 0 15,2 3 0-15,0-3 0 0,0-4 0 0,0-3 128 16,2-3-128-16,-2 0 0 0,0-1 0 0,0-2 0 16,0-6 0-16,-2 2 0 0,1 1 0 0,1 0 0 0,-1 1 192 15,-1-4-32-15,1 0-16 0,-2 1 0 0,0-2 0 0,0-1 0 16,0-1 0-16,1-1 0 0,-1-1-144 0,0-2 0 15,0 2 0-15,0-3 0 0,1-1 0 0,-1-2 0 16,1 1 0-16,-1-2 0 0,2 0 0 0,0 1 0 0,-1-3 0 0,2-1 0 16,0 0 0-1,0-1 0-15,0-2 0 0,2 0 0 0,-1 0 0 0,2-2 0 0,1 2 0 0,0-1 0 16,3-2 0-16,0 1 0 0,2-1 0 0,-1-1 0 16,2-2 0-16,-10-1 0 0,0 0 0 0,0 0 128 15,54 1-128-15,-54-1 192 0,0 0-192 0,52-2 192 16,-52 2-192-16,0 0 0 0,65-7 0 0,-65 7 0 15,53-6 0-15,-53 6 0 0,56-6 0 0,-56 6 0 0,0 0-144 16,68-7 144-16,-68 7-192 0,65-4 192 16,-65 4-144-16,73-6 144 0,-73 6 0 0,78-8-144 0,-78 8 144 0,78-9 0 15,-78 9 0-15,84-10-128 16,-84 10 128-16,94-8 0 0,-94 8 0 0,82-3 0 16,-82 3 0-16,100-1 0 0,-45-1 0 15,0 2 0-15,4-1 0 0,-1 0 0 0,-58 1 0 0,106-2 0 16,-51 2 0-16,5 0 0 0,2 3 0 0,0-2 0 15,0 1 0-15,0-1 0 0,0-1 0 0,1-1-128 16,0 1 128-16,-1 0 0 0,0 1 0 0,2 2 0 16,1 1 0-16,1-1 0 0,1 0 0 0,-5-2 0 15,-62-1 0-15,112 3 0 0,-49-1 0 0,5-1 0 0,5 3 0 16,-1-1 0-16,-1 1 0 0,-2-2 0 0,-2-1 0 0,-7 0 0 16,-3 1 0-16,4-1 0 0,5 4 0 15,2-1 0-15,0 1 0 0,0 0-128 0,-5-1 128 0,1-1 0 16,1 0 0-16,0-1 0 15,0 1 0-15,-2 1 0 0,1 2 0 0,-2 1 0 0,0-1 0 0,-3-2 0 16,-59-4 0-16,109 6 0 0,-109-6 0 16,105 4 0-16,-50-1 0 0,3 0 0 0,-58-3 0 0,108 8 0 15,-108-8 0-15,105 7 0 0,-105-7 0 0,93 6 0 16,-93-6 0-16,103 3 0 0,-103-3 0 0,92 4 0 16,-92-4 0-16,99 8 0 0,-99-8 0 0,92 9 0 15,-92-9 0-15,82 7 0 0,-82-7 0 0,70 7 0 16,-70-7 0-16,64 6 0 0,-64-6 0 0,68 7 0 15,-68-7 0-15,69 8 0 0,-69-8 0 0,68 10 0 0,-68-10 0 0,66 11 0 16,-66-11 0-16,60 12 0 16,-60-12 0-16,60 12 0 0,-60-12 0 0,0 0 0 0,79 14 0 0,-79-14 0 15,0 0 0-15,81 10 0 0,-81-10 0 0,59 6 0 16,-59-6 0-16,61 3 0 0,-61-3 0 0,62 1 0 16,-62-1 0-16,57 0 0 0,-57 0 0 0,55 0 0 15,-55 0 0-15,55-3 0 0,-55 3 0 0,56-2 0 0,-56 2 0 0,53-5 0 16,-53 5 0-16,48-8 0 0,-48 8 0 0,0 0 0 15,62-7 0-15,-62 7 0 0,0 0 0 0,52-10 0 16,-35 7 0-16,0-1 0 0,-3 1 0 0,0 0 0 16,0 0 0-16,-1-1 128 15,0 1-128-15,-2-1 0 0,0 0 0 0,1-2 0 16,-1 2 192-16,-1-3-48 0,0 1 0 0,0-1 0 16,0 0 32-16,-2-1 0 0,2-1 0 0,0 1 0 0,0-1-176 15,1-1 0-15,-2 0 0 0,0 1 0 0,1 0 0 16,-1-1 0-16,-1 0 0 0,1 0 0 0,-1 2 0 0,-1-2 0 15,0 0 0-15,0-1 0 0,-1 1 0 0,1-3 0 16,-1 2 0-16,-1-3 0 0,1 0 144 0,0-5-144 16,-1 2 160-16,1-1-160 0,1-3 256 0,-1 0-32 15,-1 1-16-15,1 0 0 0,0-3-48 0,-1 1-16 16,1-2 0-16,0 0 0 0,-1 0-144 0,1-3 0 16,0-4 144-16,-1-3-144 0,1-1 128 0,0-2-128 0,1-1 128 0,0 1-128 15,-2-3 128-15,4 1-128 16,-1-2 160-16,1 1-160 0,-1 1 128 0,-1 4-128 0,0 2 0 0,0-2 144 0,2-3-144 0,-2-5 0 15,3 1 0-15,-2-1 0 0,-1 2 0 0,0 2 0 32,0-2 0-32,-1 0 0 0,0 3 0 0,-2 0 0 0,0 1 0 0,0 4 0 0,-1 5 128 0,2 0-128 15,-3-3 192-15,1-2-64 0,0 1 0 16,1-3-128 0,-1-2 192-16,1 0-64 0,1-1-128 0,-3 3 0 0,1-1 0 0,-1 2 0 0,-1 3 0 0,-1 3 0 15,0 3 0-15,-3 1 0 0,-1 2 0 0,0 1 0 16,-2 4 0-16,0 2 0 15,-1-1 0-15,-1 1 128 0,-2 1-128 0,-1 1 128 0,-1 0-128 0,-2 2 192 16,-1 1-192-16,-4 0 192 16,0 2-64-16,-1-1-128 0,-3 2 192 0,-2 1-64 0,-5 1 0 0,-4 0-128 15,-5 1 192-15,-5 1-64 0,2 2 48 0,-5 0 0 16,-5 2 0-16,-9 2 0 0,-7 0 64 0,-5 2 16 16,-4 1 0-16,0 0 0 0,-2 2-16 0,-8-1 0 15,-2 2 0-15,-2-1 0 0,-4 2-112 0,-3-3-128 16,2 2 176-16,-3-2-176 0,-2 1 0 0,-4-2 0 0,1 1 0 15,-1-2 0-15,2 1 0 0,-4-2 0 16,-4-1 0-16,1 0 0 0,2-2 0 0,0 1 0 0,-1-1 0 16,-2-1 0-16,-1-1 192 15,1-2 0-15,7 0-16 0,-6 0 0 0,-4 0 0 0,-3 1 0 16,-2-4 0-16,2 2 0 0,9 1-16 0,-3 0 0 16,-8 2 0-16,-5-1 0 0,-3 2 16 0,-2 2 0 15,-2 1 0-15,-1-1 0 0,1 3 0 0,-2-1 0 16,-2 0 0-16,0 2 0 0,5-2-32 0,2 0 0 15,-4 3 0-15,2-1 0 0,2-2-144 0,4 2 160 16,2 1-160-16,2-1 160 0,1-1-160 0,6-1 0 0,13 1 0 16,1-1 0-16,2 0 0 0,1 0-176 0,4 1 176 0,6-1-192 31,7-1-544-31,5-1-112 0,8 1-32 16,4 2 0-16,4 0-464 0,5 2-112 0</inkml:trace>
  <inkml:trace contextRef="#ctx0" brushRef="#br0" timeOffset="17945.24">16003 9408 16575 0,'1'-1'1472'0,"-1"-1"-1168"0,2 2-304 16,-2-1 0-16,0 1 912 0,0 0 128 0,1 0 32 0,0 0 0 0,1 0 1488 0,-1 0 288 0,2 0 64 0,0 1 16 0,0 1-1264 0,0 0-240 0,-1 3-48 0,-2-5-16 0,0 0-544 0,0 0-112 0,0 0-32 0,0 0 0 15,24 53-352-15,-24-53-80 0,0 0-16 0,0 0 0 16,20 57-224-16,-20-57 144 0,0 0-144 0,0 0 128 16,16 53-128-16,-16-53 0 15,0 0 0-15,0 0 0 0,0 0 0 0,12 44 0 0,-12-44 0 0,0 0 0 0,0 0 0 0,0 0 208 32,0 0-48-32,0 0-16 0,0 30 144 0,-1-30 32 0,0 1 0 15,-1-2 0-15,1 1-80 0,-2 0-16 0,2-1 0 0,-2-1 0 16,1-1 32-16,0-2 0 0,0-1 0 0,1 0 0 15,-1 1-32-15,2-4 0 0,0 1 0 0,0-2 0 16,0 0-32-16,2-1-16 0,-1-2 0 0,1-1 0 16,0-2 0-16,0-1 0 0,2-1 0 0,-1-2 0 15,1-1-176-15,0 0 160 0,2 1-160 0,0 0 160 16,1 2-160-16,0 1 0 0,1 3 0 0,-1 2 0 0,2 1 0 0,-1 0 0 16,2 1 0-16,0 0 0 0,1 2 0 0,1 1 0 15,0 2 0-15,-12 5 0 0,0 0 0 0,0 0 0 16,51 2 0-16,-51-2 0 0,0 0 0 0,0 0 0 0,0 0-144 0,48 41 144 31,-48-41-224-31,0 0 16 0,24 49 0 0,-24-49 0 0,0 0 32 0,16 64 16 0,-16-64 0 0,5 42 0 16,-5-42 160-16,0 0 0 0,6 48 0 0,-6-31-128 15,0-17 128-15,1 33 0 0,-1-33 0 16,0 29 0-16,0-15 0 0,-1-1 0 0,0-2 0 0,-1-1 128 0,-1 0 64 0,2-1 32 31,1-2 0-31,-3-2 0 0,2 1-64 0,1-3-16 16,-2 0 0-16,2-2 0 0,0 2-144 0,0-2 0 0,0 2 144 0,2-3-144 0,-2 2 0 0,0-2 0 31,1 0 0-31,1 0 0 0,-1-2-240 0,-1-1-112 0,3-1-32 16,-2 0 0-1,1 0-832-15,-1-1-192 0</inkml:trace>
  <inkml:trace contextRef="#ctx0" brushRef="#br0" timeOffset="18507.02">16609 9366 15663 0,'3'1'688'0,"-2"-1"144"0,1 0-656 0,-2 0-176 0,0 1 0 0,0 1 0 0,0 1 2848 0,-2-1 544 0,2 6 96 0,-3 3 32 0,0 0-640 0,-1 5-128 0,1-1-32 0,1 2 0 0,-1 0-1584 0,1 0-320 0,1 0-64 0,1-17-16 0,0 31-400 0,0-31-80 15,0 0 0-15,7 41-16 0,-7-41-64 0,0 0-16 16,0 0 0-16,0 0 0 0,31 48-160 0,-31-48 160 16,0 0-160-16,0 0 160 0,0 0-160 0,0 0 128 15,61 34-128-15,-61-34 128 0,0 0-128 0,0 0 0 16,0 0 0-16,53-1 128 0,-43-4-128 0,-1 1 128 16,-9 4-128-16,17-8 128 0,-9-1-128 15,1 1 160-15,-2-2-160 0,0 0 160 0,-1 0 16 0,-1-1 0 0,1-1 0 16,-3 0 0-16,-2-1 144 0,2 0 16 0,-2 1 16 0,1-3 0 0,-1 0 16 0,-1-1 0 31,-1-1 0-31,-1 0 0 0,2 0-80 0,-1 2-16 0,1-1 0 0,0 4 0 0,-2 0-128 0,2 4-16 16,0 2-128-16,2 1 192 0,-1 2-192 0,2 1 0 15,-1 2 0-15,-2 2 0 16,1 1 0-16,-1 2 0 0,1 4 0 0,-1 2 0 16,0-11 0-16,0 0 0 0,7 40 0 15,-7-40 0-15,0 0 0 0,10 52 0 0,-10-52-160 0,0 0 160 0,16 59-256 16,-16-59 16-16,0 0 16 0,0 0 0 15,27 60 64-15,-27-60 16 16,0 0 0-16,0 0 0 0,0 0 144 0,38 46-208 0,-38-46 80 0,0 0 128 16,0 0-144-16,0 0 144 15,0 0 0-15,0 0 0 0,0 0-128 0,54 40 128 0,-54-40 0 0,0 0 0 16,0 0-176-16,0 0 176 0,0 0-160 0,0 0 160 16,0 0-384-16,50 0 32 0,-45-2 0 0,0-1 0 31,-1 1-400-31,1-1-80 0,-1-1 0 0,-1 1-17968 15</inkml:trace>
  <inkml:trace contextRef="#ctx0" brushRef="#br0" timeOffset="19227.45">17148 9435 13823 0,'6'-3'608'0,"-3"2"128"0,0-1-592 0,0 2-144 0,-2 0 0 0,0 2 0 16,1-1 2752-16,1 2 528 0,-3-3 112 0,0 0 0 0,0 0-624 0,0 0-128 0,32 55-16 0,-32-55-16 0,0 0-1376 0,19 51-272 0,-19-51-48 0,0 0-16 0,11 52-320 0,-11-52-80 15,0 0-16-15,8 41 0 0,-8-41-160 0,0 0-48 16,0 0 0-16,0 0 0 0,0 0-80 0,10 45-32 16,-8-42 0-16,-1 0 0 0,0-2 16 0,2-1 0 0,-1 0 0 0,-1-1 0 15,1 1-16-15,-1-3 0 0,2-1 0 0,-3-2 0 16,1 0 80-16,1-1 16 0,-1-1 0 15,0-2 0-15,1 0 0 0,-1-3 0 0,1 1 0 16,-1-4 0-16,0-1-48 0,2-1 0 0,2-2 0 0,-1-1 0 16,1 1-80-16,1-1-128 0,1 1 176 15,-1 0-176-15,1 3 0 0,0 2 0 16,-1 2 0-16,1 2 0 0,0 2 0 0,-2 4 0 0,1 1 0 16,0 2 0-16,-6 2 0 0,0 0 0 0,0 0 0 0,0 0 0 15,0 0 0-15,0 0 0 0,39 51 0 0,-39-51 0 16,0 0-144-16,16 55 144 0,-16-55-128 0,10 47 128 15,-10-47-160-15,8 45 160 0,-8-45-192 0,6 38 192 16,-6-38-160-16,0 0 160 0,7 42-128 0,-7-42 128 0,0 0 0 0,0 0 0 16,0 0 0-16,1 31 0 0,-1-28 0 0,0-1 0 15,0-2 0-15,0 0 0 16,0-2 0-16,0 1 0 0,2-2 0 0,0-3 128 0,1-1 96 0,0-1 32 16,0 1 0-16,-2-3 0 0,2-1-64 0,-3-4-16 0,2 3 0 0,-1-4 0 15,0-1-48-15,2-2-128 0,0-1 192 0,0-3-64 16,1-1-128-16,0-1 128 0,2-2-128 0,0 1 128 15,1 4-128-15,1 1 0 0,1 2 0 0,-1 4 0 16,2 2 0-16,-1 5 0 0,0 0 0 0,0 4 0 16,-9 4 0-16,0 0 0 0,0 0 0 0,0 0 0 15,0 0 0-15,63 21 0 16,-63-21 0-16,0 0 0 0,0 0-144 0,40 53 144 16,-40-53 0-16,0 0 0 0,24 56-128 0,-24-56 128 15,0 0 0-15,24 67 0 0,-24-67 0 0,0 0 0 16,20 59 0-16,-20-59 0 0,0 0 0 0,18 49 0 0,-18-49 0 0,0 0 0 15,0 0 0-15,0 0 0 0,26 54 0 0,-26-54 144 16,0 0 96-16,0 0 16 0,0 0 0 0,0 0 0 16,0 0-128-16,0 0 0 0,0 0-128 0,0 0 192 15,0 0-192-15,0 0 0 0,0 0 0 0,0 0 0 32,0 0-384-32,0 0-80 0,0 0-16 0,0 0 0 15,0 0-752-15,0 0-160 0</inkml:trace>
  <inkml:trace contextRef="#ctx0" brushRef="#br0" timeOffset="19836.68">18095 9655 12895 0,'0'3'1152'0,"1"-2"-928"0,1 1-224 0,-2-2 0 0,1 0 368 0,-1 1 16 0,2 1 16 0,0 0 0 0,-2-2 1776 0,0 0 368 0,0 0 64 0,0 0 16 0,0 0-192 0,0 0-48 0,0 0 0 0,0 0 0 15,0 0-464-15,0 0-80 0,0 0-32 0,33-11 0 16,-30 6-848-16,-3-1-160 0,1 0-32 0,-1 1-16 16,0-2-288-16,-3 1-48 0,2 2-16 0,-2-1 0 15,0 1-64-15,-2 3-16 0,0-2 0 0,0 3 0 0,-2 1-64 0,0 1-32 16,1 2 0-16,-1 0 0 0,0 2-80 0,0 0-16 16,1 1 0-16,3 1 0 0,0-1-128 0,2-1 0 15,0-2 0-15,2 0 0 0,0 0 0 0,2-2 0 0,0-1 0 0,0-1 0 16,1 0 128-16,0-3-128 15,2 2 128-15,0-3-128 0,-1 0 304 0,1-1-32 0,0 0 0 0,-1 0 0 16,1 1-128-16,-2 0-16 0,2-2-128 0,-2 2 192 16,-1 1-336-16,1 0-80 0,0 1-16 0,-1-1 0 15,0 1-736-15,1 1-160 16</inkml:trace>
  <inkml:trace contextRef="#ctx0" brushRef="#br0" timeOffset="20424.05">18906 9405 19343 0,'-2'-6'848'16,"2"4"192"-16,0-1-832 0,0 0-208 0,0 2 0 0,0 1 0 0,0 0 2048 0,0-2 352 0,0 2 80 0,0 0 16 16,3 0 256-16,-1 3 64 0,0 0 16 0,-2-3 0 0,0 0-1616 0,0 0-336 0,0 0-64 0,32 51-16 0,-32-51-464 0,0 0-80 0,29 53-32 0,-29-53 0 0,0 0-224 0,28 67 144 0,-28-67-144 0,0 0 128 0,32 66-128 0,-32-66 0 0,0 0 0 0,24 50 0 0,-24-50 0 0,0 0 0 0,0 0 0 0,0 0 0 15,0 0 0-15,25 49 0 0,-25-49 0 0,0 0 0 0,0 0 0 0,0 0 0 31,0 0 0-31,0 0 0 0,0 0 0 0,16-14 160 0,-14 5-32 0,1-2-128 0,-1 0 528 0,0-2 0 16,0-2 0-16,-1-1 0 0,-1-1 144 0,2 0 32 16,-1-1 0-16,-1-3 0 0,0-1-48 0,0 0 0 0,0-4 0 15,1 0 0-15,1-1-112 0,-1 0-32 0,2 1 0 16,0 2 0-16,-2 2-176 0,-1 2-32 0,0 3-16 0,-4 3 0 16,3 1-288-16,-1 3 128 15,1 3-128-15,1 2 0 0,0-1 0 0,0 2 0 0,1 2 0 0,-1 1 0 16,2-1-192-16,-1 4-32 15,2-1-16-15,0 4 0 32,1-1-784-32,-4-4-144 0,0 0-48 0,0 0 0 0,0 0-320 0,0 0-64 0</inkml:trace>
  <inkml:trace contextRef="#ctx0" brushRef="#br0" timeOffset="21486.71">19595 9558 911 0,'2'0'0'0,"0"0"0"16,0 0 0-16,-1 0 0 0,1 1 1424 0,-1-1 208 15,3 0 32-15,2-1 16 0,-6 1 2000 0,0 0 400 16,0 0 80-16,30-12 0 0,-23 7-880 0,-3-2-176 15,0 0-32-15,-1-3-16 0,0 1-752 0,-2-2-128 16,-1 0-48-16,2-1 0 0,-2 2-1072 0,-2-1-224 0,1 0-32 0,-3-3-16 16,-1 1-224-16,0 0-48 0,-2 1-16 0,0-1 0 15,-2 3-176-15,1 2-16 0,-1-2-16 0,-2 3 0 16,1 1-112-16,0 3-32 16,0 2 0-16,0 2 0 0,0 2-144 0,1 3 0 0,0 1 0 0,-1 1 128 0,0 3-128 0,0 5 0 15,0 2 0-15,2 2 0 16,1 0-256-16,1-2 0 0,1 3 16 15,2 2 0-15,3-23-208 0,-3 48-32 16,3-48-16-16,6 42 0 0,-6-42 48 0,0 0 16 16,18 48 0-16,-18-48 0 0,0 0 240 0,0 0 64 0,0 0 0 0,52 41 0 0,-52-41 128 0,0 0 0 0,0 0-144 0,0 0 144 15,57 3 0-15,-57-3 0 0,0 0 0 0,32-12 128 16,-20 4 160-16,-3 1 32 0,1-1 0 0,-1-2 0 16,-1 0 96-16,-1 0 32 0,2 2 0 0,-2-4 0 15,-1 3 0-15,-1-4 16 0,1 2 0 0,-2-1 0 16,-1 2-16-16,0 1-16 15,-2-1 0-15,-1 0 0 0,0 0-112 0,0 0-32 16,-1 1 0-16,-1 2 0 0,1 2-80 0,1 2-16 16,-3 2 0-16,2-1 0 0,-1 2-192 0,1 3 128 0,-1 0-128 15,1 1 0-15,0 2 0 0,-1 2 0 16,2 1 0-16,0-1 0 0,0-8-208 0,0 0 16 16,0 0 0-16,0 0 0 0,16 51-128 0,-16-51-32 0,0 0 0 0,0 0 0 15,0 0 160-15,0 0 16 0,0 0 16 0,45 51 0 16,-45-51-16-16,0 0 0 0,0 0 0 0,0 0 0 15,0 0 176-15,0 0 0 0,56 5 0 0,-50-7-128 16,3-1 128-16,-4-1 0 0,2-2 0 16,-1 0 0-16,0-1 0 15,-2 0 192-15,0-1-32 0,-1-2-16 0,-2 1 304 0,1 1 48 16,-1-2 16-16,-1 0 0 0,0 0 0 0,-1 0 16 0,-1-1 0 0,2 0 0 16,-1 1-96-16,1-2-32 0,0 1 0 0,-2 0 0 15,4-3-144-15,-2 1-16 0,3 0-16 0,0 1 0 16,-1 0-224-16,3 2 128 0,0 1-128 0,1 1 0 15,0 1 0-15,-1 3 0 0,1 0 0 0,0 2 0 16,-1 0 0-16,-5 2 0 0,0 0 0 0,0 0 0 16,0 0 0-16,0 0 0 0,0 0 0 0,0 0 0 15,65 12 0-15,-65-12-128 0,0 0 128 0,0 0 0 16,0 0 0-16,57 0 0 0,-57 0 0 0,0 0 0 16,0 0 0-16,45-11 0 0,-45 11 0 0,0 0 0 0,25-11 0 0,-16 5 0 15,-4 2 0-15,2-2 0 16,-2 2 0-16,-1 0 0 0,0 0 0 0,-1-1 0 0,1 1 0 0,-2 1 0 15,-1-1 0-15,0 1 0 0,1 2 0 0,-1-1 0 0,-1 1 0 0,2 1 0 16,-2 0 0-16,0 1 0 0,-2 2 0 0,2 0 0 16,0-3 0-16,0 0 0 0,-4 24 0 0,4-24 0 15,-3 25 0-15,0-10 0 0,3-15 0 0,-2 35 0 16,2-35-160-16,-3 38 160 0,3-38-128 16,0 42 128-16,0-42-192 0,0 0 32 0,4 50 16 15,-4-50 0-15,0 0 144 0,11 46 0 0,-11-46-144 0,0 0 144 16,0 0 0-16,17 50 0 15,-17-50-144-15,0 0 144 0,0 0 0 0,0 0 0 0,0 0-128 16,0 0 128-16,0 0-192 0,48 39 0 0,-48-39 16 0,0 0 0 16,0 0-128-16,0 0-16 0,47-1-16 0,-47 1 0 31,0 0-256-31,31-10-48 0,-31 10-16 0,0 0 0 16,30-11-432-16,-22 7-64 0,2-1-32 0,-2 1-12224 15,0-2-2448-15</inkml:trace>
  <inkml:trace contextRef="#ctx0" brushRef="#br0" timeOffset="22211.85">20406 9390 2751 0,'0'-5'256'0,"0"1"-256"0,-1 1 0 0,1 3 0 15,0 0 3632-15,-2-1 672 0,1-2 144 0,-1-1 32 0,0-2 960 0,-1 3 192 0,0 3 32 0,0 3 16 0,2 3-3520 0,-1 2-704 0,2 2-144 0,0 1-32 0,0-11-592 0,0 0-128 0,6 44-32 0,-6-44 0 0,0 0-272 0,10 60-64 0,-10-60-16 0,0 0 0 0,14 58-176 0,-14-58 160 16,0 0-160-16,17 48 160 0,-17-48-160 0,0 0 0 15,0 0 0-15,0 0 128 0,31 50-128 0,-31-50 0 16,0 0 0-16,0 0 128 0,0 0-128 0,0 0 0 16,0 0 0-16,59 22 0 0,-59-22-176 15,0 0-16-15,36-9 0 0,-36 9 0 16,0 0-272-16,41-11-64 0,-41 11-16 16,26-9 0-16,-26 9-144 0,26-10-16 0,-13 3-16 0,-2 2 0 15,-11 5-480 1,22-10-80-16,-10 3-32 0,-1 0 0 0,-11 7-320 0,21-13-64 0,-9 6-16 0,-1-2 0 15,-11 9 864-15,20-12 160 0,-10 5 48 0,-2-2 0 0,-1 4 512 0,-1-2 128 0,1-1 0 0,-2 1 0 0,0-1 1360 0,-1-2 304 16,0 0 64-16,-2 0 16 0,0 0-608 0,-2-1-128 16,0 1-32-16,-1-3 0 0,-2 1 144 0,-3 0 32 15,2 3 0-15,-4-1 0 0,1 1-384 0,-3 1-64 16,-1 1 0-16,-2 0-16 0,3 1-96 0,-3 2-16 16,-1-1 0-16,-1 3 0 0,0 2-64 0,0 1 0 15,-1 2-16-15,1 1 0 0,2 5-224 0,0 0-32 16,2 1-16-16,1 4 0 15,0 1-224-15,3 0 0 0,2 2 0 0,0 1 0 0,3 4-128 0,2-22-32 16,0 43 0-16,0-43 0 16,0 0-304-16,14 58-64 15,-14-58-16-15,0 0 0 0,0 0 192 0,39 46 32 0,-39-46 16 16,0 0 0-16,0 0 160 0,54 12 144 0,-54-12-208 16,0 0 80-16,41-7 128 0,-41 7 0 0,25-10-144 0,-13 5 144 0,-3-1 0 0,1-2 0 15,2-2 128-15,-2 1-128 0,-3 1 400 0,0-2 0 16,-2-1 0-16,0-1 0 0,-1 0 208 0,-1 0 32 0,-2 1 16 15,0 0 0-15,-1 1 48 0,-1-2 0 0,-2 4 0 16,2 1 0-16,-2 1-64 0,-1 3-16 16,-1 2 0-16,0 1 0 0,2 1-96 0,0 2-16 0,-1 3 0 15,1 1 0-15,0 1-320 0,2 1-192 16,1-9 192-16,0 0-192 0,0 38 0 0,0-38 0 16,0 0 0-16,0 0 0 0,0 0 0 0,22 55 0 15,-22-55 0-15,0 0 0 0,0 0 0 16,0 0-144-16,0 0 144 0,60 43 0 0,-60-43 0 15,0 0 0-15,0 0 0 0,0 0-128 0,55 9-80 16,-55-9-16-16,0 0 0 0,0 0 0 16,42-4-832-16,-30 1-160 0,-3 1-48 15,1-3 0-15,-1 4-400 0,-1-3-96 0,1-1-16 16,-2 0-18960-16</inkml:trace>
  <inkml:trace contextRef="#ctx0" brushRef="#br0" timeOffset="22702.37">21145 9018 33167 0,'-2'-3'2944'0,"1"2"-2352"0,1-1-464 0,1 2-128 0,-1 2 1216 0,0-2 240 0,-1 1 32 0,0 2 16 0,-1 1-304 15,-1 6-64-15,3-10-16 0,-4 37 0 0,4-37-448 0,-1 49-96 0,-1-19 0 0,1 2-16 0,-1 4-272 0,0-1-48 0,0 3-16 0,1-1 0 0,-1-2-224 0,2-35 0 0,2 62 0 0,-2-62 0 16,4 51 0-16,-4-51 0 15,0 0 0-15,9 54 0 0,-9-54 176 0,0 0-176 16,0 0 192-16,0 0-192 16,14 49 336-16,-13-44-32 0,0-1-16 0,1-1 0 0,-1 0-16 0,-1-3 0 0,2 1 0 0,-2-2 0 15,1 1-16-15,2-3-16 16,-3-1 0-16,0-2 0 0,3 2 80 0,-2-3 0 16,2-2 16-16,0-1 0 0,1-2-48 0,0-4-16 0,2 0 0 0,0-1 0 15,2-1-128-15,2-2-16 16,0 1-128-16,3 0 192 0,-1 4-192 0,1 2 0 0,0 3 0 0,1 3 0 15,-14 7 0-15,0 0 0 0,41-6 0 16,-41 6 0-16,0 0 0 0,0 0-128 0,51 33 128 16,-51-33-160-16,0 0-160 0,0 0-16 15,39 68-16-15,-39-68 0 0,0 0-16 0,14 56 0 16,-14-56 0-16,0 0 0 0,2 55 176 16,-2-55 48-16,-7 30 0 0,1-19 0 0,-1-1 144 0,-1-3 0 0,-2 0 0 0,-2-1 0 15,0 0 0-15,-2-2 224 0,-2-1-48 0,0-3-16 16,-1 0 288-16,2-2 64 0,-1 1 16 0,1-1 0 15,4 0-32-15,-1-1-16 0,4 0 0 0,1 0 0 16,2 0-480-16,1 0 0 0,1 1-128 0,2-3 128 31,0 3-928-31,2-1-80 0,0 0-16 0,1 1-13680 0,2 1-2736 0</inkml:trace>
  <inkml:trace contextRef="#ctx0" brushRef="#br0" timeOffset="23035.99">21642 9067 33167 0,'-1'-5'2944'15,"1"1"-2352"-15,0 1-464 0,0 1-128 0,0 1 1216 0,0-2 208 0,0-3 48 0,-2-2 16 0,2 0-144 0,0 0-16 0,0 4-16 0,0 4 0 0,0 6-512 0,0 2-96 0,0 5-32 0,0-13 0 0,0 0-160 0,5 55-48 16,-5-55 0-16,4 52 0 15,-4-52-144-15,8 57-48 0,-8-57 0 0,9 56 0 16,-9-56-144-16,10 53-128 16,-10-53 192-16,0 0-192 0,15 65 288 0,-15-65-48 0,0 0-16 0,14 56 0 15,-14-56 112-15,0 0 32 0,9 47 0 0,-9-47 0 16,0 0-48-16,0 0-16 16,3 45 0-16,-3-36 0 0,0-9-48 0,0 0 0 0,0 0 0 0,0 0 0 15,0 0-256-15,0 0 0 0,0 35 128 0,0-34-128 16,0-1-192-16,1 0-112 0,0 2-16 0,1-2 0 15,-2 0-832-15,1-2-160 16,1 1-32-16,-2-1-13184 0,0 1-2640 0</inkml:trace>
  <inkml:trace contextRef="#ctx0" brushRef="#br0" timeOffset="23518.31">21946 9464 10127 0,'0'0'896'0,"0"0"-704"0,0 0-192 0,0 0 0 0,0 0 4288 0,1 0 832 15,1 0 176-15,-1 2 16 0,3-2-1712 0,-4 0-336 16,0 0-80-16,0 0-16 0,0 0-2016 0,0 0-384 16,51 11-96-16,-51-11-16 0,0 0-208 0,0 0-32 0,0 0-16 0,51 3 0 15,-51-3-144-15,0 0-48 16,31-7 0-16,-21 4 0 0,-2 0-64 0,2-2-16 0,-1-1 0 0,-1-1 0 15,-1-2 80-15,0 0 16 0,-2-3 0 0,0 1 0 16,-2-2 32-16,-1 1 0 0,-2-1 0 0,-2 0 0 16,-2-2-32-16,-3-2 0 0,-2 4 0 0,1 2 0 15,-1-1-80-15,-3 2-16 0,-1 2 0 0,-1 1 0 16,0 1-128-16,0 5 0 0,-1 1 0 16,3 4 0-16,0 0 0 0,3 5 0 0,-1 2 0 15,3 3 0-15,0 3 0 0,2 4-144 16,1 6 144-16,4-27-160 0,-1 55 160 15,1-55-208-15,4 60 80 0,-4-60 128 0,14 59-240 0,-14-59 80 0,0 0 16 0,35 69 0 0,-35-69 144 0,0 0 0 16,46 45 128-16,-46-45-128 16,0 0 512-16,50 30 16 0,-50-30 16 0,0 0 0 0,0 0 0 0,61 16 0 15,-61-16 0-15,0 0 0 0,0 0-144 0,55 0-16 16,-55 0-16-16,0 0 0 16,36-6-208-16,-36 6-32 0,0 0-128 0,31-9 192 0,-23 4-192 0,1 1 0 15,-2-2 0-15,-2 0 0 16,0 2-896-16,-3-2-128 0,0 1-32 15,-4-2-14080-15,0-2-2816 0</inkml:trace>
  <inkml:trace contextRef="#ctx0" brushRef="#br0" timeOffset="23709.83">20913 9082 38703 0,'-3'-3'1712'0,"2"1"352"0,1 1-1648 0,-1 1-416 0,-1-1 0 0,1 1 0 0,-1 0 560 0,1 0 16 0,-1 1 16 0,0 0 0 0,2 4-1040 0,-2 2-224 0,2-7-32 0,0 0-16 0,-14 28 448 0</inkml:trace>
  <inkml:trace contextRef="#ctx0" brushRef="#br0" timeOffset="24320.65">22888 9423 17503 0,'0'0'1552'16,"0"0"-1232"-16,1 0-320 0,1 0 0 0,-2 0 1712 0,1 0 272 0,2-1 64 0,-3 1 16 0,0 0 1040 0,0 0 208 0,0 0 32 0,0 0 16 0,55 1-1664 0,-55-1-336 0,0 0-64 0,45 2-16 0,-45-2-608 0,0 0-128 0,53 0-32 0,-53 0 0 0,0 0-64 0,52-3 0 0,-52 3-16 0,0 0 0 15,44-3-192-15,-44 3-48 0,0 0 0 0,0 0 0 31,48-3-192-31,-48 3 0 0,0 0 128 0,0 0-128 16,0 0 0-16,0 0-128 0,0 0 128 0,0 0-208 16,42-1-496-1,-43 1-80-15,1 1-32 0,-3 1-18576 0</inkml:trace>
  <inkml:trace contextRef="#ctx0" brushRef="#br0" timeOffset="24503.17">22971 9561 30399 0,'0'0'1344'0,"0"0"288"0,0 0-1312 0,0 0-320 16,0 0 0-16,0 0 0 0,0 0 2336 0,58 1 400 15,-58-1 80-15,0 0 0 0,62-6-1312 0,-62 6-272 0,46-5-48 0,-46 5-16 16,36-5-496-16,-36 5-96 0,0 0-32 0,41-4 0 16,-41 4-416-16,0 0-128 0,0 0 0 0,0 0 0 15,0 0-624-15,0 0-176 16,0 0-32-16,0 0-19136 0</inkml:trace>
  <inkml:trace contextRef="#ctx0" brushRef="#br0" timeOffset="25193.53">24426 9472 12895 0,'2'-2'1152'0,"-4"1"-928"15,0 1-224-15,2 0 0 0,1-3 2432 0,-1 3 448 0,6-3 96 0,-4 0 16 0,4-1 784 0,4-3 144 0,4-2 48 0,2 0 0 0,-1-3-2224 0,2 2-432 0,0-1-96 0,1 0 0 0,2-1-448 0,-1 0-64 0,-2 0-32 0,-2 0 0 16,-1-1-48-16,-1-1-16 0,3 0 0 0,-5 0 0 16,0 1-32-16,-2-1 0 0,-1 1 0 0,-2-1 0 15,-2 0-96-15,-3 0-32 0,1 1 0 0,-2 0 0 16,-2 3-32-16,1 2-16 0,0 1 0 0,-1 3 0 16,-1-1-144-16,2 4-48 0,-2 1 0 0,0 3 0 0,0 1-48 0,-1 3-16 15,0 3 0-15,0 1 0 0,-2 3-144 0,6-14 0 16,-10 33 0-16,5-12 0 0,0 2 0 0,1 2 0 15,0-2 0-15,4-23 0 16,-6 48 0-16,6-48 0 0,-3 45 0 0,3-45 0 16,2 44 0-16,-2-44 0 0,0 0 0 0,5 58 0 15,-5-58 0-15,0 0 0 0,9 46 0 0,-9-46 0 16,0 0 0-16,0 0 0 0,13 51 0 0,-13-51 0 0,0 0 0 0,0 0 0 0,0 0 0 0,0 0 0 0,0 0 0 0,21 50 0 16,-21-50 0-16,0 0 0 15,0 0 0-15,0 0 0 0,0 0 0 0,0 0 0 16,0 0-192-16,0 0 192 0,0 0-192 0,0 0 192 15,0 0-832-15,0 0-64 0,5-3 0 16,-7 1 0 0,-3 1-400-16,1 0-96 0,-3-1-16 0,-1 4-12416 0,-2-1-2496 0</inkml:trace>
  <inkml:trace contextRef="#ctx0" brushRef="#br0" timeOffset="25469.78">24436 9662 29487 0,'-4'0'1296'0,"1"0"288"0,2 0-1264 0,1 0-320 15,0 2 0-15,0-2 0 0,1 0 2256 0,2 0 400 16,-3 0 80-16,0 0 16 0,0 0-1200 0,0 0-224 16,51 10-48-16,-51-10-16 0,0 0-160 0,59 4-16 15,-59-4-16-15,54-3 0 0,-54 3-80 0,58-4-16 16,-58 4 0-16,55-7 0 0,-55 7-176 0,52-5-32 16,-52 5-16-16,45-1 0 0,-45 1-240 0,0 0-64 15,51 0 0-15,-51 0 0 16,0 0-224-16,0 0-48 0,0 0-16 0,55 11 0 0,-55-11-160 0,0 0 0 15,0 0 0-15,0 0 0 16,0 0 0-16,0 0 0 0,0 0 0 0,51 26 0 16,-51-26-544-16,0 0-32 0,0 0-16 0,0 0 0 15,0 0-496 1,0 0-112-16,0 0-16 0,0 0 0 0,0 0-192 0,0 0-32 16,0 0-16-16,0 0-19136 0</inkml:trace>
  <inkml:trace contextRef="#ctx0" brushRef="#br0" timeOffset="26426.63">26033 9356 24879 0,'-5'-2'2208'0,"4"1"-1760"0,1 1-448 15,0 0 0-15,0 0 1472 0,0 0 224 16,0 0 32-16,20-7 16 0,-20 7 368 0,0 0 64 0,0 0 0 0,0 0 16 0,0 0-1216 0,42 44-240 0,-42-44-48 0,0 0-16 0,14 49-352 0,-14-49-64 0,0 0 0 0,9 55-16 0,-9-55 32 0,0 0 16 15,4 45 0-15,-4-45 0 0,0 0 16 0,0 0 0 16,-3 41 0-16,3-41 0 0,0 0 0 0,0 0 0 16,-4 26 0-16,2-23 0 0,1 1-128 0,0-1-32 0,-1-2 0 0,-1-1 0 15,2 1-16-15,0-2-128 0,1 0 192 0,-2-1-64 16,1-2 208-16,1-2 48 0,0-1 0 0,0-1 0 16,0-1 0-16,1-1 16 0,2-2 0 0,-2-4 0 15,2 1-16-15,0-2-16 0,0-2 0 0,0-2 0 16,2-1-112-16,2-1 0 0,2-1-16 0,1 0 0 15,0 4-240-15,1 2 144 16,0 2-144-16,1 3 128 0,0 1-128 0,2 2 0 0,-2 4 0 0,-1 1 0 16,0 2 0-16,-11 3 0 0,0 0 0 0,0 0 0 0,0 0-160 0,57 25 160 15,-57-25 0-15,0 0-144 16,0 0-96-16,38 64-16 0,-38-64 0 0,0 0 0 16,23 70 16-16,-23-70 0 0,9 50 0 0,-9-50 0 15,8 45-16-15,-8-45 0 0,0 0 0 0,2 52 0 16,-2-52 128-16,0 0 128 0,0 0-208 0,-4 38 80 15,3-33 128-15,-2-2 0 0,0-1 0 0,0 0 0 16,0-2 0-16,1-2 128 0,-1 0-128 0,0-1 128 0,1-2 32 16,0 0 16-16,0-2 0 0,1 0 0 15,-1-2-32-15,1 1 0 0,1-4 0 0,1 1 0 0,1-2-144 0,-1-2 128 0,2-2-128 16,1-1 128 0,1-4-128-16,2 0 0 0,0-2 144 0,1 0-144 0,3 0 0 0,1 1 0 0,0 2 0 0,1 3 0 15,1 2 0-15,0 3 0 0,-1 3-176 0,1 3 176 16,-14 7-144-16,27-8 144 0,-27 8-128 0,0 0 128 15,0 0 0-15,50 10 0 0,-50-10 0 0,0 0-128 16,0 0 128-16,0 0 0 0,43 55-144 0,-43-55 144 16,0 0 0-16,13 48 0 0,-13-48-144 15,0 0 144-15,4 55 0 0,-4-55 0 0,0 37 0 0,0-37 0 16,0 0 0-16,-1 46 144 0,1-46-144 0,0 0 128 16,0 0-128-16,1 46 0 15,-1-46 0-15,0 0 0 0,0 0 0 0,0 0 0 16,0 0 0-16,0 0 0 15,0 0-496-15,0 0-128 0,0 0-16 0,0 0-16 0,0 0-592 16,0 0-112-16,0 0-32 0,0 0-18192 0</inkml:trace>
  <inkml:trace contextRef="#ctx0" brushRef="#br0" timeOffset="26772.42">26817 9350 35007 0,'1'-1'1552'0,"-1"-1"320"0,0 1-1488 0,0-1-384 0,0 2 0 0,-1 0 0 0,-1 2 1664 0,1 1 256 0,-1 1 48 0,1 4 16 0,-2 4-928 16,2 0-176-16,1 4-48 0,0-1 0 0,0-15-384 0,0 0-64 0,11 60-32 0,-11-60 0 0,0 0-160 0,23 56-16 0,-23-56-16 0,0 0 0 0,0 0-160 0,38 60 0 0,-38-60 0 0,0 0 0 16,0 0 0-16,49 35 0 0,-49-35 0 0,0 0 0 15,0 0 0-15,57 4 128 0,-57-4-128 0,0 0 0 16,42-13 160-16,-28 6-160 0,-1-1 192 0,-2-1-192 15,1 0 240-15,-4-1-64 0,0-3-16 16,0-3 0 0,-1 1 144-16,-3-4 16 0,-1 0 16 0,-3-2 0 15,-2-2 48-15,-1-3 0 0,-1 1 0 0,-3 0 0 16,-1 1-80-16,-1 1-16 16,-1 2 0-16,-1 2 0 0,0 5-48 0,-2 2-16 0,-1 0 0 0,-2 5 0 0,1 2-32 0,-1 2 0 0,2 3 0 0,0 3 0 0,1 1-192 0,1 3 0 15,2 1 0-15,0 4 0 16,0 0-304-16,3 3-144 0,0 0-48 0,4 2 0 15,0 1-496-15,3-18-96 0,0 40-32 0,0-40-13472 16,6 48-2688-16</inkml:trace>
  <inkml:trace contextRef="#ctx0" brushRef="#br0" timeOffset="27634.54">27575 9542 10127 0,'6'-5'896'0,"-3"2"-704"0,-1 0-192 0,1 0 0 0,-1 0 3456 0,-2 2 640 16,1-2 144-16,1-3 32 0,-1-1-576 0,2-4-112 16,-2-2-32-16,-1-1 0 0,0 0-1824 0,-3 0-384 15,-1-2-64-15,-2 2 0 0,-1 0-464 0,-1 0-96 16,-2 3-16-16,-1-1 0 0,-2 4-112 0,-1 1-16 0,-3-2-16 0,-1 6 0 15,-2 2-160-15,-1 2-16 16,-3 4-16-16,-3 0 0 0,0 5-368 0,2 3 144 0,2 3-144 0,3 0 0 16,5 0 0-16,2 2 0 0,3 4-240 15,2-1 80-15,8-21-368 16,-6 44-80-16,6-44-16 0,0 0 0 0,8 59 80 16,-8-59 16-16,0 0 0 0,0 0 0 0,41 45 272 0,-41-45 64 0,0 0 16 0,0 0 0 0,58 11 176 0,-58-11-160 15,0 0 160-15,43-9-160 0,-28 3 160 0,-1-3 0 16,2-1 0-16,1-2 128 0,-2-1 192 0,-1 0 32 15,1-2 16-15,-3-1 0 0,0-1 208 0,-4-2 32 16,2-3 16-16,-2-2 0 16,-2 0-32-16,-2-4 0 0,-1-2 0 0,0-2 0 15,-3-1-80-15,0-2-32 0,0 1 0 0,-3 2 0 16,0 2-176-16,0 2-48 0,-1 4 0 0,0 1 0 0,1 3 16 0,-1 2 0 16,-2 1 0-16,2 4 0 0,-3 3-16 0,1 3-16 15,1 3 0-15,-2 1 0 0,1 5-240 0,0 2 176 16,1 3-176-16,-2 3 160 0,1 3-160 0,0 2-144 15,2 5 144-15,4-20-208 0,-6 41 80 0,6-41 128 16,-1 51-208-16,1-51 80 0,4 61-112 0,-4-61-16 16,10 62 0-16,-10-62 0 0,18 62 128 0,-18-62 128 15,23 58-208-15,-23-58 80 0,26 53 128 0,-26-53 0 16,0 0-144-16,40 68 144 16,-40-68-160-16,0 0 160 0,44 50-208 0,-44-50 80 15,0 0-16-15,0 0 0 0,58 41 0 0,-58-41 0 16,0 0 144-16,0 0-128 0,54 15 128 0,-54-15-128 0,0 0 128 0,0 0 0 15,46 0-144-15,-46 0 144 0,23-7 0 0,-12 2 0 16,1-1 0-16,-1-1 0 0,-1-2 0 0,0-1 0 16,-2-2 0-16,-1-4 0 0,0 2 128 0,-4-1 32 15,0-2 16-15,-2-3 0 0,-1-1 128 0,-1-2 16 16,-2 0 16-16,-1 2 0 0,-2 3-80 0,1 2 0 16,-2 4-16-16,-2 0 0 0,1 4 0 0,1 1 0 0,-2 2 0 0,2 4 0 15,1 1-240-15,-1 3 176 0,0 3-176 16,0 1 160-16,3 0-160 0,0 4 0 0,-1 3 0 0,5-14 0 0,-2 35 0 15,2-35-192 1,0 0 64-16,5 63 128 0,-5-63-496 0,0 0 32 0,19 62 0 16,-19-62 0-16,0 0-48 0,34 49-16 0,-34-49 0 15,0 0 0-15,0 0-32 0,67 38 0 0,-67-38 0 0,0 0 0 16,0 0-144-16,64 14-16 0,-64-14-16 0,0 0 0 16,54-5 80-16,-54 5 16 0,34-10 0 15,-34 10 0-15,32-11-48 0,-18 2 0 16,0-1 0-16,-1-1 0 0,1-2-640 0,0-4-128 15,0-2-16-15,1-4-15168 0</inkml:trace>
  <inkml:trace contextRef="#ctx0" brushRef="#br0" timeOffset="27936.31">28243 8776 34095 0,'-17'6'1504'0,"10"-2"320"0,0 2-1456 0,2 0-368 0,2-2 0 0,0 2 0 0,0 1 480 0,-1 5 32 0,4-12 0 0,-14 54 0 0,7-13 784 0,1 4 176 0,5 2 16 16,1 2 16-16,0-49-784 0,8 92-144 0,-8-92-48 0,13 81 0 0,-13-81 144 0,15 73 32 0,-15-73 0 0,16 65 0 0,-16-65 16 0,17 59 16 0,-17-59 0 0,0 0 0 0,28 74 32 0,-28-74 16 0,0 0 0 0,31 58 0 0,-31-58-192 0,0 0-32 0,0 0-16 0,40 55 0 0,-40-55-128 0,0 0-32 0,0 0 0 0,0 0 0 0,52 42-80 0,-52-42-32 0,0 0 0 0,0 0 0 15,0 0-112-15,0 0-32 0,0 0 0 0,47 17 0 16,-47-17-128-16,7-4 0 16,-4 1 0-16,-2-1 0 15,0 1-1184-15,-1-1-160 0,2 0-48 0,-2-2-14352 16,0-3-2864-16</inkml:trace>
  <inkml:trace contextRef="#ctx0" brushRef="#br0" timeOffset="28602.59">29334 8799 14735 0,'7'-7'640'0,"-6"4"160"0,-1 0-640 0,0 1-160 0,2 0 0 0,-1 2 0 0,-1 0 2208 0,0 0 416 0,-1 3 64 0,-2 3 32 16,-1 2 560-16,0 3 112 0,-2 6 32 0,0 4 0 0,1 4-1696 0,-1 3-320 0,0 3-80 0,6-31-16 0,-7 68-672 0,7-68-128 0,-4 75-16 0,4-75-16 0,0 77-304 0,0-77-176 0,6 68 192 0,-6-68-192 15,11 55 0-15,-11-55 0 0,0 0 0 0,25 64 0 16,-25-64 176-16,0 0-176 0,0 0 160 0,0 0-160 15,36 55 320-15,-36-55-48 0,0 0 0 0,0 0 0 16,0 0 32-16,0 0 0 0,0 0 0 0,0 0 0 0,21-7-48 16,-24 0-16-16,0 1 0 0,-2-2 0 15,-1 1-240-15,-3-3 144 0,1 1-144 0,-3-1 128 0,-2 0-128 16,-1-1 0-16,-2 0 0 0,-2-1 0 0,-3 1 0 0,1 3 0 16,0-1-192-16,-1 4 192 0,1 2-224 0,0 1 80 0,2 4 16 0,1 2 0 31,2 2-48-31,0-1 0 0,3 4 0 0,2 1 0 0,1 1 48 0,4 0 0 0,5-11 0 0,0 0 0 15,0 0 128-15,3 48 0 0,-3-48 0 0,0 0 0 16,0 0 0-16,0 0 0 0,52 57 0 0,-52-57 0 16,0 0 256-16,59 31 0 0,-59-31-16 15,0 0 0 1,72 24-96-16,-72-24-16 0,51 15 0 0,-51-15 0 0,45 9-128 0,-45-9 0 0,0 0 0 0,52 4 0 16,-52-4-688-1,0 0-16-15,0 0 0 0,44 0-19248 0</inkml:trace>
  <inkml:trace contextRef="#ctx0" brushRef="#br0" timeOffset="29260.35">29811 9404 22111 0,'6'-7'976'0,"-3"1"208"16,1 0-944-16,-1 2-240 0,0 1 0 0,-2 0 0 0,2-1 2368 0,1-4 448 0,2-4 64 0,0-5 32 0,1-2-544 0,-2-2-96 0,-1-2-32 0,-2 2 0 0,-1 0-1216 0,-2-1-240 0,-2 3-48 0,-3-1-16 0,1 1-160 0,-4 2-48 0,1 2 0 0,-1 1 0 0,-1 4-64 0,1 1-32 15,-1 4 0-15,-2 1 0 16,2 4-32-16,-1 1-16 0,0 3 0 0,0 5 0 0,1-1-192 0,-2 5-48 15,1 2 0-15,0 4 0 0,0 5-128 0,-1 1 0 16,4 5 144-16,-1 2-144 16,4 2 0-16,-1 3 0 0,2 3 0 0,1-1 128 15,3-39-128-15,-3 75 0 0,3-75 0 0,3 76 0 0,-3-76 0 0,8 71 0 16,-8-71 0-16,10 63 0 0,-10-63 0 0,12 56 0 0,-12-56 0 0,0 0 0 16,11 60 0-16,-11-60 0 15,0 0 0-15,0 0 0 0,8 55 0 0,-8-55 0 0,0 0 0 0,0 0 0 16,0 0 0-16,0 0 0 0,2 43 0 15,-1-42 0-15,-1 1 0 0,0-1 0 0,0-2 0 16,-1-4 0-16,1 1 0 0,0-1-128 0,-2-3 128 16,1-1-128-16,1-3 128 0,0-2-160 0,-3-1 160 15,0-5-160 1,0-1 160-16,-1-3 0 0,1-2 0 0,-1 1 0 0,0-4 0 0,1 1 0 0,-1 1 0 0,1 3 128 0,2 6 16 0,1 0 16 16,1 1 0-16,-1 3 0 0,3 1 160 0,0 4 16 15,-1 2 16-15,3 2 0 16,-1-1 80-16,2 3 16 0,2 3 0 0,-1 0 0 15,2 0 0-15,-9 0 0 0,0 0 0 0,0 0 0 16,49 13 48-16,-49-13 16 0,0 0 0 0,0 0 0 0,58 14-80 0,-58-14-16 16,0 0 0-16,0 0 0 15,0 0-272-15,54 13-144 0,-54-13 160 0,0 0-160 16,0 0 0-16,0 0 0 0,0 0 0 0,0 0 0 16,0 0-640-16,0 0-192 0,0 0-16 15,0 0-16-15,43 3-800 0,-41-5-144 0,-1-1-48 16,-1-2-20160-16</inkml:trace>
  <inkml:trace contextRef="#ctx0" brushRef="#br0" timeOffset="32611.85">16490 10780 15663 0,'2'-2'1392'0,"-2"1"-1120"0,0-1-272 0,0 1 0 0,1 0 1664 15,0-2 288-15,1-1 48 0,1-5 16 0,0-2 1056 0,1-2 192 0,0-1 64 0,-1 0 0 0,-2-2-1328 0,1 2-256 0,-4-1-48 0,-1-2-16 0,1 1-832 0,-5-1-160 0,-2 2-48 0,-2 1 0 0,-3 1-64 0,-5 0-32 0,-3 3 0 0,-2 2 0 16,0 4-240-16,0 1-48 0,-2 3-16 0,1 3 0 15,-1 1-240-15,2 3 176 0,6-2-176 0,0 3 160 16,-2 1-160-16,1 4 0 0,1 0 0 16,1 4 0-16,3-3 0 0,0 4 0 15,1 5 0-15,3 1 0 0,2 4-224 0,2 0 80 0,0 2 16 0,4 1 0 16,2-31-128-16,2 61-32 0,-2-61 0 0,8 51 0 0,-8-51 80 0,0 0 16 16,22 58 0-1,-22-58 0-15,0 0 192 0,0 0-192 0,54 65 192 0,-54-65-192 16,0 0 192-16,0 0 0 0,62 39 0 0,-62-39 0 15,0 0 0-15,55 16 0 16,-38-15 0-16,1 1 0 0,2-4 384 0,0-1-48 0,1 1 0 0,-1-3 0 16,-2 1 0-16,-1-2 0 0,-4 2 0 0,0 0 0 15,-1 0-176-15,0 1-32 0,-2-1-128 0,-2 1 192 16,-1 1-192-16,-3 0-240 0,1 0 48 0,-3 1 16 31,1-1-592-31,-1 2-128 0,-1-1-32 0,0 1-12144 0,2-1-2432 0</inkml:trace>
  <inkml:trace contextRef="#ctx0" brushRef="#br0" timeOffset="33183.37">16750 11048 28559 0,'9'-10'1264'16,"-5"6"272"-16,0-2-1232 0,0 2-304 0,-1 0 0 0,-1 0 0 0,0-1 2144 0,3-3 368 0,2-3 80 0,0-5 16 0,0 1-1200 0,-2-1-256 0,-3 3-32 0,-2 1-16 0,0 0-528 0,-3 1-96 0,-1 1-32 0,-3 0 0 0,0 0-80 0,-3 0-32 0,-2 2 0 0,1-2 0 0,0 2-48 0,-2-1-16 0,0 2 0 0,-1 1 0 16,4 2-80-16,-1 0-32 15,1 4 0-15,0 1 0 0,0 2-160 0,2 1 192 0,1 2-192 0,0 1 192 0,0 2-192 0,1 2 0 16,1 2 0-16,0 1 0 15,2 1-176-15,2 1-16 0,1-16 0 0,0 0 0 16,6 56-256-16,-6-56-64 16,0 0-16-16,0 0 0 0,22 60 32 0,-22-60 16 15,0 0 0-15,0 0 0 0,0 0 144 0,55 53 16 0,-55-53 16 16,0 0 0-16,0 0 128 0,47 6 32 0,-37-9 0 0,1-2 0 0,0-3 144 0,-1 0 224 16,0 0-48-16,0-1-16 15,-1-1 144-15,1 0 16 0,-1 0 16 0,-2 2 0 0,1-1 32 0,-4 1 0 16,-1-1 0-16,-2 1 0 0,-1 1 0 0,0 0 0 15,0 1 0-15,-3 1 0 16,-1 0-16-16,-2 2 0 0,2 2 0 0,0 0 0 0,-2 1-96 0,2 1 0 16,0 2-16-16,-1 3 0 15,1-1-240-15,1 4 144 0,2 2-144 0,0-1 128 0,1 0-128 16,0 0 0-16,1 0 0 0,0-2 0 0,4 2 0 16,-1-3 0-16,0 0 0 0,0-1 0 0,2-1 0 0,0 0 0 0,-2-4 0 0,2 2 0 15,2-2 0-15,0-1 0 0,1 0 0 0,-1 0 0 16,4-1-304-16,-1 1 64 0,-1-2 16 0,-2 1 0 31,2 0-480-15,0-1-80-16,1-1-32 0,1 2 0 0,-2-2-1216 15,0-1-240-15</inkml:trace>
  <inkml:trace contextRef="#ctx0" brushRef="#br0" timeOffset="33486.26">17058 10654 20271 0,'-3'-34'896'0,"2"19"192"0,-1-2-880 0,1 2-208 15,1 7 0-15,0 1 0 0,0-2 2816 0,0-5 512 0,1-8 96 0,1-5 32 0,1 0-768 0,-2 6-160 0,2 5-32 0,0 5 0 0,-2 4-1328 0,-1 4-272 0,2 6-48 0,-2 4-16 0,1 4-384 0,-1 3-96 0,-1 5-16 0,1-19 0 0,-3 45-208 0,3-45-128 16,-5 59 128 0,5-59-128-16,0 70 128 0,0-70-128 0,6 77 160 0,-6-77-160 0,11 85 0 15,-11-85 0-15,19 73 0 0,-19-73 0 0,0 0 0 0,39 81 0 16,-39-81 0-16,0 0 0 0,47 68 0 0,-47-68 0 15,0 0 0-15,41 55 0 0,-41-55 0 0,0 0 128 16,0 0-128-16,0 0 0 0,55 56 0 0,-55-56 0 16,0 0 0-16,0 0 0 0,0 0 128 0,0 0-128 0,0 0 0 0,58 22 144 15,-51-24-144-15,0 1 0 0,-1-2-192 0,1 0 192 47,-3-1-896-47,0-2-64 0,-1 2-16 0,0-2-12176 0,-2-1-2432 16</inkml:trace>
  <inkml:trace contextRef="#ctx0" brushRef="#br0" timeOffset="33715.05">16898 10797 36863 0,'3'-3'1632'0,"0"0"336"0,1 0-1584 0,1 2-384 0,-1-1 0 0,1 1 0 15,4 0 1168-15,4-1 160 0,9 1 16 0,11-2 16 16,5 0-288-16,0 0-64 0,-1 2-16 0,-5-1 0 15,-2 2-144-15,-5 0-16 0,-1 0-16 0,-2 0 0 0,-1 2-304 0,-3-2-48 32,-1 1-16-32,-1-1 0 0,-2 2-256 0,-3-2-48 15,0 0-16-15,-1 0 0 0,-1 0-128 0,-1-2 0 16,-1 2 0-16,-3-1 0 16,2 1-704-16,-3 1-112 0,-2-1-16 0,1 2-13568 15,-1 0-2688-15</inkml:trace>
  <inkml:trace contextRef="#ctx0" brushRef="#br0" timeOffset="34169.07">17982 10963 23039 0,'-1'0'2048'0,"-1"0"-1648"0,1 2-400 0,1-2 0 0,-2 0 2064 0,1 1 336 0,-1 2 64 0,-2 0 16 15,1 3-16-15,-1-1 0 0,1 2 0 0,2 0 0 0,1-1-1520 0,0 0-304 0,3-2-64 0,0-1-16 0,1 1 0 0,1-3 0 0,1 1 0 0,0-2 0 16,-1-2-160-16,1 1-16 0,0-1-16 0,-2 0 0 15,0 0-192-15,-1-1-48 0,0 1 0 0,-2-1 0 0,-1 1-320 0,2 1-64 0,-2 0 0 0,0 1-20224 32</inkml:trace>
  <inkml:trace contextRef="#ctx0" brushRef="#br0" timeOffset="34730.8">18804 10846 23951 0,'0'0'2128'0,"0"0"-1696"0,2 0-432 0,-2 0 0 0,1 0 1744 0,-1 0 272 16,1 0 48-16,-1 0 16 15,2 2 304-15,-1 2 64 0,-1 0 16 0,2 2 0 0,-1 2-1600 0,0 2-320 16,2 0-64-16,-3-10-16 0,0 0-208 0,0 0-32 16,0 0-16-16,20 73 0 15,-20-73-208-15,0 0 144 0,0 0-144 0,27 64 128 16,-27-64-128-16,0 0 0 15,0 0 0-15,35 59 0 0,-35-59 0 0,0 0 0 0,0 0 0 0,0 0 0 16,0 0 0-16,47 53 0 0,-42-48 128 0,2-1-128 16,1-1 0-16,-1-1 128 0,0-1-128 0,-2-1 128 15,2-3 128-15,0 0 0 0,1-2 16 16,0-4 0-16,-1 1 256 0,-1-3 48 0,-1-1 16 0,1 0 0 16,-2-3 176-16,2 1 16 0,0-3 16 15,-2 0 0-15,0 0 16 0,0-1 0 0,-1-2 0 0,1-1 0 0,-1 0-112 0,0-2 0 16,0 1-16-16,0 0 0 0,1 3-96 0,-1-1-16 15,-2 3 0-15,1 1 0 0,-1 2 32 0,0 3 0 0,1 1 0 0,-2 3 0 32,0 0-480-32,1 1-96 0,-2 2-32 0,1 3 0 0,-2-1 0 0,0 2 0 15,-1 2 0-15,0 2 0 16,0 2-1504 0,2 1-288-16,-2 1-64 0,3 1-16 0,1 0 16 0,-1-9 0 15,0 0 0-15,0 0-19520 0</inkml:trace>
  <inkml:trace contextRef="#ctx0" brushRef="#br0" timeOffset="35671.05">19431 11033 11055 0,'3'-3'976'0,"1"0"-784"0,-1 2-192 0,-1-1 0 0,-1 1 3520 0,2-4 672 0,3 0 128 0,2-4 32 16,2-3-368-16,-2-2-64 0,1 1-16 0,-4 0 0 0,1 0-2384 0,-3 3-496 0,0 1-80 0,-3-1-32 0,-2 0-208 0,0 0-64 0,-4 1 0 0,-1 0 0 0,1 0-192 0,-1 1-64 15,0 2 0-15,-3-1 0 0,0 1-128 0,-2 1-16 16,0 0-16-16,1 3 0 0,0 0-224 0,-1 2 144 16,2 2-144-16,1 0 128 15,-1 4-128-15,1 0 0 0,-1 1 0 0,3 3 0 0,0-1-224 0,0 3-32 16,4 2 0-16,0 1 0 15,2 2-208-15,1 0-48 0,0-17-16 0,0 0 0 16,6 58-32-16,-6-58 0 0,0 0 0 0,17 64 0 16,-17-64 48-1,0 0 0-15,0 0 0 0,36 69 0 0,-36-69 96 16,0 0 32-16,0 0 0 0,0 0 0 0,63 50 144 0,-63-50 48 16,0 0 0-16,43 7 0 0,-31-7 416 0,0-3 96 0,1-1 0 0,0-2 16 0,0-1 208 15,-1-3 32-15,0 0 16 0,-3 0 0 0,-2 0 64 0,-2-1 16 0,0 0 0 0,0-1 0 16,-1 1 32-16,-3 0 0 0,-2-1 0 0,-2 0 0 15,2 2-112-15,-4-1-16 16,3-1 0-16,-3 1 0 0,1 0-64 0,0-1 0 16,0 5-16-16,-1 0 0 0,1 3-192 0,1 0-48 0,2 2 0 0,-2 1 0 15,0 2-256-15,0 2 0 16,2 1 0-16,-2 2 0 0,2 3 0 0,-1-1 0 16,1 5 0-16,2-2-192 0,-1-1-144 0,3 3-32 0,-3-13 0 0,0 0 0 31,0 0-64-31,0 0-16 0,41 67 0 0,-41-67 0 0,0 0 160 15,0 0 32-15,57 36 0 0,-57-36 0 0,0 0 256 0,0 0-160 16,46 11 160-16,-33-11-128 0,0-1 128 0,1-2 0 16,0 0 0-16,0-1 0 0,-1-2 0 15,-1 0 0-15,0 1 0 0,-1-4 0 0,-1 2 144 0,-3 0-144 0,0-1 192 0,-1-1-192 0,-2 2 352 0,-1-1-32 16,-2-2-16-16,1-1 0 16,-1-2 144-16,-1 0 48 0,0-1 0 0,0-2 0 0,0 2-48 0,0 0-16 15,1-1 0-15,1-2 0 0,-1 1-176 0,2-1-48 16,0 3 0-16,1 1 0 0,-1 2-208 0,1 3 0 0,0-1 0 0,1 3 0 15,-1 1 0-15,0-1 0 0,0 3 0 0,1 0 0 16,0 2 0-16,1 0 0 0,0-1 0 0,1 2 0 16,1 0 0-16,1 0-160 0,-1 2 160 0,2-1-128 15,1 0 128-15,1-1-208 0,0 3 80 16,1-1 128-16,0 1-224 0,-2-2 80 16,2 0 16-16,-2 1 0 15,-1-2 128-15,0 1-192 0,-2-1 192 0,1 2-192 16,-4-1 192-16,2 3 0 0,1-2-144 0,-3-1 144 0,-2 2 0 0,0 0 0 15,-2 1 0-15,-1 2 0 0,0-1-144 0,0 4 144 0,-3-1 0 0,1 2 0 16,-1 3-176-16,0-2 176 0,2 2-160 0,-1 1 160 16,2-1 0-16,0 2 0 0,0-1 0 0,0-14 0 15,0 0 0-15,3 53-144 16,-3-53 144-16,0 0 0 0,0 0-176 0,16 67 176 16,-16-67-208-16,0 0 80 0,0 0 128 0,0 0-208 0,0 0 80 0,32 56 128 15,-32-56-160-15,0 0 160 0,0 0 0 0,0 0-144 31,0 0-240-31,0 0-64 0,0 0 0 0,0 0 0 16,0 0-528-16,51 35-112 0,-47-34-32 0,0-1-12848 16,2 0-2576-16</inkml:trace>
  <inkml:trace contextRef="#ctx0" brushRef="#br0" timeOffset="35912.43">20388 10859 37775 0,'-6'-13'1664'0,"5"6"368"0,-1 0-1632 0,2 1-400 16,0 4 0-16,2-1 0 0,-1 0 1152 0,0-1 128 16,4-3 48-16,-3 1 0 0,3 3-320 0,-2 5-64 0,-1 2-16 0,0 6 0 0,-2 1-480 0,0-11-80 0,0 0-32 0,-3 52 0 0,3-52-144 0,0 0-16 0,-1 67-16 0,1-67 0 0,0 0-160 0,4 72 0 0,-4-72 0 0,0 0 128 0,0 0-128 0,21 73 0 0,-21-73 0 0,0 0 0 15,0 0-240-15,0 0 32 0,51 52 0 0,-40-45 0 31,2-2-464-31,-2-1-96 0,0-1 0 0,1-2-12672 16,-2-1-2544-16</inkml:trace>
  <inkml:trace contextRef="#ctx0" brushRef="#br0" timeOffset="36336.69">20752 11055 14799 0,'-1'-11'320'0,"1"5"64"0,1 1 0 0,1-1 64 0,-2 2-448 0,1 1 0 0,3-3 0 0,0-2 0 16,2-6 3840-16,3-5 704 0,0 1 128 0,-1 0 16 15,-10 3-1824-15,-1 3-368 0,-1 2-80 0,0 0-16 16,-2 3-1408-16,2 0-288 0,0 1-48 0,-5 0-16 16,-5 4-128-16,0-3-16 0,-2 4-16 0,2-2 0 15,-1 3 112-15,1 2 32 0,-2 3 0 0,3 2 0 16,2 0-96-16,3 3-16 0,-1 0 0 0,1 1 0 0,2 1-384 0,2 0-128 16,2 4 0-16,1-2 0 0,0 0 0 0,2 0 0 15,-1-14-128-15,0 0 128 0,0 0-304 16,0 0 48-16,0 0 0 0,31 71 0 15,-31-71-48-15,0 0 0 0,0 0 0 0,0 0 0 0,49 23 64 0,-39-23 16 16,-1-2 0 0,1 1 0-16,0-2 224 0,1-4 0 0,0 1 0 0,-1-1-144 0,1-3 144 0,-2 2 176 15,-2-2-48-15,-1-1 0 0,-2-1 320 0,-1 1 48 0,2 0 16 0,0 1 0 16,-4 1 64-16,0 2 0 0,1 2 16 0,1 2 0 16,-2 1-192-16,0 2-32 0,-1 3-16 0,0 0 0 0,2 4-208 0,1 0-144 15,-1 2 192-15,-2-9-192 0,0 0 0 0,0 0 0 16,0 0 0-16,0 0 0 0,24 68-192 0,-24-68 16 15,0 0 0-15,0 0 0 32,0 0-256-32,0 0-48 0,54 38-16 0,-43-37 0 15,1 0-272-15,2 1-64 16,0-2-16-16,0-2 0 0,-3 1-576 0,-1 0-112 0</inkml:trace>
  <inkml:trace contextRef="#ctx0" brushRef="#br0" timeOffset="36816.74">20957 10631 37775 0,'0'-25'1664'0,"0"11"368"0,1 1-1632 0,1 3-400 0,1 5 0 0,-2 2 0 0,0 0 992 0,4-3 112 0,0-1 32 0,1 2 0 0,0 0-608 0,-1 7-112 16,0 5-32-16,-4 4 0 0,-1-11-96 0,0 0-32 0,0 64 0 0,0-64 0 0,-6 62-112 0,6-62-16 0,-4 70-128 15,4-70 192-15,-1 75-192 0,1-75 128 0,7 71-128 0,-7-71 0 0,0 0 0 0,24 81 0 0,-24-81 0 0,0 0 0 0,0 0 0 0,32 62 0 16,-25-51 0-16,0-1 0 16,0-3 0-16,-2 0 0 0,-1-1 128 0,-1-2-128 15,-2-1 0-15,-1 0 0 0,2-2 128 0,-4-1-128 0,2 1 128 0,0-2 0 16,0-2-128-16,-1-3 192 0,1 1 80 0,0-2 16 16,1-2 0-16,2-1 0 0,0-1 128 0,1-3 32 15,3 0 0-15,-1-2 0 0,2-1-240 0,1 0-32 0,1 0-16 0,1-1 0 16,2 3-160-16,-1-1 0 15,2 3 0-15,-1 3 0 0,1 5 0 0,0 0 0 0,-1 3 0 0,-2 2-176 0,1 2-96 0,-2 4-32 16,-1 3 0-16,-9-9 0 0,0 0 32 16,0 0 0-1,0 0 0-15,43 65 0 0,-43-65 80 0,0 0 32 0,0 0 0 0,15 69 0 0,-15-54 160 0,-2 1-192 16,-3-3 192-16,-2-2-192 0,2-1 192 0,-4-3 0 16,-2 0 0-16,-2-3 0 0,-1 0 128 0,-2-1 16 15,1-1 0-15,-1-1 0 0,1-1 144 0,-2-1 32 16,3-1 0-16,1-1 0 0,2 1-80 0,1-1-16 15,3-1 0-15,0-1 0 16,2 1-672 0,3 0-144-16,0 0-32 0,2 1 0 15,2 0-592-15,0 0-112 0</inkml:trace>
  <inkml:trace contextRef="#ctx0" brushRef="#br0" timeOffset="37132.16">21636 10524 39615 0,'-4'-18'1760'0,"3"9"352"0,1 1-1680 16,0 2-432-16,1 3 0 0,1 0 0 0,-1 2 656 0,0-2 48 0,2-1 16 0,-1 1 0 0,-1 3-192 0,-1 6-32 0,0 2-16 0,0-8 0 0,0 0-32 0,0 0-16 0,-1 72 0 0,1-72 0 0,-5 54-64 0,5-54-16 15,-5 72 0-15,5-72 0 0,-4 82-192 0,4-82-32 16,-2 78-128-16,2-78 192 0,0 62-192 0,0-62 0 16,0 0 0-16,11 63 0 0,-11-63 128 0,0 0-128 15,0 0 176-15,9 64-176 0,-8-51 144 0,1-1-144 16,-2-12 0-16,0 0 144 0,0 0-144 0,0 0 0 0,0 0 0 0,0 0 0 16,0 0-240-16,0 0-16 15,0 0-16-15,0 0 0 0,0 0-624 0,0 0-112 16,0 0-16-16,0 0-18688 0</inkml:trace>
  <inkml:trace contextRef="#ctx0" brushRef="#br0" timeOffset="37593.57">21855 10853 22111 0,'6'0'976'0,"-3"0"208"0,0 0-944 0,0 0-240 0,-2 2 0 0,-1-1 0 0,0 2 2192 0,1 2 400 15,-1-5 80-15,0 0 16 16,0 0-96-16,0 0-16 0,10 67 0 0,-10-67 0 0,0 0-1456 0,0 0-288 16,0 0-64-16,38 56-16 0,-38-56-272 0,0 0-48 15,0 0-16-15,53 22 0 0,-41-21-176 0,2-2-48 16,1 1 0-16,-1-5 0 0,-2 1-32 0,3-2-16 16,-4 1 0-16,0-2 0 0,0 0-144 0,-2-3 0 0,-1 1 0 0,0-2 128 15,-3 0-128-15,-1-2 0 0,-1-1 0 0,0 0 0 16,-3 0 0-16,-1-2 0 15,-2-2-128-15,-4-3 128 0,-2 2 0 0,-3 1-176 0,-3-1 176 32,-2 2-128-32,-1 5 0 0,-2 0 0 0,-1 5 0 15,1 3 0-15,1 4 128 0,-1 3 0 0,1 4 0 16,3 3 0-16,-1 4 160 0,2 2 16 0,3 1 0 0,-1 1 0 0,-1 3 80 0,3-1 32 16,11-20 0-16,0 0 0 0,-5 56 160 0,5-56 48 15,0 0 0-15,0 0 0 0,24 65 48 0,-24-65 16 16,0 0 0-16,53 44 0 0,-53-44-96 0,0 0-16 15,0 0 0-15,45 54 0 0,-45-54-320 0,0 0-128 16,0 0 0-16,63 41 144 0,-63-41-144 0,0 0 0 16,65 18 0-16,-41-15 0 15,-2 0-480-15,0-2-80 0,4 1-16 0,0-2 0 0,4 0-752 16,-3-2-144-16,-2-1-48 16,-3-1-12624-16,-4-1-2544 0</inkml:trace>
  <inkml:trace contextRef="#ctx0" brushRef="#br0" timeOffset="38949.26">18499 11886 35007 0,'-7'-1'3120'0,"5"1"-2496"0,5 0-496 16,0 0-128-16,-1 0 1184 0,-1 1 224 0,0 0 32 0,1 2 16 0,-2-3-608 0,0 0-112 0,0 0-32 0,0 0 0 0,14 61-192 0,-14-61-64 0,7 48 0 0,-7-48 0 0,4 54-128 0,-4-54-48 0,9 53 0 0,-9-53 0 0,11 53-16 0,-11-53-16 16,0 0 0-16,11 65 0 0,-11-65-80 0,0 0-16 15,7 52 0-15,-7-52 0 0,0 0-144 0,0 0 160 16,16 56-160-16,-16-56 160 0,0 0-160 0,0 0 0 15,0 0 0-15,0 0 0 0,14 51 0 0,-13-47-176 0,-1-1 48 0,-1-1 0 32,1-2-512-17,-1 0-112-15,1 1-16 0,0-4 0 0,-2 0-480 16,2-2-96-16</inkml:trace>
  <inkml:trace contextRef="#ctx0" brushRef="#br0" timeOffset="39251.32">18749 11812 35935 0,'-1'-7'1600'0,"1"5"320"0,0-1-1536 0,0 0-384 0,0 2 0 0,1 1 0 0,-1-2 1120 0,3 2 160 32,0 0 16-32,1 3 16 0,-4-3-416 0,0 0-64 0,0 0-32 0,0 0 0 0,15 75-240 0,-15-75-48 15,2 56-16-15,-2-56 0 0,0 65-96 0,0-65-16 16,3 68 0-16,-3-68 0 0,5 62-176 0,-5-62-32 15,7 60-16-15,-7-60 0 0,9 58-160 0,-9-58 0 16,8 49 0-16,-8-49 0 0,0 0 0 0,14 62 0 16,-14-62 0-16,0 0 0 15,13 51 0-15,-13-51 0 0,0 0 0 0,0 0 0 0,0 0 0 0,0 0 0 16,0 0 0-16,0 0 0 0,0 0-320 0,0 0 0 16,0 0 0-16,0 0 0 15,0 0-304-15,0 0-48 16,0 0-16-16,0 0 0 0,0 0-816 15,-3 0-160-15</inkml:trace>
  <inkml:trace contextRef="#ctx0" brushRef="#br0" timeOffset="39512.46">18447 12142 26719 0,'1'-2'2368'0,"2"1"-1888"16,0 1-480-16,0 0 0 0,1-2 2192 0,-4 2 352 0,0 0 64 0,38-4 16 15,-38 4-752-15,56-7-144 0,-56 7-16 0,63-4-16 0,-63 4-704 0,59-3-144 32,-59 3-16-32,55-3-16 0,-55 3-48 0,54-1-16 15,-54 1 0-15,49-2 0 0,-49 2-160 0,45 0-16 16,-45 0-16-16,0 0 0 0,54 0-240 0,-54 0-32 16,0 0-16-16,0 0 0 0,47 2-272 0,-47-2 0 15,0 0 0-15,0 0 0 16,0 0-368-16,0 0-176 0,0 0-32 0,0 0-16 15,0 0-592-15,0 0-112 0,0 0-32 0,0 0-19056 0</inkml:trace>
  <inkml:trace contextRef="#ctx0" brushRef="#br0" timeOffset="39844.83">18570 12300 3679 0,'0'-3'320'0,"-2"2"-320"0,2-1 0 0,0 1 0 16,0-1 3264-16,0 2 576 0,0 0 112 0,0-1 16 15,2 1 576-15,-1-1 96 0,2 1 32 0,2 0 0 16,-5 0-2144-16,0 0-416 0,0 0-96 0,49 4-16 16,-49-4-896-16,0 0-176 15,59 3-32-15,-59-3-16 0,52 0-48 0,-52 0-16 16,50-2 0-16,-50 2 0 0,56-1-224 0,-56 1-32 15,59 1-16-15,-59-1 0 0,54 2-320 0,-54-2-64 16,48 2-16-16,-48-2 0 0,0 0-144 0,48 6 0 16,-48-6 0-16,0 0 0 15,0 0-384-15,0 0-64 0,0 0-16 0,0 0 0 16,0 0-704-16,47 2-144 0,-44-2-32 0,-1-2-12336 0,1 1-2464 16</inkml:trace>
  <inkml:trace contextRef="#ctx0" brushRef="#br0" timeOffset="40433.62">19646 11811 29487 0,'0'0'1296'0,"0"-1"288"0,0-1-1264 0,0 2-320 0,0 0 0 0,0 0 0 16,0 0 2224-16,1 2 384 16,-1-1 80-16,3 5 0 0,-3-6-1136 0,0 0-224 0,0 0-48 0,12 59-16 15,-12-59-528-15,8 54-96 0,-8-54-32 0,6 63 0 16,-6-63-112-16,4 68-32 0,-4-68 0 0,6 59 0 15,-6-59-160-15,5 50-48 16,-5-50 0-16,6 47 0 0,-6-47-128 0,0 0-128 0,13 53 192 0,-13-53-192 16,0 0 336-16,0 0-32 0,0 0-16 0,22 52 0 15,-22-52-32-15,0 0-16 0,0 0 0 0,0 0 0 16,0 0-16-16,0 0 0 0,0 0 0 0,0 0 0 16,0 0-64-16,0 0-16 0,0 0 0 0,54 33 0 15,-48-32-144-15,-1 1 0 16,1-1 0-16,-1 1 128 0,-5-2-128 15,0 0 0-15,0 0 144 0,0 0-144 0,0 0 0 0,0 0 128 0,0 0-128 0,0 0 0 0,0 0 0 16,61 24 0-16,-54-20 0 0,-1-1 128 16,1 0-128-16,-1-2 0 0,1 0 0 0,-2 1 0 0,2-2 0 0,1 1 0 15,0-1 0-15,-1-1 0 0,-1-1 0 16,1 1 0-16,0 0 0 0,0-1 0 0,-1 1 0 0,-1-1 0 16,-1 1 0-16,2-1 0 0,-2 1 0 0,1 1-160 15,0-1 160-15,-1 1 0 0,1-2 0 0,0 1-128 16,0 1 128-16,-1-3 0 0,0 2-320 0,0-2 0 15,-1 1 0-15,1-1 0 16,1 1-704 0,-3-1-128-16,0-1-48 0,1 1 0 15,-2-1-416-15,2 1-96 0</inkml:trace>
  <inkml:trace contextRef="#ctx0" brushRef="#br0" timeOffset="40831.57">20131 12218 32255 0,'4'-3'1424'0,"-3"0"304"15,1 0-1392-15,-1 1-336 0,0 0 0 0,1 1 0 0,1-1 1680 0,1 0 272 0,2-3 48 0,2 0 16 0,1-1-736 0,-1 0-160 0,2 1-32 0,-2 0 0 0,1 1-416 0,-1 0-96 0,2 0 0 0,-1 0-16 0,-1-2-128 0,1 2-32 0,-2-1 0 0,1 0 0 0,1-1-128 0,-4-1-16 16,0-1-16-16,-3-2 0 0,1 1-96 0,-3-2-16 15,0 1 0-15,-1-1 0 0,-2-1 16 0,-1 1 0 16,-2 1 0-16,-2 0 0 0,-1 0-144 0,-2 3 0 16,0 3 0-16,-2 1 0 0,0 2 0 0,-1 2 0 15,-2 4 0-15,1 0 0 0,-1 4 0 0,1-1 0 16,1 5 0-16,2 1 0 0,2 3 0 0,2 0 0 16,2 0 0-1,1 0 0-15,0 3 0 0,3-1 0 0,-1 5 0 16,3-1 0-16,0-23-128 0,3 41 128 0,-3-41 0 0,0 0 0 15,18 51 0-15,-18-51 0 0,0 0 160 0,0 0-160 16,48 52 432-16,-48-52-32 0,0 0 0 0,0 0 0 0,0 0-144 0,61 33-16 16,-61-33-16-16,0 0 0 0,0 0-224 0,0 0 0 15,62 15 128-15,-62-15-128 16,0 0-560-16,0 0-144 0,0 0-48 0,48 0-21264 16</inkml:trace>
  <inkml:trace contextRef="#ctx0" brushRef="#br0" timeOffset="41282.07">20399 12108 37775 0,'0'-10'1664'0,"0"6"368"0,1-1-1632 0,2 1-400 16,-1 1 0-16,-1 2 0 0,0-1 960 0,1 1 128 16,2-3 0-16,-1 1 16 0,3 0-80 0,-4 3 0 15,3 4-16-15,-1 1 0 0,0 3-368 0,-1 2-80 16,-3-10-16-16,0 0 0 0,11 49-256 0,-11-49-48 31,0 0-16-31,13 61 0 0,-13-61-224 0,6 48 128 0,-6-48-128 16,0 0 0-16,12 60 0 0,-12-60 0 0,0 0 0 0,24 53 0 15,-24-53 0-15,0 0 0 0,0 0 0 0,0 0 0 16,44 53 0-16,-44-53 0 0,0 0 0 0,0 0 0 16,0 0 0-16,0 0 128 0,0 0-128 0,0 0 0 15,0 0 0-15,0 0 0 0,54 18 0 0,-51-24 0 16,-1 2 0-16,1-3 0 0,0 0 0 0,0-3 0 0,0 0 256 0,1-3 64 15,-1 2 16-15,0-3 0 0,-1-2 256 0,3-3 48 16,-1-7 16-16,2-1 0 0,-1-1-32 0,-1 1-16 16,2 3 0-16,-2 0 0 0,1 3-176 0,0 0-48 15,1 2 0-15,0 3 0 0,-1 0-112 16,1 2-16-16,0 3-16 0,-2 1 0 0,0 1-112 0,-1 2-128 16,1 3 176-16,-1 0-176 0,0 2 128 0,-2 1-128 15,1 1 0-15,-2 0 0 16,0 4-512-16,0-1-144 0,-2 3-48 0,2-6 0 15,0 0-800-15,0 0-160 0,0 0-48 0,3 43-13328 16,-3-43-2656-16</inkml:trace>
  <inkml:trace contextRef="#ctx0" brushRef="#br0" timeOffset="41686">20653 12352 33167 0,'0'0'2944'0,"3"-1"-2352"0,1 1-464 0,-1-2-128 0,0 2 1840 0,0-1 336 0,1-1 80 0,5 0 16 0,-9 2-1168 0,31-7-224 0,-31 7-48 0,38-9-16 0,-38 9-64 0,34-8-16 0,-34 8 0 0,28-6 0 0,-28 6-288 0,0 0-48 0,32-7-16 0,-22 4 0 15,0 0-96-15,3-1-32 0,1 0 0 0,-3 0 0 16,-2-4-16-16,-2 1-16 16,1-1 0-16,-2-2 0 0,1-3-48 0,-3 1-16 15,2-2 0-15,-3-1 0 0,1 1 32 0,-3 0 0 0,1 0 0 0,-4 1 0 16,1 2-192-16,0 1 0 0,-1 2 0 0,-2 2 128 31,-6 2-128-31,3-1 0 0,3 4 0 0,-3 1 0 16,-6 0 0-16,0 4 0 0,3 1 0 0,-1 2-176 15,3 3 176-15,0 1 0 0,3 2-144 0,1 2 144 0,-1 2 0 0,3 1 0 0,2-18 0 0,-2 37 0 16,2-37-128-16,0 0 128 16,4 44 0-16,-4-44 0 0,0 0 0 0,16 49 0 0,-16-49 0 0,0 0 0 15,0 0 384-15,0 0 128 0,0 0 48 0,42 53 0 31,-42-53-1072-31,0 0-192 0,0 0-64 0,70 22 0 16,-70-22 256-16,0 0 32 0,0 0 16 0,48 6 0 16,-39-8-608-16,3 0-112 0,2-3-32 0,-14 5-19120 15</inkml:trace>
  <inkml:trace contextRef="#ctx0" brushRef="#br0" timeOffset="41976.95">21309 11742 45151 0,'-16'-19'2000'0,"12"12"416"16,0 0-1936-16,-1 2-480 0,3 0 0 0,0 3 0 16,1 0 832-16,1-2 80 0,-2 0 16 0,0 2 0 0,0 2-112 0,-1 6-32 15,1 2 0-15,-1 7 0 0,3-15-288 0,-6 38-64 16,6-38-16-16,-4 56 0 16,4-56-96-16,-3 74-32 0,3-74 0 0,1 82 0 0,-1-82-288 0,7 76 0 15,-7-76 0-15,13 66 0 16,-13-66 128-16,17 57-128 0,-17-57 0 0,21 54 0 0,-21-54 0 0,0 0 160 15,29 64-160-15,-29-64 128 0,0 0-128 0,0 0 0 16,31 60 0-16,-31-60 128 0,0 0-128 0,0 0 0 16,0 0 0-16,0 0 0 15,0 0-608-15,35 49-48 0,-34-47-16 0,2-2 0 16,-1 0-544-16,-1-2-96 0,0-1-32 0,5 1 0 16,4-3 0-16,-2 0-16 0</inkml:trace>
  <inkml:trace contextRef="#ctx0" brushRef="#br0" timeOffset="42366.51">21720 11982 27007 0,'0'0'592'0,"10"-4"128"0,-9 2 32 0,1 1 0 0,-2 0-608 0,-2-1-144 0,1 1 0 0,-2-2 0 16,-1 0 2416-16,-2 0 448 0,-3 0 80 0,-2 3 32 15,-3 3-1376-15,-1 0-256 0,-4 3-64 0,1-1-16 16,-3 5-448-16,1 2-96 0,3 2-16 0,3 0 0 16,1 3-304-16,5-2-64 0,1 1-16 0,5-1 0 15,2-15-320-15,0 0 0 0,0 0 0 0,21 58 0 16,-21-58 0-16,0 0-192 0,0 0 32 0,62 45 0 16,-62-45 32-16,0 0 0 0,78 34 0 15,-78-34 0-15,0 0 128 0,75 39 0 0,-75-39-144 16,0 0 144-16,62 36 0 0,-62-36 0 0,0 0 0 15,52 45 0-15,-52-45 256 0,0 0 32 0,0 0 0 0,32 57 0 16,-32-57 240-16,0 0 48 0,0 0 16 0,-12 41 0 16,4-33 128-16,-8-1 32 0,-5 1 0 0,-3-1 0 15,-3 0 112-15,2-2 32 0,-2 2 0 0,0-2 0 0,3-3-208 0,0-2-48 16,3 0 0-16,1 0 0 16,0-1-1552-1,3 1-320-15,3-1-64 0,1 1-22400 0</inkml:trace>
  <inkml:trace contextRef="#ctx0" brushRef="#br0" timeOffset="43399.06">24014 12136 25791 0,'0'0'2304'0,"0"0"-1856"0,0 0-448 0,0 0 0 0,0 0 1696 0,0 0 240 0,0 0 48 0,58-1 16 0,-58 1 112 0,58 0 32 0,-58 0 0 0,63 0 0 0,-63 0-1232 0,55-3-240 0,-55 3-48 0,47-2-16 0,-47 2-96 0,44-4-32 0,-44 4 0 0,45-7 0 0,-45 7-160 0,40-6-16 16,-40 6-16-16,0 0 0 16,50-7-288-16,-50 7 128 0,0 0-128 0,0 0 0 0,27-7 0 0,-27 6-352 15,-1-1 48-15,-3 1 16 16,-3 0-672-16,0-1-144 0,-3 2-32 0,-2 2-17648 15</inkml:trace>
  <inkml:trace contextRef="#ctx0" brushRef="#br0" timeOffset="43613.29">24015 12306 31327 0,'0'0'1392'16,"0"0"272"-16,0 0-1328 0,0 0-336 0,0 0 0 0,0 0 0 15,53 5 1728-15,-53-5 288 0,39-1 48 0,-39 1 16 0,68-7-608 0,-34 2-128 0,1 1-32 0,-35 4 0 16,62-8-432-16,-62 8-96 16,51-9-16-16,-51 9 0 0,37-7-368 0,-37 7-80 0,0 0 0 15,37-4-16-15,-30 4-304 0,-3 0-192 16,-1 1 16-16,-2 2 16 16,1-1-816-16,-2 0-176 0,-2 0-16 0,-3 2-18464 0</inkml:trace>
  <inkml:trace contextRef="#ctx0" brushRef="#br0" timeOffset="44017.77">25203 11729 35007 0,'0'-11'1552'0,"0"5"320"0,2 2-1488 0,-1 0-384 16,2 1 0-16,-2 0 0 16,2 2 896-16,3-1 96 0,1 1 32 0,-7 1 0 0,0 0-192 0,0 0-48 0,0 0 0 0,0 0 0 15,45 41-288-15,-45-41-64 0,0 0-16 0,13 69 0 16,-13-69-96-16,7 62-32 0,-7-62 0 0,1 68 0 15,-1-68-32-15,-1 71 0 0,1-71 0 0,-1 70 0 16,1-70-32-16,-3 61-16 0,3-61 0 0,-2 55 0 16,2-55-16-16,0 47-16 0,0-47 0 0,2 42 0 15,-2-42-16-15,0 0 0 0,4 51 0 0,-4-51 0 32,0 0-160-32,0 0 0 0,0 0 144 0,14 49-144 0,-14-49 0 0,0 0 0 15,0 0 0-15,0 0 0 0,0 0 304 16,0 0 144-16,0 0 16 0,28-10 16 15,-22 2-2208-15,0-3-432 0</inkml:trace>
  <inkml:trace contextRef="#ctx0" brushRef="#br0" timeOffset="44304.7">25531 11644 35935 0,'-1'-8'1600'0,"1"5"320"16,0 0-1536-16,0 2-384 0,0-1 0 0,0 2 0 0,1 0 1136 0,1 2 144 0,0 2 48 0,0 3 0 31,-2-7-528-31,0 0-96 0,0 0-32 0,4 72 0 16,-4-72-80-16,-4 62-16 0,4-62 0 0,-2 70 0 15,2-70-64-15,-2 76-32 0,2-76 0 0,-3 80 0 16,0-40-224-16,3-40-64 0,-3 71 0 0,3-71 0 16,-4 65-192-16,4-65 0 0,1 52 128 0,-1-52-128 15,0 0 0-15,13 56 128 0,-13-56-128 0,0 0 0 16,0 0 0-16,21 53 0 0,-21-53 0 0,0 0 0 15,0 0-368 1,0 0-64-16,0 0-16 0,0 0 0 0,0 0-480 16,0 0-96-16,34-2-32 0,-34-6-12000 0,0-2-2384 0</inkml:trace>
  <inkml:trace contextRef="#ctx0" brushRef="#br0" timeOffset="44565.67">25018 12003 35007 0,'-8'-3'1552'0,"4"1"320"0,1 0-1488 0,1 1-384 0,4-1 0 0,1 2 0 0,2-1 800 0,5-1 96 16,-10 2 0-16,43-4 16 0,-43 4 112 0,69-7 32 16,-69 7 0-16,82-4 0 0,-82 4-192 0,80-3-32 15,-80 3-16-15,78-1 0 0,-78 1-64 0,65 0-16 32,-65 0 0-32,61-5 0 0,-61 5-224 0,58-4-64 0,-58 4 0 0,53-7 0 15,-53 7-240-15,38-4-48 0,-38 4-16 0,0 0 0 16,48-6-144-16,-36 5-192 0,-12 1 32 0,0 0 16 31,0 0-688-31,0 0-144 0,0 0-32 0,0 0 0 0,0 0-16 0,0 0-16 0,1 3 0 0,-11-2 0 16,-3 0-1072-16,-1 1-192 0</inkml:trace>
  <inkml:trace contextRef="#ctx0" brushRef="#br0" timeOffset="44778.02">25071 12091 15663 0,'0'4'1392'0,"2"-3"-1120"0,1 1-272 0,1-1 0 0,1 2 3824 0,-1-2 704 31,3-1 144-31,-7 0 16 0,0 0-1712 0,62 10-352 16,-62-10-64-16,81 9 0 0,-81-9-1184 0,86 8-224 15,-86-8-64-15,80 0 0 0,-80 0-160 0,75-4-32 16,-75 4-16-16,74-6 0 0,-74 6-384 0,68-2-80 16,-68 2-16-16,57-2 0 0,-57 2-400 0,51 0 0 15,-51 0 128-15,0 0-128 16,64 3-640-16,-64-3-176 0,0 0-16 0,0 0-16 15,55 1-512-15,-55-1-112 0</inkml:trace>
  <inkml:trace contextRef="#ctx0" brushRef="#br0" timeOffset="45402.5">26317 11520 40543 0,'0'-10'1792'0,"0"6"384"0,0 0-1744 0,1-1-432 0,0 4 0 0,1 0 0 0,-1 1 448 0,2-2 16 16,1 2 0-16,0 0 0 0,-4 0 16 0,0 0 0 15,0 0 0-15,0 0 0 16,16 54 32-16,-16-54 0 0,-1 46 0 0,1-46 0 0,-5 67-128 0,3-28 0 15,-1 4-16-15,-3 2 0 0,2 2-80 0,-2 1-16 16,3-2 0-16,-1-2 0 0,1-4-144 0,0-4-128 16,3-36 144-16,2 63-144 0,-2-63 176 0,7 49-176 15,-7-49 192-15,0 0-192 0,20 55 256 0,-20-55-64 16,0 0-16-16,0 0 0 0,34 51-32 0,-34-51 0 16,0 0 0-16,0 0 0 0,0 0-16 0,52 35 0 15,-52-35 0-15,0 0 0 0,0 0-128 0,55 10 128 16,-55-10-128-16,0 0 128 0,48 2-128 0,-48-2 0 15,0 0 0-15,47-5 128 0,-47 5-128 0,31-5 0 16,-31 5 0-16,28-9 0 0,-14 5 0 0,-1-3 0 16,0 1 0-16,-1-2 0 0,2-1 0 0,-1-2 0 0,0 0 0 15,-1-3 0-15,0 1 0 0,-2-3 0 16,0 2 0-16,-2-3 0 0,-1-1 128 0,-1 1-128 0,-2 1 0 16,-3 1 128-16,1-1 0 0,-4-1-128 0,1 2 192 0,-3-1-64 15,-2 4 32-15,-1-1 0 0,-1 3 0 0,-2 0 0 16,0 2-160-16,-2 1 192 0,0 1-192 0,-1 2 192 15,2 2-192-15,-2 4 0 0,2 0-192 0,-1 4 192 16,3 3-176-16,-1 2 176 0,0 4-128 0,3 1 128 16,0 2 0-16,1 2-128 0,6-20 128 0,-6 42 0 0,6-42 0 0,0 0 0 15,7 61 0-15,-7-61-128 16,0 0 128-16,0 0 0 0,27 61 0 0,-27-61 0 0,0 0 0 0,0 0 0 0,48 48 0 16,-48-48 0-16,0 0 0 0,0 0 0 0,53 35 0 0,-53-35 0 15,0 0-272-15,0 0-32 0,59 23 0 0,-59-23 0 47,0 0-784-47,0 0-144 0,52 4-48 0,-52-4-19840 0</inkml:trace>
  <inkml:trace contextRef="#ctx0" brushRef="#br0" timeOffset="46103.58">26982 11961 26719 0,'1'0'2368'0,"1"0"-1888"16,-1 0-480-16,1 0 0 0,-1 0 1280 0,0 0 176 0,-1 0 16 0,0 0 16 15,0 0 464-15,0 0 96 0,0 0 0 0,0 0 16 0,0 0-928 0,0 0-192 0,44 45-48 0,-44-45 0 0,0 0-256 0,0 0-48 0,17 55-16 0,-17-55 0 0,0 0-224 0,11 54-48 0,-11-54-16 0,0 0 0 0,13 58-288 0,-13-58 128 0,0 0-128 0,13 55 0 0,-13-55 0 0,0 0 0 16,0 0 0-16,17 55 0 16,-17-55 0-16,0 0 0 15,0 0 0-15,0 0 0 0,0 0 0 0,0 0 0 0,0 0 0 0,0 0 0 16,0 0 176-16,0 0-176 16,48 7 160-16,-41-18-160 0,-1-1 384 0,-1-2-32 0,1 0 0 0,1-3 0 0,-1 2 96 0,1-4 0 15,1 1 16-15,-1-2 0 16,2 0-48-16,-1-1-16 0,2-1 0 0,0-1 0 15,-2 0-80-15,2 1 0 0,0 1-16 16,0-1 0-16,3 3-80 0,-2-1-16 0,0 3 0 0,-2 1 0 0,-2 5-208 0,0 0 144 16,-1 1-144-16,-2 1 128 0,-1 2-128 0,1 3 0 15,-3 0 0-15,1 2 0 16,-1 1-400-16,-2 1-64 16,1 1-16-16,-2 2 0 0,1 1-640 0,-1 2-128 0,0 1-32 15,-3 0 0-15,1 5-256 0,-1-1-64 0,-3 0-16 0,1 3-17392 0</inkml:trace>
  <inkml:trace contextRef="#ctx0" brushRef="#br0" timeOffset="46490.02">27274 12174 9215 0,'0'0'816'0,"0"0"-656"0,0 0-160 0,0 0 0 0,0 0 2320 0,0 0 432 16,0 0 96-16,0 0 16 0,0 0 608 0,53 16 128 31,-53-16 32-31,0 0 0 0,52 4-1040 0,-52-4-208 15,38-2-32-15,-38 2-16 0,37-5-1376 0,-20 1-256 0,-17 4-64 0,34-9-16 16,-17 2-192-16,-2 0-48 16,-1 0 0-16,-1-3 0 0,-2 0 0 0,-1-1 0 0,-3 0 0 0,0-2 0 15,-3-1 16-15,-1 0 0 16,-1-2 0-16,-4 0 0 0,-1 1-160 0,-1 1-48 0,-3-2 0 0,0 4 0 16,-3-1-192-16,2 3 0 0,-2 3 0 0,-1 0 0 15,2 3 0-15,1 2 0 0,-2 2 0 16,1 4 0-16,-2 2 0 0,1 4-160 0,0 1 160 15,2 2-128-15,-1 3 128 0,2 0 0 16,7-16 0-16,-8 39-128 0,8-39 128 0,-3 36 0 0,3-36 0 16,0 0 0-16,0 0 0 15,10 53 0-15,-6-46 0 0,2 0 0 0,-6-7 0 16,0 0 0-16,0 0 0 0,0 0 0 0,63 36 0 0,-63-36 0 0,0 0 0 0,0 0 0 31,61 30-448-31,-61-30-64 0,0 0-16 0,54 20 0 0,-54-20-352 0,42 3-64 0,-42-3-16 0,44-9-18432 16</inkml:trace>
  <inkml:trace contextRef="#ctx0" brushRef="#br0" timeOffset="46801.94">27779 11541 29487 0,'-3'-3'2624'0,"1"1"-2112"0,2 0-512 0,2 2 0 15,-1 0 2624-15,1 0 400 16,-1 2 96-16,0-4 16 0,-1 5-1824 0,2 1-352 0,-2-4-80 0,0 0-16 0,0 0-224 0,0 0-64 15,1 52 0-15,-2-42 0 0,-1 2 80 0,0 2 16 16,-1 4 0-16,0 5 0 0,-1 4-144 0,-1 4-16 16,5-31-16-16,-2 68 0 0,2-68 16 0,1 63 16 31,-1-63 0-31,10 72 0 0,-10-72 80 0,20 64 16 16,-20-64 0-16,0 0 0 0,35 87-240 15,-35-87-32-15,0 0-16 0,42 70 0 0,-42-70-144 16,0 0-48-16,0 0 0 0,40 57 0 0,-40-57-144 0,0 0 0 15,0 0 0-15,0 0 0 0,0 0-320 0,0 0-128 0,0 0-48 0,0 0 0 32,0 0-864-32,0 0-176 0,0 0-48 0,0 0 0 0,0 0-208 0,35-1-32 15</inkml:trace>
  <inkml:trace contextRef="#ctx0" brushRef="#br0" timeOffset="47187.75">28294 11921 11967 0,'4'-7'1072'0,"-1"2"-864"0,-3 0-208 0,0 2 0 0,0 2 1968 0,-1-2 336 16,-2-1 80-16,0-4 16 0,-1-1 224 0,-3-1 64 16,-4 2 0-16,-2 1 0 0,2 4-112 0,-1 1-16 0,0 4 0 0,-3-1 0 15,-1 2-1264-15,-3 3-256 0,1 1-48 0,-2 3-16 16,0 1-416-16,2-1-96 0,1 3-16 0,4-2 0 15,3 2-288-15,2-2-160 0,5 0 160 0,3-11-160 16,0 0 128-16,0 0-128 0,0 0 0 0,0 0 0 16,48 57 0-16,-48-57 0 0,0 0 0 0,52 22 0 15,-52-22 0-15,0 0 128 0,55 26-128 0,-55-26 0 16,0 0 0-16,0 0 128 0,57 35-128 16,-57-35 0-16,0 0 192 0,0 0-48 0,0 0-16 0,0 0 0 15,35 57 96-15,-38-48 16 0,1 1 0 0,-5-1 0 0,-2-1 160 0,-1 1 48 16,-1-1 0-16,-5-1 0 15,-1 0-64-15,-2-1-16 0,-3 1 0 0,0-3 0 0,-2 2-240 0,1-3-128 16,-1 0 160-16,4-1-160 16,3 1-720-16,2-1-240 0,-1-2-64 0,2 1-20096 0</inkml:trace>
  <inkml:trace contextRef="#ctx0" brushRef="#br0" timeOffset="47788.68">28636 12016 38703 0,'7'-2'3440'0,"0"2"-2752"0,-3 0-560 0,-1 0-128 0,2 0 640 15,-3 0 112-15,3 0 16 16,2 0 0-16,7 0-32 0,4 0 0 0,-18 0 0 0,44 2 0 0,-44-2-16 0,0 0 0 0,62 3 0 0,-62-3 0 0,0 0-304 0,55 3-64 0,-55-3-16 0,0 0 0 0,45 2-208 0,-45-2-128 0,0 0 160 0,0 0-160 0,0 0-192 0,0 0-144 0,0 0-32 0,46 5 0 31,-46-4-720-31,-2-1-128 0</inkml:trace>
  <inkml:trace contextRef="#ctx0" brushRef="#br0" timeOffset="48212.22">29217 11879 23951 0,'14'-4'1056'0,"-6"1"224"16,2 0-1024-16,-1 0-256 0,-4 2 0 0,0-2 0 0,-4 1 1520 0,3 0 240 0,6-4 48 0,3-2 16 15,1-5 224-15,3-1 64 0,0-2 0 0,-2-1 0 16,-2-1-832-16,-2 1-144 0,1-1-48 0,-4 1 0 15,-2 0-576-15,1 1-112 0,-3 2-16 0,0 0-16 16,-1 3-48-16,-1-1-16 0,0 1 0 0,-2 4 0 0,2 3 16 0,-4-1 0 16,1 4 0-16,0 1 0 0,-1 3-112 0,-1 1-16 15,1 3 0-15,-3 2 0 16,2 5-64-16,-1 1 0 0,4-15-128 0,-7 40 192 0,7-40-16 0,-10 48-16 0,10-48 0 0,-7 58 0 31,7-58-16-31,-8 59 0 0,8-59 0 0,-6 58 0 0,6-58-144 0,-1 52 0 0,1-52 144 16,0 0-144-16,2 65 0 0,-2-65 144 15,0 0-144-15,0 0 0 0,15 65 160 0,-15-65-160 0,0 0 128 0,0 0-128 16,0 0 0-16,0 0 128 0,0 0-128 0,0 0 0 16,0 0-256-1,0 0-128-15,0 0-16 0,32 55-16 16,-30-55-656-16,-1 0-128 0,-1-1-16 0,1-2-18448 0</inkml:trace>
  <inkml:trace contextRef="#ctx0" brushRef="#br0" timeOffset="48435.9">29094 12163 39615 0,'3'-2'1760'0,"1"1"352"0,3 1-1680 0,1 1-432 0,-2-1 0 0,0 2 0 0,1-1 864 0,-7-1 96 16,0 0 0-16,59 9 16 0,-59-9 208 0,72 10 32 16,-72-10 16-16,71 11 0 0,-71-11-96 0,59 7-32 15,-59-7 0-15,52 4 0 0,-52-4-544 0,43 3-112 16,-43-3-32-16,36 1 0 0,-20 1-416 0,-2-2 0 15,-1 0 0-15,0 1-176 32,-4-1-896-32,1 0-176 0,-3 0-32 0,0 0-20880 0</inkml:trace>
  <inkml:trace contextRef="#ctx0" brushRef="#br0" timeOffset="49383.84">30183 11834 22111 0,'-6'-3'1968'0,"3"1"-1584"0,2 2-384 0,0 0 0 0,1 0 1888 0,1 0 288 0,-1 0 64 0,1 2 16 0,1-1-464 0,-1 2-80 0,4 0-32 0,-3 3 0 0,-2-6-672 0,0 0-144 0,0 0-32 0,0 0 0 0,0 0-224 0,26 55-48 15,-26-55-16-15,0 0 0 0,0 0-272 0,0 0-48 16,14 59-16-16,-14-59 0 0,0 0 0 0,0 0 0 16,0 0 0-16,0 0 0 0,1 52-48 0,-4-45-16 15,1-1 0-15,-3 0 0 0,3-2 16 0,-1-1 0 16,0-1 0-16,0 0 0 0,0 1-32 0,0-3 0 15,2 1 0-15,-2-1 0 0,3-1-128 0,-1-1 160 16,1 1-160-16,0-2 160 0,0 0-32 0,0-1 0 16,1 0 0-16,1 0 0 0,-1-2 64 0,0 2 16 15,2-3 0-15,-1 0 0 0,2-1 32 0,-1 0 0 16,2 0 0-16,1-4 0 0,0 2-32 0,2-2 0 16,1 0 0-16,1 0 0 0,-1-3-208 0,3 3 176 15,-1-1-176-15,2 2 160 0,-2-1-160 0,0 4 0 16,2 1 0-16,0 1 0 0,-3 3 0 0,-2 2 0 15,2 0 0-15,-10 1 0 0,0 0 0 0,0 0 0 16,0 0-128-16,0 0 128 0,45 43-192 0,-45-43 16 0,0 0 16 0,0 0 0 16,19 58 0-16,-19-58 0 0,0 0 0 0,0 0 0 15,5 55 160-15,-5-55-208 0,0 0 80 0,0 0 128 16,-1 43-144-16,1-43 144 0,0 0 0 0,0 0 0 0,0 0 0 0,0 0 0 31,0 0 0-31,0 0 0 0,0 0 0 0,0 0 144 0,0 0-16 0,0 0 0 0,0 0 0 0,0 0 0 0,0 0 0 16,0 0 0-16,0 0-128 0,-2-7 0 15,1 0 0-15,0 0 128 0,1-2-128 0,-2-1 128 16,2 0-128-16,-1 0 128 0,2 1-128 0,-1-4 160 16,2-3-160-16,0 1 160 0,1-4-160 0,2 0 128 0,0-4-128 0,2 0 128 15,0-1-128-15,0 2 0 16,2-1 0-16,-1 2 0 0,2 3 0 0,-1 3 0 0,-1 6-160 0,1 0 160 16,-1 5-144-16,-1 2 144 0,-1 5-128 0,-1 2 128 31,-5-5 0-31,0 0-160 0,0 0 160 0,0 0 0 0,32 62 0 0,-32-62-128 15,0 0 128-15,21 59 0 16,-21-59 0-16,0 0 0 0,21 69 0 0,-21-69 0 0,0 0 192 0,13 55-16 16,-13-55 0-16,0 0 0 0,0 0 112 0,0 0 32 0,10 58 0 0,-10-48 0 15,0 0-96-15,0 0-16 0,1-2 0 0,0-1 0 16,-1-1-208-16,0-2 0 16,0 2 0-16,0-3-160 15,0 0-608-15,0 0-112 0,0-1-16 0,2 0-16 16,-1-1-688-16,2 1-144 0</inkml:trace>
  <inkml:trace contextRef="#ctx0" brushRef="#br0" timeOffset="49728.43">30867 11968 26719 0,'-2'0'2368'0,"1"0"-1888"0,-1 1-480 0,2-1 0 0,2 2 2432 0,-4-1 384 0,1 1 64 0,-2 0 32 0,-1 3-1152 0,-2 0-224 0,2 1-64 0,0 1 0 0,0 0-688 0,1 0-144 0,1 0-16 0,1-1-16 16,2 1-176-16,-1-7-48 0,0 0 0 0,0 0 0 16,0 0-80-16,0 0-32 0,0 0 0 0,64 30 0 15,-64-30-96-15,0 0-32 0,44 0 0 0,-32-2 0 16,-12 2 16-16,27-4 0 0,-27 4 0 0,26-7 0 0,-14 1 144 0,0 0 16 0,-2 1 16 16,-2-2 0-1,1-2 32-15,-4 1 0 0,-1-1 0 0,-1-2 0 0,-1 0-128 0,-4-2-32 16,1 0 0-16,-1-1 0 0,-2 0-208 0,-3-1 176 0,0-1-176 0,-3 0 160 15,-3 1-160-15,1 2 0 0,-2 0 0 0,-2 2 128 16,1 4-128-16,-2 0 0 0,0 4 0 0,1 2 0 16,2 1 0-16,1 3-144 0,1 1 0 0,0 3 0 31,2 3-464-31,3 0-96 0,2 2 0 0,0 1-16 0,3 0-384 0,2-13-80 0,0 0-16 0,0 0-19280 16</inkml:trace>
  <inkml:trace contextRef="#ctx0" brushRef="#br0" timeOffset="50237.38">31293 11554 40543 0,'2'-9'3600'0,"-1"2"-2880"15,1 5-576-15,-1 0-144 0,0 1 480 0,2-2 64 16,0-1 16-16,3-5 0 0,-1-1-208 0,2-1-32 15,-1 1-16-15,0 4 0 16,-4 5 144-16,0 2 48 0,-2 5 0 0,-2 4 0 16,2 3-112-16,-2 5 0 0,2-18-16 0,-6 47 0 15,6-47-128-15,-7 65-32 0,7-65 0 0,-9 79 0 16,9-79-208-16,-5 83 176 0,5-83-176 0,1 74 160 16,-1-74-160-16,9 58 0 0,-9-58 0 0,0 0 128 15,25 60-128-15,-25-60 192 0,0 0-192 16,0 0 192-16,0 0-192 0,51 41 0 0,-43-39 144 0,-2-1-144 15,-2-1 0-15,-1 0 128 0,-1-1-128 0,-1-2 0 0,-1 0 0 0,-3-1 0 16,-1-2 0-16,-3 0 0 0,-2-1 0 16,-1 0 0-16,1 0-128 0,-3-1 128 0,1 1-176 15,-2-2 176-15,1 1-208 0,-3 1 80 0,1-2 128 0,-1 2 0 0,-1 2-144 0,-1-1 144 16,2 2 0-16,-1 2-144 16,1 2 144-16,-1 4 0 0,2 2-160 0,1 0 160 15,2 2-128-15,3 2 128 0,-1 0 0 0,3 0-128 0,1 1 128 0,2-1 0 0,2 0 0 16,1-10 0-16,0 0 0 0,0 0 0 15,0 0 0-15,0 0 128 0,0 0 0 0,0 0 0 0,42 58 64 16,-42-58 32-16,0 0 0 0,0 0 0 0,48 11-224 16,-48-11 0-16,0 0 0 0,47 3 0 15,-29-4 0-15,-1-1 0 0,1 1 0 16,1-2 0-16,0 0-464 16,-3 0-144-16,-3 2-32 15,-13 1-20240-15</inkml:trace>
  <inkml:trace contextRef="#ctx0" brushRef="#br0" timeOffset="50569.56">31587 12022 40543 0,'2'0'3600'0,"0"0"-2880"0,1 0-576 0,0 0-144 0,-2 0 432 0,1 0 48 0,1 0 16 0,1 0 0 0,3-2 112 0,1 1 32 0,-8 1 0 0,19-3 0 0,-19 3-64 0,0 0-16 0,27-4 0 0,-20 1 0 15,1 1-224-15,-1-2-32 16,-1 0-16-16,0 0 0 15,-2-2-144-15,0 0-16 0,-1 1-128 0,0-4 192 16,-2 1-192-16,0-1 0 0,-1-1 0 0,0 1 0 0,-1-3-272 0,0 1 48 16,-2 0 16-16,0-1 0 15,-1 0 208-15,0 0-192 0,-2 2 192 0,0 2-192 16,-1 1 192-16,2 1-192 0,-3 3 192 0,0 2-192 0,-1 1 192 16,1 3 0-16,0 1 0 0,-1 3 0 0,1 2 0 0,1 0 0 15,1 4-128-15,0 0 128 0,2 0 0 0,4-13 0 16,0 0 0-16,0 0 0 0,1 50 0 0,-1-50 0 15,0 0 0-15,0 0 0 0,0 0 0 0,41 51 0 16,-41-51 0-16,0 0 160 0,0 0-320 0,48 27-64 16,-48-27-16-16,0 0 0 0,0 0-512 15,48 10-96-15,-36-9-32 0</inkml:trace>
  <inkml:trace contextRef="#ctx0" brushRef="#br0" timeOffset="50863.41">31834 11465 40543 0,'-4'-23'1792'0,"3"12"384"16,1 1-1744-16,0 2-432 0,1 3 0 0,-1 4 0 0,1-2 704 0,1 0 64 15,-1-2 16-15,2-2 0 0,0 0 112 0,-2 1 0 0,2 3 16 0,-1 3 0 16,-2 2-80-16,1 2 0 16,-1 4-16-16,0 2 0 0,0-10-128 15,0 0-32-15,0 0 0 0,3 62 0 16,-3-62-128-16,0 0-16 0,5 77-16 0,-5-77 0 0,8 62-208 0,-8-62-32 15,11 75-16-15,-11-75 0 0,17 79-80 0,-17-79-16 16,20 73 0-16,-20-73 0 16,22 64-144-16,-22-64 128 0,0 0-128 0,28 66 128 15,-28-66-128-15,0 0 0 0,0 0 0 0,0 0 0 0,0 0 0 0,32 55 0 16,-30-52 0-16,0 0 0 16,-1 0-752-16,1-2-176 15,-2-1-32-15,1 2-16 0,-1-2-592 0,1 0-112 0,1 0-32 0</inkml:trace>
  <inkml:trace contextRef="#ctx0" brushRef="#br0" timeOffset="51362.01">32453 11451 38703 0,'-1'-9'1712'0,"1"5"352"16,1 1-1648-16,2 2-416 0,0-1 0 0,-2 2 0 0,2 0 352 0,1 0-16 0,2 2 0 0,2 1 0 0,2-1 96 0,-10-2 16 15,0 0 0-15,0 0 0 16,0 0 128-16,0 0 48 0,40 61 0 0,-40-61 0 0,0 0-96 0,0 0-16 16,4 74 0-16,-4-74 0 0,0 0-208 15,1 73-48-15,-1-73-16 0,0 55 0 0,0-55-96 0,5 55-16 16,-5-55 0-16,0 0 0 0,12 65 64 0,-12-65 0 0,0 0 0 0,0 0 0 15,29 55-16-15,-29-55 0 0,0 0 0 0,0 0 0 16,0 0-176-16,0 0 128 16,0 0-128-16,0 0 128 0,0 0-128 0,43 15 0 15,-43-22 0-15,-1-1 0 0,-2 0 0 0,-4-2 0 16,-1-1 0-16,-2-2 0 0,-4 0-240 0,-1 2-16 16,0 0-16-16,-1 1 0 0,-3 1-64 0,-1 1-16 15,0 2 0-15,0 2 0 0,1 3 96 0,0 1 32 16,1 2 0-16,-1 4 0 0,2 1 224 0,2 2-176 0,1 2 176 0,1 0-160 15,3 3 160-15,2-1 0 0,8-13 0 0,0 0 0 16,-13 38 0-16,13-38 144 0,0 0-16 0,0 0-128 31,0 0 352-31,0 0-32 0,20 58-16 0,-20-58 0 0,0 0-96 16,0 0-16-16,0 0 0 0,56 31 0 0,-56-31-192 0,0 0-256 16,51 10 48-16,-51-10 16 15,43 4-448-15,-43-4-64 0,43 3-32 0,-43-3-19232 0</inkml:trace>
  <inkml:trace contextRef="#ctx0" brushRef="#br0" timeOffset="51922.06">32904 11558 34095 0,'4'-7'3024'0,"2"1"-2416"0,-2 2-480 0,-1 3-128 0,-3-1 0 16,1 1-160-16,2-3 160 0,0-5-208 0,2-1-96 0,0-2-16 15,0-2 0-15,-2-2 0 0,-3 3 1168 0,0 1 240 0,-3 2 32 0,-1 1 16 0,-2 2-112 0,1 1-32 0,-4 4 0 0,-1 0 0 0,0 4-320 0,2 0-64 0,-2 3-16 0,2 2 0 0,-1 3-96 0,1 0-32 0,1 2 0 0,0 2 0 16,-1 2-192-16,8-16-32 0,-11 42-16 0,11-42 0 16,-10 53-96-16,10-53 0 15,-5 66-128-15,5-66 192 0,-5 76-48 0,5-76-16 0,-1 82 0 16,1-82 0-16,0 77 224 0,0-77 32 0,0 64 16 0,0-64 0 15,1 56-144-15,-1-56-48 0,0 0 0 0,3 63 0 16,-3-63 16-16,0 0 0 0,0 0 0 0,3 68 0 16,-3-68-96-16,0 0 0 0,0 0-128 0,0 0 192 15,0 0-192-15,7 59 0 16,-7-53 0-16,2-2 0 0,-4-1 0 0,2-2 0 16,-1-1 0-16,-1-1 0 0,1-2 0 15,-1-1 0-15,1-2-208 0,-2-1 64 0,2 0 144 0,-1-3-192 16,0 0 192-16,0-1-192 0,-1-2 0 0,2-2-16 0,-1-1 0 0,2-1 0 15,-1-1 16-15,1-2 0 0,0-1 0 0,0 1 0 16,0-1 64-16,1 1 128 0,1-1-208 0,1 3 80 16,0 1 128-16,-1 3 0 0,1 2 0 0,-1 4 0 15,0-1 448-15,1 4 32 0,-1 0 0 0,1 4 0 16,-1 1 0-16,3 1 0 0,-1 2 0 0,-4-3 0 16,0 0-176-16,0 0-48 0,0 0 0 0,0 0 0 15,0 0-32-15,51 46-16 0,-51-46 0 0,0 0 0 0,0 0-208 0,0 0 144 0,59 33-144 31,-59-33 128-31,0 0-448 0,54 20-112 0,-54-20-16 16,45 14 0-16,-45-14-816 0,51 13-160 0</inkml:trace>
  <inkml:trace contextRef="#ctx0" brushRef="#br0" timeOffset="67635.46">21187 6773 2751 0,'0'0'256'16,"0"0"-256"-16,0-1 0 0,0 1 0 0,0 0 832 0,0 0 112 0,0-2 16 0,0 1 16 0,0 0 32 0,-1-1 0 0,1 1 0 0,-2-2 0 16,2 1 128-16,0 0 16 0,0 0 16 0,0-1 0 0,0 2 176 0,2-2 48 0,-1 0 0 0,1 0 0 0,-1 1 16 0,2-3 16 0,-2 3 0 0,2-4 0 0,0 2-80 0,0-1-32 15,-2 0 0-15,2-2 0 0,-2 0-64 0,2 1-16 16,0-1 0-16,-2 0 0 0,2 0-208 0,-1 1-64 0,1-2 0 0,-1-1 0 31,0 1-192-31,-1-2-32 0,1-3-16 0,-2 0 0 16,0 1-224-16,-2-2-48 0,1 1-16 0,-2-1 0 15,0 1-176-15,-1-1-16 0,0 1-16 0,-1 0 0 16,-2-1-32-16,2 0-16 0,-4 0 0 0,-1-1 0 16,2 0-16-16,-3 3 0 0,1-2 0 0,-3 1 0 0,0 0-160 0,-2 0 160 15,-1 2-160-15,-1 0 160 0,0 1-160 0,-1 1 0 0,-2 0 0 0,0 2 0 16,1-2 0-16,-1 1 0 0,0 2 0 15,-1-1 0-15,0 0 0 0,-2 1 0 0,0 1 0 0,1 0 0 16,1 2 0-16,-3 1 0 0,0-1 0 0,-2 3 0 16,1 0 0-16,-3 1 0 0,1 2 0 0,-4 1 0 15,0 2 0-15,-2 2 0 0,-1 1 144 0,2 2-144 0,-1 2 160 0,1 1-32 32,-1 2-128-32,1 2 192 0,1 5-192 0,1-1 0 0,0 2 0 0,2 2 0 0,0 0 0 0,1 1 0 15,1 2 0-15,5-5 0 0,4-2 0 0,2 1 0 16,1 4 0-16,1-1 0 0,2 3 0 0,2-4 0 0,9-25 0 0,-10 51 0 15,10-51 0-15,0 0 0 16,0 68 0-16,0-68 0 16,0 0 0-16,14 58 0 0,-14-58 0 0,0 0 0 0,0 0 0 0,36 62 0 0,-36-62 0 15,0 0 0-15,0 0 0 0,45 51 0 0,-45-51 0 0,0 0 0 16,0 0 0-16,56 45 0 0,-56-45 0 0,0 0 0 31,0 0 0-31,53 35 0 0,-53-35 0 0,0 0 0 0,0 0 0 0,62 36 0 16,-62-36 0-16,0 0 0 15,55 24 0-15,-55-24 0 0,0 0 0 0,58 18 0 0,-58-18 0 16,0 0 0-16,52 15 0 0,-52-15 0 0,0 0 0 0,50 16 128 0,-50-16-128 0,0 0 0 16,55 16 0-16,-55-16 0 0,42 11 0 0,-42-11 0 15,0 0 0-15,57 15 0 16,-57-15 0-16,0 0 0 0,52 10 224 0,-52-10-48 16,0 0-16-16,49 9 0 0,-49-9-32 0,33 1 0 15,-19-2 0-15,0-1 0 0,-1 1 96 0,-1 0 16 16,1-2 0-16,0-2 0 0,0 1-32 0,-1 0 0 0,2 0 0 0,-1-2 0 15,1 0 0-15,0-2 0 16,3 0 0-16,-1-4 0 0,-1 2 80 0,1-2 16 0,0 0 0 0,-1-2 0 16,-1-1 64-16,0 1 16 15,-1-2 0-15,0-1 0 0,-1 0-48 0,-2 0 0 0,0 0 0 0,-1-1 0 16,-2 1-16-16,0-2-16 0,-3 1 0 16,-1 0 0-16,0-1-16 0,-3 1 0 15,0-2 0-15,-2 2 0 0,-1 1-64 0,1-1-16 0,-1 1 0 0,-1-5 0 16,-2 4-80-16,-1-2 0 0,-3 0-128 0,0 2 192 15,2 1-192-15,-2-1 0 0,-2 1 0 0,0-2 0 16,-2 3 0-16,1 0 0 0,-1 0 0 0,1 1 0 16,0 4 0-16,3-1 0 0,1 2 0 0,1 2 0 15,1 2 0-15,2 1 0 0,2 0 0 0,0 3 0 0,0 2-224 0,2 0 16 0,-1 2 0 0,1 1 0 32,0 3-816-32,1 1-144 0,0 0-48 0,0 1 0 15,-2 2-160-15,2 2-32 0,0-12-16 0,0 0-12304 0,-3 58-2464 16</inkml:trace>
  <inkml:trace contextRef="#ctx0" brushRef="#br0" timeOffset="81191.31">16705 14370 14735 0,'0'0'1312'0,"0"0"-1056"0,0 0-256 0,0-2 0 0,0 2 1520 0,0 0 240 0,4-3 48 0,-2 0 16 0,0-1 1040 0,1 3 208 0,-1-2 32 0,0 2 16 0,1 1-880 0,-1 1-192 0,-1 0-16 0,1 2-16 0,-2-3-1056 0,0 0-192 0,0 0-64 0,0 0 0 0,0 0-224 0,0 0-48 16,0 0-16-16,18 44 0 15,-18-44-80-15,0 0-16 0,0 0 0 0,17 38 0 0,-17-38-112 0,0 0-16 16,0 0-16-16,20 45 0 0,-20-45-48 0,0 0 0 16,14 44 0-16,-14-44 0 0,7 31 32 15,-7-31 0-15,7 34 0 0,-7-34 0 0,4 38 16 0,-4-38 0 16,4 36 0-16,-4-36 0 0,3 34 0 0,-3-34 0 0,3 26 0 0,-3-26 0 16,1 26 0-16,-1-15 0 15,0 0 0-15,0-1 0 0,0-10-176 0,0 0 192 0,3 24-192 0,-3-18 192 16,0 0-192-16,0-1 128 0,0 0-128 0,0-3 128 15,0 1 0-15,-1-1-128 16,1-2 192-16,0 0-64 0,-2 0 64 0,2-3 16 16,-1 0 0-16,0 0 0 0,-1-3 64 0,1 1 16 15,1-2 0-15,-2-2 0 0,2-1-64 0,0-2-16 16,2-1 0-16,-2-3 0 0,3 1-32 0,-2-4-16 16,-1 0 0-16,3-4 0 0,-2 2-160 0,2-5 160 0,-2 0-160 0,1-4 160 15,1 0-160-15,-2 2 0 0,1 3 144 0,0-2-144 16,3 0 0-16,0 0 0 0,1 0 0 0,1 0 0 15,0 3 0-15,2 2 0 0,0 1 0 0,3 2 0 16,-1 1 0-16,2 2 0 0,-1 2 0 0,0 1 0 16,0 2 0-16,-12 11 0 0,0 0 0 0,37-22 0 15,-37 22 0-15,0 0 0 0,0 0 0 0,57 0 0 0,-57 0 0 0,0 0-128 16,0 0 128 0,62 48 0-16,-62-48-224 0,35 41 32 0,-35-41 16 0,30 46 0 0,-30-46 48 0,25 51 0 0,-25-51 0 0,21 52 0 15,-21-52 128-15,20 51-128 0,-20-51 128 0,17 51-128 31,-17-51 128-31,14 48 0 0,-14-48 0 0,13 50 0 0,-13-50 0 0,8 45 0 16,-8-45 0-16,8 42 128 16,-8-42 64-16,4 38 32 0,-4-38 0 0,4 33 0 15,-4-33 32-15,1 27 16 0,-1-27 0 0,0 0 0 16,0 0-16-16,9 38 0 0,-9-38 0 0,-3 11 0 16,2-7 48-16,1-4 0 0,0 0 0 0,0 0 0 0,0 0-80 0,0 0-16 15,0 0 0-15,0 0 0 16,0 0-32-16,0 0-16 0,0 0 0 0,0 0 0 15,-2 2-160-15,1-5 128 0,-2 0-128 0,2 0 128 0,-1-1-128 0,1 1 0 16,1 0 0-16,-2 1-176 16,1-1-576-16,0 0-112 0,-2 1-32 0,1 1 0 15,1 0-704-15,-2-2-160 0,2 1-32 0,-1 1-20224 0</inkml:trace>
  <inkml:trace contextRef="#ctx0" brushRef="#br0" timeOffset="82597.83">18773 14292 10127 0,'0'0'896'0,"0"0"-704"0,0 0-192 16,0 0 0-16,0 0 1616 0,-4-7 304 0,4 7 48 0,-4-6 16 0,-2 2 832 0,0-2 160 0,2 2 32 0,-2 0 16 0,1 1-144 0,0 0-16 0,1 0-16 0,-1 2 0 0,2-1-1360 0,0 2-272 0,0 0-48 0,2 0-16 0,1 0-192 0,-2 2-32 16,2-2-16-16,0 0 0 0,0 0-160 0,0 0-48 15,0 0 0-15,0 0 0 0,0 0-128 0,0 0-48 16,0 0 0-16,0 0 0 16,0 0-80-16,0 0-32 0,0 0 0 0,57 25 0 0,-57-25-96 0,0 0-32 15,0 0 0-15,55 10 0 16,-55-10-80-16,0 0-16 0,51 11 0 0,-51-11 0 15,0 0-64-15,52 16-128 0,-52-16 176 0,0 0-176 16,0 0 176-16,65 30-176 0,-65-30 160 0,0 0-160 16,0 0 144-16,61 34-144 0,-61-34 128 0,0 0-128 15,0 0 0-15,58 35 0 0,-58-35 128 0,0 0-128 0,51 32 0 16,-51-32 0-16,0 0 0 0,59 37 0 0,-59-37 0 16,0 0 0-16,61 40 0 0,-61-40 0 0,0 0 0 0,52 36 0 0,-52-36 0 15,0 0 0-15,0 0 0 0,45 41 192 16,-45-41-192-16,0 0 192 0,0 0 224 0,0 0 48 15,0 0 16-15,0 0 0 0,-6 36 160 0,-3-32 48 16,-6 0 0-16,1 0 0 0,-1 2-560 0,-5 1-80 0,-4 0-48 16,-3 0 0-1,-1 2 0-15,-2 1 0 0,3 0 0 0,0-2 0 0,3 3 0 0,2-1 0 0,2 0 0 0,-1 1 0 0,1 1 0 0,2-2 0 16,1 1 0-16,1-1 0 0,2 0 0 0,-1 1 0 16,-1-1 0-16,-1 0 0 0,-3-2 0 0,3 1 0 15,0-1 0-15,3-2 0 0,4-1 0 0,-1 1 0 16,0-2 0-16,1 1 0 0,1-3 0 0,2 1 0 0,2 0 0 0,-1-1 0 15,3-1 0-15,0-1 0 16,2 0 0-16,0-1 0 0,1 1 0 0,0-2 0 16,0 2 0-16,0-3 0 0,1 2 0 0,-2-1 0 15,2 1 0-15,2-2 0 16,-3 3-720-16,0 0-144 16,0 0-32-16,0 0 0 15,0 0-1488-15,0 0-304 0</inkml:trace>
  <inkml:trace contextRef="#ctx0" brushRef="#br0" timeOffset="83191.63">20625 14314 29487 0,'0'0'2624'0,"-7"-4"-2112"16,7 4-512-16,0 0 0 0,0 0 2176 0,0 0 320 0,0 0 64 0,3-8 0 0,-3 8-944 0,-2-3-192 0,2 3-32 0,0 0-16 0,0 0-352 0,0 0-64 0,0 0 0 0,5 49-16 0,-5-49-240 0,0 0-32 0,4 57-16 0,-4-57 0 16,4 49-144-16,-4-49-16 0,6 54-16 0,-6-54 0 31,8 61-160-31,-8-61-48 0,7 60 0 0,-7-60 0 0,4 54-16 0,-4-54 0 16,12 47 0-16,-12-47 0 15,0 0-16-15,10 52-16 0,-10-52 0 0,0 0 0 0,0 0-16 0,8 44 0 16,-8-44 0-16,0 0 0 0,0 0-80 0,0 0 0 15,0 0-128-15,0 0 192 0,0 0-192 0,0 0 0 0,0 0 0 0,0 0 0 32,0 0-496-32,0 0-144 0,0 0-16 0,0 0-16 15,0 0-784-15,0 0-144 0,0 0-48 0,-5-9-20112 0</inkml:trace>
  <inkml:trace contextRef="#ctx0" brushRef="#br0" timeOffset="83629">21292 14201 40543 0,'-3'0'3600'16,"3"0"-2880"-16,-3 0-576 0,3 0-144 15,0 0 512-15,-8 5 64 0,-1-1 0 0,-6 3 16 16,-8 3-208-16,-11 4-32 0,-7 4-16 0,-4 2 0 0,-3 1-48 0,3 1-16 16,1 0 0-16,6-1 0 0,5-1 80 0,6 0 16 15,6-3 0-15,3-2 0 0,2-2-48 0,2-2 0 16,4-2 0-16,2-2 0 15,-1-1-128-15,9-6-16 0,-7 7-16 0,7-7 0 0,0 0-160 0,-5 2 160 16,5-2-160-16,0 0 160 0,0 0-160 0,0 0 192 0,-2-2-192 0,2 2 192 31,0 0-64-31,0 0 0 0,0 0 0 0,0 0 0 0,0 0 0 0,0 0 0 0,0 0 0 0,0 0 0 16,0 0 48-16,0 0 0 0,0 0 0 0,0 0 0 16,51 28 32-16,-51-28 16 0,0 0 0 0,0 0 0 15,44 37 32-15,-44-37 0 0,0 0 0 0,45 39 0 16,-45-39-32-16,0 0 0 0,61 51 0 0,-61-51 0 15,51 41 96 1,-51-41 32-16,49 44 0 0,-49-44 0 0,47 41 32 0,-47-41 0 0,0 0 0 0,58 51 0 0,-58-51-32 0,0 0 0 16,41 38 0-16,-41-38 0 0,0 0-128 0,0 0-32 15,0 0 0-15,35 46 0 16,-35-46 240-16,0 0 32 0,0 0 16 0,0 0 0 16,0 0-352-16,0 0-128 15,0 0 0-15,0 0 0 0,0 0-832 16,0 0-144-16,0 0-48 0,0 0 0 15,0 0-608-15,0 0-128 0,0 0-32 0,0 0-20992 0</inkml:trace>
  <inkml:trace contextRef="#ctx0" brushRef="#br0" timeOffset="83977.79">21761 14170 44223 0,'4'-5'1968'0,"-1"2"400"0,0 1-1904 0,-3 2-464 0,0 0 0 0,0 0 0 16,0 0 736-16,0 0 48 0,0 0 16 0,0 0 0 0,36 44 32 0,-36-44 16 0,17 44 0 0,-17-44 0 0,12 52-80 0,-12-52-32 0,7 60 0 0,-7-60 0 0,5 66-208 0,-5-66-32 0,5 66-16 0,-5-66 0 0,5 73-192 0,-5-73-32 0,9 69-16 0,-9-69 0 0,7 58 16 0,-7-58 16 15,10 49 0-15,-10-49 0 0,0 0-64 0,12 52-16 16,-12-52 0-16,0 0 0 0,0 0-192 0,0 0 128 0,23 46-128 0,-23-46 0 16,0 0 0-1,0 0 0-15,0 0 0 0,0 0 0 0,0 0-704 0,0 0-16 16,0 0-16-16,20-15 0 0,-20 15-624 0,0-18-128 16,-2 7-32-16,0-5 0 0,-4-2-224 15,-4-3-48-15</inkml:trace>
  <inkml:trace contextRef="#ctx0" brushRef="#br0" timeOffset="84192.47">21552 14456 39615 0,'0'0'3520'0,"0"0"-2816"0,0 0-560 0,0 0-144 31,0 0 736-31,0 0 112 0,0 0 32 0,62 0 0 0,-62 0 48 0,61 0 16 16,-61 0 0-16,70 1 0 15,-70-1 80-15,68 2 32 0,-68-2 0 0,59 1 0 0,-59-1-336 0,53 1-64 16,-53-1-16-16,0 0 0 15,63 3-288-15,-63-3-64 0,0 0-16 0,48-1 0 0,-48 1-272 0,0 0 0 16,0 0 128-16,0 0-128 16,47 4-640-16,-47-4-176 0,0 0-32 0,0 0-14448 15,0 0-2896-15</inkml:trace>
  <inkml:trace contextRef="#ctx0" brushRef="#br0" timeOffset="84511.28">22504 14043 37775 0,'-2'-8'3360'0,"1"2"-2688"16,1 2-544-16,0 4-128 0,0 0 1680 0,0 0 304 0,0 0 64 0,0 0 16 15,0 0-1344-15,0 0-272 0,0 0-48 0,45 51-16 16,-45-51 448-16,11 53 96 0,-11-53 16 0,8 68 0 15,-8-68-16-15,1 76 0 0,-2-36 0 0,-1 0 0 16,1-1-320-16,-1-2-64 0,1-2-16 0,-1 1 0 0,2-36-16 0,2 57 0 16,-2-57 0-1,3 47 0-15,-3-47 16 0,7 41 0 0,-7-41 0 0,0 0 0 0,10 47-384 0,-10-47-144 0,0 0 0 16,0 0 0 0,0 0-448-16,0 0-96 0,0 0-16 0,0 0 0 15,0 0-976-15,0 0-208 0,0 0-48 0,0 0-14016 0,0 0-2800 16</inkml:trace>
  <inkml:trace contextRef="#ctx0" brushRef="#br0" timeOffset="93041.03">20446 15180 7359 0,'-3'5'656'16,"0"-2"-528"-16,2-1-128 0,-1 0 0 0,1-1 624 0,-1 2 80 0,-2 3 32 0,-3 2 0 0,0 6 608 0,1 2 128 0,1-1 32 0,0-1 0 0,4 1-96 0,0-3 0 0,2 1-16 0,2 0 0 0,0-2-80 0,2 0-16 0,1 1 0 0,2-2 0 15,-2-2-64-15,1 0-16 0,0 1 0 0,-3-5 0 16,-1 0-352-16,0-1-80 0,0 2-16 0,0-3 0 16,2 4-576-16,1 0-192 0,2 1 0 0,2 3 0 15,0-1 0-15,-10-9 0 0,0 0 0 0,0 0 0 0,0 0 0 0,62 53 0 16,-49-45 0-16,-2-2 0 0,1 0 0 0,0-4 0 31,1 0 0-31,1-1 0 0,0-2 0 0,3-1 0 0,-1 1 160 0,2-3-160 0,2-2 752 0,-2 0 64 0,2-1 16 0,-1 0 0 16,0 0-176-16,0-1-16 0,0-1-16 0,0 1 0 15,-1 1-176-15,2 0-16 0,1-2-16 0,0 1 0 16,2 1-128-16,0 0-32 0,-1 0 0 0,-8 2 0 16,-4 2-16-16,0 1-16 0,4 0 0 0,3 1 0 31,4-1-224-31,5 4 0 0,1 1 128 0,-1 1-128 0,1 3 0 0,-27-7 0 0,51 20 0 0,-51-20 0 16,0 0 0-16,61 39 0 15,-61-39 0-15,0 0 0 0,0 0 0 0,55 64 0 16,-55-64 0-16,0 0 0 15,0 0 0-15,35 61 0 0,-35-61 0 0,0 0 0 0,0 0 0 0,0 0 0 16,0 0 0-16,0 0 0 0,0 0 0 0,0 0 0 16,0 0 0-16,0 0 0 0,0 0 0 0,0 0 0 15,0 0 0-15,0 0 0 0,0 0 0 0,0 0 0 0,50 17 0 16,-47-26 144-16,1 2 96 0,0-1 16 0,0-2 0 0,1 0 0 16,-1 1-112-16,1-1-16 0,0 0 0 0,0 1 0 15,1 0-128-15,0 1 0 0,2 1 144 0,-1-2-144 16,3 1 0-16,0 1 128 0,0 1-128 0,0 2 0 15,1 1 0-15,0-1 0 0,3 1 0 16,-4 1 0-16,-3 2 0 0,3 0 0 0,3 0 0 0,1 2 0 16,3-1 0-16,1 2 0 0,4 3 0 15,0-1 0-15,-1 1 0 0,3 1 0 0,-1 0 0 0,2 2 0 16,-25-9 0-16,51 15 0 0,-22-8 0 0,-3-1 0 16,3-1 0-16,-3 0 0 0,3-2 0 0,0-3 0 15,1 0 0-15,3-2 0 0,3-1 0 0,4 0 0 16,1 1 0-16,-2-1 176 0,1-1-176 0,-1-1 192 15,-2 0 64-15,0-1 0 0,-2 2 16 0,-2-2 0 16,-5 1 64-16,-3 0 16 0,2-2 0 0,-3 0 0 16,-1 0-16-16,-5 0 0 0,-1 0 0 0,-3 0 0 0,0 0 96 15,1-2 16-15,-1-1 0 0,0 1 0 0,1-1 32 0,-1-2 16 0,-2 2 0 0,-4 1 0 32,-1-3-176-32,-1 1-16 0,0 1-16 0,-4-1 0 0,1 1-32 0,-1-1 0 0,-1-2 0 0,-2 2 0 15,1-1-256-15,1 2 0 0,-1 1 0 0,2 0 0 31,-1 2-336-31,0 1-80 0,1 1-16 0,-2-1 0 16,0 3-720-16,0 0-128 0,-3 2-48 0,-1 1-19728 16</inkml:trace>
  <inkml:trace contextRef="#ctx0" brushRef="#br0" timeOffset="95268.56">20708 16271 7359 0,'3'-7'656'0,"-3"3"-528"0,0 1-128 16,2 0 0-16,0 0 1520 0,0 2 272 0,-1-2 48 0,1-1 16 0,-1-3 1360 0,0 0 288 0,1-2 48 0,-1 2 16 0,-1 2-240 0,0 0-32 0,2 1-16 0,-2 3 0 0,0-1-1824 0,0 4-368 0,0-1-80 0,1 3-16 0,-1 2-432 0,0-6-96 15,0 0-16-15,0 0 0 0,0 0-48 0,6 48-16 16,-6-48 0-16,0 0 0 0,1 52-48 0,-1-52-16 15,-1 43 0-15,1-43 0 0,-4 48 0 0,4-48-16 16,-6 49 0-16,6-49 0 0,-6 51-64 0,6-51-16 16,-5 47 0-16,5-47 0 15,-3 39-80-15,3-39-16 0,0 0 0 0,-2 45 0 0,2-45 0 16,0 0 0-16,0 0 0 0,0 0 0 16,0 0 16-16,12 47 0 0,-12-47 0 0,0 0 0 15,0 0-144-15,0 0 0 0,0 0 0 0,0 0 0 16,0 0-432-16,0 0-112 0,0 0-32 15,0 0 0-15,0 0-704 16,0 0-160-16</inkml:trace>
  <inkml:trace contextRef="#ctx0" brushRef="#br0" timeOffset="95633.42">20854 16157 35007 0,'1'-9'1552'0,"-1"5"320"0,2 0-1488 0,-1 1-384 16,0 1 0-16,1 1 0 0,-1 0 1088 0,1 1 160 15,1-2 32-15,-3 2 0 0,0 0-192 0,0 0-48 16,0 0 0-16,0 0 0 0,0 0-400 0,39 68-64 16,-39-68-32-16,13 50 0 0,-13-50-224 0,13 60-32 15,-13-60-16-15,14 65 0 0,-14-65-48 0,12 65-16 0,-12-65 0 0,12 58 0 16,-12-58-208-16,12 48 176 0,-12-48-176 0,0 0 160 15,16 57 0-15,-16-57 0 0,0 0 0 0,0 0 0 0,15 55-32 0,-15-55 0 32,0 0 0-32,0 0 0 0,0 0-128 0,0 0 128 0,0 0-128 0,15 51 128 0,-14-49-128 0,-1 1 0 15,0-1 0-15,-1-1 0 16,1-1-272-16,-3 0-144 16,1-1-32-16,0-2 0 0,-3-1-576 0,0-1-112 0,-1-2-16 15,-1-1-18608-15</inkml:trace>
  <inkml:trace contextRef="#ctx0" brushRef="#br0" timeOffset="95889.08">20272 16530 22111 0,'0'-3'1968'0,"3"1"-1584"16,-3 2-384-16,0 0 0 0,0 0 1776 0,0 0 272 15,0 0 48-15,55-4 16 0,-55 4 672 0,72-7 144 0,-27 3 16 0,3 0 16 16,1-1-1488-16,0 1-288 0,-1 1-64 0,-2-1-16 15,-1 1-272-15,-4 0-64 16,-41 3-16-16,72-5 0 0,-72 5 0 0,64-4 0 0,-64 4 0 0,64-3 0 16,-64 3-192-16,56-7-48 15,-56 7 0-15,54-5 0 0,-54 5-272 0,48-4-64 16,-48 4-16-16,44-4 0 0,-44 4-160 0,0 0 0 16,50-1 0-16,-50 1 0 0,0 0 0 15,0 0 0-15,0 0 0 0,0 0 0 16,0 0-528-16,0 0 16 0,0 0 0 15,0 0 0-15,0 0-320 0,0 0-64 0,0 0-16 0,0 0-13408 0,0 0-2672 0</inkml:trace>
  <inkml:trace contextRef="#ctx0" brushRef="#br0" timeOffset="96133.16">20461 16672 38703 0,'0'0'1712'0,"0"0"352"0,43-4-1648 0,-43 4-416 0,0 0 0 0,0 0 0 0,52-6 1088 0,-52 6 128 16,75-8 16-16,-19 1 16 16,6-2 32-16,-2 2 0 0,-5-1 0 0,-3-1 0 0,-3 2-208 0,-5 2-48 0,-4 0 0 15,-40 5 0-15,66-7-368 0,-66 7-80 16,51-1 0-16,-51 1-16 0,0 0-368 0,48 1-192 0,-48-1 192 16,0 0-192-16,0 0-160 0,0 0-144 0,0 0-16 15,0 0-16 1,0 0-912-16,0 0-176 0,0 0-48 0,0 0-20448 0</inkml:trace>
  <inkml:trace contextRef="#ctx0" brushRef="#br0" timeOffset="96934.86">21991 16521 37775 0,'0'0'3360'0,"0"0"-2688"0,0 0-544 0,0 0-128 0,0 0 640 0,0 0 112 0,0 0 16 0,-3 43 0 0,3-43-368 0,4 43-64 0,-4-43-16 0,3 51 0 0,-3-51 48 0,10 51 0 0,-10-51 0 0,6 51 0 0,-6-51-128 0,7 48-32 0,-7-48 0 0,8 45 0 16,-8-45-208-16,0 0 128 0,12 57-128 0,-12-57 0 16,0 0 176-16,7 43-176 15,-7-43 192-15,0 0-192 0,0 0 128 0,1 43-128 0,-1-43 0 0,0 0 0 16,0 0 0-16,0 0 0 0,0 0 0 0,-6 28 0 0,5-26 0 0,0-4 0 16,-1 1-192-16,2-4 48 0,0 0-112 0,0-4 0 15,0 1-16-15,-1-3 0 0,-1-4 272 0,0 1 0 16,-1-3 0-16,1-1 0 0,0 2 192 0,0-5 80 31,-1-3 32-31,0-4 0 0,2-2 64 0,-2-1 16 0,2 0 0 0,-1 1 0 16,1 1-80-1,0-1-16-15,2 3 0 0,-1-1 0 0,1 3-48 0,1-1-16 16,-4 1 0-16,2 1 0 0,6 1-64 16,0 1-16-16,4 0 0 0,1 1 0 0,3 1-144 0,4 1 0 15,2-1 0-15,1 3 128 0,-2 1-128 16,-9 8 0-16,-3 2 0 0,1-1 0 0,2 1 0 15,1 2 0-15,2 0 0 0,-2 0 0 16,-11 4 0-16,38-3 0 0,-38 3 0 0,50 8 0 0,-50-8 0 0,54 24 0 0,-54-24 0 0,0 0 0 0,63 60 0 0,-63-60 0 16,0 0 0-16,41 72 0 0,-41-72 0 0,0 0 0 15,16 66 0-15,-16-66 0 0,-6 34 0 0,-1-18 0 16,-4-5 0-16,-2-1 128 0,0-2 16 0,-2 1 0 16,-7-2 0-16,-3-1 0 0,0-1 48 15,-1-1 0-15,-1 1 0 0,2-3 0 0,2 0-32 0,2-2 0 16,3 0 0-16,1 0 0 0,4-3-352 0,3 0-80 15,3 0-16-15,0 1 0 16,3-3-704-16,0 1-144 0,1 0-16 0,0 0-12608 16,3 1-2496-16</inkml:trace>
  <inkml:trace contextRef="#ctx0" brushRef="#br0" timeOffset="97871.78">22850 16561 12895 0,'4'-5'576'0,"-2"3"112"0,0-3-560 0,0 3-128 0,-1-1 0 0,1 1 0 0,0 0 2576 0,1-1 496 0,2-3 80 0,0-2 32 0,1-2 496 0,-1 0 96 0,0 0 32 0,-2 0 0 0,-1 0-2112 0,0-1-416 0,-1 1-96 0,-2 0-16 0,-1 0-400 0,0 2-64 0,-3-2-32 0,1 1 0 0,-2 2-96 0,2 2-32 15,-1-1 0-15,-1 2 0 0,-1 1-320 0,0-1-64 0,-3-1-16 0,-4 1 0 0,-5 1-144 0,-2 2 0 16,-1 2 0-16,-2 4 0 0,0 3 0 0,2 3 0 15,3 2 0-15,0 4 0 0,5 0-240 0,1 3 32 16,5 1 0-16,1 0 0 16,7-21-208-16,-3 40-32 0,3-40-16 15,0 0 0-15,17 53 16 0,-17-53 16 0,0 0 0 16,0 0 0-16,56 44 240 0,-56-44 64 0,0 0 0 0,0 0 0 16,0 0 128-16,56 14 0 0,-56-14 0 0,0 0 0 0,0 0 176 0,0 0 16 15,46-7 0-15,-46 7 0 0,31-11 144 0,-12 2 48 16,-2 1 0-16,-2 0 0 0,1-2 128 0,-5 0 48 15,0-2 0-15,-2 3 0 0,-4-1 48 0,1 1 16 0,-3-1 0 16,0 3 0-16,-2-1-176 0,-1 1-48 0,0 1 0 0,1 0 0 16,1 2-240-16,-2 3-160 15,-2 1 192-15,0 0-192 0,0 3 0 0,1 1 0 16,-1 1 0-16,0 3 0 0,2-8-288 0,0 0 32 16,0 0 16-16,0 0 0 15,5 49-144-15,-5-49-16 0,0 0-16 0,0 0 0 0,0 0 80 0,36 49 16 0,-36-49 0 0,0 0 0 16,0 0 112-16,0 0 16 0,65 20 16 0,-65-20 0 15,0 0 176-15,38-4 0 0,-38 4 0 0,0 0-128 0,34-14 128 0,-34 14 0 16,19-10 0-16,-19 10 128 16,14-14 128-16,-8 7 48 0,-2-2 0 0,-1 1 0 0,-1-2 176 0,-1 1 32 15,-2-2 16-15,-1 1 0 0,1-2 80 16,-1-1 16-16,0 2 0 0,0 1 0 0,1-3-112 16,1 2 0-16,0-1-16 0,1 1 0 0,1 0-288 15,-1 1-48-15,3 0-16 0,-1 1 0 0,3 1-144 0,-2-1 0 0,3 2 0 0,0 2 0 16,-7 5 0-16,16-9 0 0,-7 5 0 0,0 1 0 15,-9 3-192-15,0 0 192 0,0 0-160 0,40-5 160 16,-31 5-224-16,1 0 48 0,-10 0 16 0,0 0 0 16,0 0 32-16,0 0 0 15,51 5 0-15,-47-5 0 0,1 2 128 16,-3-2-128-16,1 1 128 0,0 0-128 16,0 1 128-16,0-1 0 0,0 1 0 0,-2-1 0 0,2 1 0 0,0-1 0 0,-3 2 0 0,1-2 0 15,2 2 0-15,-2 0 0 16,1 1 144-16,-2 0-144 0,1 1 288 0,1 0-48 0,-1 1-16 15,0-1 0-15,-1-5-96 0,0 0 0 0,0 0-128 0,0 0 192 0,0 0-192 0,0 0 0 16,13 57 128-16,-13-57-128 0,0 0 0 0,0 0 144 16,0 0-144-16,0 0 128 0,24 64-128 15,-24-64 0-15,0 0 0 0,0 0 0 32,0 0-432-32,27 50-64 0,-27-50-16 0,0 0 0 15,0 0-704-15,0 0-128 0,0 0-48 0,0 0 0 16,21 51-96-16,-21-46-32 0,0-5 0 0,0 0-17952 15</inkml:trace>
  <inkml:trace contextRef="#ctx0" brushRef="#br0" timeOffset="98324.64">23859 16600 36863 0,'2'-3'3264'0,"3"1"-2608"0,-3-1-528 0,0 0-128 0,-1 2 688 0,1-4 96 0,2 1 32 0,3-4 0 0,3-4-48 0,3-3-16 0,-2-4 0 0,-1 0 0 0,-5-1-144 0,-5 0-32 0,0 6 0 0,-2 1 0 16,-4-1-256-16,-1-1-48 0,-3 0-16 0,-1 1 0 15,-3 2 32-15,-1-1 0 0,0 2 0 0,-2 1 0 16,1 3 48-16,-1 1 16 0,2 3 0 0,-1 2 0 16,2 2-176-16,0 3-48 0,3 2 0 0,-2 3 0 0,5-1-128 0,1 3 0 15,7-11 0-15,-10 30 0 0,10-30-208 0,0 0-32 16,0 49 0-16,0-49 0 15,0 0-160-15,0 0-48 16,19 58 0-16,-19-58 0 0,0 0 256 16,0 0 32-16,0 0 16 0,44 40 0 0,-44-40 144 0,0 0 0 15,0 0 0-15,0 0-128 0,54 3 128 0,-54-3 192 16,0 0-32-16,31-12-16 0,-21 10 176 0,0-3 16 0,-2 1 16 0,2-2 0 0,1-1 96 16,-1 0 32-16,3 2 0 0,-2-2 0 15,-1 2 32-15,-1 1 0 0,-1 0 0 0,-4 4 0 16,-4 0-192-16,0 0-48 0,0 0 0 0,0 0 0 0,0 0-272 15,0 0 160-15,0 0-160 0,40 58 128 16,-40-58-128-16,0 0 0 0,0 0 0 0,0 0 0 16,27 52-144-16,-27-52 144 0,0 0-192 0,0 0 192 15,0 0-432-15,0 0 32 0,0 0 0 0,51 30 0 32,-51-30-688-32,0 0-144 0,0 0-32 0,0 0-19600 0</inkml:trace>
  <inkml:trace contextRef="#ctx0" brushRef="#br0" timeOffset="99006.31">24169 16311 36863 0,'7'-9'1632'0,"-2"5"336"0,-1 0-1584 0,0 1-384 0,-4 3 0 0,0 0 0 0,0 0 960 0,0 0 128 16,28-6 0-16,-28 6 16 0,0 0 16 0,43 7 0 15,-43-7 0-15,0 0 0 0,0 0-432 0,49 44-96 16,-49-44-16-16,0 0 0 0,26 54-416 0,-26-54-160 0,0 0 0 0,17 59 144 15,-17-59-144-15,0 0 0 16,8 57 0-16,-8-57 0 0,0 0 0 0,0 0 0 0,0 48 0 0,0-48-176 0,0 0 176 0,0 0-128 16,0 0 128-16,0 0-128 0,-10 21 128 0,7-23 0 15,0 0 0-15,1-3 0 0,-1 1 128 0,0-3 16 16,0 0 0-16,0-1 0 0,2-1 32 0,0-1 0 16,1-1 0-16,0 0 0 0,0-2-176 0,1 0 160 15,2-4-160-15,0 2 160 0,-1-2-16 0,3 0 0 16,0-2 0-16,0 1 0 0,3 0-16 0,0-2-128 15,5 1 192-15,1 3-64 0,-1 3-128 0,-2 3 0 16,2 1 0-16,1 2 0 0,5 2 0 16,0 2 0-1,3 2 0-15,-22 1 0 0,0 0 0 0,57 18 0 0,-57-18-176 0,0 0 176 16,47 41-176-16,-47-41 176 16,0 0-208-16,24 54 80 0,-24-54-16 0,0 0 0 0,4 55 0 0,-4-55 0 0,0 0 144 0,-8 42-208 15,4-32 80-15,-1-2 128 0,0-2 0 0,-1-2 0 16,-1-1 0-16,1-3 0 0,2 0 0 0,-2-1 288 15,2-2-48-15,1-1-16 0,1-2-16 0,-3-1 0 16,4-2 0-16,0 1 0 0,-1-2-64 0,1 2-16 16,-1-1 0-16,2-1 0 0,2-3 0 0,-1-1-128 0,2-3 192 0,0-1-64 15,1-2-128-15,-1 0 160 0,2 2-160 0,1-3 160 16,3-2-160-16,0-2 0 16,3 2 144-16,2 4-144 0,-1 0 0 0,1 5 0 15,1 3 0-15,-1 2 0 0,-1 4 0 0,0 0 0 16,-13 5-128-16,0 0 128 0,0 0-192 0,0 0 32 15,51 12 16-15,-51-12 0 0,0 0 144 0,0 0-128 16,32 52 128-16,-32-52-128 0,0 0 128 0,20 68 0 16,-20-68 0-16,11 52 0 0,-11-52 0 15,12 55 0-15,-12-55 0 0,9 50 0 0,-9-50 0 16,0 0 0-16,17 63 0 0,-17-63 0 0,0 0 0 0,0 0 0 16,20 55-160-16,-20-55 160 15,0 0-640-15,0 0-32 0,0 0 0 0,0 0 0 16,0 0-464-16,0 0-80 0,43 37-32 0,-43-37-18272 0</inkml:trace>
  <inkml:trace contextRef="#ctx0" brushRef="#br0" timeOffset="99343.71">25044 16443 14735 0,'10'-8'640'0,"-8"4"160"0,0 1-640 0,1 0-160 0,-2 2 0 0,1-1 0 0,-2 2 3344 0,0 0 640 0,0 0 128 15,0 0 32-15,22-5-816 0,-22 5-176 0,0 0-16 0,0 0-16 0,40-5-1936 0,-40 5-384 0,0 0-80 0,0 0-16 0,41-5-16 16,-41 5-16-16,25-7 0 0,-25 7 0 0,24-10-208 16,-24 10-32-16,24-10-16 0,-11 3 0 0,-3-2-176 0,0 1-48 0,-2-1 0 0,-1-2 0 0,-3 1-48 0,-1-3-16 0,-3 1 0 0,-1-1 0 0,-2-1-128 15,-3 0 192-15,1 1-192 0,-4 2 192 0,-1 1-192 0,0 1 0 16,-1 4 0-16,-2 2 0 0,1 2-128 16,0 2 128-16,1 2-160 0,0 2 160 0,2 4-128 0,1 1 128 0,1 1 0 0,1 3-144 15,0 2 144-15,6-16 0 0,-7 36-144 0,7-36 144 16,0 0-144-16,6 60 144 0,-6-60-192 0,0 0 192 15,0 0-192-15,38 61 64 0,-38-61 128 0,0 0-208 16,0 0 48-16,60 39 16 0,-60-39 0 0,0 0 0 31,49 14-336-31,-49-14-64 0,0 0-16 0,45 2 0 16,-45-2-144-16,0 0-16 0,40-7-16 16,-40 7-18448-16</inkml:trace>
  <inkml:trace contextRef="#ctx0" brushRef="#br0" timeOffset="99585">25497 15991 10127 0,'0'-35'896'0,"-1"10"-704"0,1 2-192 0,0 9 0 16,1 7 4448-16,-1 3 864 0,0-2 160 0,0-3 32 15,2-3-1632-15,0-5-336 0,0-2-64 0,-1 1-16 16,1 5-1472-16,-2 5-288 0,1 4-64 0,-1 5-16 16,0-1-528-16,0 0-128 0,0 0 0 0,-1 44-16 15,1-44-368-15,0 46-80 0,0-46-16 0,0 64 0 16,0-64-224-16,-3 82-64 0,1-35 0 0,0 2 0 0,2-2-192 0,-2 2 0 15,4 2 0-15,-1-2 0 16,0-3 0-16,-1-46 0 0,7 80 0 0,-7-80 0 0,8 62 0 0,-8-62 0 16,0 0 0-16,17 58 0 0,-17-58-208 0,0 0 64 15,0 0 16-15,0 0 0 0,0 0-288 16,42 43-48-16,-42-43-16 0,0 0 0 16,0 0-656-16,30-6-128 0,-25 2-16 0,1-5-13264 0,-3-1-2656 0</inkml:trace>
  <inkml:trace contextRef="#ctx0" brushRef="#br0" timeOffset="99844.89">25281 16031 39615 0,'4'-3'1760'0,"-1"2"352"0,1 1-1680 0,1 0-432 0,-5 0 0 0,0 0 0 15,0 0 752-15,0 0 64 0,0 0 16 0,62 8 0 16,-62-8 192-16,51 9 64 0,-51-9 0 0,52 7 0 15,-52-7-208-15,49 7-48 0,-49-7 0 0,53 4 0 16,-53-4-512-16,55 3-128 0,-55-3 0 0,58 4-16 0,-58-4-304 0,52 6-64 16,-52-6-16-16,0 0 0 15,56 4-752 1,-56-4-128-16,0 0-48 0,0 0-19696 0</inkml:trace>
  <inkml:trace contextRef="#ctx0" brushRef="#br0" timeOffset="100176.6">25677 16453 27647 0,'0'0'2448'0,"0"0"-1952"15,0 0-496-15,0 0 0 0,0 0 2192 0,0 0 352 16,49-1 64-16,-49 1 16 0,38-7-848 0,-38 7-176 16,55-11-16-16,-55 11-16 0,50-13-624 0,-50 13-128 15,41-14-32-15,-26 5 0 0,-15 9-464 0,26-15-80 16,-18 6-32-16,-1-1 0 0,-3-1 16 0,-1 0 0 0,-3-2 0 0,-1 0 0 15,-2-1-96-15,-3 0-128 16,1-1 176-16,-2 2-176 0,-2 0 128 0,-1 3-128 0,0 0 0 0,-1 3 0 16,0 3 0-16,-2 1 0 0,2 2 0 0,-2 1 0 0,0 4 0 15,3 3 0-15,-1 2-144 0,1 2 144 16,2 4 0-16,-1 1 0 16,2 2 0-16,7-18 0 0,-8 40 0 0,8-40 0 0,-3 41 0 0,3-41 0 15,0 0 0-15,13 54 0 0,-13-54 0 0,0 0 0 16,0 0 176-16,38 53-48 0,-38-53 0 0,0 0 0 0,0 0-128 15,56 33 0-15,-56-33 0 0,0 0 0 16,51 12-768-16,-51-12-48 0,0 0 0 16,50 3-19568-16</inkml:trace>
  <inkml:trace contextRef="#ctx0" brushRef="#br0" timeOffset="100575.13">26115 16143 40543 0,'-2'-5'3600'0,"4"2"-2880"16,0 2-576-16,0 1-144 0,-1 0 384 0,1 0 64 16,-1 0 0-16,0 0 0 0,4 3 224 0,-5-3 48 15,0 0 16-15,0 0 0 0,0 0-96 0,19 54-32 16,-19-54 0-16,0 0 0 0,5 67-400 16,-5-67-80-16,0 55 0 0,0-55-128 0,1 54 160 0,-1-54-160 15,0 0 128-15,7 67-128 0,-7-67 128 0,0 0-128 16,0 0 128-16,13 52-128 0,-13-52 144 0,0 0-144 15,0 0 160-15,0 0-160 0,0 0 128 0,0 0-128 16,0 0 0-16,0 0 144 0,0 0-144 0,0 0 128 16,20-9-128-16,-19 1 128 0,-1-2 48 0,0 0 0 15,0-3 0-15,0 2 0 0,0 0 128 0,1-2 16 16,1-1 16-16,1 0 0 0,0-3 128 0,1 0 32 16,0-3 0-16,2 0 0 0,-4 6 16 0,3 0 0 15,-1 0 0-15,3 1 0 0,0 2-64 0,0 1-16 16,2 2 0-16,-1 2 0 0,1 3-176 0,-2 0-16 0,3 0-16 0,-2 3 0 15,-8 0-96-15,0 0 0 0,0 0-128 0,0 0 192 16,0 0-192-16,58 29 0 16,-58-29 0-16,0 0 0 0,0 0-576 0,0 0-48 0,0 0-16 15,0 0 0-15,49 41-880 0,-49-41-176 16,0 0-32-16,0 0-20704 0</inkml:trace>
  <inkml:trace contextRef="#ctx0" brushRef="#br0" timeOffset="101004.4">26726 16174 19343 0,'7'-9'848'16,"-3"2"192"-16,-1-1-832 16,-1 2-208-16,-2 2 0 0,-3 1 0 0,1 0 1728 0,-2-3 320 0,-1-3 48 0,-4-3 16 0,-2 0 1344 0,-3 0 256 0,-2 2 64 15,1 3 16-15,-1 2-2240 0,1 0-448 0,0 3-80 0,3 2-32 0,-1 1-352 0,3 3-64 0,-1 2 0 0,2 2-16 0,2 2-384 0,7-10-176 0,-14 27 160 0,14-27-160 0,0 0 0 0,-8 50 0 0,8-50-128 0,0 0 128 16,4 55-384-16,-4-55 48 0,0 0 0 0,18 52 0 15,-18-52 48-15,0 0 16 16,0 0 0-16,43 63 0 0,-43-63 80 0,0 0 0 16,38 46 16-16,-38-46 0 0,0 0 176 0,0 0 0 15,42 49 0-15,-42-49 0 0,0 0 192 0,0 0 32 0,0 0 0 0,0 0 0 16,0 0 144-16,-4 51 16 0,-7-48 16 0,-1-2 0 16,-2 2-144-16,-1-3-16 0,-2 1-16 0,0 1 0 15,-2-2-656-15,2 0-128 16</inkml:trace>
  <inkml:trace contextRef="#ctx0" brushRef="#br0" timeOffset="101625.01">27594 16518 36863 0,'0'0'3264'0,"0"0"-2608"0,0 0-528 0,0 0-128 0,0 0 544 0,0 0 80 0,0 0 16 0,50 16 0 0,-50-16 144 0,0 0 48 0,64 10 0 0,-64-10 0 0,0 0-176 0,64 0-16 0,-64 0-16 0,43-3 0 16,-43 3 48-16,44-7 16 0,-44 7 0 0,40-9 0 15,-40 9-128-15,0 0-32 0,0 0 0 0,36-11 0 16,-31 8-128-16,-5 3-16 0,8-7-16 0,-4 2 0 16,-1-1-64-16,-1-3-16 0,-2 1 0 0,0-2 0 15,-2 2-160-15,-1-1-128 0,-1 1 192 0,-2-1-192 0,-2 1 0 0,-3-1 0 0,-3 4 0 0,-2-1 0 16,-1 4 0-16,0 2 0 15,3 3 0-15,0 3 0 0,3 1 0 0,1 3-176 0,4 0 176 0,6-10-208 16,0 0-80-16,-3 41-16 0,3-41 0 0,0 0 0 0,0 0 80 0,38 55 16 16,-38-55 0-16,0 0 0 0,57 35 208 0,-57-35-176 15,0 0 176-15,0 0-160 0,0 0-176 0,0 0-48 32,0 0 0-32,62 30 0 0,-62-30-704 0,0 0-160 0</inkml:trace>
  <inkml:trace contextRef="#ctx0" brushRef="#br0" timeOffset="101957.98">28496 16298 39615 0,'-1'-10'1760'0,"-1"6"352"16,1 0-1680-16,0-1-432 15,-1 4 0-15,1 0 0 0,-1-1 512 0,1 1 32 0,-3-1 0 0,-3-1 0 16,-3 1 32-16,-3 2 16 0,-3 1 0 0,0 2 0 0,-4 3-144 0,-1 1-48 15,1 2 0-15,0 3 0 16,2-1-400-16,4 5 128 0,-1-4-128 0,7 2 0 16,8-14 0-16,-10 26-256 0,10-26 48 0,0 0 0 0,0 0-64 0,0 0-16 0,31 56 0 0,-31-56 0 31,0 0 96-31,0 0 0 0,47 39 16 0,-47-39 0 0,0 0 176 0,0 0-160 0,44 32 160 0,-44-32-160 16,0 0 160-16,0 0 0 0,0 0 0 0,0 0 0 15,0 0 128-15,0 0 64 0,0 0 16 0,0 0 0 16,0 0 176-16,0 0 48 0,0 0 0 0,0 0 0 15,0 0 32-15,0 0 16 0,-10 24 0 0,4-28 0 16,0 1-224-16,1 0-64 0,0-1 0 0,3 0 0 16,-1 1-592-16,1-1-128 15,2 1-32-15,2-1-19904 0</inkml:trace>
  <inkml:trace contextRef="#ctx0" brushRef="#br0" timeOffset="102235.64">28807 16145 28559 0,'1'-19'2544'0,"1"9"-2032"0,-1 1-512 0,1 2 0 0,0 3 3008 0,0 0 512 16,1 1 112-16,0-3 16 16,1-1-2256-16,1-1-448 0,1-2-96 0,0 3-16 0,-2 4 112 0,-1 3 16 15,-2 4 0-15,-1-4 0 0,0 0-272 0,0 0-48 16,6 57-16-16,-6-57 0 15,0 48-224-15,0-48-32 0,-3 67-16 0,2-27 0 16,-2 1-192-16,1 0-32 0,1 0-128 0,1-3 192 16,0-38-192-16,1 65 0 0,-1-65 0 0,5 50 0 15,-5-50 0-15,0 0 0 0,8 53 0 0,-8-53 0 16,0 0-384-16,0 0 0 0,0 0-16 0,0 0 0 16,0 0-320-16,0 0-64 15,0 0-16-15,0 0 0 0,0 0-400 0,0 0-80 0,0 0 0 0,0 0-18608 16</inkml:trace>
  <inkml:trace contextRef="#ctx0" brushRef="#br0" timeOffset="102431.84">28621 16256 34095 0,'-10'-5'1504'0,"5"4"320"0,3 0-1456 0,0-1-368 16,2 2 0-16,2 0 0 0,-1 0 1488 0,3 0 240 0,0 0 32 0,5 2 16 0,-9-2-512 0,0 0-112 16,51 11 0-16,-51-11-16 0,56 11-128 0,-56-11-32 15,62 13 0-15,-62-13 0 0,58 10-592 0,-58-10-112 16,48 8-16-16,-48-8-16 15,0 0-240-15,60 7-288 16,-60-7 64-16,0 0 16 0,46 3-912 0,-39 0-176 0</inkml:trace>
  <inkml:trace contextRef="#ctx0" brushRef="#br0" timeOffset="102624.16">29186 16253 28559 0,'2'1'2544'0,"0"1"-2032"0,-1 0-512 0,1 1 0 0,-1 0 3008 0,0-2 496 16,1 2 96-16,-2-3 32 0,0 0-1888 0,0 0-368 16,0 0-80-16,14 60-16 0,-14-60-96 0,0 0-32 15,4 58 0-15,-4-58 0 0,0 0-592 0,3 57-128 16,-3-57-32-16,0 0 0 0,7 49-400 0,-7-49 0 16,0 0 0-16,0 0-176 15,10 48-528-15,-10-48-128 0,0 0 0 0,0 0-16 16,0 0-736-16,0 0-144 15</inkml:trace>
  <inkml:trace contextRef="#ctx0" brushRef="#br0" timeOffset="103234.23">29470 16291 40543 0,'0'0'1792'0,"0"0"384"15,5 1-1744-15,-3-1-432 0,-2 0 0 0,0 0 0 0,0 0 880 0,0 0 80 16,0 0 32-16,0 0 0 0,0 0 32 0,18 60 16 0,-18-60 0 0,0 0 0 15,10 60-464-15,-10-60-112 0,0 0-16 0,4 67 0 16,-4-67-320-16,0 0-128 0,4 55 0 0,-4-55 0 16,0 0 0-16,0 0 0 0,6 47 0 0,-6-47 0 0,0 0 0 0,0 0 0 31,0 0 0-31,0 0 0 0,0 0 0 0,0 0 0 0,0 0 0 0,0 0 0 0,0 0 0 0,0 0 0 16,17-10 128-16,-16 3-128 0,1-2 0 0,1-1 0 15,-1 0 128-15,1-1-128 0,0-3 0 0,1 0 128 16,1 0-128-16,-1-3 0 0,0-2 128 0,2 4-128 15,-1-1 0-15,1 3 0 0,0 2 0 16,1 0 0-16,-2 2 0 0,2 1 0 16,0 2 0-16,-1 3 0 0,1 1 0 0,-7 2-160 0,0 0 160 15,0 0-208-15,0 0 80 0,0 0 128 0,0 0-208 0,0 0 80 16,51 50 128 0,-51-50-208-16,0 0 208 0,13 56 0 0,-13-56 0 0,0 0-144 0,0 0 144 0,1 49 0 15,-1-49 0-15,0 0-128 16,0 0 128-16,0 0 0 0,0 0 0 0,0 0 0 0,0 0 144 0,-4 37 64 0,4-37 16 0,0 0 0 15,-3 3-48-15,2-5-16 0,1 2 0 0,-2-1 0 16,2-2-160-16,-1-1 160 0,1-2-160 0,0-1 160 16,1 1-160-16,1-2 0 0,2-5 0 15,0-1 0-15,2-3-192 0,2-3 16 16,1-2 16-16,2-4 0 0,2 1-16 16,-1-2 0-16,4 3 0 0,1 0 0 0,-3 3-16 0,3 1-16 0,0 2 0 0,-1 3 0 0,-1 4 208 0,2 1-176 15,3 3 176-15,-2 2-160 0,-18 5 160 16,38-3 0-1,-38 3 0-15,0 0-128 0,0 0 128 0,51 17 0 0,-51-17 0 0,0 0-128 16,0 0 128-16,0 0 0 16,34 65 0-16,-34-65 0 0,0 0 0 0,10 62 0 15,-10-62 0-15,4 45 0 0,-4-45-320 0,2 47 32 0,-2-47 0 0,0 0 0 32,2 59-480-32,-2-59-112 0,0 0-16 0,0 0-12400 0,8 47-2480 15</inkml:trace>
  <inkml:trace contextRef="#ctx0" brushRef="#br0" timeOffset="103654.46">30328 16369 33167 0,'10'-13'1472'0,"-3"2"304"0,-1-1-1424 0,-2 4-352 0,-4 8 0 0,2-3 0 0,-1-1 1728 15,2-5 256-15,0-3 64 0,1-7 16 0,-1-1-784 0,-2-1-144 0,-2 1-48 0,-3 2 0 0,-2 3-224 0,-1 2-48 0,-3 2-16 0,-3 2 0 0,-2 3-272 0,1 4-48 0,1 0-16 0,-1 4 0 16,-2 3-144-16,-2 2-48 0,-1 3 0 0,3 3 0 15,-1 1-272-15,1 3 0 0,2 3 0 0,1 2 0 16,13-22-384-16,-20 51-16 0,20-51-16 0,-12 50 0 16,12-50-224-16,-3 43-32 0,3-43-16 0,0 0 0 31,11 53 224-31,-11-53 32 0,0 0 16 0,0 0 0 16,0 0 224-16,44 44 32 0,-44-44 16 0,0 0 0 0,0 0 144 15,48 0 0-15,-48 0 0 0,21-8 128 0,-8 1 128 0,0-3 16 0,1-1 16 0,-2 0 0 16,0 0 240-16,-2-4 48 15,-2 1 16-15,-1 0 0 0,-1 0 112 0,-1 0 32 0,-2 0 0 0,0 3 0 0,0-1-32 0,0 5-16 32,-2 0 0-32,1 4 0 0,-2 2-192 0,1 2-48 0,-1-1 0 0,0 0 0 0,0 0-304 0,0 0-144 15,0 0 128-15,7 55-128 0,-7-55 0 0,0 0 0 16,0 0 0-16,18 67 0 16,-18-67-512-16,0 0 32 0,0 0 0 15,36 56 0 1,-36-56-112-16,0 0-32 0,0 0 0 0,48 30 0 15,-48-30-80-15,0 0-32 0,0 0 0 0,45-3 0 16,-45 3-416-16,21-14-96 0,-10 4-16 16,-1-1-18544-16</inkml:trace>
  <inkml:trace contextRef="#ctx0" brushRef="#br0" timeOffset="103900.25">30666 15900 7359 0,'11'-33'656'0,"-2"12"-528"0,-1 3-128 0,-3 6 0 0,-3 9 2864 0,0 2 528 16,-2 0 128-16,1-1 0 0,3-2 1008 0,-1-2 192 15,1 3 32-15,-1 3 16 0,-3 0-2336 0,0 0-448 16,0 0-112-16,0 0-16 0,-1 63-848 0,1-63-176 16,-6 48-48-16,6-48 0 0,-5 62-320 0,5-62-64 15,-10 75-16-15,3-33 0 0,7-42-192 0,-10 82-32 0,6-38-16 0,4-44 0 16,-5 80-144-16,5-80 192 0,2 67-192 0,-2-67 192 16,7 53 64-16,-7-53 0 0,0 0 16 0,15 60 0 15,-15-60-272-15,0 0 128 0,0 0-128 0,0 0 0 16,38 45 0-16,-38-45-224 0,0 0 16 15,0 0 0-15,32-3-1024 0,-27-4-208 0</inkml:trace>
  <inkml:trace contextRef="#ctx0" brushRef="#br0" timeOffset="104100.87">30529 16109 42383 0,'0'0'1872'0,"0"0"400"15,0 0-1824-15,52 21-448 0,-52-21 0 0,0 0 0 0,0 0 560 0,0 0 16 16,61 15 0-16,-61-15 0 0,71 22 352 0,-71-22 80 16,82 22 16-16,-82-22 0 0,69 19-576 0,-69-19-96 15,58 12-32-15,-58-12 0 16,0 0-704-16,55 13-160 0,-55-13-32 0,0 0-20752 0</inkml:trace>
  <inkml:trace contextRef="#ctx0" brushRef="#br0" timeOffset="104432.74">30990 16336 34095 0,'0'0'1504'0,"0"0"320"0,0 0-1456 0,0 0-368 16,45 14 0-16,-45-14 0 0,0 0 1552 0,0 0 240 16,0 0 64-16,48 6 0 0,-48-6-624 0,41 3-112 15,-41-3-32-15,36 1 0 0,-36-1-400 0,0 0-96 16,44-1-16-16,-44 1 0 0,0 0-144 0,36-7-48 15,-36 7 0-15,18-7 0 0,-10 2-48 0,-2 0-16 16,0-2 0-16,-3-3 0 0,-1 0-112 0,-2-1-16 0,0-1-16 0,-2 0 0 16,-3 0-176-16,0 0 160 15,-4-1-160-15,-1 3 160 0,-1 0-32 0,-2 3-128 0,-1 1 192 0,-3 3-64 0,2 5 128 0,-2 4 0 16,1 2 16-16,2 3 0 0,1 5 128 0,1 2 32 16,-1 8 0-16,2 0 0 15,-1 4-160-15,12-30-16 0,-17 65-16 0,17-65 0 16,-5 65-240-16,5-65 176 0,4 54-176 15,-4-54 160-15,0 0 32 0,25 61 0 0,-25-61 0 0,0 0 0 0,47 38-192 0,-47-38 192 16,0 0-192-16,52 18 192 16,-52-18-608-16,37 1-112 0,-37-1-32 0,41-7-15504 0,-41 7-3088 0</inkml:trace>
  <inkml:trace contextRef="#ctx0" brushRef="#br0" timeOffset="104731.28">31614 15744 47919 0,'1'-15'2112'0,"1"8"448"16,1 4-2048-16,-2 4-512 0,0 1 0 0,-1-1 0 0,0-1 240 0,0 0-64 0,0 0-16 0,0 0 0 16,20 80 496-16,-20-80 112 15,14 84 0-15,-14-84 16 0,13 103-128 0,-13-103-16 16,9 112-16-16,-5-54 0 0,-1 1-448 0,1-3-176 15,3-2 128-15,-7-54-128 0,8 92 176 0,-8-92-48 16,9 75-128-16,-9-75 192 0,10 52-16 0,-10-52-16 16,0 0 0-16,0 0 0 0,18 54 48 0,-18-54 16 15,0 0 0-15,0 0 0 0,0 0-224 0,0 0 144 0,0 0-144 0,0 0 128 32,0 0-512-32,0 0-96 0,30-6-32 0,-33-4 0 15,-1-4-1088-15,-6-4-240 0</inkml:trace>
  <inkml:trace contextRef="#ctx0" brushRef="#br1" timeOffset="112447.13">15843 13765 40543 0,'-3'1'3600'0,"3"-1"-2880"0,0 0-576 0,0 0-144 0,0 0 208 0,0 0 16 0,0 0 0 0,2 51 0 0,-2-51 32 0,5 58 0 0,-5-58 0 0,10 79 0 0,-10-79-80 0,17 91-16 0,-17-91 0 0,20 87 0 0,-20-87-160 0,23 88 0 0,-23-88 0 0,21 79 128 15,-21-79 0-15,17 66 0 0,-17-66 0 0,15 61 0 16,-15-61 64-16,12 71 16 0,-12-71 0 16,8 79 0-16,-8-79 16 0,6 70 0 0,-6-70 0 15,4 77 0-15,-4-77-64 0,3 69-16 0,-3-69 0 0,0 64 0 16,0-64-16-16,-2 56 0 0,2-56 0 0,-2 48 0 0,2-48 0 0,-5 47-128 31,5-47 192-31,-2 41-64 0,2-41 64 0,0 0 16 0,-3 56 0 0,3-56 0 16,0 0-32-16,0 0-16 0,1 54 0 0,-1-54 0 15,0 0-160-15,0 0 128 16,0 0-128-16,0 0 128 0,20 49-128 0,-20-49 0 0,0 0 0 0,0 0 128 16,0 0-128-16,0 0 0 0,0 0 0 15,48 13 0-15,-48-13-176 0,0 0 48 0,0 0 0 16,41-7 0-16,-41 7 128 0,0 0-160 0,38-7 160 16,-38 7-160-16,0 0 160 0,44-9-128 0,-44 9 128 0,0 0-128 0,49-4 128 15,-49 4 0-15,0 0 0 0,53 2 0 0,-53-2 0 0,42 1 0 16,-42-1 0-16,42 3 0 15,-42-3 0-15,55 4 0 0,-55-4 0 0,64 3 0 0,-64-3 0 0,72 1 0 16,-31 1 0-16,0-2 0 16,1 0 0-16,-2 0 0 0,2 0 0 0,2-2-128 15,0 1 128-15,0 1 0 0,-1-2 0 0,4 2 0 16,4 0 0-16,1 2 0 0,3-1 0 0,0 1-128 16,-1 1 128-16,-2-1 0 0,-2 1 0 0,-1 1 0 15,2 1 0-15,1-1 0 0,1-1 0 0,2 1 0 0,1-1 0 0,3-2 0 16,2 1 0-16,-3-1 0 0,-8 0 0 0,2 1 0 15,3 1 0-15,3 0 0 0,1-1 0 0,2 1 0 16,1 0 0-16,-1 1 0 0,0-1 0 0,-3 0 0 16,-2 1 0-16,-1-1 128 0,0 1-128 0,2 0 0 15,2 1 0-15,2-1 0 0,-2 0 0 0,0-1 0 16,1 1 0-16,-2-2 0 0,-2 2 0 0,1-3 0 0,1 2 0 0,0 0 0 16,2-2 0-16,4 1 0 15,2-1 0-15,2-1 0 0,-3 0 0 0,-1 2 0 0,-5-1 0 0,3 2 0 16,0 1 0-16,2 0 0 0,2 1 0 0,1-3 0 0,0 3 0 15,-4-4 0-15,-3 2 0 0,-7 1 128 0,-8-1-128 0,6 1 144 16,9 2-144-16,5-2 160 0,-1 0-32 0,0-1 0 16,-4 0 0-16,0 0 0 0,-4 1-128 0,1-1 160 15,-7 0-160-15,4 1 160 0,4-1-160 0,0 0 160 16,1 1-160-16,-1 0 160 0,-1 2-160 0,-4-2 0 16,1 2 0-16,-3-2 128 15,0-1-128-15,1-1 0 0,3 0 0 0,3-1 0 16,-1 1 0-16,0-1 0 0,3 2 0 0,-4-2 0 0,1 2 0 15,-5-1 0-15,-5-2 0 0,4 0 0 16,2-2 0-16,4 1 0 0,2-1 0 0,-1 1 0 0,0 1 0 0,-3 0 0 16,-1 3 0-16,-5-2 0 0,-5 2 0 0,1-3 0 15,2-3 0-15,2 3 0 0,2-1 0 0,0-1 0 16,0 1 0-16,-3 1 0 0,0 0 0 0,-3 0 0 16,-3 1 0-16,1-1 0 15,-43 0 0-15,72 2 0 0,-72-2 0 0,63-2 0 0,-63 2 0 0,65-3 0 16,-65 3 0-16,67-2 0 0,-67 2 0 0,61-2 0 15,-61 2 0-15,53-3 0 16,-53 3 0-16,45-2 0 0,-45 2 128 0,37-5-128 16,-37 5 0-16,0 0 160 0,40-7-160 0,-40 7 160 0,0 0 32 0,22-11 0 15,-22 11 0-15,10-11 0 0,-7 4 0 16,0 0 0-16,-2-2 0 0,1-1 0 16,-1 0-48-16,0 0 0 0,-1-1 0 0,2-2 0 15,-1 1-144-15,-1-2 0 0,0-3 144 0,2-2-144 0,-1 2 0 0,-1-3 0 16,3 1 0-16,-2-2 128 0,2-1-128 0,-1-2 0 15,0-3 128-15,1-2-128 0,-1-1 160 0,-1-1-32 16,0 0-128-16,-1-2 192 0,2 2-16 0,-2-1-16 16,1-3 0-16,1-2 0 0,-1 0 0 0,1-2 0 15,-1-1 0-15,0-2 0 0,1-2-32 0,-1-3 0 0,2 2 0 16,-2-2 0 0,1 5-128-16,-1 0 128 0,-1 2-128 0,2 1 128 0,-2 0 16 0,0 3 0 15,0 2 0-15,0-2 0 0,0 3 48 0,-2-1 0 0,1-2 0 0,-2 1 0 0,2 1-32 0,-2 2 0 16,0-1 0-16,0 3 0 0,2 2-160 0,-2 3 192 15,0-1-192-15,0 2 192 0,2 3-192 0,-2 1 0 16,0 3 0-16,0 0 128 0,1 2-128 0,-3-1 0 16,1 1 0-16,-2 2 0 0,1 2 0 0,-2 1 0 15,0-1 128-15,-2 1-128 0,-1 0 0 0,-1 0 0 16,-2 0 0-16,-1 2 0 0,0-1 0 0,-3 1 0 16,-1 1-128-16,-5-1 128 15,-1 3 0-15,-3 1-176 0,0-1 176 0,-2 2-128 0,-5 1 128 0,-3 0-192 16,-2 1 192-16,-2 1-192 15,0 1 192-15,-2-1-160 0,-2 2 160 0,-4-2-160 0,-1 1 160 0,-6 0 0 16,-11 1 0-16,-3 1-128 0,-2-2 128 0,1 1 0 16,2-1 0-16,-1 2 0 0,-2-2 0 0,0 1 0 15,2 0 0-15,-7 0 0 0,-6-1 0 0,0 1 0 0,2 2 0 16,-2-1 0-16,-2-2 0 0,-1 2 0 0,0 0 0 0,-5-2 0 16,1 2 0-16,-6 0 0 0,-2 0 0 0,-2 1 0 15,-3 2 0-15,3-4 128 0,4 0-128 0,0 1 0 16,-5 1 144-16,-3-1-144 0,-5 0 192 0,3-5-192 15,6 2 192-15,-3 2-64 16,1 3 0-16,-5 1-128 0,-6-2 176 0,0-1-176 16,4 1 160-16,-6 0-160 0,-5 2 192 0,3-3-64 15,3 0-128-15,-1 1 192 0,2 0 0 0,-5 0 0 16,-5-1 0-16,4 0 0 0,5 0 304 0,-4-3 48 16,-3 0 16-16,4-2 0 0,5 1-432 0,0-2-128 0,-2-1 0 0,-2-3 80 15,2 0-80-15,9 1 0 0,11 1 0 0,2-1 0 16,0-1 0-16,-4-4 0 0,-2-2 0 0,5-3 0 15,10 2 0-15,5 0 0 0,5 1 0 16,-2-1 0 0,-2 0-816-16,5-1-144 0,7-2-48 0,10 1 0 15,10 2-464-15,1-2-112 0,-1-1-16 0,3-1-13824 0,4 0-2784 16</inkml:trace>
  <inkml:trace contextRef="#ctx0" brushRef="#br1" timeOffset="114185.95">25064 14166 10127 0,'0'0'896'0,"0"0"-704"16,0 0-192-16,0 0 0 0,0 0 1920 0,0 0 368 0,0 0 64 0,0 0 16 0,0 0 752 0,0 0 144 0,18 55 48 0,-18-55 0 0,0 0-880 0,1 50-160 0,-1-50-32 0,0 0-16 0,-3 48-1072 0,3-48-192 0,0 0-64 0,0 0 0 0,-2 55-352 0,2-55-80 0,0 0-16 0,0 0 0 0,0 0-64 0,2 58 0 0,-2-58-16 0,0 0 0 16,0 0-64-16,0 0-16 15,0 0 0-15,5 55 0 0,-5-55-80 0,0 0-16 0,0 0 0 0,0 0 0 16,0 0-192-16,0 0 176 0,-3 45-176 0,1-42 160 15,2-2-160-15,0 1 0 0,0-1 0 0,0-1 0 16,2-1-208-16,-2 1-80 0,0-3-16 0,0 0-13376 16,-2 0-2672-16</inkml:trace>
  <inkml:trace contextRef="#ctx0" brushRef="#br1" timeOffset="114602.42">25614 14104 28559 0,'8'-6'1264'0,"-6"3"272"0,-2 3-1232 0,0 0-304 0,7-2 0 0,-8 2 0 0,0-2 1296 0,-2 2 208 16,-3 0 32-16,-5 0 16 0,-5 3-272 0,-5 3-64 15,-3-1-16-15,-1 4 0 0,-2-1-464 0,0 4-96 16,0-2 0-16,2 2-16 15,2 0-224-15,2 0-32 0,4 1-16 0,3-2 0 16,4 2-112-16,10-13-32 0,-10 21 0 0,10-21 0 16,0 0-208-16,0 0 176 0,0 0-176 0,0 0 160 15,48 51-160-15,-48-51 0 0,0 0 0 0,55 24 0 16,-55-24 0-16,0 0-144 0,55 18 144 0,-55-18 0 16,0 0-144-16,50 17 144 0,-50-17 0 15,0 0-144-15,0 0 144 0,45 22 0 0,-45-22 0 0,0 0 0 16,0 0 0-16,0 0 0 0,0 0 0 0,0 0 0 0,0 0 192 0,-9 36-48 15,0-33 0-15,-3 0 0 0,0 0 32 16,-3-2 0-16,3 2 0 0,-2-2 0 0,-1-1 80 0,0 2 32 16,2-2 0-16,-1 0 0 0,1 1-64 0,-1-1-16 0,1 0 0 0,2 0 0 15,1 0-208-15,0 2 0 16,3-1 0-16,0 2 0 16,3-2-448-16,0 1-128 0,0 1-16 0,2-1-12560 15,2-2-2512-15</inkml:trace>
  <inkml:trace contextRef="#ctx0" brushRef="#br1" timeOffset="115149.77">25920 14220 16575 0,'-3'-3'1472'0,"1"0"-1168"0,4 2-304 0,-1-1 0 0,-1 1 1280 0,2-1 208 0,-1-2 48 16,0-1 0-16,-2-1-496 0,-2 0-80 0,2 2-32 0,1 1 0 0,1 2-752 0,-1 1-176 0,0 0 0 0,0 0 0 31,0 0-1200-31,0 0-224 0,0 0-48 0,0 0-16 0,0 0 256 0,0 0 48 16,0 0 16-16,0 0 0 0,0 0 1168 0,0 0 320 0,0 0 32 0,0 0 0 0,0 0 1504 0,0 0 288 0,0 0 64 0,0 0 16 16,0 0 480-16,0 0 112 0,11-6 0 0,-8 2 16 15,0 1-912-15,-3 0-192 0,0-1-48 0,-1 0 0 31,-2 1-912-31,-1 0-176 0,-2 0-32 0,-2 1-16 0,-2 0-96 0,-2 2-32 16,0 2 0-16,-3-1 0 0,0 3-160 0,-2 0-16 16,-1 3-16-16,-1 1 0 0,2-1-64 15,2 1-16-15,1 2 0 0,2 1 0 0,2-1-144 0,3 1 0 16,2 4 144-16,1-3-144 0,4-12 0 16,0 0 0-16,0 0 0 0,0 0 0 0,24 60-192 0,-24-60 64 0,0 0 0 0,0 0 0 15,56 39 0-15,-56-39 0 0,0 0 0 0,0 0 0 16,59 41 128-16,-59-41-208 15,0 0 80-15,0 0 128 0,0 0-192 0,47 47 192 0,-47-47-160 16,0 0 160-16,0 0 0 0,0 0 0 0,0 0 0 16,0 0 0-16,0 0 0 0,-1 45 0 0,-5-42 0 0,-1-2 0 15,-2 1 0-15,1-2 0 0,-2 0 192 0,0 0-192 0,0-2 336 0,-1 1-32 16,0-1-16-16,-2 1 0 16,2 0-32-16,-1-1-16 0,2 1 0 0,-1 1 0 15,3-2-240-15,-1 4-192 0,2-2 48 0,1 0 0 16,1 1-656-16,2 1-128 15,3 0-32-15,1 1-18656 0</inkml:trace>
  <inkml:trace contextRef="#ctx0" brushRef="#br1" timeOffset="115634.34">26180 14286 25791 0,'0'-5'2304'0,"1"-1"-1856"0,0 3-448 0,1 2 0 0,-1-1 2880 0,1-1 496 0,0-4 80 0,1-1 32 0,1-3-1648 0,1 1-336 0,-2 1-64 0,-1 2-16 0,-2 4-464 0,0 3-80 0,0 2-32 0,0-2 0 16,0 0-272-16,0 0-64 15,-10 35-16-15,10-35 0 0,0 0-288 0,-7 51-48 0,7-51-16 0,0 0 0 16,-1 55-144-16,1-55 0 0,0 0 0 16,4 55 0-16,-4-55 0 0,0 0 0 0,0 0 0 15,0 0 0-15,30 59-176 0,-30-59 48 0,0 0 0 0,0 0 0 16,0 0-32-16,48 23 0 15,-40-22 0-15,2-2 0 0,0 0 160 16,0-4-192-16,-1 1 192 0,-1 0-192 0,0-2 192 16,-2-1 0-16,0-1 0 0,-2-1 0 0,-1-1 256 0,-2 0 16 0,2-1 16 0,-3 0 0 15,1-3 320-15,-1 0 64 0,-1-1 16 0,0 1 0 16,-1 2 16-16,1-2 0 0,-1 2 0 0,1 1 0 16,1 1-112-16,-1 0-16 0,2 3 0 0,-1 0 0 15,0 1-208-15,1 2-48 0,1 1-16 0,-2 2 0 16,1 1-128-16,-1 1-32 0,2 1 0 0,-2-2 0 15,0 0-144-15,0 0 0 0,0 0 0 0,0 0 0 16,0 0 0-16,14 58 0 0,-14-58 0 0,0 0 0 16,0 0-128-16,21 59 128 0,-21-59 0 0,0 0 0 0,0 0-128 0,32 68 128 31,-32-68-160-31,0 0 160 0,0 0-496 0,46 61 0 0,-46-61 0 0,0 0 0 16,0 0 48-16,46 40 0 0,-46-40 0 0,0 0 0 15,0 0-384-15,0 0-80 0,0 0-16 0,51 30 0 16,-51-30-416-16,0 0-64 0,0 0-32 0,0 0-19296 0</inkml:trace>
  <inkml:trace contextRef="#ctx0" brushRef="#br1" timeOffset="116039.49">26663 14337 15663 0,'-10'-6'1392'0,"7"4"-1120"0,1-1-272 0,2 0 0 0,0 2 4800 0,2-1 912 0,-1 1 176 0,-1 1 48 0,10-6-3504 0,-10 6-704 0,19-8-144 0,-19 8-32 0,22-9-704 0,-22 9-144 0,23-6-16 0,-23 6-16 0,21-5-112 0,-21 5-32 0,21-6 0 0,-10 2 0 16,-11 4-112-16,23-7-32 0,-13 3 0 0,0-2 0 15,-2-1-176-15,1 1-32 0,-4-2-16 0,0-1 0 16,-2 2-160-16,-3-3 0 0,0 0 0 0,-3-1 0 16,-2 0 0-16,-2 0 0 0,-1 1 0 0,-2 0 0 15,0 0 0-15,-3 3 0 0,2 0 0 0,-2 2 0 16,1 1 0-16,-2 3 0 0,-1 4 0 0,3-1 0 15,-1 4 0-15,2 3 0 16,-1 1 160-16,1 2-160 0,3 2 160 0,8-14-160 16,-15 36 128-16,15-36-128 0,-9 36 0 0,9-36 0 0,0 0 128 15,-2 58-128-15,2-58 0 0,0 0 0 0,0 0 0 16,17 64 128-16,-17-64 96 0,0 0 16 0,0 0 0 0,0 0 0 16,47 47 16-16,-47-47 16 0,0 0 0 0,0 0 0 0,63 21-272 15,-63-21 0-15,0 0 128 0,57 8-128 16,-57-8-272-1,0 0-112-15,48 6-32 0,-48-6 0 0,0 0-736 0,0 0-160 16,49 7-32-16,-49-7-19520 0</inkml:trace>
  <inkml:trace contextRef="#ctx0" brushRef="#br1" timeOffset="116372.74">27231 14196 28559 0,'0'-7'2544'0,"1"1"-2032"16,2 3-512-16,-2 2 0 0,-1-1 1376 0,0-2 176 15,2-3 48-15,0-3 0 16,-2-2-192-16,-2-1-16 0,-3 1-16 0,-3 3 0 0,-5 2-496 0,0 1-112 16,5 4 0-16,-5 2-16 0,-4 2-240 0,0 1-64 15,5 4 0-15,0-2 0 0,2 4-160 0,5-2-32 32,5-7-16-32,0 0 0 0,0 0-240 0,0 0 0 0,0 0 0 0,21 54 0 15,-21-54 0-15,0 0 0 16,0 0 0-16,52 32 0 0,-52-32 0 0,0 0-160 0,0 0 160 0,54 44-128 15,-54-44 128-15,0 0-128 0,0 0 128 0,48 54-128 16,-48-54 128-16,0 0-160 0,0 0 160 0,0 0-160 16,21 58 160-16,-21-58 0 0,0 0 0 0,-13 29-128 15,5-22 256-15,-2-1 48 0,-1 1 16 0,-2-3 0 16,-1 0 176-16,0-1 32 0,0 0 16 0,-2-1 0 0,1-1 128 0,0-1 32 16,3 1 0-16,-1-2 0 0,2 1-448 0,2-1-128 15,5 1 0-15,-2-2-14112 16,-4 2-2864-16</inkml:trace>
  <inkml:trace contextRef="#ctx0" brushRef="#br1" timeOffset="116881.44">28263 14264 23951 0,'0'-2'2128'0,"0"1"-1696"0,0 1-432 0,0 0 0 16,0 0 1872-16,0 0 304 0,0 1 48 0,0-1 16 0,0 0 64 0,0 0 32 0,0 0 0 0,0 0 0 0,0 0-1408 0,6 57-288 0,-6-57-48 0,0 0-16 0,1 51-288 0,-1-51-64 0,0 0-16 0,0 0 0 0,13 57-208 0,-13-57 0 0,0 0 0 0,0 0 0 16,0 0-176-16,0 0-128 0,47 46-16 0,-47-46-12320 31,0 0-2464-31</inkml:trace>
  <inkml:trace contextRef="#ctx0" brushRef="#br1" timeOffset="117369.03">28606 13932 39615 0,'2'-12'3520'0,"-1"2"-2816"15,1 5-560-15,-2 2-144 0,1 2 640 0,-1-4 112 16,1-2 16-16,1-4 0 0,2 0 80 0,-2-4 32 0,-2 3 0 0,0 2 0 15,-2 6-224-15,1 4-32 0,-2 2-16 0,0 4 0 16,0 3-320-16,0 6-64 0,3-15-16 0,-7 51 0 0,5-6-208 0,-1 12 144 16,1 11-144-16,-1 1 128 15,2 1-128-15,0-7-176 0,-1-18 48 0,2-45 0 16,2 90-480-16,-1-40-96 16,3 0 0-16,1 1-16 0,0 0 336 0,-5-51 80 0,13 91 16 0,-13-91 0 0,14 72 288 15,-14-72 0-15,13 53 0 0,-13-53 0 0,0 0 144 0,18 53-16 16,-18-53 0-16,0 0 0 0,0 0-128 0,0 0 128 15,0 0-128-15,0 0 128 0,0 0-128 0,0 0 0 16,0 0 0-16,0 0 0 0,0 0-128 0,0 0-64 0,0 0-16 0,13-12 0 16,-17-3-144-16,-2-5-32 0,0 0 0 0,-2-4 0 15,-2-3 16-15,-1 5 0 16,4 6 0-16,-2-1 0 16,-5-4-144-1,-4-7-48-15,-4-3 0 0,0 1 0 0,-1 2 112 0,2 1 32 0,4 4 0 0,3 5 0 0,4 5 960 0,3 2 192 0,6 4 32 0,1 1 16 16,4 2-128-16,4 1-16 0,2 2-16 0,3-1 0 15,1 2 16-15,3-1 0 0,-17 1 0 16,44 0 0-16,-44 0 32 0,53-1 16 0,-53 1 0 0,61 0 0 16,-61 0-64-16,65 0-16 0,-65 0 0 0,58-2 0 15,-58 2-320-15,42-4-64 0,-42 4-16 16,27-4 0 0,-18 1-560-16,-6 0-112 0,-3 0-32 0,-3 2-21792 0</inkml:trace>
  <inkml:trace contextRef="#ctx0" brushRef="#br1" timeOffset="117918.37">29275 14135 31327 0,'7'-1'1392'0,"-5"-1"272"0,1 1-1328 0,-1-2-336 0,1 3 0 0,-1 0 0 0,3 0 1440 16,0 0 224-16,-5 0 32 0,0 0 16 0,0 0-416 0,51 11-80 0,-51-11 0 15,0 0-16-15,0 0-624 0,0 0-112 0,48 51-16 0,-48-51-16 0,0 0-176 0,0 0-48 0,14 59 0 0,-14-59 0 0,0 0-208 0,2 44 0 0,-2-44 0 0,0 0 0 0,0 0 0 0,-5 38 0 0,5-38 0 0,0 0 0 16,0 0 0-16,0 0 0 16,0 0 0-16,0 0 0 0,0 0 0 0,0 0-128 0,0 0 128 0,0 0 0 15,8-5 0-15,-4-2 0 0,1 0 0 0,1-2 0 16,-5-1 0-16,2-1 0 15,3 1 0-15,0-1 0 0,-6-2 0 0,2 0 0 0,4 2 128 0,0-2-128 16,-3 2 0-16,1-2 176 0,1 2-176 0,1 1 160 16,-2-3-32-16,1 2-128 0,2 0 192 0,-2 1-64 15,1 3-128-15,1 3 128 0,-1-1-128 0,1 1 128 16,-2 3-128-16,-5 1 0 0,0 0 0 0,0 0 0 16,0 0 0-16,0 0 0 0,0 0 128 0,0 0-128 0,0 0 0 0,51 31 0 0,-51-31-160 0,0 0 160 31,0 0-320-31,16 51 16 0,-16-51 16 0,0 0 0 31,0 0-288-31,14 62-48 0,-14-62-16 0,0 0 0 16,0 0-1440-16,17 52-288 0</inkml:trace>
  <inkml:trace contextRef="#ctx0" brushRef="#br1" timeOffset="118266.71">29794 14217 18431 0,'8'-13'816'0,"-4"6"160"0,0-1-784 0,0 2-192 16,-1 2 0-16,-2 1 0 0,2-1 3328 0,2-2 608 15,0-2 128-15,1-4 32 0,2 1-1216 0,-2 3-256 0,-2 0-32 0,-1 6-16 16,0 2-1488-16,-3 2-320 16,0-2-48-16,0 0-16 0,0 0-400 0,-7 36-96 0,7-36-16 0,0 0 0 15,-3 44-192-15,3-44 0 0,0 0 0 0,0 0 0 16,13 63 0-16,-13-63 0 0,0 0-160 0,0 0 160 16,43 45-144-16,-43-45 144 0,0 0-160 0,0 0 160 15,58 16 0-15,-58-16 0 0,39-1 0 0,-39 1 0 16,33-5 0-16,-33 5 0 0,32-8 192 0,-32 8-192 15,26-10 208-15,-14 3-64 0,-4 0-16 0,-1 0 0 0,0-2 48 0,-3 1 0 16,1-2 0-16,-4-1 0 0,-1-1 96 0,-1-2 32 16,-4 0 0-16,0 0 0 15,-2 1 0-15,-2-1 0 0,-2 0 0 0,-5 0 0 16,-5 1 48-16,3 3 16 0,2 5 0 0,1 2 0 16,-2 1-80-16,1 7-16 0,-1 0 0 0,3 4 0 15,0 1-272-15,0 2-224 0,4 1 32 0,2 0 16 16,8-13-720-16,-12 28-160 0,12-28-32 15,0 0-13200-15,0 47-2656 0</inkml:trace>
  <inkml:trace contextRef="#ctx0" brushRef="#br1" timeOffset="118568.63">30450 13872 35007 0,'1'-12'3120'0,"-1"-1"-2496"0,2 9-496 0,1 1-128 0,-1 0 1392 0,1-4 256 16,1-7 48-16,1-6 16 0,2-4-976 0,-2 1-192 16,0 5-32-16,-3 5-16 0,0 5 96 0,-2 4 32 15,-2 6 0-15,2-2 0 0,0 0-176 0,0 0-16 16,-8 58-16-16,8-58 0 0,-4 51-128 0,4-51-32 16,-3 67 0-16,3-67 0 0,-1 84-80 0,1-84-32 15,0 94 0-15,0-94 0 0,-2 90-144 0,2-90 0 16,9 79 0-16,-9-79 0 0,14 61 0 0,-14-61 0 15,0 0 0-15,18 63 0 0,-18-63 0 0,0 0 0 0,0 0 0 0,0 0 128 16,0 0-128-16,18 53 0 16,-18-53 0-16,0 0 0 0,0 0-640 0,0 0-48 0,6-5-16 0,-5 0 0 15,-1-1-272-15,-1-2-64 0,-2-2-16 0,0-2-18160 16</inkml:trace>
  <inkml:trace contextRef="#ctx0" brushRef="#br1" timeOffset="118751.4">30317 13991 34095 0,'3'-1'3024'0,"0"-1"-2416"0,1 2-480 0,-1 0-128 16,1 2 1552-16,2-2 304 16,-6 0 48-16,28 0 16 0,-28 0-768 15,54 0-128-15,-22 1-48 0,1 0 0 0,-33-1-128 0,59 5-16 16,-59-5-16-16,47 4 0 16,-47-4-448-16,0 0-96 0,49 10-16 0,-49-10 0 15,0 0-656-15,0 0-144 0,47 11-32 0,-47-11-20352 0</inkml:trace>
  <inkml:trace contextRef="#ctx0" brushRef="#br1" timeOffset="119166.24">31377 13643 21183 0,'14'-14'1888'0,"-4"4"-1504"0,1 2-384 0,-3 2 0 0,-3 3 2752 0,-3 2 496 32,0 1 80-32,2-1 32 0,2-2-1120 0,1 0-208 15,1 0-48-15,-2 3-16 0,-2 3-752 0,-4-3-128 16,0 0-48-16,0 0 0 0,-4 51-304 0,4-51-64 0,-16 45-16 0,7-15 0 16,-3-3-208-16,0 4-64 0,-3 5 0 0,1 7 0 15,-1 2-192-15,-2 3-64 0,3 1 0 0,0 1 0 16,5-2-128-16,-1-4 0 15,10-44 0-15,-8 76 0 0,8-76 320 0,-2 59-32 0,2-59 0 0,0 0 0 0,10 65 0 0,-10-65 0 16,0 0 0-16,0 0 0 0,0 0-96 0,33 62 0 16,-33-62-16-16,0 0 0 15,0 0 16-15,0 0 0 0,52 23 0 0,-52-23 0 0,30 1 32 0,-13-2 16 0,-1-2 0 0,1 0 0 16,0 1-96-16,0-4-16 0,3 0 0 0,0 1 0 16,1-1-128-16,-3 0 0 0,2 1 0 0,-1-2 0 15,-2 1 0-15,-2 0 0 0,-1 1-224 0,-2-1 80 31,-1 0-544-31,-4 4-96 0,1-1-32 0,-3 0 0 16,-1 0-480-16,-1 2-112 0,-2-2 0 0,-1 1-19296 16</inkml:trace>
  <inkml:trace contextRef="#ctx0" brushRef="#br1" timeOffset="119376.17">31220 14033 39615 0,'-2'-7'1760'0,"2"4"352"0,-1 2-1680 0,2 0-432 0,1 1 0 0,1 0 0 16,-1 0 576-16,4-2 16 0,4 2 16 0,3 0 0 15,4 0 208-15,2-1 32 0,1-1 16 0,3 1 0 16,1 1-144-16,1-1-16 0,1 1-16 0,-2 0 0 16,-24 0-448-16,45 2-96 0,-45-2-16 0,42 5 0 31,-42-5-672-31,0 0-144 0,47 5-16 0,-47-5-19856 0</inkml:trace>
  <inkml:trace contextRef="#ctx0" brushRef="#br1" timeOffset="119806.88">31728 13951 35935 0,'3'-4'1600'0,"-1"3"320"0,0 1-1536 0,0 0-384 15,1 0 0-15,-2 0 0 0,0 1 1104 0,1 2 160 16,-2-3 16-16,0 0 16 0,0 0-384 0,0 0-80 15,25 55 0-15,-25-55-16 0,0 0-160 0,0 0-16 0,10 72-16 0,-10-72 0 16,0 0-256-16,2 59-48 0,-2-59-16 0,0 0 0 16,-2 53-112-16,2-53-32 15,0 0 0-15,0 0 0 0,-5 46-160 0,5-46 128 0,0 0-128 0,0 0 128 16,0 0-128-16,0 0 0 0,0 0 144 0,0 0-144 16,0 0 0-16,0 0 0 0,0 0 0 0,-12 23 128 15,11-27-128-15,-2-2 0 0,2-1 0 0,-1 0 128 16,1 1 0-16,1-2 0 0,0-2 0 0,1 0 0 0,1 0 64 0,0-1 0 15,1 1 16-15,0 0 0 0,0 2 0 0,1 1 0 16,0-2 0-16,1 3 0 16,-1 1-48-16,0-1-16 0,0 2 0 0,2 1 0 15,-2 0-144-15,0 2 0 16,2-1 144-16,-2 1-144 0,3 1 0 0,-1 0 0 0,0 0 0 0,1 0 128 16,0-1-128-16,1 1 128 0,4 0-128 0,-1 0 128 0,0-2-128 0,2 1 144 15,0 1-144-15,-2-3 160 0,2 1-160 16,-2 1 0-16,-1-2 0 0,0 0 0 0,-3 1 0 15,-2-1-192-15,1 0 0 0,0 2 16 16,-2-2-752-16,0 0-160 0,-1 0-16 16,0 0-16-16,0 0-448 0,1 2-96 15</inkml:trace>
  <inkml:trace contextRef="#ctx0" brushRef="#br1" timeOffset="120179.35">32118 13923 5519 0,'-1'-8'496'0,"-1"2"-496"0,4 2 0 0,-1 1 0 0,1 2 6912 16,-2-1 1296-16,1 2 256 0,-1-1 48 0,3 1-5376 0,-2-2-1072 0,2 2-208 0,0 0-64 0,-2 5-816 0,1-1-160 0,-2 3-48 0,0-7 0 0,0 0-384 0,0 0-64 0,-4 52-32 0,4-52 0 0,0 0-288 0,-8 55 128 0,8-55-128 0,0 0 0 0,-4 64 0 0,4-64 0 31,0 0 0-31,6 59 0 0,-6-59 0 0,0 0 0 0,0 0 0 0,31 61 0 16,-31-61 0-16,0 0 0 15,0 0 0-15,48 31 0 0,-48-31 0 0,0 0 0 0,0 0 0 0,47 4 0 16,-36-7 0-16,-1-2 0 0,-2-1 0 0,-1-1 0 0,-1 0 0 16,-2-3 0-1,0 0 0-15,-1-1 0 0,0-2 304 0,-1-1 48 0,-2-2 16 0,0-1 0 0,0 1 208 0,-2-3 32 0,1 1 16 16,1-1 0-16,-2 1 0 0,2 1 0 16,-1 2 0-16,1-1 0 0,0 2-48 0,1 3-16 0,1 2 0 15,-1 1 0 1,1 3-352-16,-1 1-64 0,2 1-16 0,-2 2 0 31,1 1-608-31,0 1-128 0,0 2-32 0,-1 1 0 16,-1-4-784-16,0 0-176 0,0 0-16 0,0 0-20096 15</inkml:trace>
  <inkml:trace contextRef="#ctx0" brushRef="#br1" timeOffset="120539.86">32535 14091 41471 0,'3'-5'1840'0,"1"2"368"0,2 1-1760 0,-1 0-448 0,1 0 0 0,-3-1 0 16,1 0 480-16,2 1 16 0,4-3 0 0,4-2 0 16,1 0 64-16,4-3 16 0,-1 0 0 0,-2 1 0 15,-1 0 16-15,-1-1 16 16,0 2 0-16,-2-1 0 0,-2 1-272 0,-1-1-48 16,0 2-16-16,-2-1 0 0,-1-1-272 0,-2 1 0 15,-1-1 128-15,-1 1-128 0,-2-2 0 0,-2 0 0 16,-3 0 0-16,-2 2 0 0,-1-1 0 0,-2 2-192 15,-4 2 16-15,-2 0 16 0,-2 4-112 0,-2 2-32 16,0 1 0-16,-1 2 0 0,0 3 128 0,-2 1 32 16,2 5 0-16,1 0 0 0,2 2 144 15,1 2 0-15,2 5 0 0,0 0 128 0,3 2 32 16,12-24 16-16,-19 51 0 0,19-51 0 16,-7 48 0-16,7-48 0 0,0 0 0 0,13 65 0 0,-13-65 64 0,0 0 16 0,37 52 0 0,-37-52 0 0,0 0 16 0,56 36 16 15,-56-36 0-15,0 0 0 0,55 22-288 0,-55-22 0 16,0 0 0-16,54 12-144 15,-54-12-816-15,31 4-144 0,-31-4-48 0,28 0-19728 16</inkml:trace>
  <inkml:trace contextRef="#ctx1" brushRef="#br2">12766 11633 0,'0'0'0,"0"0"16,0 0-16,0 0 0</inkml:trace>
  <inkml:trace contextRef="#ctx0" brushRef="#br2" timeOffset="-42196.98">11019 5293 17503 0,'0'-12'1552'15,"0"4"-1232"-15,0 1-320 0,0 1 0 0,0 0 1680 0,0 1 288 0,0-5 48 0,-1-6 16 16,-2-8 1360-16,-1-7 256 0,-2-5 64 0,-3 0 16 16,1 4-2048-16,-2 3-400 0,-1 3-96 0,-1 2-16 15,0 1-688-15,-4 0-144 0,-5 2-16 0,-6 1-16 16,-2 3-176-16,-3 5-128 0,4 3 144 0,-1 4-144 16,-4 2 0-16,-8 4 0 0,-6 5 0 0,-3 5 0 0,-1 3 0 0,0 5 128 15,1 5-128-15,1 5 0 16,0 7 0-16,-2 6 0 0,0 6 0 15,3 6 0-15,5-2 0 0,5 3 0 0,3 4 0 0,8-6 0 0,6-4 0 16,1 8-128-16,5 8 128 0,2 7-208 16,7 3-240-16,5-8-32 0,5-9-16 15,5-7 0-15,-9-51-80 16,32 82-32-16,-32-82 0 0,51 67 0 0,-51-67 304 0,56 52 64 0,-56-52 16 16,75 48 0-16,-75-48 224 0,95 39 0 0,-40-22-160 0,-3-4 160 0,-52-13 0 0,96 20 192 0,-45-14-32 0,0-5 0 15,0-2 352-15,0-5 64 0,-2-3 0 0,-1 0 16 0,-7-3 0 16,0-2 0-16,-1-3 0 0,-4-3 0 15,-2 1 160-15,-4-4 16 0,-6 2 16 0,-1-3 0 16,-2-3 48-16,0-1 16 16,-1-2 0-16,0-4 0 0,-3-3-16 0,-2 1 0 0,-2-3 0 0,-2 1 0 15,-2 4-128-15,-4 1-16 0,-1-3-16 0,-1 1 0 16,-1 2-272-16,-2 4-48 0,-3 3-16 0,0-1 0 16,-1 1-208-16,-3-1-128 0,-2 3 160 0,-2 3-160 15,0 2 0-15,-2 5-240 0,-1 1 32 0,-3 3 0 16,1 5-752-16,-1 2-160 0,2 2-32 15,-1 2 0 1,2 3-272-16,1 0-64 0,1 5-16 0,-1 2-12784 0,2 3-2560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9T14:37:19.89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10-29T14:38:00.716"/>
    </inkml:context>
  </inkml:definitions>
  <inkml:trace contextRef="#ctx0" brushRef="#br0">12644 6195 11967 0,'-2'2'1072'0,"1"-2"-864"0,-1 0-208 16,1 0 0-16,1 0 1936 0,-1 0 352 0,-1 0 64 0,-1 0 16 0,2 0 1280 0,2 0 272 0,2 0 48 0,3 0 16 0,4 0-2064 0,2 0-400 0,5 0-96 0,3 0-16 0,3 1-704 0,5 2-128 0,6 0-48 0,5 0 0 16,7 2-240-16,4 0-48 0,7-1-16 0,5 0 0 15,6 0-16-15,1-2 0 0,0-2 0 0,-1 0 0 16,-7 0 96-16,2-2 16 0,10 1 0 0,6-3 0 16,5-2 0-16,-3 2 0 15,-5-2 0-15,-5 3 0 0,-5 0 16 0,3 1 16 0,8-1 0 0,-2 3 0 16,-6-2-96-16,-1 1-32 15,-5 0 0-15,2 1 0 0,0 1-64 0,-1 0-16 0,-2 1 0 0,3-1 0 16,3-1-16-16,-3 2 0 0,-7-2 0 0,-6 0 0 16,-1 2-128-16,-3 0 160 0,-3 1-160 0,0-1 160 15,-4 0 32-15,0 1 0 0,-1-2 0 0,-2 1 0 16,-2-2 0-16,-2 1 0 0,-3 0 0 0,-1-1 0 0,-4 0 32 16,-4 2 16-16,-3-2 0 0,-4 0 0 0,-2 1 16 0,-5-1 16 15,-1 2 0-15,-1-2 0 0,-3 0-48 0,0 0-16 16,-2 1 0-16,-1-1 0 0,0 0-16 15,-1 0-16-15,1 0 0 0,0-1 0 16,-2 1 0-16,2 0 0 0,0-2 0 0,0 1 0 16,2-1-176-16,-4 1 160 0,1 1-160 15,1-1 160-15,-2-1-160 0,1 1 0 0,1-2 0 0,-3 1 0 16,0 0 0-16,0 0 0 0,1-2 0 0,-3 3 0 16,3-1-368-16,-4 1 0 0,0-1 0 0,-1 1 0 15,2 2-512 1,-2-1-96-16,-2 0-32 0,-1 0 0 15,0 0-320-15,-1 2-64 0,-3-1-16 0,-2 2-19168 16</inkml:trace>
  <inkml:trace contextRef="#ctx0" brushRef="#br0" timeOffset="9790.5">5640 16164 11055 0,'0'0'976'0,"0"0"-784"16,-2-2-192-16,2 2 0 0,0 0 1360 0,0 0 240 0,0 0 32 0,-1 0 16 0,-1-1 528 0,2 1 96 0,-1 1 32 0,1-1 0 0,0 2-256 0,0 1-32 0,0-1-16 0,1 3 0 0,1 0-592 0,1 1-128 0,-2 1-32 0,2 3 0 15,0 1-304-15,0 0-64 0,-3-11-16 0,0 0 0 16,0 0-416-16,9 53-64 0,-9-53-32 0,0 0 0 16,8 63-176-16,-8-63-48 0,2 50 0 0,-2-50 0 15,3 49-128-15,-3-49 128 0,0 0-128 0,7 64 128 16,-7-64-128-16,0 0 0 0,6 52 0 0,-6-52 0 15,0 0 0-15,0 0 192 0,7 52-192 0,-6-40 192 16,-1-1-32-16,2 0 0 0,-1 1 0 16,-1-1 0-16,0 2-32 0,0-2 0 0,0 0 0 0,0 0 0 0,2-2-128 0,-1 1 160 15,0 0-160-15,1 0 160 0,-1-2-160 0,1 1 0 16,-1-1 0-16,3 1 0 0,-1-1 0 0,0-1 0 16,0-3 0-16,0 2 0 0,1-2 0 0,-1 0 0 15,2-1 0-15,0 1 0 0,-1-1 0 0,1 0 128 16,0 0-128-16,0-2 0 0,0 1 160 0,-1-1-160 15,1-1 192-15,0 2-192 0,-1-1 144 0,0-1-144 16,-1 0 0-16,1 1 144 0,-1-1-144 0,-1 0 0 16,0 2 144-16,1-2-144 0,1 0 128 0,1 0-128 15,0 0 128-15,0 0-128 0,2 0 0 0,0 0 144 16,0 0-144-16,0-2 0 0,3 1 128 0,-2 1-128 0,3-1 0 0,1-1 0 16,-1 1 0-16,0-1 0 0,1 1 0 0,-1 0 0 15,2-1 0-15,2 1 0 0,2-1 0 0,2 1 0 16,0-1 0-16,-2 1 0 0,-3 0 0 0,0-1 0 15,1 1 0-15,0-1 0 0,1 1 0 0,1 1 0 16,0-1 0-16,0 2 0 0,-2 0 0 0,1 1 0 16,-16-2 0-16,0 0 0 0,0 0 0 0,66 11 0 15,-66-11 0-15,47 6 0 0,-47-6 0 0,0 0 0 16,0 0 0-16,51 10 0 0,-51-10 0 0,0 0 0 16,43 3 0-16,-43-3 0 0,33-2 0 0,-18 2 0 15,-2-1 0-15,1 1 0 0,2-2 0 0,2 2 0 0,-2-1 0 0,-1 1 0 16,2 0 0-16,-1 0 0 0,-16 0 0 0,0 0 0 15,43 3 0-15,-28-3 0 0,-3 0 0 0,2 0 0 16,-14 0 0-16,0 0 0 0,51 3 0 0,-51-3 0 16,38 1 0-16,-38-1 0 0,36 0 0 0,-36 0 0 15,0 0 0-15,58 3 0 0,-58-3 0 0,0 0 0 16,58 4 0-16,-58-4 0 0,49 6 0 0,-49-6 0 16,0 0 0-16,51 5 0 0,-51-5 0 15,0 0 0-15,0 0 0 0,58 9 0 0,-58-9 0 0,0 0 0 16,0 0 0-16,59 8 0 0,-59-8 0 0,0 0 0 15,48 4 0-15,-48-4 0 0,0 0 0 16,48 3 0-16,-48-3 0 0,34-1 0 0,-34 1 0 16,38 0 0-16,-38 0 0 0,37 0 0 0,-37 0 0 0,0 0 0 0,52 0 0 0,-52 0 0 15,0 0 0-15,47 0 0 0,-47 0 0 0,0 0 0 16,42 0 0-16,-42 0 0 0,0 0 0 0,48 0 0 16,-48 0 0-16,0 0 0 0,54-2 0 0,-54 2 0 15,42-2 0-15,-42 2 0 0,38-3 0 0,-38 3 0 16,40-4 0-16,-19 1 0 0,2-1 0 0,-1 1 0 15,0 0 0-15,-22 3 0 0,43-4-128 0,-43 4 128 16,47-3 0-16,-24 1 0 0,-23 2 0 0,42 0 0 16,-42 0 0-16,42 0 0 0,-42 0 0 0,44 2 0 0,-44-2 0 0,45 1 0 15,-45-1 0-15,43 0 0 0,-43 0 0 0,39-1 0 16,-39 1 0-16,43-4 0 0,-43 4 0 0,38-2 0 16,-38 2 0-16,38-1 0 0,-38 1 0 0,42 0 0 15,-42 0 0-15,47 0 0 0,-27 0 0 0,1 0 0 16,-21 0-128-16,46 1 128 0,-46-1 0 0,50 0 0 15,-50 0 0-15,51 2 0 0,-51-2 0 0,46 0 0 16,-23-2 0-16,-23 2 0 0,45-1 0 0,-26-1 0 16,-19 2-128-16,35-1 128 0,-35 1 0 0,32-4 0 15,-32 4 0-15,29-3 0 0,-18 1 0 0,-1 1 0 16,-2 1 0-16,1-1 0 0,-2-1 0 0,0 1 0 16,0 1 0-16,-3-2 0 0,2 1 0 0,-3-2 0 15,0 2 0-15,-1-1 0 0,-2 1 0 0,2-3 0 16,-2 1 0-16,-2-3 0 0,2 2 0 0,-1-3 0 0,0 1 0 0,-1-1 0 15,1-1 0-15,-1-2 0 0,1 1 0 0,-1-2 0 16,2 1 0-16,-1-3 0 0,-2-1 128 0,2-1-128 16,2-1 192-16,1 1-32 0,-2-4 0 0,0 1 0 15,0-2 32-15,0-1 16 0,0 0 0 0,1 0 0 16,-1-2-16-16,1 0 0 0,-1 1 0 0,0-2 0 16,2 1 16-16,-1 2 0 15,1-2 0-15,-1 1 0 0,1-1-48 0,-2-1-16 0,1-1 0 0,-1-1 0 16,0-2 48-16,0 1 0 0,0-1 0 0,-1 1 0 15,1 3-32-15,-2 0 0 0,1 1 0 0,-1-1 0 16,1 3-160-16,1 0 0 0,-2 3 0 0,1 1 0 0,0 1 128 0,-2 2-128 16,1 3 128-16,0-1-128 0,-1 3 192 15,-2 2-64-15,1-2 0 0,-1 3 0 0,2 1-128 0,-3 2 128 16,-1 0-128-16,0 2 128 0,-3 1-128 0,-1 0 0 16,0 2 144-16,-6 3-144 0,-2-1 0 0,-2 3 0 15,-4 2 0-15,-4-1 128 0,1 2-128 0,-2-2 0 16,4 1 0-16,-4-1 0 0,-4-1 0 0,2-1 0 15,0 0 0-15,1-2 128 0,2-1-128 0,-2 1 0 16,-2-1 0-16,-1 1 0 0,0-1 0 0,0-2 144 16,1 1-144-16,-1-2 160 0,0 1-16 0,3 1 0 0,5-1 0 15,-2-1 0-15,-6 0-16 0,-3 0-128 0,-2 3 192 0,-4 0-64 16,-3 1-128-16,-2 1 0 0,1 3 144 0,0-1-144 16,2-2 0-16,3-1 0 0,1 1 0 0,1-2 128 15,1-2-128-15,-4 0 0 0,-3 1 0 0,5-1 0 16,8 1 0-16,-2 0 0 0,-3 1 0 0,-4 0 0 15,1 0 128-15,0 3-128 0,0-1 128 16,1 1-128-16,5-2 176 0,-5-1-48 0,-5 1 0 0,-3-2 0 16,1-1-128-16,-3 2 160 0,-6 1-160 0,-4 2 160 15,0 1-160-15,0-2 0 0,2 1 144 0,0-2-144 16,3 1 0-16,1-5 0 0,3 0 0 0,5 0 0 16,3 0 0-16,-2 0 0 0,-2 1 0 0,-1 0 128 15,2 2-128-15,5-1 0 0,7-1 0 0,7-2 0 0,6-1 0 0,5-2 0 16,6 0 0-16,3-3 0 0,4-2 0 0,3-1 0 15,5 2 0-15,3-3-128 16,8-2-720 0,3 1-144-16,4 3-32 0,7-1 0 0,5 0-672 15,6 1-144-15</inkml:trace>
  <inkml:trace contextRef="#ctx0" brushRef="#br1" timeOffset="15530.97">6867 11890 911 0,'-3'2'0'0,"2"-2"0"0,0 0 0 0,-1 0 0 0,2 0 1088 0,0 0 144 16,0 0 32-16,-1-2 0 0,1 1 624 16,0-1 128-16,1 0 32 0,-1-3 0 0,3 2 304 0,-2 1 64 0,2-1 16 0,0 1 0 0,0 1 256 0,0 0 64 0,1 1 16 0,0 0 0 0,3 1-864 0,2 0-176 0,2 1-48 0,2 1 0 0,0-1-880 0,1 1-176 0,-14-3-48 0,0 0 0 15,50 7-256-15,-34-7-48 0,1 2-16 0,-1-4 0 16,-1 1-32-16,1 0-16 0,-2-4 0 0,-2 4 0 16,0-2-80-16,-4 2 0 0,-1-1-128 0,-1 1 192 0,-2-1-192 0,-2 2 0 15,-1 0 0-15,-1 0 0 0,-3 0 0 0,0-1-336 16,-1 1 48-16,-2 0 16 15,-1 0-1904-15,0 0-368 16,-1-1-80-16,-2 1-12880 0</inkml:trace>
  <inkml:trace contextRef="#ctx0" brushRef="#br1" timeOffset="15982.51">6819 11876 9215 0,'-5'0'400'0,"2"0"96"0,0 0-496 0,2 0 0 16,-1 0 0-16,2 1 0 0,0 1 2128 0,-1-1 336 15,-1 4 64-15,1 0 16 0,-1 2 448 0,1 2 80 0,0 2 32 0,1 0 0 16,0 1-1120-16,-2 0-208 16,1 2-48-16,1 1-16 0,0-1-880 0,-2 1-160 0,2-1-32 0,0 0-16 15,2 1-176-15,-1-4-48 0,2 2 0 0,0-3 0 16,-2-1-16-16,4 1-16 0,-3-1 0 0,3-1 0 16,-3 2-128-16,3-3-32 0,-3 0 0 0,3-1 0 15,-2 0-64-15,-1-2-16 0,1 0 0 0,-1 0 0 16,-1-2-128-16,0-1 128 0,1 1-128 0,-1-2 128 31,2-2 16-31,-1 1 0 0,0-2 0 0,3-1 0 0,-1 1 48 0,0-3 0 0,0 2 0 0,3-2 0 16,2 2-64-16,2-2-128 0,2 2 192 0,1 0-64 15,2 1-128-15,0-1 0 0,1 2 0 16,2 2 0-16,1 2 0 0,-20-2 0 0,0 0 0 16,57 21 0-16,-57-21 0 0,0 0 0 0,0 0 0 0,54 52 0 15,-54-52 0-15,0 0 0 16,0 0-192-16,21 67 192 0,-19-52-320 0,-4 1 48 0,-2-1 16 0,0-2 0 15,-3 0 256-15,0-3-160 0,-2-2 160 0,-1-2-128 0,-1-2 128 0,0-1 144 32,-2-3-16-32,0 0-128 0,2-3 448 0,0 2 0 0,-2-4-16 0,0 1 0 0,1 1 32 0,0-1 16 15,2 0 0-15,2 0 0 0,-2-1-256 0,2 1-48 16,1 1-16-16,-1 2 0 0,4 1-160 0,0 0 0 16,1 1-192-16,3 1 192 15,0 1-832-15,4-1-64 0,2 3 0 0,0-4-18736 16</inkml:trace>
  <inkml:trace contextRef="#ctx0" brushRef="#br1" timeOffset="16421.95">7331 12136 2751 0,'-2'-7'256'0,"1"3"-256"15,1 1 0-15,0 0 0 0,0 2 3248 0,-2-1 592 0,2 1 128 0,-1-1 32 0,0 1 96 0,-2-2 0 0,0 2 16 0,-1 2 0 0,1 2-1680 0,0 1-352 0,-1 2-64 0,1 1-16 0,0 1-1152 0,0 1-224 16,2 1-48-16,-1 1-16 0,1 0-320 0,2 2-64 16,1 0-16-16,-1 0 0 0,-1-13-160 0,0 0 0 15,0 0 0-15,0 0 128 0,27 62-128 16,-27-62 0-16,0 0 0 0,0 0 0 0,50 45 0 0,-50-45 0 15,0 0 0-15,53 22 0 0,-53-22 0 0,0 0 0 16,45 6 0-16,-29-7 128 0,-3-2-128 0,-2-1 128 16,3-3-128-16,-1-2 128 0,-2-1 112 15,0-1 16-15,1-2 0 0,-2-1 0 0,0 0 144 16,-3 1 48-16,-2-1 0 0,1-1 0 0,-2-2 0 16,-2-2 0-16,-1-1 0 0,-2 1 0 0,-2 0 48 0,-3 0 16 0,-1 0 0 0,-1-1 0 15,-2 3-80-15,-2 0-16 0,1 3 0 0,-3 0 0 16,0 4-144-16,-2 3-16 0,1 2-16 0,1 2 0 15,1 1-240-15,0 1 0 0,2 2 0 0,0 2 0 16,1 3-224-16,1 2-144 0,-1 1-16 0,0-1-16 31,3 1-752-31,0 3-128 0,2 3-48 0,0 0-19216 0</inkml:trace>
  <inkml:trace contextRef="#ctx0" brushRef="#br1" timeOffset="17443.62">8239 12144 14735 0,'-4'-1'1312'15,"1"1"-1056"-15,3 0-256 0,0 0 0 0,1 1 1600 0,-2 2 272 0,-2 0 48 0,-3 1 16 0,1 3 176 0,-1 2 48 0,-1 1 0 0,3 1 0 0,4 2-720 0,-2 0-144 0,2-13-16 0,0 0-16 0,0 0-512 0,0 0-112 0,26 62 0 0,-26-62-16 0,0 0-160 0,0 0-16 16,0 0-16-16,59 43 0 0,-59-43 48 0,0 0 16 15,50 19 0-15,-50-19 0 16,0 0-176-16,55 10-48 0,-38-10 0 0,-2 0 0 0,1-2-32 0,-1-1-16 16,1 1 0-16,-1-4 0 0,-3 0 16 0,-1-1 0 15,-1 0 0-15,1-1 0 0,-1-5 96 0,-1 0 32 0,-2-2 0 0,-3-1 0 16,-3 1 96-16,-2 1 32 0,-5 1 0 0,2 0 0 16,-3 2-160-16,-3-2-16 15,-4 2-16-15,-2 0 0 0,-1-1-80 0,-4 2-16 0,0 2 0 0,-2-1 0 16,1 4-80-16,-1-1 0 0,3 3-128 0,1 2 192 15,2 1-192-15,1 1 0 0,3 3 128 0,2 2-128 16,1 1 0-16,2 0 0 0,2 0-192 0,0 2 192 31,2 1-560-31,1 0 0 0,5 1 0 0,-2 2 0 16,0-13-272-16,0 0-48 0,0 0-16 0,0 0-12016 0,21 66-2400 0</inkml:trace>
  <inkml:trace contextRef="#ctx0" brushRef="#br1" timeOffset="17979.25">8691 11938 21183 0,'0'-1'1888'0,"0"-1"-1504"16,1 1-384-16,-1 1 0 0,2 0 1856 0,-1 0 320 15,1 1 48-15,2 1 16 0,0 2-528 0,2 4-112 16,-6-8 0-16,0 0-16 0,0 0-384 0,22 63-80 0,-22-63-16 0,0 0 0 16,0 0-512-16,22 80-96 0,-22-80-32 0,0 0 0 15,12 61-240-15,-12-61-48 0,0 0-16 0,0 0 0 16,14 62-160-16,-12-52 0 0,-1-2 0 0,1 0 128 16,-1-4 0-16,0-3-128 0,-1 2 192 0,2-4-64 15,-2 1 192-15,0-3 48 0,1-1 0 0,-1-2 0 16,2-1 48-16,-1-3 16 0,1-1 0 0,-1-1 0 15,0 1-48-15,2 0-16 16,0-1 0-16,1 1 0 0,0-2-112 0,1 1 0 0,0-2-16 0,2 1 0 16,2 0-240-16,1 2 128 0,1 1-128 0,3 0 0 15,2 3 0-15,1 1 0 0,0 3 0 0,-2 2 0 16,4 2 0-16,-2 4 0 0,-3 0 0 16,0 1 0-16,-3 1 0 0,-11-7-160 0,0 0 32 15,0 0 0-15,0 0-112 0,37 65-16 0,-39-49 0 0,1-2 0 16,-3-2 64-16,0 1 16 0,-1-3 0 0,-2 1 0 15,-1-2 176-15,-1-1 0 0,2-1 0 16,-1-1-128-16,-4 0 128 0,-3-1 0 0,-2 0 128 0,-1-1-128 0,1-1 192 0,1-2-48 16,2-1 0-16,3 0 0 0,-1-1 0 0,2-1 0 15,3 1 0-15,2-2 0 0,1 2-144 0,1-1 0 0,1 1-160 0,4-1 160 47,-1 1-720-47,2 0-48 0,3 1-16 0,2-2-12304 0,1 2-2464 0</inkml:trace>
  <inkml:trace contextRef="#ctx0" brushRef="#br1" timeOffset="18340.07">9334 12006 16575 0,'3'-8'736'0,"-3"2"160"0,1 2-720 16,-1-1-176-16,-1 1 0 0,-1 1 0 0,1-1 2368 0,-3-2 432 0,-2-3 80 0,-3-3 32 0,-2 1-160 0,-2 2-16 15,1 4-16-15,-2 3 0 0,-1 4-1248 0,0 2-256 0,-1 2-64 0,1 4 0 0,-1 1-688 0,4 0-144 0,3 2-16 0,2-2-16 0,6 2-288 0,1 0 160 0,0-13-160 0,0 0 128 0,0 0-128 0,0 0 0 0,0 0 0 0,35 69 0 0,-27-61 0 0,-8-8 0 16,0 0-144-16,0 0 144 0,0 0 0 0,50 44 0 16,-43-37 0-16,-7-7 0 0,0 0 0 0,0 0 0 15,0 0 0-15,0 0 144 0,0 0-144 0,0 0 192 16,48 54-192-16,-47-50 192 0,1 0-16 15,-2-1 0-15,0 0 0 0,-3 0 0 16,-3-2 16-16,-1 1 16 0,-1-1 0 0,-4-1 0 0,0 0 80 16,-4-1 16-16,-2 1 0 0,-2-2 0 15,-1 1 32-15,-2-2 16 0,5 2 0 0,0-2 0 16,-1 1-128-16,1 0-32 0,2 0 0 0,2-1 0 16,3 2-192-16,1-1-256 0,1 4 48 0,2-1-13616 0,0 2-2736 0</inkml:trace>
  <inkml:trace contextRef="#ctx0" brushRef="#br1" timeOffset="19926.33">3803 15897 4607 0,'-4'-7'400'0,"3"1"-400"0,1 2 0 0,0 1 0 0,0 0 1696 0,-2 0 256 0,2 0 48 0,0-2 16 0,2-4 304 0,-2-2 64 0,-2-2 16 0,1 2 0 0,-1 0 272 0,0-1 48 0,-1 1 16 0,1-3 0 0,1-2-816 0,-1 1-176 16,1-2-16-16,0 1-16 0,-2-3-480 0,1-1-80 15,1-1-32-15,-2 1 0 0,-1 0-528 0,-2 2-96 16,-2 1-32-16,-1 1 0 0,-3 2-128 0,-2 3-16 15,-3 1-16-15,-5 3 0 0,1 3-128 0,-1 1-32 16,-2 1 0-16,-2 5 0 0,1 3-144 16,-2 1 0-16,1 3 0 0,0 3 128 15,0 1-128-15,1 3 0 0,1 0 0 0,1 2 0 0,-1 4 0 0,6-5 0 0,4-1 0 0,-1 3 0 16,1 7 0-16,0 4 0 0,2 1 0 0,4 2 0 16,4-3 0-16,4-31 0 0,7 63 0 0,-7-63 0 15,0 0-128-15,41 79 128 0,-41-79 0 0,0 0 0 16,65 62 0-16,-65-62 0 0,0 0-144 0,77 51 144 15,-77-51 0-15,60 22 0 0,-60-22-128 16,61 10 128-16,-31-8 0 0,-2-4 0 0,2-2 0 0,2-6 0 16,-1-1 0-16,0-3 0 0,-3-3 176 0,1-3-176 15,-1-1 512-15,-1-5 0 0,-2 1 0 0,-2-3 0 16,-3-1 176-16,-5 4 16 0,-2 1 16 0,-2-3 0 0,1-3-16 0,-4 2 0 16,-1 3 0-16,-3-5 0 0,1-5-128 0,-5-6-48 15,-3 0 0-15,-4 1 0 0,0 6-128 0,-2 3-16 16,-1 2-16-16,-1 2 0 0,-2 3-192 0,2 3-48 15,-2 4 0-15,2 4 0 0,0 3-128 0,2 2 0 16,-1 2 0-16,2 4 0 16,2 4-896-16,-1 4-64 15,3 3-16-15,0 6 0 0,1 3-880 16,1 6-192-16</inkml:trace>
  <inkml:trace contextRef="#ctx0" brushRef="#br1" timeOffset="21042.06">11115 15768 10127 0,'-4'-3'896'0,"1"1"-704"0,-1-1-192 16,2 1 0-16,2 1 1280 0,0-1 240 0,0 0 32 0,2-1 16 0,1-1 1024 0,-1-2 208 0,3-1 32 0,-1 1 16 0,0-1-352 0,0 1-80 0,2 1-16 0,0-1 0 0,-1 2-1120 0,1-2-240 0,1 2-32 0,-1 0-16 0,1 1-352 0,0-1-80 0,1 0-16 0,2 1 0 16,-1 0-176-16,1 1-48 0,1 2 0 0,0 2 0 15,0 1-128-15,-1 1-48 0,-10-4 0 0,0 0 0 16,0 0-144-16,0 0 128 0,41 54-128 0,-41-54 128 15,0 0-128-15,6 58 0 0,-6-58 0 16,-10 43 128-16,2-21-128 0,-4-1 0 0,1-3-160 0,-2-1 160 16,1-3-192-16,-1-1 192 0,0 0-208 15,0-4 80-15,2 0 128 0,-2-1 0 0,1-1 0 0,0-2 0 16,3 0 0-16,-1 0 144 0,1-1-16 0,2-1-128 16,1-2 320-16,2 2-64 0,1-2 0 0,2-1 0 15,1 2-32-15,0-2-16 0,1 0 0 0,2-2 0 16,1 1 16-16,1-2 0 15,0 2 0-15,2-2 0 0,3 0 32 0,0 0 0 0,1-1 0 0,1 0 0 16,-1 2-64-16,0 1-16 0,1-1 0 0,0 1 0 0,3 1 0 0,0-1 0 16,-1 1 0-16,0 0 0 0,3 0-16 0,-3 0 0 15,1 0 0-15,-3-2 0 0,-2 2-32 0,1 0 0 16,5 0 0-16,1-1 0 0,0-1 0 0,-3 1-128 16,0 0 192-16,-3-1-64 0,-2 1-128 0,-2 1 128 15,-3-2-128-15,0 2 128 0,-1 0-128 0,-1 0 0 16,0 2 0-16,-2-1 0 0,0-1-208 0,0 2-80 15,0-2-16-15,0 0 0 16,0 0-560-16,2 0-112 0,-2-2-32 0,-2 1 0 16,2 1-848-16,-1-2-192 0</inkml:trace>
  <inkml:trace contextRef="#ctx0" brushRef="#br1" timeOffset="21953.87">11581 15890 911 0,'6'-10'0'0,"-3"4"0"0,-2 0 0 0,1 1 0 0,-1 2 1184 15,-1 0 160-15,0-2 16 0,0-4 16 0,1-4 944 0,-1-4 192 0,-1-1 48 0,0 1 0 0,1-1 512 0,-2 4 128 0,-1 4 0 0,2-2 16 0,-5-2-528 0,-1-4-128 0,0 0 0 0,-3-1-16 0,0 1-944 0,-1-1-192 16,-2 2-48-16,-2 1 0 0,1 0-720 0,-5 3-160 16,-2 1-32-16,-4 3 0 15,-2-1-160-15,-1 6-32 0,-2 1-16 16,-1 3 0-16,-2 3-96 0,1 0-16 16,-2 4 0-16,1 1 0 0,1 4-128 0,0 2 128 0,2 1-128 0,3 4 128 15,2 0-128-15,5 0 128 0,4-5-128 0,-1 6 128 16,0 7-128-16,-1 4 0 0,2 5 144 0,4 2-144 15,2 3 0-15,10-41 0 0,-9 75 0 0,9-75 128 16,9 64-128-16,-9-64 0 0,0 0 0 0,44 73 0 16,-44-73 0-16,51 39 128 0,-51-39-128 0,63 26 128 15,-63-26 0-15,61 14 16 0,-23-8 0 0,4-2 0 16,1-2 80-16,-1-4 16 0,-1 1 0 16,-7-2 0-16,0-1 96 0,-3 0 32 0,-4-2 0 0,-2-2 0 15,-1-2 144-15,-1-2 48 0,-2 0 0 0,-3-4 0 0,-1 1 80 0,-3-2 0 16,-1 0 16-16,-4-3 0 15,-1 0-16-15,-5-1-16 0,-2 1 0 0,-2-4 0 0,-2 0-32 0,-3 0 0 16,2 1 0-16,0-1 0 0,-2 2-208 0,2-2-64 16,0-2 0-16,-2 1 0 0,-1-2-320 0,2 3-208 15,0 3 16-15,-3 5 16 16,-1 6-1072-16,-2 6-224 16,0 6-32-16,-3 6-14336 0,1 2-2864 0</inkml:trace>
  <inkml:trace contextRef="#ctx0" brushRef="#br1" timeOffset="27314.03">7504 12818 4607 0,'0'-1'400'0,"0"0"-400"0,0 1 0 0,0-2 0 0,0 2 976 16,0-1 112-16,-1-1 32 0,0-1 0 0,-1 1 800 0,1-1 176 0,-2 0 16 0,2 2 16 0,-1-2 80 15,-1 3 16-15,0 0 0 0,1 0 0 0,0 1-160 0,1 1-16 0,-1-1-16 0,1 0 0 0,1 2-336 0,0 0-64 0,0 1-16 0,0 2 0 0,0 0-560 0,0-1-112 0,0 1-32 0,0 1 0 0,1 0-464 0,1 0-80 16,-2 0-32-16,1 0 0 0,1 2-112 0,-2-1-32 15,1 3 0-15,-1-1 0 0,0 0-16 0,0-3-16 16,0 2 0-16,0 1 0 0,-1 0-16 0,1-1 0 16,0 3 0-16,0-2 0 0,0-2-16 0,1 2 0 15,-1 0 0-15,0 0 0 0,1 0-128 0,1 0 0 0,1-1 144 0,-2 1-144 16,2 0 128-16,-2 2-128 0,2-1 128 0,-1 2-128 16,-2-13 0-16,0 0 0 15,0 0 0-15,5 52 0 0,-5-52 0 0,0 0 0 0,3 42 0 0,-2-29 0 16,1 0 0-16,-1-1 0 0,1 1 0 0,-1 0 128 15,1-2-128-15,0 2 0 0,-2-2 0 0,2 2 0 16,1-2 0-16,-1-1 0 0,0 0 0 0,-1 0 0 16,2 2 0-16,-2 1 0 0,1-1 128 0,1-1-128 15,-2 2 176-15,1-1-48 0,-1 2 0 0,2 0 0 0,-2 1-128 16,1-4 0-16,0-1 0 0,0 1 0 0,-1 2 0 0,2-2 0 16,0 2 0-16,0 0 0 0,-2-2 0 0,2 0 0 15,-2 0 0-15,2 1 0 0,-1-1 0 0,-1 0 0 16,-1-1 0-16,1 0 0 0,2 0 128 0,-3 0-128 15,2 1 0-15,-1 1 128 0,0-1-128 0,-1-1 192 16,0 1-192-16,0-1 192 0,2 1-192 0,-1-1 0 16,-1-1 0-16,2-1 0 15,-1 2 0-15,-1-2 0 0,2 2 0 0,-1 0 0 16,0-1 0-16,1 1 0 0,-2-3 0 0,0 1 0 0,1 1 0 0,1-1 0 16,-1 2 0-16,-1-2 0 0,1 1 0 0,-1-1 0 15,2 1 0-15,-2-1 0 0,1 1 0 0,1-2 0 0,-1 1 0 16,1 1 0-16,-1-1 0 0,2 1 0 0,-2 1 0 0,1-5 0 15,-2 2 0-15,1-1 0 16,0 3 0-16,-1 0 0 0,2-2 0 0,-2 2 0 0,3 1 0 0,-3 0 0 16,1 2 0-16,0 0 0 0,-1-1 0 0,2 0 0 15,-1 1 0-15,-1-1 0 0,2 0 0 0,-1 1 0 16,-1-3 0-16,2 3 0 0,-1-2 0 0,0 1 0 16,1 2 0-16,-2-2 0 0,1 0 0 0,1 1 0 15,-2-1 0-15,1 2 0 0,-1-2 0 0,0 0 0 16,1 2 0-16,-1-2 0 0,2 2 0 0,-1-3 0 15,1 0 0-15,-1 0 0 0,0 1 128 0,1-1-128 0,-1 1 0 0,1-1 0 16,-1 0 0-16,1 0 0 0,-1 1 0 0,0-1 0 16,1 1 0-16,-1-1 0 0,-1 1 0 0,2 1 0 15,-2-2 0-15,0 1 0 0,1 2 0 0,-1-2 0 16,0 2 0-16,1-2 0 0,-1-3 192 0,2 2 0 16,-1 2 0-16,-1-1 0 15,2 0-64-15,-2 2-128 0,1-2 192 0,-1 2-64 0,1-2-128 0,1 1 0 16,-2 0 0-16,1-2 128 0,-1 1-128 0,2 1 0 15,-2-1 0-15,1 0 0 0,-1 1 0 0,0 2 0 16,0-3 0-16,2 0 0 0,-1 1 0 0,-1-1 0 16,1 2 0-16,1-2 0 0,-1 2 0 0,1-2 0 15,-1 2 0-15,0-1 0 0,-1 0 0 0,2 0 0 16,1-2 128-16,-2 2-128 0,2-2 0 0,-2-1 0 0,1 3 144 0,-1-1-144 16,1 0 160-16,-1 1-32 0,0-2-128 15,1 1 192-15,-1-1-192 0,-1 1 128 0,2 2-128 0,-1-2 0 16,0 0 0-16,-1 1 0 0,2-1 0 0,-1-3 0 15,-1 2 0-15,2-1 128 0,-2 2-128 0,0-1 0 16,1 0 0-16,-1 0 0 0,2 1 0 0,-2-1 0 31,0 0 160-31,0 0-160 0,0 0 160 0,-2 1-160 0,2-1 192 0,-1-2-48 0,1 2-16 0,-2 0 0 16,2 0-128-16,0 0 0 16,2 0 144-16,-2 0-144 0,1 0 0 0,-1 1 0 0,2-3 0 15,-1-1 0-15,0 2 0 0,1-2 0 0,1 1 0 0,-2-1 0 0,0 1 0 16,1-1 0-16,-2-2 0 0,1 1 0 0,-1 0 0 0,2-2 0 15,-2 0 0-15,0 0 0 16,0 0 0 0,0-1 128-16,1 0-128 0,-2 0 0 0,1-2 240 0,0 1-32 15,0-1 0-15,0-1 0 0,-2 0-64 16,2 0-16-16,-1 0 0 0,-1-1 0 0,1-1 0 16,0 1 0-16,-1 0 0 0,1-1 0 0,-1 1 0 0,1-1-128 15,0 1 192-15,-1 1-64 0,1-2-128 0,-1 2 0 16,1 0 0-16,1 0 128 0,-2 0-128 15,1 0 0-15,1 2 0 0,0-2 0 0,0 0 0 16,0 0 0-16,0 0 0 0,0 0 0 0,0-2 0 0,0 2 0 16,1 0 0-16,-1-1 0 0,2 0 0 0,-1-1 0 15,1-1 0-15,1 2 0 0,-2-2 0 0,2-1 0 16,-2 1 0-16,2-1 0 0,-2 1 0 0,1 0 0 16,-1-1 0-16,1 1 0 0,-2 2 0 0,0-2 0 15,1 2 0-15,-1-1 0 0,0 1 0 0,0-1 0 16,0 1 0-16,1-1 0 0,-1 1 0 0,0 1 0 0,0-1 0 0,2 1 0 15,-2-2 0-15,1 1 0 0,-1-1 0 0,0 2 0 16,2-1 0-16,-2 1 0 0,1-1 0 0,1 1 0 16,-1-2 0-16,-1 2 0 0,-1-1 0 0,1 1 0 15,0-2 0-15,-2 2 0 0,2 0 0 0,-1 0 0 16,1 0 0-16,-2 0 0 0,1 0 0 0,1 0 0 16,-2-1 0-16,2 1 0 0,-2 0 0 0,2-1 0 15,0-1 0-15,0 1 0 0,0-1 0 0,0 1 0 16,1-1 0-16,-1 0 0 0,1 0 0 0,-1-1 0 15,2 2 0-15,-2 0 0 0,1 1 0 0,-1-2 0 16,0 1-512-16,0-1 0 16,0 2 16-16,0 0 0 0,-1 0-240 0,-1 0-48 0,1 2-16 15,0-1 0-15,-2 1-176 0,1-2-48 0,1 1 0 16,1-1-12144-16,-1 0-2432 0</inkml:trace>
  <inkml:trace contextRef="#ctx0" brushRef="#br1" timeOffset="28998.35">8868 14152 5519 0,'-2'-3'496'0,"2"2"-496"0,0 1 0 0,0-2 0 0,0 1 1472 0,0 1 192 0,0-1 32 0,2 1 16 0,-1-2 784 0,-1 1 176 0,1-2 16 0,-1 0 16 0,2 0 48 0,-1-1 16 0,1 0 0 0,0-1 0 0,0 0-752 0,1 1-160 0,1-2-16 0,-1-1-16 0,1 1-736 0,0 1-160 16,2-2-32-16,1-1 0 0,0 3-512 0,0-2-128 16,3 0 0-16,-2 0-16 15,1 1-112-15,1-1 0 0,0 1-128 0,1 1 192 0,0 0-192 0,-1 1 128 16,0 0-128-16,-1 2 0 0,-1 1 0 0,-1 1 0 15,0 1 0-15,-3 2 0 0,1 2 0 0,-1-1 128 16,-3 0-128-16,1 2 0 0,-2 4 0 0,-2 2 0 16,-2 5 0-16,-2 2 0 0,1 0 0 0,-5 3 0 15,-1 0 0-15,-2-1 0 0,0 1 0 16,-1-1 0-16,-2 0 0 0,1-1 0 0,1-1-176 0,-2-2 176 0,2-1-160 0,1-2 160 16,1-1 0-16,0-3 0 0,4 0-128 0,-2-3 128 15,2 3 0-15,-1-2 0 0,3 0 0 0,-1 0 0 16,3-1 0-16,1-2 160 0,0 1-160 0,2 0 192 15,1-2-48-15,0-1 0 0,1-1 0 0,1 0 0 16,-1 1 0-16,2-3 0 0,1 0 0 0,2 0 0 16,-2 0 48-16,3-2 16 15,0 1 0-15,2-2 0 0,1 0 48 0,-2 0 16 0,2-1 0 0,0 0 0 16,3 0 0-16,-2-1 0 0,3 0 0 0,-1-1 0 16,1 2-64-16,-1 0-16 0,-1-1 0 0,0 3 0 15,0-1-32-15,0 1-16 0,-2 1 0 16,0 0 0-16,1 1 0 0,0-2 0 0,-1 2 0 0,-2 0 0 0,1 0-16 0,-1 0 0 15,1 0 0-15,-2 0 0 0,0 0-128 0,-1 0 160 16,-1-1-160 0,0 1 160-16,0-2-160 0,-2 2 0 0,0-1 144 0,0 1-144 0,-2 0 0 15,-1 0 0-15,0 0 0 0,2 0 0 0,-2 1 0 16,-2-1 0-16,-2 2 0 0,1-2-128 16,0 3-592-16,2-1-112 0,2 0-32 0,-2-1 0 15,-2-1-352-15,2 0-80 0,-1 0-16 0,2-1-17648 16</inkml:trace>
  <inkml:trace contextRef="#ctx0" brushRef="#br1" timeOffset="29265.14">9219 14112 10127 0,'5'-7'896'0,"-3"3"-704"0,1 1-192 0,0 0 0 0,0 2 2480 0,0 0 464 0,1-2 80 0,3-1 32 0,3-2-32 0,4-1 0 0,4 0 0 0,-2 0 0 0,-1 2-720 0,0 1-160 0,-1 3-32 0,-2-2 0 16,-2 2-1280-16,2 1-272 0,-1 0-48 0,-1 0-16 0,1 1-288 0,0-1-48 0,-1 1-16 0,0-1 0 0,-1 2-144 0,-1-2 0 15,-1 0 0-15,0 0 128 0,-1 0-128 0,-2 0 0 16,0 0 0-16,-2-2 0 0,-1 2 0 0,-1-1 0 15,-3 1-160-15,1 0 160 16,-4 0-1344-16,0 0-160 0,-2 1-32 0,-2 1-15488 16</inkml:trace>
  <inkml:trace contextRef="#ctx0" brushRef="#br1" timeOffset="29720.97">9219 14141 21183 0,'3'3'944'0,"-1"-2"192"0,0 0-912 0,1 2-224 0,0-1 0 0,-2-1 0 16,2 2 2112-16,-3-3 368 0,0 0 80 0,0 0 0 16,0 0-96-16,51 51-32 0,-51-51 0 0,0 0 0 15,0 0-1376-15,0 0-288 0,0 0-48 0,34 58-16 16,-30-51-320-16,-1-2-80 0,1 1-16 0,-2-3 0 16,-1 0-32-16,1-2-16 0,-1 0 0 0,0 1 0 15,-1-2-48-15,0-2-16 0,0 2 0 0,0-1 0 16,2 0-48-16,-1-1-128 0,-1 2 192 0,0 0-64 15,2 0-128-15,-1-1 0 0,3-1 0 0,1 0 0 16,0-1 0-16,2-2 0 0,2 3 0 0,-1-3 0 16,4 3 0-16,0-3 0 0,2 1 0 0,-1 1 0 0,0 3-320 0,-13 0 64 15,0 0 16-15,0 0 0 0,55 10 0 16,-55-10 0-16,0 0 0 0,0 0 0 16,0 0 64-16,55 50 16 0,-55-50 0 0,0 0 0 15,0 0 160-15,15 50-192 0,-15-35 192 0,-4-4-192 16,-1 0 192-16,-2-1 0 0,-2-1 0 0,-1-2 0 15,0 0 0-15,-1 0 0 0,0-2 0 0,-2 0 0 0,2-3 160 0,-3 1 64 16,-1-1 16-16,-2-1 0 0,1 1 256 0,0-4 48 0,5-1 16 16,-1-1 0-16,4 1-112 0,2-1 0 15,2 0-16-15,1 0 0 0,2-1-432 0,-1 1 0 0,4 0 0 16,-1 1 0 0,2 0-688-16,1 2-64 0,2-1-16 15,-2 2-18960-15</inkml:trace>
  <inkml:trace contextRef="#ctx0" brushRef="#br1" timeOffset="31150.38">4834 14088 7359 0,'2'-2'656'0,"-1"-1"-528"0,1 1-128 0,-1 1 0 0,1 0 880 0,-1-1 144 15,2-2 16-15,1-2 16 0,3-2 768 0,0-1 160 0,2 2 16 0,-2 0 16 0,3 0 192 0,-2 1 32 0,1 1 16 0,-1-1 0 0,-1 2-240 0,3 0-48 0,0-2-16 0,3 0 0 0,1 2-704 0,0-2-144 0,3 1-16 0,1 1-16 16,1 1-480-16,-1 1-80 0,-1 2-32 0,-17 0 0 16,0 0-176-16,0 0-48 0,55 16 0 0,-55-16 0 15,0 0-256-15,0 0 128 0,0 0-128 0,41 55 0 16,-40-41 176-16,-1 2-176 0,-1-1 160 0,-2 1-160 15,-1-1 128-15,-3 1-128 0,-3-1 0 0,-1 1 0 16,-2-1 0 0,-1 0 0-16,0-1 0 0,-2-3 0 0,1 2 0 0,-1-2 0 0,2-1 0 15,1 0 0-15,2-3 128 0,2-2-128 0,2 0 0 16,0-1 144-16,0 0-144 0,0 0 0 0,0 1 0 0,0-3 128 0,3 1-128 0,0-1 160 16,1-1-160-16,1 1 160 0,2-1-32 0,2-1-128 15,-1 1 192-15,3-2-64 0,1 1 32 0,2 0 0 16,0-1 0-16,3-1 0 15,1 1-32-15,0-2 0 0,2 1 0 0,0 0 0 0,2-1 32 0,1 1 0 0,-1 1 0 16,2 0 0-16,-17 1 16 0,0 0 0 0,54 1 0 0,-54-1 0 16,0 0 16-16,56 4 16 15,-56-4 0-15,0 0 0 0,48 3-32 0,-48-3-16 16,0 0 0-16,0 0 0 0,53 7-32 0,-42-5 0 16,-1-1 0-16,0 0 0 0,-3 1 0 0,-2-1-128 15,1-1 192-15,0 2-64 0,-1-1-128 0,-2-1 128 0,1 0-128 0,1 0 128 16,-2 1-128-16,-2 1-144 0,2-1 144 0,0 1-208 31,-1-2-608-31,3 1-112 0,-3-1-32 0,3 0-18480 0</inkml:trace>
  <inkml:trace contextRef="#ctx0" brushRef="#br1" timeOffset="31433.5">5498 14063 23951 0,'2'-3'2128'0,"-1"0"-1696"0,2 0-432 0,0 2 0 0,0 0 2128 0,0-2 352 0,2-1 64 0,5-3 16 0,4-5-736 0,3 1-144 0,2 1-16 0,-1 2-16 0,-1 1-848 0,0 1-160 0,0 2-48 0,-2 1 0 0,-1 1-320 0,1 1-64 15,-4 2-16-15,-1 1 0 0,-2-1-192 0,1 1 176 16,-2-1-176-16,-2-1 160 0,0 1-160 0,0 1 0 15,1-1 0-15,-2 1 0 0,2-2 0 0,-3 0-176 0,-1-2 48 0,0 2 0 32,-1 2-720-32,-2-1-144 0,-1 1-32 0,0-1-16512 0</inkml:trace>
  <inkml:trace contextRef="#ctx0" brushRef="#br1" timeOffset="31794">5449 14101 4607 0,'-4'3'400'0,"1"-2"-400"0,2 2 0 0,-1 0 0 16,2-2 4480-16,0 2 832 0,0 0 144 0,-1 1 48 15,1 6-2304-15,-2 2-464 0,-1 3-96 0,2 1-16 16,0 1-1024-16,-1-2-224 0,1 1-32 0,-1-2-16 16,1-3-704-16,1 0-144 0,-1-1-32 0,1-3 0 0,1-1-32 0,0-2-16 15,2 2 0-15,0-5 0 0,1 1-144 0,2-4-48 16,1-1 0-16,3 1 0 0,1-4-16 0,0 0 0 15,2-2 0-15,-1 1 0 0,0 3 16 0,2-4 0 16,5-1 0-16,2-1 0 0,2 0-208 16,-1 0 144-16,-1 4-144 0,0 1 128 15,-21 5-128-15,0 0 0 0,60 2 0 0,-60-2 0 0,0 0 0 0,0 0 0 16,61 39 0 0,-61-39 0-16,0 0 0 0,0 0 0 0,24 65 0 0,-24-65 0 0,-2 32 128 0,-3-16-128 0,-3-1 0 0,-3-1 128 15,1-1-128-15,-2-2 128 16,-3 1-128-16,-2-1 128 0,-1-1-128 0,-2 0 0 0,2-2 0 0,-2-1 128 15,3-1-128-15,0 0 160 0,3-1-160 0,1 1 160 16,1-2-384-16,-2 2-80 0,1-1-16 0,-1 1-19344 16</inkml:trace>
  <inkml:trace contextRef="#ctx0" brushRef="#br1" timeOffset="40128.91">15507 16193 1839 0,'3'-5'160'0,"-2"1"-160"0,1 1 0 0,-1 1 0 0,-1 1 1520 0,1-1 272 0,-1 1 48 0,2-2 16 0,1-1 288 0,-2 0 64 16,2-2 16-16,-2 2 0 0,1 0-336 0,2 1-64 0,3 0-16 0,-4-1 0 0,-5 1-112 0,-2 0-32 0,1 0 0 0,1 0 0 0,-1 2 80 0,0 0 16 0,-1-1 0 0,1 1 0 0,1 1-272 0,2 0-48 16,3 0-16-16,2 3 0 15,-3-1-672-15,0 3-144 0,-2 0-32 0,0 2 0 16,1 0-160-16,1 1-32 16,-1 0-16-16,-1-8 0 0,0 0-48 0,0 0-16 0,0 0 0 0,0 0 0 0,14 66-32 0,-14-66 0 15,0 0 0-15,0 0 0 0,9 65-80 0,-9-65-32 16,0 0 0-16,2 58 0 15,-2-58-160-15,0 0 128 0,0 67-128 0,0-67 128 16,-4 45-128-16,4-45 0 0,-4 49 0 0,4-49 128 16,-1 43-128-16,1-43 0 0,-6 41 0 0,6-41 0 0,-3 38 0 0,3-38 0 15,0 0 0-15,-1 45 0 0,1-45 0 0,0 0 0 16,0 0 0-16,0 49 0 0,0-49 0 0,0 0 0 16,0 0 0-16,0 0 0 0,-2 47 128 0,1-37-128 15,1-10 0-15,0 0 128 0,0 0 16 0,0 0 0 16,0 0 0-16,0 0 0 0,8 51-16 0,-8-51-128 15,0 0 192-15,0 0-64 0,0 0-128 0,0 0 128 0,0 0-128 0,0 0 128 32,53 18-128-32,-53-18 192 0,0 0-192 0,36 0 192 0,-36 0-192 0,0 0 0 15,36-3 144-15,-25 2-144 16,-4 1 128-16,1 0-128 0,4-1 128 0,3-1-128 16,2 1 0-16,2-1 144 0,-2 1-144 0,1 0 0 15,-18 1 0-15,41-2 0 0,-21 1 0 0,2-1 0 16,-22 2 0-16,43-1 0 0,-22-1 0 0,1 0 0 15,-22 2 0-15,56-3 0 0,-56 3 0 0,59-3 0 16,-59 3 128-16,59-1-128 0,-59 1 0 0,47 0 0 16,-47 0 0-16,52 1 0 0,-52-1 0 0,61 3 0 0,-61-3 0 0,52 1 0 15,-52-1 0-15,44 3 0 0,-44-3 0 0,0 0 0 16,45 3 0-16,-45-3 0 0,61 3 0 0,-61-3 0 16,68 3 0-16,-68-3 0 0,62 1 0 0,-62-1 0 15,56 0 0-15,-56 0 0 0,58 1 0 16,-58-1 0-16,54 0 0 0,-54 0 0 0,48 0 0 15,-48 0 0-15,47 2 0 0,-47-2 0 16,45-2 0-16,-45 2 0 0,42 0 0 0,-42 0-144 0,43-2 144 16,-19-1 0-16,4 0-144 0,4 0 144 0,4-1 0 0,-1 0 0 15,-1-1 0-15,0 2 0 0,-2 1-128 0,-1-3 128 16,0 3 0-16,-31 2 0 0,60-6 0 0,-60 6 0 16,48-3-144-16,-48 3 144 0,41-4 0 0,-41 4 0 0,42-3 0 15,-42 3 0-15,35 0 0 0,-35 0 0 0,33-3 0 0,-13 3 0 16,-20 0 0-16,46 3 0 15,-46-3 0-15,51 3 0 0,-51-3 0 0,52 7 0 16,-52-7 0-16,51 10 0 16,-51-10-880-16,45 8-112 0,-45-8-32 15,57 10 0-15,-57-10 800 0,65 4 224 0,-65-4 0 16,54 3 0-16,-54-3 576 0,46 3 256 0,-46-3 32 0,48 3 16 0,-24-4-736 0,0 1-144 0,-24 0 0 0,47 0 0 16,-47 0 0-16,48-2 0 0,-27 1 0 0,-21 1 0 15,41-2 0-15,-24-1 0 0,-1 2 0 0,-2-3 0 16,-4 1 0-16,0 0 0 0,-3-1 0 0,0-2 0 0,-2 2 0 0,1-2 192 15,0 2-64-15,-2-2-128 0,-1 2 304 0,-2-1-48 16,0-1-16-16,1 0 0 0,1 2-96 0,-2-3-16 16,1 1 0-16,-4 1 0 0,-1-2-128 15,2 1 192-15,-1-1-192 0,5 0 192 0,3 0-192 0,-3 0 192 16,-5 0-192-16,4 0 192 0,3 0-192 0,1 1 192 16,-3 0-192-16,-3-1 192 0,-2 3-192 0,2-3 192 15,6 1-192-15,-4-1 192 0,-5 0-192 0,0 0 192 16,3-1-192-16,-3-1 192 0,3-1-16 0,1-1 0 15,4 1 0-15,-5-3 0 0,-7-1 96 0,0 0 32 16,1 0 0-16,2 0 0 0,-2-3 0 0,3 1 0 16,2 1 0-16,-1-4 0 0,0 4-64 0,-1 1-16 0,-1-2 0 15,-1 1 0-15,-2 0-96 0,0 0-128 0,0-1 176 0,3 2-176 16,2 0 144-16,0 1-144 0,-3-1 0 0,1 0 144 16,0 0-144-16,1 0 0 0,2 1 144 0,-2-1-144 15,1 3 0-15,0-2 128 0,0 3-128 0,-1 0 0 16,1 2 0-16,-1 1 128 0,1 1-128 0,-2 0 0 15,-2 2 0-15,2-1 144 0,-1 2-144 0,-3-3 0 16,1 3 176-16,-1 2-176 0,1-1 160 0,-2 1-160 16,-1 0 128-16,-1 1-128 0,-3 1 0 0,-3-1 144 15,-3 0-144-15,-2 1 0 0,1 1 0 0,-2 1 128 16,-1-2-128-16,-4 0 0 0,-3 2 144 0,0 0-144 0,-1 0 0 16,0-2 144-16,-1 2-144 0,0-1 0 0,1-1 128 0,1-1-128 15,0 0 0-15,-3 0 0 0,-2 0 0 0,-4 0 0 16,1-1 0-16,-1 1 0 0,3 0 0 0,-1 0 0 15,0 0 0-15,0 1 0 0,0-1 0 0,1 0 0 16,2-1 0-16,1-1 0 0,0-1 0 0,-1 1 0 16,3-1 0-16,0-2 0 0,-2 3 128 0,-4-1-128 15,-2 0 0-15,-2 0 0 0,-3 0 160 0,-3 2-160 16,-2 1 128-16,2 0-128 0,2 1 0 0,-1-1 0 16,5 0 128-16,1-2-128 0,3 0 0 0,2-1 0 15,1 2 0-15,1-2 0 0,3 3 0 0,-3-1 0 16,-4 1 0-16,-3 0 0 0,-1 1 0 0,1 0 0 15,4 1 0-15,2-1 0 0,1 1 0 0,1-2 0 16,4-2 0-16,2 1 0 0,3-1 0 0,-2 0 0 0,-1-1 0 0,2 0 0 16,2 0 0-16,2 0 0 0,3 1 0 0,-3-1 0 15,-2 0 0-15,-1-1 0 0,3 1 0 0,0 0 0 16,1 0 0-16,1-1-144 0,3 1 144 0,-1 0-160 31,1 2-656-31,-1-2-128 0,0 2-16 0,2 1-16 16,-1 0-464-16,3 0-96 0,2 0 0 15,0-2-16-15,1 1 0 0,0-3 0 0,3 1 0 16,0-3-18288-16</inkml:trace>
  <inkml:trace contextRef="#ctx1" brushRef="#br1">12266 16637 0,'0'0'0</inkml:trace>
  <inkml:trace contextRef="#ctx0" brushRef="#br1" timeOffset="42623.62">13890 15743 2751 0,'-6'1'256'0,"3"1"-256"0,3-2 0 0,0 0 0 0,0 0 560 0,0 0 64 15,0 0 16-15,0 0 0 0,0 0 496 0,0 0 96 0,0 0 32 0,0 0 0 0,58 28 480 0,-58-28 112 0,0 0 0 0,31-4 16 0,-22-1 672 0,-1 0 128 0,0-1 16 0,0-1 16 16,0 0 192-16,-1 0 48 0,2-2 0 0,-4 1 0 0,1 1-1280 0,0-2-240 15,-1-1-48-15,-1-4-16 0,1 2-608 0,-1-4-128 16,-3 2-32-16,-1-4 0 0,-3 2 32 0,1 2 0 16,-5-2 0-16,-2 2 0 0,-6 2-160 0,-2 0-16 15,-5 4-16-15,0 1 0 0,-4 1-224 0,-2 2-32 16,0 2-16-16,-5 2 0 0,-1 2-16 0,-1 2 0 0,1 2 0 0,-2 1 0 16,-3 4-144-16,3 2 160 0,-1 2-160 0,2 5 160 15,2 1-160-15,3 2 0 0,5 1 0 0,2 1 0 16,6-1 0-16,2 0-144 0,4 5 144 0,1-1-160 15,3 0-32-15,7-28 0 0,-6 59 0 0,6-59 0 16,6 63-64-16,-6-63 0 0,19 60-16 0,-19-60 0 16,0 0 32-16,53 71 16 0,-53-71 0 0,51 38 0 15,-51-38-32-15,60 30 0 0,-60-30 0 16,75 24 0-16,-75-24 256 0,84 17-192 0,-84-17 192 16,79 8-192-16,-37-8 192 0,-4-4 0 0,-1-3 0 15,-6 1 0-15,-6-1 432 0,2-1-32 16,6-6 0-16,3-2 0 0,0-1 208 0,-2 2 32 0,-3-1 16 0,-3-1 0 0,-1 0-16 0,-3-1 0 15,-2-2 0-15,-5-1 0 0,-4-2 128 0,-3-1 0 16,-4-1 16-16,-5-3 0 0,1-1-32 0,-5 0-16 16,0 2 0-16,-4-4 0 0,-5-2-64 0,-2-1-16 15,0 2 0-15,-3 4 0 0,2 5-528 0,-2 3-128 16,0 3 0-16,-4 4 0 16,-1 4-576-16,1 2-160 0,-1 2-32 15,-2 4 0-15,0 1-1280 0,2 3-256 16,4 1-48-16,7 4-20240 0</inkml:trace>
  <inkml:trace contextRef="#ctx0" brushRef="#br1" timeOffset="43338.53">20491 15751 28559 0,'1'-4'2544'0,"-1"0"-2032"0,2 0-512 0,-2 1 0 0,1 0 1952 16,-1-3 288-16,-1-2 64 0,-1-6 16 0,-1-2-592 0,-2-2-128 0,-2-3-32 0,-5-4 0 0,-2 3-736 0,-3 2-160 0,-2 2-32 0,-7 4 0 0,-2 2-192 0,-3 5-32 0,-2 6-16 0,-1 1 0 0,0 4-128 0,-1 3-16 0,1 2-16 0,0 2 0 0,-1 4-240 0,0 4 0 0,1 2 0 0,6 3 0 15,2 0 0-15,4 4 0 0,-1 5 0 0,5 1 0 16,3 4-128-16,3 0-32 0,12-38 0 0,-9 76 0 15,9-76-176-15,12 64-48 16,-12-64 0-16,0 0 0 0,52 69 128 0,-52-69 32 0,53 34 0 0,-53-34 0 0,47 25 224 0,-47-25 0 16,61 22 0-16,-23-14-144 0,3 1 144 0,-3-5 0 15,-1-3 160-15,-3-1-160 0,-2-1 352 0,-2-3-32 16,-2-1 0-16,-2-2 0 0,-4 2 208 0,2-4 48 16,2-2 0-16,0 0 0 0,-2-2 112 0,-5 1 16 15,-2 3 16-15,0-4 0 0,0-3 80 0,1-2 16 16,0-3 0-16,-1-3 0 0,0-4-64 0,-1-4-16 15,-3 1 0-15,-2-1 0 0,-1-1-288 0,-3 1-48 16,0 2-16-16,-3-2 0 0,-1 1 64 0,-4 0 0 16,-1 2 0-16,-1 5 0 15,-2 5-880-15,-1 2-160 0,-1 4-48 16,-2 2 0-16,-2 1-720 0,-3 3-160 0,-3 1-16 16,-3 2-14320-16,-4 4-2848 0</inkml:trace>
  <inkml:trace contextRef="#ctx0" brushRef="#br1" timeOffset="44076.8">13007 14765 15663 0,'4'-7'1392'0,"-1"3"-1120"0,0 0-272 0,-2 1 0 15,-1 0 1648-15,-1 0 272 0,-1 0 48 0,-1-1 16 0,-1-4 1312 0,-4-4 272 0,-4 0 48 0,-2-1 16 16,-3 2-1664-16,-1-1-336 0,-3 4-64 0,-2 1-16 0,0 2-816 0,-2 5-160 0,0 3-48 0,-1 3 0 0,-1 4-128 0,0 4-16 0,-2 6-16 0,1 2 0 0,1 4-176 0,1 2-16 0,5 3-16 0,3 0 0 0,4 0-160 0,4-1 0 0,5-2 0 0,5-28 0 0,2 58 0 0,-2-58 0 0,21 61 0 0,-21-61 0 0,41 55 0 0,-41-55 0 0,59 47-144 0,-59-47 144 0,65 36 0 0,-65-36 0 16,78 33 0-16,-78-33 0 0,86 24 0 0,-86-24 144 15,81 14-144-15,-81-14 192 16,72 3 32-16,-72-3 16 0,65-7 0 0,-37 0 0 0,-1-3 352 0,-2-3 80 16,-1 0 16-16,-3-1 0 0,-1-1 272 0,-1-2 64 0,-1 0 16 15,-2-3 0-15,-2-1 0 0,-2-2 0 0,-2 2 0 0,-4-3 0 16,-3 1-224-16,-3-1-48 0,-3-1-16 0,-3-2 0 15,-1 0-608-15,-6 0-96 0,1 1-48 0,-2-3 0 16,-2 5 0-16,-1 0 0 0,-1 3 0 0,-2 3 0 16,0 1 0-16,-2 0 0 0,-2 3 0 0,5 2 0 31,5 4-1296-31,-3 1-256 0,-4 1-48 0,-6-1-16 16,-1 3-704-16,-2 0-144 0</inkml:trace>
  <inkml:trace contextRef="#ctx0" brushRef="#br1" timeOffset="44892.2">13015 8546 18431 0,'-11'-5'1632'0,"4"2"-1312"0,-2 1-320 0,2 1 0 0,3-1 1664 0,0 2 256 0,-3 2 48 0,-5 1 16 16,-7 2 688-16,-8 4 144 0,-4 2 16 0,-2 6 16 0,2 1-1248 0,4 4-240 0,5-1-48 0,-2 4-16 0,1 5-832 0,0 1-160 15,6-1-48-15,3 1 0 0,2 0-256 0,2 1 160 0,3 1-160 0,2 2 128 0,4 5-128 0,1-40 0 0,9 79 0 0,-9-79 0 0,25 73 0 0,-25-73 0 0,41 65 0 0,-41-65 0 0,56 50 0 0,-56-50 0 0,64 31 0 0,-64-31 0 16,72 18 128-16,-72-18 64 0,79 4 0 0,-42-5 0 15,-5-3 384-15,1-2 96 0,-1-2 16 0,-2-4 0 16,0 0 352-16,-3-1 80 0,-5-3 16 0,-2-2 0 16,0 0 16-16,-5-5 0 0,-2 3 0 0,-5-4 0 15,1-1-96-15,-5-5-16 0,-1-1 0 0,-3 1 0 16,-1 1-336-16,-5-7-64 0,-3-7 0 0,-5-3-16 16,-1 4-496-16,-5 1-96 0,-3 4-32 0,-2 5 0 15,-3 4 0-15,-5 5 0 0,-2 6 0 0,-6 4 0 16,0 5-896-1,-6 4-192-15,-4 2-16 0,-5 11-23984 0</inkml:trace>
  <inkml:trace contextRef="#ctx0" brushRef="#br1" timeOffset="56397.93">13394 17528 30399 0,'0'0'2704'0,"1"-1"-2160"0,1 0-544 0,0-1 0 0,1 1 768 0,1-2 64 0,2-1 0 0,4-5 0 0,5-1 448 0,7-5 112 0,3-4 16 0,5-5 0 0,2-1-608 0,2 0-112 0,0-2-32 0,-1-1 0 0,3-2-176 0,0 0-32 16,-2 2-16-16,-2 0 0 0,2-1-48 0,-3 3 0 15,0-6 0-15,0 1 0 0,0 0 64 0,-1 0 16 16,-2 2 0-16,2-3 0 0,4-3-48 0,0-3-16 16,1 0 0-16,2-3 0 0,2-3-80 0,1 0-32 15,1-1 0-15,-3 0 0 0,0 1-48 0,-3-1-16 16,-5 4 0-16,-2-4 0 0,3-8 32 0,0-3 0 15,-1-3 0-15,0-2 0 0,-1 0 0 0,-2 0 16 0,-3 5 0 0,0-1 0 0,-1 4-144 0,-2 0-128 32,-4 8 192-32,1-1-192 0,1-7 192 0,-1-3-192 0,2-2 192 0,0 0-192 0,-2 1 208 0,0 2-64 15,-2 2-16-15,-1-1 0 0,1 2-128 0,-2-2 160 16,3-1-160-16,0-3 160 0,3-1-160 0,-2-1 0 16,2 4 0-16,0 2 128 0,1 2-128 0,-1 0 0 15,-2 9 0-15,0 1 0 0,1-1 0 0,-5 5 0 16,-1 9 0-16,1-4 0 0,0-1 0 0,0 0 0 15,0 2 0-15,-1 1 0 16,-2 5 0-16,-1 1 0 0,0 2 128 0,-2 1-128 0,-2 3 128 16,0 2-128-16,-2 2 0 0,0-1 128 15,0 5-128-15,-1 1 0 0,0 2 0 0,-2 1 0 0,1 2 0 0,-2 1 0 16,0 1 0-16,0 2 0 16,0 1-160-16,0 0-16 0,0-2 0 0,-2 4 0 15,2-1-464-15,-2 3-80 0,-1 2-32 16,-1 3 0-16,-1 0-368 0,3 1-80 15,-1 2-16-15,0 2-12608 0,1 0-2512 16</inkml:trace>
  <inkml:trace contextRef="#ctx0" brushRef="#br1" timeOffset="56884.1">14634 14569 15663 0,'1'4'688'0,"1"-3"144"0,2 1-656 0,-1-2-176 16,1 0 0-16,0 0 0 0,1 0 2448 0,4-2 464 0,8 0 96 0,7-3 0 0,9-2 512 0,4-3 112 0,4-1 16 0,-2-2 0 0,1-2-2272 0,-2-2-448 0,0 0-96 0,-1-3 0 15,-2 0-256-15,0-1-32 0,-2-3-16 0,-1 0 0 0,-1 0 48 0,-1 2 16 0,-2-1 0 0,-1 2 0 0,-3 2-80 0,-3 1 0 0,1 0-16 0,-5 2 0 0,-2 2-96 0,-1 3-16 16,-2 1 0-16,-3 3 0 16,-2 1-160-16,1 2-32 0,-4 2-16 0,0 2 0 0,-1 3-176 0,-2 3 0 15,1 1 144-15,-2 3-144 0,0 4 0 0,0 3 0 16,0-17 0-16,1 47 0 0,-1-47 0 0,3 55 0 15,-3-55 0-15,4 59 0 16,-4-59 0-16,9 56 0 0,-9-56 0 0,12 56 0 0,-12-56 0 16,0 0 0-16,24 72 0 0,-24-72-128 0,0 0 128 0,0 0 0 15,0 0 0-15,30 63 0 0,-30-63 0 0,0 0 192 16,0 0-32-16,0 0-16 0,51 51 80 0,-43-44 16 0,2-1 0 0,0-1 0 16,-10-5-240-16,0 0 144 0,0 0-144 0,0 0 128 15,0 0-352-15,0 0-80 0,57 36-16 0,-52-32 0 31,1 0-1280-31,-2 0-272 0</inkml:trace>
  <inkml:trace contextRef="#ctx0" brushRef="#br1" timeOffset="58135.32">21406 14713 19343 0,'0'-3'1728'0,"-1"0"-1392"0,1 2-336 0,-2-1 0 0,1 1 2208 0,0-3 368 0,-4-2 80 0,0-4 16 0,-4-4 128 0,-2-3 16 16,-3-3 16-16,-2 1 0 0,-4 0-1504 0,-1-1-304 0,-1-1-64 0,-7-1-16 0,0-2-288 0,-4 0-48 0,-2 0-16 0,-5-2 0 0,-3 1-16 0,-5-2 0 0,-5 0 0 0,-3-3 0 0,1-1-80 0,-3 2-32 15,8 5 0-15,-6-3 0 0,-8-2-64 16,5 3-16-16,11 3 0 0,0 0 0 16,-2-1-32-16,-3 0-16 0,-5-1 0 0,-2-2 0 0,1 2-192 0,3 3-144 15,5 4 192-15,3 4-192 0,3 3 0 0,1 4 0 16,1 4 0-16,0 0 0 0,-1 4 192 0,6 2-192 16,8 0 192-16,3 1-192 0,5 2 128 0,5 1-128 15,2 0 0-15,6 2 0 0,0 0 0 0,2 1-224 0,3 2 32 0,0 0 16 31,1 1-784-31,3-13-176 0,0 0-16 0,0 0-16 0,0 64-272 0,0-64-48 16</inkml:trace>
  <inkml:trace contextRef="#ctx0" brushRef="#br1" timeOffset="58635.89">19619 13738 23951 0,'-4'3'2128'0,"0"1"-1696"16,-1-1-432-16,1 0 0 0,-1 1 960 0,-5 3 96 0,-10 7 32 0,-10 7 0 0,-8 8 528 0,-3 2 112 0,0 0 32 0,4 0 0 0,6-1-160 0,5-2-16 0,4 0-16 0,7-3 0 0,5-2-800 0,10-23-176 0,0 0-16 0,0 0-16 15,28 74-240-15,-28-74-32 0,47 28-16 0,-47-28 0 16,65 21 64-16,-27-11 16 0,-1-2 0 0,2-1 0 16,1 0 32-16,2 1 0 0,2-1 0 15,1 0 0-15,2 0-128 0,1-2 0 0,1 1-16 0,-8 0 0 16,-8-2-96-16,1 2-16 0,2-1 0 0,0 1 0 15,-7 1-128 1,-3 0 0-16,-26-7-192 0,0 0-13648 0,0 0-2736 0</inkml:trace>
  <inkml:trace contextRef="#ctx0" brushRef="#br1" timeOffset="62421.41">25414 9991 5519 0,'0'-1'496'0,"0"1"-496"0,-2 0 0 0,2-1 0 0,0 1 1280 0,0 0 176 0,0-2 16 0,0 1 16 16,0-2 880-16,0 2 160 0,-1-2 32 0,0 1 16 0,1 1 16 0,0 1 0 0,1-2 0 0,-2 2 0 0,1 2-352 0,-2-1-64 0,2 4 0 0,-1-1-16 0,-1 0-960 0,0 2-192 15,-1 2-48-15,-2 1 0 0,1 5-512 0,-1-2-128 0,-2 4 0 0,-3 2-16 16,0 4-112-16,-3 0 0 0,0 2-16 0,-1 2 0 16,0-1-176-16,-1 2 160 15,0-2-160-15,1 1 160 16,0-4-160-16,6-9 0 0,2-3 0 0,-1 0 0 0,0 1 0 0,0 0 128 15,-2 2-128-15,1 1 0 0,1 3 192 0,-2-1-64 16,-1 2 0-16,2 0 0 0,-2 1 0 0,2 1 0 0,-2-1 0 0,0 5 0 16,0 3 0-16,-3 4-128 0,1-1 192 0,0 0-64 15,2-2 0-15,2-5 0 0,1-2 0 0,3-4 0 16,1-3 32-16,-1-3 0 0,2 0 0 0,-1-1 0 16,2-3 16-16,-1 2 0 0,0-3 0 0,-1-1 0 15,0 1-176-15,-1-2 160 0,2 0-160 0,1-1 160 16,-1 1-160-16,1-1 0 0,0 0 0 0,-1 0 0 15,1 0 0-15,-1-1 0 0,1 0-160 0,-3 1 160 16,1-2-608-16,-1 2-32 0,2-2 0 0,-1 1 0 31,3 1-112-31,-2-1-16 0,0 1-16 0,2 0 0 16,0 0-1600-16,2 0-320 0,-1 1-64 0,0-1-12576 0</inkml:trace>
  <inkml:trace contextRef="#ctx0" brushRef="#br1" timeOffset="68606.17">22971 17038 13823 0,'3'-3'1216'0,"0"-1"-960"0,-2 1-256 0,1 1 0 0,-1 0 2192 0,2-4 400 0,0-2 80 0,1-5 16 0,0-2 736 0,-1-2 160 0,-3 1 16 0,-3 1 16 0,-1 2-1616 0,-4 0-320 0,-4 5-64 0,-2-1-16 0,-1 2-704 0,-1 2-160 16,-1 0-32-16,5 3 0 0,0 0-176 0,-2 1-32 15,-10 2-16-15,-14 5 0 0,-13 4-224 0,-10 4-32 16,-8 6-16-16,-2 4 0 0,5 2-208 0,4 3 176 16,5 0-176-16,7 0 160 0,11-5-160 15,3 0 0-15,3 1 144 0,5-1-144 16,8-3 0-16,6-1 0 0,7-3 0 0,7-17 0 0,0 0 0 0,0 0 0 15,0 0 0-15,40 55 0 0,-40-55-208 0,0 0 32 16,59 17 16-16,-59-17 0 0,72 13 160 0,-72-13-208 16,86 14 80-16,-86-14 128 0,83 17-160 0,-83-17 160 15,72 15 0-15,-72-15-144 0,64 19 144 0,-64-19 0 16,51 18 0-16,-51-18 0 0,0 0 0 0,51 27 0 16,-51-27 0-16,0 0 0 0,0 0 0 0,0 0 0 15,15 62 0-15,-22-48 0 0,-3 0 0 0,-5-1 128 16,-2 0-128-16,-3 0 128 0,-3-2 64 0,1-3 0 0,-4 1 16 0,1-2 0 15,0 0 240-15,-1-3 64 0,-1 0 0 0,2-1 0 16,1 0-32-16,1 0 0 0,-1 0 0 0,3-2 0 0,3 2-176 0,-1-2-48 16,1 1 0-16,1-1 0 15,3 1-256-15,0-1 0 0,1 2 0 0,3-2 0 0,3-1-256 0,1 2-96 16,2-1-32-16,3-1 0 31,1 1-976-31,0-1-208 0,0 0-32 0,0 0-19264 0</inkml:trace>
  <inkml:trace contextRef="#ctx0" brushRef="#br1" timeOffset="69225.1">22873 17455 30399 0,'1'-13'1344'0,"0"8"288"16,1-2-1312-16,-1 1-320 0,1 3 0 0,-1 0 0 0,0 2 1792 0,1-3 304 0,1-1 48 0,-1 1 16 0,1 1-688 0,0 5-128 0,-1 2-16 0,-2-4-16 0,0 0-576 0,0 0-112 0,-5 55-32 0,5-55 0 0,-3 42-208 0,3-42-64 0,-1 53 0 0,1-53 0 0,0 60-128 0,0-60-16 0,1 63-16 0,-1-63 0 0,3 59-160 0,-3-59 0 0,6 59 144 0,-6-59-144 15,7 57 0-15,-7-57 0 16,7 52 0-16,-7-52 0 0,0 0 0 0,4 58 0 15,-4-58 0-15,0 0 128 0,-1 42 16 0,1-42 16 16,0 0 0-16,0 0 0 0,0 0 96 0,-9 30 32 16,7-29 0-16,0-3 0 0,2-1 96 0,-1-4 0 15,1-2 16-15,-2-3 0 0,2-1 0 0,0 0 0 16,0 0 0-16,-1-2 0 0,1-2-48 0,-1-4-16 16,-1-2 0-16,-1-4 0 0,0 2 16 0,1-2 0 0,-1 2 0 0,0-5 0 15,0-5-80-15,3-4-16 0,3-3 0 0,3-2 0 16,2-4-128-16,2-1-128 0,4-2 192 0,0 4-192 15,3 5 0-15,0 2 0 0,-1 6 0 0,2 5 0 0,2 3 0 0,2 7 0 16,1 2 0-16,0 4 0 0,1 3 0 0,0 3 0 0,-24 7 0 0,51-6-144 31,-51 6 144-31,49 7 0 0,-49-7 0 0,0 0-128 0,61 31 128 0,-61-31-128 0,0 0 128 0,35 53-128 16,-35-53-64-16,0 0-16 16,13 59 0-16,-13-59 0 0,0 0-96 0,0 62-16 15,0-62 0-15,-9 38 0 0,2-21 320 0,-1-3-160 0,-1 1 160 0,-3-4-128 16,-3-1 128-16,-2-2 0 0,-4 1 0 0,0-1 0 15,0-1 0-15,-3-1 0 0,0 0 0 0,0-4 128 0,1 3-128 16,1-4 0-16,2-1 128 0,2 0-128 0,2-1 0 0,2-2 0 16,3 0 0-16,1 0 0 15,1 2 0-15,2-2 0 0,3 0 0 0,1 0 0 32,0 2-720-32,2-1-112 15,1 2-32-15,-2 0 0 0,2 2-768 0,0-1-160 0,0-1-16 0,0 0-18416 0</inkml:trace>
  <inkml:trace contextRef="#ctx0" brushRef="#br1" timeOffset="69851.75">23679 17490 13823 0,'6'-7'1216'0,"-3"2"-960"0,1 0-256 0,-1 1 0 0,-2 1 3264 0,0 0 592 0,2-2 128 0,2-4 32 0,0-3-368 0,1-5-80 0,0-3-16 0,-2 0 0 0,-1 2-2112 0,-2-1-416 0,-4 1-96 0,-1 2-16 0,0 1-240 16,-5 1-48-16,-1 1-16 0,0 3 0 0,-2 0-144 0,-1 2-16 15,-3 1-16-15,1 0 0 16,-2 1-112-16,1 3 0 0,1 0-16 0,-1 1 0 0,1 0-48 0,-1 2-16 15,1 3 0-15,-1 0 0 0,3 1-80 0,-1 2-16 0,0 1 0 0,3 1 0 16,0 1-144-16,1 2 0 16,-2 6 0-16,3 1 0 0,1 2 0 0,1 1 0 0,2 3 0 0,5-24 0 0,-3 46 0 0,3-46-176 15,0 0 176-15,11 67-128 16,-11-67-144-16,0 0-32 0,27 58 0 0,-27-58 0 16,0 0 16-16,0 0 0 0,45 51 0 0,-45-51 0 15,0 0 32-15,0 0 0 0,50 13 0 0,-50-13 0 0,25-7 128 16,-12 0 128-16,1-2-192 0,2-1 192 15,-1 0 0-15,1-2 0 16,-1-1 0-16,-1 0 0 0,0 1 256 0,-1-1 48 0,1 0 16 0,-2-1 0 16,-3 3 144-16,-1-2 48 0,-3 2 0 0,1-1 0 15,-3 1-16-15,-3 1 0 0,0 0 0 0,-2 3 0 16,-1 2-48-16,2 0 0 16,-3 4 0-16,1 1 0 0,-1 3-128 0,-1 2-48 0,1 3 0 0,1 1 0 0,1 3-144 0,2-12-128 15,0 0 192-15,-3 46-192 0,3-46 0 0,0 0 0 16,10 60 0-16,-10-60 0 0,0 0 0 0,18 55 0 15,-18-55 0-15,0 0 0 0,0 0 0 0,0 0 0 16,40 55 0-16,-40-55 0 0,0 0 0 0,0 0 0 16,0 0 0-16,0 0 0 15,49 25 160-15,-49-25-160 0,0 0 128 0,0 0-128 16,0 0 0-16,0 0 0 0,0 0 0 0,38-1 0 31,-34-2-1248-31,-2 0-176 0,1-2-48 0,-2-1-13856 0,2 0-2784 0</inkml:trace>
  <inkml:trace contextRef="#ctx0" brushRef="#br1" timeOffset="70311.98">23974 17244 35007 0,'2'-2'3120'0,"-1"-1"-2496"0,1 1-496 0,0 1-128 0,0 1 1664 0,1-1 320 0,1-1 64 16,3 1 16-16,1-1-848 0,-8 2-160 0,0 0-32 0,0 0-16 0,0 0-272 0,0 0-48 0,39 55-16 0,-39-55 0 0,4 44-304 0,-4-44-64 16,0 54-16-16,-3-26 0 0,3-28-160 0,-6 58-128 0,2-30 144 0,4-28-144 0,-6 44 0 0,6-44 0 15,-4 38 0-15,4-38 0 0,0 0 0 0,0 0 128 16,3 47-128-16,-3-47 0 0,0 0 128 0,0 0-128 16,0 0 176-16,0 0-176 15,0 0 304-15,0 0-48 0,0 0-16 0,0 0 0 0,0 0 48 0,0 0 16 16,27-13 0-16,-24 6 0 0,-2-1 96 0,2-2 32 15,-2-2 0-15,2 0 0 0,0-1-32 0,0 0 0 16,1-1 0-16,0 0 0 16,1 1-16-16,0 1-16 0,1-1 0 0,0 3 0 0,1-1-96 15,0 2-16-15,0 2 0 0,1 2 0 16,1 0 128-16,-1 1 32 0,1 0 0 0,-1 1 0 16,-2 0-416-16,1 0 0 0,3 2 0 0,0 0 0 15,1-2 0-15,-11 3 0 0,0 0 0 0,0 0 0 16,45-2 0-16,-45 2 0 0,0 0 0 0,0 0 0 0,0 0 0 0,0 0 0 15,54 7 0-15,-47-5 0 0,0-2 0 0,-1 1 0 16,-1 1 0-16,-2-1 0 16,1 0-800-16,-1 2-240 0,0 0-48 0,-2 0-16 15,2 0-1360-15,-1 0-272 0</inkml:trace>
  <inkml:trace contextRef="#ctx0" brushRef="#br1" timeOffset="70753.92">24791 17360 35935 0,'7'-11'1600'0,"-4"5"320"0,0-1-1536 0,-2 2-384 0,0-1 0 16,1 2 0-16,-2-2 1024 0,0-4 144 0,-3-5 32 0,-3-4 0 0,-5 1-432 0,-3 2-96 0,-3 5-16 0,-3 1 0 0,-2 5-144 0,-2 0-48 0,-2 5 0 0,-1 0 0 0,2 3-96 0,-2 3-32 0,2-1 0 0,1 4 0 0,0-1-32 0,2 2-16 0,3 0 0 0,2 3 0 0,4-3-128 0,3 0-32 16,2 1 0-16,2 2 0 0,3-2-128 0,2 2 0 15,1-13 144-15,0 0-144 0,0 0 0 0,0 0 0 0,0 0 0 0,42 58 128 16,-42-58-128-16,0 0 0 16,51 21 0-16,-51-21 0 0,0 0 0 0,69 21-208 15,-69-21 80-15,0 0 128 0,69 25-240 0,-69-25 80 16,0 0 16-16,57 27 0 0,-57-27 144 0,0 0 0 15,0 0 0 1,49 46 0-16,-49-46 0 0,0 0 0 0,0 0 0 0,0 0 0 0,9 53 0 0,-16-44 0 16,1-1 0-16,-4 1 0 0,-1-1 0 0,-2-2 176 15,-2-1-176-15,-2 1 192 0,0-2 32 0,-2 1 16 16,-2-1 0-16,0-1 0 0,1-1 272 0,2 1 48 0,-1-1 16 16,3-1 0-16,1 1-192 0,1-2-48 0,3 0 0 0,3 0 0 15,0 1-336-15,3-1 0 0,3 0 0 0,1 1-128 31,1-1-704-31,1 0-128 0,4 0-16 0,-1 0-20512 0</inkml:trace>
  <inkml:trace contextRef="#ctx0" brushRef="#br1" timeOffset="71087.96">24996 17425 22111 0,'4'-8'1968'0,"0"-1"-1584"0,-1 5-384 0,-2 1 0 15,1 0 3024-15,1-4 528 0,1-5 96 0,3-8 32 16,3-5-1392-16,-3-1-288 0,-1 3-48 0,-2 5-16 16,-1 4-672-16,-2 3-144 0,0 4-32 0,-1 2 0 15,0 4-112-15,0 2-16 0,-1 4-16 0,1 0 0 16,-1 5-256-16,1-10-48 0,0 0-16 0,0 0 0 16,-2 54-144-16,2-54-32 0,0 0 0 0,2 59 0 0,-2-59 0 0,2 51 0 15,-2-51 0-15,5 52 0 0,-5-52-64 0,4 48 0 16,-4-48-16-16,0 0 0 15,6 50-96-15,-6-50-16 0,0 0 0 0,0 0 0 0,18 53 144 0,-18-53 32 16,0 0 0-16,0 0 0 0,0 0-432 0,0 0 0 16,42 46 0-16,-42-46 0 0,0 0 0 0,0 0 0 15,0 0 0-15,0 0 0 0,0 0-1040 16,0 0-304-16,37-2-48 0,-36-5-16 16,2 2-752-16,-1-5-144 0,1-2-48 0,1-2-19232 15</inkml:trace>
  <inkml:trace contextRef="#ctx0" brushRef="#br1" timeOffset="71569.74">25650 16613 38703 0,'-2'-17'1712'0,"1"4"352"0,1 2-1648 0,0 4-416 0,1 4 0 0,-1 2 0 15,2-2 720-15,-1 0 64 0,1-3 16 0,-1 2 0 0,-2 1-176 0,-1 8-48 0,2-5 0 0,0 0 0 0,-7 43 32 0,7-43 0 0,-6 55 0 0,6-55 0 0,-4 75-96 0,1-31-32 0,1 8 0 0,-3 8 0 0,1 6-128 0,-2 1-32 0,1-8 0 0,-1-4 0 0,2-4-192 0,1-3-128 16,3-48 128-16,-1 73-128 0,1-73 288 0,1 63-16 16,-1-63 0-16,3 53 0 0,-3-53 176 0,0 0 16 15,7 71 16-15,-7-71 0 0,0 0-192 0,0 0-32 16,14 62-16-16,-14-62 0 0,0 0-48 0,0 0 0 15,0 0 0-15,0 0 0 0,0 0-192 0,0 0 0 0,0 0 128 16,0 0-128-16,0 0-160 0,0 0-80 0,0 0-16 0,0 0 0 16,34-1-896-1,-38-12-192-15,0 0-48 0,-5-4-13296 16,1 0-2656-16</inkml:trace>
  <inkml:trace contextRef="#ctx0" brushRef="#br1" timeOffset="71753.21">25352 17233 19343 0,'7'-4'1728'0,"-2"0"-1392"0,2 1-336 0,1 0 0 16,-8 3 4544-16,0 0 832 0,24-6 160 0,-24 6 32 15,33-8-3520-15,-6 1-720 0,6 0-144 0,2 0-32 16,-1 0-128-16,0 2-48 0,-2 1 0 0,-32 4 0 16,57-5-400-16,-57 5-96 0,51 1-16 0,-51-1 0 15,44 3-320-15,-44-3-144 0,0 0 128 0,45 10-128 0,-45-10 0 0,0 0-192 16,0 0 0-16,0 0 16 15,0 0-976-15,0 0-192 0</inkml:trace>
  <inkml:trace contextRef="#ctx0" brushRef="#br1" timeOffset="72262.03">26009 17191 35935 0,'0'0'1600'0,"0"0"320"0,0 0-1536 0,0 0-384 0,0 0 0 0,0 0 0 0,0 0 1072 0,0 0 144 16,0 0 16-16,7 59 16 0,-7-59-496 0,-3 45-112 16,3-45 0-16,-2 51-16 0,2-51-288 0,0 47-48 15,0-47-16-15,0 0 0 0,12 61-96 0,-12-61-32 32,0 0 0-32,0 0 0 0,41 53 64 0,-41-53 16 0,0 0 0 0,48 14 0 15,-48-14 32-15,38-4 0 16,-20 0 0-16,1-3 0 0,0-2 96 0,-2 1 32 0,0-3 0 0,-1-4 0 15,-1 1 0-15,-1-3 16 0,-1-1 0 16,-3 0 0-16,0-1 144 0,-3-2 32 0,-1-3 0 16,-4-1 0-16,0-2 64 0,-1 1 0 0,-1 2 16 15,0 3 0-15,-1 4-96 0,-1 5-32 16,0 3 0-16,0 3 0 0,-1 5-16 0,2 2 0 0,-2 5 0 0,3-6 0 16,0 0 64-16,0 0 0 0,-5 57 0 0,5-57 0 0,-5 62-432 0,1-20-144 15,0 6 0-15,0 4 0 0,-3 6 0 0,-1 2 0 0,1 0 0 0,0-4 0 16,3-11 0-16,0-3 0 15,4-42 0-15,-3 75 0 0,3-75 0 0,1 66 0 16,-1-66 0-16,3 58 0 0,-3-58 0 16,3 54 0-16,-3-54 0 0,0 49 0 0,0-49 0 0,-1 43 0 15,1-43 0-15,0 0 0 0,-6 44 0 0,6-44 0 16,0 0 0-16,0 0 0 16,0 0 0-16,0 0 0 0,0 0 0 0,-6 8 0 15,5-18-768-15,-3-3-80 0,-2-2-32 0,-2-5 0 16,-5 0-1360-16,-3-4-256 15,-2-1-64-15,-9-8-19648 0</inkml:trace>
  <inkml:trace contextRef="#ctx0" brushRef="#br1" timeOffset="72403.62">24999 16881 41471 0,'-2'-14'1840'0,"4"9"368"0,-1 0-1760 0,3 1-448 0,2 1 0 0,8 2-8112 0,0 0-1696 16,6-4-352-16</inkml:trace>
  <inkml:trace contextRef="#ctx0" brushRef="#br1" timeOffset="72958.38">21840 17810 37775 0,'-10'-3'3360'0,"3"1"-2688"0,4 2-544 0,3 0-128 15,2 2 688-15,-4-1 96 0,-1 1 32 0,-1-1 0 16,0 2-304-16,1 2-64 0,3-5-16 0,0 0 0 0,0 0 80 0,58 39 0 16,-58-39 16-16,73 22 0 15,-18-13 96-15,17-1 16 0,16-2 0 0,18-2 0 0,14 3 80 0,9-4 32 16,5-3 0-16,10 1 0 0,13 2-176 0,5-3-48 16,-6-1 0-16,7-1 0 0,11 4-144 0,1-4-16 0,-2-2-16 0,8-2 0 15,5 2-16-15,8-1 0 0,6 2 0 0,4-3 0 31,-8-1 48-31,-7 0 0 0,-15 1 0 0,1 1 0 0,5 2 0 0,-14-1 16 0,-16-1 0 0,-10 3 0 16,-13 3-224-16,-18 0-48 0,-17 2-128 0,-9-1 192 16,-5-1-192-16,-13-1 0 15,-13 1 0-15,-7 2 0 16,-45-3-1120 0,64 12-160-16,-64-12-48 0,0 0-14672 0,0 0-2928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9T14:38:55.0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25353 8245 15663 0,'-1'-3'1392'0,"1"1"-1120"0,0 0-272 0,0 2 0 15,0 0 1664-15,0-1 256 0,0-2 64 0,-2 0 16 16,2 0 1328-16,-1 3 272 0,-1 3 48 0,2 3 16 0,0 4-1696 0,-1 2-352 16,1-12-64-16,0 0-16 0,0 60-800 0,0-60-160 0,1 62-48 0,-2-27 0 15,1 3-80-15,0 3-32 0,0 2 0 0,1 0 0 16,-1 0-208-16,0-4-32 0,0-39-16 0,3 74 0 16,-3-74-160-16,3 59 192 0,-3-59-192 0,6 47 192 15,-6-47 0-15,0 0 16 0,4 61 0 16,-4-61 0-16,0 0 64 0,0 49 16 15,-3-36 0-15,0-3 0 0,1 0-64 0,-1-3-16 0,0-3 0 0,0 0 0 0,0-1 80 0,0-3 16 16,1 0 0-16,-1-2 0 16,0 2 48-16,0-4 16 0,2-1 0 0,-1-2 0 15,1-2-64-15,1-1-16 16,0-1 0-16,0-2 0 0,0 2-64 0,1-3-16 0,1-5 0 0,-1-2 0 16,2-4-48-16,0-1-16 0,1-1 0 0,0 1 0 15,2-1-144-15,-2 0 0 0,3 0 0 0,0 3 128 16,3 0-128-16,0 1 0 0,0 2 0 0,0 4 0 15,1 3 0-15,-1 4 0 0,1 2 0 0,-1 2 0 16,0 3 0-16,-1 3 0 0,-9 0 0 0,0 0 0 16,0 0-128-16,0 0 128 0,59 44 0 0,-59-44 0 15,0 0 0-15,38 57 0 0,-38-57 0 0,0 0 0 16,27 62-160-16,-27-62 160 0,0 0 0 0,18 61-144 16,-18-61 144-16,0 0 0 0,13 65 0 0,-13-65 0 15,0 0 0-15,4 46 0 0,-4-46 0 0,0 0 0 16,0 43 0-16,0-43 0 0,0 0 0 0,-4 33 0 15,3-24 0-15,-2-2 0 16,1 0 0-16,-1-1 0 0,-1-2 0 0,1 0 0 0,-1 0 0 0,1-2 0 16,0-1-464-16,-1 1-16 0,0-1 0 0,0-1 0 15,2-1-688-15,1-1-144 0,1-1-32 16,1-1-12960-16,2 0-2592 0</inkml:trace>
  <inkml:trace contextRef="#ctx0" brushRef="#br0" timeOffset="238.21">25783 8678 34095 0,'-2'2'1504'0,"2"0"320"0,2 1-1456 0,-2-1-368 15,0 1 0-15,0-1 0 0,0 1 1664 0,0 2 256 0,0-5 48 0,0 0 16 0,0 0-768 0,7 54-128 0,-7-54-48 16,0 0 0-16,7 54-336 0,-7-54-80 0,0 0-16 0,8 48 0 0,-8-48-256 0,0 0-48 0,9 45-16 0,-9-45 0 0,0 0-288 0,0 0 0 0,1 46 128 0,-1-46-128 0,0 0 0 0,0 0 0 0,-4 24 0 0,4-21 0 31,-2 0-816-31,2-3-64 0,0-1-16 0,2-2-19600 0</inkml:trace>
  <inkml:trace contextRef="#ctx0" brushRef="#br0" timeOffset="831.96">26099 8884 16575 0,'0'0'736'0,"0"0"160"0,0 0-720 0,0 0-176 0,0 0 0 0,0 0 0 32,0 0 2592-32,0 0 480 0,47-3 112 0,-35-1 16 15,4 0-64-15,-2-2-16 0,0-1 0 0,-3 0 0 0,1-2-1776 0,-2 1-336 16,-2-2-80-16,-1 0-16 0,-1 0-208 0,-3 0-64 15,-2-2 0-15,-4-1 0 0,0 0-128 0,-2-1-48 16,-2 0 0-16,-5-2 0 0,0 1-80 0,-5-1-32 16,0 2 0-16,-2 1 0 0,1 2-48 0,-3 3-16 15,1-1 0-15,-1 2 0 0,1 4-96 0,2 0-32 16,-1 5 0-16,4 2 0 0,1 5-160 16,1 0 0-16,2 6 0 0,1 0 0 15,1 5 0-15,2 4 0 0,3 3 0 0,1 0 0 0,3-27 0 0,0 57 0 0,0-57 0 16,10 56 0-1,-10-56-224-15,0 0 32 0,30 69 0 0,-30-69 0 0,0 0-64 0,0 0 0 0,55 49 0 0,-55-49 0 0,0 0 256 0,0 0-176 16,62 10 176-16,-46-14-160 0,-1 0 160 0,1-3 0 16,-2 0 128-16,0-2-128 0,-3 2 368 0,0-1 0 15,-1-1 0-15,-3-1 0 0,0 0 32 0,-1 0 16 16,-3 2 0-16,-2-1 0 0,1 2-16 0,-1 2 0 16,1-1 0-16,-1 3 0 0,-1 2-32 0,0 1-16 15,1 1 0-15,1 2 0 0,-2 6-176 0,1 2-48 16,-1-11 0-16,0 0 0 0,3 55-128 0,-3-55 0 31,3 55 144-31,-3-55-144 0,3 64 0 0,-3-64 0 0,1 66 0 0,-1-66 0 16,2 65 0-16,-2-65 0 0,-2 61 0 0,2-61 0 15,-1 51 0-15,1-51 0 0,-5 43 0 0,3-23 0 0,-3 1 0 0,1-2 0 16,-1-2 0-16,-1-3 0 0,0-1 0 0,1-4 0 16,-1 0 0-16,2-1 0 0,-1-1 0 0,0-1 0 15,2-2 0-15,0-2 0 16,0-1-368-16,2-1-32 0,1 0-16 0,0-3 0 15,0-1-880-15,1 0-176 0,2-2-48 0,0-1-13040 16,1-1-2608-16</inkml:trace>
  <inkml:trace contextRef="#ctx0" brushRef="#br0" timeOffset="1331.94">26526 8319 25791 0,'4'-6'2304'0,"0"0"-1856"15,-1 4-448-15,-2 0 0 0,1 2 2272 0,1-3 352 0,1-1 80 0,3 0 16 0,1 1-560 0,-2 4-112 0,-6-1-32 0,0 0 0 0,0 0-928 0,8 77-192 0,-12-41-48 0,-1 4 0 16,-1 5-272-16,-3 5-48 0,1 3-16 0,1-2 0 16,1-1-240-16,2-5-48 15,1-6-16-15,0-3 0 0,3-36-208 0,-1 55 128 0,1-55-128 0,-1 48 0 0,1-48 272 0,0 0-32 16,-2 52-16-16,2-52 0 0,0 0 0 0,0 0 0 15,-3 40 0 1,3-40 0-16,0 0-32 0,0 0 0 0,0 0 0 0,0 0 0 0,5 5 128 16,-4-9 0-16,0 0 16 0,1-3 0 0,1-3 80 0,-2 0 16 15,3-3 0-15,-1 1 0 0,1-1-80 0,-1-3-16 16,1-1 0-16,1-2 0 0,0-3-176 0,1 0-32 0,1-1-128 0,-1-1 192 16,1 3-192-16,0 0 0 0,1 2 0 0,-1 3 0 15,2 1 0-15,-2 3 0 0,1 2 0 0,1 1 0 16,-1 4 0-16,-1 2 0 15,2 1 0-15,-9 2 0 0,0 0 0 0,0 0 0 16,0 0 0-16,52 27 0 16,-52-27 0-16,0 0-128 0,0 0 128 0,38 51 0 0,-38-51 0 0,0 0 0 15,0 0-128-15,24 59 128 0,-24-59 0 0,0 0 0 16,0 0 0-16,14 64 0 0,-12-50 0 0,-2-14 0 16,0 0 0-16,0 0 0 0,10 55 0 0,-10-55-128 15,0 0 128-15,0 0 0 0,0 0-256 0,0 0 0 0,0 0 0 0,0 0 0 31,0 0-896-31,0 0-160 0,0 0-32 0,0 0-16 16,0 0-480-16,0 0-80 0</inkml:trace>
  <inkml:trace contextRef="#ctx0" brushRef="#br0" timeOffset="1721.05">26949 8789 26719 0,'5'-5'1184'0,"-4"2"240"0,2 1-1136 0,-2-1-288 0,1 2 0 16,-1 1 0-16,2 0 2816 0,0 0 512 0,1 0 112 0,3 0 16 0,-7 0-1664 0,0 0-320 0,0 0-64 0,0 0 0 0,49 4-512 0,-39-4-112 0,0-1-16 0,0-1 0 0,1 0-128 0,-1-1-16 0,-1-1-16 0,-1-1 0 16,-1-2-160-16,-1 0-48 0,-2 0 0 0,0 0 0 15,-2 1-208-15,-1-3-32 16,1 0-16-16,-2 1 0 16,-5-2-144-16,1 0 0 0,-1 0 0 0,-2 0 128 0,-3 2-128 0,0-2 0 15,0 1 144-15,-3 1-144 16,2 1 0-16,-3 0 144 0,0 1-144 0,1 2 0 0,0 1 160 0,0 1-160 0,2 2 128 0,1 2-128 15,2 2 0-15,-1 2 128 16,4 2-128-16,-1 4 0 0,3 0 0 0,-1 5 0 16,4-17 0-16,-4 40 0 0,4-40 0 0,1 44-192 0,-1-44 64 0,6 46 128 15,-6-46-384-15,0 0 64 0,14 65 0 0,-14-65 0 16,0 0 320-16,23 51-176 0,-23-51 176 0,0 0-128 16,0 0 128-16,42 51 0 0,-42-51 0 0,0 0 0 15,0 0 0-15,0 0-128 0,62 37 128 0,-62-37 0 16,0 0-336-16,0 0 16 15,0 0 0-15,62 17 0 16,-62-17-960-16,0 0-192 0,0 0-48 16,48 1-18592-16</inkml:trace>
  <inkml:trace contextRef="#ctx0" brushRef="#br0" timeOffset="2118.16">27263 8673 31327 0,'0'-11'1392'16,"0"5"272"-16,1 1-1328 0,-1 0-336 0,0 4 0 0,0 0 0 0,2 1 2336 0,-2-2 400 15,3 2 80-15,-1 0 0 0,1 3-1264 0,-3-3-256 16,0 0-48-16,0 0-16 16,0 0-336-16,7 54-64 0,-7-54 0 0,0 38-16 0,0-38-272 0,0 45-48 0,-2-19-16 0,2-26 0 31,1 52-336-31,-1-52-144 0,0 46 128 0,0-46-128 16,0 0 0-16,6 53 0 0,-6-53 0 0,0 0 0 0,0 0 0 0,0 0 192 15,0 0-192-15,0 0 192 0,0 0 112 0,0 0 16 16,0 0 16-16,0 0 0 0,0 0 32 0,0 0 0 15,0 0 0-15,0 0 0 0,0 0-32 0,0 0 0 16,17-6 0-16,-19-2 0 0,2-4-48 0,0 0-16 16,0-4 0-16,0 0 0 0,2 2-80 0,0 0-32 15,1-3 0-15,1 0 0 0,1 3-160 0,0 0 0 16,1-1 144-16,2 0-144 0,1 4 0 0,-1 1 128 0,1 2-128 0,-1 2 0 16,4 2 0-16,-2 2 0 0,1 2 0 15,0 0 0-15,0 0 0 0,1 2 128 0,-1 1-128 16,0-1 128-1,1 1 352-15,-12-3 80 0,0 0 16 0,0 0 0 0,0 0-432 0,60 16-144 0,-50-13 0 0,0-1 0 0,-1 1 0 0,-2 0 0 16,0 1 0-16,-2 1 0 16,0-1-688-16,-1 0-128 0,-1 2-16 0,-2 1-16 15,-2-2-1584-15,-2 3-304 0</inkml:trace>
  <inkml:trace contextRef="#ctx0" brushRef="#br0" timeOffset="2633.56">27935 8798 28559 0,'3'2'2544'0,"-1"1"-2032"0,-1-1-512 0,0-1 0 0,1 1 1248 0,1-1 160 0,1 2 16 0,2 1 16 0,-6-4 512 0,0 0 96 0,0 0 32 0,0 0 0 0,59 28-1088 0,-59-28-224 0,0 0-32 0,0 0-16 0,49 4-144 0,-39-5-16 16,-1 0-16-16,-2-2 0 0,-2 1-384 0,-2 0-160 15,2 0 128-15,-4-1-128 16,-1 2-480-16,-1 0-176 0</inkml:trace>
  <inkml:trace contextRef="#ctx0" brushRef="#br0" timeOffset="3102.9">28450 8654 35007 0,'-12'-8'1552'0,"8"4"320"0,1 1-1488 0,0 2-384 0,2 0 0 0,0 1 0 0,1 0 1024 0,-2 0 128 16,1 1 16-16,-1 2 16 0,1 1-48 0,0 5-16 31,-2 0 0-31,3-9 0 0,0 0-528 0,-2 41-96 0,2-41-32 0,0 0 0 0,6 54-208 0,-6-54-32 16,0 0-16-16,18 57 0 0,-18-57-208 0,0 0 128 0,34 52-128 0,-34-52 0 15,0 0 160-15,0 0-160 0,54 38 160 0,-54-38-160 16,0 0 240-16,0 0-48 0,62 10-16 0,-46-12 0 15,-16 2 32-15,32-7 16 16,-18 2 0-16,0-1 0 0,0-1 32 0,-2-1 16 16,-1-1 0-16,-1-1 0 0,-2-1 112 31,-1 0 32-31,-1-2 0 0,-3-1 0 0,-2 0-16 0,-1-3 0 16,-1 0 0-16,-3-2 0 0,-2 1-64 0,-2-2-16 0,-4 0 0 15,-2 1 0 1,0 3-80-16,-3 1-32 0,-1-1 0 0,-1 5 0 0,1 1-32 0,0 3-16 0,1 3 0 0,1 2 0 0,-1 2-160 0,3 3 0 0,1 1 0 0,1 3 128 15,2 0-288-15,1 3-64 0,2 3-16 0,2 0 0 32,0 2-816-32,5-15-160 0,-2 37-48 0,2-37-13760 0,0 0-2752 0</inkml:trace>
  <inkml:trace contextRef="#ctx0" brushRef="#br0" timeOffset="3541.13">28910 8608 35935 0,'3'-15'1600'0,"-2"9"320"0,2 0-1536 0,-1 1-384 0,-1 2 0 0,0 2 0 0,1-1 1216 0,-1-1 160 0,2 2 32 0,1 1 16 16,-1 3-432-16,-3-3-96 0,0 0 0 0,0 0-16 16,9 51-368-16,-9-51-64 0,-2 45 0 0,2-45-16 15,-3 51-304-15,3-51-128 0,-5 56 128 0,5-56-128 16,-6 51 0-16,6-51 0 0,-3 42 0 0,3-42 0 15,0 0 0-15,0 0 0 0,0 48 0 0,0-43 0 16,0-2 208-16,2-2-32 0,-2-1-16 0,-2-3 0 0,2-1 224 0,-1 0 32 16,-1-3 16-16,1 0 0 15,0-2 0-15,-2-2 0 0,1 1 0 0,1-4 0 0,0 1-112 0,-1 0 0 0,1 1-16 0,-1-3 0 16,-1 0-16-16,3-1 0 0,0 2 0 0,2 0 0 31,-1 0-48-31,1 0-16 0,-1 3 0 0,2-1 0 0,1 4-224 0,-1 2 144 0,1 0-144 16,1 5 128-16,0 0-128 0,1 1 0 0,-1 1 0 15,-5-1 0-15,0 0 0 0,0 0 0 0,0 0 0 0,0 0 0 32,61 28 0-32,-61-28 0 0,0 0 0 0,0 0 0 0,60 17-128 0,-60-17 128 0,0 0 0 0,0 0 0 31,55 9-384-31,-41-8 0 0,-2 2 0 0,0-3 0 16,-1 1-960-1,-1-1-192-15,0 0-32 0,-2-1-19632 0</inkml:trace>
  <inkml:trace contextRef="#ctx0" brushRef="#br0" timeOffset="3991.45">29475 8170 31327 0,'-8'-11'1392'0,"5"5"272"0,1 2-1328 16,1 1-336-16,1 2 0 0,0 1 0 0,0 0 1856 0,0 1 320 0,1 1 48 0,1 3 16 15,-2-5-864-15,0 0-160 0,0 0-48 16,0 61 0-16,0-61-336 0,0 0-80 0,-3 78-16 15,3-78 0-15,-1 69-192 0,1-69-32 0,-3 79-16 0,3-79 0 16,-2 85-304-16,2-85-48 0,0 78-16 0,0-78 0 16,2 62-128-16,-2-62 0 0,0 0 0 0,8 68 0 15,-8-68 208-15,0 0-32 0,0 0-16 0,9 56 0 16,-9-56 48-16,0 0 16 0,0 0 0 0,0 0 0 16,0 0-80-16,0 0-16 0,0 50 0 0,0-48 0 15,0 0 32-15,0-2 0 0,0-2 0 0,0 1 0 16,0-3 112-16,0-2 32 0,0 0 0 0,-2-2 0 15,0-2-16-15,-3 0 0 0,0-1 0 0,-2-2 0 0,0-1-288 0,-3 1 128 0,-2-1-128 0,0 3 0 16,-1-2 0-16,-3 5 0 16,-1-1 0-16,0 4 0 0,2-1 0 0,-3 3 0 0,1 5 0 0,-2-1 0 15,2 5-224-15,0-1 48 0,2 5 16 0,-1 1 0 16,5 1 0-16,1 2 0 0,2 1 0 0,2 2 0 16,3-1-80-16,3-16-16 15,0 0 0-15,0 0 0 0,7 63 64 0,-7-63 16 0,0 0 0 0,0 0 0 0,47 53 176 0,-47-53 0 16,0 0 0-16,52 25-128 15,-52-25 0-15,0 0 0 0,64 14 0 0,-64-14 0 16,45 3-480 15,-24-4-96-31,-21 1 0 0,38-2-16 0,-38 2-544 0,34-1-96 0</inkml:trace>
  <inkml:trace contextRef="#ctx0" brushRef="#br0" timeOffset="4385.14">29577 8820 26719 0,'1'0'2368'15,"2"-1"-1888"-15,0 1-480 0,-2 0 0 0,-1 0 1664 0,2 0 224 0,1 0 48 0,2 1 16 0,4-1 240 0,1 2 48 0,1-2 16 0,2 0 0 16,-1 0-1168-16,1 0-256 0,0-2-32 0,0-1-16 0,1 1-80 0,0-1-32 0,0-1 0 0,1-2 0 16,0 2-224-16,-1-2-32 0,-2 0-16 0,1-1 0 15,0-1-144-15,0-1-48 0,-4-1 0 0,1-1 0 16,-3 0-16-16,-1-3-16 0,-3 0 0 0,-2-1 0 0,-2 0 16 0,-2-2 16 15,-3 0 0-15,-2 0 0 0,-1 2-208 0,-2-1 176 16,-2 5-176-16,1-1 160 16,-4 2-160-16,-1 3 0 0,0 3 144 0,0 4-144 15,-1 2 0-15,-2 2 144 0,0 4-144 0,1 4 0 0,2 2 0 0,1 3 0 16,2 4 0-16,1 0 0 0,3 3 0 0,3 2 0 16,2 2 0-16,5-28 0 0,1 51 0 0,-1-51 0 15,0 0 0-15,27 62 0 0,-27-62 0 0,0 0 0 0,0 0 0 16,56 56 160-16,-56-56 128 0,0 0 32 0,68 34 0 0,-68-34 0 15,0 0-160-15,72 23-32 16,-72-23 0-16,48 8 0 0,-48-8-128 0,41 5-256 0,-41-5 64 0,34 0 16 16,-34 0-992-1,0 0-208-15,40-2-32 0,-30 1-13248 0,-2-1-2656 0</inkml:trace>
  <inkml:trace contextRef="#ctx0" brushRef="#br0" timeOffset="4838.3">30142 8628 27647 0,'0'-4'2448'0,"0"0"-1952"0,1 1-496 0,1 1 0 0,-1 1 1280 0,1-2 176 15,0-2 16-15,3-4 16 0,-1-1 544 0,2 3 96 0,-2 3 32 0,0 2 0 0,-1 5-1168 0,-2 4-224 0,-1-7-64 0,0 0 0 0,-1 43-192 0,1-43-32 0,-6 42-16 0,2-18 0 16,0 2-96-16,-1-4-32 0,1-1 0 0,4-21 0 0,-5 46-176 0,5-46-32 0,-2 43-128 0,2-43 192 0,0 0-192 0,3 48 128 16,-3-48-128-16,0 0 0 0,0 0 256 0,0 0-64 15,0 0 0-15,0 0 0 16,0 0 16-16,0 0 0 0,0 0 0 0,0 0 0 0,0 0 96 0,30-1 16 15,-29-10 0-15,2-2 0 0,0 0 80 0,0-2 32 16,1 1 0-16,0-2 0 0,2 0 32 0,-1 0 16 16,4-3 0-16,-1 1 0 0,4-1-112 0,-3 1-32 15,1 4 0-15,-1 1 0 0,-1 0-80 0,2 4-32 16,-1-1 0-16,-2 1 0 0,0 2 0 16,-2 3 0-16,0 1 0 0,-1 2 0 0,-1 1-96 15,0 1-128-15,-1 1 176 0,0 0-176 0,1 0 0 0,-2 2 0 0,0 0 0 0,1 0 0 0,-1 1 0 16,-1-1-192-16,2 2 0 0,-1-1 0 31,1 1-1088-31,0 1-192 0,3 0-64 0,-1 0-13872 0,-4-7-2768 0</inkml:trace>
  <inkml:trace contextRef="#ctx0" brushRef="#br0" timeOffset="5807.84">29578 10869 19343 0,'5'-16'1728'0,"-4"8"-1392"0,0 1-336 0,-1 1 0 0,0 2 1136 0,0 0 144 16,-1-1 48-16,0-3 0 0,-4-5 1136 0,-2-4 224 15,-4-3 64-15,-5-1 0 0,-2-1-1216 0,-3-1-224 0,-2-2-48 0,-1-1-16 0,0 2-480 0,-3 0-112 0,-2 0-16 0,-7 3 0 0,-2 3-304 0,-6 3-64 0,-4 5-16 0,10 3 0 0,9 5-64 0,-8 0-32 0,-15 5 0 0,-16 4 0 16,-13 0-160-16,-2 3 160 0,-2 1-160 0,13 2 160 16,10 0-160-16,-7 4 0 0,-16 5 144 0,-5 4-144 15,3 2 0-15,31-10 128 0,15-4-128 0,-3 5 0 0,-8 5 0 0,-14 11 128 16,-18 10-128-16,-3 5 0 0,3-1 0 0,18-9 128 15,19-12-128-15,13-7 0 0,0 0 0 0,1 4 144 16,0-1-144-16,1 1 0 0,0 0 304 0,-4 5-48 16,-4 4-16-16,-1-2 0 0,4 1 0 0,4-5 0 15,4-4 0-15,7-4 0 0,3-3-16 0,5-4 0 16,3-2 0-16,2-3 0 0,4-2-96 0,-1 0-128 16,-1-3 176-16,4-2-176 0,5-1 0 0,-2-1 0 0,0-1 0 0,1-1 0 31,6 1-400-31,-1-4-144 0,-2-1-32 0,2 0 0 15,2 0-960-15,1 0-208 0</inkml:trace>
  <inkml:trace contextRef="#ctx0" brushRef="#br0" timeOffset="6275.36">27180 10897 14735 0,'-2'-8'640'0,"1"5"160"0,-1 0-640 0,2 1-160 0,0 1 0 16,-1 1 0-16,1 1 1680 0,-1 2 304 0,-2 3 64 0,0 4 16 0,-1 3 80 0,4-13 16 0,0 0 0 0,0 0 0 0,-6 77-304 0,6-77-48 0,0 0-16 0,-4 81 0 0,4-81-576 0,0 0-112 0,-6 93-16 0,6-93-16 0,-13 64-544 0,13-64-96 16,-12 55-32-16,12-55 0 15,0 0-144-15,0 0-16 0,5 77-16 0,-3-64 0 16,-2-3 208-16,4-2 32 0,6-2 16 0,1-2 0 16,5-1 80-16,1-3 16 0,4-1 0 0,4-3 0 0,2-1 128 0,3 0 48 15,4-4 0-15,2-1 0 0,4-1-48 16,1 0 0-16,-9 2 0 0,2-1 0 15,2 0-144-15,0-1-48 0,3 1 0 0,-6 0 0 0,0 3-128 0,-8 0-48 16,1 3 0-16,-5 0 0 0,-3 1-208 0,-2 0-128 16,-2 2 160-16,-1 1-160 0,-2 0 0 0,-2 0 0 15,-1 1 0-15,-1 2 0 16,-1-2-512-16,-3 2-32 0,1 1-16 0,-4 2 0 0,0 3-880 16,-6-1-176-1,0 2-48-15,-2 1-12944 0,-3 2-2608 0</inkml:trace>
  <inkml:trace contextRef="#ctx0" brushRef="#br0" timeOffset="13817.16">25380 9336 4607 0,'-1'-2'400'0,"1"2"-400"0,0 0 0 0,0 0 0 0,0 0 1360 0,0-1 192 0,0 0 48 0,-2-1 0 15,2 1 1472-15,0-1 288 0,2 1 64 0,3 0 16 0,8 1-288 0,0-2-48 0,-2 1-16 0,9-1 0 0,8 1-1232 0,6 0-240 0,1-1-48 0,-22 1-16 0,0 1-784 0,2-2-176 16,3 2-16-16,8-1-16 16,9-1-224-16,22 1-32 0,26-3-16 0,27-2 0 15,12-1-32-15,6 0 0 0,9 1 0 0,5 1 0 0,-7 0-64 0,2 3 0 16,14 2-16-16,9 1 0 16,1 0 32-16,0 4 16 0,0 5 0 0,2-2 0 0,-19-1-32 0,7 2-16 15,16 3 0-15,8 1 0 16,4 0-48-16,-28-3 0 0,-24-2 0 0,20 2 0 15,36 3 0-15,14-1 0 0,-10-3 0 0,-9 1 0 16,-10 1 64-16,-38-2 0 0,-34-5 0 0,-1 0 0 0,3-1 0 16,0 0 0-16,-11 0 0 0,-16-3 0 0,-20 0-48 15,-14-3 0-15,-13-1 0 0,-12-4 0 16,-7 0 128-16,-10-3 32 0,-7-3 0 0,-9-2 0 0,-5-2 16 0,-6 1 16 16,-9-2 0-16,-6 1 0 15,-5 0-656 1,-1 3-144-16,4 3-32 0,-6 2 0 0,-4 1-656 15,-6 1-144-15,-5 1-32 0,-2 1-19056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9T14:47:28.07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3129 3472 3679 0,'-1'0'320'0,"-2"0"-320"15,2 0 0-15,-1 0 0 0,1 0 576 0,-2 0 64 0,-1 1 0 0,-3-1 0 0,-3 3 480 0,-1-2 96 0,-1 3 32 0,1 1 0 0,3-1 48 0,-1 0 16 0,1 0 0 0,1 2 0 0,1 0-48 0,0-2-16 0,3 3 0 0,1-1 0 0,0 1-112 0,2 0-32 0,-1 1 0 0,1 1 0 0,1-1-336 0,1 2-80 16,0 0-16-16,3 0 0 0,-3 1-288 0,4-1-64 16,-2 3-16-16,2-2 0 15,0 0-112-15,1 1-32 0,0 0 0 0,1 0 0 0,1-2-160 0,1-1 0 16,0 3 144-16,-2-5-144 0,0 0 304 0,0-1-16 15,0-2 0-15,1 1 0 0,3 1 32 0,1-2 0 16,2 1 0-16,2-1 0 0,2-1-128 0,2-2 0 0,2 0-16 0,-1-1 0 16,-1 2-48-16,-1-2 0 0,-3 0 0 0,3-2 0 15,1 2-128-15,2-1 0 0,2 0 0 0,2-2-176 16,5-1 176-16,5-1 0 0,1 0 0 0,2-1-128 16,-1 0 128-16,1 1-128 15,1-1 128-15,0 0-128 0,0 2 128 0,-2 3 0 16,2-1 0-16,-1 4-128 0,-1 2 128 0,0 0-160 15,-3 3 160-15,-36-7-160 0,63 16 160 0,-63-16-128 16,59 21 128-16,-59-21-128 0,58 25 128 0,-58-25 0 16,56 32 0-16,-56-32 0 0,57 36 0 0,-57-36 0 15,0 0 0-15,76 55 0 0,-76-55 0 0,0 0 0 16,59 53 0-16,-59-53 128 0,0 0-128 0,0 0 192 0,51 59-64 16,-42-46 0-16,-2-2 368 0,0 0 80 0,-3-1 0 0,0-1 16 15,1-1-32-15,-3-2-16 0,1-1 0 0,0-2 0 16,0-1-32-16,0-2-16 0,0-2 0 0,1-2 0 15,-1 0 64-15,1-5 16 0,1 1 0 0,3-5 0 0,0 0-80 0,2-1-16 16,0-3 0-16,1 2 0 16,0 1-224-16,1 0-32 0,2-2-16 0,0 0 0 0,3 1-208 0,1-1 0 0,1 2 0 15,-1 2 0-15,-2 0 0 0,2 1 0 16,3-3 0-16,4 0 0 0,5 0 0 0,1-2 0 0,0 2 0 0,3 1 0 16,2 2 0-16,0 1 0 0,-2 4-128 0,-3 2 128 15,-8 3 0-15,-1 2 0 0,0 1-128 0,0 2 128 16,1 3-272-16,-1 0 0 0,-22-7 0 0,0 0 0 15,80 32-96-15,-80-32-16 0,59 30 0 0,-59-30 0 16,63 33 80-16,-63-33 16 0,70 31 0 0,-70-31 0 31,73 31 32-31,-73-31 0 0,82 28 0 0,-35-15 0 0,5 1 48 0,3 0 16 16,3-3 0-16,1-1 0 16,3 0 192-16,5-4 0 0,6-1-160 0,8 0 160 0,6-3 0 0,0 1 0 0,-8 1 0 0,1 1 0 15,5-4 0-15,0 0 128 0,-2 2-128 0,3 0 192 16,2 1-192-16,-43-2 0 0,-5-2 0 0,-1 1 0 15,5-1 128-15,5 0-128 0,15-1 0 0,26 1 128 16,28 0-128-16,9-2 160 0,-4 4-160 0,-6 1 160 16,-8 2 32-16,-6 1 0 0,-3 1 0 0,-55-4 0 15,-5-2 64-15,1 2 0 0,1 0 16 0,5 1 0 16,5 0-48-16,17 1-16 16,22 0 0-16,6 1 0 0,1-3 32 0,-7-3 0 15,-9-2 0-15,-10-2 0 0,-4 1 128 0,-7-2 16 0,-2-2 16 0,-5-2 0 16,-2-2-128-16,-5-2-16 0,-3 0-16 0,-6 2 0 15,-6 1-48-15,-5 2 0 0,-6-1 0 0,-2 2 0 16,-2 0-192-16,-6 1 0 0,-4 4 0 0,-1-3 0 31,-4 4-256-31,-2 1-128 0,-2 3-48 0,-4 2-11968 0,-2 4-2384 0</inkml:trace>
  <inkml:trace contextRef="#ctx0" brushRef="#br0" timeOffset="5767.9">2516 1706 6447 0,'0'0'576'0,"0"0"-576"0,0 0 0 0,0-2 0 0,0 2 1040 0,0-1 112 0,0 1 0 0,2-2 16 0,-2 0 864 0,0 0 160 0,0 1 48 0,0-2 0 0,0 1-336 0,-2 1-64 0,2 1-16 0,0-1 0 0,0 1-416 0,0-2-64 15,2 1-32-15,-1 1 0 0,1-2-480 0,0 1-80 16,1-2-32-16,3 0 0 0,0 1-192 0,2-3-32 16,2 0-16-16,0-1 0 0,1 2 32 0,2-3 0 15,1-2 0-15,0 1 0 16,0-1-96-16,2-1-16 0,1-1 0 0,0-2 0 15,-2 2-96-15,1 0-32 0,2-2 0 0,-1 0 0 16,-1 3-112-16,-1-1-32 0,2 0 0 0,0 0 0 0,1 1 0 0,-1-2-128 16,2 4 192-16,-2-2-64 0,0 0 0 0,2 0-128 15,4-1 192-15,1-2-64 0,-4 3 32 0,1-1 0 16,6 0 0-16,1-3 0 0,2-2-160 0,2 0 192 16,2 1-192-16,-1 1 192 0,2-2-192 0,-1 4 0 15,1-3 0-15,-1 4 0 0,-3 0 0 0,0 0 0 16,0 1 0-16,0 1 0 0,3 1 0 0,-1-1 0 15,1 1 0-15,-3 1 0 0,0 0 128 0,1-2-128 16,4 2 0-16,-1 0 128 0,6-1-128 0,1-1 192 0,3 1-192 0,2-1 192 0,3 2-192 0,-1 0 128 31,2 1-128-31,0 3 128 0,-6 2-128 0,-1 1 0 0,1 0 0 0,2 0 128 0,-4 0-128 0,3 0 0 16,-4-1 0-16,-1-1 0 0,-3-1 0 0,-4 1 0 16,-2-1 0-16,-2-1 0 0,-2 1 256 0,-1-2-48 15,0 1 0-15,-2 0 0 0,-2 0-16 0,-2 0 0 16,-1 1 0-16,-2-2 0 0,1 1-16 0,-4 0-16 15,2 1 0-15,-3 2 0 0,-1-2-160 0,-3 1 0 16,-2 1 0-16,-3 0 0 0,-1 2-224 0,-3-1-80 16,-1 3-16-16,-4 0 0 31,0 1-1216-31,-3 0-256 0</inkml:trace>
  <inkml:trace contextRef="#ctx0" brushRef="#br0" timeOffset="6465.21">2799 1294 5519 0,'-2'0'496'0,"0"0"-496"0,0 2 0 0,1-1 0 0,-1 1 896 0,0-1 96 0,-3 2 16 0,-2 3 0 0,-3 2 368 0,-2 3 80 0,-2 4 16 0,-2 0 0 0,-2 3-448 0,-1 2-64 0,4-3-32 0,-4 3 0 0,-3 5-80 0,-5 5-16 0,-3 3 0 0,1-2 0 0,-1 0 160 16,-1 1 32-16,1-1 0 0,2-2 0 0,1-1 32 0,2-1 16 0,1-3 0 0,4-2 0 0,2-2 144 0,2-2 48 0,3-3 0 0,3-3 0 16,2 0-304-16,1-3-48 15,3 0-16-15,2-3 0 16,1-1-128-16,1 1-16 0,1-2-16 16,3 0 0-16,2 1-160 0,3-3-16 0,2 3-16 0,2-3 0 0,4 0-192 0,2-1-32 0,4 1-16 0,2-4 0 15,6 1-64-15,2-3-16 0,-1-1 0 0,1 1 0 16,-1 0-16-16,2 0 0 0,2-1 0 0,2 1 0 15,0 1-48-15,-3-1-16 0,-5 1 0 0,-3 2 0 16,1-1 48-16,-3 1 16 0,1 0 0 0,-4-2 0 16,-2 1 32-16,0-2 0 0,-2 1 0 0,-2-1 0 15,-3 0-32-15,-2 0 0 0,-1-1 0 0,-3 1 0 16,-2 0-64-16,-2 0-16 0,2-1 0 0,-4 0 0 0,0 1-128 0,-1-2 0 31,0 0 0-31,-1-1 0 0,0 2 0 16,-1-3 0-16,1 3 0 0,-1-2 0 15,-1 1-320-15,1 0-128 16,-1 1-48-16,0-2 0 0,-3 3-336 0,2-1-64 0,0 2 0 0,-2 2-18192 0</inkml:trace>
  <inkml:trace contextRef="#ctx0" brushRef="#br0" timeOffset="9970.06">5898 1126 26719 0,'0'-2'2368'16,"0"-1"-1888"-16,2 1-480 0,-2 2 0 0,0 0 1712 15,0 0 240-15,0-1 48 0,0-1 16 0,1 2-176 0,0 2-48 0,1 1 0 0,-1 4 0 0,1 4-1184 0,-1 6-240 0,2 4-48 0,-2 3-16 0,1 2-128 0,1-1-32 0,-1 2 0 0,1-2 0 0,0 1-144 0,0 1 192 0,-2-2-192 0,1 2 192 0,-1-2-192 0,1 1 128 16,-1-1-128-16,0-2 128 0,1-3-128 0,1-3 0 16,-1-2 144-16,1 1-144 0,-3-16 176 0,0 0-48 15,0 0 0-15,0 0 0 0,0 0-128 0,0 0 0 31,0 0 144-31,0 0-144 0,0 0 0 0,0 0-160 16,0 0 16-16,0 0-19024 0</inkml:trace>
  <inkml:trace contextRef="#ctx0" brushRef="#br0" timeOffset="10246.26">5595 1266 21183 0,'15'-10'944'0,"-6"5"192"0,2-2-912 0,-1 1-224 15,-3 2 0-15,0 0 0 0,3-2 2656 0,8-3 480 16,8-2 112-16,10-4 16 16,8-1-752-16,-3 2-144 0,-1 3-16 0,-4 1-16 15,0 3-1552-15,-4 0-304 0,-1 1-64 0,-3 3-16 16,1 0-128-16,-29 3-16 0,48-3-16 0,-48 3 0 0,42 0-112 0,-42 0-128 15,0 0 176-15,51 0-176 0,-51 0 0 0,0 0-176 16,0 0 0-16,54 6 0 16,-43-5-1312-16,0 2-272 0</inkml:trace>
  <inkml:trace contextRef="#ctx0" brushRef="#br0" timeOffset="10927.67">6427 1043 20271 0,'0'0'896'0,"0"0"192"0,0 0-880 0,0 1-208 16,0 1 0-16,0-1 0 0,-2 2 2976 0,1 1 544 0,-2 6 128 0,0 6 0 0,-1 6-1008 0,-2 5-208 16,-1 4-32-16,1 2-16 15,1-1-1376-15,2 2-288 0,0 1-48 0,0-1-16 0,3 0-208 0,2-1-64 0,-1-4 0 0,-1-29 0 16,6 54-208-16,-6-54-48 0,8 51-128 0,-8-51 192 16,10 52 0-16,-10-52 0 0,0 0 0 0,11 61 0 15,-11-61-48-15,0 0-16 0,0 0 0 0,12 57 0 16,-9-49 0-16,-2-2-128 31,0-1 192-31,1-3-64 0,-1-1 16 0,2-4 0 0,0-1 0 0,0-3 0 16,0 1 96-16,1-2 16 0,-1-3 0 0,1-2 0 15,0 0-32-15,-1 0 0 16,1-1 0-16,2-3 0 0,1-2-64 0,1-5-16 0,4-2 0 0,-2-1 0 0,4 2-144 0,0-1 0 16,1 4 0-16,1 2 128 0,-2 5-128 0,0 0 0 15,0 7 0-15,-2 2 0 0,-1 3 0 0,-3 5 0 0,1 1 0 16,-1 4 0-16,-8-7-160 0,0 0 160 15,0 0 0-15,31 60-144 0,-31-60-32 0,0 0 0 0,0 0 0 0,22 67 0 16,-22-67 176-16,0 0-128 0,19 63 128 0,-19-63-128 16,0 0 128-16,33 58 0 0,-33-58 0 15,0 0 0 1,0 0 0-16,48 54 0 0,-48-54 0 0,0 0 0 16,0 0 0-16,0 0 192 0,0 0-64 0,63 33 0 0,-51-33 64 0,-1-3 32 15,2 0 0-15,-2-1 0 0,2-1-32 0,-1 0-16 0,1-1 0 0,-2-1 0 0,1 0-48 0,-1-1 0 16,0-1 0-16,1 1 0 0,-2-1-128 0,-1-1 160 15,3 0-160-15,-2-2 160 0,0 0-160 0,-3 2 192 0,-2 2-192 0,-1-1 192 16,-1-2-48-16,0-2 0 0,-1-1 0 0,-2-3 0 16,-3 2-16-16,-3 1-128 0,-1 1 192 0,0 2-64 15,-3 2-128-15,0 2 0 0,-1 3 0 0,0 1 0 32,1 4 0-32,0 2 0 0,-2 3 0 0,4 1 0 15,1 3-144-15,0 0-16 0,1 0 0 0,2 4 0 16,0 3-112-16,0 4-32 0,2 3 0 0,2-1 0 15,2 1-80-15,-2-24 0 0,0 0-16 0,16 60 0 0,-16-60 64 0,0 0 16 16,0 0 0-16,50 57 0 0,-50-57 144 0,0 0 48 0,0 0 0 0,62 24 0 16,-62-24 128-16,0 0-192 15,0 0 192-15,66 6-192 0,-51-8-80 0,0 1-32 16,1-2 0-16,-2 0 0 16,-1-1-368-16,-2 1-80 0,-1 0-16 15,-3 2-19392-15</inkml:trace>
  <inkml:trace contextRef="#ctx0" brushRef="#br0" timeOffset="11881.98">8166 1100 4607 0,'-5'-12'400'0,"4"7"-400"0,4 0 0 0,-3 0 0 0,-2 0 2880 0,1 3 480 15,-1-3 96-15,2 0 32 0,0-4 224 0,0-2 64 0,2 0 0 0,1-2 0 0,0 0-1216 0,-1 3-256 0,3 2-32 0,-1 4-16 0,1 1-1264 0,0 6-256 0,0 1-48 0,1 6-16 0,0 4-368 0,-6-14-80 16,0 0-16-16,19 68 0 15,-19-68-48-15,17 75-16 0,-17-75 0 0,19 80 0 0,-19-80-144 16,12 72 128-16,-12-72-128 0,10 65 128 0,-10-65-128 16,10 65 0-16,-7-41 0 0,0-3 0 0,0-1 0 15,-2 0 0-15,1 0 0 0,-2-2 0 16,-2-2 0-16,1-4 0 16,-1-2 0-16,-1-3 0 0,1-3 176 0,0-1 0 15,-1-4 0-15,1-2 0 0,-1-3 112 0,0-1 32 16,2 2 0-16,1-5 0 0,0 0 16 0,0-6 16 0,2-1 0 0,1-2 0 0,3-3-160 0,-1 0-16 15,3-2-16-15,0-2 0 0,3 0-160 0,2-1 0 16,3 1 144-16,1 1-144 0,-1 4 0 0,1 1 0 16,0 4 0-16,-1 6 0 0,-2 3 0 0,-1 5 0 15,-1 3 0-15,0 5 0 0,-12-6-144 0,0 0 0 16,0 0 0-16,41 55 0 0,-41-55-64 0,0 0-16 16,24 56 0-16,-24-56 0 0,12 51 32 15,-12-51 0-15,12 58 0 0,-12-58 0 0,7 51 192 0,-7-51-176 0,5 41 176 16,-5-41-160-16,0 0 160 0,0 0 0 0,13 55 128 0,-11-47-128 0,0-1 224 0,1-2-32 15,0-1 0-15,0-3 0 16,0 1-192-16,-2-2 128 0,2 0-128 0,0 0 0 16,0-2-352-16,-1 1-160 15,0 0-48-15,1 1-19008 0</inkml:trace>
  <inkml:trace contextRef="#ctx0" brushRef="#br0" timeOffset="12110.88">8831 1511 26719 0,'-3'-5'1184'0,"2"4"240"0,-1 0-1136 15,1 1-288-15,-1 0 0 0,2 0 0 0,-1 1 2256 0,0 2 400 0,-1 1 80 0,1 2 16 0,1 1-1008 0,-2 1-192 0,1 4-32 0,1 0-16 0,0 1-1024 0,0 0-208 0,1 1-32 0,1 0-16 0,-1-1-96 0,3-2-128 16,-1 0 176-16,1-1-176 0,2-1 0 0,-2-2 0 15,2 0 0-15,0-2 0 16,-1 0-272-16,1-1-176 0,0 0-16 0,2-1-18256 0</inkml:trace>
  <inkml:trace contextRef="#ctx0" brushRef="#br0" timeOffset="12582.05">9248 1540 23951 0,'4'-12'1056'0,"-3"5"224"16,1-1-1024-16,-1 3-256 0,-1-1 0 0,0 2 0 0,-1 0 2496 0,-2-3 432 0,0-5 80 0,-4-3 32 15,-2-4-768-15,-2 2-160 0,-2-1-16 0,-4 4-16 16,2 1-1248-16,-3 3-240 0,-1 5-48 0,-1 0-16 16,2 4-176-16,-2 1-32 0,1 3-16 0,0 3 0 15,4 1-304-15,-1 0 0 0,2 5 0 0,3 1 0 0,2 1 0 16,4-1 0-16,2-2 0 0,1 2 0 0,4 0-160 0,2-1-32 15,-4-12-16-15,0 0 0 16,0 0-192-16,42 53-48 0,-42-53 0 0,0 0 0 0,60 25 144 0,-60-25 32 16,0 0 0-16,60 13 0 0,-60-13 272 0,0 0-192 15,43 3 192-15,-31-1-160 0,0 1 160 0,-12-3 0 16,0 0 0-16,0 0 0 0,0 0 0 0,0 0 0 0,49 55 0 0,-49-55 0 16,0 0 0-16,19 55 0 0,-19-55 0 0,0 0 0 15,18 77 0-15,-18-77 0 0,6 55 0 0,-6-55 0 16,2 51 0-16,-3-29 0 0,0 0 0 0,-1-1 0 15,-2 4 0-15,-2-1 144 16,1-3-144-16,-1-1 160 0,-2 1 64 0,-1-2 16 16,-2-1 0-16,1-4 0 0,-1 0 96 0,-2-2 32 15,0-3 0-15,-1-1 0 0,1-3 224 0,2-1 48 0,0-1 16 0,-1-3 0 16,0 0-80-16,2-3-32 16,0-1 0-16,0-1 0 0,2-4-544 0,0 2 0 15,4 0 0-15,1-3-144 0,1-4 288 16,2-4 64-16,2-4 16 0,1-2-14656 15,0-2-2928-15</inkml:trace>
  <inkml:trace contextRef="#ctx0" brushRef="#br0" timeOffset="13290.88">9430 1173 23039 0,'17'-8'1024'0,"-7"3"192"0,2 0-960 0,-5 3-256 0,-2 1 0 16,-4 1 0-16,3 1 2752 0,3 3 496 0,5 2 96 0,-12-6 32 0,0 0-1440 0,0 0-272 0,51 74-64 0,-51-74-16 0,12 55-1104 0,-12-55-224 0,4 59-32 0,-4-59-16 0,3 52-32 0,-3-52-16 0,2 53 0 0,-2-53 0 0,4 50 0 0,-4-50 0 15,0 0 0-15,3 63 0 0,-3-63 32 0,0 0 0 0,-3 41 0 0,-1-32 0 0,-2-2-16 0,0-1 0 0,1-2 0 0,-2-2 0 0,1-2-32 0,2-2 0 0,-2-2 0 0,2-2 0 31,1-1 112-31,0 0 0 0,2-1 16 0,1-3 0 0,0-5 0 0,3-1 0 0,0-3 0 0,2-1 0 16,4-1-112-16,-1 0-32 0,2 3 0 0,-2 0 0 16,4 2-128-16,-1 2 0 0,2 2 0 15,1 3 0-15,-1 4 0 0,-2 4 0 0,-1 0 0 16,1 4 0-16,0 2-224 0,-11-4 80 0,0 0 16 16,0 0 0-16,0 0-48 0,60 55 0 0,-60-55 0 0,0 0 0 0,0 0 176 0,35 58 0 15,-35-58-144-15,0 0 144 0,0 0 0 0,33 69 0 31,-33-69 0-31,0 0 0 0,0 0 0 0,0 0 0 16,39 59 0-16,-30-54 0 0,-1-1 0 0,2-1 0 0,0-3 0 16,0 0 0-16,1-2-192 0,-2 2 16 0,-4-1 16 15,2 1 0 1,2-2-272-16,1 0-48 0,1-1-16 0,-1 0 0 0,1 0-32 16,-1 0-16-16,-2 1 0 0,1-1 0 15,1 0-352-15,0-1-64 0,0-2 0 0,1-1-16 16,-1 1 272-16,-2-1 64 0,2-1 16 15,0-4 0-15,-1 3 800 0,-2-1 144 16,1-3 48-16,-1 0 0 0,0-1 672 0,0-1 144 16,-1-2 32-16,-2 0 0 0,-1 0-448 0,-2 1-96 0,-3 1-16 0,0-1 0 0,-2 1-80 0,0 0 0 0,-2 1-16 0,-2 3 0 0,-1 3-240 0,-1-1-32 0,0 5-16 0,-1 1 0 31,0 3-80-31,-1 1 0 0,2 1-16 0,2 3 0 0,0 3-176 0,0 1 0 0,3 3 144 0,-1 0-144 16,2 4 0-16,1 1 0 0,2 1 0 0,-1 1 0 15,4-5 0-15,-1 0 0 0,-1-14 0 0,0 0 0 16,0 0 0-16,24 65 0 0,-24-65 0 0,0 0-128 15,0 0 128-15,55 58 0 0,-55-58 0 0,0 0-128 0,0 0 128 0,69 29 0 16,-69-29-144-16,0 0 144 0,61 9-320 16,-61-9 16-16,41 1 0 0,-41-1 0 15,38-1-464 1,-38 1-80 0,30-1-32-16,-17-1-12160 0,-2 1-2432 0</inkml:trace>
  <inkml:trace contextRef="#ctx0" brushRef="#br0" timeOffset="13697.84">10382 1359 28559 0,'1'-2'2544'0,"1"-1"-2032"16,-1 0-512-16,-1 2 0 0,0 1 1536 0,0-2 192 0,2-2 64 15,-1 0 0-15,3-1 256 0,-1 1 64 0,0 4 16 0,0 3 0 0,-2 3-1296 0,2 4-256 0,-2 2-48 0,-1-12-16 0,0 0-272 0,5 53-64 0,-5-53-16 0,0 0 0 0,2 65-160 0,-2-65 0 0,3 53 0 0,-3-53 128 16,6 54-128-16,-6-54 0 0,0 0 0 0,11 59 0 16,-11-59 0-16,0 0 0 0,0 0 0 0,0 0 0 0,0 0 0 15,0 0 0-15,0 0 0 0,0 0 0 0,0 0 0 16,0 0 0-16,0 0 0 0,0 0 128 0,0 0 64 0,0 0 0 16,0 0 0-16,12 2 0 0,-11-12 112 0,-1-2 16 15,0 0 16-15,1-1 0 0,-1 2 0 0,2-2 0 16,-1 0 0-16,2-1 0 0,0 1-48 0,1 2-16 15,0 0 0-15,2 1 0 0,1 2-80 0,0-1-32 16,2 2 0-16,0 1 0 0,1 2-32 0,0 1-128 0,2-1 192 0,-1 1-64 16,2 2 0-1,-1-2 0-15,2 0 0 0,-1-1 0 16,0 1 32-16,0-1 0 0,3 0 0 0,0-2 0 0,4 0-16 0,-2 1 0 0,-1-1 0 16,-3 2 0-16,0 0-144 0,-2-1 0 0,-4 2-192 0,-1 2 192 15,-3 0-1008-15,-2 1-80 0,-1 1 0 0,-2 2-13552 31,-2 1-2704-31</inkml:trace>
  <inkml:trace contextRef="#ctx0" brushRef="#br0" timeOffset="14227.64">12064 895 20271 0,'0'-2'1792'0,"0"2"-1424"0,0 0-368 0,-1 2 0 0,1-1 544 0,-1 2 32 0,1 3 16 0,-2 2 0 0,-1 5 1408 0,-1 8 288 0,-2 9 48 0,-1 8 16 0,0 8-1088 0,-3 5-224 0,2 3-32 0,-1-3-16 0,2-2-784 0,3-1-208 0,1 3 0 0,3-4 0 0,0-47 0 0,7 70 0 31,-7-70 0-31,15 57 0 0,-15-57 336 0,0 0 144 0,41 76 32 0,-41-76 0 16,0 0 384-16,43 54 96 0,-43-54 16 0,0 0 0 0,0 0-432 0,58 32-96 16,-45-29-16-16,0-3 0 0,-1 0-176 15,1-3-32-15,-2 1-16 0,1-3 0 0,-1 1-240 16,0-2 144-16,2-1-144 0,-2-1 128 0,-1 1-128 0,0 0-224 0,-1 0 48 0,-2 0 16 31,1-2-1152-31,-2 1-224 0</inkml:trace>
  <inkml:trace contextRef="#ctx0" brushRef="#br0" timeOffset="14439.72">11779 1316 11967 0,'4'-3'1072'0,"2"0"-864"0,-2 3-208 0,0 0 0 16,2-1 1920-16,3-1 352 0,6 1 64 16,9-2 16-16,10-1 1472 0,6-1 288 15,2 1 64-15,-1 3 16 0,1-1-2144 0,-5 1-416 0,-37 1-96 0,64 3 0 16,-38-2-1088-16,-26-1-192 16,48 6-64-16,-48-6 0 15,0 0-896-15,64 8-192 0</inkml:trace>
  <inkml:trace contextRef="#ctx0" brushRef="#br0" timeOffset="14894.94">12515 868 27647 0,'0'-2'2448'0,"0"4"-1952"0,1-1-496 0,-1 2 0 16,2 3 1344-16,-2-2 192 0,0 3 16 0,0 6 16 15,0-13 576-15,0 0 112 0,7 76 32 0,-7-76 0 16,10 83-1520-16,-10-83-320 0,10 96-48 0,-10-96-16 0,11 95-384 0,-11-95 128 16,13 83-128-16,-13-83 0 15,12 70 0-15,-12-70 0 0,12 58 0 0,-12-58 0 0,0 0 0 0,11 60 0 0,-11-60 0 0,0 0 128 16,0 0 0-16,0 0 0 0,6 51 0 0,-8-48 0 16,1-2 32-16,-1-2 0 0,0-2 0 0,0-2 0 31,-1-1 96-31,2-3 32 0,0-2 0 0,-1-2 0 0,1-4 176 0,2-2 48 0,-1-2 0 0,3-4 0 15,1 0-160-15,2 0-32 16,2-2 0-16,1 0 0 0,-1 2-192 0,2 2-128 0,0 2 128 16,-1 2-128-16,2 5 0 0,-1 3 0 15,0 4 0 1,-2 4 0-16,2 4 0 0,-2 4 0 0,-8-5 0 0,0 0-128 0,0 0-16 16,0 0 0-16,43 59 0 0,-43-59 0 0,0 0-48 0,0 0-16 15,25 75 0-15,-25-75 0 16,0 0 208-16,16 61-192 0,-13-43 192 0,-3-18-192 0,0 0 192 0,0 0 0 0,0 0 0 0,0 0 0 15,28 65 0-15,-20-58 0 0,-8-7 0 0,0 0 0 16,0 0 0-16,0 0 0 0,60 28 0 0,-49-26 0 31,0-1-432-31,1-1 16 0,-3 0 0 0,3 0 0 16,-2 0-608 0,0-1-112-16</inkml:trace>
  <inkml:trace contextRef="#ctx0" brushRef="#br0" timeOffset="15252.89">13080 1522 21183 0,'3'-1'944'0,"0"1"192"0,0 0-912 0,-1 0-224 15,0-2 0-15,-1 2 0 0,1 2 2384 0,-1-4 432 0,3 1 96 0,3-1 16 0,3-1-144 0,2-1-32 0,2-3 0 0,0 0 0 0,0-1-1776 0,0-2-352 0,0 0-80 0,-1 0-16 0,0-1-16 0,-2-1 0 0,0 1 0 0,-2 0 0 0,-1-1-144 0,-2 0-48 16,-2 0 0-16,-3 0 0 0,-2-1-80 0,-2-1-32 15,-1 0 0-15,-3 0 0 0,-3-1-208 0,-1 1 144 16,-1 3-144-16,-2 0 128 0,2 2-128 0,-3 2 0 0,0 4 0 0,-1 2 0 31,2 2 0-31,2 4 0 0,-1 2 0 0,2-2 0 0,1 7 0 0,0 2 0 0,1 4 0 16,2 1 0-16,3 2 0 0,1 0 0 16,2 4 0-16,1-25 0 0,4 46 0 0,-4-46 0 0,0 0 0 15,23 60 0 1,-23-60 0-16,0 0 0 0,0 0 0 0,57 60 0 0,-57-60 128 0,0 0 64 15,0 0 0-15,71 32 0 0,-71-32-192 0,0 0 128 0,55 10-128 0,-55-10 128 16,0 0-496-16,47 1-96 16,-32-2-32-16,1 0 0 0,-2-1-592 31,0 1-128-31</inkml:trace>
  <inkml:trace contextRef="#ctx0" brushRef="#br0" timeOffset="15878.88">14483 873 32255 0,'0'-4'2864'0,"0"1"-2288"0,0 2-576 0,0 1 0 0,0 0 1184 0,0 0 128 0,0 0 32 0,1 1 0 0,1 4 0 0,0 5 0 0,-2-10 0 0,0 0 0 0,10 57-896 0,-10-57-192 0,10 65-16 0,-10-65-16 0,12 97-80 0,-7-44-16 16,-1-2 0-16,-4-51 0 0,8 89-128 0,-8-89 0 0,7 65 0 0,-7-65 128 0,0 0-128 0,11 72 0 31,-11-72 0-31,0 0 0 0,0 0 144 0,0 0 0 0,11 61 0 0,-11-54 0 0,-1-3 64 0,-1 0 16 16,2-2 0-16,-2-4 0 0,0 0 48 0,1-4 16 16,-2-1 0-16,0-2 0 0,2 0 96 0,-1-4 0 31,2-3 16-31,2-1 0 0,0-1-128 0,3-3-16 15,2-2-16-15,3 1 0 0,2 0-240 0,4 1 128 0,1 1-128 0,3 5 0 0,-2 4 0 16,3 3 0-16,0 4-128 0,2 6 128 0,-23-2-304 31,0 0 48-31,58 28 16 0,-58-28 0 0,0 0-16 0,51 49-16 16,-51-49 0-16,0 0 0 0,32 65 16 0,-32-65 16 0,0 0 0 0,10 62 0 16,-11-45 80-16,-4-1 16 0,-2-2 0 0,-2 0 0 15,-6 2 144-15,0-4 0 0,-5 1 0 0,-1-1 0 0,3-3 0 0,-5 0 0 16,-1-2 0-16,-2-3 0 0,2 0 144 0,0-2 16 15,5-2 0-15,3-2 0 0,2 0 80 0,3-1 16 16,2-1 0-16,2-2 0 0,3-1-256 0,3 1-208 0,3 1 32 16,1-1 16-1,1 3-544-15,1-1-96 0,5 1-32 0,2-1-18576 16</inkml:trace>
  <inkml:trace contextRef="#ctx0" brushRef="#br0" timeOffset="16226.88">15004 1605 14735 0,'6'-1'1312'0,"-1"-1"-1056"16,0 1-256-16,-3 0 0 0,1-1 3744 0,0-1 688 16,6 1 144-16,2-5 32 0,6-2-1408 0,1-2-288 15,2-2-48-15,-2-1-16 0,1 0-1792 0,-2-2-352 0,-2 1-80 0,-2 1-16 16,0-2-96-16,-3 2 0 0,-3-2-16 0,-2 2 0 16,-1 0-48-16,-2-1 0 0,-2-1 0 0,-2 0 0 15,-3 1-112-15,-2 1-16 0,-5 1-16 0,3 0 0 16,-4 6-112-16,-1 2 0 0,0 3-16 0,-2 4 0 15,1 2-176-15,-1 2 0 0,0 2 144 0,2 3-144 0,0 2 0 0,3 1 0 32,2 3 0-32,2 2 0 0,2 2 0 0,5-21 0 0,0 0 0 0,-3 46 0 15,3-46 0-15,0 0 0 0,0 0-144 0,25 60 144 0,-25-60 0 16,0 0 0-16,0 0 0 0,57 36 0 0,-57-36 0 16,0 0 0-16,61 10 128 0,-37-10-128 0,2 0 160 0,1-3-160 0,-3 1 192 0,0-1-192 31,0-1 0-31,2-1 0 0,-1 0-160 0,-2 0 160 15,1 0-608-15,-4 1 0 0,1-2 0 0,-4 2 0 16,0-1-464-16,-3-2-80 0,0-1-32 0,-3-2-11984 0,-1-1-2384 0</inkml:trace>
  <inkml:trace contextRef="#ctx0" brushRef="#br0" timeOffset="16482.95">15514 1129 7359 0,'9'-87'160'0,"-7"53"32"0,0 14 16 0,-2 10 0 15,0 4-208-15,0-1 0 0,0-8 0 0,-2-11 0 0,1-9 4576 0,1-5 864 0,-1 4 192 0,1 5 16 16,0 8-1264-16,0 6-256 0,0 7-48 0,0 6-16 15,-2 5-2480-15,2 4-496 0,0 5-112 0,2 1-16 16,-2-11-304-16,0 0-64 0,4 70-16 0,-4-70 0 16,5 58-272-16,-5-58-64 0,6 84-16 0,-3-28 0 15,1 8-224-15,0-2 0 0,2-4 0 16,-6-58 0-16,16 93 0 16,-16-93 0-16,19 69 0 0,-19-69 0 15,0 0 0-15,37 70 0 0,-37-70 0 0,0 0 0 0,0 0 0 0,48 46 0 16,-48-46 0-16,0 0 0 0,0 0-240 0,51 21 64 15,-38-19 16-15,-1-1 0 16,0-1-528-16,0-1-96 0,1-2-32 0,1-1 0 16,3-2-224-16,-1-2-48 0,-1-1-16 0,-1-1 0 15,-1 0-2160-15,-2-1-416 0,-2 0-96 0,-1-5-10688 0</inkml:trace>
  <inkml:trace contextRef="#ctx0" brushRef="#br0" timeOffset="17234.07">15919 1218 7327 0,'-4'-123'640'0,"4"104"-512"0,0 14-128 0,0 5 0 15,-1-5 560-15,1-2 80 0,-2-6 0 0,0-7 32 16,-3-5 5152-16,1-4 1040 0,0 0 208 0,-2 0 64 0,2 5-4160 0,1 5-832 15,-1 3-160-15,3 5-48 16,-2 5-1056-16,0 5-224 0,1 4-32 0,1 5-16 0,0 5 560 0,-1 4 112 0,2-17 32 0,-1 48 0 31,1-48-1824-31,-3 70-352 0,0-26-80 0,0 4-16 0,1 6 768 16,0 1 192-16,1 0 0 16,1-7 0-16,0-48 0 0,7 79-192 0,-7-79 192 0,12 60-192 0,-12-60 32 0,0 0 0 0,36 69 0 0,-36-69 0 15,0 0 16-15,49 54 0 16,-49-54 0-16,0 0 0 0,52 32 0 0,-52-32 0 0,0 0 0 0,47 14 0 0,-47-14 144 0,0 0 0 31,47 0-144-31,-32 0 144 0,-1-3 0 0,1-1 0 16,-1-2 0-16,0 1 0 0,1-2 0 0,-1-2 160 15,-1 2-32-15,1-3-128 0,0 2 320 0,3-4-64 0,3-3 0 0,0-3 0 16,0-1 112-16,-5-1 16 0,-3 1 0 0,-3-1 0 16,-4 0 0-16,-4 2 16 0,-2-1 0 0,-5 1 0 15,-4 2-16-15,-3 2 0 0,-1 3 0 0,-3 1 0 16,-2 2-128-16,-3 2-48 0,1 2 0 0,-1 4 0 15,0 1-208-15,3 5 176 0,0 1-176 0,4 1 160 16,3 4-160-16,3 2 0 0,0 3 0 0,2 1 0 16,3 1-176-16,1-1 48 0,3-18 0 0,-3 44 0 15,3-44-192-15,0 0-16 0,9 59-16 0,-9-59 0 0,0 0-32 0,0 0 0 0,52 65 0 16,-52-65 0 0,0 0 96-16,63 30 16 15,-63-30 0-15,48 12 0 0,-48-12 96 0,48 6 32 16,-26-5 0-16,-3-2 0 0,0-2 144 0,-1 0 0 0,1-2 0 0,-4-1 0 15,-1 0 0-15,0-1 144 0,-2-1-16 0,-1-1-128 16,-1 0 512-16,-2-4-16 0,-2 1 0 0,1-3 0 16,-1-2 80-16,-1-3 32 0,1-2 0 0,0-1 0 15,1-1-208-15,0 0-32 0,0 0-16 0,1 1 0 0,2 4-352 16,1 2 128-16,1 2-128 0,-1 4 0 0,2 3 0 0,-2 2 0 16,3 3 0-16,2-1 0 0,-1 4 0 0,1 1 0 0,1 1 0 0,-2 1 0 15,2-1 0 1,-1 4-128-16,-16-6 128 0,0 0 0 0,0 0-128 0,62 30 128 0,-62-30-128 15,0 0 128-15,0 0 0 0,0 0-160 0,52 61 160 0,-52-61 0 16,0 0 0-16,0 0 0 0,20 69 0 16,-20-69 0-16,0 0 0 0,0 0 0 0,0 0 0 0,18 69 0 15,-18-69 0-15,0 0 0 0,0 0 0 0,0 0 0 16,31 66 0-16,-31-66 0 0,0 0 0 0,0 0 144 16,0 0-144-16,41 57 0 0,-41-57 0 0,0 0 0 0,0 0 0 0,0 0 0 15,0 0-160 1,55 39 160-1,-45-34-768-15,-1-2-64 0,-2-2-16 0,0 0 0 16,-3-1-448-16,-1-1-96 0,-3 0-16 16,-1-1-18320-16</inkml:trace>
  <inkml:trace contextRef="#ctx0" brushRef="#br0" timeOffset="17400.04">15425 1166 2751 0,'-10'-20'256'16,"10"10"-256"-16,4 2 0 0,3 1 0 0,-2 5 7376 0,2-1 1440 0,5-1 272 0,10-1 64 0,13-4-6912 0,12-2-1376 0,11 0-288 0,5-4-48 0,8 4 304 0,-1 0 64 0,-2 1 16 0,-3 1 0 0,-3 2-912 0,-5 5-144 0</inkml:trace>
  <inkml:trace contextRef="#ctx0" brushRef="#br0" timeOffset="22088.63">17982 7327 11055 0,'-1'1'976'0,"-2"-1"-784"0,3 0-192 0,0 0 0 0,-2 0 1280 0,1 0 192 0,-1-1 64 0,-2 1 0 0,0-1 1280 0,0 1 256 0,1-2 48 0,0 1 16 0,3-1-848 0,0 1-176 0,0 1-16 0,2-2-16 0,-1 1-1248 0,0 0-240 0,1 2-48 0,-1-1-16 0,1 1-384 0,-1 2-144 0,2 2 0 0,-2-1 144 16,2 1-1104-16,-2 1-208 15,1 1-48-15,-1 0-14208 0</inkml:trace>
  <inkml:trace contextRef="#ctx0" brushRef="#br0" timeOffset="26747.99">22589 3120 4607 0,'0'-2'400'16,"0"1"-400"-16,0 1 0 0,0 0 0 0,0-1 1040 0,0 1 128 0,0-2 32 0,1-1 0 0,-1 0 848 0,1-1 192 0,2 1 16 0,-1-1 16 0,0 1 176 0,0-1 48 0,1 1 0 0,-2-1 0 0,2 1-272 0,0 0-48 0,0 1-16 0,-1 0 0 0,1-1-496 0,-1 2-112 0,0 1-16 0,1-1 0 16,0-1-736-16,0 2-160 0,1-1-16 0,-1 2-16 15,1 1-288-15,0 0-64 0,-1 1-16 0,0 1 0 16,1 2-112-16,1 1-128 0,-5-7 176 0,0 0-176 15,0 0 144-15,0 0-144 0,21 57 0 0,-21-57 144 16,0 0-144-16,0 0 0 0,14 63 0 0,-14-63 0 16,0 0 0-16,10 58 128 0,-10-58-128 0,0 0 0 15,8 54 128-15,-8-54-128 0,0 0 0 0,0 0 128 16,7 52-128-16,-5-42 192 0,-2 0-192 0,0-2 192 16,0-1-16-16,-2-1 0 0,2 0 0 0,-1-2 0 0,0 2 16 0,-1-4 16 0,1 1 0 0,-1 0 0 15,1 0-16-15,1-2-16 16,-2 2 0-16,1-3 0 0,1 2 16 0,-1-2 0 0,1-2 0 0,-2 1 0 15,1-2 80-15,1-1 32 0,-2-1 0 0,1 0 0 16,1-1 48-16,-1 0 16 0,1-1 0 0,-2-1 0 16,2-2-80-16,0 0-16 0,0-1 0 15,-1-2 0-15,1-1-80 0,0 0-32 0,1 0 0 16,-1 0 0-16,0-2-160 0,2-1 192 0,0-3-192 16,0-2 192-16,2-1-192 0,0-2 0 0,2-1 0 0,0 2 0 0,2 0 0 0,1 3 0 15,-1 1 0-15,0 2 0 0,2 2 0 0,-1 1 0 16,-1 5 0-16,1-1 0 15,-1 1 0-15,2 1 0 0,0 4-144 0,0-2 144 16,-2 2-192-16,1 1 32 0,-1 1 0 16,-1 2 0-16,2 1-48 0,-2 1-16 0,1 1 0 0,0 0 0 0,-8-2 48 0,0 0 16 15,0 0 0-15,0 0 0 0,0 0 160 0,48 56-208 16,-48-56 80-16,0 0 128 16,0 0-192-16,33 65 192 0,-33-65-160 0,0 0 160 15,30 69 0-15,-30-69-144 0,0 0 144 0,27 61 0 16,-27-61 0-16,0 0 0 0,20 52 0 0,-20-52 0 0,0 0 0 0,15 52 0 15,-15-52 0-15,0 0 0 0,0 0 0 0,13 57 0 16,-13-57 0-16,0 0 0 16,0 0 240-16,0 0-32 0,8 46 0 0,-9-40 0 15,1 0 112-15,0-2 0 0,-1 0 16 0,-1-1 0 16,-1-2-16-16,2 2 0 0,0-3 0 0,-1 1 0 16,1-1-64-16,-1 0 0 0,1 0-16 0,-2 0 0 15,2 0-64-15,-1 0-16 0,1 0 0 0,-1 0 0 0,1-1-160 0,0 0 128 16,-1 1-128-16,1-2 128 0,-1 2-128 15,2-1 0-15,-1 1 0 0,1-2 0 0,0 1 0 0,0 0 0 16,0-1 0-16,0 1 0 16,1-2-752-16,1 2-16 0,-1-2-16 0,1 0 0 15,2 0-624-15,0 0-128 0</inkml:trace>
  <inkml:trace contextRef="#ctx0" brushRef="#br0" timeOffset="30152.42">22529 1343 16575 0,'0'1'1472'16,"-1"2"-1168"-16,-1 0-304 0,1-2 0 0,0 0 1200 0,-1 2 176 0,-1 3 32 0,1 4 16 0,-1 3 416 0,-2 1 80 0,5-14 0 0,0 0 16 0,-4 46-1296 0,4-46-256 0,0 0-48 0,0 0-16 0,0 0 432 0,0 0 80 0,24 67 0 0,-24-67 16 0,0 0 16 15,0 0 0-15,0 0 0 0,51 48 0 0,-51-48-288 0,0 0-48 16,0 0-16-16,0 0 0 16,59 22 32-16,-59-22 0 0,0 0 0 0,41 2 0 15,-26-2-192-15,-3-3-32 0,1 0-16 0,-2 0 0 16,-1-2-32-16,1-1 0 0,-1-3 0 0,-1 1 0 0,-2 1 112 15,0-2 32-15,-1-2 0 0,-1-2 0 0,-1 1 64 0,1-2 16 16,-4 1 0-16,1-1 0 0,-1-2 16 0,-1-1 0 16,-3-1 0-16,0 1 0 0,-1-1-96 0,-2-1-16 15,-1 1 0-15,0-1 0 16,-1 1-128-16,-1 0-16 0,-2-1-16 0,0 4 0 0,-1-1-112 0,0 2-128 16,0 1 176-16,0 2-176 0,-1 1 160 0,-1 3-160 15,0 2 128-15,0 2-128 0,-1 3 0 0,0 3 128 16,-2 2-128-16,0 2 0 15,-1 5 0-15,2-1 0 0,1 3 0 0,0 0-176 0,4 0-112 0,1 2-32 16,2 1 0-16,1-2 0 16,1 2-272-1,3 0-64-15,3-17-16 0,0 0 0 0,7 57-160 16,-7-57-48-16,0 0 0 0,0 0 0 0,53 60-928 16,-53-60-192-16</inkml:trace>
  <inkml:trace contextRef="#ctx0" brushRef="#br0" timeOffset="30718.41">22923 1136 10127 0,'0'-4'896'0,"-1"1"-704"0,1 2-192 0,0-1 0 16,0 2 1088-16,-1-1 192 0,-1 0 48 0,1-4 0 0,-1 1 2448 0,1 1 512 0,-1 0 80 0,1 2 32 0,1 1-2160 0,0 3-448 0,-1 2-64 0,2 3-32 0,0 0-608 0,1 3-112 0,-2-11-16 0,0 0-16 0,0 0-496 0,13 65-80 0,-13-65-32 0,0 0 0 16,15 64-144-16,-15-64-48 0,0 0 0 15,21 68 0-15,-21-68-144 0,0 0 0 0,26 63 0 0,-26-63 0 32,0 0 0-32,0 0 0 0,28 60 0 0,-28-60 0 15,0 0 0-15,0 0 128 0,0 0-128 16,0 0 128-16,0 0 64 0,0 0 0 0,0 0 0 0,0 0 0 0,0 0 112 0,0 0 16 15,0 0 16-15,0 0 0 0,0 0 80 0,0 0 16 16,0 0 0-16,0 0 0 0,14-6-64 0,-15-4-16 16,1-1 0-16,0-1 0 0,0 0-96 15,1-1 0-15,2-1-16 16,1 1 0-16,0 0-240 0,2-1 176 0,0 2-176 0,2 0 160 0,2 2-160 16,1 2 0-16,2 1 0 0,0 3 0 0,0-1 0 0,1 4 0 0,0 2 0 0,0 2 0 15,-14-3-288-15,0 0 64 0,0 0 16 0,59 30 0 16,-59-30-48-16,0 0 0 15,0 0 0-15,45 55 0 0,-45-55 112 0,0 0 16 16,0 0 0-16,23 58 0 16,-23-58 128-16,0 0 0 0,0 0 0 0,0 0 0 0,-1 58 0 15,-4-50 224-15,0 1-48 0,-1-2-16 0,-1-1 240 0,-1-1 48 0,-4-1 16 0,1-1 0 16,1 0-16-16,-3-2-16 0,1 1 0 0,-2-2 0 16,-1-2 16-16,1 0 16 0,0-1 0 0,1 0 0 15,1-1-192-15,2 1-32 0,1 0-16 0,1-1 0 16,1 0-224-16,0-1-208 0,1 1 32 0,2 1 16 31,1 1-800-31,3 0-176 0,0 2-16 0,3 2-20576 0</inkml:trace>
  <inkml:trace contextRef="#ctx0" brushRef="#br0" timeOffset="31485.3">23784 1246 14735 0,'-6'-2'1312'0,"3"0"-1056"0,2 1-256 0,1 1 0 16,-2 0 928-16,0-2 128 0,-3 0 32 0,-5-1 0 0,-1-1 1872 0,-3 1 384 0,0 0 80 0,0 4 16 0,1 1-1232 0,-1 2-240 0,3 2-48 0,-2 1-16 0,2 1-976 0,1 1-192 0,1-1-32 0,2 2-16 0,1 0-352 0,4 1-64 0,2 0-16 0,2-1 0 16,-2-10-96-16,0 0-32 0,0 0 0 0,0 0 0 15,54 54 16-15,-54-54 0 16,0 0 0-16,52 28 0 0,-52-28-144 0,0 0 192 0,61 23-192 0,-61-23 192 0,0 0-192 15,62 21 160-15,-62-21-160 0,0 0 160 16,53 21-16-16,-53-21 0 0,0 0 0 0,0 0 0 0,0 0 16 0,0 0 0 16,0 0 0-16,0 0 0 0,0 0 96 0,0 0 0 31,0 0 16-31,19 61 0 0,-27-57-16 0,-3 0 0 0,-1 1 0 0,-2-1 0 16,-1 0 0-16,-1-1 0 15,2 0 0-15,0-2 0 0,-2 2 16 0,1 0 0 0,-1-2 0 0,1 2 0 16,2-1-128-16,0 0-16 0,3 0-128 0,0-1 192 15,3 2-192-15,3-2-256 0,0 1 48 0,4 1 16 32,1-2-624-32,2 2-112 0,3-2-32 0,1 1-12544 0,4-2-2496 0</inkml:trace>
  <inkml:trace contextRef="#ctx0" brushRef="#br0" timeOffset="31858.56">24597 1420 17503 0,'0'-3'768'0,"0"2"176"0,0 0-752 0,0-1-192 0,0 1 0 0,0 1 0 0,0 0 2816 0,0 0 512 0,2-2 128 0,-1 2 0 0,3-1-128 0,2 1-48 0,1 0 0 0,3 0 0 0,0 0-2144 0,1 1-432 0,2-1-96 0,1 2-16 0,-14-2-64 0,0 0-16 0,49 3 0 0,-30-3 0 15,-1 0-64-15,1 0 0 0,-2 0-16 0,1-2 0 16,0 2-112-16,-1-1 0 0,-1 1-16 0,-1-2 0 16,1 2-112-16,-2-1 0 0,-1 1-16 0,-2 0 0 0,-4-1-176 0,0 1 192 15,-1 0-192 1,-2 0 192-16,0 0-192 0,-2 0 0 0,-1 0 0 0,-2 1 0 15,1-1 0-15,-3 0-320 0,-1 1 48 0,-1 1 16 16,0 1-736-16,-2-1-144 16,-2 1-16-16,1 4-19264 15</inkml:trace>
  <inkml:trace contextRef="#ctx0" brushRef="#br0" timeOffset="32922.19">26051 1076 11967 0,'-4'0'1072'0,"1"0"-864"0,1 0-208 0,2 0 0 0,-1 1 1984 0,-2 0 336 0,-1 1 80 0,-4 2 16 0,-5 3 720 0,-3 2 128 0,-1 3 48 0,0 1 0 0,-1 3-1312 0,1-1-256 0,0 3-48 0,0 1-16 16,0-1-720-16,3 1-160 0,1-4-32 0,2 1 0 16,4-2-320-16,0 0-64 0,3 1 0 0,2 0-16 15,1-1 32-15,1-14 16 0,0 0 0 0,0 0 0 16,0 0-16-16,17 67 0 0,-17-67 0 0,0 0 0 15,0 0-16-15,0 0-16 0,44 60 0 0,-44-60 0 16,0 0-112-16,0 0 0 0,0 0-16 0,0 0 0 16,55 41-112-16,-55-41 0 15,0 0-128-15,0 0 192 0,0 0-192 0,48 18 0 16,-41-15 0-16,0-2 0 16,-1 1-256-16,-1-1-160 0,1 1-32 0,-2-2 0 15,0 1-688-15,1-1-144 0,-1 0-16 0,0 0-18160 0</inkml:trace>
  <inkml:trace contextRef="#ctx0" brushRef="#br0" timeOffset="33484.44">26370 1132 14735 0,'3'-1'1312'0,"-2"-1"-1056"0,1 2-256 0,-2 0 0 0,1 0 1904 0,-1 0 320 0,2 0 64 0,1 2 16 0,1-1 1392 0,-1 2 272 0,-3-3 64 0,0 0 16 0,0 0-2304 0,0 0-464 0,0 0-80 0,26 70-32 0,-26-70-576 0,0 0-112 16,0 0-32-16,16 67 0 0,-16-67 0 0,0 0 0 16,0 0 0-16,15 61 0 15,-15-61 0-15,0 0-16 0,0 0 0 0,0 0 0 16,13 60-48-16,-11-51 0 0,-1 1 0 0,0-2 0 16,1 1-112-16,-1-2-16 0,1 0-16 0,-2-2 0 15,1 0-240-15,-1-2 144 0,2-1-144 0,-2 0 128 16,1-1-128-16,-1-1 0 0,1 0 0 0,1 0 0 15,-1-1-416-15,1-2-64 0,-1 2-16 0,-1-2 0 16,1 1-464-16,-1-1-112 0,2 1-16 0,-2-1-18816 16</inkml:trace>
  <inkml:trace contextRef="#ctx0" brushRef="#br0" timeOffset="33938.37">26747 1166 25791 0,'2'-3'1152'0,"-1"2"224"0,1 1-1104 0,-1 0-272 0,-1 0 0 0,0 0 0 0,0 0 1952 0,-1 1 336 15,-1 2 64-15,1 0 16 0,-3 2-208 0,-1 1-48 16,-2 1 0-16,-1 0 0 0,-2 0-1344 0,-1-1-288 16,-2 1-48-16,0 1-16 0,-2 0-80 0,-1 0-16 15,1 0 0-15,-2 0 0 0,1-1-96 0,1-2-32 16,0 2 0-16,1-1 0 0,3-2-32 0,2 0-16 0,2 1 0 0,2-3 0 15,2 3-144-15,0-2 0 16,3-1 0-16,0 1 128 0,2-1-128 0,-1-1 0 0,2 0 0 0,1 1 0 0,2-1 0 0,1-1 0 16,0 2 0-16,1-2 0 0,1 1 0 0,1-1 0 15,1 2 0-15,-1-2 0 0,1 0 0 0,-1 0 0 16,3 0 0-16,-1 0 0 0,0 0 0 0,0 0 0 16,1 1 0-16,0 2 0 0,0 1 192 0,-1-1-64 15,-12-3 0-15,0 0 0 16,0 0 128-16,0 0 32 0,60 34 0 0,-52-29 0 15,-1 2 16-15,0-1 0 0,2 1 0 16,-1 0 0-16,1-1 16 16,-2 1 16-16,0-3 0 0,-2 2 0 0,1-2-48 0,-2-1-16 0,1 1 0 0,-1-1 0 15,0 0-64-15,-1 0-16 0,0-1 0 0,-2 0 0 0,1 1-192 0,-1-2 0 16,-1 0 0-16,0 1 0 16,-1-2-128-16,-1 1-128 0,2 1-32 0,-3-1 0 15,2 1-832-15,-2-1-160 16,0 0-48-16,0 1-19776 0</inkml:trace>
  <inkml:trace contextRef="#ctx0" brushRef="#br0" timeOffset="34436.93">27524 1135 21183 0,'-1'-3'1888'0,"1"0"-1504"0,0 2-384 0,0-1 0 15,0 2 1216-15,0 0 192 0,0 0 16 0,0 0 16 0,0 2 1760 0,0-1 368 0,0 3 64 0,0 4 16 0,0 0-2176 0,0 3-416 0,0-1-96 16,0 4 0-16,0-14-416 0,0 0-80 0,0 0-16 0,6 64 0 0,-6-64-32 0,0 0-16 0,0 0 0 0,5 65 0 0,-3-52-16 0,-2-13-16 0,0 0 0 0,0 0 0 15,0 0 0-15,10 63 0 0,-10-63 0 16,0 0 0-16,0 0-48 0,0 0-16 16,0 0 0-16,0 0 0 0,19 59-112 0,-16-54-32 15,0-1 0-15,0-3 0 16,0 2-160-16,-1-3 0 0,0 0 0 0,1 2 128 0,-2-2-336 16,2-2-80-16,-2 1-16 0,1-1 0 15,-1 1-736-15,-1-2-160 0,-1 0-16 16,-1 0-19472-16</inkml:trace>
  <inkml:trace contextRef="#ctx0" brushRef="#br0" timeOffset="34675.49">27281 1340 32255 0,'3'-7'1424'0,"0"4"304"16,1 0-1392-16,2 0-336 15,-2 2 0-15,-1-1 0 0,1 2 1296 0,5-1 192 0,3-2 48 0,8 0 0 0,4 0 224 0,4-1 48 16,1 0 16-16,2 1 0 0,-2 0-944 0,1 0-192 0,0 2-48 0,-2 0 0 15,-5-1-256-15,-1 1-64 0,-1-1-16 0,-1 2 0 16,-3 0-144-16,-1 0-32 0,-4 2 0 0,0-2 0 16,-4 1-128-16,-2 1 0 0,-2-1 0 0,-1 0 0 31,0 1-400-31,-3 1-64 0,0-2-16 0,-2 2 0 16,1 0-608-16,-2 0-112 0</inkml:trace>
  <inkml:trace contextRef="#ctx0" brushRef="#br0" timeOffset="35284.01">28214 1244 29487 0,'4'-3'2624'0,"0"0"-2112"0,-1 0-512 0,-2 2 0 0,2-2 2080 0,0-1 304 0,4-3 64 0,4-5 16 0,2-2-960 0,1-3-192 0,-1 2-32 0,-2 1-16 0,-1 2-688 0,-3 1-144 0,-3 2-32 0,-1 1 0 0,0 2-48 0,-1 1-16 15,-2 2 0-15,0 0 0 16,0 3-112-16,-3 1-32 0,0 4 0 0,-1 2 0 16,-1 1-192-16,1 5 0 15,4-13 0-15,-8 37 0 0,8-37 0 0,-5 45 0 0,5-45 0 0,0 0 0 16,-1 68 0-16,1-68-160 15,0 0 160-15,10 65-128 0,-10-65 128 0,0 0 0 0,0 0-144 0,15 65 144 16,-15-65 0-16,0 0 0 0,0 0 0 0,0 0 0 16,0 0 0-16,27 58 0 0,-22-54 0 0,-3 0 0 15,0-1 0-15,-1 0-144 0,1-2 144 0,-1-1 0 16,-1 0-752 0,0 0-32-16,0 0-16 0,-3 0-18656 0</inkml:trace>
  <inkml:trace contextRef="#ctx0" brushRef="#br0" timeOffset="35482.87">28118 1511 31327 0,'8'2'1392'0,"-2"-2"272"0,1 0-1328 0,-3 0-336 0,-1 0 0 0,-2 0 0 16,1 2 2304-16,2-2 400 0,3 0 80 0,3 1 16 15,4-1-1376-15,-14 0-272 0,34 3-48 0,-34-3-16 0,38 3-640 0,-38-3-144 16,40 1-32-16,-40-1 0 0,39 3-272 0,-39-3 0 15,38 3 0-15,-38-3 0 16,0 0-320-16,54 10-160 0,-54-10-32 0,0 0-12912 16,47 8-2576-16</inkml:trace>
  <inkml:trace contextRef="#ctx0" brushRef="#br0" timeOffset="35799.66">28707 1059 28559 0,'3'-12'2544'0,"-1"8"-2032"16,3 1-512-16,-1 0 0 0,-1 2 1136 0,-1 1 128 16,3 1 16-16,3 1 16 0,-8-2 832 0,0 0 176 15,58 21 16-15,-58-21 16 0,62 37-1232 0,-62-37-240 0,68 56-48 0,-68-56-16 16,59 67-336-16,-59-67-64 0,41 69-16 0,-41-69 0 15,24 63-96-15,-24-63-32 0,15 58 0 0,-15-58 0 16,7 60 32-16,-7-60 0 0,1 62 0 0,-1-62 0 0,-1 55 192 0,1-55 32 16,0 0 16-16,-6 61 0 15,6-61-272-15,0 0-48 0,-7 43-16 0,7-43 0 16,0 0-704-16,-13 30-128 16,6-21-48-16,-3-2-13840 0,0-2-2784 0</inkml:trace>
  <inkml:trace contextRef="#ctx0" brushRef="#br0" timeOffset="36420.96">24068 3264 18431 0,'2'0'1632'15,"1"0"-1312"-15,3 0-320 0,-2 0 0 0,-2 0 1664 0,0 0 272 0,1 1 48 0,4-1 16 0,3 0 880 0,-10 0 160 0,0 0 32 0,58 3 16 0,-58-3-1360 0,48-1-288 0,-48 1-48 0,47-2-16 0,-27-1-720 0,-2 1-144 0,-1 0-16 0,1-1-16 0,1 2-64 0,-3-2-16 0,-3 2 0 0,-3 1 0 16,-1-2-224-16,-2 2-48 0,0 2-128 0,0-1 192 16,0 1-192-16,-4 0-288 15,-1 1 64-15,1-1 16 16,-3 0-816-16,2 1-176 0</inkml:trace>
  <inkml:trace contextRef="#ctx0" brushRef="#br0" timeOffset="37314.22">25451 2892 19343 0,'-6'3'1728'0,"0"0"-1392"0,1 0-336 0,0 0 0 0,1 1 2368 0,-3 2 384 15,-8 3 96-15,-8 8 16 0,-4 6-96 0,-3 2-16 0,4 2 0 0,0 0 0 0,4 0-1616 0,3 0-336 0,4 1-64 0,2 0-16 0,6-7-208 0,1 2-64 0,6-23 0 0,-1 52 0 0,1-52-80 0,0 0-32 0,18 71 0 0,-18-71 0 0,0 0-80 0,0 0-32 0,36 68 0 0,-36-68 0 0,0 0-32 0,0 0-16 16,0 0 0-16,38 53 0 0,-38-53-176 0,0 0 0 16,0 0 0-16,0 0 128 15,0 0-128-15,0 0-256 0,52 36 64 0,-42-36 16 16,-10 0-784-1,0 0-176-15</inkml:trace>
  <inkml:trace contextRef="#ctx0" brushRef="#br0" timeOffset="37606.29">25677 3029 34095 0,'0'0'1504'0,"0"0"320"0,1 2-1456 0,0-1-368 0,-1 2 0 0,0-2 0 0,2 2 1424 0,-2 3 224 0,3 2 32 0,-3-8 16 16,0 0-608-16,11 57-112 0,-11-57-16 0,0 0-16 0,16 73-624 0,-16-73-112 31,0 0-16-31,12 70-16 0,-12-70 32 0,0 0 16 0,0 0 0 0,19 67 0 0,-19-67-32 0,0 0-16 16,0 0 0-16,0 0 0 0,0 0-176 0,0 0 0 15,0 0 144-15,0 0-144 0,0 0 0 0,0 0-192 16,0 0 32-16,0 0 0 15,0 0-672-15,0 0-144 0,0 0-32 0,0 0-18112 0</inkml:trace>
  <inkml:trace contextRef="#ctx0" brushRef="#br0" timeOffset="37951.73">25980 3017 26719 0,'5'-2'1184'0,"-4"1"240"0,0 1-1136 0,1 0-288 0,-2 0 0 0,0 1 0 0,0 1 2304 0,0 2 384 15,-2 3 96-15,-2 3 16 0,-2 5-928 0,-2 2-176 16,-3 2-32-16,-2-1-16 0,-1 0-1024 0,0-1-208 16,1-2-32-16,-1-1-16 0,0 0-192 0,-2 0-48 15,1 0 0-15,2-3 0 0,5-5 64 0,0 1 0 16,3-1 0-16,-2-1 0 0,1 0-64 0,2-1-128 16,0-1 192-16,1-1-64 0,3 0-128 0,-2-2 0 0,4 0 0 0,-1-2 128 15,2 1-128-15,1-2 0 0,3 0 0 0,3-1 0 31,0 0 0-31,1 0-176 0,-1 1 176 0,2 0-128 0,2 0 128 0,3 0-208 16,0 2 80-16,-17 1 128 0,0 0-144 0,49 7 144 16,-49-7 0-16,0 0 0 0,47 17 0 0,-47-17 0 15,0 0 0-15,0 0 0 0,0 0 0 16,55 35 192-16,-55-35-16 0,0 0-16 0,0 0 0 16,0 0 0-16,45 38 0 0,-45-38 0 0,0 0-160 0,0 0 0 0,0 0 0 0,0 0 0 31,0 0-656-31,0 0-64 0,47 30-16 0,-47-30-18960 15</inkml:trace>
  <inkml:trace contextRef="#ctx0" brushRef="#br0" timeOffset="38237.83">26486 3007 33167 0,'4'-4'1472'0,"-2"2"304"0,1 1-1424 0,-2-1-352 15,0 2 0-15,1 0 0 0,-2 0 1728 0,1 3 256 0,2 1 64 0,0 3 16 16,-3-7-688-16,0 0-144 0,0 0-16 0,7 60-16 31,-7-60-432-31,0 0-96 0,0 60-16 0,0-60 0 0,0 0-192 0,-2 65-32 0,2-65-16 0,0 0 0 32,2 68-208-32,-2-68-32 0,0 0-16 0,8 55 0 0,-8-55-32 0,0 0 0 15,0 0 0-15,0 0 0 16,0 0-128-16,19 60 0 0,-19-60 0 0,0 0 0 0,0 0-128 0,0 0-128 15,0 0 0-15,0 0-16 16,0 0-656-16,0 0-128 0,0 0-32 0,0 0 0 16,12-7-96-16,-13 0-32 0</inkml:trace>
  <inkml:trace contextRef="#ctx0" brushRef="#br0" timeOffset="38391.51">26259 3165 31327 0,'1'-3'1392'0,"0"2"272"16,2 1-1328-16,-1-2-336 0,-1 2 0 0,0 0 0 15,4 0 1952-15,0 0 320 0,4-1 64 0,6 1 16 16,4 1-1008-16,2 1-208 16,2-1-48-16,-23-1 0 0,45 7-656 0,-23-3-144 0,-22-4-32 0,0 0 0 15,53 15-256-15,-53-15 0 0,0 0 0 0,0 0 0 16,58 24-784-16,-58-24-64 16,0 0-16-16,0 0-18032 0</inkml:trace>
  <inkml:trace contextRef="#ctx0" brushRef="#br0" timeOffset="38689.5">26894 3024 38703 0,'2'-6'1712'0,"-2"3"352"0,1 2-1648 0,1-1-416 0,-1 2 0 0,-1 0 0 31,0 2 912-31,1 1 112 0,1 2 0 0,2 2 16 0,-4-7 48 0,0 0 0 0,0 0 0 0,18 60 0 16,-18-60-464-16,0 0-96 0,16 62-16 0,-16-62 0 15,0 0-96-15,13 68-32 0,-13-68 0 0,0 0 0 16,17 66-80-16,-17-66-32 0,0 0 0 0,0 0 0 16,24 65-128-16,-24-65-16 15,0 0-128-15,0 0 192 0,0 0-320 0,0 0-80 16,0 0-16-16,0 0 0 16,0 0-992-16,41 48-192 0,-37-48-32 0,-3-1-19408 0</inkml:trace>
  <inkml:trace contextRef="#ctx0" brushRef="#br0" timeOffset="38934.82">27037 2798 31327 0,'6'-2'2784'0,"2"1"-2224"16,1-1-560-16,-2 2 0 0,1 2 384 0,3-2-48 15,-11 0 0-15,58 4 0 16,-5 2 1776-16,12 5 368 0,-3 5 64 0,-3 2 16 15,-2 3-1536-15,-8 2-288 0,-49-23-64 0,78 51-16 16,-78-51-176-16,51 56-32 0,-51-56-16 0,29 59 0 16,-29-59-48-16,14 58 0 0,-14-58 0 0,6 54 0 15,-6-54 64-15,0 52 16 0,0-52 0 0,-4 51 0 16,4-51-80-16,0 0 0 0,-3 64-16 0,3-64 0 0,0 0-496 0,-6 46-112 16,6-46-16-16,0 0 0 15,0 0-832 1,-11 41-192-16,5-32-16 0,-1-1-19232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9T14:56:17.14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10-29T14:56:26.088"/>
    </inkml:context>
  </inkml:definitions>
  <inkml:trace contextRef="#ctx0" brushRef="#br0">18161 12844 11967 0,'3'1'1072'16,"-3"-1"-864"-16,-1 0-208 0,-1 0 0 0,1 0 896 0,1 0 144 0,0 2 32 0,1-1 0 0,-1 2 416 0,-1 0 96 0,0 2 16 0,-4 2 0 0,1 2 240 0,-2 1 48 0,-1 0 16 0,-1 2 0 0,-1 1-656 0,-2 1-128 0,0 2-32 0,-2-1 0 0,-1 1-96 0,-2 1-32 0,-1 0 0 0,2 0 0 0,-2-2-144 0,1 2-48 16,-1 0 0-16,2 0 0 15,1-1-208-15,3-2-48 16,-2 1-16-16,1-2 0 0,3-2-272 0,-1-2-48 0,1-2-16 0,1 0 0 15,2-3-160-15,-1 0 192 0,3-1-192 0,0 0 192 16,2-2-32-16,2 1 0 0,0-1 0 16,0-2 0-16,2 1 0 0,-1-2 0 0,3 1 0 0,2 0 0 0,1-2 32 15,0 0 0-15,3 0 0 0,0 0 0 16,2-1 0-16,1 1 16 0,1-1 0 0,0 1 0 0,2-1 0 0,1 1 0 16,0-1 0-16,1 0 0 15,1 1 0-15,-1 0 0 0,3 0 0 16,-2 0 0-16,0 2 32 0,3 0 0 0,-1 1 0 0,0 0 0 15,0 0-32-15,0 0 0 0,2 1 0 0,-1 0 0 16,-22-1-16-16,44 3 0 0,-24-1 0 0,-2-1 0 16,-1 0 0-16,-1 1-16 0,-2-2 0 0,-3 1 0 0,-2 1-32 0,-4-1 0 0,3-1 0 0,-3 0 0 15,-1 1-144-15,-1-1 192 0,0 0-192 0,-2 2 192 16,1-2-192-16,-1 0 0 0,-1 0 0 0,0 0 0 16,0 1 0-16,-5-2 0 0,-4 1-192 0,5 0 192 31,8 0-768-31,-5 1-48 0,-6-1 0 0,0 0-13168 0,1 0-2640 15</inkml:trace>
  <inkml:trace contextRef="#ctx1" brushRef="#br0">22063 15299 0</inkml:trace>
  <inkml:trace contextRef="#ctx0" brushRef="#br0" timeOffset="9471.29">20149 8661 21183 0,'-1'-2'1888'0,"1"1"-1504"0,0-1-384 0,0 2 0 0,0-2 800 0,0 0 96 0,-2 1 0 0,1-2 16 0,-2 0 1776 0,0 3 336 0,0 0 80 0,0 1 16 0,3-1-1328 0,0 0-256 0,0 0-48 0,-1 30-16 0,1-30-864 0,0 0-176 0,0 0-48 0,11 51 0 0,-11-51-64 0,0 0 0 16,10 45-16-16,-10-45 0 0,7 43 0 0,-7-43 0 16,6 43 0-16,-6-43 0 0,3 50-32 0,-3-50 0 15,-2 52 0-15,2-52 0 0,-3 50-64 0,3-50-16 16,-2 49 0-16,2-49 0 0,-2 42-192 15,2-42 144-15,-1 37-144 0,1-37 128 16,0 0-128-16,0 38 128 0,0-38-128 0,0 0 128 16,0 0-128-16,0 0 192 0,0 36-192 0,0-36 192 15,0 0-192-15,0 0 0 0,0 0 144 0,0 0-144 0,-4 2 0 0,4-4 0 16,-3-1 0-16,0 0 0 16,0 0-336-16,0-1-96 15,0 0-16-15,1-1 0 16,0 1-768-16,1-2-144 0</inkml:trace>
  <inkml:trace contextRef="#ctx0" brushRef="#br0" timeOffset="9986.53">20446 8642 11055 0,'2'-1'976'0,"1"-1"-784"16,0 2-192-16,-3 0 0 0,0 2 1424 0,0-2 240 15,0 0 64-15,0 0 0 16,0 0 1552-16,0 0 320 0,4 39 64 0,-9-22 16 0,-2 2-1312 0,-3-1-272 16,-3 3-48-16,-1 2-16 0,-3 1-928 0,-1 0-176 15,2 0-32-15,-1-3-16 0,2 0-464 0,-1 0-96 16,-1 1 0-16,0-3-16 0,2 0-64 0,-1-2-16 31,-1 0 0-31,0-3 0 0,2-1-224 0,-1-1 144 0,2 0-144 0,3-4 128 16,-1-1-128-16,5-1 128 0,2-2-128 0,0-1 128 15,3-2-128-15,0-1 160 0,2 0-160 0,2-1 160 0,0-2-160 0,1 0 192 16,-3 3-192-16,0 0 192 0,24-10-192 16,-24 10 0-16,24-10 144 0,-24 10-144 0,0 0 0 0,44-7 0 15,-44 7 0-15,0 0 128 0,0 0-128 0,55 12 0 16,-55-12 0-16,0 0 0 0,0 0 0 0,61 41 0 16,-61-41 128-16,0 0-128 0,48 45 288 0,-48-45-16 15,0 0 0-15,41 44 0 0,-41-44 80 0,0 0 16 16,0 0 0-16,46 50 0 0,-46-50 64 15,0 0 16-15,0 0 0 0,0 0 0 16,36 47-32-16,-36-47 0 0,0 0 0 0,0 0 0 0,0 0-64 0,0 0-16 16,0 0 0-16,0 0 0 0,35 44-128 0,-35-44-16 15,0 0-16-15,0 0 0 0,0 0-176 0,0 0 0 16,0 0 144-16,0 0-144 0,0 0 0 0,0 0 0 16,0-3 0-16,-4-1 0 15,0 0-912-15,-2 1-112 0,0 0 0 16,-1 2-20912-16</inkml:trace>
  <inkml:trace contextRef="#ctx0" brushRef="#br0" timeOffset="10726.96">20995 9019 17503 0,'0'0'1552'0,"0"0"-1232"0,0 0-320 0,0 0 0 0,0 0 1536 0,0 0 256 0,0 0 64 16,0 0 0-16,47-5 704 0,-47 5 160 0,0 0 32 0,56-4 0 0,-56 4-768 0,0 0-128 0,58-5-48 0,-58 5 0 0,0 0-1040 0,51-4-192 0,-51 4-64 0,0 0 0 0,41-4-96 0,-41 4-32 0,0 0 0 0,0 0 0 0,44-6-64 0,-44 6-32 16,0 0 0-16,0 0 0 15,0 0-288-15,0 0 160 16,0 0-160-16,0 0 128 0,0 0-128 0,0 0 0 16,0 0 0-16,0 0-176 15,0 0-560-15,0 0-112 0</inkml:trace>
  <inkml:trace contextRef="#ctx0" brushRef="#br0" timeOffset="10939.75">20963 9135 23951 0,'0'0'1056'16,"0"0"224"-16,0 0-1024 0,0 0-256 0,0 0 0 0,43-7 0 0,-43 7 2608 0,0 0 464 15,0 0 80-15,51-7 32 0,-51 7-912 0,45-5-176 16,-45 5-48-16,0 0 0 15,64-6-1104-15,-64 6-240 0,0 0-32 0,51-4-16 16,-51 4-272-16,0 0-64 0,0 0-16 0,0 0 0 16,48-2-304-16,-48 2 160 0,0 0-160 0,0 0 128 15,0 0-256-15,0 0-64 0,0 0-16 0,0 0-13440 16,0 0-2688-16</inkml:trace>
  <inkml:trace contextRef="#ctx0" brushRef="#br0" timeOffset="15450.9">22582 8809 31327 0,'0'-3'2784'0,"0"0"-2224"0,0 2-560 0,0-1 0 0,0 2 1536 0,0-1 192 0,0-2 32 0,1 0 16 15,0 1-336-15,1 2-64 0,-2 0-16 0,0 0 0 0,0 0-848 0,8 39-192 0,-8-16-16 0,2 2-16 0,-2 5-48 0,1 1-16 0,2 1 0 0,0-1 0 0,-3-31-64 0,8 56-16 0,-8-56 0 0,9 42 0 0,-9-42-16 0,0 0-128 0,7 40 192 0,-7-40-64 16,0 0 112-16,0 0 16 0,0 0 0 0,0 0 0 16,0 0-32-16,0 0 0 15,0 0 0-15,0 0 0 0,0 0-64 0,1-5-16 0,-1-3 0 0,-1-1 0 16,1 1 48-16,0-3 0 0,0-2 0 0,0-1 0 16,1 0-192-16,1-2 192 0,0 1-192 0,1-2 192 15,1 1-192-15,2-2 0 16,1-2 144-16,2-4-144 0,2-2 0 0,2 1 0 0,2-2 0 0,2 2 128 15,3 4-128-15,0 1 0 0,-20 20-176 0,39-26 176 16,-39 26-208 0,0 0 48-16,62-7 16 0,-62 7 0 0,0 0 0 0,0 0 0 0,57 38 0 0,-57-38 0 15,18 46-80-15,-18-46-16 0,12 58 0 0,-12-26 0 16,0 1 48-16,-2-4 16 0,1 1 0 0,-2-6 0 0,0-2 176 0,3-22 0 0,-4 33-144 0,1-23 144 16,0-2 0-16,-1-2 0 0,1-3 0 0,-1-2 0 15,2 1 192-15,1-4 0 0,0 1 0 0,1-3 0 16,0-2 160-16,0 0 32 0,1-1 16 0,0-3 0 31,2 0-144-31,0-1-16 0,1-2-16 0,1 1 0 16,-1-2-224-16,1-1 144 0,1 0-144 0,1-2 128 15,2 0-128-15,-2-1 0 0,3-1 0 0,0-1 0 0,2-4 0 0,2 0 0 16,2 0 0-16,-2 2 0 0,0 1-320 0,0 2 64 0,0 4 16 0,-14 15 0 16,24-21 48-16,-24 21 16 0,0 0 0 0,0 0 0 15,0 0 176-15,0 0-208 0,0 0 80 0,0 0 128 16,51 43-176-16,-51-24 176 0,0-19-128 0,5 43 128 15,-5-21 0-15,1 2-128 0,-1 3 128 0,1-1 0 16,2 0 0-16,-3-26 0 0,7 44 0 0,-7-44-128 16,0 0 128-16,21 48 0 0,-21-48 0 0,0 0 0 15,0 0-384-15,0 0 0 0,50 35 0 0,-50-35-13216 32,0 0-2640-32</inkml:trace>
  <inkml:trace contextRef="#ctx0" brushRef="#br0" timeOffset="15785.4">23361 8932 23039 0,'-4'7'1024'0,"3"-4"192"0,1-3-960 0,-2 8-256 0,2-8 0 0,-1 9 0 0,1-9 2208 0,0 0 400 0,3 31 80 0,-3-31 0 0,11 46-432 0,-11-46-80 0,18 51-32 0,-18-51 0 0,27 40-1504 0,-27-40-288 0,0 0-64 0,45 38-16 0,-45-38-32 0,0 0-16 0,0 0 0 0,63 15 0 0,-63-15 64 0,0 0 16 0,0 0 0 0,57-9 0 16,-57 9 16-16,0 0 0 0,39-23 0 0,-39 23 0 16,22-21 0-16,-22 21 16 0,17-24 0 0,-10 10 0 15,-3 0 112-15,1-3 0 0,-4 0 16 16,-4-5 0-16,-1-2-48 0,-3 0-16 0,0 2 0 16,-4-1 0-16,-4-1-112 0,0 2-32 15,-3 2 0-15,-4 3 0 0,3 3-128 0,-1 4-128 16,0 3 144-16,-1 5-144 0,2 2 0 0,1 5 128 0,4 0-128 0,1 2 0 0,3 3-224 0,3 3-96 15,2 1 0-15,2 3-16 32,3-17-768-32,4 42-160 15,-4-42-16-15,14 50-19168 0</inkml:trace>
  <inkml:trace contextRef="#ctx0" brushRef="#br0" timeOffset="16284.44">24181 8405 30399 0,'-5'-3'2704'0,"3"2"-2160"0,0 1-544 0,1 0 0 16,-1 1 1728-16,-1 2 256 0,-2 1 32 0,-5 3 16 15,-1 7-576-15,-1 5-112 0,1 5-32 0,3 3 0 16,2 5-688-16,2 5-144 0,1 1-32 0,1 3 0 15,4 0-176-15,2 0-32 0,2 0-16 0,-6-41 0 16,17 72-224-16,-17-72 0 0,21 58 0 0,-21-58 0 16,0 0 0-16,30 58 144 0,-30-58-144 0,0 0 128 0,0 0 0 0,0 0-128 15,42 43 192-15,-42-43-64 0,0 0-128 0,0 0 192 16,0 0-192-16,0 0 192 0,0 0-48 0,0 0 0 16,32-15 0-16,-33 6 0 0,0 1-144 0,-4-2 0 15,-2-1 144-15,-3 0-144 0,1 1 0 0,-3-2 0 16,0 1 0-16,-5-2 128 0,-5 2-128 0,-2 0 0 15,-2 1-128-15,-4 1 128 0,-1 5-176 0,1 3 176 16,3 2-208-16,3 5 80 0,3 1 128 16,1 3 0-16,3 2 0 0,3 4 0 15,3 1 0-15,4 3 0 0,3-2 0 0,4-18-128 16,2 37 128-16,-2-37 0 0,0 0 0 0,33 49 0 0,-33-49 0 0,0 0 0 0,52 41 0 0,-52-41 0 16,0 0 240-16,68 27 16 0,-68-27 16 0,0 0 0 15,73 14-16-15,-73-14-16 0,0 0 0 0,70-1 0 16,-70 1-240-16,0 0 128 0,62-7-128 0,-62 7 0 15,0 0 0-15,46-10-320 0,-46 10 64 0,0 0 0 32,0 0-768-32,44-13-160 0,-44 13-32 0,0 0-18448 0</inkml:trace>
  <inkml:trace contextRef="#ctx0" brushRef="#br0" timeOffset="16663.63">24419 9031 26719 0,'0'0'1184'0,"0"0"240"16,0 0-1136-16,0 0-288 0,0 0 0 0,0 0 0 0,0 0 2416 0,0 0 416 0,0 0 96 0,0 0 16 0,63 14-1152 0,-63-14-240 0,0 0-32 0,0 0-16 0,62-2-576 0,-62 2-112 0,0 0-32 0,45-8 0 0,-45 8-192 0,0 0-32 0,45-16-16 0,-45 16 0 0,0 0-128 0,37-21-32 0,-37 21 0 0,20-20 0 0,-13 9-64 0,-2 0 0 0,0-3-16 0,-3-2 0 0,-2 1-160 0,-2-2-16 0,-4 1-128 0,-1 1 192 0,-2 0-192 0,-2 4 0 0,-2 3 0 0,-2 2 0 0,-2 2 0 0,-3 2-208 0,-1 5 32 0,-3 1 16 0,4 4-128 0,0 1-32 15,3 4 0-15,3 3 0 0,4-2 96 0,2 1 16 16,2 7 0-16,2-1 0 0,4-21-48 0,3 44-16 16,-3-44 0-16,15 41 0 0,-15-41-48 0,0 0-16 31,43 43 0-31,-43-43 0 0,0 0 336 0,60 26 0 0,-60-26-144 0,0 0 144 16,71 5 0-16,-71-5 0 15,50-4-128-15,-50 4 128 0,48-11-224 0,-48 11 16 0,46-17 0 0,-46 17 0 0,44-18-48 0,-44 18-16 16,37-20 0-16,-37 20 0 15,35-23-336-15,-35 23-64 16,44-31-16-16,-12 11 0 0,8-4-1120 16,1-4-240-16,-3-4-32 0,-4-4-14176 15</inkml:trace>
  <inkml:trace contextRef="#ctx0" brushRef="#br0" timeOffset="16887.28">24956 8196 35935 0,'-17'11'1600'0,"12"-4"320"0,2 2-1536 0,3-9-384 0,0 0 0 0,0 0 0 16,0 0 1248-16,18 51 176 0,-18-51 48 0,44 67 0 0,-44-67-48 0,69 98 0 16,-32-49 0-16,-3-1 0 15,-34-48-80-15,65 91 0 0,-65-91-16 0,52 84 0 0,-52-84-416 0,40 78-80 16,-40-78 0-16,29 69-16 0,-29-69-304 0,23 57-64 16,-23-57-16-16,15 48 0 0,-15-48-112 15,0 0-32-15,13 51 0 0,-13-51 0 0,0 0-288 16,0 0 0-16,0 0-176 0,3 41 176 15,-3-41-1520-15,-4 5-192 0,-1-5-32 16,0-2-21536-16</inkml:trace>
  <inkml:trace contextRef="#ctx0" brushRef="#br0" timeOffset="17465.54">26624 8389 10127 0,'0'-8'896'0,"0"1"-704"15,2 1-192-15,-1 2 0 0,1-2 1712 0,-2-2 304 16,0-8 64-16,0-6 16 0,-2-7 2448 0,-1 3 480 16,-2 4 96-16,1 7 32 0,-2 5-2592 0,-1 6-512 0,1 7-96 0,-2 4-32 15,-1 5-816-15,-1 8-160 0,1 4-48 0,-3 7 0 16,-1 6-448-16,-1 5-80 0,2 2-32 0,-1 4 0 16,0 3-208-16,3 0-128 0,0 1 128 0,3-2-128 15,3-5 0-15,4-4 0 16,0-41 0-16,7 68 0 0,-7-68 0 15,12 48-160-15,-12-48 160 0,0 0-160 16,0 0 160-16,21 50 0 0,-21-50-144 0,0 0 144 0,0 0 0 0,0 0 0 0,0 0 128 0,0 0-128 16,0 0 288-16,0 0-32 15,24-21 0-15,-26 10 0 0,1 2 0 0,-3-3-16 0,-3-1 0 0,-2-1 0 16,-1 0-112-16,-2 1-128 0,-3 0 176 0,-2 1-176 16,-2 2 0-16,-4 3 0 0,2 1 0 0,-2 5 0 15,3 1 0-15,-4 2 0 0,3 3-128 0,1 3 128 16,2 2-144-16,4 0 144 0,4 3-128 0,3 1 128 15,3-2 0-15,2 1-160 0,2-13 160 0,0 0 0 16,0 0-128-16,36 45 128 0,-36-45 0 0,0 0 0 0,70 30 0 0,-70-30-128 16,58 16 128-16,-58-16 0 15,65 12 0-15,-65-12 0 0,65 10 0 0,-65-10 0 0,60 9-320 0,-60-9 64 16,0 0 0-16,72 10 0 31,-72-10-848-31,0 0-176 0,62 4-16 0,-62-4-18608 0</inkml:trace>
  <inkml:trace contextRef="#ctx0" brushRef="#br0" timeOffset="17933.41">27136 8330 35935 0,'6'-31'1600'0,"-4"17"320"0,1 0-1536 0,0 4-384 0,-2 3 0 15,-1 2 0-15,0 3 1616 0,2-4 256 0,-2-1 48 0,0 1 16 0,0 6-448 0,-3 7-80 0,0 9-32 0,0 7 0 0,-1 5-592 0,0 8-112 0,-2 13-32 0,1 8 0 0,-1 14-192 0,-1 4-64 0,0 7 0 0,0 4 0 0,-2 3-224 0,2-4-160 16,0-2 192-16,4-9-192 16,2-11 0-16,2-6 0 0,1-6-192 0,2-6 48 15,-1-3 144-15,1-4-208 0,-4-38 80 16,7 67 128-16,-7-67-128 0,7 56 128 0,-7-56 0 0,4 43 0 0,-4-43-128 0,0 0 128 16,0 0-160-16,0 0 160 15,0 0-320-15,0 0 16 0,0 0 16 0,0 0 0 16,0 0-80-16,0 0-16 15,2-27 0-15,-11 1 0 0,1-5 176 0,-3-4 16 0,-2-7 16 0,-1-5 0 16,1-2 16-16,0-4 0 0,3-2 0 0,0 3 0 16,3 5 160-16,3 3-208 0,3 6 80 0,-1 4 128 15,4 8 0-15,2 2 0 0,0 2 0 0,3 5 0 16,0 5 256-16,3 0 80 0,-10 12 16 0,20-12 0 0,-20 12 48 16,0 0 16-16,0 0 0 0,0 0 0 15,62 15 80-15,-62-15 16 0,0 0 0 0,0 0 0 16,0 0 64-16,60 37 0 0,-60-37 16 0,0 0 0 0,0 0-32 0,69 24-16 15,-69-24 0-15,0 0 0 0,65 7-288 0,-65-7-48 16,0 0-16-16,55 3 0 16,-55-3-192-16,0 0-208 0,0 0 32 0,0 0 16 15,51-3-1344-15,-51 3-272 0,0 0-48 0,0 0-21040 0</inkml:trace>
  <inkml:trace contextRef="#ctx0" brushRef="#br0" timeOffset="18965.84">29751 7804 6447 0,'0'-2'576'16,"0"-3"-576"-16,0 3 0 0,0 0 0 0,0 1 816 0,0-2 48 0,0-3 16 0,-2-4 0 0,2-4 496 0,-1 0 96 0,-1 0 32 16,1 0 0-16,0 1 320 0,-1 2 64 0,1 2 16 0,-1 2 0 0,0 2 320 0,0 0 64 0,2 1 16 0,-1 3 0 0,-1-1-448 0,2 4-96 15,2 1-16-15,-1 1 0 0,1 1-608 0,-1 5-128 16,-1-10-32-16,0 0 0 0,0 0-368 0,10 57-80 15,-10-57-16-15,0 0 0 0,5 80-64 0,-5-80-32 16,0 70 0-16,0-70 0 0,-2 80-32 0,-3-37-16 16,0 0 0-16,-2 3 0 0,0-1-64 0,-2-1-16 0,1-1 0 15,-2 1 0-15,3 4-96 0,0-3-32 0,1-2 0 0,6-43 0 16,-6 79 96-16,6-79 32 0,-2 73 0 0,2-73 0 16,-2 63-16-16,2-63 0 0,-3 50 0 0,3-50 0 15,-3 46-32-15,3-46-16 0,-4 41 0 0,4-41 0 16,0 0 16-16,-5 50 0 0,5-50 0 0,0 0 0 15,0 0-64-15,-3 50-16 0,3-50 0 0,0 0 0 16,0 0-160-16,0 0 128 16,0 0-128-16,0 0 128 0,0 0-128 0,0 0 0 0,0 0 0 0,0 0 0 15,0 0-448-15,0 0-80 0,15-3-16 0,-15-7 0 16,2 0-688-16,-2-2-144 0,-2-1-32 16,2-1-18832-16</inkml:trace>
  <inkml:trace contextRef="#ctx0" brushRef="#br0" timeOffset="19434.5">29324 8370 19343 0,'0'0'1728'0,"0"0"-1392"0,0 0-336 0,0 0 0 16,0 0 2240-16,0 0 384 0,0 0 80 0,0 0 16 0,54 53 384 0,-54-53 80 0,0 0 16 0,45 62 0 0,-45-62-1920 0,0 0-384 0,34 67-80 0,-34-67-16 0,0 0-272 0,22 70-48 0,-22-70-16 0,0 0 0 0,23 78-160 0,-23-78-48 0,0 0 0 0,27 81 0 0,-27-81-96 0,0 0-32 0,31 65 0 0,-31-65 0 15,0 0 32-15,48 63 0 0,-48-63 0 0,0 0 0 0,59 57-32 0,-59-57 0 0,0 0 0 0,0 0 0 0,0 0 0 0,0 0-128 0,0 0 192 0,53 36-64 0,-53-36 224 0,0 0 32 0,33 2 16 0,-17-5 0 16,1-3 240-16,1-3 64 0,1-3 0 0,-2-3 0 16,-2-2 64-16,2-4 32 0,-1-3 0 0,-1-3 0 15,1-3 272-15,1-2 48 0,-2-1 16 0,1-1 0 16,-1 2-912-16,-1-1-160 0,2 2-64 0,-3 1 0 16,-1 4 0-16,1 2 0 0,0 1 0 0,0 0 0 0,-2 4 0 0,0 0 0 15,-1 2 0-15,-1 3 0 0,-2 3 0 0,-2 1 0 16,-1 1 0-16,-1 1 0 0,0 1 0 0,-1 1 0 15,-1 3 0-15,-2 2 0 32,1 0-1472-32,-3 3-304 0,0 3-48 0,-1 2-14544 0,4-7-2896 0</inkml:trace>
  <inkml:trace contextRef="#ctx0" brushRef="#br0" timeOffset="23758.41">18038 13166 9215 0,'-5'-7'816'0,"2"4"-656"0,0 0-160 0,0 2 0 0,2-1 1056 0,1 1 176 0,-1 1 48 0,-1-1 0 0,-1-1 624 0,0-1 128 0,1 0 16 0,2 1 16 0,2-1-80 0,3-1 0 0,-1-1-16 0,3 1 0 0,1 1-80 0,2-1-16 0,3 0 0 0,1-2 0 15,3 0-656-15,3-1-144 0,1 0-32 0,3-1 0 16,3-1-352-16,3 0-80 0,6-3-16 0,4-2 0 16,1 1-240-16,4 1-48 0,6-2-16 0,1-2 0 15,2 0-32-15,0-1-16 0,-2 2 0 0,2-2 0 0,3-1 16 0,6-2 16 0,4-3 0 0,4-1 0 32,1 2 16-32,0-5 0 0,2 0 0 0,6-4 0 0,9-2 0 0,4 1 0 0,3 4 0 0,-1-2 0 31,-5 3 16-31,1 0 0 0,-1 5 0 0,-5 2 0 15,-6 0-80-15,-5 3-16 0,-5 2 0 0,-7 3 0 16,-6 4-80-16,-2 1 0 0,-3 0-128 0,-4 1 192 16,-4 3-192-16,-3-1 128 0,-5 1-128 0,-5 2 0 15,-3 1 128-15,-6 0-128 0,-3-2 0 0,-2 2 0 0,-2-2 128 0,-4 0-128 16,0 1 0-16,-3-2 144 0,-2 0-144 0,0 0 0 16,-4-1 0-16,-1 0 128 0,-1 1-128 15,-2 0 0-15,-1-1 0 0,-3 0 0 16,-3-1-704-1,-2 1-80-15,0 1-16 0,-5 0 0 0,-4 1-480 0,-3 0-80 0,1 2-32 0,-1 2-17552 16</inkml:trace>
  <inkml:trace contextRef="#ctx0" brushRef="#br0" timeOffset="30828.53">3008 13030 21183 0,'1'0'1888'0,"-1"0"-1504"0,2 0-384 0,-2 0 0 0,1 2 1440 0,-1-1 224 16,2 2 32-16,-1 1 16 0,2 3 64 15,-2 5 16-15,1 2 0 0,-1 3 0 0,0 2-1024 0,-2 1-192 0,1 3-32 0,-1-2-16 0,1 0-272 0,0 0-48 0,1 2-16 0,0 0 0 0,-1-23-64 0,0 0 0 0,9 67-128 0,-6-47 192 0,0 0-192 0,-2-6 0 0,0-3 0 0,1 2 0 16,1 0 176-16,-2 2-176 0,3 1 192 0,-1-1-192 0,1 0 448 0,-1-4-32 16,0-1 0-16,0-3 0 0,0 1 160 0,0-4 48 15,-2 1 0-15,0-2 0 0,2 1-240 0,-3-3-32 16,2-1-16-16,-1 0 0 0,0 2-48 0,1-2-16 16,1 0 0-16,-2-2 0 0,2-1-64 0,-2 2-16 15,4-2 0-15,-1-1 0 0,-1 1-192 0,1-1 176 0,1 0-176 16,3-1 160-16,-3 1-160 0,2 1 0 0,0-1 0 0,0 1 128 15,2 2-128-15,2-2 0 16,0 2 0-16,2-2 0 0,1 1 0 0,0 2 0 16,1 0 0-16,-3 2 0 15,2 1 0-15,1-2 0 0,0 2 0 0,-1 0 0 0,0-1 0 0,-1 1 0 16,1 0 0-16,-3 0 0 0,1 0 0 0,0 0 0 16,4-1 0-16,1 1 0 0,3 0 0 0,0 0 0 15,-6 0 0-15,1-2 0 0,1 1 0 0,1-2 0 0,1 0 0 0,-1-2 0 16,-3 2 0-16,0-1 0 0,3 1 0 0,-1-3 0 15,-2 1 0-15,1 1 0 0,2 0 0 0,-1-2 0 16,-1 1 0-16,0 1 0 0,-1 0 0 0,0-1 0 16,-1 1 0-16,-1 1 0 0,1-2 0 0,0 1 0 15,-1 1 0-15,0-1 0 16,-1 1 0-16,0 0 0 0,2 1 0 0,-2-1 0 16,1 0 0-16,-3 0 0 0,3 0 0 0,-1 0 0 15,-1 0 0-15,0 0 0 0,0-1 0 0,-2 1 0 0,2-2 0 0,-3 2 0 16,2 0 0-16,-2 0 0 0,0-1 0 0,0 1 0 15,-3 0 0-15,3-2 0 0,0 2 0 0,2-1 0 16,-1 1 0-16,1-2 0 0,1 2 0 0,-1-1 0 16,0 1 0-16,-2 0 0 0,1 1 0 0,1-1 0 15,-1 0 0-15,1 0 0 0,1 2 0 0,-2-1 0 16,2-1 0-16,-1 2 0 0,2-1 0 0,0-1 0 16,-2 2 0-16,-1-2 0 0,3 1 0 0,1-1 0 0,0 1 0 0,1 1 0 15,-2-1 0-15,2-1 0 16,0 0 0-16,2 0 0 0,2 0 0 0,0 0 0 0,0 0-128 0,-1 2 128 0,1-2 0 0,-4 1 0 15,-1-1 0-15,1 1 0 16,2 1 0-16,2 1 0 0,0-2 0 0,2 0 0 16,-1 1 0-16,2-1 0 0,0 1 0 0,-1-1 0 15,0 1 0-15,1-2 0 0,1 2 0 0,-3 0 0 0,2-1 0 0,-3 2 0 16,0-2 0-16,-4 1 0 0,-4-2 0 0,3 3 0 16,2-2 0-16,4 3 0 0,-18-4 0 0,48 12 0 15,-48-12 0-15,51 10 0 0,-51-10 0 0,51 8 0 16,-27-5 0-16,1 0 0 0,-25-3 0 0,51 7 0 15,-23-4 0-15,-1-2 0 0,2 0 0 0,-3 1 0 16,4 1-128-16,-2-2 128 16,1-1 0-16,-1 1 0 0,-1 2 0 0,0 0 0 0,-2-3 0 0,0 0 0 15,2 1 0-15,1-1 0 0,2 0 0 0,-2 0 0 16,1 0 0-16,-5 0 0 0,-3 0 0 0,1-1 0 0,7-2 0 16,0-1 0-16,1-2 0 0,0 2 0 15,1 0 0-15,-2 1 0 0,1 0 0 0,-3 0 0 0,1-1 0 0,-1 1 0 16,-2-1 0-16,2 1 0 0,-3 0 0 0,2-1 0 15,1 1 0-15,-1-1 0 0,0 1 0 0,-2 0 0 16,4 1 0-16,-2-3 0 0,-2 4 0 0,2-2 0 0,4-1 0 16,1 1 0-1,0-1 0-15,-1 1 0 0,-3 2 0 0,0-4 0 0,2 3 0 0,2-1 0 16,-1 0 0-16,-2 0 0 0,-5 0 0 0,-1 0 0 0,1 2 0 0,1-2 0 16,3 2 0-16,1-2 0 0,-1 0 0 0,0 0 0 15,-5 2 0-15,1 0 0 0,2-1 0 0,1-1 0 16,-2 2 0-16,0-1 0 0,1 1 0 0,1 0 0 15,-2-1 0-15,0-1 0 0,3 2 0 0,-1 0 0 16,0-2 0-16,-1 1 0 0,2-1 0 0,0 1 0 16,-2 0 0-16,1-1 0 0,-2 1 0 0,-3 0 0 15,-1 1 0-15,1-2 0 16,4 0 0-16,2 0 0 0,-1 2 0 0,1-2 0 0,-1 2 0 0,1-2 0 16,0 0 0-16,-1 0 0 15,-1 2 0-15,-1-1 0 0,0 1 0 0,-3 0 0 0,-1-1 0 0,0 2 0 0,2-1 0 16,1-1 0-16,1 1 0 0,-1 1 0 0,-4-2 0 15,1 1 0 1,1 1 0-16,3-1 0 0,0 1 0 0,2-2 0 0,-1 2 0 0,1 0 0 0,0 0 0 0,1 0 0 16,3 0 0-16,-2 2 0 0,2-2 0 0,-3 1 0 15,-3 0 0-15,-2-1 0 0,4 2 0 0,-4-1 0 16,0-1 0-16,0 2 0 0,4-2 0 0,0 0 0 16,4 1 0-16,-3 1 0 15,0-2 0-15,-2 0 0 0,2 0 0 0,0 0 0 16,-7 0 0-16,-3 1 0 0,-2-1 0 0,4 1 0 15,3 1 0-15,5 1 0 0,4-1 0 0,0 0 0 16,-10 1 0-16,3-2 0 0,-1 2 0 0,2-2 0 16,-2 2 0-16,0-1 0 0,-1-2 0 0,2 1 0 15,2 0 0-15,0 1 0 0,1-1 0 0,0 1 0 16,0-2 0-16,0 0 0 0,0 0 0 0,-2 0 0 16,-1 0 0-16,3 0 0 0,0-2 0 0,2 2 0 15,4 0 0-15,1 0 0 0,0 0 0 0,-5 2 0 0,-3-1 0 0,-4 0 0 16,2 1 0-16,0-1 0 0,3 1 0 0,-1-1 0 15,-5-1 0-15,2 1 0 0,1-1 0 0,1 0 0 0,6 0 0 0,2 0 0 32,-1-1 0-32,1 1 0 0,-7 0 0 0,0 1 0 0,2-1 0 0,-3 2 0 15,-2-2 0-15,0 1 0 0,3 1-128 0,1-1 128 16,2 1 0-16,-3 0 0 0,3 0 0 0,-1-1 0 16,0 1 0-16,0-2 0 0,2 1 0 0,0 0 0 15,-3-1 0-15,-3 2 0 0,1-2 0 0,0 0 0 16,4 0 0-16,0-2 0 0,2 2 0 0,2-1 0 15,1 1 0-15,0-1 0 0,0-1 0 0,-3 2 0 16,0-1 0-16,-3 1 0 0,-5 0 0 0,-1-2 0 16,8 2 0-16,2 0 0 0,-5 0 0 0,-4 0 0 0,-1 0 0 0,4 0 0 15,2 0 0-15,5 2 0 16,-1-2 0-16,1 0 0 0,-2 1 0 0,1-1 0 0,4 3 0 0,-3-2 0 16,0 2 0-16,-3 2 0 0,-2-3 0 0,-1 3 0 15,-3-1 0-15,-2-1 0 0,2 1 0 0,2 0 0 16,2 0 0-16,0-1 0 0,5 3 0 0,-2-2 0 15,-2 0 0-15,1 1 0 0,3-3 0 0,-1 3 0 16,2-3 0-16,1 3 0 0,5 0 0 0,-3 1 0 0,-5-2 0 0,1-1 0 16,-1 1 0-16,2-1 0 0,0 1 0 0,1 1 0 15,3 0 0-15,2-1 0 0,2 1 0 0,-1-2 0 16,2 1 0-16,-2 0 0 16,2-1 0-16,1 0 0 0,1-1 0 0,-2 1 0 15,-4-1 0-15,-2-1 0 0,-3 2 0 0,0 0 0 16,-3 0 0-16,1-1 0 0,1 0 0 0,2 1 0 15,1-1 0-15,-1 1 0 0,-3-3 0 0,-5 0 0 0,-4 2 0 16,4-2 0-16,7 1 0 0,8 2 0 0,13 0 0 0,7 1 0 16,-4 2 0-16,0-5 0 0,-1 1 0 0,0-1 0 15,6-1 0-15,-4-1 0 0,0-2 0 0,-8 3 0 16,-7 1 0-16,-2-1 0 0,-1-1 0 0,-1-1 0 16,-2-1 0-16,1 1 0 0,1 2 0 0,4-3 0 15,4 3 0-15,0-3 0 0,-3 0 0 0,2 0 0 16,1 0 0-16,-6 1 0 0,-2-1 0 0,-5 0 0 0,-1 2 0 0,0-2 0 15,0 3 0-15,-5-2 0 16,1 2 0-16,4-1 0 0,10-2 0 0,2 2 0 16,4 1 0-16,-2-2 0 0,-3 1 0 0,-4-1 0 0,-4 1 0 0,-5 0 0 0,1 1 0 0,-4 0 0 15,-2-2 0-15,-4 2 0 16,-5 0 0-16,2 2 0 0,5-2 0 0,8 1 0 0,4 2 0 0,4 0 0 16,1-2 0-16,0-1 0 0,1 0 0 0,-1-1 0 15,-2 1 0-15,-5 0 128 0,-3-3-128 0,0 1 0 16,-3 2 0-16,1-1 0 0,0 0 0 0,-1 1 0 15,2 0 0-15,2-2 0 16,-1-1 0-16,4 1 0 0,-3 4 0 0,1-2 0 16,-1 2 0-16,1-2 0 0,2 0 0 0,0 0 0 15,1 0 0-15,-2-3 0 0,-1 3 0 0,-2 0 0 0,1 0 0 0,-4 0 0 16,0 0 0-16,-1 0 0 0,3-1 0 0,-1 2 0 16,-1-1 0-16,-3-1 0 0,-6 1 0 0,4-2 0 15,5 1 0-15,7-1 0 0,2 0 0 0,-2 0 0 16,3 1 128-16,-3-1-128 0,0 1 0 0,-3-2 0 15,0 3 0-15,-3-1 0 0,-2 1 0 0,-1 0 0 16,0 0 0-16,-2 1 0 0,-1 2 0 0,3-2 0 16,-2-1 0-16,2 2 0 0,-3 1 0 0,2-3 0 15,-1 1 0-15,0-1 0 0,1 1 0 0,-4-1 0 16,2 0 0-16,-2 2 0 0,0-1 0 0,-1 1 0 16,1-1 0-16,0-1 0 0,-1 1 0 0,-1 1 0 15,1-2 0-15,-2 0 0 0,-2 3 0 0,1-3 0 16,0 1 0-16,-5 0 0 0,-2-1 0 0,1-1 0 15,5 4 0-15,1-3 0 0,0 3 0 0,1-2 0 16,1 1 0-16,-2-1 0 0,0 2 0 0,-1-2 0 16,0 2 0-16,2-2 0 0,0 1 0 0,3-2 0 15,0 1 0-15,1 2 0 0,-1-2 0 0,0 2 0 0,-1 0 0 16,-1-1 0-16,-1-1 0 0,1 0 0 0,0 1 0 0,-2-1 0 16,1 2 0-16,-2-2 0 0,-2-2 0 0,-1 2 0 15,2 2 0-15,-1 0 0 16,1 0 0-16,-1 0 0 0,1 1 0 0,-2-1 0 0,2-2 0 0,-2 2 0 0,0-2 0 0,0 1 0 15,0-2 0-15,2 1 0 0,1-1 0 0,-2 0 0 16,2-1 0-16,-1 1 0 0,-2 1 0 0,1-2 0 16,2 1 0-16,2-2 0 0,-1 2 0 0,0-1 0 15,-2-2 0-15,1 2 0 0,-3 1 0 0,0-2 0 16,0 1 0-16,-1-2 0 0,0 3 0 0,-1-1 0 16,1-2 0-16,1 2 0 0,-3-1 0 0,1-1 0 15,0 0 0-15,1 1 0 0,1-1 0 0,-1-1 0 16,-3 2 0-16,1-2 0 15,2 0 0-15,-2 1 0 0,1 1 0 0,-3 0 0 0,1-1 0 0,0-1 0 16,-1 2 0-16,-1-1 0 16,-1 2 0-16,0-2 0 0,2 2 0 0,-2-2 0 15,0 1 0-15,-1 0 0 0,-1 0 0 0,2-1 0 0,-1 2 0 0,0-2 0 16,1 0 0-16,0 2 0 16,-2-1 0-16,4 0 0 0,-2 0 0 0,-2-1 0 15,4 2 0-15,-2-2 0 0,-1 2 0 0,1-2 0 0,0 2 0 0,0-1 0 16,0-1 0-16,1 2 0 0,-1-2 0 0,1 2 0 0,-3-1 0 0,1 1 0 15,-1-1 0-15,1 1 0 0,-2-2 0 16,2 2 0-16,-2-2 0 0,-1 1 0 0,0 1 0 0,1 0 0 16,-1-2 0-16,0 0 0 0,1-1 0 0,0 0 0 0,-1 1 0 0,1 0 0 31,-1-1 128-31,1-1-128 16,1 1 128-16,-3 0 0 0,1-2 0 0,-1 2 0 0,-1 0 16 0,1-3 0 0,-1 1 0 0,0-2 0 15,1-1-16-15,-1 1-128 0,-1 1 192 0,2-2-64 16,-2-2 16-16,0-2 0 0,0 0 0 0,0-1 0 15,0-1 0-15,-2 1 0 0,2-2 0 0,0-1 0 16,0 2-16-16,0-1 0 0,0 3 0 0,0 1 0 16,0-3 16-16,0-1 0 0,2 1 0 0,-2 1 0 15,0 3-16-15,0 0 0 0,0-1 0 0,-2 1 0 16,1 1-128-16,-1 0 192 0,1 0-192 0,0 2 192 0,-1-1-192 0,1 1 160 16,-2-1-160-16,0 1 160 15,2 1-160-15,-2 0 0 0,1 1 0 0,1-1 128 0,-2 2-128 0,2-1 0 16,-1 0 0-16,1 2 0 0,-2 0 0 0,2-1 0 15,-2 1 0-15,1 1 0 0,0-1 0 0,-1 1 0 16,1 1 0-16,0-1 0 0,-1 1 0 0,1 1 0 16,-1-2 0-16,1 2 0 0,0-1 0 0,-1 1 0 15,-1-1 128-15,-1 1-128 0,0-2 0 0,0 2 0 16,-1 1 0-16,0-2 128 0,1 1-128 0,-1 0 0 16,0-1 0-16,-1 1 0 0,2 1 0 0,-1-2 0 0,-1 1 0 0,1-1 0 15,-2 2 0-15,1-1 0 16,-2 0 128-16,-1-1-128 0,1 1 0 0,-1-1 0 15,0 1 0-15,0 0 0 0,0-1 0 0,-1-1 0 16,-1 2 0-16,2-2 0 0,-1 0 0 0,0 0 0 16,1 1 128-16,-1-3-128 0,-1 1 0 0,3 1 0 15,-3 0 0-15,2-1 0 0,-1 1 0 0,0 1 0 0,-2-1 0 0,-1 0 0 16,-2-1 0-16,-1 1 0 0,-2 0 128 0,-1 0-128 16,-3 2 0-16,1-2 0 0,-2 0 0 0,-2 0 0 15,1 2 0-15,-2-2 0 0,-1 2 0 0,-2-1 0 16,3 1 0-16,-1-1 0 0,0 1 128 0,-1 0-128 15,3 2 0-15,-3-2 0 0,4-1 0 0,-3 2 0 16,-2-1 0-16,-1-2 0 0,0 3 128 0,-2-1-128 0,-3-1 0 0,-4 1 0 16,-1-1 0-16,-4 2 0 15,0-1 0-15,-2 1 0 0,2-2 0 0,0 2 0 0,1-2 0 0,1-1 0 0,4 0 0 0,-6 0 0 16,-6 0 0-16,-6 1 0 0,-1-1 0 0,-2 0 0 16,-1 1 0-16,-1 0 0 0,1-3 0 0,-1 1 0 15,7 1 0-15,-3-1 0 16,-7 1 0-16,-7 0 0 0,-6 2 0 0,0-2 0 0,4 0 0 0,2-1 0 15,4 1 0-15,11 1 0 0,9 0 0 0,0 1 0 16,-4-2 0-16,1 1 0 0,6 0 0 0,-13 0 0 16,-21 1 0-16,0-3 0 0,8 2 0 0,3 1 0 15,5-2 0-15,-2 0 0 16,1 0 0-16,-6 0 0 0,-19 2 0 0,1-2 0 0,6 0 0 16,7 1 0-1,9-1 0-15,-13 0 0 0,-26-1 0 0,3 1 0 0,18 0 0 0,5 0 0 0,4 0 0 0,-4 2 0 16,-9-2 0-16,-2 2 0 15,-1-2 0-15,1 1 0 0,-1 1 0 0,8 0 0 0,5-1 0 0,-6 1 0 16,-13-1 0-16,-1-2 0 0,7 3 0 0,8-2 0 16,9 2 0-16,-9-1 0 0,-17 4 0 0,-2-2 0 15,7 1 0-15,4 0 0 0,4 1 0 0,0 1 0 16,1-2 0-16,-6 3 0 0,-9 2 0 0,3 0 0 16,7 1 0-16,19-3 0 0,11 0 0 0,-2 2 0 15,-8-2 0 1,-11 2 0-16,-10-1 0 0,-9 1 0 0,-12 1 0 0,17-3 0 0,-3 0 0 0,0 1 0 15,1 0 0-15,0 0 0 16,0-1 0-16,1-1 0 0,2-2 0 0,6 2 0 0,6-2 0 0,4 1 0 16,5 2 0-16,-5-3 0 0,-10-1 0 0,-1-1 0 15,-1 0 0-15,-1-1 0 0,-1 1 0 0,-6-2 0 16,-3 1 0-16,2-2 0 0,6 0 0 0,2 0 0 16,-3 0 0-16,-4 1 0 0,3-2 0 0,6 1 0 0,9 1 0 15,5-1 0-15,10 0 0 0,-4 1 0 0,-5 2 0 0,-5-1 0 16,-3 4 0-16,1-2 0 0,7 0 0 0,0 1 0 15,8-1 0-15,-3 1 0 16,-6 2 0-16,-5 0 0 0,-1 3 0 0,4-2 0 16,21 0 0-16,-1-1 0 0,-9 1 0 0,-3 2 0 0,-4 0 0 0,-2 2 0 0,-2 1 0 0,3 0 0 15,5 0 0-15,-4-1 0 0,1 1 0 0,-2-1 0 16,-4 1 0-16,2-2 0 0,3 1 0 0,3-1 0 16,7-1 0-16,1 0 0 0,1-2 0 0,-3 0 0 15,-2 0 0-15,-2 1 0 0,0-1 0 0,2-1 0 16,5 0 0-16,4-2 0 0,2 2 0 0,-1-2 0 15,-3 2 0-15,-3-1 0 0,-3 0 0 0,1 0 0 16,0-1 0-16,3 1 0 0,5-1 0 0,2 0 0 0,7 1 0 0,-3-1 0 16,-4 1 0-1,-5-1 0-15,-4 0 0 0,-1 1 0 0,-1-1 0 0,5 1 0 16,6-1 0-16,3 1 0 16,1-2 0-16,-2 0 0 0,-2 0 0 0,-3 0 128 0,-2-2-128 0,0 1 0 15,4-2 144-15,1 0-144 0,5-1 160 0,5 0-160 16,4 1 176-16,-1-1-176 0,-1 1 192 0,1 0-192 15,0 0 128-15,-1 2-128 0,-1-1 0 0,1 1 0 16,-1 1 0-16,-1-2 0 0,4 2 0 0,4 0 0 16,3 0 0-16,4-1 0 0,5 1 0 0,5-1 0 15,6 2-320-15,1-1-80 0,5 0-16 16,2 0 0-16,3 3-784 0,6 0-144 0,4 1-48 16,7 0-18976-16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9T14:57:11.54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10-29T14:57:26.837"/>
    </inkml:context>
  </inkml:definitions>
  <inkml:trace contextRef="#ctx0" brushRef="#br0">6910 11886 13823 0,'-5'-4'1216'0,"4"1"-960"15,1 3-256-15,1 1 0 0,-1-1 1152 0,2 0 176 0,-1-3 32 0,-1 2 16 0,2 0 32 0,-1-1 16 0,0 2 0 0,2 2 0 0,-1-1 32 0,-1 3 0 0,2 1 0 0,0 0 0 0,0 4 208 0,-1 1 64 0,1 1 0 0,-1 2 0 0,-1 1-560 16,-1 1-96-16,0 4-32 0,0-1 0 16,2 2-464-16,-4-2-80 0,2 2-32 0,0-2 0 0,0-2-208 0,-1-1-64 0,-1 1 0 0,1-3 0 15,-1-2-16-15,1 2-16 0,-2 2 0 0,2-1 0 32,1-2-16-32,-2 0 0 0,1 1 0 0,1-2 0 0,0-1-144 0,0-1 192 15,0-1-192-15,0 1 192 0,1-4-64 0,1 1 0 16,-1 1 0-16,2-1 0 15,0-1 0-15,0 1-128 0,0 1 192 0,-1-1-64 0,1-1-128 0,1 1 128 16,1 1-128-16,-3 0 128 0,3-1-128 0,-1-1 0 16,0 0 0-16,0-1 128 0,1 0-128 0,0-1 0 15,0 0 0-15,-1 0 128 0,1-1-128 0,1 0 128 16,0-1-128-16,-2 1 128 0,3-1-128 0,-1 0 128 16,1-1-128-16,1 0 128 0,1 2-128 15,1-2 0-15,-2 0 0 0,2 1 0 0,1-1 0 16,1 0 0-16,2 0 128 0,1 0-128 0,-2 0 0 0,1-1 0 0,2 1 144 0,1-3-144 15,-17 3 128-15,41-4-128 0,-41 4 128 0,46-7-128 16,-20 2 144-16,0 1-144 16,0 0 192-16,1 0-192 0,-27 4 128 0,60-7-128 0,-30 4 0 0,-30 3 0 0,59-3 128 0,-59 3-128 15,53 0 0-15,-53 0 0 16,52 0 0-16,-52 0 0 0,59 1 0 0,-59-1 0 0,57 2 0 0,-57-2 0 16,61 1 0-16,-61-1 0 0,66 0 0 0,-66 0 0 0,66 3 0 15,-66-3 0-15,71 6 0 0,-71-6 0 16,69 4 0-16,-69-4 0 15,62 6 0-15,-62-6 0 16,60 5 0-16,-60-5 0 0,56 3 0 0,-56-3 0 0,65 0 0 0,-65 0 0 16,74-1 0-16,-74 1 0 0,76 0 0 0,-76 0 0 15,78-2 0-15,-78 2 0 0,76 0 0 0,-76 0 0 16,73 0 0-16,-73 0 0 0,67 0 0 0,-67 0 0 16,62 0 0-16,-62 0 0 0,63 0 0 0,-63 0 0 0,75-1 0 0,-75 1 0 15,82 0 0-15,-82 0 0 16,79-2 0-16,-79 2 0 0,79 2 0 0,-79-2 0 0,77 0 0 0,-77 0 0 0,73 0 0 0,-73 0 0 15,76-2 0-15,-76 2 0 0,75 0-128 0,-75 0 128 16,81-1 0-16,-81 1 0 0,80 0 0 0,-80 0 0 16,78 1 768-16,-78-1 208 0,69 0 48 0,-69 0 0 31,62 2-1632-31,-62-2-320 0,61 1-64 16,-61-1-16-16,60 3 816 0,-60-3 192 0,57 3 0 0,-57-3 0 0,67 6 0 0,-67-6 0 15,72 5 0-15,-72-5 0 0,72 7 0 0,-72-7 0 0,73 10 0 0,-73-10 0 16,65 12 0-16,-65-12 0 15,57 9 0-15,-57-9 0 0,62 10 0 0,-62-10 0 0,66 10 0 16,-66-10 0-16,72 10 0 0,-72-10 0 16,75 9 0-16,-75-9 0 0,78 7 0 0,-78-7 0 0,79 5 0 0,-79-5 0 15,68 5 0-15,-68-5 0 0,58 2 0 0,-58-2 0 16,51 2 0-16,-51-2 0 0,48 0-128 0,-48 0 128 16,48 0 0-16,-48 0 0 0,48-2 0 0,-48 2 0 15,45-1 0-15,-45 1 0 0,0 0 0 0,62-3 0 16,-62 3 0-16,0 0 0 0,55-4 0 0,-39 2 0 15,-3 1 0-15,-1 0 0 0,1-1 0 0,-2 1 0 16,-1-1 0-16,-1 2 0 0,-1-1 0 0,1 0 0 16,-1-2 0-16,1 1 0 0,-5-1 0 0,-1 1 0 0,1-1 0 0,0-1 0 0,0-1 0 0,1 0 0 31,-4-1 192-31,2 0-192 0,-2 1 192 0,2-4-192 16,-2 2 256-16,2-1-48 0,0-1-16 0,0-1 0 15,-2 0-64-15,1-1 0 0,-2 1-128 0,0-4 192 16,0 1-48-16,0-2-16 0,-2-2 0 0,-1 0 0 15,3-1 16-15,-2-2 0 0,0-3 0 0,-2 1 0 0,1 2 0 0,0-1 0 16,-1 0 0-16,0 1 0 0,0 0-144 0,-1 0 192 16,1 2-192-16,0-2 192 0,0 2-192 0,1-1 0 15,-1 5 144-15,1-1-144 0,-3-1 0 0,0 2 128 16,2-2-128-16,-1 2 0 0,0 3 128 0,1 0-128 0,-2-1 128 0,1 0-128 16,-2-2 128-16,-2 1-128 15,4 0 128-15,-2 3-128 0,-2-1 0 0,1 1 144 0,-2 0-144 0,-2 3 0 16,3 0 176-16,-3 1-176 0,0 4 160 0,-4-1-160 15,-1 1 144-15,-1 2-144 0,1 0 128 0,-2 2-128 16,1-1 0-16,-2 2 0 0,-2 0 128 0,-2-2-128 16,0 1 0-16,0-1 0 0,0 0 0 0,0-1 0 15,4 0 0-15,-1 0 0 0,-5-1 128 0,1 0-128 0,-1-1 0 16,-2 1 0-16,-3-2 0 0,-3 0 0 16,4 0 0-16,-4 0 0 0,-2-1 128 0,-2 1-128 0,-3-1 0 0,0 1 0 15,1 2 0-15,-1 0 128 16,-5-2-128-16,-4 0 0 0,1-1 144 0,-5-2-144 15,-4 0 128-15,-3 2-128 0,-2 1 160 0,5 2-160 16,4 1 128-16,-8 0-128 0,-7 1 0 0,-7-2 0 16,1 1 128-16,0-2-128 0,-6 1 0 0,-4 0 0 15,-4 2 0-15,2-2 128 0,2-2-128 0,-2-1 0 0,-4-1 0 0,-3 1 0 16,-7 3 128-16,2-1-128 0,9-1 0 0,1 1 0 16,10-3 0-16,-10 3 0 0,-7 0 0 0,1 1 0 15,10 1 0-15,1-3 0 0,-1-3 0 0,-1 1-256 16,5 0 48-16,1 3 16 15,2 2-528-15,6-2-112 0,5 2 0 0,3 0-13760 16,0 2-2736 0</inkml:trace>
  <inkml:trace contextRef="#ctx0" brushRef="#br0" timeOffset="4280.8">4014 15808 16575 0,'3'-2'1472'0,"1"1"-1168"0,-1 1-304 0,-1-2 0 0,1 2 1376 0,3-1 224 0,2-2 32 0,5-1 16 0,4 0 608 0,3-2 128 0,0 0 32 0,-1 1 0 0,1 1-864 0,0 1-160 0,0 1-48 16,-2 2 0 0,2 2-656-16,-2 1-144 0,1-1-32 0,-1 3 0 0,-2-1-128 0,-1 0-48 15,1 0 0-15,-1 2 0 16,2-2-128-16,-3 0-16 0,0-1-16 0,-1-1 0 0,0-2-176 0,-2 0 0 0,2-3 144 0,-1 0-144 15,1-1 0-15,-1-2 0 0,-1 1 0 0,-1-1 0 32,0 0-1040-32,-2 1-176 0,-1-1-48 0,-3 0-15168 0</inkml:trace>
  <inkml:trace contextRef="#ctx0" brushRef="#br0" timeOffset="4982.33">3974 13717 11967 0,'2'-2'1072'0,"0"0"-864"15,1 0-208-15,0 1 0 0,0-1 1632 0,3 0 288 0,2-4 48 0,5 0 16 0,2 1 576 0,2-1 128 0,2 2 32 0,0 2 0 0,-2 1-944 0,2 2-192 0,-2 1-48 0,1 1 0 0,0-1-416 0,2 1-96 0,1 0 0 0,1-3-16 16,0 3-528-16,-1-3-96 0,2 3-32 0,-2-3 0 16,-1 1-144-16,0-1-16 0,-1 0-16 0,-2 1 0 15,-1 1-176-15,-2-1 0 0,-1 1 0 0,-5 1 0 31,-1-1-1840-31,-2 3-240 0</inkml:trace>
  <inkml:trace contextRef="#ctx0" brushRef="#br0" timeOffset="7260.65">12713 11839 25791 0,'-2'-1'2304'0,"0"-1"-1856"0,-1 2-448 0,1 0 0 0,-1 0 1904 0,-1 0 272 15,-3 0 64-15,-6 2 16 0,-5 1-336 0,-4 1-80 0,-4 2-16 0,1 1 0 0,-1 1-1056 0,1 2-224 0,1 1-32 0,1 1-16 0,2-1-240 0,3 2-32 0,2-1-16 0,5 1 0 0,1-2-208 0,4-1 0 16,2 0 0-16,3 0 0 0,3-1 0 0,3-4 0 15,0 2 0-15,5 0 0 0,-10-7 0 0,0 0 0 16,54 21 0-16,-54-21 0 0,0 0 0 0,73 26-128 0,-73-26 128 0,0 0-160 16,75 37 16-1,-75-37 0-15,0 0 0 0,67 41 0 0,-67-41 144 0,0 0-192 0,0 0 192 0,58 45-192 0,-58-45 192 0,0 0 0 16,0 0 0-16,0 0 0 0,0 0 0 0,0 0 0 16,0 0 0-16,18 61 0 0,-25-59 0 15,0 0 144-15,-3-1-16 0,0-1-128 0,-1-1 400 16,-2-1-16-16,-1 0-16 0,1-1 0 15,0-1 176-15,1-1 32 0,-2-2 16 0,1 0 0 16,2-1 112-16,3 1 32 0,3-2 0 0,1 1 0 0,2-1-112 0,4-1-32 0,2-1 0 16,1 0 0-16,3-1-64 0,1-2-16 0,3 2 0 15,-1-1 0 1,2 0-80-16,-1 0-32 0,3-1 0 0,-1 2 0 0,1-1-96 0,-1 0-32 16,2 2 0-16,-2 0 0 15,-1 1-64-15,-2-2-16 0,-2 4 0 0,-2 1 0 0,-2 0-192 0,1 0 0 16,-3 1 0-16,0 2 0 0,-3 0-176 0,0-1-80 15,-2 4 0-15,1-1-16 16,-1 1-1376-16,1 2-272 0,0 4-48 0,-1-2-20240 16</inkml:trace>
  <inkml:trace contextRef="#ctx0" brushRef="#br0" timeOffset="7712.9">13785 11708 23039 0,'4'-20'1024'0,"-5"12"192"0,-1-1-960 0,2 2-256 0,2 1 0 0,-2 4 0 0,0-3 1888 0,-2 0 336 0,-2-4 64 0,0 1 16 0,-2 2 64 0,-1 3 32 0,-3 5 0 0,2 3 0 0,-1 7-1360 0,1 5-272 0,-1 5-48 0,1 6-16 15,-1 6-336-15,2 6-80 16,0 2-16-16,2 1 0 0,0-1-272 0,3-2 128 0,2-40-128 0,-2 65 0 15,2-65 128-15,0 0-128 16,7 63 0-16,-4-46 0 0,-3-17 320 0,0 0-32 0,0 0-16 0,4 57 0 16,-2-45 16-16,-2 0 0 0,1-2 0 15,-1-2 0 1,0 1-160-16,0-2-128 0,0-2 192 0,0 0-192 0,-1-3 128 0,1 1-128 16,0-1 0-16,0-2 0 0,0 0 0 0,1-2-176 15,-1-1 0-15,0 2 0 16,2-2-672-16,-1 0-144 0,2 0-32 0,1-1-18224 15</inkml:trace>
  <inkml:trace contextRef="#ctx0" brushRef="#br0" timeOffset="8109.19">13906 12171 24879 0,'3'-4'1088'0,"0"3"256"0,1-1-1088 0,-1 1-256 15,-1-1 0-15,-1 1 0 0,2 0 1856 0,2-1 304 0,1-1 64 0,4 1 16 16,1-3-304-16,1 1-48 0,2 0-16 0,-3 0 0 16,0-1-1040-16,1 0-224 0,-1-1-32 0,-1 0-16 15,-3 1-176-15,0-2-48 0,0 0 0 0,-1 0 0 16,-3-1-32-16,-1 1-16 0,0 0 0 0,-4-1 0 0,1 1-48 0,-2-2-16 16,-3 1 0-16,-1-1 0 15,0 2-32-15,-1 0 0 0,-3 2 0 0,-2 0 0 0,2 3-16 0,-1-1-16 16,0 3 0-16,0 1 0 0,1 3-160 0,1 1 192 15,2 0-192-15,0 4 192 16,4-1-192-16,0 3 0 0,1 2 0 0,2-1 0 0,-1 0 0 0,2 1 0 16,0-2 0-16,2 2 0 0,1-2 0 15,1-1 0-15,0 0 0 16,2-1 0-16,2 0 0 0,1 0 0 0,-1-2 0 0,1-1 0 0,2-1 0 0,2-1 0 0,1 1 0 0,1-2 0 16,1-2 0-16,-1 0-176 0,2-1 176 0,2 0-192 31,-2 0-384-31,1 0-64 0,-1 0-32 0,0 0 0 15,-2 2-992 1,1-1-192-16</inkml:trace>
  <inkml:trace contextRef="#ctx0" brushRef="#br0" timeOffset="8489.41">14381 12027 33167 0,'-6'-3'1472'0,"5"2"304"0,0 0-1424 0,-1 1-352 0,2 0 0 0,0 0 0 16,0 1 1664-16,0 2 272 0,0 0 48 0,2 4 16 16,-1 0-1056-16,2 3-224 0,0 0-32 0,1 1-16 15,-4-11-288-15,0 0-48 0,0 0-16 0,0 0 0 16,34 66-128-16,-34-66-16 0,0 0-16 0,0 0 0 16,0 0-160-16,0 0 0 0,52 58 0 0,-43-52 0 15,-1-1 0-15,-1 0 128 0,2-4-128 0,-2-1 0 16,-2 0 160-16,1-3-160 0,-2 0 192 0,0-2-192 15,1-2 352-15,-1 0-32 0,-1-2-16 0,0-2 0 16,-1 1 208-16,1-3 32 0,-3 2 16 0,2-3 0 16,-4-3 160-16,2 0 48 0,0-1 0 0,0-4 0 15,-1 3-64-15,-1-3 0 0,2 1 0 0,2 1 0 16,-2 3-192-16,0-1-32 0,1 1-16 0,1 0 0 16,-1 5-224-16,0-1-48 0,1 3-16 15,1 1 0-15,-2 2-176 0,1 3 0 0,-1 0 0 0,0 1 0 0,1 3 0 0,-1 1-144 16,1 2 0-16,-1 3 0 15,2 1-912-15,0 1-176 0,-1 2-48 0,3 2 0 16,-5-12-608-16,0 0-128 0</inkml:trace>
  <inkml:trace contextRef="#ctx0" brushRef="#br0" timeOffset="8893.18">14758 12130 17615 0,'5'2'384'0,"-3"-4"64"0,1 2 32 0,1 0 32 0,-1-1-512 0,0 1 0 0,1-3 0 0,2 2 0 16,4-1 3776-16,3-2 640 0,2 1 128 0,2-1 16 0,-1 0-2048 0,-1-1-400 16,2 3-96-16,-1-1-16 15,-2 0-1216-15,0-1-240 0,-1 1-48 0,-2-1-16 16,0-1-80-16,-2 1-16 16,1 0 0-16,-2-2 0 0,1 2 0 0,-4-3-16 0,2 0 0 0,-3-2 0 15,1 1 16-15,-2-2 0 0,-2 0 0 0,-2-1 0 16,-1 1-48-16,-2 0 0 0,-2-1 0 0,1 0 0 0,-2 1-128 0,-2 0-16 15,-1 0-16-15,0 3 0 16,0 3-176-16,0-1 128 0,1 4-128 0,-3 0 128 16,4 3-128-16,-1 1 0 0,1 4 0 0,2 2 128 15,1 1-128-15,-1-1 0 0,2 4 0 0,2 1 0 16,2 0-160-16,0 1 160 0,3-3-208 0,0 0 80 0,3 0 0 16,-1 1 0-16,-5-13 0 0,0 0 0 0,0 0 128 0,0 0 0 15,57 47-144-15,-45-42 144 0,0 0 0 16,0-1 0-16,3 0-144 0,-1 0 144 0,1-2 0 15,-1 1-160-15,0-2 160 0,2-1-128 16,-3 1-336 0,-1-1-64-16,3 0-16 0,-3 0 0 0,2 0-672 15,-1 2-128-15</inkml:trace>
  <inkml:trace contextRef="#ctx0" brushRef="#br0" timeOffset="9212.32">15363 11605 36863 0,'-4'-23'1632'0,"2"13"336"0,1-1-1584 0,1 3-384 16,0 2 0-16,0 2 0 0,0-1 1088 0,0 1 128 0,0-4 16 0,0-1 16 15,-2 2-416-15,0 3-64 0,0 7-32 0,-1 2 0 0,1 5-224 0,-1 4-64 16,1 6 0-16,-1 3 0 0,3 5-240 0,-1 6-48 16,1 5-16-16,0 5 0 0,1 3-144 0,1 0 0 15,-2-47 0-15,8 89 0 0,-8-89 0 0,13 74 0 16,-13-74 0-16,0 0 0 0,18 80 0 0,-12-62 160 15,0-3-160-15,-1 1 160 16,1 1 112-16,0-2 32 0,-1 0 0 16,1-1 0-16,0-3-16 0,-1-1 0 15,1 0 0-15,0-3 0 0,1 1 64 0,0-2 16 16,1 0 0-16,-2-2 0 0,1-1-112 0,-1 0 0 0,-1-1-16 0,1 1 0 16,-2-1-240-16,0-2 144 0,1 0-144 0,-3-2 128 0,0 2-352 0,1-3-80 15,-2 2-16-15,2-2 0 16,-2 0-928-16,1 0-192 0</inkml:trace>
  <inkml:trace contextRef="#ctx0" brushRef="#br0" timeOffset="9780.9">16397 12043 12895 0,'4'-2'1152'0,"-2"1"-928"0,-1 1-224 0,0 0 0 0,2-2 1600 0,-1 2 288 15,1 0 48-15,-1 0 16 0,4 0 1280 0,0 0 256 0,2 0 48 0,1 2 16 0,0-2-1216 0,1 0-240 0,3-2-48 0,1 2-16 0,0-1-1120 0,0 0-208 0,2-2-64 0,-2 1 0 0,2 0-176 0,-2-1-32 0,-2 1-16 0,1 1 0 0,0 0-224 0,-2-1-32 0,1 2-16 0,-4 0 0 16,0 2-144-16,-2-1 0 0,-2 0 0 0,1 2 0 31,-4 3-832-31,-1-2-80 0</inkml:trace>
  <inkml:trace contextRef="#ctx0" brushRef="#br0" timeOffset="9943.14">16439 12176 36863 0,'14'-8'1632'0,"-5"6"336"0,1-3-1584 0,0 1-384 0,-3 1 0 0,-2 2 0 15,3 0 1264-15,6-4 160 0,8 0 48 0,6-2 0 16,4 1-768-16,-3 0-128 0,-3 2-48 0,-5 3 0 16,-21 1-656-16,0 0-144 0,0 0-32 0,0 0-18976 15</inkml:trace>
  <inkml:trace contextRef="#ctx0" brushRef="#br0" timeOffset="11454.97">17353 11800 18431 0,'-1'-2'1632'0,"-2"2"-1312"0,0 2-320 0,2-2 0 0,-1 0 1664 0,2 0 256 0,0 0 48 0,0 0 16 0,0 0 416 0,2 0 96 0,-1 1 0 0,3-2 16 0,2 1-720 0,1-2-128 0,3 0-48 0,1-1 0 0,2-2-864 0,3 1-176 0,2-1-48 0,2-1 0 16,1 0-96-16,0-2-32 0,-21 8 0 0,43-12 0 15,-43 12-16-15,36-8-16 0,-36 8 0 0,0 0 0 16,54-6-128-16,-54 6-32 0,0 0 0 0,0 0 0 16,59 0-64-16,-59 0-16 15,0 0 0-15,0 0 0 0,0 0 0 0,0 0-128 16,0 0 192-16,60 38-64 0,-60-38 32 0,0 0 0 16,0 39 0-16,-3-25 0 0,0 3-16 0,-1 1 0 15,-3 2 0-15,1 0 0 0,-1 1-144 0,0-3 160 0,0 1-160 0,1-2 160 16,-1-2-160-16,1-1 128 15,1-1-128-15,1 0 128 0,-1-2 16 0,3 0 0 16,-1 1 0-16,0-3 0 0,0 3 0 16,0-2 0-16,-1 1 0 0,1-3 0 15,2 1-144-15,-2-1 160 0,2-1-160 0,-1-1 160 0,1-2-160 0,1 1 0 0,1-3 0 0,-1 0 0 0,2-2 0 0,-1 0-176 16,2-2 48-16,-2 1 0 16,2 0-640-16,0-2-112 0,0 0-16 0,1 0-13136 0,-3 0-2624 31</inkml:trace>
  <inkml:trace contextRef="#ctx0" brushRef="#br0" timeOffset="11652.26">17434 11981 23039 0,'1'1'2048'0,"1"0"-1648"0,0 1-400 0,1-2 0 0,0 0 2240 0,1 0 352 16,5 0 80-16,-9 0 16 0,0 0 64 15,56 1 0-15,-56-1 16 0,55-4 0 0,-55 4-1408 0,57-8-272 31,-57 8-64-31,52-10-16 0,-52 10-304 0,47-9-48 0,-47 9-16 0,39-10 0 16,-39 10-384-16,0 0-96 16,47-10-16-16,-47 10 0 0,0 0-336 0,0 0-64 0,0 0 0 0,0 0-14144 15,44-8-2816-15</inkml:trace>
  <inkml:trace contextRef="#ctx0" brushRef="#br0" timeOffset="12463.61">18879 11904 24879 0,'-3'0'1088'0,"2"-1"256"0,2-1-1088 0,-1 2-256 0,-1-1 0 0,1 1 0 0,0 0 2000 0,0 0 352 0,0 0 64 0,0 0 16 15,0 3-256-15,0 1-32 16,1 2-16-16,-1 1 0 0,0 1-1296 0,0-8-272 0,0 0-48 0,4 36-16 0,-4-36-112 0,0 0-32 15,5 48 0-15,-5-48 0 16,1 32-128-16,-1-32-32 0,0 28 0 0,0-28 0 16,-1 24 0-16,-1-15 0 0,1 1 0 0,-1-3 0 15,1 0 144-15,0-1 32 0,-1-2 0 0,1-1 0 0,-1-1 16 0,1 0 16 16,1-2 0-16,-2 0 0 0,1-2-96 0,1 0-32 16,0-3 0-16,0 1 0 0,0-1-80 0,0-3-32 15,3 1 0-15,-2 0 0 0,2-1-160 0,0-1 160 31,0-1-160-31,0 1 160 0,2-1-160 0,1-2 0 0,1 1 0 0,1 0 0 0,2 1 0 0,0-1 0 16,3-1 0-16,0 2 0 16,2 1 0-16,-1-1 0 0,-1 1 0 0,0 2 0 15,1 1 0-15,-1 2-176 0,-13 4 48 0,0 0 0 0,0 0-224 16,0 0-32-16,0 0-16 0,0 0 0 0,60 27 16 16,-60-27 16-16,0 0 0 0,0 0 0 0,0 0 112 0,26 58 0 15,-26-58 16-15,0 0 0 0,0 0 80 0,0 0 16 16,10 40 0-16,-10-36 0 0,0-1 144 0,0-1 0 15,-2 0 0-15,1-2 0 0,-1 0 336 0,1-3 0 0,-2 0 0 0,-1 0 0 16,3-1 48-16,-2 0 0 16,1 0 0-16,1-2 0 15,1-1-96-15,0 1-16 0,0-1 0 0,-2 0 0 16,2 0-112-16,-1 0-32 0,1-1 0 0,1-2 0 0,1 1-128 0,-1-2 0 16,1 1 0-16,1-1 128 0,1-1-128 0,0 0 0 15,2-1 0-15,1 0 0 0,0 2 0 0,0 1-224 16,1 2 80-16,1 2 16 0,-2 4-128 0,1 1 0 0,-8 1-16 0,0 0 0 15,0 0 0-15,0 0 0 16,0 0 0-16,54 44 0 0,-54-44 16 0,0 0 16 16,0 0 0-16,31 56 0 0,-31-56 96 0,0 0 16 15,17 43 0-15,-17-43 0 0,0 0 128 0,0 0 0 16,9 41 0-16,-9-34 0 0,1 0 0 16,0-1 0-16,1-2 0 0,-1 1 0 0,1-2 0 0,-1 0 0 0,2-2 0 0,0 1 0 31,-1-1-368-31,4-1-32 0,-6 0-16 15,0 0-13024-15,0 0-2592 0</inkml:trace>
  <inkml:trace contextRef="#ctx0" brushRef="#br0" timeOffset="12819.87">19561 11937 18431 0,'-1'1'1632'0,"1"1"-1312"15,0-1-320-15,0 0 0 0,0 1 2576 0,-2 1 448 0,1 2 96 0,0 4 16 0,-2 2-16 16,1 3 0-16,2-14 0 0,0 30 0 0,0-30-2112 0,0 0-432 0,0 0-64 0,22 51-32 0,-22-51-208 0,0 0-32 0,0 0-16 0,0 0 0 0,57 44-16 0,-57-44 0 0,0 0 0 0,0 0 0 0,0 0 16 0,60 9 0 0,-60-9 0 0,0 0 0 0,0 0 48 0,41-9 16 0,-31 3 0 0,0 0 0 16,-1 1 0-16,0-2 0 0,-1-2 0 0,1 1 0 15,-2-1 96-15,-3-2 0 0,-1-1 16 0,-3 1 0 16,-3-2 96-16,-1 1 16 15,-3-2 0-15,-2 1 0 0,-2 0-48 0,-2 3 0 0,1 0 0 16,-4 2 0-16,2 2-128 0,-3 3-16 16,-1 3-16-16,-1 3 0 15,0 3-128-15,0 0-32 0,2 2 0 0,0 2 0 16,3 0-144-16,1 1 0 0,5 0 0 16,2 1 0-16,2 0-704 0,3 0-128 0,1-1-32 0,0-11 0 15,0 0-624-15,0 0-128 0,21 47-32 0,-21-47-19152 0</inkml:trace>
  <inkml:trace contextRef="#ctx0" brushRef="#br0" timeOffset="13310.94">20261 11455 32255 0,'-9'-18'1424'0,"5"8"304"0,0 1-1392 0,1 2-336 0,1 2 0 0,2 3 0 0,-1-1 1808 0,-2 1 304 0,0-3 48 0,-1 2 16 15,1 5-736-15,-1 4-144 0,1 5-16 0,0 4-16 16,2 7-592-16,0 2-112 0,-1 4-32 0,1 3 0 16,1 3-240-16,0 3-48 15,1 4-16-15,-1 4 0 16,3 4-224-16,0 1 128 0,1-4-128 0,2-6 0 16,-6-40 0-16,12 65 0 0,-12-65 0 0,14 44 0 15,-14-44 0-15,0 0 0 0,0 0 128 0,22 48-128 16,-22-48 144-16,0 0-16 0,0 0 0 0,0 0 0 15,0 0 48-15,0 0 0 0,0 0 0 0,0 0 0 0,0 0 16 0,0 0 16 16,0 0 0-16,0 0 0 16,14-16 32-16,-18 9 0 0,-1-1 0 0,-2-2 0 0,-3 0-240 0,-1-2 176 0,-3 1-176 0,-2 1 160 15,-1 0-160-15,-2 3 0 0,-3 2 0 0,0 3-176 16,1 2-80-16,1 2-32 0,-1 3 0 0,2 2 0 0,2 2 32 16,2 1 0-16,2 1 0 0,3 0 0 0,5 1 16 0,0-1 16 15,5-11 0-15,0 0 0 16,0 0 224-16,0 0-144 0,0 0 144 0,46 52-128 15,-46-52 128-15,0 0 0 0,0 0 0 0,70 24 0 0,-70-24 272 16,0 0-16-16,61 7 0 0,-61-7 0 0,0 0-96 0,58-3-32 16,-58 3 0-16,0 0 0 15,46-8-272-15,-46 8-64 0,0 0-16 0,49-13 0 32,-49 13-816-32,0 0-176 0,52-11-16 0,-52 11-18864 0</inkml:trace>
  <inkml:trace contextRef="#ctx0" brushRef="#br0" timeOffset="13712.33">20591 11805 12895 0,'3'-1'1152'0,"0"1"-928"0,0 0-224 0,-3 0 0 0,0 1 2720 0,1 1 496 0,2-1 112 0,-3-1 0 15,0 0-256-15,0 0-48 0,0 0-16 0,0 0 0 0,0 0-1808 0,46 47-368 0,-46-47-80 0,0 0-16 0,0 0 16 0,0 0 0 0,0 0 0 0,0 0 0 0,0 0-320 0,0 0-64 0,0 0-16 0,0 0 0 0,56 20-128 0,-52-25-32 0,1 1 0 0,1-2 0 0,0 1 32 0,-2-2 0 0,0-2 0 0,-1 2 0 0,0-1 64 0,-2-2 16 16,-1 1 0-16,0-2 0 0,-1 3-64 0,-2-2-16 16,0-2 0-16,-2 1 0 15,-1-2-80-15,-3 2-16 0,1 1 0 0,-1 0 0 16,-2 0 0-16,0 3 0 0,0 0 0 0,-2 3 0 16,0 0-128-16,-1 2 160 0,0 1-160 0,1 2 160 15,-1 4-160-15,1 2 0 0,2 1 0 0,1 3 0 31,2 2 0-31,-1 1 0 0,2 3 0 0,1 2 0 0,2 0 0 0,0 1 0 16,4 1 0-16,0-1 0 16,0-20 0-16,0 0 0 0,11 52 0 0,-11-52 0 0,0 0 0 0,0 0 0 0,38 50 0 0,-38-50 0 15,0 0 176-15,0 0 0 0,58 28 0 0,-58-28 0 0,0 0-176 0,0 0 0 16,67 14 0-16,-67-14 0 0,0 0-240 0,0 0-80 16,62 7 0-16,-62-7-16 15,0 0-368-15,0 0-64 0,0 0 0 0,0 0-19088 16</inkml:trace>
  <inkml:trace contextRef="#ctx0" brushRef="#br0" timeOffset="14048.93">21002 11072 39615 0,'-1'-4'3520'0,"-1"1"-2816"15,2 2-560-15,0 1-144 0,0 1 640 0,-1 1 80 16,-2 0 32-16,-1 3 0 0,0 3 160 0,-3 8 48 16,1 6 0-16,0 8 0 0,2 7-224 0,0 8-32 15,2 6-16-15,2 4 0 0,0 0-304 0,3 0-48 16,0-4-16-16,1-2 0 0,2 2-320 0,0-3 144 0,-1 2-144 0,2-5 0 16,-7-45 448-16,14 78-32 0,-14-78 0 0,15 60 0 31,-15-60 96-31,12 48 32 0,-12-48 0 0,0 0 0 15,0 0-208-15,19 57-32 0,-19-57-16 0,0 0 0 0,0 0-96 0,0 0-32 0,0 0 0 0,0 0 0 0,0 0-160 0,0 0 0 16,0 0 0-16,0 0 0 16,0 0-320-16,0 0-128 0,0 0-48 15,53 25 0 1,-51-29-848-16,1-2-192 0,-3-1-16 16,-2-4-20400-16</inkml:trace>
  <inkml:trace contextRef="#ctx0" brushRef="#br0" timeOffset="14864.69">22120 11875 29487 0,'-2'-3'2624'0,"2"0"-2112"0,2 0-512 0,-1 2 0 0,-1-2 2048 0,0 0 320 0,0-4 48 0,0-3 16 0,-1-3-704 0,-1-2-128 0,-3-2-16 0,-1 1-16 0,-1 2-656 0,-2 0-128 0,-1 3-16 0,-2 1-16 0,-2 0-352 0,-1 4-64 0,1 4-16 0,-1 2 0 16,1 2-128-16,-2 5-48 0,2 2 0 0,-2 4 0 16,2 4-144-16,-1 2 0 0,2 5 0 15,3 0 128-15,3 2-128 0,1-2-256 0,4 1 64 0,0-2 16 32,2-23-352-32,9 41-80 0,-9-41-16 0,0 0 0 0,0 0 176 0,38 51 48 0,-38-51 0 0,0 0 0 31,0 0 400-31,0 0 0 0,58 5 0 0,-47-10 0 0,0-1 192 0,1-2 64 15,0-2 0-15,1-2 16 16,0 0 128-16,-2-2 32 0,2-1 0 0,-3-2 0 0,0 2 64 0,-2-2 16 16,-1-3 0-16,0-1 0 0,2-3-64 0,-4-1 0 0,0-4 0 0,-3-2 0 15,0-1-32-15,-1-2-16 0,-2 0 0 16,-2 0 0-16,2 0-64 0,-4 2-16 0,1 1 0 16,-2 1 0-16,1 3-32 0,-1 4-16 15,1 2 0-15,-1 4 0 0,2 5-80 0,-2 2-32 0,2 4 0 16,-1 5 0-16,1 2-16 0,1 6 0 0,-1 4 0 0,1 6 0 15,2 5-144-15,1 4 0 0,0 5 0 0,0 5 0 16,3 6 0-16,0 6 0 0,-1 6-128 0,4 2 128 16,3 2 0-16,-1-3 0 15,3-4-144-15,1-6 144 0,-12-45 0 0,25 68 0 0,-25-68 0 0,0 0 0 16,41 57 0-16,-41-57 0 0,0 0 0 0,0 0 0 16,58 35 0-16,-58-35 0 0,0 0 0 0,0 0 0 15,0 0-192-15,0 0 32 0,0 0 0 16,0 0 0-1,49 0-992-15,-47-4-192 0,-2 2-32 0,-2-2-16 16,1 0-288-16,-5 1-64 0</inkml:trace>
  <inkml:trace contextRef="#ctx1" brushRef="#br0">18830 19043 0,'0'0'0</inkml:trace>
  <inkml:trace contextRef="#ctx0" brushRef="#br0" timeOffset="16904.66">17014 11376 15663 0,'3'-11'1392'0,"0"1"-1120"0,-2 3 496 0,1 4 80 0,-1 0 32 0,1-3 0 0,0-4 1376 0,3-5 288 0,2-3 48 0,-2-1 16 0,0 5-256 0,-3 3-48 0,0 4-16 0,-1 5 0 0,-1 7-768 0,0 3-160 15,0 6-16-15,0-14-16 0,0 0-800 0,7 64-144 16,-7-64-48-16,0 0 0 0,14 84 0 0,-14-84 0 16,0 0 0-16,19 87 0 0,-19-87-112 0,0 0-32 15,13 72 0-15,-13-72 0 16,5 58-192-16,-5-58 176 16,4 83-176-16,-2-34 160 0,-2-2-160 0,0-2 0 0,0-45 0 15,1 77 128-15,-1-77-128 0,-1 59 0 0,1-59 0 16,1 45 0-16,1-27 0 15,-2-3 192-15,-2-1-192 0,2-3 192 0,0-1 48 0,2-2 16 0,-1-1 0 0,-1 1 0 0,0-3-64 0,1-1 0 16,-1 2 0-16,2-2 0 16,-1 1-64-16,1-3-128 0,-1 1 176 0,1 0-176 0,0-2 128 0,1 1-128 15,0-1 0-15,0 1 0 0,0-2 128 0,-1 0-128 16,4 1 0-16,0-1 0 0,-1 0 128 0,3-1-128 16,-3 1 0-16,4-2 0 0,-1 2 0 0,2-1 0 15,1 1 0-15,2-2 0 0,0 4 0 16,1-2 0-16,1 0 0 15,0 0 0-15,1 0 0 0,1 1 0 0,3-1 0 0,1 0 0 0,-1 0 0 0,0 0-144 16,1 0 144-16,2-1 0 0,2 1-160 0,1-2 160 16,0 2-192-16,3 2 192 0,-1-2-256 0,3 3 64 15,0-1 16-15,2 4 0 0,-33-6 176 0,62 13-208 16,-62-13 80-16,60 17 128 0,-60-17-192 0,56 22 192 16,-56-22-160-16,0 0 160 0,66 29-160 0,-66-29 160 15,0 0-160-15,59 28 160 0,-59-28 0 16,53 20-144-16,-53-20 144 0,62 21 0 0,-62-21 0 0,72 18 0 15,-72-18 0-15,85 17 0 0,-40-8 0 0,0-2 0 16,2 0 0-16,1-2 0 0,-3 1 0 16,3-2 0-16,1-1 0 0,1-1-128 0,2-1 128 0,3-1 0 15,2-1 0-15,0-1 0 0,3 2 0 0,-4-1 0 0,-2-1 0 0,1 1 0 16,-1 0 0-16,-1-1 0 16,3 1 0-16,1-2 0 0,4 1 0 0,0 0 0 0,1-1 0 0,-1 1 0 15,-5 1 128-15,-2-2-128 0,-2 2 128 0,-2-1-128 16,-4 1 0-16,5-2 128 0,7 2-128 0,3-2 0 15,-2 1 0-15,-1 1 128 0,-1 0-128 0,-1-2 0 16,-2 0 0-16,-5 0 128 0,1 0-128 0,5-1 0 16,6 0 0-16,1 0 0 0,3 1 0 0,-3-1 0 15,-3 1 0-15,-5 0 0 0,0 0 0 0,-2 0 128 0,1 0-128 16,5 2 0-16,5 0 0 0,0-1 0 0,1 4 0 0,-2-1 0 16,-1 0 0-16,-2 1 0 0,-1-2 0 0,-3 0 0 15,-3 0 0-15,2 0 0 0,2 0 0 0,1 0 0 0,-1 0 0 16,-3 0 0-1,-2 1 0-15,-3-1 0 0,-3 0 0 0,-3 0 0 0,1-1 0 0,-3 1 128 0,1-2-128 0,2 2 128 16,1 0-128-16,-1 0 128 16,0 2-128-16,-2-1 128 0,1 1-128 0,-4-1 0 0,-4 0 0 0,-1-1 0 15,-1 2 0-15,-4-2 0 0,-1-2 0 0,-1 1 0 0,-4 0 0 16,1-1 0-16,-1 1 0 0,-2-3 0 0,-3 1 192 16,-1 0-16-16,-4 0-16 0,1-1 0 0,-3 1 160 0,-1-1 48 31,-5 1 0-31,0-1 0 0,0-1 32 0,0 1 16 15,-1-3 0-15,0 0 0 0,0-1-224 0,-2-1-64 16,1-1 0-16,-2-1 0 0,0-2-128 0,0-1 160 0,-2-1-160 16,1-1 160-16,0 1 0 0,-1-2 0 0,1 0 0 15,-1 0 0-15,1-3 0 0,1 0 0 0,3 0 0 0,-2 2 0 16,1 1-160-16,0 1 0 0,0 4 0 0,1-4 128 16,1-1-128-16,0-3 0 0,2-4 0 0,1-1 0 15,0 0 0-15,0-2 0 0,1-1 0 0,-1-2 0 16,2 3 0-16,-1-1 0 0,-1-2 0 0,1 2 0 15,-1-2 0-15,-3 3 128 0,2 0-128 0,-2 3 128 16,-1 5 32-16,-1-3 0 0,1 3 0 0,0-2 0 0,-2-1-32 0,1 1 0 16,-2 1 0-16,0 2 0 15,-2-2-128-15,2 2 0 0,-1-2 144 0,-2 0-144 0,0 2 0 0,-1 0 128 0,1-1-128 0,-1 1 0 16,-2-2 0-16,1 0 128 16,-1 0-128-16,-1 1 0 0,1 2 0 0,1 1 0 0,-1 1 0 0,-2 1 128 15,2 1-128-15,0 0 0 0,2 2 0 0,-2 0 0 16,2 1 0-16,-1 0 0 0,0 0 0 0,1 1 0 15,0 1 0-15,1-1 0 0,-1 1 0 0,1 1 0 16,2 0 0-16,-2 1 0 0,1-1 0 0,1 1 0 16,-2 1 0-16,2 1 0 0,-1-1 0 0,1 1 0 15,-2 0 0-15,2 1 0 0,-1-1 0 0,1 1 0 16,-1 0 0-16,0 0 0 16,0-1 0-16,-1 1 0 15,2-1 0-15,-2 1 0 0,0-1 0 0,-1 0 0 0,0 1 0 0,-2-1 0 16,0-1 0-16,-1 3 0 0,-1-3 0 15,-1 2 0-15,2 1 0 0,-2-1 0 0,-1 1 0 0,-2 0 0 16,1-1 0-16,-3 0 0 0,0-1 0 0,-2 1 0 0,-1-1 0 0,-1 1 128 16,1-1-128-16,-1 1 0 0,1 0 0 0,-3 0 0 15,-1 0 0-15,-2 2 0 0,0-1 0 0,-3 1 0 16,-10 0 0-16,-6-2 0 0,-6 1 0 0,-3 2 0 16,-4-1 0-16,-2 1 0 0,0 0 0 0,-4 1 0 0,-4 1 0 15,-4 1 0-15,-9-1 0 16,-4 3 0-16,1-1 0 0,0-1 0 0,-1 1 0 0,-6 0 0 15,-7-1 0-15,-4 1 0 0,2 2 0 0,22-2 0 16,17-1 0-16,-7 0 0 0,-18 1 0 0,-16 0 0 0,-8 3 0 0,-1 0 0 16,2-1 0-16,0 0 0 15,-2-2 0-15,-3 0 0 0,3 3 0 0,3-2 0 0,6 0 0 0,0-2 0 16,-1 0 0-16,-3 1 0 0,0 2 0 0,2-1 0 16,5 1 0-16,2-2 0 0,3 1 0 0,-3-1 0 15,-7 3 0-15,3 0 0 16,6 0 0-16,1-1 0 0,1-1 0 0,-3 2 0 0,-2 3 0 0,0 0 0 15,9 0 0-15,4-2 0 0,6-2 0 0,5-2 0 0,9 2-176 0,4-2 176 32,5 2-800-32,5 0-64 0,8-1-16 0,6 2 0 15,9 0-592-15,5 5-112 0,9-3-16 0,5 4-19008 0</inkml:trace>
  <inkml:trace contextRef="#ctx0" brushRef="#br0" timeOffset="17785.7">22682 11774 4607 0,'3'-15'400'0,"-5"6"-400"0,1 2 0 0,-2 0 0 0,2 2 976 0,-1 0 112 0,1 1 32 0,-3-4 0 0,-5-4-480 0,-1-3-80 0,-1-2-32 0,-2 0 0 0,2 1 592 0,0 4 112 0,1-1 32 0,1 0 0 0,2 5 592 0,1-1 128 16,-1 2 32-16,3 0 0 0,-2 3-160 0,4 0-48 15,-3-1 0-15,4 4 0 0,-2 0-480 0,2 2-112 16,-1 3 0-16,1 2-16 0,1 2-576 0,-3 4-112 16,2 2-32-16,-1 1 0 15,2-15-256-15,0 0-48 0,-10 62-16 0,10-62 0 16,-7 61 96-16,7-61 0 16,-7 68 16-16,7-68 0 0,-4 62-32 0,4-62-16 0,0 0 0 0,1 76 0 15,-1-76 192-15,0 0 32 0,0 0 16 0,13 64 0 16,-9-53-16-16,1-2 0 0,-1-2 0 0,-1-2 0 0,1 0-112 0,-1-1-16 15,0-1-16-15,-2 0 0 0,0-2-144 0,1-1-32 16,-2 0 0-16,-2-1 0 0,1-1-128 0,-2 1 0 16,2-2 0-16,-1-1 0 0,0 1-352 0,0-1 48 15,1-2 16-15,-2 0 0 16,1-1-1280-16,0-1-256 0,0-1-48 0,-1-2-16 31,1-2-1040-31,-1-2-208 0,0-1-32 0,0-1-16 16,0-1-336-16,2 1-64 0,2 0 0 0,1 3-16 15,-1 0 1440-15,3 2 304 0,2 4 48 16,0 0 16-16,1 0 3616 0,0 3 736 0,3-1 128 16,0 2 48-16,-1 1 1424 0,3 0 272 0,0 2 64 15,3-2 16-15,-1 2-1376 0,1-2-256 0,1 1-64 16,-3 1-16-16,1 0-1712 0,-3-1-352 0,0 1-64 0,-1 1-16 0,-1 0-656 0,-2 3-176 0</inkml:trace>
  <inkml:trace contextRef="#ctx0" brushRef="#br0" timeOffset="19806.96">9693 13590 9215 0,'-2'3'816'0,"1"-2"-656"16,-1-2-160-16,2 1 0 0,0 0 1760 0,0 0 320 0,-1 1 64 0,-2 0 16 0,2 2 1232 0,-2 0 240 0,1 0 48 0,1-2 16 0,1 1-896 0,1-1-176 0,1 2-48 0,-1-3 0 0,2 1-1328 0,1-1-272 0,-1 0-48 0,0 0-16 0,1-1-160 0,0 1-48 15,2-2 0-15,0 0 0 0,1-3-64 0,0-2 0 0,3 2-16 0,1-2 0 16,3 0-96-16,0-3-16 16,2 0 0-16,-2-2 0 0,-3 4-96 0,1 0-32 0,-1-4 0 0,2 2 0 0,-1 0-64 0,0 1 0 15,-1-1-16-15,-3 1 0 16,-1 1-112-16,1 1-32 0,0-2 0 0,-2 2 0 15,-2 4-160 1,-4-1 0-16,1 1 144 0,1 2-144 0,-2-1 0 0,0 2 0 0,0 0 0 0,0 0 0 0,-2 2 0 0,-1-1-320 16,1 2 64-16,-1-2 16 15,1 2-656-15,1-1-144 0,0-1-32 0,-1-1 0 32,1 2-240-32,1-2-48 0,-2 0-16 0,2-2-18576 15</inkml:trace>
  <inkml:trace contextRef="#ctx0" brushRef="#br0" timeOffset="20900.13">9791 13234 13823 0,'0'1'1216'0,"0"-1"-960"0,0 0-256 15,0 2 0-15,-1-1 1232 0,0 2 208 0,-2 1 32 0,-1 7 16 0,-2 3 656 0,-3 3 128 0,1 5 32 0,1 0 0 0,3 4-144 0,-2-1-32 0,3 2 0 0,2 0 0 0,4 0-592 0,-1-2-128 0,-2-25-32 0,12 48 0 0,-12-48-688 0,0 0-144 0,0 0-32 0,28 61 0 0,-28-61-48 0,0 0-16 16,0 0 0-16,0 0 0 16,24 56-48-16,-21-47-16 0,-2-1 0 0,1-1 0 15,-1 0-80-15,-1 0-32 0,1-1 0 16,-1-2 0-16,0 1-128 0,0-3-16 15,0 1-128-15,2-1 192 0,-1-1-192 0,-1 0 0 0,3-1 0 0,-3 0 0 16,0 0 0-16,0-2-208 0,0 0 32 0,0-1 16 31,-1 1-800-31,1-1-176 0</inkml:trace>
  <inkml:trace contextRef="#ctx0" brushRef="#br0" timeOffset="36429.23">18887 14776 8703 0,'0'0'768'0,"-1"0"-608"0,1 0-160 0,0 0 0 0,0 2 0 0,0-2 0 0,-1 0 0 0,-2 1 0 0,0-1 0 0</inkml:trace>
  <inkml:trace contextRef="#ctx0" brushRef="#br0" timeOffset="37184.48">18786 14819 6959 0,'-2'0'624'0,"1"0"-496"31,0 0-128-31,1 0 0 0,0 0 0 0,-2 0 0 0,1 0 0 0,-2 0 0 0,0 0 0 0,0 0 0 0,0 0 0 0,2 0 0 16,1-2 0-16,-1 2 0 0,2 0 784 0,-1-1 224 15,3 1 32-15,-2-1 16 0,1-1 464 0,-1 2 80 16,2-1 32-16,-2 1 16 0,1-2-192 15,1 1-48-15,1-1 0 0,0 1 16 16,0 1 48-16,0-1 0 0,4-1 0 0,-1 1 0 16,-2-1-80-16,-1 2-16 0,1-1 0 0,-1 1 16 15,3-1-128-15,4 1-32 0,3-2 0 0,3 1 16 16,3 1-272-16,0-2-48 0,0 2-16 16,1 2 0-16,0-2-320 0,0 0-64 0,2 1-16 0,-2-1 16 15,2 3-240-15,-2-2-48 16,0 1-16-16,2-2 0 0,-2 1-96 0,3 1-128 0,0-2 176 0,0 1-48 0,3 0-128 0,-2 1 0 15,1-1 128-15,2 1-128 0,0-2 0 0,2 1 128 16,1-1-128-16,0 2 0 0,-1-2 128 0,-4 0-128 16,1 0 128-16,0 0 0 0,-3-2-128 0,2 2 192 15,-2-1-64-15,0-2 0 0,2 0 0 0,-2 0 16 0,2 0 0 0,5 1 0 16,6-1 32-16,4-1 0 0,-5 1 0 0,4 0 0 16,2 0-48-16,1 0 0 15,-8 2 0-15,-3-1 0 0,2 2-128 0,-3 2 192 0,-1-1-192 0,0 1 192 0,-2 0-192 0,0 1 160 31,1 2-160-31,0-1 160 0,1 1-160 0,1 0 0 0,-1-1 0 0,-1 0 128 0,2 0-128 0,-2-1 0 16,-3 0 0-16,-2 0 128 0,-1-2-128 0,0 1 0 16,-1-2 0-16,-1 1 0 0,-1-1 192 0,0 2-32 15,-2-2-16-15,1 0 0 0,-2 0 16 0,0-2 0 16,1 1 0-16,2-1 0 0,-2 2-16 0,1-1 0 0,2-2 0 16,-2 2 0-16,4-2-16 0,-2 0 0 15,3 2 0-15,-3-2 0 0,1 0-128 0,-3-1 160 0,3-1-160 16,-3 1 160-16,0 0-160 0,1 0 160 0,-2-1-160 0,-3 0 160 31,-2 2-160-31,-2-1 0 0,-2 1 0 0,-2-1 128 0,-1 2-128 0,-4-1 0 16,1 2 0-16,-3 1 0 15,0 0-320-15,-1-1-112 0,-2 2-16 0,-1 0 0 32,-2 2-640-32,-1 0-128 0,-1 1-16 0,-2 1-18560 0</inkml:trace>
  <inkml:trace contextRef="#ctx0" brushRef="#br0" timeOffset="38198.21">22692 14820 3679 0,'-13'-3'320'0,"7"2"-320"0,2 0 0 0,1-1 0 0,3 2 1328 0,0 0 192 15,-1 0 32-15,2-1 16 0,2-1 528 0,1 1 96 0,2 2 32 0,1-2 0 0,3 1 160 0,0 0 48 0,1 0 0 0,3 1 0 0,2 2-176 0,4-1-16 0,1 0-16 0,3 1 0 0,-2 0-688 0,4 0-144 0,3 1-32 0,1 0 0 0,1 2-528 16,5 0-128-16,2 1 0 0,4 0-16 16,-1-2-304-16,1 0-64 0,2-1-16 0,3-1 0 0,5 0-48 0,2-2 0 15,-1 2 0 1,-2-2 0-16,-3 1-32 0,5 0-16 0,3 3 0 15,3-4 0-15,4 1-16 0,-3-1-16 0,-5-1 0 0,-2 0 0 0,2 0-48 0,1 1-128 0,1-1 192 0,1 2-64 16,0-1 0-16,-3-1-128 0,-9 0 192 0,5-1-64 16,7-2 80-16,1 2 16 0,-2-1 0 0,-2-1 0 15,3 2-224-15,-4-2 128 0,-6 2-128 0,-6-4 0 16,-2 5 192-16,-4-2-48 0,1-3-16 0,7 1 0 0,8 1 16 0,5-2 0 16,-1 2 0-16,-2-1 0 15,-6 1-144-15,-6 1 160 0,-5-2-160 0,-5 4 160 0,-2-1-160 0,-3 1 160 16,-3-2-160-16,-4 1 160 15,-3-1-160-15,-3 0 0 0,-1 0 144 0,-4 1-144 16,-2 2 0-16,2-2 128 16,-5 1-128-16,-1-2 0 0,-3 1 0 0,0 0-160 0,-1-1 16 0,-4-1 0 31,3 2-432-31,-4-3-64 0,-1 1-32 0,-2 0 0 16,-1-1-336-16,-1 1-64 0,-3 0-16 15,-2 2-18064-15</inkml:trace>
  <inkml:trace contextRef="#ctx0" brushRef="#br0" timeOffset="43638.08">14723 15415 19455 0,'4'-3'2144'0,"-1"5"-640"0,0-2-128 0,1 0 1072 0,-1 0 224 0,0-2 32 16,4 1 16-16,3-1-544 0,9-2-128 0,11 0 0 0,5-2-16 0,-1 1-1120 0,3-1-208 0,5 2-64 0,-1 2 0 0,-2 1-288 0,-1-1-64 0,-2 2-16 0,10-1 0 15,6 0-80-15,-31-1 0 0,-4 2-16 0,1-1 0 16,1-1-176-16,1 1 0 0,1-2 144 0,7-1-144 15,9 0 128-15,2-2-128 0,4 0 128 0,-1 1-128 16,-2 0 0-16,-9 1 0 0,-7 3 0 0,-10-1 0 31,-7 2-768-31,-4 0-80 0,-3 3-16 0,-3 0-17648 0</inkml:trace>
  <inkml:trace contextRef="#ctx0" brushRef="#br0" timeOffset="49080.35">25068 13520 6447 0,'1'-1'576'0,"-1"0"-576"0,0 1 0 0,-1 0 0 0,1 0 304 0,0 0-48 16,0-2-16-16,0 1 0 0,1-1-240 0,-2 2 176 0,-1 0-176 0,1 0 160 0,-2 3-160 0,2 0 160 0,-2 0-160 0,0-2 160 0,0 2-160 0,0 0 0 0,-1-2 144 0,1 2-144 15,-1-1 832-15,1-1 80 0,-2 0 32 0,2-1 0 16,-1 0 1232-16,1 0 256 0,0-1 64 0,0 0 0 16,0 1 832-16,0-3 192 0,5 1 16 0,1-2 16 15,1 1-1120-15,3-1-240 0,1 0-32 0,1 0-16 0,-3 1-1232 0,3-1-240 16,7-1-48-16,1 0-16 15,4 0-160-15,0 0-16 0,1 1-16 0,-1-1 0 16,-3 2-96-16,0 1-32 0,-18 2 0 0,37-3 0 16,-37 3-128-16,0 0-32 0,51 4 0 0,-51-4 0 0,0 0-128 0,0 0 0 15,54 23 0-15,-54-23 128 0,0 0-128 0,0 0 0 16,38 52 0-16,-38-52 0 0,0 0 0 16,11 52 0-16,-11-52 0 0,-3 37 0 0,3-37-208 0,-11 38 16 15,1-20 16-15,0-1 0 0,-4-1 32 0,0-1 0 16,-2-2 0-16,1-2 0 0,-2 1 144 0,-3-2 0 15,0 1-144-15,1-1 144 0,-1 0 0 0,0-2 0 0,5-1 0 16,-1-1 0-16,6-2 0 0,2-1 0 16,3 0 0-16,3-2 0 0,0 1 0 0,4-2 0 0,3 0 0 0,4 0 128 15,-9 0-128-15,0 0 160 16,46-5-160-16,-46 5 160 0,47-2-160 0,-47 2 0 0,52-2 0 0,-52 2 0 16,60 0-144-16,-60 0-16 0,56 4 0 15,-56-4 0-15,48 12-80 0,-48-12-16 0,0 0 0 0,59 29 0 0,-59-29 112 16,0 0 16-16,0 0 0 0,44 51 0 0,-44-51 128 0,0 0 0 15,0 0-144-15,-3 51 144 16,-5-37 0-16,-6-2 0 0,-2-1 0 0,-2-1 0 0,-3 0 176 0,1-2 48 16,-1-1 16-16,-2-3 0 0,-1 1 288 0,1-4 64 0,2 0 16 0,2-1 0 31,-3 0 96-31,4-1 32 0,2-2 0 0,2-1 0 0,0 0-448 0,1-2-96 0,4-1 0 0,1-1-16 31,4 0-544-31,3 1-96 0,1 0-32 0,4 0-21024 31</inkml:trace>
  <inkml:trace contextRef="#ctx0" brushRef="#br0" timeOffset="49627.87">26261 13398 22111 0,'7'-12'976'0,"-5"7"208"15,-2-1-944-15,0 2-240 0,0 1 0 0,1 1 0 0,1 0 2368 0,-2-1 448 0,1 0 64 0,3-1 32 0,-2 2-400 0,1 2-80 0,-1 5 0 0,0 2-16 0,-2-7-1552 0,0 0-304 0,0 0-64 0,10 65-16 0,-10-65-160 0,5 52-48 0,-5-52 0 0,5 61 0 0,-5-61-112 0,2 67-32 16,-2-67 0-16,3 70 0 0,-3-70-128 0,7 66 0 16,-7-66 0-16,10 57 0 15,-10-57 0-15,0 0 0 0,16 62 0 0,-16-62 0 16,0 0 208-16,0 0-32 0,20 63-16 0,-20-63 0 16,0 0 96-16,0 0 0 0,0 0 16 0,0 0 0 0,18 61-16 0,-18-61 0 15,0 0 0-15,0 0 0 0,0 0 0 0,0 0-16 16,0 0 0-16,0 0 0 0,0 0-240 0,0 0 0 15,0 0 0-15,0 0 0 16,0 0-304-16,0 0-144 16,0 0-48-16,0 0 0 0,0 0-848 0,0 0-160 15</inkml:trace>
  <inkml:trace contextRef="#ctx0" brushRef="#br0" timeOffset="49999.77">26489 14021 17967 0,'0'0'384'0,"0"0"96"0,0 0 16 0,39 0 16 0,-34 0-512 0,-1 0 0 0,0 0 0 0,-4 0 0 0,0 0 3456 0,0 0 576 16,55 4 128-16,-55-4 32 0,33-3-1728 0,-18 0-352 15,1-1-64-15,-3-2 0 0,-4 2-1120 0,1-2-224 16,2-2-32-16,-1-1-16 0,2-2-128 0,-4 0-16 16,1 0-16-16,-3-2 0 0,-1 2-144 0,-2-1-32 15,-2 1 0-15,-4 0 0 0,0-1-128 0,-3 0-48 16,-2 0 0-16,-1 0 0 15,-1 0-144-15,-2 2 160 0,0 2-160 0,-2 1 160 16,2 3-32-16,-2-1-128 0,0 5 192 0,0 2-64 16,2 1-128-16,0 1 160 0,0 2-160 0,1 2 160 15,1 3-160-15,1 1 0 0,2 0 0 0,2 2 0 16,1-1 0-16,2 1 0 0,1-14 0 0,0 0 0 16,0 0 0-16,0 0 0 0,21 62 0 0,-21-62 0 15,0 0 0-15,0 0 0 0,0 0 0 0,59 37 0 16,-59-37 192-16,0 0 0 0,52 10 0 0,-52-10 0 0,0 0-192 15,48 4 160-15,-48-4-160 0,37 0 160 0,-37 0-352 0,30-1-64 16,-30 1 0-16,30-2-16 16,-15 1-976-16,-2 0-192 0</inkml:trace>
  <inkml:trace contextRef="#ctx0" brushRef="#br0" timeOffset="50413.38">26983 13725 20271 0,'-1'-8'448'0,"1"4"80"16,0-1 32-16,0 4 16 0,0 1-576 0,1 0 0 0,-1 0 0 0,2 0 0 0,1 1 2400 0,1 2 368 0,-4-3 80 0,0 0 16 15,0 0-1264-15,0 0-256 0,0 0-64 0,31 54 0 16,-31-54-528-16,0 0-112 0,0 0-32 0,0 0 0 16,27 58 176-16,-27-58 48 0,0 0 0 0,0 0 0 0,0 0-208 0,0 0-48 15,31 59 0-15,-31-59 0 16,0 0-64-16,0 0 0 0,0 0-16 0,0 0 0 0,44 47-176 0,-44-47-48 15,0 0 0-15,0 0 0 0,0 0-64 0,0 0-16 16,0 0 0-16,0 0 0 0,53 39 0 0,-49-36-16 16,2 0 0-16,-2-2 0 0,1-1 0 0,-1 0 0 15,-1-1 0-15,1 0 0 0,0-4 64 0,0 1 16 16,1-3 0-16,-3 0 0 0,3-2 128 0,-2 0 16 16,1-3 16-16,0 0 0 0,-1 0 96 0,1-2 0 0,0-3 16 0,1 0 0 15,-1-1-96-15,1-2-32 0,0-1 0 0,0 1 0 16,1-1-112-16,-2 1-32 15,0 3 0-15,1 2 0 0,-1 1-256 0,0 2 128 16,-1 2-128-16,0 2 0 0,0 2 0 0,-2 3 0 16,0 1 0-16,1 2 0 15,-1 1-1120-15,1 2-128 0,-2 4-32 16,0 0 0-16,0-7-576 0,0 0-112 0</inkml:trace>
  <inkml:trace contextRef="#ctx0" brushRef="#br0" timeOffset="50762.39">27399 13934 15663 0,'1'2'1392'0,"2"-1"-1120"0,1-1-272 0,-1 0 0 16,1 0 3648-16,-1 2 656 0,1-1 144 0,6-1 32 15,-10 0-1392-15,0 0-272 0,50 0-48 0,-29-3-16 16,0 0-1552-16,0-2-320 0,0-1-64 0,-2-2-16 16,0 1-160-16,-2-2-16 0,0-1-16 0,-3 0 0 15,-2 0-112-15,-2-1-32 0,-2-2 0 0,-2 1 0 16,-2-1-256-16,-1-1-48 0,-3-2-16 0,-2 2 0 15,-2 0-16-15,-3 0-128 0,0 1 192 0,-1 3-64 16,-2 3-128-16,-2 2 0 0,3 0 144 0,-3 4-144 0,2 2 0 0,0 2 0 16,1 1 0-16,0 2 0 15,2 3 0-15,-1-1 0 0,2 2 0 0,0 0 0 0,2 0 0 0,1 1 0 16,0 0 0-16,3-11 0 0,0 0 0 0,0 0 0 16,6 50-144-16,-6-50 144 0,0 0-128 15,0 0 128-15,0 0-160 0,0 0 160 16,44 56-336-16,-44-56 16 0,0 0 16 0,0 0 0 15,0 0-80-15,65 26-32 0,-65-26 0 0,0 0 0 16,49 5-160-16,-49-5-16 0,0 0-16 0,51-1 0 16,-51 1-448-16,37-4-96 0,-19 1 0 15,-1-1-17328-15</inkml:trace>
  <inkml:trace contextRef="#ctx0" brushRef="#br0" timeOffset="51048.27">28078 13304 30399 0,'-3'-8'2704'16,"2"2"-2160"-16,1 3-544 0,1 2 0 0,-1 1 2592 0,0-3 416 0,0-1 64 0,0-3 32 16,-1-2-1600-16,-1 1-320 0,0 4-64 0,-1 4-16 15,0 4-336-15,-1 3-64 0,-1 4 0 0,0 5-16 16,-2 2-224-16,0 8-32 0,0 3-16 0,0 4 0 16,1-1-144-16,6-32-16 0,-7 77-16 0,7-77 0 15,-2 86-112-15,2-86-128 0,8 76 176 0,-8-76-176 16,11 68 320-16,-11-68-64 0,14 56 0 0,-14-56 0 15,0 0 0-15,23 64 0 0,-23-64 0 0,0 0 0 16,0 0-16-16,24 63-16 0,-24-63 0 0,0 0 0 0,0 0-224 0,0 0 176 16,0 0-176-16,24 58 160 0,-22-52-160 0,1 0-144 0,0-3 144 0,-2-1-208 31,2 0-1008-15,-1-1-192-16,1-1-32 0,-3-3-20784 0</inkml:trace>
  <inkml:trace contextRef="#ctx0" brushRef="#br0" timeOffset="52016.7">28554 13659 16575 0,'-1'1'1472'0,"-1"-1"-1168"0,1 2-304 0,-1-1 0 0,0-1 1424 0,-1 2 240 0,0-1 32 0,-3 0 16 0,-5 4-272 0,-7 2-48 15,-6 3-16-15,-5 4 0 0,1 0 80 0,1 0 16 0,3 2 0 0,5-4 0 0,4 2 0 0,6-1 0 0,0 0 0 0,6-2 0 0,3-11-640 0,0 0-128 0,0 0-32 0,0 0 0 16,0 0-320-16,0 0-64 0,0 0-16 0,61 44 0 16,-61-44-128-16,31 1-16 0,-15-1-128 0,-1 0 192 15,2 0-192-15,-1-1 0 16,-16 1 0-16,0 0 0 0,34 1 0 0,-27-1 0 15,-3 0 0-15,-3 0 0 0,1-1 0 0,-5 1 0 0,0 0 0 0,-1-2 0 16,0 4-192-16,-2-4-64 0,-1 2-32 0,1-1-12016 31,2 1-2416-31</inkml:trace>
  <inkml:trace contextRef="#ctx0" brushRef="#br0" timeOffset="53538.42">28399 13787 10127 0,'0'3'896'0,"0"-1"-704"0,1-1-192 0,-1-1 0 0,2 2 1200 0,-2-2 208 0,0 1 32 0,2 0 16 0,3 4 1024 0,0-1 208 0,2 0 32 0,-7-4 16 0,0 0-480 0,0 0-80 0,51 16-32 0,-37-14 0 0,-14-2-752 0,0 0-160 0,41 12-16 0,-31-9-16 16,-10-3-384-16,0 0-80 0,0 0-16 0,0 0 0 15,0 0-272-15,0 0-48 0,0 0-16 0,37 58 0 16,-40-49-176-16,-1 0-32 0,-3 2-16 0,0 0 0 16,-3 1-160-16,0-1 192 0,0-1-192 15,-1-2 192 1,1 1-32-16,-1-1 0 0,-2-1 0 0,0-1 0 0,-1 0 224 15,1-2 64-15,-1 0 0 0,3 0 0 16,0-1-48-16,1-1 0 0,1-1 0 0,2 1 0 0,0-1-272 0,3-1-128 0,0 0 0 0,1 0 128 31,1 0-608-31,4-1-128 0,1 2-32 0,1-1-19136 0</inkml:trace>
  <inkml:trace contextRef="#ctx0" brushRef="#br0" timeOffset="53785.54">29042 13786 11055 0,'0'1'976'0,"0"-1"-784"15,0 0-192-15,1 0 0 0,0 0 2688 0,2 0 512 0,0 2 80 0,3-4 32 16,2 2 288-16,3 0 64 15,4 0 16-15,-1 2 0 0,0-2-1872 0,1-2-368 0,2 2-80 0,2 0-16 16,0-1-832-16,1 1-192 0,-1 0-16 0,-1 0-16 16,-3 1-288-16,0 1 0 0,-15-2 0 0,0 0-12496 31,0 0-2448-31</inkml:trace>
  <inkml:trace contextRef="#ctx0" brushRef="#br0" timeOffset="53941.41">29071 13912 31327 0,'6'-2'2784'0,"1"1"-2224"0,0 0-560 0,-1 1 0 15,-1-2 2096-15,2 1 304 0,7-1 64 0,6 0 16 0,10-1-1472 0,4-2-304 16,1 3-48-16,-1 0-16 0,-1 2-640 0,-33 0-304 16,52 6 32-16,-52-6 0 0</inkml:trace>
  <inkml:trace contextRef="#ctx0" brushRef="#br0" timeOffset="54537.9">30030 13492 10127 0,'7'-7'896'0,"-5"3"-704"0,-2 3-192 0,1-2 0 0,2 1 4272 0,-2-1 816 16,2 2 160-16,0-2 48 0,0-1-1712 0,5-5-320 15,4 0-80-15,3-4-16 0,5-1-2016 0,3 1-384 16,1 0-96-16,0 2-16 0,-7 5-272 0,1-1-64 16,3 2-16-16,2-1 0 0,1 2-64 0,1 1-16 31,1 0 0-31,-1 5 0 0,-1 0-48 0,-24-2-16 0,0 0 0 0,50 24 0 16,-50-24-160-16,0 0 0 15,0 0 0-15,18 61 0 0,-18-61 0 0,-13 40-224 0,2-19 32 0,-3-1 0 0,-5 1-128 0,1-3 0 16,0 1-16-16,-4 2 0 0,-3 1 48 15,-3 2 16-15,-2 0 0 0,2-1 0 0,4-3 272 16,4-3-128-16,3-2 128 0,6-2 0 0,2-3 0 16,4-2 256-16,2-1-32 0,3-7 0 0,0 0 176 0,0 0 48 15,0 0 0-15,0 0 0 0,0 0 160 0,59 23 32 0,-40-23 16 0,-4 0 0 16,-5 1-32-16,1-1-16 0,2 0 0 0,1 0 0 31,3 0-80-31,1 0-16 0,5 0 0 0,1 0 0 16,-1 2-80-16,-1-2-32 0,-1 1 0 0,-1 1 0 0,-20-2-144 0,0 0-48 15,48 7 0-15,-48-7 0 0,0 0-208 0,0 0 0 16,0 0 0-16,45 12 0 16,-40-9-368-16,-2-1-112 15,-2 1-32-15,0-2 0 0,-1 0-960 0,0 1-208 16,-1-1-48-16,0 2-19472 0</inkml:trace>
  <inkml:trace contextRef="#ctx0" brushRef="#br0" timeOffset="55272.42">31015 13537 28559 0,'6'-1'1264'0,"-5"0"272"0,2 1-1232 0,0 0-304 0,-2 0 0 0,1 0 0 0,0 0 1472 0,0 1 256 0,2 0 32 15,2 1 16-15,-6-2-240 0,0 0-64 0,0 0 0 0,0 0 0 0,0 0-880 0,43 59-176 0,-43-59-32 0,0 0-16 0,0 0-240 0,20 64-128 0,-20-64 160 0,0 0-160 0,0 0 176 0,12 61-176 0,-12-61 192 0,0 0-192 0,0 0 160 0,0 0-160 16,0 0 128-16,5 55-128 0,-6-50 160 0,-1-2-160 15,2 1 192-15,-1-2-192 0,0-1 224 0,-1-1-64 16,1 0-16-16,-2-3 0 0,1 0 48 0,1 1 16 16,0-4 0-16,-1 0 0 0,2 1 64 0,-1-4 16 15,2 1 0-15,1-2 0 0,0 0-16 0,3-1 0 16,0-2 0-16,2-1 0 0,0-2-64 0,2 2-16 16,-1 1 0-16,2 1 0 0,0-1-192 0,0 2 144 15,0-1-144-15,0 4 128 0,-2-1-128 16,2 2 0-16,-1 2 0 0,-1 2 0 15,-2 2 0-15,1 2 0 0,-1 0-176 0,-1 2 176 0,-5-3-288 16,0 0 32-16,0 0 0 0,0 0 0 0,0 0-48 0,23 65 0 16,-23-65 0-16,0 0 0 0,0 0 0 0,7 55 0 0,-7-55 0 0,0 0 0 15,0 0 96-15,0 0 16 0,0 0 0 0,0 0 0 16,11 58 192-16,-11-54 128 0,2-2 0 0,-2-1-128 16,0-1 448-16,0-1 0 0,1 1-16 15,-1-2 0-15,1-2-32 0,2-1 0 16,-1-1 0-16,2-3 0 0,0 2-176 0,2-1-32 0,-1-1-16 15,2 1 0-15,1-1-176 16,0 0 0-16,0 0 0 0,1-2 0 0,1-1 0 0,-2 1 128 0,1 0-128 0,1 0 0 0,-3 2 0 0,3-2 0 16,1 1 128-16,0 0-128 0,1 3 0 0,-3 1 0 15,1 2 0-15,-1 1 0 0,-2 5 0 0,1-1 0 0,-8-1 0 0,0 0 0 16,0 0 0-16,0 0 0 16,0 0 0-16,0 0 0 0,40 58 0 0,-40-58 0 15,0 0 0-15,0 0 0 0,0 0 0 0,15 58 0 16,-15-58 0-16,0 0 0 0,0 0-128 0,0 0 128 15,0 0 0-15,26 61 0 16,-26-61-464-16,0 0-32 16,0 0 0-16,0 0-13120 0,0 0-2624 0</inkml:trace>
  <inkml:trace contextRef="#ctx0" brushRef="#br0" timeOffset="55607.42">31769 13578 31327 0,'-1'-1'2784'0,"-1"0"-2224"0,2 1-560 0,0 1 0 0,0 0 1984 0,-1 1 272 0,0-1 64 0,-4 2 16 0,3 3-1056 0,-4 1-224 0,2 3-32 0,4-10-16 0,0 0-448 0,0 0-96 0,-9 51-16 0,9-51 0 16,0 0-240-16,0 0-48 0,0 0-16 0,17 62 0 0,-17-62-144 0,0 0 160 31,0 0-160-31,0 0 160 0,0 0-160 0,0 0 160 16,58 32-160-16,-48-32 160 0,0-1-160 0,1-2 160 15,2 0-160-15,0-1 160 0,-2-2 16 0,2 1 0 16,-3-2 0-16,-2-1 0 0,-2 0 144 0,-2 4 16 16,-1-1 16-16,-2 0 0 0,-1-2-64 0,-3 0-16 15,0-2 0-15,-2-1 0 0,-4-4-32 16,-2-1-16-16,-4-4 0 0,-2 0 0 0,-3-1-80 0,0 0-16 0,0 0 0 0,0 3 0 16,-1 5-128-16,6 0 0 0,1 5 144 0,1 3-144 15,4 3-160-15,1 1-96 0,4 4-32 0,-1 1 0 16,1 4-928-16,3 1-176 15,1-10-32-15,0 0-19200 16</inkml:trace>
  <inkml:trace contextRef="#ctx0" brushRef="#br0" timeOffset="56351.71">32340 13392 28559 0,'-3'-20'2544'0,"2"9"-2032"0,1 2-512 0,-2 1 0 0,-2 2 3200 0,4 3 560 31,4 1 96-31,-2-4 32 0,-1 0-2944 0,1-2-592 16,-1 1-112-16,-4 0-32 0,-4 4 192 0,-1 4 48 15,-1 4 0-15,2 3 0 0,0 6-160 0,0 3-32 0,7-17 0 0,-8 47 0 16,8-47-64-16,2 56 0 0,-2-56-16 0,-8 72 0 16,8-72-176-16,1 72 0 0,-1-72 0 0,9 62 0 15,-9-62 0-15,0 0 0 0,24 71 0 16,-24-71 0-16,0 0 0 0,0 0 0 0,34 54 0 15,-34-54 128-15,0 0-128 0,0 0 160 16,0 0-160-16,0 0 160 0,0 0-160 0,0 0 0 0,0 0 144 16,0 0-144-16,0 0 0 0,0 0 0 0,-7 4 0 0,-3-12 128 15,-2-2-128-15,0 0 0 16,-1-2 0-16,0 1 128 0,1 0-128 0,-1 1 192 0,0-1-64 0,-1 1 0 16,3 1 48-16,-2 2 16 0,2 3 0 0,1 1 0 15,-1 5-192-15,1-1 0 0,3 2 0 0,-1 0 0 16,0 2 0-16,1 1 0 0,1 2 0 0,2 1 0 15,4-9-384-15,0 0 32 0,0 0 16 0,0 0 0 16,0 0 32-16,0 0 16 0,47 58 0 0,-47-58 0 16,0 0 96-16,56 17 0 0,-56-17 16 0,43 7 0 15,-22-6-448 1,-3 1-80-16,-18-2-32 0,31 0 0 0,-12 0-800 16,0-3-144-16,-3 3-48 0,-2-2 0 0,-1 1-1152 15,-2 0-224-15,3-2-48 0,0 0-16 0,-1 0 1600 0,1-1 320 16,-3 1 64-16,1-1 16 0,-1 0 1872 0,0-1 384 15,1 0 80-15,-1-2 16 16,-1 1 1936-16,-2 0 384 0,-3 2 80 0,-1 0 0 0,1 0-1664 0,1-1-352 0,-2 3-64 0,1-1-16 0,-1 0-640 0,0 0-128 0,0 2-16 0,2-2-16 16,1 0-112-16,1 0 0 0,4 0-16 0,-1-1 0 15,-1 0-208-15,1 0-32 0,1-1-16 0,2 0 0 16,-2-2-112-16,0 0-32 0,-1 0 0 0,2-1 0 0,2 1-16 0,-3-2 0 16,-5-1 0-16,0-2 0 0,-3 1-144 0,2-2 160 15,1-1-160-15,-2 0 160 0,-2-1-160 0,-1-2 0 16,-4 0 0-16,-1-2 128 0,-4 1-128 0,0 0 160 15,-3 1-160-15,0 4 160 16,-1 2-160-16,-2 2 192 0,-1 3-192 0,-3 4 192 16,3 2 0-16,1 4 0 0,2 2 0 0,1 2 0 15,0 6-192-15,0 3 0 0,2 4 0 0,1 3 128 16,7-24-128-16,-9 51 0 0,9-51 0 0,0 0 0 16,8 68 0-16,-8-68-144 0,0 0 144 0,0 0 0 0,43 69-352 15,-43-69 32-15,0 0 16 0,58 38 0 16,-58-38-800-16,0 0-176 15,52 26-16-15,-52-26-19840 0</inkml:trace>
  <inkml:trace contextRef="#ctx0" brushRef="#br0" timeOffset="56620.62">33110 12872 42383 0,'-1'-7'3776'0,"-1"3"-3024"0,2 2-608 0,0 2-144 0,0 2 672 0,0-1 96 0,-1 1 32 0,-1-1 0 0,1 2-240 0,-2 0-48 0,0 2-16 0,0 5 0 0,3-10-16 15,0 0 0-15,-10 69 0 0,10-69 0 0,0 74-272 0,0-74-48 0,9 80-16 0,-9-80 0 0,14 81-144 0,-14-81 0 32,20 79 0-32,-20-79 0 0,21 75 0 0,-21-75 128 0,23 69-128 0,-23-69 128 15,18 62-128-15,-18-62 128 16,0 0-128-16,23 77 128 0,-23-77-128 0,0 0 0 0,0 0 0 0,14 60 0 15,-14-60-192-15,0 0-128 0,0 0-32 0,0 0-14192 16,0 0-2848-16</inkml:trace>
  <inkml:trace contextRef="#ctx0" brushRef="#br0" timeOffset="57168.14">33542 13107 35007 0,'3'-6'1552'0,"1"4"320"0,0 2-1488 0,-1 0-384 0,-3 2 0 0,-1-1 0 15,-1 2 384-15,2 1 0 16,2 3 0-16,-2 3 0 0,0-10 368 0,0 0 80 16,0 0 0-16,1 68 16 0,-1-68-176 0,-5 58-32 0,5-58-16 0,-9 64 0 0,9-64-432 0,-4 56-64 15,4-56-128-15,0 0 176 0,4 69 32 0,-4-69 16 16,0 0 0-16,0 0 0 0,17 60 160 0,-17-60 16 15,0 0 16-15,0 0 0 0,0 0-16 0,0 0 0 16,0 0 0-16,0 0 0 16,37 7-32-16,-37-11-16 15,0-4 0-15,-2 0 0 0,-2 0-112 0,0-2-32 0,-3 0 0 16,0 1 0-16,-2 2 48 0,1 0 0 0,1 1 0 0,-3 4 0 16,3 0 0-16,-2 2 0 0,2 3 0 0,0 3 0 0,3 1-256 0,0 3 0 15,4-10 128-15,0 0-128 16,0 0 0-16,0 0 144 0,0 0-144 0,0 0 128 0,25 62 160 0,-25-62 32 15,0 0 0-15,55 35 0 0,-55-35-80 0,50 21-16 16,-50-21 0-16,53 17 0 16,-53-17-704-16,54 14-144 15,-54-14-16-15,45 10-14368 0,-45-10-2864 0</inkml:trace>
  <inkml:trace contextRef="#ctx0" brushRef="#br0" timeOffset="57535.33">33846 13197 42383 0,'-2'0'3776'0,"1"1"-3024"0,1 2-608 0,-1 1-144 0,-1-1 0 0,1 1 128 0,-2 4-128 0,-1 4 128 0,4-12 96 0,-14 44 16 0,14-44 0 0,-13 68 0 0,13-68 160 0,-10 85 48 0,10-85 0 0,-6 96 0 16,6-96-288-16,0 87-160 0,0-87 192 0,9 75-192 16,-9-75 144-16,14 65-144 0,-14-65 0 0,0 0 144 0,28 75-16 0,-28-75 0 31,0 0 0-31,0 0 0 0,30 64 64 0,-30-64 16 0,0 0 0 0,0 0 0 0,0 0 48 0,0 0 16 16,0 0 0-16,0 0 0 0,0 0 16 0,0 0 0 0,7 7 0 0,-11-17 0 15,2 0 272-15,0 0 48 0,2-1 16 16,-2-1 0-16,4 1 16 0,-1 0 0 0,2 0 0 0,0-2 0 15,1 1-320-15,0 1-64 0,2 1-16 0,-1 2 0 32,0-2-112-32,-1 3-128 0,-1 1 176 0,1 2-176 31,-1 3-640-31,-2 1-224 0,-1 4-48 0,-3 3-22432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29T14:58:12.48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10132 13352 24879 0,'0'-1'2208'0,"0"1"-1760"0,0 0-448 0,-2 0 0 16,2 1 2208-16,-1 1 352 0,-2 1 80 0,-2 2 16 0,-4 4-608 0,-2 3-112 0,-3 5-16 0,0 3-16 15,-1 3-1152-15,3 1-240 0,-2 1-32 0,1-1-16 0,-1 2-112 0,0-2-32 0,0 0 0 0,1-3 0 0,1-1 32 0,1-3 0 0,1-2 0 0,3-2 0 0,2 0-16 0,-1-5 0 16,3 1 0-16,-1-2 0 0,1 0-144 0,-1-3-48 16,1 2 0-16,0-4 0 0,3 0-144 0,-1-1 0 15,-1 1 0-15,1-4 0 16,1 2 0-16,0-1 0 0,1-2 0 0,-1-3 0 16,3 2-720-16,3-3-32 0,2-1 0 0,1-2-19360 0</inkml:trace>
  <inkml:trace contextRef="#ctx0" brushRef="#br0" timeOffset="286.56">9814 13407 34095 0,'-1'-5'1504'0,"1"3"320"0,1 1-1456 0,-1 0-368 0,0 1 0 0,1 1 0 0,-1 0 1024 0,3 4 144 15,0 2 32-15,3 3 0 0,1 1-304 0,0 2-64 16,-7-13-16-16,0 0 0 0,0 0-368 0,47 58-64 15,-47-58 0-15,0 0-16 0,0 0 32 16,60 52 16-16,-60-52 0 0,0 0 0 0,0 0-48 0,68 37-16 16,-68-37 0-16,0 0 0 0,0 0-80 0,62 26-16 0,-49-23 0 0,0 0 0 15,-2 0-256-15,0 0 160 0,-1-2-160 0,-1 0 128 0,-1-1-128 0,-2 0 0 32,-1-1 0-32,-2 0 0 0,0-1-128 0,-3-1-64 15,0 5-16-15,-1-2 0 16,-2-2-640-16,-1 1-128 0,-1 1-32 15,1-1-11968-15,0 1-2384 0</inkml:trace>
  <inkml:trace contextRef="#ctx0" brushRef="#br0" timeOffset="738.86">9827 13559 11967 0,'0'5'528'0,"0"-3"112"16,0-1-512-16,1 1-128 0,1-1 0 0,-1-1 0 0,3 1 2032 0,2-1 368 0,2 0 80 0,4 0 16 0,5-2 1344 0,1-1 256 0,2-2 64 0,1 1 16 0,2-1-2000 0,-2-1-416 0,1-1-80 0,1 0-16 0,-3 3-880 0,0-2-176 0,2-1-32 0,2 1-16 15,0 2-160-15,-1 1-16 0,-1 0-16 0,-3 2 0 16,-1 1-208-16,-1 0-32 0,-3 0-128 0,-1 1 192 15,-2 1-192-15,-2-1 0 16,-2 2 0-16,-2-2 0 0,0 2 0 0,-1-1 0 0,-1-1 0 0,-2 0 0 31,0-1-448-31,-1 0-96 0,-1 0-16 0,-2 0 0 0,0 0-656 0,-1-1-144 0</inkml:trace>
  <inkml:trace contextRef="#ctx0" brushRef="#br0" timeOffset="984.1">10043 13252 25791 0,'-4'-3'1152'0,"1"3"224"0,0 0-1104 0,2 2-272 0,-1 0 0 0,1 1 0 16,-1 4 1920-16,0 3 320 0,-1 6 64 0,-2 6 0 15,1 5-320-15,0 3-80 0,-2 4-16 0,2 0 0 0,3 1-1104 0,-1-2-208 0,2-2-64 0,0-31 0 31,5 55-128-31,-5-55-48 0,0 0 0 0,12 55 0 0,-6-42-16 0,0-4 0 0,-4 0 0 0,3-3 0 16,-1-1-112-16,-1 1-16 0,2-2-16 0,0-1 0 16,-1 1-176-16,1-2 0 0,3-2-192 0,0 1-13344 31,3 0-2656-31</inkml:trace>
  <inkml:trace contextRef="#ctx0" brushRef="#br0" timeOffset="8680.41">13596 14155 17503 0,'1'0'1552'0,"-1"0"-1232"0,0 0-320 0,0 0 0 0,0 0 1104 0,0 0 176 0,0 1 16 0,-1 3 16 0,-1 1 288 0,1 2 64 0,-1 3 16 0,0 0 0 0,2 2 32 0,-2 1 0 0,2-13 0 0,0 0 0 0,0 0-640 0,3 71-128 0,0-59-32 0,-2 2 0 15,2-2-240-15,0-1-48 16,-2-1-16-16,2 0 0 0,-1 0-160 0,-1 1-48 0,0-1 0 0,-1 1 0 16,0 1-144-16,-1 0-16 0,0 1-16 0,-1 0 0 15,-1-2-64-15,2 0-16 0,0 1 0 0,-2 0 0 0,1 0-144 16,-1-1 160-16,2-1-160 0,0-2 160 15,-1 2-160-15,1 0 128 0,-1-3-128 0,2 0 128 16,0 2 0-16,0-2-128 0,2 0 192 0,-1 0-64 16,1-2 0-1,-2 1-128-15,2-2 192 0,0-1-64 0,-1 1-128 0,1-2 192 16,1 1-192-16,-1-2 192 0,1 0-192 0,0-1 160 16,0 2-160-16,1-1 160 0,-1-1-160 0,1 2 192 0,2-1-192 0,-2 1 192 0,0-1-192 0,2 0 0 15,-2 1 144-15,2 1-144 16,-1-1 0-16,3 1 0 0,-3 2 0 0,1-3 128 15,1 1-128-15,0 0 0 0,1 0 0 0,1-2 0 16,-2 1 0-16,1-1 0 0,2 0 0 0,2 1 0 0,0-1 0 0,1-1 0 16,1 2 0-16,0-1 0 0,2 1 0 0,-2-1 144 15,1 2-144-15,0-2 0 0,-1 1 0 0,1 0 0 16,1 0 0-16,-1 1 0 0,-2-2 0 0,1 0 0 16,2 1 0-16,-2-1 0 0,1-1 0 0,0 2 0 0,0-2 0 0,-1 1 0 15,-1-1 128 1,1 0-128-16,2 0 0 0,-2 0 0 0,0-1 0 0,3 1 0 0,-2-3 0 0,2 0 0 0,3 2 144 0,-2-2-144 15,1 0 0-15,-1 0 144 0,2-1-144 0,0 1 160 16,-2-1-160-16,3 0 160 0,0-1-160 0,1 3 0 16,-3-1 144-16,0 1-144 0,-2 2 0 0,0 0 128 15,0-1-128-15,0 1 0 0,0 0 0 0,-2 1 0 16,1-1 0-16,-2 2 128 0,-2-2-128 0,1 1 0 31,0-1 0-31,1 2 0 0,2-1 0 0,0 0 0 0,0 1 0 0,0-1 0 0,1 2 0 0,-1-2 0 31,0 1 0-31,1-1 0 0,0 1 0 0,3-1 0 0,1 1 0 0,1 0 0 0,1 0 0 0,-2-2 0 32,0 1 0-32,-2-1 0 0,-1 0 0 0,-1-1 0 0,0 1 0 15,0 0 0-15,0 0 0 0,-1 0 0 16,-2-2 0-16,0 2 0 0,-1 0 0 0,-1 0 0 0,4 0 0 0,2 2 0 0,2-1 0 0,0 1 0 16,-1-1 0-16,1 0 0 0,0 1 0 0,1-1 0 15,2 1 0-15,-2-2 0 0,2 1 0 0,-2 0 0 16,3 1 0-16,1-2 0 0,3 1 0 0,-1 1 0 15,2 1 0-15,-4-2 0 0,-1 2 0 0,0 0 0 16,0-2 0-16,-1 2 0 16,-2-2 0-16,0 2 0 0,0-2 0 0,2 2 0 0,-1 2 0 15,2-4 0-15,-2 2 0 0,3-2 0 0,3 2 0 0,6-3 0 16,7 0 0-16,-1 0 0 16,-5 0 0-16,5-1 0 0,3 1 0 0,-2-2 0 0,-1 2 0 0,-6-1 0 15,-2-1 0-15,-2 1 0 0,0 2 0 0,-1-1 0 16,1 0 0-16,1 0 0 0,2 0 0 0,5 0 0 15,5 0 0-15,3 0 0 0,2 0 0 0,0-1 0 16,0 1 0-16,-6 0 0 0,-5 0 0 0,-2 0 0 16,1 1 0-16,-4 1-128 0,2 1 128 0,0-1 0 15,3 3 0-15,4-2 0 0,7 1 0 0,1-1 0 16,0-1 0-16,1 1 0 0,-1 0 0 0,-2 0 0 0,-5-2 0 0,-5 2 0 16,-2 0 0-16,1 1 0 0,-1 0 0 0,5 1 0 0,2-1 0 0,3-1 0 31,7 0 0-31,2-1 0 0,1 0 0 0,-1-1 0 15,-2-1 0-15,-7 0 0 0,-5 0 0 0,-3-1 0 0,-2 2 0 0,-1-1 0 16,1 0 0-16,2 0 0 0,5 0 0 0,5 0 0 16,2-1 0-16,-2-1 0 15,-3 1 0-15,-3-2 0 0,-2 0 0 0,-5 0 0 0,-3-1 0 0,-3 1 0 16,-2-1 0-16,-1 0 0 0,1 1 0 0,-2 0 0 16,-2 0 0-16,2 2 0 0,2 0 0 0,-2-2 0 15,1 1 0-15,2 1 0 0,1-2 0 0,2 2 0 16,-3-2 0-16,-2 2 0 0,-2-1 0 0,1-1 0 0,-4 2 0 0,-1-2 0 15,-2 2 0-15,-1-2 0 0,-3 1 0 0,-1 1 0 16,0 0 0-16,-1-1 0 16,-1-1 0-16,-3 2 0 0,0-1 0 0,-1 1 0 0,1-2 0 0,0 0 0 0,1 1 0 0,-2-1 0 15,0 0 0 1,-2 0 128-16,-1-1-128 0,-1 0 128 0,0-2 176 0,-2-1 32 0,0-2 16 0,-2 2 0 16,2-1 16-16,-1-1 0 0,0 2 0 0,-1 0 0 15,1-3-64-15,-1-1-16 0,1-2 0 0,-2-1 0 16,2 3-96-16,-2-2-32 0,1-4 0 0,0-2 0 15,0-1-16-15,-1-1 0 0,2-2 0 0,0 2 0 16,1-2-144-16,-2 1 192 16,2 0-192-16,0 0 192 0,2 2-192 0,-2 2 160 15,1-1-160-15,0 1 160 0,2 2-160 0,-1 1 0 16,-1 1 0-16,0 0 128 0,-1 1-128 0,0 2 0 16,0 2 0-16,-1 2 0 0,0 0 0 0,-1 0 0 15,1 3 0-15,-2-1 0 0,0 4 0 0,0-2 0 16,-2 3 0-16,-1 0 0 0,0 2 0 0,-1-1 0 15,0 0 0-15,-1 1 0 0,-5 2 0 0,-2 0 0 16,-2 1 0-16,-5 0 0 0,0-1 0 0,-4 1 0 16,0 0 0-16,-6 0 0 0,-1 0 0 15,-1 1 0-15,-3-1 0 0,2 0 0 16,4 0 0-16,-1 1 0 0,3 0 0 0,-1-2 0 0,2 0 0 0,0 0 0 0,-1 1 0 16,-2-1 0-1,-3 2 0-15,-7-2 0 0,-4-1 0 0,-6-1 0 0,-4 1 0 0,-3 1 0 0,-1-1 0 0,2-1 0 0,4-1 0 16,-2-1 0-16,-2 0 0 0,-5 0 0 0,-3-1 0 0,-4 1 0 0,-3 1 0 0,-4-2 0 15,-5 1 0-15,16-2 0 0,14 2 0 0,-11 0 0 16,-19-1 0-16,-16-2 0 0,-3 0 128 0,-1 0-128 16,7-1 0-16,2 0 0 0,0 0 0 0,-1-1 0 15,0 1 0-15,1 0 0 0,6-3 0 0,2 1 0 16,7 1 0-16,-4-2 0 0,-1-1 128 0,-1 1-128 31,-1-1 0-31,3-2 0 0,3 2 0 0,3-1 0 16,10 2 0-16,-1 1 0 0,-8-1 0 0,-1-1 0 0,-1-1 0 0,3-1 0 15,9 1 0-15,2 2 0 16,2-1 0-16,-2 3 0 0,-5-2 0 0,-3 0 0 0,0 1 0 0,2-1 0 0,4 1 0 0,2 1 0 16,1 0 0-16,3 0 0 0,5 2 0 0,-1 0 0 15,2 0 0-15,0 2 0 16,-1 1 0-16,1-2 0 0,0 1 0 0,5 0 0 0,3 1 0 0,3-3 0 16,5 1 0-16,3 0 0 0,5-1 0 0,1 0 0 15,3 0 0-15,3 0 0 0,0 0 0 0,5 2 0 31,5 0-832-31,4-1-64 0,1 2 0 0,5 2 0 16,4 0-656-16,1 4-144 16</inkml:trace>
  <inkml:trace contextRef="#ctx0" brushRef="#br0" timeOffset="10395.48">13771 14969 10127 0,'4'1'896'0,"-2"0"-704"15,-4-1-192-15,1 2 0 0,-1-2 1856 0,1 3 320 16,1-1 80-16,-2 4 16 0,1 3 464 0,-2 2 80 0,0-1 32 0,1 2 0 0,-1 3-464 0,-1 0-80 0,1 1-32 0,-2-1 0 0,1 5-1120 0,-3 3-208 0,7-23-48 0,-17 53-16 0,7-23-432 0,0 1-96 0,1 0-16 0,-1 0 0 0,10-31-192 0,-12 57-144 16,12-57 192-16,0 0-192 15,-5 68 144-15,5-68-144 0,0 0 0 0,0 0 144 0,0 0 0 0,11 69 0 16,-5-59 0-16,-1-3 0 16,2-2 48-16,2 0 0 0,-1-3 0 0,2 0 0 0,0-1 64 15,1-1 0-15,2-1 16 0,-2-1 0 0,4 0 32 0,-3 0 0 0,0 1 0 0,0-2 0 16,4-1-112-16,2-1-32 0,2 1 0 0,1 0 0 15,2 1-160-15,-1-1 128 0,2 0-128 0,2 1 128 16,2-1-128-16,3 1 0 0,3-1 0 0,0 1 0 16,0-2 0-16,1 3 0 0,2-3 0 0,0 1 0 15,-1 1 0-15,-2 1 0 0,-3-1 0 0,0 0 0 0,2 1 0 0,-1 0 0 16,1 0 0 0,-2-1 0-16,0 3 0 0,1-2 0 15,2 0 0-15,2 2 0 0,0 2 0 0,3-1 0 0,0 2 0 0,1 1 0 0,1 0 0 0,0 2 0 16,2 0 0-16,0 1 0 15,-1 0 0-15,1-2 0 0,-2 1-144 0,1-2 144 16,2-1 0-16,-2 1-160 0,2-1 160 0,1 0-128 16,3 0 128-16,-4-2 0 0,-3 1 0 0,0-1 0 15,-3 2 0-15,-1-3 0 0,-2 0 0 0,-1-2 0 16,0-2 0-16,0 0 0 0,2 0 0 0,3-2 0 16,2 0 0-16,0 1 0 0,-2-1 0 0,-1 0 128 15,-2 2-128-15,-1 1 176 0,2 1-176 0,-6-3 192 0,-5 3-192 0,0-1 128 0,-1 0-128 0,-2-1 128 31,-2-2-128-31,-1 0 0 0,-2 2 0 0,-1-2 0 0,0 2 128 0,-1-1-128 0,2-1 0 0,-2 0 128 16,-1 2-128-16,-1-2 0 0,-1 2 0 0,-2-2 128 16,-1 2 16-16,-3-1 0 0,0-1 0 0,-1 0 0 15,-3 1 16-15,0-2 0 0,-1-2 0 0,-2 1 0 16,0 1 16-16,-2-3 0 0,-1 0 0 0,-1-2 0 16,-2 1 80-16,-3-2 0 0,0 1 16 0,-3-2 0 15,0-1 64-15,-3-1 16 0,-2-1 0 0,-1 0 0 16,3 1-32-16,0 2-16 15,4 1 0-15,-3 1 0 0,-3-4-80 0,-4-1-16 0,1 2 0 0,-1-1 0 16,0 3-80-16,0-1 0 16,-1 1-128-16,-2 1 192 0,-3-1-192 0,-1 2 144 0,3 2-144 0,-5 1 128 15,-1-1-128-15,-1 4 128 0,-1-1-128 0,-1 0 128 16,0 3-128-16,3-2 0 0,2 3 0 0,2 0 0 16,3 0 128-16,0 1-128 0,2-1 0 0,1 0 128 15,3 0-128-15,-3 1 0 0,-2-2 0 0,-1 0 0 16,-3 0 0-16,-1 2 128 0,0-2-128 0,-2 0 0 15,0 2 0-15,-4-1 0 0,-2 2 128 0,-5 0-128 16,-3 2 0-16,-4-1 0 0,-3 2 144 0,-3-2-144 16,-3 4 0-16,-6-3 144 0,0 1-144 0,-11 3 0 0,-10 4 0 0,-15 4 0 0,-13 4 0 15,-9 4 0 1,-2-3 0-16,-14 7 0 0,-12 6 0 16,-2 2 0-16,20-4-384 0,-15 7-48 0,-13 6 0 0,-9 4 0 15,1 1-752-15,-5 1-160 0,-9 7-16 0,-1 0-20432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412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27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74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96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807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377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463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35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0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5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Model Building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DD23B2-9F23-6D20-74BC-69CF0D7A5BA1}"/>
              </a:ext>
            </a:extLst>
          </p:cNvPr>
          <p:cNvSpPr/>
          <p:nvPr/>
        </p:nvSpPr>
        <p:spPr>
          <a:xfrm>
            <a:off x="1087821" y="3981337"/>
            <a:ext cx="10263351" cy="25115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Collapsing Levels Categorical Variables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01EBF8BF-E040-659B-5010-590F9E2867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Collapsing or grouping levels is important for several reasons: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Simplifies the model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Reduces sparsity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Prevents overfitting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Improves computational efficiency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marL="457200" lvl="1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b="1" dirty="0"/>
          </a:p>
          <a:p>
            <a:pPr marL="457200" lvl="1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3414D-4933-6009-2C62-9E7A77F18393}"/>
              </a:ext>
            </a:extLst>
          </p:cNvPr>
          <p:cNvSpPr txBox="1"/>
          <p:nvPr/>
        </p:nvSpPr>
        <p:spPr>
          <a:xfrm>
            <a:off x="1397611" y="4215328"/>
            <a:ext cx="6101254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VARIABLE: BUYER SEGMENT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Luxury Buyer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u="sng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Discount Shopper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Frequent Buyer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One-Time Buyer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Occasional Buyer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Seasonal Buyer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Gift Purchaser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Window Shopper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8778C-FEE3-4767-4083-670B199C0A49}"/>
              </a:ext>
            </a:extLst>
          </p:cNvPr>
          <p:cNvSpPr txBox="1"/>
          <p:nvPr/>
        </p:nvSpPr>
        <p:spPr>
          <a:xfrm>
            <a:off x="4855780" y="4830881"/>
            <a:ext cx="661259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COLLAPSED VARIABLE: DISCOUNT_SHOPPER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</a:rPr>
              <a:t>Discount Shopper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</a:rPr>
              <a:t>Other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E11DD2-D0BF-50B2-75A8-AE03BE937B72}"/>
                  </a:ext>
                </a:extLst>
              </p14:cNvPr>
              <p14:cNvContentPartPr/>
              <p14:nvPr/>
            </p14:nvContentPartPr>
            <p14:xfrm>
              <a:off x="3532680" y="4769640"/>
              <a:ext cx="3314520" cy="822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E11DD2-D0BF-50B2-75A8-AE03BE937B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3320" y="4760280"/>
                <a:ext cx="3333240" cy="8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73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38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49" y="2562597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Model Complexity</a:t>
            </a:r>
            <a:endParaRPr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A1659CF-4C7E-A298-892D-8A02D7A2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52" y="4064000"/>
            <a:ext cx="2513761" cy="2445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Model DF: Model Complexity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01EBF8BF-E040-659B-5010-590F9E28671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  <a:tabLst>
                    <a:tab pos="0" algn="l"/>
                  </a:tabLst>
                </a:pPr>
                <a:r>
                  <a:rPr lang="en-US" b="1" dirty="0"/>
                  <a:t>The model </a:t>
                </a:r>
                <a:r>
                  <a:rPr lang="en-US" b="1" dirty="0" err="1"/>
                  <a:t>df</a:t>
                </a:r>
                <a:r>
                  <a:rPr lang="en-US" b="1" dirty="0"/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) is a measure of complexity of a model. 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  <a:tabLst>
                    <a:tab pos="0" algn="l"/>
                  </a:tabLst>
                </a:pPr>
                <a:r>
                  <a:rPr lang="en-US" b="1" dirty="0"/>
                  <a:t>For statistics to be estimable, we need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to be larger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  <a:tabLst>
                    <a:tab pos="0" algn="l"/>
                  </a:tabLst>
                </a:pPr>
                <a:r>
                  <a:rPr lang="en-US" b="1" dirty="0"/>
                  <a:t>Total parameters estimated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is a good complexity measure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01EBF8BF-E040-659B-5010-590F9E28671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 r="-5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968F8F8-EDA2-6F45-E5D7-BEB82DA29AB1}"/>
              </a:ext>
            </a:extLst>
          </p:cNvPr>
          <p:cNvGrpSpPr/>
          <p:nvPr/>
        </p:nvGrpSpPr>
        <p:grpSpPr>
          <a:xfrm>
            <a:off x="1429407" y="3352799"/>
            <a:ext cx="2837793" cy="3140075"/>
            <a:chOff x="1260909" y="1280161"/>
            <a:chExt cx="3715352" cy="429286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F6E289D-9286-C643-D752-23216648330C}"/>
                </a:ext>
              </a:extLst>
            </p:cNvPr>
            <p:cNvCxnSpPr/>
            <p:nvPr/>
          </p:nvCxnSpPr>
          <p:spPr>
            <a:xfrm flipV="1">
              <a:off x="2723949" y="1280161"/>
              <a:ext cx="0" cy="27046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23992C8-77B1-0F6E-CC39-0918E5A5B64F}"/>
                </a:ext>
              </a:extLst>
            </p:cNvPr>
            <p:cNvCxnSpPr>
              <a:cxnSpLocks/>
            </p:cNvCxnSpPr>
            <p:nvPr/>
          </p:nvCxnSpPr>
          <p:spPr>
            <a:xfrm>
              <a:off x="2723949" y="3984860"/>
              <a:ext cx="22523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1B76654-90B5-9870-79FC-81C6A49676B3}"/>
                </a:ext>
              </a:extLst>
            </p:cNvPr>
            <p:cNvCxnSpPr/>
            <p:nvPr/>
          </p:nvCxnSpPr>
          <p:spPr>
            <a:xfrm flipH="1">
              <a:off x="1260909" y="3984860"/>
              <a:ext cx="1463040" cy="158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Down Arrow 6">
            <a:extLst>
              <a:ext uri="{FF2B5EF4-FFF2-40B4-BE49-F238E27FC236}">
                <a16:creationId xmlns:a16="http://schemas.microsoft.com/office/drawing/2014/main" id="{0CF98D47-B49B-76A2-4F57-B1A715385546}"/>
              </a:ext>
            </a:extLst>
          </p:cNvPr>
          <p:cNvSpPr/>
          <p:nvPr/>
        </p:nvSpPr>
        <p:spPr>
          <a:xfrm>
            <a:off x="349206" y="737484"/>
            <a:ext cx="488994" cy="58084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B44A76-3272-FE5C-FDFB-F41091FEC52D}"/>
                  </a:ext>
                </a:extLst>
              </p14:cNvPr>
              <p14:cNvContentPartPr/>
              <p14:nvPr/>
            </p14:nvContentPartPr>
            <p14:xfrm>
              <a:off x="722160" y="564840"/>
              <a:ext cx="11190240" cy="5564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B44A76-3272-FE5C-FDFB-F41091FEC5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800" y="555480"/>
                <a:ext cx="11208960" cy="55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47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Curse of Dimensionality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01EBF8BF-E040-659B-5010-590F9E28671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  <a:tabLst>
                    <a:tab pos="0" algn="l"/>
                  </a:tabLst>
                </a:pPr>
                <a:r>
                  <a:rPr lang="en-US" b="1" dirty="0"/>
                  <a:t>As the model </a:t>
                </a:r>
                <a:r>
                  <a:rPr lang="en-US" b="1" dirty="0" err="1"/>
                  <a:t>df</a:t>
                </a:r>
                <a:r>
                  <a:rPr lang="en-US" b="1" dirty="0"/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) increases, the points are more spread.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  <a:tabLst>
                    <a:tab pos="0" algn="l"/>
                  </a:tabLst>
                </a:pPr>
                <a:r>
                  <a:rPr lang="en-US" b="1" dirty="0"/>
                  <a:t>The higher the model </a:t>
                </a:r>
                <a:r>
                  <a:rPr lang="en-US" b="1" dirty="0" err="1"/>
                  <a:t>df</a:t>
                </a:r>
                <a:r>
                  <a:rPr lang="en-US" b="1" dirty="0"/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), the more observations are needed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01EBF8BF-E040-659B-5010-590F9E28671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AE35451-74AA-0752-8054-A822082A8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118" y="2795753"/>
            <a:ext cx="9670338" cy="32765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6C04B4-4443-5C43-E512-F217E2000359}"/>
                  </a:ext>
                </a:extLst>
              </p14:cNvPr>
              <p14:cNvContentPartPr/>
              <p14:nvPr/>
            </p14:nvContentPartPr>
            <p14:xfrm>
              <a:off x="1174320" y="2229480"/>
              <a:ext cx="8544240" cy="430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6C04B4-4443-5C43-E512-F217E20003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4960" y="2220120"/>
                <a:ext cx="8562960" cy="43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42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Curse of Dimensionality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01EBF8BF-E040-659B-5010-590F9E28671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  <a:tabLst>
                    <a:tab pos="0" algn="l"/>
                  </a:tabLst>
                </a:pPr>
                <a:r>
                  <a:rPr lang="en-US" b="1" dirty="0"/>
                  <a:t>As the model </a:t>
                </a:r>
                <a:r>
                  <a:rPr lang="en-US" b="1" dirty="0" err="1"/>
                  <a:t>df</a:t>
                </a:r>
                <a:r>
                  <a:rPr lang="en-US" b="1" dirty="0"/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) increases, the points are more spread.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  <a:tabLst>
                    <a:tab pos="0" algn="l"/>
                  </a:tabLst>
                </a:pPr>
                <a:r>
                  <a:rPr lang="en-US" b="1" dirty="0"/>
                  <a:t>The higher the model </a:t>
                </a:r>
                <a:r>
                  <a:rPr lang="en-US" b="1" dirty="0" err="1"/>
                  <a:t>df</a:t>
                </a:r>
                <a:r>
                  <a:rPr lang="en-US" b="1" dirty="0"/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/>
                  <a:t>), the more observations are needed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  <a:tabLst>
                    <a:tab pos="0" algn="l"/>
                  </a:tabLst>
                </a:pPr>
                <a:endParaRPr lang="en-US" b="1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01EBF8BF-E040-659B-5010-590F9E28671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Related image">
            <a:extLst>
              <a:ext uri="{FF2B5EF4-FFF2-40B4-BE49-F238E27FC236}">
                <a16:creationId xmlns:a16="http://schemas.microsoft.com/office/drawing/2014/main" id="{D22E2110-953C-E905-1037-3BF27C2F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2" y="2616888"/>
            <a:ext cx="4718847" cy="354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extrapolation 3d surface">
            <a:extLst>
              <a:ext uri="{FF2B5EF4-FFF2-40B4-BE49-F238E27FC236}">
                <a16:creationId xmlns:a16="http://schemas.microsoft.com/office/drawing/2014/main" id="{9123861D-A205-6A2B-A990-FD8F46B72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199" y="2697290"/>
            <a:ext cx="4718847" cy="35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7E6E87-7D91-DD2A-1896-CE4FC707F852}"/>
              </a:ext>
            </a:extLst>
          </p:cNvPr>
          <p:cNvSpPr/>
          <p:nvPr/>
        </p:nvSpPr>
        <p:spPr>
          <a:xfrm>
            <a:off x="2776306" y="2695768"/>
            <a:ext cx="809297" cy="2319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6B664-AAE9-7CD1-2A25-519E3E567B2A}"/>
              </a:ext>
            </a:extLst>
          </p:cNvPr>
          <p:cNvSpPr/>
          <p:nvPr/>
        </p:nvSpPr>
        <p:spPr>
          <a:xfrm flipV="1">
            <a:off x="3865785" y="5709230"/>
            <a:ext cx="1381464" cy="351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5E6B8F-E6BD-DB80-EB37-32D0382928DD}"/>
              </a:ext>
            </a:extLst>
          </p:cNvPr>
          <p:cNvSpPr/>
          <p:nvPr/>
        </p:nvSpPr>
        <p:spPr>
          <a:xfrm flipV="1">
            <a:off x="821532" y="5665986"/>
            <a:ext cx="1381464" cy="351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CDEAD5-E3D4-4781-8884-1D89958D6F12}"/>
                  </a:ext>
                </a:extLst>
              </p14:cNvPr>
              <p14:cNvContentPartPr/>
              <p14:nvPr/>
            </p14:nvContentPartPr>
            <p14:xfrm>
              <a:off x="9117000" y="2932200"/>
              <a:ext cx="1908000" cy="1173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CDEAD5-E3D4-4781-8884-1D89958D6F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07640" y="2922840"/>
                <a:ext cx="1926720" cy="11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94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Error Degrees of Freedom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01EBF8BF-E040-659B-5010-590F9E28671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  <a:tabLst>
                    <a:tab pos="0" algn="l"/>
                  </a:tabLst>
                </a:pPr>
                <a:r>
                  <a:rPr lang="en-US" b="1" dirty="0"/>
                  <a:t>The minimum number of observations needed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  <a:tabLst>
                    <a:tab pos="0" algn="l"/>
                  </a:tabLst>
                </a:pPr>
                <a:r>
                  <a:rPr lang="en-US" b="1" dirty="0"/>
                  <a:t>The error degrees of freedom is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  <a:tabLst>
                    <a:tab pos="0" algn="l"/>
                  </a:tabLst>
                </a:pPr>
                <a:endParaRPr lang="en-US" b="1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01EBF8BF-E040-659B-5010-590F9E28671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Related image">
            <a:extLst>
              <a:ext uri="{FF2B5EF4-FFF2-40B4-BE49-F238E27FC236}">
                <a16:creationId xmlns:a16="http://schemas.microsoft.com/office/drawing/2014/main" id="{D22E2110-953C-E905-1037-3BF27C2F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2" y="2616888"/>
            <a:ext cx="4718847" cy="354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extrapolation 3d surface">
            <a:extLst>
              <a:ext uri="{FF2B5EF4-FFF2-40B4-BE49-F238E27FC236}">
                <a16:creationId xmlns:a16="http://schemas.microsoft.com/office/drawing/2014/main" id="{9123861D-A205-6A2B-A990-FD8F46B72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199" y="2697290"/>
            <a:ext cx="4718847" cy="35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7E6E87-7D91-DD2A-1896-CE4FC707F852}"/>
              </a:ext>
            </a:extLst>
          </p:cNvPr>
          <p:cNvSpPr/>
          <p:nvPr/>
        </p:nvSpPr>
        <p:spPr>
          <a:xfrm>
            <a:off x="2776306" y="2695768"/>
            <a:ext cx="809297" cy="2319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6B664-AAE9-7CD1-2A25-519E3E567B2A}"/>
              </a:ext>
            </a:extLst>
          </p:cNvPr>
          <p:cNvSpPr/>
          <p:nvPr/>
        </p:nvSpPr>
        <p:spPr>
          <a:xfrm flipV="1">
            <a:off x="3865785" y="5709230"/>
            <a:ext cx="1381464" cy="351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5E6B8F-E6BD-DB80-EB37-32D0382928DD}"/>
              </a:ext>
            </a:extLst>
          </p:cNvPr>
          <p:cNvSpPr/>
          <p:nvPr/>
        </p:nvSpPr>
        <p:spPr>
          <a:xfrm flipV="1">
            <a:off x="821532" y="5665986"/>
            <a:ext cx="1381464" cy="3516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202D1F8B-CFF5-6645-FA79-B0539B678D16}"/>
              </a:ext>
            </a:extLst>
          </p:cNvPr>
          <p:cNvSpPr/>
          <p:nvPr/>
        </p:nvSpPr>
        <p:spPr>
          <a:xfrm>
            <a:off x="339634" y="660354"/>
            <a:ext cx="450509" cy="558846"/>
          </a:xfrm>
          <a:prstGeom prst="up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6E2B7E-4DB2-769F-111E-86F18015AB29}"/>
                  </a:ext>
                </a:extLst>
              </p14:cNvPr>
              <p14:cNvContentPartPr/>
              <p14:nvPr/>
            </p14:nvContentPartPr>
            <p14:xfrm>
              <a:off x="810360" y="262080"/>
              <a:ext cx="9656640" cy="2386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6E2B7E-4DB2-769F-111E-86F18015A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000" y="252720"/>
                <a:ext cx="9675360" cy="24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45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Categorical Variables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01EBF8BF-E040-659B-5010-590F9E2867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It is common to encounter categories with many unique levels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It is also that some categories are not statistically significant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91242-66B0-7677-E72D-E7059AF131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47"/>
          <a:stretch/>
        </p:blipFill>
        <p:spPr>
          <a:xfrm>
            <a:off x="1035007" y="2916621"/>
            <a:ext cx="6388100" cy="35762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26E0C9-ED00-D0EB-3401-A657F1789204}"/>
              </a:ext>
            </a:extLst>
          </p:cNvPr>
          <p:cNvSpPr/>
          <p:nvPr/>
        </p:nvSpPr>
        <p:spPr>
          <a:xfrm>
            <a:off x="1035007" y="4641687"/>
            <a:ext cx="5696869" cy="671293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61E7AB-3D2E-C7B4-CCD0-5C29DF36E7CF}"/>
                  </a:ext>
                </a:extLst>
              </p14:cNvPr>
              <p14:cNvContentPartPr/>
              <p14:nvPr/>
            </p14:nvContentPartPr>
            <p14:xfrm>
              <a:off x="1045080" y="2757600"/>
              <a:ext cx="9806400" cy="2750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61E7AB-3D2E-C7B4-CCD0-5C29DF36E7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720" y="2748240"/>
                <a:ext cx="9825120" cy="27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630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DD23B2-9F23-6D20-74BC-69CF0D7A5BA1}"/>
              </a:ext>
            </a:extLst>
          </p:cNvPr>
          <p:cNvSpPr/>
          <p:nvPr/>
        </p:nvSpPr>
        <p:spPr>
          <a:xfrm>
            <a:off x="1087821" y="3981337"/>
            <a:ext cx="10263351" cy="25115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Collapsing Levels Categorical Variables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01EBF8BF-E040-659B-5010-590F9E2867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Collapsing or grouping levels is important for several reasons: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Simplifies the model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Reduces sparsity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Prevents overfitting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b="1" dirty="0"/>
              <a:t>Improves computational efficiency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b="1" dirty="0"/>
          </a:p>
          <a:p>
            <a:pPr marL="457200" lvl="1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b="1" dirty="0"/>
          </a:p>
          <a:p>
            <a:pPr marL="457200" lvl="1" indent="0">
              <a:spcBef>
                <a:spcPts val="0"/>
              </a:spcBef>
              <a:buSzPts val="2800"/>
              <a:buNone/>
              <a:tabLst>
                <a:tab pos="0" algn="l"/>
              </a:tabLst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3414D-4933-6009-2C62-9E7A77F18393}"/>
              </a:ext>
            </a:extLst>
          </p:cNvPr>
          <p:cNvSpPr txBox="1"/>
          <p:nvPr/>
        </p:nvSpPr>
        <p:spPr>
          <a:xfrm>
            <a:off x="1397611" y="4215328"/>
            <a:ext cx="6101254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VARIABLE: BUYER SEGMENT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Luxury Buyer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Discount Shopper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Frequent Buyer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One-Time Buyer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Occasional Buyer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Seasonal Buyer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Gift Purchaser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Window Shopper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D8778C-FEE3-4767-4083-670B199C0A49}"/>
              </a:ext>
            </a:extLst>
          </p:cNvPr>
          <p:cNvSpPr txBox="1"/>
          <p:nvPr/>
        </p:nvSpPr>
        <p:spPr>
          <a:xfrm>
            <a:off x="4855780" y="4830881"/>
            <a:ext cx="6612593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COLLAPSED VARIABLE: BUYER SEGMENT</a:t>
            </a:r>
            <a:endParaRPr lang="en-US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</a:rPr>
              <a:t>Frequent Buyer (Luxury Buyer + Frequent Buyer)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</a:rPr>
              <a:t>Occasional Buyer (Occasional, Seasonal, Gift Purchaser)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600" b="1" dirty="0">
                <a:solidFill>
                  <a:schemeClr val="dk1"/>
                </a:solidFill>
                <a:latin typeface="Lato Light"/>
                <a:cs typeface="Lato Light"/>
              </a:rPr>
              <a:t>Low Engagement Buyer (Discount, One-Time, Window Shopper)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A2AD14-4ECF-27D2-75BC-DDE73F38C2B9}"/>
                  </a:ext>
                </a:extLst>
              </p14:cNvPr>
              <p14:cNvContentPartPr/>
              <p14:nvPr/>
            </p14:nvContentPartPr>
            <p14:xfrm>
              <a:off x="1430640" y="3890880"/>
              <a:ext cx="10779120" cy="2964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A2AD14-4ECF-27D2-75BC-DDE73F38C2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1280" y="3881520"/>
                <a:ext cx="10797840" cy="29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49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15156</TotalTime>
  <Words>404</Words>
  <Application>Microsoft Office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 Slab</vt:lpstr>
      <vt:lpstr>Lato</vt:lpstr>
      <vt:lpstr>Lato Light</vt:lpstr>
      <vt:lpstr>Wingdings</vt:lpstr>
      <vt:lpstr>Cambria Math</vt:lpstr>
      <vt:lpstr>Arial</vt:lpstr>
      <vt:lpstr>Office Theme</vt:lpstr>
      <vt:lpstr>Module 5</vt:lpstr>
      <vt:lpstr>Model Complexity</vt:lpstr>
      <vt:lpstr>Model DF: Model Complexity</vt:lpstr>
      <vt:lpstr>The Curse of Dimensionality</vt:lpstr>
      <vt:lpstr>The Curse of Dimensionality</vt:lpstr>
      <vt:lpstr>Error Degrees of Freedom</vt:lpstr>
      <vt:lpstr>Practice</vt:lpstr>
      <vt:lpstr>Categorical Variables</vt:lpstr>
      <vt:lpstr>Collapsing Levels Categorical Variables</vt:lpstr>
      <vt:lpstr>Collapsing Levels Categorical Variables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245</cp:revision>
  <dcterms:modified xsi:type="dcterms:W3CDTF">2024-10-29T15:20:56Z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