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7.xml" ContentType="application/vnd.openxmlformats-officedocument.presentationml.notesSlide+xml"/>
  <Override PartName="/ppt/ink/ink19.xml" ContentType="application/inkml+xml"/>
  <Override PartName="/ppt/notesSlides/notesSlide18.xml" ContentType="application/vnd.openxmlformats-officedocument.presentationml.notesSlide+xml"/>
  <Override PartName="/ppt/ink/ink20.xml" ContentType="application/inkml+xml"/>
  <Override PartName="/ppt/notesSlides/notesSlide19.xml" ContentType="application/vnd.openxmlformats-officedocument.presentationml.notesSlide+xml"/>
  <Override PartName="/ppt/ink/ink21.xml" ContentType="application/inkml+xml"/>
  <Override PartName="/ppt/notesSlides/notesSlide20.xml" ContentType="application/vnd.openxmlformats-officedocument.presentationml.notesSlide+xml"/>
  <Override PartName="/ppt/ink/ink22.xml" ContentType="application/inkml+xml"/>
  <Override PartName="/ppt/notesSlides/notesSlide21.xml" ContentType="application/vnd.openxmlformats-officedocument.presentationml.notesSlide+xml"/>
  <Override PartName="/ppt/ink/ink23.xml" ContentType="application/inkml+xml"/>
  <Override PartName="/ppt/notesSlides/notesSlide22.xml" ContentType="application/vnd.openxmlformats-officedocument.presentationml.notesSlide+xml"/>
  <Override PartName="/ppt/ink/ink24.xml" ContentType="application/inkml+xml"/>
  <Override PartName="/ppt/notesSlides/notesSlide23.xml" ContentType="application/vnd.openxmlformats-officedocument.presentationml.notesSlide+xml"/>
  <Override PartName="/ppt/ink/ink25.xml" ContentType="application/inkml+xml"/>
  <Override PartName="/ppt/notesSlides/notesSlide24.xml" ContentType="application/vnd.openxmlformats-officedocument.presentationml.notesSlide+xml"/>
  <Override PartName="/ppt/ink/ink26.xml" ContentType="application/inkml+xml"/>
  <Override PartName="/ppt/notesSlides/notesSlide25.xml" ContentType="application/vnd.openxmlformats-officedocument.presentationml.notesSlide+xml"/>
  <Override PartName="/ppt/ink/ink27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28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301" r:id="rId2"/>
    <p:sldId id="265" r:id="rId3"/>
    <p:sldId id="559" r:id="rId4"/>
    <p:sldId id="579" r:id="rId5"/>
    <p:sldId id="560" r:id="rId6"/>
    <p:sldId id="561" r:id="rId7"/>
    <p:sldId id="562" r:id="rId8"/>
    <p:sldId id="563" r:id="rId9"/>
    <p:sldId id="580" r:id="rId10"/>
    <p:sldId id="527" r:id="rId11"/>
    <p:sldId id="558" r:id="rId12"/>
    <p:sldId id="564" r:id="rId13"/>
    <p:sldId id="565" r:id="rId14"/>
    <p:sldId id="566" r:id="rId15"/>
    <p:sldId id="581" r:id="rId16"/>
    <p:sldId id="582" r:id="rId17"/>
    <p:sldId id="583" r:id="rId18"/>
    <p:sldId id="557" r:id="rId19"/>
    <p:sldId id="567" r:id="rId20"/>
    <p:sldId id="569" r:id="rId21"/>
    <p:sldId id="568" r:id="rId22"/>
    <p:sldId id="586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84" r:id="rId33"/>
    <p:sldId id="585" r:id="rId34"/>
  </p:sldIdLst>
  <p:sldSz cx="12192000" cy="6858000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Lato Light" panose="020F0502020204030203" pitchFamily="34" charset="0"/>
      <p:regular r:id="rId41"/>
      <p:bold r:id="rId42"/>
      <p:italic r:id="rId43"/>
      <p:boldItalic r:id="rId44"/>
    </p:embeddedFont>
    <p:embeddedFont>
      <p:font typeface="Roboto Slab" pitchFamily="2" charset="0"/>
      <p:regular r:id="rId45"/>
      <p:bold r:id="rId46"/>
    </p:embeddedFont>
  </p:embeddedFontLst>
  <p:custDataLst>
    <p:tags r:id="rId4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6301"/>
  </p:normalViewPr>
  <p:slideViewPr>
    <p:cSldViewPr snapToGrid="0">
      <p:cViewPr varScale="1">
        <p:scale>
          <a:sx n="85" d="100"/>
          <a:sy n="85" d="100"/>
        </p:scale>
        <p:origin x="86" y="6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gs" Target="tags/tag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17:30.3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7:19:00.642"/>
    </inkml:context>
  </inkml:definitions>
  <inkml:trace contextRef="#ctx0" brushRef="#br0">20075 5184 6447 0,'0'-3'576'0,"0"0"-576"0,2 2 0 0,-2-1 0 0,0 1 1088 0,0-2 128 0,0-1 0 0,0-2 16 16,0-1 1360-16,0 0 272 0,0 1 48 0,0 2 16 16,0 1-624-16,0 2-112 0,0 0-16 0,0 1-16 15,0 1-688-15,0 2-144 0,-2 1-32 0,1 0 0 16,1 2-528-16,-1 0-96 0,-1 1-32 0,2 1 0 31,-1 2-160-31,-1 1-32 0,1 1-16 0,0-1 0 0,1 3-160 0,-2 0-16 0,1 3-16 0,-2 0 0 16,2-1-48-16,-2-1 0 0,0 2 0 0,0 1 0 15,-3 5-16-15,2 0-16 0,-3-4 0 0,1 4 0 16,2-2-160-16,-1 3 128 0,-1 2-128 0,2 1 128 0,-1 1-128 16,4-1 0-16,-2-2 0 0,3-1 128 0,0-1-128 0,0-23 0 15,3 48 0-15,-3-48 0 16,4 45 0-16,-4-45 0 0,0 0 0 0,9 55 0 0,-9-55 0 0,0 0 0 15,11 51 0-15,-11-51 0 0,0 0 128 0,11 46-128 16,-11-46 128-16,0 0-128 0,0 0 144 0,13 58-144 16,-13-58 160-16,0 0-160 0,0 0 160 0,9 51-160 15,-8-39 160-15,0-1-160 0,2 0 128 0,-1 2-128 16,-1 0 0-16,2-2 0 0,-2 2 0 0,1-2 128 16,-1 0-128-16,0-1 0 15,1 0 0-15,-1-2 0 0,-1 1 0 0,2-2 0 0,-1 0 0 0,-1 0 0 0,3 0 0 0,-2-1 0 16,1 1 128-16,-1-1-128 0,1-1 0 0,-1-1 0 15,2 1 0-15,-2-1 128 0,2 0-128 0,0 2 0 16,1-1 0-16,0 0 0 0,1-1 0 0,0-1 0 16,1 0 0-16,1-2 0 0,0 0 0 0,0 1 0 15,-7-2 0-15,0 0 128 16,0 0-128-16,0 0 0 16,51 6 0-16,-40-6 0 0,1 0 128 0,-1 0-128 15,2 0 0-15,-1 0 0 0,-12 0 0 0,0 0 0 16,0 0 0-16,60 2 0 0,-60-2 0 0,0 0 0 0,50 3 0 0,-50-3 0 15,0 0 0-15,53 4 0 0,-53-4 0 0,0 0 0 16,58 7 0-16,-58-7 0 0,0 0 0 0,62 8 128 16,-62-8-128-16,0 0 0 0,65 5 0 0,-65-5 0 15,0 0 0-15,70 7 0 0,-70-7 0 0,51 4 0 16,-51-4 0-16,0 0 0 0,71 15 0 0,-71-15 0 16,0 0 0-16,66 15 0 0,-66-15 0 0,0 0 0 15,60 17 0-15,-60-17 0 0,0 0 0 0,62 14 0 16,-62-14 0-16,0 0 0 0,70 13 0 0,-70-13 0 0,0 0 0 15,77 10 0-15,-77-10 0 0,53 5 0 0,-53-5 0 0,55 6 0 16,-55-6 0-16,63 6 0 0,-63-6 0 0,60 4 0 16,-60-4 0-16,63 4 0 0,-63-4 0 0,57 3 0 15,-57-3 0-15,60 4 0 0,-60-4 0 0,62 3 0 16,-62-3 0-16,59 4 0 0,-59-4 0 0,55 5 0 16,-55-5 0-16,67 5 0 0,-67-5 0 0,70 9 0 15,-70-9 0-15,64 3 0 0,-64-3 0 0,71 0 0 16,-71 0 0-16,74-3 0 0,-74 3 0 0,74-7 0 15,-74 7 0-15,72-5 128 0,-72 5-128 0,81-1 0 16,-81 1 0-16,80 0 0 0,-80 0 0 0,72 0 0 16,-72 0 0-16,75 6 0 0,-75-6 0 0,69 1 0 0,-69-1 128 0,74-4-128 15,-74 4 0-15,70-3 0 0,-70 3 0 0,72-4 128 16,-72 4-128-16,77-6 0 0,-77 6 0 0,74-4 0 16,-74 4 0-16,80-3 0 15,-80 3 0-15,77-4 128 0,-77 4-128 0,75-7 0 0,-37 3 0 0,-1-1 0 16,-37 5 0-16,73-7 0 0,-73 7 0 0,70-5 0 15,-70 5 0-15,72-3 0 0,-72 3 0 0,70-3 128 16,-70 3-128-16,74-3 0 0,-74 3 0 0,72-4 0 0,-72 4 0 0,72-7 0 16,-34 3 0-16,2-1 0 0,-1 1 0 0,1-2 0 15,-40 6 0-15,82-5 0 0,-82 5 0 0,82-6 0 16,-82 6 0-16,80-3 0 0,-80 3 0 0,78-3 0 16,-78 3 0-16,70-1 0 0,-70 1 0 0,72-1 0 15,-72 1 0-15,77-2 0 0,-77 2 0 0,73-3 0 16,-73 3 0-16,78-2 0 0,-78 2 0 0,79-3 0 15,-79 3 0-15,79-2 0 0,-79 2 0 0,74-1 0 16,-74 1 0-16,70 0 0 0,-70 0 0 0,72-1 0 16,-72 1 0-16,72 1 0 0,-72-1 0 0,68 0 0 15,-68 0 0-15,72 0 0 0,-72 0 0 0,71-1 0 0,-71 1 0 0,73-3 0 16,-73 3 0-16,71-5 0 0,-71 5 0 0,69-4 0 16,-69 4 0-16,71-3 0 0,-71 3 0 0,68-4 0 15,-68 4 0-15,63-3 0 0,-63 3 0 0,59-1 0 16,-59 1 0-16,58 0 0 0,-58 0 0 0,51 0 0 15,-51 0 0-15,51 0 0 16,-51 0 0-16,52 0 0 0,-52 0 0 0,48 0 0 0,-48 0 0 0,48-1 0 16,-48 1 0-16,55 0 0 0,-55 0 0 0,57 0 0 15,-57 0 0-15,58-2 0 0,-58 2 0 0,61-1 0 0,-61 1 0 0,63-3 0 16,-63 3 0-16,62-3 0 0,-62 3 0 0,63-1 0 16,-63 1 0-16,59-2 0 0,-31-1 0 0,-28 3 0 15,54-1 0-15,-54 1 0 0,55-3 0 0,-55 3 0 16,58-1 0-16,-58 1 0 0,0 0 0 0,0 0 0 15,52-3 0-15,-52 3 0 0,44-3 0 0,-44 3 0 16,66-4 0-16,-66 4 0 0,75-4 0 0,-75 4 0 16,69-5 0-16,-69 5 128 0,60-2-128 0,-60 2 0 15,51-2 0-15,-51 2 0 0,0 0 0 0,66 2 0 16,-66-2 0-16,0 0 0 0,68 1 128 0,-68-1-128 0,46 3 0 0,-46-3 0 31,0 0 0-31,70 3 0 0,-70-3 0 0,48 2 128 0,-48-2-128 0,49 3 0 0,-49-3 0 0,51 5 0 16,-51-5 0-16,49 2 0 0,-49-2 0 0,50 3 0 15,-50-3 0-15,49 2 0 0,-49-2 0 0,0 0 0 16,62 0 0-16,-62 0 0 0,0 0 0 0,54 0 128 16,-54 0-128-16,0 0 0 0,55-3 0 0,-55 3 0 15,0 0 0-15,55-3 0 16,-55 3 0-16,0 0 128 0,50-3-128 0,-35 2 0 0,-15 1 0 0,0 0 0 31,44-3 0-31,-30 1 0 0,-14 2 0 0,0 0 0 0,43-2 0 0,-29 0 0 0,-14 2 0 0,0 0 0 0,38-3 0 0,-26 2 0 16,3 0 0-16,-1-1 0 0,-2 1 0 0,3-2 0 31,-1 1 0-31,-2 0 0 0,3 0 0 0,-4 1 0 16,2-1 0-16,-4 1 0 0,0 0 0 0,-1-1 0 15,2 2 0-15,-1-1 0 0,-1-2 0 0,-1 2 0 16,0-1 0-16,0 1 0 0,-1-1 128 0,0 1-128 16,-2-1 0-16,0 1 128 0,-1 0-128 0,1-1 0 15,-1 1 0-15,-1-2 128 0,-2 2-128 0,1-1 0 0,5-1 0 16,-1 1 0-16,1 0 0 0,-2-1 0 0,-1 2 0 0,0-2 128 15,5 0-128-15,-2 0 0 0,-5 1 0 0,4-1 0 16,-1 0 0-16,1-1 0 0,2 1 0 0,-1 0 128 16,-2-1-128-16,1 0 0 0,-1 1 0 0,0 0 144 15,-1 0-144-15,-2-1 128 0,1 0-128 0,-1-1 160 16,-1 1-160-16,0 0 160 0,0-2 0 0,-1 1 0 16,-1-2 0-16,1-1 0 0,1 3 32 0,0-4 0 15,0 1 0-15,-1-1 0 0,-1-1-48 0,-1-1 0 16,2 0 0-16,-1-3 0 0,1 0 0 0,-2-3 0 0,0 1 0 0,2-1 0 15,4-3 32-15,0 2 0 0,-1 0 0 0,1-2 0 16,0 2-16-16,-1-2 0 0,-1 3 0 0,0-2 0 16,-1 2 64-16,0 2 16 0,-1-1 0 0,-2-1 0 15,0 2 96-15,-1-1 32 0,0 2 0 0,0-1 0 16,-1-1 16-16,0 2 0 0,0 1 0 0,0-1 0 16,1-1-96-16,-2-1-16 0,2 1 0 0,-1-1 0 15,1 0-80-15,1 1-32 0,1-2 0 0,-3 1 0 16,4-1-160-16,-2 1 160 0,2 1-160 0,-1 0 160 0,1 1-160 0,-1 0 128 15,1-1-128-15,-2 3 128 0,2-1-128 0,-1 0 0 16,1 1 0-16,-2-1 128 0,2 2-128 0,-2-1 0 16,0 1 0-16,0 0 128 0,0 1-128 0,-1 0 0 15,1 0 0-15,0 0 128 0,-1 2-128 0,0-1 0 16,1 2 0-16,-1 0 0 0,1 1 0 0,-1 1 0 16,0-2 128-16,-1 1-128 0,1 2 0 0,1 0 0 15,-1 1 0-15,-2-1 128 0,2 1-128 0,-3 0 0 16,2 0 0-16,-1 0 0 0,-1 0 0 0,0 2 0 0,0-2 0 15,-2 0 0-15,2 2 0 0,-1-2 0 0,-1 2 0 0,-2-1 0 16,1 1 0-16,-1-1 0 0,-2 1 0 0,0 1 0 16,1 0 0-16,-3 0 0 0,0 0 0 0,-1 0 0 15,-1 0 0-15,0 0 0 0,0 0 0 0,1 0 0 16,-1 0 0-16,-3-1 0 16,-3-1 0-16,1 1 0 0,-2-1 0 0,0 1 0 15,0-2 0-15,-2 2 0 0,1-1 0 0,-1-1 0 0,-1 2 0 16,2-2 0-16,1 2 0 0,-3-2 0 0,-3 2 0 0,-1-2 0 15,2 1 0-15,-5 0 0 0,-4 0 0 0,-5 1 0 16,1 1 0-16,-6-3 0 0,-3 1 0 0,-3 1 0 16,-1 0 0-16,2-2 0 0,2 1 128 0,3 0-128 15,0 0 0-15,1-1 0 0,-5 3 0 0,-3-1 0 16,0 0 0-16,-3-1 0 0,0-1 0 0,-2 0 0 16,5-1 0-16,0 0 0 0,2 0 0 0,3 2 0 15,5 1 0-15,-3-2 0 0,-2 2 0 0,-5-2 0 0,-4 0 0 16,-2 0 0-16,1 0 0 0,2-1 0 0,1 1 0 0,1 0 0 15,-1 2 0-15,6-2 0 0,5 2 0 0,-7-1 0 16,-5 0 0-16,-2 0 0 0,2 1 0 0,0-1 0 16,1 1 0-16,1 0 0 0,1 1 0 0,0-2 0 15,-2 2 0-15,3 0 0 0,4 2 0 0,-5-2 0 16,-2 1 0-16,-1-1 0 0,4 1 0 0,1-1 0 16,-1 0 0-16,0 2 0 15,6-1 0-15,-1 1 0 0,-6-1 0 0,0 0 0 0,0 1 0 0,1-1 0 16,0 1 0-16,3-1 0 0,9 3 0 0,-5-1 0 0,-1-1 0 0,-2-1 0 15,-3 2 0-15,0 0 0 0,0 1 0 0,2-1 0 16,-1-1 0-16,3 1 0 0,-1 0 0 0,1-1 0 16,1-1 0-16,3 2 0 0,2-2 0 0,-2 2 0 15,-2 0 0-15,1 0 0 0,-4 0 0 0,2 1 0 16,-1-1 0-16,-1-1 0 0,2 3 0 0,-1-1 0 16,1 0 0-16,0 2 0 0,3-1 0 0,-2 1 0 15,-1 0 0-15,0 1 0 0,-3-3-144 0,2 2 144 16,-1-2 0-16,2 0 0 0,3 0 0 0,1-1 0 15,1 1 0-15,-1-1 0 0,3 0 0 0,0 0 0 0,0 3 0 0,-2-1 0 16,1-2 0-16,0 0 0 0,-1 0 0 0,-2 0 0 16,1 1 0-16,1-1 0 0,2 2 0 0,0-2 0 15,1-2 0-15,-1-1 0 0,4 2 0 0,-1-1 0 16,-1 1 0-16,0-2 0 0,3 1 0 0,-4 1 0 16,1-1 0-16,-2 0 0 0,0 2 0 0,3-1 0 15,1 0 0-15,0 0 0 0,2-2 0 0,-1 1 0 16,0-1 0-16,2 0 0 0,3 0 0 0,-2 0 0 15,2 0 0-15,-3 2 0 16,-1-2 0-16,0 1 0 0,-2 2 0 0,2 0 0 0,-1-2 0 0,2 1 0 0,-1 0 0 0,3 1 0 16,2 0 0-16,0-3 144 0,-1-1-144 0,2-1 128 15,0 1-128-15,2 1 160 0,1 0-160 0,-1 0 160 16,1 1-160-16,2-1 0 16,2 0 0-16,-2 0 128 0,1 2-128 0,0-1 0 0,1-1 0 0,2 1 0 15,2 1 0-15,-1-1 0 0,4-1 0 0,1 0 0 31,2 0-384-31,4 0-64 16,2-1-16-16,2-1 0 0,1 2-816 0,3-1-176 0,0 1-16 0,2 0-13248 0,-1 1-2656 0</inkml:trace>
  <inkml:trace contextRef="#ctx0" brushRef="#br0" timeOffset="862.33">22796 4709 15663 0,'3'0'1392'0,"-2"-1"-1120"0,1-1-272 0,-2 1 0 0,0-1 2528 0,1 1 448 0,2 0 96 0,1-5 0 0,5-1 144 0,1-4 32 15,2-2 0-15,3-1 0 0,0-2-1840 16,2-2-384-16,0 0-64 0,0-5 0 0,3 0-464 0,1-2-96 16,-1 2-16-16,-1-1 0 0,4-4-16 0,1-2-16 15,0-2 0-15,2-6 0 0,-2 1-16 0,1-1 0 16,3-5 0-16,-1 2 0 0,1 1 16 0,-1 0 0 16,1 0 0-16,-1 4 0 0,-4 6-64 0,-1-3-16 15,5 1 0-15,-1-2 0 0,-1 4-80 0,-2 1 0 16,1 2-16-16,0-3 0 0,1 1-16 0,1-1 0 15,-1 3 0-15,-1 2 0 0,-1 1-16 0,-1 1 0 0,1 0 0 0,-2 2 0 16,-1-1-16-16,-3 2-128 0,3 1 192 0,-1 1-64 16,1 1 0-16,-3 2-128 15,0 0 192-15,-3 3-64 0,0 0-128 0,-2 1 192 0,-1 3-192 0,-3-1 192 16,1 1-64-16,-3-1-128 0,-1 4 192 0,-2-1-64 16,1 0-128-16,-2 2 0 0,-1 0 144 0,-2 0-144 15,1 2 0-15,-2 1 0 0,-1-1 0 0,1 2-192 16,-3-1-400-1,0 1-96-15,-1 0-16 0,-1 0 0 16,0 0-560-16,-2 0-112 0,4 0-32 0,-2 0-18784 0</inkml:trace>
  <inkml:trace contextRef="#ctx0" brushRef="#br0" timeOffset="1385.16">23487 3275 16575 0,'4'-3'736'0,"-2"2"160"0,-1 1-720 0,0-1-176 0,2 1 0 0,-1-2 0 0,-1 1 768 0,2 1 128 0,1-2 32 0,3-1 0 16,0 2 2400-16,2-2 464 0,1 2 112 0,1-2 0 31,0 0-1872-31,3 0-384 0,2 1-80 0,2-3-16 16,2 1-832-16,1 0-160 0,-1-2-48 0,1 0 0 15,0 1-192-15,2-2-32 0,2-2-16 0,1 2 0 16,-5 0-16-16,0 2-16 0,2-3 0 0,-1 3 0 16,-3 1-64-16,-1-1-16 0,-1 4 0 0,0-2 0 0,-1 3-32 0,-4 0 0 15,1 2 0-15,-3-1 0 0,-2 0-128 0,0 2 128 16,-1 0-128-16,-2 1 128 0,1 2-128 0,-2 0 160 15,-1-2-160-15,0 3 160 0,0 0-160 0,-2 3 192 16,-1 1-192-16,1 2 192 0,-1 2-192 0,0-1 160 16,-1 3-160-16,-2 0 160 0,2 0-160 0,-3 2 0 15,1 0 144-15,-2 0-144 0,0-1 128 0,1 1-128 16,-2-1 128-16,2-1-128 0,-1-2 128 0,3 0-128 0,-1-3 128 0,-1 1-128 16,1-2 144-16,0-1-144 0,0 0 192 0,2-1-192 15,-2-2 192-15,1 0-64 0,2 0 0 0,-1-2-128 16,1 0 160-16,0-1-160 0,0-1 128 0,0-2-128 15,0 2 0-15,0-2 0 0,1-1 0 0,1 0 0 16,-1-1-240-16,2-2-128 0,0-1-16 0,1 0-16 31,-1-2-592-31,1-1-112 0</inkml:trace>
  <inkml:trace contextRef="#ctx0" brushRef="#br0" timeOffset="1781.46">24234 2494 5519 0,'2'-9'240'0,"-2"7"64"0,1-1-304 0,1 0 0 0,-2 0 0 0,1 2 0 0,0-2 1472 0,1 0 224 0,1 0 48 0,1-1 16 15,0 0 2128-15,0 1 416 0,1 2 96 0,-3 1 16 16,3 2-1600-16,-3 3-304 0,1 2-64 0,0 0-16 16,-1 4-1008-16,0 0-208 0,1 5-32 0,0 1-16 15,0 0-608-15,0 0-128 0,-1 1-32 0,1 0 0 16,-3-18-128-16,7 46-16 0,-7-46-16 0,12 51 0 16,-12-51-240-16,12 52 176 0,-12-52-176 0,0 0 160 15,19 65-160-15,-19-65 0 0,0 0 0 0,0 0 128 16,14 56-128-16,-13-44 192 0,1-4-192 0,-2 1 192 15,1-2-192-15,-1-2 160 0,0 1-160 0,0-2 160 0,0 0-160 0,0-2 0 16,0 1 0-16,1-3 0 0,-1 1-320 0,2-1-64 16,-1 0 0-16,1-1 0 15,1-1-704-15,-2 1-160 0,0-3-32 16,1-2-16384-16</inkml:trace>
  <inkml:trace contextRef="#ctx0" brushRef="#br0" timeOffset="2322.14">24236 2508 10127 0,'-2'-6'896'0,"4"2"-704"0,-1 0-192 0,1 1 0 15,0 2 1488-15,1-5 272 0,3-4 48 0,4-5 16 16,4-5 1568-16,4-3 320 0,3 1 64 0,2 2 16 16,1 3-1376-16,3 0-288 15,1 1-48-15,-1 4-16 0,-2 2-1296 0,1 1-256 0,-2 2-48 0,0 2-16 16,-3 0-112-16,-1 4-16 0,-3 1-16 0,0 0 0 15,-5 3-32-15,0 0 0 0,-4 2 0 0,-1 1 0 16,-1 1-80-16,-3 0-32 0,0 2 0 0,-3-2 0 16,-2 1-160-16,-1 1 160 0,-1 0-160 0,-3 1 160 15,0 0-160-15,-4 0 0 0,-1 0 0 0,-3 1 128 16,1 2-128-16,-3-2 0 0,0-1 0 0,-2 3 0 0,1 0 0 0,0-1 0 16,-1 1-176-16,4 0 176 15,1-2-160-15,2-1 160 0,4-2-192 0,1-1 192 0,3-1-192 0,1-2 64 16,3-1 128-16,0 0-208 0,1-2 80 0,2 1 128 15,3-1-208-15,-1 1 80 0,1-2 128 0,2 0-128 16,1 1 128-16,2-1-128 0,-1 2 128 0,1-1 0 0,2-1 0 0,1 3 0 31,2-2 128-31,-1 1-128 0,2 0 128 0,-3 1-128 16,1 1 192-16,-15-4-16 0,0 0-16 0,0 0 0 16,0 0 64-16,60 37 16 0,-51-28 0 0,-2 1 0 15,-7-10 0-15,0 0 0 0,0 0 0 0,0 0 0 16,0 0-48-16,39 62 0 0,-34-55 0 0,-1 3 0 15,0-2 0-15,0 1-16 0,-1-2 0 0,0 0 0 16,0-2 0-16,-2 1 0 0,2-2 0 0,-2 1 0 16,-1-3 16-16,2 3 16 0,-2-3 0 0,0 1 0 15,0-1-208-15,0-1 144 0,0 0-144 0,0 1 128 0,0-2-128 16,-2 1 0-16,2-1 0 0,-1 0 0 0,0 0-320 0,1 0-64 16,-2 0 0-16,1 0 0 15,1 0-368-15,-2-1-80 0,2 1 0 0,0-2-18304 16</inkml:trace>
  <inkml:trace contextRef="#ctx0" brushRef="#br0" timeOffset="2760.5">24922 2593 24879 0,'-1'-4'1088'0,"-1"1"256"0,1 1-1088 0,1 1-256 0,0 0 0 0,0 1 0 0,0-2 1856 0,1 1 320 0,1-1 64 0,1-1 16 16,1 1 192-16,2-3 48 0,2 1 0 0,1 0 0 16,-1-2-1696-16,2 2-336 0,0-2-64 0,0 2-16 15,0 0-224-15,-1-2-160 0,1 1 192 0,0-1-192 16,2-1 160-16,-3 0-160 0,-2 1 128 0,2-1-128 16,-2-1 0-16,-1-1 0 0,-1-1 0 0,0 2 0 15,-4-2 0-15,0 1 0 0,-2 0 0 0,0-1 0 16,-2 1 0-16,-3 2-192 0,-1 1 64 0,-3 1 128 0,-3 2-208 0,-1 2 80 15,2 1 128-15,-4 1-208 0,0 2 208 0,1 0-176 16,1 2 176-16,0 1-160 0,1 1 160 0,0 1 0 16,3 1 0-16,2 1 0 0,1 0 0 0,1 0 0 15,2-1 0-15,0 4 0 0,1 0 0 0,1 1 0 16,2-1 0-16,0 1 0 0,2-1 0 0,-1 1 0 0,4-2 0 0,0 0 0 16,1-1 0-16,1-1 176 0,-1-3-48 0,1 0 0 15,0-1 64-15,1-2 16 0,2 0 0 0,1 0 0 16,2-1-48-16,-2 0-16 0,2-1 0 0,-2-1 0 15,1-1-144-15,-1 0 0 0,-1-1 0 0,1-1 0 16,-1 1-432-16,0-2-64 16,1 0-16-16,-1-1-12336 15,0 1-2464-15</inkml:trace>
  <inkml:trace contextRef="#ctx0" brushRef="#br0" timeOffset="3178.86">25393 2261 5519 0,'0'-2'496'0,"0"0"-496"0,0 0 0 0,0 1 0 0,0 1 1728 0,-2-2 240 16,1 0 48-16,-3-1 16 0,-3 0 2080 0,-2 1 432 15,-1 2 64-15,-3 2 32 0,1 4-2000 0,-1 2-400 0,-3 2-64 0,2 1-32 31,2 3-1088-31,0 0-224 0,4 1-32 0,-1-1-16 0,4-2-512 0,2 1-96 0,3 0-32 0,1-3 0 16,5 0-144-16,-6-10-144 0,0 0 144 0,0 0-208 31,0 0-192-31,76 28-48 0,-76-28 0 0,53 3 0 32,-53-3-16-32,50 0-16 0,-26-2 0 0,-2 2 0 0,-1-1 272 0,-3-1 48 0,2 2 16 0,-3 2 0 0,-2-1 144 0,-3-1 0 15,-4 2 128-15,-1 1-128 0,-3-1 256 0,-4 3-32 0,-1-3 0 0,-5 4 0 0,-1-2 112 31,-5 3 32-31,-4 0 0 0,-5 2 0 0,-2-1-144 0,-4 1-32 16,1-2 0-16,-1 0 0 0,1-1 192 0,4-2 48 16,1 0 0-16,4-1 0 0,1 0-304 0,5-2-128 15,2 1 128-15,2-2-128 16,4 1-624-16,2-1-208 0,2 1-32 0,4 1-16560 16</inkml:trace>
  <inkml:trace contextRef="#ctx0" brushRef="#br0" timeOffset="3718.85">25792 2276 30399 0,'-2'-2'2704'0,"0"-1"-2160"0,2 1-544 0,2 1 0 15,-2 1 1008-15,0 0 80 0,-2-2 32 0,1 1 0 16,-1 0 928-16,1 2 192 0,0 5 48 0,-2 2 0 15,3 3-1424-15,-2 5-288 0,2 1-48 0,0-17-16 16,2 42-224-16,-2-42-48 0,4 47-16 0,-4-47 0 16,0 0-224-16,8 65 144 0,-8-65-144 0,0 0 128 15,15 72-128-15,-15-72 0 0,0 0 0 0,0 0 0 16,17 68 0-16,-17-68 0 0,0 0 0 0,0 0 0 16,0 0-192-16,0 0 48 0,16 56 0 0,-14-53 0 15,-2-1 16-15,0-2 0 0,0-2 0 0,-2-1 0 0,0 1 128 0,-1-4-192 16,-1-1 192-16,-1-3-192 0,0 0 192 0,-1-1-128 15,-1-3 128-15,-1-2-128 0,-1-1 128 0,2-3 0 16,-2-1 0-16,2-3 128 0,2-3 0 0,-1-1 0 16,3-3 0-16,0-2 0 0,3 1-128 0,2-2 176 15,1 0-176-15,2 2 192 0,1 1-192 0,1 4 0 0,0 3 0 0,2-2 0 16,2 1 0-16,2-3 0 0,4-1 0 0,0 1 0 16,2 1 0-16,0 6 0 0,-1 1 0 0,-2 5 0 15,-1 3 0-15,-1 3 0 0,0 1 0 0,-1 6 0 16,0 2 0-16,-2 1 0 0,-1 5 0 0,-3 1 0 15,0 3 0-15,-3 2 160 0,1 4-32 0,-4-2-128 16,0 0 208-16,-2 5-64 0,0 2-16 0,-4 4 0 16,0 1 0-16,-4-1 0 0,-1 0 0 0,-1-3 0 15,-2-3-128-15,-1 0 192 0,-1-5-192 0,-2-3 192 16,-3 1-192-16,-1-3 160 0,1-2-160 0,-1-1 160 0,1 0-160 0,2-5 0 16,1 2 144-16,1-3-144 0,2 0-192 0,3-3-128 15,2 0 0-15,2-1-16 16,3 0-448-16,1 0-96 0,3-2-16 0,3 0-18528 15</inkml:trace>
  <inkml:trace contextRef="#ctx0" brushRef="#br0" timeOffset="4512.82">26127 2008 16575 0,'0'-1'1472'0,"0"-4"-1168"0,2 2-304 0,-2 2 0 0,0 0 1424 0,0-1 240 0,0-1 32 0,1-2 16 16,-1-4 2208-16,1 2 448 16,1 2 96-16,-1 2 16 0,1 1-2912 0,-2 2-576 0,0 5-112 0,0 0-32 15,0 4-464-15,0-1-112 0,0 3-16 0,0 1 0 16,1-2-256-16,1 0 160 0,-1 2-160 0,2 2 128 16,-3-14-128-16,0 0 0 15,0 0 0-15,0 0 0 0,34 58 0 0,-34-58 0 0,0 0 0 0,0 0 0 16,53 16 0-16,-37-18 0 15,1 0 0-15,1-4 0 0,-2 0-176 0,-1-1 176 0,-2 2-128 0,-2-2 128 0,1-2 0 0,0-1 0 16,0-1 0-16,-1-3-128 0,-3 1 128 0,1-1 0 16,-3 0 0-16,-2-2 0 0,-1 1 144 0,-2-2 16 15,-2 1 0-15,-4-1 0 0,1 2 64 0,-3 1 16 16,-3 1 0-16,-1 2 0 0,-3 2-48 0,-2 3-16 16,-2 1 0-16,-1 2 0 0,0 3-176 0,0 1 128 15,4 2-128-15,-1 0 128 0,2 4-128 0,3-1 0 0,0 1-192 0,2 0 192 16,2 0-384-16,1 1 64 0,2 2 0 0,3-1 0 15,1-2 0-15,1 0 0 0,5 0 0 0,2-1 0 47,4-2-144-47,2-1-32 0,3-2 0 0,1-2 0 16,3-1-160-16,2-1-48 0,-1 1 0 0,2-4 0 0,0 2 176 0,0-2 16 0,0 0 16 0,0 1 0 0,-1-2 112 0,-2 0 32 0,-1 1 0 0,0 0 0 31,-3 2 352-31,-3 1 0 0,-1 3 0 0,-2 2 0 16,-3 2 448-16,-1 0 128 0,-2 3 0 0,-3 2 16 15,0 1 128-15,-2 1 32 0,-2 0 0 0,0 3 0 0,-3 0-240 0,1-1-64 16,0 1 0-16,1-2 0 0,-1-1-112 0,1-3-16 16,2 1-16-16,-1-4 0 0,2 0-16 0,-1-1 0 15,1-1 0-15,0-2 0 0,1 1-80 0,-1-4-16 16,3-1 0-16,-2-2 0 0,4-1-32 0,-1-4-16 16,0 2 0-16,-1-4 0 0,3 1-144 0,-2-3 128 15,0 1-128-15,0-2 128 0,2 1-128 0,1-3 0 16,-1-2 0-16,1 1 0 0,1-2 0 0,1-1 0 15,1-2 0-15,0 2 0 0,-1 1 0 0,3 2-176 0,-2 1 48 16,-1 3 0-16,0 3 128 0,-1 1-208 0,1 3 80 0,-2 2 128 16,-1 3-160-16,1 2 160 0,-2 1 0 0,1 3-144 15,1 3 144-15,-1 3 0 0,-6-10 128 0,0 0-128 16,0 0 208-16,0 0-16 0,35 61-16 0,-35-61 0 16,0 0 112-16,0 0 32 0,33 59 0 0,-33-59 0 15,0 0 0-15,0 0 0 0,0 0 0 0,40 55 0 16,-31-48-144-16,-2 1-32 0,0-3 0 0,-1-1 0 15,1-1-144-15,-3-1 0 0,0-1 0 0,-1-1 0 16,0 0-320-16,0-1-128 0,-2-1-48 0,2-1 0 16,-2-1-608-16,-1 0-128 0</inkml:trace>
  <inkml:trace contextRef="#ctx0" brushRef="#br0" timeOffset="4942.06">27286 1470 10127 0,'1'-5'896'0,"-1"1"-704"0,0 0-192 0,-1 1 0 0,-1 2 1536 0,1 1 256 0,-3-2 64 0,-1 1 16 15,-3 1 2416-15,-3-2 464 16,-5 1 112-16,-1 2 0 0,1 1-2336 0,0 1-480 0,1 1-80 0,1 2-32 16,3 1-1360-16,1 0-256 15,4-2-64-15,2 2-16 0,1 1-240 0,1 0 0 0,0 2 128 0,1 1-128 16,-1 0 0-16,2 2 0 0,2 1 0 0,-2-14 0 15,0 0 0-15,0 0 0 0,15 64 0 0,-15-64-160 16,0 0-32-16,0 0-16 0,37 65 0 0,-37-65 0 31,0 0-272-31,0 0-48 0,62 51-16 0,-62-51 0 0,0 0-32 0,61 25-16 0,-61-25 0 0,0 0 0 0,58 19 336 0,-58-19 80 16,0 0 16-16,0 0 0 0,55 25 160 0,-55-25 144 16,0 0-16-16,0 0-128 0,0 0 528 0,0 0 0 15,0 0 0-15,0 0 0 0,21 61 48 0,-31-56 0 16,0 2 0-16,-2-2 0 0,-3-1-128 0,0-1-32 15,-1-2 0-15,1 1 0 0,-2-2 32 0,1-2 0 16,-2 1 0-16,2-3 0 0,1-1 64 0,2 1 32 0,2-2 0 0,1-1 0 16,3 0-400-16,1 2-144 0,2-1 0 0,3 0 144 31,-1 2-464-31,4 0-80 0,2 1-32 0,0 0 0 16,2 2-400-16,1 2-96 0,1-2-16 0,2 1-18032 0</inkml:trace>
  <inkml:trace contextRef="#ctx0" brushRef="#br0" timeOffset="5381.53">27555 1578 27647 0,'0'0'2448'0,"3"0"-1952"0,1-1-496 0,-1 1 0 0,-1 0 1264 0,-1-1 144 0,5 1 48 0,2-2 0 0,2-1 912 0,4-1 176 15,0-1 32-15,2-1 16 0,-1 0-1584 0,0-1-320 16,0 0-64-16,-1 0-16 0,-1 0-384 0,0 0-80 16,-2 0-16-16,0-3 0 0,1 1-128 0,-4 0 0 15,-1 0 0-15,-1-1 0 0,-2 0 0 0,-1-1 128 0,-3 0-128 0,-2-1 0 16,0 1 0-16,-5-2 0 0,-2 1 128 0,-2 0-128 15,-1 2 0-15,-3 2 0 0,-1 1 0 0,-2 3-176 16,0 1 176-16,-2 3-192 0,0 3 192 0,2 1-192 16,1 3 192-16,1 0 144 0,4 4-16 0,-1 2-128 15,2 3 320-15,3 1-32 0,3 1-16 0,2-1 0 16,3 0-32-16,1 0-16 0,-1-17 0 0,0 0 0 16,0 0-80-16,33 68-16 0,-33-68 0 0,0 0 0 15,0 0 96-15,71 55 16 0,-71-55 0 0,0 0 0 0,62 27-96 0,-62-27-16 16,0 0 0-16,62 18 0 15,-62-18-128-15,0 0 0 0,59 8 0 0,-59-8 0 16,40 2-512-16,-22-2-144 16,-1-2-32-16,-3 0-13264 0,-1 0-2672 0</inkml:trace>
  <inkml:trace contextRef="#ctx0" brushRef="#br0" timeOffset="6242.95">24719 3607 5519 0,'0'-3'496'0,"0"1"-496"0,1 0 0 0,-1 2 0 0,2-1 640 0,-2-1 48 0,0-1 0 0,1-1 0 0,-1 0 1872 0,0-2 368 0,1 2 80 0,-1 0 0 16,0 1 0-16,0 4-16 0,0-1 0 0,-1 2 0 15,1 1-720-15,0 1-144 0,-1 2-16 0,1 1-16 16,0 0-848-16,0 3-160 16,0 1-48-16,1 2 0 0,2 1-576 0,0-2-112 0,0 4-32 0,1 0 0 0,-4-16-160 0,0 0-32 31,0 0-128-31,38 66 192 0,-38-66-192 0,0 0 0 0,0 0 0 0,0 0 0 15,63 42 0-15,-50-39 0 0,1-1 0 16,0-4 0-16,1-1 0 0,-1-1 0 0,-3 0 128 0,0-2-128 16,1-4 304-16,0-2-48 15,0-1 0-15,-4-3 0 0,1 1 144 0,-4-2 32 0,-1-2 0 16,-1 1 0-16,-1-2 80 0,-4 1 32 0,1-4 0 0,-2 2 0 0,-1 0-48 0,-2 4-16 0,1 1 0 0,-1 3 0 16,-1 3-80-16,1 3-16 15,2 3 0-15,0 1 0 0,2 3-128 0,1 2-48 0,1 3 0 0,0 2 0 16,4 5-208-16,0 2 0 0,-4-14 0 0,0 0 0 31,0 0 0-31,33 73 0 0,-33-73 0 0,24 60-160 16,-24-60 160-16,20 52 0 0,-20-52-144 0,22 72 144 0,-22-72 0 15,24 86 0-15,-24-86-144 0,23 88 144 0,-23-88-192 0,13 69 32 16,-12-38 0-16,-1-5 0 0,-3-4 160 0,-3-1-160 16,-2-2 160-16,-3-2-160 0,-1-2 160 0,1-4 0 15,0-1 0-15,0-1 0 0,-4-2 256 0,3-1-32 16,-1-2 0-16,-1-3 0 0,1-1-32 0,3-1-16 15,0-5 0-15,2-1 0 16,2-1-576-16,1-4-112 0,-1 0-32 0,2-4-14288 16,1 1-2848-16</inkml:trace>
  <inkml:trace contextRef="#ctx0" brushRef="#br0" timeOffset="10124.56">28967 6185 17503 0,'0'0'1552'0,"0"0"-1232"0,0 0-320 0,0 0 0 0,1 0 1376 0,0 0 224 0,1 0 32 0,2-1 16 16,5 1 672-16,2-1 144 0,4-1 32 0,5 2 0 15,3 0-1136-15,1-1-208 0,4 1-64 0,5-2 0 16,3 1-336-16,2-2-80 0,3 2-16 0,3-2 0 0,3 0-160 0,1 0-48 16,-2 0 0-16,5 1 0 0,3-3-112 0,1 3-16 15,2-1-16-15,6-2 0 16,2 1-112-16,2 0 0 0,-2 0-16 0,0 2 0 0,-6 0-176 0,-1 0 160 16,0-1-160-16,5 0 160 0,8 1-160 0,2 0 0 15,4 1 0-15,-3-1 128 0,-10 2-128 0,-29 0 0 16,1 0 0-16,2-1 0 0,3 1 0 0,5 0 0 15,4 0 0-15,11 1 0 0,9-1 0 0,5 2 0 16,-3-2 128-16,-20 0-128 0,-8 1 0 0,0-1 192 16,0 2-192-16,0-2 192 0,5 0-32 0,6 0 0 0,6 0 0 0,-2 0 0 15,-4-2 16-15,-7 1 0 0,-8-1 0 0,-8 1 0 16,-5 0-16-16,-4-1 0 0,-8 1 0 0,-1-1 0 16,-2 1-160-16,-2 0 192 0,-3-1-192 0,0 1 192 15,-3-1 688-15,0 1 144 0,-2 1 16 0,-2-2 16 31,4 1-1680-31,-3 0-336 0,1-1-64 0,1 1 0 0,-2 1 624 0,-1-2 128 0,0 1 16 0,0 1 16 32,-1-1-464-32,-1 1-112 0</inkml:trace>
  <inkml:trace contextRef="#ctx0" brushRef="#br0" timeOffset="19455.18">5813 6471 6447 0,'0'-3'576'0,"0"0"-576"0,0 0 0 0,0 2 0 0,0 0 1216 0,0-2 128 0,0-2 16 0,-1-3 16 0,1-3 800 0,-1-1 144 0,1 1 48 0,0 0 0 15,-2 4-96-15,2 0-16 0,2 0 0 0,-2 2 0 16,1 1-592-16,2 1-128 0,-2 2-32 0,4-1 0 15,-3 5-336-15,3 2-64 0,-3 0-16 0,1 4 0 16,-3-9-320-16,0 0-64 0,0 0 0 0,13 49-16 16,-10-29-240-16,-2 4-32 0,2 3-16 0,-2-3 0 15,1-3-176-15,-1 3-32 0,1 6-16 0,0 4 0 0,3 1-176 0,-2 2 0 16,1-1 144-16,-1 0-144 0,-1-2 0 0,0-3 128 16,-1 1-128-16,-1-2 0 0,0-3 160 0,0-3-32 15,0-2-128-15,-1 1 192 0,-1-2-192 0,1 0 176 16,0-4-176-16,-2 2 160 0,0 0-160 0,0 1 160 15,0 0-160-15,-1 1 160 0,1-3-160 0,0 2 128 16,1-1-128-16,-1-1 128 0,0-3-128 0,2 1 192 16,1-2-192-16,-2-1 192 0,2-2-192 0,0-2 160 15,0-1-160-15,0-1 160 0,2 0-160 0,-2-2 192 0,2-1-192 0,0-1 192 16,-1 1-192-16,1-1 128 0,0-2-128 0,0 2 128 31,-1 0-128-31,1-2 0 0,0 2 0 0,0 0 128 0,1 0-128 0,0 1 0 0,-1-3 0 0,1 2 128 31,0-2-128-31,1 2 0 0,1-1 0 0,-1-1 0 0,0-1 0 0,2 0 0 0,1 0 0 0,1-1 0 32,-1-1 0-32,0 1 0 0,2-2 128 0,-1-1-128 15,4 1 0-15,-4 0 0 0,2 0 0 0,-2 1 0 16,1-1 0-16,-1-2 0 0,2 3 128 0,-1-1-128 16,-1 0 0-16,2 2 0 0,-10 1 0 0,0 0 0 0,0 0 0 0,0 0 0 15,57-5 0-15,-57 5 0 0,0 0 0 0,0 0 0 16,56-1 0-16,-56 1 0 0,0 0 848 0,0 0 144 15,71 4 32-15,-71-4 0 16,0 0-1664-16,59 4-320 0,-59-4-64 0,0 0 0 0,61 2 816 0,-61-2 208 16,0 0 0-16,65 0 0 0,-65 0 0 0,0 0 0 15,63 0 0-15,-63 0 0 0,0 0 0 0,60 1 0 16,-60-1-128-16,0 0 128 0,56 2 768 0,-56-2 192 16,0 0 32-16,62 0 16 15,-62 0-1632-15,0 0-320 0,60-2-64 0,-60 2-16 0,0 0 832 0,62 3 192 0,-62-3 0 0,0 0 0 16,66 3 0-16,-66-3 0 0,0 0 0 0,60-3 0 15,-60 3 0-15,0 0 0 0,60-3 0 0,-60 3 0 16,0 0 0-16,70-5 0 0,-70 5 0 0,0 0 0 16,66-2 0-16,-66 2-144 0,0 0 144 0,61-1 0 15,-61 1 0-15,0 0 0 0,0 0 0 0,69-4 0 16,-69 4 0-16,0 0 0 0,52-8 0 0,-52 8 0 16,0 0 0-16,50-8 0 0,-50 8 0 0,0 0 0 15,46-7 0-15,-46 7 0 0,0 0 0 0,0 0 0 16,55-10 0-16,-43 7 0 0,-12 3 0 0,0 0 0 0,0 0 0 0,48-7 0 15,-48 7 0-15,0 0 0 0,0 0 0 0,0 0 0 16,50-8 0-16,-41 6 0 0,-1 1 0 0,-1 1 0 16,1-3 0-16,-1 2 0 0,2-1 0 0,1 1 0 15,0-2 0-15,0 2 0 0,-1-1 0 0,-1-1 0 16,-1 2 0-16,0-1 0 0,0 0 0 0,-1 0 0 16,-2-1 0-16,0 1 0 0,1-1 0 0,-4 0 0 15,2 1 0-15,-3 0 0 0,1-1 128 0,-1 0 16 0,0 0 0 0,0-1 0 16,-1-2 48-16,1 1 16 15,0-1 0-15,0 0 0 0,0-1-64 0,1 0-16 0,-1-1 0 0,2-2 0 16,-1 1-128-16,1-1 128 0,-2 2-128 0,1-2 128 16,0 0-128-16,-1-1 128 0,2 0-128 0,-1-2 128 15,-1 3 0-15,2 0-128 0,-2-3 192 0,0 1-64 16,1-2 0-16,-1-1 0 0,0 1 0 0,-1-1 0 16,-1 1 16-16,2-2 0 0,-1 2 0 0,-1-3 0 15,1 0-16-15,0 0 0 0,-2-1 0 0,1 1 0 16,2 0-128-16,-1-2 192 0,-1 1-192 0,2-3 192 0,-1 4-192 0,1-3 0 15,-1-4 144-15,1 2-144 0,0 5 0 0,-2-2 128 16,1-1-128-16,-1 1 0 0,1-2 0 0,0 1 144 16,-2 0-144-16,0 2 0 0,0-1 176 0,0 4-176 15,-1-1 160-15,1 1-160 0,-1 0 160 0,1 3-160 16,-1 0 160-16,1 3-160 16,0 2 128-16,0-2-128 0,1 2 0 0,-1 0 144 0,0 1-144 0,0 1 0 15,0-1 0-15,1 2 128 0,-1-1-128 0,0 1 0 16,1 1 0-16,-2 1 0 0,0-1 0 0,0 1 0 0,-1 0 0 15,0-1 0-15,-1 3 0 0,1-3 128 0,-3 0-128 0,1 2 0 16,-1-1 0-16,1 1 128 0,-2-1-128 0,1 1 0 31,-1 0 128-31,0-1-128 0,-1 1 0 0,-2-1 128 0,1 1-128 0,-2 0 128 16,2-2-128-16,-2 1 128 0,2 2-128 0,-2-3 0 0,-1 2 144 0,0 0-144 16,-1-1 128-16,-1-1-128 0,-1 2 128 0,2-2-128 15,2 2 128-15,-1-1-128 0,-3-1 160 0,-3 2-160 16,2 0 160-16,-2-1-160 0,0 1 160 0,0-1-160 15,0 2 128-15,-1 0-128 0,0 2 0 16,-2-1 144-16,2 1-144 0,-1-1 128 0,-1 0-128 0,0 1 128 16,-1-1-128-16,0 1 0 0,-1-1 0 0,0 1 0 15,2-1 0-15,-1 0 0 0,-1 1 128 0,-2-1-128 16,-2 1 0-16,1 0 0 0,0 1 0 0,1 0 0 16,-1 0 0-16,0 0 128 0,-3 0-128 0,1-1 0 15,0 3 128-15,1-1-128 0,-1 0 128 0,0 0-128 16,2 1 128-16,0-1-128 0,-3-1 128 0,1-1-128 15,2 1 128-15,-3-1-128 0,1-2 0 0,-3 1 128 0,1 1-128 0,1-1 0 16,4-1 144-16,-1 0-144 0,-2 0 0 0,2 1 144 16,-2 1-144-16,2-2 0 0,1 3 128 0,-1-1-128 15,2 1 0-15,1-1 0 0,1-1 0 0,3-1 0 16,-2 1 0-16,2 1 0 16,0-1 0-16,2 1-144 0,3-1 16 0,0-1 0 15,2 2-848-15,4-2-176 0,3-2-16 0,4 1-21408 0</inkml:trace>
  <inkml:trace contextRef="#ctx0" brushRef="#br0" timeOffset="20485.28">7602 6318 3679 0,'-2'-1'320'0,"1"1"-320"0,-2 0 0 0,3 0 0 0,0-2 896 0,-1 2 128 0,1 0 0 0,0-1 16 0,-2 1 976 0,1 0 192 16,0 0 32-16,-1-1 16 0,1 2 48 0,-1-1 16 15,2 0 0-15,-1-1 0 0,1-1-240 0,1 1-48 16,1-1-16-16,1-2 0 0,-1 0-352 0,4 0-64 16,0-2 0-16,2 0-16 0,1-1-432 0,1-1-96 15,1-2-16-15,-1 1 0 0,1 2-544 0,3-4-112 16,3-3-32-16,3-3 0 0,1 0-128 0,0 0-32 15,0 0 0-15,2-1 0 0,4-3-48 0,4-5-16 0,3-1 0 0,3-4 0 16,-1-1 16-16,5-2 0 0,4-3 0 0,5-2 0 16,-2-5-16-16,3 0-128 0,-3 2 192 0,0 2-64 15,-1-1-128-15,10-7 160 0,11-10-160 0,9-5 160 16,3-7-160-16,5 1 0 0,-2-3 0 0,2 3 0 16,2 1 0-16,2-4 0 0,6-2 128 0,-3 1-128 15,-13 9 0-15,3-1 0 0,7-1 0 0,3-2 0 16,2 5 0-16,-2-2 0 0,-1 1 0 0,-7 3 128 15,-9 8-128-15,10-5 128 0,11-4-128 0,2-1 128 0,-4 5-128 0,-1 3 160 16,-4 5-160-16,-5 3 160 16,-6 3-160-16,2 0 128 0,2-1-128 0,1 0 128 0,-2-2-128 0,1 2 0 15,0 3 144-15,0 2-144 0,0 3 128 0,-2 2-128 16,-2 4 128-16,-6 0-128 0,-7 3 0 0,-6 4 144 16,-1 1-144-16,1-1 0 0,1-1 192 0,-2-1-64 15,-3 2 0-15,-6 2-128 0,-4 3 240 0,-8 1-64 16,-6 2-16-16,-4 1 0 0,0 1 0 0,-3 1 0 15,-2 0 0-15,-2 2 0 0,-3 0 32 0,-3 2 16 0,-4 2 0 0,-1 0 0 16,-2 1-16-16,-3 2 0 0,-1 1 0 0,-3 0 0 16,0 1-32-16,-3-1-16 0,0 1 0 0,-1 2 0 15,0-1-144-15,-1 1 0 0,0 0 0 0,-2 0 128 16,1 1-352-16,0-1-80 0,1 2-16 0,1-1 0 31,-1 1-384-31,2-1-64 0,1 2-32 0,0-2 0 16,1 1-352-16,-1 0-80 0,2 0-16 0,0 1-17680 0</inkml:trace>
  <inkml:trace contextRef="#ctx0" brushRef="#br0" timeOffset="21215.8">12854 2666 18431 0,'-1'-1'1632'0,"-2"-1"-1312"0,1 1-320 0,0 1 0 0,0 0 1552 0,-2 0 240 0,-2-1 64 0,-4 1 0 16,-2-2 736-16,-2 2 160 0,-2 2 16 0,-4 0 16 16,-1 3-1520-16,0 0-304 0,-3 2-64 0,0 3-16 15,1 0-448-15,3 1-96 0,5-1-16 0,-1 2 0 16,4 0 0-16,0 3-16 0,1-3 0 0,3 2 0 15,2-1-176-15,2 0-128 0,1 0 144 0,1-4-144 16,2-9 0-16,0 0 0 0,0 0 0 0,0 0 0 16,0 0 0-16,43 44-128 0,-43-44 128 0,0 0-208 15,0 0 48-15,76 11 16 0,-76-11 0 0,0 0 0 16,69 9 144-16,-69-9 0 0,0 0 0 0,72 13 0 0,-72-13 0 16,0 0 0-16,60 19 0 0,-60-19 0 0,0 0 0 0,0 0 176 15,56 32-48-15,-56-32 0 0,0 0 64 0,0 0 0 16,0 0 0-16,0 0 0 0,24 50-32 0,-27-40 0 15,-1 0 0-15,-3-1 0 0,-1 2-16 0,-5 0 0 16,-3 2 0-16,-1 1 0 0,-2-1 32 0,-1 0 0 16,4-4 0-16,-1 0 0 0,0 1 80 0,-1-2 0 15,1 1 16-15,-1-4 0 0,4 1-16 0,-1-2-16 16,1-1 0-16,2-1 0 0,0-2-240 0,4 0 176 0,1-2-176 0,3-1 160 16,1 2-160-16,1-3-224 0,2 1 48 0,2-1 16 31,1-1-448-31,2-2-96 0,4 0 0 0,2-3-11984 0,2 0-2400 0</inkml:trace>
  <inkml:trace contextRef="#ctx0" brushRef="#br0" timeOffset="21565.28">13094 2861 4719 0,'2'-3'0'0,"-1"2"192"0,2-2-48 0,-2 2 0 0,-1-1-144 0,0 2 0 0,2 0 0 0,-1-1 0 0,2 1 3936 0,0 0 752 0,0 3 160 0,-1 0 16 16,1 1-1104-16,-3-4-240 0,0 0-32 0,0 0-16 0,0 0-1440 0,13 44-304 15,-13-44-48-15,0 0-16 0,0 0-944 0,13 43-192 16,-13-43-32-16,0 0-16 16,0 0-224-16,0 0-64 0,32 47 0 0,-32-47 0 0,0 0-192 0,0 0 128 15,0 0-128-15,0 0 0 0,0 0 0 0,0 0 0 16,61 30 0-16,-61-30 0 0,0 0 0 0,0 0-128 15,0 0 128-15,0 0-160 0,45-7 160 0,-39 4-192 0,1 0 192 0,-3 0-192 16,2 2-16-16,-2-2-16 0,2 0 0 0,-4 0 0 31,3 2-336-31,-3-2-64 0,3-1-16 0,-2 1 0 16,1-1-912-16,-1 1-192 0,1-1-48 0,0-1 0 16,0 1-464-16,2 0-112 0,-2-2 0 0,0 1-6000 0,1-1-1184 0</inkml:trace>
  <inkml:trace contextRef="#ctx0" brushRef="#br0" timeOffset="22358.02">13514 2856 9215 0,'3'1'400'0,"-2"-1"96"0,2 0-496 0,-2 0 0 0,1 0 0 0,-2-1 0 16,1 1 2304-16,3 0 384 0,1 0 64 0,2-2 0 16,0 2 768-16,-7 0 160 0,0 0 32 0,0 0 0 15,0 0-2016-15,0 0-400 0,0 0-80 0,0 0 0 16,63 16-576-16,-63-16-96 0,0 0-32 0,0 0 0 15,0 0-128-15,0 0-48 0,31 56 0 0,-31-56 0 16,0 0-176-16,0 0-32 0,9 40-128 0,-8-33 192 16,1 0-192-16,-2-1 0 0,0-2 128 0,0 1-128 0,1 0 0 0,-1-2 144 15,0-2-144-15,-1 0 128 0,2 1-128 0,-1-2 192 16,0-2-192-16,0 1 192 0,0 0-48 0,0-1 0 16,1-2 0-16,-1-2 0 0,-1 2 32 0,1-3 0 15,0 0 0-15,-1-2 0 0,1 1-16 0,0-2 0 16,0 2 0-16,0-2 0 0,0 0-32 0,0 0 0 15,1-3 0-15,0-1 0 0,4 0-128 0,-1 0 0 16,2-2 144-16,-1 2-144 0,2 4 0 0,0-1 0 16,3 1 0-16,2-1 0 0,-1 2 0 0,0 1-128 0,0 2 128 0,-1 3-192 15,-10 3 192-15,0 0-192 0,0 0 192 0,0 0-192 16,0 0 192-16,58 17-128 0,-58-17 128 0,0 0-128 16,0 0 128-16,0 0 0 0,0 0 0 0,40 55 0 15,-37-45 0-15,-1-1 0 0,1 1 0 0,-1-3 0 16,-1 1 0-16,-1-2 0 0,0-1 0 0,0 0 128 15,0-3-128-15,-1 3 128 0,1-2-128 0,-2-2 128 16,2 2-128-16,-1-3 144 0,1 0-144 0,-2-2 160 16,1 0-160-16,0 0 192 0,-1-1-192 0,-1-1 192 15,2 0-16-15,-2-3 0 0,0 1 0 0,0-2 0 16,-1 2-32-16,3-1 0 0,-2-2 0 0,2 0 0 0,-2-4-16 0,0-1 0 16,2-3 0-16,1 1 0 0,0-1-128 0,1 3 0 15,0 3 0-15,2-3 128 0,1-2-128 0,2-1 0 16,0 2 0-16,1-1 0 0,1 2 592 0,2 1 240 15,0 2 64-15,0 3 0 16,-2 0-1712-16,2 4-336 0,2 1-64 0,0 2 0 0,0 2 880 0,0 1 176 16,-3 5 160-16,-9-7-208 0,0 0 208 0,0 0 0 15,0 0-160-15,48 62 160 0,-48-62 0 0,0 0 0 16,20 51 0-16,-20-51 128 0,14 47 0 0,-14-47 0 0,14 45 0 0,-14-45 0 16,8 41 32-16,-8-41 0 0,0 0 0 0,10 43 0 15,-7-31-16-15,-2-4 0 0,1 1 0 0,-1-2 0 16,1-3-144-16,-2 0 0 0,1 1 144 0,-1-4-144 15,0 0-208-15,2 1-112 0,-2-4-32 0,0 2-12816 16,0-1-2560-16</inkml:trace>
  <inkml:trace contextRef="#ctx0" brushRef="#br0" timeOffset="22850.06">14197 2713 23039 0,'3'1'1024'0,"-1"-1"192"0,1 2-960 0,-2-1-256 0,-2-1 0 0,1 2 0 0,1 0 2368 0,0 3 416 0,4 2 96 0,-5-7 0 0,0 0-496 0,0 0-96 15,28 63-32-15,-28-63 0 0,0 0-1616 0,25 62-336 16,-25-62-64-16,16 46-16 16,-16-46-224-16,0 0 0 0,21 58 0 0,-21-58 0 0,0 0 0 0,21 46 0 15,-21-46 0-15,0 0 0 0,0 0 0 0,27 55 0 16,-27-55-160-16,0 0 160 0,0 0-192 0,0 0 64 15,0 0 0-15,0 0 0 0,0 0 128 0,21 47-160 0,-22-47 160 0,-1-2-160 16,0 1 160-16,-1-3 0 16,-1-2 0-16,-1-1 0 0,1-1 0 0,-3-2 0 0,1-3 0 0,-1-1 0 15,0-3 128-15,0-3-128 0,-1-2 160 0,-1-4-160 16,2 4 176-16,0-4-176 0,0 1 192 0,0-6-192 16,1-3 192-16,1 1-192 0,2 2 192 0,0-1-192 15,3-4 128-15,3 0-128 0,1 0 0 0,5 4 0 16,0 4 0-16,3 5 0 0,0 3 0 0,1 5 0 0,-2 3 0 0,4 4 0 31,-15 8 0-31,0 0-144 0,45-7 144 0,-45 7 0 16,0 0 0-16,0 0 0 0,0 0 0 0,61 46 0 0,-61-46 0 0,0 0 128 0,11 54-128 0,-11-37 128 15,-2-4-128-15,0-1 128 0,-3 4-128 0,-2 0 0 16,-3 0 0-16,1 0 128 0,-4 0-128 0,0-4 0 16,2 1 0-16,1-5 128 0,1 0-128 0,1-1 0 15,-2-3 0-15,0-1 0 31,0-1-528-31,2 0-32 0,1-2 0 0,0 0-17904 0</inkml:trace>
  <inkml:trace contextRef="#ctx0" brushRef="#br0" timeOffset="23168.21">14559 2098 28559 0,'0'-2'2544'0,"0"-1"-2032"0,0 0-512 0,0 1 0 0,0 2 1200 0,0 0 144 0,0-1 16 0,0 0 16 0,0-1 784 0,2 2 144 16,-1 2 48-16,2 3 0 0,1 5-1552 0,0 3-304 16,0 2-64-16,1 4-16 0,-5-19-176 0,11 49-48 15,-11-49 0-15,13 65 0 0,-13-65-48 0,15 75-16 16,-15-75 0-16,13 68 0 0,-13-68-128 0,13 52 0 15,-13-52 0-15,12 47 0 0,-12-47 0 0,13 45 0 16,-13-45 0-16,0 0 0 0,20 51 0 0,-16-38 0 16,-4-13 128-16,0 0-128 0,0 0 0 0,0 0 0 0,0 0 0 0,0 0 0 15,14 46-304-15,-14-43 64 0,0-3 16 0,-1 1 0 32,-1-2-512-32,1 0-96 0</inkml:trace>
  <inkml:trace contextRef="#ctx0" brushRef="#br0" timeOffset="23581">14795 2517 18431 0,'4'0'816'16,"-1"0"160"-16,1 0-784 0,1 0-192 0,-1 0 0 0,-3 0 0 0,2 0 1440 0,1 0 240 15,3-2 48-15,-7 2 16 0,0 0 1200 0,0 0 256 16,51-4 32-16,-37 1 16 0,-14 3-2144 0,0 0-416 15,37-8-96-15,-27 5-16 0,1-3-336 0,1 0-80 16,-1-1-16-16,-1 0 0 0,-2-1 48 0,2-1 0 16,-1-1 0-16,-2-1 0 0,-2 0-192 0,-2 0 128 15,1-4-128-15,-4 1 128 0,2 0-128 0,-4 0 0 16,-2 0 0-16,0 0 0 0,-2 4-144 0,1 0-112 16,-4 2-32-16,-1 0 0 15,-3 3-432-15,1 2-96 0,-1 3-16 0,-1 3 0 16,1 1-592-16,1 3-128 0,-3 6-32 0,3 1 0 15,-1 3 544-15,4 3 96 0,2-5 32 0,2 5 0 0,1 3 1200 0,1 1 240 0,3-5 48 0,1 4 16 16,-1-23 688-16,16 52 144 0,-16-52 32 0,0 0 0 16,39 64-368-16,-39-64-80 0,0 0-16 0,0 0 0 15,61 47-16-15,-61-47 0 0,0 0 0 0,0 0 0 16,72 8-352-16,-72-8-80 0,38-7-16 0,-22 3 0 16,-2-1 608-16,0 0 112 0,0-2 32 0,0-2 0 15,-3 2-1984-15,1-1-384 0,-2 1-64 0,-3 0-18960 16</inkml:trace>
  <inkml:trace contextRef="#ctx0" brushRef="#br0" timeOffset="23915.08">13062 2377 32255 0,'-10'2'1424'0,"6"0"304"0,1-2-1392 0,0 0-336 0,2 0 0 0,1 0 0 0,0 1 128 0,1-1-128 0,2 0 128 0,1 2-128 16,-4-2-816-16,0 0-224 0,0 0-48 0,0 0-16 0</inkml:trace>
  <inkml:trace contextRef="#ctx0" brushRef="#br0" timeOffset="24771.04">15956 1740 12895 0,'3'-2'1152'0,"-2"2"-928"0,-1 0-224 0,-1-1 0 0,0 1 1616 0,1 0 288 0,0-2 48 0,0 1 16 16,0 1 528-16,0-2 128 16,0 4 0-16,0 1 16 0,1 2-1136 0,0 1-224 0,1 2-64 0,1 4 0 15,-3-12-64-15,0 0 0 16,0 0-16-16,15 52 0 0,-15-52-288 0,0 0-48 0,12 55-16 16,-12-55 0-16,7 41-368 0,-7-41-80 0,8 44-16 15,-8-44 0-15,9 44-128 0,-9-44-48 0,5 46 0 0,-5-46 0 31,6 48-144-31,-6-48 0 0,4 40 0 0,-4-40 0 0,0 0 0 0,7 45 0 0,-7-45 128 0,0 0-128 16,0 0 128-16,0 0-128 0,17 48 192 0,-17-48-64 16,0 0 48-16,0 0 0 0,0 0 0 0,0 0 0 0,0 0 0 15,0 0 0 1,0 0 0-16,62 35 0 0,-52-35 48 0,1 0 16 0,1 0 0 0,-1-1 0 0,-2 0 144 0,0-2 48 16,4-3 0-16,0 1 0 0,-2 0-160 0,-1 0-16 15,1-1-16-15,-1-1 0 0,2-2-240 0,-4 4 0 16,0-1 0-16,-2 2 0 0,0 0 0 0,-3-1 0 15,1 3 0-15,-3 0 0 0,1 1 0 0,-4 1 0 16,1-2 0-16,-2 2 0 16,0 0-640-16,-1 2 0 0,-2-2-16 0,1 1 0 15,-1 1-624-15,0-1-128 0</inkml:trace>
  <inkml:trace contextRef="#ctx0" brushRef="#br0" timeOffset="25199.45">16451 2050 7599 0,'0'0'672'0,"0"0"-544"0,0 0-128 0,-2 0 0 0,2 0 0 0,0 0 0 0,-1 0 0 0,1 0 0 0,-2 0 1536 0,1 0 368 15,0 2 80-15,-2-1 32 0,0-1 560 0,0 2 112 16,2-1 32-16,-1 0 16 0,1 1-304 0,-1-1-64 16,2 1-16-16,0-2 16 0,2 1-800 0,-1 0-160 15,1 1-48-15,-1-1 16 0,1 1-496 0,0-2-112 16,1 1 0-16,0-1 0 0,1 0-352 0,-1 0-80 0,1-1-16 15,1-1 32-15,-3 1-160 0,1-1-48 0,0 0 0 0,0-1 16 16,-2 0-32-16,1 0 0 0,-1 0 0 0,-1 2 32 16,0-2-32-16,-1 0-128 0,-1 2 192 0,1-1-48 15,-2 1-16-15,2 1 0 16,-2 0 0-16,-1-1 32 0,1 1-160 0,0 0 128 0,1 1-128 0,0-1 160 16,0 0-160-16,2 0-272 0,-1 1 64 0,1-1 16 31,0 0-512-31,1 2-128 0</inkml:trace>
  <inkml:trace contextRef="#ctx0" brushRef="#br0" timeOffset="25912.84">16473 1937 6447 0,'-3'2'576'0,"2"-1"-576"0,0-1 0 0,1 0 0 0,0 2 720 0,0-2 48 0,0 0 0 0,-2 1 0 15,2 0 1536-15,0 1 320 16,0 1 64-16,2-1 16 0,-1 3-720 0,2-1-160 16,-2 0-32-16,2 0 0 0,0 2-128 0,0 1-16 0,0-1-16 0,-1 1 0 15,3 1-352-15,-3 2-64 0,3-1 0 0,-2 1-16 16,1-3-208-16,-1 0-32 0,-3-7-16 0,0 0 0 16,0 0-304-16,0 0-64 0,0 0-16 0,25 52 0 15,-21-45-304-15,0-3-48 0,2 2-16 0,-2-3 0 16,3 1-64-16,-1-1 0 0,-3-2-128 0,3 1 192 0,-2-2-64 0,0 1-128 31,0-1 176-31,0-1-176 0,1-1 160 0,-1 1-160 0,2-1 128 0,-2 0-128 0,0-1 0 0,0 0 0 16,1 0 0-16,-1 2 0 31,-1-2-304-31,-1 1-144 0,1 0-16 0,0-1-18032 0</inkml:trace>
  <inkml:trace contextRef="#ctx0" brushRef="#br0" timeOffset="26435.04">16720 1918 4607 0,'2'1'192'0,"-1"-1"64"0,1 0-256 0,-1 0 0 0,1 0 0 0,-2 1 0 0,1-1 2496 0,2 2 464 16,2-1 96-16,2 1 16 16,-7-2-80-16,0 0-16 0,0 0 0 0,0 0 0 0,0 0-1152 0,0 0-224 15,0 0-64-15,54 45 0 0,-51-40-224 0,1 1-48 16,0-2-16-16,-1 1 0 0,-1-1-480 0,1-1-80 16,-1-2-32-16,0 0 0 0,-2 1-208 0,0-2-32 15,0-2-16-15,-2 1 0 0,0 0-144 0,-1-2-16 16,0 0-16-16,0 0 0 0,-1-1-96 0,0 0 0 15,-1-2-128-15,0 0 192 0,0 1-32 0,1-2-16 16,1 0 0-16,-1-2 0 0,3 1 0 0,-2-2 0 0,1 0 0 16,1-1 0-16,1 1-144 0,1-2 192 0,1 1-192 0,1-2 192 15,2 2-192-15,1-2 0 0,3 1 0 0,-1-1 0 16,3 2 0-16,1 1 0 0,-1 0 0 0,0 3 0 16,0 1 0-16,1 3 0 0,-1 0 0 0,-11 3 0 15,0 0 0-15,0 0 0 0,0 0 0 0,62 22 0 16,-62-22 0-16,0 0 0 0,0 0 176 0,0 0-176 15,47 52 224-15,-47-52-48 0,0 0-16 0,0 0 0 16,22 54 32-16,-22-54 0 0,0 0 0 0,0 0 0 0,17 48 32 0,-14-40 16 16,0 1 0-16,0-2 0 0,-2 0-112 0,1-3-128 15,-1 2 176-15,1-2-176 0,-1 0 0 0,-1-1-176 16,1 0 0-16,-1-2 0 16,2 2-624-16,-2-2-128 0,0-1-32 0,0 2-18016 15</inkml:trace>
  <inkml:trace contextRef="#ctx0" brushRef="#br0" timeOffset="26850.93">17168 1817 11055 0,'2'0'976'0,"-1"0"-784"0,1 0-192 0,-1 0 0 0,-1 0 2112 0,1 2 368 0,1-2 80 0,2 1 0 16,2 0 1616-16,1 1 320 0,-7-2 64 0,0 0 16 15,0 0-2688-15,0 0-544 0,0 0-96 0,53 3-32 16,-53-3-800-16,0 0-160 0,30-9-48 0,-20 4 0 16,0 0-80-16,0-2-128 0,0 0 176 0,-2-1-176 15,2-1 160-15,-3 1-160 16,0-1 128-16,-1 1-128 0,-1-1 0 0,-2 1 0 0,0 1 128 0,-2-2-128 16,-1 2 0-16,-1-1 0 0,-2 1 0 0,-1 0 0 0,0 0 0 0,-1 0 0 15,-2-1 0-15,-2 0 0 16,-3 2 0-16,0 1 0 0,0 2 0 0,0 1 0 0,-1 2 0 0,0 2 0 15,0 2 0-15,1 2 0 0,0 2 0 0,1 1 0 16,1 2 0-16,0 0 128 0,3 2 48 0,3 1 0 16,1 2 0-16,3-1 0 0,2 2-176 0,-2-17 160 15,0 0-160-15,14 45 160 0,-14-45-160 0,0 0 192 0,0 0-192 0,0 0 192 16,36 57-192-16,-36-57 192 0,0 0-192 0,0 0 192 16,0 0-192-16,0 0 0 0,58 44 0 0,-58-44 0 15,0 0 0-15,0 0-320 0,0 0 48 0,0 0 16 31,61 14-544-15,-51-16-96-16,0 2-32 0,-2-2-17440 0</inkml:trace>
  <inkml:trace contextRef="#ctx0" brushRef="#br0" timeOffset="27373.41">17704 1669 16575 0,'4'-7'736'0,"-1"3"160"0,0-1-720 0,-2 1-176 0,-1 1 0 0,0 2 0 0,1-2 3776 0,-1 0 704 0,2-2 160 0,-2-4 32 0,0-1-1872 0,-2 0-368 16,1 0-80-16,-2 1-16 0,-1 0-1376 0,-2 1-256 16,1 1-64-16,-4-1-16 0,2 4-192 0,-1-1-48 15,-2 0 0-15,-2 2 0 0,3 2-160 0,-4 1-32 16,1 1-16-16,1 2 0 0,1 2-176 0,0 0 0 15,1 2 0-15,0 2 128 0,1 2-128 0,1 2 0 0,1 2-160 0,3-1 160 16,0 2-304-16,3 0 48 0,2 0 0 0,-2-16 0 16,0 0-128-16,0 0 0 0,21 54-16 0,-21-54 0 15,0 0 96-15,0 0 32 0,0 0 0 0,0 0 0 16,0 0 272-16,58 26-160 0,-51-28 160 0,0-2-128 16,1 1 128-16,-1-3 0 0,-1 2 0 0,0-1 0 0,-1-3 0 0,1 3 192 15,-2-1-64-15,0-1 0 0,1 0 96 0,-2-1 32 16,1 1 0-16,-1-1 0 0,-1 1 32 0,0 0 16 15,1 0 0-15,-2 2 0 0,2-1-48 0,-2 2 0 16,1-1 0-16,-1 3 0 0,1 0-64 0,0 2-32 16,1 2 0-16,1 2 0 0,1 0-160 0,0 2 128 15,-5-6-128-15,0 0 128 0,0 0-128 0,0 0 0 16,0 0 0-16,57 42 0 0,-57-42 0 0,0 0 0 16,0 0 0-16,0 0 0 0,62 20 0 0,-62-20 0 0,0 0 0 0,0 0 0 15,45-6 0-15,-36 3-144 0,-1-2 144 0,1-1-208 31,-4 2-528-31,2-3-96 0,-2 1-32 0,-3-1-18784 0</inkml:trace>
  <inkml:trace contextRef="#ctx0" brushRef="#br0" timeOffset="27818.12">17892 1426 24879 0,'0'0'2208'0,"0"1"-1760"0,1 1-448 0,-1-1 0 0,0 1 976 0,1-1 112 0,1 2 32 0,-1 2 0 0,2 2 1568 0,0 3 304 16,-3-10 64-16,0 0 16 0,0 0-2080 0,20 51-416 15,-20-51-64-15,0 0-32 0,0 0-352 0,21 61-128 16,-21-61 0-16,0 0 144 0,0 0-144 0,24 54 128 16,-24-54-128-16,0 0 128 0,0 0 0 0,0 0 0 15,0 0 0-15,0 0 0 0,0 0-128 0,0 0 160 16,0 0-160-16,0 0 160 0,0 0-160 0,0 0 128 15,0 0-128-15,0 0 128 0,0 0 0 0,0 0-128 0,0 0 192 0,0 0-64 16,0 0 80-16,0 0 16 16,0 0 0-16,0 0 0 0,0 0 0 0,0 0 0 0,18-13 0 0,-19 2 0 15,1-2-80-15,0 0-16 16,-2-1 0-16,2-1 0 0,2-1-128 0,-1 0 0 0,1 2 144 0,0 2-144 16,1 0 0-16,0 2 0 0,1 2 0 0,1 1 0 15,-1 3 0-15,0-1 0 0,2 3 0 0,-1 0 128 0,0 2-128 16,2 0 0-16,0 0 128 0,1 0-128 0,2 2 160 0,0-2-32 15,0 0-128-15,0 0 192 0,0-2-192 0,-1 2 144 16,1-1-144-16,2-2 128 0,-4 0-128 0,1 2 0 16,-1-4 0-16,1 3 128 0,-2-1-128 0,0 0-144 15,-3-1 144-15,0 1-208 16,0 0-560-16,-2 0-96 0,-2 0-32 0,-2 1-18784 0</inkml:trace>
  <inkml:trace contextRef="#ctx0" brushRef="#br0" timeOffset="28052.98">16712 1552 23039 0,'-1'-3'1024'0,"1"1"192"0,1 1-960 0,-1 0-256 0,0 1 0 0,0-2 0 0,0 2 656 0,-1 0 96 0,1-1 16 0,-2 1 0 0,-1 1-768 0,-1 2-368 16,-3 1 48-16,-3 5 0 0</inkml:trace>
  <inkml:trace contextRef="#ctx0" brushRef="#br0" timeOffset="28962.24">13442 3657 15663 0,'0'0'1392'0,"0"-2"-1120"0,0 2-272 0,0 0 0 0,-2 2 1472 0,2-2 224 0,0 1 48 0,0 0 16 0,0 4 416 16,0 0 96-16,2 2 16 0,-1 2 0 0,3 1-1120 0,1 1-208 15,-5-11-64-15,0 0 0 16,0 0 64-16,19 50 16 0,-19-50 0 0,0 0 0 0,0 0-208 0,24 53-64 16,-24-53 0-16,0 0 0 0,0 0-320 0,22 47-64 15,-22-47 0-15,0 0-16 0,0 0-304 0,0 0 0 16,0 0 128-16,0 0-128 0,0 0-176 0,0 0-80 16,0 0-32-16,0 0 0 15,0 0-928-15,0 0-176 0,0 0-32 0,0 0-16 16,0 0-1408-16,0 0-288 0,0 0-48 0,0 0-8944 0</inkml:trace>
  <inkml:trace contextRef="#ctx0" brushRef="#br0" timeOffset="29418.07">13397 3638 6447 0,'-2'-20'272'0,"1"9"80"0,1 0-352 0,0 2 0 0,0 4 0 0,1-1 0 16,1-2 1728-16,0-4 288 0,4-6 48 0,1-6 16 15,3-3 640-15,0 3 128 0,3 3 32 0,-1 1 0 16,2 2-544-16,2 2-96 0,-1 1-32 0,2 1 0 0,2 1-704 15,-1 0-144-15,3 3-16 0,-1 3-16 0,-3 1-512 0,0 2-112 16,-17 4 0-16,0 0-16 0,57 4-240 0,-57-4-64 16,0 0 0-16,0 0 0 0,42 47-144 0,-42-47-48 15,3 34 0-15,-6-14 0 0,-3 1-64 0,-1 0-128 16,-4 2 176-16,-3-2-176 0,-3-1 144 0,0 0-144 16,1-5 0-16,1 1 144 0,-4 1-144 0,2-2 0 15,1-2 0-15,3-2 0 0,1-4 0 0,4 0 0 16,1-3 128-16,1-1-128 0,3 0 0 0,2-3 0 0,0 0 0 0,1-1 0 15,1-1 0-15,2-1 0 0,1 1 0 0,2-1 0 16,-2-1 0-16,2 1 0 0,1-1 0 0,1 1 0 16,1 1 0-16,1 1 0 15,1-1 0-15,-11 2 0 0,0 0 0 0,0 0 0 16,0 0 0-16,63 10 0 0,-63-10 0 0,0 0 0 0,0 0 0 0,0 0 128 16,57 34-128-16,-57-34 192 0,0 0-192 0,0 0 192 15,41 48-192-15,-41-48 160 0,0 0-160 0,0 0 160 16,0 0-160-16,41 54 0 0,-35-47 0 0,-6-7 128 15,0 0-128-15,0 0 0 0,0 0 144 0,0 0-144 16,0 0 128-16,0 0-128 0,0 0 160 0,0 0-160 16,0 0 0-16,0 0-192 0,0 0 16 0,0 0 0 31,0 0-720-31,55 4-128 0,-54-8-48 0,0 0-16928 0</inkml:trace>
  <inkml:trace contextRef="#ctx0" brushRef="#br0" timeOffset="29767.53">13926 3760 9215 0,'3'0'816'0,"0"0"-656"0,0 0-160 0,-2 0 0 0,1-2 1808 0,-1 1 336 0,2 0 64 0,4-1 16 0,1-2 2096 0,4 0 416 16,0-2 96-16,1-1 16 0,0-2-2528 0,-1 1-496 16,0-2-96-16,-1 0-32 15,0-1-1072-15,1 0-224 0,-1-1-32 0,-1 0-16 0,0-3-96 0,-2 3-32 16,1-1 0-16,-2 0 0 0,-2 2-96 0,-2-3-128 15,0 3 176-15,-3-1-176 0,-1 2 144 0,-2 0-144 0,-3 2 0 0,-1 0 144 16,0 3-144-16,-3 1 0 0,-1 1 0 0,-2 2 0 16,2 2 0-16,-3 2 0 0,1 3 0 0,-1 1 0 15,3 0 0-15,1 1 0 0,0 1 0 0,1 2 0 16,4 2 0-16,0 0 0 0,3-2 0 0,0 0 0 16,2 2 0-16,2 0 0 0,0 2 0 0,-2-15 0 15,0 0 0-15,0 0 0 0,22 48 0 0,-22-48 0 16,0 0-160-16,0 0 160 0,0 0 0 0,0 0-144 0,62 44 144 15,-62-44-208-15,0 0 80 0,0 0 128 0,65 4-384 0,-65-4 32 16,0 0 16-16,52-11 0 16,-52 11-1200-16,35-10-224 0</inkml:trace>
  <inkml:trace contextRef="#ctx0" brushRef="#br0" timeOffset="30274.36">14460 3539 8287 0,'3'-11'736'0,"-2"4"-592"0,1 0-144 0,-2 1 0 0,0 2 2320 0,0 0 432 0,0-2 96 0,0-2 16 0,-2-5 880 0,0-3 176 0,-3 1 48 0,-3 4 0 16,-1 2-1984-16,0 5-384 15,-4 2-64-15,0 5-32 0,-1 3-816 0,0 2-176 0,0 2-16 0,-2 2-16 16,4 0-96-16,0 2 0 0,2-1-16 0,3-2 0 16,2 1-208-16,0-1-32 0,4-1-128 0,1 0 192 15,0-3-192-15,0-7 0 0,0 0 0 0,0 0 0 16,0 0 0-16,0 0-128 0,0 0 128 0,0 0-208 15,0 0-48-15,0 0 0 0,64 20 0 0,-56-25 0 16,0 3 128 0,1-3 128-16,-1 3-208 0,1-1 80 0,-1 1 128 0,1 1 0 0,-3-1 0 0,1 4 0 15,-7-2 0-15,0 0 304 0,0 0-48 0,0 0-16 0,0 0-32 0,0 0 0 16,63 45 0-16,-63-45 0 0,0 0-80 0,40 50 0 31,-40-50-128-31,0 0 192 0,42 62-64 0,-42-62 0 16,0 0-128-16,34 60 192 0,-34-60-192 0,0 0 0 15,25 63 128-15,-25-63-128 0,12 46 0 0,-11-23 0 16,-1-2 0-16,-3-1-160 0,-1-2 16 0,-3-1 0 16,-3-1 0-16,0-4 0 0,-3 0-48 0,1-2-16 15,-4-1 0-15,1-1 0 0,-2-3 208 0,0-1 160 0,1-1-32 0,1-3 0 16,1-1 256-16,1-3 64 0,2-3 0 0,-1-2 0 16,4-2-224-16,1-1-32 0,0 1-16 0,2-2 0 15,1 1-176-15,1-4 128 0,3-4-128 0,0-1 128 16,3 3-128-16,0-2 0 0,1 0 0 0,2 1 0 15,2-1 0-15,1 0 0 0,1 3 0 0,0-1 0 16,2-1 0-16,0 1 0 0,-1 2-224 0,2 1 80 16,1-1-368-16,0 2-64 0,0 1 0 0,0 1-18192 15</inkml:trace>
  <inkml:trace contextRef="#ctx0" brushRef="#br0" timeOffset="30687.76">14713 3254 5807 0,'0'-1'128'0,"0"1"16"0,0 0 16 0,0 0 16 0,0 0-176 0,0 1 0 0,0 0 0 0,2 2 0 0,-1 3 4224 0,2 1 832 0,0 4 144 0,-3-11 48 0,0 0-2160 0,0 0-416 0,21 58-96 0,-21-58-16 16,0 0-1200-16,0 0-240 0,22 58-48 0,-22-58-16 15,0 0-512-15,0 0-96 0,0 0-32 0,0 0 0 16,23 50 64-16,-20-48 16 0,-3 1 0 0,1-1 0 16,-1-2-176-16,0 0-16 0,-1-2-16 0,-1-1 0 15,0 1-96-15,0-1 0 0,-1 0-16 0,0 0 0 16,2 0-176-16,-2-1 128 0,2 0-128 0,-1-2 128 16,1-1-128-16,1 0 0 0,0 1 0 0,0-1 128 15,1-1-128-15,1 1 128 0,1 0-128 0,-1 1 128 16,1 0-128-16,0 2 128 0,1 0-128 0,1 1 128 15,-1 2-128-15,3-2 160 0,-1 3-160 0,2-2 160 16,-1 4-160-16,0-2 128 0,0 0-128 0,2-2 128 16,-1 2-128-16,3-2 0 0,-11 2 0 0,0 0 0 0,0 0 0 0,44-9 0 15,-35 5 0-15,-1 1-176 0,1-1-80 0,-2 0-32 16,0 1 0-16,-2-2 0 16,1 1-288-16,0 0-48 0,-1 0-16 0,0 1-11632 15,-1 0-2320-15</inkml:trace>
  <inkml:trace contextRef="#ctx0" brushRef="#br0" timeOffset="31033.64">15133 3274 17503 0,'1'0'1552'0,"-1"-3"-1232"0,1 2-320 0,1-2 0 16,-1 1 2688-16,1 1 496 15,-1-1 80-15,3-2 32 0,1-1-96 0,2-2 0 16,1-3-16-16,2 0 0 0,0-2-2160 0,-2 3-416 0,1-1-96 0,-2 0 0 15,0 3-336-15,0-2-176 0,0 1 192 0,-1 1-192 16,-2 0 0-16,-1 1 0 0,-2 0 0 0,-1 1 0 16,0 0 0-16,-3 1 0 0,1 0 0 0,-4 1 0 15,-1 0 0-15,-2 2-192 0,-2-1 16 0,-2 4 16 16,-1-1-80-16,-1 4-16 0,-1-1 0 0,1 0 0 0,2 2-16 0,0 2-16 16,1 2 0-16,0 1 0 0,2 3 288 0,3 1 0 15,3-3 0-15,1 2 0 0,3-1 288 0,0 1-32 16,3 0-16-16,-3-14 0 0,0 0-112 0,0 0-128 15,24 51 176-15,-24-51-176 0,0 0 192 0,0 0-192 16,49 50 192-16,-49-50-192 0,0 0 128 0,0 0-128 16,60 29 0-16,-60-29 0 0,0 0 0 0,0 0-176 0,63 15 0 15,-63-15-12224-15,0 0-2448 0</inkml:trace>
  <inkml:trace contextRef="#ctx0" brushRef="#br0" timeOffset="31381.18">15621 3063 7359 0,'-2'-4'320'0,"0"1"80"0,1 2-400 0,-2-1 0 0,0 1 0 0,0 1 0 16,0 0 2112-16,-4 0 320 0,-1 0 80 0,-5 3 16 15,-2 0 1376-15,-1 1 256 0,3 0 64 0,1 0 16 0,2 2-1808 0,1-2-352 16,2 2-80-16,3-3-16 0,1 1-1168 0,3-3-240 15,0 2-64-15,3-1 0 0,1 0-352 0,2 1-160 16,-6-3 128-16,0 0-128 16,0 0 0-16,0 0-224 15,0 0 32-15,65 28 0 0,-65-28-192 0,0 0-48 0,0 0 0 0,0 0 0 0,58 41 240 0,-58-41 64 16,0 0 0-16,0 0 0 0,0 0 128 0,30 51-192 16,-29-39 192-16,-1-1-192 0,-1-3 192 0,-2 1 0 0,-2 1-144 15,-2 0 144-15,-1 0 0 0,-1-1 0 0,0 0 160 0,-1-3-160 16,0-1 304-16,1 1-48 0,1-3-16 0,-1 0 0 15,1-2 0-15,2-2 0 16,1 1 0-16,0-3 0 31,2 0-1216-31,1-1-240 0</inkml:trace>
  <inkml:trace contextRef="#ctx0" brushRef="#br0" timeOffset="31793.33">15941 2928 1839 0,'-5'-9'160'0,"3"5"-160"16,-1 0 0-16,0-1 0 0,0 3 2992 0,0 0 560 16,-2 1 112-16,-2-1 32 0,-6 0-224 0,-4 0-32 15,-4 1-16-15,-2 2 0 0,1 2-1248 0,2 3-240 16,1-1-48-16,4 2-16 0,2 0-848 0,5 0-160 15,1-1-32-15,4 1-16 0,1 0-624 0,4-1-192 16,1 1 0-16,1-3 0 16,-4-4-320-16,0 0-160 0,0 0-32 0,0 0-16 15,0 0-272-15,75 17-48 0,-75-17-16 0,0 0 0 0,55 6 416 0,-55-6 64 0,0 0 32 0,63 13 0 16,-63-13 480-16,0 0 112 0,57 21 16 0,-57-21 0 16,0 0 208-16,0 0 48 0,55 42 16 0,-55-42 0 15,0 0 32-15,0 0 0 0,7 44 0 0,-14-33 0 16,-1 0-64-16,-2-1-16 0,1-1 0 0,-2-1 0 15,-5 4-144-15,-1-2-16 0,-1-1-16 0,2 0 0 16,4-3 400-16,-1 1 96 0,0-3 16 0,1 0 0 0,0-1-576 16,2-3-112-16,2 0-128 0,2-2 176 15,1 0-592-15,2-3-112 0,1 3-32 0,2-3-17520 16</inkml:trace>
  <inkml:trace contextRef="#ctx0" brushRef="#br0" timeOffset="32031.75">16219 2881 29487 0,'-1'-4'1296'0,"-1"2"288"0,2 1-1264 0,-1 0-320 0,1-1 0 0,-2 2 0 16,2 2 2144-16,0-4 368 0,-1 2 80 0,-1 0 16 15,2 2-992-15,-1 0-192 0,1 4-32 0,0 0-16 16,0 1-928-16,0 1-176 0,3 2-32 0,0 0-16 15,-2 1-224-15,-1-11 0 0,0 0 0 0,0 0 0 16,0 0 0-16,23 50 0 0,-19-45 0 0,2 1 0 16,-1 0 0-16,1-1 0 15,1 0-144-15,-7-5 144 0,0 0-560 16,0 0-16-16,0 0 0 0,0 0-18560 0</inkml:trace>
  <inkml:trace contextRef="#ctx0" brushRef="#br0" timeOffset="32808.61">16485 2761 24879 0,'1'4'1088'0,"-1"-2"256"0,0 0-1088 0,0 1-256 0,0-1 0 0,0-1 0 16,0 2 2944-16,0 1 512 0,0 3 128 0,1 3 0 15,-1-10-2032-15,0 0-400 0,0 0-96 0,13 52-16 16,-13-52-688-16,0 0-144 0,0 0-16 0,0 0-16 15,33 57-176-15,-33-57 0 0,0 0 0 0,0 0 0 16,0 0 128-16,0 0-128 0,55 20 0 0,-47-22 128 16,1 1-128-16,-1-3 0 15,2-1 0-15,-2 1 128 0,0-2-128 0,-1 1 0 0,0-2 0 0,0 0 128 16,-2 0-128-16,0-2 0 0,-1 2 0 0,-1-1 0 0,-1-1 0 0,-2-2 0 16,0 1 0-16,-2-3 0 0,-1 0 0 0,-1 2 0 15,-1-2 0-15,-2-1 0 0,-1 0 0 0,-2-3 0 16,-1 0 128-16,-1 5-128 0,2 0 0 0,-1 4 0 15,-2 1 144-15,-1 3-144 16,-1-1 128-16,-4 4-128 0,2 2 128 0,2 2-128 0,4 1 0 0,-1 1-240 16,2 0 48-16,2 2 0 0,2 0 0 0,2 0 0 31,1 0 0-31,3 1 0 0,3-3 192 0,1 1-192 16,1-2 192-16,-5-4-192 0,0 0 192 0,0 0 0 15,52 6 0-15,-52-6-144 0,0 0 144 0,52-9 0 0,-39 6 128 0,1-1-128 16,1-1 128-16,5-1-128 0,7-3 160 0,3 0-160 15,2-1 128-15,-2 1-128 0,0 2 0 0,-30 7 0 16,50-8 192-16,-50 8-48 0,46-2-16 0,-46 2 0 16,0 0 32-16,62 6 0 0,-62-6 0 0,0 0 0 15,0 0-32-15,56 22 0 0,-56-22 0 0,0 0 0 16,0 0 16-16,0 0 0 0,0 0 0 0,33 57 0 16,-35-49 48-16,1 2 0 0,-3-3 0 0,-1 0 0 15,3 1 64-15,-3-4 0 0,3 0 16 0,0-1 0 16,-1-2-144-16,2 1-128 0,0-2 144 0,-1-2-144 15,1 1 144-15,-1-3-144 0,1-2 128 0,1 0-128 0,-2-1 128 0,2 0-128 16,2-3 0-16,-1 0 128 0,2 1-128 0,0-6 0 16,1-2 0-16,2-2 128 0,1-4-128 0,1 0 0 15,1-1 0-15,1 0 0 0,0 2-128 0,1 1-16 16,0 2 0-16,2 1 0 0,0 2-80 0,-1 4-16 16,1 2 0-16,0 3 0 0,-2 2 112 0,0 4 128 15,-11 1-208-15,0 0 80 0,0 0 128 0,0 0 0 16,57 23 0-16,-57-23 128 0,0 0 64 0,0 0 32 15,0 0 0-15,51 59 0 0,-51-59 64 0,0 0 16 0,0 0 0 0,36 58 0 16,-36-58-160-16,0 0-16 0,0 0-128 0,0 0 192 16,0 0-192-16,43 48 0 0,-43-48 0 0,0 0 0 15,0 0-160-15,0 0-128 0,0 0-32 0,0 0 0 32,0 0-512-32,4 0-128 0,-10-4 0 0,-2-1-18528 0</inkml:trace>
  <inkml:trace contextRef="#ctx0" brushRef="#br0" timeOffset="32960.1">16391 2409 18431 0,'-7'-5'1632'0,"4"2"-1312"0,3 1-320 0,-1 1 0 0,1-1 0 0,-8 0 0 0</inkml:trace>
  <inkml:trace contextRef="#ctx0" brushRef="#br0" timeOffset="40884.37">8844 6208 1839 0,'0'0'160'0,"0"-1"-160"0,1 1 0 0,-1 0 0 0,1 0 928 0,1 0 160 0,1 0 16 0,-1 0 16 16,4 0 480-16,0 0 80 0,-1 2 32 0,1 1 0 15,-2 3-48-15,1-2 0 0,-1 2 0 0,0 1 0 16,0 1-192-16,-1-1-64 0,1 3 0 0,-1-1 0 16,0 1-256-16,-2 0-48 0,1-1-16 0,-1 3 0 15,1 0-64-15,-2 1-32 0,0-1 0 0,0-1 0 16,0 0-192-16,0 3-32 0,-2 0-16 0,2 2 0 0,0 1-240 0,0 0-32 16,0 1-16-16,2-1 0 0,-1 0-128 0,0 0-16 15,1 0-16-15,-1-4 0 0,1-2-96 0,-1-1-16 16,1 0 0-16,-1 3 0 0,2 1 96 0,-3 0 16 15,1 1 0-15,1-3 0 0,-2-1-16 0,-2 2 0 16,2 1 0-16,-3 6 0 0,2 1-48 0,-2 0-16 16,0 2 0-16,-1-1 0 0,1 2-96 0,0-1 0 15,-1-3-128-15,3-1 192 0,-2 0-192 0,3-2 0 16,-2 0 128-16,2-3-128 0,2 0 0 0,-2-1 0 16,1 1 128-16,2 0-128 0,-1-4 0 0,0 1 128 0,1 0-128 0,0 2 0 15,0-2 128-15,-2 1-128 0,2 0 0 0,-1 0 144 16,0-4-144-16,0 2 0 0,1 0 0 0,-2 1 0 15,0-2 0-15,1 1 0 0,-1-2 128 0,1 2-128 16,0 0 0-16,0-2 0 0,-1 1 0 0,-1-2 128 16,2-3-128-16,-1 0 0 0,3 1 0 0,-1 0 128 15,3-1-128-15,-1 1 160 0,1 0-160 0,1 0 160 16,-1-1-160-16,-1-1 0 0,1 1 144 0,0-1-144 16,1 1 0-16,-1-1 128 0,1 1-128 0,0-1 0 15,0 0 0-15,-2-2 0 0,0 2 0 0,0-2 128 16,2 1-128-16,2-2 0 0,-1 1 0 0,1-1 0 0,2 0 0 0,0-1 128 15,1-1-128-15,0-1 0 0,2 2 0 0,1-2 144 16,-1 2-144-16,0-2 0 0,1 0 144 0,0 2-144 16,-1-1 0-16,0-1 144 0,0 2-144 0,1 0 0 15,0 1 0-15,-3-2 128 0,1 2-128 0,0-1 0 16,4 1 0-16,-2 0 0 0,4-2 0 0,-2 2 0 16,1-1 0-16,-1 1 0 0,1 0 0 0,-1 0 0 15,0 0 0-15,0 0 0 0,0 1 0 0,1 1 0 0,1 1 0 16,2-1 0-16,0 3 0 0,2-1 0 0,1 0 0 0,0 2 0 15,1-2 0-15,-2 2 0 0,-3-2 0 0,2 0 0 16,2 0 0-16,3 2 0 0,-27-6 0 0,62 11 0 16,-34-6 0-16,-2-3 0 0,-1 3 0 0,-2-4 0 15,1 1 0-15,0-2 0 0,3 0 0 0,0 0 0 16,1-3 0-16,3 1 0 0,0-1 0 0,-1 1 0 16,-4-1-128-16,1 0 128 0,3 0 0 15,-2 0 0-15,-1 1 0 0,1-1 0 0,1 1 0 0,-4 1 0 16,0-1 0-16,-1 1 0 0,0 1 0 0,2 0 0 0,-2-1 0 15,0 1 0-15,0-2 0 0,-1 2 0 0,-2-1 0 0,1 1 0 16,1-2 0-16,1 1 0 0,1 0 0 0,1-1 0 16,-1-1 0-16,-1 2 0 0,2 0 0 0,-2-2 0 15,-2 1 0-15,2 1 0 0,-1-1 0 0,1 1 0 16,-3 1 0-16,-1-1 0 0,-3 1 0 0,1 0 0 16,1 0 0-16,-1-2 0 0,2 2 0 0,-2 0 0 15,-1 0 0-15,0 0 0 0,-3 0 0 0,0 0 0 16,0 0 0-16,0 0 0 0,1 0 0 0,-3 0 0 15,2 0 0-15,-1 0 0 0,-4 0 0 0,-1 0 0 16,2 0 0-16,0 0 0 0,-3 0 0 0,1-1 0 16,-2 1 0-16,0-2 0 0,-1 1 0 0,0-2 0 0,-1 0 0 0,-1 0 0 15,0-1 0-15,-2 0 0 0,0 0 0 0,1 0 128 16,-1-2 48-16,1 0 0 0,-2-1 0 0,0-1 0 16,0 1 32-16,0-3 16 0,0 0 0 0,-2-3 0 15,2-1 32-15,0 0 0 0,-1-2 0 0,1-1 0 16,0 0-64-16,-2-2 0 0,4-3 0 0,-2 0 0 15,1-4-16-15,1 1-16 16,-1 0 0-16,0-1 0 0,1-2-32 0,-1 0-128 0,-1 1 192 0,0 1-64 16,0 1-128-16,0 2 160 0,0 1-160 0,-1-1 160 15,1 2-160-15,-2 0 192 0,1 2-192 0,0-3 192 0,-1-4-64 0,1 0 0 16,-2-3 0-16,0 2 0 0,2 3-128 0,-1 2 192 16,-1 2-192-16,2 2 192 0,1-2-192 0,-1 3 160 15,2 0-160-15,-1 0 160 0,1 0-160 0,2 3 0 16,0 0 144-16,0 1-144 0,0 3 0 0,0 0 0 15,2 3 0-15,-2 0 128 0,-2 0-128 0,-1 1 0 16,0 2 0-16,-2 0 0 0,-1 1 0 0,-1 0 0 16,-2 1 0-16,0-3 128 0,2 4-128 0,-2-1 128 15,-1 1-128-15,-1 0 128 0,-2-1-128 0,0 2 0 16,0 0 0-16,0 0 128 0,0-1-128 0,-1 1 0 16,0 0 0-16,-2 0 0 15,0 0 0-15,-1 0 0 0,-1-2 0 0,-4 2 128 0,0 0-128 0,-4 0 0 0,-1 0 0 0,-1 0 0 16,3-2 0-16,-2 2 0 0,-1-2 0 0,-1 1 0 15,2 1 0-15,-1-2 0 0,-3 2 0 0,1 0 128 16,2 0-128-16,-2 0 0 0,-2 2 0 0,0-2 0 16,0 0 0-16,1 0 0 0,1 1 0 0,-1-1 0 31,-3-1 0-31,-3-1 0 0,-1 1 0 0,1-2 0 16,3 2 0-16,-2-1 0 0,2 2 0 0,-3-1 0 15,-1-1 0-15,1 2 0 0,5 2 0 0,-4-2 128 0,-4 1-128 0,-2-1 0 16,1 2 0-16,-2-2 0 0,-1 0 0 0,0-2 0 15,-1 1 0-15,-1 1 0 0,2-2 0 0,2 1 0 16,1 0 0-16,0-1 0 0,-2 1 0 0,2-1 0 16,0 1 0-16,1 0 128 0,0-1-128 0,-1 1 0 15,1-1 0-15,2-1 0 0,-2 1 0 0,1-1 0 16,3 0 0-16,1-1 0 0,1 1 0 0,2-1 0 16,0 1 0-16,3 0 0 0,2 0 0 0,0 0 0 15,0 2 0-15,2 0 0 0,2-1 0 0,3 2 0 16,-2 0 0-16,3 2 0 0,-4-2 0 0,1 1 0 0,2 0 0 0,0 1 0 15,2-1-128-15,1-1-64 0,0 2 0 0,1-1 0 32,3 0-352-32,0 1-80 0,3 1-16 0,-1-2 0 15,2 2-208-15,2 0-48 0,1 1-16 0,0 0-12224 0,2 2-2448 0</inkml:trace>
  <inkml:trace contextRef="#ctx0" brushRef="#br0" timeOffset="41629.44">10314 7501 13823 0,'3'0'1216'0,"-3"0"-960"0,-1 0-256 0,-1 0 0 0,1 0 1472 0,1 0 256 0,-2 0 64 0,1 0 0 15,1 0 656-15,-2 3 144 0,4 1 32 0,-2 0 0 0,3 2-1136 0,-2-1-208 16,3 4-64-16,1-1 0 0,2 2-464 0,-2 1-112 16,4 1 0-16,-1 0-16 0,2 0-288 0,1 1-48 15,-1 1-16-15,3-2 0 0,-13-12-96 0,0 0-32 0,0 0 0 0,0 0 0 16,61 63-16-16,-50-52-128 0,0-1 192 0,1 1-64 16,2 2-128-16,-14-13 0 0,0 0 144 0,0 0-144 15,73 62 0-15,-73-62 0 0,0 0 0 0,65 51 0 16,-65-51 0-16,0 0 0 0,78 45 0 0,-78-45 0 15,0 0 0-15,79 34 0 0,-79-34 128 0,0 0-128 16,81 22 192-16,-53-14-48 0,-1-3 0 0,-2 2 0 16,1-1 64-16,-4-2 16 0,-1 2 0 0,1-1 0 15,-3 0-32-15,0-3-16 0,0 1 0 0,-2-3 0 16,0 2-16-16,-3-2 0 0,1 0 0 0,-3-2 0 0,0 1 16 0,-2-1 0 31,-1 0 0-31,-2 0 0 0,1 1-48 0,-1-2 0 0,-2 2 0 0,-1-1 0 0,-1 1-128 0,0-1 0 16,-1 1 144-16,0 0-144 0,0 1 0 0,-1-2 0 15,1 1 0-15,-1-1-192 32,-1 2-640-32,0-1-128 0,-1-1-16 0,-2 1-16720 0</inkml:trace>
  <inkml:trace contextRef="#ctx0" brushRef="#br0" timeOffset="42025.1">11097 7802 13823 0,'0'-3'608'0,"0"1"128"0,0 1-592 0,0 0-144 0,-2-1 0 0,2 1 0 0,0-1 1712 0,0 2 304 0,2 0 64 0,1-1 16 15,-1 0 368-15,4-2 80 0,3 1 16 0,0 1 0 16,4-1-1280-16,1 2-240 0,0 2-48 0,2-1-16 15,1 2-464-15,1 1-112 0,2 1-16 0,0 0 0 0,-20-5-224 0,0 0-160 16,63 27 192-16,-63-27-192 16,0 0 128-16,58 35-128 0,-58-35 0 0,0 0 0 0,0 0 0 0,65 53 0 15,-52-42 0-15,-3 0 0 0,-3 1 144 16,-1-1-144-16,-2 2 0 0,-4-1 144 0,-2 2 304 0,-5 1 48 16,-1 0 16-16,-3 1 0 0,-2-1 80 0,-3 1 32 15,-1 1 0-15,-2 0 0 0,2-2-256 0,-2-1-48 16,1-1-16-16,0 0 0 0,-1-1-80 0,4-2-16 15,0 0 0-15,3-1 0 0,2-2 0 0,1-2 0 0,4 0 0 0,-1-1 0 16,2-1-208-16,2 0 176 0,2-2-176 0,2-1 160 16,1 1-304-16,2-2-64 0,2 0-16 0,3-1-12400 15,3 1-2480-15</inkml:trace>
  <inkml:trace contextRef="#ctx0" brushRef="#br0" timeOffset="42848.84">11974 7827 7359 0,'1'-7'320'0,"1"4"80"0,-1 0-400 0,1 1 0 0,-2 0 0 0,0 2 0 0,1-1 1904 0,0-1 288 0,1 1 64 0,2-1 16 16,0 1 160-16,1 1 48 0,0 1 0 0,1 1 0 16,0 2-1072-16,-1 3-192 15,1 2-64-15,-2 1 0 0,2 4-592 0,-1 1-128 16,0 2-32-16,-1 0 0 0,0 3-208 0,0-2-32 15,-1 2-16-15,1-2 0 0,1-1-144 0,-1-3 0 0,-1-1 0 0,1-3 0 16,0 0 192-16,-1-3-32 0,0-1-16 0,-2-1 0 16,2 0 448-16,-2-4 96 0,-1 2 16 0,0-5 0 15,2 1-112-15,-4-2-16 0,1-1 0 0,1-3 0 16,0 0 288-16,0-2 48 0,0-1 16 0,0 1 0 16,0-1-336-16,0-2-64 0,1 0-16 0,1-1 0 15,1 2-240-15,0-2-48 0,1-1-16 0,0-2 0 16,2 1-64-16,2-1-16 0,1-2 0 0,2-1 0 15,0 4-128-15,1-2 0 0,2 1 144 0,-3 2-144 0,0 3 0 0,2 0 0 16,0 2 0-16,1 1 0 0,-1 3 0 0,-2 3-208 16,0 0 48-16,0 4 16 0,1 3-128 0,-2 2-32 15,-2 5 0-15,-1 0 0 0,-1 4-80 0,-1 1 0 16,-2 0-16-16,0 3 0 0,-3 1 128 0,0-1 16 16,0-2 16-16,-1-3 0 0,-1 1 240 0,1-2-144 15,-2-3 144-15,2-1-128 0,-1-1 128 0,1-4 0 0,-1 0 128 0,2-4-128 16,-1 1 448-16,1-4 32 0,-1 1 0 0,-1-2 0 15,2-1-32-15,-1-1 0 16,1 0 0-16,0-1 0 0,0-1-192 0,1 0-32 0,1-1-16 0,-1-1 0 16,0 2-208-16,1-3 176 0,2 0-176 0,-1-3 160 15,1 2-160-15,0-2 0 0,2-2 0 0,1-1 128 16,0 2-128-16,0 0 0 0,2-3 0 0,2 0 128 16,3-1-128-16,2-1 0 0,-1 4 0 0,-1 1 0 15,2 3-160-15,-3 3 160 0,-2 3-208 0,0 2 80 16,0 4-48-16,1 2 0 15,-4 1 0-15,-2 1 0 0,-2-1 32 0,0 2 0 0,1 1 0 0,-1 4 0 0,0 4 144 0,0 2-192 16,-1 3 192-16,0 0-192 0,-2 1 192 0,1-1 0 31,1 0 0-31,-2 0 0 0,0-4 0 0,1 1 0 0,1-1 0 0,-1-2 0 0,1 0 0 0,0-1 0 16,0-2 0-16,-2-2 0 0,2-1 0 0,0-2 0 16,0-1 0-16,0-2 0 0,1 2-128 0,-1-4 0 15,1 0 0-15,0 1 0 16,0-2-1008-16,-1 0-192 0,0 1-32 0,0-1-15264 0</inkml:trace>
  <inkml:trace contextRef="#ctx0" brushRef="#br0" timeOffset="43293.53">12786 7862 12895 0,'0'-2'576'0,"0"0"112"0,0 1-560 0,0-1-128 0,-1 2 0 0,1 0 0 0,0 0 2240 0,-2 0 400 0,2 0 96 0,-1 2 16 16,0 2-352-16,-2 0-64 0,1 2-16 0,2 1 0 0,-1 1-1088 0,1 1-208 16,0-1-64-16,1 4 0 0,2-1-576 0,1-1-112 15,2 1-16-15,0-1-16 0,2-1-240 0,2-1 0 16,3-2 0-16,0-4 0 0,-1 1 0 0,2-3 0 16,2-1 128-16,-1-3-128 0,0-1 160 0,-3-2-16 15,0 0 0-15,0-1 0 0,0-1 144 0,-1-1 32 16,0 1 0-16,-1 0 0 0,-1-1 272 0,-2 0 64 15,-3 0 16-15,0 1 0 0,-2-1-48 0,-2 1-16 16,0-1 0-16,-3 0 0 0,0-1-144 0,-1 0-16 0,-1 1-16 0,1 1 0 16,0 1-48-16,1 1 0 0,-1 0 0 0,-2 0 0 15,3 3-144-15,-1-1-48 0,1 4 0 0,2 1 0 16,-1 3-192-16,1 1 0 0,0 3 0 0,2 1 0 16,0 2 0-16,1 2 0 0,1 0-128 0,1 1 128 15,0 0-336-15,2 0 32 0,1 2 16 0,3-2 0 16,0 1 48-16,2-4 16 0,0 0 0 0,0-3 0 15,1-2 224-15,1-2-176 0,2-1 176 0,1-2-160 16,1-2 160-16,-1 1 0 0,1-1-144 0,-1 0 144 16,0 0 0-16,2 1-144 0,-2-1 144 0,-2 1 0 15,-1-1-256-15,-1 0 48 0,-2 0 16 0,1-1 0 16,-2 3-272-16,-1-1-48 0,1 0-16 0,-1-1-11616 16,-2 2-2320-16</inkml:trace>
  <inkml:trace contextRef="#ctx0" brushRef="#br0" timeOffset="43704.73">13423 7423 7887 0,'2'1'336'0,"-2"1"96"0,0 1-432 0,0 0 0 0,0-2 0 0,0 2 0 0,1 2 1760 0,1 2 272 0,-1 8 48 0,0 2 16 0,2 5-288 0,1-1-48 0,-1 2-16 0,0-2 0 0,0-1-464 0,0 0-80 16,1 1-32-16,-4-21 0 15,0 0-288-15,0 0-64 0,23 76-16 0,-18-63 0 0,2 1-112 0,2 2-32 16,1-1 0-16,-10-15 0 16,0 0-144-16,0 0-48 0,48 62 0 0,-37-48 0 0,2-1-224 0,-2-2-48 15,2-2-16-15,-3-1 0 0,1-2-176 0,-3 0 0 16,1-2 0-16,-1-1 128 0,-1-2-128 0,1 1 0 16,-3-1 0-16,1-1-9888 15,-1 0-2048-15</inkml:trace>
  <inkml:trace contextRef="#ctx0" brushRef="#br0" timeOffset="44213.87">13906 7456 10127 0,'0'-5'896'0,"0"0"-704"0,0 2-192 0,0 0 0 0,0 0 1664 0,0-1 288 0,-1-3 64 0,0-4 16 16,-1-2 1184-16,-1 2 240 0,2 1 64 0,-2 4 0 16,2 3-1152-16,-2 6-240 0,2 3-32 0,1 4-16 15,0 4-1296-15,1 3-256 0,2 2-48 0,0 3-16 16,-1-1-224-16,-2-21-48 0,0 0-16 0,17 75 0 15,-17-75 16-15,0 0 0 0,17 72 0 0,-17-72 0 16,0 0-192-16,0 0 192 0,19 75-192 0,-16-64 192 0,-1 3-192 0,3-1 160 16,-1 1-160-16,0 0 160 0,2-1-160 0,-2-2 0 15,2 0 144-15,-2-1-144 0,0-3 0 0,0 0 0 16,-1-1 0-16,0-3 128 0,0 0-128 0,0-1 0 16,-1 0 0-16,0-2 0 0,-1 1 0 0,-1-1-192 15,2-1 32-15,-2-1 0 16,0 1-1488-16,-2-2-288 0</inkml:trace>
  <inkml:trace contextRef="#ctx0" brushRef="#br0" timeOffset="44467.96">13816 7646 7359 0,'-4'-8'656'0,"2"4"-528"0,1 1-128 0,0 0 0 16,1 1 3184-16,0 1 592 0,-2-2 128 0,2 0 32 15,-1 1 32-15,1-1 16 0,3 0 0 0,-1 0 0 16,3 2-2048-16,-1-1-400 0,3 2-96 0,1 0-16 16,2 0-880-16,2-1-176 0,0 1-48 0,1 0 0 15,3-2-128-15,1 2-16 0,1-1-16 0,-1 0 0 0,1-1-160 0,-1-1 128 16,-1 1-128-16,-1-1 128 0,-1 1-128 16,-1 1 0-16,-2-1 0 0,-1 2 0 0,0 0-288 0,0 0-96 15,-1 0 0-15,-2 2-12112 16,0-1-2416-16</inkml:trace>
  <inkml:trace contextRef="#ctx0" brushRef="#br0" timeOffset="44849.36">14302 7727 19343 0,'-1'-2'1728'0,"-1"1"-1392"16,2 0-336-16,0 1 0 0,0 1 2144 0,-1 0 352 15,-1-1 80-15,1 3 16 0,0 0-160 0,-1 1-16 16,1 3-16-16,-1 2 0 0,2 1-1184 0,0 1-224 16,2 0-48-16,-1 3-16 15,2 1-592-15,1-1-112 0,0 3-32 0,1 0 0 0,-1-2-192 0,2-1 0 16,-1 0 0-16,1-1 0 0,0-3 0 0,-1 0-208 16,2-3 32-16,-1 0 16 31,0-1-672-31,-1-2-144 0,1 0-32 0,-1-1-16112 0</inkml:trace>
  <inkml:trace contextRef="#ctx0" brushRef="#br0" timeOffset="45372.57">14590 7684 11055 0,'0'2'976'0,"0"-1"-784"16,0 1-192-16,0 0 0 0,0 1 1408 0,0 0 256 16,-1 3 32-16,1 4 16 0,0 2 560 0,0 7 112 15,0 1 32-15,1 1 0 0,1 0-752 0,-2-21-128 16,0 0-48-16,11 72 0 0,-11-72-752 0,0 0-160 16,13 78-16-16,-13-78-16 0,0 0-416 0,15 70-128 15,-11-50 0-15,-1-3 0 0,1 0 0 0,-2-3-176 16,1-1 32-16,0-2 0 0,-2-2-64 0,-1-2-16 15,0 0 0-15,-1-3 0 0,-1-1 224 0,1 0 0 0,-1-2-160 0,1-1 160 16,-1-1 0-16,0-2 240 0,0-1-48 0,-1-4 0 16,1 1 576-16,0-1 128 0,-1-5 0 0,1 0 16 15,-1-2-80-15,0-3 0 0,1-1-16 0,0-3 0 16,-1-1-176-16,0 2-16 0,2-2-16 0,-1 1 0 16,2 0-336-16,0 0-64 0,2-1-16 0,-1 2 0 15,2 1-64-15,0-2-128 0,4-7 176 0,3-3-176 0,2-2 128 0,2 3-128 16,1 4 0-16,-1 6 0 0,1 4 0 0,1 3 0 15,1 2 0-15,-2 3 0 0,1 2 0 0,-2 2 0 16,1 4 0-16,1 2 0 0,0 4-160 0,-2 3 160 16,-2 2-160-16,-3 3 160 0,-9-13-224 0,0 0 48 15,0 0 16-15,17 67 0 0,-17-57 32 0,-2 3 0 16,-3 3 0-16,-4 3 0 0,-2 3 128 0,-2-3 0 16,-1 1 0-16,-1-2 0 0,-2-1 0 0,-2-1 0 15,1-2 144-15,1-3-144 0,-1-1 256 0,1-1-64 16,1-2-16-16,3-2 0 0,1-2-176 0,2-1 128 0,1-1-128 15,4-2 128 1,0-1-576-16,3-2-128 0,2 1-32 0,0 0-17296 0</inkml:trace>
  <inkml:trace contextRef="#ctx0" brushRef="#br0" timeOffset="45690.23">15114 7447 2751 0,'0'-3'256'0,"0"-1"-256"0,0 1 0 0,0 2 0 0,-1 1 2960 0,1-2 560 0,-2-2 96 0,2-2 32 0,-1 1 1152 0,1 1 224 16,-1 4 48-16,1 2 16 0,0 4-2768 0,0 4-544 16,0 4-112-16,1 0-32 0,0 2-1088 15,-1 1-224-15,3 1-32 0,-3-18-16 0,0 0-112 0,9 62-32 16,-9-62 0-16,0 0 0 0,0 0-128 0,17 85 0 15,-17-85 0-15,0 0 0 0,0 0 0 0,17 69 0 16,-12-53 0-16,1-1 0 0,0 1 0 0,-1-1 0 16,1-1 0-16,0-1 0 0,-2 0-304 0,1-2 16 0,0-1 0 0,-2-1 0 31,1-2-416-31,-1-2-64 0,-1 0-32 0,1-3 0 16,1 0-912-16,-1-2-176 0,2 0-32 0,-3-2-12816 0</inkml:trace>
  <inkml:trace contextRef="#ctx0" brushRef="#br0" timeOffset="46102.62">15333 7768 14735 0,'2'-6'640'0,"-2"3"160"16,1 0-640-16,-1 2-160 0,1 1 0 0,-1-1 0 0,0 1 2288 0,2-2 416 16,1 2 96-16,0 0 16 0,2 0-192 0,1 2-16 15,1 0-16-15,0 1 0 0,3 2-1504 0,0 0-320 16,0 1-48-16,1-1-16 0,2 3-464 0,1-3-112 15,3 1 0-15,-2-2-128 0,2-1 288 0,0-2-48 16,0 1-16-16,0-4 0 0,0 2 176 0,-1-4 48 16,-1 1 0-16,-1-2 0 0,-1 0-80 0,-6 1-16 31,0 0 0-31,-1 1 0 0,-2-3-144 0,-1 2-16 16,-2 0-16-16,-1 0 0 0,-3-1-48 0,-1 1-128 15,0 0 192-15,-3 0-64 0,0 1-128 0,-3-1 0 0,-3-2 0 0,-2 0 128 16,-4 1-128-16,-1 0 0 0,1 1 0 0,0 1 0 15,4 2 0-15,-2 1 0 0,3 3 0 0,2-2 0 16,4 2 144-16,1 0-144 0,0 3 160 0,0 2-160 16,1 3 128-16,2 2-128 0,1 1 0 0,3 0 0 15,3 0 128-15,0-1-128 0,2 0 0 0,1-2 144 16,2 0-144-16,1 1 192 0,1-2-192 0,1-2 192 16,0-1-64-16,2-1 0 0,0-2 0 0,1 0 0 15,2 1-128-15,-2-1 0 0,1-1 0 0,-2-1 128 0,1 1-128 0,-3 0-176 16,2 0 48-16,-2 0 0 15,-1 0-640-15,0-2-112 0</inkml:trace>
  <inkml:trace contextRef="#ctx0" brushRef="#br0" timeOffset="46626.06">16468 7382 5519 0,'1'-4'496'0,"-1"-2"-496"0,0 2 0 0,0 1 0 0,0 0 1952 0,0-1 288 15,1-4 64-15,-1-7 16 0,0 0 1168 0,2-2 224 16,-2 3 64-16,0 1 0 0,0 3-1216 0,0 3-256 15,0 3-32-15,-2 2-16 0,2 5-1056 0,-1 3-224 16,-2 4-32-16,2 5-16 0,-1 5-544 0,1 3-96 0,1 4-32 0,0-27 0 16,1 58-128-16,-1-58-128 15,5 63 192-15,-5-63-192 0,0 0 144 0,12 86-144 0,-12-86 0 16,0 0 144-16,16 81-144 0,-16-81 128 0,0 0-128 0,0 0 128 16,24 70-128-16,-20-57 128 0,2 0-128 0,-2 0 128 15,0-3-128-15,0-1 0 0,1 3 144 0,-1-2-144 16,0-1 0-16,-1 0 0 0,0-2 0 0,-2 0 128 0,2-1-272 0,0-1-48 15,-2 0-16-15,2-3 0 16,1 1-1776-16,1-1-368 0</inkml:trace>
  <inkml:trace contextRef="#ctx0" brushRef="#br0" timeOffset="47245.38">16783 7636 22111 0,'0'-2'976'0,"0"0"208"0,0 1-944 0,-2-1-240 0,1 2 0 0,1 0 0 16,-2 0 1920-16,1 2 352 0,-2-1 64 0,0 5 16 16,0-1-512-16,1 4-112 15,0 2 0-15,1 3-16 0,1 0-1200 0,1-2-256 0,-1-4-32 0,2 2-16 16,2 1-208-16,0 4 0 0,2-3 0 0,1 2 0 16,1-1-192-16,1-2 64 0,1-1 128 0,1-3-208 15,0-1 32-15,1-2 16 0,0 0 0 0,0-2 0 16,-1-2 16-16,2-2 0 0,-2 1 0 0,2-2 0 15,-1-1 144-15,0-2-160 0,-2 2 160 0,-2 0-160 16,2-2 160-16,-2-1 0 0,-1 2 0 0,-1-3 0 16,0 3 0-16,-1-2 0 0,0 0 128 0,-1-2-128 0,0 2 496 0,0-1 16 15,2-2 16-15,1 0 0 0,2 1-16 0,-1 1-16 16,0 1 0-16,1 1 0 0,1 3-368 0,0 2-128 16,0 2 0-16,0 1 0 0,-2 3 0 0,-1 0 0 31,-1 0 0-31,1 2-160 15,-2 5-208-15,2-1-32 0,1 5-16 0,-3-2 0 0,1 1 80 0,0-1 16 16,-2 0 0-16,-1 1 0 0,1-1 320 0,-3-3 0 16,2-1 0-16,-3-2 0 0,0-1 288 0,0-2 176 0,0-2 48 0,-1-1 0 15,2 0 192-15,-2-2 32 0,1-3 16 0,-2 0 0 16,2-3-368-16,0 1-80 0,2-1-16 0,-1-1 0 16,0 1-96-16,1-1 0 0,1-1-16 0,1-2 0 15,-1 2-176-15,1-1 0 0,2-1 144 0,-1 0-144 16,1 0 0-16,1 1 0 0,0-1 0 0,2 0 128 15,2-3-128-15,2 0 0 0,-1 3 0 0,1 1 0 16,-2 0-144-16,-1 2 144 0,1 3-160 0,-1 1 160 16,0 1-224-16,-1 2 48 0,-1 0 16 0,-1 3 0 15,0 2-16-15,0 0 0 0,0 1 0 0,-1 0 0 16,-2-1 16-16,1 2 0 0,-1 2 0 0,0 2 0 16,2 3 160-16,-2-1-192 0,-1-3 192 0,0-2-192 0,1 2 192 0,0 0 0 15,0 0 0-15,2-2 0 0,0-1 0 0,1 0 0 16,-2-1 0-16,2-2 128 0,2 1-128 0,-2-3 0 15,1 1 0-15,1-1 0 16,-2-1-768-16,0-1-128 0,0 0-32 0,2 0-16192 0</inkml:trace>
  <inkml:trace contextRef="#ctx0" brushRef="#br0" timeOffset="47658.8">17692 7830 9215 0,'0'-2'816'0,"2"1"-656"0,-1 0-160 0,-1 1 0 0,0 0 2800 0,2-2 528 0,-1 1 96 0,2-1 32 16,1 1 256-16,3-2 64 0,0-1 16 0,3 0 0 15,0 1-2144-15,0 0-432 0,0 0-96 0,0-1-16 16,1 1-592-16,0-1-112 0,3 0-16 0,0-1-16 16,1 0-176-16,-3-1-16 0,1 1-16 0,-2-3 0 15,-2 3 16-15,-1-1 0 0,2-4 0 0,0 0 0 16,0-2 48-16,-2-1 16 0,0-1 0 0,-3 1 0 15,-1-1 16-15,-1 0 0 0,-3 3 0 0,0-2 0 16,-3 2-80-16,-2-1-16 0,-1 2 0 0,-1 2 0 0,-1 1-160 0,-2 3 0 16,-3 1 0-16,-3 4 128 0,2 1-128 0,-1 2-192 15,-1 3 32-15,1 1 16 0,-1 2-96 0,2 2-16 16,3 0 0-16,1 1 0 0,1 2 128 0,2 0 128 0,3 0-208 16,1-2 80-16,0 0 128 0,3-2-128 0,0 3 128 0,3 2-128 15,3-1 128-15,0 1 0 0,-6-16-144 0,0 0 144 16,0 0 0-16,0 0 0 0,49 55-144 0,-35-48 144 15,0-2 0-15,0 0 0 0,2-1 0 0,-2-1 0 16,3-2-320-16,-2 1 32 0,4-2 16 0,-2-2 0 31,-4 1-1248-31,-1-1-240 0,4 1-48 0,1-2-9216 0,-2 2-1840 0</inkml:trace>
  <inkml:trace contextRef="#ctx0" brushRef="#br0" timeOffset="48134.67">18363 7745 3679 0,'2'-1'320'0,"-1"-2"-320"31,2 1 0-31,-2 1 0 0,-1 0 2896 0,2-1 512 0,1-2 112 0,1-3 0 0,0-2 1120 0,0-2 224 16,1-3 32-16,-4 1 16 0,-1 1-2464 0,-3 0-480 16,-1 2-112-16,-3-1 0 0,0 3-1136 0,-3 1-208 15,-1 1-64-15,-2 0 0 0,-1 2-208 0,0 0-48 16,-3 2-16-16,1 2 0 0,2 0-176 0,1 2 0 15,2-1 0-15,0 2 0 0,-2 1 0 0,-1 3 0 16,1 0 0-16,0 3 0 0,4 0 0 0,-1 1 0 0,3 2 0 16,1 0 0-16,3 1 0 0,2-3-176 0,-1-2 176 0,4 1-128 31,1 1-64-31,2 0-16 0,4 1 0 0,1-1 0 16,4-1-64-16,0-2-16 0,-1-1 0 0,2-2 0 15,2-3 112-15,-1 0 32 0,1-2 0 0,-2-2 0 16,1 1 144-16,-1-3 0 0,-2 1 0 0,0-1 0 15,-2-2 192-15,0 0-16 0,-1-1-16 0,0 0 0 16,-3 2 144-16,0-4 16 0,-3 1 16 0,1-2 0 0,-1 0 128 0,-3 1 32 16,1 1 0-16,-2 2 0 0,0 1-48 0,1 2-16 15,-1 0 0-15,0 2 0 0,0 1-192 0,0 2-48 16,0 1 0-16,1 3 0 0,1 0-192 0,1 1 0 16,0 1 0-16,1 1 0 0,0-1 0 0,2-1 0 15,-1 0 0-15,1 0 0 0,1 0 0 0,0 0 0 16,2-2 0-16,0-1 0 0,1 0 0 0,0-1 0 15,2-2 0-15,-1-1 0 0,2 0 0 0,-2 0-128 0,2-1 128 16,-4 1-160 0,0-2-480-16,1 1-112 0,-2 0-16 0,-1 1-12368 0,2-2-2480 0</inkml:trace>
  <inkml:trace contextRef="#ctx0" brushRef="#br0" timeOffset="48548.56">18748 7576 5519 0,'2'-3'496'0,"0"0"-496"0,-2 2 0 0,0-1 0 0,0 2 1984 0,1-1 320 0,1-1 48 0,0-1 16 0,3 2 1360 0,-1 2 288 15,-1 4 48-15,0 0 16 0,-1 4-2224 0,0 1-432 16,-1 1-80-16,2 0-32 0,-1 2-528 0,0 0-96 16,1 1-32-16,0 0 0 0,0 0-240 0,0-3-48 15,-1-1-16-15,1 0 0 0,0 0-352 0,0-1 144 16,0-1-144-16,1 1 0 0,-1-2 304 0,0-2-48 15,1 0-16-15,-3-3 0 0,2 1 112 0,-1-1 32 16,-1-1 0-16,0-1 0 16,1 0-208-16,-2 0-48 0,0-1 0 0,0-2 0 0,-2 1-128 0,2 0 0 15,-1-3 144-15,0 0-144 0,1-1 192 0,-2-1-16 0,1-2-16 0,1-2 0 16,1 0 96-16,1 1 32 16,2-1 0-16,-1 1 0 0,2 0 0 0,1 1 0 0,0 1 0 0,1 1 0 15,0 1-32-15,0 2-16 0,1 0 0 0,-1 1 0 16,2 0-16-16,1 2 0 15,-2-1 0-15,2 2 0 0,0-1-48 0,-2 1-16 0,1 0 0 0,1 0 0 16,0 0-32-16,0 0-128 0,-1 1 192 0,1-1-64 16,-1 0-128-16,-1 0 0 0,1 0 0 0,-1 0 128 0,-2 0-304 0,-1 0-64 15,1 2-16-15,0-2 0 16,-3 1-784-16,-1 0-176 0</inkml:trace>
  <inkml:trace contextRef="#ctx0" brushRef="#br0" timeOffset="49503.06">20016 7487 13823 0,'2'2'1216'0,"-2"1"-960"0,0 0-256 0,0 0 0 0,0 0 1312 0,1 1 224 0,-1 3 32 0,1 4 16 16,1 5 880-16,-2-16 176 0,0 0 48 0,0 0 0 16,13 82-1088-16,-13-82-192 0,0 0-64 0,0 0 0 15,12 68-704-15,-9-57-128 0,-3-3-48 0,1-1 0 16,1 2-96-16,-2-2-32 0,0 1 0 0,1-2 0 16,-1 0 48-16,-1-2 0 0,1-1 0 0,0 0 0 15,0-2 64-15,0-1 0 16,-2 0 16-16,1-1 0 0,0-2-48 0,-2-1-16 0,1-1 0 0,-2 0 0 0,1-4-224 0,-1-1-48 15,1 0-128-15,2 1 192 0,-2-3-48 0,3 1-16 32,0 0 0-32,0-2 0 0,3 3 32 0,0 0 0 0,1 2 0 0,0-1 0 0,2 2-32 0,-1 2 0 15,1 0 0-15,1 2 0 0,2 1-128 0,-1 0 192 16,2 4-192-16,0-2 192 16,1 1-192-16,1 0 0 0,0 1 0 0,1-2 128 0,1 1-128 0,0-1 0 0,-1-1 0 0,0 1 128 15,1-2-128-15,-3 1 128 0,0 0-128 0,-1-1 128 16,-3 1-128-16,0 1 0 15,-1-2 0-15,0 2 0 0,-2-1 0 0,-1 1-256 0,0 0 48 0,-2 1 0 32,2 1-1136-32,-2 1-208 0</inkml:trace>
  <inkml:trace contextRef="#ctx0" brushRef="#br0" timeOffset="49885.1">20354 7714 19343 0,'5'0'848'0,"0"0"192"0,-1-1-832 0,0-1-208 16,-1 2 0-16,-2-1 0 0,2-1 2416 0,4 1 432 16,5-2 96-16,2-2 0 0,4-3-384 0,0 0-64 15,1 1-32-15,1 0 0 0,-2 0-1440 0,-1-2-304 32,1 2-48-32,-1 0-16 0,-1 0-384 0,-4 0-80 15,1 0 0-15,-2 1-16 0,1-1-16 0,-4 0 0 16,-1 2 0-16,-2-3 0 0,-1 1 16 0,-4 0 0 15,0 0 0-15,-3-1 0 0,0 1 0 0,-4-2 0 16,0 2 0-16,-1-1 0 0,-4 2-176 0,1 0 192 0,-3 2-192 0,1 3 192 16,0 1-192-16,-1 1 0 0,0 3 0 0,0 2 0 15,0 1 0-15,1 2-144 0,3 1 144 0,2 1-208 16,-1 3 64-16,2-1 16 0,3-1 0 0,0 1 0 16,2 1 0-16,2 0 0 0,3 0 0 0,1 1 0 15,3-3 128-15,-2-3-128 0,-2-2 128 0,1 0-128 16,4 0 128-16,2 1 0 0,3 2 0 0,2 0-128 0,4-1 128 0,-1-1 0 15,0-1-144-15,1 0 144 0,-1-1-288 0,2-2 16 16,-2 2 0-16,1-3-12080 16,-2 1-2400-16</inkml:trace>
  <inkml:trace contextRef="#ctx0" brushRef="#br0" timeOffset="50328.43">21028 7662 2751 0,'4'-20'256'0,"-1"10"-256"0,-1 0 0 0,0 2 0 15,-2 1 3072-15,-2 2 576 0,1 1 128 0,-2-4 0 16,-1-6-448-16,-4-2-112 0,-2 1-16 0,-3 3 0 16,-1 4-1008-16,-3 4-208 0,-3 5-32 0,-3 3-16 15,1 5-1040-15,1 1-224 0,1 1-32 0,3 3-16 16,1 0-304-16,4 2-64 0,2-1-16 0,1 2 0 16,5-1-240-16,1-2 0 0,3 1 0 0,3-1 0 15,1-2-320-15,1-4 32 0,0-1 16 0,2 0 0 31,2-1-224-31,2-3-32 0,3 0-16 0,-1-3 0 0,2-3 336 0,1 0 64 0,1-3 16 0,-2-1 0 16,1 0 128-16,-3-1 256 0,-1 1-64 0,1-2-16 16,-2 1 288-16,-2 1 64 0,-1 0 16 0,-1 2 0 0,1 1 240 0,-3 3 48 15,-1 1 16-15,2 1 0 0,0 2-416 0,-1 3-96 16,1 1-16-16,1 1 0 16,-3-1-320-16,3 3 144 0,-7-10-144 0,0 0 0 0,0 0 0 0,36 82 0 15,-36-82 0-15,0 0 0 0,29 93 128 0,-29-93-128 16,0 0 0-16,23 98 0 0,-23-98 0 0,6 65 0 15,-6-65 0-15,-3 60 0 0,3-60 0 0,-7 54 0 16,0-28 0-16,-2-5 0 0,2-3-160 0,-1-1 160 16,-4-4-160-16,2 0 160 0,3-5 0 0,-2 1 0 15,-3-1-128-15,-2-1 128 0,-1-1 0 0,-2-2 128 0,1-1 0 0,2-2-128 16,-2-2 160-16,1-3-160 0,1-4 128 0,1 0-128 16,5 0 0-16,0-4-304 0,4 1 48 0,1-3-11920 15,3 1-2400-15</inkml:trace>
  <inkml:trace contextRef="#ctx0" brushRef="#br0" timeOffset="50804.86">21203 7634 24879 0,'-4'-15'1088'0,"1"8"256"0,1 0-1088 0,2 3-256 0,0 1 0 0,-1 2 0 0,1-2 1600 0,0 0 256 0,0 0 48 0,0 0 16 0,1 2 128 0,1 1 16 32,1 4 16-32,-1 3 0 0,1 3-1504 0,0 3-320 0,0 1-48 0,-2 3-16 0,-1-17-192 0,0 0 0 15,0 0 0-15,10 81 0 0,-10-81 0 0,0 0 0 16,4 65 0-16,-1-46 0 16,-3-19 0-16,0 0 0 0,0 0-128 0,0 0 128 0,21 72 0 0,-16-66 0 15,-1-2 128-15,0-1-128 0,0-1 208 0,1-2-48 16,-3-2-16-16,1-1 0 0,0-1 48 0,0-3 16 0,-2 1 0 0,1-1 0 15,-1 2-16-15,-1-4 0 16,0-1 0-16,0-1 0 0,-1 0 48 0,-1-2 0 0,2-1 0 0,-1 3 0 16,-1 2-16-16,2-1 0 0,2-3 0 0,-1 1 0 15,1-1-48-15,1 2-16 0,1 1 0 0,0 3 0 32,2 1-160-32,-1 3 0 0,2 3 144 0,0 0-144 15,2 2 0-15,-1-1 0 0,2 2 0 0,2-2 128 16,0 2-128-16,2-1 0 0,1-1 0 0,-1-2 0 0,-2 1 0 0,3-3 0 15,0 1 128-15,1 0-128 0,-2-3 128 0,1 2-128 16,1-1 128-16,-2 0-128 0,-1 1 0 0,-2-1 0 16,0 0 0-16,-1 1 0 0,0 0-144 0,0 2-112 15,-2-2 0-15,-1 1-16 16,-1 1-560-16,0 1-128 0,-2-1 0 0,2 1-17584 0</inkml:trace>
  <inkml:trace contextRef="#ctx0" brushRef="#br0" timeOffset="51185.48">21740 7638 6447 0,'0'-2'576'0,"0"1"-576"0,0 1 0 0,1 0 0 15,-1 0 2112-15,0-1 304 0,1-1 64 0,1-1 16 16,2 0 848-16,-1-1 176 0,3 0 48 0,-1 1 0 16,2-1-1200-16,2 1-256 0,2 0-32 0,-1 0-16 15,0 1-880-15,1-1-176 0,2-1-48 0,-2-1 0 16,2 1-336-16,0 0-80 0,1-2-16 0,-2 1 0 15,1-1-240-15,-2-1-48 0,1 1-16 0,-4-1 0 0,-1 0-32 0,-3 0-16 16,-1 0 0-16,-1 1 0 0,-4 1-16 0,-2 0 0 16,-2 0 0-16,-2 0 0 15,-2 3-160-15,-1-1 0 0,-2 0 144 0,-1 3-144 16,0-1 0-16,-2 1 0 0,1 1 0 0,1 2 0 0,1 1 0 0,0 0-128 16,0 3 128-16,1 2 0 0,3-1 0 0,1 2 0 15,-1 2 0-15,4 2-128 0,-1 0 128 0,3 0 0 16,2 3 0-16,1-2-128 0,0 1 128 0,3-1 0 15,1 0 0-15,0-3 0 0,0 0 0 0,2-4 0 0,-2 1 0 0,2-2 0 16,1 0 0-16,3 0 144 0,1 0-16 0,0 0-128 16,1-3 208-16,0 0-64 0,0-1-16 0,0 0 0 15,3 0-128-15,-1 0 0 0,0 0 0 0,1-2 0 16,-2 0-256-16,1 2-96 0,2-1-16 0,-2 0-12352 16,-3 0-2464-16</inkml:trace>
  <inkml:trace contextRef="#ctx0" brushRef="#br0" timeOffset="51598">22343 7566 9903 0,'3'-10'208'0,"-3"6"48"0,0-1 16 0,0 1 16 0,0 1-288 0,-2 0 0 0,1 2 0 0,-2-2 0 0,-1-1 3248 0,-5-2 592 0,1-1 112 0,-4 2 16 0,0 3-1312 0,-1 1-272 15,2 1-48-15,-2 1-16 0,0 1-848 0,1-1-192 16,0 3-16-16,1 1-16 16,1 2-512-16,2-2-96 0,-1 1-32 0,2 1 0 0,3 0-416 0,1-1-192 15,3-1 160-15,1 2-160 0,4-1 0 0,0 0 0 16,2 1-176-16,3 0 176 16,2-2-544-16,0 3 16 0,2-3 0 0,1 1 0 15,0-2-96-15,2 3-16 0,3 0 0 0,-2 0 0 0,-1 0 384 0,-1 2 80 0,-1-1 16 0,-2 1 0 16,-2 1 160-16,-4 0 0 0,-1-3 0 0,-2 0 0 15,-1 0 0-15,-2 0 0 16,-1 1 0-16,-2-1 0 0,-1-1 512 0,-1 0 48 0,-4-1 0 0,0 0 0 16,-5 0 272-16,1-1 64 0,-3-1 16 0,1 0 0 15,0 0-256-15,-1-2-48 0,-1 2-16 0,3-3 0 0,2 2-176 0,-2-2-32 16,1-2-16-16,0 2 0 0,2-1-368 0,3-1 0 16,2 1 0-16,1-1-128 31,1 2-528-31,1 0-112 0,2 0 0 0,3 0-17584 0</inkml:trace>
  <inkml:trace contextRef="#ctx0" brushRef="#br0" timeOffset="51970.55">22775 7487 8287 0,'3'-9'368'0,"-3"3"80"0,0 2-448 0,-2 0 0 0,1 3 0 0,-2-1 0 16,-1 1 2320-16,-2-1 384 0,-5 0 80 0,-5-3 16 16,-3 2 784-16,-4 2 176 0,-2 2 16 0,-1 2 16 15,1 2-1520-15,1 2-304 0,1 0-64 0,3 1-16 16,3 2-1200-16,5-2-240 0,2 2-64 0,3-1 0 16,3-1-384-16,2 1 0 0,2-1 0 0,4-1 0 15,2 0-176-15,3-1-16 0,2 0 0 0,3-1 0 16,1 0-208-16,4-1-48 0,3-1-16 0,2-1 0 15,3 1-16 1,-1 0 0-16,-4-1 0 0,2 2 0 0,0 0 160 0,0 0 48 0,-1 3 0 0,-3 0 0 0,-2 0 272 0,-2 2 0 16,-4-1 0-16,-2 2 0 0,-4 0-128 0,-3 0 128 15,-3 0 0-15,-2 0 0 0,0-3 0 0,-4 1 272 16,-4 1-16-16,-3 1-16 0,-4 0 320 0,-1-2 64 16,1 1 16-16,-3-2 0 0,0 1-208 0,-1-1-48 0,0-1 0 15,4-2 0-15,2-1-192 0,0 0-64 0,0 0 0 0,1-1 0 31,2 0-1728-31,3-1-368 0</inkml:trace>
  <inkml:trace contextRef="#ctx0" brushRef="#br0" timeOffset="52932.28">23004 7578 5007 0,'3'-5'0'0,"-2"2"192"0,2 0-48 0,-2 0 32 0,1 2-176 0,-2-1 0 0,1 1 0 0,1 0 0 0,2-2 3424 0,-1 0 656 16,4 2 128-16,-4 1 16 0,-1 0-640 0,0 2-128 15,-1 3-16-15,1 0-16 0,-1 2-1456 0,0 2-304 16,-1 1-48-16,2 1-16 0,-1 0-976 0,1 3-208 16,1 1-32-16,-1-1-16 0,3 1-112 0,-1-2-32 15,-1-3 0-15,-1 1 0 0,4 2-224 0,0 1 0 16,2-1 0-16,2-1 0 0,1 0 0 0,1-4 0 15,2 1 0-15,0-2 0 0,0-3 0 0,0 0 0 0,3-2 0 16,0-2 0-16,-1 0 0 0,2-2 0 0,0-2 0 0,2-2 0 16,1 1 0-16,-1-1 144 0,0 0-144 15,-3-1 192-15,0 2-48 0,0-4 0 0,4-1 0 0,2 0 0 16,1-1-16-16,-5 0 0 0,0 0 0 0,-5-1 0 16,-3 1 64-16,-2 0 16 0,-2-2 0 0,-3 2 0 15,0 1 192-15,-2 1 48 0,-1 4 0 0,-1 0 0 16,0 1-192-16,0 3-48 0,0 1 0 0,-1 0 0 15,1 3-208-15,-2-1 0 0,1 3 128 0,1 2-128 16,-2 0 0-16,1 3 0 0,1 1 0 0,0 0 0 16,1 3-240-16,1-2 64 0,-1-1 16 0,2 0 0 0,1 1-16 0,3-1 0 15,2 0 0-15,-1-1 0 0,2-3 176 0,1 0-192 16,2-3 192-16,0-1-192 0,0 0 192 0,-1-2 0 16,2-2 0-16,2 0-128 0,-1-2 128 0,1-1 0 15,0-1 0-15,-2 0 0 0,-3-1 0 0,2 0 0 16,1-2 0-16,-1-3 128 0,-1 1-128 0,0-2 0 15,-4 3 128-15,-2-3-128 0,-1 2 256 0,-3 0 0 16,-4 2-16-16,-3-2 0 0,-2 0 16 0,-3 2 0 0,-3-1 0 16,-3 2 0-16,2-1-128 0,-4 2 0 0,-5-1-128 0,-1 1 192 15,2 2-192-15,1 0 0 0,-1 1 128 0,5 0-128 16,2 3 0-16,2-1 0 0,3 2 0 0,2 1 0 16,1 0-192-16,1 1 0 0,0 0 16 0,4 1 0 15,0 1-48-15,1-1-16 16,1 1 0-16,3 0 0 0,1 0-16 0,0 0 0 0,5-1 0 0,0 0 0 15,3-1 256-15,0 0-192 0,4 0 192 0,4-1-192 16,-3-2 192-16,3 0-144 0,2-1 144 0,1-2-128 0,1 0 128 16,-3 0 0-16,2 1 0 0,-1-1-128 0,1 1 128 0,-1 0 0 15,2 0 0-15,-1 4-128 0,-2-1 128 0,-2 2 0 16,-4 1 0-16,-2 3 0 16,-3-1 0-16,-2 1 0 0,-2 1 0 0,-3 1 0 0,-1 1 0 0,-3-2-128 31,-2 3 128-31,-1-2 0 0,0-3 0 0,-2 1 0 15,-1 0 0-15,-1 0 0 0,-2-2 128 0,0 2 48 16,0-2 16-16,1-1 0 0,1-3 64 0,2 1 32 16,1-2 0-16,0-3 0 0,4 2-64 0,-2-4-16 15,3-2 0-15,0-3 0 0,4 0-80 0,1-1 0 16,0 0-128-16,2 0 192 0,3-2-192 0,2 2 0 0,0-2 0 0,2 0 0 16,0 0 0-16,3 1-128 0,3-1 128 0,1-1-160 15,1 1 32-15,0 2 0 0,2 0 0 0,0 2 0 16,2 1 128-16,-2 1-160 0,-3 4 160 0,-1 1-160 15,-5 4 160-15,-2-1 0 0,0 3 0 0,-3 1-128 16,-1 0 128-16,0 1 0 0,-2 1 0 0,0-1 0 16,-1 1 0-16,-1 0 0 0,1 1 0 0,0-1 0 15,-1 2 0-15,-1-1 0 0,4 1 160 0,-4-4-160 0,1 1 0 0,1-2 0 16,1 0 0-16,0 1 0 0,2-1-176 0,1-1-128 16,-2 0-16-16,2-2-12608 15,-2 0-2496-15</inkml:trace>
  <inkml:trace contextRef="#ctx0" brushRef="#br0" timeOffset="53106.89">23323 7552 25791 0,'-37'-27'2304'0,"22"14"-1856"0,1 2-448 0,4 1 0 0,4 4 2240 0,3 2 336 16,1 0 80-16,-4-3 16 15,-3-3-2672-15,-3-2-768 0,-2 4-48 0,-2 1 0 0,-1 4 688 0</inkml:trace>
  <inkml:trace contextRef="#ctx0" brushRef="#br0" timeOffset="69109.09">9823 16335 9839 0,'0'-2'0'0,"0"2"0"0,0 0 0 0,0-1-128 0,0 1 448 0,0-2 112 0,0 1 16 0,1-2 0 16,-1 2 272-16,1-3 48 0,-1 1 16 0,2 0 16 15,-2 0 128-15,1 0 32 0,1 2 0 0,-2-3 0 16,1 1 64-16,-1 0 16 0,1 0 0 0,1-1 16 16,-1 0 144-16,-1-2 16 0,2 2 16 0,-2-2 16 15,0 0 224-15,-2-1 32 0,1-1 16 0,-1-1 16 16,0-2 64-16,-3 0 32 0,1-2 0 0,-2 0 16 16,1-1-208-16,-2 2-32 0,0-3-16 0,-3 0 16 15,1 1-656-15,1-2-128 0,-2 2-32 0,-1-1 16 0,-1 0-368 0,-2 0-80 16,2-1-16-16,-1 1 16 0,-1 1-160 0,0 1 0 15,-2 0 144-15,-1 2-144 0,0 1 0 0,-1 2 0 16,1 1 0-16,-3 1 0 0,-1 3 160 0,-3 2-160 16,-2 1 160-16,0 1-32 0,-1 3-128 0,-3 3 0 15,0 5 0-15,-2 2 128 0,-1 3-128 0,-1 0 0 16,1 1 0-16,-1 2 0 0,3 0 0 0,1-2 0 0,0 5 0 0,2-1 0 16,1 4 0-16,2 2 0 0,-1 3 0 0,5-3 0 15,4-1 0-15,0 6 0 0,0 5 0 0,2 5 0 16,2 4 0-16,5 1 0 0,2-1-144 0,3-2 144 15,6 0 0-15,3-2 0 0,2-2 0 0,2-2 0 16,4-1-128-16,-14-38 128 0,33 69 0 0,-33-69 0 16,43 61-192-16,-43-61 192 0,55 50-192 0,-55-50 192 15,64 35-176-15,-64-35 176 0,66 23-160 0,-66-23 160 16,68 11 0-16,-68-11-144 0,64 6 144 0,-64-6 0 16,73-2 0-16,-73 2 0 0,78-10 0 0,-78 10 0 0,72-17 0 0,-37 7 0 15,-2-1 0-15,-2-2 0 0,0 1 176 0,-3-2-48 16,-1-3 0-16,-3 1 0 15,-3-1 128-15,0-1 32 0,-1-3 0 0,-1-2 0 0,-5-3 192 0,-2 0 32 16,0 0 16-16,-4 1 0 0,-1 1 176 0,-3-2 48 16,-1 1 0-16,-3-1 0 0,-1 0 0 0,-3-1 0 15,-2-1 0-15,-1-2 0 0,-2 3-112 0,0-3 0 16,-3 1-16-16,1-1 0 0,-3-1-224 0,0 0-32 16,0 1-16-16,-2 2 0 0,1 3-352 0,2 5 128 15,3 6-128-15,1 1 0 0,-3 0 0 0,-1 3-320 16,-1 3 64-16,3 3 16 15,-1 4-928-15,2 3-192 0,2 4-48 0,-2 6 0 16,0 5-560-16,-1 6-112 0</inkml:trace>
  <inkml:trace contextRef="#ctx0" brushRef="#br0" timeOffset="78555.81">4435 12481 1839 0,'0'-3'160'0,"0"0"-160"0,0 0 0 0,0 2 0 16,-2-1 448-16,2 1 64 0,-1-2 16 0,-1-4 0 0,1 0 384 0,0-3 80 15,-2 0 16-15,3 0 0 0,-2 0-112 0,2 1-32 16,0 0 0-16,2-1 0 0,-1 2-224 0,1-4-64 16,2 1 0-16,-1-2 0 0,2 2-64 0,0 0 0 15,0-2-16-15,1 0 0 0,1 1-48 0,-1-1-16 16,2-1 0-16,-1-2 0 0,2 2-96 0,1-1-16 0,-2 0 0 0,0 0 0 16,2-1 64-16,-1-1 0 0,1 1 0 0,0-3 0 15,1 1-48-15,2-1 0 0,-2-2 0 0,2 0 0 16,1-2-80-16,0-1-32 0,1 0 0 0,0 2 0 15,-3 2-16-15,1-3 0 16,3-1 0-16,-2-1 0 0,-2 5-16 0,-2-1 0 0,2 0 0 0,-4 1 0 16,2 3 128-16,0-3 0 0,1-1 16 0,2-2 0 15,1-1-16-15,-1 0 0 0,-1-1 0 0,1-2 0 16,0 2 16-16,-2-1 0 0,-1 7 0 0,0-5 0 16,3-2 48-16,-1-2 0 0,2 1 0 0,-1 0 0 15,1 2-112-15,-1 1-16 0,0 3 0 0,-2 1 0 0,-1 1-48 0,0 1-16 16,0-2 0-16,0 2 0 0,-1 1-32 0,1-1-16 15,4-4 0-15,1-2 0 0,-1 2 48 0,0-2 0 16,-1 3 0-16,-1-2 0 0,-2 3-32 0,1-1 0 16,1 0 0-16,-1 0 0 0,2-1 48 0,0 0 16 15,1 1 0-15,0-2 0 0,1 0-224 0,1 1 176 16,-1 1-176-16,1 1 160 0,-1 1-160 0,0 2 128 16,0 2-128-16,1-1 128 0,-2 2-128 0,0-1 0 15,0-2 144-15,2-2-144 0,-1 2 128 0,2-2-128 0,0-3 160 16,3 0-160-16,1-1 176 0,0 1-176 0,0 2 192 0,-2 0-192 15,-2 2 208-15,0-1-64 0,0 1-16 0,0 2 0 16,1 1 32-16,0-2 0 0,2 0 0 0,0-1 0 16,1-1-160-16,0 1 160 15,3 0-160-15,0-2 160 0,-1 1-160 0,-1 1 0 0,2 1 0 0,-2 0 128 16,-1 3-128-16,0-2 0 0,2 1 144 0,-5-1-144 16,0 4 0-16,1-2 0 0,-2-2 0 0,-2 3 0 15,1 1 128-15,-1-1-128 0,4-1 160 0,0-2-160 16,5-1 144-16,2-1-144 0,-2 1 128 0,0 0-128 0,0 3 128 15,-1 0-128-15,-1 1 0 0,4 0 128 0,-1 1-128 16,0-1 0-16,-1 3 0 0,-2 2 0 0,-1 0 0 0,-1 1 0 16,1 2 0-16,-1-4 0 0,1 5 0 0,-3-2 0 15,2 2 0-15,-3 0 0 0,-2 1 0 0,-1 0 0 16,-1 0 0-16,1 1 0 0,3-1 0 0,2 1 0 16,0 0 0-16,3-1 0 0,-1 1 0 0,0-1 0 15,0-1 0-15,2 0 0 0,-1 0 0 0,2 0 0 0,0-2 0 0,0 0 0 16,2 2 0-16,-2-2 0 0,0 1 0 0,0-2 0 15,0 1 0-15,0 0 0 0,-1 1 0 0,-2 2 0 16,-2 0 0-16,1 0 0 0,-1 2 0 0,-2 1 0 16,-2 0 0-16,-1 0 0 0,3 1 0 0,-3 1 0 15,0-1 0-15,2-1 128 0,0 0-128 0,0 1 128 16,4 2-128-16,1-1 0 0,1 0 0 0,-1 1 0 16,1 2 0-16,1-1 0 15,0 0 0-15,-1 2 0 0,2-2 0 0,0 0 0 0,-24-4 0 0,0 0 0 0,69 21 0 16,-69-21 0-16,0 0 0 0,0 0 0 0,84 31 0 0,-66-24 0 15,2 1 0-15,-2-1 0 0,2 0 0 0,-20-7 0 16,0 0 0-16,0 0 0 0,82 31 0 0,-82-31 0 16,0 0 0-16,68 24 0 0,-68-24 0 0,0 0 0 15,70 28 0-15,-70-28 0 16,0 0 0-16,74 34 0 0,-74-34 0 0,0 0 0 0,0 0 0 0,83 38 0 16,-83-38 0-16,0 0 0 0,71 30 0 0,-71-30 0 15,0 0 0-15,80 32 0 0,-80-32 0 0,0 0 0 16,77 34 0-16,-77-34 0 0,0 0 0 0,77 31 0 15,-77-31 0-15,0 0 0 0,82 30 0 0,-82-30 0 16,0 0 0-16,81 24 0 16,-81-24 0-16,0 0 0 0,80 28 0 0,-80-28 0 15,0 0 0-15,75 34 0 0,-75-34 0 0,0 0 0 16,72 44 0-16,-72-44 0 0,0 0 128 0,70 44-128 16,-70-44 0-16,0 0 0 0,0 0 0 0,74 60 128 15,-74-60-128-15,0 0 0 0,0 0 0 0,68 58 0 16,-68-58 128-16,0 0-128 0,60 54 128 0,-60-54-128 15,0 0 0-15,55 52 128 0,-44-40-128 0,2 0 0 16,-13-12 128-16,0 0-128 0,0 0 128 0,69 72-128 16,-69-72 128-16,0 0-128 0,59 70 0 0,-59-70 128 0,0 0-128 15,60 74 0-15,-60-74 144 0,0 0-144 0,55 80 0 0,-55-80 0 16,0 0 0-16,48 73 128 0,-48-73-128 0,0 0 0 16,42 71 0-16,-42-71 128 0,0 0-128 0,35 60 0 15,-25-44 0-15,-1-1 128 0,-9-15-128 0,0 0 128 16,41 64-128-16,-41-64 128 0,0 0-128 0,52 81 0 15,-52-81 128-15,0 0-128 0,49 79 0 0,-49-79 0 16,0 0 0-16,48 83 128 0,-48-83-128 0,0 0 0 16,44 81 128-16,-44-81-128 0,0 0 128 0,43 79-128 15,-43-79 128-15,0 0-128 0,46 79 0 0,-46-79 128 0,0 0-128 16,38 62 0-16,-38-62 0 0,0 0 128 0,41 65-128 0,-41-65 0 16,0 0 0-16,51 71 144 0,-51-71-144 0,0 0 0 15,52 76 128-15,-52-76-128 0,0 0 0 0,48 73 0 16,-48-73 144-16,0 0-144 0,43 68 0 0,-43-68 144 15,0 0-144-15,49 67 128 0,-49-67-128 0,0 0 128 16,48 70-128-16,-48-70 0 0,0 0 144 0,0 0-144 16,58 79 0-16,-58-79 128 0,0 0-128 0,54 70 0 15,-54-70 0-15,0 0 0 0,59 74 0 0,-59-74 128 0,0 0-128 16,60 75 0-16,-60-75 0 0,0 0 128 0,60 81-128 0,-60-81 0 16,0 0 0-16,60 69 0 0,-60-69 0 0,0 0 128 15,55 65-128-15,-55-65 0 0,0 0 0 0,45 58 0 16,-45-58 0-16,0 0 128 0,48 64-128 0,-48-64 0 15,0 0 0-15,54 69 128 16,-54-69-128-16,0 0 0 0,55 73 0 0,-55-73 0 0,0 0 0 0,59 75 144 16,-59-75-144-16,0 0 0 0,59 79 128 0,-59-79-128 15,0 0 0-15,54 72 0 0,-54-72 128 0,0 0-128 16,52 67 0-16,-52-67 0 0,0 0 0 0,0 0 0 16,60 69 128-16,-48-55-128 0,-12-14 0 0,0 0 0 15,0 0 128-15,57 62-128 0,-57-62 0 0,0 0 0 0,51 61 128 0,-51-61-128 16,0 0 0-16,53 59 0 0,-53-59 0 0,0 0 0 15,54 57 0-15,-54-57 0 0,0 0 0 0,0 0 0 16,69 70 128-16,-69-70-128 0,0 0 0 0,0 0 0 16,71 67 128-16,-71-67-128 0,0 0 0 0,0 0 0 15,69 63 0-15,-69-63 0 0,0 0 128 0,0 0-128 16,65 60 0-16,-65-60 0 0,0 0 0 0,0 0 0 16,71 56 0-16,-71-56 0 0,0 0 0 0,0 0 0 15,61 43 128-15,-49-36-128 0,1 1 0 0,3 1 0 0,-16-9 0 0,0 0 0 31,0 0 0-31,86 42 0 0,-86-42 0 0,0 0 0 0,80 30 128 0,-80-30-128 0,0 0 0 0,84 22 128 16,-84-22-128-16,56 13 0 0,-56-13 128 0,58 13-128 16,-58-13 0-16,56 8 0 0,-56-8 128 0,57 9-128 15,-27-7 0-15,-4 0 0 0,1-2 0 0,-1-3 0 16,-1 0 0-16,1-1 0 0,-1-2 0 0,3-1 128 16,1-1-128-16,0-2 0 0,-1 0 160 0,2 0-160 15,0-1 128-15,1 0-128 0,-1 1 128 0,-2-2-128 16,0 1 0-16,0-2 128 0,2 1-128 0,1-3 0 0,-3 1 0 0,-2 0 128 15,-4 2-128-15,0-1 0 0,-3-1 0 0,-2 1 0 16,-1 2 0-16,-1-3 128 0,4-1-128 0,2 0 0 16,1-3 128-16,1-2-128 0,-2 0 0 0,0 0 128 15,2 0-128-15,0-2 0 0,-1 1 144 0,1-1-144 16,-3 1 0-16,-1 1 144 0,3-1-144 0,-5 1 0 31,-2 5 144-31,1-2-144 0,-2-1 0 0,0-2 144 0,0 1-144 0,2-3 160 0,3-6-160 0,3-3 160 16,0-3-160-16,1 0 192 0,-1-2-192 0,0 2 192 0,-6 8-192 0,4-5 128 15,3-3-128-15,1-2 128 0,1 2-128 0,-2-1 160 16,-2 1-160-16,0 2 160 0,-2 3-160 0,-1 0 128 31,0-2-128-31,4-3 128 0,-1-3-128 0,0-1 160 0,0 0-160 0,-1 1 160 0,0 0-160 0,-1-1 192 16,1 0-192-16,0-2 192 0,0 2-192 0,0 3 128 31,-2 5-128-31,-1 1 128 0,-2 2-128 0,1 1 0 16,-2 1 144-16,0 0-144 0,0-1 0 0,0-1 144 15,1 0-144-15,-3-2 0 0,2-1 144 0,2-1-144 0,0 0 0 16,-1 1 144-16,-1 2-144 0,0 1 0 0,-1 0 0 0,-3 3 128 16,1 2-128-16,-2 1 0 0,-2 1 0 0,0 1 0 15,-2 4 0-15,0 1 0 0,-2 2 0 0,-2 3 0 16,0-1-128-16,-2 3-64 0,0 1-16 0,-4 2 0 31,1 2-432-31,-3 4-96 0,-4 2-16 0,-2 4-11936 0,-1 2-2400 0</inkml:trace>
  <inkml:trace contextRef="#ctx1" brushRef="#br0">8715 14768 0,'0'0'0,"0"0"16,0 0-16,0 0 15,0 0 1</inkml:trace>
  <inkml:trace contextRef="#ctx0" brushRef="#br0" timeOffset="90759.07">4774 10066 4607 0,'-2'2'400'0,"1"-1"-400"0,0 1 0 0,1-2 0 0,-2 0 784 0,2 0 80 0,-1 1 16 0,-1 0 0 16,-1 2 1328-16,1-1 272 0,0-2 48 0,1 0 16 15,2-3-256-15,1-3-48 16,2-1-16-16,2-3 0 0,1 0 96 0,1-4 32 0,5-6 0 0,2-2 0 16,2-5-576-16,2-1-112 0,0-2-32 0,1-1 0 31,3 0-800-31,1-4-176 0,1-1-16 0,1-1-16 15,-1 2-304-15,2-2-64 0,0-1-16 0,-2 2 0 16,1 2-64-16,0-2-16 0,4-2 0 0,-2 0 0 0,-2 3-32 0,-2 1-128 16,-2 0 192-16,0 3-64 0,0 1 0 0,-2 2 0 15,0 2 0-15,-3 2 0 0,0 3-128 0,-2 1 160 16,-2 4-160-16,-2 0 160 0,1 3-160 0,-4 1 128 16,-1 0-128-16,0 2 128 0,-3 2-128 0,1 1 128 15,-3 0-128-15,1 1 128 0,-1 2-128 0,-1 0 0 16,-1 1 0-16,1 0 0 0,-1 2 0 0,-1-1 0 15,0 1 0-15,-2-1 0 0,0 2-384 0,0-1 64 16,0 1 0-16,-1 1 0 16,1 1-432-16,-2 2-80 0,-1-1 0 0,-1 4-11472 0,0 3-2288 0</inkml:trace>
  <inkml:trace contextRef="#ctx0" brushRef="#br0" timeOffset="91345.11">4719 9808 1839 0,'-3'-6'0'0,"1"3"160"0,1-1-160 0,1 1 0 0,0 0 0 0,0 1 0 0,-1-1 1152 0,-1-3 208 0,1-4 48 0,-1 0 0 0,1 0 1280 0,0 3 272 0,-1 2 48 0,2 2 16 16,-1 1-784-16,1 1-176 0,0 1-16 0,0 0-16 16,0 3-480-16,0-2-80 0,0 1-32 0,0 1 0 15,0 1-320-15,1 1-64 0,1 2-16 0,-1 3 0 16,0 0-272-16,1 3-48 0,-1 1-16 0,-1 2 0 15,2 1-288-15,-1 1-64 0,-1 0-16 0,0 1 0 16,-1 3-128-16,-1-2-16 0,2-4-16 0,-1 2 0 16,-2 2-176-16,2 0 128 0,1-4-128 0,-2-1 128 15,1-3 0-15,-1 2-128 0,1-1 192 0,-1-2-64 0,2 1 128 16,-1-2 32-16,0 0 0 0,1-3 0 0,0 0 16 0,0-3 0 16,2 0 0-16,3-1 0 0,-1-2-16 0,0-1 0 15,2 0 0-15,-1-2 0 0,3 0 80 0,-1-2 16 16,1-2 0-16,2-1 0 0,1 0 0 0,2-3 16 15,-2 0 0-15,1-1 0 16,0-2-32-16,0 1-16 0,-1 0 0 0,2 0 0 0,2-3-64 0,-1-4-16 16,5 2 0-16,-4 0 0 0,1 3-112 0,-2 0-32 15,0 1 0-15,-1 2 0 0,-3 1-128 0,-2 1 0 16,-1 4 0-16,0-1 0 0,-3 2 0 0,-1 1 0 0,0 1 0 16,0 0 0-1,-2 2-496-15,1-2-16 0,-1 2-16 0,-1 2 0 31,0-1-432-31,0 0-64 0,-1 4-32 0,-1 0-18208 0</inkml:trace>
  <inkml:trace contextRef="#ctx1" brushRef="#br0" timeOffset="14495.5">18188 15130 0,'0'0'0,"0"0"15,0 0-15,0 0 16,0 0-16,0 0 15,0 0 1,0 0-16,62-23 16,-101-7-1,30 15-15,9 6 16,33 2 0,-11 2-16,-2-4 15,-7-5 1,-3 0-16,-10 14 15,0 0-15</inkml:trace>
  <inkml:trace contextRef="#ctx0" brushRef="#br0" timeOffset="122323.55">4580 16318 2751 0,'3'-3'256'0,"-2"1"-256"0,2 1 0 0,0 0 0 0,-1-1 624 0,-2 2 80 0,1 0 0 0,0 0 16 0,2-1 144 0,1-1 32 16,1 1 0-16,0 1 0 0,1-1-64 0,-2 1 0 15,2 0 0-15,-2 0 0 0,0 1-352 0,2 0-80 16,-2-1-16-16,0 0 0 0,2 2-64 0,0-2 0 16,1 1-16-16,-2-1 0 0,1 0 48 0,0 0 16 15,1 0 0-15,0 0 0 0,1-1 32 0,-1 1 16 16,2 0 0-16,-2 0 0 0,1-2-96 0,1 2 0 15,-1 0-16-15,1 0 0 0,1 0-112 0,0 0-32 16,0-1 0-16,-1 1 0 16,0 0 64-16,1 0 16 0,1-1 0 0,0 1 0 0,-1 0-64 0,0 0-16 0,1-2 0 0,1 1 0 15,-2 1-16-15,1-3 0 16,0 2 0-16,2-1 0 0,0 1-16 0,1-1 0 16,1 2 0-16,-2 0 0 0,1 0-128 0,-1-1 160 0,1 1-160 0,-1 0 160 15,-1 1-160-15,3-1 0 0,-1 2 0 0,-2-2 0 16,4 0 0-16,-2 0 0 0,0 0 0 0,2 0 0 15,-1 0-128-15,-1 0 128 0,2-2 0 0,0 2 0 16,-2 0 0-16,0 0 0 0,0 0 0 0,1 0 0 16,0 0 0-16,-1 0-144 0,-2 0 144 0,1 0 0 15,1 2 0-15,-2-2 0 0,-1 0 0 0,2 0 0 0,-1 0 0 0,2 0-128 16,1 0 128-16,-3-2 0 0,2 2 0 0,0-1 0 16,2 1-128-16,0-2 128 0,-1 2 0 0,1-1 0 15,2 0 0-15,-1-1 0 0,-4 2-160 0,1 0 160 16,3 0-128-16,0 0 128 0,0 2 0 0,2-1 0 15,1 0 0-15,0 1 0 0,0-1 0 0,1-1 0 32,0 2 0-32,-1-1 0 0,0 1 0 0,-2-2 0 0,3 0 0 0,0 0-128 0,2 0 128 0,-2-2 0 0,0 2 0 0,2-3 0 15,1 2 0-15,0-2 0 0,-1 0 0 0,-2 0 0 16,3-1 0-16,-2 1 0 0,0 1 0 0,-1 0 0 16,3 1 0-16,0-1 0 0,0-1 0 0,1 2 0 15,-1 0 0-15,-1-1 0 0,-3 1 0 0,-1 1 0 16,5-2 0-16,2 2 0 15,4-1 0-15,-2 1 0 0,-3-1 0 0,-1 1 0 0,0-2 0 0,0-1 0 32,2 2 0-32,-4-2 0 0,-5 2 0 0,3-4 0 15,3 3 0-15,4-3 0 0,-1 3 128 0,0-1-128 16,-2 0 144-16,0 1-144 0,-2 2 192 0,0 0-192 0,-3 0 144 0,1 2-144 16,-3 1 0-16,-4-2 144 0,-3 2-144 0,0 0 0 15,1 0 144-15,2-1-144 0,-1 1 0 0,1 2 0 16,0-3 0-16,-2 1 0 0,2 0 0 0,-1 0 0 15,1-2 0-15,0 1 0 0,1-2 0 0,-1 0 0 16,1 0 0-16,1-2 0 0,2-1 0 0,2 2 0 16,-2-2 0-16,0 0 0 0,0 1 0 0,2-3 0 15,5 1 0-15,0-2 0 0,-1 2 0 0,-3-2 0 16,0 2 128-16,-2 0-128 0,-3 1 224 0,2 0-32 16,0 1 0-16,-1 0 0 0,-2 1 64 0,0-1 16 0,0 2 0 0,-2 0 0 15,-1-1-144-15,0 1-128 0,0 1 192 0,2-1-192 16,0 2 128-16,-2-1-128 0,1 1 0 0,-3-1 0 15,1 2 0-15,-1-2 0 0,-1 1 0 0,-1-1 0 16,-1 0 0-16,0 1 0 0,-1-2 0 0,1 1 0 16,-2-1 0-16,-1 2 0 0,0-2 0 0,-3 1 0 15,1-1 0-15,-1 0-144 0,0 0 144 0,-3 0 0 16,1 0 0-16,-1-1-160 0,-2 1 160 0,3-2 0 16,-3 2-368-16,1-1 48 0,1-1 0 15,-1 0 0-15,1 0-832 0,0-1-144 0,2 1-48 0,0-1-7008 16</inkml:trace>
  <inkml:trace contextRef="#ctx0" brushRef="#br0" timeOffset="122814.17">7339 16014 5519 0,'-3'-7'496'0,"2"1"-496"0,1 2 0 0,0 3 0 0,0 1 1296 0,0-3 176 0,-2-1 16 0,0-5 16 16,-1 1-96-16,-1-1 0 0,1 3-16 0,1 1 0 15,1 2 192-15,1 2 32 0,0 1 16 0,1 2 0 16,2 1-992-16,0 1-192 0,1 2-32 0,0 0-16 16,2 2 0-16,0-1 0 0,2 2 0 0,2-2 0 15,0 1-32-15,3-1-16 0,1 0 0 0,1 1 0 16,0-1 80-16,0-2 16 0,5 2 0 0,0 0 0 15,-1 0-48-15,1 0 0 0,-1-1 0 0,-1 1 0 16,0 0-144-16,1 0-16 0,-2 0-16 0,0 0 0 16,-2-1-48-16,-1 0-16 0,0-1 0 0,-1 0 0 0,-2-1 80 0,1 0 16 15,-2 0 0-15,-2-1 0 0,0 1 112 0,-3-1 16 16,0 0 16-16,-2 1 0 16,-1-1 160-16,-2 0 16 0,0 1 16 0,-3 0 0 0,-1 1-16 0,-2 2 0 15,-3-2 0-15,-2 4 0 0,-6 2-80 0,-3 0-32 16,3 1 0-16,2-1 0 0,-3 0-208 0,-1 2-64 15,-3 1 0-15,-1 0 0 0,0-1-64 0,2 0 0 16,1-2-128-16,1-1 192 0,-1 1-64 0,1-1-128 16,3-1 176-16,1-2-176 0,1 0 0 0,3-2 0 15,1 0 0-15,0-1 0 0,3-1 0 0,0 0-192 0,0-2 16 0,1 0 16 32,-1 1-1776-32,0 1-368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6:45:14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7117 17403 1839 0,'-1'-2'160'0,"0"1"-160"0,1-1 0 0,0 2 0 0,0 0 304 0,0-1 16 0,0 0 16 0,-2-2 0 16,1-1 224-16,1 1 32 0,-2-1 16 0,2 1 0 15,-1 1 48-15,1 4 16 0,-2-1 0 0,2 1 0 0,0 0-32 0,-1 1 0 16,1 1 0-16,-1 2 0 16,1 1 224-16,0 2 32 0,1 3 16 0,0 2 0 15,2 2-16-15,0 2 0 0,3 5 0 0,-1 0 0 0,-5-23-176 0,15 53-32 16,-10-22-16-16,1 2 0 0,-6-33-288 0,13 72-64 16,-9-37-16-16,0 2 0 15,-1 2-112-15,0 0 0 0,-2-3-16 0,0-2 0 0,-1 0-176 0,0 1 0 16,0 1 0-16,-1-4 0 0,1-3 0 0,-1-4 128 15,-1 2-128-15,-1-3 0 0,2-2 256 0,0 0-48 16,-1-4 0-16,1 0 0 0,-1-1 176 0,1-1 48 0,0-2 0 0,-1-1 0 16,1-1-80-16,-1 0-16 15,1-1 0-15,-1-1 0 0,2-2 0 0,-1-1 0 16,1 1 0-16,0-3 0 0,-1 1-128 0,1-2-16 16,0 0-16-16,0 1 0 0,0-1-176 0,1-1 0 15,-1 1 0-15,1-1 128 0,1-1-128 0,-1 1 0 16,2 0 0-16,-1 1 0 0,0-1 0 0,1 0 0 15,0 1 0-15,1 1 0 0,0-3-128 0,1 1 128 0,0 0 0 0,1-2 0 16,1 1 0-16,2-1-144 16,-2 1 144-16,0-2 0 0,0 0 0 0,1 0 0 15,4 0 0-15,-3 0 0 0,3 0-128 0,-1 0 128 0,-1 0 0 0,1-2 0 16,2 1-128-16,0-1 128 0,-1 2 0 0,2-2 0 16,2 0-160-16,0 1 160 0,1-1-128 0,-1 1 128 15,1 0 0-15,2-1 0 0,-1 1 0 0,2-1 0 16,1 1 0-16,-1-1-128 0,1 2 128 0,-1-1 0 15,1 1 0-15,0-1 0 0,0-1 0 0,1 1 0 16,0-1 0-16,1 1 0 0,1 1 0 0,0 0 0 16,-4 0 0-16,1 0-128 0,1 1 128 0,4-1 0 15,1 2 0-15,0-2-128 0,1 0 128 0,0 1 0 16,0-1 0-16,1 2 0 0,0-1 0 0,1 0 0 16,0 1 0-16,1-2 0 0,-2 0 0 0,1 0 0 15,1-2 0-15,-1 1 0 0,1 0 0 0,-2-1 0 16,-2 1 0-16,2 1 0 0,0-2 0 0,-2 1 0 0,-3 1 0 0,0-1 0 15,1-1 0-15,1 2 0 0,-2-1 0 0,-1-1 0 16,-2 2 0-16,0 0 128 0,2 0-128 0,-2 2 0 16,0-2 0-16,-3 0 0 0,1 0 0 0,-1 0 0 15,-1-2 0-15,0 2 0 0,0-1 0 0,-3-1 0 16,1 1 0-16,0 0 0 0,-3-1 0 0,0 1 0 16,-2-2 0-16,-2 0 0 0,0-1 0 0,0 0 144 15,-3 1-144-15,1 0 160 0,-2 2 80 0,0-4 16 16,-1 1 0-16,0-1 0 0,0-1 192 0,-2 0 64 15,2-1 0-15,-2 0 0 0,1-1 1088 0,-1 1 240 0,1-2 32 0,-1 1 16 32,2-1-1888-32,-2-1-512 0,-1 0-48 0,2-1 0 0,-2 0 688 0,0-2 144 15,1 0 32-15,1 2 0 0,-2 0 16 0,0-3 16 16,1-1 0-16,-2 1 0 0,1 2-80 0,0-4 0 0,-2-2-16 0,-1-2 0 16,2 2 80-16,0-4 0 0,-2-2 16 0,1-1 0 15,-1 2 48-15,2-4 0 0,0-2 0 0,-1-2 0 16,1 0-112-16,-1-2-16 0,1 1 0 0,0-1 0 0,-1 1-80 15,-1-1-32-15,2 2 0 0,-3 0 0 16,1 0-144-16,-1 3 128 0,-1 1-128 0,0 0 128 16,-1 2-128-16,0-1 0 0,2 4 0 0,-3-1 128 0,1-1-128 0,1 1 0 15,-2 1 144-15,-2-1-144 16,2 5 128-16,-1 1-128 0,1 1 128 0,-2 2-128 16,1 1 128-16,-2 2-128 0,1 0 160 0,-1-1-160 15,1 3 128-15,-1 0-128 0,-2 1 0 0,1 2 144 16,1-1-144-16,-3 0 0 0,1 0 0 0,-1 1 128 0,-1 1-128 0,-2 0 0 15,1 1 144-15,-2 0-144 16,-1 0 0-16,-1 1 0 0,-1 0 0 0,-1 0 128 0,-1 2-128 0,0-1 0 16,0 2 0-16,-4-1 128 0,1 1-128 0,-3 1 0 15,-2-1 128-15,-1 0-128 0,-3 3 0 0,-1 0 128 16,2-2-128-16,-1 1 0 0,2 1 0 0,-2-2 128 16,0 2-128-16,-1-3 0 0,1 1 0 0,0 1 0 15,1 0 0-15,4 1 0 0,3 0 0 0,-5 1 0 16,-4-1 0-16,-3 1 0 0,2 1 0 0,0-3 0 15,0 3 0-15,1-2 0 0,3-1 0 0,-1 0 0 16,3 1 0-16,1-2 0 0,3-1 0 0,1 0 0 16,2 0-128-16,4 0 128 15,0 1-592-15,2-1-48 0,0 2 0 0,0-1 0 16,3 2-1696-16,0 0-352 0,0 0-64 0,0 0-12160 0</inkml:trace>
  <inkml:trace contextRef="#ctx0" brushRef="#br0" timeOffset="8805.5">18469 2059 12895 0,'-3'-4'1152'0,"2"2"-928"0,0 1-224 0,1-1 0 0,0 2 1152 0,0 0 192 0,1-1 48 0,0 1 0 0,1-2 464 0,2 2 80 16,2-1 32-16,-1 1 0 0,2 0 32 0,1 0 16 16,0 0 0-16,-1 0 0 0,0 0-816 0,0-1-176 15,-7 1-16-15,0 0-16 0,0 0-368 0,0 0-80 16,64-3-16-16,-64 3 0 0,0 0-112 0,0 0-32 15,63-4 0-15,-63 4 0 0,0 0-112 0,0 0-16 0,63-9-16 0,-63 9 0 16,0 0-48-16,48-11-16 0,-48 11 0 0,0 0 0 16,49-19-48-16,-49 19 0 0,32-16 0 0,-32 16 0 15,26-15-128-15,-15 7 192 0,2-1-192 0,-2 0 192 16,3-3-48-16,-4 1 0 0,-1 1 0 0,-2-1 0 16,-3 1 32-16,-1 1 0 0,-3 1 0 0,-3-1 0 0,0 2 16 15,-2 2 16-15,-4 0 0 0,-2 0 0 16,-1 2-64-16,-2 0-16 0,0 2 0 0,-3 1 0 15,-1 1-128-15,-2 1 0 0,-1 3 0 0,1 2 128 16,-1 2-128-16,0 3 0 0,-2 3 0 0,-2 2 0 16,-2 2 0-16,0 4 0 0,2 1 0 0,-1 1 0 0,4 1 0 0,-1 2 0 15,0 3 0-15,4 0 0 16,0 0 0-16,4 2 0 0,3-1 0 0,3-1 0 0,4-2 0 16,4 0 0-16,2 0 0 0,4-3 0 0,-5-26 0 0,14 50-144 15,-14-50 144-15,21 44 0 0,-21-44-192 0,0 0 192 16,31 55-192-16,-31-55 192 0,0 0-192 0,31 44 192 15,-31-44-192-15,0 0 192 0,0 0-160 0,47 49 160 16,-47-49-128-16,0 0 128 0,0 0 0 0,52 34 0 16,-52-34 0-16,0 0 0 0,0 0 0 0,0 0 144 15,62 8-16-15,-62-8-128 0,0 0 256 0,0 0-48 0,35-15-16 16,-28 8 0-16,-1 1 64 0,-2-1 0 16,-1-1 0-16,-1 1 0 0,-4-2 0 0,-2 2 16 0,-2-1 0 15,-2 0 0-15,-2 1 48 0,0 3 0 16,-3 0 0-16,-1 2 0 0,0 1-112 0,-2 1-16 15,4 3 0-15,-5 1 0 0,-2 3-192 0,0 5 176 16,-1 2-176-16,-1 1 160 0,1 4-160 0,2-1 0 0,3-3 0 0,1 2 128 16,-1 6-128-16,1 0 0 0,0 2 0 0,1 2 0 15,0 1 0-15,3 0 0 0,2-1 0 0,1-1 0 16,4-1 0-16,1-1 0 0,1-1 0 0,4-1 0 16,0 1 0-16,-3-23-144 0,11 38 144 0,-11-38 0 15,0 0-224-15,18 47 64 0,-18-47 16 0,0 0 0 16,31 48 144-16,-31-48-208 0,0 0 80 0,0 0 128 15,47 49-208-15,-47-49 80 0,0 0 128 0,0 0-208 16,0 0 64-16,64 34 16 0,-64-34 0 0,0 0 0 16,0 0 128-16,0 0-192 0,63-3 192 0,-63 3-192 15,0 0 192-15,43-17 0 0,-43 17 0 0,32-17 0 16,-32 17 0-16,31-18 0 0,-31 18 128 0,26-20-128 16,-17 10 144-16,0 2-144 0,-2-1 192 0,-3 2-192 0,-1 3 288 0,-3-2-48 15,-3 4-16-15,0-1 0 16,-2 0 96-16,-4 2 0 0,-2 1 16 0,0 0 0 0,-3 2-64 0,-1 1-16 15,0 1 0-15,-1 3 0 0,-1-1-64 0,0 1 0 16,3 0-16-16,-3 2 0 0,0 2-32 0,-2 2 0 16,-3 1 0-16,3 0 0 0,0 2-144 0,2-2 192 15,2 0-192-15,1-3 192 0,1 0-192 0,2 1 128 16,-2 0-128-16,2 1 128 0,-1 0-128 0,4 0 0 16,-1-1 0-16,1 1 0 0,4-3 0 0,-2 1-224 15,3-1 80-15,2-1 16 16,1-1-544-16,0-1-96 0,1-1-32 0,2-1 0 15,0-2-176-15,1 0-48 0,3-4 0 0,-7 1-12400 16,0 0-2480-16</inkml:trace>
  <inkml:trace contextRef="#ctx0" brushRef="#br0" timeOffset="9321.33">19519 1953 10127 0,'3'-2'896'0,"-2"1"-704"0,1 0-192 0,-2-1 0 0,0 1 944 0,0-1 144 0,1 1 48 0,0-2 0 0,2-1 2560 0,-3 0 512 16,0 2 96-16,-1 1 32 0,-2 4-1456 0,-1 1-272 15,-2 2-64-15,-1 3-16 0,-3 3-1344 0,0 2-272 16,-1 3-48-16,-2 3-16 0,1 1-352 0,-3 3-80 16,0 7-16-16,-4 4 0 0,0 3-96 0,-1 3-32 15,2 5 0-15,-1-3 0 0,2 0-80 0,3-2 0 16,0 2-16-16,1 3 0 0,1 2-176 0,0 0 0 15,4-2 144-15,1 1-144 0,1-2 160 0,2-1-32 16,1 0-128-16,2-2 192 0,-1-4-64 0,2-2 0 0,0-1-128 16,0-4 192-16,3-3-64 0,-2-2-128 0,-1-26 176 0,6 46-176 15,-6-46 192-15,9 48-192 0,-9-48 192 0,9 43-192 16,-9-43 192-16,0 0-192 0,17 51 192 0,-17-51-192 16,0 0 160-16,23 48-160 0,-23-48 128 0,0 0-128 15,0 0 128-15,0 0-128 0,42 46 0 0,-42-46 128 16,0 0-128-16,0 0-256 0,0 0 64 0,0 0 16 15,0 0-528-15,0 0-128 0,57-10 0 16,-53 3-19136-16</inkml:trace>
  <inkml:trace contextRef="#ctx0" brushRef="#br0" timeOffset="9944.27">19701 2567 16575 0,'0'-1'1472'0,"0"0"-1168"0,0 1-304 0,0 0 0 0,0 0 784 0,0 0 112 15,-1-2 0-15,1 1 16 0,-2 1 2816 0,1 0 560 16,-1 3 128-16,2 1 0 0,-1 1-2448 0,1 3-496 15,0 0-112-15,1 2-16 0,-1 0-816 0,2 0-160 16,1 0-48-16,1-1 0 0,0 1-160 0,-4-10-32 16,0 0-128-16,0 0 192 0,0 0-192 0,0 0 128 0,51 38-128 0,-51-38 0 15,0 0 144-15,0 0-144 0,0 0 128 0,66-7-128 16,-66 7 128-16,0 0-128 0,41-17 128 0,-26 9-128 16,0-2 160-16,-1-1-160 0,2-2 192 0,-4 0-192 15,0 1 272-15,-2 0-48 0,-3 1-16 0,1 0 0 16,-1-2 112-16,-1-3 32 0,0 2 0 0,-1 0 0 15,-2-3 96-15,0 2 32 0,-2-1 0 0,-2 1 0 16,-1 1 32-16,0 1 16 0,-1 3 0 0,-1 1 0 16,1 4-48-16,1 2-16 0,-1 0 0 0,2 2 0 15,0-1-144-15,1 4-48 0,1 1 0 0,0 2 0 16,1 2-272-16,1 3 0 0,-3-10 0 0,0 0 0 16,11 40 128-16,-11-40-128 0,13 39 0 0,-13-39 0 15,17 53 0-15,-17-53 0 0,19 60 0 0,-19-60 0 16,17 57 0-16,-17-57 0 0,16 58 0 0,-8-26-144 15,-1 2 144-15,-2-1 0 0,-1-1-144 0,-1-1 144 16,-2-1 0-16,-1-2-144 0,0-4 144 0,-3-1 0 0,1-1 0 0,-3 1 0 16,0-2 0-16,-1 0 0 0,-2 2 0 0,-2-3 0 15,0-1 0-15,-2-2 0 0,0 2 0 0,0-5 0 16,0 0 0-16,-1-3 0 0,2-1 304 0,-1-1-48 16,3-2 0-16,0-3 0 0,2 0-48 0,-1-2-16 15,0 1 0-15,1-5 0 0,0 1-192 0,2-2 0 16,0 0 0-16,3-1 0 15,-1-3-624-15,3-5-16 0,0-2 0 0,3-3 0 16,4-1-624-16,0-3-128 0,1 0-16 0,4-5-19584 0</inkml:trace>
  <inkml:trace contextRef="#ctx0" brushRef="#br0" timeOffset="10275.52">20265 1714 25791 0,'4'-3'1152'0,"0"2"224"0,2 1-1104 0,0 0-272 0,-2 0 0 0,-1 1 0 0,4 2 752 0,-7-3 80 0,0 0 32 0,0 0 0 15,83 51 1568-15,-83-51 320 0,66 56 64 0,-66-56 16 16,64 75-1712-16,-64-75-352 0,56 98-64 0,-29-37 0 0,-1 6-336 0,-5 5-64 15,-3 2-16-15,-5-3 0 0,-3-5-112 0,-3-4-32 16,-3-3 0-16,-1-2 0 0,-3-5 64 0,-1-2 16 16,-1-1 0-16,-2-2 0 0,0-3 224 0,-2-5 64 15,2-2 0-15,1-6 0 0,0-3-64 0,0-5-16 16,1-3 0-16,-3-2 0 0,0-1-288 0,0-2-144 16,1-2 160-16,-3-2-160 15,-1 1-448-15,-1-4-176 0,-1 1-32 0,0-1-19840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41:31.77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3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7:42:17.854"/>
    </inkml:context>
  </inkml:definitions>
  <inkml:trace contextRef="#ctx0" brushRef="#br0">17933 8163 8287 0,'-6'-3'736'0,"3"2"-592"0,2 1-144 0,-1 0 0 0,1 0 1440 0,-1-1 256 0,1 1 48 0,1 0 16 16,-3 0 352-16,0 1 80 0,-1 0 16 0,0 2 0 16,2 0 368-16,0 1 80 0,0 2 16 0,2 0 0 46,-1 1-1200-46,1 1-256 0,1-1-32 0,-1 2-16 0,3 1-352 0,-2 0-80 0,1-3-16 0,1 2 0 0,1 1-288 0,0 2-64 16,-4-12-16-16,0 0 0 0,0 0-160 0,21 42-16 16,-21-42-16-16,0 0 0 0,0 0-160 0,33 45 0 15,-33-45 0-15,0 0 0 0,0 0 0 0,51 37 0 16,-51-37 0-16,0 0 0 0,0 0 0 0,65 14 0 16,-65-14 0-16,0 0 0 0,0 0 0 0,53-14 160 0,-53 14-32 0,0 0-128 15,33-23 240-15,-23 11-64 0,1 0-16 0,-4 0 0 16,0-1 80-16,-1 0 16 0,1-1 0 0,-3 0 0 15,0-2 112-15,-2 1 16 0,-2 2 16 0,0 0 0 16,-2-1 48-16,1 2 0 0,-2-1 0 0,0 0 0 16,0 3-96-16,1 0-16 0,-1 2 0 0,0 2 0 15,2 3-80-15,-2 1 0 0,3 0-16 0,-2 2 0 16,2 2-112-16,0 2 0 0,2 0-128 0,-1 5 192 16,2-1-192-16,0 5 0 0,-3-13 128 0,8 32-128 15,-8-32 0-15,12 44 0 0,-8-17 0 0,-4-27 0 16,13 61 0-16,-8-30 0 0,1-3 0 0,-1 2 0 15,3-1-176-15,-3 1 32 0,-1 1 0 0,1-3 0 0,-4-1 144 0,-1-4-192 16,0-1 192-16,-1 0-192 0,-2-3 192 0,-1-2 0 16,-1-1 0-16,1-1 0 0,-2 0 0 0,1-1 0 15,-1-3 0-15,-1 0 0 0,0-1 0 0,-1-1 0 16,-1-4 0-16,-1 1 0 0,0-2 0 0,0-1 176 16,-2-2-176-16,0 1 192 0,3-2 96 0,-1 0 32 15,0-2 0-15,-2 1 0 0,0 0 0 0,0-2 16 16,1-1 0-16,0-1 0 0,-2 1-144 0,2-3-16 0,0 1-16 0,1-2 0 15,1-1-160-15,1 1 0 0,1-2 0 0,0-1 0 32,-1 1-512-32,3-1-64 0,-2-1-32 0,0 1-14032 0,1 1-2800 0</inkml:trace>
  <inkml:trace contextRef="#ctx0" brushRef="#br0" timeOffset="1063.93">17701 7886 6447 0,'-6'-11'272'0,"3"5"80"0,1 1-352 0,0 1 0 0,1-1 0 0,1 3 0 0,-2 0 1488 0,1-2 240 0,-1 0 32 0,1-3 16 15,0 1 2384-15,-1 0 496 0,1 3 80 0,1 2 32 16,1 4-2016-16,1 1-416 0,0 3-80 0,1 3-16 16,-1 4-1088-16,1 3-208 0,-3-17-48 0,8 48-16 15,-7-18-400-15,2 2-80 0,-1 2-16 0,0 3 0 16,0 1-96-16,1-1-32 15,-2 1 0-15,1-3 0 0,0 1-128 0,0 0-128 0,1 1 192 0,-2-2-192 16,0-2 208-16,1-1-64 0,-2-2-16 0,0-2 0 16,-3-1 80-16,2-3 16 0,-2 0 0 0,0-3 0 0,-1 2-48 0,-1-3-16 15,0-2 0-15,1 0 0 0,-1-2 0 0,1 0 0 32,1-1 0-32,-1-1 0 0,0-1-32 0,1 0-128 0,0-2 192 0,0-1-64 15,2-2-128-15,-2 1 128 0,2-1-128 0,-1 1 128 0,1-4 0 0,1 1-128 16,0-2 192-16,-2 1-64 0,2-1-128 0,0 0 160 15,2 0-160-15,-1 0 160 0,-1 1-160 0,2-1 0 16,-1-1 144-16,1 0-144 0,0-2 0 0,-2-1 0 0,0 0 0 16,0 0 128-16,0 0-128 0,0 0 0 0,0 0 0 0,0 0 0 15,0 0 0-15,0 0 0 0,60 8 0 0,-60-8 0 32,0 0 0-32,0 0 0 0,0 0 0 0,58 2 0 0,-58-2 0 0,0 0 0 0,0 0 0 0,58 4 0 31,-58-4 0-31,0 0 0 0,0 0 0 0,66 0-128 15,-66 0 128-15,0 0 0 0,0 0 0 0,66-6-128 16,-66 6 128-16,0 0 0 0,0 0 0 0,62-4 0 16,-62 4 0-16,0 0 0 0,0 0 0 0,71-3-128 15,-71 3 128-15,0 0 0 0,0 0 0 0,64 0-128 16,-64 0 128-16,0 0 0 0,0 0-144 0,59 0 144 16,-59 0 0-16,0 0-144 0,0 0 144 0,61 5 0 15,-61-5-128-15,0 0 128 0,0 0 0 0,0 0 0 0,65 15-128 0,-65-15 128 16,0 0 0-16,0 0 0 0,0 0-160 0,0 0 160 15,0 0-128-15,65 24 128 0,-65-24-128 0,0 0 128 16,0 0-128-16,0 0 128 0,0 0 0 0,0 0 0 16,0 0 0-16,0 0 0 0,0 0 0 0,0 0 0 15,0 0 0-15,0 0 0 0,0 0 0 0,0 0 0 16,58-1 0-16,-56-5 0 0,0 1 0 0,1-3 0 16,-1 3 0-16,0-4 0 0,1-1 0 0,0 1 0 0,-2 0 0 15,2-2 128-15,0-3-128 0,-1-3 144 0,3-5-144 16,-2 1 160-16,1-1-32 0,-1-2 0 0,1 0 0 0,-1-2 0 15,-2 1 64-15,2-2 0 0,-2 2 0 0,1-1 0 16,-1 2 32-16,1-1 16 0,-1-2 0 0,-1 0 0 16,-1 2-16-16,1-1 0 0,-2 1 0 0,1-4 0 15,-1-2-16-15,1-1 0 0,-1 2 0 0,1-1 0 16,-3 3-80-16,4 0 0 0,-2 2-128 0,2 1 192 16,0 2-192-16,-1 1 0 0,0 0 128 0,-1 4-128 15,1 2 0-15,-1 1 0 0,1 2 0 0,-2 0 0 0,0 5 128 0,-1-2-128 16,-2 2 0-16,-1 1 144 0,0 1-16 0,-1-1-128 15,-1 1 192-15,-2 1-64 0,0 2 32 0,-5 0 0 16,1 0 0-16,-2 0 0 0,-2 3-16 0,0-1 0 16,0 1 0-16,-2 1 0 0,-2-1-144 0,1 2 160 15,1-1-160-15,-1-1 160 0,0 1-160 0,-2 1 0 16,1 1 0-16,1 0 0 16,-1-2 0-16,2 2 0 0,0 1 0 0,-2-1 0 15,2 1-576-15,1-1 16 0,2 1 0 0,-1-1 0 16,5-2-560-16,1-1-112 0,2 2-32 0,0-4-20032 0</inkml:trace>
  <inkml:trace contextRef="#ctx0" brushRef="#br0" timeOffset="1809.57">9955 8384 11055 0,'-1'-3'976'0,"-1"-1"-784"0,2 1-192 0,0 3 0 0,0 0 1696 0,0-2 288 0,-1 0 64 0,0-1 16 16,-1-1 1408-16,2 1 288 0,0 3 48 0,3 3 16 16,0 4-1456-16,3 1-272 0,-6-8-64 0,0 0-16 15,29 40-1168-15,-29-40-224 0,37 39-48 0,-37-39-16 16,44 41-368-16,-44-41-64 0,51 40 0 0,-51-40-128 15,52 34 176-15,-52-34-176 0,52 28 160 0,-52-28-160 16,0 0 160-16,68 31-160 0,-68-31 160 0,0 0-160 16,0 0 224-16,56 25-48 0,-56-25-16 0,0 0 0 15,0 0 32-15,0 0 0 0,0 0 0 0,0 0 0 0,0 0-192 0,0 0 128 16,0 0-128-16,0 0 128 0,0 0-128 16,0 0-224-16,-7-4 48 0,-3 0-19216 15</inkml:trace>
  <inkml:trace contextRef="#ctx0" brushRef="#br0" timeOffset="2302.57">10272 8203 29487 0,'-9'-14'1296'0,"5"5"288"0,1 2-1264 0,2 2-320 0,-1 0 0 0,2 2 0 15,-1-1 656-15,0-3 80 0,-1-1 16 0,-1-5 0 16,1 0 1424-16,-1 3 304 0,1 0 48 0,1 3 16 15,1 2-1808-15,-2 1-352 0,2-1-80 0,0 1-16 16,2 3-160-16,-2-2-128 0,0 1 192 0,1 1-192 16,1 1 128-16,-1-1-128 0,1 1 0 0,-2-2 0 15,1 2 0-15,0 0 0 0,2 0 0 0,-1 0 0 16,0 0 0-16,0 0 0 0,1 0 0 0,-2 0 0 16,0 0 0-16,-1 0 0 0,0 0 0 0,0-1 0 15,0-1 0-15,-1 1 0 0,0 0 0 0,-1-1 0 16,-1 2 0-16,2-1 0 0,-2-1 0 0,0 2 160 15,1-1 32-15,-1-1 16 0,1 4 0 0,1-2 0 0,-1 0 48 0,2 1 0 16,0-1 0-16,0 0 0 0,0 0-48 0,0 2 0 16,3-1 0-16,-1 1 0 0,1-1-208 0,-1 2 176 15,3-2-176-15,-3 2 160 0,3 0-160 0,-3 0 160 16,-2-3-160-16,0 0 160 0,0 0-160 0,0 0 192 16,0 0-192-16,10 38 192 0,-12-25 0 0,-3 3 0 15,0 1 0-15,-4 2 0 0,1 1 0 0,-2-1 16 16,0 5 0-16,-4 3 0 0,0 3-48 0,0 2-16 0,-2 4 0 0,0-2 0 15,1-1-144-15,-1 0 192 0,2 1-192 0,2-2 192 16,-3-2-16-16,4-2 0 0,0 1 0 0,-1-5 0 16,4-3-32-16,0-1 0 0,0-1 0 0,1-3 0 15,3-1-144-15,-1-3 0 0,2 0 144 0,0-2-144 16,1-3 0-16,2-1 0 0,0 0 0 0,0-3 0 16,2-2-416-16,-1 0-48 0,2-2-16 0,0 1-13984 15,0-3-2784-15</inkml:trace>
  <inkml:trace contextRef="#ctx0" brushRef="#br0" timeOffset="2857.96">10383 8121 2751 0,'0'0'128'0,"0"0"16"0,0 0-144 0,0 0 0 0,0 0 0 0,0 0 0 0,0 0 1280 0,43-21 208 0,-33 15 48 0,-10 6 16 0,0 0 1824 0,36-25 352 0,-29 18 80 0,-1-2 16 16,-5 2-816-16,-2-1-144 16,0 1-48-16,-5-2 0 0,0 2-448 0,-4-3-112 0,-2 3-16 0,-2-1 0 31,-5-2-1168-31,-1 1-240 0,-2 4-64 0,-2-3 0 15,-4 1-160-15,-6 2-32 0,-4 1-16 0,-8 2 0 0,0 4-176 0,-8 2-16 16,-2 7-16-16,-5 3 0 0,-3 6-160 0,-2 5-48 16,-3 6 0-16,1 3 0 0,4 2-144 0,1 3 0 15,-2 6 0-15,3 6 0 0,5 6 208 0,12-2-32 16,12-7-16-16,12-3 0 0,8 0 0 0,8-1 0 16,6 1 0-16,5 2 0 0,5-2-160 0,8 2 0 15,6 5 0-15,7 0 0 0,8-1 0 0,2-7-176 16,2-9 176-16,7-2-128 0,8-5 128 0,4-7-192 15,1-7 192-15,0-5-192 0,0-8 192 0,-1-5 0 0,2-4 0 0,-3-5 0 16,0-4 0-16,-1-4 0 16,-1-3 0-16,-4-3 0 0,-2-3 192 0,-8-2-48 0,-6 2 0 0,-6-4 0 15,-3 0 128-15,-6-1 32 0,-1 0 0 0,-4-1 0 16,-2 1 336-16,-2-2 64 0,-2 0 0 0,-3 4 16 16,-2-1 112-16,-2-7 32 0,-4-6 0 0,-5-4 0 15,-3-1-224-15,-4 1-64 0,-3 2 0 0,-5 3 0 16,-3 7-64-16,-4 4 0 0,0 6-16 0,-4 5 0 15,1 5-1312-15,-4 6-256 0,-3 6-48 0,-6 11-23840 16</inkml:trace>
  <inkml:trace contextRef="#ctx0" brushRef="#br0" timeOffset="8017.55">22511 7128 1839 0,'1'-4'160'0,"1"2"-160"0,1 1 0 0,-3-1 0 0,0 1 960 0,0 1 176 0,0-2 16 0,1 1 16 15,-1 1 336-15,1-1 64 0,-2-1 16 0,0 4 0 16,1 0-48-16,-3 1 0 0,-2 3 0 0,3 1 0 31,-1-1-640-31,0 2-128 16,2 1-16-16,-1 2-16 0,2 2-256 0,-1 1-48 0,1 1-16 0,-2 2 0 15,2 2-32-15,0 0-16 0,0 1 0 0,2 3 0 16,-4-2 64-16,2 2 16 0,0 1 0 0,0 0 0 16,0-24 0-16,0 50 16 0,0-26 0 0,0 0 0 15,2-2-64-15,-2-1-16 0,0 0 0 0,0 0 0 0,-2 0 0 16,2 2-16-16,-1 1 0 0,1-1 0 0,-1-1-48 0,-1-3-16 16,2-2 0-16,-1 0 0 0,-1 2-48 0,1 3 0 15,-2-1 0-15,0 1 0 0,2 0-112 0,-2 0-16 16,0 2-128-16,0 0 192 0,2-1-192 0,-2 1 128 15,-1-2-128-15,2 1 0 0,1 0 224 0,0-2-48 16,1-1-16-16,-2 1 0 0,2-1 0 0,0-2 0 16,0-1 0-16,2 1 0 0,-1 1 0 0,0-1 0 15,1-1 0-15,-1 0 0 0,1-2-160 0,-1 0 128 16,0-4-128-16,1 0 128 0,-1 2-128 0,2 2 0 0,0 1 0 0,0 2 128 16,0 1-128-16,-1 0 0 0,0 1 0 0,-2 0 0 15,1 0 0-15,-1-2 0 0,0 0 0 0,-1-1 0 16,-2 0 0-16,2 0 128 0,-1 0-128 0,1-1 0 15,2-2 0-15,1 2 128 0,-1-2-128 0,2 0 0 16,-2-2 176-16,1 0-48 0,1 0-128 0,-1 0 192 16,0-2-16-16,1 0-16 0,-2-1 0 0,2 1 0 15,0 0-160-15,-1 0 160 0,0 0-160 0,1-2 160 16,0 4-160-16,-1-4 0 0,0 1 0 0,-1-2 128 16,2 0-128-16,-2 1 0 0,1 2 0 0,-1 0 0 15,2 1 0-15,-2-2 0 0,1-3 0 0,1 1 0 0,-2-2 0 0,1 2 0 16,0 2 0-16,1-1 0 0,0 1 0 0,-2-1 0 15,2 1 0-15,1-1 0 0,1 1 0 0,-1-2 0 16,2 0 128-16,-2-2-128 0,2 3 0 0,-1-3 0 16,2 1 0-16,0-1 0 0,0 1 0 0,2-2 0 15,-1 1 128-15,1-1-128 0,1-1 0 0,-2 1 0 16,2-1 0-16,1 1 0 0,-2-1 144 0,1 1-144 16,0-1 160-16,-1 0-160 0,3 0 160 0,-2-1-160 0,2 1 160 15,1-1-160-15,-3-1 144 0,3 2-144 0,-1-2 128 0,3-1-128 16,0 2 0-16,2-2 128 0,0 0-128 0,0 0 0 15,0 0 128-15,3 0-128 0,-1-2 0 0,3 2 128 16,0 0-128-16,1 0 0 0,-1 0 0 0,4 2 0 16,-4 0 0-16,0 1 0 0,-3-1 0 0,3 1 0 15,2-1 0-15,-2 1 0 0,4 0 0 0,-2 0 0 16,-2 0 0-16,2-1 0 0,0 1 0 0,0-1 0 16,-2-1 0-16,2-1 0 0,2 0 0 0,3-1 0 15,0 1 0-15,2-3 128 0,3-1-128 0,0 2 0 16,3 1 0-16,-3-2 0 0,0 2 128 0,0 1-128 0,-2-2 0 0,1 2 0 15,0-1 0-15,0 1 128 0,-2-2-128 0,2 1 0 16,-1 0 0-16,1-1 0 0,-4 1 0 0,2-2 0 16,2 0 0-16,1 0 128 0,1 0-128 0,0 2 0 15,1-2 144-15,0 2-144 0,1-1 0 0,1 2 128 16,0-1-128-16,0 1 0 0,-2 0 0 0,-1 0 0 16,2 0 0-16,-2 1 0 0,-1-1 0 0,1 0 0 15,2 0 0-15,1 0 0 0,0 0 0 0,1 0 0 0,0 0 0 16,-1 2 0-16,-2-1 0 0,0 1 0 0,4-1 0 0,1 0 0 31,1-1 0-31,1 2 0 0,0-2 0 0,0-2 0 0,2 2 0 0,0 0 0 0,0-1 0 0,2 0 128 16,0 1-128-16,-2-2 0 0,1 4 0 0,1-2 128 15,-3 1-128-15,2-1 0 0,2 0 0 0,0 0 128 16,-1-1-128-16,-2 1 0 0,1 0 0 0,0 0 0 16,1 0 0-16,-1 0 0 0,1 1 0 0,0 0 0 15,-4 1 0-15,-9-1 0 0,-7-1 0 0,4 0 0 16,7 0 0-16,8 0 128 0,3 0-128 0,6-1 0 0,0 1 0 15,0 0 128-15,-2 1-128 0,0-1 0 0,-1 2 0 0,-15-1 128 16,-9-1-128-16,4 0 0 0,6 0 0 0,8 0 144 16,7 0-144-16,3 0 0 0,2 0 144 0,-1 1-144 15,-1 1 0-15,-2-2 144 0,1 3-144 0,-24-3 128 16,-10 1-128-16,2-1 128 0,2 0-128 0,10 0 0 16,13 0 0-16,9-1 128 0,9-1-128 0,5 1 0 15,1-1 0-15,-3 2 128 0,-4 0-128 0,-32-1 0 31,-9 1 0-31,3 0 0 0,-1-1 0 0,10-1 128 16,12 1-128-16,12-1 0 0,11 1 144 0,4 0-144 0,1-1 160 0,-43 1-160 16,-2 1 208-16,0-2-48 0,3 1-16 0,3 0 0 15,2-1-16-15,6 1-128 0,15-2 192 0,12 0-64 16,8-1-128-16,2 1 0 0,-3-1 0 0,-43 2 128 16,-5 1-128-16,1-1 0 0,3 1 0 0,1-2 0 15,2 2 0-15,6-1 0 0,9 1 0 0,10 0 0 16,6 1 0-16,-1 0 0 0,-1 1 0 0,-38-1 0 15,-4 0 0-15,0 1 0 0,2-1 0 0,0 0 0 16,3 2 0-16,1-2 0 0,1 1 0 0,1-1 0 16,11 2 0-16,9-1 0 0,10 0 0 0,1 1 0 0,3-1 0 0,-5 1 0 15,-5-2 0-15,-33 1 0 0,-3-1 0 0,1 0 0 16,1 0 0-16,2 0 0 0,2 0 0 0,1 0 0 16,9 0 0-16,10 0 0 0,7 0 0 0,1 0 0 15,1 0 0-15,-4 0 0 0,-2 2 0 0,-6-2 128 16,-3 0-128-16,-24 0 0 0,-2 0 160 0,1 0-160 15,-1 0 192-15,4 0-192 0,-1 0 176 0,2-2-176 16,2 1 160-16,1-1-160 0,5 1 128 0,9-1-128 16,8 1 0-16,4-2 0 0,1 0 0 0,-1 1 128 15,-2 0-128-15,-5-1 0 0,-2 1 0 0,-25 0 0 0,0 2 128 0,-1-1-128 16,-2-1 0-16,3 1 0 0,0-1 128 0,1 1-128 16,1-2 0-16,-2 2 0 0,3-2 128 0,-1 2-128 15,0-2 0-15,2 1 0 0,2-2 0 0,2 1 0 16,1 0 0-16,0-1 0 0,-2 1 0 0,-1-1 0 15,-2 0 0-15,-4 0 0 0,-2-1 0 0,-2 0 0 16,-1 1 144-16,-3-1-144 0,-1 1 128 0,-2-2-128 16,-1 1 208-16,0-1-32 0,-2 0-16 0,-1 1 0 15,0-1 32-15,2-1 0 0,-4-1 0 0,-1-2 0 0,2-3-64 0,-3 0 0 16,1 1 0-16,1-4 0 0,5 2 0 0,-3-3 0 16,-4 1 0-16,0-1 0 15,1-1-128-15,2 0 192 0,5-2-192 0,0-1 192 0,0-2-64 0,-4 1 0 16,-4-2 0-16,0-2 0 0,1 2 0 0,6-3-128 15,2 2 192-15,0-1-64 0,-7 4 0 0,1-2-128 16,1 0 192-16,-2-2-64 0,2 1 32 0,-1-1 0 16,1 0 0-16,-1-3 0 0,1 3 0 0,-2-1 0 15,4 0 0-15,-2-1 0 0,1 2-32 0,0-2-128 16,1 0 192-16,1-1-64 0,0 0-128 0,4 0 0 0,5 1 0 0,0 0 128 16,-4 0-128-16,-2 5 0 0,-6 2 0 0,3 0 0 15,2-2 0-15,-2-1 0 0,-3-3 0 0,0 0 0 16,0 2 0-16,0 0 0 0,0 2 0 0,0 0 0 15,0 4 0-15,0-1 128 0,0 1-128 0,-1 2 0 16,1 1 128-16,0-1-128 0,0 0 0 0,0 0 128 16,0 0-128-16,1 1 0 0,0-1 0 0,1 0 128 15,-1 2-128-15,1-1 0 0,1 1 0 0,-2-1 0 16,0 1 0-16,1 0 0 0,2 0 128 0,-1 1-128 0,-2-2 0 0,-1 2 0 16,-3 1 0-16,1 1 128 0,-1-1-128 0,0 3 0 15,2 0 0-15,-2-1 128 0,-2-2-128 0,0-4 0 16,1 0 0-16,-4-1 0 0,1 1 0 0,0 0 0 15,0 0 128-15,0 1-128 16,0 2 0-16,0 0 0 0,0 3 0 0,0 0 0 0,0-1 0 0,1 2 0 16,-1 2 0-16,0 1 0 0,2-2 0 0,-4 2 128 15,2-1-128-15,0 1 0 0,0 3 0 0,1-2 0 16,-1 0 128-16,0 2-128 0,1 0 0 0,-1 0 0 0,2-1 0 16,-2 3 0-16,0-3 0 0,-2 2 0 0,-1-1 0 0,0 1 0 15,-2-1 0-15,-1 1 0 16,0-1 0-16,-1 1 0 0,-3 0 0 0,0 1 0 0,-3-1 0 0,-5-1 0 15,-8-1 0-15,-6 1 0 0,-5-2 0 0,-1 1 0 16,0 1 0-16,2-1 0 0,5 1 0 0,10 1 0 16,5 2 0-16,5-1 0 0,1 1 0 0,-1 1 0 31,-4-1 0-31,-2 1 0 0,-2 0 0 0,-5 0 0 16,-3-2 0-16,-14 2 0 0,-13 0 0 0,-8-1 0 15,2 2 0-15,25-1 0 0,7 0 0 0,-4 2 0 16,-2-2 0-16,-14 1 0 0,-15 2 128 0,-11-3-128 0,-6 1 0 0,3-1 0 15,8 0 0-15,32 0 0 0,12 0 0 0,-1 2 0 16,-2-2 0-16,-5 0 0 0,-5 1 0 0,-3-1 0 16,-7 1 0-16,-14-1 0 0,-9 2 0 0,23-1 0 15,-4 2 0-15,-2-1 0 0,-1 0 0 0,-5 0 0 16,-5 1 0-16,-18-1 0 0,-5 1 0 0,32-1 0 16,-1 0 0-16,-2 1 0 0,-3 0 0 0,-2 0 0 15,-5 1 0-15,-18 0 0 0,-2-1 0 0,-3 3 0 16,-11-2 0-16,-4 3 0 0,1-1 0 0,8 0 0 0,5-1 0 0,29-2 0 15,25 0 0-15,-4-2 0 0,-16 3 0 0,-20 1 0 16,-16 0 0-16,0 1 0 0,6-3 0 0,31-2 0 16,21 1 0-16,-4-1 0 0,-12 0 0 0,-24 2 0 15,-13 2 0-15,-3-4 0 0,6-1 0 0,36 1 0 16,17-1 0-16,-2 0 0 0,-8 2 0 0,-20-1 0 16,-19 2 0-16,-11-2 0 0,5 1 0 0,22-2 0 15,27 0 0-15,-4 1 0 0,-17 1 0 0,-19 0 0 16,-14 3 0-16,-2-4 0 0,9 1 0 0,3-2 0 15,1 1 0-15,-2 0 0 0,2 5 0 0,-1-3 0 16,4-2 0-16,3-1 0 0,15 0 0 0,-6 0 0 0,-11 3 0 0,-10-1 0 16,-6 0 0-16,5-2 0 0,15 0 0 0,-4-1 0 15,-6 1 0-15,-4 0 0 0,-3 0 0 0,3-4 0 16,14-1 0-16,-4-2 0 0,-6 2 0 0,-1-1 0 16,-3 0 0-16,2-1 0 0,4-3 0 0,9 2 0 15,9 0 0-15,-8-2 0 0,-11-2 0 0,-5-2 0 16,2 1 0-16,3 1 0 0,7 2 0 0,-3 0 0 15,-3 2 0-15,-3-2 0 0,-3 0-176 0,2 0-64 0,4 4-16 0,-2 2 0 32,-1 1-256-32,-3 2-48 0,-3 1-16 0,0 1 0 15,7 3-224-15,-5 3-48 0,-3 5-16 0,-6 0 0 16,-3 5-736-16,1 2-160 0</inkml:trace>
  <inkml:trace contextRef="#ctx0" brushRef="#br0" timeOffset="14547.26">21642 5373 8287 0,'0'-1'736'0,"0"-1"-592"0,0 1-144 0,0-1 0 0,2 2 2224 0,-2-1 400 0,0 0 96 0,0-2 16 0,1 0 288 0,0-3 64 15,1-1 16-15,-1 0 0 0,1-1-560 0,-1-1-112 16,0 2-32-16,-1-1 0 0,0 1-1136 0,-1-2-240 16,0 1-32-16,-4-2-16 0,3 0-464 0,-3 0-80 15,-2 0-32-15,2-1 0 0,-4 0-80 0,1-2 0 16,-2 0-16-16,-3 0 0 0,0 2-112 0,-1 1 0 15,-3 0-16-15,2 3 0 0,-1 2-176 0,-2 2 160 16,-5 4-160-16,-1 3 160 0,-1 5 16 0,-2 1 0 16,0 3 0-16,2 2 0 0,-2 2-176 0,1 1 0 0,5 1 0 0,1 1 0 15,5-2 0-15,2 0 0 0,2 1 0 0,2 2 0 16,4 3-160-16,0 1 160 0,4-1 0 0,1-24-144 16,7 53 144-16,-7-53-192 0,20 53 192 0,-20-53-192 15,31 51 64-15,-31-51 0 0,37 47 0 0,-37-47 0 16,0 0 128-16,60 62-160 0,-60-62 160 0,0 0-160 15,58 61 160-15,-58-61 0 0,0 0 0 0,48 53-128 16,-48-53 128-16,0 0 0 0,43 54 0 0,-43-54 0 16,0 0 0-16,28 47 0 0,-28-47 0 0,0 0-128 15,18 50 128-15,-18-50 0 0,3 34 0 0,-4-15 0 16,-3 1 0-16,-3-2 0 0,-1-3 0 0,-1 0 0 0,-4 1 0 0,-1 1 0 16,-3-1 0-16,-2 0 0 0,1-4 128 0,1 1-128 15,-1 0 160-15,-3-1-160 0,-1 0 208 0,1-4-48 16,1 1-16-16,2-2 0 0,2-2 96 0,2 0 16 15,3-1 0-15,-2-3 0 0,2 1 16 0,0-4 16 16,1 1 0-16,0-2 0 0,1 0-80 0,1 0-16 16,2-1 0-16,2 1 0 0,1-1-192 0,0 0 0 15,2-3 0-15,1 0 0 16,1 0-352-16,1 0-112 0,2 1-32 0,-1 0 0 16,3-1-496-16,1 2-96 0,-7 5-32 0,0 0-18064 0</inkml:trace>
  <inkml:trace contextRef="#ctx0" brushRef="#br0" timeOffset="15118.82">21666 6173 4607 0,'0'0'400'0,"0"0"-400"0,0 0 0 0,0 0 0 0,0 0 2256 0,30-14 368 0,-27 12 80 0,-3 2 16 16,18-14 2080-16,-18 14 432 0,28-25 80 0,-12 8 0 0,-4 1-2576 0,1 1-528 15,-3-2-96-15,-1 0-32 0,-1 0-1152 0,-4-2-224 16,1 1-64-16,-4-2 0 16,-1 2-64-16,-1-2-32 0,-2 0 0 0,-2 2 0 0,0 0-144 0,-4 1-16 15,-1 3-16-15,1 1 0 16,-3 3-112-16,0 3 0 0,0 1-16 0,0 3 0 0,-3 2-96 0,1 2-16 16,2 2 0-16,-3 1 0 15,6 3-128-15,-3 1 128 0,2 1-128 0,2 3 128 0,1-2-128 0,0 1 0 0,0 6 0 16,0 1 0-16,0 2 0 0,2 1-176 0,1 2 176 0,3-1-192 15,1 1-48-15,0-2-16 0,0-21 0 0,7 40 0 16,-7-40-64-16,12 41-32 0,-12-41 0 0,0 0 0 16,32 46 928-16,-32-46 176 0,0 0 32 0,0 0 16 31,0 0-1520-31,53 34-304 0,-53-34-64 0,0 0-16 0,0 0 864 0,44-7 240 0,-44 7 0 0,0 0 0 16,32-20 832-16,-22 12 256 0,0-1 64 0,-1 0 0 15,1-1-1584-15,-3 0-304 0,0 0-64 16,-3 1-16-16,0 0 816 0,-1-1 272 0,-2 3 0 0,-1 0 0 0,0 2-16 0,-1 1 0 15,-2 4 0-15,-1 0 0 0,1 3-16 0,0 3-16 16,1 1 0-16,-3 1 0 16,4 3-96-16,-2 1-128 0,2 2 176 0,-1 0-176 0,2-14 128 0,3 28-128 15,-3-28 0-15,0 0 0 0,0 0 0 0,18 45 0 16,-18-45 0-16,0 0 0 0,0 0 0 0,0 0 0 16,51 43 0-16,-51-43 0 0,0 0 0 0,0 0 0 15,0 0 0-15,0 0 0 0,60 3-176 0,-60-3 176 16,0 0-192-16,0 0 192 31,32-17-576-31,-26 11 0 0,1-1 0 0,0-2 0 0,0 1-512 0,0 0-96 0</inkml:trace>
  <inkml:trace contextRef="#ctx0" brushRef="#br0" timeOffset="15435.67">22114 5318 28559 0,'1'-6'2544'0,"-1"4"-2032"0,2-1-512 0,-1 1 0 0,-1 2 448 0,0 2 0 0,2 1 0 0,-1 1 0 0,2 3 2160 0,-3-7 416 16,0 0 96-16,11 55 16 0,-11-55-1984 0,9 62-400 16,-9-62-80-16,8 72-16 0,-2-31-160 0,1 2-48 15,0 0 0-15,0-2 0 0,-7-41-144 0,15 78-48 16,-15-78 0-16,13 58 0 0,-13-58 0 0,10 56-16 15,-10-56 0-15,6 54 0 0,-6-54-80 0,3 45-16 16,-3-45 0-16,0 41 0 0,0-41-144 0,-2 38 160 16,2-38-160-16,0 33 160 0,0-33-160 0,-1 27 0 0,1-27 0 0,0 0 128 15,0 0-128-15,3 36 0 0,-3-36 0 0,0 0 0 16,0 0-192-16,0 0-32 0,0 0 0 0,0 0 0 31,0 0-544-31,0 0-96 0,0 0-32 0,0 0-19216 0</inkml:trace>
  <inkml:trace contextRef="#ctx0" brushRef="#br0" timeOffset="15910.83">22296 5937 21183 0,'2'1'1888'0,"-1"1"-1504"15,0-1-384-15,1-1 0 16,-1 0 1696-16,-1 0 272 0,0 0 48 0,0 0 16 0,0 0 1040 0,0 0 192 15,0 0 64-15,68 16 0 16,-68-16-2240-16,0 0-432 0,0 0-80 0,62 1-32 0,-62-1-144 0,0 0-16 16,47-8-16-16,-47 8 0 0,0 0-64 0,44-16-16 15,-44 16 0-15,31-14 0 0,-31 14-96 0,28-17 0 16,-28 17-16-16,27-18 0 0,-16 8-176 0,-1-2 192 16,0 2-192-16,-3-1 192 0,-1 1-64 0,-5 0-128 15,-1 0 192-15,-1 1-64 16,-5-1-128-16,-1 1 160 0,-2 2-160 0,-1 2 160 0,-2-1-160 0,-1 2 192 15,-1 2-192-15,0 1 192 0,0 1-192 0,0 3 0 0,-2-1 0 0,-1 3 0 16,2 2 0-16,-2 0 0 0,2 3 0 0,3 0 0 16,-1 1 0-16,3 4 0 0,0 2 0 0,2 2 0 15,2-1 0-15,2-1 0 0,0 0 0 0,2 3 0 16,2 4 0-16,0 0 0 0,0-4 0 0,0-20 0 16,9 39 0-16,-9-39 0 0,17 41 0 0,-17-41 0 15,0 0 0-15,39 51 0 0,-39-51 0 0,0 0 0 0,0 0 0 0,60 38 0 16,-60-38 176-16,0 0-176 0,0 0 272 0,0 0-32 15,65 17-16-15,-65-17 0 0,0 0-16 0,0 0 0 16,56 0 0-16,-56 0 0 0,0 0-64 0,0 0-16 16,54-6 0-16,-54 6 0 0,0 0-128 0,0 0 0 15,42-11 0-15,-36 7 0 16,-1 0-640-16,0-1-128 0,-3 3 0 0,1-3-20240 0</inkml:trace>
  <inkml:trace contextRef="#ctx0" brushRef="#br0" timeOffset="16389.49">23141 5811 8287 0,'-3'-1'736'0,"0"-1"-592"0,0 1-144 0,2-1 0 0,-2 2 2016 0,-1-1 368 0,-5-2 80 0,-6-1 16 0,-3 0 1824 0,-2 1 368 16,1 0 80-16,1 3 16 0,4 0-2336 0,0 0-480 15,3 3-96-15,1 0 0 0,3 0-1120 0,1 1-224 16,2 0-32-16,2 0-16 16,1 2-160-16,1-6-48 15,0 0 0-15,0 0 0 0,0 0-112 0,0 0-16 16,21 44-128-16,-21-44 192 0,0 0-192 0,0 0 0 15,0 0 0-15,58 49 0 0,-58-49 0 0,0 0 0 16,52 34 0-16,-52-34 0 0,0 0 0 0,0 0 0 0,64 42 0 0,-64-42 0 16,0 0 0-16,0 0 0 0,51 40 0 0,-51-40 0 15,0 0 128-15,0 0-128 0,41 42 0 0,-41-42 0 16,0 0 160-16,0 0-160 0,0 0 160 0,19 48-160 16,-20-39 256-16,-3-1-32 0,-3-1-16 0,-2 0 0 15,-1 1 112-15,-1-3 0 0,-3 1 16 0,0 0 0 16,1-1 32-16,-4 1 0 0,-1-1 0 0,-2 0 0 15,0-1 64-15,0-1 16 0,5-2 0 0,1-1 0 0,-2-1-192 0,2-2-48 16,3 0 0-16,1-1 0 0,3 0-208 0,0-2-208 16,3 0 32-16,1-1 16 15,1 2-880-15,2-2-176 0</inkml:trace>
  <inkml:trace contextRef="#ctx0" brushRef="#br0" timeOffset="16738.77">23942 5832 3679 0,'0'0'320'0,"-2"0"-320"0,2 0 0 0,0 0 0 0,0 0 4800 0,0 0 896 0,0 0 192 0,0 0 16 0,0 0-1456 0,0 0-288 16,0 0-64-16,0 0-16 0,57 3-2512 0,-57-3-496 16,0 0-112-16,56-4 0 0,-56 4-384 0,0 0-64 15,64-9 0-15,-64 9-16 16,0 0-288-16,57-8-48 0,-57 8-16 0,0 0 0 0,0 0-144 0,55-2 0 15,-55 2 0-15,0 0 0 16,0 0-512-16,0 0 0 0,0 0 16 0,0 0-19104 0</inkml:trace>
  <inkml:trace contextRef="#ctx0" brushRef="#br0" timeOffset="16913.71">24046 6015 15663 0,'0'0'1392'0,"0"0"-1120"15,0 0-272-15,0 0 0 0,0 0 2368 0,0 0 400 0,0 0 96 0,0 0 16 16,0 0 944-16,0 0 192 0,70 5 32 0,-70-5 16 16,0 0-2624-16,60-10-528 0,-60 10-96 0,0 0-32 0,53-10-448 0,-53 10-80 15,0 0-32-15,0 0 0 16,0 0-416-16,0 0-64 0,51-4-32 0,-51 4-19104 16</inkml:trace>
  <inkml:trace contextRef="#ctx0" brushRef="#br0" timeOffset="17453.71">25092 5482 14735 0,'-3'1'1312'0,"2"1"-1056"0,1-2-256 0,0 0 0 0,0 0 2128 0,0 0 368 16,0 0 80-16,0 0 16 0,0 0 864 0,-2 46 192 0,2-46 16 0,2 48 16 15,-2-48-1904-15,1 60-384 0,-1-60-80 0,6 66-16 16,-6-66-720-16,5 74-160 0,-1-33-32 0,-1 1 0 15,0 0-128-15,0-1-48 0,0-1 0 0,1 1 0 16,0-3 688-16,-4-38 128 0,9 69 16 0,-9-69 16 31,11 60-1568-31,-11-60-304 0,10 50-64 0,-10-50-16 0,0 0 896 0,14 63 160 0,-14-63 32 0,0 0 16 16,11 48-208-16,-11-48 176 0,0 0-176 0,0 0 160 16,10 46-160-16,-10-46 0 0,0 0 144 0,0 0-144 0,0 0 0 0,0 0 0 15,7 40 0-15,-7-39 0 0,2-1 688 0,-2-1 64 16,-2-2 16-16,2-3-14848 15,-1 1-2944-15</inkml:trace>
  <inkml:trace contextRef="#ctx0" brushRef="#br0" timeOffset="18010.4">24952 5411 21183 0,'13'-17'944'0,"-5"7"192"0,2-1-912 0,0 1-224 0,-3 3 0 0,0 2 0 15,3-1 2128-15,8-7 384 0,12-8 80 0,11-4 16 16,8-4 96-16,-2 4 32 0,0 4 0 0,-6 5 0 16,-3 5-1808-16,-38 11-352 0,60-7-80 0,-60 7-16 15,0 0-160-15,67 15-48 0,-67-15 0 0,0 0 0 16,0 0-80-16,56 53-32 0,-56-53 0 0,0 0 0 15,0 0-160-15,22 60 160 0,-22-60-160 0,-6 34 160 0,-1-17-160 0,-2-1 0 16,-1-2 144-16,-4 1-144 0,-4 4 0 0,-3-1 0 16,-2-1 0-16,-2-1 0 0,1-1 0 0,-2-2 0 15,4-2 0-15,0-1 128 0,3-3-128 0,2-1 0 16,3-1 128-16,2-2-128 0,2 0 0 0,5-3 128 16,1 0-128-16,2-1 0 15,2-1 0-15,4-2 128 0,3 1-128 0,3-1 0 0,2 0 0 0,3-2 0 0,-15 6-160 0,38-8 160 16,-38 8-288-16,46-2 48 0,-46 2 16 0,49 4 0 15,-49-4 48-15,0 0 16 0,66 23 0 0,-66-23 0 16,0 0 160-16,57 35 0 0,-57-35 0 0,0 0-128 16,44 46 128-16,-44-46 0 0,0 0-144 0,0 0 144 15,24 55-144-15,-24-55 144 16,-6 21-192-16,-2-10 192 0,-2-2 0 0,-4 0 0 0,-3-1 0 0,-2 0 0 16,-2-1 256-16,-2 0 16 0,-1-1 0 0,0-2 0 15,0 0 272-15,0-2 48 0,5-1 16 0,-3-1 0 0,5-1 48 0,0-1 16 31,2-1 0-31,1-1 0 0,3 0-384 0,1 0-80 16,1 1-16-16,4-1 0 0,2-1-192 0,3 1 0 16,0 1-192-16,4-1 192 15,3 1-1024-15,-7 3-112 0,0 0-16 0,0 0-19200 16</inkml:trace>
  <inkml:trace contextRef="#ctx0" brushRef="#br0" timeOffset="18375.57">25534 6194 8287 0,'-1'7'736'0,"-1"-3"-592"0,2 2-144 0,0-2 0 0,-1 0 3680 0,1-1 704 0,-2 1 144 0,1 3 16 16,1-7-112-16,-4 30-16 0,4-30-16 0,-2 41 0 15,2-41-2976-15,2 35-592 0,-2-35-112 0,0 0-16 16,0 0-336-16,22 53-64 0,-22-53-16 0,0 0 0 15,0 0 832-15,0 0 160 0,58 38 48 0,-58-38 0 16,0 0-1744-16,0 0-352 0,69 7-64 0,-69-7 0 16,0 0 832-16,58-13 0 0,-58 13 128 0,38-13 0 0,-38 13 0 0,39-16-128 15,-39 16 192-15,35-22-64 0,-22 11 16 0,-1-2 0 16,-2-1 0-16,-3-3 0 0,-3-1 112 0,-2 0 0 16,-4-2 16-16,-3 0 0 0,-2-1 160 15,-3-2 16-15,-4 1 16 0,-3-1 0 0,-3 0 48 0,-1 4 16 16,0 2 0-16,-3 2 0 0,1 3-128 0,-2 2-16 15,1 1-16-15,1 2 0 0,2 2-192 0,1-1-48 0,3 2 0 16,3 1 0 0,3 0-480-16,4 3-96 0,1-1-32 0,3 1-15088 0,0 1-3024 0</inkml:trace>
  <inkml:trace contextRef="#ctx0" brushRef="#br0" timeOffset="18740.84">26773 5384 27647 0,'1'-5'1216'0,"1"2"256"0,-2 3-1168 0,0 0-304 0,5-3 0 0,-5 3 0 0,2 0 2704 0,-1 2 496 16,-1-2 80-16,0 0 32 0,0 0-1776 0,0 0-368 0,24 52-64 0,-24-52-16 15,0 0-512-15,16 70-96 0,-16-70-32 0,8 58 0 16,-8-58-192-16,10 65-64 0,-10-65 0 16,7 68 0-16,-7-68-192 0,7 57 0 0,-7-57 128 0,6 45-128 15,-6-45 0-15,0 0 0 0,13 54 0 0,-13-54 0 16,0 0 0-16,0 0 0 0,0 0 0 0,0 0 0 15,0 0 0-15,0 0-288 0,0 0 64 0,0 0 16 32,0 0-752-32,0 0-160 0</inkml:trace>
  <inkml:trace contextRef="#ctx0" brushRef="#br0" timeOffset="18947.45">26560 5616 27647 0,'4'2'1216'0,"-1"-2"256"0,1 1-1168 0,0-1-304 15,0 0 0-15,1 0 0 0,0 0 2976 0,8-1 544 16,-13 1 96-16,52-8 32 0,-52 8-1984 0,81-11-384 16,-32 3-64-16,1-1-32 0,-2-1-384 0,-3 2-80 15,-3-1-16-15,-2 1 0 16,-5 1-400-16,-35 7-96 16,58-10-16-16,-58 10 0 0,42-6-432 0,-42 6-80 0,0 0-32 0,48-3-20752 15</inkml:trace>
  <inkml:trace contextRef="#ctx0" brushRef="#br0" timeOffset="19327.47">28040 5295 31327 0,'0'2'2784'0,"-1"-2"-2224"16,2 0-560-16,-1 1 0 0,0-1 1168 0,0 2 128 15,0 0 32-15,-1 4 0 0,1-6 656 0,0 0 144 0,-2 43 32 0,2-43 0 16,2 43-1104-16,-2-43-224 15,5 50-32-15,-5-50-16 0,10 56-304 0,-10-56-64 0,13 72-16 0,-13-72 0 16,15 79-208-16,-15-79-32 0,16 80-16 0,-16-80 0 16,14 73-144-16,-14-73 0 0,11 71 0 0,-11-71 0 15,6 67 0-15,-6-67 0 0,0 60 0 0,0-60 0 16,3 48 0-16,-3-48 0 0,3 44 0 0,-3-44 0 16,0 0-320-16,8 53 16 0,-8-53 0 0,0 0 0 15,0 0-352 1,0 0-80-16,0 0-16 0,0 0-19600 0</inkml:trace>
  <inkml:trace contextRef="#ctx0" brushRef="#br0" timeOffset="19793.41">27887 5307 25791 0,'7'-23'1152'0,"-1"10"224"0,1-1-1104 0,0 2-272 15,-1 2 0-15,0 1 0 0,2-2 2432 0,9-9 416 16,10-10 96-16,10-8 0 0,6-4-1072 0,0 2-208 0,-1 6-64 0,-4 8 0 16,-1 4-896-16,-5 7-192 0,0 5-48 15,-8 4 0-15,-6 4-144 0,-18 2-48 0,0 0 0 0,59 16 0 16,-59-16-80-16,0 0 0 0,61 56-16 0,-61-56 0 16,0 0-176-16,34 70 128 0,-34-70-128 0,0 51 128 15,-7-28-128-15,-3-2 0 0,-3-1 0 0,-2-5 0 16,-1 1 0-16,-1-2 0 0,0-3 0 0,3 0 0 15,0-2 0-15,0-2 160 0,1-1-32 0,0-4-128 16,2 1 320-16,1-3-64 0,5-1 0 0,0-2 0 0,4-1-256 0,1 0 128 16,3-1-128-16,0 1 0 0,1 0 0 0,1-2 0 15,4 2-240-15,1-2 80 0,0 3-96 0,-10 3-32 16,0 0 0-16,44-1 0 0,-44 1 32 0,0 0 16 16,57 7 0-16,-57-7 0 0,0 0 96 0,65 26 16 15,-65-26 0-15,0 0 0 0,54 35 128 0,-54-35 0 16,0 0 0-16,0 0 0 0,42 52 0 0,-42-52 0 15,0 0 0-15,-1 37-128 0,-6-26 128 0,-3 1 0 16,-4-1 0-16,-3-1 0 0,-4 0 0 0,-3-2 128 0,-2-1-128 16,1 0 128-16,0 0 80 0,-1-1 32 0,1 0 0 0,-2-2 0 15,3 0 192-15,0-1 32 0,3-2 16 0,2-1 0 16,4 0-480-16,1-3 0 0,2 2 0 0,2-2-13872 31,3 0-2832-31</inkml:trace>
  <inkml:trace contextRef="#ctx0" brushRef="#br0" timeOffset="20726.46">28578 5784 8287 0,'3'3'736'0,"-2"-2"-592"0,1 1-144 0,-1-1 0 0,1 1 128 0,-2-1-128 0,1 2 192 0,0 0-64 0,-1-3 2384 0,0 0 480 0,0 0 80 0,0 0 32 15,16 53-304-15,-16-53-64 16,0 37-16-16,-1-16 0 0,-2 1-720 0,0-1-144 0,-1 3-16 0,-1-2-16 16,3 1-672-16,-1 0-144 0,1-4-32 0,1 1 0 15,1-20-592-15,0 37-112 0,0-37-16 0,0 0-16 16,4 45-96-16,-4-45-16 0,0 0 0 0,0 0 0 16,0 0-128-16,0 0 192 15,0 0-192-15,17 47 192 0,-14-46-192 0,-2-1 0 0,1-1 144 0,1-1-144 16,-2-1-128-16,2-2-112 0,0-1-16 0,0-1-17968 15</inkml:trace>
  <inkml:trace contextRef="#ctx0" brushRef="#br0" timeOffset="21726.62">29333 5059 17503 0,'1'-8'1552'0,"-1"4"-1232"0,1 2-320 0,-1 1 0 0,0 0 1136 0,0 1 160 15,0 0 48-15,-1 1 0 0,1 2 1664 0,-3 4 320 16,2 3 80-16,-4 5 16 0,5-15-1344 0,-8 43-272 16,1-17-48-16,1 3-16 0,-1 0-1136 0,-1 2-224 15,1 2-64-15,-2-1 0 0,-1 4-80 0,-1-1-32 16,1 0 0-16,2-1 0 0,-1-3-80 0,4-2-128 16,-1-4 176-16,6-25-176 0,-3 41 192 0,3-41-192 15,0 0 192-15,0 0-192 0,3 45 144 0,-2-39-144 0,1-3 0 0,-2-2 144 31,1-1-272-31,1-1-64 0,-1-2-16 0,0-3-19024 0</inkml:trace>
  <inkml:trace contextRef="#ctx0" brushRef="#br0" timeOffset="22012.29">29289 4993 31327 0,'1'3'1392'0,"1"-2"272"0,0 2-1328 0,0 0-336 16,-2 0 0-16,0 0 0 0,1 1 2112 0,-1-4 336 16,0 0 80-16,0 0 16 0,33 61-1232 0,-33-61-240 15,32 53-48-15,-32-53-16 0,35 61-400 0,-35-61-80 16,33 54-16-16,-33-54 0 0,0 0-224 0,47 63-48 16,-47-63-16-16,0 0 0 0,0 0 0 0,56 60 0 15,-56-60 0-15,0 0 0 0,0 0-32 0,51 41-16 16,-51-41 0-16,0 0 0 0,0 0-48 0,0 0-128 0,0 0 192 0,55 43-64 15,-55-43-128-15,0 0 0 0,0 0 0 0,0 0 0 16,0 0-320-16,0 0-32 0,0 0-16 0,0 0 0 31,0 0-464-31,0 0-112 0,0 0-16 0,0 0-12448 0,1 3-2496 0</inkml:trace>
  <inkml:trace contextRef="#ctx0" brushRef="#br0" timeOffset="22207.65">29280 5342 22111 0,'0'0'1968'0,"0"0"-1584"16,2 0-384-16,-2 0 0 0,0 0 2512 0,1-1 432 16,0 1 64-16,4-2 32 0,-1 1-288 0,3-2-48 15,4 0-16-15,1 2 0 0,2-2-1456 0,1-1-288 16,-15 4-64-16,31-7-16 0,-14 1-304 0,-1 2-64 16,-2-2-16-16,0 3 0 0,-14 3-320 0,0 0-160 15,35-7 160-15,-35 7-160 16,0 0-288-16,0 0-160 0,37-3-16 0,-37 3-20336 15</inkml:trace>
  <inkml:trace contextRef="#ctx0" brushRef="#br0" timeOffset="22726.14">29858 4749 30399 0,'6'-19'1344'0,"-2"11"288"0,2-1-1312 0,-4 4-320 0,0 2 0 0,-1 1 0 16,1 1 2112-16,-1-2 336 0,3-1 80 0,2 0 16 16,0 4-880-16,-1 3-192 0,-1 4-16 0,-4-7-16 0,0 0-672 0,0 0-144 15,20 66-32-15,-20-66 0 16,0 0-176-16,17 82-32 0,-17-82-16 0,10 54 0 16,-10-54-96-16,13 77-16 0,-13-77 0 0,17 84 0 0,-17-84-128 0,14 72-128 15,-14-72 192-15,14 65-192 0,-14-65 160 0,0 0-160 16,21 75 128-16,-21-75-128 0,0 0 0 0,14 56 0 15,-14-56 128-15,0 0-128 0,0 0 0 0,12 54 0 16,-12-54 0-16,0 0 0 0,0 0 0 0,0 0 0 16,0 0 0-16,0 0 128 0,0 0-128 0,0 0 160 15,0 0-160-15,0 0 160 0,0 0-32 0,0 0-128 0,0 0 192 0,0 0-64 16,0 0 32-16,26-10 0 16,-27-1 0-16,-3-2 0 0,-3-1 0 0,0 0 0 0,-3-2 0 0,-2 2 0 15,0 0-160-15,-4 3 0 16,-2 1 0-16,-2 3 0 0,0 1 0 0,2 3 0 15,0 3 0-15,-1 2-176 0,2 2 0 0,2 1 0 0,1 3 0 0,1 0 0 16,3 0 48-16,2 4 0 0,2-1 0 0,0 0 0 16,2-1 0-16,3 2 0 0,1-12 0 0,0 0 0 0,0 0 128 0,0 0-192 15,14 60 192-15,-14-60-192 0,0 0 192 0,0 0 0 16,0 0 0-16,0 0 0 0,45 58 0 0,-45-58 0 16,0 0 0-16,0 0 0 0,0 0 0 0,51 24 0 15,-51-24 0-15,0 0 128 0,46-1-128 0,-46 1-160 16,31-4 160-16,-31 4-208 15,29-6-880-15,-17 2-192 0</inkml:trace>
  <inkml:trace contextRef="#ctx0" brushRef="#br0" timeOffset="23155.1">30203 5202 32255 0,'5'-1'1424'0,"-3"-1"304"0,-1 1-1392 0,1 1-336 0,-1-1 0 0,-1 1 0 0,1 0 2000 0,1 1 336 0,-1 0 64 0,3 2 16 16,1 0-1344-16,-5-3-272 0,0 0-48 0,0 0-16 16,0 0-256-16,0 0-48 0,0 0-16 0,48 58 0 15,-48-58-128-15,0 0-32 0,0 0 0 0,0 0 0 0,51 58 0 0,-51-58-16 16,0 0 0-16,0 0 0 0,52 45-64 0,-52-45-16 15,0 0 0-15,0 0 0 0,58 42-160 0,-58-42 192 16,0 0-192-16,0 0 192 0,55 30-192 16,-55-30 128-16,0 0-128 0,0 0 128 0,0 0 16 0,55 17 0 15,-47-17 0-15,1 0 0 0,-2-1 144 0,-1-2 32 16,-1-1 0-16,1-1 0 0,-2-2 224 0,0-1 48 16,-1-3 16-16,0-1 0 0,-2 1 224 0,1-3 64 0,-2-5 0 15,1-2 0-15,1-3 128 0,-2-1 48 0,0-2 0 0,1 0 0 16,2 6-864-16,0 0-144 0,1 0-64 0,-1-4 0 15,-2 0 0-15,-1-2 0 0,3 3 0 0,-2 0 0 16,1 3 0-16,1 3 0 0,1 2 0 0,-3 2 0 16,-1 1 0-16,0 1 0 0,0 0 0 0,0 2 0 15,-1 3-1008-15,0 2-192 16,-1 2-32-16,1 1-23728 0</inkml:trace>
  <inkml:trace contextRef="#ctx0" brushRef="#br0" timeOffset="23869.23">31466 4829 24879 0,'1'2'2208'0,"-1"-1"-1760"0,0 0-448 0,-1 1 0 0,-1-1 1088 0,2 2 128 15,0 0 16-15,0 1 16 0,0 3 1152 0,2 0 224 0,-2 6 64 0,0-13 0 16,0 0-1552-16,8 54-304 0,-8-54-64 0,10 65-16 16,-10-65-384-16,13 76-80 0,-13-76-16 0,15 71 0 15,-15-71-32-15,14 56-16 0,-14-56 0 0,0 0 0 16,19 61-16-16,-19-61 0 0,0 0 0 0,0 0 0 0,0 0 32 0,19 65 0 16,-19-65 0-16,0 0 0 15,0 0-80-15,0 0-16 16,0 0 0-16,0 0 0 0,0 0-144 0,0 0 0 15,0 0 0-15,0 0 0 0,0 0-176 0,0 0-64 16,0 0-16-16,0 0-13120 16,0 0-2624-16</inkml:trace>
  <inkml:trace contextRef="#ctx0" brushRef="#br0" timeOffset="24043.44">31329 5117 28559 0,'11'-2'1264'0,"-4"0"272"0,3 1-1232 0,-2-2-304 0,-3 2 0 0,-1-1 0 16,1 1 2368-16,5-2 400 0,-10 3 96 0,37-7 16 16,-10 1-1392-16,0 1-272 0,1-1-48 0,-1 2-16 15,-27 4-528-15,48-6-112 0,-48 6-32 0,41-4 0 16,-41 4-480-16,0 0 128 0,45-2-128 0,-45 2 0 16,0 0-320-16,0 0-128 0</inkml:trace>
  <inkml:trace contextRef="#ctx0" brushRef="#br0" timeOffset="24549.15">32358 4855 18431 0,'0'-5'1632'0,"0"1"-1312"0,0 1-320 0,-1 2 0 16,0 0 1872-16,-2-2 304 0,-1-4 64 0,-5-2 16 16,-2-2 1184-16,-3 0 224 0,-3-1 48 0,0 5 16 15,-2 3-2304-15,0 3-464 0,-1 2-80 0,1 3-32 16,1 5-336-16,1 1-64 0,2 1 0 0,2 3-16 16,3 0-224-16,0 2-32 0,3 2-16 0,0 2 0 15,7-20-160-15,-6 39 0 0,6-39 0 0,0 0 0 16,0 0 0-16,16 70 0 0,-16-70-176 0,0 0 176 15,0 0-192-15,48 50 64 0,-48-50 0 0,0 0 0 16,0 0 128-16,59 29-208 0,-59-29 80 0,0 0 128 16,40 3-176-16,-40-3 176 0,0 0-128 0,27-3 128 0,-22 0-128 0,-2 1 128 15,-2 0-128-15,-3 0 128 0,-3 1 0 0,0 2-160 16,-5-2 160-16,-1-1 0 16,-1 4-224-16,-2-2 64 0,-1 3 16 0,-2 2 0 0,0 1 144 0,0 1 0 15,-4 3 0-15,1 1 0 0,0 2 128 0,2 0 64 16,-2 4 16-16,2 2 0 0,1 3 272 0,2-3 48 0,7-3 16 0,4-1 0 15,-1 0-32-15,5-15-16 0,0 0 0 0,0 0 0 16,19 60-48-16,-19-60-16 0,0 0 0 0,0 0 0 16,65 50 64-16,-65-50 16 0,0 0 0 0,72 24 0 15,-72-24-96-15,58 7-16 0,-58-7 0 0,58 3 0 16,-33-5-256-16,-1 1-144 0,-3-2 160 0,-2 2-160 31,-2-2-512-31,-17 3-208 0,0 0-48 0,42 3-21776 0</inkml:trace>
  <inkml:trace contextRef="#ctx0" brushRef="#br0" timeOffset="28028.03">31841 4415 7359 0,'2'-4'656'0,"-4"0"-528"0,1 1-128 0,0 0 0 0,-1 2 1888 0,-1-1 352 0,0-1 64 0,-1-1 0 16,-3-1 528-16,-3-2 112 0,-2-3 0 0,-1-2 16 16,-1 2-384-16,1-2-80 0,2-1 0 0,-2 0-16 15,-1 1-1056-15,1-1-208 0,0 0-32 0,1 0-16 16,-1-1-480-16,0 0-112 0,2-1 0 0,-2 1-16 0,1-2-192 0,0 0-48 15,1 1 0-15,0-3 0 16,-1-1-16-16,4 6-16 0,-1 2 0 0,4 1 0 0,-1 0 32 0,0-1 0 16,-1-3 0-16,2 0 0 0,-1-2-80 0,0-1-16 15,1-2 0-15,-1-4 0 0,1 0-32 0,-1-2-16 16,0-2 0-16,2-3 0 0,1 2-16 0,-1 0 0 16,-2-2 0-16,-1 1 0 0,2-1-32 0,-1 0 0 15,0 1 0-15,1-3 0 0,-1 3 32 0,2-4 0 0,1 2 0 0,0 0 0 16,0-1-160-16,0-6 192 15,2-11-192-15,-2 17 192 0,2 4-192 0,-2 1 0 0,3 0 0 0,0 0 0 16,0 0 0-16,1 2 0 0,2 0 0 0,-1 0 0 16,2 3 0-16,1 1 0 0,1 1 0 0,1 0 0 15,0 2 0-15,2 1 0 0,-2 1 0 0,3-2 0 16,1 1 0-16,0-1-144 0,2-1 144 0,0 4 0 16,-1-1-192-16,1 2 192 0,0 1-192 0,-2 1 192 15,-2 0-160-15,-2 4 160 0,0-1-128 0,-2 4 128 16,0-2 0-16,-3 2-160 0,0 0 160 0,-1 0 0 15,-1 1-224-15,-3 1 64 0,2 1 16 0,-3 0 0 16,-2-1-368-16,-1 3-80 16,0-1-16-16,0 0 0 15,-3 1-352-15,2 1-64 0,-2 0 0 0,-2 2-17728 0</inkml:trace>
  <inkml:trace contextRef="#ctx0" brushRef="#br0" timeOffset="28483.2">31207 2757 7359 0,'-4'-2'656'0,"2"1"-528"0,2 1-128 0,0 0 0 0,0 1 768 0,0-1 128 0,0 2 32 0,2-1 0 15,2 1 1632-15,2-1 336 0,-1 0 64 0,4-1 16 0,4-1 192 0,2-3 32 16,2-2 16-16,3-1 0 0,0-3-1424 0,-9 4-272 16,-5 2-64-16,2 0-16 0,2-3-608 0,3-2-128 15,5-5-32-15,5-3 0 0,5-4-304 0,4-3-64 16,1-4-16-16,2 1 0 0,0 2-80 0,-2 2-16 15,-3 2 0-15,-4 2 0 0,-3 5-16 0,-5 3-16 16,-3 4 0-16,-6 4 0 0,-1 5 48 0,-4 2 16 16,-1 6 0-16,-3 4 0 0,0 6 32 0,-3 4 16 15,0 4 0-15,-1 4 0 0,-1 8-16 0,1 1 0 16,0 5 0-16,0 0 0 0,2-3-64 0,1-2-32 0,2-2 0 0,-1-39 0 16,7 62-16-16,-7-62 0 0,0 0 0 0,16 59 0 15,-9-45 32-15,-1-5 0 0,-1-1 0 0,1-1 0 16,-2-3-176-16,0-1 0 0,-1-1 144 0,0-2-144 31,0 0-496-31,-2-2-160 0,4 1-48 0,-1 1-19712 0</inkml:trace>
  <inkml:trace contextRef="#ctx0" brushRef="#br0" timeOffset="33894.48">22094 11130 14735 0,'0'-3'1312'0,"0"2"-1056"0,2-1-256 0,-1 1 0 0,0 0 832 0,1-1 96 0,-1 1 32 0,3-1 0 0,2 0 1392 0,3-1 272 16,2-2 64-16,2 1 16 0,2 0-496 0,-1 1-96 15,3 0-32-15,2-1 0 0,2 1-896 0,0-1-176 16,-21 4-48-16,45-7 0 0,-22 3-352 0,-2-2-80 16,0 0-16-16,-1 1 0 0,-2-2-160 0,1-2-32 15,-2 1-16-15,0-1 0 0,-2-1 0 0,-1-1 0 16,2 0 0-16,-5-2 0 0,-1 0 32 0,-3 1 16 16,-1-2 0-16,-4-1 0 0,0 3 16 0,-5-2 0 15,0 1 0-15,-2 0 0 0,-4 0-80 0,-2 2-16 0,-2 1 0 0,-2 2 0 16,-1 1-96-16,-4 4-32 0,0 1 0 0,-5 5 0 15,0 3-16-15,-5 2 0 0,-4 7 0 0,-6 4 0 16,0 7-128-16,-3 3 0 0,4 4 0 0,3 2 0 16,5 2 0-16,9-2-192 0,3-2 64 0,7-1 128 15,3 4-240-15,8-3 80 0,2-1 16 0,-1-32 0 16,21 59-96-16,-21-59-16 0,0 0 0 0,65 71 0 0,-65-71 16 0,60 29 0 16,-60-29 0-16,60 17 0 15,-60-17 112-15,65 7 128 0,-65-7-208 0,65-1 80 0,-65 1 128 0,55-7 0 16,-31 1-144-16,-5 0 144 0,-2 2 0 0,-5-1 0 15,-5 0 0-15,-4 3 0 0,-1-3 0 0,-5 4 0 16,-4-1 0-16,-5 1 0 0,0 2 0 0,-5 1 128 16,-3 2-128-16,-1 0 128 0,0 2 0 0,-2 1-128 15,-1 0 192-15,-1 3-64 0,-2 0-128 0,-1 3 0 16,-2 1 144-16,3 0-144 0,3 1 0 0,4 2 128 16,2 2-128-16,1 2 0 0,4 2 0 0,0-1 0 15,4 2 0-15,2 2 0 0,1 0 0 0,4 1 0 0,2-1-176 0,0-26 176 16,15 49-384-16,-15-49 32 0,0 0 0 0,45 64 0 15,-45-64 64-15,0 0 16 0,63 48 0 0,-63-48 0 16,0 0 272-16,71 32-192 0,-71-32 192 0,0 0-160 16,65 21 160-16,-65-21 0 0,0 0 0 0,56 6-128 15,-56-6 128-15,0 0 0 0,47-8 0 0,-36 3 0 16,1 0 176-16,-5-1 16 0,-2-1 0 0,-2 1 0 16,-3-1 256-16,-4 2 48 0,-2-2 16 0,-1 1 0 15,-4 0 64-15,-2 1 32 0,-1-1 0 0,-3 2 0 16,-1 1-128-16,-2 1-32 0,-1 2 0 0,0 2 0 0,0 1-128 15,-1 0-16-15,0 2-16 0,-1 2 0 16,1 2-160-16,0-1-128 0,4 2 192 0,2 0-192 0,5-2 0 0,3 1-304 16,3-1 48-16,3-1 0 15,4 1-960-15,4-1-176 0</inkml:trace>
  <inkml:trace contextRef="#ctx0" brushRef="#br0" timeOffset="34384.47">23298 10900 19343 0,'0'-4'1728'0,"0"1"-1392"0,-2 0-336 0,2 2 0 0,-1 1 976 0,-1 0 128 15,-2-3 32-15,-3 0 0 0,-1 3 1888 0,-5 3 384 16,-3 5 80-16,-1 6 16 16,-1 6-1616-16,-3 6-320 15,-3 5-64-15,0 7-16 0,-2 4-976 0,0 3-192 0,0 5-32 0,2 2-16 0,-1 3-64 0,4-1-16 16,5 0 0-16,3-5 0 0,6-2-192 0,3-6 0 16,4-3 0-16,0-4 0 0,4-5 0 0,-1 0 0 15,1-3 0-15,-4-26 0 0,12 48 0 0,-12-48 0 0,0 0 0 0,15 63 0 16,-15-63 0-16,0 0 0 0,0 0 0 0,34 60 0 15,-34-60 0-15,0 0 0 16,0 0 0-16,0 0 0 31,0 0-432-31,72 36-16 0,-58-38-16 0,2-1-18176 0</inkml:trace>
  <inkml:trace contextRef="#ctx0" brushRef="#br0" timeOffset="34828.15">23746 10975 20271 0,'-12'-10'896'0,"7"6"192"0,-2-1-880 0,1 3-208 15,2-1 0-15,-2 1 0 0,-3 1 1776 0,-6-1 304 16,-9 0 64-16,-7 0 16 0,-3 4 816 0,0 2 160 0,3 4 48 15,3 4 0-15,2 3-2096 0,5 2-400 16,4 0-96-16,3 3-16 0,1 1-448 0,5 2-128 0,2-2 0 0,6 0 0 16,2-1 0-16,-2-20 0 15,0 0 0-15,0 0-128 0,42 69-80 0,-42-69-16 0,0 0 0 16,62 41 0-16,-62-41 32 0,0 0 16 0,82 40 0 0,-82-40 0 16,0 0 176-16,82 42-192 0,-82-42 192 0,0 0-192 15,69 47 192-15,-69-47 0 0,0 0 0 0,52 48 0 16,-52-48 0-16,0 0 0 0,0 0 0 0,30 55 0 15,-31-44 0-15,-3 0 128 0,-5-1-128 0,-2 1 128 0,-6 1 192 16,-3-1 32-16,-3 0 16 0,-2 1 0 0,-5-1-16 0,1-1 0 16,2 0 0-16,-1-3 0 15,2 1 96-15,1-1 32 0,1 0 0 0,1-1 0 0,5 0-160 0,1-2-16 16,4 0-16-16,0-1 0 0,3 0-288 0,3 0 0 16,2-2 0-16,0-1 0 0,4 2 0 0,2-4-256 15,4 2 32-15,0-1 0 16,4-1-528-16,2-1-96 0,5 2-32 0,-1 0-18032 15</inkml:trace>
  <inkml:trace contextRef="#ctx0" brushRef="#br0" timeOffset="35271.55">24111 11574 13823 0,'5'-2'1216'0,"-4"-1"-960"0,0 2-256 0,1 0 0 16,-1-1 2496-16,1-1 464 0,1-2 96 0,-1-5 16 15,4-1 992-15,0-4 208 0,-2 3 32 0,-1-2 16 16,0-1-2928-16,-3 3-592 0,-2-1-112 0,-1 2-32 16,-1-1-224-16,0 0-48 0,-3 2-16 0,0 0 0 15,0 3-112-15,-3 0-32 0,-2 1 0 0,0 3 0 0,-1 1-32 0,-1 2-16 16,-2 1 0-16,5 0 0 0,1 2-176 0,0 0 192 16,0 1-192-16,0 2 192 15,1 1-192-15,-1 3 0 0,0-2 0 0,4-1 0 0,1 2-256 0,0 1 80 16,1 1 16-16,1 2 0 0,2-1-112 0,-1 5-32 15,4 0 0-15,2 3 0 0,-4-20-80 0,0 0 0 16,28 58-16-16,-28-58 0 0,0 0 144 0,0 0 16 16,61 51 16-16,-61-51 0 0,0 0 224 0,0 0 0 0,69 4-160 15,-52-8 160-15,-1-3 0 0,-4 0 0 0,1-2 0 16,-2 2 0-16,-2-1 240 0,-3 1-48 16,-2 0 0-16,-1 0 0 0,-2 2 208 0,1 1 48 0,-1 0 0 0,-1 2 0 15,0 2 64-15,0 0 32 0,1 2 0 0,2 1 0 16,-1 2-208-16,2 2-32 0,-3 0-16 0,3 3 0 15,2 0-288-15,0 0 128 0,-1 1-128 0,1-1 0 16,1 0 0-16,0-1 0 0,0 1 0 0,0-3 0 16,2 0 0-16,-2-2 0 15,1 0 0-15,1-1 0 0,-1-1-448 16,1-3 16-16,1 1 0 0,-2-2-20048 0</inkml:trace>
  <inkml:trace contextRef="#ctx0" brushRef="#br0" timeOffset="35573.18">24477 11047 23951 0,'-1'-12'2128'0,"1"7"-1696"0,3 2-432 0,-3 0 0 0,0 2 1872 0,0 1 304 0,0 0 48 0,0 1 16 16,1 1 256-16,1 2 64 0,-1-1 16 0,-1-1 0 15,1 4-1584-15,1 3-320 0,-1 2-64 0,1 3-16 31,-2-14-224-31,0 0-48 0,8 64-16 0,-8-64 0 16,10 59-160-16,-10-59-16 0,11 75-128 0,-11-75 192 16,14 76-192-16,-14-76 128 0,12 72-128 0,-12-72 0 15,8 62 224-15,-8-62-48 0,7 53-16 0,-7-53 0 16,7 46-16-16,-7-46 0 0,0 0 0 0,10 54 0 16,-7-40-144-16,0 0 0 0,0-3 0 0,-1-1 0 15,1-1 0-15,0-2 0 0,1-2 0 0,-1 0 0 16,0-1-560-16,-2-3-32 0,2 1-16 0,-1-1-12688 15,-1-2-2528-15</inkml:trace>
  <inkml:trace contextRef="#ctx0" brushRef="#br0" timeOffset="35985.47">24720 11476 22111 0,'2'-4'976'0,"-2"3"208"0,1-1-944 0,0 1-240 0,1 1 0 0,-1 0 0 15,2 1 1984-15,0-1 336 16,4 3 80-16,3 0 16 0,-10-3-48 0,0 0-16 16,0 0 0-16,0 0 0 0,72 17-1392 0,-58-17-288 0,2 1-48 0,-1-2-16 15,1-1-304-15,-2 0-64 0,1-1-16 0,-1-2 0 16,2 0-96-16,-3-1-128 0,-1 1 176 0,0-1-176 16,-4-1 208-16,-1 0-64 0,-1 1-16 0,-2-1 0 15,-2 0-128-15,-4-2 192 0,1 2-192 0,-5 0 192 16,0 0-192-16,-3 0 160 0,-1 0-160 0,-3 0 160 15,0 3-160-15,-4 0 128 0,0-1-128 0,-2 5 128 16,-1 2-128-16,0 1 160 0,0 4-160 0,2 1 160 16,2 3-160-16,2 4 0 0,3 0 0 0,2 3 128 0,2-1-128 0,2 3 0 15,2 0 0-15,3 1 0 0,3 0 0 0,1-1 0 16,-4-20 0-16,0 0 0 0,0 0 0 0,35 69 0 16,-35-69 0-16,0 0 0 0,0 0 0 0,0 0 0 15,58 57 192-15,-58-57-64 0,0 0 0 0,0 0 0 16,0 0 0-16,72 25 0 0,-58-23-128 0,2-1 0 15,1-1 0-15,1-1 128 0,-1-1-128 0,-1-1-256 16,-2 2 64-16,-3-2-19728 0</inkml:trace>
  <inkml:trace contextRef="#ctx0" brushRef="#br0" timeOffset="36685.6">25506 11184 17503 0,'-2'-2'1552'0,"1"1"-1232"0,-1 0-320 0,1-1 0 0,-2 1 1328 0,0-1 208 31,-4-1 32-31,-3-2 16 0,-5-1 1744 0,-3 1 368 15,-1 2 64-15,1 0 16 0,-1 1-1936 0,1 4-384 16,3 1-80-16,0 1-16 0,3 3-880 0,0 3-176 16,4 1-48-16,-1 2 0 0,5 1-256 0,0 3 0 15,4 0 0-15,0 0 0 0,0-17 0 0,0 0 0 16,14 52 0-16,-14-52 0 0,0 0 0 0,0 0-144 16,37 61 144-16,-37-61 0 0,0 0 0 0,0 0 0 15,48 55 0-15,-48-55-128 0,0 0 128 0,0 0 0 0,59 44 0 16,-59-44 0-16,0 0 0 0,0 0 0 0,67 32 0 0,-67-32 0 15,0 0 0-15,0 0 0 0,0 0 0 0,0 0 0 16,0 0 0-16,52 46 128 0,-54-41-128 0,0-1 128 16,-3 2 64-16,-3-3 0 0,-1 3 16 0,-3-4 0 15,-2 1 112-15,-2 0 0 0,-1 0 16 0,-1-2 0 16,-1 1-16-16,2-2-16 0,2 0 0 0,-1 0 0 0,2 0-304 0,1-2 0 16,2 1 0-16,1-1 0 15,0 1-800-15,2 0-160 0</inkml:trace>
  <inkml:trace contextRef="#ctx0" brushRef="#br0" timeOffset="37018.22">25393 10641 19343 0,'0'0'848'0,"0"0"192"0,0 0-832 0,0 0-208 0,0 0 0 0,63 33 0 0,-63-33 1552 0,0 0 272 0,68 38 48 0,-68-38 16 16,88 54 992-16,-88-54 208 0,101 76 48 0,-51-25 0 15,-9 2-1632-15,-7 4-320 0,-8 5-64 0,-4-1-16 16,-5 1-656-16,-5-4-144 15,-2-3-32-15,-1-6 0 0,-2-2 112 0,-7-47 0 0,10 76 16 0,-10-76 0 0,7 60 240 0,-7-60 64 16,3 46 0-16,-3-46 0 0,0 0-208 0,5 54-48 16,-5-38 0-16,2-2 0 0,-4-2-320 0,1 0-128 15,-2-1 0-15,-3-3-14144 16,1 4-2944-16</inkml:trace>
  <inkml:trace contextRef="#ctx1" brushRef="#br0">29793 17093 0,'0'0'0,"0"0"0,0 0 15,-55 34 1,42-27-16,6-2 16,7-10-1,31 1-15,-14-2 16,-17 6-16,0 0 16,9 9-1</inkml:trace>
  <inkml:trace contextRef="#ctx0" brushRef="#br0" timeOffset="47344.97">23493 12417 11055 0,'-2'-3'976'0,"1"2"-784"0,1-1-192 0,0 2 0 0,1 0 1072 0,-1 0 160 0,2 0 48 0,-1 0 0 0,0 3 1040 0,2 2 224 16,0 0 32-16,0 2 16 15,0 0 240-15,-3-7 48 0,0 0 16 0,0 0 0 0,8 46-1360 0,-8-46-288 16,3 35-48-16,-3-13-16 0,0-22-544 0,0 51-128 31,0-51 0-31,0 61-16 0,0-28-288 0,0-1-48 16,0 3-16-16,0-1 0 0,-1 0 32 0,-1 1 0 15,1 2 0-15,-2-1 0 0,2-3-32 0,-2 0 0 16,3-1 0-16,-2-2 0 0,2-30-16 0,0 55-128 16,0-55 192-16,0 51-64 0,0-51 0 0,3 47-128 15,-3-47 192-15,3 46-64 0,-3-46-128 0,4 48 192 0,-4-48-192 0,2 46 192 16,-2-46-192-16,3 46 0 0,-3-46 144 0,2 45-144 16,-2-45 0-16,3 44 0 0,-3-44 0 0,6 44 128 15,-6-44-128-15,0 0 0 0,10 55 0 0,-10-55 0 16,0 0 0-16,11 47 0 0,-11-47 0 0,0 0 0 15,0 0 0-15,0 0 0 0,25 51 0 0,-25-51 0 16,0 0 0-16,0 0 0 0,0 0 0 0,0 0 0 16,0 0 144-16,0 0-144 0,0 0 192 0,0 0-192 15,0 0 240-15,58 24-64 0,-52-26-16 0,1-1 0 16,-1 2 0-16,1-2 0 0,1 0 0 0,-1 0 0 0,2-1-32 16,-1 1-128-16,1-1 192 0,1 1-64 15,1 0-128-15,-11 3 128 0,0 0-128 0,41-5 128 16,-41 5-128-16,0 0 0 0,56 1 0 0,-56-1 128 0,0 0-128 0,72 3 0 15,-72-3 0-15,56 1 0 0,-56-1 0 0,59 2 0 16,-59-2 0-16,61-2 0 0,-61 2 0 0,63-1 0 16,-63 1 128-16,65-3-128 0,-65 3 0 0,59-3 0 15,-59 3 0-15,56-2 128 0,-56 2-128 0,56-5 0 16,-56 5 0-16,55 0 128 0,-55 0-128 0,52 2 128 16,-52-2-128-16,0 0 128 0,70 1-128 0,-70-1 160 0,0 0-160 0,53 2 160 15,-53-2-32-15,0 0-128 0,51-2 192 0,-51 2-64 16,0 0 0-16,48-1 0 15,-48 1 0-15,0 0 0 0,0 0-128 0,64 0 160 0,-64 0-160 0,0 0 160 16,52-3-160-16,-52 3 128 0,0 0-128 0,0 0 128 16,0 0-128-16,0 0 0 0,57 0 0 0,-53 0 0 15,-1 1 0-15,-1 1 0 0,1-1 0 0,-1 1 0 16,1 0 0-16,-5 0 0 0,-2-1 0 0,0 1 0 16,-1 0 0-16,3 1-192 0,-3 0 32 0,1 0 16 15,-2-2-352 1,2 1-64-16,-1-1-16 0,-1-1 0 0,2-1-320 0,-2-1-64 15,0 2 0-15,1-1-18736 0</inkml:trace>
  <inkml:trace contextRef="#ctx0" brushRef="#br0" timeOffset="47805.23">24589 13492 20271 0,'-3'0'896'0,"2"0"192"0,1 0-880 0,0 0-208 0,0 0 0 0,0-1 0 0,0 1 2432 0,1 0 448 0,2-2 96 0,0 2 16 16,2 0-320-16,1-1-64 0,-6 1-16 0,0 0 0 16,0 0-1552-16,0 0-304 0,0 0-64 0,66 14-16 15,-66-14-144-15,0 0-48 16,0 0 0-16,58 20 0 0,-58-20-112 0,0 0-32 0,0 0 0 0,67 22 0 15,-67-22-128-15,0 0-48 0,63 13 0 0,-63-13 0 16,0 0-144-16,69 13 0 16,-69-13 0-16,0 0 128 0,77 8-128 0,-77-8 0 0,0 0 0 0,0 0 0 0,0 0 0 0,0 0 0 15,58 10 0-15,-58-10 0 0,0 0 0 0,0 0 0 16,0 0 0-16,65 20 0 16,-65-20 0-16,0 0 0 0,0 0 0 0,63 37 0 0,-63-37 192 0,0 0-64 15,0 0 0-15,0 0 0 0,0 0 160 0,23 51 32 16,-27-46 0-16,-2 1 0 0,-1 0 32 0,0-2 16 15,0 0 0-15,-3 0 0 0,-4 3-48 0,-7 3-16 0,-6 2 0 16,-4 0 0-16,2 1 0 0,1-2 0 0,1 1 0 0,3-2 0 16,5-2-64-16,-1 0-16 0,4 0 0 0,1-3 0 15,1-1-224-15,2 1 0 0,5-3 128 0,2 1-128 16,-1-3-176-16,2 2-80 16,2-2 0-16,2 0-16 15,2-2-784-15,2 1-160 0,2-1-16 0,-6 2-20336 0</inkml:trace>
  <inkml:trace contextRef="#ctx0" brushRef="#br0" timeOffset="48759.16">26519 13361 1839 0,'4'-6'160'0,"-3"3"-160"0,-1 1 0 0,2 0 0 0,-2 1 2464 0,0-1 464 0,0 1 80 0,0-1 32 0,0 1 208 0,0-2 32 0,0 0 16 0,-2 2 0 16,2 1-160-16,-1 3-16 15,-2 0-16-15,0 2 0 0,2 2-1296 0,-1 2-256 16,1 1-48-16,-1 1-16 0,2-1-912 0,0 3-176 0,0-13-32 0,0 0-16 15,15 46-160-15,-15-46-48 0,0 0 0 0,31 48 0 16,-31-48-144-16,0 0 192 16,0 0-192-16,48 57 192 0,-48-57-192 0,0 0 0 0,0 0 144 0,58 41-144 15,-58-41 0-15,0 0 128 0,0 0-128 0,65 24 0 16,-65-24 0-16,0 0 128 0,0 0-128 0,56 5 0 16,-50-5 0-16,-6 0 144 0,0 0-144 0,0 0 0 0,0 0 224 15,0 0-64-15,46-12-16 0,-31 2 0 16,0-3 144-16,1-1 32 0,-2-3 0 0,-2-1 0 15,-3-1 176-15,-3-2 32 0,-2 0 16 0,-1-2 0 0,-2 1 64 0,-2 1 16 16,-1-2 0-16,-1 2 0 0,1 2-80 0,-1 2-16 16,1 5 0-16,2 0 0 0,0 4-80 0,3 1-32 15,-1 3 0-15,0 2 0 0,0 2-224 0,1 3-32 16,-3-3-16-16,0 0 0 0,0 0-144 0,14 48 128 16,-14-48-128-16,10 47 128 0,-10-47-128 0,10 58 0 15,-10-58 0-15,8 62 0 16,-8-62 0-16,4 53 0 0,-4-53-160 0,16 70 160 0,-16-70-288 0,18 73 32 0,-18-73 16 0,17 67 0 15,-17-67 64-15,13 55 16 0,-13-55 0 0,8 49 0 16,-8-49 160-16,5 45-160 0,-5-45 160 0,-2 41-160 16,2-41 160-16,-6 34 0 0,2-20 0 0,-1-1-128 15,-1-2 128-15,-3-1 0 0,1 0 0 0,-2-1 0 16,-1-2 0-16,-2-3 192 0,-1 0-64 0,-3 0 0 16,-3-2 192-16,-2-1 64 0,-1-1 0 0,-2-1 0 15,-5-2 64-15,0-1 32 0,-2-2 0 0,1-1 0 16,1 0-112-16,3-2-32 0,3 1 0 0,3-1 0 0,1 0-208 0,3-1-128 15,5-2 128-15,-3 0-128 0,3-2-128 0,0-1-112 16,0 1-16-16,0-1 0 16,2-1-960-16,-2 1-208 0,-2-1-48 0,0-1 0 31,5 0-480-31,1 0-96 0</inkml:trace>
  <inkml:trace contextRef="#ctx0" brushRef="#br0" timeOffset="49234.5">26730 12807 9215 0,'2'-3'816'0,"-1"2"-656"0,-1-1-160 0,0 2 0 0,-1 0 944 0,-1-1 144 0,2 0 48 0,-1-2 0 0,0 0 1504 0,-1 0 304 15,-1 2 64-15,1-1 16 0,-1 4-656 0,-2 0-128 16,1 3-16-16,-1 2-16 0,-2 0-416 0,-2 3-96 16,1 2-16-16,-4 1 0 0,1 1-656 0,0 2-128 15,-2 1-16-15,0-2-16 0,2 2-432 0,-2 0-96 16,2 0-16-16,0-1 0 0,1-2-128 0,1-1-16 16,4-1-16-16,-1-2 0 0,2 0-16 0,-1-3 0 0,3 0 0 15,0-3 0-15,1 1-144 0,-1-4 0 0,1 1 144 0,1-2-144 16,0 0 0-16,0-2 0 0,1 1-192 0,-1-2 64 31,2 0-672-31,-1 0-128 0</inkml:trace>
  <inkml:trace contextRef="#ctx0" brushRef="#br0" timeOffset="49423.38">26732 12840 10127 0,'4'7'896'0,"-1"-3"-704"0,1 0-192 0,0 2 0 0,-1-3 4320 0,0-1 832 15,-2 3 160-15,5-1 48 0,-6-4-1392 0,0 0-288 16,0 0-48-16,64 44-16 0,-64-44-1728 0,83 43-352 16,-83-43-64-16,92 41 0 0,-92-41-464 0,78 29-96 15,-78-29-16-15,56 14 0 0,-56-14-464 0,0 0-112 16,0 0 0-16,61 8-16 0,-61-8-496 0,0 0-80 16,0 0-32-16,0 0-22512 15</inkml:trace>
  <inkml:trace contextRef="#ctx0" brushRef="#br0" timeOffset="54570.44">26708 14484 3679 0,'0'0'320'0,"0"0"-320"0,0 0 0 0,0 0 0 0,0 0 1088 0,0 0 128 0,0 0 48 0,-2 0 0 15,1 0 352-15,-2 3 80 0,0 0 16 0,-1 2 0 16,1 1-160-16,0 2-16 16,1 2-16-16,0 0 0 0,2 1-560 0,2 2-128 0,-1 4 0 0,-1-17-16 15,0 0-320-15,13 61-64 0,-13-61-16 0,0 0 0 16,22 68 32-16,-22-68 0 0,0 0 0 0,22 66 0 16,-22-66 48-16,0 0 16 0,14 65 0 0,-14-65 0 15,0 0 16-15,5 65 16 0,-5-41 0 0,-1 0 0 16,0 0-96-16,-2 2-32 0,0 0 0 0,-1 1 0 15,1-1-176-15,0-2-48 16,2-2 0-16,-1-2 0 0,2 0 64 0,0-2 0 0,2-1 0 16,-2-3 0-16,1 0 160 0,0-1 32 0,1-2 16 0,-1-1 0 0,2-1-48 0,0-2-16 15,-2 0 0-15,2-1 0 0,1-2-128 0,-2-1-16 16,1 1-16-16,-1-3 0 0,0 2-240 0,-2-3 144 16,1 2-144-16,-2-2 128 0,-2 1-384 0,0-1-96 15,-2-1-16-15,-1-1-10384 16,-1 1-2064-16</inkml:trace>
  <inkml:trace contextRef="#ctx0" brushRef="#br0" timeOffset="55203.04">26415 14963 2751 0,'2'-2'256'0,"-2"2"-256"0,0 0 0 0,0 0 0 0,0 0 816 0,0-1 112 0,1 1 32 0,-1-1 0 0,2 1 768 0,-2-2 144 16,1 4 48-16,0-1 0 0,1 0-400 0,1 2-80 16,0 2-16-16,2-1 0 0,1 0-144 0,-1 3-16 15,3 2-16-15,0-1 0 0,-8-8-256 0,0 0-48 16,0 0-16-16,0 0 0 0,52 72-240 0,-52-72-48 16,0 0-16-16,0 0 0 0,37 72-304 0,-37-72-48 15,0 0-16-15,0 0 0 0,27 75-256 0,-27-75 0 0,0 0 0 16,0 0 0-16,21 68 0 0,-18-53 0 0,0 1 128 0,-2-1-128 15,1 1 208-15,-2 0-16 0,1-1 0 0,0 1 0 16,1-1 0-16,-1-1 0 0,1 0 0 0,0-2 0 16,3-2 16-16,-1-2 0 0,3-1 0 0,-1-3 0 15,2 1 368-15,1-4 80 0,-1-2 16 0,2-2 0 16,0-1 480-16,0-1 112 0,1 0 16 0,0-4 0 16,1 1-432-16,0-2-80 0,1-3 0 0,0 0-16 15,1 1-304-15,-3 0-48 0,-2 1-16 0,1 0 0 0,-2-2 32 0,2 0 0 16,0-1 0-16,0-1 0 0,-2 2-16 0,2-1 0 15,-1 0 0-15,-1-2 0 0,-1 3-48 0,0-1-16 16,-1 2 0-16,1-1 0 0,-3 2-48 0,0-2-16 16,2 2 0-16,-3-1 0 0,0 4-64 0,-2-1-16 15,2 1 0-15,-2 1 0 0,1 0-64 0,-2 0-128 16,1 1 176-16,-1 0-176 0,0 2 128 0,0 1-128 16,0-1 0-16,-1 1 0 0,-1 2 0 0,-1-1 0 15,-1 2-176-15,0 0 176 16,-2 2-688-16,1 1-16 0,-2-1-16 0,0 3-13232 15,-1 0-2624-15</inkml:trace>
  <inkml:trace contextRef="#ctx0" brushRef="#br0" timeOffset="57030.64">25496 16222 13823 0,'3'1'1216'0,"-1"0"-960"0,1-1-256 0,-1 0 0 0,-1 0 1152 0,2 0 176 0,4 2 32 0,3-1 16 16,3-1 512-16,2 2 96 0,2-2 32 0,0 1 0 15,-1-1-608-15,-1-1-112 16,-1 1-16-16,0-2-16 0,0 1-384 0,2-2-80 0,-2 0-16 0,0 0 0 16,0-1-112-16,1 0-32 0,-1 0 0 0,-2-2 0 15,2 0 0-15,-2 1 0 0,-2-2 0 0,0 0 0 16,-2 0-16-16,1-2-16 0,-2-1 0 0,-2 0 0 15,-1 0-160-15,-1 1-16 0,-1-3-16 0,-4 2 0 0,1 2-96 0,-3-1-32 16,-2 2 0-16,-4 0 0 16,0 0-96-16,-2 2 0 0,-4 2-16 0,-2 1 0 0,-2 2-176 15,-4 2 0-15,-7 1 144 0,-3 2-144 0,-1 4 0 0,-2 1 0 16,1 1 0-16,3 3 0 0,1 2 0 0,4 0 0 16,3 3-144-16,2-1 144 0,5 1 0 0,4-1 0 15,2-4-144-15,1 3 144 0,3 1 0 0,1 4-160 0,1 2 160 16,3-2-128-16,3 2-80 0,2-1-16 0,-2-23 0 0,0 0 0 31,21 62-160-31,-21-62-16 0,0 0-16 0,0 0 0 16,58 59-240-16,-41-50-48 0,2-2-16 0,0-3 0 0,2-1 336 0,0-3 64 0,0-1 0 0,0-2 16 15,-1 0 304-15,-1-1 176 0,-1-2-32 0,-2 2 0 16,-5 0 304-16,0-1 48 16,0 1 16-16,-1 0 0 0,-1 0-48 0,-2-4 0 0,-2 4 0 0,0 0 0 15,-2 0-144-15,-2 0-48 16,-2 1 0-16,-2 0 0 0,-2 0-16 0,-3 2 0 15,0-1 0-15,-5 4 0 0,-3 0-96 0,-3 3-32 16,-1-1 0-16,-3 3 0 0,-1 3-128 0,-1 1 0 16,-1 1 0-16,1 0 128 0,1 2-128 0,1 2 0 15,3-1 0-15,2 1 0 0,4 1 0 0,1 0 0 16,3 0 0-16,2 1 0 0,2-1 0 0,3 0 0 16,1 0 0-16,0 0 0 0,2 0 0 0,3 0-144 15,1 0 144-15,3-2 0 0,0 1-208 0,2-5 64 16,-1 1 16-16,1-3 0 0,3 0-48 0,1-3 0 15,1-1 0-15,2-1 0 0,-1-2 176 0,2-1-192 0,2-2 192 0,-1-2-192 16,0-1 192-16,-2 0 0 0,-3 1 0 0,2-3 0 16,4 0 0-16,0-2 0 0,0-1 144 0,-1 2-144 15,-1-1 240-15,-1 1-64 0,-2 0-16 0,-3 0 0 16,-2 0 48-16,-1 0 16 0,-2 0 0 0,-4-2 0 16,1 2 96-16,-3 0 32 0,-1 0 0 0,-2-2 0 15,0 4 80-15,-2-4 16 0,-2 2 0 0,-1 0 0 16,0 2-80-16,-1 0-16 0,0 1 0 0,-3 1 0 15,0 0-144-15,-3 3-16 0,4 0-16 0,0 0 0 0,2 3-176 0,1 0 0 16,2 1 0-16,2-1 0 0,1 1 0 0,2 1 0 16,2-1 0-16,2-1-176 15,1 1-384-15,2-1-80 0,1 0 0 0,1-2-16 16,4 2-400-16,-1-2-80 0,-1 2-16 0,1 0-17936 16</inkml:trace>
  <inkml:trace contextRef="#ctx0" brushRef="#br0" timeOffset="57586.97">26113 16521 20271 0,'-6'-10'896'0,"2"5"192"0,1 0-880 0,-1 1-208 0,1 1 0 0,1 1 0 0,-3 0 1920 0,-2-1 352 0,-6-2 64 0,-3-1 16 0,-6 2-304 0,0 1-64 15,-2 3-16-15,1 4 0 0,3 2-1040 0,1-1-208 16,0 4-32-16,4-2-16 0,2 3-336 0,3-3-64 16,2 1-16-16,1-1 0 0,2 1-256 0,2-1 0 15,3 0 0-15,2 0 0 16,1 0 0-16,1 0 0 0,2 0 0 0,2 0 0 0,2 0 0 0,3 2 0 16,1-2 0-16,3 1 0 0,3-1-256 0,1-3 64 0,3 2 0 15,-2-2 0-15,-2 0-112 0,3 1-16 0,-1-1 0 0,0 0 0 16,-1 0 192-16,-4 1 128 0,-2 0-192 0,-2 0 192 15,-3 2-128-15,-3 0 128 0,-3 0 0 0,-1 0 0 16,-3 1 0-16,-3-1 0 0,-1-1 0 0,-3 0 0 16,0-1 128-16,-5 1 128 0,-2-2 16 0,-3 0 16 15,-1 1 288-15,0-1 48 0,-2-1 16 0,0 0 0 0,0-2-32 16,-1 0 0-16,3-1 0 0,-1 0 0 0,2 0-112 0,3-1-32 16,2 0 0-16,0-1 0 0,4 1-288 0,1-1-176 15,2 2 192-15,3-1-192 0,3 1 0 0,2 0-192 16,4 1 0-16,3-1-19280 15</inkml:trace>
  <inkml:trace contextRef="#ctx0" brushRef="#br0" timeOffset="57904.13">26517 16342 8287 0,'0'-30'736'0,"0"13"-592"0,0 2-144 0,2 2 0 15,-2 2 4816-15,1 2 944 0,-1-4 176 0,1-9 32 16,1-11-2432-16,-1-5-480 0,-1 1-112 0,0 5 0 16,0 9-1760-16,-1 9-352 0,-1 7-64 0,1 6 0 15,-2 5-384-15,-1 6-80 0,0 5-16 0,-2 7 0 16,0 3-288-16,-1 2 0 0,0 5 0 0,2 2 0 16,-2 2 0-16,1 0 0 0,0 2 0 0,1 1 0 15,0 0 0-15,2-1 0 0,1 0 0 0,2-1 0 16,1-4 0-16,-1-33 0 0,7 55-160 0,-7-55 160 0,0 0 0 0,0 0-176 15,24 72 176-15,-17-58-128 0,2-3 128 0,-2 1 0 16,-2-3 0-16,1 0 0 0,0-2-160 0,-1-1 160 16,1-1-192-16,0-1 192 0,-4 1-400 0,3-2 16 15,-1-1 16-15,0 0 0 16,-1-1-912-16,0-1-176 0,-2-1-32 0,1-1-15616 0</inkml:trace>
  <inkml:trace contextRef="#ctx0" brushRef="#br0" timeOffset="58111.73">26295 16534 18431 0,'5'-7'816'0,"-3"3"160"0,3 1-784 0,-1 0-192 0,0 0 0 0,0 2 0 16,1-1 1632-16,3-1 288 0,6 1 48 0,5-4 16 16,3 2 560-16,2 0 112 0,0-1 32 0,0 2 0 15,-3 1-1248-15,1 0-240 0,-4 1-48 0,0 1-16 16,-2 0-688-16,-1 1-128 0,2 1-16 0,-3-1-16 31,2 0-608-31,-2 2-128 0,2 0-32 0,-5 0-16992 0</inkml:trace>
  <inkml:trace contextRef="#ctx0" brushRef="#br0" timeOffset="58334.24">26790 16569 23039 0,'3'-3'1024'0,"-2"2"192"0,0 0-960 0,-1 1-256 0,-1 1 0 0,0 0 0 16,1 2 1728-16,0 0 288 0,0 4 64 0,0 3 16 15,1 3-384-15,-1 1-80 0,3 1-16 0,-3-5 0 16,0-4-1024-16,0 0-208 0,3 2-32 0,-2 1-16 16,2 0-336-16,1 1 128 0,2 2-128 0,1-1 0 15,-7-11 0-15,0 0-256 0,0 0 32 0,0 0 16 31,52 49-1264-31,-41-44-240 0</inkml:trace>
  <inkml:trace contextRef="#ctx0" brushRef="#br0" timeOffset="58935.33">27020 16602 2751 0,'6'-6'128'0,"-5"3"16"0,2 0-144 0,0 1 0 15,-2 0 0-15,1 2 0 0,-1 0 1904 0,2 2 336 16,1-1 80-16,2 5 16 0,1 1 480 0,-3 3 112 15,2 2 16-15,-4 1 0 0,3 1-1408 0,-1 0-256 16,-1 2-64-16,-2-1-16 0,1 1-368 0,-2-2-64 16,1 0 0-16,0-1-16 0,1-3-368 0,-1-2-80 0,1-1-16 0,-2-2 0 15,1-3 544-15,0 0 96 0,1-2 32 0,-1-2 0 16,1 1 432-16,-2-3 80 0,1-1 32 0,1 0 0 16,0-2-608-16,0 0-112 0,-1-2-16 0,1-1-16 31,-1 0-336-31,2 1-64 0,-2-3-16 0,1 0 0 0,0 0-48 0,1 0-16 0,0-1 0 0,0-3 0 31,1 2-64-31,0-3-16 0,2 0 0 0,1 2 0 0,0 1-64 0,0 1 0 0,2 2-128 0,-1 3 192 0,1 4-192 0,-1 3 0 16,2 1 0-16,-1 4 0 0,-1 3-160 0,1 3-32 31,-1 1 0-31,0 2 0 0,1 0-64 0,-2 1-32 16,-7-14 0-16,0 0 0 0,0 0 112 0,0 0 32 15,27 75 0-15,-24-63 0 0,-1 1 144 0,0-3 0 16,-1 0-144-16,1-3 144 0,1 0 0 0,-2-3 0 15,0 1 0-15,-1-4 0 0,2 0 0 0,-1-1 0 16,-1 0 0-16,2-1 0 0,-2-2 128 0,0 0 0 16,0-1 0-16,-2-2 0 0,2 2 96 0,0-1 16 15,-1-3 0-15,1 1 0 0,0 0-48 0,0-1 0 16,1-2 0-16,1 0 0 0,0-1-48 0,1-2-16 0,2 0 0 0,-1-1 0 16,3-3-128-16,1-1 128 0,1-2-128 0,-4 9 128 15,0 4-128-15,-1 0 0 0,-1 1-192 0,1 0 192 16,0 1-320-16,2 1 48 0,1-1 16 0,1 2 0 15,2 2-32-15,0 1 0 0,0 3 0 0,1 1 0 16,-1 3 96-16,0 2 0 0,-1 2 16 0,-1 2 0 16,-1 1 176-16,0 1-160 0,-1 1 160 0,-1 1-160 15,1 0 160-15,-2 0 0 0,1 0 0 0,-1 1 0 16,0-2 0-16,0-1 0 0,1 1 0 0,-1-2-128 0,0-1-160 16,0-1-32-16,1-2 0 0,-3 1 0 15,3-2-1328-15,-3 1-272 0</inkml:trace>
  <inkml:trace contextRef="#ctx0" brushRef="#br0" timeOffset="59459.92">27851 16774 8287 0,'2'-4'736'0,"1"0"-592"0,-1 1-144 0,-1 0 0 0,1 0 3264 0,0-1 608 0,1-5 128 0,3-5 32 15,-1-4 288-15,1-2 64 16,-2 0 16-16,-1 2 0 0,-1 1-2640 0,-4 1-528 0,1 2-96 0,-3 2-32 16,-4 0-528-16,0 2-96 0,-5 1-32 0,2 1 0 15,-2 3-112-15,-1-1-16 0,0 3-16 0,-3 2 0 16,0 2-176-16,0 2-128 0,0 3 144 0,2 1-144 16,1 1 0-16,1 4 0 0,3-1 0 0,0 2 0 15,2 1 0-15,3 1 0 0,1-1-144 0,3 3 144 16,1 3-304-16,1 0 48 0,2 0 0 0,1 0 0 15,-4-20-192-15,0 0-16 0,0 0-16 16,30 63 0-16,-20-53 96 0,0-2 0 0,0-2 16 0,1-2 0 0,0-2 144 0,2-1 32 16,0-2 0-16,-2-2 0 0,0 0 192 0,0-3 0 15,1 1 0-15,-1-2 0 0,0-2 256 0,-2 1-16 16,-1-2 0-16,2 0 0 0,-4 0 112 0,-1-1 32 16,0 1 0-16,-2 0 0 0,-1 0 64 0,1-1 32 0,0 1 0 15,-2 0 0-15,1 2-16 0,-1-1 0 0,1 2 0 0,-1 1 0 16,1 2-144-16,-1 1-48 0,2 2 0 0,0 2 0 15,-1 4-272-15,3 2 160 0,-3 1-160 0,1 2 128 16,2 3-128-16,-1-1 0 0,0 3 0 0,-1-10 0 16,-2-1 0-16,1 1 0 0,-1-1 0 0,2 0 0 15,0 0 0-15,1 1 0 16,2 0-144-16,2 1 144 0,3 0-192 0,1-1 0 0,2 1 16 0,1-2 0 31,-1 0-288-31,2-2-64 0,-3-1-16 0,1-1 0 0,-1 0-416 0,-1-1-96 0</inkml:trace>
  <inkml:trace contextRef="#ctx0" brushRef="#br0" timeOffset="59713.73">28197 16292 12895 0,'-6'-12'1152'0,"3"5"-928"0,2 1-224 0,1 2 0 0,-2 1 3536 0,2 1 672 0,-1 1 128 0,1 0 16 0,-1-2-1024 0,-1 1-192 15,1 5-64-15,1 1 0 16,-2 5-1936-16,4 4-400 0,-1 2-80 0,-1-15-16 0,0 0-432 0,7 67-80 31,-7-67-128-31,6 56 176 0,-6-56-176 0,11 71 160 0,-11-71-160 0,12 66 160 16,-12-66-160-16,0 0 0 0,19 79 0 0,-19-79 0 16,0 0 176-16,0 0-48 0,24 74-128 0,-18-60 192 15,-2-2-48-15,0 0-16 0,2-2 0 0,-2-2 0 16,1-1-128-16,-1-1 0 0,0 0 0 0,0-2 0 15,-1-1-560-15,0-1-80 0,-2 0-32 0,-1-1-17984 16</inkml:trace>
  <inkml:trace contextRef="#ctx0" brushRef="#br0" timeOffset="59952">28089 16492 16575 0,'-1'-3'1472'0,"1"0"-1168"15,0 0-304-15,0 2 0 0,0 2 2704 0,0-2 496 16,0-1 80-16,0-2 32 0,1 0-336 0,1-3-64 16,2 2-16-16,2 1 0 0,1 3-1744 0,1-1-336 15,4 1-80-15,0 1-16 0,4 1-352 0,-1 1-80 16,4-1-16-16,-1 2 0 0,2-2-96 0,0 2-32 0,-1 0 0 0,1-2 0 16,-1 4-144-16,-1-2 0 0,0-1 144 0,-1 0-144 15,2 1 0-15,-4-1-192 0,1 1 32 0,-2-1 0 31,-2 1-1152-31,-2-2-224 0</inkml:trace>
  <inkml:trace contextRef="#ctx0" brushRef="#br0" timeOffset="60331.43">28457 16674 11967 0,'8'0'528'0,"-4"-2"112"0,1 2-512 16,-3-1-128-16,1 1 0 0,0-1 0 0,0 1 2592 0,1-2 480 15,0 1 112-15,2-1 16 16,1-1 176-16,2 2 32 0,0-2 16 0,1 0 0 0,3 1-1616 0,0-3-320 16,0 2-64-16,-2 1-16 0,2-3-832 0,-2 1-192 15,-1 0-16-15,0 0-16 0,-1-1-64 0,0-2-16 16,-2 2 0-16,0-2 0 0,-1-2 16 0,-2 1 0 16,-1-1 0-16,-2-1 0 0,1 0-32 0,-4 1 0 15,-2-1 0-15,0 1 0 0,-2 1-64 0,-1 1-32 16,-1-2 0-16,-2 4 0 0,0 0-160 0,-2 1 0 0,1 3 0 0,3-1 0 15,-1 2 0-15,1 2 0 0,-2 1 0 0,-4 4 0 16,0 4 0-16,1 2-144 0,0 4 144 0,3-1 0 16,3 3 0-16,3 1-128 0,3-2 128 0,2 0 0 15,-1-18 0-15,0 0 0 0,0 0-128 0,0 0 128 16,25 70 0-16,-20-65 0 0,0 4 0 0,5-2 0 16,0 1 0-16,1 1-128 0,2-2 128 0,1 1 0 0,3-1-208 15,0-1 16-15,1 0 0 0,2-1 0 16,1-2-464-16,1 0-96 0,-3 0-16 0,3-2-18192 15</inkml:trace>
  <inkml:trace contextRef="#ctx0" brushRef="#br0" timeOffset="60822.88">29082 16200 37775 0,'-4'-21'1664'0,"3"13"368"0,-1-2-1632 0,1 3-400 0,1 3 0 0,-1 1 0 15,1 1 864-15,0 0 96 0,-2-3 0 0,2 2 16 16,0 5-320-16,0 2-64 0,2 5-16 0,0 1 0 31,3 6-384-31,-3 4-192 0,-2-20 160 0,0 0-160 16,12 62 128-16,-12-62-128 0,0 0 0 0,11 85 144 0,-11-85-144 0,11 72 0 0,-11-72 0 0,12 72 0 16,-12-72 0-16,0 0 0 0,17 78 0 0,-17-78 0 15,0 0 0-15,0 0 0 0,25 80 128 0,-19-64-128 16,-2-3 0-16,2-2 0 0,-1-1 0 0,2-3 128 15,-1 0-128-15,0-3 160 16,-1-1-160-16,1-3 160 0,0 2 32 0,-1-4 0 0,1-1 0 0,-2-1 0 0,-1-2 32 0,0 1 16 16,-2-2 0-16,-2-2 0 0,1 1 0 0,-4-1 0 15,-1-1 0-15,-2 0 0 0,-1 1-96 0,-4-1-16 16,1 0 0-16,-4 1 0 0,-7 1-128 0,-3 1 0 16,-3 3 0-16,-2 4 0 0,-1 1 0 0,3 3 0 15,1 2 0-15,4 2 0 0,5 2-144 0,2 2 144 16,5 0-192-16,3 4 192 0,-1-1-128 0,3 2 128 15,4 0 0-15,2 0 0 0,1 0-144 0,2-1 144 16,3-1 0-16,1-2-144 0,1-2 144 0,3-1 0 0,4-1 0 0,3-2-128 31,3-2 128-31,2-3 0 0,-1-1 0 0,-2-2 0 16,-4 1 128-16,2-3-128 0,3 0 160 0,5-1-160 16,0 0 0-16,1-2 0 0,0 0 0 0,0 2 0 31,-2 0-608-31,-1 0-160 0,-1-1-48 0,-2 4-19136 0</inkml:trace>
  <inkml:trace contextRef="#ctx0" brushRef="#br0" timeOffset="61377.97">30328 16265 4607 0,'7'-18'400'0,"-4"8"-400"0,0 2 0 0,0-1 0 0,0 4 4416 0,-2 0 784 0,-1 0 176 0,2-4 16 16,-2-3-1600-16,0-7-320 0,-2-3-64 0,-1-1-16 16,-2 2-1520-16,-2 5-304 0,0 3-64 0,-2 1-16 15,-5-2-848-15,-6-2-192 0,-5 2-16 0,-2 4-16 16,-3 4-160-16,1 5-48 0,-1 2 0 0,2 5 0 16,4 1-208-16,1 4 0 0,3 4 128 0,5 2-128 15,3 1 0-15,4 2 0 0,4 1 0 0,4 1 0 0,0-22 0 0,0 0 0 16,21 73 0-16,-21-73-160 0,0 0 160 0,56 65-208 15,-56-65 80-15,0 0 128 0,57 39-304 0,-44-32 64 16,1 2 16-16,-14-9 0 0,0 0 224 0,63 31-176 16,-63-31 176-16,71 35-160 0,-71-35 160 0,73 42 0 15,-73-42 0-15,56 47 0 0,-56-47 0 0,0 0-192 16,0 0 192-16,33 69-192 0,-37-56 192 0,-3-2 0 16,-1-2-144-16,-4-2 144 0,2 0 0 0,-2-3 0 15,-1 0 0-15,0-1 0 0,2 0 192 0,-2-3 0 0,-1 1 0 0,-4-1 0 16,-3-1 64-16,-5-2 32 0,1-1 0 0,1-2 0 15,3 1-288-15,4-1 0 0,4 2 0 0,2 0 0 16,4-1-176-16,2 2-80 0,4 2-32 0,4 1-18800 16</inkml:trace>
  <inkml:trace contextRef="#ctx0" brushRef="#br0" timeOffset="61806.92">30713 16513 27647 0,'2'-5'2448'0,"1"1"-1952"16,0 1-496-16,-1 1 0 0,-2-1 2272 0,1 0 352 16,2-4 80-16,0-4 16 0,-1-6-1056 0,0 1-192 15,-4-1-64-15,0 0 0 16,-5 3-720-16,-1 1-160 0,-3 2-16 0,0 1-16 0,-3 4-240 0,0 2-64 16,-2 1 0-16,-1 3 0 0,0 3-192 0,-3 3 0 15,2 1 128-15,0 3-128 0,2 1 0 16,2 0 0-16,3 4 0 0,2-1 0 0,2 1 0 0,3 2 0 0,1 2 0 0,3-2 0 31,0-17 0-31,0 0-128 0,0 0 128 0,26 72 0 0,-26-72-256 0,0 0 64 0,0 0 16 0,49 52 0 16,-35-44-112-16,0-2-32 0,-1-2 0 0,0-2 0 15,-1-2 192-15,3-3 128 0,-3 0-192 0,1-3 192 16,-2 1 0-16,1-2 0 0,-3 0 0 0,1-2 0 16,-4 2 0-16,0-1 256 0,-4-1-64 0,1 1 0 15,-1-1 224-15,-2 1 32 0,-2-1 16 0,2 2 0 16,-1 0 48-16,-1 0 16 0,1 1 0 0,0 1 0 0,1 2-64 0,-2 0-16 15,2 3 0-15,0 1 0 0,2 1-256 0,-1 2-64 32,2 2-128-32,0 1 192 0,1 0-192 0,0 1 0 15,3 1 0-15,-1 1 0 0,2-2 0 0,1 1-128 16,-1-1 128-16,4-1 0 16,-1-1-480-16,-3-3 16 0,-1-1 0 0,2 1 0 15,-1-1-656-15,1-1-128 0,4-1-32 0,-1 0-18352 0</inkml:trace>
  <inkml:trace contextRef="#ctx0" brushRef="#br0" timeOffset="62092.03">31005 16171 26719 0,'-3'-33'1184'0,"2"16"240"0,-1 0-1136 0,2 0-288 0,2 9 0 0,-2 8 0 0,0-3 1200 0,0-3 176 0,1-3 32 0,-1-3 16 16,2 1 272-16,-2 4 48 0,0 3 16 0,1 4 0 15,-1 4-800-15,1 4-144 0,1 5-48 0,1 3 0 16,-3-16-544-16,0 0-224 0,8 66 176 0,-8-66-176 16,0 0 192-16,13 92-64 0,-13-92-128 0,10 73 192 15,-10-73-192-15,7 70 144 0,-7-70-144 0,0 0 128 16,15 84-128-16,-15-84 128 0,0 0-128 0,0 0 128 0,16 78 0 0,-13-64 0 16,1-1 0-16,-1-3 0 0,0-2 0 0,-1 1-128 15,1-2 192-15,0-2-64 0,0 0-128 0,0-2 0 16,-2 1 144-16,2-3-144 0,-2 1 0 0,1-2 0 15,1 0 0-15,-2-2-12848 16,1-1-2448-16</inkml:trace>
  <inkml:trace contextRef="#ctx0" brushRef="#br0" timeOffset="62471.74">31199 16415 7359 0,'4'0'320'0,"-3"0"80"0,1 2-400 0,-1-2 0 0,1 1 0 0,-1-1 0 16,0 1 2240-16,2 1 352 0,1 2 80 0,1-1 16 16,3 1 1200-16,1 0 240 0,0-1 48 0,3-3 16 15,-1 0-1552-15,-1 0-304 0,3-3-64 0,-1 1-16 16,1-3-1344-16,-2 0-272 0,2-2-48 0,-2 0-16 16,1-1-192-16,-4 3-64 0,-1-1 0 0,-1 2 0 15,0-2-96-15,1-1-32 0,-2 0 0 0,1-1 0 0,-2-2-64 0,-4 1 0 16,-1-1-128-16,-5 1 192 0,-1 0-192 0,-3 2 176 15,-1 0-176-15,-3 1 160 0,0 3-160 0,-3 1 0 16,0 3 0-16,-3 0 0 0,0 5 0 0,2 1 0 16,1 2 0-16,1 2 0 0,2 2-144 0,0 1 144 15,4 1 0-15,3 2 0 0,3 2-128 0,1-2 128 16,4 1 0-16,-1-18 0 0,0 0 0 0,0 0-128 16,20 71 128-16,-13-59 0 0,3 1 0 0,1-2 0 15,1-2 0-15,2-1 0 0,1-1-160 0,2-1 160 0,0 0-128 0,0-3 128 16,0 1-288-16,0-3 32 0,0 2 0 0,-3-3 0 31,-1 1-608-31,1 1-112 0</inkml:trace>
  <inkml:trace contextRef="#ctx0" brushRef="#br0" timeOffset="62793.31">31810 16277 23039 0,'-3'-7'2048'0,"1"1"-1648"15,-1 2-400-15,0 2 0 16,0 1 2752-16,-1-3 480 0,-5-3 96 0,-5-5 0 0,-4 0-1152 0,-5 0-256 16,1 4-32-16,1 4-16 0,2 4-1088 0,4 2-208 15,1 7-64-15,2 1 0 0,5 4-512 0,2 0 0 16,2 3 0-16,3-17 0 0,0 0 0 0,0 0 0 16,25 69 0-16,-25-69 0 0,0 0-128 0,58 44 128 15,-58-44-208-15,52 24 80 0,-52-24-160 0,0 0-32 16,71 31 0-16,-71-31 0 0,0 0 112 0,71 37 16 15,-71-37 0-15,0 0 0 0,55 38 192 0,-55-38-144 16,0 0 144-16,0 0-128 0,0 0 128 0,0 0 0 0,0 0 0 0,34 64 128 16,-41-57 176-16,-2 0 32 0,-2-2 16 0,-1 1 0 15,0 0 192-15,-1-2 32 0,-1 2 16 0,0-2 0 16,0 1-352-16,-3 1-80 0,-2 1-16 0,-3 4-20112 31</inkml:trace>
  <inkml:trace contextRef="#ctx1" brushRef="#br0" timeOffset="23879.64">28096 10893 0,'0'0'15,"0"0"-15,0 0 0,0 0 16,44-98 0,-18 46-16,-26 52 15,0 0-15</inkml:trace>
  <inkml:trace contextRef="#ctx0" brushRef="#br0" timeOffset="79057.35">24770 4771 17503 0,'0'-1'1552'0,"0"-2"-1232"0,0 2-320 0,0-1 0 0,0 1 1120 0,0-1 160 0,-2 0 48 0,2-3 0 16,-1 0 1456-16,-1-1 288 0,2 2 64 0,-1 2 16 16,0 1-1344-16,-1 2-272 0,2 1-48 0,-1 2-16 15,1 3-592-15,0 3-128 0,-2 3-32 0,2 1 0 16,0-1-320-16,0 2-64 0,2 3-16 0,-1 4 0 15,2-1 800-15,0 1 160 0,-3-22 16 0,7 51 16 16,-7-51-1728-16,8 54-352 16,-2-22-64-16,0 2 0 0,-1 5 832 0,-2 1 0 0,0 3 0 0,-3 1 0 0,0-2 160 0,-1 2-160 15,-1 1 192-15,-1 0-192 0,1-2 160 0,-1 0-160 16,-2 3 128-16,1-3-128 0,0 0 192 0,0-4-64 16,1 1 0-16,0-2 0 0,0 0 32 0,3-2 0 15,0-4 0-15,-1-1 0 0,-1-1 16 0,2 2 0 16,2 5 0-16,-2 0 0 0,0-3-48 0,-2 1-128 0,2-1 192 0,0 0-64 15,0-3-128-15,0 0 192 0,0-1-192 0,0-1 192 16,2 1-64-16,-1 1 0 0,1-1 0 0,-1-3 0 16,-1-27 0-16,2 46 0 0,-2-46 0 0,4 50 0 15,-4-50-128-15,5 45 128 0,-5-45-128 0,5 39 128 16,-5-39-128-16,0 0 160 16,10 44-160-16,-10-44 160 0,0 0-160 0,0 0 160 0,14 41-160 0,-12-34 160 15,0 0-160-15,1 0 160 0,0 0-160 0,-1 0 160 16,1 1-160-16,-1-3 128 0,0 1-128 0,0-1 128 15,1 0-128-15,-1-2 0 0,3-2 0 0,-1 0 128 0,0-1-128 0,0-1 0 16,2 0 144-16,0-2-144 0,1 0 176 0,1-1-48 16,1-1 0-16,-1 1 0 0,1 1-128 15,1 1 160-15,1-3-160 0,-11 5 160 0,0 0-160 0,0 0 0 16,56-10 0-16,-56 10 0 0,0 0 0 0,0 0 0 16,61 2 0-16,-61-2 0 0,0 0 0 0,0 0 0 15,65 5 0-15,-65-5 0 0,0 0 0 0,74 9 0 16,-74-9 0-16,0 0 0 0,82 3 0 0,-82-3 0 15,57 0 0-15,-57 0 0 0,60-3 0 0,-60 3 0 0,58-1 0 0,-58 1 0 16,56-2-160-16,-56 2 160 0,57 0 0 0,-57 0-144 16,0 0 144-16,77 3 0 0,-77-3 0 0,0 0 0 15,81 1 0-15,-81-1 0 0,0 0 0 0,71 0 0 16,-71 0 0-16,0 0 0 0,56-1 0 0,-56 1 0 16,0 0 0-16,0 0 0 0,0 0 0 0,62-4 0 15,-62 4 0-15,0 0 0 0,0 0 128 0,0 0-128 16,0 0 128-16,0 0-128 15,50-10 160-15,-49 8-160 16,2 1 192-16,-2 0-48 0,-1 1-16 0,0-2 0 0,2 1 16 0,-2-1 0 16,0 0 0-16,-2 0 0 0,2 1-144 0,0-2 160 15,-1 1-160-15,1 0 160 0,-2-1-160 0,1 0 0 16,0 0 0-16,-1 0 0 0,1 0-272 0,-2 1-96 16,2-1-16-16,-1-1 0 15,-1-1-672-15,1 0-144 0,-1-2-16 0,-2 0-20224 16</inkml:trace>
  <inkml:trace contextRef="#ctx0" brushRef="#br0" timeOffset="79980.37">24901 4705 15663 0,'-1'1'1392'0,"-1"-2"-1120"0,1 1-272 0,1 0 0 0,-2 0 944 0,2-2 128 16,0 2 16-16,0-2 16 0,0-1 1792 0,3 0 368 15,3-1 64-15,1 0 0 0,4-1-1008 0,2 0-208 0,3-2-32 0,2 0-16 16,3-1-1024-16,3 0-208 16,2-1-32-16,3 0-16 0,4-3-304 0,1 1-64 15,1 0-16-15,2-1 0 0,-2 1-64 0,0-2-16 0,-2 2 0 0,-2 1 0 16,-3 0-64-16,-1 3-32 0,-27 7 0 0,47-7 0 15,-47 7-48-15,0 0-16 0,60 2 0 0,-60-2 0 16,0 0-32-16,0 0 0 0,71 22 0 0,-71-22 0 16,0 0-128-16,0 0 160 0,58 37-160 0,-58-37 160 0,0 0-160 15,0 0 0-15,0 0 0 0,63 47 0 0,-63-47 0 0,0 0 0 16,0 0 0-16,0 0 0 0,47 43 128 0,-47-43-128 16,0 0 128-16,0 0-128 0,27 48 176 0,-27-48-48 15,0 0-128-15,13 54 192 0,-13-54-64 0,5 42-128 16,-3-23 176-16,-1 2-176 0,0 2 160 0,-1 3-160 15,0 3 128-15,2 2-128 0,-2-2 144 0,0 3-144 16,0-3 160-16,0 1-160 0,0 0 192 0,1-2-64 16,1 0-128-16,-2-28 192 0,5 51-16 0,-5-51-16 15,3 45 0-15,-3-45 0 0,4 47-16 0,-4-47 0 16,3 49 0-16,-3-49 0 0,4 51-16 0,-4-51-128 16,-2 48 192-16,0-25-64 0,2-23-128 0,-3 51 160 0,2-25-160 0,1 1 160 15,0-27-160-15,6 60 160 0,-6-60-160 0,4 59 160 16,-4-59-32-16,1 52 0 0,-1-52 0 0,2 51 0 15,-2-51 32-15,4 48 0 0,-4-48 0 0,1 41 0 16,-2-21 32-16,1-20 0 0,6 44 0 0,-6-44 0 16,7 45 0-16,-7-45 0 0,4 35 0 0,-4-35 0 15,0 40 0-15,-3-19 0 0,2 0 0 0,-1 2 0 16,1-2 0-16,1-1 0 0,0-20 0 0,3 42 0 16,-3-42-64-16,-2 38 0 0,-1-22 0 0,-1-1 0 0,1 2-128 0,1 0 192 15,2-17-192-15,-3 31 192 0,3-31-64 0,0 31-128 16,0-31 192-16,-2 29-64 0,2-29 16 0,-1 29 0 15,1-29 0-15,0 33 0 0,0-33-144 0,1 32 160 32,-1-32-160-32,2 33 160 0,-2-33-160 0,-2 34 0 15,2-34 0-15,-1 26 128 0,-1-14-128 0,0-1 0 16,2-11 0-16,0 0 0 0,0 0 0 0,2 35 128 0,-2-29-128 0,0-3 0 16,0 0 0-16,-1-2 0 0,0 1 128 0,-2-2-128 15,1-2 0-15,1-2-224 0,0-2 48 0,-2-2 16 31,-3-1-608-31,0-3-112 0,2-1-16 0,-1-3-16 16,-3-1-688-16,0-2-144 0,1-3-32 0,1-2-20000 0</inkml:trace>
  <inkml:trace contextRef="#ctx0" brushRef="#br0" timeOffset="80755.58">25169 4292 17503 0,'2'-1'1552'0,"-1"0"-1232"0,1-1-320 0,-1 1 0 0,1-1 1728 0,-1 1 304 0,0-2 48 0,4-3 16 16,0-2 1568-16,2-2 320 0,2-3 64 0,-1-1 16 15,2 0-2384-15,1-1-464 0,2-1-112 0,0-2-16 16,1-1-192-16,0-1-32 0,3-1-16 0,-1-1 0 15,2-2-80-15,-1-3-32 0,0 1 0 0,-2 1 0 16,0-2-128-16,-3 2-32 16,2-1 0-16,2-3 0 0,1-5-96 0,4-3-32 0,4-4 0 0,2-1 0 0,2 3-128 0,0 0-16 15,4-2-16-15,1 3 0 0,-3 2-128 0,0 5-32 16,-3 2 0-16,-4 3 0 16,-1 4 48-16,-6 3 0 0,-2 2 0 0,-1 3 0 0,-2 2-32 0,-4 0 0 15,-2 1 0-15,-1 2 0 0,0 4-144 0,-4-1 0 16,-1 3 0-16,-1 0 0 0,-1 2-144 0,-2 0-112 15,0 1-32-15,-2 0 0 16,-2 1-608-16,-1 0-112 0,-1 2-16 0,-1 0-16 31,1 3-416-31,-1-1-80 0,2 1 0 0,1 3-19552 0</inkml:trace>
  <inkml:trace contextRef="#ctx0" brushRef="#br0" timeOffset="81503.73">26124 2586 7359 0,'0'-3'656'0,"-1"0"-528"0,0 0-128 0,-1 0 0 0,1 2 1200 0,-1-2 208 0,0-1 32 0,-4-3 16 16,-3-2 1376-16,0 0 288 0,-4-1 48 0,1 3 16 15,1 0-704-15,0 2-144 0,0 2-32 0,1 2 0 16,0 2-640-16,-1 1-128 0,1 2-16 0,0 2-16 0,0 1-624 16,-3 4-128-16,2 0-32 0,-2 4 0 0,2-1-368 0,-2 1-80 15,2 1-16-15,1 1 0 0,1 0-256 0,1 0 160 16,2 1-160-16,2-1 128 0,1-2-128 0,3 1 0 15,0-16 0-15,0 0 0 0,0 0 0 0,23 51 128 16,-23-51-128-16,0 0 0 0,0 0 224 0,0 0-32 16,68 30-16-16,-57-29 0 0,0 0 48 0,1-2 16 15,0 0 0-15,0-4 0 0,0 0 16 0,-2-1 16 0,-1 2 0 0,-4 0 0 16,1-1 48-16,-2 1 0 0,-1-2 0 0,-3 2 0 16,0 0-128-16,-3 0 0 0,-2 1-16 0,-3 1 0 15,0 2-176-15,0 0 192 0,-2 2-192 0,-2 1 192 16,0 1-192-16,-3 3 0 0,1 0-160 0,-1 2 160 15,-1 2-160-15,2 3 160 0,-1 0-160 0,2 2 160 16,3 1-160-16,3 0 160 16,0 2-160-16,3 0 160 0,1-1 0 0,1-1-144 0,2-17 144 0,0 0 0 15,9 48-128-15,-9-48 128 0,0 0-128 0,0 0 128 16,0 0 0-16,61 48 0 0,-61-48 0 0,0 0 0 16,0 0 128-16,69 9 128 0,-69-9 0 0,0 0 16 0,52-10 176 0,-34 4 16 15,1 0 16-15,1-2 0 0,-2 1 0 0,-1 0 0 16,0-2 0-16,-2 2 0 0,0 0-208 0,-3 0-32 15,0 1-16-15,-4 1 0 0,-1 1-224 0,-1-2 0 16,-2 0 0-16,-1 1 0 16,-2 0-672-16,1 0-80 0,0-1-16 0,0 0-13648 15,-2 1-2736-15</inkml:trace>
  <inkml:trace contextRef="#ctx0" brushRef="#br0" timeOffset="81917.5">26504 2583 14735 0,'-4'-6'1312'0,"3"3"-1056"0,-1 1-256 0,1-1 0 0,-2 1 1392 0,2 2 208 0,-2-1 64 0,-1 1 0 0,-5-1 1792 0,-2 1 384 16,-3 1 64-16,-2 2 0 0,1 1-2224 15,-1 3-448-15,2 0-80 0,0 0-32 0,3 3-640 0,-1 0-128 16,5-2-32-16,2 2 0 0,0 0-112 0,2 2-16 16,3-3-16-16,3 3 0 0,2-2-176 0,-5-10 0 15,0 0 0-15,0 0 0 0,0 0 128 0,52 41-128 16,-52-41 0-16,0 0 128 0,0 0-128 0,0 0 128 31,73 25-128-31,-73-25 128 0,0 0 0 0,0 0 0 16,0 0 0-16,67 24 0 0,-67-24 32 0,0 0 0 15,0 0 0-15,0 0 0 0,0 0-16 0,0 0 0 0,17 58 0 0,-24-48 0 16,-2 1-16-16,-1-1-128 0,-3 0 192 0,-1 1-64 16,0-1-128-16,0-1 160 0,0-1-160 0,0-1 160 15,3-1-32-15,-1-2 0 0,2-1 0 0,0 0 0 16,2 0 48-16,1-3 0 0,0 1 0 0,1-1 0 16,2 0-176-16,1 0 0 0,0-1 0 0,2 1-13248 15,1-2-2512-15</inkml:trace>
  <inkml:trace contextRef="#ctx0" brushRef="#br0" timeOffset="82234.3">26685 2324 34095 0,'-1'-4'3024'0,"-1"1"-2416"16,2 2-480-16,0 0-128 0,0 1 1232 0,-1-2 240 15,1 1 32-15,-1-4 16 0,1 3 0 0,0 0 0 16,1 4 0-16,0 5 0 0,4 3-800 0,-5-10-144 16,0 0-48-16,15 50 0 0,-15-50-272 0,0 0-64 15,23 70-16-15,-23-70 0 0,0 0-176 0,24 75 160 16,-24-75-160-16,18 59 160 0,-18-59-160 0,0 0 0 0,23 61 0 0,-23-61 0 16,0 0 0-16,29 62 0 0,-29-62 0 0,0 0 0 15,0 0 0-15,30 58 0 0,-30-58 0 0,0 0 0 16,0 0 0-16,0 0-224 0,0 0 48 0,0 0 16 31,0 0-576-31,0 0-112 0,0 0-32 0,0 0-19264 0</inkml:trace>
  <inkml:trace contextRef="#ctx0" brushRef="#br0" timeOffset="82426.14">26622 2635 31327 0,'2'0'2784'0,"1"-1"-2224"15,2 1-560-15,-3-2 0 0,0 1 1744 0,1 0 240 16,4-1 64-16,4-2 0 0,5-2-368 0,2-1-64 16,3 2-16-16,-1-4 0 0,1 3-1008 0,-1 1-208 15,-2-1-32-15,-1 2-16 0,-3 1-512 0,-1 0-96 0,-3 2-32 0,0 1-19696 16</inkml:trace>
  <inkml:trace contextRef="#ctx0" brushRef="#br0" timeOffset="82631.92">27020 2485 26719 0,'4'-4'1184'0,"-1"3"240"0,0-2-1136 0,-2 2-288 0,1 1 0 0,-1-2 0 0,1 2 2448 0,-1 0 432 16,3 2 96-16,0 0 16 0,-4-2-1120 0,0 0-208 31,0 0-64-31,0 0 0 0,0 0-1072 0,0 0-208 0,39 61-64 0,-39-61 0 0,0 0-256 0,0 0 0 15,17 57 0-15,-15-46 0 0,1-1 0 0,0-2-272 16,0-1 48-16,-2-1 16 16,2-2-304-16,0-1-48 0,1 0-16 0,0-3-18144 0</inkml:trace>
  <inkml:trace contextRef="#ctx0" brushRef="#br0" timeOffset="83235.61">27201 2456 34095 0,'4'3'1504'0,"-1"-2"320"0,0 0-1456 0,-2 1-368 0,1-1 0 0,-1 1 0 31,0-1 1808-31,2 2 304 0,3 3 48 0,-6-6 16 16,0 0-1152-16,0 0-208 0,0 0-48 0,0 0-16 15,41 60 352-15,-41-60 80 0,0 0 16 0,0 0 0 16,0 0-1760-16,0 0-336 15,28 58-80-15,-24-52-16 0,-1-2 832 0,0 0 160 0,0-2 0 0,-2-1 0 0,1-1 880 0,-2-3 80 16,0 2 32-16,-2-2 0 16,1-1-1808-16,-2 0-352 0,0-2-80 0,-1 0-16 0,-2 1 816 0,2-1 144 15,1 0 48-15,-1-1 0 0,1 0 256 0,-1-3-160 16,1 0 160-16,0-1-128 0,2 0 128 0,1-2 128 16,0-1-128-16,3 0 176 15,1 0-48-15,2-2-128 0,2 2 192 0,0 0-64 0,2 1-128 0,0 2 0 0,0 1 0 0,3 2 0 16,0 1 0-16,-2 2 0 0,-1 2 0 0,0 2 0 15,-10 1 0-15,0 0 0 0,0 0 144 0,0 0-144 16,0 0 176-16,59 35-48 0,-59-35 0 0,0 0 0 16,0 0-128-16,32 51 0 0,-32-51 144 0,0 0-144 15,0 0 0-15,26 53 128 0,-26-53-128 0,0 0 0 16,0 0 928-16,0 0 112 0,0 0 32 0,0 0 0 31,0 0-1568-31,0 0-304 0,0 0-64 0,0 0-16 0,0 0 880 0,0 0 128 0,0 0 64 0,0 0 0 16,0 0-64-16,0 0 0 0,0 0 0 0,0 0 0 15,13-5-128-15,-12-5 0 0,2-2 0 0,1-1 0 0,-1-3 0 0,0 1 0 16,1-3-160-16,0-1 160 0,0 1-192 0,2-1 192 16,0 2-208-16,1 1 80 0,-2 0 0 0,3 3 0 15,-3 3 0-15,2 3 0 0,-1 2 128 0,0 0 0 16,-1 5-144-16,2 0 144 0,-2 3 0 0,-5-3 0 16,0 0 0-16,0 0 128 0,0 0-128 0,0 0 128 15,0 0-128-15,32 58 128 0,-32-58-128 0,0 0 192 16,0 0-192-16,24 54 192 0,-24-54-192 0,0 0 0 0,0 0 0 15,0 0 128-15,35 54-368 0,-35-54-80 0,0 0 0 0,0 0-16 32,0 0-544-32,0 0-96 0</inkml:trace>
  <inkml:trace contextRef="#ctx0" brushRef="#br0" timeOffset="83696.47">27954 2384 11055 0,'1'-6'976'0,"1"3"-784"0,-1 0-192 0,0 1 0 0,1-1 4480 0,-2 0 864 0,0 0 160 0,1-1 48 16,2-3-1840-16,1-3-352 0,-1-3-80 0,0 1-16 0,0-3-2048 0,-3 4-432 15,0 0-80-15,-2-1 0 0,0 3-384 0,-4-3-64 16,0 4 0-16,-2-1-16 0,-2 1-80 0,-1 2-16 16,-1 3 0-16,0 2 0 0,-4 1-144 0,-1 1 0 15,-3 5 144-15,3 0-144 0,3 4 0 0,0-1 128 16,3 3-128-16,2 0 0 0,2 0 0 0,3 3 0 15,1 1 0-15,2-1 0 0,1 1 0 0,0-16 0 16,0 0 0-16,0 0 0 0,17 55-240 0,-17-55 48 0,0 0 0 0,0 0 0 16,0 0-48-16,53 41 0 0,-53-41 0 0,0 0 0 15,0 0 112-15,0 0 128 0,63 7-208 0,-51-10 80 16,-12 3 128-16,24-5 0 0,-10 0 0 0,-2 0-128 16,0-2 128-16,-2 0 192 0,-1 0-32 0,-2-2-16 15,0 2 192-15,-3-2 48 16,0 1 0-16,-1 1 0 0,0 0 80 0,-2 1 32 0,-1-1 0 0,0 3 0 15,2 1 16-15,-2 0 16 0,1 2 0 0,-1 1 0 16,2 0-224-16,-2 1-48 0,1 2-16 0,2 0 0 0,0 1-240 0,0 2 144 16,1-1-144-16,0 1 128 0,-4-6-128 0,0 0-192 15,0 0 32-15,0 0 16 32,0 0-368-32,0 0-80 0,0 0-16 0,64 28 0 0,-64-28-272 0,0 0-48 0,0 0-16 0,0 0-12912 15,41-4-2592-15</inkml:trace>
  <inkml:trace contextRef="#ctx0" brushRef="#br0" timeOffset="83966.5">28209 1939 31327 0,'-1'-20'1392'0,"1"10"272"0,0 0-1328 0,0 3-336 0,0 1 0 0,1 2 0 0,1 0 2048 0,1-3 352 0,1-3 64 0,2 0 16 16,1 2-1056-16,0 3-208 0,-2 7-32 0,0 2-16 15,-1 5-512-15,-4-9-96 0,0 0-32 0,0 0 0 16,14 66-80-16,-14-66-32 0,7 51 0 0,-7-51 0 16,7 52-48-16,-7-52-16 0,11 58 0 0,-11-58 0 15,15 59-208-15,-15-59-144 0,15 53 192 0,-15-53-192 16,0 0 144-16,27 60-144 0,-27-60 0 0,0 0 144 0,0 0-144 0,0 0 0 16,34 61 0-16,-30-55 0 0,-1-1 0 0,0 0 0 15,0-3 0-15,-2 0-176 16,0-1-432-16,-1-1-96 0,2-1 0 0,-4-1-16 15,2 0-384-15,-1-4-80 0,0 0-16 0,-2-2-18416 16</inkml:trace>
  <inkml:trace contextRef="#ctx0" brushRef="#br0" timeOffset="84171.77">28109 2073 25791 0,'2'-1'2304'0,"0"-1"-1856"16,3 1-448-16,-3-1 0 0,1 2 1616 0,0 0 240 0,-1 0 32 0,3-1 16 15,6-1 672-15,5 1 144 0,2-2 32 0,-18 3 0 16,41-4-768-16,-41 4-160 0,38-1-32 0,-22-1 0 31,1 1-2016-31,-1-1-416 0,-2 1-64 0,0-1-32 0,-2 0 736 0,1 0 0 0,0 1 0 0,-3-2 0 16,0 2-272-16,-2-1-64 0,2-1-16 0,-3 2 0 16,0 0-608-16,-1 1-128 0</inkml:trace>
  <inkml:trace contextRef="#ctx0" brushRef="#br0" timeOffset="84584.15">28539 2251 11967 0,'4'0'1072'0,"0"-1"-864"16,-1 1-208-16,-2-2 0 0,2 2 2448 0,1-1 448 0,3-2 96 0,5 0 16 15,5-1 848-15,2-3 176 0,1 1 48 0,0-2 0 16,-2 1-2304-16,-1-2-464 16,-1 1-96-16,-1-1 0 0,-2 1-592 0,0-2-112 0,-2 0-32 0,0-1 0 15,1-1-128-15,-5 1-32 0,0 1 0 0,-1-1 0 16,-4-2-144-16,1 0-48 0,-3-1 0 0,-3 3 0 16,1 0-128-16,-6 2 0 0,-1 2 0 0,-3 3 0 15,0 4-128-15,-3 1-64 0,3 2-16 0,-1 3 0 16,0-1 48-16,-1 5 16 0,-1 2 0 0,-1 5 0 0,1 2 144 15,0 4 0-15,3 1 0 0,0 0 0 0,5-1 0 0,3-1 0 16,1-1 144-16,3-21-144 0,0 0 368 0,7 51-48 16,-7-51 0-16,0 0 0 0,0 0 96 0,0 0 16 15,0 0 0-15,53 54 0 0,-53-54 32 0,0 0 16 16,0 0 0-16,52 10 0 0,-52-10-208 0,0 0-32 16,42-3-16-16,-42 3 0 0,27-7-224 0,-14 1-256 15,-3 2 48-15,-2-2 16 16,-1 1-992-16,-1 0-192 0</inkml:trace>
  <inkml:trace contextRef="#ctx0" brushRef="#br0" timeOffset="84759.9">27262 2007 39615 0,'-22'-3'3520'0,"13"1"-2816"0,-1 1-560 0,4-1-144 0,3 1 0 0,2 0 0 0,-1-1 0 0,2-1 0 0,3 1 0 0,1-1-224 16,8 0 80-16,-2-3 16 0</inkml:trace>
  <inkml:trace contextRef="#ctx0" brushRef="#br0" timeOffset="86790.87">27694 4558 20271 0,'3'0'1792'0,"-3"0"-1424"0,-2 0-368 0,2 1 0 0,-1-1 1152 0,1 0 176 0,-2 2 16 0,0-1 16 0,-1 1 1616 0,-1 0 320 15,1 1 64-15,1 2 16 0,1 2-1776 0,1 2-336 32,0 4-80-32,3 4-16 0,-2 0-624 0,2 3-128 15,1 0-32-15,-1 2 0 0,0 2-64 0,1 3 0 16,-1 1-16-16,0 2 0 0,0 0-112 0,-2 2 0 15,2 3-16-15,0 1 0 0,-1-1-176 0,0-1 128 16,1-1-128-16,-2-2 128 0,3 0-128 0,-1-2 128 0,-1 1-128 0,0-2 128 16,1-1-128-16,0 1 192 0,0-1-192 0,0 0 192 15,0 3-16-15,-1-1 0 0,1-2 0 0,-1 0 0 16,-1 0-32-16,2 3 0 0,1 4 0 0,-1-1 0 16,1 1-144-16,0-1 192 0,1 1-192 0,-1-2 192 15,-1 1-192-15,-1-2 0 0,1 1 0 0,-3 1 128 16,0-1-128-16,0 1 0 0,-3-1 0 0,2 2 0 0,-2 1 0 0,-1 1 0 15,1-1 0-15,0-1 0 0,1 0 0 0,-1-2 0 16,1 1 0-16,1-3 0 0,-1-1 0 0,2-2 0 16,-1 1 0-16,0-1 0 0,1 0 0 0,0-2 0 15,0 1 0-15,0-1 0 0,0-1 0 0,-2 0 0 16,1 2 0-16,1-2 0 0,-2 1 0 0,2-1 0 16,0-1 0-16,0-2 0 0,0-1 0 0,0 1 0 15,2-1 0-15,-1 1 0 0,1-1 128 0,0-3-128 16,0 0 0-16,1 0 128 0,0-3 0 0,1 0-128 15,0 0 192-15,0-3-64 0,0-1 32 0,1-1 0 16,0-1 0-16,0-1 0 0,-1 0-32 0,2 0 0 0,-2-1 0 16,1-2 0-16,2 0 16 0,-1-1 0 0,1 2 0 0,2-4 0 15,-9-1-16-15,0 0-128 0,0 0 192 0,0 0-64 16,0 0 0-16,62-1 0 0,-62 1 0 0,0 0 0 16,0 0 0-16,52-9-128 0,-52 9 192 0,0 0-64 15,51-13-128-15,-51 13 0 0,42-10 144 0,-42 10-144 16,50-12 0-16,-50 12 0 0,55-13 0 0,-55 13 128 15,59-13-128-15,-59 13 0 0,58-11 0 0,-58 11 0 16,57-8 0-16,-57 8 0 0,59-8 0 0,-59 8 0 16,61-5 0-16,-61 5 0 0,0 0 0 0,0 0 0 0,66-6 0 0,-66 6 0 15,54-8 0-15,-54 8-128 0,66-13 128 0,-66 13 0 16,65-14-144-16,-65 14 144 0,59-14 0 0,-36 7 0 16,-5 2-144-16,1 0 144 0,-19 5 0 0,0 0 0 15,48-7 0-15,-37 4 0 0,0 3 0 0,-1-2 0 16,0 2 0-16,0 0 0 0,1-1 0 0,1 1 0 15,-4-1 0-15,1-1 0 0,-2 1 0 0,0-2 0 16,-2 0 0-16,0 0 0 0,-3-1 0 0,0 0 144 16,1-2-144-16,-2 1 128 0,-1-3-128 0,0 0 192 0,-1-2-192 0,-1 0 192 15,2 0-64-15,-1-1-128 16,-2-2 192-16,-1-1-64 0,1-3 16 0,0 0 0 0,0-2 0 0,2-4 0 16,1-3 80-16,0 1 16 0,-1-3 0 0,1 0 0 15,-3-5 0-15,1 2 0 0,2-3 0 0,0 2 0 16,0-1-112-16,-1 1 0 0,1 1-128 0,-2 5 192 15,1 5-64-15,0-5-128 0,-2-6 176 0,1-6-176 16,-2-3 208-16,1-3-64 0,-1 2-16 0,3-2 0 16,1 3 0-16,-3-1 0 0,-3 1 0 0,3 1 0 15,1 0-128-15,0 1 128 0,1-1-128 0,2 1 128 0,1 5-128 16,0-1 0-16,-2 1 144 0,0 0-144 0,0 3 144 0,-1 0-144 16,0 4 192-16,-1 0-192 0,-1 1 208 0,1 4-64 15,-1-1-16-15,0 1 0 0,-3 0 16 0,1 1 0 16,2 0 0-16,0 0 0 0,-1 1 0 0,1 0 0 15,0 2 0-15,0 0 0 16,0-4 208-16,-1 1 32 0,3-1 16 0,-2-1 0 0,0-1-288 0,2-1-112 16,-4-1 0-16,3 2 0 0,-3 0 0 0,4 3 0 15,-5-2 0-15,1 2 0 0,-5 1 0 0,4 1 0 16,6 2 0-16,-3-2 0 0,-2 2 0 0,0-1 0 16,0 1 0-16,-1 0 0 0,0 0 0 0,1 2 0 0,-1 0 0 0,0 1 0 15,1-1 0-15,-1 1 0 16,2 1 0-16,-2 0 0 0,2 0 0 0,-2 2 0 0,2 0 0 0,-1 0 0 15,-1 1 0-15,0 0 0 0,-1 1 0 0,1 1 0 16,2 1 0-16,-1 0 0 0,-2-2 0 0,-1 2 0 16,1 0 0-16,-2 1 0 0,-1 1 0 0,-2 1 0 15,1 1 0-15,-2 1 0 0,-1 1 0 0,-3 1 0 16,-3 3 0-16,-1 1 0 0,-4 3 0 0,-1 0 0 16,-3 3 0-16,-1 1 0 0,0 1 0 0,1-3 0 0,2 3 0 0,0-2 0 15,3-2 0-15,0 1 0 0,1 0 0 0,4 0 0 16,-1-2 0-16,4 1 0 0,4-2 0 0,-1 1 0 15,0-3 0-15,2 2 0 16,5-2-448-16,-1 2-64 0,0-2-32 0,0 0 0 31,0 2-112-31,0-2-32 0,0 1 0 0,-2-1 0 16,1 0-320-16,1 0-64 0,0 1-16 0,-2-1 0 16,1 0-240-16,-1 2-48 0,-1-1-16 0,2 1-12768 15,1 0-2560-15</inkml:trace>
  <inkml:trace contextRef="#ctx0" brushRef="#br0" timeOffset="87615.93">28533 4331 10127 0,'1'0'896'0,"-1"0"-704"0,0 0-192 0,0-2 0 0,2 1 1920 0,-2-1 368 0,1-1 64 0,2-2 16 0,0-4 1600 0,2-2 336 15,0-3 64-15,0-2 16 0,2 1-1952 0,1-4-400 16,0 1-80-16,0-3-16 0,1 0-1056 0,2 0-224 16,1-4-32-16,-1 1-16 0,3 0-112 0,-1-1-32 15,-1-2 0-15,3 0 0 0,-1-2 16 0,0-1 0 16,-2 0 0-16,3 1 0 0,-1-1 32 0,0-1 0 16,1 0 0-16,0 0 0 0,-1 0-80 0,0 1-16 0,0 0 0 0,1 1 0 15,0-1-96-15,0 2 0 0,-1-1-16 0,2 4 0 16,2 0-112-16,1-1-32 0,2 2 0 0,-3 0 0 15,3 3-160-15,-1 0 192 16,0 0-192-16,2-1 192 0,0 1-192 0,0 0 192 0,-1 1-192 0,1-1 192 16,0-2 0-16,2 2 0 0,0 0 0 0,-1 1 0 15,-1 3 48-15,-3 2 16 0,-2 2 0 0,-2 3 0 0,-2 2-32 0,-2-1 0 16,1 2 0-16,-3 2 0 0,-3 0-80 0,0 1-16 16,-2 1 0-16,-1 0 0 0,-2 2-128 0,-1-2 0 15,0 2 144-15,0-1-144 16,0 0 0-16,-3 0 0 0,1-1 0 0,-1 2 0 31,-1-2-448-31,-1 0-128 0,1 0 0 0,0 2-16 0,0-2-752 0,1 2-128 0,-1 1-48 0,1 0-13440 16,-2 0-2688-16</inkml:trace>
  <inkml:trace contextRef="#ctx0" brushRef="#br0" timeOffset="88456.37">29697 2329 20271 0,'-1'-2'1792'0,"-1"1"-1424"0,1-1-368 0,-1 2 0 0,1 0 2352 0,-3-1 400 0,-2 0 64 0,-4-1 32 0,-3 1-544 0,-4-1-96 15,1 2-32-15,-1 3 0 16,2 1-1216-16,0 3-256 0,-2 1-64 0,1 1 0 0,1 1-416 0,1 2-96 16,2 0 0-16,3 0-128 0,-3 0 128 0,5 0-128 15,2-1 0-15,0-1 0 0,2 0 0 0,3-2 0 16,2 1 0-16,-1-1 0 0,4-1 0 0,-3-1 0 16,3 1 0-16,0-1 0 15,1 1 0-15,-6-7 0 0,0 0 0 0,0 0 0 0,0 0 0 0,0 0 0 16,0 0 0-16,0 0 0 0,0 0 0 0,0 0 0 15,0 0 0-15,0 0 0 0,0 0 0 0,0 0 0 16,0 0 0-16,32 51 0 0,-34-50 0 0,-3-1 0 16,0 3 0-16,-1 0 0 0,0-1 128 0,-1 3-128 0,2-1 144 0,-1 0-144 15,0 2 208-15,1 1-48 0,0 0-16 16,1 0 0-16,1 1 48 0,2-1 0 0,0 2 0 0,1-1 0 16,0 1-64-16,1-2-128 0,2 3 192 0,0 0-64 15,1 0-128-15,-4-10 0 0,0 0 144 0,0 0-144 16,0 0 128-16,0 0-128 0,41 55 160 0,-41-55-160 15,0 0 192-15,0 0-64 0,0 0-128 0,0 0 192 16,59 25 64-16,-48-26 0 0,2-1 0 0,-1 1 0 0,-3 0 112 0,3-4 16 16,-1 1 16-16,2-2 0 0,-3 1 32 0,-2-1 0 15,-1 0 0-15,-1 1 0 0,1-1-96 0,0-1-16 16,-1 1 0-16,-1-1 0 0,-2 3-192 0,0 0-128 16,-2 0 160-16,1 1-160 0,-2 0 0 0,0 2-240 15,-2-2 32-15,1 1 0 16,-1 1-736-16,0 0-144 0</inkml:trace>
  <inkml:trace contextRef="#ctx0" brushRef="#br0" timeOffset="88837.48">29961 2432 14735 0,'-1'-13'320'0,"1"7"64"0,0 2 0 0,0 0 64 0,-2 1-448 0,1 0 0 0,-3 2 0 0,-1-2 0 0,-2-1 3264 0,-3 1 576 0,-2 2 128 0,-5 2 0 0,0 2-1488 0,0 4-304 15,0 0-64-15,1 3-16 0,4 0-1088 0,0 2-224 16,3 1-32-16,-1 0-16 0,5 2-592 0,3 0-144 31,2-1 0-31,1-3 0 0,-1-11 0 0,0 0 0 0,0 0 0 0,0 0 0 0,51 45 0 0,-51-45 0 16,0 0 192-16,0 0-64 0,73 14 0 0,-73-14 0 15,0 0 0-15,62 7 0 0,-62-7 16 0,0 0 0 16,0 0 0-16,65 9 0 0,-65-9 80 0,0 0 16 16,0 0 0-16,0 0 0 0,0 0-80 0,0 0-16 15,0 0 0-15,0 0 0 16,0 0 32-16,0 0 0 0,0 0 0 0,0 0 0 0,0 0-48 0,3 39-128 16,-10-37 192-16,-1-1-64 0,-1-1-128 0,-1 2 192 0,2-2-192 0,1-2 192 15,-2 2-192-15,1-1-272 0,1-1 64 0,1 2-18864 31</inkml:trace>
  <inkml:trace contextRef="#ctx0" brushRef="#br0" timeOffset="89140.21">30252 1956 35935 0,'-10'-16'1600'0,"6"8"320"0,0 1-1536 0,2 2-384 16,1 4 0-16,1 0 0 0,-1 1 1312 0,-1-2 192 16,2 2 32-16,-1 0 16 0,1 3-384 0,1 3-80 15,1 3 0-15,-1 6-16 0,-1-15-496 0,0 0-112 16,8 62-16-16,-8-62 0 0,6 51-176 0,-6-51-32 16,6 55-16-16,-6-55 0 0,10 65 0 0,-10-65 0 15,10 72 0-15,-10-72 0 0,9 58-96 0,-9-58-128 16,10 48 176-16,-10-48-176 0,0 0 144 0,16 56-144 15,-16-56 0-15,0 0 144 0,0 0-144 0,0 0 0 0,0 0 0 0,0 0 0 16,0 0 0-16,0 0-224 0,22 52 32 0,-22-53 0 31,0 0-640-31,0 1-112 0,-1-2-16 0,0 2-12832 0,-1-1-2560 0</inkml:trace>
  <inkml:trace contextRef="#ctx0" brushRef="#br0" timeOffset="89330.48">30029 2339 28559 0,'3'-2'1264'0,"0"1"272"0,2-1-1232 0,-2 1-304 16,-2 1 0-16,1-2 0 0,2 1 2560 0,5 0 448 16,3-2 80-16,-12 3 32 0,44-10-1568 0,-44 10-304 15,57-11-64-15,-57 11-16 0,53-12-640 0,-53 12-128 16,48-10-16-16,-34 8-16 0,-5-1-368 0,1 1-128 16,1 0 0-16,3-3 0 15,-14 5-704-15,34-7-128 0</inkml:trace>
  <inkml:trace contextRef="#ctx0" brushRef="#br0" timeOffset="89521.15">30537 2122 23039 0,'5'0'2048'0,"-2"0"-1648"0,-2 2-400 0,0-2 0 16,-1 1 2240-16,2 1 352 0,1 0 80 0,2 4 16 15,-5-6-128-15,0 0 0 0,0 0-16 0,0 0 0 16,31 58-1568-16,-31-58-304 0,0 0-64 0,0 0-16 15,13 59-304-15,-12-46-64 0,1 1-16 0,-1-3 0 16,-1-11-208-16,0 0 0 0,0 0 128 0,0 0-128 16,0 0 0-16,0 0 0 0,0 0 0 0,0 0 0 15,0 0-192-15,41 51-96 16,-32-53-16-16,-1-1-19344 0</inkml:trace>
  <inkml:trace contextRef="#ctx0" brushRef="#br0" timeOffset="90138.23">30893 2076 33167 0,'-4'5'1472'0,"4"-2"304"0,2 3-1424 0,-2-3-352 0,-2 0 0 0,2-1 0 16,-1 1 1376-16,1 1 208 0,1 5 32 0,-1-1 16 16,0-2-480-16,2 1-112 15,-1 2-16-15,0 0 0 0,-1-9-656 0,0 0-144 0,0 0-32 0,9 58 0 16,-9-58-64-16,0 0 0 0,0 0-128 0,0 0 192 15,10 48 32-15,-9-43 0 0,2-3 0 0,0 0 0 16,0-1 32-16,-2-2 16 0,2-2 0 0,0-1 0 16,0 1-48-16,-1-3-16 0,1-1 0 0,-1 0 0 0,1-1 0 0,-2-2 0 15,0 0 0-15,1-1 0 16,-1-2-32-16,1-1-16 0,0 0 0 0,0-3 0 0,1 0-16 0,-1 0 0 16,0 3 0-16,1-2 0 0,4-4-144 0,0 3 0 15,-2 2 0-15,4 1 128 0,-1 1-128 0,2 3 0 16,2 2-192-16,0 2 192 0,0 3-320 0,-1 5 48 15,-1 2 16-15,-10-4 0 0,0 0 16 0,0 0 16 32,0 0 0-32,39 54 0 0,-39-54 224 0,0 0-176 15,0 0 176-15,16 59-160 0,-16-59 160 0,0 0 0 16,7 48 0-16,-6-37 0 0,-1-1 0 0,2-3 0 0,-2 0 0 0,0-3 0 16,0-1 0-16,0-1 144 0,0-1-16 0,0-1-128 15,0-1 352-15,0-4-32 0,0 1-16 0,0-1 0 16,0-2 32-16,1-1 16 0,1 0 0 0,0-2 0 15,1-1-160-15,-1 1-48 0,1 0 0 0,-1-3 0 16,3 1-144-16,-1-5 0 0,1-2 0 0,1-1 128 16,0 1-128-16,1-1 0 0,0 0 0 0,1 0 0 15,2 2 0-15,-1 2 0 0,-1 4-176 0,-1 2 176 16,0 0-144-16,0 1 144 0,0 4-160 0,-1 1 160 16,-2-1-128-16,1 4 128 0,0 2 0 0,1 1-144 0,0 2 144 15,-2 0 0-15,1 2 0 0,0 1 0 0,-1 3 0 0,0 0 0 16,2 1 128-16,-1 0-128 0,1-1 0 0,-2 0 128 15,1-3-128-15,-1 0 0 0,1 3 0 0,1-1 0 16,-2-1 0-16,1 1 128 0,-1-2-320 0,0 0-64 16,2-2-16-16,-2 1 0 15,-3-2-880-15,2 0-192 0</inkml:trace>
  <inkml:trace contextRef="#ctx0" brushRef="#br0" timeOffset="90534.95">31572 1861 35007 0,'4'-10'1552'0,"-3"4"320"0,2 2-1488 0,-2-1-384 0,1 2 0 0,-2 0 0 0,0 0 1552 0,0-1 240 0,1-2 64 0,-1-2 0 16,0-2-832-16,-1 0-176 0,-2 1-16 0,0 1-16 16,-1 4-528-16,-2 0-96 0,-1 2-32 0,0 2 0 15,2 0-160-15,-3 3 0 0,3-2 0 0,-2 4 0 16,-2 0 0-16,1 2 0 0,-2 2 0 0,1 1 0 15,1 1-128-15,-2 0 128 0,3 2 0 0,0 1 0 16,0 0 0-16,1 0 0 0,3 1-144 0,1-3 144 16,0 1 0-16,4-2-128 0,-1 1 128 0,3-3 0 15,0 0-192-15,2-2 64 0,-6-7 128 0,0 0-208 0,0 0 208 0,0 0 0 16,0 0 0-16,67 17-144 0,-52-20 144 0,1-3 144 16,-1-1-16-16,-2-1-128 0,1-1 368 0,-3 0-48 15,-1-3 0-15,-1 0 0 0,-2 0 160 0,-2 0 32 16,0-1 0-16,-3 1 0 0,1 1-112 0,-3 0-16 0,0 2 0 0,0 1 0 15,0 2-176-15,-1 2-32 16,-1 1-16-16,1 2 0 0,0 2-160 0,-2 2 0 0,1 1 0 0,1 3 0 16,0 0-288-16,-1 3 16 0,2 0 0 0,2 1 0 31,-2 1-336-31,2-2-64 0,1 1-16 0,1-1 0 16,-4-10-304-16,0 0-64 0,0 0-16 0,0 0-18288 0</inkml:trace>
  <inkml:trace contextRef="#ctx0" brushRef="#br0" timeOffset="90807.98">31895 1509 30399 0,'-3'-24'1344'0,"2"14"288"0,1 0-1312 0,-2 2-320 16,2 2 0-16,-1 3 0 0,1 2 2464 0,0-2 416 16,0 0 96-16,-1-1 16 15,1 1-1648-15,-2 1-320 0,2 3-64 0,-1 2 0 0,1 4-576 0,0 1-96 16,1 5-32-16,-1 3 0 0,0-16-32 0,0 0-16 15,6 56 0-15,-6-56 0 0,0 0 48 0,7 61 0 16,-7-61 0-16,0 0 0 16,13 62 0-16,-13-62 16 0,0 0 0 0,15 56 0 0,-15-56 32 0,0 0 0 0,0 0 0 0,0 0 0 15,27 64-160 1,-27-64-16-16,0 0-128 0,0 0 192 0,0 0-192 0,0 0 0 0,0 0 0 0,0 0 0 31,0 0-848-15,30 55-176-16,-30-53-16 0,1 0-19952 0</inkml:trace>
  <inkml:trace contextRef="#ctx0" brushRef="#br0" timeOffset="91027.04">31761 1646 38703 0,'7'-1'1712'0,"-4"1"352"0,1-2-1648 0,0 2-416 15,-1-1 0-15,0 1 0 0,0-1 1024 0,1-1 112 16,4 1 16-16,4-1 16 0,3 0-288 0,1-1-64 15,1 0-16-15,1 1 0 0,-1 0-528 0,-6 0-96 16,-2 2-32-16,-1-1 0 0,2-1-144 0,0 2-272 16,1-1 64-16,1 0 16 15,-1 1-656-15,3-2-128 0,0-1-32 0,0 2-18256 0</inkml:trace>
  <inkml:trace contextRef="#ctx0" brushRef="#br0" timeOffset="91343.39">32135 1588 20271 0,'6'-2'1792'0,"-1"-1"-1424"0,1 1-368 0,-2 1 0 16,-1-1 1856-16,0 1 320 0,0 0 48 0,3-2 16 15,3 0 896-15,6-3 176 0,1 1 32 0,4-1 16 16,-3-1-2144-16,0 0-448 0,0 1-64 0,-4 1-32 16,0-1-464-16,-2-1-80 0,-3 1-128 0,-1-1 176 15,-1 0-32-15,-2 0 0 0,-1-1 0 0,-1-1 0 16,-2 1-16-16,-3-2 0 0,-2 1 0 0,-2-1 0 15,-3 3-128-15,1-1 128 0,-4 2-128 0,-1 2 128 0,0 3-128 16,0-1 0-16,2 4 0 0,-1 0 128 0,4 3-128 0,-3 2 128 16,2 1-128-16,2 3 128 0,-1 2 0 0,2 1-128 15,2 3 192-15,1 2-64 0,1 0 0 0,3-19-128 16,0 0 192-16,8 61-64 0,-8-61 80 0,0 0 16 16,0 0 0-16,41 69 0 0,-41-69 32 0,0 0 0 15,0 0 0-15,62 44 0 0,-62-44-256 0,0 0 144 0,0 0-144 0,54 14 128 16,-43-12-256-16,-1-2-64 0,0 0-16 0,-1 0-20720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43:14.7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3940 16263 3487 0,'0'0'320'0,"-1"0"-320"0,1 0 0 0,-2 0 0 0,2 0 608 0,-1 1 64 0,0-1 16 0,-1 1 0 0,-1 2 208 0,1 2 64 0,-1 0 0 0,-1 1 0 15,-1 1-368-15,1 1-64 0,1-1-16 0,0 2 0 16,1 1-128-16,-3 0-16 0,3 0-16 0,0-2 32 16,-1 1-64-16,3-1 0 15,3-2-16-15,-1-1 0 0,0 0 80 0,3-3 32 0,0 3 0 0,1-3 0 16,0 0 144-16,1-1 16 0,0-1 16 0,0-1 0 16,-2 1 320-16,2-2 64 15,0 0 16-15,1-1 0 0,0 0-48 0,-2-1-16 16,-1-1 0-16,0 1 32 0,-3 0 32 0,1-2 0 15,0-1 0-15,-2 0 0 0,1 0 160 0,-1 2 48 16,-1-3 0-16,-1 0 0 0,-1 1-240 0,0-2-32 16,-3 2-16-16,1 0 0 0,1 2-320 0,-2-1-64 15,-1 2-16-15,0 0 48 0,-1-1-208 0,0 2-32 16,0 2-16-16,2 0 0 0,-3 1-144 0,1 1-32 16,0 0 0-16,0 1 0 0,0 1-128 0,2 2 0 15,0 2 0-15,1 3 0 0,0 2 0 0,0 2 0 16,-1 0 0-16,4 1 0 0,0 1-192 0,1 1 192 15,1 0-192-15,0-2 192 0,1 1-320 0,-1-2 64 0,3-3 16 0,1-1 0 16,0-1-16-16,0-5 0 0,-1-1 0 0,0-2 0 16,0-1 256-16,1-1 0 0,0-2 0 0,-1-1-144 15,-1-2 144-15,1-1 144 0,1 1-16 0,-2-2-128 16,1-1 400-16,-1 1-16 0,-1-2-16 0,1 0 0 16,-1 2 32-16,-1-2 16 0,-1-2 0 0,0 3 0 0,-1 0-112 0,-1 1-32 15,-1 1 0-15,-1 1 0 0,0 0-96 0,-2 3-32 16,-1-1 0-16,0 3 0 0,-1-1-144 0,-1 2 0 15,1 2 144-15,-1 1-144 0,1-1 0 0,1 4 0 16,-2 0 0-16,2 1 128 0,2 1-128 0,0 1 0 16,1 1 0-16,0-2 0 0,2 2 0 0,2 0 0 15,0 0 0-15,2 0 0 0,2 0 0 0,-1-2 0 16,3 2 0-16,-1-3-128 0,4 0 128 0,-1 0-128 16,2-3 128-16,0-2-128 0,0-1 0 0,0-2 0 15,0-2 0-15,-1 0 0 0,1-4 128 0,0 0 0 16,-1-1-144-16,-1-1 144 0,1-1 0 0,-2 0 0 0,0 0 0 0,-2 2 0 15,0-2 0-15,-2 2 0 0,1-2 128 0,-3 1-128 16,1 1 208-16,-2 1-32 0,-2 0-16 0,1 1 0 16,-1 2-16-16,0-1 0 0,-4 1 0 0,2 0 0 15,-1 1-144-15,0 2 192 0,-2-2-192 0,-3 0 192 16,-2 2-192-16,1 1 160 0,0 0-160 0,1 1 160 16,0 2-160-16,0 3 0 0,2-2 0 0,1 3 128 15,1 1-128-15,0 2 0 0,4 0 0 0,0 1 0 16,2 1 0-16,2-1 0 0,3-1 0 0,1 0 0 0,1 0 0 0,0-3 0 15,3-2-144-15,0 0 144 0,1-4 0 0,0-1 0 16,1-1-128-16,0-2 128 0,-2-1 0 0,2-2 0 16,-4 0-128-16,2-1 128 0,-3 0 0 0,0 0 0 15,-1 0 0-15,-1-1 0 0,0-1 0 0,-4 1 0 16,2 1 0-16,-3-3 0 0,0 3 0 0,-2-2 0 16,1 2 0-16,-2 1 0 0,-1 1 192 0,0-1-64 15,-1 2-128-15,0 0 192 0,-2-1-64 0,-2 1 0 0,1 0-128 0,-2 1 192 16,1 2-192-16,0 1 144 15,0 2-144-15,1 4 128 0,-1 1-128 0,1 2 0 0,-1 2 0 0,1 2 0 16,2 1 0-16,2 1 0 0,2 1 0 0,2-1 0 16,2 0 0-16,1-3-144 0,2 0 144 0,1-3 0 15,0 1-160-15,1-3 160 0,0-1-128 0,1 0 128 16,-1-3-128-16,2-2 128 0,-2-2-128 0,0-1 128 16,0-2 0-16,0-2 0 0,-1-1 0 0,-1-1-128 15,1-1 128-15,0-1 0 0,-1 0 0 0,-1 2 0 16,1-2 0-16,0-1 0 0,0-1 0 0,-3 1 0 0,0 3 0 0,-1 1 0 15,-1 1 0-15,-1-1 128 0,-1 1-128 0,-2-1 0 16,0 2 0-16,-3-1 128 0,1 2-128 0,-1 1 0 16,-1 0 128-16,-1 3-128 0,1 1 0 0,-2 2 144 15,0 0-144-15,0 4 0 0,0 2 128 0,-1 1-128 16,1-1 0-16,0 4 0 0,3 0 0 0,0 1 0 16,4 0 0-16,2 0 0 0,1-1 0 0,1 0 0 15,2-1 0-15,1 0 0 0,3-1 0 0,0-3-144 16,2-2 144-16,1 0 0 0,0-3-128 0,-2-2 128 15,2-1-128-15,0-1 128 0,-2-4 0 0,-1 0-160 0,0-2 160 16,1-2 0-16,-1-2 0 0,0 1 0 0,0-1 0 0,-2-1 0 16,0 1 0-16,-1-2 0 15,-1 3 0-15,-1 1 0 0,0-1 0 0,-2 1 128 0,0 2-128 0,-2 0 144 16,1 1-16-16,-2 1 0 0,-1 1 0 0,-2-2 0 16,2 2 0-16,-3-1 0 0,1 1 0 0,-2 1 0 15,1 2-128-15,-2-1 160 0,0 2-160 0,-1 2 160 16,0-1-160-16,-2 4 0 15,1 0 144-15,0 2-144 0,1 2 0 0,1 1 0 0,1 1 0 0,0 2 0 16,2 2 0-16,2 1 0 0,1-1 0 0,3-1 0 16,1 2-128-16,3-2 128 0,4 0-128 0,-1-2 128 0,2-4-208 0,1-2 32 31,3-2 16-31,-2-3 0 0,2-2 32 0,-2-2 0 16,4-3 0-16,-4-2 0 0,-1-1 128 0,0 0 0 15,-1-4 0-15,1 2-128 0,-1-2 128 0,-1 0 0 16,1-1 0-16,-2 1 0 0,-2 1 0 0,0 0 0 15,-1 1 0-15,-1 0 128 0,-2-1-128 0,-1 1 144 16,0 3-144-16,-3-1 160 0,1 2-16 0,-3-1 0 16,0 0 0-16,-2 3 0 0,0-1 16 0,-3 1 0 15,0 0 0-15,-2 1 0 0,3 1-160 0,-1 3 160 16,0 2-160-16,1 0 160 0,-1 4-160 0,2 1 0 0,1 3 0 0,0 0 0 16,1 1 0-16,1 1 0 0,2 0 0 0,1 0 0 15,1-3 0-15,-1 1 0 0,2-3 0 0,2 0 0 16,-1-1 0-16,2-2 0 0,0-1 0 0,0-1 0 15,1-2 0-15,0-2 0 0,2-1 0 0,0-2 0 16,1 0 0-16,0-2 0 0,0-1 0 0,0-2 0 16,0 0 0-16,0 0 0 0,-1 2 0 0,-2-1 0 15,-1 1 0-15,-2 1 0 0,2 0 0 0,-3 0 0 16,-2 1 0-16,1-1 0 0,-3 3 0 0,0-2 0 16,-2 3-128-16,-1 0 128 0,-2 1 0 0,0 2 0 0,0 0 0 0,-2 0 0 15,-2 2 0-15,-1 1 0 0,1 3-128 0,-1 0 128 16,0 2 0-16,3 0 0 0,2 4 0 0,3-2 0 15,-1 2 0-15,5 1 0 0,0 0-160 0,4-2 160 16,0 2 0-16,3 0-144 0,2-2 144 0,0-1-160 16,1-3 160-16,2 0-160 0,1-3 32 0,2-1 0 15,-2-2 0-15,2-1 0 0,0-1 128 0,-2-2-192 16,1-4 192-16,-3 0-192 0,0 0 192 0,-1-3 0 16,-1 0 0-16,0 0 0 0,1 2 0 0,-4-2 0 0,0-1 0 0,0-1 0 15,-1 2 0-15,-2 0 0 0,1-1 0 0,-4 1 0 16,2 2 192-16,-2 1-48 0,-1-2 0 0,-3 2 0 15,1 2 48-15,-3-1 16 0,0 2 0 0,-3 1 0 16,-2 0-48-16,2 3-16 0,1 0 0 0,-2 1 0 16,3 2-144-16,-3 3 128 0,2 0-128 0,1 1 128 15,-1 1-128-15,3 2 0 0,1 1 0 0,0-1 0 16,3 1 0-16,-1-1 0 0,1 2 0 0,2-2 0 16,1-1 0-16,0 1 0 0,0-3 0 0,1 0 0 15,2-1 0-15,0-2 0 0,1 1 0 0,1-1 0 0,0-1-192 16,1-1 48-16,1 0 0 0,1 1 0 15,1 0-496-15,-1 1-112 0,2 1-16 0,-1 3-18176 16</inkml:trace>
  <inkml:trace contextRef="#ctx0" brushRef="#br0" timeOffset="5760.18">6380 17451 2751 0,'0'-7'256'0,"0"0"-256"0,-1 2 0 0,1 3 0 0,-2-1 832 0,1-1 112 15,-1-5 16-15,1-7 16 0,-2-3 800 0,0-4 144 0,3-1 48 0,0 3 0 16,2 4-112-16,0 3-32 0,3 4 0 0,0 6 0 16,2 2-640-16,0 7-128 0,3 3-32 0,-1 6 0 15,-1 4-608-15,-1 2-128 16,0 1-32-16,-7-21 0 0,15 61 0 0,-15-61-16 0,11 84 0 0,-5-38 0 15,-2 2-32-15,-1-1 0 0,-1 2 0 0,-2-4 0 16,0-2 16-16,-1-4 0 0,1-3 0 0,-3-2 0 16,0-3 96-16,1-6 32 0,0-2 0 0,-1-2 0 0,2 0 208 0,-1-2 32 15,1-3 16-15,1-1 0 0,0-1-80 0,0-3-16 16,0 0 0-16,0-2 0 16,0 1-80-16,0-3-32 0,0 0 0 0,0-2 0 0,0 1-64 0,-1-2-16 15,1-1 0-15,0 0 0 0,-2-2 80 0,2 1 16 16,-1-2 0-16,1 0 0 0,-2 0 0 0,2-2 0 15,0 2 0-15,0-2 0 0,0 0-32 0,0-1 0 16,2 1 0-16,1 0 0 0,1-1-128 0,0 0-48 16,3-1 0-16,0 1 0 0,0-1-208 0,2 1 144 15,-1 1-144-15,2-3 128 0,3 2-128 0,-2-1 0 0,3 0 0 0,0-2 0 16,2 2 0-16,-1-2 0 0,4 4 0 0,-2-3 0 16,0 0 0-16,1 0 0 0,3 1 0 0,2-1 0 15,2 0 0-15,-1 3 0 0,-1 0 0 0,-2 2 0 16,2-1 0-16,1 1 0 0,1 3 0 0,1-1 0 15,0 3 0-15,0 0 0 0,-26-5 0 0,0 0 0 16,73 23 0-16,-73-23 0 16,0 0 0-16,79 24 0 0,-79-24 0 0,57 13 0 0,-32-8 0 0,5-2 0 15,1 1 0-15,3-2 0 0,-1-1 0 0,0-1 0 16,0 0 0-16,2-1 0 0,3 1 0 0,1-2 0 0,-1 1 0 0,0-1 0 16,0 2 0-16,3-1 0 0,-2 0 0 0,4-1 0 15,1 1 0-15,-2-1 0 0,-1 0 0 0,1-1 0 16,2 1 0-16,0 1 0 15,1 0 0-15,-2 1 0 0,-1 0 0 0,-3 1 0 0,-2 0 0 0,4 2 0 16,2 0 0-16,0-2 0 0,-2 2 0 0,2-1 0 16,5-2 0-16,0 0 0 0,1 0 0 0,-1-2 0 31,2 4 0-31,-2-1 0 0,-3 0 0 0,3 2 0 16,3-1 0-16,0-1 0 0,-2 1 0 0,2-2 0 15,4 0 0-15,-3 1 0 0,2 0 0 0,-3 1 0 0,0 2 0 16,0-1 0-16,-2 0 0 0,2-1 0 0,2 3 0 0,0-1 0 15,-2-3 0-15,-1 2 0 0,0-1 0 0,1-1 0 16,0 2 0-16,-2 1 0 0,1-1 0 0,-2 3 0 16,4-1 0-16,0-1 0 0,2-1 0 0,-3 0 0 15,-2-1 0-15,0-1 0 0,2 0 0 0,0 1 0 16,0-1 0-16,0 2 0 0,0 1 128 0,0-2-128 16,4 0 0-16,-2 0 0 0,-2 1 0 0,-1-3 128 15,1 1-128-15,-3 1 0 0,0-1 0 0,-3 0 0 16,1 2 0-16,-3-1 0 0,-2 0 128 0,-2 3-128 0,1-3 0 0,-2 3 0 15,-1-2 0-15,-3-1 0 0,-2 3 0 0,1 0 0 16,-1 0 0-16,-4 0 0 0,-28-5 0 0,55 13 128 16,-26-6-128-16,-2 0 0 0,-27-7 0 0,55 13 0 15,-29-8 128-15,-1 0-128 0,-1-1 0 0,-2-1 0 16,1-2 0-16,-2 0 0 0,0 1 0 0,-3-1 0 16,1-1 0-16,-4 2 0 0,0-4 0 0,-3 2 0 15,-2 0 128-15,-1 0-128 0,-2 2 0 0,-3-4 128 16,0 2-128-16,-1-1 128 0,0-1 16 0,-3 0 0 15,0-3 0-15,-2 1 0 0,1 0 64 0,0-2 16 0,-1 1 0 0,1-2 0 16,1 0-32-16,-2-2 0 0,2 3 0 0,0-2 0 16,0-1-48-16,0 0-16 0,0-1 0 0,0-2 0 15,0 1 0-15,0 0-128 0,0-2 192 0,0 2-64 16,-1-2 0-16,1 0-128 0,-2-1 192 0,1 1-64 16,0-1 16-16,-2-1 0 0,0 1 0 0,-1-2 0 15,0 1-16-15,-1-1 0 0,1-2 0 0,0-1 0 16,0 0 0-16,-1-1 0 0,0-1 0 0,0-2 0 15,0 0 32-15,1 2 0 0,-1-1 0 0,1 0 0 0,1 1-32 16,0 0 0-16,2 0 0 0,-2 1 0 0,2 0 0 0,-2 0 0 16,2 4 0-16,-1-1 0 0,1 2-128 0,-2 0 128 15,1-1-128-15,1 2 128 0,-2 2-128 0,2-1 0 16,-1 3 0-16,0 0 0 0,0 2 0 0,1 0 128 16,-1 1-128-16,1 3 0 0,0 0 0 0,-1 0 0 15,1 1 128-15,-2 0-128 16,1 2 0-16,1-1 0 0,0 1 0 0,-2 1 0 0,1 0 0 0,0 0 0 15,-1 0 128-15,0 0-128 0,-1 1 0 0,-1-1 0 16,1 2 0-16,0-2 0 0,-2 0 0 0,1-2 0 16,-2 2 0-16,0 0 0 0,-2 0 0 0,-2 2 128 0,1-2-128 0,-3 0 0 15,0 0 128-15,1 0-128 0,-2-2 0 0,-2 2 128 16,2-1-128-16,-3 1 0 0,-1-2 0 0,-4 2 128 16,3 0-128-16,-3 2 0 0,1-1 0 0,0-1 128 15,-3 2-128-15,0-1 0 0,-3 0 0 0,-2 1 0 16,-1-1 0-16,0 1 0 0,-1-1 128 0,-3-1-128 15,0 0 0-15,0-1 0 0,1-2 0 0,-3 0 0 16,2 0 0-16,0-1 128 0,-1 3-128 0,0-2 0 16,1 0 0-16,-3 0 128 0,-2 2-128 0,-4-2 0 0,-1 1 0 15,-1 1 128-15,-3 0-128 0,2-1 0 0,-1 1 0 0,0 1 0 16,2-2 0-16,0 1 0 0,1 0 0 0,0-1 0 16,-2 2 128-16,-1 0-128 0,-1 2 0 0,-3-2 0 15,0 0 0-15,1 0 0 0,0 0 0 0,6-2 0 16,5 2 0-16,-6-1 0 0,-5-1 0 0,-2 1 0 15,1 1 0-15,0-2 0 0,0 2 0 0,-1 0 0 16,-2 0 0-16,1 0 0 16,3-1 0-16,-1 0 0 0,-1-2 0 0,1 1 0 0,9 1 0 0,-1-2 0 0,1 2 0 15,-2-1 0-15,-1 2 0 0,-4-1 0 0,-4 1 0 0,1-1 0 16,0 1 0-16,2-3 0 0,2 1 0 0,2-1 0 16,1 1 0-16,-2 0 0 0,-1-1 0 0,-2 3 0 15,2-1 0-15,0 0 0 0,-2-1 0 0,3 1 0 16,2-1 0-16,1-2 0 0,2 1 128 0,1-2-128 15,4 2 0-15,0-1 0 0,-2-2 0 0,0 2 0 16,1 1 0-16,0-1 0 0,-3 2 0 0,0-1 0 16,-1 2 0-16,2-2 0 0,5 2 128 0,1-2-128 15,2 1 0-15,0-2 0 0,3 0 0 0,2 0 0 16,3 1 0-16,-1-3 0 0,-5 2 0 0,-1 0 0 0,1 1 0 16,0-1 0-16,2 2 128 0,0 1-128 0,1 1 0 0,2 0 0 31,1 1 0-31,-2 1 0 0,1 1 0 0,2-2 0 15,3 2 0-15,2 0 0 0,3-2 0 0,-5 0 0 16,-1 2 0-16,-2-1 0 0,0-1 0 0,2 1 0 16,0-1 0-16,0-1 0 0,4-1 0 0,-2-1 0 15,1 2 0-15,-2-1 0 0,-1-1 0 0,-3 1 0 16,2 1 0-16,-4-2 0 0,2 2 0 0,1 0 0 16,1 2 0-16,1-1 0 0,1-1 0 0,2 0 0 0,2 0 0 0,0-1 0 15,1 1 0-15,-1 0 0 0,2-2 0 0,0 1 0 16,1 0 0-16,2-2 0 0,3 1 0 0,2 0 0 15,3 0-208-15,2-1-32 0,1 2 0 0,1 0 0 32,3 1-704-32,1 0-144 0,2 1-16 0,-3 2-12592 0,0-2-2528 0</inkml:trace>
  <inkml:trace contextRef="#ctx0" brushRef="#br0" timeOffset="10793.94">3854 16425 4607 0,'2'0'400'15,"-1"0"-400"-15,0 0 0 0,-1 0 0 0,0 0 992 0,2-1 112 0,-1-1 32 0,2 1 0 0,-2-1 1680 0,-1-2 320 16,2 1 80-16,-4 2 16 16,1 0 160-16,0 1 48 0,-2 0 0 0,1 1 0 15,0 0-1424-15,0 2-288 0,-1 0-48 0,3 0-16 0,0 1-896 0,0-2-192 16,2 0-48-16,1 0 0 0,-1-1-352 0,3-1-176 16,-1-1 160-16,1-2-160 0,3 0 224 0,-1-1-48 15,0-2-16-15,0 1 0 0,-2 0-32 0,1 0 0 16,0 0 0-16,-1 0 0 0,0 2-128 0,-3 0 160 15,1 2-160-15,-1 1 160 0,-1 1-160 0,-1 1 192 16,-1 0-192-16,-1 1 192 0,-1 4-64 0,-1 0-128 16,0 0 192-16,-2 2-64 0,2 1-128 0,1-2 0 15,2 2 144-15,-1 0-144 0,1-2 0 0,0 1 128 16,1-3-128-16,1-1 0 0,0 0 144 0,2-3-144 0,0 0 192 0,0-2-192 16,0 0 256-16,0-3-48 0,-1 0-16 0,0-3 0 15,1-1 208-15,-1-3 48 0,1 1 0 16,-1-3 0-16,-1 4 64 0,-1-2 32 0,0 1 0 0,-1 0 0 15,-2 1-160-15,0 3-48 0,-1-1 0 0,1 3 0 16,-3 1-144-16,1-1-16 0,-1 3-16 0,0 0 0 16,2 1-160-16,-2 3 0 0,-1 2 0 0,2 1 0 15,0 4-768-15,3 4-176 0,2 3-32 0,1 2-20096 16</inkml:trace>
  <inkml:trace contextRef="#ctx0" brushRef="#br0" timeOffset="25190.85">2765 15378 5519 0,'0'2'496'0,"0"-1"-496"0,0 3 0 0,1-1 0 0,1 0 848 0,-1 0 80 0,1 1 16 0,0 3 0 0,4 4 672 0,1 5 144 15,3 4 32-15,-10-20 0 0,0 0-288 0,42 58-48 16,-42-58-16-16,0 0 0 0,48 50-496 0,-48-50-112 16,0 0 0-16,57 44-16 0,-57-44-160 0,0 0-16 15,0 0-16-15,68 57 0 0,-68-57 160 0,0 0 48 16,0 0 0-16,61 63 0 0,-61-63-64 0,0 0-16 16,46 60 0-16,-46-60 0 0,0 0-256 0,50 69-48 15,-50-69-16-15,0 0 0 0,45 61-112 0,-45-61-32 16,0 0 0-16,48 55 0 0,-48-55 48 0,0 0 16 0,0 0 0 0,61 53 0 15,-61-53 48-15,0 0 16 0,0 0 0 0,0 0 0 16,74 39-112-16,-61-35-32 0,1-1 0 0,-2-2 0 16,-3-1-96-16,1 0-32 0,-1-1 0 0,-1-1 0 15,-2 1-144-15,0-1 0 0,-1 1 0 0,-2 0 0 16,-2-1-496-16,1 2-128 0,-4-1-16 0,1-1-10320 16,-2 2-2064-16</inkml:trace>
  <inkml:trace contextRef="#ctx0" brushRef="#br0" timeOffset="25683.99">3074 15998 9215 0,'13'3'400'16,"-4"-1"96"-16,0-1-496 0,0-1 0 0,-1 0 0 0,-2 0 0 0,1 0 1424 0,4-1 192 0,-11 1 48 0,0 0 0 0,77 0 304 0,-77 0 64 0,60 3 16 0,-60-3 0 0,0 0-592 0,75 12-112 16,-75-12-32-16,0 0 0 0,0 0-352 0,77 27-64 15,-77-27 0-15,0 0-16 0,0 0-272 0,0 0-48 16,67 40-16-16,-55-36 0 0,-2 2-96 0,1-4 0 16,-3 1-16-16,1-1 0 0,-2-2 128 0,-1 0 16 15,1-3 16-15,-2-1 0 0,1-2 176 0,-3-1 48 16,0-3 0-16,-2-1 0 0,-1-4-48 0,-1 0 0 15,-2-1 0-15,-2-1 0 0,1-2-160 0,-3-3-32 0,0 1-16 0,-1-1 0 16,1 2 0-16,-3-1 0 0,1-2 0 0,-1 1 0 16,2 2-160-16,-1 0-16 0,1 0-16 0,-2-1 0 15,3 0-192-15,-2-2-48 0,1 1 0 0,0 0 0 16,2 4-128-16,0 2-176 0,2 4 48 0,1 3 0 16,0 4-704-16,2 3-128 15,1 2-16-15,3 4-18992 0</inkml:trace>
  <inkml:trace contextRef="#ctx0" brushRef="#br0" timeOffset="28155.79">4414 16070 3679 0,'4'-5'320'0,"1"1"-320"0,0 1 0 0,-3 0 0 0,1 0 880 0,2-1 96 0,3-5 32 0,5-3 0 0,7-5 512 0,1-2 96 15,0 2 32-15,0 0 0 0,0 1-304 0,-1 1-64 16,-2 1-16-16,2 2 0 0,0-3-112 0,0 3-32 15,1-1 0-15,2 0 0 0,-2 2-224 0,1-2-64 16,1-1 0-16,0 0 0 0,-2 0-320 0,1 0-64 16,2-5 0-16,5 0-16 0,3-5-48 0,3 0 0 15,4-3 0-15,-1 0 0 0,1 1 48 0,2 1 0 0,2-2 0 0,-1 0 0 16,3 1-48-16,0-4-16 0,1 0 0 0,2-1 0 16,-3 3-32-1,0-2 0-15,2 2 0 0,-5 1 0 0,-2 3-80 0,6-4-32 16,11-5 0-16,5-3 0 0,1-3-96 0,4 0 0 0,2-4-128 0,0 1 192 31,2-2-192-31,0-1 144 0,1 1-144 0,0-1 128 16,0 1-128-16,-3 2 192 0,0 1-192 0,-3 1 192 15,-3 2-64-15,7-6 0 0,11-5 0 0,4-2 0 16,4-1 128-16,0-3 0 0,0-2 16 0,-2 1 0 0,1 1-48 0,1-3-16 16,4 1 0-16,0-4 0 0,0-1-80 0,5-3-128 15,4-2 176-15,1-3-176 0,0 1 192 0,-3 4-192 16,-9 6 192-16,9-10-192 0,10-8 160 0,6 0-160 15,-3-1 128-15,0 0-128 0,-9 6 128 0,5-3-128 16,6-2 128-16,-4-3-128 0,2 3 176 0,2-2-48 16,0-2-128-16,0 3 192 0,-8 5-32 0,-8 6-16 15,-7 5 0-15,13-8 0 0,13-9 0 0,8-5 0 16,2 1 0-16,-5 1 0 0,-10 7-144 0,5-4 0 0,3 0 0 0,5-5 128 16,1 0-128-16,0 0 0 0,-4 2 0 0,-9 9 0 15,-16 12 0-15,12-8 128 0,16-9-128 0,2-2 128 16,2 2 32-16,-5 2 0 0,-5 2 0 0,-7 5 0 15,-9 7 32-15,5-4 0 0,4-5 0 0,3-1 0 16,3 1 0-16,-6 2 0 0,-6 3 0 0,-3 1 0 16,-9 8-64-16,-7 2 0 0,-5 4 0 0,7-5 0 15,8-5-128-15,1-3 160 0,0-1-160 0,-6 5 160 0,-4 2-160 16,-6 3 128-16,-6 5-128 0,-12 6 128 0,-10 6-128 0,5-6 0 16,8-7 0-16,1-1 128 0,-2 3-128 0,-5 2 0 15,-6 5 0-15,-5-1 128 0,-4 4-128 0,-5 2 0 16,-2 3 0-16,-5 3 128 0,-4 3-128 0,0 0 0 15,-2 1 144-15,0-2-144 0,4-2 0 0,-4 2 128 16,-2 2-128-16,-4 4 0 0,-3 4 0 0,-6 2 0 16,-3 1 0-16,-4 5 0 0,-4 4-144 0,-3 1-112 15,-4 3 0-15,-3 3-12128 16,-3 3-2416-16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6:46:26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25061 7246 911 0,'0'-8'0'0,"-2"4"0"0,1-1 0 0,-1 1 0 0,2 1 768 0,-1 2 80 0,1-2 16 0,-1 0 0 0,-1-2 560 0,-1-1 112 0,2-1 32 0,-2 3 0 0,2-2 224 0,-1 3 32 0,1 0 16 0,1 2 0 0,-1 1-176 0,1-1-16 0,1 2-16 0,-1 0 0 15,0-1-160-15,0 2-16 0,1 2-16 0,-1 2 0 16,3 1 496-16,-1 4 112 0,-2-11 0 0,0 0 16 15,5 38-1840-15,-5-38-368 0,0 0-80 0,7 53-16 16,-7-53 624-16,6 57 128 0,-6-57 32 0,7 67 0 0,-6-33-192 0,1-2-32 16,-2 1-16-16,1-1 0 0,1 1-96 0,-4-5-16 15,2-28 0-15,-1 56 0 0,1-56 32 0,0 63 0 16,0-29 0-16,-2 1 0 0,1 0-32 0,-2 2 0 16,0 0 0-16,-1 1 0 0,-2-3-16 0,1-1-16 15,-1-3 0-15,-1-1 0 0,0-1-32 0,1 0-128 16,-1-4 192-16,0-1-64 0,2-1 0 0,-1-1-128 15,0 1 192-15,1 0-64 0,-1-4 32 0,2 3 0 16,-2-3 0-16,2 1 0 0,1-2-160 0,-1-1 192 16,2 0-192-16,1 0 192 0,0 2-192 0,1-19 0 15,1 36 0-15,-1-36 128 0,3 37-128 0,-3-37 0 16,0 0 0-16,7 51 0 0,-7-51 0 0,1 34 0 16,-1-34 0-16,2 32 0 0,-2-32 0 0,0 0 0 15,0 47 0-15,-2-31 0 0,2-16 0 0,-4 28 0 0,3-17 0 16,-2 2 0-16,0-2 0 0,3-11 0 0,-4 23 0 0,2-13 128 15,1 0-128-15,1-10 128 0,0 0-128 0,0 0 128 16,0 28-128-16,0-23 128 0,0 0-128 0,0-1 128 16,1 0-128-16,-1 0 0 0,2-1 144 0,-2 0-144 15,0 1 0-15,0-1 128 0,0 0-128 0,-2 0 0 16,2 0 0-16,0 1 128 0,0 0-128 0,-1 0 0 16,0 1 0-16,1-1 0 0,-2 1 0 0,-1 0 0 15,2 0 0-15,-1 1 0 0,1 1 0 0,0-1 0 16,1-1 0-16,0 1 0 0,0-2 0 0,0 0 128 15,0 2-128-15,0-3 0 0,1 1 0 0,0 0 0 0,2-1 0 0,-1 0 0 16,-2-3 0-16,0 0 0 0,0 0 0 0,0 0 0 16,0 0 0-16,0 0 128 0,0 0-128 15,0 0 0-15,0 0 0 0,0 0 0 0,0 0 0 16,0 0 0-16,0 0 0 0,0 0 0 0,43 42 0 0,-41-39 0 16,1 0 0-16,-2 0 0 0,2 0 0 0,0 0 0 15,-2-1 0-15,2 1 0 0,0-1 0 0,0 0 0 16,-1 0 0-16,1-1 0 0,0 2 0 0,-3-3 0 0,0 0 0 0,0 0 0 15,0 0 0-15,0 0 0 16,0 0 0-16,0 0 128 0,0 0 1536 0,0 0 304 16,0 0 64-16,0 0 16 15,62 10-3280-15,-62-10-656 0,0 0-128 0,0 0-32 0,0 0 1648 0,0 0 400 16,58-1 0-16,-58 1 0 0,0 0 0 0,0 0 0 0,55-2 0 16,-55 2 0-16,0 0 0 0,0 0 0 15,67 2 0-15,-67-2 0 0,0 0 0 0,0 0 0 0,66 1 0 16,-66-1-128-16,0 0 128 0,0 0 0 0,65-1 0 0,-65 1 0 15,0 0 0-15,51-3 0 0,-51 3 0 0,0 0 0 16,55-7 0-16,-55 7 0 0,0 0 0 0,58-5 0 16,-58 5 0-16,0 0 0 0,59-4 0 0,-59 4 0 15,0 0 0-15,54-1 0 0,-54 1 0 0,0 0 0 16,52-2 0-16,-52 2 0 0,0 0 0 0,0 0 0 0,68 2 0 0,-68-2 0 16,0 0 0-16,0 0 0 15,64 0 0-15,-64 0 0 0,0 0 0 0,0 0 0 16,65-2 0-16,-65 2 0 0,0 0 0 0,0 0 0 15,67 3 0-15,-67-3 0 0,0 0 0 0,0 0 0 16,57 9 0-16,-57-9 0 0,0 0 0 0,0 0 0 16,0 0 0-16,63 19 0 0,-63-19 0 0,0 0 0 15,0 0 0-15,0 0 0 0,57 19 0 0,-57-19 0 0,0 0 0 0,0 0 0 16,0 0 0-16,0 0 0 0,0 0 0 16,62 13 0-16,-62-13 0 0,0 0 0 0,0 0 0 0,0 0 0 15,0 0 0-15,0 0 0 0,0 0 0 0,0 0 0 16,55 5 0-16,-55-5 0 0,0 0 0 0,0 0 0 0,0 0 0 0,0 0 0 15,0 0 0-15,0 0 0 0,0 0 0 0,52-4 0 16,-52 4 0-16,0 0 0 16,0 0 0-16,0 0 0 0,0 0 0 0,0 0 0 15,0 0 0-15,0 0 0 0,43-13 0 0,-39 10 144 16,0 1-144-16,-1-1 0 0,0 0 160 0,-2-1-160 16,2-1 128-16,0 0-128 0,0-1 144 0,0-1-144 15,-2 0 160-15,2-1-160 0,0-1 224 0,0-1-48 16,-1-1-16-16,0 0 0 0,1-1 32 0,-2 0 16 0,0-3 0 0,2-1 0 15,-1-1 32-15,-2-2 0 0,1-1 0 0,-1 1 0 16,0-4 16-16,-1-1 16 0,1 0 0 0,-3-3 0 16,1-1 16-16,0-2 0 0,-3-1 0 0,3-3 0 15,-1-1-48-15,0-2-16 0,0-2 0 0,2 6 0 16,-2 5-96-16,1-3 0 0,0-6-128 0,0-1 192 16,-1 1-192-16,2 2 144 0,0 1-144 0,1 3 128 15,0 1-128-15,1 2 128 0,-1 1-128 0,1 0 128 16,-1 3-128-16,-1 0 0 0,0 2 144 0,-1-2-144 15,1 0 144-15,-3 0-144 0,1 2 192 0,0 3-192 16,0 3 192-16,0-1-64 0,-1-3 0 0,0-2-128 16,-1 1 176-16,0-1-176 0,1 1 160 0,-1 0-160 0,1 1 160 0,0 2-160 15,0 1 160-15,-1 0-160 0,1 1 128 0,0 2-128 16,0 0 0-16,1 1 0 0,-1 1 128 0,1-1-128 16,-1 0 0-16,-1-1 144 0,3 1-144 0,-3 1 0 15,2-1 0-15,-1 0 128 0,1 1-128 0,1 0 0 16,-1-2 0-16,-2 3 0 0,4 2 0 0,-2-1 0 15,0 2 0-15,1-2 0 0,-1 2 0 0,1-2 0 0,1 1 0 0,-2-2 0 16,2 1 0-16,-1 0 0 16,1 0 0-16,-1-1 0 0,1 3 0 0,1-2 0 15,-1 1 0-15,1-2 0 0,-3 1 0 0,3 0 0 0,0-1 0 16,1 2 0-16,-1-1 0 0,2 1 0 16,-1-1 0-16,0 0 0 0,1 0 0 0,-1 1 0 15,-1-1 0-15,2 1 0 0,-1 0 0 0,1-1 0 0,-1 2 0 16,0-1 0-16,-1 4 0 0,2-2 0 0,-2-1 0 0,0 3 0 15,-2-1 0-15,2 1 0 0,-1 0 0 0,0 1 0 16,1 0 0-16,-2 0 0 0,1-1 128 0,-1 3-128 16,2-4 0-16,-1 2 0 0,-1-1 0 0,1 3 0 15,-2-3 0-15,2 3 0 0,-1-3 0 0,1 1 0 16,-2 1 0-16,0 0 0 0,1 1 0 0,-3 0 0 16,2-2 0-16,-1 1 0 0,0 2 0 0,-2-2 0 15,1 0 0-15,-4 2 128 0,2-1-128 0,-1 1 0 16,-2 1 0-16,-2 0 128 0,1 0-128 0,-3 0 0 0,0 1 0 15,-2 1 128-15,1-1-128 0,-4 0 0 0,3 1 128 16,-1 1-128-16,0-2 0 0,-2 0 128 16,-2 1-128-16,0-1 0 0,1 1 144 0,-2-2-144 15,0 0 128-15,1 0-128 0,0 0 128 0,1 0-128 16,-1 1 0-16,-2-1 128 0,1 2-128 0,-1-1 0 16,2 0 128-16,-3 1-128 0,1 1 128 0,1-1-128 0,-2 3 128 0,-2 0-128 15,4 0 160-15,-2-1-160 0,0 0 144 0,1 2-144 16,0-1 128-16,2 0-128 0,2 0 0 0,-1-1 0 15,0 1 128-15,2-1-128 0,2 0 0 0,-1-1 0 16,-1 0 0-16,1 0 0 0,-2-1 0 0,2 0 0 16,2 1 0-16,1-2 0 0,1 2 0 0,2-2 0 15,-1 1 0-15,3-1 0 16,0 1-448-16,2 0-80 0,1 0-16 0,4-1 0 16,2 1-800-16,1 1-144 0,3 2-48 0,-4-5-19760 0</inkml:trace>
  <inkml:trace contextRef="#ctx0" brushRef="#br0" timeOffset="801.52">25449 9572 8287 0,'0'0'736'0,"0"0"-592"0,0 0-144 0,0 0 0 0,0 0 528 0,0 0 80 0,0 0 16 0,0 0 0 0,-1-2 1680 0,1 2 352 0,-2 0 64 0,1 2 16 16,0-1-64-16,-1 2-16 0,2 0 0 0,-3 1 0 15,2 0-736-15,-1 2-128 0,0 2-48 16,-1 4 0-16,0 3-592 0,-1 1-128 0,-2 4-32 0,0 1 0 16,1 4-464-16,-2 4-80 0,-2 0-32 0,2 1 0 15,0 1-208-15,-3 1-32 0,0 2-16 0,0 2 0 16,2-4-160-16,-2 2 192 0,0 0-192 0,-1 1 192 16,1 2-64-16,-1 1-128 0,-2 2 192 0,0 1-64 15,1 0 16-15,-3 0 0 0,1 0 0 0,-1-3 0 16,1 0 48-16,-2 4 0 0,-1 3 0 0,-1 4 0 15,-2 0-32-15,2 0 0 0,1 1 0 0,-2-1 0 16,1 1 800-16,0-4 176 0,1-2 16 0,0 0 16 16,0 0-848-16,0 1-160 0,0 0-32 0,0 0-128 15,1 3-672-15,1-2-240 0,1 0-48 0,0-1-16 0,-1 2 784 16,1 0 192-16,0 1 0 0,0 0 0 16,-1-4 816-16,0-3 144 0,1-1 48 0,0-1 0 0,1-1-816 0,-1 1-192 15,2 1 0-15,-3-2 0 0,4 0 0 0,-2-2 0 16,2-1 0-16,1-1 0 0,-1-2 0 0,0-1 0 15,1-1 0-15,0-3 0 16,0-2-704-16,0-1-256 0,2 0-32 0,-1-3-16 0,1-1 880 0,1-1 128 16,0-1 0-16,-2-1 160 0,2 0 0 0,0-3 0 15,1 0 0-15,-1-1 0 0,2-2-32 0,0-1 0 16,3-1 0-16,-3-1 0 0,1 0-128 0,0-2 160 16,1-2-160-16,-1-1 160 0,1 0-160 0,0-2 0 0,0-1 0 0,2 0 0 15,-2 0-160-15,2-1-64 16,-1 0-16-16,1-4 0 15,-1 3-400-15,2-4-64 0,-1 2-32 0,1-1 0 16,0-2-496-16,0 0-112 0</inkml:trace>
  <inkml:trace contextRef="#ctx0" brushRef="#br0" timeOffset="1504.14">24367 11836 8287 0,'-1'2'736'0,"1"-1"-592"0,0-1-144 0,0 0 0 0,0 2 416 0,-2-1 48 0,2 1 16 0,-1 0 0 0,-1 3 1152 0,1 2 224 16,0 0 64-16,-1 3 0 0,2-10 0 0,0 0 16 0,2 34 0 0,-2-34 0 16,0 0-336-16,4 48-80 0,-4-48-16 0,4 39 0 15,-4-39-288-15,6 45-64 0,-6-45-16 0,4 46 0 16,-4-46-160-16,4 48-16 0,-4-48-16 0,2 48 0 16,-2-26-272-16,-2 2-48 0,1 2-16 0,-2 0 0 15,2 0-208-15,-2-1-32 0,0-1-16 0,-1-1 0 16,1 0-112-16,0-4-32 0,-1 3 0 0,0-3 0 15,-1 0-32-15,0-2-16 0,0 0 0 0,0-2 0 16,2-1 48-16,-1 2 16 0,-1-2 0 0,1-3 0 16,1 1 0-16,2-4 0 0,0-1 0 0,1-7 0 15,0 0 0-15,0 0 0 0,0 0 0 0,0 0 0 16,0 0-64-16,0 0-16 0,52-3 0 0,-34-7 0 16,2-4 16-16,3 0 0 0,2-3 0 0,0 0 0 0,-3 3 32 15,2-3 0-15,2-1 0 0,3-2 0 0,0 0 48 16,1 0 16-16,-2 2 0 0,-2 1 0 0,1-1 16 0,-1 1 16 15,0 1 0-15,-1 1 0 0,-1-1-80 0,-3 2-16 16,-2 1 0-16,-1 1 0 0,1 0-64 0,-4 1 0 16,1 1-128-16,-2 0 192 0,-1 3-192 0,-4 2 176 15,-2 0-176-15,-1 1 160 0,0 3-160 0,-3-1 0 16,-2 4 0-16,-1 0 0 16,-1 3-864-16,-5 2-48 0,-1 5-16 0,-4 4-19904 0</inkml:trace>
  <inkml:trace contextRef="#ctx0" brushRef="#br0" timeOffset="5178.3">27558 7121 11967 0,'0'-2'1072'0,"0"1"-864"0,2 1-208 0,-2 0 0 0,0 0 480 0,1-2 48 0,-1 1 16 0,1-2 0 0,1 0 1728 16,-1-1 352-16,2 1 64 0,-1-1 0 0,-1 1-560 0,0 2-112 16,-1-2-32-16,0 2 0 0,0-1-384 0,-1 2-64 15,-2 0-32-15,2 0 0 0,-2 3-400 0,0 0-80 0,-1 1 0 0,0 0-16 16,1 3-528-16,-1 2-96 0,-2 1-32 0,2-2 0 16,2 1-160-16,-1 1-48 0,2 4 0 0,-2 3 0 15,3-17-16-15,-1 41-128 0,1-41 192 16,-3 53-64-16,3-53 0 0,-4 61 0 0,2-28 0 0,-1 0 0 15,1 3 0-15,-1-1-128 0,0 0 192 0,0 1-64 16,0-2-128-16,0 1 128 0,1 2-128 0,-1-1 128 16,1 0-128-16,0 1 0 0,-1 1 0 0,1-3 0 15,1 0 0-15,0 1 0 0,1-1 0 0,0 0 0 16,0-35 0-16,0 67 128 0,0-67-128 0,1 65 0 0,-1-65 0 16,1 62 128-16,-1-62-128 0,0 61 0 15,0-61 0-15,-1 59 128 0,1-25-128 0,-1 1 0 16,-1 0 0-16,-1 1 128 0,2-1-128 0,-2 0 0 15,0-2 0-15,0-2 128 0,1-1-128 0,-1-2 0 16,0 2 128-16,0-4-128 0,3-26 0 0,-3 55 128 0,3-55-128 0,-3 51 0 16,3-51 144-16,-2 47-144 15,2-47 0-15,0 47 144 0,0-47-144 0,-2 46 0 0,2-46 128 0,-1 44-128 16,1-44 0-16,-3 40 0 0,3-40 128 0,-1 33-128 16,1-33 0-16,-3 32 0 0,3-32 160 15,-3 29-160-15,3-29 128 0,-3 27-128 0,3-27 128 0,-3 25-128 16,3-25 0-16,-3 23 128 0,3-23-128 0,-2 20 0 15,2-20 0-15,0 0 128 0,0 0-128 0,-3 34 0 16,3-34 0-16,0 0 0 0,0 0 0 0,0 0 128 16,0 0-128-16,0 0 0 0,0 0 0 0,0 0 128 15,0 0-128-15,0 0 0 0,0 0 128 0,45 42-128 16,-45-42 0-16,0 0 128 0,0 0-128 0,42-4 0 16,-42 4 0-16,0 0 0 0,0 0 0 0,51-9 0 15,-51 9 128-15,0 0-128 0,44-7 0 0,-44 7 0 16,0 0 0-16,51-8 0 0,-51 8 0 0,0 0 0 0,54-7 0 15,-54 7 0-15,0 0 0 0,56-7 0 0,-56 7 0 0,0 0 0 16,72-4 0-16,-72 4 0 0,55-2 0 0,-55 2 0 16,52-3 0-16,-52 3 0 0,53-1 0 0,-53 1 0 15,53 0 0-15,-53 0 0 0,56 0 0 0,-56 0 0 16,53 0 0-16,-53 0 0 0,50 0 0 0,-50 0 0 0,0 0 0 0,66 0 0 16,-66 0 0-16,0 0 0 15,54-2 0-15,-54 2 0 0,0 0 0 0,0 0 0 16,62 0 0-16,-62 0 0 0,0 0 0 0,0 0 0 15,52-1 0-15,-52 1 0 0,0 0 0 0,0 0 0 0,0 0 0 0,61 0 0 16,-61 0 0-16,0 0 0 0,0 0 0 0,0 0 0 16,0 0 128-16,52 0-128 0,-52 0 0 0,0 0 0 15,0 0 0-15,0 0 0 0,0 0 0 0,0 0 0 0,0 0 0 0,0 0 0 16,0 0 0-16,47-6 0 16,-44 4 128-16,-1 0-128 0,3-1 0 0,-1 1 0 15,-1-1 0-15,1-2 0 0,0 0 128 0,0 1-128 16,1-2 0-16,0 0 128 0,0-1-128 0,-1 0 0 15,0 0 144-15,0-1-144 0,1-1 128 0,-3-1-128 16,3 0 160-16,-1-1-160 0,-1 1 176 0,-1-3-176 16,1 2 192-16,0-2-192 0,0-1 192 0,-2 0-64 15,1-1 0-15,-1-4-128 0,2 1 240 0,-3-2-64 16,1-1-16-16,1-2 0 0,-2 1 0 0,1-2 0 16,2-2 0-16,-2-1 0 0,1 1 32 0,-1-3 0 0,-1 1 0 0,0 1 0 15,0 0-48-15,0-1 0 0,2 1 0 0,-2 0 0 16,3 1 0-16,-2-1 0 0,2 0 0 0,0-1 0 15,-1 2-144-15,0-1 160 0,1 2-160 0,-2 0 160 16,0-1-160-16,1 1 160 0,-2-1-160 0,1 1 160 16,-2-1-16-16,1 1 0 0,0 0 0 0,-2-1 0 15,1 1-144-15,0-1 192 0,-2 2-192 0,1-1 192 16,0-1-192-16,0 1 160 0,-1-2-160 0,1 2 160 0,0-1-160 16,-1 1 0-16,0-1 144 0,2 1-144 15,-2 0 0-15,3 2 144 0,-1 3-144 0,1-1 0 16,1-7 128-16,-1-2-128 0,2 0 0 0,-1-1 0 15,0 2 128-15,1-1-128 0,-1 3 0 0,1 0 0 16,1 2 0-16,-2-1 0 0,-1 2 0 0,1 0 0 0,1 0 128 16,-2-1-128-16,1 1 0 0,-1 1 0 0,2 1 0 0,-2-1 0 15,-2 2 0-15,2 0 0 16,0-2 128-16,-1 0-128 0,1 1 0 0,-2 1 0 0,4-1 0 0,-4 1 0 16,1 2 0-16,0 0 0 0,-1 2 0 0,2 0 0 15,-1 3 0-15,-2 0 0 0,1 1 0 0,1 1 0 16,-2 0 0-16,2 2 0 0,-1 2 0 0,1-1 0 15,1 1 0-15,-1-1 0 0,-1 2 0 0,-1 2 0 16,2-1 0-16,-2 0 0 0,0 2 0 0,-1 0 0 16,0 0 0-16,-2 0 0 0,1 1 0 0,-3 0 0 15,1 0 0-15,-1 2 0 0,-1-1 0 0,0 1 0 16,-1-2 0-16,-3 3 0 0,2-1 0 0,-3 1 0 16,-2-2 0-16,-1 2-144 0,0 0 144 0,-1 0 0 0,-1 2 0 15,1-2 0-15,-2 1 0 0,-1 2 0 16,0 0 0-16,-3 1 0 0,0 2 0 0,-2-1 0 15,0 2 0-15,-3 0 0 0,1 0 0 0,-2-1 0 0,1 2 0 0,2-2 0 16,1 1 0-16,-2-1 0 0,-3 1 0 0,0-1 0 16,0 1 0-16,0-2 0 0,-3 2 0 0,-1 0 0 15,2 0 0-15,1-1 0 0,2 0 0 0,2-2 0 16,2 0 0-16,2-1 0 0,2-2 0 0,-1 1 0 0,2-1 0 0,1-2 0 16,2 1 0-16,1-2 128 15,1 1-128-15,5-2 0 0,-2 0 0 0,2 1 0 16,2 0-144-16,1 1 0 0,2-1 0 0,2 1 0 15,3 2-816-15,2 2-176 0,3 3-16 0,-4-6-20800 16</inkml:trace>
  <inkml:trace contextRef="#ctx0" brushRef="#br0" timeOffset="6537.16">27907 9763 2751 0,'2'-5'256'0,"-2"1"-256"0,0 3 0 0,0 1 0 0,0 0 1024 0,-2-3 144 0,2 0 48 0,0-1 0 0,0-3 944 0,-1 1 192 16,-1 2 32-16,1 0 16 0,1 1 352 0,0 3 64 15,0 0 0-15,0 3 16 0,3 1-672 0,-2 3-144 16,3 0-32-16,1 1 0 0,-5-8-816 0,0 0-160 0,0 0-48 0,15 67 0 16,-15-67-224-16,3 52-48 0,-4-22-16 0,-2-1 0 15,0 3-160-15,-3 3-16 0,-1 6-16 0,-1 3 0 16,-2 1-176-16,-1 0-48 0,-2 0 0 0,0-1 0 15,2-2-96-15,-2-2-32 16,0-2 0-16,2-1 0 0,0-3 0 0,1 0-128 0,-1 1 192 0,-1 0-64 16,0 2 0-16,0 0 0 0,2-1 0 15,-2 3 0-15,0 0-128 0,0 2 192 0,0 2-192 0,0-1 192 16,0-1-192-16,0-2 128 0,-1 1-128 0,2-2 128 16,-1-3-128-16,1 2 0 0,1 0 144 0,-1 0-144 15,2-2 128-15,-1 0-128 0,1 1 128 0,0-4-128 16,2-1 144-16,-3-1-144 0,2 0 192 0,-2-2-192 15,1-1 208-15,-1-1-64 0,1 1-16 0,-1-1 0 16,0 2 16-16,-2-3 0 0,4-1 0 0,-3 2 0 16,1-1-16-16,-2 1 0 0,4-2 0 0,-2 0 0 15,2 0 0-15,1 0-128 0,-2-2 192 0,2-2-64 16,0 0-128-16,1 0 192 0,1-2-192 0,-1-1 192 0,0 1-192 0,1-1 192 16,-1 0-192-16,0 0 192 15,1 0-192-15,-1 0 160 0,0-1-160 0,-1 1 160 0,3 0-160 0,-1-2 160 16,0 2-160-16,0-1 160 0,0-1-160 0,0-1 0 15,1 0 144-15,-1-2-144 0,1-4 128 0,0 1-128 16,1-2 160-16,-1-2-160 0,0 1 176 0,1 0-176 16,-2-3 192-16,3 1-192 0,-1-3 176 0,0 2-176 15,0 0 160-15,-1-2-160 0,1 2 128 0,0-3-128 16,-1 2 0-16,0-2 0 0,1 0 0 0,-3 0 0 16,2 0-128-16,0 0 128 15,-2-2-576-15,2 2 0 0,0-1 0 0,-2-1 0 16,3 1-304-16,0-2-64 0,1 0-16 0,0 0 0 15,4-1-1024-15,-1 0-224 0</inkml:trace>
  <inkml:trace contextRef="#ctx0" brushRef="#br0" timeOffset="7149.7">26923 11835 7359 0,'2'-3'656'0,"-2"2"-528"0,2-1-128 0,-1 1 0 0,2 1 1088 0,-3 0 176 0,1-1 32 0,1 1 16 0,2 1 1616 0,-1-1 320 16,1 3 64-16,-4-3 16 0,0 0-528 0,0 0-112 0,0 0 0 0,0 0-16 15,26 52-1072-15,-26-52-192 0,0 0-64 0,12 47 0 16,-12-47-544-16,0 0-112 16,12 56-32-16,-12-56 0 0,0 0-336 0,9 64-64 0,-9-64 0 0,3 45-16 15,-3-45-96-15,2 47-16 16,-2-47 0-16,-2 46 0 0,2-46 0 0,-3 45-128 16,2-21 192-16,0-2-64 0,-2 0-128 0,0-2 160 15,0 0-160-15,2-2 160 0,-2-1-160 0,2-1 192 16,-1-1-192-16,-1-2 192 0,3-13 0 0,-3 23 0 0,2-15 0 0,1-8 0 15,0 0 32-15,0 0 16 16,-3 33 0-16,3-33 0 0,0 0 16 0,0 0 0 0,0 0 0 0,0 0 0 16,0 0-32-16,0 0 0 0,0 0 0 0,0 0 0 15,0 0-48-15,0 0-16 0,0 0 0 0,0 0 0 16,0 0 32-16,0 0 0 0,51 2 0 0,-37-12 0 16,5 1 16-16,-2-3 16 0,1 0 0 0,-1 0 0 15,0 2 0-15,0-1 0 0,0 1 0 0,-2-1 0 16,1 0-16-16,-1 1 0 0,2 0 0 0,-1-2 0 15,-1 3-16-15,1-1-16 0,1 0 0 0,-2 0 0 0,0 0-16 16,-1 0 0-16,0 2 0 0,1-1 0 16,-5 2-160-16,-10 7 160 0,27-14-160 0,-13 6 160 15,-1-1-160-15,0 1 0 0,-1 1 0 0,0-1 0 16,-12 8 0-16,17-11 0 0,-17 11 0 0,9-8 0 16,-6 5-512-16,-1 1 0 0,-2 1 16 0,-2 0 0 15,-1 1-528-15,1 0-128 0,-3 0 0 0,0 0-19776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43:54.64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3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7:44:20.145"/>
    </inkml:context>
  </inkml:definitions>
  <inkml:trace contextRef="#ctx0" brushRef="#br0">16061 1713 18431 0,'-2'-3'1632'0,"1"0"-1312"0,0 2-320 0,1-1 0 0,-2 2 1152 0,2-1 144 15,-1-1 48-15,-2 1 0 0,0 1 1488 0,2 1 304 16,-1 8 64-16,4 4 16 0,0 8-1632 0,-2-21-336 15,15 59-64-15,-8-18-16 0,0 4-400 0,1 9-96 16,2 11-16-16,0 7 0 0,-2 4-240 0,2 2-48 16,-1-2-16-16,-2-8 0 0,0-13-144 0,-3 2-16 0,0 2-16 0,1-1 0 15,-3 0-176-15,0-6 0 0,-2-4 144 0,-2-4-144 16,2-3 144-16,-1-4-144 0,1-5 192 0,-1-2-192 16,1-5 176-16,1-6-176 0,-1-5 160 0,0-2-160 15,0-2 128-15,1-3-128 0,-1-1 0 0,2-5 0 16,-2 1 0-16,0-2 0 0,0-2 0 0,-2 0-160 15,1-4-432 1,-2-2-96-16,2-2-16 0,-2-3-18112 0</inkml:trace>
  <inkml:trace contextRef="#ctx0" brushRef="#br0" timeOffset="570.54">15801 1748 18431 0,'3'-17'816'0,"-1"7"160"0,3 0-784 0,0 2-192 15,-2 2 0-15,1 2 0 0,3-3 1616 0,5-4 288 0,6-8 48 0,9-5 16 16,8-6 880-16,6-3 176 0,6-3 48 0,-2 2 0 16,-3 6-1904-16,1 1-368 15,1 2-80-15,-1 4-16 0,-3 4-176 0,-3 3-32 0,-37 14-16 0,65-15 0 16,-65 15-144-16,0 0-16 0,73 9-16 0,-73-9 0 15,0 0-96-15,51 39-16 0,-51-39 0 0,0 0 0 16,25 51 0-16,-25-51-16 0,9 43 0 0,-8-19 0 16,-2-2-176-16,-5 1 160 0,1 0-160 0,-7-1 160 15,-2 2-32-15,-6-1 0 0,-2 1 0 0,-6 0 0 0,-1-3 32 0,0-1 0 32,-4 0 0-32,3-2 0 0,1-1 16 0,3-3 0 0,2-3 0 0,6-2 0 0,2-2-16 0,4-3 0 15,3-3 0-15,4 1 0 0,0-2-160 0,4-2 128 16,1 1-128-16,3-3 128 0,1-2-128 0,2 1 0 15,2-3 0-15,2 0 0 0,3 1 0 0,-1-2-144 16,4 2 144-16,0 0-160 0,-16 7 160 0,0 0-128 16,55-7 128-16,-55 7-128 15,0 0 128-15,60 16-160 0,-60-16 160 0,0 0-160 0,54 37 160 0,-54-37-128 0,0 0 128 16,42 55-128-16,-42-55 128 0,22 46 0 0,-22-46-144 0,18 57 144 16,-18-57 0-16,11 45 0 0,-11-45-144 0,5 47 144 15,-7-23 0-15,-2-2 0 0,-3 1 0 0,-4-3 0 16,-2-2 128-16,-3-1 16 0,-1-2 16 0,-1 0 0 15,-2-4 272-15,-1 0 48 0,1-1 16 0,-1-3 0 16,1-3 128-16,2 1 16 0,0-4 16 0,2-1 0 16,2-1-272-16,1-4-64 0,3 3-16 0,2-4 0 31,-1 2-304-31,2-2 0 0,0 0 0 0,0-1 0 16,3 2-384-16,-2 0-144 0,2 3-32 0,1-1-14064 15,0 0-2816-15</inkml:trace>
  <inkml:trace contextRef="#ctx0" brushRef="#br0" timeOffset="1140.47">16530 2911 14735 0,'-3'0'1312'0,"2"0"-1056"0,-1 1-256 0,2 1 0 0,-1-2 720 0,-1 1 96 0,-1 2 16 0,-1 1 0 16,-1 2 2400-16,-2 2 480 0,1 1 112 0,2-1 16 16,2 2-1600-16,-1-2-320 0,2 2-64 0,1 0-16 0,0 3-944 15,1-2-176-15,1-1-32 0,-2-10-16 0,0 0-304 0,0 0-64 16,22 45-16-16,-22-45 0 0,0 0-96 0,0 0-32 16,40 38 0-16,-40-38 0 0,0 0-160 0,0 0 192 15,56 34-192-15,-56-34 192 0,0 0-192 0,0 0 0 16,0 0 0-16,75 20 128 0,-75-20-128 0,0 0 0 15,55-7 144-15,-55 7-144 0,0 0 176 0,46-23-48 16,-46 23 0-16,25-19 0 0,-15 9 128 0,0-1 32 0,1-4 0 16,-1 1 0-16,0-3 192 0,-2 2 32 0,-3-2 16 0,0-2 0 15,-3 3 96-15,-2-3 16 0,-3-1 0 0,-3 1 0 16,-1-1 0-16,-3 0 16 0,-1 2 0 0,-2-1 0 16,2 4-128-16,-3-2-16 0,-2 3-16 0,-1 2 0 15,-1 4-112-15,-2 2 0 0,0 2-16 0,-1 4 0 16,1 1-96-16,-1 4-16 0,0 0 0 0,-2 2 0 15,1 0-256-15,1 2 0 0,1 1 128 0,3 0-128 32,3-2-272-32,1 2-112 0,2 0-32 0,1-2 0 0,0 1-1056 0,4-1-192 0</inkml:trace>
  <inkml:trace contextRef="#ctx0" brushRef="#br0" timeOffset="2896.33">18166 2224 15663 0,'-3'2'1392'0,"1"-1"-1120"0,2-1-272 0,-1 0 0 0,1 1 912 0,0-1 128 15,1 2 32-15,1-2 0 0,2 1 1424 0,2 2 304 16,2 0 48-16,5-2 16 0,0 2-896 0,2-2-176 16,1 1-48-16,1-2 0 0,1-2-640 0,2 1-128 15,0 0-16-15,-1-1-16 0,1-1-304 0,-2 2-64 0,1 0-16 0,-1-1 0 16,2 1-176-16,-3-1-48 16,-2 1 0-16,2 0 0 0,2 1-64 0,-1-3-16 15,2 1 0-15,-2 1 0 0,1-1-64 0,-4 1-32 0,-1 0 0 0,-1-1 0 16,0-1-160-16,-2 1 160 0,0 0-160 0,-2-1 160 15,-2 0-160-15,-3 2 0 0,0 0 0 0,-2-1 128 16,-1 1-128-16,-1 1-144 0,-1-2 144 0,-1 2-208 31,-2 0-464-31,-2 2-96 0,-1-1 0 0,-3 1-18112 0</inkml:trace>
  <inkml:trace contextRef="#ctx0" brushRef="#br0" timeOffset="3166.32">18180 2447 2751 0,'3'3'256'0,"-2"-1"-256"15,0 0 0-15,2 0 0 0,1-1 2000 0,-1-1 368 16,0 2 64-16,4-2 0 0,4 2 2272 0,8 0 448 16,3-1 96-16,2 1 0 0,3-2-1904 0,2-2-384 15,2 1-80-15,0-2 0 0,3 0-1728 0,-1-2-352 16,0-1-64-16,-3 0-16 0,-1 1-144 0,-3 0-16 0,-1 0-16 0,-2 0 0 15,-2 3-144-15,-1-1-16 0,-3 0-16 0,-2 3 0 16,-2-1-160-16,-2 1-16 0,-1 0-16 0,-3 0 0 16,-1 1-176-16,-2 2 0 0,-1-2 0 0,-3 2 0 15,-2 1-256-15,-2 2-96 0,0 0-16 0,-3-1 0 32,0 2-640-32,-2 0-128 0</inkml:trace>
  <inkml:trace contextRef="#ctx0" brushRef="#br0" timeOffset="3719.28">20059 1607 13823 0,'1'-19'608'0,"0"9"128"0,1 1-592 0,-1 0-144 0,1 3 0 0,-1 4 0 0,0-1 816 0,1-1 128 0,-1-4 16 0,2 0 16 16,0-2 1296-16,0 2 256 0,0 3 48 0,-2 4 16 16,0 2-688-16,1 2-144 0,-2 4-32 0,1 2 0 15,-1 3-768-15,2 4-144 0,-1 4-48 0,-1 2 0 16,0-22 128-16,4 54 0 0,-4-54 16 0,6 64 0 0,-6-64-272 0,3 69-48 16,-3-69-16-16,3 66 0 0,-3-66-304 0,1 74-64 15,-1-74-16-15,3 73 0 0,-3-73-48 0,1 69-16 16,-2-40 0-16,1-29 0 0,0 60-128 0,0-60 192 15,0 64-192-15,0-64 192 0,1 58-16 0,-1-34 0 16,0-3 0-16,0-2 0 0,-1-3 16 0,1-3 16 16,0 0 0-16,-2-2 0 0,2-1-16 0,-1-1-16 15,1-2 0-15,0-2 0 0,-1 0-48 0,1-1 0 0,0-1 0 0,-2-2 0 16,2 0-128-16,-1-1 192 0,-1 0-192 0,1-1 192 16,-1 0-192-16,1-4 0 15,1 1 0-15,-1-3 128 0,1 1-272 0,0-2-64 16,1-3-16-16,-1-1 0 15,0-2-704-15,-1-1-144 0</inkml:trace>
  <inkml:trace contextRef="#ctx0" brushRef="#br0" timeOffset="4066.58">19649 1489 24063 0,'-7'-8'528'16,"4"4"112"-16,2 1 32 0,1 2 0 0,1-1-544 0,0 1-128 0,4 1 0 0,0-3 0 0,4-1 2272 0,6-2 416 0,6-3 96 0,8-2 16 0,3-3-608 0,5 0-112 15,3 0-32-15,0-2 0 0,1 4-1328 0,2-4-272 16,2 2-48-16,0 1-16 0,2-1-16 0,-3 3-16 0,-2-1 0 0,-1 4 0 15,-1-1-64-15,-2 4-16 16,-3-1 0-16,-3 2 0 0,-3 1-64 0,-4 3-16 16,-2 0 0-16,-5 2 0 0,-1-1-64 0,-3 0 0 0,-2 4-128 0,-4-1 192 15,-2 0-192-15,-2-1 128 0,-4 1-128 0,-2 0 0 16,1 1 0-16,-3-3 0 0,0 3 0 0,-3-1 0 31,1-1-720-31,-1 1-48 0,0 0 0 0,-2 0-18992 0</inkml:trace>
  <inkml:trace contextRef="#ctx0" brushRef="#br0" timeOffset="4399.21">20621 1790 12895 0,'1'12'576'0,"1"-7"112"0,-1 2-560 0,0-1-128 16,1-2 0-16,-2-1 0 0,3 1 2256 0,-2 3 432 0,2 6 64 0,0 4 32 16,-3-17 496-16,0 0 112 0,10 69 0 0,-10-69 16 31,0 0-2128-31,5 60-416 0,-5-38-96 16,0-22 0-16,2 54-224 0,-2-54-32 0,1 56-16 0,-1-56 0 15,0 50-240-15,0-28-64 0,1-2 0 0,-1-1 0 16,2-2 0-16,-2-3-16 0,1-3 0 0,-1-1 0 15,2-2-176-15,-2-1 192 0,0-2-192 0,0-2 192 16,0-1-192-16,1 0 0 0,-1-2 0 0,2-2 0 16,0 0-208-16,0-1-128 0,-1-2-32 0,2 1-11680 15,0-3-2352-15</inkml:trace>
  <inkml:trace contextRef="#ctx0" brushRef="#br0" timeOffset="4938.14">20491 1751 22111 0,'5'-17'976'0,"-2"8"208"0,3-1-944 0,0 1-240 16,-1 0 0-16,1 2 0 0,1-1 1712 0,4-4 288 0,5-5 64 0,8-7 16 16,4-1 160-16,3-2 16 0,6-1 16 0,1 1 0 15,-3 6-1296-15,-1 2-256 0,0 5-48 0,-1 4-16 16,-2 3-240-16,-4 3-48 0,-3 3-16 0,-2 2 0 15,1 3-96-15,-3 2-32 0,-6 1 0 0,0 2 0 16,-14-9-48-16,0 0-16 0,0 0 0 0,51 66 0 16,-51-66-160-16,0 0 192 0,12 75-192 0,-14-47 192 15,-7 0-192-15,-2-1 0 0,-6 0 0 0,-3-3 128 16,-1-1-128-16,-2-4 0 0,-1 1 0 0,2-3 0 0,-2 0 0 16,2-1 0-16,0-1 0 0,1-1 0 0,-1-1 0 0,4-2 0 15,3-2 0-15,0-2 0 0,4-2 128 16,1-2-128-16,2 0 0 0,2-1 128 0,2-2-128 0,0-2 128 15,2-1-128-15,2 0 128 0,2-1-128 0,0-1 192 16,3 0-192-16,0 0 192 0,4-1-192 0,1 2 0 16,1-2 144-16,0 2-144 0,3 3 0 0,2-1 0 15,-1 1 0-15,2 1 0 0,0 3 0 0,2 1 0 16,-1 1 0-16,-1 2 0 0,-17-7 0 0,0 0 0 16,0 0 0-16,65 51-128 0,-65-51 128 0,0 0 0 15,0 0 0-15,52 79 0 0,-52-79 0 0,0 0-128 0,41 77 128 0,-41-77 0 16,0 0 0-16,34 72 0 0,-34-72 0 0,0 0-128 15,0 0 128-15,31 79 0 0,-27-64 0 0,-1 1 0 16,0-2 208-16,-1-1-16 0,-2-3-16 0,0 0 0 16,0-1 0-16,-2 0 0 0,1-1 0 0,-1-2 0 15,-1 1-176-15,2-3 128 16,0 1-128-16,-1-1 128 0,-1-1-128 0,2 0 0 0,-2-1-160 0,2-2 160 31,1 2-640-31,0-2-48 0,0-2 0 0,1 2-18672 0</inkml:trace>
  <inkml:trace contextRef="#ctx0" brushRef="#br0" timeOffset="5445.66">21384 1843 24879 0,'0'-5'2208'0,"0"1"-1760"0,1 1-448 0,-1 2 0 0,0 0 1024 0,0-2 128 15,0-3 32-15,1-1 0 0,2-1 1552 0,-1 0 304 16,-1 6 64-16,0 2 16 0,2 5-2160 0,-1 2-416 16,1 5-96-16,-2 3 0 0,2 2-320 0,0 1-128 0,-3-18 128 0,0 0-128 15,5 67 144-15,-3-49-144 0,-1-2 160 0,0 4-160 16,-1-20 128-16,0 0-128 0,9 87 0 0,-9-87 0 16,8 72 0-16,-8-72 0 0,16 68 0 0,-16-68 0 15,0 0 0-15,32 89-192 16,-32-89 48-16,0 0 0 0,40 65 0 0,-40-65 0 0,0 0 0 0,0 0 0 15,64 48-32-15,-46-42 0 16,2-2 0-16,1-3 0 0,2-1 176 0,-1-2 0 0,2-3 0 0,-1-2 0 16,-2-1 0-16,-1-1 256 0,1-3-48 0,-1-3 0 0,-3 0 176 0,-2-2 16 15,-2-3 16-15,0-1 0 0,-4 3 192 0,0-4 32 16,-2-2 16-16,-1 6 0 0,-2 2 112 16,0 1 0-16,-1-5 16 0,0-2 0 0,-2-7 16 0,-2-3 0 15,1-4 0-15,-3 0 0 0,0 2-112 0,-1 1-32 16,-2 4 0-16,1 0 0 0,-2 0-160 0,1 1-48 15,-1 1 0-15,1 1 0 0,1 2-192 0,0 3-64 16,1 3 0-16,1 1 0 0,0 1-192 0,1 2 128 16,-1-1-128-16,1 0 0 0,2 4 0 0,-1 0 0 0,1-1 0 15,0 3 0 1,0 0-176-16,0 2-80 0,1 1 0 0,1 2-16 31,-1 3-944-31,2-1-192 0,0 2-48 0,-2 2 0 16,1 2-464-16,-2 3-80 0</inkml:trace>
  <inkml:trace contextRef="#ctx0" brushRef="#br0" timeOffset="5890.45">22175 1608 11055 0,'5'-7'480'0,"-3"4"112"0,1 0-464 0,-2 2-128 0,0 0 0 0,-1 1 0 0,0 0 1008 0,0 0 176 0,0 1 32 0,0 2 16 0,0 2 2208 0,0 3 432 15,-2 0 96-15,0 3 0 0,-2 5-1904 0,0 1-384 16,-1 3-80-16,0 2 0 0,-2 1-512 0,0 2-112 16,1-1-16-16,0 2 0 0,2-1-320 0,0 1-64 15,0-1 0-15,1-1-16 0,3-24-336 0,0 0-64 0,-2 71-16 0,4-53 0 16,-1-1-16-16,-1-17-128 15,0 0 192-15,0 0-64 0,24 72 64 0,-24-72 16 0,0 0 0 0,0 0 0 16,36 71 16-16,-36-71 0 0,0 0 0 0,0 0 0 16,48 53 16-16,-36-43 0 0,2-1 0 0,1-1 0 15,0-1 0-15,1-1 0 0,2 0 0 0,0-1 0 16,1-1-48-16,-1 1 0 0,0-3 0 0,-1 0 0 16,-1 1-48-16,-1-2-16 0,1 1 0 0,1-2 0 0,0 1 0 0,-2-2-128 15,2 1 192-15,-2-2-64 0,-1 1-128 0,0-1 192 16,-1 1-192-16,-1-1 192 0,2 2-192 0,-2-1 0 15,-4 0 0-15,1-1 128 0,-1 2-128 0,-1-3 0 16,2 2 0-16,-4 0 0 16,0-2-480-16,0 0-80 0,-1 0-16 0,1-1-13056 15,-3 1-2608-15</inkml:trace>
  <inkml:trace contextRef="#ctx0" brushRef="#br0" timeOffset="6177.69">22264 1964 23039 0,'-12'-7'2048'0,"8"4"-1648"16,0 2-400-16,1-2 0 0,2 2 1440 0,1-1 208 0,-2 2 32 0,2-1 16 16,2-2 1168-16,0 0 224 0,4-1 48 0,3 1 16 15,3-1-1984-15,2 0-400 0,5-1-64 0,2 1-32 16,0 0-224-16,2 1-32 15,2-1-16-15,-1 0 0 0,0-1 32 0,0 0 0 16,0 2 0-16,-3-1 0 0,1-1-160 0,-3 1-16 0,0 1-16 0,-1-1 0 0,-2 1-240 0,1-2 0 16,-2 2 128-16,1-1-128 0,-2 1-256 0,-1 0-112 15,-1-1-16-15,-2 1 0 16,-3 1-592-16,-3 0-128 0,-1 0-32 0,-1-1-17952 0</inkml:trace>
  <inkml:trace contextRef="#ctx0" brushRef="#br0" timeOffset="6417.92">22238 1560 33167 0,'2'-10'1472'0,"-1"5"304"0,2-1-1424 0,0 2-352 0,0-1 0 0,-1 3 0 16,4-1 1856-16,1-1 320 0,6-4 48 0,7-1 16 16,6-4-944-16,5 2-176 0,1-1-32 0,-1 2-16 15,0 2-432-15,0 1-96 0,-4 0-16 0,-1 1 0 16,1-2-80-16,0 2 0 0,3-2-16 0,-1 0 0 31,1 1-176-31,0 2-16 0,-5-2-16 0,-2 1 0 0,-1 2-224 0,-3 0 0 16,-5 1 0-16,-3 1 0 15,-5 1-432-15,-3 2-176 0,-5 1-32 0,-2 2-13616 16,-3 2-2704-16</inkml:trace>
  <inkml:trace contextRef="#ctx0" brushRef="#br0" timeOffset="10377.2">16210 3974 12895 0,'0'-2'1152'0,"0"0"-928"0,0 1-224 0,0 1 0 0,2 0 768 0,-2 0 96 0,0-2 32 0,0 2 0 0,0 0 2080 0,1-1 416 15,-1 2 96-15,2-1 16 0,-1 3-880 0,1 1-192 16,-1 1-16-16,0 3-16 0,1 2-1136 0,-1 4-240 16,2 5-32-16,-2 0-16 0,4 7-480 0,-2-1-112 15,-2 1 0-15,2 5-16 0,1 7-32 0,0 6 0 0,-1-3 0 0,1 0 0 16,1-2-48-16,0 6-16 15,1 5 0-15,1 1 0 0,1 0 0 0,-1-2 0 0,0-5 0 0,-2-3 0 16,-1-5 16-16,-1 3 0 0,0 0 0 0,-2 1 0 16,-1 1 16-16,-1-3 0 0,-1 0 0 0,-1-3 0 15,2-1-16-15,-2 0 0 0,0-6 0 0,-1 1 0 16,1-4-32-16,0-1 0 0,1-1 0 0,-3-2 0 16,3-3-80-16,-3-1-32 0,2-1 0 0,-1-2 0 15,1-4-144-15,2-2 0 0,0-1 0 0,-1-1 128 16,1-2-128-16,1-1 0 15,0-3-192-15,1-3 192 0,1 0-720 0,-1-2-32 0,2-4 0 0,0-2 0 16,-1-3-352-16,1-2-80 0,0-2-16 0,0-3-18512 16</inkml:trace>
  <inkml:trace contextRef="#ctx0" brushRef="#br0" timeOffset="11139.1">16153 3880 11055 0,'0'-7'976'0,"0"3"-784"0,1 1-192 0,0 0 0 0,2 0 1984 0,0 0 336 0,0-1 80 0,3-2 16 0,2-2 608 0,5-5 128 16,6-4 32-16,4-4 0 0,3 0-976 0,0 1-192 15,3-1-32-15,-1 1-16 0,0 0-1024 0,-1 3-208 16,1 2-32-16,-1 2-16 0,-2 2-336 0,1 2-64 0,-1 4-16 0,1 0 0 16,-26 5-64-16,52 3-16 0,-52-3 0 0,0 0 0 15,66 19-32-15,-66-19-16 16,0 0 0-16,0 0 0 0,77 49-144 0,-77-49 160 0,0 0-160 0,0 0 160 16,48 59-160-16,-48-59 0 0,0 0 0 0,0 0 0 15,15 63 0-15,-16-45 0 0,-5 2 128 0,-2-2-128 16,-5 2 0-16,-4 0 0 0,-4 2 0 0,-5-1 128 15,0-1-128-15,-4 1 0 0,-3 2 0 0,-3-3 128 16,0 1-128-16,4-4 0 0,2-3 0 0,2-1 0 16,1-2 144-16,2 0-144 0,4-2 160 0,2-4-160 0,5 0 176 0,3-2-176 15,1-2 192-15,1-1-192 0,5 0 144 0,0-1-144 16,3-1 0-16,2-1 144 0,0-1-144 0,5 0 0 16,0 0 0-16,1-2 0 0,4-1 0 0,2 0-192 15,2-2 64-15,4 1 128 0,2 2-288 0,1-1 64 16,4 1 16-16,-26 6 0 0,51-7 64 0,-51 7 16 15,49 0 0-15,-49 0 0 0,0 0-48 0,62 13 0 16,-62-13 0-16,0 0 0 0,0 0 16 0,70 37 0 16,-70-37 0-16,0 0 0 0,0 0 160 0,40 52-192 15,-35-42 192-15,-4 3-192 0,-2-1 192 0,-4 3 0 0,0-1-144 0,-4-2 144 16,-1 0 0-16,-2 2 128 0,-7 1 0 0,-2 1 0 16,6-5 96-16,-4 1 16 0,-3 2 0 0,-4 0 0 15,-1 0 176-15,-1 0 32 0,-1-1 16 0,2-2 0 16,3 0 48-16,2-2 16 0,3-2 0 0,2 0 0 15,4-3-336-15,2-1-64 16,1 0 0-16,3-2-128 0,1 1-128 0,2-2-144 0,2 0-32 0,2 0 0 31,2 0-624-31,1 1-128 0</inkml:trace>
  <inkml:trace contextRef="#ctx0" brushRef="#br0" timeOffset="11615.98">16768 4776 13823 0,'-1'1'1216'0,"-2"0"-960"0,2-1-256 0,-1 2 0 0,1-1 1792 0,-2 1 304 0,-1 0 64 0,-2 4 16 16,-4 4 1856-16,1 1 384 0,-1 3 80 0,1 2 16 15,2-1-2752-15,1 1-544 0,2-2-128 0,3 0 0 16,-1 3-656-16,4 0-128 0,1 2-32 0,-3-19 0 16,0 0-80-16,17 50 0 0,-17-50-16 0,0 0 0 15,0 0-176-15,38 54 160 0,-38-54-160 0,0 0 160 0,0 0-32 0,59 35-128 16,-59-35 192-16,0 0-64 0,0 0 32 0,66 3 0 15,-66-3 0-15,33-8 0 0,-18-1 16 16,2-1 0 0,0-1 0-16,0-2 0 0,-1 2 48 0,-2 0 16 0,-1-1 0 0,-1-2 0 15,1-1 96-15,-3-4 32 0,-2 7 0 0,-3-5 0 0,-2-2 96 0,-5-2 32 16,-4 0 0-16,-1 0 0 0,-4 0 128 0,-2-1 16 0,-2 3 16 16,-2 2 0-16,-4 1-176 0,-3 3-32 0,-2 2-16 0,1 3 0 31,-1 1-176-31,2 1-48 0,2 2 0 0,-1-1 0 0,2 3-352 0,4-1-80 0,3 0-16 0,1 0 0 31,5 2-784-31,1-2-176 0,2 3-16 0,4-3-13760 0,1 2-2752 0</inkml:trace>
  <inkml:trace contextRef="#ctx0" brushRef="#br0" timeOffset="12614.72">16329 3395 12895 0,'-1'2'1152'0,"-2"-1"-928"0,0 2-224 0,2-2 0 0,-1 1 1264 0,-1 1 208 0,-1 1 32 0,-1 3 16 16,-5 3 400-16,-2 1 96 0,1 0 16 0,1 1 0 16,0-1-912-16,0-1-176 0,2 0-48 0,-1-2 0 15,1 2-208-15,1-1-48 0,-2-1-16 0,2 1 0 16,2-2-160-16,-2 1-16 0,2-1-16 0,0 0 0 16,-1 2-432-16,2-4 0 0,1 0 0 0,0-1 0 15,2 1-336-15,-2 0-160 0,2-1-16 0,1-1-16 31,0-2-736-31,0 1-144 0,0-1-16 0,1-1-16 0,0-1-672 0,1-1-144 0</inkml:trace>
  <inkml:trace contextRef="#ctx0" brushRef="#br0" timeOffset="12947.54">16304 3408 3679 0,'1'-1'320'0,"1"1"-320"0,-1 0 0 0,0 0 0 15,-1 0 1008-15,2 0 128 0,-1-2 16 0,2 2 16 16,1 0 1840-16,2 0 352 0,-2 2 80 0,3-1 16 16,0 0-640-16,2 2-128 0,1-1-32 0,1 0 0 15,-11-2-944-15,0 0-192 0,0 0-48 0,62 12 0 16,-62-12-320-16,0 0-80 0,55 7-16 0,-55-7 0 0,0 0-384 0,55 4-80 15,-55-4-16-15,0 0 0 0,55 6-304 0,-55-6-64 16,0 0-16-16,0 0 0 0,63 14-64 0,-63-14 0 16,0 0-128-16,0 0 192 0,0 0-192 0,0 0 176 15,0 0-176-15,62 27 160 0,-58-26-160 0,-1 1 0 16,-2-1 0-16,1-1 128 0,-2 1-128 0,0-2 0 16,-2 1-160-16,1 0-12416 15,-2 0-2480-15</inkml:trace>
  <inkml:trace contextRef="#ctx0" brushRef="#br0" timeOffset="17482.46">18159 4192 9215 0,'-6'-3'816'0,"3"2"-656"0,-1-1-160 0,2 1 0 0,2 0 1696 0,0-1 304 0,2 2 64 0,-2-1 16 16,1-1 448-16,2 0 96 0,3-1 0 0,-1 0 16 16,2 0-144-16,3 2-16 0,3-1-16 0,-2 1 0 15,2 2-1248-15,3 1-240 0,-1 0-48 0,-1 1-16 16,0 0-416-16,2 1-96 0,1 1-16 0,-2-1 0 0,1 0-128 0,-2 0-16 16,2-1-16-16,1 1 0 0,1 1-224 0,0-1 144 15,-2 0-144-15,-1-1 128 0,-1 3-128 0,-2-2 0 16,-2-1 0-16,-3 1 0 15,-2 0-1168-15,1 0-112 0,-2 1-32 0,-2-3-15424 0</inkml:trace>
  <inkml:trace contextRef="#ctx0" brushRef="#br0" timeOffset="17689.9">18142 4499 20271 0,'5'5'896'0,"-2"-2"192"0,1-1-880 0,1-1-208 0,-1 0 0 0,-1-1 0 15,2 0 2096-15,7 0 368 0,4 0 80 0,9-1 16 16,4-3 368-16,2-2 80 0,0-1 0 0,-1 0 16 16,0-3-1952-16,-2 2-400 0,0-4-80 0,-2 2-16 15,-4 2-384-15,-2 1-64 0,-3 0-128 0,-3 3 176 32,-5 2-496-32,-4 1-80 0,-1 2-32 0,-1 2-18160 0</inkml:trace>
  <inkml:trace contextRef="#ctx0" brushRef="#br0" timeOffset="18277.39">20214 3785 16575 0,'6'-14'736'0,"-2"8"160"0,1 2-720 0,-2-1-176 16,-3 2 0-16,-1 0 0 15,1 0 1008-15,1-1 160 16,-1-2 48-16,2-1 0 0,-2 1 1600 0,0 2 336 16,-2 1 64-16,1 5 16 0,1 1-1200 0,-2 4-240 15,1-2-64-15,1 4 0 0,-1 4-960 0,1 5-208 16,0 4-48-16,-2 5 0 0,4 6-224 0,-2 4-48 16,0 4-16-16,0 1 0 0,1 2-96 0,0-1-128 15,2 0 176-15,-3-43-176 0,6 78 144 0,-6-78-144 0,4 60 0 0,-2-34 144 16,-2-26-144-16,5 48 128 0,-2-26-128 0,1-2 128 15,1-1 16-15,-5-19 0 0,0 0 0 0,0 0 0 16,0 0 80-16,32 59 16 0,-25-53 0 0,0-2 0 16,4-1 16-16,1-1 16 0,-1 1 0 0,0 0 0 15,1-2-16-15,-1-1 0 0,2 2 0 0,1-2 0 16,0 0-32-16,1-3-16 0,0 2 0 0,0-1 0 16,2-1-48-16,0 1-16 0,-1-1 0 0,-1 1 0 15,2 0-144-15,-1-1 0 0,-1 1 144 0,1 1-144 0,-4 1 0 0,3-2 0 16,-3 1 0-16,1 1 0 0,0-1 0 0,-1 1 0 15,-2-2-192-15,0 1 64 0,-1-1-192 0,-4 1-48 16,1 0 0-16,0-2 0 16,-1 0-320-16,-1 0-64 0,-1-1-16 0,0 1-12160 15,-1-1-2448-15</inkml:trace>
  <inkml:trace contextRef="#ctx0" brushRef="#br0" timeOffset="18530.66">20235 4253 20271 0,'-1'-2'1792'0,"1"1"-1424"0,1 0-368 0,1-1 0 0,-1 2 1824 0,0-1 288 0,1-2 64 0,3-3 16 16,2 1 976-16,5-4 192 0,0-1 32 0,4 2 16 15,1 1-2128-15,1 0-416 0,1 0-96 0,0 1 0 16,1 0-320-16,0 1-48 0,0 0-16 0,0 1 0 15,1 1-144-15,-1-1-48 0,-1 0 0 0,0 1 0 0,-1-1-192 0,-2 1 144 16,-1 0-144-16,1 0 128 16,-4 0-128-16,0 1 0 0,-1 0-160 0,-3-1 160 15,1 1-848-15,-2-1-80 0,-3 1-16 0,0 0-18192 16</inkml:trace>
  <inkml:trace contextRef="#ctx0" brushRef="#br0" timeOffset="18800.66">20153 3821 27647 0,'-1'-8'1216'0,"1"6"256"0,0-1-1168 0,1 0-304 0,1 0 0 0,-1 0 0 16,2 2 1952-16,1-3 336 0,5-2 64 0,5-4 16 15,5-1-608-15,7-2-112 0,1 0-32 0,4 1 0 16,3-1-976-16,2 2-208 0,0-2-48 0,-1 3 0 15,0 0-144-15,-1 2-48 16,-3 1 0-16,-1 0 0 0,0 1-48 0,-2 2-16 0,0-1 0 0,-4 4 0 0,-3-2-128 16,-2 2 0-16,-2 1 0 0,-5-2 0 0,1 4 0 0,-3-2-224 15,-2 1 32-15,0 1 0 16,-3 0-608-16,-1 1-112 0,-1 1-32 0,0 1-17616 16</inkml:trace>
  <inkml:trace contextRef="#ctx0" brushRef="#br0" timeOffset="19291.32">21317 3950 10127 0,'4'-7'448'0,"-2"5"96"0,1-1-544 0,-2-1 0 16,-1 1 0-16,0 1 0 0,-1 1 2704 0,-1-2 432 0,-2-1 96 0,-3 0 16 15,-3-2 368-15,-4 3 80 0,-3 2 16 0,-3 2 0 16,-4 2-2112-16,-1 1-400 0,-3 5-96 0,-2-1-16 16,-3 2-528-16,1 1-112 0,-1 2-32 0,7 1 0 15,3 2-208-15,3-2-32 16,6 1-16-16,4-1 0 0,3 2-160 0,3-3 0 0,4 1 0 0,4-1 0 0,2-2-144 0,4 0-16 15,1 0 0-15,6-3 0 32,-17-8-384-32,0 0-80 0,62 26-16 0,-62-26 0 15,0 0-96-15,69 27-32 0,-69-27 0 0,0 0 0 0,68 33 304 0,-68-33 48 16,0 0 16-16,55 39 0 0,-55-39 400 0,0 0-128 16,0 0 128-16,0 0 0 0,45 58 224 0,-42-49 128 0,-1-1 32 15,-2-1 0-15,-3 2 624 0,-3-1 128 0,-1 2 16 0,-3-1 16 16,-1-2-336-16,0 0-80 0,-1 0-16 0,1-3 0 15,-3 2-192-15,0-2-32 0,-2 0-16 0,2-1 0 16,-3-2-96-16,2 1-16 0,3-1 0 0,0-1 0 16,-1 0-384-16,2 0 0 0,-1 0 0 0,2-1 0 15,2 1-448-15,4 0-160 16,-1 0-32-16,4 0-18864 0</inkml:trace>
  <inkml:trace contextRef="#ctx0" brushRef="#br0" timeOffset="19625.2">21614 3770 29487 0,'-3'-29'1296'0,"2"14"288"0,-1-1-1264 0,2 4-320 0,0 2 0 0,0 4 0 0,0 0 1792 0,0-3 288 15,0-7 64-15,2-2 16 0,-2-2-560 0,0 4-128 16,1 5 0-16,-1 5-16 0,1 6-864 0,-1 7-160 15,0 2-48-15,0 5 0 0,0 6-144 0,0 4-48 16,0-6 0-16,0 6 0 0,0-24 16 0,2 71 0 0,-1-23 0 0,1 6 0 16,0 2-16-16,1-1 0 0,-3-55 0 0,9 95 0 15,-9-95-192-15,7 78 0 0,-7-78 128 0,6 60-128 16,-6-60 0-16,0 0 128 0,11 64-128 0,-8-47 0 16,-1-2 256-16,1-2-64 0,0-2 0 0,0 1 0 15,1-2-64-15,0-2 0 0,1 0-128 0,-3-2 192 16,1-2-192-16,2-1 0 0,-3 0 0 0,1-4 0 0,0-2-160 0,-2 0-128 15,2 0-32-15,-1-3 0 16,-1-1-448-16,-1-1-80 0,0-2-32 0,-3-1-18832 16</inkml:trace>
  <inkml:trace contextRef="#ctx0" brushRef="#br0" timeOffset="19848">21313 4121 28559 0,'1'-5'1264'0,"1"3"272"0,1 2-1232 0,-1-1-304 0,1 1 0 0,0 0 0 16,3 0 1664-16,4 0 256 16,7 1 64-16,7-1 16 15,7 0-144-15,3-1-48 0,1-2 0 0,-1 0 0 16,0-1-944-16,-2 0-192 0,-1 0-32 0,-2-1-16 0,-4 3-288 0,-1-1-48 16,-1-2-16-16,-4 3 0 0,0-1-272 15,-2 0 0-15,-3 2 128 0,-2-1-128 0,0 1-192 0,-1-1-80 16,-1 2-32-16,-2 0-13024 15,0 3-2608-15</inkml:trace>
  <inkml:trace contextRef="#ctx0" brushRef="#br0" timeOffset="20101.56">22055 4085 4607 0,'5'-3'400'0,"-2"1"-400"0,0 2 0 0,-2 0 0 16,1 2 2416-16,-2-1 400 0,1 2 64 0,-1 3 32 16,3 2 1216-16,-2 4 240 0,1 3 48 0,-1 1 16 15,1 3-1600-15,-2 3-320 0,1-1-64 0,0 0-16 16,1 0-1472-16,-1 0-288 0,2-5-64 0,0-2-16 16,0-1-288-16,1-2-64 0,2 2-16 0,1-2 0 15,0-1-96-15,-2 1-128 0,1-4 176 0,0-2-176 16,-1 0 0-16,1-2 0 0,0 0-240 0,-2 0-12448 15,2-2-2496-15</inkml:trace>
  <inkml:trace contextRef="#ctx0" brushRef="#br0" timeOffset="20796.07">22334 4145 27695 0,'2'-12'608'0,"-1"5"128"0,1 1 32 0,0 2 0 0,0 2-608 0,-1 1-160 16,1 0 0-16,0 1 0 0,5-2 2464 0,1 2 464 16,1 3 80-16,0 4 32 0,-9-7-1696 0,0 0-320 15,0 0-80-15,0 0-16 0,49 76-624 0,-49-76-128 16,0 0-32-16,0 0 0 0,29 77-144 0,-29-77 192 0,0 0-192 0,0 0 192 16,0 0-48-16,0 0 0 15,31 66 0-15,-27-59 0 0,-1-1 48 0,-2-3 0 0,2-1 0 0,-3 0 0 16,1-2-48-16,1-2 0 0,-2 0 0 0,0-3 0 15,1 1 16-15,-2-2 0 16,1-1 0-16,-3-3 0 0,2 1-32 0,-1-4 0 0,1 0 0 0,-1 0 0 16,1 1-128-16,0-4 192 0,1 1-192 0,-2-2 192 15,4-3-192-15,-1-1 0 0,3-2 144 0,2-2-144 16,1 1 0-16,3-2 0 0,2 2 0 0,1 2 128 16,0 2-128-16,1 4-256 0,0 4 64 0,-1 3 0 0,2 3-128 15,1 4-48-15,1 2 0 0,-2 2 0 0,1 5 64 0,-16-7 16 16,0 0 0-16,0 0 0 0,59 50 96 15,-59-50 32-15,0 0 0 0,0 0 0 16,40 75 160-16,-40-75 0 0,0 0-144 0,17 61 144 16,-14-43 0-16,-1 0 0 0,0-2 0 0,-2-1 0 15,0-2 0-15,-2-2 160 0,1-1-160 0,0-3 160 16,-2-1 48-16,0-2 16 0,0-1 0 0,0-2 0 0,2 1 64 16,-2-4 16-16,2 2 0 0,-2-2 0 0,1-1-32 15,1-3 0-15,0 1 0 0,-1-3 0 0,1 3-48 0,1-4-16 16,0-1 0-16,1-1 0 0,1-3-208 0,0 0 176 15,3-3-176-15,-1-1 160 0,3-2-160 0,0-1 0 0,2-2 0 16,0-1 0-16,1 0 0 0,2 1-192 0,-1 1 32 0,0-1 16 16,3 2-144-16,0 0-32 15,2 4 0-15,-2 1 0 0,-1 2 16 0,0 3 0 0,-1 2 0 0,0 4 0 16,0 0 112-16,1 3 32 0,0 2 0 0,-2 1 0 16,0 3 160-16,-2 3 0 0,-1 2 0 0,1 2-128 15,-9-11 128-15,0 0 0 0,0 0 0 0,21 69 128 16,-21-69 32-16,0 0 16 0,8 75 0 0,-8-75 0 15,0 0 64-15,9 74 16 0,-9-74 0 0,0 0 0 16,10 56-32-16,-6-39 0 0,2-3 0 0,-2-2 0 16,2-1-224-16,-2-1 128 0,-1-2-128 0,1 1 0 0,-1-1-176 0,-1-1-128 15,1 0-16-15,0-1-16 16,1 1-704-16,1 0-144 0</inkml:trace>
  <inkml:trace contextRef="#ctx0" brushRef="#br0" timeOffset="21336.06">23546 4281 6447 0,'12'-6'576'0,"-7"4"-576"0,1 0 0 0,-2-1 0 0,0 1 2064 0,-1-1 304 0,0 0 64 0,4-3 16 15,3-4 1728-15,3-4 352 0,1-1 64 0,-1-2 16 16,-2 1-1856-16,-1 1-352 0,-3-2-80 0,-2 0-16 15,0 1-1360-15,-5-1-288 0,-3 0-48 0,-3-1-16 16,-1 1-80-16,-1 0-32 0,-4 0 0 0,1 3 0 16,-2 3-96-16,-1-1-32 0,-3 2 0 0,-1 2 0 15,-2 2-160-15,0 2-16 0,-1 3-16 0,0 1 0 16,3 1-160-16,1 2 0 0,1 3 0 0,1 1 128 0,3 1-128 0,1 3 0 16,1 2 0-16,2 1 0 0,3 2 0 0,1-1 0 15,3 2 0-15,-1 2 0 16,4 0-192-16,-2-19 192 15,0 0-160-15,22 68 160 0,-22-68-304 0,0 0 48 0,0 0 0 0,58 71 0 16,-58-71 48-16,0 0 16 0,55 30 0 0,-35-25 0 0,-3-2 192 0,0-2 0 16,-1-1-160-16,-1-1 160 0,2-3 0 0,0 0 0 15,-1-4 0-15,-2 0 0 16,0-2 272-16,-1-1-16 0,-2-1-16 0,-3 0 0 0,-1 0 144 16,-1 0 48-16,-2-1 0 0,1-1 0 0,-4-2 96 0,0 2 32 0,-2-1 0 0,1-1 0 15,0 1-64-15,-1-1-16 16,2 1 0-16,-1 2 0 0,0 3-128 0,1 1-32 15,-1 5 0-15,2 1 0 0,-1 5-192 0,2 3-128 16,0 3 160-16,0 3-160 0,-1 3 0 0,1 0 0 0,-3-14 0 0,0 0 0 16,0 0-192-16,17 72 192 0,-17-72-192 0,0 0 192 31,0 0-224-31,26 64 64 0,-18-52 16 0,1 1 0 0,1-3-240 0,-1 0-32 31,3-3-16-31,-1-1 0 0,0-1-464 0,-1 0-80 0,1-3-32 0,-1 1-12864 16,0 0-2576-16</inkml:trace>
  <inkml:trace contextRef="#ctx0" brushRef="#br0" timeOffset="21668.56">24044 3559 26719 0,'-5'-21'1184'0,"3"10"240"0,0 1-1136 0,1 1-288 0,-1 4 0 0,2 3 0 0,0 1 2208 0,0-2 384 0,-1-3 80 0,1 2 16 0,3 3-816 0,-2 1-144 0,3 5-48 0,1 5 0 16,0 4-1088-16,-5-14-208 0,0 0-64 0,20 72 0 15,-20-72-48-15,17 74-16 0,-17-74 0 0,18 78 0 16,-18-78-48-16,19 77-16 0,-19-77 0 0,22 81 0 16,-22-81 96-16,21 73 16 0,-21-73 0 0,0 0 0 15,27 89 16-15,-27-89 0 0,0 0 0 0,0 0 0 16,24 75-112-16,-19-62-16 0,-1-3 0 0,-1-2 0 15,1-1-64-15,-1-1 0 0,0-2-128 0,-1-1 192 16,1-2-192-16,-1 1 0 0,0-4 128 0,0 0-128 0,1-1 0 16,-1 0-192-16,3-3 48 0,-4 1 0 15,2-2-496-15,-2-3-112 0,1 1-16 0,-2-1 0 16,-3 0-528-16,-3-2-112 0</inkml:trace>
  <inkml:trace contextRef="#ctx0" brushRef="#br0" timeOffset="21874.81">23940 3897 23039 0,'-7'-10'1024'0,"6"6"192"0,0 1-960 0,-1 0-256 0,2 2 0 0,0-1 0 16,2 1 2304-16,2-2 400 0,1 0 96 0,4-1 16 15,5 1-336-15,3-1-64 16,3 0-16-16,2-1 0 0,4 3-1440 0,1-3-272 0,2 4-64 0,0-1-16 16,-1 1-208-16,0 1-32 15,0 1-16-15,-4-1 0 0,-4 0-160 0,0 0-16 16,1 2-16-16,0-2 0 0,0 1-160 0,1-1 0 0,-1 0 0 0,1 0 128 15,0 0-400-15,-3-1-96 0,3 1-16 0,-5 0 0 32,-2 0-1024-32,-2 0-192 0</inkml:trace>
  <inkml:trace contextRef="#ctx0" brushRef="#br0" timeOffset="22269.42">24446 4055 3279 0,'7'6'0'0,"-3"-5"128"0,1 2-128 0,-1-2 192 0,-1 1-192 16,0-1 0-16,-1-1 0 0,4 2 0 0,5-1 3328 0,5 2 624 15,1-2 128-15,1 1 16 0,2-2 112 0,1-2 16 0,-1-1 0 16,1-1 0-16,-1 0-1840 0,0-2-352 0,1-2-80 0,-1-1-16 31,-2 1-1120-31,0-3-240 0,2-1-32 0,-4 0-16 0,-1-1-144 0,-3-1-48 16,-1 0 0-16,-4 2 0 0,-1 1-16 0,-4 0 0 15,-2 1 0-15,-1-3 0 0,-3-1-64 0,-5-2-32 0,-2 2 0 0,-3 0 0 16,0 4-224-16,-3 0 0 0,-3 3 0 0,-3 2 0 16,-1 2 0-16,0 4 0 15,-1 2 0-15,1 4-160 0,3 4 160 0,0 4 0 0,2 4 0 0,2 2 0 16,3 5 0-16,3-1 0 0,4 5 0 0,7-30 176 16,-3 52 16-16,3-52 0 0,0 0 0 0,28 77 0 15,-28-77 16-15,0 0 16 0,68 66 0 0,-68-66 0 0,57 31 64 0,-57-31 16 16,62 25 0-16,-30-17 0 0,-2-1-144 0,1-2-32 15,1 1 0-15,-1-2 0 16,1 0-512-16,-3 1-128 0,-1 0 0 0,-28-5-20480 16</inkml:trace>
  <inkml:trace contextRef="#ctx1" brushRef="#br0">27399 10107 0,'0'0'0,"0"0"16,70-106-16,-12 41 16,11 6-1,-8 12-15,-9 11 32,-13 10-32,-11 9 0,-7 7 15,-3 6 1,-18 4-1,0 0-15</inkml:trace>
  <inkml:trace contextRef="#ctx0" brushRef="#br0" timeOffset="26085.38">26458 3217 20271 0,'-4'4'1792'0,"-1"-1"-1424"0,4 0-368 0,-1-1 0 0,1 0 1360 0,-3 4 208 0,-3 3 32 0,-6 3 16 16,-7 9 1632-16,-5 5 320 0,-6 6 64 0,-5 5 16 16,-3 3-2240-16,1 1-432 0,2-2-80 0,4-1-32 0,4 2-352 0,2 1-80 15,9 7-16-15,5 0 0 0,3-7-96 0,5 3-32 16,2 4 0-16,5 0 0 0,3 1-128 0,2-2-32 16,-8-47 0-16,24 85 0 0,-24-85 80 0,27 69 16 15,-27-69 0-15,29 56 0 0,-29-56 32 0,28 57 16 16,-28-57 0-16,0 0 0 0,38 63-16 0,-38-63-16 15,0 0 0-15,45 64 0 0,-45-64-48 0,0 0 0 16,55 55 0-16,-55-55 0 0,0 0-64 0,0 0 0 16,67 42-128-16,-67-42 192 0,0 0-192 0,0 0 0 15,0 0 128-15,0 0-128 0,59 22-144 0,-55-22-80 16,0-2-16 0,-4-1 0-1,0-1-768-15,-4 1-144 0</inkml:trace>
  <inkml:trace contextRef="#ctx0" brushRef="#br0" timeOffset="26768.75">26910 3375 23951 0,'4'-2'1056'0,"-1"0"224"0,0 2-1024 0,0 0-256 0,-1 2 0 0,0-1 0 0,-1 3 1648 0,2 3 272 0,-3-7 48 0,0 0 16 16,0 0 512-16,34 82 96 0,-34-82 32 0,20 67 0 16,-20-67-1568-16,14 72-304 0,-14-72-64 0,17 85-16 15,-17-85-96-15,10 73 0 0,-10-73-16 0,11 81 0 16,-5-38-64-16,-1 4-16 16,-5-47 0-16,12 85 0 0,-12-85-160 0,11 75-48 0,-11-75 0 0,7 62 0 15,-7-62-144-15,7 51-128 0,-7-51 192 0,4 46-192 16,-4-46 128-16,0 0-128 0,9 57 0 0,-9-57 0 15,0 0 0-15,0 0 0 0,0 0 128 0,5 46-128 16,-6-41 160-16,0-1-32 0,-1-3 0 0,-1 1 0 16,2-2 0-16,-1 0-128 0,2-2 192 0,-1 1-64 0,-2-3 48 15,3-3 0-15,-1-1 0 0,2-1 0 0,1 0-48 0,0-4 0 16,3 1 0-16,0-7 0 0,4 1-128 0,2-5 0 16,0 2 0-16,4-1 128 0,2 0-128 0,1 3 0 15,4-1 0-15,3 3-176 0,3 3-80 0,3 2-32 16,1 4 0-16,-1 4 0 0,-31 4-32 0,54-2-16 15,-54 2 0-15,54 10 0 0,-54-10 112 0,0 0 32 16,68 38 0-16,-68-38 0 0,0 0 64 0,43 50 128 16,-43-50-208-16,0 0 80 0,23 59 128 0,-23-59-128 0,7 47 128 0,-8-23-128 15,-4-2 128-15,-2 2 0 0,-1-2 0 0,-5-3 0 16,0 0 0-16,-2-4 128 0,-2 1-128 0,-3-2 176 16,-1-1 48-16,-2-4 16 15,2 3 0-15,0-4 0 0,1 1 192 0,0-4 32 0,2 1 16 0,-2-5 0 16,2 1 0-16,0-2 0 0,1-2 0 0,0 0 0 15,1 0-160-15,3-1-48 16,2-1 0-16,3 0 0 0,1 0-272 0,1-2-144 0,3-1 16 0,0 0 0 16,3 1-848-1,2-1-176-15,0 2-16 0,4-3-20608 0</inkml:trace>
  <inkml:trace contextRef="#ctx0" brushRef="#br0" timeOffset="27163.95">27783 4336 32255 0,'-2'0'2864'16,"1"0"-2288"-16,1 2-576 0,0-1 0 0,-1 0 1168 0,-1 1 128 0,1 1 32 0,-2 2 0 0,-1 5 1232 0,-1 3 240 0,3 4 48 0,-1 0 16 15,3 3-1968-15,0-20-400 0,0 0-80 0,14 60-16 31,-14-60-1040-31,0 0-224 0,37 54-32 0,-37-54-16 0,0 0 912 0,60 35 0 16,-60-35 0-16,0 0 176 0,67 17 128 0,-67-17 16 0,46 2 16 0,-46-2 0 16,53-7 64-16,-28 1 16 0,-1-1 0 0,-3-2 0 31,-1 1 112-31,-3-3 32 0,-1-2 0 0,-5 0 0 16,-3 3 128-16,1-1 16 0,-3-3 16 0,-2-2 0 0,-4 1 192 0,-4-2 48 0,-4 0 0 0,0-1 0 15,-3 1-256-15,-2 0-64 0,-4-2 0 0,-3 2 0 16,-4-1-512-16,-3 1-80 0,-1 1-48 0,-2 4 0 0,1 0 0 0,-2 4 0 15,0 1 0-15,2 3 0 0,3 1 0 0,3 0 0 16,3 4 0-16,3 1 0 16,2 2-1120-16,-1-1-224 0,3 4-32 0,2 1-15264 31,0 4-3040-31</inkml:trace>
  <inkml:trace contextRef="#ctx0" brushRef="#br0" timeOffset="28022.02">28020 2964 15663 0,'7'0'1392'0,"-3"0"-1120"0,4 3-272 0,-1 0 0 0,-2 0 1280 0,1 0 192 16,1 2 32-16,-7-5 16 0,0 0 848 0,56 55 192 15,-56-55 16-15,60 74 16 0,-60-74-144 0,59 90-16 0,-59-90-16 0,59 103 0 16,-59-103-1344-16,63 104-272 0,-25-54-48 0,-2 1-16 16,-36-51-464-16,68 89-80 0,-68-89-32 0,54 74 0 15,-54-74-32-15,51 75 0 0,-51-75 0 0,46 80 0 0,-46-80 64 0,32 72 16 16,-32-72 0-16,12 65 0 0,-12-65 80 0,-1 60 16 15,-5-32 0-15,-4-1 0 16,-2-1-64-16,-3 0-16 0,-2-1 0 0,-1 1 0 0,-3-2-224 0,0 0-208 16,-3 0 32-16,3-3-19888 0</inkml:trace>
  <inkml:trace contextRef="#ctx0" brushRef="#br0" timeOffset="53040.94">14165 12231 8287 0,'-3'-3'736'0,"2"0"-592"0,1 2-144 0,-2 1 0 0,2-2 1152 0,0 2 192 0,-1-1 32 0,0-2 16 0,-2 0 624 0,1 2 128 16,-1-1 32-16,1 4 0 0,0-1-448 0,1 2-96 15,-1 3-16-15,2-1 0 0,3 2-256 0,-1 2-48 16,-2-1-16-16,0 1 0 0,1 1-112 15,-1-1-32-15,1 7 0 0,2 0 0 0,-1 2-160 0,-1 3-32 16,1 2-16-16,0 1 0 0,0 3-416 0,1-2-80 16,-2 0 0-16,0 1-16 0,-1-1-192 0,2 1-48 15,-1-1 0-15,2 1 0 0,-2-1-32 0,1 0-16 16,-1 1 0-16,1-2 0 0,-1 0 16 0,1 0 0 16,-1 1 0-16,-1-1 0 0,0-7 0 0,-1 3 0 0,1 3 0 0,-2 1 0 15,1 3-32-15,-1-1 0 0,1 3 0 0,1-2 0 16,-2-1-128-16,1 0 192 0,1-2-192 0,-1-2 192 15,1 0-192-15,-2-4 160 0,2 2-160 0,0-2 160 16,0 2-160-16,-1-2 0 0,1 2 0 0,-2 0 128 16,2 0-128-16,-1-2 0 0,0 2 0 0,-1 1 128 15,2-3-128-15,-1-4 0 0,-1-2 144 0,1 0-144 16,1 1 0-16,-1 1 128 0,1 2-128 0,-2-2 0 16,2 1 0-16,0 0 128 0,2-3-128 0,-2 1 0 15,1-3 128-15,-1 0-128 0,1-2 128 0,-1 1-128 0,2-2 0 0,-2-2 144 16,1 1-144-16,-1 0 0 0,2-3 160 0,-2 1-160 15,2-3 128-15,0 2-128 0,-1-1 144 0,1-1-144 16,0-1 160-16,1 1-160 0,0-1 160 0,1 0-160 16,1 0 160-16,-1-1-160 0,3 2 128 0,0-1-128 15,0 0 0-15,0 0 144 0,2 2-144 0,-2-2 0 16,1 1 0-16,2 1 128 0,-2-1-128 0,4 0 0 16,-1 1 0-16,0 1 0 0,5-1 0 0,-1 0 0 15,2 1 0-15,0-2 0 0,2 2 0 0,-1-2 0 16,2-1 0-16,0 2 0 0,-1-1 0 0,1 2 0 15,0-2 0-15,1 2 0 0,2-1 0 0,-2-1 0 0,0 0 0 0,0 1 0 16,5-1 0-16,-1 2 0 0,2-1 0 0,-4-2 0 16,-5 0 0-16,2 0 0 0,1 1 0 0,3-1 0 15,1-1 0-15,1-1 0 0,-2 1 0 0,1-1 0 16,1 1 0-16,-2 1 0 0,1-2 0 0,-1 2 0 16,0 0 0-16,0-1 0 0,0 1 0 0,0 0 0 15,3 0 0-15,-3 0 0 0,1-1 0 0,2-1 0 16,0 1 0-16,0-1 0 0,-3 1 0 0,1-2 0 15,2 2 0-15,0-2 0 0,0 0 0 0,-2 0 0 0,1 2 0 0,-2-1 0 16,1 1 0-16,2 1 0 0,-1 0 0 0,-1 0 0 16,0 0 0-16,1 0 0 0,-5 0 0 0,2 0 0 15,-1 1 128-15,-2-1-128 0,-3 2 0 0,3-2 0 16,5 0 0 0,3 0 0-16,1 0 0 0,-1 0 128 0,2 0-128 0,-2 0 0 0,0 0 0 0,0-2 0 15,1 1 128-15,-1 0-128 0,3-1 0 0,-1-1 0 16,-1 2 0-16,1 0 0 0,0 1 0 0,-2 0 0 15,1 0 0-15,0-2 0 0,0 2 0 0,1-1 0 16,0 1 128-16,1 0-128 0,0 0 0 0,0 0 0 0,-1-2 0 0,-1 2 0 16,0 0 0-16,0 2 0 15,1-2 0-15,-2 0 0 0,2 0 0 0,-1 0 0 0,0 0 0 0,-1 0 0 16,-1 1 0-16,0-1 0 0,-2 2 0 0,-2-2 0 16,-6 1 0-16,4-1 0 0,4 1 0 0,4-1 0 31,-1 2 0-31,0-2 0 0,2 0 0 0,-2 0 0 0,0 0 0 0,-1 0 0 0,0-2 0 0,0 2 0 15,-2-1 0-15,2 0 0 0,1-1 0 0,0 1 0 16,-1 1 0-16,2-2 0 0,-3 1 0 0,1 1 0 16,2-1 0-16,-1 1 0 0,-1 0 0 0,1 0 0 15,0 1 0-15,2-2 0 0,1 1 0 0,0 0 0 0,-1 0 0 0,-1 0 0 16,1-2 0-16,0 2 0 0,-1 0 0 0,1-1 0 16,0 1 0-16,-1-2 0 0,2 1 0 0,-1 1 0 31,0 0 0-31,-1 0 0 0,-3 0 0 0,-1 0 0 15,2 1 0-15,1-2 0 0,2 1 0 0,1 0 0 16,2-2 0-16,-2 1 0 0,0 1 0 0,-3-1 0 16,3-1 0-16,-3 1 0 0,-4-1 0 0,2 0 0 15,2 0 0-15,2 1 0 0,-2-1 0 0,-1 1 0 0,0-1 0 0,-3 2 0 16,-3 0 0-16,1 2 0 0,4-1 0 0,1 1 0 16,-1 1 0-16,3-2 0 0,-2 0 0 0,-1 1 0 15,-2 1 0-15,0-2 0 0,3 0 0 0,-1-1 0 16,1 2 0-16,-1-1 0 0,1-1 0 0,0 0 0 15,-2 0 0-15,1 0 0 0,-1 0 0 0,-1 0 0 16,2 0 0-16,-4 0 0 0,2 0 0 0,-1 2 0 16,0-2 0-16,-1 1 0 0,1-1 0 0,-1 0 0 15,0 0 0-15,2 0 0 0,-2 0 0 0,2 0 0 16,0 2 0-16,2-2 0 0,-4 0 0 0,2-2 0 16,-1 2 0-16,-1 0 0 0,3-1 0 0,0-1 0 0,-1 2 0 15,1-1 0-15,-2 1 0 0,2-2 0 0,-1 2 0 0,0 0 0 16,0-1 0-16,-1 1 0 0,0 0 0 0,-1 0 0 15,1 0 0-15,1 0 0 0,1 0 0 0,1 0 0 16,-4-1 0-16,4 1 0 0,-1-2 0 0,2 2 0 16,-2-1 0-16,-1 1 0 0,2 0 0 0,-4 0 0 15,3 1 0-15,-3-1 0 0,1 2 0 0,-1-1 0 16,1 0 0-16,-2 1 0 0,-1 1 0 0,0-2 0 16,-1 2 0-16,1-2 0 0,-1 2 0 0,-1-1 0 0,0-1 0 0,4 0 0 15,-3 2 0-15,4-1 0 0,-1-1 0 0,1-1 0 16,0 1 0-16,-2-1 0 0,1 0 0 0,-2 0 0 15,1 0 0-15,-1 0 0 0,0 0 0 0,0 0 0 16,-2 0 0-16,-1 0 0 0,0 2 0 0,-1-1 0 16,-2 2 0-16,1-1 0 0,1-1 0 0,-2 0 0 15,-1-1 0-15,1 0 0 0,0 0 0 0,-1 0 0 16,-1 0 0-16,1 0 0 0,-2 0 0 0,1 0 0 16,0 2 0-16,0-2 0 0,-2 0 0 0,1 1 0 15,-1 1 0-15,0-1 0 0,1 0 0 0,-1 1 0 0,0-1 0 16,0-1 0-16,-2 2 0 0,-1-1 0 15,2-1 0-15,-2 0 0 0,0 1 0 0,-3-1 0 0,2-1 0 0,-2 1 0 16,-1 0 0-16,-1-1 0 0,1-2 0 0,-1 1 0 16,-1-2 0-16,-1 1 0 0,2-1 192 0,-2 0-32 15,0 0-16-15,0-2 0 0,0 0 16 0,0-1 0 16,-2-3 0-16,2 0 0 0,0 5-32 0,2-2 0 16,-2-2 0-16,0-1 0 0,1 2-128 0,0-2 160 15,1-1-160-15,-1-1 160 0,1 1-160 0,0 0 128 16,0 0-128-16,-1-2 128 0,2-1-128 0,0-2 128 15,-2-1-128-15,1 2 128 0,-1-1-128 0,-1 1 160 0,3-1-160 0,-4 1 160 16,-1-1-32-16,2 0 0 0,-1-1 0 0,-2-1 0 16,2 1 16-16,-1-3 0 0,2 1 0 0,0-4 0 15,0 2 48-15,0 0 0 0,0-2 0 0,0 2 0 16,0 1-48-16,0 0 0 16,0 0 0-16,2 2 0 0,-2-2-144 0,1 1 160 0,0-1-160 0,1 1 160 15,-1 2-160-15,2-1 0 0,-2-2 0 0,1-1 128 16,-1 1-128-16,-1 3 0 0,2 2 0 0,-2-1 128 15,0 1-128-15,-2-1 0 0,2 1 144 0,-3-1-144 16,2 1 0-16,0 0 144 0,-2 1-144 0,0 0 0 0,2 0 160 0,-2-1-160 16,1-1 128-16,1 0-128 15,-2 1 128-15,2-1-128 0,-2 1 0 0,1-1 128 0,0 2-128 0,0 0 0 16,1 0 0-16,-2 0 0 0,0 0 0 0,0 0 0 16,0-1 128-16,-1 1-128 0,1 3 0 0,-1 0 0 15,1-1 0-15,-1 1 0 0,-2 1 0 0,2 0 128 16,0 0-128-16,-2 2 0 15,2-1 128-15,0 2-128 0,0 0 0 0,-1 2 128 0,1-1-128 0,0 0 0 16,-2 1 0-16,1-2 128 0,-1 1-128 0,-3-1 0 16,2 0 0-16,0 1 0 0,0 1 0 0,0-1 0 0,-1 3 0 0,1-1 0 15,-2 2 0-15,1 0 0 0,-1 0 0 0,-2 2 0 16,0-1 0-16,-2 1 0 0,2 1 128 0,-2-1-128 16,0 2 0-16,-1-2 0 0,0 1 0 0,-3 0 0 15,-1 1 0-15,-1-1 0 0,-1 2 0 0,1 0 0 16,2-2 0-16,-2 2 0 15,2-3 0-15,-2 2 0 0,-4 0 0 0,-1 0 0 0,1-1 0 0,-2-1 0 16,1 2 0-16,0-2 0 0,1 0 0 0,-2-2 0 16,2 1 0-16,-1-1 0 0,-3 1 128 0,2-3-128 15,-2 0 0-15,2-2 0 0,-1 3 0 0,1-1 0 0,-3 1 0 0,-1 0 128 16,0 0-128-16,-1 1 0 0,0 0 0 0,-3 2 128 31,-6 0-128-31,-3 2 0 0,-5-1 0 0,-1 2 0 16,-1 0 128-16,-1-2-128 0,2 2 0 0,-2-3 0 15,0 1 0-15,2 1 0 0,4 0 0 0,-5 3 0 16,-5 2 0-16,8-2 0 0,10 0 0 0,-3 0 0 16,-8 1 0-16,-4 1 0 0,-2-1 0 0,-3-2 0 15,1 2 0-15,-1-2 0 0,-2 0 0 0,-1 2 0 16,-4-1 128-16,0 1-128 0,-1 1 0 0,4-3 0 16,2 1 0-16,1-3 0 0,11 1 0 0,-4 0 0 0,-4 0 0 0,-2 0 0 15,-2 1 0-15,-3-1 0 0,-1 0 0 0,1-3 0 16,2 0 0-16,3 0 0 0,-1-2 0 0,0 1 0 15,1-1 0-15,-1-1 0 0,1 2 0 0,-2 0 0 16,2-2 0-16,-1 0 0 0,2-1 0 0,0-2 0 16,5 2 0-16,-2 0 0 0,-4 1 0 0,2 0 0 15,9 0 0-15,-2 2 0 0,-2-1 0 0,-4 1 0 16,1 0 0-16,-4-2 0 0,-1-2 0 0,1 1 0 16,6 1 0-16,6 2 0 0,2-2 0 0,-3 2 0 15,-2 1 0-15,-1-2 0 0,0 2 0 0,-1 0 0 0,1-1 0 0,0-1 0 16,2 0 0-16,1-1 0 0,10 1 0 0,-2 1 0 15,-2 1 0-15,-5 0 0 0,1 0 0 0,-2 3 0 16,-1-2 0-16,-2 3 0 0,-3 1 0 0,3-2 0 16,7-2 0-16,7-1 0 0,6 0 0 0,-3 1 0 15,-3-1 0-15,-3 0 0 0,3 0 0 0,-1 2 0 16,1-2 0-16,0 1 0 0,3 1 0 0,-3-1 0 16,-1 0 0-16,-2 1 0 0,0-1 0 0,0-1 0 15,3-1 0-15,3-1 0 0,2 1 0 0,-2-2 0 16,-3 0 0-16,1 2 0 0,12-2 0 0,0 3 0 15,-2-1 0-15,-1-1 0 0,-3 2 0 0,1 0 0 0,-3 2 0 0,1-1 0 16,1 1 0-16,2 0 0 0,-2 0 0 0,2-1 0 16,1 1 0-16,2-1 0 0,1 0 0 0,3 1 0 15,4-2 0-15,-2 0 0 0,1 1 0 0,-2-1 0 16,0 2 0-16,0-4 0 0,0 2 0 0,3 0 0 16,0 2 0-16,-2-2 0 0,-1-2 0 0,2 2 0 15,0 0 0-15,1-1 0 0,0 1 0 0,-3-2 0 16,2 2 0-16,-2-1 0 0,-2 0 0 0,2 1 0 15,-1-2 0-15,2 2-144 0,5-1 144 0,1-1-160 16,-1 1-448-16,0 0-96 0,4-1 0 0,0 1-16 16,1-1-400-16,2 1-80 0,-1-1-16 0,3 2 0 15,-1 0-304-15,3 0-64 0</inkml:trace>
  <inkml:trace contextRef="#ctx0" brushRef="#br0" timeOffset="54450.91">4258 13420 4607 0,'0'0'400'0,"2"2"-400"0,-1-1 0 15,-1 0 0-15,1 1 1024 0,2-1 128 0,0 2 32 0,1 0 0 0,5 3 768 0,3 2 160 16,7-1 16-16,2-1 16 0,2-1-32 0,3 0 0 16,4-3 0-16,1 1 0 0,0-3-448 0,-1 0-112 15,1 0-16-15,0 0 0 0,2 0-416 0,0 0-96 16,1 0 0-16,0 2-16 0,-1-2-240 0,-2 1-32 15,0-1-16-15,-1 0 0 0,-1 0-256 0,1 0-48 16,1 0-16-16,-1-1 0 0,-3 1-64 0,-3-3-16 16,0 0 0-16,-2 0 0 0,-1 0 32 0,-2-1 0 15,-2 1 0-15,-5-1 0 0,-2 0-64 0,-1 1-16 0,-4-1 0 0,0 1 0 16,-1-1-128-16,-3 1-16 0,-1 0-128 0,-1 2 192 16,-1-2-192-16,-2 1 0 15,0 1 0-15,-3 1 0 16,-2 0-784-16,0 3-208 0,-3 0-32 0,0 2-16256 0</inkml:trace>
  <inkml:trace contextRef="#ctx0" brushRef="#br0" timeOffset="58491.71">12531 13851 20271 0,'-5'-4'1792'0,"3"-2"-1424"0,-1 2-368 0,0 1 0 0,0 0 1536 0,-3-2 224 0,-5-5 48 0,-7-6 16 15,-9-5 528-15,-6-3 96 0,-2 4 32 0,1 3 0 16,0 5-1344-16,0 3-272 0,2 6-48 0,2 3-16 16,1 4-592-1,-1 5-208-15,2 2 144 0,-2 2-144 0,2 1 0 0,-1 2 128 0,4 2-128 0,2 0 0 16,5 2 0-16,3 1 0 0,0 3 0 0,4 2-176 0,4 1-112 0,1-1-32 16,4 0 0-16,3 4 0 15,-1-30-272-15,11 66-64 0,-11-66-16 0,24 69 0 16,-24-69-64-16,33 64-16 0,-33-64 0 0,0 0 0 15,62 77 208-15,-62-77 32 0,0 0 16 0,76 44 0 0,-76-44 352 0,0 0 144 16,74 14-128-16,-50-18 128 0,-2 0 320 0,-1-5 160 0,2 0 32 16,-3-4 0-16,0-1 624 0,-3 0 128 0,0-2 16 0,-2-1 16 15,-2 0-240-15,-1-1-48 0,1-2-16 0,-1 2 0 16,-1-1-416-16,-3 1-64 0,-1 0-32 0,-2-1 0 16,-1 2-96-16,-3 0 0 0,-1 0-16 0,-1 0 0 15,-2-1-80-15,0 0-16 0,-2-1 0 0,-1 4 0 16,2 1-144-16,-3 2-128 0,1 4 144 0,0 2-144 15,1 1-192-15,0 3-128 16,1 1-16-16,1 2-19232 16</inkml:trace>
  <inkml:trace contextRef="#ctx0" brushRef="#br0" timeOffset="59140.16">13994 13597 20271 0,'-10'-3'1792'0,"2"0"-1424"0,3 2-368 0,0 1 0 0,1 1 1184 0,-8 1 160 0,-10-1 48 0,-15 2 0 0,-11 4-432 0,-3 4-96 16,4 5-16-16,5 1 0 0,4 4-304 0,4 3-64 15,6 0-16-15,5 3 0 0,6 0 560 0,4 1 96 16,5-1 32-16,4 2 0 0,1 1-1024 0,3-2-128 15,1-5-192-15,-1-23 64 16,0 0-800-16,29 80-160 0,-29-80-16 0,0 0-16 0,66 78 656 0,-66-78 128 0,62 35 16 0,-62-35 16 16,76 16 304-16,-36-15 128 0,2-2-128 0,2-5 192 15,-3-1 576-15,0-3 128 0,-3-2 0 0,-4-1 16 16,-4 0 240-16,1-2 64 0,0-4 0 0,-1-2 0 16,-5 3-144-16,-2-3-32 0,-1-1 0 0,-3-2 0 15,-7 0-400-15,-5 2-64 0,-2-1-32 0,-8 2 0 16,-4 0 32-16,-6-2 16 0,-5 2 0 0,-5-2 0 15,-1 4-96-15,-3-3-32 0,-2 1 0 0,-3 1 0 16,3 1-240-16,-1 2-48 0,-1 1-16 0,0 2 0 16,1 4-528-16,2 3-96 0,3 0-32 0,1 4-13040 15,2 3-2608-15</inkml:trace>
  <inkml:trace contextRef="#ctx0" brushRef="#br0" timeOffset="59726.93">15744 13707 21183 0,'-4'-3'1888'0,"1"0"-1504"0,3 2-384 0,0-1 0 0,-3 1 1280 0,-1-2 192 15,-4-1 48-15,-6-3 0 0,-6-2 448 0,-4 7 80 16,0 0 32-16,-3 8 0 0,-1 4-912 0,-2 5-176 16,-1 5-32-16,3 4-16 0,4 2-688 0,4 2-128 15,6 0-128-15,5 0 192 0,5 1-192 0,4-29 0 0,0 0 0 0,20 79-176 16,-20-79-80-16,0 0 0 0,68 84-16 0,-68-84 0 47,60 47-240-47,-60-47-32 0,61 33-16 0,-61-33 0 0,58 17 288 0,-31-15 48 0,0 0 16 0,-2-4 0 0,-1-5 736 0,-3-1 160 0,-2-2 16 0,-1-3 16 15,2-2 400-15,-2-4 80 0,-1 2 16 0,-3-2 0 32,-1 0-464-32,-2-2-96 0,-1 0-16 0,-4 0 0 15,-2-1-96-15,-2 1-32 0,-4 1 0 0,-2-1 0 0,0 1-256 0,-5 1-64 16,-1 0-16-16,-1 1 0 15,-3 1-624-15,-3 0-112 0,-3 2-16 0,-2 0-19136 16</inkml:trace>
  <inkml:trace contextRef="#ctx0" brushRef="#br0" timeOffset="61627.56">4041 13860 7359 0,'4'-5'656'0,"-1"2"-528"0,-2 2-128 0,0 0 0 0,1 1 1152 0,-1 0 208 0,1-2 48 0,2-1 0 0,-1 1 1152 0,-2 0 224 16,1 4 48-16,-2 2 16 0,-5 6-48 0,0 4-16 15,-2 6 0-15,0 1 0 16,1-6-1232-16,-1 7-240 0,-2 4-48 0,1 8-16 0,-1 3-736 0,4 3-128 15,-1 2-48-15,3 0 0 0,3 2-160 0,2-1-48 16,2-1 0-16,2-1 0 0,-2-3-128 0,2-1 0 16,-6-37 0-16,12 75 0 15,-6-40 0-15,-2 2 128 0,0 2-128 0,-1 1 128 0,0-1 96 0,0-1 16 16,1 1 0-16,0-1 0 0,2 1-32 0,-2-2 0 16,2-3 0-16,-1-2 0 0,1-3-16 0,0-2-16 0,-1-2 0 0,0-1 0 15,0-1-16-15,0-2 0 0,-1-1 0 0,0-3 0 16,2 1 0-16,-2-3 0 0,0 0 0 0,0-3 0 15,2 1-160-15,0 0 160 0,-1-2-160 0,1-1 160 16,1-2-160-16,0-1 0 0,2 1 0 0,2-4 0 16,0 0 0-16,1-1 128 0,3 0-128 0,-1-3 0 15,2 0 128-15,-1-2-128 0,1 1 128 0,1-1-128 16,-3 1 0-16,4-2 128 0,5 2-128 0,2-2 0 16,5 2 0-16,2-2 128 0,1 1-128 0,2-1 0 15,1 3 0-15,-1-1 0 0,2 0 0 0,-2 1 0 0,2-2 0 0,1 2 0 16,3-1 0-16,-2 1 0 0,2 0 0 0,0 0 0 15,0 0 0-15,2 0 0 0,3 0 0 0,5 0 0 16,3 0 0-16,1 0 0 0,-1 1 0 0,-1 1 0 16,1-1 0-16,-2-1 0 0,-1 0 0 0,4-1 0 15,6-2 0-15,5 0 0 0,3-1 0 0,-2-1 0 16,-5 3 0-16,-3-3 0 0,2 1 0 0,5-1 0 16,8-1 0-16,1 0 0 15,-3 2 0-15,-4 1 0 0,-5 0 0 0,-1 1 128 0,-4-1-128 0,7 0 0 0,9 0 0 0,1-1 128 16,-5 2-128-16,-1 0 0 0,3 0 144 0,-2-1-144 15,-7-1 0-15,4 0 144 0,8-2-144 0,1 1 0 16,0 0 128-16,-1 1-128 0,-2 0 0 0,-6 0 0 16,-9 1 0-16,5-1 0 0,7-2 0 0,3 2 0 15,3 1 128-15,1 3-128 0,-3 1 0 0,-3-1 0 16,-7 0 0-16,-1 0 0 0,-1-1 0 0,3 1 0 16,-1 1 128-16,1 1-128 0,1 2 0 0,-1 0 0 31,-3-1 128-31,1 1-128 0,0-2 0 0,2-1 0 0,2 0 0 15,0 2 0-15,1 1 0 0,-1 1 0 0,0 2 0 0,-5 0 0 16,-6-1 0-16,-4-1 0 0,2-1 0 0,5 2 0 16,4 0 0-16,2-1 0 0,-5 2 0 0,-1-1 0 15,2 0 0-15,-2-1 0 0,-1 0 0 0,3-3 0 16,5 3 0-16,1-4 0 0,-4 2 0 0,2-2 0 16,4 2 0-16,-4 0 0 0,-11 1 0 0,0-1 0 15,1 1 0-15,3-1 0 0,0-1 0 0,0-1 0 16,-2 0 0-16,-2-1 0 0,-2 0 0 0,-3 0 0 15,-3-1 0-15,-4 1 0 0,-2-1 0 0,-1-1 0 0,-2 1 128 0,0-1-128 16,-2 1 128-16,0-2-128 0,-1 0 192 16,-1 0-192-16,-2 1 192 0,-3-3-192 0,0 2 192 0,-1-1-192 15,1 0 176-15,-4 0-176 0,0 0 160 0,-1 1-160 16,-3 0 128-16,-2-1-128 0,0 1 0 0,-2 0 0 16,-2 0 0-16,0 0 0 0,0 1 0 0,-1-1 0 15,0 0 0-15,0-1 128 0,-2-1-128 0,0 1 0 16,0 0 0-16,1-2 0 0,-4 1 0 0,-1-1 0 15,0 2 176-15,-2-3-176 0,-1 0 192 0,-1 0-192 16,-2-2 320-16,-1-1-64 0,0-1 0 0,-3 0 0 0,0-2 112 0,-1-1 16 16,-2-2 0-16,1-1 0 0,-2 0-48 0,0-2 0 15,0-1 0-15,-2-3 0 0,1-1-96 0,-2-3-32 16,0-1 0-16,1-2 0 0,2 3-48 0,-1 1-16 16,1-4 0-16,1 2 0 0,2 1-16 0,0 0-128 15,-1-4 192-15,1-2-64 0,1-3-128 0,2-5 0 16,0-3 144-16,1 0-144 0,0 2 0 0,0-2 0 15,0 3 0-15,0 1 128 0,0 5-128 0,-2 3 0 16,2 1 0-16,0 0 0 0,-1-1 0 0,-1 4 0 16,1 3 0-16,-2-4 0 0,0-2 0 0,0-1 128 0,-1-1-128 0,-1 2 128 15,-1 3 0-15,-1 1 0 0,0 3 0 0,0 2 0 16,-2 2 0-16,-1 1 16 0,2 3 0 0,-2 1 0 16,2 1-16-16,-2 3-128 0,0 2 192 0,-2 1-64 15,3 1-128-15,-1 0 160 0,-2 0-160 0,1 1 160 16,-2 1-160-16,-1-1 0 0,-1 0 0 0,1 3 128 15,-2 1-128-15,-4-1 0 0,-2 0 144 0,-4 1-144 16,-2 2 0-16,-3-1 144 0,-3 1-144 0,-1-1 0 16,-5 2 144-16,-1 0-144 0,-1 1 0 0,-3-1 144 15,-5-1-144-15,-4 3 0 0,2 3 0 0,0-1 0 0,-3 1 0 16,-5-2 0-16,-2-1 128 0,-5 0-128 0,-1 0 0 0,-4 0 0 16,1-2 0-16,0 2 128 0,8 0-128 0,-16 1 128 15,-16 2-128-15,-7-2 128 0,2 0-128 0,-3 2 0 16,10-1 0-16,-13 2 128 0,-16 5-128 0,-3-5 0 15,0-3 0-15,-2 3 128 0,-6 4-128 0,-2-2 0 16,-2-3 0-16,-9 2 0 0,-6 6 0 0,-4-3 0 16,2-1 128-16,-7 2-128 0,-5 2 0 0,6-2 0 15,9-3 0-15,-15 2 0 0,-10 6 0 0,-5-3 0 16,0-1 0-16,0-2 0 0,5-2 0 0,16 1 0 16,16 0 0-16,3-1 0 0,-2 0 0 0,-14 1 0 0,-12 1 0 15,-2-1 0-15,7-3 0 0,10 0-256 0,9 2 64 0,9-4 16 31,12-2-752-31,9 0-160 0,6 3-16 0,8-1-14256 0,6 2-2864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3T17:47:24.62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3T17:47:24.867"/>
    </inkml:context>
  </inkml:definitions>
  <inkml:trace contextRef="#ctx0" brushRef="#br0">21235 10887 0,'0'0'0</inkml:trace>
  <inkml:trace contextRef="#ctx1" brushRef="#br0">19000 4785 19343 0,'0'0'1728'0,"0"0"-1392"0,0 0-336 0,0 0 0 0,0 0 992 0,0 0 128 16,0 0 32-16,0 0 0 0,9 47 1952 0,-9-20 400 15,0 3 80-15,-3 5 0 0,2 4-1840 0,-2 5-368 16,0 6-80-16,2-1-16 16,1 2-688-16,1-2-144 0,2-1-16 0,1-5-16 0,0-6-192 0,-4-37-32 15,13 67-16-15,-13-67 0 0,17 58 0 0,-17-58 0 16,0 0 0-16,18 55 0 0,-18-55-16 0,0 0 0 16,17 46 0-16,-17-46 0 0,0 0-160 0,0 0 160 15,0 0-160-15,0 0 160 0,0 0-160 0,0 0-256 16,0 0 64-16,0 0-12944 0,0 0-2608 15</inkml:trace>
  <inkml:trace contextRef="#ctx1" brushRef="#br0" timeOffset="467.87">18765 4773 24879 0,'1'-7'2208'0,"3"1"-1760"15,0 0-448-15,-4 6 0 0,0 0-192 0,23-15-112 16,-2-2-16-16,10-4-16 0,7-5 1680 0,8-2 352 16,0 4 64-16,-2 6 16 0,0 5 208 0,-44 13 64 15,75-6 0-15,-75 6 0 0,59 17-880 0,-59-17-160 16,0 0-48-16,64 50 0 0,-64-50-400 0,0 0-96 16,32 62-16-16,-32-62 0 0,10 49-64 0,-10-49-32 15,-1 50 0-15,-2-28 0 0,-4 4-32 0,-2-4-16 0,2-5 0 16,-3-1 0-16,0-2-48 0,-2 0-16 15,-4 0 0-15,-1-1 0 0,0-3 0 0,2-2 0 0,-2-2 0 0,3-2 0 16,-1-1-112-16,6-3-128 0,0 1 176 0,2-2-176 16,1-2 0-16,2 0 0 0,3-1 0 0,2-2-144 15,2-1-144-15,1 0-32 16,5 2 0-16,1-2 0 16,1 0-64-16,-11 7-32 0,27-13 0 0,-27 13 0 0,38-13-32 0,-38 13-16 0,41-8 0 0,-41 8 0 15,0 0-16-15,63 4 0 0,-63-4 0 0,0 0 0 16,0 0-160-16,61 37-16 0,-61-37-16 0,0 0 0 15,19 49-192-15,-19-49-32 0,-5 35-16 0,-2-16 0 0,-3-1 656 0,-2 0 256 32,-3-2-176-32,-1 0 176 0,-4-1 592 0,-3-1 224 15,1-1 32-15,0-2 16 0,1-1 272 0,3-1 48 0,2-4 16 0,4-2 0 0,0 0-704 0,5-2-144 16,2-1-32-16,0-1 0 16,4-2-624-16,1-1-128 0,1 0-16 0,-1 4-18304 0</inkml:trace>
  <inkml:trace contextRef="#ctx1" brushRef="#br0" timeOffset="911.23">19526 5553 19343 0,'-14'7'848'0,"7"-3"192"0,0 1-832 0,0 0-208 0,2-1 0 0,3-1 0 0,-1 1 2736 0,-3 3 496 0,-2 4 96 0,-2 6 32 0,-2 5-608 0,5-4-112 15,2 2-16-15,5-20-16 0,0 32-1712 0,0-32-320 16,0 0-80-16,20 41-16 0,-20-41-160 0,0 0-16 15,0 0-16-15,56 37 0 0,-56-37-160 0,0 0-128 16,52 14 192-16,-52-14-192 0,0 0 176 0,62 1-176 16,-62-1 160-16,0 0-160 0,58-11 192 0,-58 11-64 15,36-15-128-15,-36 15 192 0,29-17 64 0,-29 17 0 0,26-23 0 0,-16 10 0 16,-2 2 208-16,-2 0 48 0,-2-3 16 0,-4-2 0 16,-3-1 112-16,-4-3 32 0,-3-1 0 0,-4 0 0 15,3 3 64-15,-3 1 16 0,-5-2 0 0,2 4 0 16,3 3-144-16,-3 0-32 0,-4 2 0 0,-2-2 0 15,-1 3-256-15,2 0-48 0,-2 1-16 0,3 1 0 16,1 1-416-16,2 0-96 0,3 2 0 0,3 0-16 16,-1 0-1040-16,2 1-208 15,-1-1-32-15,4-1-21152 0</inkml:trace>
  <inkml:trace contextRef="#ctx1" brushRef="#br0" timeOffset="1323.25">19046 4114 24879 0,'0'-11'1088'0,"0"5"256"0,0 2-1088 0,0 0-256 0,0 3 0 0,0-1 0 0,1 1 1248 0,-1-1 192 0,0-1 32 0,0 3 16 15,-1 0 1408-15,-2 3 288 0,0 3 48 0,-3 1 16 16,-1 3-2096-16,-3 1-400 0,1 3-96 0,-3 0-16 15,1 1-304-15,1 0-64 0,-1-1-16 0,1 0 0 0,0 0-128 0,3-4-128 16,0 0 144-16,1-1-144 16,2-1 0-16,0-1 0 0,-2 0 0 0,2-1 0 0,-2 0-128 0,1-2-128 15,0-1-32-15,0 1 0 16,-2-1-736-16,-1-2-160 0</inkml:trace>
  <inkml:trace contextRef="#ctx1" brushRef="#br0" timeOffset="1560.46">19118 4123 29487 0,'-3'0'2624'0,"1"1"-2112"0,2 2-512 0,0 0 0 16,0 0 1840-16,0 0 256 0,0-3 48 0,0 0 16 16,0 0-48-16,0 0-16 0,10 52 0 0,-10-52 0 15,0 0-608-15,24 55-112 0,-24-55-32 0,0 0 0 16,41 44-656-16,-41-44-144 0,0 0-32 0,60 32 0 15,-60-32-272-15,0 0-64 16,56 19-16-16,-56-19 0 0,0 0-160 0,0 0 0 0,0 0 144 0,0 0-144 16,0 0-384-16,0 0-160 0,0 0-32 15,0 0-22064 1</inkml:trace>
  <inkml:trace contextRef="#ctx1" brushRef="#br0" timeOffset="2256.87">23894 4835 21183 0,'-3'3'1888'0,"0"0"-1504"0,3-3-384 0,0 0 0 0,0 0 2176 0,0 0 352 0,0 0 80 0,-3 39 16 0,3-39-464 0,-2 52-96 16,0-9-16-16,1 6 0 0,-1 3-752 16,2 1-144-16,0-4-48 0,0-4 0 0,2 1-704 0,1-3-144 15,-2-2-16-15,2-1-16 0,-3-40-224 0,8 63 176 16,-8-63-176-16,9 56 160 0,-9-56 64 0,10 42 16 16,-10-42 0-16,0 0 0 15,10 42-240-15,-10-42 128 0,0 0-128 0,0 0 0 0,0 0 0 0,0 0 0 16,0 0-208-16,0 0 64 15,0 0-720-15,0 0-144 0</inkml:trace>
  <inkml:trace contextRef="#ctx1" brushRef="#br0" timeOffset="2732.72">23676 4692 30399 0,'3'-10'1344'0,"0"5"288"16,3-1-1312-16,-2 0-320 0,0 2 0 0,0 1 0 16,5-1 704-16,-9 4 64 0,39-16 0 0,-6 7 16 0,6 0 944 0,2 5 176 15,-41 4 32-15,79 3 16 0,-79-3-1280 0,75 17-256 16,-75-17-48-16,60 27-16 0,-60-27-96 0,0 0-32 16,56 46 0-16,-56-46 0 0,0 0 48 0,0 0 16 15,20 52 0-15,-20-52 0 0,0 0 48 0,-9 29 16 16,4-22 0-16,-4-2 0 0,-2 1 16 0,-2-2 0 15,1-1 0-15,-4 0 0 16,-1 0-80-16,0 0-16 0,2-2 0 0,1 0 0 0,2-1-112 0,4 0-32 16,1-1 0-16,2 0 0 0,3 1-128 0,3-2 0 0,0 2-160 0,-1 0 160 15,0 0-384-15,0 0 32 0,0 0 0 0,57 3 0 32,-57-3-96-32,0 0-32 0,71 18 0 0,-71-18 0 15,53 24-16-15,-53-24 0 0,54 27 0 0,-54-27 0 0,0 0 256 0,65 47 48 0,-65-47 16 0,0 0 0 16,38 44 176-16,-38-44 0 0,0 0 0 0,0 0 0 15,7 52 0-15,-14-41 224 16,-1-1-48-16,-7 0-16 0,-1-3 288 0,-4 2 48 0,-4 0 16 0,0-2 0 16,0-4 128-16,-5 0 48 0,-2 0 0 0,-1-2 0 0,1-1 64 0,1 0 16 15,5-1 0-15,1 0 0 0,5-1-624 0,2 1-144 16,2-4 0-16,2 1 0 31,3 1-688-31,5 1-160 0,2 0-48 0,4 1-20144 0</inkml:trace>
  <inkml:trace contextRef="#ctx1" brushRef="#br0" timeOffset="2970.96">24356 5394 11967 0,'0'0'1072'0,"0"0"-864"0,0 0-208 0,0 0 0 0,0 0 4752 0,0 0 912 0,0 0 176 0,0 0 48 15,10 48-2400-15,-10-48-480 0,2 37-80 0,-2-37-32 16,-1 45-1232-16,1-45-240 0,-3 45-48 0,3-45-16 16,-4 40-464-16,4-40-80 0,-3 34-32 0,3-34 0 15,-1 28-400-15,1-28-96 0,0 0-16 0,-2 28 0 16,2-28-272-16,0 0 0 0,0 0 128 0,-2 24-128 16,2-24-432-16,0 0-144 0,0 0-16 0,0 0-16 15,-5 5-880-15,4-7-176 0</inkml:trace>
  <inkml:trace contextRef="#ctx1" brushRef="#br0" timeOffset="3319.16">23908 4102 34095 0,'-8'0'1504'0,"2"0"320"0,2 1-1456 0,-1 0-368 0,1 1 0 0,1-1 0 16,-1 2 1680-16,-3 3 272 0,-4 2 48 0,-5 5 16 15,-1 5-800-15,-1 1-176 0,4-2-16 0,0 1-16 0,4-1-544 0,0-3-96 16,3 0-32-16,1-1 0 0,2-2-336 0,0 1 0 16,4-12-192-16,0 0 64 15,0 0-512-15,-3 31-112 0,3-31-16 0,0 0 0 16,0 0-928-16,0 0-192 0</inkml:trace>
  <inkml:trace contextRef="#ctx1" brushRef="#br0" timeOffset="3477.98">23942 4110 32255 0,'4'-1'1424'0,"-1"-1"304"0,-3 2-1392 0,0 0-336 0,0 0 0 0,0 0 0 16,0 0 2048-16,52 14 352 15,-52-14 64-15,54 19 16 0,-54-19-720 0,79 28-144 0,-79-28-16 0,78 25-16 16,-78-25-576-16,66 20-112 0,-66-20-32 0,52 14 0 16,-52-14-864-16,0 0 0 0,51 16-176 0,-51-16-21904 15</inkml:trace>
  <inkml:trace contextRef="#ctx1" brushRef="#br0" timeOffset="19636.22">10010 5165 5519 0,'-1'0'496'0,"0"0"-496"0,1 0 0 0,0 0 0 0,-2-1 1632 0,2 1 224 16,0-1 64-16,0-1 0 0,0 1 448 0,2-2 80 16,0 0 32-16,1-4 0 0,3 1 208 0,0-2 64 15,1-1 0-15,0 1 0 0,1 0-848 0,1-2-176 16,1-2-16-16,2-2-16 0,2-1-608 0,3-5-112 16,4-3-16-16,2-1-16 0,0 3-496 0,-1-2-80 15,1 1-32-15,1-1 0 0,1-2-144 0,1 1-48 16,-1 0 0-16,3 0 0 0,-1 0-16 0,-1 1-128 0,-5 2 192 0,0 1-64 15,0 0-128-15,-1 1 128 0,-2-1-128 0,-1 1 128 16,-1 3-128-16,-2 0 128 0,-1 3-128 0,-2 2 128 16,0 0-128-16,-1 1 160 0,-1 1-160 0,-2 1 160 15,-2 2-160-15,0 1 160 0,-1-1-160 0,-1 0 160 16,-2 1-160-16,1 2 128 0,-2 0-128 0,0 2 128 16,-2 1-128-16,1-2 128 0,-1 1-128 0,1-2 128 15,-2 3-128-15,0 0 0 0,0 0 0 0,1 1 0 16,-3 1 0-16,3-2-224 0,-3 1 48 0,0 1 16 31,0 0-400-31,1 1-80 0,0 0 0 0,0 0-18192 0</inkml:trace>
  <inkml:trace contextRef="#ctx1" brushRef="#br0" timeOffset="20302.25">10509 4321 1839 0,'-3'1'160'0,"2"-1"-160"0,-1 1 0 0,2-1 0 0,0 2 2256 0,2-2 432 0,-1 0 64 0,1 0 32 16,-1 1-1056-16,3-1-224 0,3 0-32 0,3-1-16 16,-10 1 544-16,0 0 112 0,40-13 32 0,-40 13 0 15,0 0-528-15,44-17-96 0,-44 17-32 0,29-13 0 16,-29 13-176-16,0 0-32 0,40-14-16 0,-40 14 0 15,0 0-368-15,0 0-80 0,51-11-16 0,-51 11 0 16,0 0-256-16,0 0-48 0,0 0-16 0,0 0 0 16,55 1-128-16,-55-1-32 0,0 0 0 0,0 0 0 15,0 0-64-15,0 0 0 0,0 0-16 0,0 0 0 16,0 0-16-16,17 50 0 0,-20-42 0 0,-1 2 0 16,-2 2 32-16,-1-1 16 0,0-1 0 0,0 0 0 15,-2 2 32-15,-2 1 0 0,0 1 0 0,-1-1 0 0,3-3-48 0,-1 1 0 16,0 0 0-16,0 1 0 0,1-1-80 0,2-1-32 15,2-2 0-15,-1 1 0 0,2 1-144 0,0-3 0 16,1 0 0-16,1 0 0 0,1 0 0 0,0-1-192 16,1-2 32-16,1 2 16 15,2-4-624-15,0 1-128 0</inkml:trace>
  <inkml:trace contextRef="#ctx1" brushRef="#br0" timeOffset="20745.64">11114 3846 19343 0,'-5'-6'1728'0,"4"3"-1392"0,0 2-336 0,-1 0 0 0,2-1 704 0,0 2 80 0,0 0 16 0,0 0 0 0,0 0 736 0,2 0 160 0,-1 3 32 0,0 3 0 16,2 1 400-16,2 1 96 0,-3 2 16 0,3 4 0 15,-5-14-1344-15,0 0-272 16,18 57-48-16,-18-57-16 0,13 48-192 0,-13-48-48 0,15 46 0 0,-15-46 0 16,0 0-80-16,17 56-32 0,-17-56 0 0,0 0 0 15,14 46 16-15,-14-46 0 0,0 0 0 0,0 0 0 16,17 45-64-16,-14-36-16 0,-2-4 0 0,2 3 0 16,0-3-144-16,-1 1 160 0,0-2-160 0,0-1 160 15,-1 1-160-15,1-1 0 0,-2 0 0 0,0 0-12528 16,-2 1-2384-16</inkml:trace>
  <inkml:trace contextRef="#ctx1" brushRef="#br0" timeOffset="21047.35">11424 4049 7359 0,'2'0'656'0,"-2"0"-528"0,1 2-128 0,1-1 0 16,-1 1 688-16,-1-1 96 0,2 0 32 0,-1 4 0 15,2 2 1568-15,-3-7 320 16,0 0 64-16,0 0 16 0,17 46-592 0,-17-46-112 0,0 0-32 0,12 43 0 16,-12-43-672-16,0 0-144 0,9 39-16 0,-9-39-16 15,0 0-176-15,0 0-16 0,11 43-16 0,-9-38 0 16,0 2-416-16,0-2-96 0,-1 0-16 0,1 0 0 31,-1-3-272-31,1 0-48 0,-1-1-16 0,-1 1 0 16,1-2-128-16,-1-2 0 0,2-1 0 0,-2 1 0 15,1-1-896-15,-1-2-128 0,2 1 0 0,-2-3-14656 16</inkml:trace>
  <inkml:trace contextRef="#ctx1" brushRef="#br0" timeOffset="21538.78">11636 4023 8287 0,'5'0'736'0,"-3"0"-592"16,1 1-144-16,-1-1 0 0,-1 1 288 0,0-1 32 0,1 2 0 0,2 2 0 16,2 2 1808-16,-6-6 368 0,0 0 80 0,0 0 16 15,0 0-672-15,41 51-128 0,-41-51-16 0,0 0-16 16,0 0-640-16,0 0-128 0,27 53-32 0,-23-44 0 15,-1-2-112-15,-1 0-16 0,1 0-16 0,-1-1 0 16,-1-1-224-16,-1-1-32 0,2-1-16 0,-4 0 0 16,2-2-128-16,0-1-32 0,-1 0 0 0,1 0 0 15,-2-1-16-15,1 0-16 0,-1-2 0 0,1 0 0 16,0 0 32-16,-1-1 16 0,1-2 0 0,-2 1 0 16,2-2-16-16,-1-2 0 0,1 1 0 0,-1-4 0 0,1 2-48 0,0-1-16 15,1-2 0-15,1 1 0 16,0-2-96-16,1 1-32 0,1 0 0 0,-1-1 0 0,3 1-192 0,-1 1 144 15,2 0-144-15,-1 1 128 0,1 1-128 0,0 2 0 16,-1 1 0-16,1-1 0 0,1 3 0 0,1 1 0 16,1 1 0-16,1 1 0 0,-2 1 0 0,-8 1 0 15,0 0 0-15,0 0 0 0,0 0-128 0,0 0 128 16,61 44 0-16,-61-44 0 0,0 0 0 0,31 45 0 0,-31-45 0 16,0 0 0-16,27 48 0 0,-27-48 160 0,0 0-160 0,0 0 160 15,28 54-160-15,-28-54 0 0,0 0 144 0,0 0-144 16,0 0 0-16,27 46 0 0,-27-46 0 0,0 0 128 15,0 0-128-15,0 0 0 0,0 0 0 0,0 0 0 16,0 0-160-16,0 0 0 0,0 0 0 0,0 0-12000 31,0 0-2384-31</inkml:trace>
  <inkml:trace contextRef="#ctx1" brushRef="#br0" timeOffset="21935.4">12053 4179 1839 0,'6'0'160'0,"-3"0"-160"0,-1 0 0 0,0 0 0 0,1 0 3008 0,-2-1 576 0,2 1 128 0,1-1 0 0,-4 1-224 0,0 0-48 16,0 0-16-16,0 0 0 0,55-13-1056 0,-55 13-224 16,0 0-32-16,40-16-16 0,-29 9-1056 0,0-1-208 15,1-1-32-15,-2 1-16 0,1-1-128 0,-1-2-16 16,0 1-16-16,-2-3 0 0,1 2-272 0,-2-2-48 0,-2 1-16 15,0 0 0-15,-4 2-64 0,-1-1-16 0,-1 1 0 0,-4-1 0 16,0 1-48-16,-1 2-16 16,-2 2 0-16,-2 0 0 0,3 3-144 0,-3 1 160 15,-2 0-160-15,0 2 160 0,-1 2-160 0,2 0 0 0,-1 4 144 0,1 0-144 16,3 2 0-16,1 2 0 0,1 3 0 0,2 1 0 16,2 3 0-16,2 0 0 15,3 3 0-15,-3-20-128 0,0 0 128 0,20 49 0 0,-20-49 0 0,0 0 0 16,0 0 0-16,44 48 0 0,-44-48 0 0,0 0-128 15,0 0 128-15,0 0 0 0,69 27 0 0,-69-27 128 0,0 0-128 0,0 0 128 16,59 1-128-16,-59-1 128 0,0 0-128 0,0 0 0 16,54-7 0-16,-54 7-128 15,0 0-704-15,0 0-144 0</inkml:trace>
  <inkml:trace contextRef="#ctx1" brushRef="#br0" timeOffset="22434.24">12648 4144 6447 0,'4'-7'272'0,"-1"4"80"0,0-1-352 0,0 0 0 0,-2 1 0 0,0 0 0 16,2-1 2304-16,1-3 400 0,1-3 80 0,2-6 16 15,0-1 1456-15,-3 2 288 0,-1-1 64 0,-3 2 16 16,0 0-2176-16,-3 3-432 0,0-1-96 0,-2 2 0 15,-1 3-1088-15,0 0-224 0,-1 2-32 0,-1 0-16 16,-2 1-224-16,0 3-32 0,1 1-16 0,0 0 0 16,-3 3-112-16,1 1-32 0,0 0 0 0,-1 2 0 15,2 1-144-15,1 1 0 0,2 1 0 0,-1-1 128 16,3 2-128-16,1 1 0 0,-1 2 0 0,4-2 0 16,1 1-224-16,0-1 80 0,0-11 16 0,0 0 0 15,0 0-48-15,0 0 0 0,18 45 0 0,-13-40 0 0,-5-5 176 0,0 0-208 16,0 0 80-16,0 0 128 0,0 0-160 0,0 0 160 15,53 2 0-15,-44-6-144 0,-1-2 144 0,-1 1 0 16,0-2 0-16,0 0 128 0,0 1 0 0,-1-1 0 16,-2 1 0-16,1 1 0 0,-1-1 0 0,-1 3 0 15,-1 0 0-15,1 1 0 0,0 2 16 0,-2-2 16 0,1 4 0 0,1 0 0 16,0 1-32-16,-1 3 0 0,-2-6 0 0,0 0 0 16,0 0-128-16,0 0 128 0,31 48-128 0,-31-48 128 15,0 0-128-15,0 0 0 0,0 0 0 0,0 0 0 16,51 45 0-16,-51-45 0 0,0 0 0 0,0 0 0 15,0 0 0-15,0 0 0 0,62 3 0 16,-53-7 0-16,-1-1 0 0,2 0 0 0,-1-1 128 0,-2-1-128 16,-2 3 0-16,0-2-256 0,-1 2 64 0,-3 0 16 15,1 1-832-15,-2-1-160 16</inkml:trace>
  <inkml:trace contextRef="#ctx1" brushRef="#br0" timeOffset="22855.03">12981 3861 9215 0,'0'-2'816'0,"0"0"-656"0,0 2-160 0,0 0 0 0,0 2 1360 0,2-2 240 16,-2 1 64-16,0 0 0 0,2 2 3072 0,1 4 608 15,-3-7 128-15,0 0 32 0,0 0-3344 0,17 50-672 0,-17-50-128 0,0 0-16 16,19 55-736-16,-19-55-144 0,0 0-16 0,18 59-16 15,-18-59-304-15,0 0-128 0,0 0 0 0,23 57 128 16,-23-57-128-16,0 0 0 0,0 0 0 0,0 0 0 16,0 0 0-16,0 0 0 0,0 0 0 0,12 45 0 15,-12-42 0-15,-1-2 0 0,1-1 0 0,-3-1 0 16,2-1 0-16,-1 1 0 0,1-2 0 0,-1-1 0 16,1 1 0-16,0-3 0 0,1 1 0 0,-2-2 0 15,1-2 0-15,1 1 0 0,-2-2 0 0,1-1 0 16,1-1 0-16,0 0 128 15,1 0-128-15,1 2 0 0,-1 2 0 0,2-1 128 0,0 1-128 0,1 2 0 0,2 2 0 0,-1 1 0 16,1 2 128-16,-6 1-128 16,0 0 0-16,0 0 0 0,0 0 144 0,0 0-144 0,61 20 176 0,-61-20-48 15,0 0 0-15,0 0 0 0,0 0-128 0,63 21 192 16,-63-21-192-16,0 0 192 0,0 0-192 0,0 0 0 16,51 0 0-16,-45-2 128 0,-1 1-128 0,-2-2-224 15</inkml:trace>
  <inkml:trace contextRef="#ctx1" brushRef="#br0" timeOffset="23061.35">11759 3724 58047 0,'0'-1'5168'0,"0"-2"-4144"0,-1 0-816 0,1 2-208 31,1-2-4160-31,-1 0-864 0,2-1-176 0,1-3-48 0,-1-3 3744 0,4 0 736 0,2 3 160 0,1-1 32 0</inkml:trace>
  <inkml:trace contextRef="#ctx1" brushRef="#br0" timeOffset="23837.74">13868 3847 18431 0,'-5'-1'1632'0,"5"1"-1312"15,4 1-320-15,-4-1 0 0,-1 0 1584 0,1 0 240 16,0 2 48-16,1 1 16 0,2 2-1056 0,1 1-224 16,-4-6-32-16,0 0-16 0,0 0 528 0,0 0 128 15,37 51 0-15,-37-51 16 0,0 0-928 0,0 0-304 16,0 0 160-16,0 0-160 0,35 51 208 0,-32-46-32 16,0-1-16-16,0-1 0 0,-2-1 576 0,0-1 112 15,-1-1 32-15,0 0 0 0,-1 0-112 0,0-1 0 16,-2-2-16-16,0 1 0 0,1 0-240 0,0-1-64 0,-1 0 0 0,0-3 0 15,0 1-192-15,2-1-64 0,-1 0 0 0,2-1 0 16,2-1 0-16,-1-1-16 0,1 1 0 0,0-1 0 16,3 1-176-16,-1-1 128 0,3 1-128 0,1-2 128 15,2 0-128-15,0 0 0 0,3 2 0 0,0 1 0 16,-2 3 0-16,0-1 0 0,1 4 0 0,0 0 0 16,-12 1 0-16,0 0-144 0,0 0 144 0,0 0 0 15,64 24-256-15,-64-24 48 0,0 0 16 0,0 0 0 31,0 0-192-31,45 55-16 0,-45-55-16 0,0 0 0 0,0 0 256 0,0 0 160 0,17 48-192 0,-16-43 192 0,-2 1 0 0,1-2 128 16,-1-1 0-16,-1-2 16 0,1 1 160 0,-1-2 16 16,1 0 16-16,1-3 0 0,-2 0-144 0,2 0-16 15,-1 1-16-15,1-3 0 0,0 0-160 0,1-1 160 16,1-1-160-16,-1-2 160 0,1 1-160 0,1 0 0 16,-1-1 0-16,1-1 0 0,0 0 0 0,1 0 0 15,0-1 0-15,1 1 0 0,0 0 0 0,2 2 0 0,0-2-128 0,1 3 128 16,-1 1 0-16,0 2-176 15,0 0 176-15,3 2-128 0,-2 1 128 0,2 1 0 0,-10 0 0 0,0 0 0 16,0 0 0-16,0 0-160 0,0 0 160 0,61 37 0 16,-61-37-192-16,0 0 192 0,0 0-192 0,32 56 192 15,-32-56-176-15,0 0 176 0,0 0-160 0,21 58 160 16,-21-58-304-16,0 0 48 0,0 0 0 0,0 0-11440 16,20 54-2272-16</inkml:trace>
  <inkml:trace contextRef="#ctx1" brushRef="#br0" timeOffset="24169.32">14573 3973 15663 0,'-1'-1'1392'0,"-1"1"-1120"0,2 0-272 0,0 0 0 0,0 0 1056 0,0 1 160 0,0 0 16 0,0 1 16 0,0 1 1440 0,2 1 304 16,2 0 48-16,0 2 16 0,-4-6-1456 0,0 0-272 15,0 0-64-15,0 0-16 0,0 0-672 0,60 27-144 16,-60-27-32-16,0 0 0 0,0 0 48 0,55-5 16 0,-55 5 0 0,0 0 0 16,39-9 32-16,-26 4 0 15,0-2 0-15,-2 0 0 0,0 0-176 0,-1-1-16 16,-1-1-16-16,-2 2 0 0,-3 1-32 0,0-1 0 0,-1 0 0 0,-3 0 0 16,-1-1 64-16,-4-1 0 0,0 2 0 0,-2-1 0 15,-3 1-32-15,-3 0 0 0,-4 0 0 0,0 0 0 16,3 4-64-16,-1-2-16 0,-2 3 0 0,0-1 0 15,1 0-208-15,2 2 128 0,3 1-128 0,1 0 0 16,1 1 0-16,4 0-288 0,0 2 32 0,3-1 16 16,-1 2-480-16,1 0-112 0,2 0 0 15,0 1-18224-15</inkml:trace>
  <inkml:trace contextRef="#ctx1" brushRef="#br0" timeOffset="24628.16">14972 3498 27647 0,'0'-1'2448'0,"0"-2"-1952"16,1 2-496-16,0-1 0 0,1 2 848 0,-1-1 80 16,1 0 16-16,2-2 0 0,2 3 1472 0,1 1 288 15,-7-1 64-15,0 0 16 0,0 0-1952 0,0 0-384 0,46 65-64 0,-46-65-32 16,0 0-208-16,34 74-144 0,-34-74 192 0,26 62-192 15,-26-62 128-15,25 60-128 0,-25-60 0 0,0 0 0 16,32 71 0-16,-32-71 0 16,0 0 0-16,27 52 0 15,-27-52 0-15,0 0 0 0,0 0 0 0,30 55 0 16,-30-55 0-16,0 0 0 0,0 0 0 0,0 0 0 16,0 0 128-16,0 0-128 0,0 0 0 0,0 0 0 15,0 0 128-15,0 0-128 0,-1 16 144 0,-5-22-144 16,-1-1 208-16,-2 0-48 0,1 0-16 0,-3 0 0 15,-2-1-144-15,-1-1 0 0,-3-1 144 0,-2-1-144 16,0 1 0-16,-1 2 0 0,2 1 0 0,-1 2 0 0,5 2 0 16,0 3 0-16,0 2 0 0,0 1 0 0,1 2 0 0,2 2 0 15,1 3 0-15,3-1-128 0,2 2 128 0,3-1-208 16,2 1 80-16,0-11 128 0,0 0-320 0,0 0 48 16,0 0 16-16,32 55 0 0,-32-55 64 0,0 0 32 15,0 0 0-15,58 27 0 0,-58-27 0 0,0 0 0 16,0 0 0-16,65 3 0 15,-65-3-384-15,0 0-80 0,49-6-16 0,-49 6-16992 0</inkml:trace>
  <inkml:trace contextRef="#ctx1" brushRef="#br0" timeOffset="24993.35">15376 4010 22111 0,'2'-7'976'0,"1"3"208"0,2-1-944 0,-3 1-240 0,1 0 0 0,0 1 0 0,0-1 992 0,1-3 160 0,5-3 16 0,0-4 16 0,6-2 2080 0,-4-1 432 16,2 0 80-16,-4 2 0 0,0 2-2592 0,-2 0-528 16,-1 2-96-16,-2 0-32 0,-1 1-240 0,-2 1-48 15,-1 1-16-15,0 1 0 0,-1 0-64 0,-2 1-16 16,-1 2 0-16,-1-2 0 0,-2 3-144 0,-1 0 160 16,1 2-160-16,-3 1 160 0,1 1-160 0,0 4 0 15,0-1 0-15,-1 3 0 0,0 3-160 0,2 3 160 16,-1 2-208-16,2 2 80 0,2 3 128 0,0 0-128 15,4 2 128-15,1-22-128 0,4 45 0 0,-4-45 0 16,0 0 0-16,26 57 0 0,-26-57-48 0,0 0 0 0,0 0 0 0,72 35 0 16,-72-35 176-16,0 0-192 0,70 2 192 0,-70-2-192 15,43-10 192-15,-25 3-208 0,2-2 80 0,-2-1 128 16,3-1-304-16,-2-2 64 16,1 1 16-16,-4-2 0 15,1 1-656-15,0-1-128 0,-1 0-16 0,2-5-16 0,1-1-1136 0,-2-2-240 16,-5-1-32-16,1-2-6864 0,-3-5-1376 0</inkml:trace>
  <inkml:trace contextRef="#ctx1" brushRef="#br0" timeOffset="25166.77">15832 3469 16575 0,'-26'-48'736'0,"19"35"160"0,5 7-720 0,0 5-176 16,2 1 0-16,-1 0 0 0,-6-3 3712 0,1 2 704 15,-4-1 128-15,2 7 48 0,-1 3-1648 0,2 6-320 16,3 9-64-16,4-23 0 0,3 58-1680 0,-3-58-336 16,12 79-64-16,-3-33-16 0,1 4-96 0,1 1-32 15,-11-51 0-15,23 84 0 0,-23-84-96 0,27 77-32 16,-27-77 0-16,31 62 0 15,-31-62-32-15,0 0-16 0,42 66 0 0,-42-66 0 0,0 0-352 0,41 44-64 16,-41-44 0-16,0 0-20144 16</inkml:trace>
  <inkml:trace contextRef="#ctx1" brushRef="#br0" timeOffset="28501.35">16900 7492 4607 0,'-6'-4'400'0,"3"3"-400"0,1-1 0 0,0 1 0 0,1-1 384 0,1 1 0 0,0-2 0 0,1-1 0 0,1-2 1024 0,2-4 208 0,3 0 48 0,3-2 0 15,1 0 640-15,2 1 128 16,-1 3 16-16,0-1 16 0,-1 4-112 0,-1 0-32 0,-2 4 0 0,1 1 0 16,-3 3-256-16,-4 0-48 0,1 4-16 15,-1 2 0-15,-1 3-672 0,-2 3-144 0,-1 4-32 0,-2 0 0 32,1 4-640-32,0 0-128 0,1 2-16 0,0-2-16 0,1 1-144 0,1 0-16 0,0-24-16 0,4 56 0 31,-4-56-176-31,0 0 192 0,14 84-192 0,-14-84 192 0,16 70-192 0,-16-70 0 15,21 68 0-15,-21-68 128 0,22 62-128 0,-22-62 0 0,0 0 144 0,29 81-144 0,-29-81 144 0,0 0-144 16,21 62 192-16,-16-45-192 0,1 0 224 0,-3-4-64 16,1-1-16-16,-1-2 0 0,-2 0-16 0,2-3-128 31,-1-1 192-31,-2-1-64 0,1 1-128 0,-1-2 192 16,0-1-192-16,0-1 192 0,0-1-192 0,0 0 0 15,-1-1 0-15,1-1 0 0,0 0 0 0,-2-2-192 16,4 0 0-16,-4-1 16 15,2-1-560-15,-1 0-112 0</inkml:trace>
  <inkml:trace contextRef="#ctx1" brushRef="#br0" timeOffset="29484.86">17411 7875 11055 0,'2'0'976'0,"-1"-1"-784"0,0 1-192 0,-1 0 0 0,0 0 1504 0,0 0 256 16,2 0 48-16,1-2 16 0,1 2 1296 0,0 0 256 0,0 3 48 0,2 0 16 16,-2 3-1344-16,1 1-272 0,0 3-48 0,-1-1-16 15,2 3-752-15,0 0-160 0,-1 3-16 0,1 0-16 16,-2-1-368-16,1 0-80 15,0 2-16-15,-1-2 0 0,2 0-160 0,-2-1-16 0,1 0-16 0,-3-4 0 16,3 1-32-16,-3-1-128 0,1-1 192 0,0 1-64 16,-2-2 0-16,2-1-128 0,-1 1 192 0,-1-3-64 15,-1-1 0-15,0 1 0 0,2-1 0 0,-2-2 0 16,0 1 0-16,0-1-128 0,0 0 192 0,-2-1-64 16,2-1 32-16,-1 0 0 0,-1-1 0 0,-1-1 0 15,1-1 32-15,-1 1 0 0,-1-1 0 0,1-2 0 16,-1 1-16-16,1-4 0 0,0 1 0 0,0-4 0 15,2 1 0-15,-1-2 0 0,2-2 0 0,2 1 0 0,0 0-32 0,3-1 0 16,0 0 0-16,1-1 0 0,1 1-144 0,2-1 0 16,0 2 0-16,1 0 128 0,-1 3-128 0,1-1 0 15,1 0 0-15,2 0 0 0,1 3 0 0,1 0 0 16,1 2-176-16,-1 1 176 0,0 4-192 0,-1 0 64 0,0 2 0 0,-1 2 0 16,-1 2-16-16,0 4 0 0,-12-8 0 0,0 0 0 15,0 0 16-15,0 0 0 0,49 65 0 0,-49-65 0 16,0 0 128-16,0 0-208 0,28 81 80 0,-24-63 128 15,-4-18-176-15,0 0 176 0,0 0-128 0,15 65 128 16,-13-52 0-16,0-3 0 16,1 0 0-16,-2-2 0 0,1-1 0 0,-1 0 0 15,-1-1 0-15,0-2 0 0,1-1 224 0,-1 0-32 0,0-2 0 0,-1 1 0 16,1-2 16-16,0-2 0 16,-3 1 0-16,3-1 0 0,-1 0 16 0,-1-3 0 0,1 0 0 0,-1-1 0 0,1 0-16 15,0-2 0-15,-1-1 0 0,2-2 0 16,-1-2-16-16,1-2-16 0,-2-2 0 0,1-1 0 15,1 1-16-15,1-3 0 0,1-1 0 0,2-2 0 0,2 2-160 0,1 2 0 16,0 1 144-16,1 3-144 0,2-1 0 0,0 3 0 16,0 2 0-16,1 1 0 0,-1 2-192 0,1 1 0 15,1 2 0-15,0 1 0 0,-2 3-48 0,0 1-16 16,2 2 0-16,-1 3 0 16,0 3 32-16,-11-8 0 0,0 0 0 0,0 0 0 15,48 57 64-15,-48-57 16 0,0 0 0 0,40 66 0 0,-40-66 144 0,0 0 0 16,36 72 0-16,-36-72-128 15,0 0 128-15,0 0 0 0,34 72 0 0,-27-59 0 0,0-3 128 0,-1 0 48 0,1-2 16 0,0-1 0 16,-3 0 96-16,-1-2 32 0,2-3 0 0,-3 1 0 31,0-1-16-31,-1-1 0 0,1-1 0 0,-2 0 0 0,0-1-160 0,-2 1-16 0,-1-2-128 0,1-1 192 16,-3 1-192-16,0 0 0 0,0-1-192 0,-2 0 192 31,0 1-864-31,-1 0-64 0,-1-1-16 0,-1 2-19440 0</inkml:trace>
  <inkml:trace contextRef="#ctx1" brushRef="#br0" timeOffset="30244.56">19299 7187 1839 0,'-2'-3'160'0,"-1"2"-160"0,0 1 0 0,1-2 0 0,0 2 1088 0,1 0 176 0,-1 0 32 0,-3 2 16 15,-2 1 496-15,-5 1 112 0,-3 2 0 0,-2 2 16 16,-1 2 176-16,-1 3 16 0,-1-1 16 0,1 4 0 16,-1 1-224-16,0 1-64 0,3 2 0 0,-1 3 0 0,1 1-64 0,1 1 0 15,2 2-16-15,3 1 0 0,0 2-512 0,1-2-112 16,1 3 0-16,2-4-16 15,1-4-496-15,2 3-112 0,0 7-16 0,4-33 0 0,-1 61-224 0,1-61-48 16,5 58-16-16,-5-58 0 0,0 0-80 0,24 84-16 16,-24-84 0-16,0 0 0 0,45 78 64 0,-45-78 16 15,0 0 0-15,53 61 0 0,-53-61 80 0,0 0 16 16,0 0 0-16,66 55 0 0,-66-55 32 0,0 0 16 16,52 21 0-16,-35-19 0 0,-1 0-32 0,-1-3 0 0,0 0 0 0,-3-1 0 15,1 1-112-15,-5-2-16 0,-1 0-16 0,-1-1 0 16,-3 1-176-16,-3-1 0 0,-1 0 0 0,-2 2-13824 15,-2-2-2656-15</inkml:trace>
  <inkml:trace contextRef="#ctx0" brushRef="#br0" timeOffset="34815.54">22964 13067 0,'0'0'0,"0"0"0,-104-83 16,49 36-16,14 10 15,5 12-15,7 9 16,2 6 0,-1 6-16,2 4 15,1 3 1,-8-2-16,4 2 31,2 1-31,1 2 16,4 3-16,-2 0 0,1 3 31,23-12-31,0 0 0,-138 24 31</inkml:trace>
  <inkml:trace contextRef="#ctx1" brushRef="#br0" timeOffset="35716.39">20146 7372 2751 0,'2'-1'256'0,"-2"-1"-256"0,0 2 0 0,0 0 0 0,0 0 608 0,0 0 80 0,0 0 16 0,0-1 0 0,-2 1 864 0,1 0 176 16,-2 0 48-16,0 0 0 16,0 0 96-16,-1 0 32 0,1 1 0 0,0-1 0 0,1 0-32 0,0 0 0 15,1 2 0-15,-2-2 0 0,3 1 96 16,-2 2 0-16,2 1 16 0,0 0 0 0,0 2-752 0,0 3-160 15,2 0-16-15,-1 3-16 0,-1-12-544 0,0 0-96 16,0 0-32-16,16 59 0 0,-16-59-384 0,0 0 128 16,0 0-128-16,34 62 0 0,-34-62 0 0,0 0 0 0,0 0 0 15,56 43 0-15,-56-43 0 0,0 0 0 0,57 18-144 0,-37-17 144 16,-2 2 0-16,2-3 0 0,-2-1 0 0,0-2 144 16,-1-1 48-16,2 0 16 0,-2-4 0 0,-2 3 0 15,-1-2 64-15,0-2 16 0,1-1 0 0,-3 1 0 16,0-1 32-16,-4-2 16 0,1 2 0 0,-4 1 0 15,1-1-16-15,-5-2 0 0,1 1 0 0,-2 0 0 16,-2-2 48-16,-1-1 0 0,-1 1 0 0,1-1 0 16,1-3 32-16,-1-3 16 0,0 1 0 0,1 0 0 15,1 4-144-15,1-1-16 0,1 1-16 0,-1 2 0 0,3 2-112 0,-1 1-128 16,1 3 176-16,-1 2-176 0,1 3 128 0,0 2-128 16,0 2 0-16,1 4 0 0,0 2 0 0,-4-8 0 15,0 0 0-15,0 0 0 16,20 73 0-16,-20-73 0 0,11 59 0 0,-11-59 0 0,12 69-176 0,-12-69 176 15,11 74-192-15,-11-74 192 0,8 70-320 0,-8-70 32 16,10 67 16-16,-10-67 0 0,7 56-96 0,-7-56-16 16,5 51 0-16,-5-51 0 0,0 45 384 0,-2-25-176 15,-2 0 176-15,-3-2-128 0,0-1 128 0,-4 0 0 0,-1-1 0 16,0-1 0-16,-3-1 0 0,3-1 0 0,-1-2 0 16,0 1 128-16,2-4-128 0,-2-1 0 0,1 0 128 0,-3-1-128 31,1-2 288-31,2-3-16 0,-1 2 0 0,2-4 0 0,1-1 176 0,0-2 48 0,0-1 0 0,1-5 0 15,4-2 96-15,-2-2 32 0,2 2 0 0,0-4 0 16,1-1-96-16,1-1-16 0,0 1 0 0,3-3 0 16,0 2-160-16,0-4-32 0,3 1-16 0,0 1 0 15,-1 3-304-15,4 1 0 16,0-3 0-16,2 2 0 0,2 0 0 0,1 3-272 0,1 4 16 0,0 3-14816 16,3 3-2976-16</inkml:trace>
  <inkml:trace contextRef="#ctx1" brushRef="#br0" timeOffset="42384.83">21241 7810 21183 0,'0'-1'1888'0,"0"-2"-1504"0,0 0-384 0,0 2 0 0,0-1 784 0,0-1 96 16,0-1 16-16,0-4 0 0,0-4 1600 0,1 0 336 16,1-1 64-16,-1 0 16 0,1 1-1504 0,0-1-320 0,3 2-48 0,-1-2-16 15,3 0-336-15,1 2-80 0,4-1-16 0,0 0 0 16,5-1-240-16,0 0-48 16,3 1-16-16,0-1 0 0,1 0-112 0,0 2-32 15,-1 1 0-15,-2 2 0 0,1 0-144 0,-2 3 160 16,-17 5-160-16,0 0 160 0,46-3-160 0,-46 3 0 15,0 0 144-15,0 0-144 0,0 0 0 0,0 0 0 0,62 45 0 0,-62-45 0 16,0 0 0-16,0 0 0 0,26 52 0 0,-26-52 0 16,0 0 0-16,0 0 0 0,32 50 0 0,-32-50-128 15,0 0 128-15,0 0 0 0,54 39 0 0,-54-39 0 16,0 0 0-16,0 0 0 0,69 24 0 0,-69-24 0 0,0 0 0 0,54 6 0 16,-54-6 128-16,0 0-128 0,52 0 192 15,-52 0-48-15,0 0 0 0,50-8 0 0,-36 3-144 0,0 0 0 16,-4-1 144-16,0-1-144 0,1 0 0 0,0 0-160 15,-1 0 16-15,-3 0-12640 16,-1 1-2512-16</inkml:trace>
  <inkml:trace contextRef="#ctx0" brushRef="#br0" timeOffset="53741.24">25590 13376 0,'0'0'0,"0"0"0,-128-73 16,128 73-1,0 0-15</inkml:trace>
  <inkml:trace contextRef="#ctx1" brushRef="#br0" timeOffset="54161.18">22679 7375 12895 0,'0'0'1152'0,"0"0"-928"0,1 0-224 0,-1 0 0 0,0 0 448 0,0 1 64 0,0-1 0 0,2 2 0 15,-1 1 1776-15,1 1 352 0,-1 0 80 0,0 2 16 16,4 1-768-16,-4-2-160 0,2 3-16 0,0-1-16 16,0 1-496-16,-3-8-80 0,0 0-32 0,0 0 0 15,0 0-224-15,39 50-48 0,-39-50-16 0,0 0 0 16,0 0-352-16,44 50-64 0,-44-50-16 0,0 0 0 0,45 47-112 0,-45-47-16 15,0 0-16-15,41 45 0 0,-41-45-128 0,0 0-32 16,41 47 0-16,-41-47 0 0,0 0-144 0,37 42 160 16,-37-42-160-16,0 0 160 0,0 0-160 0,45 53 0 15,-45-53 144-15,0 0-144 0,0 0 128 0,47 45-128 16,-47-45 160-16,0 0-160 0,0 0 128 0,0 0-128 16,48 46 0-16,-48-46 0 0,0 0 0 0,0 0 128 15,0 0-128-15,0 0 0 0,0 0 0 0,43 44 0 16,-40-41 0-16,1 1 0 0,-1-2 0 0,-1 0 0 0,-1 0 0 15,1-1 0-15,-1-1 0 0,-1 0 0 0,-1-1 0 0,-1-1 0 16,-1 1 0-16,0-3-256 0,-1 0 48 0,-3-2-18496 31</inkml:trace>
  <inkml:trace contextRef="#ctx1" brushRef="#br0" timeOffset="54514.39">23069 7304 12895 0,'0'0'1152'0,"0"0"-928"0,0 2-224 0,0-1 0 0,1 1 1472 0,-2 0 240 0,-1 5 48 0,0 5 16 0,-3 5 1776 0,0 4 352 16,-2 4 80-16,0 2 16 0,0 1-1776 0,-3-1-368 15,0-1-64-15,0-2 0 0,0 0-960 0,0-2-176 16,0-2-32-16,0-1-16 0,0 0-160 0,-1 1-16 16,-2-2-16-16,1 1 0 0,0-2 16 0,0 0 0 15,-1-2 0-15,2 1 0 0,-2-2-112 0,2 0-32 0,-2 2 0 0,0-2 0 16,1 0-160-16,0-1-128 0,2-2 192 16,-1 0-192-16,3-1 0 0,-1-1 0 15,1-1 0-15,-1-1 0 0,3-3 0 0,1 1 0 0,1-4 0 0,1-1-144 31,0-1-544-31,3-2-96 0,1-3-32 0,5-2-19008 0</inkml:trace>
  <inkml:trace contextRef="#ctx1" brushRef="#br0" timeOffset="57733.99">23336 7871 9215 0,'1'0'816'0,"-1"0"-656"0,2-2-160 0,-2 2 0 0,0 0 592 0,1-1 96 15,1 1 16-15,-1-1 0 0,2-1 1488 0,0 1 304 0,-1-2 64 0,1 2 16 16,0-1-672-16,-2-1-144 0,2 2-32 0,2-2 0 16,-3 2-144-16,1-2-48 0,1 0 0 0,-1 0 0 15,1 2-384-15,-1-2-96 16,2 0-16-16,-1 0 0 0,1 0-288 0,-2 1-64 0,1-1-16 0,2-1 0 15,-2 1-224-15,1 0-64 16,-1-1 0-16,-1-1 0 0,0 1-112 0,1 1-16 0,-3-1-16 0,2 1 0 16,-2 2-112-16,1-2 0 15,-1 2-128-15,-1-1 192 0,2 2-64 0,-4 2 0 0,1-1-128 0,-1 2 192 16,1 1-192-16,-2 3 176 0,0 0-176 0,-1 3 160 31,1 1-160-31,0 1 0 0,1 1 0 0,-1 1 128 0,1 0-128 0,2 0 0 0,0 0 0 0,2-1 0 16,1-1 0-16,-1 1 0 0,1 0 0 0,0-2 0 0,-3-11 0 0,0 0 128 15,0 0-128-15,0 0 0 0,16 51 128 0,-14-41-128 32,1-2 128-32,-1-1-128 0,-1 1 128 0,1-1-128 15,-1-2 0-15,0-1 128 0,1 1-128 0,-1-1 128 16,1-1-128-16,0 0 128 0,0-2-128 0,1 0 0 0,-2 1 0 0,2-2 0 16,-2 0 0-16,2-2 0 0,0 1 0 0,-2 0 0 15,2-1-480-15,-1-1 32 0,0 2 0 0,-2-2 0 31,0 2-1264-31,0-2-240 0</inkml:trace>
  <inkml:trace contextRef="#ctx1" brushRef="#br0" timeOffset="57990.54">23299 8120 911 0,'4'-3'0'0,"-1"1"0"0,0 2 0 0,0 0 0 0,0 0 4960 0,-2 0 912 0,0 0 176 0,5 0 32 0,1 0-1680 0,5 2-352 16,0-1-64-16,2 1-16 0,2-1-2016 0,-1-1-416 16,2 0-64-16,0-1-32 0,-17 1-736 15,0 0-160-15,57-3-32 0,-57 3 0 0,38-5-96 0,-21 1-32 16,1 0 0-16,-2 1 0 0,1 0-192 0,-5-1-64 16,1 1 0-16,-4 0 0 0,-2 2-128 0,-3 0 0 15,-1-1 0-15,-3 2 0 16,-2 0-832-16,0 0-64 0,-5 3 0 0,-5 1-18576 0</inkml:trace>
  <inkml:trace contextRef="#ctx1" brushRef="#br0" timeOffset="60876.46">24491 7357 6447 0,'0'-2'576'0,"-1"-1"-576"0,1 2 0 15,0 0 0-15,0 1 864 0,-1-2 64 0,1-2 16 0,-2 0 0 16,2-3 880-16,0 0 176 0,2-1 48 0,-1 3 0 0,2 1-128 0,-2-1 0 16,2 4-16-16,0 0 0 0,-2-1 144 0,1 4 48 15,-2-1 0-15,-2 3 0 0,2 2-368 0,-1 2-80 16,-1 5-16-16,1 1 0 16,0 3-576-16,-1 3-112 0,1 4-32 0,-1 4 0 0,-2 0-496 0,0 3-96 15,1 1-32-15,-1-1 0 0,1-2-48 0,2 1-16 16,-1 0 0-16,2-4 0 0,2-1-32 0,-1-1 0 15,-1-24 0-15,9 50 0 0,-9-50 16 0,9 46 0 0,-9-46 0 32,0 0 0-32,16 48 16 0,-16-48 0 0,0 0 0 0,0 0 0 15,0 0 0-15,0 0 0 0,0 0 0 0,30 52 0 16,-28-51-32-16,0 1 0 0,-1-2 0 0,1 0 0 16,-2-2-48-16,0-1-16 0,0-1 0 0,0-1 0 15,0-1-128-15,0-1 0 0,-2-2 0 0,1 0 128 16,-1-1-416-16,1-2-96 0,0 0 0 0,-2-3-16 15,0 3-688-15,-1-2-144 16</inkml:trace>
  <inkml:trace contextRef="#ctx1" brushRef="#br0" timeOffset="61209.61">24202 7663 23039 0,'-3'-5'1024'0,"3"2"192"0,1 0-960 0,1 1-256 16,-1 1 0-16,1 0 0 0,0-1 960 0,4 1 128 0,3-3 48 0,2-1 0 15,3 3 1744-15,0-3 368 16,3 4 64-16,-1-1 16 0,-16 2-1936 0,0 0-384 16,56 5-80-16,-56-5-16 0,0 0-384 0,64 10-80 15,-64-10 0-15,0 0-16 0,69 9 0 0,-69-9 0 0,0 0 0 0,72 9 0 16,-72-9-48-16,0 0-16 0,73 7 0 0,-73-7 0 15,0 0-64-15,64 6-16 0,-64-6 0 0,0 0 0 16,51 1-96-16,-38 0 0 0,-2-1-16 0,-4-1 0 16,-1 2-176-16,-4-1 0 0,0 0 0 0,-4 0 128 15,0 0-128-15,-4 2 0 0,-1-2 0 0,-2 0 0 16,-2 1-384-16,1-1-128 0,-1 2 0 0,-3-1-13568 16,-2 1-2720-16</inkml:trace>
  <inkml:trace contextRef="#ctx1" brushRef="#br0" timeOffset="61985.61">25672 7334 5519 0,'0'0'496'0,"0"0"-496"0,2 0 0 0,-2 0 0 0,0 1 1120 0,1-1 128 0,1 0 32 0,-1 2 0 16,2-1 1536-16,2 2 320 0,1 0 64 0,1 1 16 0,-7-4 0 0,0 0 0 16,0 0 0-16,0 0 0 0,0 0-1216 0,57 50-240 31,-57-50-48-31,0 0-16 0,0 0-816 0,55 52-176 16,-55-52-16-16,0 0-16 0,49 46-240 0,-49-46-48 0,0 0-16 0,51 51 0 0,-51-51-64 0,0 0-16 31,48 50 0-31,-48-50 0 0,0 0-64 0,0 0-16 15,52 55 0-15,-52-55 0 0,0 0-32 0,0 0-16 16,0 0 0-16,54 55 0 0,-54-55 16 0,0 0 0 16,0 0 0-16,0 0 0 0,0 0 0 0,58 38 0 0,-50-34 0 15,1-1 0-15,-1 0-48 0,-1-2 0 0,1-1 0 0,-3 0 0 16,1 0-128-16,-3-1 160 0,0 0-160 0,-2-2 160 16,-1 1-160-16,0-2 0 0,-1 0 0 0,-2-2 0 31,-3 1-416-31,0-1-64 0,-1-1-16 0,-1 1 0 15,-1-1-656-15,-1 2-144 0</inkml:trace>
  <inkml:trace contextRef="#ctx1" brushRef="#br0" timeOffset="62270.86">25994 7261 21183 0,'-2'0'944'0,"0"0"192"0,1 1-912 0,-1 0-224 16,1 1 0-16,0-1 0 0,-1 2 2048 0,-2 3 384 16,-2 6 64-16,-1 5 0 0,-1 5-16 0,-2 3-16 15,0 2 0-15,0 2 0 0,0 3-1392 0,-1-1-288 16,-2 0-48-16,0 0-16 0,1-2-288 0,-1-3-64 16,3-3-16-16,0-1 0 0,-2 2-32 0,0 0 0 15,1 0 0-15,0-4 0 0,1 0 0 0,0-3-16 0,0-2 0 0,3-2 0 16,-2-2-80-16,2-2-16 0,2-1 0 0,-1-1 0 15,0-1-208-15,1 0 0 0,1-2 0 0,-2-1 0 16,2-1-144-16,-1 0-128 0,1-1-32 16,0 1-13136-16,0-2-2640 0</inkml:trace>
  <inkml:trace contextRef="#ctx0" brushRef="#br0" timeOffset="64253.53">29034 13772 0</inkml:trace>
  <inkml:trace contextRef="#ctx1" brushRef="#br0" timeOffset="65113.18">26362 7744 6447 0,'-3'-2'576'0,"1"1"-576"0,1 1 0 0,0 0 0 0,1-2 1024 0,0 2 80 0,0 0 32 0,-2-1 0 0,2 0 1296 0,-1-2 272 0,-1 0 48 0,2-1 16 16,-1 0-32-16,2-2-16 0,-1 2 0 0,3-2 0 15,0 0-816-15,0 1-176 0,3-2-16 0,-1 1-16 16,2 0-656-16,0 1-128 0,0-1-16 0,3 2-16 31,-1-2-416-31,1 2-80 0,1 0 0 0,-1 2-16 0,1 1-176 0,0 1-16 0,2 0-16 0,-2 3 0 16,2-1-160-16,-2 1 128 0,1 3-128 0,-4 0 128 16,1-1-128-16,-2 2 0 0,-2 3 0 0,1 2 0 0,-3 0 0 0,-2 2 0 31,-2 3 128-31,-2 0-128 0,0-1 0 0,-2 1 0 15,-2 3 0-15,-3 1 0 0,-2-1 0 0,0 1 0 16,-1-2 0-16,-1 0 0 0,0-1 0 0,1-2 0 16,0-1 0-16,1-1 0 0,0-1 0 0,1-2 0 15,1 1 0-15,0-4 0 0,2 2 0 0,1-1 0 16,1-4 0-16,2 1 0 0,1 0 0 0,0-2 0 16,3 0 0-16,0 0 128 0,0-1 0 0,3-2-128 0,0 1 192 0,1-1-64 15,0 1 64-15,3-4 0 0,0 2 0 0,2 0 0 16,-1-1 48-16,2 1 16 0,1-2 0 0,1 1 0 15,0-2-16-15,1 2 0 0,1-2 0 0,0 0 0 16,2 0 0-16,-3 2 0 0,-1-2 0 0,1 0 0 16,-2 2-64-16,-1-1-16 0,0 1 0 0,-3 1 0 15,0 0-160-15,-1 0 128 0,0 1-128 0,-2-1 128 16,0 2-128-16,-1-2 0 0,0 1 0 0,-2 1 0 16,1-1 0-16,-1 2 0 0,-1-2 0 0,0 1 0 15,0-1 0-15,1-1-176 0,-1 2 48 0,-1-1 0 16,1 0-480-16,-1 1-96 0,-1-1 0 15,1 1-19040-15</inkml:trace>
  <inkml:trace contextRef="#ctx1" brushRef="#br0" timeOffset="65619.88">27708 7372 13823 0,'-3'-10'1216'0,"2"5"-960"0,2 3-256 0,-1-1 0 0,0 2 1632 0,0 0 288 0,0-1 48 0,0 1 16 0,0-2 400 0,0 2 96 16,2 1 16-16,-2 0 0 0,1 4-176 0,-1 1-16 16,3 4-16-16,-2 2 0 0,-1-11-1264 0,0 0-240 15,6 50-48-15,-6-50-16 0,3 46-368 0,-3-46-80 16,3 57-16-16,-3-28 0 0,0 1-48 0,0 0-16 15,0-2 0-15,0-1 0 0,-2-2 0 0,2-25-16 16,2 43 0-16,-1-25 0 0,0 0 16 0,-1-1 16 0,2-1 0 16,-1-3 0-16,1-2 0 0,-2-1 0 0,1-3 0 0,-1-1 0 15,1-1-48-15,1-2-16 0,1 0 0 0,-2-2 0 16,2-1-144-16,-2 0 160 0,2-1-160 0,-1-1 160 16,0 0-160-16,1-3 0 0,0 1 0 0,-2 0 0 31,2-3-320-31,-1 0-80 0,-1 0-32 0,-2-2-19280 15</inkml:trace>
  <inkml:trace contextRef="#ctx1" brushRef="#br0" timeOffset="65905.13">27411 7604 4607 0,'-4'-6'400'0,"3"3"-400"0,1 2 0 0,0 0 0 0,1 1 3120 0,0-2 528 16,2 2 128-16,2-1 0 0,3 1 48 0,6-2 0 15,5-1 0-15,3 2 0 0,5 0-1040 0,3-1-208 16,4 2-32-16,-1 0-16 0,3 0-1536 0,-36 0-304 16,66 3-64-16,-35-3-16 0,0 1-96 0,-2 1-32 15,-29-2 0-15,56 1 0 0,-29 1-64 0,-3-1-16 16,-24-1 0-16,45 4 0 0,-27-4-80 0,-1 2-32 16,3-2 0-16,-1 0 0 0,-1 0-144 0,-3 0-16 0,0 0-128 0,-4-2 192 15,-3 2-192-15,-2 0 0 0,-2 0 0 0,-2-1 0 16,-2 0-224-16,-3-1-96 0,-1 1 0 0,-3 1-16 31,-3-2-736-31,0 2-144 0</inkml:trace>
  <inkml:trace contextRef="#ctx1" brushRef="#br0" timeOffset="79536.78">16284 9744 1839 0,'-3'-3'160'0,"2"1"-160"0,-1 0 0 0,1 2 0 0,1-1 848 0,0 1 144 16,-2 1 32-16,0-2 0 0,-1-1 576 0,0 1 112 16,0 1 16-16,0-2 16 0,2 2 112 0,1 0 32 15,0 0 0-15,1 0 0 0,2 2-544 0,-1-1-128 16,0 2 0-16,1 1-16 0,0 2-128 0,0-2-32 15,1 0 0-15,-2 1 0 0,0 2-48 0,0 0-16 16,-2 0 0-16,1 1 0 0,-1-1-96 0,-1 1-32 16,1-1 0-16,-2 0 0 0,1 0-64 0,-2 1-16 0,0 1 0 0,0 1 0 15,2 1-160-15,-2 2-32 0,0-1-16 0,2 2 0 16,1 2-176-16,-1-2-16 0,1 0-16 0,0-4 0 16,0-3-160-16,0 2-48 0,0 1 0 0,0 1 0 15,1 3-16-15,-1 3 0 0,0-2 0 0,0 2 0 16,0 2 0-16,-1-1-128 0,1 1 192 0,0-3-64 15,-2 3-128-15,2-2 192 0,0 0-192 0,0-2 192 16,0 2-192-16,0-3 0 0,-1 2 144 0,1-2-144 0,0-1 0 0,0-1 144 16,0 1-144-16,0-2 0 0,-2 2 128 0,2-2-128 15,0 1 0-15,0-1 0 0,0 0 128 0,0 1-128 16,0-2 0-16,0 1 0 0,0-3 128 0,0 2-128 16,0 2 0-16,0-3 0 0,2 1 0 0,-1 0 0 15,1 0 0-15,-1 0 0 0,0-2 0 0,1 2 0 16,-1 0 0-16,1 0 0 0,-1 1 0 0,2-2 0 15,-2 1 0-15,-1-3 0 0,2-1 0 0,-2-1 0 16,1 1 0-16,-1 1 0 0,2 1 0 0,-1 1 0 0,-1-1 0 0,1 1 0 16,-1-1 0-16,2 1 0 0,-1-1 0 0,1 1 0 15,-1-1 0-15,2-1 0 16,-2-1 0-16,2 1 0 0,0-1 0 0,0-2 0 0,0 0 0 0,-1 0 0 16,1 1 128-16,0-3-128 0,0 1 0 0,0-1 0 15,1 0 0-15,-1 0 0 0,1-1 128 0,-1 1-128 16,1-1 0-16,0 1 128 0,-1-1-128 0,0 0 0 15,1 1 144-15,-1-1-144 0,1 1 0 0,-1-1 144 16,1 0-144-16,1 1 0 0,-1-1 0 0,0-1 128 16,0 2-128-16,2-1 0 0,1 0 0 0,0-1 0 0,2 2 0 0,-2-2 0 15,0 0 0-15,1 1 0 0,3-1 0 0,-1 0 0 16,2 2 128-16,-3-2-128 0,1 1 0 0,0 1 0 16,0-1 0-16,-1 2 0 0,1-2 0 0,-1 2 0 15,1-2 0-15,0 1 0 0,0-1 0 0,0 1 0 16,0-1 0-16,0-1 0 0,1 0 0 0,2 0 0 15,-1-1 128-15,3 1-128 0,-1-2 0 0,0 1 0 16,-1 1 0-16,1-2 0 0,-2 2 0 0,0 0 0 16,0-2 128-16,1 2-128 0,-2 0 0 0,1 0 0 15,-2 0 0-15,0 0 128 0,-1 0-128 0,0 0 0 16,1 1 0-16,0-1 0 0,2 1 0 0,0-2 0 0,-1 1 128 0,0 0-128 16,2 0 0-16,-2 0 0 0,2-1 0 0,0 1 0 15,-1-2 0-15,1 1 0 16,-3 1 0-16,1-2 0 0,1 2 0 0,-4-1 0 0,1 1 0 0,-2 0 0 15,1 0 0-15,2 0 0 0,1 0 0 0,2 0 0 16,1 1 0-16,-1-1 0 0,1 2 0 0,0-2 0 16,0 1 0-16,0-2 0 0,0 1 128 0,2 0-128 31,0-2 0-31,-2 2 0 0,0 0 0 0,0-1 0 16,0 1 0-16,-1-1 0 0,0 1 0 0,-1 1 0 0,1-1 0 0,-2 0 0 15,-1 1 0-15,1 1 0 0,1-1 0 0,-1 1 0 16,0 0 0-16,2 0 0 0,-2-2 0 0,1 1 0 15,0-1 0-15,1 0 0 0,0 0 0 0,1 0 0 16,0 0 0-16,0 0 0 0,0-1 0 0,0 1 0 16,1 0 0-16,-3 0 0 0,0 0 0 0,-1 0 0 15,0 0 0-15,-5 0 0 0,-2 0 0 0,0 0 0 16,1 0 0-16,-1 0 0 0,0 0 0 0,3 0 0 16,2 1 0-16,2-1 0 0,3 2 0 0,3-2 0 0,1 1 0 0,2-1 0 15,-2 1 0-15,2 1 0 0,-1-2 0 0,-1 0 0 16,-1 1 0-16,0-1 0 0,0 0 0 0,-2 0 0 15,2 0 0-15,-1 2 0 0,-1-2 0 0,2 0 0 16,-1 0 0-16,1 0 0 0,-2 0 0 0,2-2 0 16,0 2 0-16,-1 0 0 0,2 0 0 0,-1 0 0 15,-1 0 0-15,-1-1 0 0,2 1 0 0,-3 0 0 16,0 0 0-16,0-2 0 0,1 2 0 0,-10-1 0 16,1 1 0-16,0 0 0 0,-2 0 0 0,1 0 0 0,1 0 0 15,0-1 0-15,2 1 0 0,1-2 0 0,3 2 0 0,1-1 0 16,4 1 0-16,4-2 0 0,3 1 0 0,-1 1 0 15,1-1 0-15,-1-1 0 0,-2 2 0 0,-2-1 0 16,0 1 0-16,-1-2 0 0,1 2 0 0,-1-1 0 16,0 1 0-16,1 0 0 0,-1 0 0 0,0 0 0 15,2 0 0-15,-1 0 0 0,-1-1 0 0,0 1 0 16,1 0 0-16,-1 0 0 0,-1 0 0 0,0 0 0 16,-2 0 0-16,-7 0 0 0,-1 0 0 0,-2 0 0 15,1 0 0-15,0 0 0 0,1 0 0 0,1 0 0 16,2-2 0-16,0 2 0 0,3 0 0 0,5 0 0 0,3 0 0 15,5 0 0-15,2 0 0 0,-1 0 0 0,-2 2 0 0,-1-2 0 16,-1 0 0-16,-2 0 0 0,0 1 0 0,-1 0 0 16,0 1 0-16,-2-1 0 0,2 1 0 0,0-1 0 15,-1-1 0-15,1 1 0 0,1 1 0 0,-1-2 0 16,1 0 0-16,-1 0 0 0,-2 0 0 0,-1-2 0 16,0 2 0-16,-8-1 0 0,-2 1 0 0,0 0 0 15,-1 0 0-15,1-1 0 0,0-1 0 0,3 2 0 16,-1-1 0-16,6-2 0 0,4 2 0 0,4-2 0 15,1-2 0-15,3 3 0 0,-2-1 0 0,1-1 0 16,-2 2 0-16,-3 1 0 0,0-1 0 0,-1 1 0 0,0 1-128 0,-2 0 128 16,2 0 0-16,0 0 0 0,-2 0 0 0,0 0 0 15,2 0-144-15,1 0 144 16,-2 1 0-16,0-1-160 0,1 0 160 0,0 0-128 0,0-1 128 0,-12 1 0 16,-1 0 0-16,0 0 0 0,-1 0 0 0,1 0 0 15,1 0 0-15,2-1-128 0,0 1 128 0,2 0 0 16,2-2 0-16,5 1 0 0,5-1 0 0,2 1 0 15,2-1 0-15,0 0 0 0,-1 0 0 0,-1 1 0 16,-4-1 0-16,1 1 0 0,-3 1 0 0,-2-1 0 16,2 1 0-16,0 0 0 0,-2 0 0 0,0 0 0 0,3-2 0 0,-1 2-128 15,-1 0 128-15,-1-1 0 0,0 1 0 0,1 0 0 16,-2-2 0-16,-2 2 0 0,1 0 0 0,-9-1 0 16,0 1 0-16,-1 0 0 0,-1 0 0 0,2 0 0 15,0-2 0-15,3 2 0 16,1-1 0-16,4 1 0 0,3-1 0 0,5-1 0 0,-1 1 0 0,2-1 0 15,0 2 0-15,-1-1 0 16,-2 0 0-16,0 1 0 0,-1-2 0 0,0 2 0 0,-2 0 0 0,-1-1 0 16,1 1 0-16,1 0 0 0,-1-2 0 0,-1 2 0 15,1-1 0-15,-1 0 0 0,3 1 0 0,-1-2 0 0,-1 1 0 0,0 1 0 16,1-2 0-16,-2 1 0 0,-2 1 0 0,-8 0 0 16,0-2 0-16,0 2 0 0,-1 0 0 0,2 0 0 15,0-1 0-15,1 1 0 16,3-1 0-16,0 1 0 0,4-2 0 0,4 1 0 0,1-1 0 0,3 1 0 15,0 1 0-15,-1 0 0 0,-1-1 0 0,-2 1 0 32,0 0 0-32,0-2 0 0,-2 2 0 0,-1 2 0 0,0-2 0 0,-2 0 0 0,1 0 0 0,-1 0 0 15,0 1 0-15,-1-1 0 16,3 0 0-16,0 1 0 0,0-1 0 0,-1 2 0 16,1-2 0-16,0 1 0 0,-1-1 0 15,-1 0 0-15,1 2 0 0,0-2 0 0,-4 0 0 0,-5 0 0 16,-2 0 0-16,0 0 0 0,1 0 0 0,1-2 0 15,0 2 0-15,0 0 0 0,1 0 0 0,4 0 0 16,1-1 0-16,2 1 0 0,5-2 0 0,0 2 0 16,1-1 0-16,0 1 0 0,-1-1 0 0,-2-1 0 15,0 2 0-15,-1-1 0 0,0 1 0 0,0-2 0 0,-1 2 0 0,-1 0 0 16,1 0 0-16,-2 0 0 16,2 0 0-16,-1 0 0 0,1-1 0 0,-1 1 0 0,2 0 0 0,-1 1 0 15,1-1 0-15,0 0 0 0,-5 0 0 16,4 0 0-16,-1 0 0 0,2-1 0 0,-1 1 0 0,-2-1 0 0,2 1 0 0,-7-2 0 15,-1 2 0-15,-1 0 0 16,1 0 0-16,2-1 0 0,1 1 0 0,3 0 0 16,3-2 0-16,2 1 0 0,2 1 0 0,-1-2 0 15,1 2 0-15,-1 0 0 0,-1 2 0 0,-2-2 0 16,0 1 0-16,-1-1 0 0,-2 2 0 0,-1-2 0 16,-1 1 0-16,0 1 0 0,0-2 0 0,1 1 0 15,-2-1 0-15,2 0 0 0,0 0 0 0,1 0 0 16,-1 0 0-16,-2-1 0 0,2 1 0 0,-2 0 0 15,0-2 0-15,-1 2 0 0,2 0 0 0,-3 2 0 16,0-2 0-16,-1 0 0 0,1 0 0 0,-1 0 0 16,1 1 0-16,-2-1 0 0,1 0 0 0,-1 0 0 0,2 1 0 15,-2 1 0-15,0-2 0 0,-1 0 0 0,1 0 0 0,-2 0 0 16,1 0 0-16,0 0 0 0,1 0 0 0,-4 0 0 16,-1-2 0-16,1 2 0 0,-1 0 0 0,0 0 128 15,1 0-128-15,0 0 0 0,0 0 0 0,0 0 0 16,0 0 0-16,-1 0 0 0,1 0 0 0,0 0 0 15,0 0 0-15,1 0 0 0,-1 0 0 0,3 0 0 16,-2-1 0-16,1 1 144 0,1-1-144 0,0-2 0 16,1 1 144-16,-2 1-144 0,1-2 0 0,-2 0 144 15,2 0-144-15,0 1 0 0,-1-1 0 0,1-1 128 0,-2 1-128 0,2-2 0 16,0 1 0-16,-1 0 0 0,-1 0 0 0,1-2 0 16,-3 2 128-16,1-2-128 0,0 2 0 0,-1 0 0 15,-1-3 144-15,0-2-144 0,2 1 160 0,-1-2-32 16,-1 0-128-16,0-1 192 0,1-1 0 0,1 1-16 15,-2-2 0-15,0 2 0 0,2 0-16 0,0-1 0 16,0 1 0-16,0-2 0 0,1 1 32 0,-1-2 0 16,0 1 0-16,1 0 0 0,-1 0 0 0,0 1 0 15,-1-1 0-15,0 0 0 0,1 1 0 0,-2-3 0 16,2 1 0-16,-2-1 0 0,1-1 0 0,-1 1 0 0,1-2 0 16,-2 0 0-16,1 0-16 0,-1-2 0 0,1 2 0 0,-1 1 0 15,0 0-32-15,0 0 0 0,0 1 0 0,-1 2 0 16,1 0-144-16,0 2 192 0,-1 0-192 0,-1-2 192 15,1-1-64-15,-2-2-128 0,0 1 192 0,0-1-64 16,2 2-128-16,-2 0 160 0,0 0-160 0,0 1 160 16,2 2-160-16,-2 0 0 0,0 1 144 0,-1 1-144 15,1 1 128-15,0-1-128 0,1 4 128 0,-1-1-128 16,0-1 0-16,0 1 144 0,0-1-144 0,0 0 0 16,-1 2 128-16,1-2-128 0,1 1 0 0,-1 2 0 0,1-2 128 0,-1 0-128 15,3-1 0-15,-2 0 0 0,0 2 0 0,1-1 0 16,-1 0 0-16,1 2 0 0,0 0 0 0,-1 0 0 15,1 1 0-15,-2 0 0 16,0 0 0-16,0 0 0 0,0 2 0 0,-1-2 0 0,1 3 0 0,-1-1 0 16,0-1 0-16,1 2 0 0,-1 0 0 0,0-1 0 15,-2 1 0-15,0 0 0 0,1 0 0 0,-2 0 0 16,0 0 0-16,-1 0 0 0,0 0 0 0,-2 0 0 16,-4 0 0-16,-3 0 0 0,0 1 0 0,-1-1 0 15,-1 2 0-15,1-2 0 0,1 1 0 0,0-1 0 16,0 1 0-16,-1-1 0 0,-1-1 0 0,1 1 0 0,0 0 0 0,1-1 0 15,0 2 0-15,0-2 0 0,1 1 0 0,1-2 0 16,2 2 0-16,0-1 0 0,-1-1 0 0,3 1 0 16,-2 0 0-16,0-1 0 0,2 1 0 0,-2-1 0 15,2 1 0-15,-2-1 0 0,2 1 0 0,3 0 0 16,1-1 128-16,-2 1-128 0,-1 1 0 0,0-2 0 16,-1 1 0-16,0 0 0 0,-2-1 0 0,-7-1 0 15,-5 0 128-15,-8 1-128 0,-2-1 0 0,-2-1 0 16,2 1 0-16,-2-1 0 0,3 1 0 0,2-2 0 0,2 3 128 0,2-1-128 15,2 1 0-15,4 1 0 0,2 0 0 0,0-1 0 16,2 1 0-16,2 1 0 0,2-2 0 0,3 2 0 16,0 0 0-16,-2 0 0 0,0 0 128 0,-7 0-128 15,-6 0 0-15,-8 2 0 16,-4-2 0-16,-3 1 0 0,0-1 0 0,0 0 0 0,3 2 128 0,-1-2-128 16,6 0 0-16,-1 1 0 0,4 0 0 0,2 1 0 15,2 1 0-15,5-1 0 0,4 1 0 0,-1-1 0 16,2 1 0-16,4-2 0 0,-3 0 0 0,1 1 0 15,-1 1 0-15,-1-2 0 0,-5 2 0 0,-7-2 0 16,-9 2 0-16,-7 0 0 0,-4 1 128 0,0-2-128 16,3 0 0-16,3 1 0 0,3-1 0 0,3 0 0 0,2 1 0 0,4-1 0 15,6 1 0-15,9-2 0 0,0 0 0 0,0 1 0 16,-2-1 128-16,-6 1-128 16,-11 2 0-16,-12 0 0 0,-11 2 0 0,-5-1 0 0,-1 1 0 0,3-2 0 31,7 0 0-31,3 1 0 0,6-2 0 0,15-1 0 0,6 0 128 0,-2 1-128 0,-6-1 0 0,-13 1 0 15,-8 3 0-15,-8-2 0 16,1 2 0-16,1-2 0 0,3 0 0 0,3-1 0 0,4-3 0 0,7 2 0 0,7-1 0 0,-4 3 0 16,-8 0 0-16,-6 2 0 0,-3 1 128 0,-2 0-128 15,5 0 0-15,3-1 0 0,1-2 0 0,1-1 0 16,2-2 0-16,3 1 0 0,3 1 0 0,7-2 0 16,4 0 0-16,-5 1 0 0,-4 1 0 0,-8 0 0 15,-6 1 0-15,-1 0 0 16,1 2 0-16,2-5 0 0,4 0 0 0,-1-2 0 0,4 1 0 0,1-1 0 15,3-1 0-15,3 2 0 0,1 2 0 0,-3-1 0 16,-4 0 0-16,-4 2 0 0,0-1 0 0,-1 2 0 16,4-4 0-16,2 1 0 0,2-1 0 0,2-1 0 31,-1 0 0-31,3-2 0 0,1 0 0 0,4 1 0 0,-2 1 0 16,0 0 0-16,1 1 128 0,-1 0-128 0,0 0 0 0,0 1 0 15,0 0 0-15,0 1 0 0,-2-1 0 0,1-1 0 16,2 2 0-16,0-1 0 0,2-1 0 0,1 0 0 15,2-1 0-15,-1-1 0 0,1 1 0 0,1-1 0 16,3 1 0-16,-2 0 0 0,0 1 0 0,1-2 0 16,2 2 0-16,-1 0 0 0,-2 0 0 0,-1 2 0 15,0-1 0-15,0 0 0 0,0-1 0 0,0 2 0 16,0-1 0-16,-1 1 0 0,-1-2 0 0,2 0 0 0,0 1 0 0,2-1 0 16,2 0 0-16,-1-1 0 0,0 1 0 0,2 0 0 15,5-2 0-15,-1 2 0 0,-4-3 128 0,-2 2-128 16,0-2 0-16,1 0 0 0,2 2 0 0,2 0 0 15,1-1 128-15,-1 2-128 0,2-1 0 0,-2 1 0 16,2-2 128-16,-1 2-128 0,2 0 0 0,-1 0 0 16,0 2 0-16,0-2 0 0,-2 3 0 0,2-2 0 15,0 0 0-15,0 1 0 0,0-1 0 0,-1 1 0 16,1-1 0-16,0 0 0 0,0 2 0 0,0-1 0 16,1-1 0-16,1-1 0 0,-1 2 0 0,0-2 0 0,2 0 0 15,1 0 0-15,-1 1 0 0,-1-1 0 0,4-1 0 0,-2 1 0 16,1 0 0-16,2 0 0 0,-1 0 0 0,1 0 0 15,1 0 0-15,2 1 0 16,1-1-192-16,0 1 192 16,3 2-832-16,0 0-64 0,2 4 0 0,2-1-16 15,4 2-512-15,1 3-112 0,4 4 0 0,-5-4-18432 0</inkml:trace>
  <inkml:trace contextRef="#ctx1" brushRef="#br0" timeOffset="82583.32">17726 11028 1839 0,'0'0'160'0,"0"-1"-160"0,0 1 0 0,0-1 0 0,2 1 336 0,-2-2 48 16,1 1 0-16,-1-1 0 0,1-1-32 0,2-1 0 0,-1 1 0 0,1-1 0 16,-1 1 112-16,0-1 32 0,1 3 0 0,-2-2 0 31,0 1 176-31,1 1 32 0,-1 1 16 0,-1 0 0 0,0 1 160 0,0 1 16 0,-1 1 16 0,1 1 0 16,-2 2 320-16,1-1 64 0,0 2 16 0,-1 3 0 15,1 2 96-15,-1 0 32 16,1 2 0-16,1-1 0 0,0-2-480 0,0 2-112 0,0 4-16 0,0 3 0 15,0-20-384-15,0 0-96 16,0 78-16-16,0-78 0 0,1 57-112 0,-1-57-32 16,0 0 0-16,3 84 0 0,-3-84 128 0,0 0 0 15,2 69 16-15,-2-49 0 0,1 0 48 0,0-3 16 16,1-2 0-16,1-1 0 0,0 0 64 0,-2-2 16 16,2-1 0-16,0-3 0 0,-1 1 32 0,1-2 0 15,0-1 0-15,-2-1 0 0,2-1 80 0,-1 1 32 16,1-2 0-16,-2-2 0 0,2-1-16 0,0 0 0 0,-1 0 0 15,3 0 0-15,-1-3-96 0,-1 0-32 0,2-1 0 0,1 0 0 16,1 0-112-16,2-2-32 0,-1 2 0 0,3-2 0 16,1 3-144-16,0-1-16 0,1 1-16 0,0 0 0 15,-1 1-160-15,3 0 0 0,2 1 0 0,0-2 128 16,-1 1-128-16,1 1 0 0,2 1 0 0,2 0 128 16,2 0-128-16,-1 0 0 0,1 0 0 0,-2 0 0 15,-3 0 0-15,4 0 0 0,3-1 0 0,-1-1 0 16,3 1 0-16,-2-1 0 0,1 0 0 0,-1 2 0 15,1-2 0-15,-1 2 128 0,0 0-128 0,-1-1 0 0,0 1 128 0,0 0-128 16,2 0 0-16,-2 0 128 0,-2-2-128 0,1 1 0 16,0-1 0-16,-1 1 0 0,-2 0 0 0,1-2 0 15,-1 1 128-15,-2 1-128 0,1 0 0 0,-5-1 0 16,-3 2 0-16,0-1 0 0,1-1 0 0,2 2 0 16,1-1 128-16,1 1-128 0,-2-1 0 0,-1 1 0 15,0-2 0-15,-1 2 0 0,0-1 0 0,-3-1 0 16,3 2 0-16,-2-1 0 0,0 1 0 0,-1 0 0 15,1 0 128-15,-1 0-128 0,-1 0 0 0,-1 0 0 0,0 1 0 16,0-1 0-16,0 0 0 0,-1 2 0 0,0-2 0 16,-1 0 0-16,0-3 0 0,-1 3 0 0,-3 1 128 0,1-1-128 15,-2 0 0-15,0 0 0 0,0 0 0 0,-2 2 0 16,0-2 0-16,-1 0-176 0,0 1 176 0,-3 1-192 31,2-1-512-31,-2 0-128 0,-1 1 0 0,0-1-11040 0,2 1-2208 0</inkml:trace>
  <inkml:trace contextRef="#ctx1" brushRef="#br0" timeOffset="83074.92">18869 11257 6495 0,'0'0'128'0,"0"0"48"0,0 0 0 0,0 0 16 0,1 0-192 0,-1 0 0 0,2 2 0 0,1-1 0 0,1 2 2272 0,2 1 416 0,2 0 64 0,1 1 32 0,2 0-32 0,0 0 0 0,2-1 0 0,0-1 0 16,-1 1-896-16,2 0-176 0,1 0-32 0,-1-1-16 15,1 0-544-15,2 0-96 0,-1 0-32 0,1-1 0 16,2 3-320-16,1-1-64 15,0 0 0-15,0-1-16 0,-2 3-176 0,1-2-16 0,0 0-16 16,-2 2 0-16,-1-2-80 0,-2 2-16 0,-1-2 0 16,-5 2 0-16,1-2 0 0,-2 0 0 15,-2 2 0-15,0-2 0 0,-3 2 0 0,0-1-16 0,-2-1 0 0,-2 3 0 16,0 1-32-16,-4-1 0 0,-1 2 0 0,-3 0 0 16,-1 1-32-16,-4 0-16 0,-4 1 0 0,-5 0 0 0,-2 2 32 0,-2 0 16 15,0-1 0-15,0 1 0 0,1-3 48 0,1 0 16 16,2-2 0-16,4 1 0 0,4-3 80 0,1-2 16 15,4 1 0-15,1 0 0 16,3-2-128-16,1-2-32 0,1-1 0 0,1 1 0 0,1-1-208 0,0 0 128 16,2 0-128-16,-1 0 0 0,2 0 0 0,0-1 0 15,2 1 0-15,0-1 0 16,1-1-608-16,1 1-64 0,2-1-16 0,0 1-12784 16,1-1-2560-16</inkml:trace>
  <inkml:trace contextRef="#ctx1" brushRef="#br0" timeOffset="86794.4">8822 9936 911 0,'-1'-5'0'0,"0"2"0"0,1 0 0 0,0 2 0 0,0 1 1104 0,0 0 144 0,0 1 32 0,-2-2 0 16,2 2 128-16,0 0 16 0,0 2 16 0,-1 3 0 0,1 1 112 0,0 1 32 16,-2 2 0-16,2 2 0 0,2-5-512 0,-2 1-112 31,1 3 0-31,1 2-16 0,0 4-176 0,1 2-48 0,0 2 0 0,0 0 0 0,0 4-112 0,0 1-32 16,-1 1 0-16,0 1 0 15,-2-28-128-15,3 61-48 0,-3-61 0 0,2 59 0 16,0-32-240-16,-1-2-160 0,1-1 192 0,-1-3-192 0,0-2 160 0,2-1-160 0,0-2 128 0,0 1-128 15,0-2 192-15,1-1-32 0,0-1-16 0,-1-3 0 16,-2-2 144-16,2-1 32 0,0 2 0 0,0-1 0 31,0 2 0-31,0 0 0 0,1-1 0 0,-1 1 0 16,-1-2 64-16,3-2 0 0,-2-1 16 0,-1 0 0 16,1-1 48-16,1-3 16 0,-1 2 0 0,3-2 0 15,0-1 48-15,-1-1 16 0,-1 0 0 0,2-2 0 16,3 0-144-16,0-1-48 0,3-2 0 0,0 0 0 15,3 1-128-15,-1-1-16 0,3 0-16 0,0 1 0 0,0 1-176 0,0 1 0 16,0 0 0-16,1 0 0 0,4 2 0 0,4-1 0 16,1 1 0-16,2 1 0 0,-3-2-240 0,-1 2 80 15,5-1 16-15,0 0 0 0,-1-1-80 0,1 1-16 16,2-2 0-16,2 0 0 0,7 2 32 0,3-1 0 16,1 1 0-16,-5 1 0 0,-15 0 64 0,2 1 16 15,3 1 0-15,2 2 0 0,4 0-96 0,-3 2-16 16,3 0 0-16,-2-1 0 0,1-1 0 0,-1 2 0 15,0-2 0-15,0 1 0 0,0-1 16 0,0 0 0 16,-2-1 0-16,1 1 0 0,-1-1 224 0,2 0 0 0,0 0-160 16,3-1 160-16,-2 1 0 0,0-1 0 15,3-1 0-15,-1 2 0 0,-2-2 0 0,-1 1 0 0,0-1 0 0,-1 1 0 16,1 0 0-16,-1 1 0 0,0 1 0 0,-1-1 0 16,0 1 0-16,-3 1 0 0,2 0 0 0,-1 1 0 15,0-2 0-15,1 0 0 0,1-1 0 0,-1 0 0 16,0 1 0-16,-1-1 0 0,-2 0 0 0,2-2 0 15,1 2 0-15,-1-1 0 0,1-1 0 0,0 1 0 16,-2-1 128-16,1 0-128 0,0 1 0 0,1-2 128 16,-3 1-128-16,0-1 128 0,1 2-128 0,-1-2 128 0,2 1-128 0,-1 0 192 15,1 1-192-15,-2-1 192 0,0 1-192 0,-1-1 0 16,0 0 144-16,-3 1-144 0,0-1 128 0,0 2-128 16,-1-1 128-16,-1-1-128 0,0 0 128 0,-1 1-128 15,-2-2 128-15,1 1-128 0,0 1 192 0,-3-2-16 16,-1 1-16-16,-1 0 0 0,1-1-32 0,-4 0 0 15,-5 0 0-15,5-1 0 0,6 1-128 0,-1 0 0 16,0-1 0-16,-3-1 128 0,0 1-128 0,-4-2 0 16,-4 2 0-16,4-4 0 0,4 2 224 0,1 1-32 15,-1-3-16-15,1 3 0 0,-4-3 48 0,0 1 16 16,2 0 0-16,-3 0 0 0,0-1-112 0,0 1-128 0,-1 1 176 0,-2-2-176 16,1 0 176-16,-4 1-176 15,1-1 160-15,0 0-160 0,-1 1 368 0,-1-2-32 0,1-1 0 0,-1 0 0 16,1-1 272-16,-1-2 48 0,0 0 16 0,-2-3 0 15,2-1-96-15,0-3-32 0,0-1 0 0,-1 0 0 16,1-1-272-16,-1-1-48 0,-2 2-16 0,1 0 0 16,3-2-80-16,-1 0 0 0,-4 0-128 0,2 1 192 15,1-1-192-15,-2 0 176 0,-5 0-176 0,2 2 160 16,5-1-160-16,-5 1 192 0,-3-2-192 0,2 3 192 0,4 2-64 0,-1-1-128 16,-1 1 192-16,-1 1-64 0,1 1-128 0,-1 0 128 15,-1-1-128-15,1 1 128 0,0 2-128 0,2 0 192 16,-2-1-192-16,0 0 192 0,0-1-192 0,0-1 128 15,0 1-128-15,1-4 128 0,-1 0-128 0,0-1 192 16,-1 0-192-16,-2 2 192 0,2 0-192 0,-3 2 160 16,-2 2-160-16,1-1 160 15,-1 2-160-15,-2 1 192 0,0 1-192 0,-2 2 192 0,0 0-192 0,-2 1 160 16,-5 1-160-16,-3-2 160 0,-1 1-160 0,-1 0 0 16,-3 2 0-16,-2 0 128 0,5 1-128 0,-4 0 0 15,-3 2 0-15,-2-1 128 0,0 1-128 16,-4 1 0-16,-2 0 0 0,-2 0 0 0,1 1 0 0,-1-1 0 0,3-1 128 0,-3 0-128 15,-5-1 0-15,1 1 0 16,5 2 0-16,-1-1 0 0,-7 2 0 0,-1-1 0 0,-5 2 0 0,-2 0 0 16,2-3 0-16,0-2 0 0,1-1 0 0,0 2 0 15,5-2 0-15,1 2 0 0,4 1 0 0,-4 0 0 16,-1 0 0-16,-5 1 0 0,2 1-192 0,1-1 192 16,0-1-352-16,2 0 48 0,1 0 16 0,0 1 0 15,2 1-96-15,4-1 0 0,4 4-16 0,-5 2 0 16,-3 1 16-16,-4 2 16 0,0 1 0 0,2-1 0 15,4-1-160-15,4-2-48 0,3-2 0 0,4 0 0 16,1 0-832-16,4-1-160 0,1-2-32 0,2 1-16 16,5 1-944-16,3 0-192 0</inkml:trace>
  <inkml:trace contextRef="#ctx1" brushRef="#br0" timeOffset="88157.79">13276 9869 3679 0,'2'1'320'0,"-2"0"-320"0,0 1 0 0,0-1 0 0,1 1 784 0,-1 0 96 15,2 5 16-15,-1 3 0 0,1 4 144 0,-1 3 48 16,-1 0 0-16,0 2 0 0,0-2 48 0,-1 1 16 16,-1 0 0-16,1 2 0 0,-2 1-272 0,0 3-48 15,-1 2-16-15,0-1 0 0,1 2-304 0,0-1-48 16,-1 0-16-16,-1 3 0 0,1-3-32 0,0 1-16 16,1-1 0-16,-1-2 0 0,2 0-128 0,0-4-16 15,0 1-16-15,2-4 0 0,-1 0 16 0,1-3 16 0,1-1 0 16,-1-1 0-16,2 1 160 0,-1-2 16 0,2 1 16 0,0-4 0 15,1 1 48-15,0-2 16 0,2 0 0 0,-2-2 0 16,-1-2-16-16,1 1 0 0,2-1 0 0,-1 1 0 16,1-1-128-16,1 1-16 15,2-1-16-15,-2 0 0 0,1 0-96 0,1-2 0 0,-2 1-16 0,0 1 0 16,4-2-48-16,2 0 0 0,1-1 0 0,0 0 0 16,2 0 784-16,1-1 160 0,4 1 16 0,1-1 16 15,4-1-880-15,1 1-288 0,2-2 160 0,1 0-160 16,2 2-768-16,-1-2-256 0,-2 1-32 0,2 1-16 0,4 0 768 0,2-1 160 15,4 2 144-15,0-1-208 0,-4 1 208 0,-4 0-192 16,4-2 192-16,-2 2-192 0,-2-1 192 0,1 1 0 16,3-1 0-16,-1 1-144 0,1 0 144 0,0 1 0 15,0 0-144-15,1 2 144 0,-2-1 0 0,0 0-144 16,0 0 144-16,-2-2 0 0,0 1-128 0,-1-1 128 16,-4 0 0-16,2 0 0 0,2 0 0 0,-1 0 0 15,1-1 0-15,-2 1 0 0,-1 0 0 0,-3 1-128 16,-5 1 128-16,1-1 0 15,1-1 0-15,-2 2 0 0,0-2 0 0,2 0 0 0,2 0 0 0,0 0 0 0,-5 0 0 0,2-2 0 16,-1 2 208-16,1-1-48 0,-2-1-16 0,-1-1 0 16,-2 2 16-16,-1 0 0 0,-1-2 0 0,-1 1 0 15,5 0-160-15,1-1 128 0,0 0-128 0,-2 2 128 16,-2-2-128-16,0 1 0 0,-2 2 0 0,-1-1 0 16,0 1 0-16,1 0 0 15,-3 0 0-15,1 1 0 0,1-1 0 0,-7 0 0 0,-1 2 0 0,-1-2 0 16,5 0 0-16,4 0 0 0,3 0 0 0,2 1 0 15,-7-1 0-15,3 2 0 0,0-1-128 0,2 2 128 0,0-2-240 0,-1 2 32 16,-1 0 0-16,-2-2 0 0,-2 1 0 0,-2-2 0 16,-4 0 0-16,-2-2 0 0,1 1 208 0,3-2 0 15,5 0 144-15,-1-2-144 0,-1-1 720 0,-3-1 48 16,1 1 16-16,-2-1 0 0,0 0-144 0,-5-1-16 31,-4-1-16-31,5 2 0 0,6-1-352 0,1 0-64 0,-4 0 0 0,-2 1-16 0,-4-2-176 0,-1 0 0 16,2 0 0-16,5 1 128 0,3-2-128 0,-2-2 0 15,-6 1 144-15,-2-2-144 0,2 1 368 0,0-2 0 16,0-2 0-16,0-1 0 0,-1-1 144 0,-1-1 48 0,1 0 0 16,-2-1 0-1,-1 0-112-15,0 0 0 0,-3-1-16 0,0 0 0 0,-2 0-80 0,-1-1-16 0,-1-2 0 0,1 3 0 16,2 3 16-16,-4-2 0 0,-2-7 0 0,-3-1 0 31,2-2-112-31,-2 2-32 0,-2-2 0 0,1 4 0 16,1 4-208-16,0 4 0 0,-3 1 128 0,10 9-128 15,2 1 0-15,-1 1 0 0,0 0 0 0,-3 2-160 16,0 1-160-16,-5 2-16 0,-7 1-16 0,-16 4-12544 16,-19 6-2512-16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6:46:5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8308 9820 5519 0,'3'-7'496'0,"0"3"-496"0,-2 0 0 0,1 1 0 0,0 0 176 0,1-2-176 0,3-7 192 16,2-5-192-16,2-7 784 0,2 2 48 0,-4-2 16 0,-4 3 0 16,-1-1 432-16,-1 3 96 0,-4 0 16 0,-2 1 0 15,-3-1 544-15,-2 1 112 16,-3 0 32-16,-2-2 0 0,-2 3 144 0,-5 0 16 0,-5 2 16 0,-2 0 0 16,-2 6-912-16,-6 0-176 0,-8 3-32 0,3 4-16 15,14 0-912-15,-3 4-208 0,-5 3 0 0,-4 5 0 16,-4 7-528-16,-1 3-112 0,3 5-32 0,2 5 0 31,5 4 64-31,3 4 16 0,3 7 0 0,4 5 0 0,7 3 336 0,3 2 80 0,7 2 16 0,2-8 0 0,4-6 160 0,7 5 0 16,6 8 0-16,8 5-128 0,5 4-160 0,7-1-32 0,-32-64 0 0,69 110 0 31,-69-110-144-31,73 82-48 0,-73-82 0 0,78 59 0 16,-78-59 16-16,79 45 0 15,-79-45 0-15,65 27 0 0,-65-27 496 0,65 14 240 0,-31-12-32 0,3-5 0 16,-1-4 544-16,4-6 96 0,-1-5 32 0,1-5 0 0,0-1 352 0,-5-1 80 15,-4-2 16-15,-4-1 0 0,-2-4-176 0,-5-1-48 16,-4-3 0-16,-4-2 0 0,-3-1-16 0,-5 2-16 16,-1 3 0-16,-3-3 0 0,-4-5-496 0,-1 6-80 15,0 7-32-15,-4-5 0 0,-5-7-208 0,-6-9-32 16,-1-3-16-16,-4 2 0 0,2 9-208 0,2 5 0 0,0 6 0 0,4 4 0 31,4 3-656-31,0 7-176 0,5 4-48 0,1 5-17104 0</inkml:trace>
  <inkml:trace contextRef="#ctx0" brushRef="#br0" timeOffset="1109.1">10325 8740 3567 0,'-2'-10'0'0,"0"4"144"0,1-1-144 0,-1 4 192 0,1 2-192 0,1-1 0 0,-1 2 0 0,1-1 0 0,-2 0 1280 0,1 1 224 16,-2 1 32-16,1 3 16 0,2 3-560 0,2 3-112 0,-1 3-32 0,1 2 0 15,1 4-304-15,-1 1-64 0,1 2-16 0,1 1 0 16,1-2-144-16,-3 2-16 0,3 2-16 0,-1 3 0 15,2-1-160-15,-1 1-128 0,1 2 192 0,-2 0-192 0,2-1 128 0,-1 1-128 16,1 1 0-16,0-1 0 16,-1-2 0-16,-2-2 0 0,1-5 0 0,-2 0 0 0,-1-3 0 0,-2-1 0 15,-1 0 0-15,0 0-144 0,-1 0 144 0,-1-1 0 16,1-2 0-16,-1-2-128 0,-2 1-64 0,3 0-16 16,0-3 0-16,2-2-6256 15</inkml:trace>
  <inkml:trace contextRef="#ctx0" brushRef="#br0" timeOffset="1490.84">10119 9158 1839 0,'3'3'0'0,"-2"-2"160"0,2 2-160 0,-1 0 0 0,-1 0 0 0,0-1 0 15,2 3 512-15,2 3 80 0,2 5 16 0,-7-13 0 16,0 0-160-16,34 61-48 0,-34-61 0 0,0 0 0 16,33 67-16-16,-33-67-16 0,0 0 0 0,32 74 0 15,-32-74-144-15,0 0-32 0,31 58 0 0,-31-58 0 16,0 0-32-16,0 0-16 0,0 0 0 0,72 56 0 16,-53-51 736-16,1-5 144 0,0-2 16 0,0-2 16 15,-2-2 464-15,0-2 80 0,2-2 32 0,-4 0 0 16,-1 2-96-16,1-5-32 0,2-4 0 0,2-3 0 15,-2-3-32-15,1 1-16 0,-2-2 0 0,-2-2 0 16,-1 1-288-16,0-3-48 0,-1-1-16 0,-2 1 0 16,-1 3-192-16,0-2-32 0,0 0-16 0,-1-1 0 0,-1 2-368 0,-1 4-80 15,2 1-16-15,-4 1 0 0,1 3-400 0,-2 3 0 16,0 1 0-16,-1 3 0 16,-1 3-624-16,0 3-144 0,0 2-48 0,-2 1-14736 0</inkml:trace>
  <inkml:trace contextRef="#ctx0" brushRef="#br0" timeOffset="2659.96">13049 9949 3679 0,'-3'-10'320'0,"0"3"-320"0,2 3 720 0,0 2 80 0,-1 0 16 0,-2-4 0 0,-3-4 784 0,-6-7 144 0,-4-5 48 0,-4-1 0 16,-2 3-48-16,1 2 0 15,-2 2 0-15,-2 5 0 0,2 4-512 0,-3 3-96 0,2 2-32 0,-2 5 0 16,-1 3-640-16,-2 4-128 0,1 1-16 0,-2 4-16 31,-2 7-688-31,1 0-144 0,0 2-32 0,0 4 0 16,-3 5-176-16,4-2-32 0,2 0-16 0,1 4 0 15,-2 4 208-15,2 2 64 0,3 4 0 0,2-1 0 0,5 1 128 0,5 0 48 0,2-1 0 0,7 0 0 16,2-2-320-16,4-1-64 0,2-4-16 16,1-3 0-16,-5-34-304 0,26 62-64 0,-26-62-16 15,39 62 0-15,-39-62-16 0,0 0 0 0,77 75 0 16,-77-75 0-16,0 0 352 0,89 45 64 0,-89-45 16 15,59 10 0-15,-29-9 576 0,-1-4 128 0,1 1 0 0,0-4 0 0,1-1 512 16,-2-2 80-16,0 1 32 0,-4-2 0 16,1 0 80-16,-4-1 0 0,-2-2 16 0,-2-1 0 0,1-2 352 0,-4 0 64 15,-2-3 16-15,-2-3 0 0,2-4 608 0,-5-4 128 16,1 1 32-16,-4-1 0 0,-2 2 160 0,-1-2 32 16,-1 1 16-16,-1-1 0 0,0 0-528 0,2 1-96 15,-1-1-32-15,-1 3 0 0,-1 0-992 0,-2 3-208 16,0 0-32-16,-1 6-16 15,-2 2-1776-15,2 5-368 0</inkml:trace>
  <inkml:trace contextRef="#ctx0" brushRef="#br0" timeOffset="3294.49">14374 8553 911 0,'0'2'0'0,"0"0"0"0,0 1 0 0,0 2 0 0,0-1 640 0,0 3 32 0,1 7 16 0,-1 9 0 0,3 9 32 0,-3 8 16 16,2 1 0-16,-1-5 0 15,1-9-176-15,-1 3-48 0,3 5 0 0,0 3 0 16,1 3-144-16,-3-1-48 0,3-2 0 0,-2 0 0 16,-1 0 112-16,1-2 16 0,-1-1 0 0,0-3 0 15,0 1-64-15,-1-5-16 0,1-1 0 0,-2-3 0 16,0-3-112-16,-2 0 0 0,1 1-16 0,-1-5 0 16,1-1-240-16,-2-3 128 0,2-2-128 0,-2-1 0 15,0-1 0-15,-1-1 0 0,1-1 0 0,-1-1 0 16,0 0 0-16,-2-2-128 0,3 0 128 0,-1-2-208 15,0-1-944-15,1-1-176 0,0 0-32 0,-1-3-16 16,-2 0 1072-16,0-2 304 0</inkml:trace>
  <inkml:trace contextRef="#ctx0" brushRef="#br0" timeOffset="3578.63">14111 9226 6447 0,'2'1'576'0,"-1"1"-576"16,1 0 0-16,-1 1 0 0,2 0 0 0,1 3 0 16,2 2 0-16,4 6 0 0,-10-14 288 0,0 0 0 15,48 69 0-15,-48-69 0 0,0 0 32 0,58 77 16 16,-58-77 0-16,0 0 0 0,63 63-128 0,-63-63-16 16,0 0-16-16,74 33 0 0,-52-30 592 0,-1-3 112 15,-1-3 16-15,0-4 16 0,-3-6 784 0,1-4 160 16,1-4 16-16,-2-6 16 0,-2-3 624 0,2-2 128 15,-3-2 32-15,0-3 0 0,0-1-688 0,-2 0-144 0,-2 1-32 0,-1 1 0 16,0 3-976-16,-3 3-208 0,-2 4-48 16,0 0 0-16,-1 2-576 0,0 1-336 0,-3 1 32 0,0 4-16096 15</inkml:trace>
  <inkml:trace contextRef="#ctx0" brushRef="#br0" timeOffset="5780.33">19207 11102 911 0,'3'-3'0'0,"-1"0"0"0,1 2 0 0,-1-1 0 16,0 2 512-16,1-1 32 0,1-3 0 0,4-2 0 0,1-1-384 0,1-1-160 0,0-1 128 0,-6 5-128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3T17:56:34.91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3T17:56:37.257"/>
    </inkml:context>
  </inkml:definitions>
  <inkml:trace contextRef="#ctx0" brushRef="#br0">25670 13946 0,'0'0'0,"0"0"15,0 0-15,0 0 16,-57-149 0</inkml:trace>
  <inkml:trace contextRef="#ctx1" brushRef="#br0">22406 7309 11967 0,'-2'-2'1072'0,"0"-1"-864"0,1 1-208 0,-1 0 0 0,1 2 1216 0,-1-1 208 0,0-5 48 0,-5 0 0 15,-1-1 1280-15,0 0 256 0,1 2 48 0,1 0 16 16,2 1-832-16,1 1-144 0,2 2-48 0,2-1 0 16,2 2-880-16,1 2-176 0,-4-2-32 0,0 0-16 15,0 0-336-15,0 0-64 0,0 0-16 0,51 44 0 16,-51-44-240-16,0 0-48 0,23 55-16 0,-23-55 0 16,12 55-16-16,-12-55 0 0,9 65 0 0,-8-30 0 15,1 3-32-15,-2-1-16 0,0 1 0 0,-2-1 0 0,0 1-160 0,0 0 192 16,-1 3-192-16,0-1 192 0,2-2-192 0,-2-1 0 15,2-1 144-15,-1 0-144 0,1-4 0 0,0 1 128 16,-1-1-128-16,-1-1 0 0,2 0 0 0,0-2 128 16,-1 0-128-16,1 0 0 0,1-29 0 0,0 53 128 15,0-53-128-15,0 48 0 0,0-48 0 0,3 51 144 0,-3-51-144 16,4 51 0-16,-4-51 128 0,5 45-128 0,-5-45 0 0,7 41 0 16,-7-41 128-16,0 0-128 0,9 51 0 0,-9-51 0 31,0 0 0-31,8 48 0 0,-8-48 128 0,0 0-128 15,6 44 0-15,-6-44 0 0,0 0 128 0,4 42-128 16,-4-42 0-16,0 0 128 0,2 43-128 0,-2-43 0 16,0 0 128-16,0 35-128 0,0-35 0 0,0 0 0 15,3 34 0-15,-3-34 0 0,0 0 0 0,0 0 0 16,5 37 160-16,-5-37-160 0,0 0 128 0,0 0-128 16,0 0 192-16,0 0-64 0,0 0 0 0,24 45 0 0,-24-45-128 15,0 0 160-15,0 0-160 0,0 0 160 0,0 0-160 0,0 0 0 16,0 0 0-16,0 0 0 0,50 36 0 0,-50-36 0 15,0 0 128-15,0 0-128 0,0 0 0 0,0 0 0 16,65 9 0-16,-65-9 0 0,0 0 0 0,49-4 0 16,-49 4 0-16,0 0 0 0,65-10 0 0,-65 10 0 15,50-7 0-15,-50 7 0 0,48-6 0 0,-48 6 0 16,55-3 0-16,-55 3 0 0,56-4 0 0,-56 4 0 0,57 0 0 16,-57 0 0-16,58-1 0 0,-58 1 0 0,56-2 0 0,-56 2 0 15,58-4 0-15,-58 4 0 16,65-4 0-16,-65 4 0 0,72-7 0 0,-72 7 0 0,81-6 0 0,-81 6 0 15,87-4 0-15,-87 4 0 0,86 0 0 0,-86 0 0 16,88 3-128-16,-88-3 128 0,78 2 0 0,-78-2 0 16,77 5 0-16,-77-5 0 0,86 4 0 0,-86-4 0 15,84 4-144-15,-84-4 144 0,87 6 0 0,-87-6 0 16,96 8 0-16,-96-8-128 0,94 9 128 0,-94-9 0 0,93 4 0 16,-93-4 0-16,100 3 0 0,-100-3 0 0,109 3 0 0,-51-3 0 15,1 1 0-15,-1 0 0 0,0-1 0 0,-3 0 0 16,-3 0 0-16,2-1 0 0,3 0 0 0,1-2-128 15,-1 1 128-15,4 1 0 0,-1 1 0 0,-1 0 0 16,-3 0 0-16,-1-1 0 0,-1 1 0 0,-54 0 0 16,99-2 0-16,-47 1 0 0,3-1 0 0,5 2 0 15,5-1 0-15,-2 1 0 0,1-1 0 0,-3-1 0 16,-4 1 0-16,1-2 0 0,-1-1 0 0,2 1 0 16,5 0 0-16,1 2 0 0,1-1 0 0,-1 1 0 15,-1-1 0-15,-4 0 0 0,-4-1 0 0,-3 0 0 0,1 0 0 16,4-1 0-16,1 2 0 0,5 1 0 0,-1 1 0 0,-2-1 0 15,-2 1 0-15,1-2 0 0,-4 1 0 0,-1-2 0 16,-2 1 0-16,2 0 0 16,0 2 0-16,1-2 0 0,2 2 0 0,2 0 0 0,-5-1 0 0,-2-1 0 15,-53 2 0-15,101-5 0 16,-42 2 0-16,3 0 0 0,2 0 0 0,-2 2 0 16,0 1 0-16,-3 0 0 0,-1 0 0 0,-3-2 0 0,-1 0 0 0,-54 2 0 15,95-5 0-15,-46 3 0 0,2 0 0 0,1 1 0 16,0 1 0-16,-1 0 0 0,2 1 0 0,-53-1 0 0,94 0 0 0,-94 0 0 15,93-3 0-15,-93 3 0 0,0 0 0 0,68-2 128 16,-68 2-128-16,64-2 0 0,-64 2 0 0,103-3 0 16,-41 3 0-16,2 0 0 0,-4-1 0 0,0-1 128 31,-4 1-128-31,-2-2 0 0,-3 0 0 0,-51 3 0 0,73-2 0 0,-73 2 0 0,69-2 0 0,-69 2 0 16,81-1 0-16,-81 1 0 0,83 0 0 0,-83 0 0 15,75-2 0-15,-75 2 0 16,67-2 128-16,-67 2-128 0,65-3 0 0,-65 3 0 0,63-2 128 0,-63 2-128 0,0 0 0 0,51-1 0 15,-51 1 0-15,0 0 128 0,72 3-128 0,-72-3 0 16,69 4 0-16,-69-4 0 0,68 7 0 0,-68-7 0 16,65 7 0-16,-65-7 0 0,58 4 0 0,-58-4 0 15,52 3 0-15,-52-3 0 0,50-1 0 0,-50 1 0 16,49-2 0-16,-49 2 0 16,0 0 0-16,59-3 0 0,-59 3 0 0,0 0 128 0,0 0-128 0,0 0 0 31,56-5 0-31,-56 5 128 0,0 0-128 0,50-6 0 15,-50 6 144-15,0 0-144 0,57-10 128 0,-57 10-128 16,0 0 128-16,54-8-128 0,-54 8 128 0,0 0-128 0,49-6 144 16,-49 6-144-16,0 0 160 0,52-6-160 0,-52 6 128 0,0 0-128 15,48-2 0-15,-48 2 0 0,0 0 0 0,0 0 128 16,53 0-128-16,-53 0 0 0,0 0 0 0,0 0 0 16,53 0 0-16,-53 0 0 0,0 0 0 0,0 0 0 15,55 0 0-15,-55 0 0 0,0 0 0 0,0 0 0 16,53 1 0-16,-53-1 0 0,0 0 0 0,0 0 0 15,0 0 0-15,0 0 0 0,0 0 0 0,0 0 0 16,53 0 0-16,-53 0 0 0,0 0 160 0,0 0-160 0,53 0 160 0,-53 0-160 16,0 0 176-16,0 0-176 0,0 0 192 0,53-3-192 15,-53 3 192-15,0 0-64 0,0 0 0 0,0 0-128 16,0 0 240-16,36-14-64 0,-36 14-16 0,5-10 0 16,-2 3 32-16,-2-1 0 0,-1-1 0 0,2-1 0 15,-2 2 32-15,0-3 16 0,0-1 0 0,0-2 0 16,0-1-16-16,0-4 0 0,0-1 0 0,0-2 0 15,0-1 0-15,1-4 0 0,1-2 0 0,-1-4 0 16,2-4-48-16,1-3-16 0,0-3 0 0,1-1 0 16,-1-2-16-16,2-2 0 0,-2-2 0 0,1-1 0 15,0 1-144-15,-1 0 192 0,-3 5-192 0,1 0 192 0,-1-1-64 0,-1 0 0 16,-3-1 0-16,1 1 0 0,-3 5 48 0,0 1 0 16,-1 2 0-16,-1 1 0 0,0 5 0 0,0 1 0 15,-2 1 0-15,1 0 0 0,2 6-48 0,-1-1 0 16,1 1 0-16,1 0 0 0,1 1-128 0,-2 3 0 15,3 1 144-15,0-1-144 0,0-1 0 0,1 2 0 16,-1 0 0-16,0 0 128 0,0 4-128 0,0 0 0 16,1 1 0-16,-3 2 0 0,2 0 0 0,-1 2 128 0,0 1-128 0,0 0 0 15,-2-1 0-15,0 5 128 0,2-1-128 0,-1 0 0 16,-1 2 0-16,0 0 128 0,-1 0-128 0,-3-2 0 16,-1-1 0-16,-3 1 0 0,-2 2 0 0,1 0 0 15,-2-1 0-15,0 3 0 0,-1 0 0 0,-1 1 128 16,-2 1-128-16,0-2 0 0,0 4 0 0,-3-2 0 15,-2 0 128-15,-1 0-128 0,-1 1 128 0,1-1-128 16,2 0 160-16,-1 0-32 0,1 0-128 0,4 0 192 16,5 0 256-16,-4 0 64 0,-9 0 0 0,-18 2 0 15,-14 0-384-15,-11 1-128 0,-5 0 0 0,-1-3 0 0,7 0 0 0,-1 0 0 16,-10-1 0-16,-8 1 0 0,0 1 0 0,1-1 0 16,2 2 0-16,0-4 0 0,-2 1 0 0,-4 1 0 15,-6 3 0-15,-2-1 0 0,5 1 0 0,-3-1 0 16,5-2 0-16,-5 2 0 0,-6 1 0 0,2 1 0 15,2-1 0-15,3 0 0 0,13-3 0 0,-8 2 0 16,-10 2 0-16,-3 0 0 0,4 0 0 0,3 0 0 16,10-2 0-16,-8 2 0 0,-10 2 0 0,-4-2 0 15,5 0 0-15,2-1 0 0,2 0 0 0,-2 0 0 16,-4 1 0-16,2-1 0 0,5 0 0 0,-4-3 0 0,-4 1 0 0,-2 2 0 16,1 1 0-16,1-1 0 0,11-2 0 0,2 2 0 15,-4 0 0-15,-5 1 0 0,-2 0 0 0,-2-1 0 16,3-1 0-16,2 1 0 0,-2 2 0 0,1-1 0 15,4-1 0-15,0 0 0 0,5 0 0 0,0 1 0 16,-1 2 0-16,2-2 0 0,3-1 0 0,0 0 0 16,2 0 0-16,1-1 0 0,0 1 0 0,6-1 0 15,4 0 0-15,4-2 0 0,8 0 0 0,-2-1 0 16,-4 1 0-16,-2-1 0 0,0-1 0 0,3-1 0 0,8 1 0 0,5-6 0 16,7 3 0-16,2-4 0 31,5 1-544-31,3-2-96 0,3 0-32 0,3 0 0 0,3 0-416 0,2 0-64 0,4 2-32 0,3-1 0 15,5 2-416-15,2 2-64 0,2 0-32 0,4 4-19856 32</inkml:trace>
  <inkml:trace contextRef="#ctx1" brushRef="#br0" timeOffset="587.27">24568 9775 1839 0,'-5'-7'160'0,"4"3"-160"0,1 1 0 0,0 0 0 0,-1 2 4848 0,1-1 928 0,0 0 192 0,-2-1 48 16,2-1-2272-16,0-1-448 0,0 0-96 0,0 2 0 16,-1 1-1040-16,1 2-208 0,0 5-32 0,0 0-16 15,0-5-1120-15,0 0-208 0,-2 40-64 0,1-17 0 16,0 3-128-16,-2 0-16 0,1-1-16 0,-1 6 0 15,1 10-96-15,-3 6 0 0,3 5-16 0,-1-2 0 16,3-2-96-16,3-6-16 0,-1-1 0 0,3-7 0 0,-5-34-128 0,12 55 160 16,-12-55-160-16,0 0 160 0,26 57-160 0,-26-57 192 15,0 0-192-15,0 0 192 0,32 46-192 0,-32-46 160 16,0 0-160-16,0 0 160 0,0 0-160 0,0 0 0 16,0 0 0-16,0 0 0 15,0 0-640-15,0 0-16 0,0 0 0 0,27-17 0 16,-28 6-720-16,-2-3-144 0</inkml:trace>
  <inkml:trace contextRef="#ctx1" brushRef="#br0" timeOffset="873.16">23935 9798 25791 0,'-2'-3'2304'0,"2"2"-1856"16,2-1-448-16,1 1 0 0,1-1 1088 0,2 0 128 0,-6 2 32 0,25-12 0 15,-25 12 768-15,56-21 160 0,-16 10 16 0,4 1 16 16,2 0-800-16,4 2-144 0,1 3-48 0,1 2 0 16,2 2-512-16,-2 1-128 0,2 3 0 0,-54-3-16 0,86 8-80 0,-86-8-16 15,75 9 0-15,-75-9 0 0,70 10-128 0,-70-10-16 16,61 10-16-16,-61-10 0 0,0 0-128 0,72 9-32 16,-72-9 0-16,0 0 0 0,0 0-144 0,58 5 0 15,-58-5 0-15,0 0 0 16,0 0-496-16,0 0-80 0,0 0 0 0,0 0-16 15,0 0-496-15,0 0-112 0,0 0-16 0,0 0-17888 0</inkml:trace>
  <inkml:trace contextRef="#ctx1" brushRef="#br0" timeOffset="1540.95">24991 9979 16575 0,'0'0'736'0,"0"0"160"0,0 0-720 0,0 0-176 0,0 0 0 0,0 0 0 16,0 0 1904-16,26 53 336 0,-26-53 80 0,15 44 16 31,-15-44 832-31,17 64 160 0,-17-64 48 0,15 63 0 16,-15-63-1936-16,8 51-384 0,-8-51-80 0,7 41-16 16,-7-41-624-16,3 33-128 0,-3-33-16 0,0 0-16 15,0 34-48-15,-2-27-128 0,1 1 192 0,-2-2-64 0,2-2-128 0,-2 0 128 16,-1-1-128-16,1-2 128 0,0-1-128 0,-1 0 0 15,0-1 0-15,1-2 0 0,0-1 0 0,-1-3 0 16,0 0-176-16,-1-3 176 0,1 0-128 0,0-3 128 16,-2-1-128-16,0-4 128 0,1-2-144 0,-1-3 144 15,1-2-160-15,0-3 160 0,1 0 0 0,0-5 0 16,1-1 0-16,3 2 160 0,1-2-32 0,2 0 0 0,1-1 0 0,2-1 0 16,1 5 64-16,3 0 16 0,3 1 0 0,2 4 0 15,4 2 64-15,2 2 16 0,1 5 0 0,2 5 0 16,-2 0 32-16,-22 12 0 0,49-11 0 0,-49 11 0 15,0 0 32-15,69 10 16 0,-69-10 0 0,0 0 0 16,53 38 0-16,-53-38 0 0,0 0 0 0,32 58 0 16,-32-58-112-16,10 42 0 0,-10-42-16 0,0 43 0 15,-4-23-240-15,-2-2 176 0,-2 0-176 0,-4 1 160 0,-2-2-160 0,-3 0 0 16,-1 0 0-16,-3-2 0 0,-2-1 0 0,0-1 0 16,2 0 0-16,0-3 0 0,1-2 0 0,3-1 0 15,3-1 128-15,2-3-128 0,3-1 0 0,2-2 0 16,4 0 0-16,2-2 0 0,1 0-240 0,3-2 32 15,1 0 0-15,3-2 0 0,3 0 48 0,2 1 16 16,-12 5 0-16,33-13 0 0,-33 13 144 0,0 0-160 16,61-10 160-16,-61 10-160 0,0 0 160 0,59 14 0 15,-59-14 0-15,0 0 0 0,59 36 0 0,-59-36 0 16,0 0 144-16,47 53-144 0,-47-53 336 0,0 0-32 16,28 61-16-16,-28-61 0 0,12 42-32 0,-12-42 0 0,8 38 0 0,-5-21 0 15,-2 2-64-15,1-4-32 16,-1-2 0-16,-1 0 0 0,0-2 32 0,0 0 0 0,-1-2 0 0,-1-1 0 15,1-1-192-15,-1-2 128 0,1 0-128 0,0 0 128 16,1-3-416-16,0 0-96 0,0-2 0 0,2-2-16 31,1 1-656-31,2-2-128 0,-1-1-32 0,1-2-12656 0,2-1-2528 0</inkml:trace>
  <inkml:trace contextRef="#ctx1" brushRef="#br0" timeOffset="1926.81">25624 10001 3679 0,'3'-19'320'0,"-1"7"-320"0,-1 2 0 0,0 2 0 0,1 4 3872 0,-2 1 704 0,0 0 144 0,0-1 16 16,0-3 416-16,0 0 80 0,-2 1 16 0,1 5 0 0,-2 6-3152 15,0 4-624-15,-1 5-128 0,0 3-32 16,1 3-512-16,2 4-96 0,-1 4-32 0,2 3 0 0,2 0-240 0,-2-31-48 16,10 64-16-16,-10-64 0 0,12 52-160 0,-12-52-16 15,19 46-16-15,-19-46 0 0,0 0-32 0,36 58 0 16,-36-58 0-16,0 0 0 0,44 44-144 0,-44-44 128 0,0 0-128 0,0 0 128 15,62 30-128-15,-62-30 0 0,0 0 0 0,0 0 0 16,68-3 0-16,-68 3 0 16,34-14 0-16,-18 3 0 0,0-1 0 0,-1 0 0 0,-1-4 160 0,-2-1-160 15,0-3 384-15,-2-2-16 0,-3-2-16 0,-2-2 0 16,0-1 144-16,-4 1 16 0,0-3 16 0,-2-2 0 16,-2-1-64-16,-2-2-16 0,-3 0 0 0,1 3 0 15,-1 1-64-15,-1 3 0 0,0 3-16 0,0 5 0 16,1 0-96-16,-1 2-16 0,3 0 0 0,1 5 0 0,1 3-256 0,1 2 0 15,0 0 128-15,3 3-128 32,-1-1-320-32,1 4-112 0,0 0-16 0,1 1-16 0,-1 0-784 0,0 0-160 0,0 0-16 0,0 0-16 15,0 0-272-15,0 0-48 0,0 0-16 0,45 58-18704 32</inkml:trace>
  <inkml:trace contextRef="#ctx1" brushRef="#br0" timeOffset="2222.42">26139 9884 18431 0,'0'0'1632'0,"0"-1"-1312"0,0 1-320 0,0 0 0 16,0 0 2656-16,0 0 464 0,0 0 80 0,-2 4 32 15,2 2 80-15,-1 2 16 0,-2 5 0 0,0 4 0 16,0 2-1872-16,-1 3-368 0,1 0-80 0,-1 2-16 16,3 3-320-16,2-1-64 0,2-1-16 0,0 2 0 15,-3-27-240-15,12 49-48 0,-12-49-16 0,14 45 0 16,-14-45-64-16,0 0-16 0,29 58 0 0,-29-58 0 15,0 0 0-15,0 0 0 0,39 54 0 0,-39-54 0 16,0 0-32-16,0 0-16 0,47 41 0 0,-47-41 0 16,0 0-160-16,0 0 128 0,58 28-128 0,-58-28 128 0,0 0-128 0,0 0 128 15,68 7-128-15,-68-7 128 0,0 0-128 0,50-5 0 16,-50 5 0-16,0 0 128 0,51-16-128 0,-51 16 0 16,30-13 0-16,-19 6 0 0,1 0-336 0,-3-1-48 15,0-1-16-15,-2-1 0 16,-1 1-624-16,1-1-112 0,-2-2-16 0,-2 3-16 15,0-3-496-15,-3 2-112 0</inkml:trace>
  <inkml:trace contextRef="#ctx1" brushRef="#br0" timeOffset="2445.75">26141 10052 35935 0,'0'0'3200'0,"2"2"-2560"16,1-4-512-16,-2 2-128 0,2 0 816 0,0 0 144 0,2 2 16 0,4-2 16 15,-9 0 352-15,0 0 80 0,0 0 16 0,70 0 0 16,-70 0-352-16,0 0-80 0,65-7-16 0,-65 7 0 16,0 0-480-16,61-9-80 0,-61 9-32 0,0 0 0 15,47-10-400-15,-36 7 0 0,-11 3 0 0,0 0 0 16,25-11-768-16,-19 8-128 0,-6 3-16 0,0 0-16 16,0 0-384-16,13-8-80 0</inkml:trace>
  <inkml:trace contextRef="#ctx1" brushRef="#br0" timeOffset="2637.52">26126 9859 7359 0,'-7'-7'656'0,"5"4"-528"15,2 1-128-15,2 1 0 0,1-1 7568 0,1 1 1488 16,0 0 288-16,5-1 64 0,-9 2-6480 0,0 0-1312 0,60-11-256 0,-60 11-48 16,57-16 128-16,-57 16 32 0,62-18 0 0,-30 8 0 15,0 0-912-15,-4-1-176 0,-1 0-48 0,-3-2 0 16,0 2-592-16,-2 1-112 15,-22 10-16-15,38-17-16 16,-38 17-1024-16,26-10-208 0,-26 10-32 0,0 0-19344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6:53:37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16425 11836 3967 0,'-1'6'352'0,"-1"-3"-352"0,1 0 0 0,0-2 0 0,1 1 0 0,0-2 0 0,0 0 0 0,-2 1 0 0,2 0 0 0,0-1 0 16,0 2 128-16,-1-1 80 15,1-1 16-15,1-1 0 0,-1 1 480 0,0-3 80 16,0 0 32-16,2-1 32 0,-1 0 240 0,0-3 64 16,2-2 0-16,-1-1 32 0,-1-1 704 0,-1 0 144 0,1-3 16 0,-2-1 16 15,1 1 224-15,-3-1 32 16,0-2 16-16,-1 0 32 0,-1 0-256 0,-1 0-48 16,0-1-16-16,-1 1 0 0,0 0-704 0,-3 0-160 15,2-2-32-15,-2 4 48 0,0-1-608 0,-1 2-112 16,-2 1-32-16,0 1 48 0,-1 2-304 0,-1 0-48 0,-1 4-16 0,-2 1 0 0,1 2-128 0,-2 3 0 15,1 3 0-15,-2 1 128 16,0 4-128-16,-1 2 0 0,0 4 0 0,1 3 0 16,0 5-128-16,2 2 128 15,1 2 0-15,3 4-144 0,3 3 144 0,2 5 0 0,2 7 0 0,3 2-128 16,4 1 128-16,3 1 0 0,5 0 0 16,4-3 0-16,3-1 0 0,2-4 0 0,-17-41 0 0,40 72-128 15,-40-72 128-15,39 61 0 0,-39-61-144 0,38 52 144 16,-38-52 0-16,0 0-176 0,48 71 176 0,-48-71-128 15,26 49 128-15,-26-49 0 0,20 51 0 0,-20-51 0 16,15 54 0-16,-11-26 0 0,-1 1 0 0,-1 0 0 16,-4-1 0-16,-1 0 0 0,-1-2 0 0,-2-1 0 15,-1-2 0-15,0 1 0 0,0-2 0 0,-4-1 0 16,1-1 128-16,-1 0 16 0,-3 0 0 0,-2-2 0 16,1-2 32-16,-1-2 0 0,-1-1 0 0,0-2 0 15,0-1 32-15,0-3 16 0,0-2 0 0,0-2 0 16,3-1-32-16,0-2 0 0,-4-2 0 0,1-2 0 15,0 0 16-15,1-3 0 0,2 0 0 0,0-3 0 16,3 1-48-16,1-2-16 0,0 0 0 0,0-1 0 0,3 1-144 0,0-2 0 16,3-1 0-16,-1 2 128 0,4-3-128 0,0 0 0 15,1-2-192-15,2 1 192 0,3-1-400 0,2 0 32 16,0 1 16-16,1 0 0 16,1 0-224-16,-1 2-64 0,2 2 0 0,-1 0 0 15,2 2-992-15,-1 2-208 0,2 1-32 0,1 0-9072 16,-13 7-1792-16</inkml:trace>
  <inkml:trace contextRef="#ctx0" brushRef="#br0" timeOffset="779.4">16596 12711 8287 0,'3'-1'736'0,"-2"-1"-592"0,2-1-144 0,1 0 0 0,-1 1 160 0,-3 0 0 0,3 1 0 0,1-5 0 0,3-1 1008 15,2-4 208-15,1-2 32 0,-2 0 16 0,1-1 816 0,-2 0 176 16,-2 0 16-16,1-2 16 16,-2 1-288-16,-2-1-64 0,-1 1-16 0,-1-2 0 0,-1 1-288 0,-2 2-64 15,-1 2-16-15,-1-1 0 0,0 1-560 0,1 3-128 16,-2 0 0-16,-1 2-16 0,0 1-544 0,0 4-96 16,-2-1-32-16,-1 1 0 0,-1 2-336 0,-2 3 144 15,-1 0-144-15,0 1 0 0,0 2 0 0,1 1 0 16,1 0 0-16,0 3 0 0,2 0-144 0,2 3 144 15,1 1-128-15,0 1 128 0,1 4-144 0,0-1 144 0,2 0-160 0,0 3 160 16,3 2-240-16,-1 0 48 0,1 2 16 0,2-2 0 31,3-1-224-31,1-2-48 0,-5-20-16 0,11 34 0 16,-11-34-112-16,0 0-32 0,0 0 0 0,27 48 0 0,-27-48 352 0,0 0 64 0,0 0 0 0,0 0 16 16,0 0 176-16,56 34 0 0,-56-34-144 0,0 0 144 15,0 0 0-15,0 0 0 0,0 0 0 0,55-6 0 16,-46 2 288-16,-1-2-32 0,1-1 0 0,-2 0 0 15,1-1 80-15,1-4 16 0,-2 1 0 0,0 0 0 16,0-2 128-16,0-1 32 0,0 0 0 0,-1-4 0 16,-1 1 0-16,0-3 0 0,-3 1 0 0,3 0 0 0,-2 0-160 0,-2 1-32 15,0 0 0-15,-1 2 0 16,2 1-64-16,-4 3 0 0,1 2-16 0,0 3 0 0,-2 3-32 0,1 1 0 16,1 3 0-16,-2 0 0 0,0 2 16 0,0 2 0 15,1 0 0-15,-1 2 0 16,0 4-96-16,2 0 0 0,1 2-128 0,0 1 192 0,1 2-192 0,0 0 0 15,4 0 0-15,-3 1 0 0,3-2 0 0,-1-1 0 16,0 1 0-16,-1-2 0 0,1 1 0 0,0-3 0 16,1 1 0-16,-1-1 0 0,0 1 0 0,0 1 0 15,-1-1 0-15,1 0 0 0,-1-1 0 0,1 2 0 16,1 0 0-16,-1 0 0 0,0-3 0 0,-1 3-128 16,1-2 128-16,-1-2 0 0,1 2-320 0,-1-3 64 15,0 2 0-15,1-2 0 16,0-2-256-16,1-2-32 0,0-1-16 0,1-1 0 15,0-2-1232-15,1-4-240 0,1 0-48 0,-1-4-14592 0</inkml:trace>
  <inkml:trace contextRef="#ctx0" brushRef="#br0" timeOffset="1135.88">16935 11712 3679 0,'-1'0'320'0,"-1"-1"-320"0,2 1 0 0,2 1 0 0,-1 1 1408 0,-1 2 192 0,2 1 64 0,-2 7 0 0,2 5 1792 0,0 7 352 16,2 4 80-16,0 7 16 0,3 5-656 0,0 4-128 16,2 5-32-16,-1 2 0 0,4 1-1472 0,-5-1-288 15,0-1-64-15,-2-7-16 16,0-3-624-16,-1-2-128 0,2 0-32 0,-2 0 0 15,-1 2-128-15,1-1-16 0,-3 0-16 0,1-4 0 0,1 0 32 0,-3-5 16 16,0 0 0-16,1-4 0 0,-1 0-80 0,-1-2-16 0,1-4 0 0,0-2 0 16,0 0-64-16,-2-2 0 15,4-1-16-15,-2-2 0 0,0-3 16 0,1 0 16 0,0-3 0 0,2 0 0 16,-1-1-208-16,0-3 128 16,0-1-128-16,-1 0 0 0,2-2 0 0,-2-3-160 15,1 2 0-15,-1-4 0 16,1 1-560-16,-2-3-112 0,0 0-32 0,1-2-18400 15</inkml:trace>
  <inkml:trace contextRef="#ctx0" brushRef="#br0" timeOffset="3140.57">17636 12578 15663 0,'0'0'1392'0,"0"0"-1120"0,0 0-272 0,0 0 0 0,1 2 1664 0,1-2 256 0,-1 1 64 0,3 0 16 0,1 1 880 0,3-2 192 15,1 0 16-15,0-2 16 0,-9 2-1408 0,0 0-288 16,0 0-48-16,53-9-16 0,-53 9-688 0,0 0-144 16,48-10-16-16,-48 10-16 0,0 0-256 0,45-14-48 15,-45 14-16-15,0 0 0 0,44-13-160 0,-32 7 0 16,1 3 0-16,-2-1 128 0,-1 1-128 0,0 0 0 16,-1 1 0-16,-1-3 0 0,1 4 0 0,-2-2 0 15,-2 2 0-15,2-1-176 16,-1 1-912-16,-2-1-176 0,-1 2-32 0,-1 0-15648 0</inkml:trace>
  <inkml:trace contextRef="#ctx0" brushRef="#br0" timeOffset="3358.67">17660 12786 10127 0,'1'4'896'0,"1"-3"-704"0,-1 2-192 0,2-1 0 16,0-1 3088-16,0-1 592 0,1 2 112 0,-4-2 32 15,0 0-1264-15,0 0-240 0,63 7-48 0,-63-7-16 0,0 0-80 0,0 0 0 16,78 2-16-16,-78-2 0 0,0 0-1264 0,0 0-240 16,68-1-48-16,-68 1-16 0,0 0-272 0,0 0-48 15,0 0-16-15,0 0 0 0,0 0-256 0,58-4 0 16,-55 4 128-16,-3 0-128 16,1-2-192-16,-1 2-80 0,0 0-32 0,-1 0-18496 15</inkml:trace>
  <inkml:trace contextRef="#ctx0" brushRef="#br0" timeOffset="4929.95">18647 11983 4223 0,'0'0'0'0,"0"0"0"0,0 0 0 0,2 2 0 0,-2-2 496 0,0 0 144 0,1 1 48 0,-1 1 0 16,0-1 480-16,0 2 112 0,-1 3 0 0,1-1 16 16,0 5 464-16,-2 0 96 0,2 4 0 0,-1 2 16 15,1 5 160-15,-2 1 16 0,1 2 16 0,1 3 0 16,-1 2-224-16,1 0-48 0,0 2-16 0,0 0 0 15,1 2-816-15,0 5-144 0,1 6-48 0,1 4 0 16,-2 3-144-16,1 0-48 0,-1 1 0 0,0-1 0 16,-1-2-320-16,-1 1-80 0,0-2-16 0,-2-3 0 15,0-1-160-15,0-3 0 0,0 0 0 0,-1-2 0 0,0-2 0 0,-2-3 0 16,2-3 0-16,-2-3 192 16,1-1 160-16,-1-3 32 0,0-1 16 0,2-4 0 15,1 0 32-15,0-1 0 0,1-2 0 0,-1-4 0 16,1 0-224-16,1-4-32 0,1 1-16 0,-2-4 0 15,4 1-160-15,-2 0 0 0,1-4 144 0,1 1-144 0,-1-3 0 16,1 0 0-16,0-1 0 0,1-2-128 16,0-1-592-16,0-2-112 0,1-2-32 0,2-4-16288 15</inkml:trace>
  <inkml:trace contextRef="#ctx0" brushRef="#br0" timeOffset="5614.17">18400 12057 6447 0,'2'-13'576'0,"-2"5"-576"0,1 1 0 0,2 0 0 0,-2 2 752 0,1 1 32 0,0-3 16 0,4-4 0 0,1-6 640 0,2-4 128 16,2-3 32-16,-1 2 0 16,2-2 464-16,4 5 112 0,1-1 0 0,1 1 16 15,2 2-672-15,3 1-144 0,-1 0-32 0,2 2 0 16,0 0-512-16,0 2-96 0,2 3-32 0,-1 1 0 16,-25 8 64-16,51-5 0 0,-51 5 0 0,0 0 0 15,82 15-176-15,-82-15-16 0,0 0-16 0,75 41 0 16,-75-41-208-16,0 0-32 0,58 53-16 0,-58-53 0 15,0 0-144-15,38 58-32 0,-31-39 0 0,-4 2 0 0,-2-1 32 0,-4 1 0 16,1 2 0-16,-4-2 0 16,-4 0 0-16,-1-1 0 0,-2 0 0 0,-1-3 0 0,0 1-160 0,-2-2 128 15,1-1-128-15,1 0 128 0,-1-1-128 0,3-3 0 16,-1 0 0-16,-1-2 0 0,3 1 0 0,-2-3 0 16,3-2 0-16,0 0 0 0,2-1 0 0,-1-4 128 15,2 1-128-15,1-2 0 0,1-1 256 0,1 0-16 16,-1-3-16-16,4 1 0 0,-1 0-48 0,2-2-16 15,3 1 0-15,0-4 0 0,3 2-160 0,2-1 0 16,2-1 0-16,3 1-176 0,2 2-48 0,-15 6-16 16,0 0 0-16,60-10 0 0,-60 10 32 0,0 0 0 15,68 16 0-15,-68-16 0 0,0 0-48 0,66 33-16 0,-66-33 0 0,0 0 0 16,0 0 32-16,66 57 16 0,-66-57 0 0,0 0 0 16,31 51 224-16,-25-34 0 0,-2-2-160 0,-4 2 160 15,2-1 0-15,-5-2 0 0,-3 0 160 0,-1 0-160 16,-1 0 432-16,-5-1-32 0,0 0 0 0,-2-3 0 15,-1 1 208-15,-2-1 32 0,-1 0 16 0,0-2 0 16,-1 1-96-16,0-2-32 0,2 0 0 0,-1-3 0 16,2 0-128-16,3-1-16 0,0-1-16 0,1-1 0 15,2-1-368-15,1 0 144 0,2 0-144 0,-1-1 0 16,4 1 0-16,-1-2-256 0,2 1 32 0,0-1 0 16,1 2-608-16,-1 0-112 15,1 2-16-15,0 1-16992 0</inkml:trace>
  <inkml:trace contextRef="#ctx0" brushRef="#br0" timeOffset="6247.5">19060 13176 4607 0,'-2'0'400'0,"2"0"-400"0,0 0 0 0,0 0 0 0,0 0 640 0,-1 0 64 0,0 0 0 0,-2 1 0 15,-2 2 896-15,1 0 192 0,0 1 48 0,-2 2 0 0,2 1-144 0,1 3-32 16,-1 0 0-16,3-1 0 0,-1 3-256 0,1 2-48 16,1-1-16-16,1-1 0 15,1 2-592-15,0-2-128 0,3 0-32 0,-5-12 0 16,0 0-464-16,0 0-128 0,0 0 0 0,36 46 0 0,-36-46 0 0,0 0 0 15,0 0 0-15,0 0 128 0,0 0 0 0,77 21 16 16,-77-21 0-16,0 0 0 0,0 0-144 0,62-3 0 16,-62 3 0-16,0 0 128 0,44-11-128 0,-32 6 0 15,0 0 0-15,-1-1 0 0,-1-1 384 0,-2 1 0 0,-1-1 0 16,2-1 0-16,-2-1 640 0,1-2 128 16,-2-2 32-16,0 1 0 0,-2 0 288 0,-1 0 48 15,-2-4 16-15,-1 2 0 0,-1 0-496 0,-3 0-80 16,-2 0-32-16,-1 0 0 0,-4 1-304 0,-4 0-64 15,-2 2-16-15,1-1 0 0,-4 5 0 0,-1 0 0 16,-2 2 0-16,-1 0 0 0,1 5-128 0,1 0-32 16,2 2 0-16,0 2 0 0,2 3-144 0,2-1-48 15,1 2 0-15,2 1 0 0,0 1-192 0,2 0 0 16,0 1 0-16,2 0 0 16,1 0-448-16,1 1 32 0,2-1 0 0,0-2 0 15,2 0-336-15,2 0-64 0,1-2-16 0,1 0-12400 0,5-1-2480 0</inkml:trace>
  <inkml:trace contextRef="#ctx0" brushRef="#br0" timeOffset="8422.06">21336 11838 15663 0,'0'1'1392'0,"0"1"-1120"0,0 1-272 0,0-1 0 0,0 1 1072 0,-2 3 144 0,1 2 48 0,-1 6 0 16,1 9 768-16,-2 5 144 0,2 5 48 0,-1 2 0 0,1 0-688 0,-1-1-144 15,4-1-32-15,-1-1 0 16,1-2-608-16,-1 0-128 0,0 1-32 0,1-2 0 16,-1-3-112-16,2 1-32 0,0 1 0 0,0 2 0 15,1-4-160-15,-1 1-32 0,0-1-16 0,-2-4 0 16,1 1 32-16,-1-2 16 0,0 0 0 0,-1-2 0 0,-1-2 32 0,0-3 0 16,-1 0 0-16,1-3 0 0,-2-2-96 0,1-2-16 15,1 0 0-15,0-3 0 0,-1 0-80 0,1 1-128 16,1-3 176-16,0 0-176 0,0-1 0 0,1 1 0 15,-1-2 0-15,2-2-192 16,-1 2-640-16,-1-1-128 0,3-2-32 0,-3-1 0 16,0-1-1248-16,0-2-256 0</inkml:trace>
  <inkml:trace contextRef="#ctx0" brushRef="#br0" timeOffset="8738.56">20940 12307 5519 0,'8'-3'496'0,"2"0"-496"0,-1 2 0 0,-2 1 0 16,-1 0 784-16,2-2 64 0,6 0 16 0,-14 2 0 15,60-9 1296-15,-60 9 256 0,80-8 48 0,-80 8 16 0,75-5-144 0,-75 5-32 16,69 0 0-16,-69 0 0 15,61 0-544-15,-61 0-112 0,52 0-32 0,-28-2 0 16,-3-1-368-16,-1 1-80 0,0 0-16 0,-3-3 0 16,1 2-464-16,-1 1-112 0,-1-1 0 0,-4 0-16 15,0 2-336-15,-2-1-64 0,-1 2-16 0,-1-1 0 0,-1 2-144 0,-3-1-272 16,0 2 64-16,-3-1 16 16,-1 0-544-16,0 1-96 0</inkml:trace>
  <inkml:trace contextRef="#ctx0" brushRef="#br0" timeOffset="9226.09">23032 12003 12895 0,'-4'-1'1152'0,"0"2"-928"0,4 1-224 0,0 0 0 0,1 3 896 0,2-1 128 0,-2 2 16 0,1 5 16 0,1 7 96 0,-1 9 32 0,1 7 0 0,0 6 0 16,-2 2 544-16,-1 0 96 0,0 1 32 0,-1 0 0 16,0 5-464-16,-2 3-96 15,1 0-16-15,1 0 0 0,0 1-496 0,1-2-96 16,0-1-32-16,-2-2 0 0,2-3-464 0,-1-2-192 15,1 0 176-15,0-3-176 0,0-4 0 0,0-3 0 16,0-2 0-16,0-5 0 0,0-2 0 0,0-5 0 16,0-1 0-16,1-2 0 0,1-4-192 0,-1-3 64 15,0-2 128-15,1-3-208 16,-1-2-288-16,2-2-48 0,0-2-16 0,0-3 0 16,0-2-1296-16,-1-3-272 0,1-2-48 0,0-3-9984 0</inkml:trace>
  <inkml:trace contextRef="#ctx0" brushRef="#br0" timeOffset="9788.51">22836 11901 5519 0,'27'-28'240'0,"-6"7"64"0,0 3-304 0,-3 4 0 0,-5 5 0 0,-3 3 0 0,-6 5 1936 0,19-13 336 15,16-12 64-15,16-3 16 16,2-1 480-16,-6 6 112 0,-6 7 0 0,-4 6 16 16,-4 5-832-16,-37 6-160 0,59 4-48 0,-59-4 0 15,0 0-704-15,65 36-160 0,-65-36-32 0,0 0 0 16,38 66-320-16,-38-66-80 0,7 52-16 0,-10-25 0 16,-2 0-288-16,-7-1-64 0,-2 2-16 0,-4 0 0 15,-3 0-64-15,-3-1-16 0,-4-1 0 0,-4-1 0 0,0 0-160 0,-1-2 128 16,2 0-128-16,-1-4 128 0,4 0-128 0,1-4 0 15,3-2 0-15,1-2 0 0,5-4 0 0,1-1 0 16,3-2 0-16,2-2 0 0,4-1-336 0,2-2 0 16,3 1 0-16,2-2 0 0,1-1-16 0,6 1 0 15,2-3 0-15,5 1 0 16,2 0-80-16,2-2-16 0,3 2 0 0,3-2 0 0,1 1 96 0,1-1 16 16,3 2 0-16,-28 4 0 0,56-3 208 0,-56 3 128 0,55 7-160 15,-55-7 160-15,0 0 0 0,63 18 128 0,-63-18 16 16,0 0 0-16,64 40 368 0,-64-40 64 15,0 0 0-15,45 51 16 0,-45-51-240 0,0 0-48 16,18 54-16-16,-18-36 0 0,-4-1-32 0,-4-2 0 0,-4 1 0 0,0-1 0 16,-2 0 288-16,-2-3 48 0,-2 1 16 0,-4 0 0 15,0 1-144-15,-2-1-16 0,-2-4-16 0,2 0 0 16,2-2-32-16,1-1 0 0,2-4 0 0,1 0 0 16,4-1-128-16,1-2-16 0,2-1-16 0,2 0 0 15,2-1-240-15,1-1 0 0,2-1 0 0,0 1 0 16,3 0-192-16,-1 0-96 0,4-1-16 0,-1 3 0 31,2-1-656-31,1 1-144 0,2 0-32 0,-1 0-16832 0</inkml:trace>
  <inkml:trace contextRef="#ctx0" brushRef="#br0" timeOffset="10073.17">23565 12938 17503 0,'-3'10'1552'0,"0"-3"-1232"0,0 2-320 0,2-5 0 0,1-1 2256 0,0 1 400 0,-2 3 80 0,1 5 16 0,0 4-240 0,-1 10-32 0,-1 4-16 0,2-1 0 0,0-1-1088 0,-1-1-224 15,2 0-32-15,-1-1-16 0,2-1-624 0,-1-1-128 16,2-1-32-16,-2-2 0 0,1-3-64 0,-1 1 0 15,0-2-16-15,0-2 0 0,1 1-32 0,-1-5 0 16,2 0 0-16,-2-2 0 0,1-1-208 0,-1-1 128 0,-1-1-128 0,1-2 0 16,0-2-144-16,0-1-128 0,0-1-32 0,-2 0-18592 15</inkml:trace>
  <inkml:trace contextRef="#ctx0" brushRef="#br0" timeOffset="12255.32">24246 11781 8287 0,'0'-4'736'0,"0"1"-592"0,0 0-144 0,1 2 0 0,0 1 768 0,1 0 112 0,-1 1 16 0,2 1 16 0,1 1 1056 0,1 1 208 16,2 4 32-16,0 4 16 15,0 0 336-15,0 4 64 0,-7-16 0 0,0 0 16 16,25 57-752-16,-25-57-160 0,0 0-16 0,34 72-16 0,-34-72-800 0,24 52-144 0,-24-52-48 0,0 0 0 31,35 68-256-31,-35-68-48 0,0 0-16 0,32 52 0 16,-32-52-96-16,0 0-32 0,0 0 0 0,0 0 0 0,39 56-48 0,-39-56-16 0,0 0 0 0,0 0 0 15,0 0-192-15,0 0 176 16,0 0-176-16,0 0 160 0,0 0-160 0,0 0-176 16,0 0 48-16,0 0 0 15,0 0-880-15,0 0-160 0,0 0-48 0,0 0-10064 16,0 0-2032-16</inkml:trace>
  <inkml:trace contextRef="#ctx0" brushRef="#br0" timeOffset="12562.3">24675 11722 2751 0,'-6'-1'256'0,"2"1"-256"0,1 2 0 0,1 1 0 0,0 2 3664 0,2 0 688 15,-1 2 144-15,-2 6 32 16,0 7-1488-16,-4 8-288 0,-3 7-64 0,-1 9-16 15,-1 1-96-15,1 2-16 0,0 0 0 0,0-1 0 16,-1 2-1264-16,2-1-256 0,-1 1-48 0,1 0-16 16,2-1-592-16,-2-4-128 0,1 0-32 0,2-4 0 15,3-1-48-15,-2-4-16 0,1-3 0 0,-1-2 0 16,0-3 32-16,1-2 16 0,1-1 0 0,-1-2 0 16,1-1-32-16,0 0-16 0,0-3 0 0,-1 0 0 15,1-2-160-15,0-1 0 0,0-1 144 0,-1 0-144 16,1-2 0-16,0-2 128 0,0-1-128 0,1-1 0 15,0-1 0-15,0-2 0 0,0-1 0 0,2 0-128 16,0-3-272-16,1 0-48 0,-2 0-16 0,2-2 0 16,2-1-1008-16,-1-1-208 0,2-1-48 0,1-4-15424 15</inkml:trace>
  <inkml:trace contextRef="#ctx0" brushRef="#br0" timeOffset="13363.72">24700 12714 11967 0,'2'1'1072'0,"-2"-1"-864"0,1 2-208 0,1-2 0 0,1 1 704 0,-2-1 80 0,0 0 32 0,1 1 0 0,2 1 1232 0,3-1 240 0,0 1 48 0,2-1 16 16,0-1-224-16,0 0-32 16,2-1-16-16,-1-1 0 0,1-1-800 0,2 1-176 0,-2-3-16 0,2-2-16 15,0 0-288-15,0-3-48 0,-1 0-16 16,0-1 0-16,0 0-256 0,-2 0-48 0,0 1-16 0,-1-2 0 15,-1 1-16-15,-1-2 0 0,0 1 0 16,-3 0 0-16,1 1-96 0,-4 0-32 0,-1 1 0 0,-1 0 0 16,-1 0-112-16,-2 2-16 0,0-2-128 0,0 3 192 15,-2 0-64-15,-1 0-128 0,0 2 176 0,0 1-176 16,0 1 192-16,0 2-192 0,-2 1 192 0,2 3-192 16,0-1 192-16,0 3-192 0,-2 0 192 0,2 2-192 15,0 0 128-15,2 2-128 0,-2 1 0 0,2 1 0 16,1 0 0-16,1 2 0 0,2 0 0 0,-1 1 0 15,4-1 0-15,1 1 0 0,0-1 0 0,-1-1 0 16,3 0 0-16,-3 0 0 0,4 0 0 0,-2-1 0 16,1-3 0-16,0 1 0 0,1-1 0 0,1-1 0 15,1 0 0-15,1 1 0 0,-1-4 0 0,1 0 0 16,-1 0 0-16,1 0-176 0,1-1 176 0,-2-1-208 0,1-1-112 16,1-1 0-16,-2 0-16 0,2-1 0 15,0-1-1296-15,0 1-256 0</inkml:trace>
  <inkml:trace contextRef="#ctx0" brushRef="#br0" timeOffset="14282.54">25271 12623 6911 0,'6'-2'144'0,"-3"0"48"0,-1 1 0 0,1-2 0 0,0 1-192 0,-1 1 0 0,0-2 0 0,3-1 0 0,0-3 3360 0,1 0 640 0,1-4 128 0,-1 1 32 0,-2-2-576 0,-1 1-96 0,0 1-32 0,-3-1 0 15,-2 1-1552-15,1 0-320 0,-4 2-64 0,1-2-16 0,-3 0-800 0,0 1-144 0,-1 1-48 0,-2-1 0 32,1 4-224-32,-3-2-48 0,0 2-16 0,1 1 0 15,0 0-80-15,-1 3-16 0,2 1 0 0,-1 0 0 16,1 2-128-16,0 3 160 0,0 0-160 0,3 2 160 15,0 5-160-15,0-1 0 0,2 3 0 0,-1 2 0 16,2-2 0-16,1 1 0 0,1 4 0 0,2-2 0 16,2-2 0-16,2-1-224 0,0 0 80 0,1-1 16 15,-5-13-64-15,0 0 0 0,0 0 0 0,0 0 0 0,43 47 48 16,-43-47 0-16,0 0 0 0,0 0 0 0,0 0 144 0,0 0-208 16,0 0 80-16,0 0 128 0,67 11-144 0,-62-14 144 15,1 2 0-15,0-2 0 0,-2 2 0 0,0-4 0 16,-1 3 0-16,0-3 144 0,0 2 0 0,0-2 0 15,-2 1 0-15,0-1 0 0,-1 0 64 0,2 0 16 16,-2 0 0-16,0 1 0 0,0-1 16 0,-2 2 0 16,4 2 0-16,-2 0 0 0,0-1-48 0,0 4-16 15,1-2 0-15,-1 2 0 0,2 1-176 0,-2 2 0 16,1 0 144-16,2 2-144 0,0 0 0 0,1 2 0 16,0-1 0-16,0-1 0 0,2 2 0 0,1-1 0 15,2-1 0-15,-9-7 0 0,0 0-192 0,0 0 64 0,0 0 0 0,0 0 0 16,0 0 128-16,65 16-192 15,-57-19 192-15,1-1-192 0,0 0 192 0,0-1 0 0,-2 0 0 0,1-2 0 16,-1 0 0-16,1 0 0 0,-3-1 0 0,1 3 0 16,-2-2 128-16,-1-2-128 0,0 2 160 0,-2-1-160 15,2 1 256-15,-3-2-64 0,1 1 0 0,-1-2 0 16,0 0 64-16,0 0 0 0,0 0 0 0,0-1 0 16,-1 1-32-16,1 1 0 0,-1 1 0 0,1 0 0 15,-2 0-16-15,1 1 0 0,-1 0 0 0,1 2 0 16,-1 0-32-16,1 1-16 0,1 0 0 0,0 1 0 15,0 0-160-15,1 2 192 0,1 1-192 0,-1-2 192 16,2 2-192-16,1 0 0 0,1 2 0 0,0-2 0 16,4 1 0-16,-4-1 0 0,1 2 0 0,1-2 0 15,2 0 0-15,-1 0 0 0,3 0 0 0,1-3 0 16,-2 0-160-16,-1 0 160 0,0-1 0 0,-2 0-144 0,1 0 144 16,-3 1 0-16,-1 0 0 0,-1 0-128 0,0 2 128 0,-1-2 0 15,3 0 0-15,-4 0 0 0,0 0 0 0,1 2 0 16,-1 0 0-16,1-1 0 0,-2 1 0 0,0 2 144 15,-2-1-144-15,1 3 160 0,1 1-32 0,-2 5 0 16,1 1 0-16,-2 4 0 0,2 3-128 0,-1 0 0 16,1 1 0-16,0 0 128 0,2-1-128 0,-1-7 0 15,0-4 0-15,0-2 0 0,1 2 0 0,-1-1 0 16,2 1 0-16,1 1 0 0,-1 2 0 0,3-1 0 16,0 0 0-16,-5-8 0 0,0 0 0 0,0 0 0 15,0 0 0-15,0 0 0 0,47 46 0 0,-47-46-176 16,0 0 176-16,0 0-128 15,0 0-512-15,0 0-112 0,0 0-16 0,0 0-12928 0,0 0-2608 0</inkml:trace>
  <inkml:trace contextRef="#ctx0" brushRef="#br0" timeOffset="14953.54">26263 12063 11967 0,'0'-3'1072'0,"0"1"-864"0,0 1-208 0,0 1 0 0,1 0 896 0,-1 0 128 0,-1 0 16 0,1 1 16 16,-3 2 1760-16,0 4 368 0,-1 4 64 0,0 4 16 16,-1 3-688-16,0 3-128 0,-1 6-16 0,1 3-16 0,-1 2-1200 0,2 3-224 15,1 2-48-15,0 0-16 16,3-2-448-16,0 1-96 0,1-1 0 0,1-1-16 0,1-7-240 0,-1-3-128 15,-2-24 160-15,9 48-160 16,-9-48 128-16,8 39-128 0,-8-39 0 0,0 0 0 16,17 47 192-16,-12-36-48 0,-1 0-16 0,1-2 0 15,0-1 16-15,0-1 0 0,1 1 0 0,1-3 0 16,0-1-16-16,0 1 0 0,2-1 0 0,-1-3 0 16,2 2 0-16,-1-1 0 0,0-1 0 0,1-1 0 15,2 0 0-15,-1 0 0 0,0-1 0 0,1 1 0 16,-3 0 0-16,3-2-128 0,-2 1 192 0,1 1-64 0,0-2-128 0,1 1 128 15,-1 0-128-15,-1-2 128 0,0 1-128 0,-1-1 0 16,3 1 0-16,-2-1 0 0,0 0 0 0,-2-1-144 16,-1 1 144-16,0-3-208 15,0 2-272-15,-1 0-48 0,-2 1-16 0,-1-1 0 16,0-1-1344-16,-3 1-272 0</inkml:trace>
  <inkml:trace contextRef="#ctx0" brushRef="#br0" timeOffset="15179.43">26131 12459 11967 0,'-2'-2'1072'0,"2"0"-864"0,4 1-208 0,2-1 0 16,-1 1 1984-16,-1 0 368 0,-1 1 64 0,7-3 16 15,7-1-208-15,-17 4-48 0,55-13 0 0,-21 4 0 16,0 1 192-16,0-1 48 0,1 2 0 0,-2-1 0 15,-2 1-1200-15,-3 0-256 0,-28 7-32 0,45-12-16 16,-26 7-656-16,-5 1-256 0,0-1 176 0,-4 2-176 16,-2 1-896-16,-1-1-256 15</inkml:trace>
  <inkml:trace contextRef="#ctx0" brushRef="#br0" timeOffset="15451.87">26276 12046 24879 0,'-6'-8'1088'0,"4"6"256"0,2-1-1088 0,0 0-256 16,2 2 0-16,1-1 0 0,0-1 1088 0,4 1 144 16,3-4 48-16,4-1 0 0,4 0 1056 0,0-2 224 0,4 1 32 0,0-1 16 15,-1 2-1392-15,2 0-256 16,-2 0-64-16,0 0-16 0,2 3-544 0,-2 0-96 0,-1 1-32 0,-2 0 0 15,-2 0-208-15,-1 3 128 0,-1 0-128 0,-1 0 0 16,-2 2 0-16,-1-2-128 16,-1 1-16-16,-1-1 0 15,1 1-976-15,-2-1-192 0</inkml:trace>
  <inkml:trace contextRef="#ctx0" brushRef="#br0" timeOffset="15702.43">26694 12359 15487 0,'4'4'336'0,"-3"-2"80"0,2 1 16 0,1-2 0 0,-1 0-432 0,1 1 0 0,2 1 0 0,3 0 0 0,-9-3 1952 0,0 0 304 16,0 0 64-16,69 26 16 0,-69-26 432 0,0 0 96 15,70 26 16-15,-70-26 0 0,0 0-1152 16,65 20-208-16,-65-20-48 0,0 0-16 0,67 17-720 0,-67-17-144 15,0 0-16-15,0 0-16 0,75 22-368 0,-75-22-64 16,0 0 0-16,0 0-128 0,0 0 0 0,0 0 0 16,65 30 0-16,-60-26 0 15,0 0-656-15,-1 1-192 0,0-1-48 0,-3-1-16816 16</inkml:trace>
  <inkml:trace contextRef="#ctx0" brushRef="#br0" timeOffset="15936.35">27045 12272 23951 0,'-9'-2'1056'0,"4"2"224"0,0 0-1024 0,0 2-256 0,4-1 0 0,-2 0 0 16,2 4 1184-16,-3 2 176 0,-5 4 48 0,-1 6 0 16,-3 3 960-16,-1 2 192 0,-1 4 32 0,-1-1 16 15,2 1-1328-15,0-2-272 0,-2 0-48 0,2-2-16 16,2-2-560-16,2-6-96 0,3-2-32 0,-2 0 0 0,2 1-128 0,0 1-128 15,-1 2 144-15,-1 1-144 16,2 0 0-16,1-5-288 0,4 0 32 0,0-4 16 16,1-2-1232-16,1-4-240 0</inkml:trace>
  <inkml:trace contextRef="#ctx0" brushRef="#br0" timeOffset="16504.16">27211 13179 911 0,'0'4'0'0,"0"0"0"0,-2-1 0 0,2-2 0 15,-1 1 1040-15,-1 1 128 16,1 4 32-16,-5 2 0 0,1 4 512 0,-2 0 96 16,0 1 32-16,1-3 0 0,0-2-432 0,1-4-96 15,0-3-16-15,1-1 0 0,3-2 112 0,-2-2 32 0,2-3 0 0,-1-2 0 16,-1-1 208-16,2-5 32 0,0 2 16 0,-2-3 0 16,3 0 80-16,-3-3 16 0,0-2 0 0,2-3 0 15,-1 1-256-15,-1-2-64 0,1-2 0 0,-1-1 0 16,-2-1-736-16,0-2-160 0,-1-2-16 0,1-1-16 15,-1-2-160-15,2-2-48 0,1-1 0 0,1 0 0 16,2 1-128-16,2 1-16 0,1 0-16 0,4 0 0 16,1-1-176-16,2 3 0 0,1 1 0 0,4 4 0 15,-1 0 0-15,0 5 0 0,1 5 0 0,1 2 0 16,1 3 0-16,0 4 0 0,0 3 0 0,1 4 0 16,-2 1-144-16,-16 2 144 0,0 0 0 0,0 0 0 15,0 0 0-15,0 0 0 0,60 9 0 0,-54-5 0 16,0 2 0-16,-1 1 128 0,-5-7-128 0,0 0 144 0,0 0-16 0,0 0 0 15,29 63 0-15,-28-48 0 0,-1 0 0 0,-1 1 0 16,-1-1 0-16,-4 5 0 0,-5 4 128 0,-6 0 32 16,-4 0 0-16,-3-4 0 0,0-3 96 0,0-5 32 15,1-2 0-15,2-4 0 0,3-3-416 0,1-2 0 16,1-2 0-16,2-2 0 16,3 0-704-16,0-1-208 0,2 0-48 0,1 1-18944 15</inkml:trace>
  <inkml:trace contextRef="#ctx0" brushRef="#br0" timeOffset="17056.79">28482 12043 18431 0,'2'1'1632'0,"-1"-1"-1312"0,-1 0-320 0,0 0 0 0,1 2 1888 0,1 0 304 0,-1 3 64 0,2 2 16 0,-3-7 752 0,0 0 160 16,13 51 16-16,-13-51 16 0,7 52-1808 0,-7-52-384 0,0 0-64 0,10 54 0 16,-10-54-576-16,8 50-128 0,-8-50 0 0,9 58-16 15,-9-58-48-15,11 62-16 0,-11-62 0 0,10 60 0 16,-10-60-48-16,7 49 0 0,-7-49 0 0,0 0 0 16,4 53 16-16,-4-39 0 15,2 0 0-15,-4-2 0 0,2-2-144 0,0-1 160 0,-1-2-160 0,1-1 160 16,0-2-160-16,-2-1 0 0,2-2 0 0,-1 0 0 15,2-1 0-15,-1 0 0 0,0-1 0 0,0 0 0 32,0-2-480-32,0 0 32 0,-1-3 0 0,-1 2 0 15,1-3-880-15,-2-1-160 0</inkml:trace>
  <inkml:trace contextRef="#ctx0" brushRef="#br0" timeOffset="17289.73">28325 12322 21183 0,'-3'0'1888'0,"2"0"-1504"16,1 2-384-16,1-2 0 0,1 1 1328 0,-1-1 192 16,1 2 32-16,1-1 16 0,1 2 592 0,1-2 112 0,2 1 32 0,5-1 0 15,1-1-464-15,1-1-96 0,1-1-16 0,2 1 0 16,3-2-1024-16,1-1-224 16,2 0-32-16,-9 2-16 0,-6 1-160 0,4-2-16 15,0 0-16-15,4 0 0 0,4 1-112 0,2-3 0 16,-22 5-128-16,45-7 192 0,-45 7-192 0,40-4 0 15,-23 3 0-15,-3-1 0 16,-1 1-336-16,-3 1-112 0,-2 0-32 0,1 0-12320 16,-4 1-2480-16</inkml:trace>
  <inkml:trace contextRef="#ctx0" brushRef="#br0" timeOffset="18294.98">30244 12101 3679 0,'1'-5'320'0,"-1"3"-320"0,1-1 0 0,-1 0 0 0,0 2 640 0,0 1 64 0,0-2 16 0,0 1 0 0,0-2 1216 0,0-3 240 0,0 1 64 0,0-5 0 16,-2 1 704-16,-1 1 128 0,0-1 48 0,-3 1 0 15,2-1-416-15,0 1-80 0,-2 1 0 0,-2 0-16 16,-1 0-864-16,-1 0-160 0,-2 1-48 0,-1 0 0 15,-3 1-880-15,1 2-176 0,-3 1-32 0,-1 1-16 16,-1 2-192-16,1 4-48 0,-3 0 0 0,0 4 0 16,-2 2-64-16,0 2 0 0,1 2-128 0,3 1 192 15,3-1-192-15,1 2 144 0,-1 3-144 0,4 1 128 0,2-4-128 0,1 2 0 16,3 0 0-16,2 1 0 0,3-1 0 0,-1-1 0 16,4 2 0-16,1-3 0 0,0-2-144 0,3-2 144 15,-1-2-192-15,3-2 192 0,0-1-192 0,3-1 192 16,0-1-192-16,0-2 192 0,1-2-160 0,-1-1 160 15,1-2-128-15,-2-1 128 0,0-1 0 0,3 0 0 16,3-1 0-16,-6 0 0 0,-6 0 0 0,-5 1 0 16,2-1 160-16,-3-1-160 0,1 3 192 0,-4-1-64 15,-1 0-128-15,-2 2 192 0,1-1-48 0,-2 2-16 16,-3 0 0-16,2 2 0 0,-2 0-128 0,1 1 160 16,-3 1-160-16,1 2 160 0,0 3-160 0,-1-1 160 15,-1 2-160-15,2 0 160 0,0 0-160 0,0 2 128 0,-3 7-128 0,-3 6 128 16,0 5-128-16,3 0 0 0,5 1 0 0,3-5 0 15,6 1 0-15,3-3 0 0,0-24 0 0,0 0 0 16,4 37 0-16,-2-28 0 0,4-2 0 0,1 1 0 16,-7-8 0-16,0 0 0 0,0 0 0 0,76 45 0 15,-76-45 320-15,87 34 0 0,-87-34-16 0,104 28 0 16,-104-28 48-16,98 17 16 0,-98-17 0 0,80 6 0 16,-80-6 16-16,50 1 16 0,-37-1 0 0,0 0 0 15,-2 0-64-15,0-1-16 0,1 0 0 0,-1-2 0 16,0 0-128-16,1-1-48 0,-1 1 0 0,-1-1 0 15,-2-2-144-15,-1 2 0 0,0-2 0 0,-1 1-176 16,0-3-672-16,-3 0-144 0,-2-1-32 0,-4 1-20032 16</inkml:trace>
  <inkml:trace contextRef="#ctx0" brushRef="#br0" timeOffset="23870.57">15381 11208 10127 0,'0'-3'896'0,"0"0"-704"0,0 0-192 0,2 2 0 0,-2 1 496 0,0 0 64 0,0 0 16 0,0 0 0 16,0 0-192-16,-2 3-16 0,1 4-16 0,-2 3 0 0,0 2 352 0,-1 5 80 15,0 3 16-15,-1 4 0 16,1 4 80-16,-1 2 16 0,0 1 0 0,1 2 0 15,1-1-128-15,2 1-32 0,-1-1 0 0,2-32 0 16,3 65-272-16,-3-65-48 0,6 72-16 0,-6-72 0 16,4 57-112-16,-4-57-32 0,10 67 0 0,-10-67 0 0,14 89-16 0,-14-89-16 15,17 94 0-15,-17-94 0 0,20 89-32 0,-20-89 0 16,17 86 0-16,-17-86 0 0,17 85 64 0,-17-85 16 16,18 83 0-16,-18-83 0 0,21 85-16 0,-21-85 0 15,22 86 0-15,-22-86 0 0,19 88-128 0,-19-88-128 0,22 84 192 0,-22-84-192 16,21 82 240-16,-21-82-64 0,18 77-16 0,-18-77 0 15,17 67-160-15,-17-67 0 16,14 65 0-16,-14-65 0 0,16 70 0 0,-16-70 0 16,15 74 0-16,-15-74 0 0,13 70 128 0,-13-70-128 15,11 65 128-15,-11-65-128 0,0 0 304 0,14 84-32 16,-14-84 0-16,0 0 0 0,9 75-80 0,-6-55-32 16,-2-3 0-16,2-1 0 0,1 1-32 0,0-2-128 15,1-1 192-15,0 0-64 0,-2-4-128 0,1 0 192 16,1-1-192-16,-1-1 192 0,2 2-32 0,-2-3 0 15,0-1 0-15,2-1 0 0,-1 1 96 0,0 0 32 16,0-2 0-16,1 2 0 0,-1-2-96 0,1 0-32 16,1 2 0-16,0-2 0 0,0 2-160 0,-1-2 0 0,2 1 0 15,1 0 0-15,-1 0 0 0,1-2 0 0,1 1 0 0,1 1 0 16,2-1 0-16,1 0 0 0,0-1 0 0,2 1 0 16,-2 0 0-16,3-1 128 0,0 1-128 0,1 1 0 15,0-2 128-15,1-1-128 0,0 1 0 0,3-1 128 16,0-1-128-16,-1 0 0 0,3 2 0 0,0-1 128 15,0-1-128-15,2-1 0 0,1 0 0 0,0 0 128 16,-1 1-128-16,4-1 0 0,1-1 144 0,-3 0-144 16,-1 1 128-16,3-2-128 0,2 1 128 0,2-1-128 15,0 0 0-15,0 0 0 0,0 1 0 0,0 1 128 16,1-2-128-16,-1 2 0 0,1 2 0 0,1-2 128 16,-1 1-128-16,0 1 0 0,2-1 0 0,-3 0 128 15,0 1-128-15,-2-1 0 0,2-1 0 0,-1 2 0 0,2 0 0 0,-1 0 0 16,3-1 0-16,-2 1 0 0,0-1 0 15,2-1 0-15,1 2 0 0,2-2 0 0,1 0 0 0,0-2 0 16,1-1 0-16,1 2 0 0,-1-2 0 0,-1-1 144 16,-2 1-144-16,0 0 0 0,0-1 160 0,1 0-160 15,1-1 128-15,-2 1-128 0,4 3 176 0,-4-1-48 16,2 1-128-16,0 1 192 0,-1 0-192 0,1-1 176 16,1 1-176-16,-2-2 160 0,-2 2-160 0,1-1 0 15,4-1 0-15,0 1 0 0,0-2 0 0,1 0 128 16,1 2-128-16,-1-1 0 0,-1 2 0 0,1-1 128 15,3 0-128-15,-2-1 0 0,0 1 0 0,-1-1 128 16,1 1-128-16,0 0 0 0,1 1 0 0,-3 0 128 16,4 0-128-16,-5-2 0 0,1 2 0 0,-1 0 0 15,1 3 0-15,-1-2 0 0,-1 2 0 0,-2-3 128 0,1 2-128 16,0-2 0-16,0 0 128 0,3 0-128 0,-2 1 0 0,1 0 128 16,-1 1-128-16,0 1 0 0,-1-1 0 0,-1 1 128 15,4 0-128-15,-1-1 0 0,0-1 0 0,-2 0 0 16,-3 2 0-16,2-1 0 0,1 0 0 0,2 0 0 15,-1-1 0-15,1-1 0 0,1 0 0 0,-2 0 0 16,0 2 0-16,0-1 0 0,1-1 0 0,1 2 0 16,-1-2 0-16,2 0 0 0,-2-2 0 0,-1 1 0 15,-1-2 128-15,-1 1-128 0,1 1 0 0,-1 1 128 16,2-1-128-16,0 1 0 0,-1 1 144 0,-1 0-144 0,4-1 0 0,-2 0 144 16,1-1-144-16,-2 1 0 15,-2 0 128-15,1 0-128 0,4-1 0 0,-1-1 0 0,0 1 0 0,2-2 0 16,-1 3 0-16,0-3 0 0,3 0 128 0,-1 0-128 15,0 2 0-15,2-2 0 0,-1 2 0 0,-1-2 0 16,-1 2 128-16,-1-1-128 0,-1 1 0 0,-1-1 0 16,1 2 128-16,-1 0-128 0,2 0 0 0,-2 0 0 15,-2 2 128-15,2-2-128 0,3 1 0 0,-3-1 128 16,0 2-128-16,0-2 0 0,1-2 0 0,2 1 0 16,1-1 0-16,0 0 0 0,1 0 128 0,-1 1-128 15,0 1 0-15,-1-2 0 0,2 2 0 0,0-1 0 16,0 2 0-16,-1-1 0 0,-1 0 0 0,3 0 0 0,0-1 0 0,1 1 0 15,-2 0 128-15,-1 0-128 0,3 0 0 0,-1 0 0 16,0 0 128-16,1 1-128 16,1 1 0-16,2-1 0 0,-2-1 128 0,2-1-128 15,0-1 0-15,0 2 0 0,1-1 0 0,-2 1 0 0,-1 0 128 0,-1 1-128 16,0 1 0-16,3-1 0 0,3 2 0 0,-1 0 0 16,-6-2 0-16,2 1 0 0,4-2 0 0,-2 1 0 15,1 0 128-15,-3 1-128 0,1-1 0 0,1 1 0 16,1 0 0-16,-1 0 0 0,-5-1 0 0,2 1 0 15,6-1 0-15,1-2 0 0,6 1 0 0,-2-2 0 16,-1 1 0-16,-3 1 0 0,3 1 0 0,0-1 0 16,0 2 0-16,-3-1 0 0,-7-1 0 0,4 0 0 15,9-1 128-15,0 1-128 0,-2 0 0 0,-1 0 0 16,-1 1 128-16,1 1-128 0,-1 0 0 0,-1 1 0 16,-8-3 0-16,2 2 0 0,6-1 0 0,3 0 0 15,3 1 128-15,-1 1-128 0,-6 1 0 0,1-3 0 16,4 2 0-16,-2-3 0 0,-9 0 0 0,2-1 0 15,4 1 0-15,0 1 0 0,3 1 0 0,0-2 0 0,0 1 0 0,0 0 0 16,2 1 0-16,-4-2 0 0,-13 1 0 0,4-1 0 16,5 0 0-16,3 0 0 0,5 2 0 0,-2-2 0 15,0 0 0-15,-1 0 0 0,4 1 128 0,-7-1-128 16,-9 1 0-16,4-1 0 0,2-1 0 0,4 1 0 16,5 0 0-16,1-1 0 0,1 2 0 0,-2-1 0 15,3 0 0-15,-8 0 0 0,-10-1 0 0,3 1 0 16,3 0 0-16,5 0 0 0,4 1 128 0,0-1-128 15,-2 3 0-15,2 0 0 0,3-2 0 0,-11 1 0 16,-12-1 0-16,2 0 0 0,8 1 0 0,5-2 0 16,7 1 0-16,2 2 0 0,1 0 0 0,0-2 0 15,1 1 0-15,-28-1 0 0,-11-1 0 0,0 1 0 16,7 1 0-16,9-2 0 0,11 1 0 0,7 2 0 0,7 0 0 16,0 0 0-16,-3 0 0 0,-3-2 0 0,-2 0 0 0,-19 1 0 15,-15-2 0-15,1 0 0 0,8 1 0 0,7-1 0 16,9 0 0-16,4 0 0 0,5 2 0 0,-2-1 0 15,-2 1 0-15,-2-2 0 0,-1 1 0 0,-30-1 0 16,-3 0 128-16,0 0-128 0,1 0 0 0,1 0 0 16,4 0 0-16,3 0 0 0,11 0 0 0,7 1 0 15,6-1 0-15,4 2 0 0,-2-4 0 0,-3 2 0 16,-1 0 0-16,-3-1 0 0,-1 0 0 0,-28-1 0 16,-2 2 0-16,-1 0 0 0,1-1 0 0,0 1 0 15,1-2 128-15,2 1-128 0,4-1 0 0,4 1 0 16,5 0 0-16,-2-1 160 0,3 1-160 0,-3-1 128 0,-2 1-128 0,-3 0 192 15,-1-2-192-15,-3 0 192 0,-3 0-192 0,0 0 160 16,-4 0-160-16,1 1 160 0,-4-3-32 0,1 3 0 16,-2-3 0-16,-1 1 0 0,0-2 16 0,-1-1 0 15,-1 0 0-15,-1 0 0 0,0 0 0 0,0-1 0 16,0-1 0-16,-1-1 0 0,1 0-16 0,0-1-128 16,-1 0 192-16,1 0-64 0,0-4 0 0,-1 3-128 15,1-2 192-15,-2-2-64 0,0 2-128 0,0-2 192 16,1-1-192-16,-2-2 192 0,2-4-64 0,-1-1 0 15,1 0 0-15,-2 0 0 0,1-1 16 0,-1-2 0 16,0 3 0-16,-1-3 0 0,0 0 0 0,-2 16 0 16,1-1 0-16,-1 2 0 0,-1-1 0 0,1-2 0 15,-1-2 0-15,0-3 0 0,2-2-144 0,-2-3 160 16,1-2-160-16,-1-4 160 0,2 1-160 0,-1-3 0 0,-1 0 0 16,1-1 128-16,1-1-128 0,-2 2 0 0,1-1 0 0,-1-1 0 15,2 1 0-15,-2-1 0 0,1 1 128 16,-1-1-128-16,0-1 0 0,0 2 0 0,-1-2 144 0,1 0-144 15,-2-1 0-15,2-1 144 0,-1 2-144 0,1-1 0 16,-2 1 160-16,1 0-160 0,1 2 128 0,-1-1-128 16,-2 1 0-16,1-1 128 0,2 2-128 0,-1 1 0 15,0-9 0-15,-2-6 0 0,0-5 0 0,-1 1 0 16,-1 4 0-16,3 2 0 0,-3 6 128 0,2 2-128 16,-1 1 0-16,0 3 0 0,0 4 0 0,0 2 0 15,-1 2 0-15,1 1 0 0,-2 3 0 0,-1 1 0 16,2 1 0-16,-2 1 0 0,0 2 128 0,-2 0-128 15,1 1 0-15,-2 2 0 0,1 0 0 0,-1 0 0 16,0-1 0-16,1 2 0 0,-4 0 128 0,2 1-128 0,-2 0 0 0,0 1 0 16,-1 1 0-16,-2-2 0 0,2 1 0 0,-3-1 0 15,0 2 0-15,2 0 0 0,-1 3 0 0,2-2 0 16,-1 2 0-16,-1 0 0 0,1 1 0 0,-1 0 0 16,-1 0 0-16,-1 2 0 0,-1-1 0 0,-5 0 0 15,-5 2 0-15,-5-2 0 0,-3 1 0 0,-1-2 0 16,-3 1 0-16,-1 1 0 0,-2-2 0 0,1 2 0 15,0-2 0-15,-1-1 0 0,6 2 0 0,1 1 0 16,2 1 0-16,6-1 0 0,5 1 0 0,-2 0 0 16,-11-2 0-16,-14 1 0 0,-11-1 0 0,-5-1 0 15,-2 1 0-15,1-1 0 0,10 0 0 0,9 2 0 16,4 1 0-16,-6-2 0 0,-8 1 0 0,-12-1 0 16,-4 1 0-16,-1 0 0 0,1 1 0 0,4 0 0 0,12 0 0 15,-6 0 0-15,-8 0 0 0,-5 1 0 0,-4-2 0 0,3 1 0 16,0 0 0-16,5-2 0 0,11 4 0 0,-5-2 0 15,-8 2 0-15,-5-2 0 0,-2 0 0 0,2 0 0 16,4-1 0-16,6 1 0 0,5 0 0 0,-5 0 0 16,-8 0 0-16,-5 1 0 0,-5-1 0 0,5 0 0 15,9 0 0-15,3 2 0 0,0-1 0 0,-6 1 0 16,-4-1 0-16,-3-1 0 0,1 0 0 0,3 0 0 16,8 0 0-16,-2 0 0 0,-2 0 0 0,-3 0 0 15,-1-1 0-15,2-1 0 0,2 1 0 0,2-1 0 16,7 2 0-16,-4 0 0 0,-6-1 0 0,-2 1 0 15,1 0 0-15,-2 0 0 0,3-1 0 0,1 1 0 16,2 1 0-16,-3-1 0 0,-2 1 0 0,-2-1 0 0,1 0-128 16,3 0 128-16,2 2 0 0,0-1 0 0,-3 1 0 0,-3-1 0 15,-2 0 0-15,1-1 0 0,3-1 0 0,2 1 0 16,3 0 0-16,2 0 0 0,-2 0 0 0,-3-1 0 16,-3-2 0-16,1 0 0 0,4 0 0 0,-1 0 0 15,5 2 0-15,-4-1 0 0,-2 1 0 0,-2-2 0 16,1 2 0-16,1-2 0 0,5 0 0 0,-4 0 0 15,1 2 0-15,-3-1 0 0,-3 1 0 0,-1-2 0 16,2 0 0-16,3 1 0 0,4-3 0 0,-3 4 0 16,-3 0 0-16,-2-1 0 0,4 1 0 0,-2-1 0 15,-2 1 0-15,-2-1 0 0,2 1 0 0,-2 1 0 16,-4 0 0-16,2 1 0 0,4-1 0 0,1-1 0 16,1 1 0-16,1-1 0 0,0 2-128 0,-2-1 128 15,-1 1 0-15,3-2 0 0,1 0 0 0,5-1 0 0,7 2 0 0,-6-1 0 16,-5 1 0-16,-2 0 0 0,0-2 0 0,1 1 0 15,3-2 0-15,1 0 0 0,6 2 0 0,-3-2 0 16,-1 2 0-16,-3-2 0 0,2 0 0 0,-2 0 0 16,4-1 0-16,2 0 0 0,1-1 0 0,-1 3 0 15,-3-1 0-15,-1 0 0 0,-1 2 0 0,2-2 0 16,4 0 0-16,-2 0 0 0,-1 2 0 0,-2-1 0 16,-1 2 0-16,-2 2 0 0,0-1 0 0,-2 1 0 15,3-2 0-15,1 1 0 0,0 0 0 0,-1 2 0 16,-3 3 0-16,2-1 0 0,1 0 0 0,0-1 0 15,3 2 0-15,0-2 0 0,-3 0 0 0,0 2 0 16,2-1 0-16,1 0 0 0,1 0 0 0,0 0 0 16,2-3 0-16,1 1 0 0,3 1 0 0,0 1 0 0,0-3 0 0,2 1 0 15,-1 0 0-15,2-1 0 0,4 0 0 0,0-2 0 16,2 2 0-16,1-1 0 0,1 1 0 0,2-1 0 16,-2 0 0-16,0-1 0 0,1 0 0 0,0 0 0 15,5 0 0-15,0-1 0 0,2 0 0 0,-1-1 0 16,1-1 0-16,0 2 0 0,4-2 0 0,-3 2 0 15,-5-2 0-15,1 1 0 0,-2 0 0 0,0 0 0 16,-1 1 0-16,1-1 0 0,4 1 0 0,1 0 0 16,1 1 0-16,1 1 0 0,0 0 0 0,-1 1 0 15,-2 2 0-15,-2 0 0 0,-1 1 0 0,1-1 0 16,2 1 0-16,3 0 0 0,2 0 0 0,1 0 0 16,3 0 0-16,4-1 0 15,4 1-512-15,5-2 0 0,4-1 16 0,4 0-12944 16,4-2-2576-16</inkml:trace>
  <inkml:trace contextRef="#ctx0" brushRef="#br0" timeOffset="24673.25">20636 14095 19343 0,'-1'3'1728'0,"-1"0"-1392"0,2 0-336 0,0 0 0 0,0 0 512 0,0 1 48 0,0 4 0 0,-1 6 0 0,0 6 304 0,-1 6 64 16,1 0 16-16,-1 3 0 0,2-29 176 0,0 56 32 16,0-26 16-16,0-3 0 0,-1 1-416 0,0-1-96 0,-2 3-16 0,-1-1 0 15,-1-1-192-15,1-1-32 16,0-4-16-16,1 1 0 0,0 1-208 0,0-1-64 0,2-1 0 0,0-3 0 16,1-2 64-16,1-2 16 0,0-2 0 0,1-2 0 15,1-2-80-15,-2 0 0 16,0-3-128-16,1-1 192 0,-1-2-192 0,1-1 0 15,-1 0 128-15,-1-3-128 0,0 1 0 0,0-2 0 0,0-1 0 16,0-2 0 0,0 0-1376-16,1-3-224 0</inkml:trace>
  <inkml:trace contextRef="#ctx0" brushRef="#br0" timeOffset="25023.84">20095 14257 11967 0,'-3'-8'1072'15,"2"1"-864"-15,1 3-208 0,1 1 0 0,2 1 1408 0,0-4 256 16,1-5 32-16,3-6 16 0,3-3-176 16,3-1-16-16,1 4-16 0,3 3 0 0,4 2 288 0,3 2 64 15,3 5 16-15,3 0 0 0,-1 4-720 0,4 1-128 16,2 1-48-16,2 1 0 0,-3-1-400 0,0 1-64 15,3-2-32-15,-1 0 0 0,0 0 0 0,0-3 0 16,0-1 0-16,-1-1 0 0,-1 0 112 0,-2-2 32 16,-2-2 0-16,0 1 0 0,-1-1-144 0,0-2-32 15,2-2 0-15,-3 1 0 0,-3 0-192 0,-2 0-32 16,0 0-16-16,-4 2 0 0,-5 2-208 0,-2 1 176 16,-1 1-176-16,-4 2 160 0,-1 1-160 0,-1 0 0 15,-2 2 0-15,-1 1 0 0,-1 0-128 0,0 1-64 0,1 1-16 0,-1 2-12160 16,1 0-2432-16</inkml:trace>
  <inkml:trace contextRef="#ctx0" brushRef="#br0" timeOffset="25578.59">21084 14502 17503 0,'0'-2'768'0,"0"0"176"0,0 2-752 0,2 0-192 0,-2 0 0 0,0 2 0 0,1-1 1360 0,0 2 240 0,2 1 64 0,0 3 0 0,1 3 336 0,0 1 80 16,1 2 16-16,-1 1 0 0,-4-14-944 0,0 0-176 15,0 0-32-15,18 68-16 0,-15-51-416 0,0 1-96 16,0 2-16-16,0 0 0 0,-3-20-80 0,0 0-32 16,11 56 0-16,-7-39 0 0,0-1-144 0,1-1-16 0,0-1-128 0,0-1 192 15,0-2 0-15,-1 1-16 16,2-2 0-16,-2-3 0 0,2 1 80 0,-2-1 32 16,-1-1 0-16,0-2 0 0,0 2-48 0,-2-3-16 15,0-2 0-15,-1 0 0 0,2-1 48 0,-4-1 16 16,1 1 0-16,-2-4 0 0,2 1 48 0,-3-1 16 15,1-2 0-15,-1-1 0 0,1 0-96 0,0 0-32 16,0-3 0-16,2 0 0 0,-1 0-32 0,1-2-16 0,1 0 0 0,0-1 0 16,1-1-176-16,2 0 160 0,0-1-160 15,0 1 160-15,2-2-160 0,1 2 128 0,0 1-128 0,-1 0 128 16,1 4-128-16,1-1 0 0,-1 1 0 0,-1 2 0 16,4 0 0-16,-2 1 0 0,3 1 0 0,-3 1 0 15,0 1 0-15,0-2 0 0,1 3 0 0,2-1 0 16,3 0 0-16,-2 0 0 0,1 0 0 0,-2 2 0 15,-2 0 0-15,0-1 0 0,4 2 0 0,-4-1 0 16,-1 2 0-16,0-1 0 0,0 0 0 0,2 0 0 16,-1 2 0-16,-1-1 0 0,1 0 0 0,-1 1 0 15,0 1-256-15,-2-2 64 0,0 3 0 0,-1 0-12688 16,0 1-2544-16</inkml:trace>
  <inkml:trace contextRef="#ctx0" brushRef="#br0" timeOffset="26026.98">21590 14557 16575 0,'1'-2'1472'0,"1"-1"-1168"0,-1 1-304 0,0 2 0 0,-1 0 1552 0,2-1 256 0,-1 0 48 0,1-1 16 0,1 2 272 0,-2 2 48 0,-1 3 16 0,0 2 0 16,0 0-960-16,0 3-192 0,-1 3-32 0,1 1-16 0,-2 4-576 0,1 1-112 15,-1 1-32-15,1-2 0 16,-1 2-144-16,2-2-16 0,0 0-128 0,3 1 192 16,0-4-192-16,1 1 0 0,2-1 0 0,-2-3 0 15,2-2 0-15,0-3 0 0,2 1 0 0,1-1 0 16,2 0 0-16,0-1 0 0,0-2 0 0,1-1 0 0,-1 0 0 0,0-3 0 16,1 0 0-16,-1 0 0 15,-1-2 128-15,-2-2-128 0,2 1 0 0,-1-2 0 16,-2-1 192-16,1-2-48 0,-1 1-16 0,-1-3 0 15,0-3 448-15,-2 0 96 0,0-1 16 0,0-1 0 16,-1-1 48-16,0-1 16 0,0 1 0 0,-2-2 0 16,1 0-192-16,-1 1-48 0,-1 0 0 0,1-2 0 31,-1 0-48-31,-1 0-16 0,1 2 0 0,-1 0 0 0,-1-1-96 0,-1-2-32 0,2 2 0 0,-2 2 0 16,2 2-128-16,-2 2-48 0,1 2 0 0,0 3 0 0,0 1-144 15,1 2 0-15,-1 2 0 0,2 1 0 0,-1 1 0 16,0 3-144-16,-1 2 0 0,2 2 0 15,-1 2-864-15,-1 2-160 0,1 2-48 0,-1 2-18368 16</inkml:trace>
  <inkml:trace contextRef="#ctx0" brushRef="#br0" timeOffset="26462.27">21943 14744 3679 0,'8'0'160'0,"-5"0"32"15,2 0-192-15,-1 0 0 0,0 0 0 0,-1 0 0 0,2 0 1728 0,4 1 288 0,4-1 64 0,5 0 16 0,3 0 112 0,0 0 32 0,2-1 0 0,-3-2 0 16,0 2-368-16,-2-2-64 0,0-1-16 0,-1-2 0 16,0 0-256-16,-1-1-48 0,-1 0-16 0,-1-3 0 15,1 2 0-15,-4-1-16 0,-1-2 0 0,0 0 0 16,-2-1-304-16,-1 1-48 0,-1 0-16 0,-3 0 0 15,-1-1-464-15,-2 0-112 0,-1 2 0 0,-2 0-16 16,-1 1-176-16,-3 1-48 0,-3-2 0 0,-4 0 0 16,-2 3-128-16,-1 0-16 0,-2 1-128 0,-4 3 192 15,0 3-192-15,1 3 128 0,-4 4-128 0,4 2 0 0,2-2 0 16,2 4 0-16,-1 2 0 0,2 2 0 0,2 4 0 0,3 1 0 16,4 1 0-16,2 0 0 0,2 2 0 0,6-1 0 15,-2-22 0-15,0 0 0 0,24 72 0 0,-24-72 0 16,0 0 0-16,62 65 0 0,-62-65 0 0,0 0 0 15,89 48 0-15,-89-48 0 0,55 20 0 0,-55-20 0 16,53 11 128-16,-24-8-128 0,-2 0 160 0,-1-2-160 16,1-1 160-16,-3 0-160 0,2 0 128 0,-2 0-128 15,-2-1 0-15,0 1 0 0,-3-1-160 0,0 1-128 16</inkml:trace>
  <inkml:trace contextRef="#ctx0" brushRef="#br0" timeOffset="36316.07">18550 13916 3679 0,'0'0'320'0,"-2"0"-320"0,2 0 0 0,-1 0 0 0,2 1 672 0,-2-1 64 0,0 0 16 0,-2 0 0 16,1 2 544-16,-2-1 112 0,3-1 32 0,-2 2 0 15,0-2-32-15,2 1 0 0,-1-1 0 0,-1 0 0 16,2 2-336-16,0-1-80 0,1-1-16 0,-2 1 0 16,1-1-48-16,-1 2-16 0,1-1 0 0,1-1 0 15,0 2-240-15,0-1-48 0,0 0-16 0,0-1 0 16,-1 2-192-16,1-1-32 0,-2 1-16 0,1-1 0 15,1 2 80-15,-2-2 0 0,1 1 16 0,1 1 0 16,-2-2-16-16,1 2-16 0,-2-2 0 0,0 1 0 16,2 0 32-16,-2 1 16 0,0 1 0 0,0-1 0 15,1 0-64-15,-1 1-16 0,0 1 0 0,-1 0 0 16,1 0-96-16,0 0-32 0,-1 2 0 0,0-1 0 0,1 1-128 0,0-1-16 16,-1-1-128-16,0 2 192 0,-2 0-192 0,2 0 144 15,-1 0-144-15,1 1 128 0,-1 0-128 0,0 1 160 16,0-1-160-16,0 0 160 0,0 4-160 0,-1-2 192 15,0 1-192-15,1-1 192 0,-1 3-192 0,2-2 160 16,0 2-160-16,-1-1 160 0,3 2-160 0,-1-1 160 16,0 1-160-16,-1-1 160 0,1 0-160 0,1-2 0 15,0 2 0-15,-1-1 128 0,1 0-128 0,0-1 160 16,2 0-160-16,-2 1 160 0,1-2-160 0,-1-1 160 16,1 3-160-16,0-2 160 0,1-1-160 0,-2 1 160 15,1 2-160-15,-1-1 160 0,2 2-160 0,-1-2 192 16,-2 0-192-16,2 2 192 0,1-2-192 0,-2 2 160 15,1-2-160-15,1 1 160 0,-2-1-32 0,1 0-128 0,0-1 192 0,-1 0-64 16,1 0 32-16,1 0 0 0,-2 0 0 0,1 0 0 16,1-2-32-16,0 1 0 0,0-1 0 0,0 2 0 15,0-2 0-15,0-1-128 0,0 2 192 0,0-2-64 16,1 1-128-16,-1 0 128 0,2-1-128 0,-1 0 128 16,2 0-128-16,-2 0 128 0,2 0-128 0,0 0 128 15,0 1-128-15,0 1 0 0,-2-1 144 0,2 1-144 16,-2-1 0-16,2 2 128 0,-1 0-128 0,0 1 0 15,0-1 0-15,1 2 128 0,-1-1-128 0,1 0 0 16,0 0 0-16,-1-1 0 0,0 2 0 0,1-2 0 16,1 1 0-16,-1-1 0 0,0 0 0 0,-2 1 0 15,1 0 0-15,-1 1 128 0,2 0-128 0,-1 1 0 16,-1 0 0-16,0-1 0 0,2 3 0 0,-1-3 128 16,0 2-128-16,0-1 0 0,2 1 0 0,0-1 0 0,1 2 0 15,-1 0 0-15,0-4 0 0,0 2 128 0,1 1-128 0,0-2 0 16,1 4 0-16,-1 1 0 0,1-2 0 0,0 2 0 15,-2-1 0-15,2 1 128 0,-1 0-128 0,0 1 0 16,0-1 0-16,1 0 0 0,-6-17 0 0,0 0 0 16,15 55 0-16,-10-38 0 0,-1 2 0 0,0-2 0 15,0-1 0-15,1 0 0 0,-3 1 0 0,3 0 0 16,-1 0 0-16,-1 1 0 0,0-1 0 0,-1 0 0 16,1 3 0-16,-1-2 0 0,0 1 0 0,0-1 128 15,-1 0-128-15,1-1 0 0,-1-3 0 0,-1 1 0 16,1 0 0-16,-1 2 0 0,0-1 0 0,2-1 128 15,-2-1-128-15,0 0 0 0,0 1 128 0,-2-1-128 16,2-2 160-16,-1 1-160 0,0 1 160 0,-1-1-160 0,2 1 160 0,-3 0-160 16,2-1 160-16,0 0-160 0,-2-1 160 0,1 1-160 15,0-2 144-15,-1 2-144 0,0-2 128 0,1 1-128 16,0-1 128-16,-3-3-128 0,3 0 128 0,-1-3-128 16,-1 1 192-16,1-1-64 0,-2 0 0 0,3-2 0 15,-3-2 0-15,1 0 0 0,1-1 0 0,0 2 0 16,1-2-128-16,-1-2 192 0,0 2-192 0,2 0 192 15,-2-1-192-15,0 1 0 0,0-1 144 0,0 1-144 16,0 0 0-16,-1 0 0 0,1 0-160 0,1 0 160 16,-3 1-912-1,1 0-80-15</inkml:trace>
  <inkml:trace contextRef="#ctx0" brushRef="#br0" timeOffset="36934.05">18252 15826 47 0,'0'2'0'0,"-2"-2"0"0,2 1 0 0,-1 0 0 0,1 1 0 0,-1-1 0 0,-1 2 768 0,1 3 160 0,-2 1 32 0,0 3 0 0,0 2 352 0,0 1 80 16,2 0 16-16,0-2 0 16,2 0-64-16,-1-1 0 0,1 0 0 0,1 0 0 15,1 1 128-15,-1-1 0 0,3-1 16 0,-2 1 0 16,1-2 32-16,-1 2 0 0,1-2 0 0,0 2 0 16,0 2-224-16,1-3-32 0,-1 3-16 0,0-2 0 15,0 0-368-15,2-1-80 0,-2 1-16 0,2 0 0 16,-1-1-272-16,0-1-48 0,-1 1-16 0,0-2 0 15,2 1-176-15,-3-2-32 0,1 0-16 0,0-1 0 16,0-1-32-16,-1 2 0 0,1-3 0 0,1 1 0 16,-1 0-192-16,2 1 128 0,-1-3-128 0,-1 1 0 15,2 0 0-15,0-2 0 0,1-1 0 0,-2 0 0 16,0 0 0-16,0-1 0 0,0 1 0 0,0-1 0 16,1-1 0-16,-2-1 144 0,2 2-144 0,-1-2 192 15,2 0 0-15,1-1 16 0,0 1 0 0,2-1 0 16,0-2 0-16,0 2 0 0,1-3 0 0,0 1 0 0,2-1 16 15,-2-1 0-15,2 1 0 0,0-2 0 0,-1 2 112 0,0-1 32 16,2-1 0-16,-1 1 0 0,-1-2 80 0,1 1 32 16,-2 1 0-16,1 0 0 0,-1-1-96 0,0 1-32 15,-1-1 0-15,0 1 0 0,1 1-32 0,-1 0 0 16,-3 1 0-16,2-1 0 0,-1 1-16 0,1-1-16 16,-2 1 0-16,0 1 0 0,0-1-48 0,-1 2-16 15,1-2 0-15,-3 2 0 0,1 0-64 0,0 0-16 16,-2 1 0-16,-1 0 0 0,1 1-144 0,-1 0 160 15,-1 2-160-15,-2-2 160 0,1 2-160 0,-2-1 0 0,1 2 0 0,-2 2 0 16,0 0-192-16,-1 1-128 16,-2 2-32-16,-2 1-12944 0,1 1-2576 15</inkml:trace>
  <inkml:trace contextRef="#ctx0" brushRef="#br0" timeOffset="38086.36">23148 13636 2751 0,'1'0'256'0,"1"0"-256"0,-2 0 0 0,0 0 0 0,1 2 512 0,-1-2 48 0,2 0 16 0,-1 1 0 0,0-1 560 0,4 3 112 0,-4 0 32 0,1 0 0 16,-1 1 480-16,-1 2 96 0,0 1 32 0,-1 1 0 15,1 1-192-15,0 0-32 16,1 4-16-16,0-2 0 0,1 2-176 0,1 1-16 16,-1 0-16-16,1 1 0 0,1-1-528 0,-1 1-96 0,0 2-32 0,0-1 0 15,0 1-368-15,-2 0-80 0,-1 4-16 0,0 0 0 16,0 2-128-16,-1-2-16 0,-1-1-16 0,0 2 0 15,-1 2-160-15,-2 2 192 16,1-1-192-16,0 0 192 0,1 1-192 0,2-2 192 0,-1-1-192 0,2-2 192 16,-1-2-48-16,1 1 0 0,0-1 0 0,1-1 0 0,1 2 128 0,1-2 32 15,-1-1 0-15,1 0 0 0,1 0-64 0,-1 0-16 16,2-2 0-16,-1 1 0 0,1 0-48 0,0-2-16 16,0 1 0-16,0 1 0 0,0-2 16 0,1 1 0 15,-1 0 0-15,1-4 0 0,0 0 0 0,1 2 0 0,1 0 0 0,-8-13 0 16,0 0 32-16,0 0 16 0,0 0 0 0,58 58 0 15,-58-58-32-15,0 0-16 0,0 0 0 0,68 38 0 32,-68-38-32-32,0 0 0 0,61 21 0 0,-61-21 0 15,0 0-144-15,63 15 0 0,-63-15 144 0,0 0-144 16,0 0 0-16,79 22 0 0,-79-22 0 0,0 0 128 16,0 0-128-16,78 28 0 0,-78-28 128 0,0 0-128 15,0 0 0-15,76 37 128 0,-76-37-128 0,0 0 0 16,61 32 0-16,-61-32 0 0,0 0 0 0,62 34 0 0,-62-34 0 0,0 0 0 15,61 40 0-15,-61-40 0 0,0 0 0 0,0 0 0 16,68 57 0-16,-68-57 0 0,0 0 0 0,47 57 0 16,-47-57 0-16,0 0 0 0,38 64 0 0,-38-64 0 15,0 0 0-15,28 65 0 0,-28-65 0 0,0 0 128 16,21 55-128-16,-21-55 0 0,0 0 144 0,18 50-144 16,-12-35 192-16,0-4-192 0,-1 0 304 0,1-1-48 15,0-1-16-15,-1-2 0 0,0-2-32 0,-1 0 0 16,0-1 0-16,0 0 0 0,1-1-80 0,-3 0 0 15,0 0-128-15,-1-2 192 0,2 2-192 0,-3 0 0 16,0-2 128-16,1 0-128 0,-1 1 0 0,-1-2 0 16,1 1 0-16,-1-1 0 0,-2 0 0 0,1 0-256 0,0 0 48 15,-1 0 16 1,1 0-1376-16,0 0-272 0,-1-1-48 0,0-1-14544 0</inkml:trace>
  <inkml:trace contextRef="#ctx0" brushRef="#br0" timeOffset="38871.65">23888 15404 11967 0,'0'0'1072'0,"2"0"-864"0,-1 0-208 0,0 0 0 0,1 0 1248 0,-1 1 208 0,2-1 32 0,1 2 16 0,3-1 544 0,2 0 128 16,1 2 0-16,0 0 16 15,0 1-496-15,-1 0-96 0,1 2-32 0,-1 1 0 16,1 0-528-16,-2 2-96 0,-1 1-32 0,-7-10 0 0,0 0-272 16,0 0-48-16,0 0-16 0,38 65 0 15,-31-50-304-15,0 1-64 0,-1-1-16 0,0 1 0 16,-2-2-192-16,0 0 128 0,2-1-128 0,0-2 0 0,-1 0 0 0,1-1 0 0,0-1 0 0,-2-4 0 15,0 1 192-15,2-2-64 16,-1-1-128-16,1-2 192 0,0 1 224 0,-1-4 32 0,1 1 16 16,1-5 0-16,-1 1 112 0,1-2 0 0,-2-5 16 0,1 1 0 15,1 0-80-15,-1-3-32 0,-1-2 0 0,1 2 0 16,1-2-16-16,-1-1 0 0,1-1 0 0,0-2 0 16,1 2-16-16,1-3-16 0,-1 0 0 0,2-3 0 15,0 2-32-15,0 1 0 0,1 0 0 0,-1 1 0 16,1 0-64-16,1 2-16 0,-1 0 0 0,-1 1 0 15,0 3-64-15,0 0 0 16,0 1-16-16,-1 0 0 0,0 0-64 0,-1 1-16 16,1 0 0-16,-2 1 0 0,0 1-160 0,-1 0 160 15,-1 2-160-15,0 1 160 0,-1 1-160 0,-1 2 0 16,-1 0 0-16,1-1 0 0,-1 3-304 0,-1 0-32 16,-1 1-16-16,1-1 0 15,-1 2-576-15,-1 0-112 0,1 2-32 0,0 1 0 16,-1-1-400-16,-1 4-64 0</inkml:trace>
  <inkml:trace contextRef="#ctx0" brushRef="#br0" timeOffset="49546.23">17079 17311 11967 0,'-1'-3'1072'0,"-1"0"-864"0,2 0-208 0,0 3 0 0,0 0 1152 0,0-2 192 0,0-4 48 0,0-3 0 0,2-3 1616 0,-1-2 336 15,4-2 64-15,-3 1 16 0,4-1-1120 0,0 0-208 16,2 0-48-16,-1-1-16 0,2 1-880 0,1 0-192 16,1 0-16-16,-1-1-16 0,2 0-512 0,0 0-96 15,0 0-32-15,3 1 0 0,0 1-160 0,3-1-128 16,4 1 192-16,-4 3-192 0,2 4 0 0,-2 1 0 15,-18 7 0-15,0 0 0 0,58-3 0 0,-58 3 0 16,0 0 0-16,0 0 0 0,62 42-128 0,-62-42 128 16,0 0-208-16,33 60 80 0,-33-60 128 0,12 49-208 15,-10-21 80-15,-2 1 128 0,-2-1-192 0,-3 1 192 16,-1 1-160-16,-2 0 160 0,-1 1 0 0,-4-1 0 0,1-1-128 0,-1-2 128 16,0-4 0-16,2-4 0 0,0-2 0 0,-5 2 0 15,1 1 0-15,-4 1 128 0,2 1 0 0,-2-2-128 16,2 0 272-16,0-3-48 0,4-2-16 0,0 0 0 15,3-3-48-15,2-2-16 0,2 0 0 0,2-1 0 16,0-2-144-16,1-2 160 0,0-1-160 0,0 1 160 16,3-1-160-16,-1-1 128 0,-1-2-128 0,2 1 128 15,0-1-128-15,2 0 160 0,-1-1-160 0,2 0 160 16,0 0-160-16,1 0 192 0,0 0-192 0,2 0 192 16,0-1-192-16,1 0 128 0,-7 1-128 0,0 0 128 15,0 0-128-15,0 0 128 0,55-10-128 0,-55 10 128 16,0 0-128-16,0 0 0 0,58-9 0 0,-58 9 0 0,0 0 0 0,0 0 128 15,55-4-128-15,-55 4 0 0,0 0 0 0,0 0 0 16,56-10 128-16,-56 10-128 0,0 0 0 0,0 0 0 16,54-13 0-16,-54 13 128 0,0 0-128 0,38-11 0 15,-38 11 144-15,0 0-144 0,36-11 128 0,-27 8-128 16,0 2 160-16,-2-2-160 0,0 1 176 0,-1 2-176 16,1-1 192-16,-2 1-192 0,0 0 160 0,-1 0-160 15,-1 0 128-15,0 0-128 0,-2 1 0 0,0 1 0 16,2-1 0-16,-3-1 0 15,2 2-352-15,-1-2-48 0,2 1-16 0,-2-1 0 16,2-1-576-16,0-1-112 0,1 1-32 0,0-2-16880 0</inkml:trace>
  <inkml:trace contextRef="#ctx0" brushRef="#br0" timeOffset="49897.09">17845 17110 6447 0,'-3'-4'576'0,"2"-2"-576"0,1 2 0 0,0 1 0 0,1 2 2848 0,-1 0 464 0,2-2 80 0,0-2 32 0,4-2 224 0,1-1 32 16,2-2 16-16,0 2 0 0,1-2-1360 0,2 3-272 0,-1 0-48 0,0 1-16 15,1-1-1072-15,-1 1-224 16,0 1-32-16,0 0-16 0,1 1-288 0,-2 0-64 16,-1 1-16-16,0 0 0 0,-1 2-80 0,1-1-16 15,1 1 0-15,0-1 0 0,1 1-192 0,0-2 176 16,1 2-176-16,-3-1 160 0,3 1-160 0,-4 1 0 16,2-1 0-16,-3-1 0 0,-1 1 0 0,0 1 0 15,1 1-192-15,-5 1 192 16,1-1-576-16,-3 2 0 0,-1 0 0 0,-1-1 0 15,-2 3-1904-15,-1-1-368 0</inkml:trace>
  <inkml:trace contextRef="#ctx0" brushRef="#br0" timeOffset="50364.82">17791 17122 9215 0,'-3'5'400'0,"2"-2"96"0,0 1-496 0,1-1 0 0,0 0 0 0,1-2 0 0,0 4 1856 0,1 0 256 16,-2-5 64-16,0 0 16 0,0 0 1024 0,20 54 208 15,-20-54 32-15,0 0 16 16,15 42-1072-16,-15-42-224 0,0 0-32 0,0 0-16 0,17 51-976 0,-14-38-192 16,0 0-32-16,-2-3-16 15,1-1-448-15,-1 1-80 0,-1 3-32 0,1-2 0 0,-1-1-96 0,0 0-32 16,0-1 0-16,-1-2 0 16,2 0-32-16,-2 0-16 0,1-3 0 0,0 0 0 15,0-1-32-15,0-2 0 0,1-1 0 0,-1 2 0 16,2-2-16-16,-1 0 0 0,2-2 0 0,0 0 0 15,4-1-128-15,-1-3 192 0,2 2-192 0,1-3 192 0,-1 1-192 16,3-2 0-16,2 1 0 0,3-2 0 0,1 2 0 0,-1 1 0 16,1 1-144-16,-17 5 144 15,0 0-240-15,0 0 64 0,65 3 16 0,-65-3 0 0,0 0-64 0,0 0-16 16,0 0 0-16,67 46 0 0,-67-46 64 0,0 0 16 16,0 0 0-16,31 61 0 0,-31-61 160 0,8 35-128 15,-6-16 128-15,-4-1-128 0,0 3 128 0,-4 0 0 16,-1-2 0-16,-2-1 0 0,-2-1 128 0,-2-1-128 15,-1-2 128-15,-3-1-128 0,2-2 240 0,-2-1-32 16,0 0 0-16,1-3 0 0,2 0 176 0,0-3 48 16,1 0 0-16,2-2 0 0,1-1-176 0,0-2-48 15,0-1 0-15,2 1 0 0,1-2-208 0,1-1 0 16,0 1 0-16,2-1 0 16,0 1-256-16,0 0-160 0,1 0-32 0,0 2 0 15,2 1-640-15,-1-2-144 0,4 2-32 0,-2 0-16976 0</inkml:trace>
  <inkml:trace contextRef="#ctx0" brushRef="#br0" timeOffset="51805.82">18677 17069 10127 0,'-1'-1'896'0,"-2"1"-704"0,1 0-192 0,2 0 0 0,-1-2 1008 0,-1 2 160 0,-2-1 48 0,-1 0 0 15,-2 1 832-15,-1-2 192 0,1 2 16 0,2 0 16 16,1 0-288-16,1-1-48 0,1 1-16 0,2 0 0 15,3-2-352-15,1 2-80 0,3-2-16 0,2 0 0 16,2-1-288-16,2 1-64 0,-13 2-16 0,0 0 0 16,0 0-448-16,0 0-80 0,47-9-32 0,-32 6 0 15,-15 3-272-15,45-10-48 0,-45 10-16 0,48-14 0 16,-48 14-80-16,51-14 0 0,-51 14-128 0,41-13 192 16,-27 6-192-16,0 3 176 0,2 0-176 0,-2 1 160 15,-14 3-160-15,0 0 160 0,0 0-160 0,0 0 160 16,0 0-16-16,0 0 0 0,27 59 0 0,-34-37 0 15,-2 2 16-15,-1 2 0 0,-1 5 0 0,-3-1 0 16,0-4-32-16,1 0 0 0,0 4 0 0,2 1 0 16,1-3 0-16,0 4-128 0,2 0 192 0,1 2-64 0,1-2-128 0,2 1 128 15,0-2-128-15,1-3 128 0,1-1-128 0,2-3 128 16,0-3-128-16,0-4 128 0,0 0 0 0,2-1 0 16,-2-2 0-16,1-1 0 0,1-4-128 0,-1 0 192 15,2-1-192-15,-2-2 192 0,1 0-192 0,1-3 128 16,-2 1-128-16,0-3 128 0,1 1-128 0,-2-2 0 15,1-2 0-15,1 1 128 0,-1-2-128 0,-1-1-192 16,1-2 32-16,1-2 16 16,-2-1-448-16,1-2-96 0,-1-2-16 0,0-2-12384 15,0-1-2480-15</inkml:trace>
  <inkml:trace contextRef="#ctx0" brushRef="#br0" timeOffset="52034.37">18611 17339 21183 0,'1'-1'1888'0,"0"-1"-1504"0,2 2-384 0,0 0 0 0,1 0 1616 0,2-1 256 0,4 0 48 0,-10 1 16 15,0 0 832-15,52-9 176 0,-52 9 16 0,0 0 16 0,72-6-1584 0,-72 6-320 16,0 0-64-16,71-2-16 0,-71 2-448 0,0 0-96 16,61-2 0-16,-61 2-16 15,0 0-160-15,0 0-16 0,66 3-16 0,-66-3 0 16,0 0-240-16,0 0 0 0,0 0 0 0,0 0 0 15,61 0-448-15,-51-1-128 0,-2-1-16 0,2-1-18736 16</inkml:trace>
  <inkml:trace contextRef="#ctx0" brushRef="#br0" timeOffset="52670.11">19372 17305 19343 0,'4'0'1728'0,"-1"-3"-1392"16,0 1-336-16,-2 0 0 0,2 1 1184 0,0-2 160 0,3-3 48 0,2-2 0 15,5-5 1360-15,-1-2 256 0,1 0 64 0,0 0 16 16,-2 1-1136-16,-2 0-224 16,-1 0-64-16,-2 1 0 0,-2-1-928 0,0 0-192 0,-2-2-32 0,-4 0-16 0,1 2-112 0,-5-1 0 15,1-1-16-15,-2 2 0 0,-2 0-112 0,1 1-32 16,-2-2 0-16,0 2 0 15,3 2-64-15,-3-1-16 16,-1 1 0-16,-1 1 0 0,0 2-144 0,0 1 0 0,1 2 144 0,1 1-144 16,2 3 0-16,-2-1 0 0,0 5 0 0,-3 3 0 15,0 4-160-15,1 4 160 0,-1 4-192 16,0 6 192-16,2 2-160 0,1 2 160 0,0 2-128 0,4-1 128 16,1 1 0-16,2 1-128 0,4-1 128 0,1-1 0 15,2 0 0-15,-4-29-160 0,17 48 160 0,-17-48 0 16,0 0-224-16,30 48 64 0,-26-40 16 0,0-1 0 15,2-1 144-15,-1-2-208 0,-5-4 80 0,0 0 128 16,0 0 0-16,0 0 0 0,74 6 0 0,-74-6 0 16,39-13 0-16,-22 5 0 0,-2-2 144 0,-1-2-16 0,-3 0 96 0,-1-1 32 15,0 0 0-15,-3 1 0 0,-2-1 48 0,0 0 16 16,-2 2 0-16,-2-2 0 0,0 3 16 0,1 0 16 16,-4 3 0-16,2 0 0 0,2 3-32 0,-2 1 0 15,-2 2 0-15,2 1 0 0,0 1-48 0,-1 2-16 16,0 1 0-16,1 3 0 0,-2 3-128 0,-1 1-128 15,2 4 192-15,-2 0-192 0,2-1 128 0,-2 3-128 16,0 2 0-16,0 0 0 0,2 3 128 0,-2 0-128 16,2 1 0-16,-2 1 0 0,1-2 0 0,1 1 0 15,-1-2 0-15,2-2 0 0,0 0 0 0,0-2 0 16,2-1 0-16,-1-2 0 0,-1 0 0 0,2-3 0 16,1-1 0-16,-2-1 0 0,0-1 0 0,-1-1 0 15,0 0 0-15,0-1 0 0,0-2-304 0,2 0-16 16,-2 1 0-16,0-2 0 15,1-2-384-15,-1 0-96 0,0 1-16 0,2-2 0 16,-1 0-352-16,0-3-80 0,2 0-16 0,1-1-18032 0</inkml:trace>
  <inkml:trace contextRef="#ctx0" brushRef="#br0" timeOffset="53137.76">19703 17165 15663 0,'0'-4'1392'0,"1"-2"-1120"0,0 2-272 0,2 1 0 0,0-1 1984 0,1-3 352 0,3-6 64 0,6-6 16 0,5-5 448 0,5-2 80 15,0 2 32-15,1 4 0 0,-2 2-1408 0,-2 4-288 16,-6 5-48-16,2 2-16 0,-16 7-688 0,0 0-144 16,59-8-16-16,-59 8-16 0,0 0-96 0,0 0-32 15,69 39 0-15,-69-39 0 0,0 0-96 0,27 64-128 16,-27-64 176-16,1 49-176 0,-5-22 144 0,-3-1-144 15,0-4 0-15,0 2 144 0,-4 0-144 0,-2-1 0 16,3-3 0-16,-1-3 0 0,0 0 0 0,-2 0 0 16,-1 2 0-16,-5 4 0 0,0 4 0 0,-1 0 0 15,3-2 0-15,1-4 0 0,5-2 0 0,3-4 192 16,0-2-192-16,3-3 192 0,2 0-48 0,-1-3 0 16,2 0 0-16,2 0 0 0,0-1-16 0,2-1 0 15,-1 1 0-15,2-2 0 0,1 2 16 0,0-2 0 16,2 0 0-16,1-1 0 0,-7-3-16 0,0 0 0 15,0 0 0-15,0 0 0 0,0 0 16 0,0 0 0 16,0 0 0-16,0 0 0 0,57 3 0 0,-46-7 0 16,2-1 0-16,-1 1 0 0,-12 4-144 0,0 0 192 0,41-8-192 0,-41 8 192 15,0 0-192-15,0 0 0 0,50-3 0 0,-50 3 128 16,0 0-128-16,0 0 0 0,0 0 0 0,55 3 0 16,-55-3-256-16,0 0-16 0,0 0-16 0,0 0 0 31,0 0-352-31,0 0-64 0,54-5 0 0,-49 4-16 15,1 0-1056-15,-2-2-208 0</inkml:trace>
  <inkml:trace contextRef="#ctx0" brushRef="#br0" timeOffset="53371.69">20393 17490 35935 0,'-5'3'1600'0,"2"-3"320"0,0 2-1536 0,0-2-384 0,2 0 0 0,-1 0 0 0,1 1 1216 0,0-1 160 0,-5 0 32 0,2 1 16 0,1-1-144 0,-1 2-16 0,1-2-16 0,0 1 0 16,2-1-448-16,-1 0-96 15,2 0 0-15,-1 0-16 0,1 0-384 0,-2 0-80 16,2 0-16-16,0-1 0 0,0-1-208 0,0 1 0 16,-1 0 0-16,1-1 0 15,-2-1-592-15,2 0-176 0,2 1-16 0,-2-1-13184 0,1-1-2640 0</inkml:trace>
  <inkml:trace contextRef="#ctx0" brushRef="#br0" timeOffset="53922.79">20814 17172 32255 0,'0'-8'2864'0,"2"1"-2288"0,-1 1-576 0,-1 2 0 0,0 0 848 0,2-5 64 16,-1-8 16-16,2-8 0 15,0-6 544-15,1-2 128 0,0 7 0 0,2 3 16 0,-1 5-912 0,2 2-192 16,0 6-48-16,2 3 0 0,-1 1-256 0,2 5-48 16,-10 1-16-16,0 0 0 0,0 0-144 0,0 0 0 15,65 14 144-15,-65-14-144 0,0 0 0 0,0 0 128 16,57 58-128-16,-57-58 0 0,0 0 0 0,0 0 0 15,37 59 0-15,-37-59 0 0,0 0 0 0,25 64-128 16,-25-64 128-16,11 49-128 0,-8-23 128 0,-3-2-208 16,-1-2 80-16,-4 2 128 0,-3 3-256 0,-2 2 80 15,-1 2 16-15,-3 1 0 0,0-1 160 0,-3-1-128 0,-2-2 128 0,-1-1-128 0,-2 0 128 0,1-2 0 32,-1-2 128-32,3-2-128 0,-1-1 336 0,2-2 0 15,2-1 0-15,0-1 0 0,4-2 48 0,2-3 16 16,3 0 0-16,3-4 0 0,1-1 48 0,3-2 0 15,0-1 0-15,1 0 0 0,3-2-80 0,2-1-16 16,3 2 0-16,-1-1 0 0,-8-1 96 0,0 0 0 0,0 0 16 0,0 0 0 16,62-3 48-16,-62 3 0 0,0 0 0 0,0 0 0 15,64-8-128-15,-64 8-32 0,0 0 0 0,58-10 0 16,-58 10-80-16,0 0-16 0,0 0 0 0,46-11 0 16,-46 11-80-16,0 0-32 0,0 0 0 0,53-12 0 15,-53 12-144-15,0 0 0 0,50-8 0 0,-50 8 0 16,0 0-192-16,0 0-80 0,46-8-16 0,-41 8 0 31,1-2-544-31,-2 2-96 0,-1-1-32 0,-2 1 0 16,-1-2-416-16,-1 1-96 0</inkml:trace>
  <inkml:trace contextRef="#ctx0" brushRef="#br0" timeOffset="56093.63">24024 17051 13823 0,'4'0'1216'0,"-1"-3"-960"0,0 2-256 0,-2-1 0 0,1 1 976 0,0-2 160 0,5-3 16 0,2-3 16 0,4-4 1168 0,-1 0 224 15,0-1 64-15,-2 0 0 0,-2 1-352 0,-1 0-64 16,-1 1-16-16,-2-1 0 0,0-1-752 0,-2 1-160 15,-1-1-16-15,-1 0-16 0,0 1-608 0,-1 0-128 16,-1 2-32-16,-2 0 0 0,1 1-176 0,0 0-48 16,2 2 0-16,-5-1 0 0,-2 3-128 0,-2 1-128 15,0 2 192-15,-1 2-192 0,-1 2 128 0,1 0-128 16,-2 5 0-16,-1 1 0 0,2 2 0 0,-3 2 0 16,-2 4 0-16,-1 5 0 0,0 6 0 0,-2 3 0 0,3 7 0 15,3-2-144-15,3 1 144 0,3-1-128 0,4-2 128 0,3-1-128 16,2-1-64-16,-1-30-16 0,14 51 0 0,-14-51 0 15,0 0-64-15,0 0-16 0,31 55 0 0,-23-49 0 16,1-2 160-16,3-3 128 0,-12-1-192 0,0 0 192 16,41-7 0-16,-27 0 176 0,0 0 0 0,0-3 0 15,0-1 144-15,0 0 48 0,0-1 0 0,1 0 0 16,0-1-16-16,-2 0 0 0,-6 0 0 0,0 2 0 16,-1 0 0-16,-2-2 0 0,0 2 0 0,0 1 0 15,-1 0-16-15,0 0 0 0,0 3 0 0,-2 1 0 16,-1 4-80-16,2-1 0 0,-2 3-16 0,1 0 0 15,-1 1-112-15,0 2-128 0,-1 3 176 0,1 1-176 16,-2 4 160-16,1 2-160 0,-1 2 128 0,0 4-128 0,0 0 0 16,1 3 0-16,-1 0 128 0,1 2-128 0,1 0 0 0,-2 0 0 15,1 2 0-15,0-2 0 0,-1-2 0 0,2 1 0 16,-1 0 0-16,-1-2 0 0,1-2 0 0,-2-2 0 16,2 2 0-16,-2-4 0 0,0-1 0 0,0-2 0 15,0-1 0-15,1-1 0 0,-1 0 0 0,0-3 128 16,2 0-128-16,-2-1 128 0,0-1-128 0,0 0 192 15,2-1-192-15,-1-1 192 0,1-1-192 0,-1 1 128 16,1-1-128-16,0-1 128 0,-1 2-128 0,1-3 0 16,-1 0 0-16,1 0 0 0,1-2 0 0,-1 1-144 15,-1 0 144-15,2-1-208 16,0-1-496-16,0 1-80 0,2-3-32 0,-1 1 0 16,2-2-416-16,0-1-96 0</inkml:trace>
  <inkml:trace contextRef="#ctx0" brushRef="#br0" timeOffset="57213.78">24638 16891 7359 0,'0'-1'656'0,"2"-2"-528"0,-2 2-128 0,1-1 0 0,-1 2 960 0,0 0 176 0,2-1 16 0,-2-2 16 0,1 0 1376 0,2-1 272 15,-2 1 48-15,1 0 16 16,-1 2-304-16,-1 1-48 0,1 1-16 0,1 2 0 0,-1 0-1072 0,-1 3-224 15,0 1-32-15,0 0-16 16,0 4-320-16,2 0-64 0,-1 1-16 0,-1-1 0 16,2 2-240-16,-2 1-48 0,0-2-16 0,1 1 0 15,0 0-144-15,-1 0-48 0,2-1 0 0,-2 0 0 16,1 0-80-16,1 0 0 0,-2 0-16 0,-2 0 0 16,1-1-48-16,-1 0-128 0,1 1 192 0,-2-3-64 15,2 3-128-15,-2-2 0 0,1 0 144 0,1-2-144 16,0-1 0-16,1 0 128 0,-2-1-128 0,2-1 0 15,0 0 128-15,0-1-128 0,2-1 128 0,-1 0-128 16,0-1 160-16,2 1-32 0,2-1-128 0,-1 0 192 16,1 0-48-16,2 1-16 0,1-2 0 0,1 1 0 15,1-1 16-15,-10-1 0 0,0 0 0 0,0 0 0 0,0 0-16 0,64 4 0 16,-51-5 0-16,1-1 0 0,0 1 16 16,-1-2 0-16,-1 2 0 0,0-2 0 0,-1 1 32 0,0 0 0 15,0 0 0-15,-1 1 0 0,0-2-32 0,-1 3 0 16,-2-1 0-16,0-1 0 0,-2 2-144 0,0 0 160 15,-2 0-160-15,-1 2 160 0,0-1-160 0,-1 0 0 16,-1 1 0-16,0-2 0 0,0 1 0 0,0 1 0 16,-1 0-192-16,1 0 192 15,-2-1-624-15,1 1 0 0,-2-1 0 0,2 1 0 16,-1-2-512-16,1 0-96 0,-1 0-32 0,1-2-16752 0</inkml:trace>
  <inkml:trace contextRef="#ctx0" brushRef="#br0" timeOffset="57530.75">24939 16785 22111 0,'-3'0'976'0,"1"2"208"0,0 1-944 0,2 1-240 0,2 0 0 0,-2 0 0 0,0 2 416 0,1 5 32 0,-1 6 16 0,1 7 0 16,-1-24 1456-16,5 69 304 0,-4-29 48 0,2-2 16 0,0 2-448 0,-2-2-96 15,2 1-16-15,0 0 0 16,-3-1-1008-16,1-3-208 0,1-1-32 0,-1-2-16 16,-1-2-176-16,1-2-32 0,-1-4-16 0,2 2 0 0,-2-2-16 0,0-2 0 0,0 0 0 0,-2-4 0 15,2 0 64-15,0-2 16 16,-1-3 0-16,1-2 0 0,0 0 16 0,0-1 0 16,0-3 0-16,0 0 0 0,-1-1-128 0,1-2 0 15,0-1-16-15,0-2 0 0,0 1-176 0,0-2 0 16,0 0 0-16,0-2 0 0,1 0-192 0,-1-3-128 15,3 1-32-15,-2-3-12640 16,2-2-2512-16</inkml:trace>
  <inkml:trace contextRef="#ctx0" brushRef="#br0" timeOffset="58051.79">25356 16944 22111 0,'1'0'1968'0,"-1"0"-1584"0,2 0-384 0,-1-2 0 0,1 2 1792 0,0-1 288 0,3-1 48 0,3 1 16 0,3-2 208 0,5 0 32 16,0-1 16-16,-1 1 0 0,2-1-1264 0,0 0-256 16,-2-2-48-16,2 2-16 0,0 0-432 0,-1-1-96 15,1 1-16-15,-2-2 0 0,1 4-96 0,-3-3-32 16,-1 1 0-16,1 1 0 0,0 2-144 0,-3-2 0 15,0 2 0-15,-3 1 0 0,0 0 0 0,-2 0 0 16,0 0 0-16,-1 0-176 16,-3 1-432-16,1 1-96 0,-2-1 0 0,0-1-17552 0</inkml:trace>
  <inkml:trace contextRef="#ctx0" brushRef="#br0" timeOffset="58516.51">25294 16958 18431 0,'-2'1'1632'0,"2"1"-1312"0,0-1-320 0,0-1 0 15,0 1 1088-15,0 1 128 0,2 2 48 0,-2 3 0 0,1 3 1232 0,-1-10 256 16,0 0 64-16,7 44 0 0,-7-44-848 0,0 0-176 16,10 59-16-16,-10-59-16 0,0 0-1056 0,13 64-224 15,-13-64-32-15,0 0-16 0,11 55-240 0,-11-55-64 16,0 0 0-16,0 0 0 0,13 51 0 0,-13-51-128 15,0 0 192-15,0 0-64 0,0 0 0 0,0 0 0 16,0 0 0-16,0 0 0 0,0 0 16 0,0 0 0 16,0 0 0-16,0 0 0 0,0 0-16 0,62 5 0 15,-45-13 0-15,1-1 0 0,4 1-128 0,-1-1 0 16,3 1 0-16,-2-1 0 0,2 4 0 0,-24 5 0 16,44-4 0-16,-44 4 0 0,0 0 0 0,0 0 0 15,62 19 0-15,-62-19-176 0,0 0 48 0,0 0 0 16,47 55 0-16,-47-55 0 0,0 0 128 0,14 63-192 15,-14-63 192-15,-3 45-192 0,-1-23 192 0,-3 0 0 16,-4-3-144-16,-2 1 144 0,-1-2 0 0,-3-1 0 0,-3-1 0 0,-1-2 0 16,0-1 0-16,-2-3 0 0,-1 0 0 0,0-3 0 15,1 0 336-15,1-3 48 0,1 0 0 0,2-2 0 16,4-2 128-16,2-2 16 0,2-1 16 0,2-1 0 16,1-2-304-16,1 1-64 0,1-2-16 0,0-2 0 15,2 4-160-15,1-2 0 0,1 1-192 0,0-1 192 31,2 0-688-31,2 1-16 0,0-1 0 0,1 0-18944 0</inkml:trace>
  <inkml:trace contextRef="#ctx0" brushRef="#br0" timeOffset="59051.37">25942 16908 16575 0,'0'-3'1472'0,"-1"-1"-1168"0,1 1-304 0,0 2 0 0,0 0 1376 0,0-2 224 0,-2-2 32 0,1-3 16 0,-2 0 1168 0,-1 0 256 0,2 4 32 0,0 3 16 15,-3 4-1104-15,3 4-224 0,-4 4-32 0,0 5-16 16,-1 1-1056-16,0 2-224 0,0 4-32 0,0 1-16 15,1 1-176-15,1 2-48 16,0 3 0-16,5-30 0 0,-5 58-192 0,5-58 176 0,-3 62-176 0,3-62 160 16,-1 66-160-16,1-66 0 0,1 72 0 0,-1-72 0 15,4 71 0-15,-4-71 0 0,12 62 0 0,-12-62 0 0,0 0-160 16,31 64 160-16,-31-64-208 0,0 0 80 16,48 38 128-16,-48-38-160 0,0 0 160 0,55 13-160 15,-55-13 160-15,39-2 0 0,-20-1 0 0,-1-1-128 16,2 0 128-16,-3-3 176 0,1 0-48 0,-1-2 0 15,-1-1 144-15,-1 1 32 0,1-1 0 0,-4-2 0 16,0 1 128-16,-2-3 16 0,2-3 16 0,0-4 0 16,-1-3 160-16,-1-2 16 0,-5 1 16 0,1-2 0 15,0-1 112-15,-3-3 0 0,-3 1 16 0,-3 0 0 16,0 2-144-16,-3 1-48 0,-1 2 0 0,-1 2 0 16,-4 2-208-16,-3 0-32 0,-2 1-16 0,-4 2 0 0,-2 2-160 0,-2 3-48 15,-2 2 0-15,0 3 0 0,0-1-128 0,0 2 0 16,3 1 0-16,0 2-176 15,2 1-352-15,2 3-80 0,2 0-16 0,1 0 0 16,1 3-416-16,1 0-96 0,2 1-16 0,0 1 0 16,3 2-288-16,0-2-64 0</inkml:trace>
  <inkml:trace contextRef="#ctx0" brushRef="#br0" timeOffset="87989.6">17021 18135 911 0,'7'-2'0'0,"0"2"0"0,1 0 0 0,-3 0 0 0,2 0 448 0,5-1 0 0,7-1 0 0,14 1 0 0,15-2 368 0,11 2 80 16,10-2 0-16,5 1 16 0,2 0 112 0,5 0 32 15,5-1 0-15,6-1 0 0,5-3-288 0,5 3-48 16,7 1-16-16,-3-3 0 0,-12 2-256 0,11-3-48 15,6 1-16-15,7 1 0 0,2 0-144 0,-3 1-48 16,-1 1 0-16,-7-1 0 0,-5 1-64 0,6-1 0 16,5-2-128-16,5 2 192 0,3 0-32 0,0 0-16 15,-3 1 0-15,-7 0 0 0,-6 3 16 0,-7 2 0 16,-4 3 0-16,-9 1 0 0,-10 1-160 0,-12 0 0 0,-11 3 0 16,-12 1 0-1,-9 0-896-15,-9 2-48 0,-10 1-16 0,-7-1-4992 0</inkml:trace>
  <inkml:trace contextRef="#ctx0" brushRef="#br0" timeOffset="88605.67">23942 18038 5519 0,'-10'-9'496'0,"4"2"-496"0,6 2 0 0,3 4 0 0,1 1 1072 0,2-2 112 0,1-3 32 0,4-5 0 0,9-1-160 0,11-1-32 15,10 2 0-15,10 5 0 16,7 1-192-16,10 1-64 0,7 0 0 0,5 3 0 0,12 1 208 0,7 4 48 15,8 2 0-15,1 0 0 0,-5-3-128 0,-2 2 0 16,3-2-16-16,-3 1 0 0,-10 1-304 0,8 0-64 16,7-2-16-16,-1-1 0 0,0-2-304 0,-6 1-64 15,-2-2-128-15,-8 0 192 0,-14 1-192 0,-1-2 0 16,-2 1-144-16,-10-2 144 16,-10 4-944-16,-9-1-80 0,-12 3-32 0,-12-1-9056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3T17:56:56.55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3T17:56:57.529"/>
    </inkml:context>
  </inkml:definitions>
  <inkml:trace contextRef="#ctx0" brushRef="#br0">22632 13468 0,'0'0'0,"0"0"16,64-15-1,-20-2-15,-2-4 16,-8 2-16,-7 5 15,-10 7 1,-9 4-16,-8 3 16,0 0-16,94-31 31</inkml:trace>
  <inkml:trace contextRef="#ctx1" brushRef="#br0">19684 7795 29487 0,'0'-2'2624'0,"0"2"-2112"0,3-3-512 0,-3 2 0 0,0 0 960 0,0 1 96 16,0-3 16-16,1 0 0 0,-1 0 912 0,2 0 192 0,-1 2 48 0,1 1 0 16,-2 1-1456-16,0-1-304 0,0 0-48 0,0 0-16 15,2 28-96-15,-2-15-32 0,0-13 0 0,3 31 0 16,-3-31-16-16,6 37-16 0,-6-37 0 0,8 45 0 16,-5-21-240-16,-3-24 176 0,6 54-176 0,-3-24 160 15,0-1-160-15,-1-1 0 0,0 4 0 0,-1-1 128 16,-1 0-128-16,-1 3 0 0,-1 1 0 0,0 0 0 15,-1-1 0-15,0 0 128 0,0 0-128 0,0-3 0 0,2-5 0 0,1-2 0 16,-2-2 128-16,2-2-128 0,0 0 0 0,0-2 128 16,0-2-128-16,0-2 128 0,0-2 0 0,0 0 0 15,0-2 0-15,0-2 0 0,0-8 0 0,0 0 0 16,0 0 0-16,3 27 0 0,-3-27 0 0,0 0 0 16,0 0 0-16,0 0 0 15,0 0-128-15,0 0 0 0,0 0 144 0,0 0-144 0,0 0 0 0,0 0 0 16,0 0 0-16,53 30 128 0,-53-30-128 0,0 0 0 15,0 0 0-15,0 0 0 0,0 0 0 0,56 5 0 0,-56-5 0 0,0 0 0 16,0 0 0-16,57 0 0 0,-57 0 0 0,0 0 0 16,0 0 0-16,72 0 0 0,-72 0 0 0,0 0 0 15,69-1 0-15,-69 1-128 16,0 0 128-16,73 6 0 0,-73-6 0 0,0 0-160 0,81 7 160 0,-81-7 0 16,0 0-144-16,76 8 144 0,-76-8 0 0,0 0-144 15,81 1 144-15,-81-1-128 0,0 0 128 0,76-4-128 16,-76 4 128-16,0 0 0 0,72-8-144 0,-72 8 144 15,0 0 0-15,61-9 0 0,-61 9 0 0,0 0 0 0,53-7 0 16,-53 7 0-16,0 0 0 0,0 0 0 0,55-8 0 0,-55 8 0 31,0 0 0-31,0 0 0 0,0 0 128 0,0 0-128 16,0 0 0-16,48-16 128 0,-45 11 0 0,0-1-128 16,-1 0 192-16,-1-2-64 0,-1-1 96 0,0 1 16 15,1-2 0-15,1 0 0 0,-1-1 48 0,1-2 16 16,-1-1 0-16,0 3 0 0,-1-1-48 0,2-2-16 15,-1-1 0-15,-1-4 0 0,2 1-48 0,-1-3 0 16,0-2 0-16,1-2 0 0,-1-2 0 0,-1-1 0 16,2 4 0-16,-2-2 0 0,0-2 0 0,-2 0-16 0,4-1 0 0,-2 1 0 15,0 0 64-15,1 0 16 0,-1 1 0 0,0 0 0 16,0 0 0-16,0-1 0 0,-1 2 0 0,1 2 0 16,-2-1-64-16,-1 1-16 0,2-2 0 0,0 2 0 15,-2 0 0-15,-1 3 0 0,1 3 0 0,-1 0 0 16,-1-1 0-16,0 2 0 0,-1 0 0 0,-1 3 0 15,-2 1 32-15,1 2 16 0,-2 1 0 0,0 0 0 16,-1 3 16-16,-2 0 0 0,-2 2 0 0,-4-1 0 16,-1 0 208-16,-4 2 64 0,0 0 0 0,0 0 0 0,-2 1-384 0,-5 0-128 15,-2 1 0-15,-2 0 0 0,-1 2 0 0,-2-2 0 16,0 2 0-16,-1-1 0 0,-4 1 0 0,1-2 0 16,1 1 0-16,1 0 0 0,2 1 0 0,0 0 0 15,-3 0 0-15,1 0 0 0,0 0 0 0,1 1 0 16,1 0 0-16,4 1 0 0,6-1 0 0,3-2 0 15,5-1 0-15,4 2 0 16,5 0-864-16,3-1-160 0,2 1-48 0,4 1 0 16,2-1-960-16,0 0-192 0,0 0-32 0,0 0-19968 0</inkml:trace>
  <inkml:trace contextRef="#ctx1" brushRef="#br0" timeOffset="1272.32">20559 14601 16575 0,'1'-1'1472'0,"-1"-2"-1168"0,0 2-304 0,0 1 0 0,1 0 1248 0,-1-2 192 0,2 1 32 0,-1-2 16 16,-1 0 1344-16,2 2 272 0,-2 1 48 0,-2 3 16 16,1 1-992-16,-1 4-192 0,2 4-32 0,-1 2-16 15,1 3-1104-15,0 2-240 0,0 5-32 0,1 2-16 16,1 4-304-16,-1 1-64 0,1 2-16 0,0 0 0 16,1-1-160-16,0 2 160 0,0 0-160 0,-2-1 160 15,2-4-160-15,0 0 0 0,-2-5 0 0,-1 3 128 0,2-1-128 0,-4 3 0 16,2-2 0-16,-2-3 0 0,0 0 160 0,1-3-160 15,-2-1 192-15,0-2-192 0,0-1 224 0,2-2-64 16,-2 1-16-16,2-2 0 0,-1-3-16 0,2-11 0 16,0 0 0-16,2 26 0 0,-2-26-128 0,0 0 192 15,0 0-192-15,0 0 192 0,0 0-192 0,0 0 160 16,0 0-160-16,0 0 160 0,0 0-160 0,0 0 128 16,0 0-128-16,0 0 128 0,58 17 0 0,-58-17 0 15,0 0 0-15,0 0 0 0,0 0 0 0,46-14-128 0,-46 14 192 0,0 0-64 16,0 0-128-16,52-7 0 0,-52 7 144 0,0 0-144 15,0 0 0-15,65-2 0 16,-65 2 0-16,0 0 0 0,0 0 0 0,72 2 0 0,-72-2 0 0,0 0 0 16,65 4 0-16,-65-4 0 0,0 0 0 0,74 5 0 15,-74-5 0-15,0 0 0 0,75 9 0 0,-75-9 0 16,58 10-128-16,-58-10 128 0,56 10-128 0,-56-10 128 16,0 0-192-16,77 17 32 0,-77-17 16 0,0 0 0 15,66 11 144-15,-66-11-192 0,0 0 192 0,0 0-192 16,68-3 192-16,-68 3 0 0,0 0 0 0,0 0 0 15,55-14 0-15,-55 14 0 0,0 0 144 0,0 0-144 0,42-21 272 0,-42 21-48 16,0 0-16-16,0 0 0 0,34-20 48 0,-27 14 16 16,-7 6 0-16,0 0 0 0,0 0-32 0,23-21-16 15,-19 14 0-15,0-1 0 0,0-2 32 0,-1-2 16 16,2 1 0-16,-3-3 0 0,3 1 80 0,-3-2 16 16,3-4 0-16,-1 1 0 0,-1 1-32 0,1-3 0 15,-1-1 0-15,0 0 0 0,-1 4-16 0,1-3-16 16,-1-4 0-16,-1-3 0 0,-1 0 16 0,-1-1 16 0,-4 1 0 0,1-1 0 15,-1 1 96-15,-1 0 16 0,-1 1 0 0,0 0 0 16,0 2 0-16,0 3 16 0,0 0 0 0,-2 1 0 16,2 2 32-16,-1 1 0 15,-2 1 0-15,0 2 0 0,-2 1-368 0,1 1-128 0,0 0 0 0,-3 2 0 16,1 2 0-16,0 1 0 0,1 1 0 0,-3 1 0 16,0 0 0-16,-3 1 0 0,-4 0 0 0,-3-2 0 15,-2 2 0-15,-3 1 0 0,-2-1 0 0,-3 1 0 16,-3 2 0-16,-6-2 0 0,-10 1 0 0,6 2 0 15,8-1 0-15,-8 1 0 0,-11 1 0 0,-13-1 0 16,0 2 0-16,-4-1 0 0,-1 1 0 0,1 0 0 31,3 1-832-31,1 0-96 0,2 1-32 0,-2 1-15920 0,0 2-3184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19:41.9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7:20:05.138"/>
    </inkml:context>
  </inkml:definitions>
  <inkml:trace contextRef="#ctx0" brushRef="#br0">13033 5057 13823 0,'0'-2'1216'0,"0"1"-960"0,2 1-256 0,-2 0 0 0,1-2 1504 16,1 1 256-16,-1-2 48 0,1-1 16 0,2-3 1392 0,1-3 288 15,1 0 48-15,1-1 16 0,2 1-1456 0,-2-1-304 16,1-1-48-16,1 0-16 15,1 2-912-15,-1-4-176 0,3 1-32 0,-1-3-16 0,0 2-256 0,-1 0-48 16,1-1-16-16,1-1 0 0,-1 2-32 0,0-2 0 16,2-1 0-16,3-1 0 0,1 0-32 0,0-2-16 15,2-1 0-15,1-1 0 0,3 0-32 0,-1-2-16 16,1 0 0-16,0 1 0 0,-4 3-32 0,0 2 0 0,0 0 0 0,3-2 0 31,-1 0 0-31,1-1 0 0,0 1 0 0,-1-2 0 16,3-1 0-16,0-1-128 0,1 0 192 0,-2 0-64 0,-3 6 0 0,-3-1-128 0,0 2 192 0,1-3-64 15,2-1 0-15,1-1 0 0,0 0 0 0,0 0 0 16,2-1-128-16,1 1 192 0,-2-2-192 0,2 0 192 16,-1 0-192-16,1-2 192 0,2 4-192 0,-2-1 192 15,0 3-192-15,0 0 128 0,0 1-128 0,-3 2 128 16,0 0-128-16,2-2 0 16,2-2 0-16,0-1 128 0,2-1-128 0,2 0 0 15,-3 1 0-15,1 1 128 0,-1-1-128 0,-2 3 0 16,-5 2 0-16,1 0 128 0,1 0-128 0,-1 0 0 15,0 0 0-15,1-2 128 0,-3 1-128 0,1 3 0 16,1-2 0-16,-3 1 128 0,0 1-128 0,-2 0 0 16,1 1 0-16,-1 2 0 0,-1 0 0 0,-1 1 128 15,1 0-128-15,-3 1 0 0,2 1 0 0,-2 1 128 16,1-1-128-16,-1 1 0 0,-1-1 128 0,0 1-128 16,0 1 128-16,-2 0-128 0,1 0 128 0,-2 0-128 0,0 1 0 15,0 0 128-15,-3 1-128 0,0 0 0 0,1 3 0 0,-3-3 128 16,1 1-128-16,-1 0 0 0,-1 1 0 0,0 0 0 15,-1 0 0-15,-1 2 0 0,0-2 0 0,-1 0 0 16,-2 1-208-16,1-1-80 0,-1 1-16 0,1 1 0 31,-1-2-528-31,-2 2-128 0,1-1 0 0,-1 2-19584 0</inkml:trace>
  <inkml:trace contextRef="#ctx0" brushRef="#br0" timeOffset="634.34">14442 3367 22111 0,'-3'0'976'0,"2"0"208"0,1 0-944 0,0 0-240 0,1 0 0 0,0 0 0 0,1 0 640 0,1 0 96 0,1-1 16 0,3-1 0 16,1-1 1808-16,1-1 384 0,1 0 64 0,1-2 0 15,-1 1-1472-15,1-1-288 0,-2 0-64 0,-1 1-16 16,4-2-528-16,-1 1-96 0,-1 0-32 0,0-1 0 15,2 0-160-15,2-3-32 0,2 2-16 0,1-4 0 16,0 1-96-16,0 0-16 0,1 0 0 0,-2 1 0 16,-1 0-64-16,-1 1 0 0,1-1-128 0,2-1 192 15,-1 1-192-15,4-2 144 0,-1 2-144 0,-1 0 128 0,-1 1 0 0,-2 2-128 16,-2 2 192-16,-1 0-64 0,-4 1 0 0,-1 3 0 16,-1-1 0-16,-1 2 0 0,1 0 0 0,-3 2 0 15,0-1 0-15,-1 0 0 0,1 2-128 0,-1 2 128 16,-2 0-128-16,0 4 128 0,-2-1-128 0,-1 3 128 15,2-1-128-15,-2 3 128 0,0 1-128 0,1 0 128 16,0-1-128-16,-1 1 128 0,1 3-128 0,-1 3 0 16,0 1 0-16,1 2 128 0,0-2-128 0,0-1 0 0,1-2 0 0,-1 0 128 15,2-1-128-15,0 0 192 0,0-1-192 0,-1-2 192 16,1-3 0-16,-1 1 0 0,-1 0 0 0,1-2 0 16,-1 0 48-16,0-1 16 0,0-2 0 0,-1-2 0 15,2 1-64-15,-2-2 0 0,2 0 0 0,-2-1 0 16,1 1-192-16,0-2 176 0,0-1-176 0,-1 1 160 15,0-1-160-15,1-1 0 0,-1-1 0 0,0-1 0 16,0 2-192-16,0-3-64 0,2 2 0 0,-2-3-16 16,2 1-880-1,-1-1-160-15</inkml:trace>
  <inkml:trace contextRef="#ctx0" brushRef="#br0" timeOffset="2812.55">15285 2671 20271 0,'-1'1'1792'0,"-1"-1"-1424"0,1 1-368 0,1-1 0 0,0 0 576 0,0 0 64 16,0 0 0-16,-1 2 0 15,1-1 1296-15,1 1 272 0,0-1 48 0,-1-2 16 0,3 1-96 0,0 1-32 16,3-1 0-16,1 0 0 0,3 0-1184 0,-10 0-224 16,0 0-48-16,0 0-16 15,63-4-288-15,-63 4-64 0,0 0-16 0,51-9 0 16,-51 9-48-16,0 0-16 0,58-17 0 0,-58 17 0 0,38-14-80 0,-21 6-16 15,0-2 0-15,-3 0 0 0,-3 3 16 0,-2-2 0 16,-1 0 0-16,1-3 0 0,-1 2 0 0,-2-2 0 0,-2 0 0 0,-1 1 0 16,-3 1 16-16,0-1 0 0,-3 0 0 0,-1 1 0 15,-3 0 16-15,-4 1 0 16,-3 1 0-16,-3 2 0 0,-3 0-192 0,-1 4 128 0,1-1-128 0,-4 3 128 16,-4 3-128-16,-2 1 0 0,2 3 0 0,2 1 0 15,2 1 0-15,-1 2-144 0,1 2 144 0,-2 2 0 16,4 4 0-16,-1 1-128 0,2 2 128 0,1 2 0 15,5 0 0-15,0 0 0 0,6-1 0 0,2 1 0 16,2-2 0-16,4 0 0 0,4-1 0 0,1-1 0 16,-4-20-128-16,0 0 128 0,24 51 0 0,-24-51 0 0,0 0-144 0,0 0 144 15,58 49 0-15,-58-49-144 0,0 0 144 0,0 0-128 16,66 20 128-16,-66-20-128 16,0 0 128-16,0 0 0 15,57 0 0-15,-57 0-128 0,0 0 128 0,0 0 0 16,0 0 0-16,51-12 0 0,-46 10 0 0,1-3 0 0,-2 4 0 0,-1-2 0 0,-3 2 144 0,-1-2-144 15,-2 1 192-15,-3 1-192 16,0 1 208-16,-2 0-64 0,-3 1-16 0,-3 2 0 0,-2 2-128 0,-4 2 192 31,-4 4-192-31,-1 2 192 0,-2 2-192 0,-1 1 0 16,2 3 0-16,1 1 128 0,4 1-128 0,2 1 0 16,4 0 0-16,1 2 0 0,4-4 0 0,1 1 0 0,4 0 0 0,0 1 0 15,4-5 0-15,1 1 0 0,3 2 0 0,-3-20 0 16,11 36 0-16,-11-36 0 0,0 0 0 0,31 50 0 15,-31-50 0-15,0 0 0 0,0 0 0 0,62 48 0 16,-62-48 0-16,0 0 0 0,0 0 0 0,67 23 0 16,-67-23 0-16,0 0 0 0,59 4 176 0,-59-4-176 15,0 0 256-15,58-9-64 0,-58 9 0 0,0 0 0 16,49-14 0-16,-49 14-16 0,31-14 0 0,-31 14 0 16,23-14-176-16,-13 7 0 0,-3 1 144 0,-1 1-144 15,-2-3-224-15,0 0-112 0,-1 0-32 0,-2-2-13680 16,1 0-2736-16</inkml:trace>
  <inkml:trace contextRef="#ctx0" brushRef="#br0" timeOffset="3130.62">15657 2905 25791 0,'0'0'2304'0,"0"0"-1856"0,0 1-448 0,0 1 0 0,0-1 1344 0,1 1 160 0,-1 1 32 0,2 2 16 16,0 4 1104-16,3 1 224 0,0 1 32 0,1 2 16 15,-6-13-1840-15,0 0-352 0,0 0-80 0,38 50-16 16,-38-50-176-16,0 0-32 0,0 0-16 0,54 47 0 16,-54-47-160-16,0 0-16 0,0 0-16 0,63 37 0 15,-63-37-64-15,0 0-16 0,0 0 0 0,62 27 0 16,-62-27-144-16,0 0 128 0,0 0-128 0,0 0 128 15,71 21-128-15,-71-21 0 0,0 0 0 0,0 0 0 16,0 0-256-16,0 0-48 0,0 0 0 0,0 0 0 16,0 0-672-16,0 0-144 0</inkml:trace>
  <inkml:trace contextRef="#ctx0" brushRef="#br0" timeOffset="3368.52">15918 2899 25791 0,'-1'-1'1152'0,"1"0"224"0,0 1-1104 0,0 0-272 0,-2 0 0 0,2 1 0 16,0 0 3088-16,-1 4 560 15,-1 0 128-15,1 5 0 0,0 6-2048 0,-2 1-432 16,0 2-80-16,-1 3 0 0,-1 2-464 0,1 1-96 0,0-2-16 0,0 2 0 16,-2 3-144-16,0 2-48 15,2-6 0-15,0 1 0 0,-2 2-208 0,1 2-48 0,-1-3-16 0,0-2 0 16,2 0-176-16,0-2 0 0,0-4 0 0,-1-1 0 15,3-1 0-15,-1-5 0 0,1-1 0 0,1-3 0 16,0-2-704-16,1-2-112 0,0-1-16 0,1-1-19776 16</inkml:trace>
  <inkml:trace contextRef="#ctx0" brushRef="#br0" timeOffset="3876.06">16222 3370 19343 0,'0'11'848'0,"0"-5"192"0,1 1-832 0,1-1-208 0,-1-2 0 0,-1-1 0 16,1 1 1168-16,1 3 192 0,1 4 48 0,0 5 0 16,1 1 1328-16,-1-2 272 0,-1-1 48 0,0-1 16 15,-1-2-1920-15,1-1-368 0,-2-3-80 0,0 0 0 16,0-1-224-16,-2-3-32 0,2-2-16 0,-1 1 0 15,-1-4 64-15,1 1 16 16,0-2 0-16,-2-3 0 16,0 2-64-16,-1-4 0 0,-1-1 0 0,0-4 0 15,1 1 0-15,-2-4 0 0,0 1 0 0,-1-2 0 0,0-3-32 0,0-3-16 16,-1-1 0-16,2 2 0 0,0 3-80 0,1-5-32 16,0-4 0-16,1-7 0 0,1-3-144 0,3 1-16 15,2 0-128-15,1 3 192 0,4 3-192 0,0 1 0 16,1 4 0-16,2 3 0 0,0 2 0 0,3 4-128 15,-2 1 128-15,2 4-160 0,-1 2 160 0,1 1-192 16,-13 9 192-16,0 0-192 0,0 0 192 0,0 0 0 16,61 0 0-16,-61 0 0 0,0 0 0 0,0 0 0 0,0 0 0 0,44 45 0 15,-39-32 0-15,-3 0 176 0,-2 0-176 16,-2 1 192-16,-1-2-64 0,-2 1 0 0,-2 1 0 0,-2-1 0 16,1-3 64-16,-5 0 0 0,-1 3 0 0,-3 1 0 15,0-2 64-15,0-2 0 0,3 0 16 0,1-1 0 16,-1-2-112-16,3 0-32 0,0-3 0 0,1 0 0 15,1-1-128-15,2 0 0 0,3-3 0 0,0 1-176 16,1-1-384-16,1 2-80 16,2-2 0-16,2 0-16 15,2-2-496-15,0 1-112 0,3-1-16 0,2-2-18400 0</inkml:trace>
  <inkml:trace contextRef="#ctx0" brushRef="#br0" timeOffset="4303.46">16482 3043 12095 0,'3'2'256'0,"-2"-2"64"0,2 0 16 0,-2 0 0 0,1-2-336 0,-2 2 0 0,1 0 0 0,2 0 0 0,0 0 4576 0,2-1 848 0,-5 1 160 0,0 0 48 0,0 0-2544 0,0 0-496 16,0 0-96-16,0 0-32 0,0 0-1440 0,60-3-304 15,-60 3-48-15,0 0-16 0,0 0-144 0,0 0-16 16,56-10-16-16,-56 10 0 0,0 0-176 0,35-14-48 0,-23 7 0 0,-1 0 0 15,0-1-64-15,-2-1-32 0,-1 1 0 0,-1-4 0 16,-1 2-32-16,-3-1 0 0,0 0 0 0,-3 0 0 16,0-1 48-16,-3 1 0 0,-3 0 0 0,-1-1 0 15,-1 1-32-15,-1 3 0 0,-1 1 0 0,-2-1 0 16,-1 3-144-16,-3 1 0 0,2 2 144 0,0 1-144 16,3 2 0-16,-1 1 128 0,0 2-128 0,0 1 0 15,3 4 0-15,-1 1 144 0,3 1-144 0,0 2 0 16,2 1 144-16,4-1-144 0,-2-5 0 0,3 2 144 15,2 3-144-15,3-1 0 0,-5-12 0 0,0 0 0 0,27 47 0 0,-27-47 0 16,0 0 0-16,0 0 0 0,48 45 0 0,-48-45 0 16,0 0 0-16,0 0 0 0,0 0 0 0,69 33 0 15,-69-33 0-15,0 0 0 0,0 0-160 0,0 0 160 16,71 8-208-16,-71-8 80 16,0 0-576-1,0 0-96-15,0 0-32 0,59 2-13056 0,-59-2-2608 0</inkml:trace>
  <inkml:trace contextRef="#ctx0" brushRef="#br0" timeOffset="4652.92">17158 2898 11055 0,'6'-14'480'0,"-3"7"112"0,0 0-464 0,0 0-128 0,-2 2 0 0,-1 1 0 0,0 0 2656 0,1-3 512 0,1-4 96 0,-2-5 32 15,0 2 976-15,-3-2 192 0,-1 2 32 0,-2 2 16 16,-2 2-2848-16,-2 0-560 0,-3 3-112 0,0 2-32 16,-2 3-368-16,1 0-80 0,-1 2 0 0,3 2-16 15,-4 2-48-15,1 0-16 0,-4 2 0 0,2 2 0 16,3 1-192-16,0 1-48 16,1 2 0-16,2 2 0 0,1 2-64 0,5 0 0 0,0 0-128 0,2 0 192 0,3 1-192 0,3 1 0 15,2-1 0-15,-5-17 0 0,0 0 0 0,0 0 0 16,36 55 0-16,-36-55 0 0,0 0 0 0,0 0 0 15,62 41 0-15,-62-41 0 16,0 0 0-16,0 0 0 0,60 17 0 0,-60-17 0 0,0 0 0 0,58 10-128 0,-58-10 128 16,0 0 0-1,65 4-464-15,-65-4-48 0,0 0 0 0,60-2 0 16,-60 2-576-16,0 0-128 0</inkml:trace>
  <inkml:trace contextRef="#ctx0" brushRef="#br0" timeOffset="4954.76">17362 2481 28559 0,'-2'-5'2544'0,"1"-1"-2032"15,0 2-512-15,-1 1 0 0,2 1 1568 0,-1 0 224 16,-2-5 32-16,0-3 16 0,-1-2 336 0,0 2 80 16,2 5 16-16,1 2 0 0,1 4-1232 0,1 5-240 15,1 4-48-15,2 4-16 0,-4-14-224 16,11 38-64-16,-11-38 0 0,13 50 0 0,-6-19-96 0,3 4-32 15,-2 2 0-15,1 2 0 0,-1 5-80 0,2 1-32 16,0 2 0-16,0-2 0 0,-2-4-208 0,1-6 128 16,-9-35-128-16,11 54 0 0,-11-54 128 0,10 40-128 15,-10-40 0-15,0 0 0 0,10 42 128 0,-7-32-128 0,0 0 0 16,-2-4 144-16,0-2-144 0,1-1 0 0,-2-2 0 0,0 0 0 16,1-1 0-16,-1-1 0 0,0 0 0 0,0-4 0 31,0 3-656-31,-1-4-16 0,1-1 0 0,-3-4-13680 0,2 1-2736 0</inkml:trace>
  <inkml:trace contextRef="#ctx0" brushRef="#br0" timeOffset="5193.07">17280 2745 24879 0,'-3'-1'2208'0,"2"1"-1760"0,1 0-448 0,0-1 0 0,0 1 2128 0,0 0 352 15,0 0 64-15,0 0 16 0,1 0 64 0,2 0 0 16,3 0 16-16,1 0 0 0,0 1-1520 0,3 0-304 15,-10-1-64-15,0 0-16 0,0 0-256 0,0 0-48 16,65 7-16-16,-65-7 0 0,0 0-208 0,0 0-32 16,66 3-16-16,-66-3 0 0,0 0-160 0,0 0 0 15,63 2 0-15,-63-2 0 0,0 0 0 0,0 0 0 16,65-2 0-16,-65 2 0 16,0 0-768-16,0 0-48 0,0 0 0 0,54-1-12960 15,-48 1-2608-15</inkml:trace>
  <inkml:trace contextRef="#ctx0" brushRef="#br0" timeOffset="5653.63">17776 2963 15663 0,'0'0'688'16,"0"0"144"-16,0 0-656 0,0 0-176 0,0 0 0 0,0 0 0 0,0 0 3376 0,0 0 640 15,0 0 128-15,0 0 16 0,0 0-1072 0,56 4-208 16,-56-4-64-16,0 0 0 0,0 0-1744 0,0 0-368 16,51-8-64-16,-41 3 0 15,0 0-160-15,0 1-32 0,0-2 0 0,-2-1 0 16,-1 0-192-16,0 1-32 0,-1-1-16 0,-2 0 0 0,0 0-80 0,-1 0 0 16,0-2-128-16,-3 1 192 0,0-1-192 0,-1 1 176 15,-2 0-176-15,-1-1 160 0,-2 1-160 0,0-1 0 16,-2-2 0-16,-5 1 0 0,0 0 0 0,-1 3 0 15,-1 0 0-15,-2 4 0 0,0 0 0 0,0 5-144 16,3-1 144-16,1 3-208 0,3 2 64 0,0 1 16 0,2 3 0 0,1 0 0 31,1 1 128-31,3 0 0 0,3 4 0 0,2-1 0 0,-2-14 0 0,0 0 0 0,21 45 0 0,-21-45 0 16,0 0 0-16,0 0 0 0,55 51 0 0,-55-51 0 16,0 0 144-16,0 0 16 0,66 31 0 15,-66-31 0-15,0 0 80 0,0 0 16 0,61 11 0 0,-61-11 0 0,0 0-112 16,0 0-16-16,58-1 0 0,-58 1 0 0,0 0-128 0,0 0 0 15,51-12 0-15,-51 12 0 16,0 0-512-16,31-12-176 0,-31 12-32 0,0 0-19584 16</inkml:trace>
  <inkml:trace contextRef="#ctx0" brushRef="#br0" timeOffset="6179.28">18283 2207 23951 0,'-4'-13'1056'0,"1"6"224"0,1 2-1024 0,1 0-256 0,0 3 0 0,1 0 0 0,-2 1 2608 0,2-1 464 0,-1 1 80 0,1-2 32 15,-2 3-848-15,2 2-160 0,2 3-48 0,-1 2 0 16,-1-7-1200-16,0 0-240 0,9 43-48 0,-9-43-16 15,11 45-112-15,-11-45-32 0,17 58 0 0,-17-58 0 16,18 62-176-16,-18-62-48 0,21 62 0 0,-21-62 0 16,24 71-256-16,-24-71 128 0,26 72-128 0,-26-72 0 0,24 70 192 0,-24-70-64 15,24 61 0-15,-24-61-128 0,22 50 192 0,-22-50-64 16,0 0 0-16,26 52-128 0,-26-52 192 0,0 0-64 16,0 0 0-16,0 0-128 0,34 48 192 0,-30-44-64 15,-1-1 0-15,0-2-128 0,0-1 192 0,-3-1-192 16,0 0 192-16,-2-2-192 0,-1-1 160 0,0-2-160 15,-1 0 128-15,-1-1-128 0,-2 0 0 0,-1 0 0 16,3 0 0-16,-4 0 0 0,-1-2 0 0,-2 1 0 16,-4-2 0-16,-4 0 0 0,-2 2 0 0,-4-1-176 15,1 4 48-15,1 2 0 0,0 3-224 0,3 1-32 0,1 3-16 0,3 3 0 16,4 1 256-16,3 1 144 0,2 1-160 0,4 2 160 16,2 0 0-16,2 0 0 0,0-12-128 0,0 0 128 15,0 0 0-15,0 0 0 0,33 58 0 0,-33-58 0 16,0 0 0-16,0 0 0 0,63 39 0 0,-63-39 0 15,0 0 352-15,0 0-32 0,72 28-16 0,-72-28 0 16,0 0 144-16,0 0 16 0,70 15 16 0,-70-15 0 16,0 0-96-16,0 0 0 0,52 0-16 0,-52 0 0 15,0 0-240-15,38-10-128 0,-27 4 128 0,-1-1-128 16,0-2-208-16,-1 1-112 0,-1-1-32 0,-1 1-15008 16,-3 1-3008-16</inkml:trace>
  <inkml:trace contextRef="#ctx0" brushRef="#br0" timeOffset="7114.44">19883 2144 9215 0,'2'-3'816'0,"-2"0"-656"0,0 1-160 0,0 0 0 0,0 2 624 0,1-2 80 0,1-1 32 0,-1-1 0 16,-1-3 1808-16,0 0 352 0,0 3 80 0,-1 0 16 15,-2 1-480-15,-1 1-80 0,-1 2-32 0,-2 3 0 16,-1 1-640-16,-2 3-128 0,-3 3-32 0,0 2 0 15,-1 3-496-15,-1 2-96 0,-4 3-32 0,2 3 0 0,1 1-416 0,0 2-96 16,0 4-16-16,4 1 0 16,2 0-64-16,3 0 0 0,3 5-16 0,1-1 0 15,3 2-96-15,1-2-16 0,2-4 0 0,-3-31 0 0,13 57 736 0,-13-57 144 16,18 53 16-16,-18-53 16 16,0 0-1552-16,38 67-320 0,-38-67-64 0,0 0-16 0,44 48 784 0,-44-48 320 15,0 0 0-15,0 0-16 0,58 42-48 0,-58-42-16 16,0 0 0-16,0 0 0 0,0 0-240 0,59 31 128 15,-59-31-128-15,0 0 0 0,0 0 0 0,0 0 0 0,0 0 0 16,0 0 0 0,0 0-672-16,0 0-128 0,43-7-32 0,-42 1-19584 0</inkml:trace>
  <inkml:trace contextRef="#ctx0" brushRef="#br0" timeOffset="7701.4">20268 2721 11967 0,'4'-2'1072'0,"-1"-1"-864"0,-1 0-208 0,1 1 0 0,-1 1 1360 0,-1 0 240 16,1-2 32-16,0-1 16 15,4-2 2256-15,0-3 448 0,1 0 80 0,-2-3 32 0,1 2-2016 0,-3-1-400 16,0 0-64-16,-3-1-32 0,0 3-1120 0,-3-3-208 15,-1 1-48-15,-5 0-16 0,2-1 816 0,-3 3 160 16,0-1 48-16,0 0 0 16,-1 1-1584-16,0 2-480 0,-2 2-16 0,-2 0 0 0,-1 2 736 0,-2 2 144 15,1 1 16-15,0 1 16 0,0 1-176 0,1 2-48 16,1 2 0-16,1 1 0 0,-1 3-192 0,4 0 0 0,3 1 128 0,1-1-128 16,1 1 0-16,3 3 0 0,2 0 0 0,1 3 0 15,3 2 0-15,-3-19 0 0,12 41-160 0,-12-41 160 16,0 0-256-16,34 48 16 0,-34-48 16 0,0 0 0 15,0 0-32-15,0 0 0 0,65 41 0 0,-65-41 0 16,0 0 256-16,0 0-176 0,0 0 176 0,57-7-160 16,-49 2 160-16,1 0 0 15,-2-1 0-15,-2-1 0 0,0 0 0 0,-1 0 144 0,0 0-144 0,-1-2 160 0,-2 2 96 0,1 0 32 16,-1-1 0-16,1-1 0 0,-2 1 96 0,0 1 32 16,1 1 0-16,-1-1 0 0,0 1-16 0,0 1 0 15,0 2 0-15,0 0 0 0,0 0-112 0,1 2-32 16,1 2 0-16,-2 1 0 0,3 0-112 0,-2 3-16 15,2 0-128-15,1 1 192 16,2 2-192-16,-1 0 0 0,1 0 0 0,-6-8 0 0,0 0 0 0,0 0 0 16,0 0 0-16,0 0 0 0,0 0 0 0,61 41 0 15,-61-41 0-15,0 0 0 0,0 0 0 0,0 0 0 16,0 0-128-16,0 0 128 16,0 0-480-16,53-1-32 0,-48-1-16 0,-4-1 0 31,2 2-720-31,-3-1-144 0,0 1-16 0,0 1-19600 0</inkml:trace>
  <inkml:trace contextRef="#ctx0" brushRef="#br0" timeOffset="8098.59">20478 2480 26719 0,'0'1'2368'0,"0"-1"-1888"0,0 0-480 0,0 0 0 0,0 0 2048 0,0 2 304 0,0-1 64 0,0 0 16 0,3 4-176 0,0 0-16 15,-3-5-16-15,0 0 0 0,0 0-1248 0,0 0-240 16,32 54-48-16,-32-54-16 0,0 0-384 0,0 0-80 16,41 59-16-16,-41-59 0 0,0 0-192 0,0 0 0 15,37 53 0-15,-37-53 0 0,0 0 0 0,0 0 0 16,44 49 0-16,-44-49 0 0,0 0 0 0,0 0 0 16,0 0 0-16,0 0 0 0,0 0 0 0,60 27 0 15,-52-28 0-15,-3-1 0 0,1-1 0 0,-1 0 0 16,1-1 128-16,0-1-128 0,-2-4 192 0,0 1-16 0,-1-2 0 0,0-2 0 15,-2 1 256-15,1-2 48 0,-2 2 16 0,0-3 0 16,0-2 112-16,0-2 32 0,1-2 0 0,-1 1 0 16,2 0-64-16,-2 1 0 0,0 2 0 0,1 2 0 15,0 1-160-15,1 3-32 0,-1 2-16 0,-1 1 0 16,2 3-176-16,-1 1-16 0,0 0-16 0,2 2 0 16,-1-1-160-16,-1 2 0 0,0-1 0 0,1 2 0 15,-1 2-224-15,1 0-80 0,1 1-16 0,-2 2 0 16,2-1-960-1,-2 2-208-15,1-1-48 0,-1 3-13616 0,0 2-2720 0</inkml:trace>
  <inkml:trace contextRef="#ctx0" brushRef="#br0" timeOffset="8716.29">20937 2727 9215 0,'4'0'816'0,"-1"-1"-656"0,0-1-160 0,-2 2 0 0,1 0 1856 0,-1-1 352 16,4-1 64-16,0 1 16 0,4-2 1872 0,-9 3 368 0,0 0 80 0,35-11 0 16,-22 7-2320-16,-2-1-480 15,2 1-80-15,-1-2-32 0,0 1-928 0,-1-1-192 0,0 1-48 0,-2-1 0 16,1-1-80-16,0 0-32 0,-2-2 0 0,-1-1 0 16,0 2 32-16,-3-2 0 15,-1 0 0-15,-3-1 0 0,-1 0-16 0,-2 1 0 0,-1-2 0 0,-3 2 0 16,0 1-144-16,-2 1-32 0,2 0 0 0,-3 2 0 15,0 2-256-15,-1 0 160 0,-2 2-160 0,2 2 128 16,0 3-128-16,-1 2 0 0,3 0 0 0,0 4 128 16,3-1-128-16,1 3 0 0,-1 4 0 0,2-1 0 0,1 3 0 0,2 1 0 15,2-2 0-15,0-1 0 0,-1-15 0 0,0 0-176 16,15 48 176-16,-15-48-128 0,0 0-112 0,31 50-16 16,-31-50 0-16,0 0 0 0,0 0 32 0,59 36 0 15,-59-36 0-15,0 0 0 0,54 5 224 0,-54-5-176 16,0 0 176-16,43-13-160 0,-43 13 160 0,27-14 0 15,-17 7 0-15,0-2 0 0,0 1 0 0,0-4 0 0,-2 1 0 0,1-2 0 16,-2 1 224-16,0 0 32 0,-1 0 0 0,-2-1 0 31,0 0 160-31,0 0 32 0,1-1 16 0,-1-3 0 0,1 3-48 0,0-1-16 0,0 2 0 0,0 2 0 16,0-2-192-16,1 3-32 0,1 2-16 0,0 1 0 16,0 1-160-16,0 3 0 0,0 2 0 0,2-1 0 15,-9 2 0-15,0 0 0 0,0 0 0 0,0 0 0 31,0 0 0-31,0 0 0 0,62 31 0 0,-62-31 0 0,0 0 0 0,0 0-144 0,0 0 144 0,41 55 0 16,-41-55 0-16,0 0-128 0,0 0 128 0,0 0 0 16,34 51 0-16,-34-51 0 0,0 0 0 0,0 0 0 15,0 0 0-15,0 0 0 0,0 0 0 0,0 0 0 16,46 41 0-16,-39-39 0 0,-1-2 0 0,1-2 0 0,0-1 0 0,0 2 0 16,-1-2 0-16,-1 0 0 0,1-1-272 0,1 0 0 15,-1 0 0-15,0-1 0 31,1 3-528-31,-2-3-96 0,2 3-32 0,-1-1-13040 0,1 0-2608 0</inkml:trace>
  <inkml:trace contextRef="#ctx0" brushRef="#br0" timeOffset="9202.19">21930 2615 19343 0,'6'-2'848'0,"-5"-1"192"0,2 0-832 0,-1 2-208 0,-1-1 0 0,0 1 0 0,1-2 2992 0,2-1 544 0,0-5 112 0,3-1 32 16,2-1-1088-16,-2 0-224 0,0-2-32 0,-1 2-16 15,-1-1-1472-15,-1 1-288 0,1-2-64 0,-4 1-16 16,-1-3-80-16,-1 1-16 0,-2 0 0 0,-3 2 0 16,-1 0-80-16,0 4-32 0,-1 1 0 0,-2 1 0 15,-2 2-96-15,-2 2-32 0,0 4 0 0,-1 1 0 16,1 2-16-16,1 1 0 0,2 0 0 0,-1 2 0 15,4 3-128-15,1 1 0 0,1-1 0 0,3 0 128 16,0 5-128-16,2-1 0 0,1-15 0 0,0 0 0 0,6 50-128 0,-6-50 128 16,0 0-160-16,0 0 160 0,24 48-320 0,-24-48 48 15,0 0 0-15,0 0 0 0,0 0 32 0,0 0 16 16,56 20 0-16,-46-23 0 0,0 0 96 0,0-3 128 16,1-1-208-16,0 0 80 0,-1-1 128 0,-1-1 0 15,-2-1 0-15,0 2-128 0,-3-1 128 0,-1 1 0 16,-2-1 0-16,-1 1 128 0,2 1 112 0,-4 1 16 15,2 1 16-15,-1 0 0 0,1 4 176 0,-3 0 16 16,2 2 16-16,-1 0 0 0,2 2-80 0,0 1-16 0,0 3 0 0,3 2 0 16,0 1-176-16,-3-10-32 0,0 0-16 0,0 0 0 15,0 0-160-15,0 0 128 0,42 54-128 0,-42-54 128 16,0 0-128-16,0 0 0 0,0 0 0 0,0 0 0 16,64 28 0-16,-64-28 0 0,0 0 0 0,0 0 0 15,49-4-464-15,-39 1 16 0,2-2 16 0,-1 1 0 31,-1-1-752-31,-2 0-160 0</inkml:trace>
  <inkml:trace contextRef="#ctx0" brushRef="#br0" timeOffset="10066.92">22447 2432 27647 0,'-1'-10'1216'0,"1"4"256"0,0 1-1168 0,-2-1-304 0,1 3 0 0,0-1 0 0,-2 0 2624 0,-1-3 480 0,-2-3 96 0,-4-3 0 16,-1 0-1504-16,-2 2-304 0,0 2-64 0,-1 4-16 15,0 2-608-15,-1 3-128 0,2 1-32 0,-1 2 0 16,0 4-256-16,2 0-48 0,1 2-16 0,2 2 0 16,2-1-224-16,3 0 0 0,0 4 0 0,1 2 0 15,2-4 0-15,2 4 0 0,-1-16 0 0,0 0 0 16,14 52-208-16,-14-52 64 16,0 0 16-16,0 0 0 0,44 52 704 15,-44-52 160-15,0 0 32 0,0 0 0 16,61 20-1584-16,-61-20-304 0,0 0-64 0,46-4-16 0,-46 4 1712 0,0 0 352 0,46-17 64 0,-32 10 16 15,-3-2-1584-15,0 1-304 0,-1 1-64 16,0-2-16-16,-3 2 1728 0,0 0 320 0,-1 3 80 0,-2 1 16 31,-1 2-1424-31,-2 1-272 0,1 1-64 0,-1 2-16 0,-1 1 880 0,0-4 176 0,0 0 48 0,2 36 0 0,-2-17-192 0,0 5-16 16,0 0-16-16,-2 3 0 0,1 4-64 0,-2 2-16 16,-1 4 0-16,1-1 0 0,-1 2-144 0,-2-2 128 15,0-2-128-15,1-3 128 0,-2-3-128 0,0-4 0 16,-2-1 0-16,-1-4 0 0,2-2 0 0,-1-3 0 15,-1-1 0-15,0-2 0 0,1 1-176 0,-3-4 176 16,4-1-128-16,-2-1 128 0,0-2 0 0,0-2 0 0,2-2 0 0,-1-3 0 16,2-1 0-16,0-3 0 0,3-2 0 0,0-2 0 15,1-3 0-15,1-5 0 0,1-1 0 0,1-2-128 16,1-4 128-16,1-3 0 0,1-2 0 0,-1 2-128 16,3 1 128-16,-1-2 0 0,2-5 0 0,1 1 0 15,1 2 0-15,-1 1 0 0,2 4 0 0,1 1 0 31,-1 4 0-31,3 2 0 0,-1 2 0 0,3 2 0 16,-1 2 0-16,0 1 0 0,-1 2 128 0,1 1-128 0,1 0 208 16,0 2-16-16,2-1-16 0,-2 4 0 0,-1-1-48 0,-1 2-128 15,-12 4 192-15,0 0-64 0,43-9-128 0,-43 9 0 16,0 0 0-16,0 0 0 0,0 0-160 0,49-4-64 16,-43 4-16-16,1 0 0 15,-1 0-416-15,1 0-96 0,0 0-16 0,-2 1 0 16,2-1 160-16,0 2 32 0,-7-2 0 0,0 0 0 0,0 0 304 0,0 0 64 15,0 0 16-15,0 0 0 0,58 7 192 0,-51-9 0 16,2 0 0-16,-2-1 0 0,0-1 0 0,0-1 0 16,0 0 0-16,0-1 0 0,0-2 272 0,0-1-48 0,0 1-16 0,0-2 0 15,2 0 48-15,-2 0 16 0,1 0 0 0,-3 0 0 16,-2 2-64-16,-3-2-16 0,-5 3 0 0,-2 0 0 16,-1 1-48-16,-2 2-16 0,-1 1 0 0,-4 2 0 15,1 1-128-15,-1 1 192 0,-2 3-192 0,3 2 192 16,1 2-192-16,0 2 192 0,3 2-192 0,2 0 192 15,2 1 0-15,3-2 0 0,2 1 0 0,1 0 0 16,0-12-192-16,0 0 192 0,16 45-192 0,-16-45 192 16,0 0 0-16,0 0 0 0,39 60 0 0,-39-60 0 0,0 0 32 0,0 0 16 15,51 42 0-15,-51-42 0 0,0 0-96 0,0 0-16 16,71 27 0-16,-71-27 0 0,0 0-128 0,55 4 0 16,-55-4 0-16,0 0 0 15,51-10-368-15,-51 10-96 0,39-14-32 0,-39 14-21312 16</inkml:trace>
  <inkml:trace contextRef="#ctx0" brushRef="#br0" timeOffset="10431.03">22964 1715 27647 0,'7'0'1216'0,"-1"0"256"0,-6 0-1168 0,0 0-304 0,0 0 0 0,0 0 0 0,0 0 1248 0,57 15 192 0,-57-15 32 0,70 25 16 0,-70-25 864 0,103 44 160 15,-103-44 48-15,102 56 0 0,-102-56-1472 0,90 74-304 16,-90-74-48-16,64 72-16 0,-64-72-336 0,54 96-64 16,-30-42 0-16,-5-2-16 0,-3 0-304 0,-3-5 160 15,-13-47-160-15,15 76 128 0,-15-76-128 0,4 61 0 16,-5-34 0-16,-2-2 0 16,-4-2-384-16,-3 1-176 0</inkml:trace>
  <inkml:trace contextRef="#ctx1" brushRef="#br0">12259 13304 0,'0'0'0,"0"0"0,0 0 16,-62-24 15</inkml:trace>
  <inkml:trace contextRef="#ctx0" brushRef="#br0" timeOffset="24518.53">7939 8565 6447 0,'-1'0'576'0,"0"0"-576"0,-1 0 0 0,1-2 0 0,1 2 848 0,-2 0 64 15,0 2 16-15,-4-1 0 0,0 0 1312 0,-1 2 256 16,0 0 48-16,0 0 16 0,1 0-288 0,1-2-48 16,1 2-16-16,1 0 0 0,-1-2-624 0,1 1-128 15,0-1-32-15,0 0 0 0,0 2-144 0,0 0-48 16,2 0 0-16,0 1 0 0,-1 2-400 0,2-1-64 16,0 2-32-16,0 2 0 0,2-1-352 0,-1 1-64 15,2 4 0-15,1-2-16 0,0 2-304 0,2-1 0 16,1 2 128-16,-7-14-128 0,0 0 0 0,31 36-144 15,-31-36 16-15,0 0 0 0,0 0-64 0,0 0 0 16,62 25 0-16,-62-25 0 0,0 0 192 0,0 0 176 0,0 0-48 0,61-22 0 16,-51 12 176-16,-3-3 16 0,3 0 16 0,-3-1 0 15,-1 3-16-15,-1-2-16 0,-1 0 0 0,-2-1 0 16,-1 0 16-16,-1 0 16 0,-1 0 0 0,-2 1 0 16,0 2 0-16,-2 0 0 0,-3-1 0 0,1 1 0 15,-1 3-32-15,-2-1-16 0,2 2 0 0,-2 1 0 16,0 3-112-16,0 1-32 0,-1 2 0 0,-1 1 0 15,2 3-144-15,-2 1 160 0,-1 0-160 0,0 2 160 16,1 5-160-16,-3-3 0 0,4 0 0 0,1-1 0 0,2 2 0 0,1 2-144 16,1-1 144-16,3-1-208 0,2 1 832 0,1 0 160 15,1-2 48-15,1 1 0 16,2 0-1776-16,0 0-336 0,3 1-80 0,0-1-16 0,-7-10 880 0,0 0 176 16,0 0 48-16,0 0 0 0,0 0 16 0,54 32 0 15,-54-32 0-15,0 0 0 0,0 0 256 0,0 0-192 16,0 0 192-16,0 0-160 0,65-17 160 0,-59 12 0 0,-1-1 0 15,1-1 0-15,-2 0 0 0,0 0 144 0,1 0-144 0,-4-2 160 16,0 2 32-16,-1-1 16 0,-1-1 0 0,0 2 0 16,-1 2 96-16,-1-3 16 0,-1 0 0 0,0 1 0 15,-3-2 32-15,1 2 16 0,-1 0 0 0,-1 2 0 16,1 2-64-16,-2-1-16 0,2 2 0 0,-2 1 0 16,1 2-80-16,-3 1-16 0,-1 0 0 0,1 3 0 15,-2 0-192-15,1 1 144 0,2 2-144 0,0 0 128 16,1 0-128-16,2 0 0 0,2 1 0 0,2-1 0 15,-1-1-144-15,2 1-16 0,2-1 0 0,0 0 0 32,2-2-320-32,0 1-64 0,3-2-16 0,0 0 0 0,1-1-560 0,1-1-112 0</inkml:trace>
  <inkml:trace contextRef="#ctx0" brushRef="#br0" timeOffset="25984.81">7945 8847 6447 0,'0'-1'576'0,"0"-1"-576"0,0 1 0 0,0 1 0 0,0 0 1104 0,-1-2 112 0,1 1 32 0,0-2 0 16,-2 0 784-16,1 1 144 0,1 0 48 0,0-1 0 16,-2 2-384-16,2-1-80 0,0 2-16 0,0 0 0 15,0 2-128-15,-1 1-16 0,1 0-16 0,-1 1 0 16,1 0-336-16,0 0-64 0,0 2-16 0,0 0 0 15,0 2-368-15,0-1-80 0,0 2-16 0,1-2 0 16,-1 0-240-16,1 1-48 0,-1-1-16 0,2 2 0 16,-1-1-48-16,1-1-16 0,-2 0 0 0,1 2 0 15,-1-1-80-15,0 1-32 0,2-1 0 0,-2 1 0 16,1-1-80-16,0 1-16 0,-1 1 0 0,0-2 0 0,0 2-128 16,0 0 192-16,0 0-192 0,0 0 192 0,0-1-192 0,0 1 192 15,0 2-192-15,0-2 192 0,-1-1-192 0,1 1 128 16,0 0-128-16,-1 0 128 0,1 0-128 0,0-2 0 15,0 2 0-15,0-1 128 0,-2-1-128 0,2 1 0 16,0-4 0-16,0 3 128 0,0-3-128 0,0 2 0 16,-1-1 144-16,1 0-144 0,0 1 0 0,0 0 144 15,-2-2-144-15,2 2 0 0,0 2 160 0,-1-1-160 16,1 1 128-16,-2-1-128 0,1 2 128 0,1-1-128 0,-1-1 0 0,1-1 128 16,-2 3-128-16,2-1 0 0,0-1 0 0,0 1 128 15,0 0-128-15,0 0 0 0,0 1 0 0,0-2 0 16,0 2 0-16,0 0 0 0,0-2 128 0,0 1-128 15,2-1 0-15,-2 2 0 16,0 2 0-16,1-1 0 0,-1 2 0 0,0-1 0 0,1 1 0 0,-1 0 0 16,2 1 0-16,-2 0 0 0,1 0 0 0,-1 0 0 15,0-1 0-15,2 0 0 0,-2-1 0 0,1 1 0 16,-1 0 0-16,2-2 0 0,-2 2 0 0,1-3 0 16,-1 1 0-16,0-1 0 0,0 1 0 0,0 1 0 0,-1-1 0 0,1-1 0 15,0 1 0-15,-2 0 0 0,1-1 0 0,1 0 0 16,-2 0 0-16,2-1 0 0,-1 0 0 0,1 1 0 15,-2 2 0-15,2-1 0 0,-1 0 0 0,1 1 0 16,0-4 0-16,0 2 0 0,-1 0 0 0,1 0 0 16,0 2 0-16,-2 0 0 0,2 0 0 0,-1 0 0 15,-1-1 0-15,2 0 0 0,-1 2 0 0,0 0 0 16,-1 1 0-16,2 0 0 0,-1-1 0 0,-1 1-144 16,2-1 144-16,-1 1 0 15,1-2-144-15,0 1 144 0,0 1 0 0,0-1-144 0,-1 1 144 0,1 0 0 0,-2 0 0 0,2-1-128 16,0 1 128-16,-1 0 0 0,1 0 0 0,-2-1 0 15,1 1 0-15,-1-1 0 0,1 1 0 0,0-1 0 16,1-2 0-16,-2 2 0 0,1-2 0 0,1-1 0 16,-2 0 0-16,2 0 0 0,-1 0 0 0,1 1 0 15,-1 0 0-15,1 1 0 0,-2 0 0 16,2 0 0-16,-1-1 0 0,1 0 0 0,-2 3 0 0,1-1 128 16,0 0-128-16,-1 1 0 0,1-3 0 0,-1 2 0 15,1 1 0-15,-1-1 0 0,2 1 0 0,-1 0 0 16,1-1 0-16,0-2 0 0,-1 3 0 0,1-1 0 0,-2 1 0 0,2-1 0 15,0-1 0-15,0 1 0 0,-1-2 0 0,-1 2 0 16,2-2 0-16,-1 2 0 0,1 1 0 0,-1-1 0 16,1 0 0-16,-2 1 0 0,1-1 0 0,1-2 0 15,-2 2 0-15,1-2 128 0,1 2-128 0,0-1 0 16,-1 0 128-16,-1-1-128 0,2 2 0 0,0-3 128 16,-1-1-128-16,1 1 0 0,-2 0 0 0,2 2 0 15,-1-1 0-15,1 0 128 0,0 0-128 0,0-1 0 0,-2 2 0 16,2-3 0-16,0 3 0 0,0-2 128 0,-1-2-128 0,1 1 0 31,-1 2 0-31,1-1 128 0,-2 0-128 0,2 1 0 0,0-1 0 0,-1 1 144 0,-1 1-144 0,1-1 0 31,0 0 160-31,1-1-160 0,-2 1 128 0,1-1-128 16,1 1 128-16,-2-2-128 0,2-1 128 0,-1 1-128 16,-1-1 128-16,1-1-128 0,0 1 0 0,-1-1 128 15,1 0-128-15,1-3 128 0,-2 2-128 0,1-4 128 16,1 3-128-16,-1-3 160 0,-1 1-160 0,2-1 160 15,0 1-160-15,0-1 160 0,-1 1-160 0,1-1 160 16,-2 0-160-16,1 1 0 0,1 0 144 0,-1 0-144 0,1 1 0 0,-2 0 128 16,1 2-128-16,-1-2 0 0,2 3 0 15,-1-1 0-15,-1 1 0 0,2 1 0 0,-1 0 0 0,1-1 0 16,0-2 0-16,0 1 0 0,0 0 0 0,0-2 0 16,0 0 0-16,0-1 0 0,0-2 0 0,0 2 0 15,0-1 0-15,0-2 0 0,0 0 0 0,0 0 0 16,0 0 0-16,0 0 0 0,0-2-208 0,-1 2-16 15,-1-1 0-15,2-1 0 16,-1 1-304-16,-2-1-64 0,2 2-16 0,-2 0-12384 16,0-1-2464-16</inkml:trace>
  <inkml:trace contextRef="#ctx0" brushRef="#br0" timeOffset="26793.7">7650 11132 11055 0,'-3'1'976'0,"2"0"-784"0,1 1-192 0,0-2 0 0,0 0 1504 0,0 1 256 0,-2 2 48 0,-1 1 16 16,1 3 1184-16,-1 0 256 0,1 2 32 0,1-1 16 15,2 1-1008-15,-1 1-208 0,2-2-48 0,1 2 0 0,-1-3-848 0,4 2-176 16,-2-1-48-16,3 1 0 0,-1 0-448 0,-6-9-80 15,0 0-32-15,0 0 0 16,34 32-96-16,-34-32 0 0,0 0-16 0,0 0 0 0,34 35-64 0,-27-25-16 16,1 2 0-16,-2 0 0 0,0 0-96 0,-2 0 0 15,0-1-128-15,-1 2 192 0,0-2-192 0,-2 2 0 16,2-2 0-16,-2-1 0 0,2 0 0 0,-1-2 0 16,-1 1 0-16,-1-4 0 0,3 0 0 0,-2-1 0 15,1-3 0-15,-1 1 0 0,1-1 0 0,-1-2 144 0,0-1-144 0,2-2 128 16,0-2 128-16,0-1 0 0,1 0 16 0,0-1 0 15,2-2 48-15,0 0 16 0,-1-1 0 0,2-2 0 16,-7 13 48-16,19-25 0 0,-12 11 0 0,1-1 0 16,-1 1-32-16,2 2 0 0,1-3 0 0,-10 15 0 15,21-26-64-15,-21 26-16 0,24-29 0 0,-13 15 0 16,-11 14-16-16,26-29-16 0,-14 13 0 0,1-1 0 16,-13 17-32-16,27-32 0 0,-14 16 0 0,-1 0 0 15,-2 2 16-15,2 0 0 0,-4 3 0 0,-1 0 0 16,0 2-32-16,-1 2 0 0,-1 1 0 0,0 2 0 0,-1 1-64 0,-1 1-128 15,0 0 176-15,-2 2-176 16,0-1 128-16,-1 1-128 0,2 0 0 0,-2 0 0 0,0 0 0 0,-2 1 0 16,2-1 0-16,-1 0-144 15,0 0-416-15,-1 2-80 0,1-1 0 0,-1 2-16 16,-1 0-624-16,-1 2-112 0,1 1-16 0,-1 4-19936 0</inkml:trace>
  <inkml:trace contextRef="#ctx0" brushRef="#br0" timeOffset="30358.32">9510 11786 3679 0,'2'0'320'0,"-2"-2"-320"0,0 2 0 0,0 0 0 0,0 0 1024 0,0 0 128 16,-2 0 16-16,2-1 16 0,-1 1 800 0,0 0 176 15,-1 1 16-15,1 1 16 0,-2-1-704 0,1 0-144 16,0 2-16-16,-1 2-16 0,1-3-224 0,0 1-32 16,0 1-16-16,1 1 0 0,-1-3 48 0,2 3 16 15,0-1 0-15,2-1 0 0,-1 1 528 0,1-1 96 16,-1 1 32-16,0 0 0 0,2 1-1184 0,0-3-256 15,1 1-32-15,1 0-16 16,-1 0-992-16,0-3-208 0,0 0-32 0,0 0-16 0,2-2 976 0,-2 1 160 0,1-2 48 0,-1 0 16 16,0 1 288-16,-1-3 64 15,0 2 16-15,-2-1 0 0,2 0 176 0,-2 0 16 16,-1 0 16-16,2 1 0 16,-2-2-176-16,0 1-48 0,0 1 0 0,-2-1 0 0,1 1-160 0,-2 1-32 15,2-1-16-15,-4 0 0 0,1 0-128 0,0 0-32 0,0 2 0 0,0-2 0 16,-2 2-48-16,2-2-16 0,-2 1 0 0,-1 1 0 15,1-1-16-15,-1 2-128 0,3 0 192 0,-2 2-64 16,2 1-128-16,1 0 128 0,0 1-128 0,1 0 128 16,0 2-128-16,1-1 0 0,1 1 0 0,0 1 0 15,1 0 0-15,1 0 0 0,0 0 0 0,1-1-176 16,2 1-16-16,-1-1 0 0,0-1 0 0,0 1 0 0,0-2-32 0,2 0-16 16,-2-1 0-16,2-3 0 0,-2 0 96 15,-1-3 16-15,1 2 0 0,2-3 0 0,-2-1 128 0,0 0 0 16,-1-1 0-16,1-1 0 0,1 0 224 0,-2 0-32 31,-1 0 0-31,3-2 0 0,-3 2 16 0,1 0 0 0,0 0 0 0,0 0 0 0,-2 2-16 0,-1 0-16 31,-1 0 0-31,-1 0 0 0,1 1-16 0,0 1 0 16,-2-1 0-16,0 0 0 0,-1 1 32 0,1 0 0 16,-1 0 0-16,-1 2 0 0,1 0-64 0,0 1 0 15,0 1 0-15,0-1 0 0,-2 3-128 0,2 0 0 0,2-1 0 0,1 3 128 16,-1-1-128-16,1 0 0 0,1 0 0 0,1-1-176 31,1 1-320-31,-1-1-64 0,2 0-16 0,0-1-18736 0</inkml:trace>
  <inkml:trace contextRef="#ctx0" brushRef="#br0" timeOffset="30644.09">9553 11876 8287 0,'-3'7'368'0,"1"-4"80"0,1 1-448 0,0-1 0 0,-1-2 0 0,1 2 0 0,1 0 1600 0,-2 3 224 0,1 2 48 0,-2 2 16 0,0 3 1168 0,2-2 224 0,0-1 48 0,-1 0 16 16,-1-2-1168-16,2 1-256 15,-1-1-32-15,0-2-16 0,2 1-512 0,-3-1-96 16,1-1-32-16,0 0 0 0,0-4-496 0,1 2-96 0,-1-2-32 0,2-1 0 16,0 0-416-16,0-1-64 0,2-1-128 0,-1-2 176 31,2 0-736-31,1-3-144 0</inkml:trace>
  <inkml:trace contextRef="#ctx0" brushRef="#br0" timeOffset="47035.82">11012 6173 6447 0,'0'0'576'0,"0"0"-576"0,0-2 0 0,1 2 0 0,-1 0 768 0,0 0 64 16,2 0 0-16,1-1 0 0,-1 1 688 0,1 3 144 15,3 0 16-15,-3 2 16 0,1 1-400 0,-1 2-80 16,0 1 0-16,-1 1-16 0,1 0-176 16,-1 1-16-16,-1 3-16 0,1 2 0 15,0-1-32-15,-2 2-16 0,2 0 0 0,-1 1 0 0,1-1-176 0,-2 2-16 16,1-4-16-16,-1 2 0 15,1 4-160-15,-1-1-48 0,-1-4 0 0,2 2 0 0,-1 2-144 0,-1 2-16 0,0 0-16 0,1-3 0 16,-2-2-112-16,1 2-32 0,-1 1 0 0,1 1 0 16,0 0-48-16,-2 0-16 0,1-1 0 0,-1 0 0 31,2-1 48-31,0 1 0 0,-1 0 0 0,2 0 0 0,-1 0 64 0,-1-2 0 0,2 0 16 0,2-1 0 16,-2 0-64-16,0-1-16 0,1-1 0 0,-1-1 0 15,2 2-32-15,-1-2-16 16,0 0 0-16,1-1 0 0,-1 1-16 0,2-3 0 0,-1 1 0 0,-1-1 0 15,0 0-128-15,2 2 0 0,-1-3 144 0,-1 0-144 0,2 0 0 0,-2 1 0 32,1 2 0-32,-1-2 128 0,2 2-128 0,-2-3 0 15,1-3 0-15,-1 1 128 0,1 2-128 0,0 1 0 16,1 2 0-16,-1 0 0 0,0-2 0 0,1 0 0 16,0 1 0-16,1-1 0 0,-1-1 0 0,0 0 0 15,1 1 0-15,-1-1-128 0,0 0 0 0,0-2 0 16,0 1 0-16,-1 1 0 0,1-2 128 0,0 1-208 15,0 0 80-15,-2 0 128 0,2-1 0 0,-2 1 0 16,2-1 0-16,-1 1 0 0,1-1 0 0,-1-1 0 16,1 2 0-16,0-2 0 0,0 0 0 0,0-1 0 0,-1-1 0 0,1 0 0 15,0 0 0-15,-1-1 128 0,0 1-128 0,1-1 128 16,0-1-128-16,1 1 160 0,-1 0-160 0,0-1 160 16,0 0-160-16,0 0 128 0,-1-1-128 0,1 0 128 15,0 2-128-15,0-1 128 0,0 0-128 0,0 0 128 16,1-2-128-16,-1 2 128 0,1-2-128 0,0 1 128 15,0 1-128-15,2-3 128 0,0 1-128 0,-2-1 128 16,1 1-128-16,1-1 160 0,1-1-160 0,-1 1 160 16,1-1-160-16,0-1 160 0,0 1-160 0,0-1 160 0,0 1-160 0,0-2 128 15,2 2-128-15,-2-1 128 0,1-1-128 0,1 2 0 16,-2-2 0-16,1 2 128 0,2-1-128 0,-1 2 0 16,-1-1 0-16,1 1 0 0,-2 0 0 0,3 0 128 15,-1 0-128-15,1 0 0 0,-1 0 0 0,1 1 0 16,-2 1 128-16,2-2-128 0,0 1 0 0,0 2 0 15,1-2 0-15,0-1 0 0,1 2 0 0,-1-1 128 16,2-1-128-16,-2 2 0 0,0-2 0 0,2 1 128 16,0-1-128-16,-1 0 0 0,3-1 0 0,-1-1 128 0,0 1-128 0,1-1 0 15,1 1 0-15,1 0 0 16,-2 1 128-16,1-2-128 0,-2 1 0 0,2 1 0 0,-4-2 0 0,2 2 128 16,-1-1-128-16,1 1 0 0,0 0 0 0,-1 0 0 15,1 0 0-15,-1 0 0 0,1-2 0 0,0 1 128 16,0 0-128-16,0-1 0 0,2 1 144 0,0-1-144 15,-1 1 0-15,1 0 144 0,-1-1-144 0,2-1 0 16,0-1 160-16,-1 1-160 0,2 2 128 0,-1-2-128 16,0 2 128-16,0-1-128 0,0 2 128 0,-2 0-128 15,1 0 0-15,-2 0 128 0,2 2-128 0,-2-1 0 0,1 0 0 16,-1 1 0-16,0-2 0 0,1 0 0 0,0 0 0 0,1-2 0 16,-2 2 128-16,1-2-128 0,-1 0 0 0,1-1 0 15,0 2 0-15,1-2 0 0,-2 2 0 0,1-1 128 16,2 1-128-16,-1 1 0 0,-1 0 0 0,-1 0 128 15,1 0-128-15,-3 0 0 0,2 1 0 0,-1 1 0 16,-2-1 0-16,2 1 0 0,-2 0 0 0,2 0 0 16,-2 1 128-16,2-3-128 0,-3 1 0 0,1 0 0 15,2 1 0-15,0-1 0 0,-2 1 0 0,2-1 0 0,0-1 0 16,-1 2 0-16,1-1 0 0,1 0 0 0,-1-1 0 0,1 2 0 16,-3-1 0-16,2 2 0 0,0-2 0 0,-1 1 0 15,1-1 0-15,1 1 0 16,0-2 0-16,2 1 0 0,-1-1 0 0,0 1 0 0,-1-1 0 0,-2 0 0 15,1 0 0-15,0 0 0 0,0 2 0 0,-2-2 0 16,-1 0-160-16,0 0 160 0,1 1 0 0,-1-1-144 16,1 2 144-16,-1-2-128 0,-2-2 128 0,2 1-128 15,-1-1 128-15,1 0 0 0,-2-1-144 0,1-1 144 16,-1-1 0-16,-1 1 0 0,2-2 0 0,-4-1 0 16,2 2 0-16,-1-2 0 0,0 0 0 0,-3-2 0 0,1 2 144 0,0-1 0 15,-1-2 0-15,0 1 0 0,-1 2-16 0,1-1 0 16,2-2 0-16,-3-1 0 0,1-1 0 0,0 1 0 15,1 0 0-15,-1-1 0 0,0 1-128 0,1 0 192 16,-1-1-192-16,1 0 192 0,0 0-192 0,1-2 160 16,-1-1-160-16,0-2 160 0,0 3-160 0,-1-2 192 15,1-1-192-15,-1-3 192 16,-1 2-64-16,1 0-128 0,-3-2 192 0,0 1-64 0,1 3 0 0,-2-3-128 16,1 1 192-16,-3 1-64 0,1 0-128 0,1 1 192 0,1-1-192 0,-2 0 192 15,1 1-192-15,0-1 192 0,1 1-192 0,0 0 192 16,0 2-192-16,-2-1 128 0,2-1-128 0,-1 4 128 15,1 0-128-15,-2-2 128 0,1 3-128 0,0-2 128 16,-2 2-128-16,1 1 0 16,1-1 144-16,0 1-144 15,-1-2 0-15,2 1 144 0,0-2-144 0,-1 2 0 16,1 1 144-16,0 0-144 0,0-2 0 0,0-1 144 16,1-3-144-16,1-1 0 0,-1 2 0 0,0-1 128 15,4-1-128-15,-1 2 0 0,0-1 0 0,-1 1 128 16,1 1-128-16,0 1 0 0,-1 2 0 0,0-1 0 0,-2 1 0 15,2 1 0-15,-1 0 128 0,-2-1-128 16,0 2 0-16,0 0 0 0,-2-1 0 0,1 1 0 0,-1 1 0 0,1-1 128 16,0 1-128-16,-2-1 0 0,0 1 0 0,0-1 0 15,0 2 128-15,-1 2-128 0,-2 0 0 0,2 0 0 16,-1 0 0-16,-3 0 128 0,3 1-128 0,-4-1 0 16,2 1 144-16,-1 0-144 0,-1 1 0 0,2-1 144 15,0 0-144-15,-1-1 0 0,-1 1 128 0,1 0-128 16,-1 1 0-16,1-1 0 0,-2 0 128 0,0-1-128 15,-1 0 0-15,-2-1 0 0,0 2 144 0,1 0-144 0,-1-1 0 0,-1 1 144 16,0 1-144-16,-1 0 0 0,0 1 0 0,-1-1 0 16,1 0 0-16,-2-1 0 0,0-1 0 0,-1 1 0 15,1 1 0-15,-2-1 0 0,2 0 0 0,0 1 0 16,3 0 0-16,-1 2 0 0,1-2 0 0,-3 0 0 16,-2 0 0-16,-1 2 0 0,1-2 0 0,-2-1 0 15,1 1 0-15,0 2 0 0,3-2 0 0,-1 1 0 16,-4 0 0-16,0-1 0 0,-2 1 128 0,-3 0-128 15,2 0 0-15,3 1 0 0,5-1 0 0,-2-1 0 16,-5 2 0-16,-6-2 0 0,-4 2 128 0,-3-2-128 0,1 2 0 0,-3-1 0 16,3 2 0-16,-2-1 0 0,-1 1 0 0,1 0 0 15,2 1 128-15,-4 2-128 16,-2-2 0-16,-2 2 0 0,0 3 0 0,-3-2 0 0,-2 2 0 0,-2-1 0 16,5 2 0-16,0-2 0 0,1-1 0 0,0 0 0 15,4 0 128-15,-1-1-128 0,-2 2 0 0,-3-3 0 16,-1 3 0-16,0-3 0 0,0 1 0 0,0 0 0 15,1-2 0-15,1-1 0 0,3 2 0 0,1-4 0 16,1 2 128-16,0-1-128 0,2-2 0 0,-1 0 0 16,2 1 0-16,1-3 0 0,6 3 0 0,0-4-176 15,1 0 176-15,4-1-192 16,4 1-320-16,3-1-80 0,2-1-16 0,1-2-13024 0,6 2-2592 0</inkml:trace>
  <inkml:trace contextRef="#ctx0" brushRef="#br0" timeOffset="51276.04">13196 7362 9215 0,'-1'5'816'0,"-1"-3"-656"0,2 1-160 0,0 0 0 0,0-2 944 0,0 1 144 0,0 1 48 0,2 1 0 16,-1 3 1408-16,2 3 272 0,1 1 64 0,2 0 16 16,-1 1-688-16,2-4-144 0,2 4-16 0,-1-3-16 15,2 1-688-15,-10-10-144 0,0 0-32 0,0 0 0 16,0 0-400-16,62 47-64 0,-62-47-32 0,0 0 0 15,0 0-288-15,54 41-64 0,-54-41-16 0,0 0 0 16,0 0-80-16,48 47-16 0,-48-47 0 0,0 0 0 16,0 0-208-16,61 52 144 0,-61-52-144 0,0 0 128 15,0 0-128-15,70 51 0 16,-70-51 0-16,0 0 0 0,0 0 0 0,68 41 0 0,-68-41 144 0,0 0-144 0,69 35 0 0,-69-35 144 16,0 0-144-16,77 38 0 0,-77-38 0 0,0 0 0 15,80 37 0-15,-80-37 0 0,0 0 0 0,82 34 0 16,-82-34 0-16,0 0 0 0,82 31 0 0,-82-31 0 15,0 0 0-15,93 22 0 0,-93-22 0 0,64 10 0 16,-64-10 0-16,65 9 0 0,-65-9 0 0,65 5 0 16,-65-5 0-16,65 9 0 0,-65-9 0 0,0 0 0 15,87 10 0-15,-87-10 0 0,0 0 0 0,74 12 128 16,-74-12-128-16,0 0 0 0,68 12 192 0,-68-12-192 0,0 0 192 0,0 0-192 16,75 14 192-16,-75-14-64 0,0 0 0 0,0 0-128 15,0 0 192-15,66 11-192 0,-55-9 192 0,-1-1-192 16,0 0 144-16,-3 1-144 15,0-1 0-15,-1 1 144 0,-2-1-144 0,-1 1 0 0,-2-2 0 0,2 1 128 16,-3 0-128-16,0-1 0 0,-1 2 0 0,-2-1 0 31,-1 1-576-31,1-1-112 0,-3 0-16 0,1-1-11168 0,-1 3-2240 0</inkml:trace>
  <inkml:trace contextRef="#ctx0" brushRef="#br0" timeOffset="51815.25">14638 7855 12895 0,'-3'-1'576'0,"2"0"112"0,0 1-560 0,-1-2-128 0,2 2 0 0,0 0 0 0,0-1 1824 0,-1 1 336 0,1-2 64 0,0 2 16 15,1 0 496-15,1 0 96 0,0 0 32 0,1 3 0 16,0 0-1248-16,3 0-240 0,-1 1-48 0,2 0-16 16,2 0-416-16,-1 1-96 0,2-1-16 0,-10-4 0 15,0 0-272-15,0 0-48 0,0 0-16 0,65 18 0 16,-65-18-128-16,0 0-48 0,0 0 0 0,71 10 0 15,-71-10-144-15,0 0-128 0,0 0 192 0,71 7-192 16,-71-7 128-16,0 0-128 0,0 0 0 0,69 13 0 0,-69-13 0 0,0 0 0 16,0 0 0-16,0 0 0 0,73 18 0 0,-62-12 0 15,1-2 0-15,-2 0 0 0,-2 4 128 0,-2-3-128 16,-1 1 0-16,1 1 0 0,-3 1 128 0,0 1-128 16,-3-1 144-16,-2 1-144 0,1 1 192 0,-3 0-48 15,-3 2-16-15,-2 0 0 0,-1-1 48 0,-1 0 0 16,0 0 0-16,-2 1 0 0,0-1-48 0,-1 0 0 0,0 1 0 15,0-1 0-15,0 2 0 0,0-3-128 0,-1 1 192 0,3-1-64 16,0 0 32-16,3-3 0 16,0 0 0-16,2-2 0 0,0 1-32 0,1-2-128 0,1 1 192 0,0-1-64 15,3-1-128-15,-1-1 0 0,1 1 144 0,1-1-144 16,1 1 0-16,1-2-208 0,2 0 16 0,0-1 16 31,0 0-416-31,1-1-96 0,0 1-16 0,1-1-18448 0</inkml:trace>
  <inkml:trace contextRef="#ctx0" brushRef="#br0" timeOffset="52832.14">15925 7771 14735 0,'2'-2'1312'0,"-1"2"-1056"0,-1 0-256 0,0 0 0 0,0 0 1376 0,0-1 224 0,0 1 32 0,1 0 16 15,-1 0 992-15,0 1 208 0,2 2 32 0,-2 1 16 0,-2 2-1456 0,2 2-288 16,-1 2-64-16,1 0-16 16,-1 1-432-16,1 2-64 0,0 1-32 0,1 2 0 15,0-2-304-15,2 1-64 0,1 1-16 0,1-2 0 16,-5-14-160-16,0 0 0 0,0 0 0 0,0 0 0 0,48 47-128 0,-48-47 128 0,0 0-160 0,0 0 160 16,0 0-192-16,70 1 48 15,-54-5 16-15,-1 0 0 0,0-2 128 0,-1 0-192 16,-2-2 192-16,1 1-192 0,-2-2 192 0,2-1 0 0,-2-2 0 0,-2 0 0 15,-1 4 160-15,-2-2 64 0,1-1 16 0,-1-2 0 16,-1 0 272-16,0-2 48 0,-3-1 16 0,1-1 0 16,-1 0 0-16,-4 0 16 0,2 0 0 0,-3 1 0 15,1 1-208-15,-1 4-32 0,-1 0-16 0,-1 1 0 16,1 4-16-16,-2 1-16 16,4 0 0-16,-3 4 0 0,3 1-32 0,-3 1 0 0,4 2 0 0,-2 3 0 0,3 1-128 0,-1 3-16 15,1 3-128-15,0 1 192 0,0 1-192 0,1 4 0 31,0 3 0-31,2 2 0 0,0 3 0 0,3 1 0 0,-1 2 0 0,1 0-160 0,1 1 160 0,-7-31-192 32,16 62 192-32,-16-62-192 0,15 56-16 0,-9-29-16 15,-6-27 0-15,14 47 0 0,-8-27 48 0,-1-1 16 16,1 4 0-16,-3-2 0 0,0 0 160 0,-2 1-160 0,-1-4 160 0,0-1-160 16,-1-2 160-16,-2 4 0 0,-1 1-144 0,-2 2 144 15,-3 2 0-15,1-3-144 0,-2 2 144 0,-3-3 0 16,1 0-144-16,-4-2 144 0,-1-3 0 0,0 2-144 15,-1-1 144-15,-1-3 0 0,0 1 0 0,0-4 0 16,2 0 0-16,2-3 176 0,-2 0-176 0,3-3 192 16,0-3-32-16,1 1 0 0,3-4 0 0,0 0 0 15,0-4 80-15,2 0 16 0,1-1 0 0,0-1 0 16,1-1 16-16,0-1 16 0,4-1 0 0,-3-2 0 16,4-1-16-16,-1 0 0 0,2 4 0 0,0-4 0 0,0 0-32 0,2-3-16 15,1 0 0-15,0-1 0 0,-1 2-48 0,3-1-16 16,-1 0 0-16,3-1 0 0,-1-1-32 0,1 2-128 15,1 2 192-15,1 1-64 0,-2 4-128 0,1 0 0 16,1 2 144-16,0 0-144 0,1 1 0 0,0 2 0 16,2 1 0-16,-3-1 128 0,1 1-128 0,-1 0 0 15,1 1 0-15,0 0 0 0,1 2 0 0,-1-2 0 16,1 2-144-16,-1-1 144 0,-2-1-256 0,2 0 0 16,0 1 16-16,-1-1 0 15,-2 1-208-15,0 0-32 0,1-1-16 0,-1 1 0 16,0 0-336-16,-1 0-80 0,1 1-16 0,-1 1-18288 0</inkml:trace>
  <inkml:trace contextRef="#ctx0" brushRef="#br0" timeOffset="53307.88">15970 7252 15663 0,'2'1'1392'0,"-1"-1"-1120"0,-1 2-272 0,0-1 0 0,0 1 1088 0,0-1 144 0,0 3 48 0,0 3 0 16,2 5 656-16,-5 3 144 15,0 2 32-15,-1 3 0 0,-1 1-1072 0,-2 2-208 0,0 1-32 0,-1-2-16 16,-1 1-576-16,1-2-208 0,1-2 144 0,0-2-144 16,0-2 0-16,1-2 0 15,0 0 128-15,2-2-128 0,1-1 0 0,1-2 0 0,-1-2 0 0,1-1 0 0,1 0 0 0,-1-1 0 16,1 0-224-16,1 0 80 16,0-1-752-16,-1-1-160 0,1 1-32 0,0-2-11408 15</inkml:trace>
  <inkml:trace contextRef="#ctx0" brushRef="#br0" timeOffset="53577.37">15945 7321 26719 0,'1'2'1184'0,"-1"-2"240"0,0 0-1136 0,0 0-288 0,2 0 0 0,-2 0 0 16,1 0 1872-16,1 1 320 0,0 1 64 0,4 2 16 16,4 0-352-16,-10-4-64 0,0 0 0 0,0 0-16 15,65 27-1136-15,-65-27-208 0,0 0-48 0,69 21-16 16,-69-21-112-16,0 0-32 0,75 23 0 0,-75-23 0 16,0 0-128-16,62 24-32 0,-62-24 0 0,0 0 0 15,0 0-128-15,0 0 0 0,71 36 0 0,-61-30 0 16,-2 0-560-16,1-1-32 0,-2 0-16 0,-2 2-18544 15</inkml:trace>
  <inkml:trace contextRef="#ctx0" brushRef="#br0" timeOffset="64468.24">17389 7338 911 0,'-2'-4'0'0,"1"1"0"0,1 2 0 0,-2-1 0 0,2 1 2880 0,-1 1 480 0,0 0 96 0,-2-1 32 15,0 1-1456-15,-4-2-304 0,0 2-48 0,-3 2-16 16,0-1 448-16,0 3 96 0,-1 2 16 0,-2 1 0 16,0 3-720-16,-1 4-144 0,-1 3-16 0,1 5-16 0,-2 8-176 0,-2 0-48 15,4-3 0-15,-3 7 0 0,-3 7-288 0,-1 5-64 31,2-1-16-31,1 2 0 0,2 5-288 0,2-1-64 16,2 0-16-16,3-2 0 0,3-2-368 0,2-5 144 16,4-3-144-16,2-7 0 0,-2-32 0 0,9 52 0 15,-9-52 0-15,13 44 0 0,-13-44 208 0,0 0-16 16,24 51 0-16,-24-51 0 0,0 0 48 0,0 0 0 16,38 52 0-16,-38-52 0 0,0 0-48 0,0 0-16 0,0 0 0 15,51 34 0-15,-51-34-176 0,0 0 128 0,0 0-128 0,0 0 128 16,0 0-128-16,58 2 0 0,-58-2 0 0,0 0-19024 15</inkml:trace>
  <inkml:trace contextRef="#ctx0" brushRef="#br0" timeOffset="65128.39">17695 7577 15663 0,'2'-4'1392'0,"-1"0"-1120"16,0 1-272-16,-1 1 0 0,0 1 384 0,2-2 32 15,-1-3 0-15,2-1 0 0,0-1 2464 0,0-1 512 16,0 4 80-16,-1 2 32 0,0 3-1088 0,-1 1-224 15,1 5-32-15,-2 2-16 0,0 5-960 0,0 1-192 16,1 6-32-16,0 0-16 0,-1-2-496 0,2 6-112 16,1 7-16-16,1 3 0 0,0 4-128 0,0 2-48 15,2-2 0-15,0 0 0 0,-1 0-144 0,-5-38 0 0,14 67 0 0,-14-67 0 16,13 52 0-16,-13-52 0 16,0 0 0-16,14 55 0 0,-14-55 0 0,0 0 0 15,0 0 0-15,14 44 0 0,-14-44 0 0,0 0 0 0,0 0 0 0,0 0 0 16,0 0 192-16,0 0-32 15,0 0-16-15,0 0 0 0,0 0 80 0,0 0 16 0,0 0 0 0,0 0 0 16,0 0 128-16,0 0 16 0,0 0 16 0,9-6 0 16,-11-2-96-16,2-2-32 0,0-3 0 0,0-1 0 15,2-3-32-15,-1 0-16 0,2-3 0 0,3-1 0 0,1 1-224 0,1 1 176 16,5-1-176-16,1 0 160 0,2 5-160 0,-1-1 0 16,-1 5 0-16,1 1 0 0,-1 3 0 0,0 1 0 15,-14 6 0-15,0 0 0 0,0 0-160 0,56 3 160 16,-56-3 0-16,0 0-144 0,0 0 144 0,57 39-192 15,-57-39 192-15,0 0-192 0,31 53 192 0,-31-53-160 16,13 41 160-16,-13-41-160 0,5 41 160 0,-5-23 0 16,-1-1-144-16,-2-1 144 0,-1-2 0 0,-3-2 0 0,0 1-144 0,-2-2 144 15,-2 1 0-15,0-2 0 0,-2-2 0 0,0-2 0 16,0-1 0-16,-1 0 0 0,3-3 0 0,-3 0 0 16,1-1 0-16,0-2 0 0,2-1 0 0,-2-2 0 15,4 1 0-15,-1-2 144 16,3 0-144-16,-1 0 128 0,3 1-128 0,-1-1 0 15,1 1 0-15,2-2 0 0,0 4-352 0,0-3-48 16,3 0-16-16,1 1 0 0,2-1-560 0,3 1-112 0,0 1-32 0,1 0-17776 16</inkml:trace>
  <inkml:trace contextRef="#ctx0" brushRef="#br0" timeOffset="65561.82">18242 8093 4607 0,'0'0'192'0,"0"0"64"0,0 0-256 0,0 0 0 0,0 0 0 0,0 0 0 0,0 0 2208 0,0 0 400 0,0 0 80 0,0 0 0 0,54-3 1008 0,-54 3 192 16,0 0 32-16,0 0 16 0,0 0-1312 0,0 0-272 0,57 3-48 0,-57-3-16 16,0 0-896-16,0 0-176 15,44-10-48-15,-44 10 0 0,0 0-608 0,36-17-128 16,-24 10-32-16,0-2 0 15,-1 2-80-15,-1-3 0 0,-2 2-16 0,-1-2 0 0,0 0-32 0,-1 0 0 0,0-1 0 0,-3 0 0 16,-2 1-48-16,-1-2-16 0,0 1 0 0,-3-2 0 16,0 1-48-16,-2 2-16 0,-1 1 0 0,-3 2 0 15,1 2-144-15,-3 2 0 0,-3 0 144 0,-1 2-144 16,1 2 0-16,-3 2 0 0,2 2 0 0,-1 2 0 16,1 3 0-16,2 2 0 0,3 2 0 0,2 0-128 15,3 1 128-15,3 1 0 0,2 1-144 0,1 0 144 0,-1-17 0 0,0 0 0 16,17 47-144-16,-17-47 144 0,0 0 0 0,0 0 0 15,44 46 0-15,-44-46 0 0,0 0 0 0,0 0 0 32,61 24 0-32,-61-24 0 0,0 0 0 0,0 0 0 15,62 3 0-15,-62-3 0 0,0 0 0 0,0 0 0 16,63-7 0-16,-63 7 0 0,0 0 0 0,45-10 0 16,-45 10 0-16,0 0 0 15,44-11-800-15,-44 11-48 0,0 0-16 0,0 0-18416 0</inkml:trace>
  <inkml:trace contextRef="#ctx0" brushRef="#br0" timeOffset="65990.59">18919 7844 15663 0,'1'-7'688'0,"0"3"144"0,1-1-656 0,-2 1-176 0,0 1 0 0,-2 2 0 0,1 0 2720 0,0-1 512 0,-4-2 96 0,-2 0 32 0,-3 1-368 0,-2 1-80 16,-3 2-16-16,0 2 0 0,-2 1-1680 0,-1 1-352 15,1 2-64-15,0 1-16 0,0 0-384 0,0 0-80 16,1 1 0-16,2 1-16 0,4-1-112 0,2 1-32 16,4-1 0-16,-1-1 0 0,5 2-160 0,2-2 0 15,1 1 0-15,1-1 0 0,-4-7 0 0,0 0 0 16,0 0 0-16,0 0 0 0,58 36-176 0,-58-36 176 15,0 0-128-15,59 21 128 0,-59-21-144 0,0 0 144 16,69 27-160-16,-69-27 160 0,0 0 0 0,67 35 0 0,-67-35-128 0,0 0 128 16,52 38 0-16,-52-38 0 0,0 0 0 0,0 0 0 15,42 44 0-15,-42-44 0 0,0 0 0 0,0 0 0 16,0 0 0-16,6 35 0 0,-12-29 0 0,-1 1 0 16,-3-3 0-16,-1-1 0 0,-3 1 128 0,-2-1-128 15,2 0 240-15,-3 0-16 0,0-2 0 0,0-1 0 16,0 0 96-16,3-1 32 0,-1-1 0 0,2 1 0 15,0-2-224-15,2 0-128 0,1-1 128 0,2-2-128 16,3 2-192-16,1-2-128 0,3 2 0 0,2-1-19120 16</inkml:trace>
  <inkml:trace contextRef="#ctx0" brushRef="#br0" timeOffset="66355.45">19221 7658 26719 0,'-3'-26'1184'0,"2"12"240"0,1 0-1136 0,0 3-288 0,0 3 0 0,0 3 0 0,0-1 1360 0,0-5 224 0,0-5 32 0,1-2 16 16,-1 2 736-16,1 5 160 0,-1 5 32 0,2 4 0 16,-1 4-1552-16,1 6-304 0,-1 1-64 0,-1-9-16 15,0 0-96-15,10 53-16 0,-10-53 0 0,7 42 0 16,-7-42-80-16,7 52-32 15,-7-52 0-15,9 55 0 0,-5-22-128 0,1 2-16 0,1 2-16 0,0 0 0 16,-6-37-240-16,12 69 176 0,-12-69-176 0,13 59 160 16,-13-59-160-16,13 48 0 0,-13-48 0 0,0 0 0 0,18 47 0 15,-18-47 128-15,0 0-128 0,0 0 0 0,0 0 144 0,0 0-144 16,0 0 160-16,24 48-160 0,-22-45 176 0,-2-3-176 16,0 0 192-16,1-2-192 0,-2 1 128 0,-1-2-128 15,1 0 0-15,-2-1 0 0,0 0 0 0,-1-3 0 16,0 0 0-16,-2-2 0 15,-1 1-576-15,0-2-128 0,-3-1-32 0,-1-4-20448 0</inkml:trace>
  <inkml:trace contextRef="#ctx0" brushRef="#br0" timeOffset="66561.77">19116 7828 24879 0,'3'2'2208'0,"1"-2"-1760"0,1 0-448 0,-3 0 0 15,1 0 1296-15,1 1 176 0,4-1 48 0,-8 0 0 32,0 0 1328-32,0 0 272 0,70 6 48 0,-70-6 16 15,0 0-2080-15,60 3-400 0,-60-3-96 0,0 0-16 16,0 0-432-16,67 1-160 0,-67-1 0 0,0 0 144 16,0 0-384-16,61-3-80 0,-61 3 0 0,0 0-18960 15</inkml:trace>
  <inkml:trace contextRef="#ctx0" brushRef="#br0" timeOffset="67371.05">20238 8135 14735 0,'0'0'1312'0,"0"0"-1056"0,0 0-256 0,0 0 0 0,0 0 1872 0,0 0 320 0,0 0 64 0,0 0 16 16,0 0 368-16,59-6 80 0,-59 6 16 0,0 0 0 15,0 0-1120-15,61-5-208 0,-61 5-64 0,0 0 0 16,0 0-512-16,58-14-96 0,-58 14-32 0,0 0 0 16,42-19-176-16,-29 12-32 15,0 0-16-15,-2-3 0 0,0 2-96 0,-2-2 0 0,-1 1-16 0,-2 1 0 16,-2-1-32-16,-2 1 0 0,-1-1 0 0,-2 1 0 0,-1-2-128 0,-2-1-16 16,-2 1-16-16,-4-1 0 0,2 1-176 0,-3 0 0 15,-1 0 0-15,-2 1 0 0,0 2 0 0,-3 0 0 16,0 2 0-16,-1-1 0 0,-1 3 0 0,2 2 0 15,2 1-176-15,1 1 176 0,1 2-128 0,3 3 128 16,2 1-128-16,-1 0 128 0,5 1-128 0,0 1 128 0,2 4-128 0,4 1 128 16,1 0 0-16,-3-14 0 0,0 0 0 0,21 48-128 15,-21-48 128-15,0 0 0 0,0 0 0 0,56 55 0 16,-56-55 0-16,0 0 0 0,0 0 0 0,72 31 0 16,-72-31 0-16,0 0 0 0,0 0 0 0,68 17 128 15,-68-17 16-15,0 0 16 0,0 0 0 0,65 3 0 16,-65-3-160-16,0 0 160 15,0 0-160-15,58-4 160 0,-58 4-160 0,0 0-144 0,0 0 144 0,54-13-208 16,-54 13-640 0,0 0-128-16</inkml:trace>
  <inkml:trace contextRef="#ctx0" brushRef="#br0" timeOffset="67784.36">20933 7764 18431 0,'0'-8'816'0,"0"4"160"0,0-1-784 0,0 0-192 0,-3 2 0 0,2 1 0 0,-1 0 3152 0,-1-2 592 0,-1-3 112 0,-1 0 32 16,-1 0-1136-16,-4 1-240 0,-1 2-32 0,-2 4-16 16,-1 3-1696-16,-2 2-320 15,-1 2-80-15,0 3-16 0,2 2-208 0,4-4-144 0,1 1 192 0,0 2-192 16,1 2 128-16,2-1-128 0,3 4 0 0,3-3 0 15,2-1 0-15,-1-12 0 0,0 0 0 0,0 0 0 16,0 0 0-16,37 54-192 0,-37-54 192 0,0 0-192 16,0 0-16-16,61 35 0 0,-61-35 0 0,0 0 0 15,0 0 16-15,70 27 16 0,-70-27 0 0,0 0 0 0,0 0 176 0,68 26-192 16,-68-26 192-16,0 0-192 0,0 0 192 0,0 0 0 16,0 0 0-16,54 38 0 0,-52-31 0 0,-2-2 0 15,-1 1 0-15,-3 0 0 0,0-2 128 0,-3 0-128 16,-2 0 160-16,1-1-160 0,-2 0 256 0,-2 0-64 15,3 0 0-15,-4-2 0 0,0 1 112 0,0-1 16 16,1 0 0-16,0-1 0 0,1 0-96 0,0 0-16 16,2 0 0-16,2-1 0 0,2 1-208 0,0-1 0 15,4-1 0-15,1 2 0 16,3-1-640-16,2-1-112 0</inkml:trace>
  <inkml:trace contextRef="#ctx0" brushRef="#br0" timeOffset="68117.69">21307 7472 26719 0,'-1'-11'1184'0,"1"6"240"0,0-3-1136 0,0 3-288 0,-2 1 0 0,2 1 0 0,0 0 2560 0,0-1 464 0,0-3 96 0,2 0 16 0,-1 2-1408 0,1 7-256 16,-1 3-64-16,-1-5-16 0,0 0-752 0,3 46-128 15,-3-46-48-15,3 49 0 0,-3-49-128 0,3 57-16 16,-2-22-16-16,0 4 0 0,-1 4-80 0,2 1-16 16,-1 1 0-16,1-4 0 0,-1-4-208 0,2-2 128 15,-3-35-128-15,7 62 0 0,-7-62 128 0,7 52-128 16,-7-52 0-16,0 0 144 0,10 58-144 0,-10-58 0 16,0 0 144-16,0 0-144 0,6 48 0 0,-6-48 144 0,0 0-144 0,0 0 0 15,0 0 128-15,0 0-128 0,0 0 0 0,0 0 0 16,0 0 0-16,1 34 0 15,-2-35 0-15,-2-1 0 16,0-2-288-16,-1-2-112 0,-1 1-32 0,0-2 0 16,-2-2-656-16,-2-1-144 0</inkml:trace>
  <inkml:trace contextRef="#ctx0" brushRef="#br0" timeOffset="68370.89">21112 7862 31327 0,'3'-1'1392'0,"0"0"272"0,0-1-1328 0,0 2-336 0,-1 0 0 0,1-1 0 0,2 1 2128 0,2 0 368 32,-7 0 64-32,0 0 0 0,50-2-1120 0,-50 2-224 0,0 0-64 0,67 2 0 0,-67-2-272 0,0 0-64 15,62 4-16-15,-62-4 0 0,0 0-384 0,55 4-80 16,-55-4-16-16,0 0 0 0,0 0-320 16,58 0 128-16,-58 0-128 0,0 0 0 0,0 0 0 0,49-4 0 15,-37 1 0-15,-2 2 0 0,-3-1-304 0,0 0-80 16,-2 0 0-16,1 1-13856 15,-2-1-2768-15</inkml:trace>
  <inkml:trace contextRef="#ctx0" brushRef="#br0" timeOffset="68587.97">21718 7868 9215 0,'5'3'816'0,"-4"-2"-656"0,2 2-160 0,-2 0 0 16,-1 0 3168-16,0 0 608 0,0-1 112 0,0 4 16 0,0-6 544 0,0 0 96 15,5 41 32-15,-5-41 0 0,0 0-3040 0,8 54-592 16,-8-54-128-16,0 0-32 0,14 51-512 0,-14-51-96 16,0 0-32-16,0 0 0 0,21 55-144 0,-21-55 0 15,0 0 0-15,0 0 0 16,0 0-464-16,0 0 16 0,0 0 16 0,30 48-18240 15</inkml:trace>
  <inkml:trace contextRef="#ctx0" brushRef="#br0" timeOffset="69245.31">21977 7895 30399 0,'3'1'1344'0,"-2"-1"288"0,2 0-1312 0,-2 2-320 0,1-2 0 0,-1 1 0 16,1 1 1424-16,0 0 224 0,3 4 32 0,-5-6 16 16,0 0-160-16,0 0-48 0,0 0 0 0,42 62 0 15,-42-62-1072-15,0 0-224 0,24 50-32 0,-24-50-16 16,0 0-144-16,0 0 0 0,0 0 0 0,24 53 0 16,-23-47 0-16,1-3 0 0,-1 0 0 0,-1-2 0 0,2 0 0 0,-2-1 0 15,0 0 144-15,-2-2-144 0,2-1 0 0,-1 0 0 16,-1-3 0-16,2 1 128 0,-1-1-128 0,0-1 128 15,1 0-128-15,-2-3 128 0,2 2-128 0,0-4 176 16,2 1-176-16,-1-2 192 0,0 0-192 0,1-1 128 16,2-1-128-16,-1 1 128 0,3-2-128 0,-2 1 0 15,4-1 144-15,-1 1-144 16,2 2 0-16,-1 2 0 0,2 2 0 0,0 2 0 0,3 3 0 0,-2-1 0 0,-11 5 0 0,0 0 0 16,0 0 0-16,0 0 0 0,61 23 0 0,-61-23 0 15,0 0 0-15,0 0 0 0,49 62 0 0,-49-62 0 16,0 0 0-16,27 57 0 0,-27-57 128 0,0 0-128 15,19 52 0-15,-19-52 128 0,0 0-128 0,0 0 0 16,9 48 0-16,-9-48 0 0,0 0 0 0,0 0 0 16,0 0 0-16,-2 25 0 0,0-23 0 0,1-1 0 15,-2-2 0-15,3 1 0 0,-3-3 0 0,0 0 128 16,0-1-128-16,1 0 0 0,0-2 0 0,-1 0 128 16,2-1-128-16,1-1 144 0,0-1-144 0,0 0 160 0,1-3-160 0,1 0 0 15,1-3 144-15,-1-2-144 0,4-1 0 0,-2 0 0 16,2-2 0-16,1-1 128 0,2 0-128 0,0-1 0 15,3 3 0-15,-2 2 0 0,1 3 0 0,0 2-128 16,1 4 128-16,-1 4-128 0,-1 1 128 0,0 0-128 16,-10 3 128-16,0 0-128 0,0 0 128 0,0 0 0 15,0 0 0-15,0 0-128 0,58 49 128 0,-58-49 0 16,0 0 0-16,0 0 0 0,25 62 0 0,-25-62 0 0,0 0 128 16,13 56-128-16,-13-56 128 0,5 38-128 0,-5-38 160 0,0 0-160 15,9 46 144-15,-9-46-144 0,0 0 128 0,0 0-128 16,0 0 0-16,14 50 0 0,-13-45 0 0,2 1 0 15,0-3-144-15,0 0-112 0,0 0-32 0,1-2-12768 32,2-1-2544-32</inkml:trace>
  <inkml:trace contextRef="#ctx0" brushRef="#br0" timeOffset="69752.72">22875 8005 14735 0,'0'0'640'0,"0"0"160"0,0 0-640 0,26-8-160 0,-23 6 0 0,-1 1 0 0,1-1 3264 0,1-2 640 0,5 0 112 0,1-5 16 0,1 1-688 0,-1-1-144 15,-1 0-16-15,-2 0-16 0,-2-1-1952 0,-2 0-384 32,0 0-64-32,-2 1-32 0,-1-3-304 0,-1 2-64 15,-2-1-16-15,-3 0 0 0,1-1-128 0,-4 1-32 16,-1 1 0-16,-2 0 0 0,0 3-48 0,-2 0-16 0,0 3 0 0,0 3 0 15,3-1 0-15,-2 5-128 0,0 1 192 0,1 2-64 16,-1 4-128-16,3 0 0 0,1 4 144 0,2 0-144 16,5 0 0-16,-1 2 0 0,3-16 0 0,1 33 0 15,-1-33 0-15,0 0-160 0,11 49 160 0,-11-49-160 16,0 0-48-16,0 0-16 0,0 0 0 0,43 53 0 16,-43-53 0-16,0 0 0 0,0 0 0 0,0 0 0 15,0 0 224-15,61 16-144 0,-61-16 144 0,0 0-128 16,29-9 128-16,-20 5 0 0,-1 0 0 0,-2 0 0 0,1-2 0 0,-1 0 0 15,-2 1 0-15,0-2 128 0,-1 1 0 0,0 0 0 16,-2-1 0-16,1 0 0 0,-1 1 144 0,-1 1 48 16,-1-1 0-16,1 1 0 0,0 2 16 0,0 0 16 15,-2 3 0-15,2 1 0 0,0 2-80 0,0-3-16 16,0 0 0-16,0 0 0 0,0 0-128 0,0 0-128 16,18 55 192-16,-18-55-192 0,0 0 0 0,0 0 0 15,40 52 0-15,-40-52 0 0,0 0 0 0,0 0 0 16,0 0 0-16,54 33 0 0,-54-33 0 0,0 0 0 15,0 0 0-15,0 0 0 0,51-3 0 0,-40-1 0 0,2-2 0 16,-2 1-144 0,0-2-384-16,-1-1-80 0,1 1-16 0,-1-1 0 15,-1-1-656-15,-1 0-144 0</inkml:trace>
  <inkml:trace contextRef="#ctx0" brushRef="#br0" timeOffset="70038.38">23279 7379 18431 0,'3'4'816'0,"-1"-1"160"0,0 0-784 0,0 0-192 0,-2 0 0 0,0 1 0 0,1 2 3072 0,-1-6 560 0,0 0 112 0,13 49 32 0,-13-49-1008 0,15 59-192 16,-15-59-32-16,16 71-16 0,-16-71-1584 0,13 81-320 16,-13-81-64-16,12 86-16 0,-12-86-192 15,13 82-32-15,-13-82-16 0,11 72 0 16,-11-72 16-16,10 56 16 0,-10-56 0 0,0 0 0 0,16 60 64 0,-16-60 16 15,0 0 0-15,0 0 0 0,0 0-208 0,0 0-32 16,21 55-16-16,-18-51 0 0,-2 0-160 0,2-1 0 16,-1-2 0-16,-1-1 0 0,0 2 0 0,1-4 0 0,1 1 0 0,-2-2-176 31,0-1-320-31,1-2-64 0,-1-1-16 0,-2-1-13056 16,-1-1-2624-16</inkml:trace>
  <inkml:trace contextRef="#ctx0" brushRef="#br0" timeOffset="70275.38">23180 7707 32255 0,'10'-3'1424'0,"-3"2"304"0,2-2-1392 0,-2 2-336 0,-1-1 0 0,-2 1 0 16,3-1 1792-16,6-1 272 16,8-1 64-16,10-1 16 0,7 0-736 0,-3 0-128 0,1 0-48 0,-36 5 0 0,58-4-576 0,-58 4-112 15,48-3-32-15,-48 3 0 0,0 0-288 0,48 5-64 16,-48-5-16-16,0 0 0 0,0 0-144 0,0 0 0 15,0 0 0-15,0 0 0 32,0 0-496-32,0 0-80 0,0 0 0 0,0 0-19600 0</inkml:trace>
  <inkml:trace contextRef="#ctx0" brushRef="#br0" timeOffset="70655.1">23644 7869 13823 0,'0'0'608'0,"0"0"128"0,0 0-592 0,0 0-144 0,0 0 0 0,0 0 0 15,37-2 2096-15,-29 0 384 0,-8 2 80 0,0 0 0 16,51-8 1056-16,-51 8 208 0,39-10 32 0,-20 4 16 16,-1 1-2208-16,-1-1-448 0,0-1-96 0,0-2-16 31,-1 1-592-31,-2-2-128 0,1 0-32 0,-1-1 0 0,-1 1-32 0,-3-1 0 0,-2-2 0 0,-2 0 0 15,-3 0-64-15,-6 1 0 0,2-1-16 0,-5 3 0 16,-2 0-16-16,-5 2 0 0,-1 2 0 0,-3 2 0 0,0 4-224 16,-3 1 176-16,-1 4-176 0,0 0 160 15,-1 6-160-15,4 2 0 0,3 0 0 0,2 2-176 0,3 4 176 0,1 1 0 16,2 1 0-16,2 0 0 16,2 0 0-16,3-21 0 0,-1 47 0 0,1-47-128 0,5 45 128 0,-5-45 0 15,0 0 160-15,27 57-160 0,-27-57 240 0,0 0-48 16,0 0-16-16,58 49 0 0,-58-49 128 0,0 0 16 0,58 18 16 31,-58-18 0-31,0 0-80 0,59 2 0 0,-59-2-16 0,38-3 0 16,-38 3-240-16,0 0 0 0,48-9 0 0,-36 4 0 31,-1-1-368-31,-3 0-160 0,1-1-48 0,-2-1-20224 0</inkml:trace>
  <inkml:trace contextRef="#ctx0" brushRef="#br0" timeOffset="70876.98">22252 7465 8287 0,'-11'-24'368'0,"7"15"80"0,0-3-448 0,1 2 0 0,0 3 0 0,2 2 0 0,-2-2 160 0,-2-3-160 0,-3-6 192 0,-3-1-192 0,-3 0 2368 0,-3 6 384 16,0 4 64-16,-2 4 0 0,1 4-1232 0,0 5-256 16,-1 3-48-16,2 3-10928 0</inkml:trace>
  <inkml:trace contextRef="#ctx0" brushRef="#br0" timeOffset="71464.59">24145 7225 18431 0,'0'3'1632'0,"0"0"-1312"0,0-3-320 0,0 0 0 0,0 0 1024 0,0 0 128 0,0 0 16 0,0 0 16 0,0 0 1232 0,0 0 240 16,43 55 48-16,-43-55 16 0,0 0-560 0,56 52-112 15,-56-52-32-15,0 0 0 0,68 60-1104 0,-68-60-208 16,55 50-64-16,-55-50 0 0,51 56-272 0,-51-56-64 15,44 59-16-15,-44-59 0 0,35 61-64 0,-35-61-16 16,27 62 0-16,-27-62 0 0,21 65 16 0,-21-65 0 16,18 69 0-16,-18-69 0 0,13 66 0 0,-13-66 0 15,7 58 0-15,-7-58 0 0,-3 47 64 0,-1-27 16 16,-3-2 0-16,-4 0 0 0,-1-2 0 0,-2 0 0 16,-3-1 0-16,-1-1 0 0,1-1-96 0,2-2-16 0,0-1 0 0,3-1 0 31,2-2-352-31,1-2-80 0,4-2-16 0,0 0 0 15,3-3-832-15,2-1-192 0</inkml:trace>
  <inkml:trace contextRef="#ctx0" brushRef="#br0" timeOffset="74972.64">25897 7872 8287 0,'-4'-3'736'0,"1"2"-592"0,4 1-144 0,1 0 0 0,-1 0 1072 0,-1-1 176 16,-1-1 32-16,-2 1 16 0,0-1 1136 0,-1 1 240 16,0 2 32-16,-2 4 16 0,2 2-464 0,-2 1-80 15,2 3-32-15,-2 2 0 0,1 1-608 0,2 2-128 0,0 1-32 0,3-17 0 16,0 0-656-16,6 49-128 16,-6-49-16-16,0 0-16 0,24 48-256 0,-24-48-48 0,0 0-16 0,0 0 0 15,56 38 32-15,-56-38 16 0,0 0 0 0,0 0 0 16,61 7 32-16,-61-7 0 0,0 0 0 0,39-12 0 15,-26 5-64-15,0-5-16 0,-1 0 0 0,0-4 0 16,-1 1 16-16,-1-2 0 0,-2 0 0 0,0-3 0 16,-4 3 32-16,-3-1 16 0,-2 1 0 0,-2-2 0 15,-6 2-144-15,2 2-32 0,-2 1 0 0,-4-2 0 16,-4-1-128-16,-4 0 0 0,-2 2 0 0,-2-1 0 0,-4 5 0 0,1 0 0 16,-3 3-128-16,1 3 128 0,2 1-224 0,3 4 32 15,1 0 0-15,5 1 0 0,7 2-64 0,0 1-16 16,4 3 0-16,2 0 0 15,5 3-432-15,2 1-96 0,-1-11-16 0,0 0 0 16,0 0-1808-16,48 50-352 0</inkml:trace>
  <inkml:trace contextRef="#ctx0" brushRef="#br0" timeOffset="75432.32">26319 7437 33455 0,'-11'-10'736'0,"4"5"160"0,1 2 16 0,2 0 32 0,3 3-752 0,-1 1-192 0,-1 1 0 0,-1 1 0 16,-1 4 1920-16,-3 4 336 0,0 7 80 0,1 5 16 16,3 5-1392-16,1 6-288 0,3 4-48 0,1 6-16 15,2 7-256-15,3 4-48 16,1 7-16-16,0-1 0 0,0 0-160 0,0-2-128 0,-1-2 144 0,-2-5-144 16,0-4 0-16,-4-48 0 15,10 80 0-15,-10-80 0 0,10 65 0 0,-10-65 0 0,8 50 0 0,-8-50 0 0,0 0 0 0,9 55 0 16,-9-55 0-16,0 0 0 0,0 0 0 0,0 0 0 15,0 0 0-15,0 0 0 0,0 0 0 0,0 0 0 16,0 0 0-16,0 0 0 0,0 0 176 0,-3 7-176 16,-3-21 192-16,-1-5-192 0,0 2 192 0,-1-4-192 15,-1-3 192-15,1 0-192 0,-1-3 192 0,2 2-192 16,0-2 192-16,0 2-192 0,2 2 160 0,0 3-160 16,1 2 128-16,3 4-128 0,-1 3 128 0,2 2-128 0,2 3 128 0,0 2-128 15,3 1 272-15,0 2-16 0,-5 1-16 0,0 0 0 16,0 0-32-16,0 0 0 0,57 3 0 0,-57-3 0 15,0 0 80-15,55 1 16 16,-55-1 0-16,0 0 0 0,55-3 16 0,-55 3 16 0,0 0 0 0,48-10 0 16,-48 10-128-16,27-8-16 0,-14 2-16 0,-2 1 0 15,-1 0-176-15,0 0 0 0,-2-2 0 0,-1 1 0 16,0 0-528 0,-1 2-96-16,-2-1-16 0,-1-1-21568 0</inkml:trace>
  <inkml:trace contextRef="#ctx0" brushRef="#br0" timeOffset="76415.93">27692 7598 10127 0,'-5'2'896'0,"2"-2"-704"0,3 0-192 0,3 0 0 0,1 0 1504 0,0 0 272 0,-1 0 48 0,1 1 16 0,-4-1 960 0,0 0 192 16,0 0 32-16,0 0 16 0,0 0-752 0,0 0-160 15,53 9-16-15,-45-9-16 0,3-2-656 0,-1-1-128 16,-10 3-32-16,0 0 0 0,38-8-624 0,-22 4-128 16,-1-2-16-16,2-1-16 0,-1 1-192 0,-2-1-48 15,0-3 0-15,0 2 0 0,-1-2 16 0,-3 0 0 16,-2 2 0-16,-1-1 0 0,1 1 48 0,-4-2 0 16,0 1 0-16,-1 1 0 0,-2-2-48 0,-2 1 0 15,-2 2 0-15,-3-1 0 0,-1-1-112 0,-3 4-32 16,-4-1 0-16,0 2 0 0,-3 4-128 0,-1 1 128 0,-5 2-128 0,-1 3 128 15,0 2-128-15,0 2 0 0,0 1 0 0,2 3 0 16,-1 3 0-16,2 0 0 0,1 3 0 0,2 1 0 16,4 1-160-16,2-3 160 0,4 4-208 0,1 0 80 15,1-1-64-15,3 1 0 0,3-23 0 0,2 42 0 16,-2-42 16-16,0 0 0 0,14 48 0 0,-14-48 0 0,0 0 176 0,0 0-192 16,0 0 192-16,51 40-192 0,-51-40 192 0,0 0 0 15,0 0-144-15,41-3 144 0,-32-1 0 0,1-1 0 16,0 0 0-16,-1-1 0 0,-1 0 0 0,1-1 0 15,-4 2 128-15,1 1-128 0,-3-1 144 0,-2 2-144 16,-1 1 160-16,-1 0-160 0,-2 2 176 0,-3 0-176 16,-1 2 192-16,-1 0-192 0,-2 3 240 0,0 0-64 15,-1 2-16-15,-2 0 0 0,0 3-160 0,1 2 160 16,-1-1-160-16,0 3 160 0,2 0-160 0,0 2 128 0,2 1-128 0,3 0 128 16,1 1-128-16,1 0 0 0,1 4 0 0,3-22 0 15,1 42 0-15,-1-42 0 0,0 0 0 0,20 59 0 16,-20-59 0-16,0 0 0 0,35 51-144 0,-35-51 144 15,0 0 0-15,0 0 0 0,60 44-128 0,-60-44 128 16,0 0 0-16,0 0 0 0,66 24 0 0,-66-24 0 16,0 0 0-16,56 6 0 0,-56-6 0 0,0 0 0 15,53-5 128-15,-53 5-128 0,0 0 176 0,42-11-176 16,-42 11 256-16,21-10-48 0,-12 6-16 0,-4 0 0 16,0-2 80-16,-5 0 16 0,0 2 0 0,-5-1 0 0,-2-1 80 0,-3 0 16 15,-5-1 0-15,-5 1 0 0,-4 2-96 0,-1 3-16 16,-4-1 0-16,0 4 0 0,1 1-112 0,1-1-32 15,1 3 0-15,2 0 0 16,0 2 0-16,3 1-128 0,1 0 192 0,5 0-64 0,1 1-128 0,2-1 0 16,4 1 0-16,1-2 0 0,3 1 0 0,1 1-304 15,3-9 48-15,0 0 16 16,0 0-848-16,0 0-160 0,32 47-32 0,-32-47-19776 0</inkml:trace>
  <inkml:trace contextRef="#ctx0" brushRef="#br0" timeOffset="76781.37">28481 7480 22111 0,'1'-6'1968'0,"-1"3"-1584"0,0 0-384 0,0 2 0 0,0-1 1280 0,0 2 160 0,0 0 32 0,0 0 16 0,-1 0 1664 0,-1 2 336 16,-1 1 64-16,1 4 16 0,-4 1-2208 0,-1 5-432 15,-2 2-96-15,-2 5 0 0,-2 3-432 0,-2 5-80 16,-2 5 0-16,-1 3-16 0,-1 7-16 0,-1 2 0 16,1 3 0-16,0 0 0 0,4 0-96 0,3-4 0 15,3-2-16-15,0-5 0 0,3-5-176 0,1-2 0 16,5-30 144-16,-4 47-144 0,4-47 128 0,0 36-128 15,0-36 160-15,0 0-160 0,7 46 144 0,-7-46-144 0,0 0 128 0,0 0-128 16,0 0 0-16,25 55 0 0,-25-55 128 0,0 0-128 16,0 0 0-16,0 0 0 0,0 0 0 0,0 0-176 31,57 31-464-31,-57-31-112 0,0 0-16 0,0 0-19136 0</inkml:trace>
  <inkml:trace contextRef="#ctx0" brushRef="#br0" timeOffset="77273.48">28674 7902 14735 0,'2'-1'1312'0,"-2"-1"-1056"16,1 1-256-16,-1 1 0 0,0 0 2160 0,0 0 368 15,1 0 80-15,-1 0 16 0,3 1 1472 0,-1 3 320 16,-2-4 48-16,0 0 16 0,0 0-3168 0,0 0-624 15,0 0-128-15,0 0-32 0,38 48-336 0,-38-48-64 16,0 0 0-16,0 0-128 0,0 0 144 0,65 20-144 16,-65-20 0-16,0 0 144 0,49-8-144 0,-49 8 128 0,31-12-128 0,-15 5 128 15,-2-1-128-15,0-1 128 0,-1 1-128 0,0-2 128 16,-2 0-128-16,-1-1 128 0,-3 1-128 0,-2-1 128 16,0 1 128-1,-4-2 0-15,-2 3 16 0,-1-1 0 0,-1 1 208 0,1 1 32 0,-3 1 16 0,1 0 0 16,1 2 48-16,-1 1 16 0,3 3 0 0,-2 1 0 15,1 1-144-15,2 5-48 0,0 2 0 0,0-8 0 16,0 0-400-16,9 47 0 0,-9-47 0 0,0 0 0 16,18 73 0-16,-18-73 0 0,14 68 0 0,-14-68 0 0,16 69 0 0,-16-69 0 15,14 65-144-15,-14-65 144 0,11 61 0 0,-11-61 0 16,7 55 0-16,-7-55 0 0,3 48 0 0,-3-48 0 16,0 40 0-16,0-40 0 0,-5 32 0 0,-1-18 0 15,0-2 144-15,-1-1-144 0,-1-3 288 0,-2 1-32 16,-1-2 0-16,-1-3 0 0,1 0 192 0,-2 2 48 15,2-4 0-15,0-2 0 0,-2-2-144 0,3-1-32 16,0-1 0-16,0-2 0 0,3-1-320 0,2 0-192 16,0 2 32-16,3-4 0 15,-1-1-880-15,1-4-176 0,2-3-48 0,0 0-13744 0,0-3-2752 0</inkml:trace>
  <inkml:trace contextRef="#ctx0" brushRef="#br0" timeOffset="77573.95">28989 7396 33167 0,'-4'-11'1472'0,"4"5"304"0,3 3-1424 0,0 1-352 0,1 0 0 0,-1 2 0 0,2 0 256 0,5 0 0 0,-10 0-16 0,0 0 0 0,67 13 1584 0,-67-13 320 15,58 27 64-15,-58-27 16 16,60 39-1168-16,-60-39-224 0,58 54-64 0,-58-54 0 0,51 66-112 0,-51-66-16 15,42 81-16-15,-42-81 0 0,33 87-48 0,-33-87-16 16,20 89 0-16,-20-89 0 0,10 81-48 0,-10-81-16 16,4 66 0-16,-4-66 0 0,3 56 16 0,-3-56 16 15,3 43 0-15,-3-43 0 0,0 0-208 0,-2 48-32 16,2-48-16-16,0 0 0 0,-8 29-272 0,3-24 0 16,-2 1-128-16,-1-2 128 15,-2 0-1344-15,-3 1-192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57:08.5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26346 9754 23951 0,'-5'-3'2128'0,"0"-1"-1696"0,2 1-432 0,2 2 0 0,1-2 960 0,-3-1 128 16,-1-3 0-16,-4-6 16 0,-4-4 48 0,-2-3 16 16,-1-1 0-16,-2-3 0 0,-2-3 112 0,-1-1 0 0,2 0 16 15,-3-2 0-15,1-4-640 0,-1 0-128 16,3-3-16-16,-1-1-16 0,2 2-192 0,-3-1-48 0,1-1 0 0,-2-3 0 16,1-2-48-16,1 1-16 0,1 0 0 0,0 1 0 15,1 4-64-15,0-3 0 0,0 4-128 0,0 0 192 16,0 2-192-16,1 3 0 0,1 3 0 0,2 3 0 15,2 5 0-15,1 3-192 0,0 3 192 0,3 2-208 16,0 3 16-16,3 1 0 0,-1 3 0 0,3 2 0 16,0 0-240-16,2 3-32 0,0 2-16 0,3-1 0 15,-2 2-1360 1,-1-3-272-16</inkml:trace>
  <inkml:trace contextRef="#ctx0" brushRef="#br0" timeOffset="619.4">29345 9374 24879 0,'-11'-7'2208'0,"-6"-4"-1760"0,7 2-448 0,9 8 0 0,-2-3 1120 0,-11-9 144 0,-6-4 16 0,-5-6 16 15,-19-15 896-15,-10-8 176 0,-1-4 48 0,1 1 0 16,2-1-1264-16,4 4-240 0,4-1-48 0,3 0-16 0,3 2-592 0,4 3-112 15,7 8-16-15,0-2-128 16,1 3 0-16,0 0 0 0,1 2 0 0,5 3-192 16,3 2-528-16,2 5-112 0,3 0 0 0,4 4-16704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57:27.0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29626 12057 11055 0,'-12'3'976'0,"2"-2"-784"0,4 1-192 0,2-1 0 0,2 0 1920 0,2-1 320 16,0 0 80-16,-1 2 16 0,1-1-272 0,1-1-48 15,2-1-16-15,2-1 0 0,2-2-96 0,2 0-32 16,1-2 0-16,3-2 0 0,-2 2-352 0,-4 0-80 15,0 1-16-15,2-2 0 0,2-2-608 0,3-3-128 0,6-4-32 0,3-4 0 16,5-7-288-16,5-1-64 0,3-3-16 0,4-3 0 16,1-1 0-16,-3-1 0 15,0 3 0-15,-5-1 0 0,0 1 16 0,-1-1 0 0,-3 0 0 0,-1 2 0 16,-1 1-48-16,-4 3 0 0,-5-1 0 0,-6 15 0 16,-4 3-64-16,-2 1-32 0,1 0 0 0,-3 0 0 15,2-1-160-15,-2 1 128 0,0-1-128 0,-1-1 128 16,-2 1-128-16,1 0 0 0,-1 1 0 0,-1 0 0 0,-1 2 0 0,-1-1 0 15,1 2-192-15,0 0 192 0,-2 1-416 0,0 2 32 16,1 0 16-16,0 0 0 16,-1-1-304-16,0 4-64 0,-1 0-16 0,-1 1-18112 15</inkml:trace>
  <inkml:trace contextRef="#ctx0" brushRef="#br0" timeOffset="428.69">30066 11389 11055 0,'3'-9'480'0,"-2"5"112"0,2 1-464 0,1 0-128 0,0 0 0 0,-1 2 0 0,3-2 1104 0,1-1 208 0,5-2 32 0,7-2 16 0,1-2 1376 0,2-1 272 16,-1-2 48-16,-11 7 16 0,-3 2-832 0,-1-2-176 16,1 2-16-16,2-3-16 15,-1 1-672-15,2-2-128 0,3-3-16 0,1-2-16 16,3-3-352-16,0-1-64 0,0 0-16 0,-2 1 0 0,1 1-320 0,-4 1-64 16,0 3 0-16,-4 3-16 15,-1 0-48-15,-1 6-16 0,0 0 0 0,-2 4 0 0,0 3-64 0,-1 2-16 16,0 5 0-16,-3-12 0 0,0 0-64 0,10 50-16 15,-10-50 0-15,0 0 0 0,14 75-144 0,-14-75 0 16,11 55 0-16,-11-55 128 0,14 54-128 0,-14-54 0 0,0 0 0 0,30 67 0 16,-30-67 0-16,0 0 128 0,0 0-128 0,44 53 128 15,-44-53-128-15,0 0 192 16,0 0-192-16,0 0 192 0,0 0-192 0,0 0 0 0,56 13 0 0,-52-16 0 31,-1 2-448-31,-1-2-128 0,-1 0-32 0,-2 0-19168 0</inkml:trace>
  <inkml:trace contextRef="#ctx0" brushRef="#br0" timeOffset="2593.37">23751 10140 6447 0,'2'-9'576'0,"0"1"-576"0,1 1 0 0,0 3 0 0,0-1 1088 0,1-3 128 0,5-11 0 0,3-12 16 16,7-14 240-16,0-10 64 0,-2 0 0 0,-7 3 0 16,-5-1 288-16,-8 4 64 0,-4-1 16 0,-5 2 0 15,0 5-304-15,-2 3-64 0,-1 6-16 0,-3-3 0 16,-7-1 256-16,-6 2 48 0,-6 0 16 0,-3 4 0 16,-1 4-1840-16,-4 5-512 0,-3 5-16 15,-4 5-16-15,-6 6 384 0,-6 8 160 16,-5 9-128-16,-4 6 128 0,-5 6-240 0,0 5 48 15,5 4 0-15,6 3 0 0,7 3 48 0,-8 11 16 16,-7 14 0-16,-1 10 0 0,2 9 128 0,15-9-128 0,15-19 128 0,0 11-128 0,0 16 128 0,4 14-128 31,4 6 128-31,8-1-128 0,10-7 128 0,3-5-128 0,6-8 128 0,4 0-128 16,8 2-128-16,7-5 0 0,6-2-16 0,-16-74 0 16,48 128-48-16,-48-128-16 15,70 111 0-15,-70-111 0 0,95 93 176 0,-43-58 160 16,2-5-208-16,7-8 80 0,6-5 512 0,4-8 128 15,1-6 0-15,-1-6 16 0,1-7 560 0,-6-3 96 16,-7-2 32-16,6-12 0 0,9-9 16 0,-1-9 16 0,-3-4 0 16,-5-3 0-16,-5-2-480 0,-5-7-80 0,-5-8-32 0,-4-2 0 15,-9 12-208-15,1-15-64 0,2-16 0 0,-2-7 0 16,-5 0-128-16,-8 6-16 0,-10 13-16 0,-3-4 0 16,-5-7-64-16,-7 4-16 0,-4 5 0 0,-5 5 0 15,-2 7-144-15,-5 4 0 0,2 12 144 0,-1 6-144 16,-2 3-240-16,-6 4-112 0,-4 0-32 0,-8 10-12640 15,-3 8-2528-15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06:49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19259 2117 1839 0,'-1'-5'160'0,"-1"3"-160"0,1 0 0 0,1 1 0 0,0 1 480 0,-2 0 64 0,2-2 16 0,-1 0 0 0,-1-1 48 0,1-1 16 16,0-1 0-16,1 1 0 0,1 1-240 0,0 0-32 15,2 1-16-15,0 0 0 0,1 1-160 0,1-1-48 16,0 1 0-16,0 0 0 0,0 1 256 0,-1-2 32 0,1 2 16 0,-1-1 0 16,0 1 464-16,-1 0 112 0,1 0 16 0,-1-2 0 15,-2 4 368-15,1-2 80 0,-1 1 0 0,1 1 16 16,-2 0 352-16,-2 1 64 0,-1 1 16 0,-1 3 0 16,0 1-64-16,-2 1-16 0,-2 6 0 0,-2 0 0 15,1 1-576-15,1 2-112 0,-1 0-32 0,2 4 0 16,0-3-576-16,2 3-112 0,0-1-32 0,3 0 0 15,2 2-400-15,0 1 128 0,1-2-128 0,2-2 0 16,1-2 0-16,2 1 0 0,-6-19 0 0,0 0 0 16,28 59 0-16,-28-59 0 0,0 0-144 0,38 51 144 15,-38-51 0-15,0 0-192 0,0 0 192 0,60 48-160 0,-60-48 160 0,0 0-208 16,0 0 80-16,74 25 128 16,-74-25-192-16,0 0 192 0,48-4-160 0,-33-2 160 15,-1-2 128-15,-2-3 128 0,-2 2 32 0,2-4 0 16,-3-2 224-16,3-5 64 0,-1 2 0 0,-1-5 0 15,-2 1-64-15,1-1-16 0,-2-2 0 0,0-2 0 0,-3 1-176 0,0-1-48 16,1 2 0-16,-4 2 0 16,1 5-16-16,-1-2-16 0,-1-1 0 0,1 1 0 0,-1-1-48 0,0 1 0 15,0 3 0-15,0 5 0 0,-1 2-48 0,1 3-16 0,0 2 0 0,0 1 0 16,1 3-128-16,1 1 128 0,-2 0-128 0,0 3 128 16,1 2-128-16,2 5 0 15,0 3 144-15,-3 2-144 0,0 5 0 0,0 3 128 0,0 4-128 0,0 2 0 16,-2 7 0-16,2 2 0 0,-1-2 0 0,1 4 0 15,0 5 0-15,1-2 0 16,1-4 0-16,-1 1 0 0,2-2-192 0,0 7 32 16,3 7 16-16,-1 6 0 0,2 4-48 0,0 1 0 0,0-3 0 0,-1-2 0 15,0-1 64-15,-2-8 0 0,0-1 0 0,-1-5 0 16,0-2 0-16,-2 1 0 0,1 6 0 0,-4 1 0 16,-1 2 128-16,-1-3-208 0,-1 2 80 0,-3-6 128 15,1-1-224-15,-1-4 80 0,1-6 16 0,0-1 0 16,1-4 128-16,1-3-160 0,-1 1 160 0,-1-4-160 15,0 1 160-15,0-3 0 0,0-5 0 0,0-1 0 0,-2-2 0 0,1-2 0 16,-1-5 0-16,-1-1 0 16,0-2 0-16,-1-4 0 0,-2-2 0 0,3-1 0 15,2-1 0-15,-3-3 144 0,-1-1-16 0,0-6-128 16,-1-1 240-16,2-3-64 0,1 3-16 0,1-2 0 16,2 0 32-16,0-2 16 0,0-2 0 0,1 0 0 0,4 5-16 0,0-2-16 15,1-1 0-15,1 0 0 16,1 0-32-16,2-1 0 0,0 0 0 0,2 2 0 0,3 0-16 0,1-1 0 15,4 0 0-15,1 0 0 0,0 2-128 0,1 0 160 0,1-3-160 0,4 1 160 16,0 0-160-16,-3 3 0 0,0 2 144 0,-3 3-144 31,0 1 0-31,-1-1 144 0,2 0-144 0,0 0 0 0,-3 4 128 0,0-1-128 16,-4 3 0-16,-1 1 0 0,0 3 0 0,-3-1 0 16,-1 2-176-16,0 1 176 0,0 0-592 0,0-1-16 0,0 1 0 0,-1-2-12320 15,1 2-2480-15</inkml:trace>
  <inkml:trace contextRef="#ctx0" brushRef="#br0" timeOffset="493.22">19393 1467 8287 0,'2'-2'736'0,"-2"2"-592"0,0 0-144 0,0-1 0 0,0 1 1760 0,0 0 320 0,-2 0 64 0,2-1 16 0,-1 1 240 0,-1 0 48 0,0 1 16 0,-1 3 0 16,0 1-800-16,0 0-144 0,-1 4-48 0,0-1 0 15,-1 3-368-15,1 4-80 0,-2-1 0 0,1 1-16 16,-1 2-432-16,2 2-96 0,-2 0-16 0,2 1 0 16,-2 1-336-16,2-2-128 0,0-1 0 0,1 0 144 15,-1-2-144-15,1-2 0 16,0-1-160-16,0-2 160 0,2-1-256 0,0-3 32 16,1-1 16-16,0-2 0 15,1-3-816-15,0 1-144 0,2-1-48 0,0-4 0 16,0 0-1120-16,1-2-224 0</inkml:trace>
  <inkml:trace contextRef="#ctx0" brushRef="#br0" timeOffset="743.16">19378 1427 6095 0,'-2'-3'128'0,"1"2"16"0,-1 1 16 0,2 0 32 0,0 0-192 0,0 1 0 15,0 1 0-15,2 1 0 0,1 4 2512 0,-1 1 464 16,4 5 96-16,0 3 0 0,-6-16 0 0,0 0 0 15,28 55 0-15,-28-55 0 0,0 0-768 0,40 65-144 16,-40-65-48-16,0 0 0 0,43 56-672 0,-43-56-144 0,0 0-16 16,0 0-16-1,58 57-736-15,-58-57-144 0,0 0-16 0,0 0-16 0,0 0-176 0,61 39-48 0,-53-35 0 0,1 1 0 16,-2-4-128-16,-1 0 0 16,-1-1 0-16,1 0 0 0,0 0-176 0,-1-2-112 15,0-3-32-15,-1 1-18112 0</inkml:trace>
  <inkml:trace contextRef="#ctx0" brushRef="#br0" timeOffset="2973.11">21474 1720 2751 0,'0'3'256'0,"-1"-2"-256"0,-2 0 0 0,0 1 0 0,2-1 624 0,-2 2 80 0,-3 1 0 0,-4 5 16 0,-1 2 224 0,-3 3 32 0,-2 2 16 0,2 1 0 16,0 1-320-16,0 0-64 0,0 2-16 0,0 1 0 15,-1 1-16-15,1 2-16 0,0 2 0 0,0 0 0 16,4-5-64-16,-4 4-16 0,-3 9 0 0,-4 9 0 16,-5 8-32-16,0 4 0 0,-3 4 0 0,1 2 0 15,1 2-112-15,2 1-16 0,2-2-16 0,8-7 0 16,2-11-304-16,5 3 160 0,2 8-160 0,4 4 128 16,7 6 16-16,2-3 0 0,3-5 0 0,-10-57 0 15,25 107 240-15,-25-107 32 0,28 96 16 0,-28-96 0 16,34 99 112-16,-34-99 32 0,45 107 0 0,-45-107 0 15,46 98 128-15,-46-98 16 0,43 86 16 0,-43-86 0 0,44 81 32 0,-44-81 16 16,37 63 0-16,-37-63 0 0,0 0-80 0,55 89 0 16,-55-89-16-16,0 0 0 0,40 75-176 0,-40-75-16 15,0 0-16-15,0 0 0 0,42 72-320 0,-34-59-160 16,-2-3 160-16,0-3-160 16,-3-2-256-16,-1-3-128 0,0-1-48 0,-4-2-8736 15,-2-3-1760-15</inkml:trace>
  <inkml:trace contextRef="#ctx0" brushRef="#br0" timeOffset="5420.83">22983 2435 6447 0,'-2'-9'576'0,"2"5"-576"0,2 1 0 0,-2 0 0 0,0 2 1184 0,0 1 128 0,0 0 32 0,0 0 0 0,0 0 1104 0,0 3 240 15,0 2 32-15,-2 4 16 0,2 3-32 0,-1 4 0 16,-1 0 0-16,0 1 0 0,2 1-832 0,-2 0-160 15,1 3-48-15,-2 5 0 0,2 4-736 0,-1 3-160 16,2 7-16-16,-3 5-16 0,1 5-304 0,-1 1-64 16,-2-1-16-16,1-2 0 0,0 2-192 0,0-4-32 0,1 0-128 15,0-8 192 1,0-9-192-16,2 3 0 0,-2 1 0 0,2 4 0 16,-2 1 0-16,1 0 144 0,1-1-144 0,0-3 128 15,1-4 0-15,1-5-128 0,0-2 192 0,2-5-64 0,-3-18 64 0,0 0 0 16,10 45 0-16,-6-35 0 15,1-1 0-15,0-4 0 0,1 2 0 0,1-1 0 16,3-2-16-16,0 1 0 0,1-3 0 0,0 3 0 0,-11-5 0 0,0 0 0 0,0 0 0 0,58 5 0 31,-58-5-48-31,0 0 0 0,0 0 0 0,0 0 0 0,65 7-128 0,-54-7 160 16,1 0-160-16,-1 0 160 0,0 2-160 0,1-4 0 16,-12 2 144-16,0 0-144 0,0 0 0 0,49-5 128 15,-36 2-128-15,0-1 0 0,-1-1 0 0,1 1 0 16,-2 0 0-16,-1 0 0 0,1-1 0 0,-1 1-192 15,-1 1 32-15,-2 1 0 16,-1-1-336-16,-2 0-64 0,0 0-16 0,-1 0 0 16,0 2-656-16,-2-3-144 0,1-1-32 0,-2 0-16224 0</inkml:trace>
  <inkml:trace contextRef="#ctx0" brushRef="#br0" timeOffset="5681.85">22906 3056 7359 0,'0'-4'656'0,"0"3"-528"0,2-1-128 0,1 1 0 0,-1-1 1600 0,1 1 272 0,2-1 64 0,2 1 16 0,5-2 1552 16,8 0 304-16,-20 3 64 0,51-7 16 0,-51 7-1072 0,56-8-224 15,-56 8-32-15,54-10-16 0,-27 4-1232 0,-2 1-240 16,1-1-48-16,-2-1-16 0,-24 7-592 0,41-10-112 15,-24 4-32-15,-3 2 0 0,-3 0-272 0,-1 1 128 16,0 0-128-16,-4 0 0 0,-1 2 0 0,-3 0-176 16,-1-1 0-16,-2 1-12256 15,-1-1-2464-15</inkml:trace>
  <inkml:trace contextRef="#ctx0" brushRef="#br0" timeOffset="5975.41">22929 2440 12895 0,'0'-3'1152'16,"0"1"-928"-16,0 0-224 0,1 1 0 16,1-1 1888-16,-1 1 336 0,1-3 64 0,2-3 16 0,4-2 1072 0,2-2 208 15,3 0 64-15,3-1 0 0,0 4-1728 0,4-1-352 16,1 1-64-16,-1 1-16 0,1 1-912 0,-1 2-176 15,-1-2-32-15,-1 3-16 0,-1-1-192 0,-2 1-32 16,1 2-128-16,-2 0 192 0,-1-1-192 0,-2 1 0 16,2-1 0-16,-2 2 0 15,2-1 0-15,0 1 0 0,-1-2 0 0,0 2 0 0,0-1-272 0,1 1-112 16,0-1 0-16,1 1-16 16,-1 0-896-16,-2 0-176 0,0 0-48 0,-1 2-14704 0</inkml:trace>
  <inkml:trace contextRef="#ctx0" brushRef="#br0" timeOffset="6548.82">23880 2991 12895 0,'3'-3'576'0,"-2"2"112"0,2 0-560 0,-2-1-128 16,-1 1 0-1,0-1 0-15,0 1 2112 0,0-2 384 16,-1-1 64-16,-1-2 32 0,-3 1 896 0,-2-1 176 0,-3 2 48 0,-3 1 0 15,-2 1-2320-15,-4 2-464 0,1 2-96 0,-3 1 0 16,-2 2-544-16,0 1-96 0,2 1-32 0,1 2 0 16,3-1-160-16,3 0 192 0,2 1-192 0,2-1 192 15,1 2-192-15,1 2 0 0,2 0 0 0,0 1 0 16,4 1-192-16,-1-3 192 0,3 1-160 0,0-2 160 16,3 2-400-16,1 0 16 0,2 2 0 0,-6-14 0 15,0 0 32-15,0 0 16 0,0 0 0 0,55 56 0 16,-55-56 80-16,0 0 32 0,0 0 0 0,65 40 0 0,-65-40 224 15,0 0-144-15,0 0 144 0,63 39-128 16,-63-39 128-16,0 0 0 0,0 0 0 0,51 47 128 0,-51-47 64 16,0 0 32-16,0 0 0 0,24 51 0 0,-23-38 288 0,-3-2 64 15,-1-1 16-15,-4 0 0 16,0-2-32-16,-5 1-16 0,1-2 0 0,-3 0 0 0,-2 0-96 0,-1-2-32 16,1 0 0-16,-3 0 0 0,1 0-16 0,-1-1 0 15,1-1 0-15,1 1 0 0,0-1-144 0,0 0-48 16,3-2 0-16,1 0 0 0,3-1-208 0,1 0 0 15,2 0 0-15,1 0 0 0,3 0-144 0,2-1-80 16,1 0-16-16,2-4 0 16,4 1-784-16,1 0-176 0,6-2-16 0,1 1-16784 0</inkml:trace>
  <inkml:trace contextRef="#ctx0" brushRef="#br0" timeOffset="6894.95">24223 2851 14735 0,'-3'-26'640'0,"3"13"160"0,2-3-640 0,-1 4-160 16,0 2 0-16,1 1 0 0,-1-2 1008 0,2-9 160 0,3-11 48 0,-1-6 0 0,1-1 2480 0,-2 6 496 0,0 6 96 0,-2 6 32 0,-1 8-2784 0,1 3-544 16,-4 5-112-16,2 5-32 0,0 4-80 0,0 5 0 15,0 1-16-15,-1 4 0 0,-1 0-384 0,2 1-80 16,0 10-16-16,-1 5 0 0,2 4-32 0,-1 3-16 15,3 6 0-15,-1 3 0 16,2 2-32-16,-1 2 0 0,0-3 0 0,1-3 0 16,-1-5-64-16,1-3 0 0,0-1-128 0,0-2 192 0,-1-3-64 0,0-2-128 15,0-2 176-15,-2-2-176 0,2-1 224 0,-1-1-64 16,-1-2-16-16,0-3 0 0,-1-1-144 0,2-3 160 0,-1 0-160 0,-1-2 160 16,2-2-160-16,-1-2 0 0,-1-2 144 0,1-2-144 15,-1-1 0-15,2-2 0 0,-2 1 0 0,0-4-128 31,0 1-384-31,-2-4-64 0,1 0 0 0,0-2-16 16,-1-2-1424-16,-1-3-288 0</inkml:trace>
  <inkml:trace contextRef="#ctx0" brushRef="#br0" timeOffset="7117.98">24032 3125 13823 0,'13'0'608'0,"-5"0"128"0,4 0-592 0,-2 0-144 15,-5 0 0-15,1 0 0 0,2 0 2624 0,7 0 512 16,-15 0 80-16,56-1 32 0,-16 0-32 0,3-2 0 16,0 0 0-16,-2 0 0 0,-5-1-1744 0,-4 0-368 15,-6-1-64-15,-2 3-16 0,0-1-720 0,-1 0-160 16,-3 2-16-16,-3-1-128 16,-2 1 0-16,-3-1 0 0,-1 2-192 0,-3 0-18000 0</inkml:trace>
  <inkml:trace contextRef="#ctx0" brushRef="#br0" timeOffset="7404.82">25035 3117 8287 0,'2'1'736'0,"-2"1"-592"16,3 1-144-16,-2-1 0 0,-1 1 1024 0,0-1 192 15,0 2 16-15,0 2 16 0,0 5 2256 0,0 3 448 16,1 4 80-16,-1 2 32 0,0 4-1344 0,0-1-272 16,0-2-48-16,0 2-16 0,0-4-1360 0,2 3-288 15,-2-4-48-15,1 0-16 0,1 1-192 0,-1-5-32 16,2 0-16-16,-2-3 0 0,2 0-240 0,-2-1-64 15,1 0 0-15,1-1 0 0,-2-2-128 0,2-3 0 0,0 2 0 0,0-3 0 32,-1-1-1664-32,1 0-224 0</inkml:trace>
  <inkml:trace contextRef="#ctx0" brushRef="#br0" timeOffset="8151.91">25264 3168 2751 0,'0'-16'256'0,"0"9"-256"0,2 0 0 0,-1 1 0 0,0 4 1872 0,1-1 336 16,-1 0 64-16,3-3 16 0,3-1 352 0,2 0 80 15,1-1 16-15,0 4 0 0,0 1-304 0,-2 4-64 16,-1 5-16-16,0 1 0 0,-7-7-1104 0,0 0-224 16,0 0-32-16,23 62-16 0,-23-62-224 0,0 0-48 15,11 75-16-15,-11-75 0 0,6 59-304 0,-5-29-48 16,-1-30-16-16,6 52 0 0,-6-52-320 0,4 44 128 15,-4-44-128-15,0 0 0 0,4 45 0 0,-2-35 0 16,-2-1 0-16,-2-2 0 0,2-2 128 0,-3-3-128 16,2-1 160-16,-2-1-160 0,2 0 384 0,-1-3-32 0,0 2 0 15,-1-3 0-15,0-2 32 0,0 0 0 16,2-2 0-16,-1-1 0 0,1-1-48 0,1-2 0 0,0 0 0 0,0 0 0 16,1-2-144-16,2-1-16 0,0 0-16 0,3-2 0 15,-2-1-160-15,3-4 0 16,3-2 144-16,3 2-144 0,-4 1 0 0,6-2 0 0,0-4 0 0,2 2 0 15,0 2-288-15,0 3 32 0,0 2 0 16,-3 4 0-16,-1 4 0 0,-1 1 16 0,0 4 0 0,0 1 0 16,0 2 240-16,-2 4 0 0,2 2-160 0,-2 1 160 0,-10-5 0 0,0 0 0 15,0 0 160-15,0 0-160 0,47 63 192 0,-47-63-64 16,0 0 0-16,15 50-128 0,-15-50 128 0,0 0-128 16,9 50 0-16,-6-35 0 15,-3 0 128-15,1-3-128 0,-1 0 0 0,0-3 0 0,-1 0 128 0,1-3-128 16,0-1 192-16,0-2-192 0,0 0 256 0,0-2-64 15,-2 1-16-15,2-4 0 16,-1 1 16-16,1 0 0 0,0-4 0 0,-2 1 0 16,2 0 32-16,-1-2 16 0,1-1 0 0,1 0 0 15,-1-3-112-15,2 2 0 0,-1-2-128 0,1 0 192 16,1-3-192-16,-1-2 128 0,4-5-128 0,0-4 0 0,2-3 0 16,1-1 0-16,2-3 0 0,2 1 0 0,1-1-128 15,0 3-80-15,0 1-16 0,0 3 0 0,0 3-80 0,-1 2-16 0,1 5 0 0,-1 3 0 16,-2 1 32-16,-1 4 0 0,1 2 0 0,-2 4 0 15,1 3-16-15,-10-3 0 0,0 0 0 0,0 0 0 16,0 0 304-16,43 56-160 0,-43-56 160 0,0 0-128 0,16 60 128 0,-16-60 144 16,3 48-16-16,-3-21-128 0,-2 1 384 0,1-1-16 15,-2 1-16 1,0-5 0-16,2-4-112 0,-1 0-32 16,1 0 0-16,0 1 0 0,1-1-32 0,0-2-16 15,1-2 0-15,0-1 0 0,1 0-160 0,-1-2 0 0,2-2 0 16,-1-1 0-16,0 0-160 0,0-3-112 15,2-1-32-15,-1-1-11968 0,1-1-2384 0</inkml:trace>
  <inkml:trace contextRef="#ctx0" brushRef="#br0" timeOffset="8722.28">26254 3380 8287 0,'7'0'368'0,"-4"0"80"0,1 1-448 0,-1-2 0 0,-1 1 0 0,-1-2 0 0,2 2 2832 0,1-3 496 0,5 1 80 0,1-3 32 31,1 0-48-31,2-2 0 0,-1-2 0 0,2 1 0 0,-1-2-1600 0,-2 0-336 0,1 0-64 0,-1-1-16 0,-1-1-528 0,1-2-96 16,-2 2-32-16,-1-2 0 0,-1 1-336 0,-1-3-64 16,0 2 0-16,-4-3-16 0,1 2-112 0,-1-2 0 15,-2 4-16-15,-3-3 0 0,0 4-48 0,-1-1-128 16,-3 0 192-16,0 3-64 0,0 2-128 0,-2 1 0 15,-2 1 0-15,1 3 128 0,-1 1-128 0,-1 2 0 16,1 0 0-16,-2 4 0 0,2 1 0 0,-2 4-144 16,2 2 144-16,1 2-160 0,0 2 160 0,3 2-128 15,0 3 128-15,1 3-128 0,2-3 128 0,1 1 0 0,0 3-144 16,2 0 144-16,0 1-160 0,1-1 160 16,0-1-208-16,0-23 80 0,4 42-192 0,-4-42-48 15,0 0 0-15,0 0 0 16,21 62-176-16,-21-62-32 0,0 0-16 0,0 0 0 0,0 0 176 0,0 0 32 0,0 0 16 0,65 33 0 15,-54-36 368-15,-1 0-144 0,0-1 144 0,0-2 0 16,-1-1 256-16,0-1 176 0,0-1 16 0,-1-1 16 16,1-1 144-16,-2-2 32 0,1 1 0 0,-2-2 0 15,1 1-176-15,-3-3-16 0,1 2-16 0,-3-1 0 16,1 1-64-16,0 1-16 0,-2 0 0 0,-1 2 0 0,0 0-32 0,0-2-16 16,0 3 0-16,0 0 0 0,0 3-48 15,0 1-16-15,0 2 0 0,2 3 0 0,-2 1-240 0,0 1 144 16,1 2-144-16,-1 3 128 0,2 2-128 0,1 3 0 15,-1 1 0-15,1 2 0 0,-3-14 0 0,0 0 0 16,14 49 128-16,-14-49-128 0,0 0 0 0,0 0 0 16,30 68 0-16,-30-68 0 0,0 0 0 0,0 0-192 15,0 0 64-15,54 57 128 16,-54-57-576-16,0 0 16 0,0 0 0 0,0 0 0 16,65 14-544-16,-51-17-112 0,0-1-32 15,1-2-16704-15</inkml:trace>
  <inkml:trace contextRef="#ctx0" brushRef="#br0" timeOffset="9025.95">26983 2686 3679 0,'-1'-18'320'0,"1"2"-320"0,0 5 0 0,-2 4 0 0,2 1 2864 0,-1-2 496 0,0-11 96 0,-4-10 32 16,1-7 912-16,-1 2 176 0,0 8 32 0,1 6 16 0,1 7-2128 0,-1 7-448 15,0 6-64-15,1 5-32 0,0 5-1200 0,-1 4-240 16,1 3-64-16,2 7 0 0,-1-2-208 0,1 8-48 15,1-30-16-15,0 82 0 0,0-31 0 0,0 4 0 16,0 4 0-16,1-1 0 0,-1-1-176 0,2-4 160 16,-1-2-160-16,0-4 160 0,-1-47-160 0,6 82 160 15,-6-82-160-15,6 70 160 0,-6-70-160 0,7 62 128 16,-7-62-128-16,5 51 128 0,-5-51-128 0,0 0 0 16,13 54 0-16,-13-54 0 15,0 0 0-15,0 0 0 0,0 0 128 0,0 0-128 0,0 0 0 0,0 0 0 0,0 0 0 0,0 0 0 31,0 0-592-31,0 0 0 0,0 0 0 0,0 0-11952 0,0 0-2400 0</inkml:trace>
  <inkml:trace contextRef="#ctx0" brushRef="#br0" timeOffset="9220.89">26769 2991 21183 0,'1'0'1888'16,"0"0"-1504"-16,2-1-384 0,-1 1 0 15,-1 0 1584-15,2-2 240 0,3 2 48 0,3-1 16 0,7-2 1184 0,2 2 256 16,4-2 32-16,2 2 16 0,0-2-2192 0,0 1-432 16,1 1-96-16,-1-1-16 0,-1 1-400 0,-1 1-96 15,2 0-16-15,-3 0 0 0,-21 0-128 0,40 1 0 16,-23 1 0-16,-2-1 0 16,1 1-304-16,-3-1-80 0,-1 2-32 0,0-2-18240 15</inkml:trace>
  <inkml:trace contextRef="#ctx0" brushRef="#br0" timeOffset="9594.92">27286 3274 11967 0,'5'0'1072'0,"1"0"-864"0,0-2-208 0,-2 1 0 16,-3 0 1840-16,2-1 320 0,6-1 64 0,5-1 16 15,7-3 1792-15,1-3 384 0,2 0 64 0,0 0 0 16,-1-1-2560-16,-3 0-528 0,-2 1-112 0,-2-1 0 15,-2-1-768-15,-1 1-128 0,-2 0-48 0,-3-1 0 16,2 0-48-16,-4-3-16 0,0 0 0 0,-1-1 0 16,-2 1-80-16,-2-2-32 0,-1 0 0 0,-2 0 0 15,0 0-160-15,-2 3 160 0,-2 1-160 0,-1 2 160 0,0 1-160 0,-3 2 0 16,-1 0 0-16,0 4 0 0,-1 1 0 0,1 3 0 16,-2 3 0-16,3 3-176 0,1 2 176 0,-3 2-160 15,2 6 160-15,1 2-160 0,-1 3 160 0,0 5 0 16,1-1-144-16,2 2 144 0,2 0 0 0,2 3 0 15,0 2 0-15,3 1 0 0,0-33 0 0,7 62 0 16,-7-62 0-16,13 53 0 0,-13-53-128 0,0 0 128 16,32 63 0-16,-32-63 0 0,0 0 0 0,0 0 0 15,59 56 0-15,-59-56 0 0,0 0 0 0,0 0-144 16,71 27 144-16,-71-27 0 0,0 0-336 0,52 4 32 16,-35-5 16-16,2-2-12240 15,-1-3-2448-15</inkml:trace>
  <inkml:trace contextRef="#ctx0" brushRef="#br0" timeOffset="10120.54">28094 2422 28559 0,'-14'-21'1264'0,"8"11"272"0,2 0-1232 0,1 3-304 0,1 3 0 0,1 2 0 0,1 1 752 0,-1-2 80 0,-1-1 32 0,1-2 0 0,1 3 1248 0,0 3 256 15,0 6 64-15,0 4 0 0,1 5-1712 0,1 4-336 16,-2-19-64-16,1 55 0 0,-1-55-128 0,1 76-32 16,-1-76 0-16,3 86 0 15,-1-29-16-15,-1 5 0 0,2 0 0 0,0-1 0 0,1-3-144 0,0-6 160 16,0-3-160-16,-4-49 160 0,10 91-160 0,-10-91 192 16,12 76-192-16,-12-76 192 0,11 64-192 0,-11-64 160 15,0 0-160-15,22 73 160 0,-22-73-160 0,0 0 128 0,0 0-128 0,29 60 128 16,-24-52-128-16,2-4 160 15,-1 1-160-15,0-4 160 0,-1 0-160 0,0-3 160 0,-3-1-160 16,1-3 160-16,0-1-32 0,-1-3 0 0,-4-1 0 0,-2-1 0 16,1-2-128-16,-3 0 160 15,1 1-160-15,-5-3 160 0,-1-3-160 0,-2 1 0 0,-1 1 0 0,-5 0 0 16,-2 1 0-16,-3 2 0 0,-3 4 0 0,0 5 0 16,1 2-144-16,0 4 144 0,2 4-192 0,2 0 192 15,0 6-128-15,4 1 128 0,4 2 0 16,1 1 0-16,2 4-128 0,4-2 128 0,3 1 0 0,4 0 0 15,1-3 0-15,-1-15-128 0,0 0 128 0,0 0 0 0,27 63 0 0,-27-63 0 16,0 0 0-16,0 0 0 0,56 54 0 0,-56-54 192 16,0 0-48-16,0 0-16 15,70 30 32-15,-70-30 0 0,0 0 0 0,65 9 0 0,-65-9-32 0,45 2-128 16,-23-4 192-16,0 0-64 16,-4-1-128-16,0-3 0 0,-1 2 0 0,-1-3 0 31,-2 0-448-31,-1 0-112 0,-4 0-16 0,0-2-12656 0,-2 1-2512 0</inkml:trace>
  <inkml:trace contextRef="#ctx0" brushRef="#br0" timeOffset="10324.61">25689 2488 16575 0,'-25'-7'1472'0,"14"4"-1168"0,2 2-304 0,5 0 0 0,4 2 0 0,1-4 0 0,1-1 0 16</inkml:trace>
  <inkml:trace contextRef="#ctx0" brushRef="#br0" timeOffset="10959.37">29996 2231 23039 0,'-4'-1'2048'0,"3"-2"-1648"16,2 0-400-16,-1 2 0 0,0-1 1184 0,-1-2 160 16,-2-3 16-16,-3-4 16 0,-2-2 544 0,-5-4 96 15,-4 1 32-15,0 2 0 0,-3 2-1200 0,-1 0-224 0,0 5-48 0,-3 0-16 16,-4 4-320-16,-6 2-64 16,-4 2-16-16,-2 5 0 0,-1 2-160 0,3 2 160 0,1 4-160 0,6 3 160 15,6 2-160-15,5 1 0 0,6 1 144 0,4 3-144 16,6 0 0-16,4-24 0 15,10 58-160-15,-10-58 160 0,31 62-336 0,-31-62 32 16,45 61 16-16,-45-61 0 0,52 56-304 16,-52-56-64-16,67 69-16 0,-67-69 0 0,75 81 272 0,-75-81 48 0,73 85 16 0,-73-85 0 15,62 82 336-15,-62-82 0 0,48 83-144 0,-48-83 144 16,28 75 0-16,-28-75 0 0,10 66 0 0,-11-37 0 16,-2-5 0-16,-4-2 0 0,-4-1 0 0,-5 1 0 0,-2-4 0 0,-1-1 176 15,0-3-176-15,-4-1 160 0,-2-1 288 0,-4 0 64 16,1-2 16-16,-2-3 0 15,1-2 528-15,-2 0 96 0,-2-5 32 0,2-2 0 0,3-2-576 0,0-2-112 16,4-1-32-16,0-1 0 0,5-2-336 0,4 0-128 16,2-3 0-16,3 2 144 0,3 0-144 0,1-1 0 15,5 1 0-15,1 0 0 16,4-1-752-16,2 2-16 0,4-1-16 0,5 0-16896 0</inkml:trace>
  <inkml:trace contextRef="#ctx0" brushRef="#br0" timeOffset="11425.3">30179 3210 2751 0,'4'-1'256'16,"-1"-1"-256"-16,1 1 0 0,0 0 0 0,-1 1 2640 0,0-2 496 0,0 1 80 0,1-2 32 0,4-1 512 0,2-3 96 0,2-2 32 0,0 1 0 15,0-2-1328-15,-1 0-272 0,-3 0-48 0,-1 0-16 0,-1-1-1216 16,-2-1-240-16,-2 1-64 0,-2-3 0 0,-2 1-192 0,-2-2-32 15,-3-1-16-15,-1-1 0 0,-2 2-224 0,-3-1-48 16,0 1-16-16,-2 2 0 16,1 3-176-16,-1 2 0 0,0 2 144 0,1 3-144 15,-2 2 0-15,4 2 0 0,-1 2 0 0,0 3 128 0,2-1-128 0,0 5 0 16,-1 1 0-16,2 2 0 0,3 3 0 0,0 1-160 31,3 1 160-31,3 2 0 0,1 0-192 0,0-20 192 0,0 0-192 0,14 66 192 16,-14-66-464-16,0 0 16 15,27 61 0-15,-27-61 0 0,0 0 48 0,0 0 16 0,56 62 0 0,-56-62 0 16,0 0 96-16,0 0 32 0,55 30 0 0,-44-29 0 16,1 2 256-16,-2-5-192 0,-1 0 192 0,-1-3-160 15,0 1 416-15,-2-2 96 0,-1-1 16 0,1 2 0 16,-3-4 272-16,0 2 64 0,-1 0 16 0,1 1 0 0,-1-1-240 0,-1 2-48 0,1 0-16 0,-1 3 0 16,0-1-240-16,1 1-48 15,-1 4-128-15,1-1 192 16,0 3-192-16,1 2 0 0,1 1 0 0,1 0 0 15,-5-7 0-15,0 0 0 0,0 0 0 0,0 0 0 0,0 0-224 0,48 60 16 16,-48-60 0-16,0 0 0 16,0 0-512-16,0 0-112 0,59 25 0 0,-46-25-16832 15</inkml:trace>
  <inkml:trace contextRef="#ctx0" brushRef="#br0" timeOffset="11752.63">30635 2406 22111 0,'1'-15'1968'0,"1"1"-1584"0,-1 5-384 0,-1 5 0 0,0 1 1712 0,0-3 256 0,2-6 48 0,-1-9 16 16,2-3 688-16,-2 0 144 0,1 5 16 0,-2 5 16 16,1 6-1744-16,-1 5-336 0,2 7-80 0,-2 4-16 15,0 7-400-15,0 2-96 0,0-17-16 0,2 50 0 16,-2-50-48-16,5 70-16 0,-5-70 0 0,2 86 0 15,0-38-144-15,-1 4 192 0,-1 5-192 0,2 1 192 16,0 4-192-16,3-6 0 0,-1-1 0 0,0-7 128 16,-4-48-128-16,10 82 0 0,-10-82 0 0,7 68 0 0,-7-68 0 15,11 58 0-15,-11-58 0 0,0 0 0 0,10 71 0 16,-10-71 0-16,0 0 0 0,10 56 0 16,-10-56 0-16,0 0 0 0,0 0 0 0,0 0 0 15,0 0-352-15,0 0-48 0,40 58-16 0,-35-58 0 16,1 0-1568-16,0-3-304 15</inkml:trace>
  <inkml:trace contextRef="#ctx0" brushRef="#br0" timeOffset="12259.6">30987 3178 7359 0,'10'0'160'0,"-5"0"32"0,1 0 16 0,-2 0 0 0,-1 0-208 0,-2 0 0 0,4 0 0 0,0 0 0 16,5-2 1856-16,3-1 320 15,2 1 64-15,0-3 0 0,-3 1 448 0,1 0 64 16,-2-2 32-16,1-1 0 0,-3 0-608 0,0-1-128 0,-1-2-32 0,-1 0 0 16,1-1-448-16,-4-2-96 0,0 0 0 0,-1-1-16 15,-3 0-608-15,-2-2-112 0,-2-1-32 0,-1 0 0 16,-3 2-320-16,-1-1-80 16,-3 1-16-16,1 1 0 0,-2 2-96 0,1 4-32 0,-1 1 0 0,0 3 0 15,2 1-160-15,-3 1 0 0,0 5 0 0,-1 1 0 16,1 2 0-16,-1 4 0 0,-1 0 0 0,2 4-176 0,0-1 176 0,1 4 0 15,1-2-144-15,2 4 144 16,0 0 0-16,3 3-144 0,1-1 144 0,0 0 0 16,4 0-192-16,2-21 192 0,0 0-192 0,5 55 192 15,-5-55-256-15,0 0 64 0,0 0 16 0,0 0 0 16,47 55 32-16,-47-55 0 0,0 0 0 0,45 6 0 0,-28-7 144 0,-1-5 0 16,-2 2 0-16,0-5 0 15,1 1 0-15,-1-2 176 0,1-1-16 0,-3-1 0 0,2 0 112 16,-2 0 32-16,-1 1 0 0,-1 0 0 15,-2-1 32-15,-1 2 16 0,-1 2 0 0,0-1 0 0,-2 2 16 16,0 2 0-16,-1 1 0 0,0-1 0 16,-2 4-176-16,2-1-48 0,-1 4 0 0,-2 1 0 0,1 0-144 0,2 2 0 15,-2 4 144-15,-1 1-144 0,2 1 0 16,-2 0 0-16,1 2 0 0,0 1 128 0,1 0-128 0,-1-1 0 0,1-3 0 0,-1 0 0 16,2 1-176-16,0 0 176 0,1-1-208 0,-4-10 80 31,0 0-320-31,0 0-48 0,0 0-16 0,0 0 0 0,0 0-1168 15,0 0-240-15</inkml:trace>
  <inkml:trace contextRef="#ctx0" brushRef="#br0" timeOffset="12657.23">31440 2915 22111 0,'0'-9'976'15,"0"5"208"-15,2 1-944 0,-2 1-240 0,0 0 0 0,1 1 0 0,-1 1 1728 0,1-2 288 0,1 1 64 0,-1 1 16 0,2 3-112 0,0 1-32 0,0 3 0 0,-2 2 0 16,1 2-1024-16,-1 3-208 0,-1 1-32 0,-1 2-16 16,-1 2-320-16,1-1-64 0,-1 3-16 0,1-1 0 15,-2 3-128-15,2-2-16 0,-1 0-128 0,1-1 192 16,1-3-192-16,0-2 0 0,1 1 0 0,1-3 0 16,-1-2 0-16,0-1 0 0,1-3 0 0,-1 0 0 15,1-3 0-15,-2 0 128 0,1-1-128 0,-1-1 0 16,0-2 0-16,0 0 0 0,0 0 0 0,0-3 0 15,0 1 128-15,0 0-128 0,0-3 0 0,-1 0 144 16,1-1-144-16,-2-2 192 0,2-1-192 0,0-1 192 16,0-1-192-16,0-2 160 0,2 1-160 0,-1-3 160 15,2 3-32-15,0-1-128 0,0 2 192 0,1-1-64 0,0 2 16 0,2 2 0 16,-1 1 0-16,2 1 0 0,1 2-144 0,-1 0 0 16,1 1 144-16,1 0-144 0,-1 2 0 0,2 1 0 15,0-2 0-15,1 2 0 0,-1 0 0 0,1-1 0 16,-1 1 0-16,1 0 0 0,-1-2 0 0,0 2 0 15,0-1 0-15,0 0 0 0,-2 1-352 0,1-2-32 0,-1 1-16 16,0 1-18080-16</inkml:trace>
  <inkml:trace contextRef="#ctx0" brushRef="#br0" timeOffset="13152.06">31926 2843 19343 0,'2'3'1728'0,"-2"0"-1392"0,1-1-336 0,-1 1 0 16,0-1 480-16,-1 0 32 0,1 5 0 0,0 5 0 16,-2 3 2064-16,1 5 432 0,1-20 64 0,-3 45 32 0,3-45-1648 15,-2 46-336-15,2-46-64 0,0 0-16 16,3 65-784-16,-3-65-256 0,0 0 160 0,0 0-160 16,21 72 0-16,-21-72 0 0,0 0 0 0,0 0 0 15,0 0 240-15,54 42-48 0,-41-39 0 0,0-5 0 0,1 0 144 0,0-4 32 16,0-3 0-16,0 0 0 15,0-3 272-15,0-2 64 0,-1-1 16 0,-2-1 0 0,-1-1-112 0,0-3-32 16,-1-1 0-16,-5-2 0 16,2-1 0-16,-4-2-16 0,1-3 0 0,-1 0 0 15,-2-1-80-15,0 0-16 0,-2 4 0 0,-1 1 0 0,2 6-16 0,0 3-16 16,1 2 0-16,-2 6 0 16,2 1-128-16,2 4-32 0,-1 1 0 0,0 5 0 0,2 3-272 0,-1 1 0 0,2 3 0 0,-4-10 0 15,0 0 0-15,15 59 0 0,-15-59 0 0,19 72 0 16,-19-72 0-16,19 99 0 15,-10-40-128-15,-2 6 128 0,0 3 0 0,-1 1 0 16,-2-1 0-16,-1-3 0 0,-2 0 0 0,3-6 0 0,1-5 0 0,-1-3 0 16,-4-51 0-16,1 82 0 15,-1-82-128-15,-1 72 128 0,1-72 0 0,-3 61 0 16,0-36 0-16,-2-2 0 0,-1-3 0 0,-2-3 0 16,-2-2 0-16,-2-2 0 0,1-2 0 0,0-4 0 0,-1 0 128 15,1-3-128-15,-3-1 0 0,3-3 128 0,1-1-128 16,0-2 0-1,0-1-256-15,2-3-176 0,-1-5-16 0,1 0-16 0,1-4-736 0,1-1-144 0,0-3-16 0,1-4-18432 16</inkml:trace>
  <inkml:trace contextRef="#ctx0" brushRef="#br0" timeOffset="13483.36">32426 1598 911 0,'9'2'0'0,"-5"0"0"0,-4-2 0 0,0 0 0 0,0 0 512 0,0 0 32 0,0 0 0 16,0 0 0-16,65 60 2336 0,-65-60 480 0,56 69 96 0,-56-69 0 0,57 88-160 0,-57-88-32 16,47 101-16-16,-47-101 0 0,43 125-1392 0,-24-58-288 15,-4 4-48-15,-1 1-16 0,-1-1-992 0,-2-3-208 16,-2-3-48-16,-1-6 0 0,-1-4-256 0,-7-55 0 16,13 103 0-16,-13-103 0 0,13 92 0 0,-13-92 0 0,13 85 0 15,-13-85 0-15,11 77-144 0,-11-77-144 0</inkml:trace>
  <inkml:trace contextRef="#ctx0" brushRef="#br0" timeOffset="14849.3">22062 4856 8287 0,'-6'-3'736'0,"3"2"-592"0,0 1-144 0,1 0 0 0,0 0 512 0,2 1 80 0,0 1 16 0,-1-1 0 0,-2 3 240 0,0 5 48 0,-1 2 16 0,2 5 0 16,0 2 112-16,2 2 32 0,0 5 0 0,1 2 0 16,-1-27-416-16,11 62-64 0,-11-62-32 0,20 71 0 15,-20-71-352-15,30 70-192 0,-30-70 192 0,34 57-192 16,-34-57 0-16,0 0 0 0,60 64 0 0,-60-64 0 15,0 0 0-15,64 26 0 0,-64-26 144 0,0 0-144 16,56-1 832-16,-37-5 64 0,-2-1 0 0,-2-3 16 16,2-2 448-16,-3-1 96 0,2-3 16 0,-2 1 0 15,-1-4-192-15,-2 1-48 0,-1-3 0 0,-3-2 0 0,0 4-80 0,-1-3 0 16,-1 0-16-16,-2-1 0 16,0 1-240-16,-2-1-64 0,-1 0 0 0,0 2 0 15,0 3-368-15,-1-1-80 0,0 4 0 0,-2 2-16 16,1 3-176-16,1 2-48 0,-2 1 0 0,2 1 0 0,-1 3-144 0,1 2 0 15,-1 4 144-15,2 4-144 0,0 4 0 0,2 6 0 16,-1 8 0-16,1 8 128 0,1 8-128 0,-2 10 0 16,3 4 0-16,2 4 0 0,1 3 0 0,3 3 0 0,-2-3 0 15,2 5 0-15,1 8 0 0,2 2-160 16,1 4 160-16,-1-5 0 0,0-11-224 0,-1 0 64 0,0-1 16 16,-1-3 0-16,-1-4-32 0,-2-4 0 0,1-4 0 0,-5-1 0 15,-1-1 176-15,-3-3 0 16,-1-2 0-16,-4-1 0 0,-2-1 0 0,0-8 176 0,0-4-48 15,-3 2 0-15,-2 4 64 0,-3 0 16 16,1 1 0-16,-3-2 0 0,2-5-64 0,-4-4-16 0,1-3 0 0,-2-5 0 16,-1-4 48-16,-3-5 0 0,1-2 0 0,-1-5 0 15,3-2 208-15,-1-3 32 0,-5-5 16 0,-3-3 0 16,-1-4 80-16,-1-4 32 0,-1-2 0 0,2-4 0 0,1-1 16 16,2-3 0-16,3-1 0 0,1-2 0 15,4-2-128-15,3 1-32 0,1-2 0 0,4 1 0 0,2-1-160 0,3 1-48 16,1 0 0-16,5 2 0 15,-1 1-64-15,2 5 0 0,3 1-128 0,0 5 192 0,0 2-192 0,1 2 0 16,0 1 0-16,3 1 0 16,0-1 0-16,3 0 0 0,3-1 0 0,1-2 0 0,0 2-192 0,0 2-48 15,2 1 0-15,-2-1 0 16,2 5-592-16,-4-2-128 0,0 2-32 0,-3 1 0 16,0 1-352-16,-1 2-64 0</inkml:trace>
  <inkml:trace contextRef="#ctx0" brushRef="#br0" timeOffset="17555.72">24610 4340 8287 0,'3'-1'736'16,"-5"0"-592"-16,0-1-144 0,-1 2 0 0,1 0 992 0,0 0 160 0,-3 0 48 0,-3 0 0 0,-5 3 656 0,-5 5 128 0,-1 4 16 0,-3 5 16 16,-6 7-512-16,-5 4-96 15,-5 10-32-15,-4 9 0 0,-5 8-96 0,-1 4 0 0,0 2-16 0,0 1 0 0,5 2 80 0,4 1 32 16,2 1 0-16,3 2 0 0,5 4-416 15,3 0-96-15,4 0-16 0,3-1 0 16,4-4-464-16,2 3-80 0,2-1-32 0,2 2 0 16,2 2-96-16,3-2-32 0,2-6 0 0,2-7 0 15,3-6 16-15,3-7 0 0,1-4 0 0,-7-41 0 16,18 73 208-16,-18-73 32 0,27 67 16 0,-27-67 0 0,33 58-112 0,-33-58-32 16,0 0 0-16,56 70 0 0,-56-70-64 0,0 0-16 15,64 47 0-15,-64-47 0 16,0 0-192-16,0 0 128 0,73 40-128 0,-73-40 0 0,0 0 0 0,0 0 128 0,0 0-128 0,0 0 0 31,0 0 0-31,64 22-128 0,-61-22 128 0,-1-1-208 16,0-1-752-16,-1 0-160 0,1-3-32 0,-1-2-16560 15</inkml:trace>
  <inkml:trace contextRef="#ctx0" brushRef="#br0" timeOffset="18158.43">25442 5027 7359 0,'2'-18'656'0,"-2"8"-528"0,1 0-128 0,-1 1 0 0,0 4 1088 0,-1 0 192 0,-1 1 48 0,-1-3 0 16,-1-4 1136-16,-6-6 224 0,-3 0 64 0,-4 3 0 16,-4 3-528-16,-4 2-112 0,-2 6 0 0,-3 5-16 15,6 0-1200-15,-1 6-224 0,-5 3-48 0,-4 6-16 16,-4 5-160-16,0 5-16 0,1 3-16 0,3 2 0 15,6 1-224-15,6-1-64 0,6-1 0 0,5-1 0 0,8 0-128 0,4-5 0 16,-1-25-192-16,0 0 192 0,37 68-256 16,-37-68 64-16,0 0 0 0,66 58 16 15,-66-58-224-15,61 40-48 0,-61-40-16 0,60 42 0 0,-60-42 160 0,57 48 48 16,-57-48 0-16,61 59 0 0,-61-59 256 0,54 61 0 16,-54-61 0-16,45 65 0 0,-45-65 0 0,34 64 0 15,-34-64 0-15,24 58 0 0,-24-58 0 0,14 49-128 16,-14-49 128-16,4 41 0 0,-4-23 0 0,-4-1 128 15,-2-1-128-15,-2-1 192 0,-2 1 384 0,0-5 80 16,0 0 16-16,-2 1 0 0,-3-1 224 0,0-2 64 0,-1-1 0 0,-2-2 0 16,0-1 48-16,-1 0 16 0,2-1 0 0,-1-3 0 15,-3 1-416-15,1-4-80 0,-1 1-16 16,0-1 0-16,1 0-192 0,2-1-64 16,-1-1 0-16,-1-1 0 0,2 1-256 0,0 0 160 15,1-2-160-15,3 0 128 0,-1-1-128 0,6 2 0 0,0-1 0 0,3 0 0 16,2 2-352-16,4 0 0 0,2 1 0 0,2-1 0 15,1 1-1344-15,5 2-272 16,0-2-48-16,3 1-9104 0,3 2-1808 0</inkml:trace>
  <inkml:trace contextRef="#ctx0" brushRef="#br0" timeOffset="18737.41">25811 5900 5583 0,'8'-4'0'0,"-3"1"224"0,0 2-64 0,-1-2 32 16,-1 1-192-16,0 1 0 0,0 0 0 0,3-2 0 0,2-2 3856 0,3-2 752 0,2-1 128 0,-2-1 48 0,2 0-1152 0,-3-1-240 0,-2 0-32 0,1 0-16 0,-3 0-1424 0,-1-1-272 15,-2-1-64-15,-2 0-16 0,-1-1-976 0,-1 0-192 0,-2 1-32 0,-1-3-16 16,-2 3-112-16,1-1-32 0,-2 0 0 0,-2 2 0 15,1 1-80-15,-1 0-128 0,-2 2 176 0,-2 1-176 16,0 2 144-16,-2 3-144 0,-2 0 0 0,0 4 144 16,-1 0-144-16,-1 5 0 0,-2 2 0 0,1 2 0 15,2 2-208-15,-2 3 80 0,2 3 128 0,-1 2-208 16,2 4 64-16,6-3 16 0,3 1 0 0,2-2 0 0,5 0-128 0,1 0 0 16,2 0-16-16,-2-21 0 15,0 0-400 1,22 58-80-16,-22-58-16 0,0 0 0 0,0 0-64 0,45 54-32 0,-45-54 0 0,0 0 0 0,0 0 384 0,59 24 80 15,-42-24 16-15,-1-3 0 0,-1 0 528 0,1-4 112 16,-2 0 32 0,1-3 0-16,1 1 576 0,-2-3 112 0,0 0 32 0,0-3 0 15,-1 4-208-15,-2-3-32 0,1 1-16 0,-4 1 0 0,-1-1-304 0,0 0-64 0,-3 3-16 16,-1-1 0 0,0 4-16-16,-3 0 0 0,0 3 0 0,0-1 0 15,0 2-32-15,-1 3 0 0,-2 2 0 0,0 1 0 16,0 1-160-16,0 4-32 0,2 2-128 0,0 2 192 0,-1 2-192 0,1 0 0 15,1 1 0-15,0 1 0 16,3 0 0-16,1-1 0 0,0 2 0 0,2-1 0 16,-2-2-128-16,3-2 128 0,1 1 0 0,1-3 0 15,-2-2-192-15,3 0 192 0,0-3-192 0,1-1 192 16,-1-2-272-16,1-1 48 0,1-1 16 0,-1-1 0 16,2-2-80-16,-1-1-16 0,1 0 0 0,1-1 0 15,-1 1-224-15,0-2-48 0,-2 2-16 0,-1-1-11744 16,0 0-2336-16</inkml:trace>
  <inkml:trace contextRef="#ctx0" brushRef="#br0" timeOffset="19066.41">26288 5257 14735 0,'-3'-22'640'0,"2"12"160"0,1 0-640 0,0 1-160 0,0 4 0 0,0 1 0 0,1-1 1856 0,-1-2 352 0,2-3 64 0,1-1 16 15,0 1 560-15,-1 3 112 16,3 4 32-16,-1 3 0 0,-1 6-1360 0,1 4-272 0,-3 5-48 0,2 4-16 16,-3 3-592-16,0 7-128 0,0 3-32 0,-1 5 0 15,-1 1-192-15,-1 3-32 0,1 6-16 0,0 1 0 16,1 2-160-16,2 1-16 0,1-3-128 0,0-4 192 16,-2-44-192-16,9 71 0 0,-9-71 0 0,10 55 0 0,-10-55 0 0,0 0 0 15,15 66 128-15,-10-49-128 0,-5-17 128 0,0 0-128 16,0 0 176-16,18 64-176 0,-14-53 176 0,0 0-176 15,2 1 160-15,-2-4-160 0,1-1 0 16,-3-1 128-16,3 0-128 0,-1-2 0 16,0-1 0-16,0-3-128 0,2 0 128 0,0-3-208 15,-1 0-864-15,1-3-160 0,0 2-48 0,-1-2-16224 0</inkml:trace>
  <inkml:trace contextRef="#ctx0" brushRef="#br0" timeOffset="19624.18">26814 5964 15599 0,'18'-7'688'0,"-9"2"144"0,1 0-656 0,-3 0-176 0,-2 3 0 0,-1-1 0 16,2-1 1936-16,3-3 368 0,3-3 64 0,7-5 0 15,3-1 752-15,-2-3 144 0,-3 1 16 0,-3-1 16 16,-3 1-1440-16,-2 1-272 0,-3 0-64 0,-4 0-16 15,-2 0-864-15,-2 2-192 0,-4-2-16 0,-1 1-16 0,-3 2-224 0,0 1-32 16,-3 1-16-16,2 3 0 16,0 2-144-16,-3 0 0 0,-2 1 0 0,-2 4 0 15,-1-1 0-15,0 3 0 0,-1 1 0 0,-1 2 0 16,-1 3 0-16,0 2 0 0,2 3-176 0,0 4 176 0,2 2-160 0,1 2 160 16,1 4-192-16,5 1 192 15,3 1-192-15,1 1 64 0,4-1 128 0,1-1-208 0,4 2 16 0,-2-26 16 0,0 0 0 16,21 58 0-16,-21-58 16 0,0 0 0 0,0 0 0 0,0 0 0 31,69 42 160-31,-53-41-160 0,-1-1 160 0,2-1-160 0,2-3 160 16,-3-1 128-16,3-2-128 0,-1 0 176 0,-1 0-16 0,-1-1 0 15,-2 1 0-15,0-2 0 0,0 2 32 0,-3-1 0 16,2-1 0-16,-2 1 0 0,-1-2 0 16,0 1 16-16,-3 1 0 0,0-1 0 0,-1 2 16 0,-2-1 0 0,-1-1 0 15,0 1 0-15,-2 1 64 0,1 0 16 0,-2 1 0 0,0 1 0 16,-2 2-32-16,2 1 0 0,-1 2 0 0,1 2 0 15,0 2-48-15,-2 2-16 16,2 2 0-16,0 2 0 0,2 3-208 0,1-1 0 0,-2 4 0 16,3-2 0-16,1 3 0 0,0-3 0 0,1 0 0 0,1 0 0 15,0-1 0-15,1-2 0 16,2-1 0-16,2-3 0 0,-4 0-192 0,2-2 64 16,0-3 128-16,-2 1-208 15,2-1-192-15,-1-2-48 0,1-2 0 0,-2 1 0 16,2-1-272-16,1 0-64 0,-1-1-16 0,1-1-11984 15,-1-1-2384-15</inkml:trace>
  <inkml:trace contextRef="#ctx0" brushRef="#br0" timeOffset="20034.48">27300 5521 13823 0,'-3'-8'608'0,"1"4"128"0,2 1-592 0,0 2-144 0,0 1 0 0,0 0 0 0,0 1 1664 15,2 0 288-15,1 4 64 0,0 0 16 0,1 4 944 0,0 3 192 0,-4-12 32 0,0 0 16 16,18 56-1680-16,-18-56-352 0,0 0-64 0,17 72-16 16,-17-72-464-16,9 55-112 0,-6-28-16 0,-2-2 0 0,0-1-256 15,-1-1-64-15,0-2-16 0,-1-1 0 0,1-2-176 0,0-3 0 16,-1 0 0-16,1-4 0 0,-2 2 0 0,2-4 0 16,0 0 0-16,0-3 0 0,2 1 0 0,-2-3 0 15,1-1 0-15,0 0 0 16,1-2 0-16,-1-1 0 0,1-1 0 0,-2-2 0 0,1 0-144 0,1 0 144 15,-4-3 0-15,4 1 0 0,-2-4 0 0,1 1 320 16,-1-2-32-16,0-1-16 0,0-2-96 0,0 0-32 16,0-1 0-16,0 0 0 0,1-2-144 0,1 2 192 0,-1 3-192 15,1 1 192-15,2-1-64 0,0 1-128 0,2-1 192 0,1 2-64 16,-2 1-128-16,1-1 0 0,4 2 144 16,-2-1-144-16,1 1 144 0,-1 1-144 0,2 0 192 0,0 2-192 15,1 0 208-15,1 0-64 0,-1-1-16 16,2 2 0-16,1-1-128 0,-1 1 0 15,1 1 0-15,-2-1 128 0,1 0-128 0,-2 0 0 0,1 0 0 0,-1 0 0 32,0 2-448-32,1-2-64 0,-1 2 0 0,-1-1-11664 0,0 1-2336 0</inkml:trace>
  <inkml:trace contextRef="#ctx0" brushRef="#br0" timeOffset="20621.57">27885 5585 15663 0,'0'-3'1392'0,"0"0"-1120"0,1 2-272 0,-1 1 0 0,0 0 2512 0,0-1 448 16,0-1 96-16,0-1 16 0,1 2 480 0,-1-1 96 15,0 2 32-15,2 3 0 0,-2 3-2512 0,0 2-496 16,0 2-96-16,0 4-32 0,1 2-352 0,2 1-192 16,-3-17 192-16,0 0-192 0,14 56 0 0,-14-56 0 15,0 0 0-15,0 0 0 0,35 65 0 0,-35-65 0 16,0 0 0-16,0 0 0 0,0 0 0 0,64 47 0 15,-64-47 0-15,0 0 0 0,0 0 0 0,65 10 0 16,-48-11 0-16,-1-2 0 0,0-2 0 0,0 0-144 0,0-1 144 0,-2-2 0 16,0 1 0-16,-3-3 0 0,0-3 0 0,-1-1 0 15,-1 0 240-15,-4-2-32 0,1-1 0 0,-2-1 0 16,-2 1 112-16,-1-1 32 0,-1 1 0 0,0-2 0 16,-1 1 32-16,1 1 16 0,0 0 0 0,-2 4 0 0,2 5-64 15,0-1-16-15,0 4 0 0,0 0 0 0,0 5-144 0,0 5-48 16,2 2 0-16,-1 5 0 0,1 5-128 0,-2 7 0 15,1 5 0-15,0 3 0 16,1 8 0-16,-2 2 0 0,0 3 0 0,0 3 0 0,0 0 0 0,-6 3 0 16,-4 0 0-16,3-4 0 15,3 1-176-15,-2-2 176 0,3 0-128 0,-1-4 128 0,0-2-240 16,0-4 48-16,1-2 0 0,0-1 0 16,-1-5 192-16,-2-3-144 0,1-2 144 0,-1-3-128 0,0-2 128 15,-1-4 0-15,-1 2 0 0,-1-4 0 0,1-2 0 0,-4 0 144 16,4 0-144-16,-3 0 0 0,-3-3 384 15,5-1-16-15,2-3-16 0,-1-2 0 0,-1-1 96 0,-1 1 32 16,-3-2 0-16,2 0 0 0,0-4-144 0,-5-2-16 0,-2-4-16 16,-3-5 0-1,-3-3-176-15,4-4-128 0,3-1 192 0,6 1-192 0,4 1 128 16,1 1-128-16,3 2 0 0,2 1 0 16,-1 2 0-16,2 2 0 0,3 0 0 0,-1 3 0 15,3 0-640-15,-1 2-48 0,4 1 0 0,-1-1 0 16,3 2-640-16,-1 0-128 0</inkml:trace>
  <inkml:trace contextRef="#ctx0" brushRef="#br0" timeOffset="21633.97">28318 4551 6447 0,'6'-3'576'0,"-3"0"-576"16,-3 2 0-16,-2-1 0 0,1 2 688 0,1-1 16 0,1 0 16 0,1-2 0 0,1-1 912 0,1 1 176 0,0 1 48 0,2 1 0 0,-1 4-128 0,4 1 0 16,1 2-16-16,-10-6 0 0,0 0-240 0,0 0-64 15,62 58 0-15,-62-58 0 16,0 0-128-16,63 74-16 15,-63-74-16-15,43 65 0 0,-43-65-32 0,51 96 0 16,-25-36 0-16,1 5 0 0,0 3-384 0,0 4-64 0,-3 0-32 0,-1 0 0 16,-2-3-400-16,-1-4-80 0,-1-1 0 0,-3-7-16 15,-2-3-240-15,-14-54 0 0,17 91 128 0,-17-91-128 16,7 81 256-16,-8-42 0 0,-2-3 0 0,-3 1 0 0,-2-2 64 0,-4 1 0 0,-2-2 16 0,-3-2 0 31,-2 2-208-31,-5 1-128 0,-3 3 160 0,-4 1-160 16,1-3 0-16,-12 10-256 0,-18 17 16 0,-16 18-18144 15</inkml:trace>
  <inkml:trace contextRef="#ctx0" brushRef="#br0" timeOffset="23883.84">4891 9737 2751 0,'-1'-4'256'0,"-1"1"-256"0,2 2 0 0,0-1 0 0,-1 1 720 0,-1-2 112 0,1 0 0 0,-3-4 16 16,-1 0 688-16,-2-1 144 0,2 0 32 0,-2 0 0 0,0 1-160 0,0-2-16 15,1 2-16-15,-1 0 0 0,0 0-320 0,0 0-64 16,0-1-16-16,-2-1 0 0,2 1-112 0,-1-1-32 16,-1-1 0-16,1 2 0 0,-1-1-144 0,-1 2-48 15,0 0 0-15,-1 2 0 0,-2 0-224 0,-1 3-48 16,0 0-16-16,-3 1 0 0,-1 2-128 0,-2 2-32 15,2 1 0-15,-3 1 0 0,-2 2-208 0,0 2-128 16,1 1 128-16,-1 0-128 0,2 2 0 0,0 0 0 0,1 2 0 16,2-1 0-16,2 3 0 0,1-2 0 15,0 3 0-15,3 0 0 0,0-3-128 0,2 3 128 0,-1 3-128 0,0 1 128 16,1 0-144-16,0 2 144 0,2-2-160 0,-1 1 160 16,1 2-208-16,-2 2 48 0,1 1 16 0,2-3 0 15,2-5 144-15,-1 3-192 0,-1 2 192 0,1 1-192 16,1 2 192-16,0 0 0 0,3 0 0 0,-1-1-128 15,1 1 128-15,2 2 0 0,2-3 0 0,1 1 0 16,1 0 0-16,0 0 0 0,2-2 0 0,-1-3 0 16,1-6 0-16,-2 3 0 0,5 1 0 0,-4-1 0 15,2 0 0-15,-1-1 0 0,1-1 0 0,0-1 0 16,-1-1 400-16,-1-2 16 0,1-2 0 0,0 0 0 16,4 1 16-16,-2-2 0 0,-1 0 0 0,2-2 0 0,1-1-48 0,1 0-16 15,2-1 0-15,2-3 0 0,1 1-128 0,1-4-32 16,2 1 0-16,3-4 0 0,-1 1-16 0,1-3 0 15,1 1 0-15,-2-1 0 0,-1-1 0 16,0-1 0-16,1-2 0 0,0 1 0 0,0-2 32 0,0 0 0 16,-1-1 0-16,-3-2 0 15,2 2 0-15,-2-3 0 0,-2 1 0 0,2-1 0 0,-1 0 0 0,-1 0 0 16,-1-2 0-16,0 0 0 16,-1-1 32-16,-2-1 16 0,1 1 0 0,-4-3 0 15,1 1 112-15,-4-1 0 0,2 0 16 0,-4 2 0 0,-1 2-48 0,-2-2-16 0,0-1 0 0,-3-2 0 16,0 1 16-16,-3-1 0 0,2 1 0 0,-2 1 0 15,-1-2-32-15,0-2-16 16,0-1 0-16,-1-2 0 0,-1 1-64 0,-1 0-16 16,0-1 0-16,1 2 0 0,-3 2-80 0,1-1-16 15,-2 0 0-15,1 4 0 0,0 4-128 0,1 0 160 0,-2-1-160 16,0 1 160-16,-1 1-160 0,0 1 0 16,3 2 0-16,-2 2 0 0,3 2 0 0,0 0 0 0,1 3 0 0,0 1 0 15,3 3-128-15,2-3-64 16,1-1-16-16,2 3 0 0,0 5-544 15,1 0-96-15,1 2-32 0,2-2-11984 0,1 3-2416 0</inkml:trace>
  <inkml:trace contextRef="#ctx0" brushRef="#br0" timeOffset="24919.86">5945 9712 4607 0,'4'-5'400'0,"-1"1"-400"0,-2 1 0 0,-1 1 0 0,2-1 528 0,-1-2 32 0,2-3 0 0,3-3 0 0,-1-3 624 0,0-2 128 16,-1 2 32-16,-1 1 0 0,-2 2 64 0,-2 1 0 0,-1 0 16 0,-1 2 0 15,-1 1 176-15,-2-2 48 0,1 3 0 0,-1-1 0 31,-1 3 16-31,0-1 0 0,-1-1 0 0,-4 0 0 0,0 2-320 0,-3-2-64 0,3 2-16 0,-1 1 0 16,-1 0-576-16,-2 1-112 0,-1 0-32 0,-1 2 0 16,1 0-320-16,-3 3-64 0,-4 1-16 0,-1 3 0 15,1 0-144-15,-2 2 0 0,1 4 0 0,-3 2 0 16,1 5 0-16,-3 1 0 0,2 6 0 0,1 4 0 16,2 4 0-16,1 2 0 0,2 3-160 0,4-2 160 15,0 1-192-15,-1 5 192 0,1 1-208 0,4-2 80 0,3-7 128 0,-1 3-192 31,2 3 192-31,3-1-192 0,3 0 192 0,1-2 0 0,5 2-144 0,0-2 144 0,3-6-128 0,2-1 128 16,-7-32-160-16,21 50 160 0,-21-50-384 0,0 0 32 16,48 58 0-16,-48-58 0 0,0 0 80 0,59 44 16 15,-59-44 0-15,0 0 0 0,71 31 256 0,-71-31-160 16,0 0 160-16,72 14-128 0,-51-12 128 0,2-2 0 16,-1-3 0-16,1-3 0 15,0-1 368-15,-2-1 48 0,1-4 16 0,0 0 0 0,-1-2 224 0,-1-5 48 0,-1 1 16 0,0-2 0 31,-1-3-16-31,0-1-16 0,1-1 0 0,-2-3 0 16,-2 0-128-16,1-1-32 0,-3 2 0 0,-4 1 0 16,1 0-112-16,-4 1-32 0,0 2 0 0,-2-2 0 0,-3-1-48 0,1-2-16 15,-4-7 0-15,-1-2 0 16,-1-1-16-16,-4 0-16 0,-1 4 0 0,-1 0 0 0,-2 0-64 0,-2 3-16 0,-2 3 0 0,0 2 0 31,1 2-48-31,-1 2-16 0,1 5 0 0,1 1 0 0,0 2-144 0,-1 3 128 0,3 2-128 0,-1 2 128 16,-1 0-128-1,3 1-176-15,1 2 48 0,1 1 0 16,2 3-400-16,3 2-80 0,0 1-16 0,-1 1 0 16,5 1-912-16,0 5-192 0,3 2-48 0,0 3-15376 15</inkml:trace>
  <inkml:trace contextRef="#ctx0" brushRef="#br0" timeOffset="26098.55">4230 11062 4607 0,'-2'0'400'0,"2"0"-400"0,0 0 0 0,0 0 0 0,0 2 752 0,0-1 64 0,-1 1 16 0,0 0 0 0,-1 4-96 0,-1 0-16 15,1 4 0-15,0-1 0 16,1 0 32-16,-1 1 0 0,2 3 0 0,-1 2 0 0,2 3-96 0,-1 4-16 16,3 0 0-16,0 4 0 0,0 2-304 0,0 0-64 15,1 3-16-15,0 2 0 0,0 1-256 0,-1 0 0 16,0-2 0-16,-2 1 0 15,2-1 0-15,-4-2 0 0,-1-1 0 0,-2 0 0 0,0-4 0 0,0 0 0 16,-2-1 0-16,0-2 0 0,2-4 160 0,-1-1-160 16,0-1 128-16,1-1-128 15,1-2 384-15,0-3-16 0,2 0 0 0,1-3 0 0,-1-2 320 0,1 1 64 0,1-3 16 0,2 0 0 32,0-2-128-32,-1 0 0 0,3 1-16 0,0-2 0 0,1 0-144 0,1-2-32 15,2 1 0-15,-2-2 0 0,1 0-48 0,1 1-16 0,-1-1 0 16,1 0 0-16,-1-1 96 15,-1-1 16-15,3 1 0 0,0 0 0 0,0 0-64 16,0-2-16-16,2 0 0 0,1 1 0 16,3 0-208-16,-1 0-32 0,1-1-16 0,-2 2 0 0,1 0-160 0,1 1 0 0,-1-1 0 0,2 1 0 15,-1 1 0-15,1 1 0 0,1 0 0 16,-1 1 0 0,0 0 0-16,-1 1 0 0,-1 2 0 0,1 0 0 0,-2-1 0 0,0 1 0 15,0 2 0-15,-1-3 0 0,-2 4 0 0,-1-2 0 16,0 0 0-16,-2 1 0 0,-1-1 0 0,0 2 0 15,1-2 0-15,-3 0 0 0,-1 0 0 0,2 1 0 0,-2-1 144 0,1 0-144 16,0 0 0-16,-1-1 0 0,1 0 0 0,0-2 0 16,-2 2 0-16,1-3 0 15,1 0 0-15,-1-1 0 0,-1-1 0 0,0 0 0 0,1-1-144 0,0-3 144 16,0 2 0-16,0-3 0 0,1 1 160 0,-1-1-160 16,0 0 368-16,-1-2-48 0,0 1 0 0,0 0 0 15,-1-1 128-15,1-1 32 0,0-3 0 0,0-2 0 16,-2-1 272-16,2-2 48 0,-1 1 16 0,-2-3 0 15,2 0-48-15,-2-1 0 0,2-1 0 0,-1-1 0 16,1-1-256-16,-1-1-64 0,1-1-16 0,-1-1 0 16,-1 1-192-16,0 0-48 0,1-1 0 0,-1 2 0 15,0 2-64-15,-1 1-128 0,0-1 176 0,-1 2-176 16,-1 1 192-16,0 0-64 0,-1 2 0 0,0-3-128 16,0-2 192-16,-3-2-192 0,0 1 192 0,-2 0-192 0,1 2 192 15,-2 1-192-15,0 3 192 0,0 1-192 0,-1 0 176 0,-2 3-176 16,-3 1 160-16,1 2-160 0,-1 1 160 0,-2 3-160 15,-2 0 160-15,-2 1-160 0,-1 2 0 16,-2 0 128-16,-1 2-128 0,-1 1 0 0,0 1 0 0,2 1 0 16,0 2 0-16,1 0 0 0,1 3 0 0,0-1 0 15,-1 1 0-15,0 2 0 0,2 1-224 0,1-1 64 16,4-1 16-16,1 0 0 16,5-1-288-16,4 0-48 0,2-3-16 0,5 1 0 15,3-1-1536-15,3-1-304 0,2 1-64 0,2 0-13088 0</inkml:trace>
  <inkml:trace contextRef="#ctx0" brushRef="#br0" timeOffset="27271.66">7160 11026 2751 0,'1'-2'256'16,"1"1"-256"-16,-1-1 0 0,-1 2 0 0,0 0 720 0,0 0 112 0,1 0 0 0,1 2 16 0,-2 1 368 0,0 2 80 0,-2 5 16 0,1 1 0 15,-2 4-112-15,-1 0-32 0,1 3 0 0,-1 1 0 16,0 1-432-16,1 2-96 0,-1 4 0 0,-1 0-16 16,1 1-336-16,0 3-64 0,0-2-16 0,-1 2 0 0,0 1-32 0,0-1-16 0,0-1 0 0,-1 1 0 31,2 0-160-31,1-4 0 0,0 3 0 16,0-5 128-16,2-2 32 0,1-2 0 0,1 0 0 0,1-3 0 15,1 0 160-15,-1-3 48 0,3 0 0 0,0-3 0 16,0-1 32-16,0 0 16 0,2-1 0 0,2-1 0 15,1 1-176-15,0-2-48 0,-1-2 0 0,1 1 0 16,0 0-48-16,0-4-16 0,1 1 0 0,1 0 0 0,-1-2 48 16,2-1 0-16,1 0 0 0,1-1 0 0,1-2 16 0,-1 2 0 15,2-2 0-15,0-1 0 0,0 1-48 0,0-1 0 16,3 1 0-16,-2-1 0 0,1 1-144 0,1-1 128 16,-1 1-128-16,3-1 128 0,-3 1-128 0,1 0 0 15,-4 0 0-15,2 0 0 0,2-1 0 0,2 0 0 16,4-1 0-16,-1 3 0 0,-1-3 0 0,-1 3 0 15,-1-1 0-15,0 1 0 0,-4 1 0 0,-1 1 0 16,-1 0 0-16,-1 0 0 0,1 1-144 0,-2 2 144 0,0-1 0 0,-3-1 0 16,-2-1 0-16,-2 1-128 0,1-1 128 0,1 0 0 15,-1 0 0-15,-1-1 0 16,0 0 176-16,-1-2-176 0,-2-1 768 0,0-2 32 0,1 0 16 0,-3-2 0 16,1-1 80-16,0-1 0 0,0-1 16 0,0 0 0 15,0-2-96-15,-1-1-32 0,1 0 0 0,0 0 0 16,0-2-160-16,0 2-48 0,-1-3 0 0,1 2 0 15,0-4-208-15,-1 2-48 0,2-3-16 0,-1 2 0 16,2 0-48-16,-2-2 0 0,-1-1 0 0,-2-2 0 16,0-1 16-16,-2 2 0 0,1-2 0 0,-2 1 0 15,-1 2 64-15,-2-3 16 0,-1-5 0 0,0 1 0 0,0 0-64 0,0 0-16 16,0 1 0-16,-2 3 0 0,2 1-80 0,0 3-32 16,0 1 0-16,0 3 0 0,-2 1-32 0,1 2-128 15,-2 2 192-15,2 1-64 16,-1 3-128-16,-1 0 0 0,-4 1 144 0,-1 0-144 0,-1 2 0 15,1 1 128-15,-4 2-128 0,1-1 0 0,-2 1 0 16,-1 1 128-16,-3 0-128 0,0-1 0 16,0-1 0-16,-2-1 128 0,4 2-128 0,-2-1 0 0,-2 0 128 15,1-1-128-15,1 0 128 0,0 2-128 0,0-1 0 0,1 1 144 0,1-1-144 16,0 2 0-16,1-1 0 0,1 1 0 16,-1 0 0-16,0 1 0 0,0-2 0 0,-3 1-224 0,0 0 64 15,-2 0 16-15,4 0-64 0,-1 0-16 16,3 1 0-16,1 1 0 15,3-1-336-15,3 1-64 0,2-2-16 0,4 1 0 0,1 2-1824 0,4-2-368 0</inkml:trace>
  <inkml:trace contextRef="#ctx0" brushRef="#br0" timeOffset="28323.25">4084 11892 911 0,'7'-3'0'0,"-1"-1"0"0,0 1 0 0,-3 1 0 0,-2 1 608 0,0 1 32 0,1-2 16 0,1 1 0 0,1 0 320 0,0-4 64 15,2 1 16-15,-2 1 0 0,-1 0 96 0,0 2 0 16,-2 2 16-16,-2 1 0 0,-1 2 32 0,1 3 0 16,-1 2 0-16,1 3 0 0,0 3-240 0,1 4-64 0,0 2 0 0,0 4 0 15,0 0-416-15,1 0-96 16,-1-2 0-16,0 2-16 0,-1 2-192 0,1 2-48 0,0-1 0 0,-2 1 0 15,1-3-128-15,-1-1 0 0,1-1 0 0,-2-1 0 16,0-2 0-16,0 3 0 0,1 2 0 0,-3-1 0 16,3 0 0-16,-3-1 0 0,4-1 0 0,0-2 0 15,-1 0 0-15,2-1 0 0,0 0 0 0,3-3 0 16,0 0 0-16,0-3 0 0,-1 0 0 0,1-3 0 16,3-1 0-16,0 0 192 0,1 0-192 0,0-1 192 0,-2-2 96 15,2 1 32-15,0-1 0 0,2-1 0 16,-2 1-112-16,1-3-16 0,0-1 0 0,-1-2 0 0,0 1 128 0,1-2 32 15,-1 0 0-15,3-3 0 0,1-1 240 0,2-2 48 16,1-1 16-16,0-1 0 0,2-2-32 0,-1 0-16 16,1 1 0-16,1-1 0 0,3 2-224 0,-1-2-32 15,3 3-16-15,-4 1 0 0,0 2-208 0,1 1-128 16,-2 2 160-16,0 1-160 0,0 1 0 0,0 2 0 16,1 1 0-16,0-1 0 0,-1 0 0 0,0 0-128 15,0-2 128-15,0 1-160 0,-1-2 160 0,-1 0 0 16,2 0 0-16,-1-3 0 0,1 1 0 0,0-2 0 15,2 0 0-15,3 0 0 0,-3-1 0 0,2 3 0 0,-1-3 0 0,0 3 0 16,-2-1 0-16,-2 1 144 16,-3 1-144-16,1-1 0 0,0 2 0 0,1 0 0 0,0 2 0 0,0-2 0 15,-1 0 0-15,-2 1 0 0,-1-1 0 16,-3 0 0-16,-1-1 0 0,-1-1 128 0,-2 2-128 0,1-2 0 16,-3 0 384-16,0 1-16 0,-2-2-16 0,0-1 0 15,0 0 512-15,-2-4 96 0,0 1 32 0,-1-1 0 0,0-2 80 16,-3-1 16-16,2-2 0 0,-2 0 0 0,1-1-304 15,-1-1-48-15,0-4-16 0,1 2 0 16,0 3-336-16,1-3-80 0,-1-3-16 0,-2-2 0 0,-2-5-112 0,-1-1-32 16,0-2 0-16,0 2 0 0,0 0-144 0,-1-1 160 15,-2 2-160-15,-1 1 160 0,0 2-160 16,-3-2 128-16,0 2-128 0,-1 3 128 16,-2 0-128-16,-1 0 0 0,1 1 0 0,0 1 128 15,1 4-128-15,0 1 0 0,0 2 0 0,0 3 128 0,1 0-128 16,-2 2 160-16,2 3-160 0,-1 0 160 0,1 1-160 0,1 3 0 0,-1 0 0 15,-2 3 128-15,1 1-128 0,0 1 0 0,-3 4 0 16,0 2-176-16,2 3-128 16,0 0-16-16,-1 2-16 0,1-3 0 15,3 1-224-15,3-3-32 0,2 0-16 0,2 1 0 0,4-1-1392 0,3 2-288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07:44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6482 6847 1839 0,'-6'-5'160'0,"2"4"-160"0,1 0 0 0,0-1 0 0,0 1 1136 0,2 1 192 0,1-2 32 0,-4 2 16 0,-2 0 624 0,-3-1 128 0,2 2 32 0,2 1 0 16,1 2-528-16,1 0-96 15,0 3-32-15,3 2 0 0,1 1-368 0,2 0-80 0,-1 1-16 0,2 0 0 0,-1 0-32 0,1 1-16 16,-1-1 0-16,1 2 0 0,2-1 32 0,-2 1 16 16,0 1 0-16,-1-1 0 0,0 0-160 0,0-1-48 15,-2 3 0-15,0-1 0 16,1 1-176-16,-2 2-32 0,0 0-16 0,-2 0 0 15,1-3-208-15,0 2-32 0,-1 4-16 0,-1-1 0 0,2 3-176 0,-2-1-48 0,-1 3 0 16,0 0 0-16,-1 1-128 0,1 1 128 0,-2-1-128 0,2 0 128 16,1 1-128-16,-1-1 128 0,1-1-128 0,0-1 128 31,1-5-128-31,-1-1 0 0,1 0 0 0,2-3 128 0,0 0-128 0,2-2 128 16,-2 0-128-16,0-2 128 15,0-1-128-15,-2-1 192 0,2-1-192 0,0 2 192 0,0 1-48 0,0 0 0 16,-1 0 0-16,1-2 0 15,0 3-144-15,-1-1 160 0,-1 0-160 0,2-3 160 16,0 0-160-16,-1-3 0 0,1 1 0 0,0-1 128 0,-2 4-128 0,2-1 0 0,-1 2 0 16,1 1 0-16,0-2 0 0,0-1 0 15,0 2 0-15,1-2 0 0,2 0 0 0,-1-1 0 16,-1-2 0-16,0 0 0 0,2-1 128 0,-1 0-128 16,0 0 0-16,1-2 128 0,0 0-128 0,0 1 160 15,0 1-160-15,0-2 160 0,-2 2-160 0,0 0 0 16,4-2 144-16,-3 1-144 0,3 0 0 0,-2 1 0 15,1 0 0-15,0 0 128 0,2 0-128 0,1 1 0 16,1-1 0-16,1 1 0 0,-1-1 0 0,2 0 0 16,0-1 0-16,1 0 0 0,-1 1 0 0,3-3 0 0,0 0 0 15,-1 0 128-15,0 0-128 0,0 0 0 0,1 0 128 16,0-2-128-16,-1 2 128 0,0-1-128 0,0-1 128 0,3 2-128 16,-1 0 0-16,0-1 128 0,1 1-128 0,1 0 0 15,-2 0 0-15,2-1 128 0,1 1-128 0,-1-2 0 16,1 2 0-16,2 0 0 0,1 0 0 0,-1 0 0 15,1 0 0-15,0 2 0 0,0-2 0 0,1 1 0 16,-1-1 0-16,-1 0 0 0,3 1 0 0,0-1 128 16,1 0-128-16,-1 0 0 0,1 0 0 0,0 0 0 15,-4 0 0-15,0 2 0 0,-2-2 0 0,1 0 0 16,3 0 0-16,-1 0 0 0,1 1 0 0,-1-1 0 16,-2 2 0-16,1-1 0 0,-1 1 0 0,0-1 0 0,-1 0 0 0,2 1 0 15,-1-1 0-15,2 2 128 16,-2 0-128-16,2-2 0 0,0 2 0 0,-2-2 0 0,2 2 0 0,-2-1 0 15,1-1 0-15,-1 2 128 0,0-2-128 16,1 1 0-16,-2-1 0 0,0 1 0 16,1-1 0-16,0 0 128 0,2 2-128 0,-1 0 0 0,-1-2 0 0,-1 1 0 15,0 1 0-15,0-3 128 0,1 1-128 0,2 1 0 16,1-2 0-16,-1 1 0 0,0-1 0 0,-1 1 0 0,1-1 0 16,-1 2 128-16,2-2-128 0,0 0 0 15,2 0 0-15,-1 1 0 0,1-1 0 0,-2 2 0 0,2-1 0 16,-1-1 0-16,-2 3 0 0,0-2 0 0,1 1 0 0,0-2 128 15,2 1-128-15,-2 2 0 16,-1-2 0-16,1-1 0 0,0 2 0 0,-1-2 0 0,1 0 0 0,0 0 0 16,3 0 0-16,-1-2 0 0,1 2 0 15,0-1 128-15,1 0-128 0,1-1 0 0,-2 1 0 0,-2 1 0 16,2-2 0-16,2 1 0 0,1-1 0 0,-2 2 0 16,-1 0 0-16,0 0 0 0,-1 2 0 0,1-2 0 15,3 0 0-15,-2 1 0 0,0-1 0 0,-1 2 0 16,0-2 0-16,2 0 0 0,-2 0 0 0,1 0 0 15,1 0 0-15,-1 1 0 0,1-1 0 0,0 0 0 16,1 2 0-16,0-2 0 0,3 0 0 0,-2 1 0 0,-1 0 0 0,0 1 0 16,2-1 0-16,1 2 0 15,-2-2 0-15,1 1 0 0,0 1 0 0,-1-2 0 16,1 0 0-16,-1 1 0 0,-1-1 0 0,2-1 0 0,4 0 0 16,-1 0 0-16,0 0 0 0,0-1 0 15,-1 1 0-15,2-2 0 0,0 1 0 0,1 1 0 0,-1 0 0 16,-2 0 0-16,0 0 0 0,0 0 0 15,0 0 0-15,-1 1 0 0,2-1 0 0,1-1 0 0,1 0 0 0,0-1 0 16,2 1 0-16,1-1 0 16,-2 1 0-16,1-2 0 0,0 2 0 0,0-1 0 0,1 1 0 0,-2 1 0 0,0 0 0 15,2 1 0-15,-2-1 0 0,2 2 0 0,1-1 0 0,-1 1 0 16,-2-2 0-16,2 1 0 16,2-2 0-16,0 1 0 0,1 0 0 0,0 0 0 15,1 0 0-15,-1-2 0 0,-4 2 0 0,2 2 0 16,1-1 0-16,0 0 0 0,1 2 0 0,-2-1 0 15,0 0 0-15,-3 0 0 0,1 1 0 0,-2-2 0 16,2 1 0-16,2-2 0 0,-2 0 0 0,0 0 0 0,1 0 0 16,-2 0 0-16,4 0 0 0,-4 1 0 15,-1 0 0-15,0-1 0 0,-2 2 0 0,2-1 0 0,0-1 0 0,-1 0 0 16,-1 0 0-16,-1 0 0 0,-1 0 0 0,-2 0 0 16,-1 0 0-16,0 0 0 0,0 0 0 0,-2 0 0 15,0 0 0-15,-1 2 0 0,0-2 0 0,-2 1 0 16,-3-1 0-16,1 0 0 0,1 0 0 0,-1 0 128 15,-4 0-128-15,-1 0 0 0,2-3 0 0,2 2 0 16,-1-1 0-16,-1 1 0 0,-2 0 0 0,-1-2 128 16,1 1-128-16,-4-1 0 0,0 2 0 0,-1-2 128 15,0 0-128-15,-2 1 144 0,0-1-144 0,-1-1 160 0,-2-1-160 16,1 1 160-16,1 0-160 0,-1-2 160 16,-2 2 0-16,0-2 0 0,0-1 0 0,1 0 0 15,-1-1 32-15,-1-1 16 0,-1 1 0 0,3-1 0 0,-2 1-64 0,-1-2-16 0,-2 0 0 0,2-1 0 16,-2-1 0-16,0-2 0 15,0-1 0-15,0-1 0 0,-2-2 0 16,1-1-128-16,-2 0 192 0,2 2-64 0,-1 5 0 16,-1-2-128-16,1-3 192 0,-3-2-64 0,0-4 16 0,-1-1 0 15,-1 0 0-15,3 0 0 0,1 3 32 0,2-2 0 0,-4 0 0 0,2 2 0 16,1-1-48-16,-1 0 0 16,1 1 0-16,0 2 0 0,0 0-128 0,1 2 0 15,-1 0 144-15,2 2-144 0,-1-1 0 0,1 1 128 16,1-2-128-16,-1-2 0 0,0 5 0 0,0 0 0 15,2 3 0-15,-2-2 0 0,0 0 0 0,-2-1 0 16,2 3 0-16,-1 0 128 0,1 1-128 0,-1 1 0 16,-1-1 0-16,1 2 0 0,-1 1 0 0,1-2 0 15,-1 2 0-15,0-1 128 0,-1 1-128 0,1 0 0 0,0 0 0 0,-1 1 128 16,0-1-128-16,0 1 0 16,-1 1 0-16,0-1 128 0,-2 2-128 0,2-1 0 0,-3 1 0 0,0 1 128 15,1-1-128-15,-3 0 0 0,1 0 0 0,-3-1 128 16,1 3-128-16,-1-3 0 0,-1 3 0 0,0-3 128 15,-3 2-128-15,3 1 0 0,-1-1 0 0,-1 0 0 16,0 0 0-16,0 0 0 0,-1 1 0 0,1-3 128 16,0 0-128-16,-3 0 0 0,3 1 0 0,-1 0 0 15,-2 0 0-15,-2-2 0 0,-1 2 0 0,2-2 128 16,-2 2-128-16,2 1 0 0,-2-1 0 0,-1 1 0 0,0 0 0 16,-3 2 0-16,1-2 0 0,-2 0 128 15,-1 2-128-15,0-4 0 0,-1 4 0 0,-2-2 0 16,-2 0 0-16,-1 1 0 0,1-1 0 0,0-1 128 15,1 2-128-15,-2-1 0 0,-4 2 0 0,1-1 0 0,4 2 0 0,-4 0 0 16,-2 0 0-16,-1 0 128 0,-2 2-128 16,3-2 0-16,6 1 0 0,-4-1 0 0,-3-1 0 0,0 1 0 15,-2-2 0-15,1 0 128 0,-1 0-128 0,2 1 0 16,0-2 0-16,0 0 0 0,-1 2 0 0,0-2 0 0,1 1 0 0,0 1 0 16,-2 0 0-16,-2-2 128 15,-1 1-128-15,0 0 0 0,-3-1 0 0,4 0 128 16,0 2-128-16,-4-1 0 0,-2 2 0 0,0 2 128 0,0-1-128 0,2 0 0 15,0 2 0-15,-3 0 0 16,-3 0 0-16,-5 0 128 0,2-2-128 0,-1 2 0 0,-2 0 0 16,0 0 0-16,1 1 0 0,1-1 0 15,-1 1 0-15,-1 0 0 0,2 0 0 0,-3 1 0 16,-4-1 0-16,1-1 0 0,1 1 0 0,-1-1 0 16,0 1 0-16,0 0 128 0,4 0-128 0,-1 2 0 0,-3 1 0 15,-1 0 0-15,0 0 0 0,-1-2 0 0,-2 0 0 0,2-1 0 16,1 2 0-16,2 0 0 0,-1-1 0 0,-2 1 128 15,1 1-128-15,-1-3 0 0,2-1 0 0,1-1 0 0,2-1 0 16,-2 0 0-16,-1 4 0 0,1-3 128 16,5 3-128-16,-2-1 0 0,-4 0 0 0,-2-1 128 15,10 0-128-15,-3-3 0 0,-3 1 0 0,-1 1 128 16,8 0-128-16,-2 1 0 0,-2 2 0 0,-2-1 128 16,0-1-128-16,-2-1 0 0,1 0 0 0,3-2 0 15,4-2 0-15,5 1 128 0,3 0-128 0,7-1 0 0,7 1 0 0,0-1 0 16,1 2 0-16,2 0 0 15,5 0-336-15,3 0-96 0,3 2-16 0,6 1 0 16,1 1-992-16,5 7-208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07:53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7:08:49.619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11440 1762 10127 0,'0'2'896'0,"0"-1"-704"0,0-1-192 0,0 0 0 0,0 1 944 0,0 1 144 0,0 2 48 0,-1 2 0 0,-1 4 992 0,1 1 208 16,-2 2 32-16,-1-1 16 0,1 2-800 0,-3 1-176 15,1-1-16-15,-1 1-16 16,0-1-128-16,2 0-32 0,-2-1 0 0,2 0 0 0,1-2-256 0,2-1-64 15,0-3-16-15,1-1 0 0,2-2-64 0,3-1-16 16,0-3 0-16,2-3 0 0,5-3-32 0,-1-4 0 16,3-1 0-16,3-3 0 0,1-4-192 0,5-3-32 0,1-4-16 15,3-1 0-15,0-3-80 0,-1 0 0 0,0 0-16 0,-2 1 0 16,-1 1-32-16,-1-1 0 0,4-3 0 0,2-3 0 16,3-5-96-16,3-4-32 0,0 1 0 0,0-1 0 15,-2 4-48-15,-1 1-16 0,0 2 0 0,-4 2 0 16,-3 6-208-16,-4 1 176 0,-2 5-176 0,-4 2 160 15,-2 3-32 1,-2 2-128-16,-3 2 192 0,-2 3-64 0,-1 0-128 0,-1 2 0 16,-1 0 0-16,-2 3 128 0,0-1-128 0,-2 2 0 15,1 0-160-15,-2 2 160 0,2 1-672 0,-2-1-32 16,0 1-16-16,0 1 0 16,0 0-432-16,-2 1-64 0,-2 2-32 0,-2 2-17728 0</inkml:trace>
  <inkml:trace contextRef="#ctx0" brushRef="#br0" timeOffset="971.07">5311 1689 5519 0,'1'-2'496'16,"-1"1"-496"-16,0 1 0 0,0-2 0 0,1 2 832 0,1-1 80 0,-1-2 16 0,1 0 0 0,0-1 1552 0,0 0 304 0,1-2 64 0,-2 3 16 15,1 1-176-15,-2 0-16 0,1 2-16 0,0 0 0 16,-1 2-544-16,2 0-128 0,-2 4 0 0,0 0-16 16,0 1-688-16,0 1-144 0,0 2-32 0,-2 1 0 15,2 4-512-15,-1-1-96 0,-2 0-32 0,0 0 0 0,2 0-208 0,-1-1-64 16,1 0 0-16,-2-4 0 15,3 1 0-15,-1-3 0 0,-1 0 0 0,2-1 0 16,0 0 32-16,2-3 0 0,-1-1 0 0,1 0 0 0,0-1-32 0,3-1 0 16,-2 0 0-16,1-1 0 0,1-3 32 0,4-2 0 15,2-1 0-15,0-4 0 16,2-4 48-16,1 0 16 0,0-2 0 0,1 0 0 0,-1 0 32 0,1-4 0 16,1 0 0-16,-1-2 0 15,2 0-96-15,2-5-16 0,3-6 0 0,4-5 0 0,2-4-64 16,0 0-16-16,2-3 0 0,-2 4 0 15,-1 1-128-15,0 1 160 0,-5 2-160 0,-2 4 160 0,-1 3-160 0,-4 4 0 0,-2 5 0 0,-3 2 0 32,-3 4 0-32,-2 2 0 0,0 3 0 0,-4 3 0 15,2 2-720 1,-3 2-80-16,0 4-16 0,-3 4-20032 0</inkml:trace>
  <inkml:trace contextRef="#ctx0" brushRef="#br0" timeOffset="4064.57">12605 9409 3679 0,'0'-1'320'0,"0"-2"-320"0,2 2 0 0,-2-1 0 0,0 2 544 0,0-1 32 0,1-2 16 0,1-1 0 0,-1-2 512 0,0 1 112 15,1-1 0-15,-1 3 16 0,-1 0-32 0,2 0-16 31,-2 2 0-31,0 1 0 0,0 0 144 0,0 0 16 16,0 1 16-16,-2 1 0 0,1 1 48 0,-2 1 16 0,2 0 0 0,1 0 0 16,-2 1-16-16,2-1-16 0,0 0 0 0,0 0 0 15,2 1-240-15,-1 0-32 0,0 1-16 0,2-2 0 16,2 0-320-16,0 1-64 0,1-1-16 0,0-1 0 16,1-2-128-16,0 2-16 0,0-2-16 0,1 1 0 15,-1-4-112-15,-1 2-32 0,1 0 0 0,-1-1 0 16,-1-1-16-16,-1 0 0 0,2 0 0 0,-2-1 0 15,1 1-128-15,0-1-48 0,1-2 0 0,0 1 0 16,1-1-48-16,-2-2-16 0,1-1 0 0,0 0 0 16,-1 1-16-16,1-2 0 0,-2 2 0 0,-1-2 0 0,-2-1 16 0,1 0 0 15,-2 1 0-15,-3-1 0 0,0 0 48 16,-3 2 0-16,-1-2 0 0,-1 3 0 0,-3 0-64 0,-2 1 0 16,-1 1 0-16,-2-1 0 0,-1 3 16 0,0 2 0 15,-1 1 0-15,1 0 0 0,1 1-144 0,0 2 128 16,-1 3-128-16,1-1 128 0,2 2-128 0,3 2 0 15,-1-1 144-15,4 2-144 0,1 3 0 0,3-2 0 16,1 2 0-16,0 0 0 0,4 1 0 0,1-1 0 0,2 2 0 0,-4-15 0 16,0 0 0-16,0 0 0 0,32 47-176 0,-32-47 176 15,0 0-176-15,0 0 176 0,0 0-192 16,0 0 192-16,68 32-144 0,-68-32 144 0,0 0 0 0,0 0-144 16,0 0 144-16,55-7 0 15,-45 3 0-15,-1-2 0 0,-2 2 0 0,0-2 176 0,0-1-176 0,0 0 192 16,-1-1-32-16,-1 1 0 0,0-2 0 0,0-1 0 15,-1 0 64-15,1 1 16 0,-3-1 0 0,0 0 0 16,-1 0 32-16,-1 1 16 0,-1 1 0 0,-2 1 0 16,0 0-16-16,-1 3 0 0,-2 1 0 0,-1 0 0 15,0 3-96-15,-3 0-32 0,-2 1 0 0,-3 4 0 16,0 0-144-16,-1 2 160 0,1 3-160 0,-1 0 160 0,4 1-160 0,-1 1 0 16,2-1 0-16,2 0 0 0,1 2-256 0,2-2 64 15,0 2 0-15,4 0 16 0,0 1-144 0,4-1-48 16,-1 1 0-16,3-3 0 0,0 0 48 0,-4-11 16 15,0 0 0-15,0 0 0 0,0 0 80 0,0 0 16 16,0 0 0-16,71 33 0 16,-57-36 208-16,2-1-192 0,1-3 192 0,-2-2-192 0,1-1 192 0,-2-1 0 0,1-2 0 0,0-1 0 15,-3 1 0-15,0 1 0 16,-3-2 0-16,0-1 0 0,-1 3 192 16,-2-1-32-16,0 0 0 0,-2 2 0 0,-3 1 80 0,1-1 16 0,-4-1 0 15,0 1 0-15,-3 0 64 0,-2 1 0 16,0 0 16-16,-1 2 0 0,-1 1-32 0,-1-1-16 15,0 4 0-15,-1-1 0 0,-2 2-96 0,1 1 0 0,-1 1-16 0,-1 4 0 16,-2 2-48-16,2 1 0 16,0 1 0-16,3 2 0 0,-1-2-128 0,3 3 128 15,-1 1-128-15,0 0 128 0,3 2-128 0,1 0 0 0,2-1 0 0,1 0 0 16,3-1 0-16,-1-1 0 0,1 0 0 16,1-3 0-16,0 0 0 0,2-3-144 0,1 0 144 0,-1-2 0 15,2-1-144-15,-1-1 144 16,1-3 0-16,1 0-144 0,0-2 144 0,1-1 0 15,-2-1 0-15,3 1 0 0,-3-1 0 0,-1-1 0 0,2 1 0 0,0-2 0 16,-2 2 0-16,0-1 0 0,0 1 0 0,-2-2 0 0,1 1 0 0,-2-2 0 16,0 1 0-16,-2 1 0 15,1 1 0-15,-1 1 0 0,-4 1 0 0,1 0 0 16,0 3 0-16,-2-1 0 0,-1 1 0 0,0 4 128 16,-1-1-128-16,-1 2 0 0,1 1 0 0,-1 2 0 15,1 0 0-15,1-1 0 0,0 2 0 0,1 2 128 0,0-2-128 0,2 1 0 0,0-1 0 16,2 0 0-1,2-1-288-15,0 1-32 0,2 0 0 0,1 0 0 16,1-1-448-16,0 1-112 0,-4-7-16 0,0 0-12912 16,0 0-2576-16</inkml:trace>
  <inkml:trace contextRef="#ctx0" brushRef="#br0" timeOffset="4952.59">12653 9626 1839 0,'0'0'160'0,"-1"-2"-160"0,1 1 0 0,0 1 0 0,0 0 1024 0,-1 0 160 0,-1-2 32 0,1 1 16 15,-1-2 800-15,0 0 144 0,-1 2 48 0,1-1 0 16,1 1-112-16,-2 1 0 0,2-1-16 0,1 1 0 16,-2 0-112-16,2 0 0 0,-1 1-16 0,1-2 0 15,0 1-256-15,0 0-48 0,-2 1-16 0,2-1 0 0,0 0-432 0,0 0-96 16,2 0-16-16,-2 0 0 0,0 1-400 0,0-1-64 15,0 2-32-15,0-1 0 0,0 1-288 0,1 0-64 16,-1 3-16-16,0-2 0 0,2 2-48 0,-2 1-16 16,-2-1 0-16,2 3 0 0,0-3-48 0,0 1 0 15,0 2 0-15,0-1 0 0,0 2-128 0,2-1 160 16,-2 1-160-16,0 1 160 0,0 0-160 0,0-1 160 16,0 0-160-16,0-1 160 0,-2 2-160 0,2-1 0 15,0-1 144-15,0 1-144 0,0 1 128 0,2 1-128 0,-2-1 128 16,0 0-128-16,-2 1 0 0,2-1 144 15,0 1-144-15,0 1 0 0,0-1 128 0,0 0-128 16,0 2 0-16,0-2 0 0,0-1 128 0,0 0-128 16,0 3 0-16,0 1 0 0,0 1 128 0,0 1-128 15,-1-1 0-15,1 2 0 0,0-4 128 0,-2 3-128 0,1-1 0 0,0 1 0 16,1-4 0-16,-2 1 0 16,2 0 0-16,0 0 0 0,0-1 0 0,0 1 0 0,0-2 0 15,0 2 0-15,0-2 128 0,0 1-128 0,0 0 0 0,0-2 0 16,0 3 128-16,0-2-128 0,0 2 0 15,2-2 0-15,-2 1 0 0,0-1 0 0,0 0 0 0,1-1 0 0,0 1 0 0,-1 1 0 16,2-4 0 0,-2 2 0-16,1 0 0 0,1 0 0 0,-1 0 0 0,1-2 0 15,0 2 0-15,0-2 0 0,-1 1 0 0,1-1 0 0,-1 1 0 0,0-1 0 16,-1-1 0-16,2 2 0 16,-2-1 0-16,0 1 0 0,0-1 0 0,0-1 0 0,1 0 0 0,-1 1 0 15,0 0 0-15,0-1 0 16,0 2 128-16,0-1-128 0,-1 1 0 0,1 0 0 15,1-2 0-15,-1 1 0 0,0 0 0 0,2 0 0 16,-2 1 128-16,0-2-128 0,1 2 0 0,-1-1 0 16,1-1 0-16,-1 0 0 0,2-1 0 0,-2-1 0 15,1 2 128-15,-1-2-128 0,2-1 0 0,-2 0 0 0,1-1 160 0,-1 0-160 0,2-2 128 0,-2 2-128 16,0-2 0-16,1-1 128 16,-1 2-128-16,0-2 0 15,0 1 0-15,-1 1 0 0,1-1 128 0,0 1-128 16,-2-1 0-16,2 0 0 0,-1-1 0 0,-1 2 0 0,1-2 0 0,-1 0 0 0,1-2 0 0,0 1 0 15,1 0 0-15,0-2 0 16,0-2-192-16,1 1 192 16,0 0-592-16,1-2 0 0,1 1 0 0,-2 0 0 15,2 0-880-15,-2 1-160 0</inkml:trace>
  <inkml:trace contextRef="#ctx0" brushRef="#br0" timeOffset="5813.73">12607 10722 4607 0,'-3'4'0'0,"2"-3"192"0,-1 4-48 0,1-4-16 16,-1 2-128-16,1-2 0 0,0 2 0 0,-1 0 0 0,-1 3 2208 0,0 1 416 0,1 1 64 0,0-1 32 0,1-1 80 0,-1 0 16 0,4-2 0 0,-1-1 0 15,2-1-944-15,0 0-176 0,3-1-32 0,-1 1-16 0,1-4-496 0,1 1-80 16,0-1-32-16,0 0 0 0,0-1-176 0,2 0-32 16,-2-3-16-16,1 1 0 0,-1-2-64 0,0 0-16 15,0-1 0-15,-1 0 0 0,0 0-176 0,-1-2-48 16,1 0 0-16,0 1 0 0,-4 1-96 0,1-1-32 16,-1 1 0-16,-2-1 0 0,-2 2-32 0,1-1-16 15,-2 2 0-15,-1 1 0 16,1 0-80-16,-3 1 0 0,1 1-16 0,-2 0 0 0,-1 2-112 0,0 0-128 15,-2 1 176-15,0 0-176 0,0 1 128 0,0 2-128 16,-1 0 0-16,1 2 0 0,-1 2 0 0,0 2 0 16,1 1 0-16,1 0 0 0,1 2 0 0,-1 1 0 0,2 3-176 0,2-2 176 15,0 3-304-15,4-2 48 0,0 2 16 0,3-3 0 16,3 0-80-16,-5-14-32 0,0 0 0 0,0 0 0 16,0 0-16-16,56 44 0 0,-56-44 0 0,0 0 0 15,0 0 144-15,61-5 32 0,-61 5 0 0,31-15 0 16,-18 7 192-16,-1-1 0 0,0 0 0 0,-1-3 0 15,0 1 0-15,-1 0 208 0,-1-1-16 16,-1 1 0-16,-1 1 112 0,-1 0 16 0,-1-1 0 0,0 1 0 16,-2 0 32-16,-1 2 16 0,0-2 0 0,-2 0 0 0,-3 0 16 0,2 0 0 15,-2 0 0-15,-2 0 0 16,1 1-16-16,-1 0 0 0,-2 1 0 0,-2 0 0 0,1 4-112 0,-2 0-32 16,0 3 0-16,0 2 0 0,-1 2-64 0,-1 2-16 15,0 3 0-15,0 1 0 16,0 3-144-16,-1 0 0 0,0 4 0 0,2 0 0 15,0 0 0-15,2 1 0 0,1 3-224 0,2 0 80 0,3-2-112 0,2 1 0 0,2-2-16 16,2-3 0 0,1 0-112-16,0-3-32 0,3 1 0 0,-7-12 0 0,0 0 48 0,0 0 16 15,0 0 0-15,0 0 0 0,67 19 160 0,-54-23 16 16,-2-2 16-16,0-1 0 16,1-3 160-16,-3 1 0 0,1-3 0 0,-1 0 0 0,-1 0 0 15,1 1 192-15,-2-2-32 0,-2 1-16 0,1-3 96 16,-2 3 16-16,-2 2 0 0,-1 0 0 0,1 0 160 0,-4 0 32 15,-1 0 16-15,-1-1 0 0,-2 1-128 0,1-1-16 16,-2-1-16-16,0 1 0 0,-3 1-32 0,1 2 0 16,-1 2 0-16,1 2 0 0,-1 2-48 0,-2 4-16 0,2-1 0 0,-1 5 0 15,-2 1-16-15,2 4 0 0,-2 3 0 0,1 2 0 0,0 2-64 16,1 4 0-16,3 0-128 0,-1 4 192 0,2-1-192 0,1-1 0 31,2-1 0-31,1-4 0 0,1 0 0 0,2-4 0 16,1-2 0-16,0-2 0 0,4-2 0 0,0-2-208 0,1-1 64 0,1-5 16 31,-3-1-416-31,3-1-80 0,5-2-16 0,-1-3 0 0,2-4-528 0,-1-3-112 0</inkml:trace>
  <inkml:trace contextRef="#ctx0" brushRef="#br0" timeOffset="6941.5">13141 9029 10127 0,'0'0'896'0,"1"0"-704"0,-1 0-192 0,0 0 0 0,0 0 1312 0,0 0 224 0,2-1 64 0,-1 1 0 0,0 1 1440 0,-1 1 288 16,0 2 64-16,2 0 16 0,-2 2-1056 0,0 1-224 0,-2 1-32 0,2 2-16 15,0 0-896-15,0 0-176 0,0 1-48 0,-1 1 0 16,1-2-464-16,0-1-112 0,0 3 0 0,1-2-16 15,2 0-176-15,-1-2-48 0,1 2 0 0,1-2 0 16,0 1-144-16,0-1 0 16,2-1 0-16,-6-7 128 0,0 0-128 0,0 0 0 15,0 0 0-15,0 0 0 0,0 0 0 0,59 47 0 16,-59-47 0-16,0 0 0 0,0 0 0 0,0 0 0 16,0 0 0-16,65 23 0 0,-53-23 0 0,-1-2 0 15,0-1 0-15,-1 1 0 0,0-3 0 0,0 0 0 16,-2-1 0-16,1-4 0 0,-2 2 0 0,0-2 192 0,-1-2-192 15,-2 1 192-15,1-3 0 0,0 0 16 0,-3 0 0 16,0-2 0-16,-1 4 144 0,-1-3 32 0,0 0 0 0,-1-1 0 16,-1 1 96-16,0-2 32 0,-3 1 0 0,1 1 0 15,-1 1 16-15,0-3 16 16,-2 1 0-16,2-1 0 0,-1 3-96 0,2 0 0 0,-1 1-16 0,1 3 0 16,1 2-176-16,1 2-16 0,-1 3-16 0,1 2 0 0,1 2-96 0,2 2 0 15,1 4-128-15,1 3 192 16,-1 1-192-16,1 4 128 0,1 3-128 0,1 2 0 15,-1 5 0-15,2 2 0 0,-1 3 0 0,1 4 0 16,0 1 0-16,-2 3 0 0,0 0 0 0,-1 2 0 0,0-2-256 0,-3 4 48 0,-2 5 16 0,-1-2 0 47,2-4-384-47,-3 0-80 0,-3 0-16 0,-2-1 0 0,-2-2 32 0,-2-3 16 0,-1-1 0 0,0-3 0 0,0-3 336 0,-2-5 64 16,4-2 16-16,-3-3 0 15,0-1 208-15,-2-4 0 0,1-2 0 0,2-2 0 16,2-3 0-16,-1-4 192 0,2 0-16 0,-1-4 0 15,1 0 256-15,0-6 48 0,1 1 16 0,0-1 0 16,1-1 32-16,1 0 16 0,1-4 0 0,1-3 0 0,-1-1-32 0,3 0 0 16,0-1 0-16,1 0 0 0,1 1-96 0,2-2-32 15,3 0 0-15,1-1 0 0,2 0-128 0,0 2-48 16,1 1 0-16,1-2 0 0,1 2-80 0,2-1 0 16,0 1-128-16,2 1 192 0,0 1-64 0,1 1-128 15,2 3 176-15,-1-2-176 0,-1 3 160 0,2 0-160 16,-2 2 128-16,0-1-128 0,-1 1 0 0,-2 1 0 15,-1-1 0-15,0 3 0 0,0 1 0 0,-2-1-192 16,1 1 32-16,-1 3 16 16,2-1-1024-16,-2 1-208 0,2 2-32 0,0 2-20576 0</inkml:trace>
  <inkml:trace contextRef="#ctx0" brushRef="#br0" timeOffset="9163.64">13244 10451 13823 0,'0'0'1216'0,"0"0"-960"0,0 0-256 0,0 0 0 0,0 1 1008 0,0 2 144 0,0 1 48 0,-1 3 0 0,-2 4 1696 0,0 6 352 15,-1 5 64-15,-1-1 16 16,3 1-1280-16,-1 2-256 0,-1 2-64 0,-1-1 0 0,4 2-976 0,-1-2-208 16,2 1-32-16,2-2-16 0,-2-24-368 0,11 44-128 15,-11-44 0-15,0 0 144 0,0 0-144 0,52 59 0 16,-52-59 0-16,0 0 0 0,0 0-304 0,75 23 64 16,-75-23 16-16,0 0 0 0,60-6 0 0,-60 6 0 15,38-14 0-15,-20 5 0 0,-2 0 224 0,-2-3 0 16,-1 2 192-16,-4-2-192 0,0-1 624 0,-1-1 16 15,-2 0 0-15,-2-2 0 0,0 2 64 0,-1-3 32 0,-1 0 0 16,-2-3 0-16,-2-1-144 0,1 0-16 0,-3-2-16 0,-1 4 0 16,1 2-16-16,1 2 0 0,1 3 0 0,-1 3 0 15,0 4-96-15,1 2-32 0,1 3 0 0,1 3 0 16,-1 2-176-16,-1 2-48 0,2 5 0 0,-1 3 0 16,1 4-192-16,3 5 0 0,-1 4 0 0,3 3 0 15,0-1 0-15,-5-30 0 0,16 69-144 0,-8-31 144 16,-8-38-288-16,17 72 32 0,-17-72 16 0,14 71 0 15,-8-35-64-15,-2 1-16 0,-2 0 0 0,-2-3 0 16,0-3-16-16,-3 3-16 0,-3 0 0 0,-1-2 0 16,0-2 48-16,-1-1 16 0,-5 1 0 0,-1-2 0 15,0-1 64-15,-2-4 16 0,1-2 0 0,1-3 0 16,-2-2 208-16,2-3 0 0,-2-2 0 0,2-4 0 0,0 0 0 0,0-3 0 16,0-1 0-16,0-3 0 0,1-1 192 15,-1-5 0-15,1 2-16 0,2-6 0 0,0-1 192 16,1-4 32-16,0-1 16 0,1-1 0 15,5 0 32-15,-2-3 16 0,2-1 0 0,0-2 0 0,0 0-16 0,2 1 0 16,1-1 0-16,2 1 0 0,2 0-64 16,0 3-32-16,0 2 0 0,1 0 0 15,3 0-144-15,0 1-16 0,2 2-16 0,-1 3 0 16,3 0-176-16,-1 1 128 0,0 3-128 0,1-2 128 16,1 3-128-16,0 1 0 0,1 1 0 0,-2 1 0 0,-1-1 0 0,0 1 0 0,3 0 0 15,-2 0-176 1,2 0-464-16,1-1-80 0,-1 1-32 0,0-3 0 15,-1 2-400-15,0 0-64 0,-3 0-32 0,1 0-18544 16</inkml:trace>
  <inkml:trace contextRef="#ctx0" brushRef="#br0" timeOffset="9559.42">13433 10201 13823 0,'0'0'1216'0,"0"0"-960"0,-1 1-256 0,-1-1 0 0,2 1 1216 0,-2 1 192 0,-1 1 32 0,-3 2 16 0,-1 4 1488 0,-3 3 288 0,-1 3 64 0,0 1 16 16,-1 3-1344-16,2-1-272 15,-1 1-48-15,3-1-16 0,-1 0-800 0,2-2-176 16,1-1-16-16,4-3-16 0,0 0-368 0,1-3-64 0,-1-2 0 16,1-1-16-1,1-2-32-15,0-1 0 0,0-2 0 0,1 0 0 0,1-1-16 0,-1 0-128 16,2-1 192-16,0-2-64 0,2 0-128 0,0-1-224 15,-1 0 48-15,0 0 16 16,2-2-864-16,-2 0-192 0,2 1-16 0,-1-2-15344 16</inkml:trace>
  <inkml:trace contextRef="#ctx0" brushRef="#br0" timeOffset="9740.64">13419 10251 12895 0,'0'5'1152'0,"2"-1"-928"0,-1-1-224 0,0-1 0 15,1 0 2064-15,1 2 368 0,1 3 80 0,-4-7 16 16,0 0 1840-16,0 0 368 0,0 0 80 0,55 51 16 16,-55-51-2112-16,0 0-416 0,0 0-96 0,58 6-16 15,-44-9-2192-15,0-1-560 16,-3-1-48-16,1 0-16 0,-1-1 464 0,-3 0 160 0,1 1 0 0,-2 2-13424 16,-1 2-2576-16</inkml:trace>
  <inkml:trace contextRef="#ctx0" brushRef="#br0" timeOffset="33896.73">2163 1761 13823 0,'-3'1'1216'0,"1"-1"-960"16,2 2-256-16,0-1 0 0,0-1 752 0,-2 1 96 0,1 4 32 0,-2 0 0 0,0 5 352 0,-1 4 80 0,1 2 16 0,0 4 0 16,2 2-624-16,-1 4-112 0,1 2-16 0,0 3-16 15,1 1-16-15,1 2 0 0,-1 4 0 0,1 3 0 16,2 0-176-16,0 5-48 15,1 5 0-15,0 4 0 0,2 0-176 0,0 0-144 0,-2-9 192 0,0-2-192 16,0 0 128-16,-1 5-128 0,3 9 0 0,-2 7 0 0,2 3 0 16,0-1 0-16,-2-5 0 0,0-3 0 0,-1-5 0 0,0-2 0 15,-1 0 144-15,1 1-144 0,-1 0 272 16,1 0-32 0,-2 0-16-16,0-1 0 0,1-2 16 0,-1-3 0 15,1-6 0-15,-1-3 0 0,0-3-32 0,1-5 0 0,-2-5 0 16,1 1 0-16,-1-1 32 0,0 0 0 15,0-3 0-15,0-3 0 0,2 0 64 0,-2-4 16 16,1-1 0-16,0 1 0 0,2-4-160 0,0-3-32 16,0 1 0-16,0-2 0 0,1-3 48 0,0 0 0 0,2 1 0 0,1-3 0 15,0 0-48-15,2-2-128 0,-2 1 192 0,1-1-64 16,2-1-128-16,1-1 128 0,2 1-128 0,2-2 128 16,1 2-128-16,1-2 0 0,0 0 0 0,-17 3 0 15,0 0 0-15,64-8 0 0,-64 8 0 0,52-7 0 16,-52 7-160-16,52-8 160 0,-52 8-208 0,69-9 80 15,-69 9 128-15,77-6-192 0,-77 6 192 0,91-6-192 16,-91 6 192-16,103 0 0 0,-103 0-144 0,102 2 144 16,-102-2 0-16,108 4 0 0,-108-4-144 0,118 3 144 15,-54 0 0-15,2-1 0 0,-1 1-128 0,-3 0 128 16,-62-3 0-16,113 4 0 0,-46-2 0 0,8-1 0 16,1-1 0-16,3 0 0 0,3 2 0 0,-3-2 0 15,-6 1 0-15,1-1 0 0,-2 1-128 0,-3-1 128 0,-2 0 0 0,2 0 0 16,9-1 0-16,-1 0 0 0,1-1 0 15,0-1 0-15,-1 0 0 0,-3 1 0 0,-6-1 0 0,-5 0 0 16,2 2 0-16,6-1 0 0,2-1 0 0,5 1 0 16,0-1 0-16,-5 0 0 0,-9 1 0 0,2 0 0 15,7 0 0-15,0-2 0 0,-13 1 0 0,4-1-128 0,6 0 128 16,4-3 0-16,1 0 0 0,-2 1 0 0,4 0 0 0,-4 1 0 16,-7-1 0-16,-1-1 0 15,3-2 0-15,-1 2 0 0,-2 2 0 0,-2 0 0 0,3 3-128 0,-2-1 128 16,-64 3 0-16,109-4 0 15,-50 2 0-15,-1-1 0 0,-58 3 0 0,105-5 0 16,-105 5 0-16,110-5 0 0,-110 5 0 0,104 0 0 0,-104 0 0 0,92 2 0 16,-92-2 0-16,95 0 0 0,-95 0 0 15,89-3 0-15,-89 3 0 0,79-4 0 0,-79 4 0 0,73-4 0 16,-73 4 0-16,77-3 0 0,-77 3 0 0,75 0 0 16,-75 0 0-16,74 3 0 0,-74-3 0 0,67 1 0 15,-67-1 0-15,59 1 0 0,-59-1 0 0,59 2 0 16,-59-2 0-16,0 0 0 0,81 1 0 0,-81-1 0 0,0 0 0 0,82 2 0 15,-82-2 0-15,0 0 0 16,79 1 0-16,-79-1 0 0,0 0 0 0,66 0 0 16,-66 0 0-16,0 0 0 0,60-3 0 0,-43 2 0 15,-2-2 160-15,1 2-160 0,-2-2 160 0,0 0-160 16,-1-1 272-16,-2-1-32 0,-2 3-16 0,0-3 0 16,0 1 208-16,1-2 32 0,-2-1 16 0,1 2 0 0,2-4-80 0,0 1-16 15,1-2 0-15,0 0 0 0,1-1-128 16,0-1-48-16,-2 1 0 0,0-2 0 15,2 1-80-15,-2-1 0 0,-1 2-128 0,0-1 192 16,0 1-64-16,0-2-128 0,-2 1 176 0,1-1-176 0,-2 3 256 0,0-1-64 16,-1-2-16-16,1 2 0 0,-2-1 48 0,2 1 16 15,1-2 0-15,-1 1 0 0,0-1-48 0,-2 2-16 0,2 1 0 16,0-2 0-16,0 1-176 0,1-2 0 0,-3 4 0 0,1-3 0 16,-1 0 0-16,1-4 128 0,0 2-128 0,-1-3 0 15,3 0 160-15,-1-1-160 0,-3 1 192 0,1-2-192 16,0 1 256-16,-2-2-48 0,-2 0-16 15,2-1 0-15,-2-1 0 0,-1 0-16 0,2 0 0 16,-4-1 0-16,2-2 0 0,-1-1 0 16,-2 1 0-16,2-1 0 0,-2-2-16 0,-2-1 0 0,3-1 0 15,-1-1 0-15,3-3-32 0,-2-3 0 16,4-7 0-16,-2 1 0 0,1 0-128 0,1 4 0 0,-2 0 144 0,1 0-144 16,-1 1 128-16,0 2-128 0,0 3 128 0,0-1-128 15,0 4 176-15,0 0-48 16,0-1 0-16,0 3 0 0,1 3-128 0,-1-4 160 0,2 0-160 0,-1 0 160 15,1 2-160-15,-2 1 0 0,0 0 0 0,0 2 0 0,-2 3 0 0,1 1 0 0,-2 2 0 0,-1 2 0 16,0 4 128-16,-2 0-128 0,0 1 128 16,-1 1-128-16,-1 3 192 0,-2 0-32 15,0 1-16-15,-3 1 0 16,1 0-16-16,-3 1-128 0,0 1 192 0,-2 1-64 16,1-1-128-16,-3 0 160 0,-3 2-160 0,-3-1 160 15,0 1-160-15,-5-1 128 0,-1 2-128 0,0-1 128 16,-3-1-128-16,-3 1 160 0,-1 0-160 0,-2-2 160 15,1 0-160-15,-4 0 192 0,-5 2-192 0,-1-1 192 0,-2 1-192 0,-7-1 160 16,-1 1-160-16,-5 0 160 0,2-1-160 0,0-1 0 16,-2-1 0-16,-1 1 128 0,-4-1-128 0,-6-2 0 15,-4 1 0-15,0-2 0 0,4 0 0 0,-2 0 0 16,-4 1 128-16,-7 2-128 0,-5-2 0 0,-6 2 128 16,-5 0-128-16,-5 1 128 0,-1 3-128 0,-3 1 192 15,-4-1-192-15,-1 3 192 0,3 0-192 0,-7 0 192 16,-2 1-192-16,-3-1 192 0,-1 0-192 0,-2-1 128 15,1 3-128-15,-1-1 128 0,-3-1 0 0,1 0 0 16,1 1 0-16,-3-1 0 0,-2-2 64 0,2 2 16 16,3-2 0-16,-2 1 0 0,-4-1 16 0,3-2 0 0,2-1 0 15,1 2 0-15,2 2-16 0,1-2 0 0,-1 1 0 16,5-1 0-16,5 3-80 0,2-2-128 0,1 1 176 0,5-2-176 16,9 0 0-16,4-2 0 0,8 1 0 0,5-2 0 15,5-1-768-15,5 0-176 0,7-2-16 0,6 5-21056 16</inkml:trace>
  <inkml:trace contextRef="#ctx0" brushRef="#br0" timeOffset="34725.33">12738 1707 10127 0,'0'-3'896'0,"0"0"-704"0,-1 2-192 16,1 1 0-16,-2 0 1088 0,1 0 192 0,0 0 48 0,-4 0 0 0,0 0 1024 0,-4 1 208 0,-1 4 32 0,0-1 16 15,1 4-352-15,-3 2-64 0,1 0-16 0,1-1 0 16,2-1-256-16,-1-1-64 0,2-1-16 0,1-2 0 15,4-3-768-15,-1-1-160 0,1-2-16 0,4-5-16 16,1-2-320-16,4-4-64 0,4-2-16 0,4-6 0 16,5-5-272-16,10-6-48 0,9-12-16 0,14-11 0 15,13-9-144-15,15-11 0 0,15-7-160 0,11-4 160 32,-9 10-704-32,2 0-32 0</inkml:trace>
  <inkml:trace contextRef="#ctx0" brushRef="#br0" timeOffset="41895.64">11759 9203 5519 0,'-1'-3'496'0,"-1"0"-496"0,1 1 0 0,1 0 0 0,-1 2 1232 0,-1-3 160 0,2-1 16 0,-4-2 16 16,-2 1 928-16,-1-2 176 0,2 3 32 0,0-1 16 16,3 4-80-16,0 1 0 0,1 3-16 0,1 0 0 15,0 4-800-15,0 1-144 0,1 3-48 0,1 4 0 16,-1 0-448-16,2 3-80 0,-2 4-32 0,2 0 0 16,0 2-272-16,-2 3-48 0,1 3-16 0,-2-5 0 15,0-4-208-15,1 3-32 0,-2 7-16 0,1 1 0 0,0 1-128 0,0 0-16 16,-2-2-16-16,2-1 0 0,0-2-16 15,2-1 0-15,-2-3 0 0,-2-3 0 0,2-1 0 0,0-3 0 16,0-2 0-16,0-1 0 0,0-2-16 0,0-2 0 16,0-2 0-16,0-1 0 0,-1-1-16 0,1-2 0 15,1-1 0-15,-1-2 0 0,2 1-128 0,-1-2 192 0,0 0-192 16,2 0 192-16,-1-2-192 0,1 1 0 0,-2-1 0 16,2 1 0-16,-2-2-336 0,2 0-48 0,0 1-16 15,-2-3 0 1,2 0-1136-16,0-1-208 0,-2 0-48 0,-1-1-15296 0</inkml:trace>
  <inkml:trace contextRef="#ctx0" brushRef="#br0" timeOffset="42164.36">11453 9555 15663 0,'-2'-3'688'0,"2"2"144"0,0-1-656 0,2 1-176 16,-1-1 0-16,1 1 0 0,0 1 1408 15,3-1 240-15,2-1 48 0,3 1 16 16,2-1 1312-16,4 1 272 0,-1 0 48 0,2 1 16 0,2 1-1376 0,-2 0-288 16,1 2-48-16,2 0-16 0,1 0-800 0,-1-2-176 15,2 2-16-15,0 0-16 0,-22-3-176 0,0 0-48 16,70 7 0-16,-50-8 0 0,-2 1-80 0,1-2 0 16,0 2-16-16,0-1 0 0,-1 1-112 0,-2 0 0 15,-4 1-16-15,0 1 0 0,-4-1-176 0,-1 2 0 16,-1 1 0-16,-2 0 0 15,-2 2-608-15,-1 1-96 0,-1 1-32 0,-1 2-18592 0</inkml:trace>
  <inkml:trace contextRef="#ctx0" brushRef="#br0" timeOffset="45496.59">10813 11944 4607 0,'0'-2'400'0,"0"1"-400"0,-2 0 0 0,2 1 0 0,0-2 752 0,-1 1 64 0,0-1 16 0,-1 1 0 15,-1-2 448-15,0 0 112 0,1 2 16 0,-1 1 0 16,0 1-256-16,0 1-32 0,0 1-16 0,1 1 0 16,-1-1-144-16,1 1-16 0,-1 0-16 0,2 0 0 15,0 1 32-15,-1-3 16 0,2 3 0 0,0-3 0 0,2 3-176 0,-1-2-32 16,2-1-16-16,0 1 0 15,1-1-272-15,0-1-48 0,2 0-16 0,-1-1 0 16,1 0-80-16,1-1-16 0,-1 0 0 0,0-1 0 0,1 1 128 0,-2-1 32 16,1 0 0-16,-2-1 0 0,2 1 80 0,-2-2 16 15,0 1 0-15,0-1 0 0,1 0-16 0,-1-1 0 16,0 1 0-16,0-1 0 0,-1 0-32 0,0 0 0 16,-2-1 0-16,1 0 0 0,-1 1-16 0,1-1-16 0,-2 0 0 0,0-1 0 15,-2 3-32-15,-1-1 0 0,1 0 0 0,-1 2 0 16,-1 1-128-16,-2-1-16 0,0 3-16 0,1 0 0 15,-2 0-160-15,0 3-16 0,-1 1-128 0,0 0 192 16,2 0-192-16,-1 2 0 0,0 1 128 0,2 0-128 16,-3 2 0-16,3-1 0 0,1 2 0 15,1-2 0-15,1 1-128 0,1-2 128 0,1 0-192 0,1-1 192 16,2-1-320-16,1 1 64 0,1-2 0 0,-1-1 0 16,0-2 32-16,2-1 16 0,-2 0 0 0,2 0 0 15,-1-1 208-15,0-2 0 0,0 0-160 0,1-1 160 16,-2 0 0-16,2-2 0 0,-1 2 0 0,0-2 0 15,-1 1 192-15,0-2-64 0,0 1 0 0,1 0 0 16,-3 1 64-16,1 0 0 0,0 0 0 0,0-1 0 16,-2 2-16-16,-2-2 0 0,1 2 0 0,0 0 0 0,-2 1-48 0,1 2-128 15,0-2 192-15,-2 0-64 16,0 2-128-16,0-1 160 0,0 2-160 0,1 0 160 16,-3 2-160-16,2-1 0 0,-1 0 144 0,0 2-144 15,0 1 0-15,0 2 0 0,1 0 0 0,-2 1 128 0,4 1-128 0,-2 1 0 0,2-1 0 0,1 2 0 31,-2 0-144-31,4 0 144 0,-1 0-160 0,2-2 160 0,0 1-192 0,0-2 48 16,1-2 16-16,2 0 0 0,-1-3 128 0,1 1-208 16,0-3 80-16,-1 2 128 0,2-4-160 0,-3 1 160 0,2-1 0 0,-2-2-144 15,2-1 144-15,-2-1 0 0,1-1 160 16,-1-2-160-16,-1 1 208 0,-1-1-48 16,1 1-16-16,0-1 0 0,-3 2 0 0,1 0 0 0,-1-1 0 0,0 1 0 0,-1 0 16 0,0 1 0 31,-2 0 0-31,0 1 0 0,0-1-32 0,-1 2 0 15,0 1 0-15,-1-1 0 0,1 0 0 0,0 1-128 16,1 0 192-16,-1 0-64 0,0 2-128 0,1-1 0 0,0 1 0 0,0-1 0 16,0 2 0-16,2 2 0 15,-2-2 0-15,2 1 0 0,-1 2 0 0,2-1-176 0,0 2 48 0,0-1 0 16,0-1-192-16,-1 3-16 0,1-2-16 0,-2 1 0 31,2-1-128-31,0-1-32 0,-1 1 0 0,1 0 0 16,-1 0-80-16,-1 0-32 0,2 0 0 0,-1-1 0 15,1 0 144-15,0-1 32 0,0 1 0 0,0-1 0 0,0 0 240 0,0-1 48 0,0 0 16 16,1 0 0-16,-1 2 144 0,0-2 0 0,-1 0 0 16,1 0 0-16,0 0 192 0,0 0-16 0,0 0-16 0,0 0 0 15,-2 1 176-15,1-1 48 0,1 2 0 0,-1-1 0 16,1 0 80-16,-2 2 32 0,1 2 0 0,-2-1 0 16,2 0-80-16,-2 2-16 0,1-1 0 0,1 2 0 15,-1 0-176-15,1 1-32 0,1 1-16 0,0 0 0 16,0 1-176-16,0 0 192 0,0 1-192 0,0 0 192 0,0 1-192 0,0 0 192 15,0 2-192-15,-1 1 192 16,1-1-192-16,-2 0 192 0,1 1-192 0,-1 2 192 0,2 2-192 16,-1-1 160-16,1 2-160 0,0 0 160 0,0-1-160 0,0 0 0 15,-1-2 144-15,1 2-144 0,0 3 0 0,1 0 128 16,-1-1-128-16,-1 2 0 0,1 0 0 0,0-1 0 16,1 2 0-16,-1 0 128 0,1 0-128 0,1 2 0 15,1-2 0-15,-2 0 0 0,2 0 0 0,-2-2 128 16,1 0-128-16,-1-1 0 0,-1-1 0 0,0-2 0 0,2 0 0 0,-2 1 128 15,0 0-128-15,0 3 0 16,0-1 128-16,-2-1-128 0,1-3 128 0,1 1-128 0,-2 3 160 0,-1-3-160 16,2 2 176-16,0-1-176 0,-2-2 192 0,1 0-192 15,1-1 160-15,0-1-160 16,-2-1 128-16,1-2-128 0,2 1 144 0,-1-3-144 16,0 0 160-16,1-3-160 0,-2 0 192 0,1-1-64 15,-1-2-128-15,2 0 192 0,0-1-64 0,0 0-128 0,0 0 176 0,-1-2-176 16,1 0 176-16,-2-1-176 0,2 2 160 0,0-2-160 15,0 0 128-15,0 0-128 0,-1 0 0 0,0 0 0 16,-1 0 0-16,1-2 0 0,-1 2 0 0,1 0 0 16,0-1 0-16,-1 1 0 0,1-1 0 0,-2-1 0 15,1 2 0-15,1-1 0 0,0-1-208 0,-1 1 64 16,2 0-224-16,0-2-32 0,0 0-16 0,0 0 0 16,2-1-304-16,-1 1-64 0,0 0-16 0,-1-1-11744 15,2 3-2336-15</inkml:trace>
  <inkml:trace contextRef="#ctx0" brushRef="#br0" timeOffset="47274.47">11374 11841 5519 0,'-2'-2'496'0,"2"2"-496"0,0 0 0 0,0 0 0 0,0 0 672 0,0-1 32 0,-1 1 16 0,-1-2 0 15,2 2 784-15,-1 0 160 0,0 2 16 0,-1-1 16 16,1 1-208-16,-1 1-32 0,2-1-16 0,-1 1 0 15,1 1-624-15,-2 1-128 0,2 0-32 0,0 1 0 16,2 0-16-16,-2 1-16 0,1 0 0 0,2 0 0 16,0 0-144-16,1 1-32 0,0 1 0 0,2-1 0 0,0 1-256 15,1-2-48 1,1 0-16-16,1-1 0 0,1-1-128 0,1-1 0 0,2-1 0 0,-2-1 0 0,2-2 0 0,-1-2 0 16,3-1 0-16,-4-1 0 15,-1-1 272-15,1-3 80 0,-1 0 16 0,0-2 0 16,0 0 544-16,-3-1 112 0,-2 0 32 0,0-1 0 15,-1-2 256-15,0 0 48 0,-2 3 16 0,0-1 0 0,0 0-224 0,1-1-64 16,-2-1 0-16,-1 1 0 0,1 2-480 0,-1 0-96 16,0-4-32-16,-1 3 0 0,0-1-128 15,-1 0-32-15,2 2 0 0,0 0 0 0,2 2-64 0,-4 2 0 16,2 3-16-16,0 1 0 0,0 3-80 0,0 2-16 0,2-1 0 0,-2 3 0 31,0 3-144-31,0 0 160 0,0 2-160 0,0 1 160 16,1 4-160-16,0 4 0 0,1 3 0 0,-1 2 0 15,1 2 0-15,-2 5 0 0,-2 1-128 0,1 2 128 16,-2 1-128-16,2 1 128 0,-1 0-160 0,1-2 160 16,-2-5-192-16,0-3 48 0,0-2 16 0,0-2 0 0,1-2 128 15,-1-4-160-15,1 2 160 0,0-1-160 0,-1-4 160 0,0 1 0 16,-3 0 0-16,2-3 0 0,0-1 0 0,0 0 0 16,-1-2 0-16,0-1 0 0,0-1 0 0,0 0 0 15,-1-1 0-15,0-1 0 0,1-2 0 0,-1-1 176 16,2-1-176-16,0-2 192 0,-1 0 0 0,1-1 0 15,1-2 0-15,-1-2 0 0,1-2 48 0,2-2 16 16,-1-2 0-16,1 0 0 0,1-1-64 0,1-2 0 0,2-2 0 16,2 2 0-16,0-1-64 0,1 0 0 0,1 2-128 15,0-1 192-15,0 2-192 0,2 0 0 0,-2 3 128 0,1 0-128 16,1 1 0-16,-1 1 0 0,-1 2 0 0,-1 1 0 16,-1 2 0-16,1 1 0 0,1 3 0 0,-1-1 0 31,-1 2-480-31,1 0-32 0,0 3-16 0,-1-1 0 0,1 2-704 15,-2 2-144-15</inkml:trace>
  <inkml:trace contextRef="#ctx0" brushRef="#br0" timeOffset="51877.44">11441 12741 4607 0,'0'-2'400'0,"-1"1"-400"0,1 1 0 0,-1 0 0 0,1 0 752 0,-2 0 64 0,1 0 16 0,-1 1 0 16,-2 2 592-16,0 1 128 0,1 2 32 0,0 2 0 15,0 1-624-15,2 1-112 16,0 1-16-16,1 0-16 0,1 1-512 0,0-1-112 0,1-3 0 0,-1 1-16 16,2-1-176-16,0 1 0 0,1-1 0 0,2 1 0 15,-1-2 0-15,0-1 0 0,2-1 0 0,-2-2 0 0,1 0 224 0,0-2-32 16,1-2-16-16,-2-2 0 0,1 0 304 0,1-1 64 15,-1-2 16-15,1-1 0 0,-2 0 288 0,1-1 64 32,1-4 16-32,-1 0 0 0,-1-1 272 0,0-1 48 0,-2 1 16 0,-1 0 0 0,1 1-32 0,0-1 0 15,1 2 0-15,-1-1 0 16,0 5-320-16,-2 0-64 0,1 3-16 0,-1 1 0 16,1 3-288-16,-1 2-64 0,-1 3-16 0,1 4 0 0,-1 1-160 0,2 4-48 15,-4 6 0-15,4-2 0 16,-2-3-256-16,0 5 0 0,0 6 128 0,0 3-128 15,-2 5 0-15,1 0-256 0,0 3 64 0,-1-2 0 0,2 2 0 0,2 0 16 0,-1-1 0 0,0-2 0 16,1-4 0-16,-1-3 0 16,-1 0 0-16,0-6 0 0,-1-3 176 0,-1-1-192 15,0 0 192-15,-3-3-192 16,1-1 192-16,-2-2 0 0,1-1 160 0,-1-1-160 0,-2-2 576 0,-1-2 0 0,1 1 16 0,-1-3 0 16,1 0 64-16,-1-3 16 0,-2 0 0 0,1-3 0 15,-1-1-208-15,1-1-32 16,0 0-16-16,0-4 0 0,2 2-112 0,-1-1-32 0,1-4 0 15,1 1 0-15,0 0-64 0,0-2-16 0,1 0 0 0,2 1 0 16,-1-1-192-16,1 0 176 0,1 0-176 16,2-1 160-16,-1 3-160 0,1 0 0 0,2-1 0 0,1 3 0 0,1-1 0 0,1 0 0 15,-1 0 0 1,2 0 0-16,1 2-160 0,1-2-16 16,2 1 0-16,-1 1 0 15,2-1-528-15,1 1-128 0,1 1 0 0,-1 0-17408 0</inkml:trace>
  <inkml:trace contextRef="#ctx0" brushRef="#br0" timeOffset="52736.11">11453 12462 1839 0,'-2'0'160'0,"1"-1"-160"0,1 1 0 0,0 0 0 0,0 0 480 0,-2 0 64 0,1 0 16 0,-2-2 0 0,2 2 144 0,-2 0 48 0,0 0 0 0,2 2 0 0,-1-1-16 0,1 2 0 15,-2-1 0-15,3 0 0 0,0 3-64 0,-1-1-16 16,1 2 0-16,0-1 0 15,-2 1-48-15,2 1-16 16,-1-1 0-16,-1 1 0 0,1-2-160 0,0 1-48 16,1 1 0-16,-2-3 0 0,1 2-224 0,-1-2-160 0,1 2 192 0,0-1-192 15,-2 1 0-15,0 0 0 0,0 1 0 0,-1 1 0 32,1-1-784-32,-1 0-224 0,1-1-32 0,0 1-4736 0</inkml:trace>
  <inkml:trace contextRef="#ctx0" brushRef="#br0" timeOffset="54393.64">11419 11483 911 0,'1'0'0'0,"-1"0"0"0,0 2 0 0,2-2 0 0,-2 0 1344 0,0 1 176 0,1 1 32 0,-1-1 16 16,0 3 16-16,0 0 0 0,0 2 0 0,-1 1 0 0,-1 0 384 0,-1 0 80 16,1 2 0-16,-4 1 16 0,0 1-176 0,-1 2-32 15,-1-1-16-15,-2 2 0 0,0 1-240 0,0-1-64 16,-1 1 0-16,-1-1 0 0,1-1-224 0,1 0-48 15,0-2-16-15,3-1 0 0,2-3-288 0,-1-1-64 0,2-1-16 0,1 0 0 16,0-3-432-16,0 0-96 0,0-1-16 0,2-2 0 16,1-1-96-16,1 0-32 0,-1-1 0 0,2-1 0 15,1-4-208-15,1 1 128 16,0 0-128-16,0-1 0 0,1-2 0 0,0 0 0 0,0 2 0 0,0-2 0 16,-1 1-384-16,1 1-32 0,-1-2 0 0,0 0 0 31,2 0-560-31,-2-1-112 0,0 0-32 0,1-1 0 15,0 0-192-15,1-1-32 0,-1 0-16 0,1 0 0 0,0 1 768 0,-1 0 144 0,1 1 48 0,-2 0 0 16,1 2 400-16,-3 1 0 0,3-1 0 0,-3 2 176 16,1 2 272-16,2 0 64 0,-1 0 16 0,0 0 0 0,-1 1 368 15,1 0 80-15,0 1 16 0,1 0 0 16,-1 2-192-16,-1 1-32 0,-1 1-16 0,1 2 0 0,0 1-176 0,0 2-48 16,0 1 0-16,-2 2 0 15,3 0-160-15,-1 3-48 0,1-1 0 0,-1 0 0 0,3 1-144 0,0 0-48 16,1 0 0-16,0-1 0 15,3-1-128-15,-1 0 192 0,1-2-192 0,0-1 192 0,-1 0-48 0,1-1 0 0,-2 0 0 0,1-2 0 16,-2-1 48-16,0 0 16 16,1-1 0-16,-2-2 0 0,1 2 16 0,-1-2 0 0,-1 0 0 0,-1-2 0 15,1 2 16-15,-3-1 0 0,3 0 0 0,-2-2 0 16,-2 1-48-16,2 0 0 16,-2 0 0-16,1-1 0 15,-1 2-192-15,0-1 128 0,-1 1-128 0,0 0 0 0,0 1 0 0,-2 0-336 0,0 2 48 0,-2 3-19776 31</inkml:trace>
  <inkml:trace contextRef="#ctx1" brushRef="#br0">15549 17795 0,'0'0'0</inkml:trace>
  <inkml:trace contextRef="#ctx0" brushRef="#br0" timeOffset="59156.54">11926 12582 15663 0,'0'0'1392'0,"0"2"-1120"0,0-2-272 0,0 0 0 0,1 0 704 0,1 0 96 0,-2 0 16 0,4-2 0 0,2 2 1264 0,-6 0 256 15,0 0 48-15,0 0 16 0,0 0-480 0,51-8-112 16,-51 8-16-16,0 0 0 0,0 0-560 0,52-4-112 16,-52 4-32-16,0 0 0 0,0 0-304 0,70 0-64 15,-70 0-16-15,0 0 0 0,60-3-320 0,-60 3-64 16,0 0 0-16,58-6-16 0,-58 6-112 0,0 0-32 0,56-8 0 16,-56 8 0-16,0 0-32 0,55-9-128 15,-55 9 192-15,0 0-64 0,50-8-128 0,-50 8 160 0,0 0-160 0,42-12 160 16,-42 12-32-16,0 0-128 0,0 0 192 0,0 0-64 15,50-11-128-15,-45 10 192 0,1-1-192 0,-3 2 192 16,-2 0-192-16,0 0 0 0,-1 0 144 0,0 0-144 16,-2 2 0-16,-3-2 144 0,1 1-144 0,-3 2 0 15,-1 0 128-15,-2 0-128 0,-2-1 0 0,0 3 0 16,-2 0 0-16,-3 0 0 0,0-1 0 0,0-1 0 16,-2 1 0-16,1 0 0 0,1-1 0 0,0-2-144 15,-1 2 144-15,1-3 0 0,0 0 0 0,0 0 0 0,0 0 0 0,0-1 0 16,0 1 0-16,0-2 0 15,2 1 192-15,-1 1-16 0,2-1-16 0,0 1 0 16,1-2 32-16,-1 1 0 0,3 1 0 0,-1-2 0 16,5 2-64-16,-1 0 0 0,1 0 0 0,1 2 0 0,0-2-128 0,2 1 192 15,1-1-192-15,2 2 192 0,0-2-192 0,1 1 0 16,1-1 0-16,2 1 0 16,0-1 0-16,1 2 0 0,0-2 0 0,3 1 0 15,0-1 0-15,2 0 0 0,-9 0 0 0,0 0 0 0,0 0 0 0,0 0 0 16,63-3 0-16,-63 3 0 0,0 0 0 0,0 0 0 15,61-4 0-15,-61 4 0 0,0 0 0 0,0 0 0 16,51-10 128-16,-40 7-128 0,0-1 0 0,-2 1 0 0,-1-1 0 16,-1 0 0-16,-1 1 144 0,-2 0-144 15,1 0 160-15,-4 1-160 0,-1 0 208 0,-1 2-48 0,-2-1-16 0,-3 1 0 16,-2 1-16-16,-2-1 0 16,-2 3 0-16,-3 0 0 0,-1 1-128 0,-2 2 0 15,0 1 144-15,-2 0-144 0,-4 1 0 0,-2 2-208 0,1 3 16 0,-3 1 16 31,-1 2-720-31,1 2-160 0</inkml:trace>
  <inkml:trace contextRef="#ctx0" brushRef="#br0" timeOffset="61412.45">9017 12660 911 0,'0'0'0'0,"0"0"0"0,0 0 0 0,2-1 0 16,-2 1 544-16,1-2 32 0,1 1 0 0,0-2 0 0,3-1-400 15,0 0-176-15,1-2 160 0,0 0-160 0,-2 2 0 0,0-2 0 16,2 1 0-16,-2-1 0 0,-1 2 0 0,1 0 0 0,-1-1 0 0,-2 3 0 16,-1-1 0-16,0 3 0 0,-1-2 0 0,-2 4 0 0,0-1 0 0,0 1 0 15,2-1 0-15,-2-1 0 16,2 1 0-16,1 1 0 0,0-2 0 0,0-2 0 16,-2 2 0-16,1-2-128 0,1-1 128 0,-2 0 0 0,2 0 0 0,2-1 176 15,-1-2-32-15,1 2 0 16,-1-2 1392-16,1 2 288 0,-2 0 48 0,0 0 16 0,-2-1 672 0,1 4 128 15,-1 0 16-15,-1-1 16 0,1 1-96 16,0 1 0 0,-2 0-16-16,1 0 0 0,0 1-672 0,1 1-128 15,-1 2-16-15,0 0-16 0,0 2-672 0,0-1-128 16,2 2-16-16,-1 2-16 0,1-1-464 0,1 1-96 0,0 2 0 16,0-1-16-16,3 3-208 0,0-2-32 0,-1 2-128 0,1-2 192 15,2 3-192-15,-1 0 0 0,1 0 0 0,1-1 0 16,-6-13 0-16,0 0 0 0,0 0 0 0,33 50 0 15,-33-50 128-15,0 0-128 0,0 0 0 0,0 0 0 16,56 42 144-16,-56-42-144 0,0 0 128 0,0 0-128 16,69 14 144-16,-69-14-144 0,0 0 160 0,57-4-160 15,-57 4 192-15,34-11-64 0,-19 3-128 0,-2 0 192 16,0-2-16-16,-2-1-16 0,0-2 0 0,-2-1 0 16,-1 1 128-16,-1-1 32 0,0-3 0 0,0-1 0 0,-1 1 128 15,-2-2 16-15,1 1 16 0,-4 0 0 0,0-2 32 0,-1 0 16 16,-2 0 0-16,-3-1 0 0,0 3 48 0,-2-1 0 15,-2 3 0-15,-2-1 0 16,-3-3-64-16,0 4 0 0,-2 1 0 0,-1 2 0 0,3 3-128 0,-3 2-16 16,0 1-16-16,-1 2 0 0,-4 2-112 0,1 2-32 15,0 2 0-15,1-1 0 0,3 2-80 0,-1 1 0 16,-2 0-128-16,2 1 192 0,4 0-192 0,0 0 0 16,-1 3 0-16,4 0 0 0,1 2 0 0,2-1-128 15,1 4 128-15,1 0-208 16,3 2-624-16,2 2-128 0,-1 2-32 0,2 4 0 15,0 2-464-15,0 2-80 0,2 6-32 0,-2 6-19008 0</inkml:trace>
  <inkml:trace contextRef="#ctx0" brushRef="#br1" timeOffset="-102671.83">1892 16052 6447 0,'0'-6'576'0,"1"1"-576"0,-1 1 0 0,2 2 0 0,-2 2 768 0,0-3 64 0,0-2 0 0,0-2 0 0,0-3 512 0,-2 0 96 15,1 1 32-15,0 4 0 0,-1 0 48 0,1 1 16 0,1 3 0 0,-2 1 0 0,2-2-240 0,2 2-32 16,-2 0-16-16,1-1 0 0,3 1-352 0,2-1-64 16,1 1 0-16,2 0-16 15,2 0-256-15,0 1-48 0,2-1-16 0,1 0 0 0,2 0 112 0,2 0 32 16,2-1 0-16,1-1 0 16,1-1 48-16,3-1 16 0,1 0 0 0,4-2 0 15,-2 1-48-15,3-4 0 0,3 1 0 0,2-4 0 16,2 2-128-16,3-1-16 0,1 3-16 0,2-4 0 0,-2 1-192 0,3-2-48 15,3 1 0-15,3-2 0 0,3-1-64 0,1 0-32 16,0 1 0-16,-1 0 0 16,-5 2-32-16,2 2-128 0,3 1 192 0,0-3-64 0,-2 2 0 0,3-1 0 15,7 0 0-15,4 1 0 16,4 1 0-16,-5 4 0 0,-13-1 0 0,6-1 0 16,7 0 0-16,5-3-128 0,2-1 192 0,-1 1-64 15,-2 3-128-15,3 0 128 0,0 2-128 0,0 1 128 16,-1-3-128-16,-6 0 0 0,0-1 144 0,7-1-144 15,9 1 128-15,1-1-128 0,1 2 128 0,-3-1-128 16,4-2 128-16,-1-3-128 0,2 0 160 0,-2 1-160 0,2-1 128 16,1 2-128-16,0-2 0 0,3-1 144 0,-1-2-144 0,1 1 128 15,3-2-128-15,-3 0 128 0,-3 3-128 0,-6 0 0 16,0 2 144-16,4-2-144 0,8-3 0 0,-9 2 128 16,-12 3-128-16,10-3 0 0,10-2 0 0,13-2 128 15,7-2-128-15,-2 1 0 0,-12 5 128 0,-6-1-128 16,-4-1 128-16,11 0-128 0,13 1 128 0,2 0-128 15,-4 3 128-15,-3 1-128 0,-3-5 128 0,2 2-128 16,2 1 160-16,-4 3-160 0,-2 1 128 0,-3-3-128 0,3-2 0 0,0 1 144 16,4 1-144-16,-3 0 0 0,-1 1 0 0,3-2 0 15,2-1 128-15,-2 3-128 16,2-1 0-16,-1 0 128 0,-2 1-128 0,1-3 0 0,-1 3 0 0,-2-2 128 16,-4-1-128-16,6 1 0 15,6 0 144-15,1 0-144 0,-5-3 0 0,6-1 128 16,1-2-128-16,1-1 0 0,-9 4 0 0,14-3 0 0,10-3 0 0,-1 1 128 15,-9-2-128-15,3 0 0 0,8 0 0 0,-2 1 128 16,-6 3-128-16,2-2 128 0,6-5-128 0,6 3 128 16,5 4-128-16,6-1 144 0,1-3-144 0,-2 1 160 0,-1 4-160 15,3-3 0-15,-1 1 144 0,1 0-144 0,-1-2 0 16,3-1 0-16,-7 3 0 0,5-1 128 0,2 0-128 0,-2 1 0 16,-8 1 0-16,-1 1 128 0,-1 0-128 15,2-1 128-15,8 1-128 0,2-1 128 0,3 2 0 16,2-1 0-16,0 2 0 0,-7 3 0 0,-8 3 48 0,-1-3 16 15,-1 0 0-15,-6 2 0 0,-5 5-16 0,-2-3 0 16,-1-2 0-16,-4 2 0 0,-3 4 0 0,-6-2 0 0,-5-1 0 16,-5-1 0-1,0 0-32-15,-4-1 0 0,-3 3 0 0,-4-4 0 0,-5 2 16 0,-4-2 0 0,1 0 0 0,-5 0 0 16,-5-1 16-16,-5-1 0 16,-2-2 0-16,-8 2 0 0,-1 3-48 0,-7-1-128 0,-3 1 192 0,-6 0-64 15,-4 0-128-15,-7 1 0 16,-4 0 0-16,-5 1 0 0,-7 2 0 0,-3 0 0 0,-5 0 0 0,-3 0 0 15,-3 1 0-15,-3 1 0 0,-2-1 0 0,-4 0 0 32,-2 2-416-32,-1 1-16 0,-3 1 0 0,-4 2 0 15,-6 1-592-15,-5 2-128 0,-9 5-32 0,-12 6-19472 0</inkml:trace>
  <inkml:trace contextRef="#ctx0" brushRef="#br1" timeOffset="-101633.7">16852 11965 7359 0,'0'-4'656'0,"1"-2"-528"0,2 2-128 0,-2 1 0 0,1-1 400 0,1-3 48 0,2-7 16 0,2-6 0 15,2-4 896-15,-1-3 176 0,-1 2 48 0,1 1 0 16,-4 1 272-16,-1 3 64 0,-2 2 16 0,-2 1 0 16,-1 0 336-16,-3 0 64 0,-3 3 16 0,1 0 0 15,-2 4-112-15,0 3 0 0,-1 3-16 0,0 5 0 0,-4 6-1072 0,1 4-224 16,1 3-32-16,-7 10-16 0,-5 12-544 0,-7 12-96 15,-5 11-32-15,-3 6 0 0,1 6-80 16,3-1-128-16,5 1 176 0,3-9-176 16,6-4 160-16,3-7-160 0,4-6 128 0,2 5-128 15,1 8 128-15,4 7-128 0,1 4 0 0,2-1 128 16,3-5-128-16,-1-2 0 0,4 1 0 0,-1-3 0 0,2-4 0 0,0-1 0 16,-2-2 0-16,2-5 0 0,-2-9 0 0,2-1 0 15,-1 0 0-15,-2-5 0 0,0-1 128 0,0-4-128 16,0-4 192-16,-2-2-64 0,1-3 112 15,-2-2 16-15,0-5 0 0,2-1 0 0,1-4 80 16,-3-1 32-16,2-2 0 0,-2-1 0 16,1-1-160-16,1-1-16 0,-2-1-16 0,2-2 0 0,-1 0-176 0,1-4 0 0,-1-2 0 0,1-1 0 31,1-2-400-31,-1-1-112 0,1 0-32 0,0-1 0 16,0 0-1008-16,-2 0-208 0</inkml:trace>
  <inkml:trace contextRef="#ctx0" brushRef="#br1" timeOffset="-101146.87">16011 13001 8687 0,'-10'-7'192'0,"5"2"32"0,1 2 16 0,2 2 16 0,1 0-256 0,1 1 0 0,0 1 0 0,0 2 0 0,0 1 2320 0,1 5 432 0,1 2 64 0,0 6 32 0,4 1-288 0,1 3-48 0,-7-21-16 0,0 0 0 16,34 78-608-16,-34-78-128 0,28 55-32 0,-28-55 0 16,28 58-640-16,-28-58-128 0,0 0-16 0,47 78-16 15,-47-78-336-15,0 0-64 0,41 66-16 0,-41-66 0 16,0 0-176-16,35 55-32 0,-26-38-16 0,1-3 0 16,-10-14-64-16,0 0-16 0,0 0 0 0,0 0 0 15,53 48-16-15,-41-45 0 0,0-1 0 0,-2-2 0 16,2-3 80-16,-2-1 16 0,1-2 0 0,0-1 0 15,0-3 96-15,1-1 0 0,0-5 16 0,3-2 0 16,4-6 96-16,4-6 16 0,4-2 0 0,0-2 0 16,1 1 0-16,0-1 16 0,0-2 0 0,-1 0 0 0,-1 4-64 0,-2-1-16 15,0 2 0-15,-3 3 0 0,-1 1-80 0,-2 4-32 16,-1 2 0-16,-4 3 0 0,-2 2-64 0,-1 1-16 16,-2 2 0-16,1 0 0 0,-2 4-32 0,-1-3-16 15,-2 4 0-15,0-1 0 0,-1 4-80 0,0-2 0 16,-2 1-128-16,0 0 192 0,1 2-192 0,-2 0 144 15,1 1-144-15,-1 0 128 0,0 0-128 0,0 2 0 16,-1-2 0-16,1 2 0 0,-3-2-176 0,3 1-16 16,-1 1 0-16,-1 0 0 15,1 1-800-15,-1 0-160 0,2 0-48 0,-1 0 0 16,0 1-400-16,-1 0-96 0</inkml:trace>
  <inkml:trace contextRef="#ctx0" brushRef="#br1" timeOffset="-98833.52">18199 11277 18431 0,'0'0'1632'0,"0"-1"-1312"0,-2 1-320 15,2 0 0-15,-2-2 1344 0,1 1 192 0,-2 1 32 0,-4-2 16 0,-2 0 1072 0,0-1 224 0,-3 0 32 0,0 1 16 0,-3 1-1264 0,1 1-256 16,-3 0-64-16,-1 0 0 0,-3 3-592 0,-3 0-128 15,-2 1-32-15,-3 0 0 16,-2 2-272-16,0 1-64 0,-5 0-16 0,1 1 0 0,0 0-16 0,-1 0 0 16,1 0 0-16,1 1 0 0,4-1-64 0,-1 1-16 15,0-2 0-15,3 0 0 0,0-1-144 16,4-2 0-16,1 0 0 0,5-1 128 0,1 0-128 0,3 0 0 16,2-2 144-16,2 0-144 0,3 1 0 0,2-1 144 15,1-1-144-15,1 2 0 0,0-1 128 0,3-1-128 0,0 2 0 0,0-2 0 16,1 0 0-16,1 0 0 0,1 1 0 0,-1-1 0 15,4 0 0-15,0 1 0 0,1 1 0 0,1 1 0 16,-1-2 0-16,3 0 0 16,0 1 0-16,-10-2 0 0,0 0 0 0,0 0 0 0,0 0 0 0,69 22 0 15,-69-22 0-15,0 0 0 16,0 0 0-16,67 30 0 0,-67-30-144 0,0 0 144 0,62 33-128 0,-62-33 128 16,0 0-192-16,62 39 64 0,-62-39 0 0,0 0 0 0,59 43-32 0,-59-43 0 31,0 0 0-31,55 39 0 0,-55-39 160 0,0 0-160 0,0 0 160 0,68 42-160 0,-68-42 160 0,0 0 0 15,0 0 0-15,0 0 0 0,0 0 0 0,45 50 0 32,-42-44 0-32,-1-2 0 0,-2 1 0 0,-2 0 0 0,-1 0 0 0,-2 1 176 15,-1 0 48-15,-1-1 16 0,-1 2 0 16,-1 0 0-16,-1 0-16 0,-3 1 0 0,-1 0 0 0,-1 1 0 16,1-1 0-16,-2 2 0 0,-1 1 0 15,2 0 0-15,-1 5-96 0,1 0 0 0,-1 2-128 0,2 0 192 16,0 2-192-16,1 1 0 0,0 2 0 0,2-1 0 15,3 0 0-15,-1 2 0 0,3-3 0 0,2 0 0 16,1-1 0-16,2 0 0 0,1-2 0 0,-1-1 0 16,2-2 0-16,0 1 0 0,1-5 0 0,-1 1 0 15,2-4 0-15,0-1 0 0,-2-1 0 0,2-2 0 16,0 0 0-16,1-2 176 0,0-1-176 0,1-1 160 16,2 0 32-16,-2-3 16 0,2 3 0 0,2-3 0 0,-1-1 32 15,1 1 0-15,-1-1 0 0,1 0 0 16,1 1-32-16,-10 3 0 0,0 0 0 0,0 0 0 0,49-11-48 0,-49 11-16 15,0 0 0-15,0 0 0 0,57-2-144 0,-57 2 0 16,0 0 144-16,0 0-144 0,0 0 0 0,65 6 0 16,-65-6 0-16,0 0 128 0,0 0-128 0,0 0 0 15,0 0 0-15,65 4 0 0,-65-4 0 0,0 0 0 16,0 0 0-16,0 0 0 0,0 0 0 0,0 0 0 16,55-1 0-16,-51-1 0 0,0 2 0 0,0-1-192 0,-1 1 192 0,-1 0-192 31,0-1-256-31,0 1-64 0,1 0-16 0,-2 0 0 15,1 0-304-15,0 0-64 0,1 0-16 0,0 0-12416 0,1 0-2480 0</inkml:trace>
  <inkml:trace contextRef="#ctx0" brushRef="#br1" timeOffset="-98319.83">18345 11954 20271 0,'-3'4'896'0,"3"-3"192"0,0 2-880 0,0 0-208 0,2-2 0 0,-2 1 0 0,1 1 1264 0,3 1 208 0,2 2 32 0,-6-6 16 0,0 0 1168 0,0 0 256 15,59 35 32-15,-59-35 16 0,0 0-1584 0,64 13-304 0,-64-13-64 0,0 0-16 16,63-6-528-16,-63 6-112 0,40-13-32 0,-22 5 0 15,1-4-128-15,-2 1-32 0,0 0 0 0,-5-2 0 16,1 2 64-16,-3 0 0 0,-2-2 0 0,-1 0 0 16,-2 0 32-16,-3-1 16 0,0 2 0 0,-5-1 0 15,0 2-96-15,-4-2-16 0,-3 2 0 0,-4-1 0 16,0 2-64-16,-4 2-128 0,-1 1 176 0,-2 1-176 16,-3 3 144-16,0 3-144 0,0 2 0 0,0 2 144 15,0 2-144-15,1 2 0 0,1 3 0 0,2 2 0 16,2 3 0-16,4 1 0 15,1 2 0-15,3 1 0 0,1 4 0 0,2 0 0 0,2 0 0 0,3 2 0 0,2-1 0 0,3 0 0 16,1 1 0-16,-4-26 0 16,19 47 0-16,-19-47 0 0,0 0 0 0,35 55 0 0,-35-55 0 0,0 0 0 15,50 43 0-15,-50-43 0 0,0 0 0 0,0 0 160 16,62 43-32-16,-62-43-128 0,0 0 256 0,0 0-64 16,0 0-16-16,0 0 0 15,73 27-176-15,-73-27 0 0,0 0 0 0,0 0 128 16,0 0-128-16,59-7-272 0,-59 7 64 0,0 0 16 31,32-13-576-31,-24 7-128 0,-1 2 0 0,0 1-18560 0</inkml:trace>
  <inkml:trace contextRef="#ctx0" brushRef="#br1" timeOffset="-97944.18">18991 12167 21183 0,'-3'1'944'0,"1"-1"192"0,1 2-912 15,0-1-224-15,-1 1 0 0,2-1 0 0,-1 1 1856 0,-1 2 320 0,-1 1 64 0,-1 4 0 0,1 1 336 0,2 0 64 0,0 1 16 0,-1-1 0 16,2 0-1504-16,2-2-288 0,0 2-64 0,1-3-16 16,0-1-432-16,1-1-96 0,2 0 0 0,0-1-16 15,-1-1-240-15,1 0 0 0,0-1 0 0,1 0 0 16,-2-1 0-16,-1 1-128 15,1-1 128-15,-1-1-208 0,0 2-448 16,0-2-96-16,2 0-16 0,-2 1-17200 0</inkml:trace>
  <inkml:trace contextRef="#ctx0" brushRef="#br1" timeOffset="-97610.27">18930 12002 28559 0,'-9'0'1264'0,"7"0"272"0,-1 0-1232 0,0 0-304 0,1 0 0 0,1 0 0 16,1 0 0-16,0 0 0 0,0 0 0 0,1 0 0 0,2 0 0 0,2 0 160 16,0 0-160-16,-1 1 128 0,1 1-128 0,-3-2 0 15</inkml:trace>
  <inkml:trace contextRef="#ctx0" brushRef="#br1" timeOffset="-97291.95">19386 11925 29487 0,'2'0'2624'0,"-1"0"-2112"0,0-1-512 0,1 1 0 16,1 0 688-16,-1 0 16 0,4-1 16 0,4-1 0 16,-10 2 1088-16,0 0 224 0,55 0 32 0,-55 0 16 15,0 0-1168-15,74 3-224 0,-74-3-48 0,0 0-16 16,77 9-464-16,-77-9-160 0,0 0 0 0,69 8 144 15,-69-8-144-15,0 0 0 0,61 7 0 0,-61-7 0 16,0 0 0-16,0 0 0 0,71 1 0 0,-71-1-176 31,0 0-1104-31,0 0-208 0</inkml:trace>
  <inkml:trace contextRef="#ctx0" brushRef="#br1" timeOffset="-97132.27">19366 12233 33167 0,'5'0'1472'0,"-1"0"304"0,3 0-1424 0,0-1-352 0,-7 1 0 0,0 0 0 15,0 0 576-15,0 0 32 0,64-8 16 0,-64 8 0 16,70-9 512-16,-70 9 96 0,68-8 32 0,-68 8 0 16,0 0-2224-16,59-7-448 0,-62 2-96 0</inkml:trace>
  <inkml:trace contextRef="#ctx0" brushRef="#br1" timeOffset="-87427.29">19818 11342 8287 0,'-1'-4'736'0,"0"1"-592"0,1 2-144 0,-2 1 0 0,1 1 784 0,-2 0 128 16,-1 1 32-16,-3 3 0 0,-6 8 1168 0,-3 11 256 0,1 11 32 0,-4 9 16 16,1 7-304-16,-2 6-48 0,1 2-16 0,-1 2 0 15,-1 1-512-15,-1 3-128 0,0 3 0 0,1-2-16 16,-1 0-528-16,3-5-96 0,2-6-32 0,1-2 0 16,1-4-176-16,-1-1-48 0,3-3 0 0,1-4 0 15,0-4-192-15,2-7-64 0,3-4 0 0,0-4 0 16,3-4 0-16,-2-2 0 0,2-1 0 0,0-4 0 15,0-1-256-15,1-3 0 0,1-2 0 0,0-1 0 16,0-1-640-16,1-5-192 0,-1 1-48 0,4-5-15632 16</inkml:trace>
  <inkml:trace contextRef="#ctx0" brushRef="#br1" timeOffset="-86858.55">20293 11719 3679 0,'1'3'160'0,"-1"-2"32"0,0 1-192 0,0-1 0 0,0 1 0 0,0-1 0 0,-1 2 864 0,0 3 128 0,-4 2 32 0,-2 5 0 0,-1 5 992 0,-2 2 208 16,0 4 32-16,-1 1 16 0,-1 4 96 0,3 2 32 15,0 1 0-15,2 1 0 0,3 2-704 0,2-1-144 16,5 0-16-16,3-3-16 0,2-3-928 0,-8-28-176 15,0 0-32-15,43 61-16 0,-43-61-240 0,0 0-128 0,60 37 128 16,-60-37-128-16,0 0 384 0,67 12 0 0,-67-12 0 16,0 0 0-16,62-5 48 0,-41-2 16 0,-21 7 0 0,44-19 0 15,-23 7 192-15,-1-3 64 0,-2 0 0 0,-1-2 0 16,-1 0 16-16,-3-1 16 16,-1-1 0-16,0-2 0 0,-4 1-128 0,-2-2-32 15,-1-2 0-15,-3 0 0 0,-2-2-160 0,-5-2-32 0,0 1-16 0,-2 0 0 16,-2-1 0-16,1 0 0 15,-2-5 0-15,-1 4 0 0,-2-1-128 0,-1 2-32 0,-3 2 0 16,0 2 0-16,0 6-16 0,0 1-16 16,-4 1 0-16,-2 2 0 0,1 4-176 0,-4 2 128 0,4 2-128 0,-2 2 128 15,0 3-304-15,0 1-64 16,2 1-16-16,1 0 0 0,1 4-448 0,2-1-112 16,2 0-16-16,1 2-18240 0</inkml:trace>
  <inkml:trace contextRef="#ctx0" brushRef="#br1" timeOffset="-85109.12">16935 10528 8287 0,'-1'2'736'0,"-1"-1"-592"0,2 2-144 0,0 0 0 0,0 0 688 0,0 1 96 0,2 6 32 0,-2 4 0 0,0 7 496 0,1 7 96 0,-1 3 32 0,2 2 0 0,0 2-480 0,0 0-112 16,1 4-16-16,-1-1 0 0,0 0-240 0,-1 0-48 15,1 0-16-15,-2 0 0 0,1 3 64 0,-1 0 16 16,0 0 0-16,-1 2 0 0,2 2-48 0,-1 3-16 16,2 4 0-16,-1 2 0 0,0 2-160 0,-1-2-16 15,0-3-16-15,-1-3 0 0,0-6 48 0,-2 1 16 0,0 2 0 0,0 2 0 16,0 1 336-16,0 0 64 15,1 1 16-15,-1-1 0 0,1 0-160 0,0-1-32 0,0-2 0 0,1-4 0 16,1-2-288-16,-2 0-64 0,2-1-16 0,0-6 0 16,0-4-96-16,0 1-32 15,0 5 0-15,0-2 0 0,2 1 48 0,-1-2 0 0,1-2 0 16,-1-2 0-16,0-3 0 0,2-4 16 0,0 0 0 16,1-3 0-16,0-3 0 0,1-1 0 0,-5-13 0 0,0 0 0 15,0 0-80-15,0 0 0 16,29 49-128-16,-23-43 192 0,1 1-192 0,0-3 176 15,-1 0-176-15,1 0 160 0,0 1-160 0,1-2 0 0,2-1 0 0,0 1 0 0,-10-3 0 0,0 0 0 16,0 0 0-16,0 0 0 0,67 4 0 0,-67-4 0 16,0 0-176-16,53-2 176 15,-53 2-176-15,0 0 176 0,68-2-208 0,-68 2 80 16,0 0 128-16,76-3-192 0,-76 3 192 0,57 0-192 16,-57 0 48-16,56 0 0 0,-56 0 0 0,60 0 0 0,-60 0 144 0,58 2-192 15,-58-2 192-15,58 3-192 16,-58-3 192-16,70 5-192 0,-70-5 192 0,82 9-192 0,-82-9 192 15,86 8-128-15,-86-8 128 0,96 9-128 16,-96-9 128-16,98 3 0 0,-98-3 0 0,103 0-128 0,-47 0 128 16,1 1 0-16,5 0 0 0,2 2-128 0,2 1 128 15,0-1 0-15,1 0-144 0,-4-2 144 0,-5 2 0 16,4-1 0-16,5 2 0 0,1 0 0 0,2 3 0 0,1-1 0 16,-2 0 0-16,2-2 0 0,-2-1 0 0,0-1 0 0,-5 1 0 15,2 0 128-15,2 0-128 0,4 1 0 16,2-1 0-16,-2-2 0 0,-5-1 128 0,1 0-128 0,1 0 128 15,-1 2-128-15,3 1 0 0,-5-1 0 16,-1 1 128-16,-3 0-128 0,-1 0 0 0,-4-2 192 16,-57-1-192-16,94 3 192 0,-94-3-64 0,106 6-128 0,-106-6 192 0,103 8-64 0,-103-8-128 0,94 7 192 15,-94-7-192-15,69 3 192 16,-69-3 0-16,66 0 0 0,-66 0 0 0,62-3 0 16,-62 3 48-16,54-8 16 0,-54 8 0 15,40-9 0-15,-21 4 32 0,-2-1 16 16,-1-1 0-16,-3 0 0 0,-2-2 32 0,-1 0 16 0,-2 0 0 15,-2-2 0-15,-2 0-48 0,0-1-16 0,-1 1 0 0,0-3 0 16,-2 0-80-16,-1-2-16 0,0-1 0 0,0 0 0 16,0-1-48-16,0-2-16 0,0-1 0 0,-1 0 0 15,1 0-128-15,0-2 160 0,1-3-160 0,-1 0 160 16,3-1-32-16,-1-1 0 0,-1-2 0 0,0-1 0 16,2-5-128-16,-3-2 192 0,2-1-192 0,-2-1 192 15,0 1-192-15,0 1 192 0,-2-2-192 0,-1-1 192 16,1 4-16-16,-1-2 0 0,-1-2 0 0,-1-2 0 15,3 1 48-15,-1-5 16 0,-2 1 0 0,1-2 0 16,0-2-96-16,0 2-16 0,1-3 0 0,-1 3 0 0,1 2-128 0,-1 0 160 16,1 3-160-16,0-3 160 15,0 3-160-15,2-1 0 0,-2 0 144 0,3-1-144 0,-2 1 0 16,1-1 0-16,0 2 0 0,-2 3 0 0,1 3 0 0,-2 3 0 16,0 1 0-16,-3 2 128 0,3 3 0 0,-3 0 0 15,-2 1 0-15,1 0 0 0,-2 2 32 0,1 1 16 16,1-2 0-16,-2 2 0 0,0 3-48 0,2 0-128 0,-1 0 192 15,-1-1-64 1,3 3-128-16,-3 0 0 0,2 4 144 0,-1 1-144 0,-1 0 0 0,0 1 128 0,1 1-128 16,-3 3 0-16,2 0 0 0,-2 2 144 0,0 1-144 0,-2-1 0 15,0 3 176-15,-1 1-176 0,-1 0 160 16,-1 2-160-16,0 0 128 0,-1-1-128 0,-3 2 0 16,-1 0 144-16,1 0-144 0,-1 0 0 0,-1 2 144 0,-1-1-144 15,0 0 0-15,-1 1 0 0,1 1 0 0,0-2 128 16,0 2-128-16,-5 0 0 15,-2 0 0-15,-3-1 128 0,0 1-128 0,-2-1 0 0,-1 0 0 0,-1 0 0 16,1-1 0-16,-1-1 0 0,-3-1 0 0,0-1 128 16,3 0-128-16,-5-1 128 0,-2 0-128 0,-1 0 128 15,-1 2-128-15,-4 1 176 0,0 0-176 0,-1 0 192 16,1 1-192-16,-4-1 192 0,-3 0-192 0,-1 0 192 16,2-1-64-16,-2 2-128 0,-3-1 192 0,-3 3-64 15,-3 1-128-15,0-1 128 0,2 0-128 0,-2-3 128 16,-3-2-128-16,4 2 0 0,-1-1 144 0,-3 1-144 15,-2 1 128-15,-1-1-128 0,1 2 128 0,-1-4-128 0,2-2 128 16,5 1-128-16,0 1 160 0,-1 0-160 0,-2 1 160 0,2-1-160 0,3 1 160 16,0 0-160-1,0-4 0-15,4 1 128 0,7 1-128 0,5-1 0 0,4 1 0 0,1 0 0 0,2 1 0 16,4-4 0-16,5 2-256 0,5-2-64 0,7 2 0 0,5-2 0 31,5 2-848-31,4 0-176 0,2 1-48 0,7-3-19904 0</inkml:trace>
  <inkml:trace contextRef="#ctx0" brushRef="#br1" timeOffset="-83918.49">19262 13241 8287 0,'-3'-2'736'0,"2"2"-592"0,-1 2-144 0,2-1 0 0,0 2 1024 0,2 3 192 0,-1-2 16 0,2 4 16 0,0 8 112 0,1 7 32 0,2 8 0 0,-1 4 0 16,1 3-352-16,-1 3-64 0,3 0-16 0,-1 3 0 15,1 0-128-15,1 4-48 0,0 1 0 0,1-2 0 16,0-4-80-16,-10-43 0 0,21 78-16 0,-21-78 0 16,22 78 64-16,-22-78 16 0,21 71 0 0,-21-71 0 15,22 66-192-15,-22-66-16 0,23 58-16 0,-23-58 0 0,25 52 96 0,-25-52 0 16,0 0 16-16,41 61 0 0,-41-61-32 0,0 0-16 15,0 0 0-15,54 48 0 0,-54-48-288 0,0 0-64 16,0 0-16-16,0 0 0 0,0 0-240 0,0 0 0 16,0 0 0-16,0 0-10928 15,0 0-2064-15</inkml:trace>
  <inkml:trace contextRef="#ctx0" brushRef="#br1" timeOffset="-83611.87">19017 13330 17503 0,'-11'0'768'0,"4"0"176"0,3 1-752 0,1-1-192 16,2 2 0-16,-1-2 0 0,1 0 816 0,-1 1 128 15,0 2 16-15,-3 0 16 0,1 2 240 0,1 2 32 16,2 3 16-16,2 2 0 0,1 0-112 0,2 1 0 16,0 1-16-16,0-1 0 0,-4-13-384 0,0 0-80 15,23 51-16-15,-23-51 0 0,0 0-480 0,20 48-176 16,-15-36 0-16,-2-2 144 16,1-1-144-16,-2-4-256 0,-1 1 64 0,-1-3 16 15,0-2-832-15,0-1-160 0,0 0-48 0,-1-1-11584 16</inkml:trace>
  <inkml:trace contextRef="#ctx0" brushRef="#br1" timeOffset="-83367.99">18984 13280 22111 0,'2'-3'1968'0,"4"1"-1584"0,-3 2-384 0,1 0 0 0,2 0 976 16,2-3 112-16,8-1 32 15,11-2 0-15,8-3 944 0,4-2 192 0,0 3 48 0,-3-1 0 0,0 2-736 16,-4-1-144-16,-1 2-16 16,-3 0-16-16,-28 6-736 0,53-5-144 0,-53 5-16 15,0 0-16-15,66 5-320 0,-66-5-160 0,0 0 160 0,0 0-160 16,0 0 0-16,64 30 0 0,-57-24 0 0,-2-1 0 0,0 4 0 0,-1-5-160 16,0 2 0-16,-1-1 0 31,0 0-1344-31,0-1-272 0</inkml:trace>
  <inkml:trace contextRef="#ctx0" brushRef="#br1" timeOffset="-82771.3">20040 14138 5519 0,'2'-6'496'0,"-2"2"-496"16,0 1 0-16,0 3 0 0,0 0 2160 0,-2-1 336 15,2-2 64-15,0 0 0 0,0 0 576 0,-1 5 96 16,2 3 32-16,-1 4 0 0,2 5-1200 0,-1 1-224 15,2 2-48-15,0 3-16 0,-3-20-576 0,8 43-112 16,-8-43-32-16,10 42 0 0,-10-42-288 0,7 40-64 16,-3-22-16-16,-1 0 0 0,-1 1-256 0,-1-4-48 15,0-1-16-15,1-2 0 0,-4 0-176 0,1 1-48 0,0-3 0 0,-2 0 0 16,-2-2-144-16,1 1 0 0,0-2 0 0,-2 0 128 16,2-1-128-16,-2-2 160 0,2 0-160 0,0-3 160 15,1 1-32-15,0-2-128 0,2-2 192 0,0-2-64 16,-1 0 64-16,2-3 16 0,2 0 0 0,0-3 0 15,1 0-48-15,3-1-16 0,1-3 0 0,4-2 0 16,3-1-144-16,2 2 0 0,2-1 144 0,1 2-144 16,2 1 0-16,-1 3 0 0,-1 2 0 0,0 4 0 15,0 2 0-15,-19 2 0 0,0 0 0 0,0 0 0 16,68 17 0-16,-68-17 0 0,0 0 0 0,0 0-128 0,53 48 128 0,-53-48-128 16,0 0 128-16,0 0-128 0,28 62 128 0,-27-48 0 15,-2 1-144-15,-3-1 144 16,-2-2 0-16,-1 1 0 0,-3-2 0 0,0-4 0 0,0 1 160 15,-3-3 0-15,-3 2 0 0,-3-2 0 0,5-1 176 0,-3-1 48 16,-3-1 0-16,2-2 0 0,0 0 0 0,2-1 16 16,0 0 0-16,2-2 0 0,4 0-400 0,1-1 0 15,0 1 128-15,2-1-128 16,1 1-304-16,2 0-80 0,1 0-32 0,2 2 0 16,2 1-624-16,2 1-128 0</inkml:trace>
  <inkml:trace contextRef="#ctx0" brushRef="#br1" timeOffset="-82264.9">20619 14426 8223 0,'7'-6'176'0,"-2"4"32"0,-1-1 16 0,-1 0 32 0,-2 0-256 0,-1 2 0 0,2-1 0 0,-1-2 0 0,3-2 3952 0,-1-1 736 0,1-1 160 0,0-1 16 0,-1 1-1472 0,-1-1-288 0,-1 1-64 0,1-1-16 0,-2 0-1504 0,-2 0-304 15,-4 1-64-15,2-1-16 0,0 2-608 0,0 0-112 16,-5 0-32-16,-1 1 0 0,1 1-160 0,-3 0-32 16,1 3-16-16,-3 2 0 0,0 0-48 0,-2 2 0 15,1 3 0-15,-1 2 0 0,3-2 0 0,1 2-128 16,-3 5 192-16,1 0-64 0,3 3-128 0,1-1 0 16,3 0 0-16,4-1 0 0,0-1 0 0,5 0 0 15,1-1 0-15,0-1-176 0,2 0-32 0,-1-3-16 0,2-2 0 16,0 0 0-16,1-1 32 0,0-3 16 0,0 1 0 0,1-1 0 15,2-2 176-15,2-2 0 0,-1 0 0 0,-1-3-128 16,1-1 128-16,0 0 0 0,-1 0 0 0,2-3 0 16,-3 2 0-16,1-2 0 0,0 0 0 0,-1 0 128 15,-2 0 0-15,0 2 0 0,-2-1 0 0,0 4 0 16,-1-1 64-16,-4 2 32 16,0 2 0-16,0 1 0 0,1 1 0 0,2 1 0 0,-1 2 0 0,-1 0 0 15,2 4-96-15,0 0 0 0,1 2-128 0,0-1 192 16,2 2-192-16,-6-10 0 0,0 0 0 0,0 0 0 15,0 0 0-15,48 54 0 0,-38-46 0 16,-10-8 0-16,0 0 0 0,0 0-160 0,0 0 160 0,0 0-192 16,0 0-80-16,68 34-32 0,-60-33 0 0,-1 1 0 15,2-2-272-15,-1-2-48 0,0 2-16 0,2-1-17840 16</inkml:trace>
  <inkml:trace contextRef="#ctx0" brushRef="#br1" timeOffset="-81788.15">21059 13826 22111 0,'3'-19'976'0,"1"12"208"0,4 0-944 0,-6 1-240 0,-4 2 0 0,1 3 0 0,1 1 1424 15,1 0 240-15,2-2 64 0,3 2 0 16,2 3 944-16,-2 3 192 0,-3 0 32 0,-2 1 16 0,0 1-1664 0,2 3-336 0,-3-11-64 0,0 0-16 15,24 80-464-15,-24-80-112 0,19 81 0 0,-19-81-16 16,18 89-112-16,-11-46 0 0,-7-43-128 0,11 76 192 16,-11-49-192-16,0-3 0 15,2 0 0-15,-2-24 0 0,0 0 0 0,27 71 0 16,-26-54 0-16,-1-3 0 0,3-2 0 16,0-2 0-16,0-3 0 0,2-1 0 0,6-2 0 0,-2-2 0 15,-2-2 0-15,-8-2 0 0,-5 1 128 0,-1-3-128 16,1-1 0-16,2 0 144 0,5-2 0 0,-8-2 0 15,-3 2 0-15,-1-1 0 0,3-1-144 0,-2 2 0 16,3 1 0-16,-3 1 0 0,-1-2 0 0,-6-2 0 16,-5 1 0-16,-3-1 0 0,-2 4 0 0,0 3 0 15,2 5 0-15,1 3 0 0,3 4 0 0,1 1 0 0,3 3 0 16,3 2 0-16,1-1 0 0,2 1 0 0,2 1 0 0,4-2 0 16,2-1 0-16,3 0 0 0,3 1 0 0,1-4 0 15,2 2 0-15,1-4 0 0,-7-9 0 0,0 0 0 16,0 0 208-16,0 0 16 0,59 40 0 0,-46-36 0 15,-2 0 80-15,0-1 16 0,1-1 0 0,2-2 0 16,3 0-112-16,2 0-16 0,3-3 0 0,-22 3 0 16,42-6-192-16,-22 2 0 0,-5 0 0 0,1 0 0 15,-2-1-256 1,-6 2-160-16,-2 1-32 0,-2 0-19776 0</inkml:trace>
  <inkml:trace contextRef="#ctx0" brushRef="#br1" timeOffset="-81215.55">22286 14030 13823 0,'9'-7'608'0,"-5"5"128"0,2-1-592 0,1 0-144 0,-2 2 0 0,-2-1 0 0,1 1 1328 0,2-1 224 0,4 2 48 0,1 2 16 0,1 2 896 0,-12-4 176 16,0 0 48-16,0 0 0 15,25 59-560-15,-25-59-96 0,6 51-32 0,-5-21 0 0,0 1-1088 0,-1 0-208 16,0 3-48-16,0-3-16 0,2-3-400 0,-2-2-80 16,0-4-16-16,1-3 0 15,-1-2-192-15,0-5 176 0,-1 0-176 0,-1-4 160 0,1-1 64 0,1-3 16 16,-1-1 0-16,1-1 0 0,-2-2-32 0,2-3 0 16,-1 0 0-16,-2-3 0 0,2-1 48 0,-1-3 0 15,2 2 0-15,-1-3 0 0,-1-1-32 0,2 0 0 16,-1-1 0-16,1-1 0 0,0 1-48 0,0-1-16 0,0 3 0 0,1-1 0 15,1 2-160-15,-1 2 192 0,2 1-192 0,1 3 192 16,2 1-192-16,1 1 0 16,3 1 144-16,1 1-144 0,5 1 0 0,1 1 0 0,-17-2 0 0,0 0 128 31,63 5-128-31,-63-5 0 0,43-1 0 0,-22-2 0 0,0 0 0 0,0-1 0 16,0 1 0-16,-1-1 0 0,-2-2 0 0,-1 2 0 0,-4-1 0 0,-2 0 128 0,-2 1-256 15,-2 0-64-15,-1 1 0 0,-4 0-12992 31,0 2-2624-31</inkml:trace>
  <inkml:trace contextRef="#ctx0" brushRef="#br1" timeOffset="-80867.37">22765 14447 15663 0,'4'2'688'0,"-1"-2"144"0,1 0-656 0,1 0-176 0,-1 0 0 0,0-2 0 15,2 2 1776-15,5-1 320 0,5-2 64 0,6-1 16 16,5 0 320-16,0-2 80 0,-2-1 16 0,-1 0 0 16,-1 0-880-16,-2 0-176 0,0-2-48 0,1 1 0 15,-3-2-720-15,1-2-128 0,-4 3-48 0,-2-3 0 16,-2 1-240-16,-2 1-48 0,-3-1-16 0,-1-2 0 16,-3 2-128-16,-3-2-32 0,-2 0 0 0,-2-1 0 15,-4 2 0-15,-2-1 0 0,-3 0 0 0,-1 3 0 16,-4 0-128-16,-2 3 192 0,0 4-192 0,0 2 192 15,2 2-192-15,1 4 192 0,2-1-192 0,-2 4 192 16,2 4-192-16,1 0 192 0,2 3-192 0,0-1 192 16,4 1-192-16,-1 4 0 0,4-1 0 0,2 0 128 0,1 1-128 0,5 0 0 15,-3-19 0-15,0 0 0 0,0 0-224 0,29 64 32 16,-29-64 0-16,0 0 0 0,0 0-96 0,59 49-16 16,-59-49 0-16,0 0 0 15,63 23-720-15,-63-23-128 0,0 0-48 0,78 10-16064 0</inkml:trace>
  <inkml:trace contextRef="#ctx0" brushRef="#br1" timeOffset="-80449.46">23584 14300 11055 0,'3'-8'976'0,"-3"-1"-784"0,-1 2-192 0,2 2 0 16,2-1 3744-16,0-4 704 0,-2-8 144 0,2-12 16 15,0-5-832-15,-4-1-192 0,-6 7-16 0,-3 6-16 16,0 5-2272-16,-3 6-464 0,-5 5-96 0,-1 5-16 15,2 4-240-15,-2 3-48 0,2 2-16 0,-3 3 0 16,3 2-192-16,8-7-32 0,2-1-16 0,0 1 0 16,0 3-160-16,2 0 0 0,-2 2 0 0,-1 4 0 15,1 4 0-15,2 5-224 0,2 2 80 0,2-1 16 0,2-1-112 16,-1-23-16-16,0 0 0 0,0 0 0 0,31 59 80 0,-31-59 16 16,0 0 0-16,0 0 0 0,59 9 160 0,-42-12-208 15,-1-3 80-15,-1-1 128 16,1 0-144-16,-2 0 144 0,3 2 0 0,-4 2 0 0,-3 0 0 15,-1 4 0-15,-9-1 0 0,0 0 0 0,0 0 0 0,0 0 256 16,61 64-64-16,-61-64 0 0,21 55 144 0,-21-55 32 16,17 73 0-16,-17-73 0 0,13 67-64 0,-13-67-16 15,16 73 0-15,-9-33 0 0,-2-1-128 0,-3-2-32 16,-4-3 0-16,-2-1 0 0,0-4-128 0,-3-1 0 16,0-2 144-16,0-2-144 0,1-4 0 0,-1-2 0 15,-3-4 0-15,-1-1 0 0,1-3 0 0,-3-5-240 16,-4 0 48-16,3-4 0 15,1-2-848-15,-2-4-176 0</inkml:trace>
  <inkml:trace contextRef="#ctx0" brushRef="#br1" timeOffset="-80279.54">23938 14382 4607 0,'25'-5'400'0,"-14"3"-400"0,-1 2 0 0,-1 0 0 0,-4 0 8544 0,0 0 1632 0,-3 0 320 0,4 2 64 0,1-1-7424 0,0 2-1488 16,2 0-304-16,-6-1-48 16,-3 1-1008-16,-2 0-288 0,-1 0 0 0,0 0-20944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09:12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4019 11280 11055 0,'-7'-10'976'0,"2"3"-784"0,-1 1-192 0,2 1 0 0,1 2 1216 0,0 0 208 0,-1 0 48 0,-5-1 0 0,-3-3 720 0,-7-2 160 16,-6-1 16-16,-5 1 16 0,1 1-1168 0,-4 3-224 15,1 2-48-15,-1 0-16 0,-1 2-416 0,-1 1-96 16,-2 1-16-16,3 3 0 0,0 3 384 0,0 2 80 15,2 2 16-15,-1 3 0 0,4 3-112 0,-4 6-32 0,2 5 0 0,-1 6 0 16,1 4-480-16,2 2-80 0,4-2-32 0,4 2 0 16,4 0-144-16,4 1 0 0,3-2 0 0,6 0 0 15,4 1 176-15,4 1-48 0,6 0-128 0,4 1 192 16,6 2-192-16,4-3 0 0,6-2 0 16,-30-39-160-16,65 64 160 0,-65-64-128 0,72 44 128 0,-72-44-128 15,70 21 128-15,-70-21 0 0,68 4 0 0,-68-4 0 16,62-8 384-16,-62 8 16 0,64-22 0 0,-64 22 0 15,65-32 192-15,-35 12 48 0,-5 0 0 0,2-4 0 0,0-5-144 16,-2-4-32-16,1-2 0 0,-4 0 0 16,-1-1-64-16,-2-3-16 0,-2-2 0 0,-5-3 0 15,0-1 96-15,-5-2 16 0,-2 2 0 0,-3-2 0 16,-2 2 32-16,-4 0 16 0,-4 3 0 0,0 2 0 16,-2 6-96-16,-5-3 0 0,-4 1-16 0,-5 0 0 15,-1 5-240-15,-1 3-32 0,1 5-16 0,-1 5 0 16,4 7-432-16,-1 4-96 0,4 2 0 0,-3 8-16 15,1 6-752-15,-3 8-160 0</inkml:trace>
  <inkml:trace contextRef="#ctx0" brushRef="#br0" timeOffset="213749.47">23921 16595 6015 0,'1'-3'528'0,"-1"1"-528"15,0 1 0-15,0 0 0 0,0 1 0 0,0 0 0 0,0 0 480 0,0 0 48 0,-1 0 16 0,1-2 32 0,-2 2 384 0,1-1 96 0,-1-1 16 0,1 2 16 16,1 0-304-16,-1 0-64 0,1 0-16 0,0 0 32 15,0-1-336-15,0 1-64 0,0 0-16 0,0 1 32 16,0-1 64-16,0 0 16 0,1 0 0 0,-1 0 16 16,0-1 224-16,1 1 32 0,-1 0 16 0,0-1 32 15,-1 1 208-15,1-2 64 16,0 1 0-16,-1 1 0 0,-1 0 160 0,-1 0 32 16,1 0 0-16,-3 0 16 0,1 0-32 0,-2 0-16 0,1 1 0 0,-1 1 32 15,-1 0-288-15,-1 0-48 0,1-1-16 0,-2 2 32 16,2 0-208-16,-3-2-48 0,0 2 0 0,0 0 32 15,-1 1-160-15,0-1-48 0,-1 0 0 0,1 0 32 32,-2 1-112-32,2-3-32 0,-2 2 0 0,1-2 0 0,-2 1-112 0,1-1-32 15,-1 1 0-15,0-2 0 0,1 1-64 0,0-1-16 16,2 0 0-16,0 0 0 0,1 0 0 0,0 0-128 16,0 0 192-16,0-1-64 0,2-1-128 0,-2 1 128 15,0-1-128-15,-3 1 128 0,2 0-128 0,-1-1 192 16,1 1-192-16,-3-1 192 0,0 0-192 0,-2-1 128 15,-2 1-128-15,0 1 128 0,-1 1-128 0,1 0 0 0,-3 1 144 0,-3-1-144 16,0 0 128-16,2-1-128 0,6-2 128 16,-3 3-128-16,1 0 128 0,-2 2-128 0,0-1 128 15,2 0-128-15,1 1 0 0,1-1 128 0,4 1-128 0,-2-2 0 16,2 0 0-16,0 1 144 0,-1 0-144 0,0 1 0 16,0-1 128-16,1 1-128 0,2-1 0 0,0 0 0 15,0 1 0-15,3-1 0 0,0 1 0 0,0-1 0 16,3 1 0-16,-2-1 0 0,2-1 0 0,-1 1 0 15,1-1 128-15,1 0-128 0,1 0 0 0,-1 0 0 0,0 2 128 0,2-2-128 16,-1 0 0-16,1 0 0 0,1 0 0 0,-2 0 0 16,2 1 128-16,0-1-128 0,0 0 0 0,2-1 0 15,-2 2 0-15,1-1 0 0,1 0 0 16,0 0 0-16,1 0 0 0,0 2 0 0,1-2 0 0,-1 1 0 16,1 0 0-16,1 1 0 0,-1 1 0 0,1-1 0 15,0 1 0-15,-1 2 0 16,0 0 0-16,2 1 0 0,-1 1 0 0,1-1 0 0,1 1 0 0,-1 1 0 15,-6-8 0-15,0 0 0 0,0 0 0 0,0 0 0 16,0 0 0-16,49 44 0 0,-49-44 0 0,0 0 0 0,0 0 0 0,0 0 0 16,0 0 0-16,67 27 0 0,-53-26 0 15,-2 2 0-15,3-2 0 0,-3 2 0 0,1-1 0 16,-2 0 0-16,1 0 0 0,-1-1 0 0,0 1 0 16,-2 1 0-16,1-2 0 0,-3 2 0 15,1 1 0-15,1-1 0 0,-2 1 0 0,0 0 0 0,0-1 0 0,0 1 0 16,-1 1 128-16,2-3-128 0,0 3 0 0,-8-5 0 15,0 0 0-15,0 0 0 0,0 0 0 0,0 0 0 16,63 31 0-16,-63-31 0 16,0 0 0-16,0 0 0 0,0 0 0 0,0 0 0 15,0 0 0-15,59 39 0 0,-59-39 0 0,0 0 0 0,0 0 0 0,0 0 0 0,0 0 0 0,0 0 0 16,52 46 0-16,-52-46 0 16,0 0 0-16,0 0 0 0,0 0 0 0,0 0 0 15,0 0 128-15,0 0-128 0,0 0 0 0,51 50 0 16,-45-45 0-16,-2-1 0 0,2 0 0 0,-2 0 0 0,0 1 0 0,0-3 0 15,2 3 0-15,0-3 0 16,-2 1 128-16,0 0-128 0,3 0 0 0,-1 0 0 0,-2 0 128 0,0-1-128 16,1 1 0-16,-3 0 0 0,3 0 0 0,-1 0 0 15,1 0 0-15,3 1 0 16,-1-1 0-16,-2-1 0 0,2 1 0 0,-2 0 0 0,0 1 0 0,1-1 0 16,-2 1 0-16,0-1 0 0,2 1 0 0,-2-1 0 0,2 0 0 0,-2-1 0 31,0 0 128-31,1 1-128 0,-1-1 0 0,-1-2 0 0,1 2 0 0,-1 0 0 0,-2 1 0 0,3-2 0 15,-1 0 0-15,-1 1 0 0,0-2 0 0,0 1 0 16,-1-1 0-16,1 2 0 0,-1-1 0 0,0-1 0 16,-1 2 0-16,0-2 0 15,2 1 0-15,-2 0 0 0,0-1 0 0,1 2 0 0,-1-1 0 0,2-1 0 0,-2 0 0 0,0 0 0 16,0 0 0-16,0 2 0 16,0-2 0-16,0 1 0 15,0-1 0-15,1 0 0 0,-1 1 128 0,2-1-128 0,-2 0 0 0,0 2 0 16,0-2 0-16,0 0 0 0,0 1 0 0,0-1 0 0,0 2 0 0,0-2 0 15,0 1 0-15,-2-1 0 0,1 1 0 0,1 1 0 16,-2-1 0-16,-1-1 0 0,2 2 128 0,-2-1-128 16,0 1 0-16,-1-1 0 0,0 2 0 15,-3 0 160-15,1-1-160 16,-2 1 128-16,-1 1-128 0,-1 2 160 0,-1 1-160 0,0-1 160 0,-3 0-160 0,0 1 128 16,-1-2-128-16,0 2 128 15,-1 0-128-15,1 0 0 0,-1 0 0 0,1 1 128 16,1-1-128-16,-1 0 0 0,1 0 0 0,2 0 0 15,-1 0 0-15,0 0 0 0,-1 0 0 0,0 3 0 16,0 0 0-16,0 1 0 0,0-1 0 0,-1 1 0 16,-2 2 0-16,-2 1 0 0,-4 2 0 0,-2 2 0 15,-4 3 0-15,1-1 0 0,0 1 0 0,1-1 0 16,4-2 0-16,1 1 0 0,2-1 0 0,2-1 0 16,2 0 0-16,-1-2 0 0,3 1 0 0,0-2 0 15,0 0 0-15,0-1 0 0,1 1 0 0,0 0 0 0,1-1 0 16,2-2 0-16,0 2 0 0,1-2 0 0,1-1 0 0,1-1 0 15,0 2 0-15,-2-3 0 0,2 1 0 0,-1-1 0 16,2-1 0-16,-1-1 0 0,-1 0 0 0,0-2 0 16,3 0 0-16,1-1 0 0,-1 0 0 0,1 0 0 15,1 0 128-15,0-2-128 0,1-1 0 0,0 1 0 16,-1 1 0-16,2-1 0 0,0-1 0 0,1 2 0 16,-2-2 128-16,1 1-128 0,1 0 0 0,-2 1 0 15,1-1 0-15,1-1 0 0,0 2 0 0,0-1 0 0,0 0 128 16,0-1-128-16,1 2 0 0,-1-2 0 15,2 1 0-15,-1 1 0 0,1-1 0 0,0-1 0 16,1 2 0-16,0-2 0 0,0 1 0 0,3 0 0 0,-1-1 0 0,1 2 0 16,-1-2 0-16,3 0 0 0,0 0 128 0,0 0-128 15,1 0 0-15,1 0 0 0,0-2 0 16,1 2 128-16,-11 0-128 0,0 0 0 0,0 0 0 0,54 3 0 16,-42-4 0-16,-12 1 0 0,0 0 0 0,0 0 0 15,57 0 0-15,-57 0 0 0,0 0 0 0,44 0 0 16,-30 0 0-16,-14 0 0 0,0 0 0 0,55 0 0 15,-55 0 0-15,0 0 0 0,68-2 0 0,-68 2 0 0,0 0 0 0,61-1 0 16,-61 1 0-16,50-4 0 0,-50 4 0 16,54-6 0-16,-54 6 0 0,54-4 0 0,-54 4 0 15,49-3 0-15,-49 3 128 0,50-3-128 16,-50 3 0-16,46 0 0 0,-46 0 0 0,0 0 0 0,62 0 144 0,-62 0-144 16,0 0 160-16,58 0-160 0,-41-1 176 0,0-1-176 15,-17 2 192-15,0 0-192 16,54-1 240-16,-54 1-64 0,0 0-16 0,0 0 0 0,59 3-16 0,-59-3 0 15,0 0 0-15,0 0 0 0,0 0 16 0,62 7 0 16,-62-7 0-16,0 0 0 0,0 0 16 0,47 0 0 16,-47 0 0-16,0 0 0 0,0 0 16 0,0 0 0 15,0 0 0-15,51 4 0 0,-46-7 16 0,0 3 16 0,-1 0 0 0,-1 2 0 16,0-4-32-16,-2 1 0 0,0-1 0 0,-1 1 0 16,-1 0 0-16,0-1-16 0,-1 1 0 0,-1-1 0 15,-1 1-176-15,0 0 192 0,-2 1-192 16,-1 0 192-16,2-2-320 0,-3 1-64 0,0-1-16 0,0 1 0 31,-1-2-1200-31,2 2-224 0</inkml:trace>
  <inkml:trace contextRef="#ctx0" brushRef="#br0" timeOffset="-212273.34">24387 17374 7359 0,'0'2'656'0,"0"-2"-528"0,0 0-128 0,0 0 0 0,0 0 1184 0,0 1 208 0,0-1 32 0,-2 2 16 0,2-1 784 0,0 2 144 0,2-2 48 0,-2 1 0 0,1 1-448 0,2-2-96 15,1 0-16-15,1 1 0 0,-1 1-464 0,3-1-112 16,0 1 0-16,1 2-16 0,2-1-480 0,2 0-80 16,-3 0-32-16,-1-1 0 0,-4 0-256 0,1-2-48 15,4 2-16-15,2 0 0 0,3 1-32 0,-14-4-16 16,0 0 0-16,61 7 0 0,-38-7 32 0,1 0 16 15,-2-1 0-15,1-2 0 0,-2 0 48 0,-1-1 16 0,0-2 0 16,-3 2 0-16,-2-2-80 0,-2 1-16 0,-2-1 0 0,0-1 0 16,1 0-48-16,-4-3-16 15,-1 2 0-15,-1-1 0 0,-3-1 32 0,0 0 0 0,-2 1 0 0,-1-3 0 16,0 1 0-16,-1 1 0 0,-1 2 0 16,-1-1 0-16,-1-2-32 0,-2-2-16 0,-2 0 0 0,0 1 0 15,-4-1-112-15,1 3 0 0,-2 0-128 0,-1 2 192 16,0 1-192-16,-2 1 144 0,2 3-144 0,-1 0 128 15,-2 2-128-15,0 1 0 0,-2 3 0 16,3-2 0-16,0 3 0 0,-1-1 0 0,0 1 0 0,-1 5 0 16,-1 1 0-16,-2 2 0 0,1 3 0 0,1 0 0 0,2 2 0 15,0 0 0-15,0 1 0 0,1 2 0 0,1 1 0 16,1-1 0-16,1 0 0 0,2-2 0 0,1-1-160 0,0 2 160 16,0-1 0-16,0 3-144 0,2 2 144 0,-2-2 0 15,4 0-144-15,0-2 144 0,2 0 0 0,3-2 0 16,-1 0-144-16,4-1 144 0,-1 1 0 0,2-3 0 15,1 0 0-15,2 0 0 16,-6-14 0-16,0 0-128 0,0 0 128 0,0 0 0 16,45 59 0-16,-45-59 0 0,0 0 0 0,0 0 0 0,0 0 0 0,69 44 0 0,-53-40 0 0,-4 1 0 15,4-1 0-15,-9-1 0 0,-1-2 144 0,-2 1-144 16,2-1 192-16,-1 0-64 16,1 1 0-16,2-1 0 0,2-1 0 15,3 2 0-15,3-1 0 0,0-1 0 0,3 1 48 0,-1 1 0 0,1-1 0 0,-2-1 0 16,-3 0 0-16,0 0 0 15,-1 2 0-15,-2-2 0 0,0 0-16 0,-2 0 0 0,-2-2 0 0,-2 2 0 16,1 2-32-16,-2-4 0 0,0 2 0 0,-1 0 0 16,0 2-128-16,-2-2 0 0,-1 0 0 0,2-2 128 15,-2 4-128-15,0-2 0 0,0 0 0 0,0 0 0 0,0 0 0 16,-2 0 0-16,4 1-192 0,-2-1 192 16,0 2-768-16,1-1-16 0,1 0-16 0,-1 1 0 31,1 2-544-31,0 0-96 0</inkml:trace>
  <inkml:trace contextRef="#ctx0" brushRef="#br0" timeOffset="-211741.47">25052 17732 10127 0,'0'1'896'0,"-1"-1"-704"0,1 0-192 0,0 0 0 0,0 0 1712 0,-2 2 304 0,1-1 64 0,-2 1 16 0,-2 2 496 0,0 1 96 15,0 3 32-15,-1 0 0 0,2 0-928 0,-2 1-176 16,2 1-32-16,1-2-16 0,-3 2-624 0,4 0-128 16,-3 0-32-16,4 0 0 0,-1 1-128 0,2-2-16 15,2 1-16-15,-1-1 0 0,1 1-160 0,1-1-16 0,1 1-16 0,0-2 0 16,0 1-80-16,0-1-16 0,1-2 0 0,-1 1 0 15,2 0-96-15,1-1-32 0,0-1 0 0,-2-1 0 16,-2-1 32-16,1-1 0 0,1 0 0 0,0 0 0 16,1-1 0-16,2 1 0 15,2-2 0-15,2 1 0 0,0-1 0 0,0 0 0 0,0 0 0 0,1 0 0 16,-3-1-32-16,1 1 0 0,-1-2 0 0,-1 1 0 16,-1-1-80-16,-1 1 0 0,0-2-128 0,-1 0 192 15,0 2-192-15,-2-3 0 0,0 1 0 0,0 0 0 0,-1-1 0 0,0 1-288 16,0-1 64-16,-2 0 16 15,1-1-624-15,-1 0-112 0,-1 0-16 0,0 0-17936 16</inkml:trace>
  <inkml:trace contextRef="#ctx0" brushRef="#br0" timeOffset="-211305.92">25011 17527 6447 0,'-1'-1'576'0,"1"1"-576"0,0 0 0 0,0 0 0 0,0 0 1216 0,0 0 144 15,0 1 32-15,-2-1 0 0,2 0 672 0,2 0 144 0,-1 1 32 0,1-2 0 0,0 1-64 0,3 0-16 16,-1-1 0-16,0-1 0 16,0-1-512-16,1 1-112 0,-1-1 0 0,0 0-16 0,-1 0-240 0,0-1-32 15,0 1-16-15,-1-1 0 0,0 1-320 0,-2 0-64 16,0-1-16-16,0 1 0 0,-2 0-368 0,0-1-80 15,-1 3 0-15,-1-1-16 0,-1 1-128 0,0-1-32 16,-1 2 0-16,2 0 0 0,-2 2-80 0,2-1-128 0,1 2 176 0,0 0-176 16,3 1 0-16,0 0 0 15,2 2 0-15,0-2-12608 16,3 3-2496-16</inkml:trace>
  <inkml:trace contextRef="#ctx0" brushRef="#br0" timeOffset="-210670.67">25915 17489 16575 0,'0'0'1472'0,"2"0"-1168"15,-1 0-304-15,1 0 0 0,-1 1 2016 0,2-2 352 0,2 1 64 0,4-2 0 0,2 1 112 0,2-2 16 0,2 2 0 0,0-1 0 16,0 0-928-16,-2 0-176 16,2 1-48-16,-2-2 0 0,1 2-720 0,-1-1-160 0,1 1-16 0,-1-2-16 15,0 1-224-15,-1 1-32 0,1-2-16 0,-2 2 0 16,1-2-48-16,-3 0-16 0,1 0 0 0,-1 2 0 15,1-2-32-15,-3 2-128 0,-2-1 192 0,0 1-64 16,0 1-128-16,1-2 0 16,1 2 0-16,0-1 0 0,0 1 0 0,0-1 0 0,0 1 0 0,-1 1 0 31,-2-1-496-31,0 1 32 0,-2 1 0 0,-2 1-12016 0,0 0-2416 0</inkml:trace>
  <inkml:trace contextRef="#ctx0" brushRef="#br0" timeOffset="-210399.79">25879 17646 11055 0,'4'1'976'0,"0"-1"-784"0,-1 0-192 0,0 0 0 15,0 2 1984-15,2-1 368 0,7 0 64 0,4 2 16 0,7 0 800 0,1 0 160 0,-1 0 48 0,-1 0 0 16,1-1-1200-16,-3 1-224 0,-2-1-48 0,0-1-16 15,-1 0-1056-15,0 1-192 0,-1-1-64 0,-3-1 0 16,-2 0-256-16,0 0-64 0,0-1-16 0,-3 1 0 16,-3 0-48-16,1 0-16 0,-2-2 0 0,3 2 0 15,-1 0-80-15,1-2-16 0,0 0 0 0,1 1 0 16,-1-1-144-16,-1 1 0 16,-3 1 0-16,0 0 0 15,-2 0-640-15,1 0-128 0</inkml:trace>
  <inkml:trace contextRef="#ctx0" brushRef="#br0" timeOffset="-209554.33">27314 17370 10527 0,'-2'-4'224'15,"1"0"48"-15,0 1 16 0,-1 0 32 0,2 2-320 0,0-1 0 0,0 1 0 0,-1-1 0 0,-1-2 2592 0,0 0 464 0,-3 0 80 0,1 1 32 0,0 0-320 0,0 2-64 16,-2 1-16-16,0 1 0 0,-1 2-800 0,0 1-176 0,-1 2-16 15,-1 1-16-15,2 1-784 0,-1 2-144 0,-1 2-48 0,1 2 0 16,1 0-480-16,0 1-112 0,0 2 0 0,1 2-16 16,0-1-176-16,1 0 0 0,0 2 0 0,3 0 0 15,0 1 0-15,2-21 0 0,0 0 0 0,4 68 0 16,-4-68 0-16,0 0 0 0,0 0 0 0,36 78 0 16,-36-78 0-16,0 0 0 0,0 0 0 0,60 55 0 15,-60-55 0-15,0 0 0 0,57 32 0 0,-46-26 0 16,-2-2 0-16,1 2 0 0,-1-2 0 0,6 0 0 0,0 2 0 15,2 0 0-15,-17-6 0 0,0 0 0 0,58 15 0 0,-38-12 0 16,0 0 0-16,-1 0 0 0,1-3 0 16,0 0 0-16,0-3 144 0,-1 0-144 0,3 0 192 15,-3-3-48-15,1 2 0 0,-1-3 0 0,-1 0 48 16,-3 0 0-16,1-1 0 0,-2-1 0 0,-1 1 32 0,0-4 16 16,-2 1 0-16,0-2 0 0,0 1 144 0,-1-3 16 15,0 1 16-15,-1-3 0 0,-1-1 96 0,-1-2 0 16,0-1 16-16,2 0 0 0,-5 0 48 15,0-2 0-15,0 2 0 0,-1-2 0 0,-3 1-64 16,0-2-16-16,-1 1 0 0,-1 0 0 0,0 5-96 16,-3-2-16-16,0 0 0 0,-4 1 0 0,-1 0-144 0,1 1-48 0,-1 0 0 15,-3-1 0-15,-1 2-192 0,-2 0 144 16,-1-1-144-16,-1 1 128 0,-2 0-128 0,-1 2 0 16,0 0 0-16,0 1 128 0,2 4-128 0,-1 0 0 0,1 2 0 15,-3 1 0-15,3 3 0 0,-2-1 0 16,-1 3 0-16,4 0 0 0,1 1 0 0,1-1 0 0,1 4-128 15,-5 1 128-15,-2 1 0 0,-4 4-144 0,1 2 144 0,-1 2 0 16,1 0-224-16,4 2 64 0,1 2 16 0,4-1 0 31,4 1-256-31,2 0-48 0,4 0-16 0,3 3 0 0,3-1-432 16,2 2-96-16,-2-20-16 0,0 0 0 16,15 64-400-16,-15-64-64 0</inkml:trace>
  <inkml:trace contextRef="#ctx0" brushRef="#br0" timeOffset="-196304.21">29046 16523 9215 0,'-3'-13'816'0,"2"3"-656"0,-1 2-160 0,2 2 0 0,0 2 896 0,0 1 160 0,0-1 32 0,0-5 0 0,0-1 128 0,-1-3 48 0,-4 1 0 0,1 0 0 0,-3 5 1168 0,-3 3 256 16,0 3 32-16,-2 5 16 0,-2 3-448 0,-2 6-96 16,-2 5-16-16,-4 9 0 0,-2 7-928 0,-1 4-192 15,-6 7-32-15,1 5-16 0,2-5-368 0,3 4-80 16,-2 5-16-16,0 5 0 0,4 8-224 0,4-1-32 0,3-5-16 16,3 0 0-16,3 2-112 15,3-3-32-15,3-7 0 0,3 0 0 0,1-4 0 0,1-4-128 0,3-5 192 0,-1-5-64 16,-3-35 160-16,13 59 32 0,-13-59 0 0,0 0 0 31,18 60 32-31,-18-60 16 0,0 0 0 0,0 0 0 16,0 0-80-16,33 48-16 0,-33-48 0 0,0 0 0 0,0 0-144 0,0 0-128 0,0 0 192 0,0 0-192 31,0 0 0-31,0 0-320 0,0 0 32 0,0 0-13360 16,0 0-2672-16</inkml:trace>
  <inkml:trace contextRef="#ctx0" brushRef="#br0" timeOffset="-195557.23">29739 16397 24879 0,'0'7'2208'0,"2"0"-1760"0,2 0-448 0,0-1 0 0,-4-6 192 0,0 0-32 0,0 0-16 0,41 53 0 0,-41-53 1008 0,57 91 208 16,-19-26 48-16,-1 5 0 0,-4 5 336 0,-1 0 80 15,-4 1 16-15,-4 1 0 0,-4-2-768 0,-3-5-160 16,-5-5-16-16,-2-5-16 0,-4-5-384 0,-3-6-80 15,-3-4-16-15,-2-4 0 0,-1-3-48 0,1-2-16 0,-1-4 0 0,-3-3 0 16,2-3-80-16,-2-3-32 0,1-3 0 0,-4-3 0 16,1-3-224-16,-2-3 0 0,0-2 0 0,-6-2-12992 31,-1-3-2512-31</inkml:trace>
  <inkml:trace contextRef="#ctx0" brushRef="#br1" timeOffset="-142058.6">9040 16497 11967 0,'-1'-10'1072'0,"-1"3"-864"0,2 3-208 0,0 3 0 16,0-1 1056-16,-1 1 160 0,-1-5 48 0,-1-1 0 0,1-3 144 0,-1 4 48 0,0 4 0 0,-1 3 0 0,2 5-224 0,0 5-32 15,0 6-16-15,1 4 0 0,-1 3-480 0,2 3-112 16,0-27-16-16,0 66 0 0,0-66-176 0,5 71-32 16,-5-71-16-16,5 76 0 0,-5-76-96 0,6 75 0 15,-6-75-16-15,8 75 0 0,-8-75-48 0,9 79-16 16,-9-79 0-16,11 71 0 0,-11-71 48 0,0 0 16 16,17 85 0-16,-17-85 0 0,0 0 208 0,14 66 64 0,-10-46 0 15,-2 0 0-15,1-1-96 0,-2 1-16 16,0 0 0-16,-1 0 0 0,0-3-32 0,-1-2-16 0,1-1 0 15,0 0 0-15,-1 2-80 0,-1 0-16 16,1-1 0-16,-1-2 0 0,1-1-16 0,-2-2-16 0,2 0 0 0,-1-1 0 16,-1-1-32-16,2-2 0 15,1 0 0-15,-1-2 0 0,2 0-32 0,-1-1-16 0,0-2 0 0,1 1 0 16,1-1-144-16,-1 0 192 16,2-1-192-16,0 0 192 0,0 0-192 0,1 0 128 15,2 2-128-15,-1-2 128 0,1 0-128 0,1 0 0 0,0 0 0 0,2 0 128 0,0 0-128 0,1 0 0 16,3 0 0-16,0 0 0 15,1 0 0-15,0 0 0 0,3-2 0 0,-1 2 0 16,-1 0 0-16,1 2 0 0,1-2 0 0,0 1 0 0,1 1 0 0,2-1-144 16,1 2 144-16,1 0 0 0,1 0-128 0,1-1 128 15,0 1 0-15,2-1 0 16,-2 0 0-16,2 1-128 0,3-1 128 0,0 1 0 0,4-2 0 0,1 0 0 16,0 1 0-16,4-1 0 0,3 1 0 15,1-1-128-15,3-1 128 0,0 3 0 16,-1 1 0-16,0-3 0 0,0 2 0 0,2-1 0 15,4-1 0-15,1-1 0 0,0 0 0 0,-2 0 0 0,2 0 0 0,-2 2-128 16,2 0 128-16,-3 1 0 16,0 0 0-16,2 0 0 0,1 0 0 0,-2 1 0 15,-2-1 0-15,-1-2 144 0,-1 2-144 0,2 0 128 0,0 1 0 0,-1 0-128 16,0 3 192-16,-3-2-64 0,1 0-128 0,1-1 128 0,2 1-128 0,1-1 128 16,0-1-128-16,0 0 0 15,0-2 0-15,0 2 128 0,0 0-128 0,0 1 0 0,0-1 144 0,-1 1-144 16,-2-1 128-16,2-2-128 15,1 1 128-15,-2-2-128 0,-3 1 128 0,2 0-128 0,3-1 128 16,-2 0-128-16,1-1 128 0,-2 1-128 0,2 0 128 16,-2 0-128-16,2 0 0 0,-2-1 144 0,2-1-144 0,-6 1 0 15,-8-1 128-15,6 1-128 0,3 0 0 0,2-1 0 16,-3 4 128-16,0-2-128 0,1 1 0 16,-1 0 0-16,0 2 128 0,-1 0-128 15,-1-2 0-15,1 1 0 0,2-1 0 0,0 1 0 0,-1-1 0 0,0-1 0 0,-3 2 0 0,3-2 0 16,2 0 0-16,1 0 0 15,1 1 0-15,-1 0 0 0,-1-1 0 0,1 0 0 0,1-1 0 0,-1 0 0 16,1-1 0-16,-4-1 0 16,-1 0 128-16,1 2-128 0,3-2 0 0,-1 2 0 15,1 1 0-15,0 0 0 0,1 1 0 0,-2 2 0 16,-1-2 128-16,-1 1-128 0,1-2 0 0,-1 0 0 16,2 1 0-16,-2-1 0 0,0 0 0 0,-3 0 0 15,1 2 0-15,1-2 0 0,1 1 0 0,0 1 0 16,1 0 0-16,-1 1 0 0,2-1 0 0,-2-2 0 15,-2 1 0-15,2-2 0 0,3 1 0 0,-3-2 0 16,-4 1 0-16,2 1 0 0,2-2 0 0,1 2 0 0,-1-1 0 0,-1 1 0 16,-1 0 0-16,0 1 0 0,-3 1 0 0,0-2 0 15,-1 1 0-15,-1-1 0 0,-3-1 0 0,0 1 0 16,0-2 0-16,-3 2 0 0,-2 0 0 0,-2 0 0 16,1 0 0-16,-1 0 0 0,-3 0 0 0,-1 2 0 15,0-2 0-15,-3 1 0 0,0-1 0 0,-2 0 0 16,0-1 0-16,-1-1 0 0,0 2 128 0,-1-1-128 15,-2 0 0-15,0-1 0 0,-1-1 0 0,0 2 0 16,-2-2 128-16,1 0-128 0,-1 2 0 0,-1 1 128 16,2-2-128-16,-2 1 0 0,0 1 128 0,0 0-128 15,-1-1 0-15,-1 1 0 0,0-2 128 0,0 1-128 0,1-1 0 0,-2 1 0 16,2 0 0-16,-2-1 0 0,0 1 0 0,1-2 0 16,-1 0 0-16,0-1 0 0,0 0 0 15,0-2 0-15,1-1 0 0,-2-2 0 0,-1 1 0 16,1-2 0-16,1 2 208 0,-1-4-64 0,0 2-16 0,1-1 0 15,-1 0 64-15,0-2 0 0,0 0 0 0,0-2 0 16,-1-1 0-16,1 1 16 0,0-1 0 0,0 2 0 16,-2 1-16-16,2-2 0 0,0-5 0 0,1-4 0 0,0 0-192 15,-1 0 176-15,0 1-176 0,0 1 160 16,0 1-160-16,0-1 0 0,-2 1 144 0,0 1-144 16,1 1 128-16,-2-3-128 0,1 3 128 0,1-3-128 15,2 1 160-15,-3 0-32 0,2-2-128 0,-1 2 192 16,-1 1-64-16,0-1-128 0,-1 0 176 0,2-2-176 15,-1 4 240-15,-1-4-64 0,2 0-16 0,-1-1 0 16,0-1 16-16,2 0 0 0,1 1 0 0,-1 1 0 0,0 0-176 0,1 4 192 16,-1 0-192-16,1 2 192 0,2 2-192 15,-2 1 0-15,3-1 0 0,-1 3 0 0,0-1 0 16,-2 3 0-16,-1 2 0 0,-2 1 0 16,1 0 0-16,-4 0 0 0,1 1 128 0,-2 2-128 0,0-2 0 0,-1 2 0 0,-2-2 144 0,1 0-144 15,-1 2 128-15,-1 0-128 0,0 1 128 16,0-1-128-16,0 2 128 0,-2 0-128 0,1 0 128 15,-2-1-128-15,-1 1 0 0,-1-1 128 0,0 0-128 16,-3 0 0-16,3 2 0 0,-4-2 128 16,1 1-128-16,-2 0 0 0,-2 0 0 0,1 2 128 0,-3 0-128 15,-3 0 0-15,1 2 0 0,-2-1 0 0,-4 2 0 16,0 0 128-16,-4 1-128 0,-2 2 0 16,-3-1 0-16,-5 2 0 0,-2 2 0 0,-4 1 0 0,-1 0 0 0,-1-1 0 15,2 1 0-15,0-3 0 16,2 0 0-16,-1-1 128 0,1 0-128 0,-4-1 0 0,-1 1 0 0,-4 0 0 15,3-1 0-15,1 0 0 16,-3 0 0-16,-3-1 128 0,-3 2-128 0,-1-3 0 0,2-2 0 16,2 1 0-16,4-1 0 0,-5 2 0 0,-9 1 0 0,-3 2 128 15,3 0-128-15,1-2 0 0,-1-4 128 0,-1 0-128 0,5 1 0 0,-4 1 144 0,-5 2-144 16,-5 0 0 0,-4 2 128-16,0-2-128 0,11-3 0 0,-2 1 0 0,-5-1 128 0,-4 3-128 15,-2 4 0-15,-1-1 0 0,6 0 128 0,0-5-128 0,1 1 0 16,-3-1 0-1,-6 3 0-15,1 2 0 0,1 2 0 0,9-2 0 16,6-3 0-16,5 0 0 0,5-1 0 0,-11 0 0 16,-12 3 0-16,-2 1 0 0,21-3 0 0,-6 0 0 15,-9 1 128-15,-9-3-128 0,-2 3 0 0,2 0 0 16,3 2 128-16,15-2-128 0,10-3 0 0,-7 1 0 0,-13 0 0 0,-10 0 128 16,-9 1-128-16,2 0 0 0,5 1 144 0,3-1-144 15,0-3 0-15,3 1 144 0,4 2-144 0,-6-1 0 16,-6 1 144-16,-3-1-144 0,7-2 0 0,1-1 144 15,-1 2-144-15,-2-2 0 0,-3 2 128 0,3 0-128 16,6-4 0-16,-1 1 0 0,-7 0 128 0,7-1-128 16,15 2 0-16,1 2 0 0,-2 2 0 0,-1 0 0 15,4 2 0-15,-2 1 0 16,-5 6-752-16,1 3-48 0,-2 6-16 0,1 4 0 16,3 3-720-16,-1 9-128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7:14:07.420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7:14:10.276"/>
    </inkml:context>
  </inkml:definitions>
  <inkml:trace contextRef="#ctx0" brushRef="#br0">13447 14850 0,'0'0'0,"0"0"15,0 0-15,-50-43 16,27 34-16,-7 6 16,-2 3-1,-2 3-15,-7-2 16,-6 5 0,-12 9-16,-12 1 15,-19-1 1,-20-1-16,-16-14 15,-21-2 1,-15-7-16,-11-8 16,173 17-1,0 0-15,-734-51 16</inkml:trace>
  <inkml:trace contextRef="#ctx1" brushRef="#br0">6202 7576 3679 0,'-3'-6'320'0,"0"2"-320"0,2 1 0 0,1 0 0 0,0 2 736 0,1-1 80 0,1 1 16 0,-1-2 0 16,2-1 96-16,1-3 32 0,2 1 0 0,-1-1 0 15,1 3-240-15,0 0-32 0,-3 2-16 0,-1 1 0 0,0 2 32 16,-1 1 16-16,-1 2 0 0,-1 0 0 0,-1 2 336 0,0 2 64 16,-3 1 16-16,0 0 0 0,0 3-176 0,-2 0-48 15,0 3 0-15,-1-1 0 0,2 3-272 0,-1 0-48 16,0 1-16-16,1-1 0 0,1 1-80 0,-1 1-32 16,2 2 0-16,0 0 0 0,-2 2-160 0,3 2-48 15,0 1 0-15,2 0 0 0,1 0-80 0,-1-1-32 16,1 1 0-16,0-4 0 0,0 1 144 0,0-2 32 15,0 0 0-15,0-1 0 0,1-2 96 0,-2-2 32 16,1-1 0-16,0 1 0 0,0 0 784 0,0-1 176 16,-2-1 16-16,1 0 16 15,-1-1-1632-15,2-2-336 0,-1-1-64 0,-2 0-16 0,2-1 880 0,-1-1 176 0,-1 1 48 0,2-4 0 16,0 2-144-16,-1-1-32 0,1-2 0 0,1-1 0 16,0 0-80-16,0-2-32 0,0 2 0 0,0-3 0 15,1 2-16-15,1-2 0 0,0 0 0 0,3 0 0 16,-1 0-32-16,2-2-16 0,-1 1 0 0,1-2 0 15,-1 1-144-15,3 1 128 0,-1 0-128 0,0-1 128 16,1 2-128-16,1-1 0 0,1 1 0 0,-2 0 128 16,0 0-128-16,2 1 0 0,3-1 0 0,0 0 0 0,1 2 0 15,-1-2 0-15,-1 1 0 0,4 0 0 0,1 1 0 0,0-2 0 16,0 1 0-16,1-1 0 0,2 0 0 0,0 0 0 16,-1-1 0-16,0-1 0 0,2 2 0 0,0-1 0 15,2 1 0-15,-1-3 0 0,0 3 0 16,0-1 0-16,1-1 0 0,-1 1 0 15,0 1 0-15,-1 0 0 0,1 0 0 0,0 1 0 0,-1 1 0 0,1 1 0 16,0-1 0-16,-1 1 0 16,-2 2 0-16,1-1 0 0,1 0 0 0,2 0 0 0,-2-1-128 15,-1 0 128-15,0 0 0 0,-2-2 0 16,2 2 0-16,3-2 0 0,1-1 0 0,2 0 0 0,4-1 0 0,3 0 0 16,-2-1 0-16,0 1 0 0,-2-1 0 0,1-1 0 15,-5 3 0-15,2-1 0 0,3 1 0 0,0 0 0 16,-1 1 0-16,1-1 0 0,-2 3 0 0,-2-1 0 0,-5-1 0 0,3 1 0 15,-24-2 0-15,54 4 0 0,-29-3 0 0,-2 1 0 16,-2-2 0-16,3 0 0 16,4 0 0-16,3 0 0 0,-3-2 0 0,1 2 0 15,0 0 0-15,2 0 0 0,2 0 0 0,-2 2 0 16,1-2 0-16,-1 0 0 0,1 0 0 0,-1 1 0 16,1-1 0-16,1 1 0 0,-2-1 0 0,-7 0 0 0,-6 0 0 0,3-1 0 15,5 1 0-15,-1-1 0 0,3 1 0 0,-1-2 0 16,0 2 0-16,-1-1 0 0,3 1 0 0,1 0 0 15,1 1 0-15,0 1 0 0,-31-2 0 0,61 5 0 0,-61-5 0 16,65 6 0-16,-34-3 0 0,-2-2 0 0,-29-1 0 0,56 4 0 16,-30-4 0-16,1 2 0 0,3-2 0 0,0 0 0 15,1 0 0-15,-3-2 0 16,-6 1 0-16,3 1 0 0,-1-1 0 0,2 1 0 16,3 1 0-16,0-1 0 0,1 1 0 0,0 1 0 0,-4-1 0 0,1 1 0 0,2 0 0 0,-3 1 0 15,-3-1 0-15,2 0 0 0,-1 0 0 16,-24-2 0-1,50 6 0-15,-26-5 0 0,-24-1 0 0,48 4 0 16,-23-2 0-16,2-2 0 0,0 1 0 0,-2-1 0 16,1 0 0-16,-2 0 0 0,0 1 0 0,0-1 0 15,3 0 0-15,0 2 0 0,-1-2 0 0,0 0 0 0,-1 1 0 0,-1-1 0 16,2 2 128-16,-2-1-128 0,-2 1 0 0,-2-1 0 0,-1 0 0 0,0 1 0 16,4-1 0-16,-23-1 0 0,51 4 0 15,-26-2 0-15,-2-1 0 0,-2 1 0 0,3-2 0 0,-1 1 0 0,-2-1 0 16,1 0 0-16,2 1 0 15,0 1 0-15,-1-1 0 0,1 1 0 0,1-1 0 0,2 1 0 16,-4-1 0-16,-1-1 0 0,2 1 0 0,1-1 0 0,1 2 0 0,-2-1 0 16,-4 1 0-16,0-1 0 15,1 0 0-15,2 1 0 0,2-2 0 0,1 1 0 0,-1 1 0 0,-4-1 0 16,0 0 0-16,1-1 0 16,0 2 0-16,1-2 0 15,1 0 0-15,0 0 0 0,1 0 0 0,-1 1 0 16,-3-1 0-16,1 0 0 0,0 0 0 0,2 0 0 0,3 2 128 0,0-2-128 15,-4 1 0-15,-2-1 0 0,3 2 0 0,0-1 0 16,-4 0 0-16,-1 1 0 0,0-1 0 0,0 1 0 16,3-1 0-16,-1-1 0 0,0 1 0 0,2 1 0 15,-4-2 0-15,1 1 0 0,0 1 0 0,1-2 0 16,3 1 0-16,-1-1 0 0,-1 0 0 0,0 0 0 16,-4 0 0-16,2 1 0 0,-2-1 0 0,0 0 0 15,1 2 0-15,-2-1 0 0,-2-1 0 0,1 2 0 16,-2-2 0-16,0 1 0 0,0-1 0 0,0 0 0 15,-2 0 0-15,-3 0 0 0,4 0 0 0,0 0 0 16,-2-1 0-16,2 1 0 0,0-2 0 0,-2 1 0 16,0-2 0-16,1 2 0 0,-3-1 0 0,3 1 0 15,0-1 0-15,0 1 0 0,2-2 0 0,-3 2 0 0,-1-1 0 16,0 1 0-16,0 0 0 0,1-2 0 0,0 1 0 0,1 1 0 16,-2-1 0-16,0 0 0 0,1 0 0 0,2-1 0 15,-4 2 0-15,1 0 0 0,0-1 0 0,-1-1 0 16,2 2 0-16,0-2 0 0,-1 2 0 0,0-1 0 15,-1-1 0-15,-2 2 0 0,1 0 0 0,-1-1 0 16,-1 1 0-16,1-2 0 0,-3 2 0 0,0-1 0 16,2 1 0-16,1-2 0 0,-1 2 0 0,1-2 0 15,-2 0 0-15,2 0 0 0,1 0 0 0,-3 0 0 0,2 1 128 0,-3 0-128 16,-1 1 0-16,0-1 0 0,0 2 0 0,0-1 128 16,0-1-128-16,1 1 0 0,2 0 0 15,-1-2 0-15,1 1 0 0,-1 0 0 0,1 0 0 0,-2 1 0 16,1-1 0-16,-1 0 0 0,0 0 0 0,-1-1 0 15,0 2 0-15,1-1 0 0,-1 0 128 0,-2-1-128 16,1 1 0-16,-1 0 0 0,2-1 0 0,-2-1 128 16,1 1 0-16,-1-2 0 0,0 1 0 0,1-1 0 15,-1 0 16-15,1 0 0 0,-1 0 0 0,1 0 0 0,0-1-16 16,0-1-128-16,-1 1 192 0,1 1-64 0,-1-1-128 16,0-1 160-16,1 0-160 0,-1 0 160 0,1 0-160 15,1 0 160-15,-2-2-160 0,0 1 160 0,-1-1-160 0,2 1 128 16,-1-3-128-16,1 1 128 0,-1 0-128 0,0 0 192 15,1-1-192-15,-2-1 192 0,1 2-192 0,1-1 128 16,0 0-128-16,0 0 128 0,1-1-128 0,-2 1 192 16,2 1-192-16,0-1 192 0,-2-1-192 0,2 0 128 15,-2 0-128-15,1 0 128 0,1 2-128 0,-2-3 0 16,0 0 144-16,1 1-144 0,-1 2 128 0,1-3-128 0,-1 2 160 16,1-2-160-16,-1 0 128 0,0 2-128 0,1 0 0 0,-1 1 144 15,-1 1-144-15,2-1 160 0,-1 1-160 0,0-3 160 16,1 0-160-16,-1-1 160 0,1 0-160 0,-1-2 160 15,0 0-160-15,1 3 128 0,-1-1-128 0,1 0 128 16,1 1-128-16,-1-1 0 0,1 0 144 0,0 0-144 16,-2 4 0-16,2-1 128 0,-1 1-128 0,-1-1 0 15,0 2 0-15,1-1 0 16,-2 2 0-16,0 0 128 0,0 2-128 0,0-1 0 16,-2 2 0-16,2-2 0 0,-1 2 0 0,-2 0 144 0,2 1-144 15,-2-1 0-15,2 1 144 0,-2-2-144 0,0 3 0 16,2-3 144-16,-2 3-144 0,-2-3 0 15,3 2 144-15,-3-1-144 0,1 1 0 0,-1 1 128 0,0-3-128 0,0 3 0 16,0-1 0-16,0 1 144 0,-1-1-144 0,-1 2 0 0,1-2 128 0,1 2-128 16,-1-1 0-16,0 0 0 15,-2 2 144-15,-1-3-144 0,2 1 0 0,-2 1 144 16,0-2-144-16,-1 2 0 0,2-2 144 0,-2 1-144 0,0 1 0 0,0 0 144 16,0-1-144-16,-1 1 0 0,1 1 160 0,-1-2-160 15,-2 1 128-15,0 0-128 0,1-1 144 0,-1 1-144 0,0-2 160 0,0 0-160 31,1 2 144-31,-1-2-144 0,-3 0 128 0,-1 0-128 16,0-1 144-16,2 1-144 0,-1 0 160 0,1-1-160 16,-2 0 160-16,-1 0-160 0,-1-1 160 0,-1 1-160 15,1-2 144-15,-3 2-144 0,1 0 128 0,0 0-128 16,1 0 128-16,1-1-128 0,-1 1 128 0,-1 0-128 16,-1-2 128-16,0 2-128 0,-2 0 0 0,-2-2 128 0,4 2-128 0,1 0 0 15,-1 1 144-15,0-3-144 0,-4 2 0 0,-1 0 128 0,3 1-128 0,-2-1 0 0,-5-2 0 0,-2 2 128 31,-2-2-128-31,1 2 0 0,0 1 0 0,0-1 0 16,-1-1 0-16,-3 1 128 0,1 0-128 0,-1 0 0 16,4 1 0-16,0-1 0 0,-4 1 0 0,-2-1 0 15,-2 1 0-15,-1 1 128 0,4 0-128 0,-1 0 0 16,-2-1 0-16,-2 2 0 0,-1-3 0 0,0 1 128 16,0 0-128-16,1-1 0 0,4 1 0 0,-2 0 0 0,-3 2 0 15,-2-1 0-15,2 2 0 0,-2 0 0 0,-1 0 0 16,0 0 128-16,-3 0-128 0,2-1 0 0,1-1 0 0,-2 1 0 15,-1-2 0-15,2 0 0 0,1 2 0 0,0 1 0 16,1 0 0-16,-5 0 0 0,-3 0 0 0,0 0 128 16,1 0-128-16,1 0 0 0,-4-1 0 0,-1-1 0 15,3 2 0-15,4-1 0 0,2 2 0 0,-4 1 0 16,-4 0 0-16,-3 0 0 0,1 1 0 0,-2-2 128 16,2 0-128-16,-2-1 0 0,2 2 0 0,-3 1 0 15,5 0 0-15,-2 1 0 0,-1 0 0 0,-2 2 0 16,3-2 0-16,-3 0 0 0,1 0 0 0,2 1 0 15,9-3 0-15,5 3 0 0,1-1 0 0,-4 0 0 16,-8 2 0-16,-6-2 0 0,-1 2 0 0,1-2 0 0,4 0 0 0,2-1 0 16,-1 0 0-16,2 1 128 15,4-1-128-15,2-2 0 0,-1 2 0 0,2 0 0 0,2-2 0 16,2 2 0-16,3 0 0 0,2-2 0 0,0 2 0 0,3-1 0 16,0 0 0-16,1 1 0 15,1 2 0-15,2-3 0 0,1 3 0 0,1-1 0 0,3 0 0 0,-1-1 0 16,1 1 0-16,0 2 0 0,2-2 0 0,-1 0 0 15,4 2 0-15,-1-2 0 0,0 0 0 0,4 1 0 0,2 0 0 0,1 0 0 16,5-1 0-16,0 1 0 16,2 1-144-16,5-2 144 15,2 2-784-15,2 1-96 0,5 2-16 0,3 0-13008 0,-8-9-2608 0</inkml:trace>
  <inkml:trace contextRef="#ctx1" brushRef="#br0" timeOffset="2092.94">5103 6602 10127 0,'-3'-5'896'15,"0"2"-704"-15,3 3-192 0,0 1 0 0,0 1 992 0,-1-1 160 0,1-1 48 0,-3 1 0 0,0 2 32 0,-2 3 16 16,-1 4 0-16,0 4 0 0,1 3-96 0,-1 3 0 0,0 2-16 0,2 4 0 16,1 2-432-16,0-1-64 0,2 0-32 0,-2-5 0 15,3 1-192-15,-1-5-32 0,-1 1-16 0,0-5 0 16,0 0 224-16,-1-1 48 0,2-2 16 0,-3-1 0 16,1 0 64-16,0-2 16 0,0 1 0 0,-1-1 0 15,1-1-208-15,0 2-32 0,-1-2-16 0,1 1 0 16,2 1-352-16,-2-1-128 0,0 1 0 0,0-1 0 15,0 2 0-15,-1 0-208 0,1 0 16 0,1 0 0 16,0 1-1216-16,-1 0-256 0</inkml:trace>
  <inkml:trace contextRef="#ctx1" brushRef="#br0" timeOffset="2642.99">4621 6984 7359 0,'2'-12'320'0,"-1"4"80"0,2 2-400 0,0 1 0 0,-1 2 0 0,1 1 0 0,2 0 704 0,0-3 64 0,4 0 16 0,5-1 0 16,1 0 352-16,1 2 64 0,-1 4 16 0,0 2 0 15,-3 2-544-15,0 3-96 0,-1 0-32 0,-3 4 0 16,-1 0-272-16,0 4-48 0,-2 0-16 0,-1 4 0 0,-3-3 144 0,-1 3 32 15,0-1 0-15,-1 2 0 0,0-2 0 0,-2 1 16 16,0-1 0-16,0-1 0 0,-1 0 48 0,2-3 0 16,0-1 0-16,2-2 0 0,0 0 112 0,1-2 16 15,2-2 16-15,1-1 0 0,0-4 128 0,2 0 32 16,2-2 0-16,2-4 0 0,2-1 480 0,0-3 112 16,2-2 0-16,5-4 16 0,2-2-48 0,4-2-16 15,2-2 0-15,2-1 0 0,0-2-416 0,1-1-96 16,0-1-16-16,-2 0 0 0,0-1-192 0,-1 1-64 15,0-2 0-15,-2-3 0 0,1 2-208 0,-5 0-48 0,-1 2-16 16,-2 2 0-16,-1-1-48 0,-3 2-16 0,2 2 0 0,-4 3 0 16,0 2-176-16,-1 1 128 0,-1 2-128 0,-2 3 128 15,1 1-128-15,-4 4 0 0,1 3 0 0,-3 2-176 32,0 5-1360-32,-3 2-288 0</inkml:trace>
  <inkml:trace contextRef="#ctx1" brushRef="#br0" timeOffset="3519.85">3878 10182 9215 0,'-3'-3'816'0,"3"3"-656"0,2 2-160 0,-1-2 0 0,1 0 1280 0,-1-2 208 0,2 1 48 0,2-1 16 16,3 0-208-16,1-1-64 0,7 0 0 0,-1-1 0 15,5 1-112-15,1 0-16 0,3 0-16 0,5 0 0 16,2 2-384-16,1-2-80 0,4 3-16 0,-1-1 0 16,-3 1-272-16,7-2-64 0,2 2-16 0,4-1 0 15,6 1-144-15,1 1-32 0,2-1 0 0,1 3 0 16,0 0-128-16,3 1 0 0,4-1 0 0,0 0 128 0,3 1-128 16,8-2 0-16,9-2 0 0,4 0 0 0,8-2 128 0,3 1-128 15,1-1 0-15,6 0 128 0,6-1-128 0,5 3 128 16,3 1-128-16,3 2 128 0,-4 0-128 0,6 0 0 15,5 1 0-15,4 0 0 0,-1 3 0 0,5 0 0 16,6 0 0-16,4 0 0 16,-6 3 0-16,8-4 0 0,12-2 144 0,3-1-144 0,1 0 0 0,6-3 0 15,5-2 0-15,4-2 0 0,1-2 0 0,2 1 144 16,2-2-144-16,5 0 160 0,3 0-160 0,3-2 0 0,-3 1 144 0,-5 1-144 16,-4 2 0-16,5 0 144 0,4 0-144 0,-2 0 0 15,-5-1 192-15,-7 5-64 16,-5-1 0-16,-2 2-128 0,-3-1 240 0,-11 1-64 0,-13 3-16 15,0 0 0-15,0-1-32 0,-6 4 0 0,-9 1 0 16,-7-1 0-16,-6 1-128 0,-10 1 160 0,-10 2-160 0,-7 3 160 16,-6 0-160-16,-9 1 0 0,-8-2 0 15,-66-12 128-15,107 29-128 0,-107-29-176 0,78 31 48 0,-78-31-8864 32,0 0-1760-32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15:58.9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21682 1170 13823 0,'0'0'1216'0,"0"-1"-960"0,0 1-256 0,-2-2 0 0,2 1 448 0,-1 0 64 0,1-1 0 16,-3-1 0-16,0-1 1824 0,0 0 368 0,-2-2 80 0,-1 1 16 15,0-1-192-15,-1 0-48 0,0 2 0 0,-3-2 0 16,0 1-1600-16,-2 0-320 0,2 1-64 0,-3-1 0 16,-1 0 320-16,-1 0 80 0,-4-1 16 0,-1 0 0 15,1 1-448-15,-3-2-96 0,1 2 0 0,1 0-16 16,2 1-128-16,-3 1-32 0,-3 0 0 0,-2 0 0 0,0 0-80 15,-3 2 0-15,0-1-16 0,-1 0 0 0,0 2-48 0,-1-2-128 16,-1 1 192-16,-1 1-64 0,4-2 0 0,-1 1 0 16,-1 1 0-16,1-2 0 15,2 1-128-15,1 1 160 0,2-1-160 0,1 1 160 0,4 0-160 16,0 0 0-16,2 0 0 0,-1-2 0 0,4 4 0 0,1-4 128 16,1 2-128-16,2 0 0 0,-1-1 128 0,3 1-128 15,-1 0 0-15,3-2 128 0,0 2-128 0,1-1 0 16,2 1 144-16,-1 0-144 0,3-1 0 0,0 1 0 0,1 0 0 0,1 0 128 15,0 0-128-15,0 0 0 0,1 0 0 0,1 0 0 16,0 0 0-16,1 1 0 0,1 0 0 0,-1 1 0 16,4-1 0-16,0 2 0 15,3 1 0-15,-10-4 0 0,0 0 0 0,0 0 0 16,0 0 0-16,0 0-128 0,65 40 128 0,-65-40 0 16,0 0 0-16,0 0 0 0,0 0 0 0,67 46 0 0,-67-46 0 0,0 0 0 15,0 0 0-15,76 50 0 0,-76-50 0 0,0 0-128 16,66 42 128-16,-66-42 0 15,0 0 0-15,60 43 0 0,-60-43 0 0,0 0 0 16,0 0 0-16,62 48 0 0,-62-48 0 0,0 0 0 0,0 0 0 0,58 46 0 16,-58-46 0-16,0 0 0 0,0 0 0 0,45 46 0 15,-45-46 0-15,0 0 0 0,0 0 0 0,34 43 0 16,-34-43 0-16,0 0 0 0,0 0 0 0,31 48 0 0,-31-48 0 16,0 0 0-16,0 0 0 0,25 46 0 0,-20-37 0 15,-1 0 0-15,-1-1 0 0,-1 0 128 0,0-1-128 0,-1-2 0 16,1 2 128-16,-2 0-128 0,-2 0 192 0,1 0-48 0,-2 1 0 15,0-1 0-15,-1 0-16 0,-3 1 0 0,0 1 0 0,-2 1 0 32,0-1-128-32,-3 3 192 0,0-1-192 0,-3 0 192 15,0 2-192-15,-1-2 128 0,1 1-128 0,-1-1 128 16,1-1-128-16,-1 1 0 0,1 2 0 0,0-2 128 16,4-1-128-16,-2 1 0 0,2 2 0 0,-2 0 0 15,1-1 0-15,-1 3 0 0,0-1 0 0,2 0 0 0,-2 3 0 16,-1 1 0-16,0 2 0 0,0 1 0 0,1-1 0 0,2 0 0 0,-2-1 0 0,3-3 0 15,3-2 0-15,0 0 0 16,-1 2 0-16,-1 2 0 0,2 2 0 0,-1 0 0 16,1 0 0-16,0-4 0 0,1-1 0 0,2-4 0 0,-1-1 0 15,3 0 0-15,-1-3 0 0,1-2 0 0,1 1 0 0,-2-3 0 16,3 1 0-16,-1-2 0 0,1 0 0 0,0 0 0 0,0 1 0 0,1-3 0 16,-1 0 0-16,0 1 0 15,2-1 0-15,-2-1 128 0,1 1-128 0,0-2 0 16,1 2 0-16,2-1 0 0,-1 1 128 0,1-3-128 15,2 2 0-15,-2-2 0 0,3 0 0 0,-1 0 128 16,1 2-128-16,1-2 0 0,4 0 0 0,-12 3 0 0,0 0 0 0,0 0 0 16,0 0 0-16,70-7 0 15,-70 7 0-15,0 0 0 0,0 0 0 0,74 0 0 16,-74 0 0-16,0 0 0 0,67 1 0 0,-67-1 0 0,0 0 0 0,75-1 0 16,-75 1 0-16,0 0 0 15,75-4 0-15,-75 4 0 0,0 0 0 0,72-3 0 16,-72 3 0-16,0 0 0 0,62 1 0 0,-62-1 0 15,0 0 0-15,0 0 0 0,64 10 0 0,-64-10 0 16,0 0 0-16,0 0 0 0,0 0 0 0,72 14 0 16,-72-14 0-16,0 0 0 0,0 0 0 0,0 0 0 15,0 0 176-15,0 0-48 0,0 0-128 0,66 14 192 16,-61-12-32-16,-1-2-16 0,-1 1 0 0,-1-1 0 0,0 0-144 0,-1 2 160 16,-1-2-160-16,0 0 160 0,0 0-160 0,0 0 0 15,0 1 0-15,-1-1 0 0,-2 1-304 0,3-1-32 16,-3 0-16-16,0 0 0 15,-1-1-464-15,1 0-80 0,1-1-32 0,0-1-19232 0</inkml:trace>
  <inkml:trace contextRef="#ctx0" brushRef="#br0" timeOffset="644.95">21894 1964 7359 0,'-2'0'656'0,"2"0"-528"0,0 0-128 0,0 0 0 0,0 0 1088 0,-1 0 192 0,1 0 48 0,-2 0 0 0,1 0 2448 0,1 0 480 15,0 0 96-15,0 0 32 0,1 0-1664 0,2 0-336 16,1 2-64-16,2-4-16 0,0 2-912 0,1-1-192 16,0-1-48-16,1 1 0 0,1-2-576 0,-1 0-112 15,2-1-16-15,-1 0-16 0,-1 0-112 0,-1-2-32 16,2 2 0-16,-2-3 0 0,1 0-32 16,1-2-16-16,-2-1 0 0,1 0 0 0,-1-1 16 0,-1-2 0 15,-2 2 0-15,0-2 0 0,1 1 0 16,-3-3 16-16,-2 3 0 0,0-1 0 0,-1 2-32 0,-3 1-16 15,0-2 0-15,-4 3 0 0,1-1-48 0,-1 1-16 16,-2 2 0-16,-1 1 0 0,-1 2-160 0,0 1 160 0,-1 1-160 0,-3 2 160 16,2 2-160-16,-3 3 0 15,2 0 144-15,-4 5-144 0,4 2 0 0,-1 2 0 0,1 4 0 0,-1 0 0 16,4 2 0-16,-1 0 0 0,4 1 0 0,1 0 0 16,1 2 0-16,3 0 0 0,-1-1 0 15,1 2 0-15,3 3 0 0,-1 3-128 0,4-2 128 0,-1 0 0 16,3-2 0-16,2-2 0 0,1 1 0 0,-7-25-128 0,18 44 128 0,-18-44 0 15,23 41 0-15,-23-41 0 0,0 0 0 0,40 46 0 32,-40-46 0-32,0 0 0 0,0 0 0 0,62 40 0 0,-62-40 0 0,0 0 0 15,0 0 192-15,0 0-48 0,72 14 0 0,-72-14 0 16,0 0 48-16,0 0 0 0,55-10 0 0,-42 7 0 16,-2 1 0-16,-1-3 0 0,-2 3 0 0,1-1 0 15,-2 0-192-15,0 0 128 0,-1 0-128 0,-2 0 128 16,0 2-128-16,-3-3 0 0,2 1 0 0,-1 0 0 15,-2 0-640-15,1-1 0 0,1 3 0 0,-2-4 0 16,1 3-368-16,0-3-80 0,-1 1 0 16,2 1-18704-16</inkml:trace>
  <inkml:trace contextRef="#ctx0" brushRef="#br0" timeOffset="1061.43">22353 2172 11055 0,'1'-2'480'0,"-1"2"112"0,0 0-464 0,0 0-128 0,0 0 0 0,0 0 0 0,-1 2 3024 0,1 1 592 0,-2 1 112 0,1 2 32 0,-1 2-672 0,1 3-128 15,0 1-16-15,-1 0-16 0,1 2-1376 0,1 2-272 16,-2-2-48-16,2 0-16 0,2-1-576 0,-1 0-112 0,2-1-16 0,-2 0-16 16,4-1-192-16,-3-1-48 0,3-2 0 0,-1 1 0 15,-4-9-16-15,0 0-16 0,0 0 0 0,0 0 0 16,0 0-16-16,0 0 0 0,0 0 0 0,52 42 0 16,-43-40 16-16,-2 0 0 0,1-2 0 0,1 0 0 15,-1 0-32-15,1 0-16 0,-2-1 0 0,0 1 0 16,0-1-32-16,-1-1 0 0,-1 1 0 0,1-2 0 15,-2 2-144-15,-1-1 128 0,1 1-128 0,-1-2 128 16,1 2-128-16,-2-1-256 0,0-1 64 0,1 0 16 16,-1 1-512-16,0-3-96 0,3 1-32 15,-1 0-18512-15</inkml:trace>
  <inkml:trace contextRef="#ctx0" brushRef="#br0" timeOffset="1252.1">22435 2025 24879 0,'-3'-2'2208'0,"1"1"-1760"0,2 0-448 0,-1 1 0 16,1 0 1280-16,-1-2 192 0,-1 1 16 0,-1-2 16 15,0-1 1088-15,1 0 224 0,-1-1 32 0,1 1 16 16,1 1-2192-16,1 0-432 0,1 2-96 0,-1 0-12240 15,3-1-2464-15</inkml:trace>
  <inkml:trace contextRef="#ctx0" brushRef="#br0" timeOffset="1791.52">23251 2007 15663 0,'0'0'1392'0,"0"0"-1120"0,0 0-272 16,2 0 0-16,-2 0 592 0,1 0 64 0,0 0 16 0,1-2 0 0,2 2 2496 0,2 0 496 0,2 0 112 0,1 0 0 0,0 0-1392 0,-9 0-272 16,0 0-64-16,0 0-16 15,0 0-1072-15,60 6-224 0,-60-6-32 0,0 0-16 0,0 0-240 0,61 8-64 16,-61-8 0-16,0 0 0 0,0 0-64 0,59 6-32 16,-59-6 0-16,0 0 0 0,0 0-48 0,0 0-16 15,62 1 0-15,-52-2 0 0,-10 1-96 0,0 0 0 0,0 0-128 0,0 0 192 31,49-7-192-31,-40 5 0 0,-1 0 0 0,-1 0 0 0,-2 1 0 0,-1-1-208 0,0 1 16 0,-1 1 0 32,-2-1-480-32,-1 1-96 0,0 1 0 0,-2-1-18240 0</inkml:trace>
  <inkml:trace contextRef="#ctx0" brushRef="#br0" timeOffset="2028.78">23292 2242 11967 0,'-3'6'1072'0,"3"-4"-864"0,0 0-208 0,2 0 0 0,-1-1 2096 0,-1-1 368 15,1 2 80-15,4-1 16 0,0 2 1408 0,-5-3 304 16,0 0 48-16,0 0 16 0,0 0-2336 0,70 11-464 16,-70-11-80-16,0 0-32 0,56 4-784 0,-56-4-144 15,0 0-48-15,0 0 0 0,74 3-64 0,-74-3-32 16,0 0 0-16,0 0 0 0,69-1-112 0,-69 1-32 15,0 0 0-15,0 0 0 0,61-6-208 0,-47 3 0 16,-2 0 0-16,0 1 0 16,-1-1-288-16,0 0-160 0,-1 0-16 0,0-1-12768 15,0 1-2544-15</inkml:trace>
  <inkml:trace contextRef="#ctx0" brushRef="#br0" timeOffset="2649.06">24236 1882 11055 0,'0'-1'976'0,"0"-1"-784"16,0 1-192-16,0 1 0 0,-2 0 1472 0,1-1 256 15,-1-1 64-15,0 1 0 0,-3-1 2720 0,0 1 544 16,1 2 128-16,-1 2 0 0,2 3-2992 0,-1 2-592 16,0 2-128-16,0 3-32 0,1 2-912 0,2 0-176 15,-1 0-32-15,1 3-16 0,1 4-144 0,1-1-32 0,1-1 0 0,0 1 0 16,1 3-128-16,3 1 0 0,-1 1 0 0,-5-26 0 16,17 46 0-16,-17-46 0 15,22 44 0-15,-22-44 0 0,0 0 0 0,43 57 0 0,-43-57 0 0,0 0 0 16,55 45 0-16,-55-45 0 0,0 0 0 0,61 28 0 15,-61-28 0-15,0 0 0 0,69 9 0 0,-69-9 0 16,0 0 0-16,70-6 0 0,-70 6 0 0,49-13 0 16,-49 13 144-16,47-18 48 0,-27 8 16 0,-1-1 0 15,1-1 192-15,-3-3 48 16,1-1 0-16,-2 1 0 0,-5-1 128 0,-1-1 16 0,0-1 16 0,-3-1 0 0,-1 4 112 0,-3-5 32 16,-1-4 0-1,-2-4 0-15,-1-3 16 0,-3-2 0 0,-2 1 0 0,-2-1 0 0,-2 5-64 16,-3 0-16-16,-3 2 0 0,-2 2 0 0,-3 3 224 0,-2 1 48 15,-1 3 16-15,-1 2 0 0,-1 2-784 0,0 3-192 16,-1 3 0-16,-2 2 0 0,0-1 0 0,-2 5 0 16,0 1 0-16,0 2 0 0,-1 4 0 15,1 2 0-15,3 2 0 0,3 2 0 0,-1 0 0 0,4 1 0 16,3 0 0-16,1 0 128 16,1 1-128-16,1 0 0 0,1 1 0 0,2-1 0 15,2 2-624-15,1 0-112 0,3-2-32 0,0 1 0 16,3 2-736-16,1 0-160 0,3 3-16 0,0-2-13952 15,1 2-2800-15</inkml:trace>
  <inkml:trace contextRef="#ctx0" brushRef="#br1" timeOffset="20269.81">14966 11456 10127 0,'0'-1'896'0,"-1"0"-704"0,1-1-192 0,0 1 0 0,0-1 960 0,-2 1 144 15,1-3 48-15,-2-3 0 0,-1-3 1216 0,-2-2 256 0,2 1 64 0,-2-2 0 16,2 2-208-16,-3 0-48 0,0 0 0 0,0-2 0 0,-2 2-736 0,-1-2-160 16,2 2-16-16,-2-2-16 15,0 3-512-15,0-1-96 0,0 1-32 0,-1-2 0 0,0 3-368 0,-2-3-80 16,2 2-16-16,-1 0 0 0,0-1-16 0,-1 1 0 16,-1 0 0-16,1 2 0 0,2 1 0 0,-2-2-16 15,-1 1 0-15,-3-3 0 0,0 4-112 16,-1-1-32-16,1 3 0 0,-3 1 0 0,2 1-64 0,-5 3-16 15,3 0 0-15,-2 3 0 0,0 1-144 0,0 0 0 16,-2 3 144-16,0 0-144 0,0 0 0 0,-3 3 0 16,0 1 0-16,-3 2 0 0,4 3 0 0,0-1-128 15,4-1 128-15,-1 0-192 0,2 3 192 0,0 2 0 0,1-1-144 0,1 3 144 32,5 1 0-32,-1-1-144 0,2 1 144 0,2 1 0 0,1 1-128 0,0-1 128 0,0-1 0 0,3 1 0 15,0-2 0-15,0-1-128 0,1 1 128 0,1-3 0 16,2-1 0-16,0 0 0 0,0-1-128 0,3-2 128 15,0 0 0-15,3 0 0 0,1 2 0 0,0-2 0 16,1-2-128-16,0 1 128 0,-5-13 0 0,0 0 0 31,0 0 0-31,36 54-128 0,-36-54 128 0,0 0 0 0,0 0 0 16,52 49 0-16,-52-49 0 0,0 0 0 0,0 0 0 0,68 43 0 16,-68-43 0-16,0 0 0 0,0 0 0 0,73 36 0 15,-73-36 0-15,0 0 0 0,61 27 0 0,-61-27 0 16,0 0 0-16,62 21 0 0,-62-21 0 0,0 0 0 15,64 19 0-15,-64-19 0 0,0 0 0 0,63 7-128 16,-63-7 128-16,0 0 0 0,64-4 0 0,-64 4 0 16,42-9 0-16,-21 2 0 0,-1 1 0 0,-2-1 0 15,1 0 0-15,-2-1 0 0,0 1 0 0,0-3 144 16,-2 0-144-16,-1 0 128 0,1 2 0 0,-3-2 0 0,0-2 0 0,-3 3 0 16,0 0 80-16,-2-1 16 15,0 0 0-15,-1 0 0 0,-1-1 112 0,0-2 32 16,-1 1 0-16,-1-2 0 0,-2-1 80 0,0 1 32 0,1-3 0 0,-2-1 0 15,-2 0 16-15,0-1 0 0,-1 1 0 0,-3 0 0 16,0-1-48-16,1 1-16 0,-2-1 0 0,0 1 0 16,-2 3-96-16,1-2-16 0,-2 2 0 0,1 3 0 15,1 0-64-15,1 3-32 0,-2 0 0 0,2 1 0 16,0 2-48-16,0 0-16 0,2 2 0 0,-1 0 0 0,0 0-160 0,2-1 0 16,0 3 0-16,0-1 128 0,1 1-128 0,1-1 0 15,1 2 0-15,-1-2 0 16,2 2-320-16,-1 1 16 0,1-2 0 0,0 1 0 15,0 1-704-15,0 0-144 0,0 0-16 0,0 1-16 16,0 2-352-16,0 0-80 0,0 3-16 0,-1 4-19264 16</inkml:trace>
  <inkml:trace contextRef="#ctx0" brushRef="#br1" timeOffset="21505.94">18935 11360 7359 0,'2'-1'656'0,"-2"0"-528"0,1-1-128 0,-1 1 0 0,0-1 1024 0,-1-1 192 0,1-1 16 0,-2-3 16 0,0-1 2080 0,-1-4 400 16,-1 1 96-16,-2 0 16 16,-1 0-704-16,0-1-128 0,0 2-16 0,-2-1-16 0,1 1-1344 0,-4 0-272 15,1 0-48-15,1 2-16 0,0 1-688 0,-1-3-144 16,-4 0-16-16,-2-1-16 0,1 1-64 0,-4 0-16 16,-2 0 0-16,-5 0 0 0,-3 0-112 0,1 3-32 15,-4 2 0-15,2 0 0 16,-3 2-208-16,0 3 144 0,0 2-144 0,-2 4 128 0,0 1-128 0,4 0 0 15,5 0 0-15,-1 3 0 0,-5 4-192 0,1 3 192 16,-1 2-192-16,1 3 192 0,1 0-160 0,1 2 160 16,3 2 0-16,2 1-144 0,1-1 144 0,4 4 0 0,2 0-144 15,2 1 144-15,3 0 0 0,3 0 0 0,3 0 0 16,2-3 0-16,2 2-144 0,1-3 144 0,2 0 0 16,2-2 0-16,1 1-192 0,2-2 192 0,1 0-192 0,-6-24 192 15,0 0-192-15,28 59 192 0,-28-59-192 16,0 0 192-16,0 0-176 0,60 62 176 0,-60-62-160 0,0 0 160 15,57 34 0-15,-57-34 0 0,0 0-128 0,88 27 128 16,-88-27 0-16,82 15 0 0,-82-15 0 0,86 10 0 16,-86-10 0-16,91 3 0 0,-91-3 0 0,80-1 0 15,-80 1 0-15,76-10 0 0,-40 1 0 0,-5 1 0 16,-3-2 128-16,-1-1-128 0,-3-2 144 0,1-1-144 16,4-3 304-16,-1-2-48 0,-1 0 0 0,-2-2 0 0,-1-1 192 0,-1 1 16 15,-1 0 16-15,-1-2 0 0,-2 1 64 0,-4 1 16 16,-1-1 0-16,-2 1 0 15,-2 1 32-15,-3-2 16 0,-2-2 0 0,1 0 0 16,-3 0-32-16,-2-2 0 0,-2-1 0 0,-1 3 0 0,-2 0-64 16,0 3-32-16,0 1 0 0,-2 2 0 0,0 1-112 0,-1 0-32 15,0 3 0-15,0 0 0 0,-1 1-160 0,-1-1-48 16,1 3 0-16,-1-1 0 0,1 3-128 0,-1-1 0 16,2 0 0-16,-1 1 0 15,1 2-288-15,0 0-96 0,-2 0 0 0,2 1-16 16,2 2-560-16,-1 1-96 0,0 1-32 0,2 0 0 15,-2 1-288-15,-1 1-64 0,0 3-16 0,-1-1-12528 0,-2 5-2512 16</inkml:trace>
  <inkml:trace contextRef="#ctx0" brushRef="#br1" timeOffset="24392.82">14907 12392 11055 0,'-3'-7'976'0,"0"0"-784"0,2 1-192 0,-1 0 0 0,1 2 1168 0,-1 1 192 0,1-1 48 0,-2-2 0 0,-1-4 1392 0,-5-7 272 0,-2-1 64 0,-3-3 16 16,-2 1-400-16,-2 2-64 0,-2 2-32 0,-1 2 0 15,-2 3-1280-15,-1-1-256 0,-2 1-48 0,-4 0-16 16,0 2-656-16,1 1-128 0,-2 1-16 0,1 1-16 16,-3 1-48-16,4 0-16 0,-2 3 0 0,0 0 0 15,-2 4-16-15,1-1 0 0,-2 2 0 0,3 1 0 16,4 0-160-16,-3 5 192 0,-4 2-192 0,-3 5 192 16,1 2-192-16,-1 5 0 0,3-1 0 0,0 2 0 0,3 0 0 15,0 2 0-15,0 2 0 0,1-1 0 0,3 0 0 0,3-3 0 16,5 2 0-16,0 0 0 0,4-1 0 0,3 1 0 15,4-1 0-15,4 2 0 0,4-2 0 0,3 2 0 16,1-1 0-16,3 0 0 0,-7-26-128 0,24 58 128 16,-24-58 0-16,34 55 0 0,-34-55 0 0,0 0-144 15,62 74 144-15,-62-74 0 0,0 0-192 0,83 56 64 16,-83-56 128-16,65 29-208 0,-65-29 80 0,0 0 128 16,89 28-208-16,-89-28 80 0,65 14 128 0,-65-14 0 15,67 11-144-15,-67-11 144 0,66 5 0 0,-66-5 0 16,71-2 0-16,-71 2 0 0,59-4 0 0,-26-3 0 0,3 0 0 0,4-4 0 15,-1-1 0-15,-2 0 0 0,-2-4 128 0,-2 2-128 16,-3-2 192-16,-4 1-64 16,1-4 0-16,0 1 0 0,-3 0 96 0,0-2 16 0,-4 3 0 15,-2-1 0-15,-1 2 128 0,-3 1 16 0,-2-1 16 0,-3 2 0 16,-1 1 64-16,-3-1 16 0,-1 1 0 0,-4 1 0 16,0-1 16-16,-4 0 0 0,0-1 0 0,-3 0 0 15,0 1-32-15,-2-1 0 0,1 1 0 0,-1-1 0 16,1 2-224-16,1-3-48 0,0 3-16 0,0 0 0 31,1 1-544-31,2 1-96 0,0 2-32 0,-1 1 0 0,3 2-800 0,0 3-176 0</inkml:trace>
  <inkml:trace contextRef="#ctx0" brushRef="#br1" timeOffset="25347.1">18906 12396 911 0,'3'-3'0'0,"-2"0"0"0,0 0 0 0,-1 1 0 0,0 0 1520 0,0 1 208 0,0-2 64 0,-1 0 0 0,1-3 1008 0,-3-2 208 15,-1-3 32-15,0-1 16 0,-3-2 528 0,-2 3 96 16,-1-2 32-16,-1-1 0 0,-3 3-1184 0,0-2-224 16,-5 2-64-16,0 1 0 0,2 1-1280 0,-3 2-256 15,-4 0-48-15,-4 0-16 0,-5 3-384 0,-1 1-64 16,-1 0-32-16,0 2 0 0,2 2-160 0,-1 1 0 15,2 2 0-15,-2 2 0 0,0 1 0 0,1 1 0 16,2 4 0-16,3 0 0 0,0 4 0 0,0 1 0 16,1 3 0-16,0 1 0 0,3 0 0 0,0 3 0 15,1 3 0-15,2 2 0 0,4 1-128 0,0 1 128 0,4 0 0 16,4 2 0-16,2-2 0 0,2-2 0 0,2 1 0 16,3-2 0-16,3 2-128 0,3-3 128 0,-6-27 0 0,18 48 0 15,-18-48 0-15,0 0-144 0,36 55 144 0,-36-55 0 16,0 0-176-16,0 0 176 0,79 48-160 0,-79-48 160 15,0 0 0-15,92 17-144 0,-92-17 144 0,72 1 0 16,-72-1 0-16,80-8 0 0,-40 1 0 0,-1 0 0 16,-2-2 0-16,1-2 144 0,2 0-144 0,-2-2 160 15,-1 0-160-15,-2 1 128 0,-4 0-128 0,-1 1 128 0,-1 0-128 0,-2-1 160 16,-2 1-160-16,0-2 160 16,-3 2 16-16,-2-3 0 0,0 1 0 0,-3-1 0 0,-3 0 128 0,-2-2 16 15,1 1 16-15,-3-3 0 16,-1 1 208-16,-4-2 32 0,1-1 16 0,-2 2 0 0,-1 1 32 0,-2-3 0 15,-2 2 0-15,-1 0 0 0,1 2-96 16,-3-2-16-16,-2-1 0 0,-1 0 0 0,1 0-144 0,-1 2-48 16,0 0 0-16,-1 0 0 0,-2 2-320 0,0-1 144 15,-1 4-144-15,-2-1 0 0,2 2 0 0,-2 1-304 0,0 4 48 16,1 2 0 0,0 1-624-16,0 2-112 0,0 2-32 0,0 3 0 15,-1 2-304-15,2 1-64 0,1 1-16 0,-2 2-18272 0</inkml:trace>
  <inkml:trace contextRef="#ctx0" brushRef="#br1" timeOffset="26284.2">15075 13302 14735 0,'-3'-5'1312'0,"3"1"-1056"0,0 1-256 0,0 0 0 0,-2 1 0 0,1-3 0 0,-2-2 0 0,-2-5 0 0,-2-5 1152 0,-3-2 256 16,0 2 64-16,-3 2 16 0,0 1 720 0,1 2 144 0,-1 2 16 0,-1 1 16 15,0 0-448-15,-2 2-80 0,2 0-32 0,-2 0 0 16,1 3-496-16,-2-1-112 15,-1 1 0-15,-1 1-16 0,-1 0-496 0,1 2-112 0,-3 0-16 0,1 1 0 16,2 0-320-16,-3 1-80 0,0 0-16 0,-2 1 0 16,1 1-160-16,-2 0 0 0,1-1 0 0,1 3 128 15,0-1-128-15,1 3 0 0,1 0 0 0,-1 1 0 16,3 4 0-16,-2-1 0 0,1 3 0 0,-1 0 0 16,1 2 0-16,-1 1 0 0,1 3 0 0,-1 2 0 15,1 1-144-15,0 1 144 0,3 0 0 0,3 0 0 16,1-2-128-16,1 4 128 0,2 2 0 0,1 0 0 15,5 2-128-15,1-3 128 0,3 0 0 0,2-2 0 0,0 1-160 0,-2-26 160 16,14 45-128-16,-14-45 128 0,0 0 0 0,33 61-160 16,-33-61 160-16,0 0 0 0,44 49-144 0,-44-49 144 15,0 0 0-15,62 42-144 16,-62-42 144-16,0 0-160 0,82 30 160 0,-82-30-160 0,0 0 160 0,83 11 0 16,-83-11 0-16,64-2-128 0,-64 2 128 0,62-6 0 15,-62 6 0-15,61-7 0 0,-61 7 0 0,72-14 128 16,-36 5-128-16,0-1 128 0,-2-2 0 0,-2-1 0 0,-2 0 0 15,-2-1 0-15,-4-3 112 0,-1-1 16 16,-2-2 16-16,-4-1 0 0,0 0 160 0,-6 2 16 16,-1 2 16-16,-2-1 0 0,1-3 208 0,-3-3 32 0,1 0 16 0,-6-2 0 15,3 1 96-15,-2-1 16 0,-2 0 0 0,-3-1 0 16,0 0-96-16,-3 0-16 0,-1 2 0 0,-1-1 0 16,-1 4-192-16,0-2-32 15,0 4-16-15,-1 1 0 0,2 4-336 0,-2 1-144 0,0 1 128 0,0 2-128 31,2 1-336-31,-1 1-160 0,1 4-16 0,-1 0-16 0,2 4-640 16,0 1-128-16,-2 3-32 0,2 2 0 16,-1 4-208-16,-1 2-64 0,1 5 0 0,0-1-17936 0</inkml:trace>
  <inkml:trace contextRef="#ctx0" brushRef="#br1" timeOffset="28178.1">18883 13273 5519 0,'2'-1'496'0,"-1"-2"-496"0,0 2 0 0,-1-1 0 0,0 1 1552 0,0-2 224 0,0-3 32 16,0-1 16-16,-1-5 1504 0,-2-1 288 0,-1 0 64 0,-2-1 16 16,-1 1-416-16,-1-1-80 0,-2 1 0 0,-1 1-16 15,-1 0-1488-15,0 0-288 0,-3 0-64 0,-1 1-16 16,-4 1-784-16,-4-1-160 0,-3 0-16 0,-3 1-16 16,1 3-160-16,-5 0-48 0,0 2 0 0,-2 2 0 15,3 2-144-15,-4 2 128 0,-3 4-128 0,2 2 128 16,3 3-128-16,-2 2 0 0,-3 4 0 0,2 2 0 0,2 1 0 15,-3 3 0-15,0 7 0 0,1 2 0 0,1 3 0 0,6 2 0 16,4 1 0-16,6-2 0 0,5-1 0 0,2 4 0 16,4 5 0-16,3 2 0 0,5 4-160 0,0 2 160 15,5 3 0-15,3-6-144 0,3-4-16 16,-9-44 0-16,33 69 0 0,-33-69 0 0,49 48 32 0,-49-48 0 16,63 33 0-16,-63-33 0 0,73 21 128 0,-73-21 0 15,89 10-144-15,-89-10 144 0,102 1 0 0,-49-4 0 0,1-4 0 16,-2-4 0-16,-2-2 0 0,-5-2 0 0,-1-2 176 0,-5 0-176 15,-1 0 304-15,-1-4-48 0,0-2 0 0,-5-1 0 16,-1 1 192-16,-4-1 16 0,0 0 16 16,-4-1 0-16,-2 2 144 0,-3-2 16 0,-2 1 16 0,-2 0 0 15,-3 1 96-15,-1-2 16 0,-3-1 0 16,-1-1 0-16,-5 2-48 0,-1-3 0 0,-3-2 0 0,-2 0 0 16,-2 2-96-16,-3 1-32 15,-1 0 0-15,-4 2 0 0,0 0-192 0,-1 2-32 0,-2 2-16 0,0 2 0 16,2 3-352-16,-1 1 144 0,-1 3-144 0,-1 2 0 31,2 3-256-31,-2 1-176 0,-1 3-16 0,-1 2-16 16,-2 4-752-16,-2 1-128 0,-1 3-48 0,2 4 0 15,0 2-288-15,0 4-64 0,0 1-16 0,2 5-18576 0</inkml:trace>
  <inkml:trace contextRef="#ctx0" brushRef="#br1" timeOffset="28925.3">14686 14029 24879 0,'-8'-4'2208'0,"-1"1"-1760"0,4 2-448 0,3 2 0 0,-2-1 944 0,-10 0 96 0,-3 1 32 0,-11-1 0 15,-12 3-80-15,-8 3-16 0,-4 4 0 0,-3 2 0 16,0 7-160-16,0 3-48 0,1 8 0 0,2 3 0 16,-1 3 448-16,4 3 96 0,2 1 16 0,5 3 0 15,5-2-688-15,6-3-144 0,4 0-32 0,3-1 0 16,6 0-272-16,4-2-48 0,4-1-16 0,3 0 0 16,4 0-128-16,3 0 128 0,4-2-128 0,-4-32 128 0,24 64-128 0,-24-64 0 15,43 58 0-15,-43-58 0 0,55 43 0 0,-55-43 0 16,77 30 0-16,-77-30 0 0,82 16 0 15,-82-16 0-15,105 2 0 0,-43-4 0 0,3-4 0 0,1-3 128 16,-1-2-128-16,0-3 192 0,-3-3-192 0,-2 0 192 16,-2-1-192-16,-6-1 192 0,-4 0-64 0,-3-3 0 15,-4-2 0-15,-4 0 0 0,-5 3 160 0,-3-3 32 0,-2 0 0 0,-3-3 0 16,-5-1 256-16,-3 0 48 16,-5-1 16-16,-4 0 0 0,-3 2 112 0,-5 0 16 0,-3-1 16 0,-5 0 0 15,-2 1 64-15,-5-1 16 16,-5-1 0-16,-3 0 0 0,-4 0-160 0,-2 1-48 0,1 4 0 0,0 1 0 15,3 2-400-15,-3 2-96 0,1-1-16 0,0 3 0 16,4 4-704-16,1 3-144 16,1 2-16-16,5 3-16 0,4 1-816 15,0 3-176-15,2 1-16 0,4 4-20000 0</inkml:trace>
  <inkml:trace contextRef="#ctx0" brushRef="#br1" timeOffset="29605.74">18718 14152 12895 0,'-7'-8'1152'0,"1"-1"-928"0,2 5-224 0,1 1 0 0,0 0 1840 0,-1-3 320 0,-7-2 64 0,-3-6 16 0,-8-4 1104 0,0-1 240 0,-4 1 32 0,0 1 16 16,0 6-1552-16,-1 3-304 0,-1 4-64 0,0 6-16 0,0 3-928 0,-1 4-176 16,-2 3-32-16,0 5-16 0,0 2-272 0,-1 3-48 15,2 1-16-15,0 2 0 16,-1 7-80-16,2 0-128 0,-1 5 176 0,4 1-176 0,7-1 144 0,2 1-144 0,4 0 0 0,2 1 144 15,4 1-144 1,1-3 0-16,3-2 0 0,2 2 0 0,5 0 0 16,3 1 0-16,-7-38 0 0,30 72 0 0,-30-72-272 0,45 58 64 15,-45-58 16-15,0 0 0 0,90 52 192 0,-90-52-192 0,91 18 192 0,-91-18-192 32,113 6 192-32,-55-9 0 0,-2-4 0 0,1-3 0 0,1-3 0 0,-5-1 0 0,-5 0 176 15,0-3-48-15,0-3 80 0,-2-4 32 0,-3-2 0 16,-3 0 0-16,-6 2 208 0,-6 2 64 15,-3-1 0-15,-2-1 0 0,-3-4 160 0,-5-2 32 0,-3 2 16 0,-7-2 0 32,-5 3 64-32,-4 0 16 0,-6-1 0 0,-4 0 0 0,-6-2 64 0,-7-1 16 15,-4 0 0-15,-2 1 0 0,-3 4-304 0,-2-1-64 16,-2 0-16-16,0 4 0 0,-1 1-496 0,-2 2 0 16,-1 0-128-16,1 5 128 15,-4 2-1184-15,2 3-128 0,-2 4-32 0,-1 3 0 16,-3 6-448-16,0 3-80 0,3 4-32 0,-2 4-18624 0</inkml:trace>
  <inkml:trace contextRef="#ctx0" brushRef="#br1" timeOffset="30274.16">14692 15175 16575 0,'0'-3'1472'0,"0"0"-1168"0,0-1-304 0,-2 1 0 16,2 0 1792-16,-1-1 320 0,0-4 48 0,-2-5 16 0,-1-6 1232 0,-3-2 256 0,-2-1 48 0,-1 2 16 16,-1 2-1904-16,-3 1-384 0,-2 2-80 0,-2 4-16 15,-2 1-576-15,-4 3-112 0,-1 3-16 0,-2 3-16 16,-3 3-256-16,-1 3-48 0,-3 3-16 0,0 2 0 15,2 4-160-15,3 0-16 0,5 0-128 0,0 6 192 16,-2 4-192-16,0 7 0 0,1 6 128 0,2 3-128 16,3 5 0-16,3 1 0 0,5 4 0 0,3-4 0 15,5 1-160-15,4-3 32 16,4-2 0-16,2-4 0 0,2-4-128 0,-8-34 0 0,33 77-16 0,-33-77 0 0,54 76-80 0,-54-76-16 16,70 61 0-16,-70-61 0 0,92 42 112 0,-92-42 0 15,106 21 16-15,-48-18 0 0,1-6 240 0,1-4 0 16,2-3 0-16,-3-4-144 15,-1-1 144-15,-2-4 176 0,1-2-48 0,-8-2 0 0,-6 4 224 16,-5-5 32-16,-3-2 16 0,-2-1 0 0,-2 0 128 0,-6-1 32 16,-2 1 0-16,-5 1 0 0,-2-3 128 15,-4 0 16-15,-3-1 16 0,-5-1 0 0,-5 1 208 0,-3-2 32 16,-5 1 16-16,-4-2 0 0,-4-1-96 16,-4 0-32-16,-4-1 0 0,-5 0 0 15,-2 2 32-15,-4 2 0 0,-2 3 0 0,0 5 0 0,-2 6-704 0,-1 5-176 16,-1 2 0-16,-2 5 0 0,3 5 0 15,2 3 0-15,2 3 0 0,3 1 0 0,4 3-1152 16,5 3-272-16,1 2-48 0,7 5-16 0,4 0-384 16,6 4-80-16</inkml:trace>
  <inkml:trace contextRef="#ctx0" brushRef="#br1" timeOffset="31100.02">18016 15254 27647 0,'-4'0'2448'0,"-1"1"-1952"0,3 1-496 0,0 1 0 15,1-1 800-15,-2 3 64 0,-4 5 16 0,-4 8 0 0,-5 9 336 0,0 7 80 0,2 5 16 0,0 1 0 16,4 2-224-16,2-2-64 0,4-1 0 0,2 1 0 16,4 1-544-16,2-3-112 0,1-1-32 0,5-2 0 15,-10-35-176-15,29 69-32 0,-29-69-128 0,46 68 192 16,-46-68-192-16,65 59 0 0,-65-59 0 0,75 44 0 15,-75-44 0-15,69 27 0 0,-69-27 144 0,94 18-144 16,-94-18 192-16,98 12-64 0,-98-12 0 0,101-2 0 0,-101 2 32 0,90-11 0 16,-45 1 0-16,-4 0 0 15,-5 2 80-15,3-5 16 0,5-1 0 0,1-5 0 0,-1 3-16 0,-2-4 0 16,-1 0 0-16,-4 0 0 16,-3-1 80-16,-4 0 0 0,-4-3 16 0,-2 0 0 0,-1-3 176 0,-5-1 16 15,1-5 16-15,-5 1 0 0,-3-4 176 0,-1-2 48 16,-4-1 0-16,-6-1 0 0,-3 1 128 15,-7-1 16-15,-3-2 16 0,-4 1 0 16,-2 4-96-16,-4 0-32 0,-4-1 0 0,-4 3 0 0,-4-1 16 0,-6 4 0 16,-3 2 0-16,0 6 0 15,2 4-656-15,-3 5-160 0,-3 4 0 0,-3 1 0 0,0 4 0 16,1 2 0-16,4 4 0 0,6-2 0 16,5 4-768-16,5-1-192 0,3 3-48 0,3 2 0 15,2 1-416-15,1 4-96 0,-2 5-16 0,2 5 0 0,3 3-368 16,-5 7-80-16</inkml:trace>
  <inkml:trace contextRef="#ctx0" brushRef="#br1" timeOffset="35276.6">16766 16531 9215 0,'-3'-3'816'0,"0"2"-656"0,2-1-160 0,-1 1 0 0,2 1 1344 0,0 0 224 0,0 1 48 0,0 1 16 0,2-1 800 0,-2 3 144 15,1 2 48-15,2 1 0 0,-2 4-496 0,2 2-80 16,0 1-32-16,0 3 0 0,0 4-624 0,-2 2-128 15,2 3-32-15,-2-1 0 0,1 3-496 0,-1 3-96 16,0 2-32-16,1 2 0 0,1 0-288 0,-2 4-48 0,-1 0-16 0,0 5 0 16,0 1-112-16,-3 5-16 0,0 3-128 0,-1 0 192 15,-1-4-192-15,0-2 0 0,0-1 0 0,-1-2 0 16,2-3 0-16,0 1 0 0,-2-1 0 0,0-1 0 16,1-2 128-16,-2-1-128 0,1-3 0 0,2-2 0 15,1-2 288-15,-1-5-32 0,1-1-16 0,-1-3 0 16,4-1-32-16,-3-1 0 0,1-1 0 0,-1-2 0 15,2-1-16-15,-2-1-16 0,2-1 0 0,-1-3 0 16,2 0-32-16,0-2 0 0,0 1 0 0,-1-4 0 16,1 1 0-16,-1-2 0 0,1-1 0 0,0 0 0 0,0-2-16 0,1-1-128 15,0 0 192-15,2 0-64 0,0-1-128 0,0-1 192 16,1 0-192-16,2-1 192 0,2-1-192 16,1-2 128-16,2-1-128 0,2 0 128 0,-1 0-128 15,1 0 0-15,3-2 144 0,-1 1-144 0,4-2 0 0,-1 1 0 16,2 1 0-16,2-2 0 15,2 1 0-15,0 1 0 0,-24 8 0 0,53-13 0 0,-53 13 0 0,55-10 0 16,-55 10 0-16,65-7 0 0,-65 7 0 0,69-1 0 16,-69 1 0-16,76 1 0 0,-76-1 0 0,84 0-160 0,-84 0 160 15,87-1-160-15,-87 1 32 0,93-6 0 0,-93 6 0 16,91-7 0-16,-38 3 128 0,5 0-160 16,3 1 160-16,0 0-160 0,-3 2 160 0,0-4-128 15,1 3 128-15,-59 2-128 0,93-5 128 0,-93 5 0 16,105-2 0-16,-47 2-128 0,1 1 128 0,0 2 0 15,1 1 0-15,-2-1-128 0,-58-3 128 0,108 3 0 16,-108-3 0-16,106 1 0 0,-106-1 0 0,98 3 0 16,-98-3 0-16,104 6 0 0,-104-6 0 0,91 8 0 15,-91-8 0-15,96 8 0 0,-96-8 0 0,94 6 0 0,-94-6 0 0,89 3 0 16,-89-3 0-16,85 3 0 0,-85-3 0 0,92 5 0 0,-92-5 0 0,90 7 0 16,-90-7 0-16,89 6 0 15,-89-6 0-15,80 0 0 0,-80 0 0 0,72-3 0 0,-72 3 0 16,63-3 0-16,-63 3 0 0,55 0 0 0,-55 0 0 0,0 0 0 15,68 2 0-15,-68-2 0 0,0 0 0 0,57 0 176 16,-57 0-48-16,0 0 0 0,0 0 16 0,57 0 0 16,-57 0 0-16,0 0 0 0,0 0-144 0,0 0 160 15,51-6-160-15,-44 3 160 0,0 1-160 0,1-1 192 16,-1-1-192-16,-2-2 192 16,1 0-64-16,0 1-128 0,-1-1 192 0,-1 0-64 15,2 1 0-15,0-1-128 0,-1-1 192 0,0 1-64 0,-1-1-128 0,0 2 160 0,0-3-160 0,-1 3 160 16,1-2-160-16,-1 0 192 15,1-2-192-15,-1 2 192 16,-1-1-48-16,1-2 0 0,-1 0 0 0,0 0 0 0,-1-1 48 0,1-3 0 16,-1-1 0-16,0 0 0 0,1-1 80 0,-4-1 32 15,2-1 0-15,0-2 0 0,0-1 64 0,0 0 16 16,0-5 0-16,0 0 0 0,0-5-64 0,0-5 0 0,0 0 0 0,2-1 0 16,-2 6-96-16,0-7-32 15,1-6 0-15,1-4 0 0,0-3-48 0,1 1-16 16,0 4 0-16,-3 3 0 0,2 4-128 0,-1-1 0 0,-2 2 144 15,-1 3-144-15,2 1 208 0,-1 3-16 0,-2 1-16 0,0 1 0 0,0 2 112 16,0 0 32-16,-1 1 0 16,0 1 0-16,0 1-64 0,-2 1 0 0,0 2 0 0,-2 1 0 0,1 1 16 15,-2 3 0-15,2 1 0 0,-3 0 0 16,-1 1-48-16,0 0-16 0,-3 3 0 0,0 0 0 16,-1 1-80-16,0 0-128 0,-3 1 176 0,-2-1-176 15,1 2 160-15,1 1-160 0,-2-2 128 0,-2 2-128 16,-2 2 128-16,-2-2-128 0,-1 2 0 0,1 1 128 15,-3 1-128-15,0 2 0 0,-4 1 0 0,1 1 128 16,-1 2-128-16,-1 0 0 0,-1 0 0 0,-2 1 0 16,-2-1 0-16,-2 0 0 0,0-1 0 0,-2 1 0 0,-2 0 0 15,-4 0 0-15,-5-2 128 0,-2 2-128 16,-5 1 0-16,-1-1 0 0,-1 0 0 0,-3 0 0 16,-3 0 0-16,-5 1 0 0,-8 2 0 0,-4 1 0 15,-3 0 0-15,-5 1 0 0,-4 2 0 0,-4 0 0 16,-2 1 0-16,-6-1-176 0,-5 1 176 0,-2 1-192 15,7 1-80-15,-3-1-32 0,-4 0 0 0,2-1 0 16,4 0-416-16,3-1-96 0,12 1-16 0,-7 2 0 16,-6 1-496-16,-1 3-96 0,-2 1-32 0,5 5-20592 15</inkml:trace>
  <inkml:trace contextRef="#ctx0" brushRef="#br1" timeOffset="49905.83">25161 14932 7359 0,'0'-3'656'0,"0"0"-528"0,0 2-128 0,0-1 0 0,1 1 496 0,-1 0 64 0,0-2 16 0,2-3 0 16,-1 0 880-16,-1 1 176 0,2 1 32 0,-1-1 16 0,0 2 592 0,-1 2 112 16,2 0 32-16,-1 1 0 0,1 0-768 0,-1 2-160 15,1 1-16-15,-1 3-16 16,-1-6 176-16,0 0 32 15,0 0 16-15,11 48 0 0,-11-48-464 0,4 38-80 0,-4-38-32 0,6 50 0 16,-6-50-400-16,4 65-96 0,-1-30-16 0,-1 3 0 16,-1 4-272-16,0 4-64 0,1-1-16 0,1 1 0 15,-2-2-48-15,0-1-16 0,1-2 0 0,-1-3 0 0,-2-2 0 0,-1 3 0 0,1 0 0 16,-2-1 0 0,0-1 48-16,1 0 16 0,-3-3 0 0,1 0 0 0,0-2-16 0,0-2 0 15,-2-1 0-15,2-2 0 0,-2-3 32 0,0 0 0 16,1-3 0-16,-1-2 0 0,2-1-16 0,-2-1 0 15,1 1 0-15,0-1 0 0,1 0-48 0,1-2 0 16,0-1 0-16,2-2 0 0,0 0-32 0,-1-1-16 0,2-11 0 0,0 0 0 16,0 0-144-16,3 37 192 0,-3-37-192 0,0 0 192 15,0 0-192-15,0 0 128 0,0 0-128 16,7 39 128-16,-5-33-128 0,-1-2 0 16,0 2 144-16,-1-2-144 0,2 0 0 0,-1 1 128 0,1-1-128 0,-2-4 0 0,0 0 0 0,0 0 0 15,0 0 0-15,0 0 128 16,0 0-128-16,0 0 0 0,0 0 0 0,0 0 0 15,0 0 0-15,0 0 128 0,0 0-128 0,48 38 0 16,-48-38 0-16,0 0 0 0,0 0 0 0,0 0 128 16,0 0-128-16,0 0 0 0,52 6 0 0,-52-6 128 15,0 0-128-15,0 0 0 0,0 0 0 0,55 1 0 16,-55-1 0-16,0 0 0 0,47-4 0 0,-47 4 0 16,0 0 0-16,43-5 0 0,-43 5 0 0,0 0 0 15,48-5 0-15,-48 5 0 0,0 0 0 0,54-7 0 16,-54 7 0-16,0 0 0 0,62-9 0 0,-62 9 0 15,45-7 0-15,-45 7 0 0,49-5 0 0,-49 5 0 16,42-7 0-16,-42 7 0 0,52-8 0 0,-52 8 0 16,60-7 0-16,-60 7 0 0,59-5 0 0,-59 5 0 15,58-4 0-15,-58 4 0 0,52-2 0 0,-52 2 0 0,0 0 0 0,71-1 0 16,-71 1 0-16,0 0 0 16,73-2 0-16,-73 2 0 0,0 0 0 0,75-1 0 15,-75 1 0-15,0 0 0 0,71-2 0 0,-71 2 0 0,0 0 0 0,67 3 0 16,-67-3 0-16,0 0 128 0,61 9-128 0,-61-9 0 15,0 0 0-15,54 7 128 0,-54-7-128 0,0 0 0 16,0 0 0-16,65 11 128 0,-65-11-128 0,0 0 0 16,0 0 0-16,63 10 128 0,-63-10-128 0,0 0 0 15,0 0 0-15,57 8 0 0,-57-8 0 0,0 0 0 0,0 0 0 0,61 8 128 16,-61-8-128-16,0 0 0 16,0 0 0-16,60 5 0 0,-60-5 0 0,0 0 0 0,0 0 0 0,0 0 128 15,65 9-128-15,-65-9 0 0,0 0 0 0,0 0 0 16,0 0 0-16,64 5 0 0,-64-5 0 0,0 0 0 15,0 0 0-15,0 0 0 0,56 0 0 16,-56 0 128-16,0 0-128 0,0 0 0 0,0 0 128 0,0 0-128 16,0 0 128-16,48-3-128 15,-48 3 160-15,0 0-160 0,0 0 128 0,0 0-128 0,0 0 0 0,0 0 0 0,0 0 128 0,0 0-128 16,0 0 0-16,0 0 0 0,0 0 0 0,0 0 128 16,0 0-128-16,0 0 0 15,0 0 0-15,36-14 0 0,-35 13 0 0,1 0 0 16,0-2 0-16,0-2 128 0,-1 3-128 0,1-3 0 15,0 0 0-15,0 1 0 0,-1-4 128 0,1 3-128 16,-1-2 128-16,1 0 0 0,-1-3-128 0,0 0 192 16,1 1-16-16,-1-2-16 0,1 0 0 0,-1-2 0 15,0 0 32-15,1-1 16 0,-1 0 0 0,1 0 0 16,-1 0-16-16,1-2 0 0,-2 1 0 0,1-2 0 16,0 1-64-16,-1-1-128 0,2 0 176 0,-1-1-176 0,-1-2 176 0,2 2-176 15,-2-2 160-15,1-1-160 0,-1 0 160 0,1 0-160 0,-2-2 160 16,2 2-160-16,-1 1 160 0,0-1-160 15,3-5 160-15,-1 1-160 0,-2-2 144 0,0 2-144 0,-2-4 128 16,2 3-128-16,-1-1 128 0,-1 0-128 0,1 0 0 16,0 0 128-16,-1 2-128 0,2-2 0 0,-1 0 144 0,1-1-144 15,0 1 0-15,0 0 0 16,0 3 0-16,0 0 0 0,1 0 0 0,1 0 0 16,-1 3 0-16,0 0 0 0,-1 2 0 0,0 0 0 15,0 2 0-15,0-2 128 0,0 4-128 0,0-4 0 16,-1 4 0-16,0-1 0 0,-1 2 0 0,-1 0 144 0,2 1-144 0,0 1 0 0,-1 0 128 0,1 1-128 31,-1 0 0-31,1-1 0 0,-1 2 128 0,1-1-128 16,0 1 0-16,-1 0 0 0,2 0 128 0,-1 2-128 15,-1 0 0-15,1-1 0 0,1 2 0 0,-1-1 0 0,-1 0 128 0,1 1-128 16,1 2 0-16,-3-1 0 0,1 0 0 0,1 1 0 16,0 1 128-16,-2-2-128 0,0 2 0 0,0 1 0 15,0-1 160-15,-1 1-160 0,0 0 128 0,0 0-128 16,-2 0 128-16,-1 0-128 0,0 2 128 0,-2 0-128 15,1-1 0-15,-2 2 128 0,-3 0-128 0,-1 2 0 16,-1-2 128-16,-4 1-128 0,0-1 128 0,-7 3-128 16,-2-2 448-16,-7 4 16 0,-4 0 0 0,-3 2 0 15,-5 2-336-15,-3 1-128 0,-3 1 0 0,1-3 0 16,5 1 0-16,-5-1 0 0,-6 2 0 0,-5 0 0 16,-4 1 0-16,1 1 0 0,2-1 0 0,4-3 0 0,3 1 0 0,3-3 0 15,6-4 0-15,2 1 0 16,-1-1 0-16,-2-2 0 0,-4 0 0 0,0-2 0 15,2 2 0-15,1-1 0 0,5-1 0 0,1 0 0 16,5-1-480-16,1 0-96 0,4-1 0 0,3 1-16 16,1 0-944-16,3 2-192 0,3 3-48 0,2-2-21712 0</inkml:trace>
  <inkml:trace contextRef="#ctx0" brushRef="#br1" timeOffset="54216.31">22937 17406 9215 0,'-8'-3'816'0,"2"1"-656"0,1 2-160 0,2 0 0 0,1 0 704 0,1 0 128 0,1 0 0 0,-1 0 16 0,-1 0 176 0,-1 0 48 0,3 0 0 0,0 0 0 16,5-1 528-16,-1-1 96 0,3 1 32 0,1 0 0 15,4-1-272-15,-2 1-48 0,0-1-16 0,1 1 0 32,4 1-224-32,4-1-32 0,3 1-16 0,1 0 0 15,2-2-208-15,1 2-32 0,-1-1-16 0,3-1 0 16,1 1-192-16,0-2-32 0,4 2-16 0,1-4 0 16,5 1-96-16,2 0-16 0,3-2 0 0,-2 1 0 0,2-1-112 15,-1 0-16-15,-1 1-16 0,-1-2 0 0,-1 0-112 16,-4 0-32-16,1-1 0 0,0 0 0 0,-2 0-64 0,-1 0-16 15,-3 3 0-15,-1-1 0 0,-2 1-144 0,-4 0 128 16,0 2-128-16,-6 1 128 0,-1 0-128 0,-1 2 0 16,-5 0 0-16,-1 2 128 0,-2-1-128 0,-3-1 0 15,-2 1 0-15,-2 1 0 0,-1-1 0 0,-1 1 0 16,-2 1 0-16,0-2 0 0,-3 2 0 0,-1-2-176 16,-1 2 48-16,-2 1 0 15,-3 0-1136-15,0 2-208 0,-1 1-64 0,-4 2-15200 0</inkml:trace>
  <inkml:trace contextRef="#ctx0" brushRef="#br1" timeOffset="54534.33">22880 17649 14735 0,'-5'0'1312'16,"4"1"-1056"-16,2 0-256 0,2 1 0 0,1-2 1024 0,2 0 128 15,1 1 48-15,6 1 0 0,8-4 896 0,7 1 176 16,10-3 32-16,8-4 16 16,3-1 784-16,6-3 160 0,6-2 16 0,2 0 16 15,-2 0-1888-15,-1-2-384 0,-1 2-80 0,-3 2-16 16,-1-1-384-16,-2 2-80 0,-5-1-16 0,-3 2 0 16,-1 0-64-16,-5 2-32 0,-2-1 0 0,-2 2 0 0,-2 0-96 15,-1 0-32-15,1 0 0 0,-2 2 0 0,-3-1-80 0,-4 2-16 16,-4-1 0-16,-2 3 0 0,-1-1-128 0,-3 0 0 15,-1 2 0-15,-6-1 0 0,-1 1 0 0,-5-1 0 0,-1 2 0 0,-4 0 0 32,-2 0-352-32,-2 3-96 0,-5 0-32 0,-7 4-13088 0,-4 3-2624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7:23:03.4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20751 15296 2751 0,'1'-1'256'0,"-1"-2"-256"0,2 2 0 0,-1-1 0 0,0 2 368 0,1-3 16 0,1 1 16 0,1-4 0 0,1-3 624 0,3 0 112 0,-1-1 16 0,-2-2 16 0,1 4 928 0,-2 1 176 16,0 1 32-16,-1 2 16 0,0 3-16 0,-2-1-16 31,1 5 0-31,-2 1 0 0,1 3-560 0,-1 3-96 16,0 6-32-16,-1 2 0 0,-1 5-448 0,1 4-112 0,0 4-16 16,-2 1 0-16,1 3-320 0,0-1-64 0,0-3 0 0,1 2-16 15,1 4-240-15,0-1-32 16,0 2-16-16,1-2 0 0,2-5-144 0,-2 3-48 0,-1 4 0 0,0 3 0 15,0 0 32-15,0 1 0 0,0 1 0 0,-1-5 0 16,1-7 80-16,-1 3 32 0,1 2 0 0,0 1 0 16,1-3-32-16,-1-4 0 0,1-2 0 0,1-5 0 15,-2-5-96-15,1 0-32 0,-1 1 0 0,2-1 0 16,-4 0 0-16,1 1-128 0,-3-2 192 0,-1 1-64 16,3-2 0-16,-3-1 0 0,2 1 0 0,2-2 0 15,-2 1 0-15,0 0 0 0,1 0 0 0,0-2 0 16,2-2-128-16,0 0 160 0,2-2-160 0,-1-1 160 15,0-1-160-15,2 1 0 0,-1-1 0 0,0-2 128 0,3-1-128 16,-1 1 0-16,2-1 0 0,-1-1 128 0,2 1-128 0,-1-1 0 16,1-2 0-16,1 1 128 0,2-1-128 0,0-1 0 15,3 0 0-15,3-1 0 0,-1 1 0 0,2-2 0 16,0 2 128-16,1-1-128 0,1-1 0 0,-1 1 0 16,2 0 0-16,-5 1 0 0,-1-2 0 0,2 2 0 15,4 0 0-15,-20 0 0 0,48 2 0 0,-48-2 0 16,52 1 0-16,-52-1 0 0,59 0 0 0,-59 0 0 15,70 1 0-15,-70-1 0 0,75-1 0 0,-36-2 0 16,3 0 0-16,2-1 0 0,1-2 0 0,-2 2 0 16,-4 0 0-16,5-2 0 0,4 2 0 0,4-2 0 0,2 1 0 15,-2-1 0-15,1 2 0 0,-2 0 0 0,2 1 0 0,-2 0 0 16,-1 3 0-16,-2-1 0 0,-5-1 0 0,4 2 0 16,0 2 0-16,1-1 0 0,2 2 0 0,0 1 0 15,-1 0 0-15,1 1 0 0,-1-1 0 0,2 0 0 16,1-1 0-16,-4 0 0 0,-1-2 0 0,2 2 0 15,2-2 0-15,0 1 0 16,4 1 0-16,-1-1 0 0,-5 1 0 0,-1-1 0 0,0-1 0 0,-2 0 0 0,-3 1 0 16,-43-2 0-16,70 3 0 0,-70-3 0 15,63 4 0-15,-63-4 0 0,58 6 0 0,-58-6 0 16,0 0 0-16,69 11 0 0,-69-11 0 0,0 0 128 16,54 8 0-16,-41-5-128 0,-1-1 192 0,0-1-64 15,-4-1 64-15,-1-1 0 0,-1 1 0 0,0-2 0 0,-2-1 0 0,0 1 0 16,-1-4 0-16,0 0 0 0,0-1 80 0,-1-3 32 15,1-1 0-15,-1-2 0 0,-1-1 0 0,-1-1 0 16,-1-2 0-16,1 0 0 0,-3-3-16 0,1 0 0 16,1 2 0-16,0-3 0 0,-4 1 0 0,2-1 0 0,1 1 0 15,-3-3 0-15,0-5-32 0,-2-6 0 16,0-3 0-16,0-1 0 0,1 0-16 0,-1-3-16 16,1-3 0-16,1 1 0 0,0-3-96 0,1 1 0 0,3 3-128 15,-2-1 192-15,1 7-192 0,0 2 0 0,0 4 128 16,-1-1-128-16,1-3 0 0,-3 0 0 15,2 2 0-15,-2 2 0 0,1 3 128 0,-2 2-128 0,0 2 0 16,1 0 0-16,-2 2 128 0,0 2-128 16,-1 0 0-16,1 1 144 0,-1 1-144 0,-1 0 128 15,1 3-128-15,-2 0 128 0,0-2-128 0,-3 2 160 16,2 0-160-16,-3 1 160 0,1-1-160 0,-2 1 128 16,-2-1-128-16,1 1 128 0,-1 2-128 0,-1 0 160 0,-5-2-160 0,-2 0 160 15,-2 2-160-15,-5 1 128 16,-1 2-128-16,-4 1 128 0,1 1-128 0,-4 0 0 0,-2 1 0 0,-5 0 128 15,-4 1-128-15,-1 1 0 0,-2 1 0 0,-8 2 0 0,-6 1 0 16,-5 3 0-16,-2 3 0 0,-1 0 0 16,9 0 0-16,-2 0-176 0,-4 5 176 0,-4-1-128 0,-2 3-160 15,3-1-32-15,5 0 0 0,6-2 0 32,3 0-656-32,3-1-144 0,4-1-32 0,3-1-13616 0,-1-1-2720 0</inkml:trace>
  <inkml:trace contextRef="#ctx0" brushRef="#br0" timeOffset="5139.68">7767 10767 6447 0,'-1'1'576'0,"-1"-1"-576"0,2 0 0 0,0 2 0 0,0-2 976 0,-1 1 96 0,-1 2 16 0,0 0 0 0,-1 3 752 0,-1 1 144 0,1 3 48 0,0-1 0 16,2 1-304-16,-2 2-64 0,3 0-16 0,-2 0 0 15,2-1-240-15,0 2-32 16,2-2-16-16,-2-1 0 0,1 1-288 0,1 0-64 0,-1 1-16 0,-1 2 0 15,1-1-160-15,-1-1-16 0,0 4-16 0,-1-1 0 16,1 1-64-16,-3 1-16 16,2 3 0-16,-2 1 0 0,0 0-208 0,0-1-64 15,0-5 0-15,-1 5 0 0,-1 4-80 0,-1 2-32 0,-1-2 0 0,1 0 0 0,-1 1-112 0,0-1-32 16,0 1 0-16,0-1 0 0,1 1-48 0,-1-3-16 16,3 2 0-16,0-3 0 0,1-1-128 0,0 0 160 15,3-2-160-15,-1-2 160 0,-1-1-160 0,2-1 0 16,2 1 144-16,-1-3-144 0,-1 0 0 0,1-3 144 15,2 3-144-15,-1-2 0 0,1-2 128 0,-1-2-128 16,1 1 0-16,1-1 0 0,-1-1 128 0,1-1-128 0,1 1 0 16,-1-3 0-16,-1 1 128 0,1 0-128 0,0-1 0 0,1-1 0 31,0 0 0-31,1-1 0 0,-1 0 0 0,3 0 0 0,-1 2 128 0,0-2-128 16,1 0 0-16,-1-2 0 0,-1 2 0 15,1-1 0-15,0 1 0 0,3-3 0 16,0 2 0-16,2-1 0 0,4-1 0 0,0-1 0 15,-1 1 0-15,2-1 0 0,-1 0 0 0,2 1 0 0,-1-1 0 0,3 0 0 16,-1-1 0-16,3 3 0 16,-1-1 0-16,0 0 0 0,2 1 0 0,-1 1 0 15,2 0 0-15,0-1 0 0,-24 2 0 0,0 0 0 0,72-1 0 0,-72 1 0 0,0 0 0 16,74 0 0-16,-74 0 0 0,0 0 0 16,79 0 0-16,-79 0 0 0,59 1 0 0,-59-1 0 15,62 3 0-15,-62-3 0 0,64 4 0 0,-64-4 0 16,66 6 0-16,-66-6 0 0,0 0 0 0,94 8 0 15,-94-8 0-15,0 0 0 0,86 6 0 0,-86-6 0 16,0 0 0-16,84-1 0 0,-84 1 0 0,56-2 0 16,-56 2 0-16,59-1 0 0,-59 1 0 0,59-2 0 0,-59 2 0 0,62 0 0 15,-62 0 0-15,63 5 0 0,-63-5 0 16,0 0 0-16,90 10 0 0,-90-10 0 0,0 0 0 0,76 11 0 16,-76-11 0-16,0 0 0 0,65 8 0 0,-65-8 0 15,0 0 0-15,0 0 0 0,82 9 0 0,-82-9 0 16,0 0 0-16,65 5 0 0,-65-5 0 0,0 0 0 15,69 8 0-15,-69-8 0 0,0 0 0 0,64 5 0 16,-64-5 0-16,0 0 0 0,0 0 0 0,76 11 0 16,-60-9 0-16,1-1 0 0,-2 2 128 0,2 0-128 15,-1 0 0-15,-1 0 0 0,-1-1 0 0,1 1 0 16,-1 0 128-16,-2 0-128 0,1 0 0 0,0-2 0 0,-1 1 0 0,3-1 0 16,-3-1 0-16,1 0 0 0,-2 0 128 15,1-1-128-15,0-1 0 0,1-1 0 0,-2 2 160 0,1-2-160 16,-2 0 128-16,-1-1-128 0,1 0 144 0,-1 0-144 15,-1 1 160-15,2-2-160 16,-3 1 176-16,2 0-176 0,-2 0 192 0,0-2-192 0,-2 2 192 0,0 0-64 16,-1-2 0-16,-1 2-128 0,1-2 224 15,-1 0-64-15,0-1-16 0,-2 2 0 0,1-2-16 16,0 0-128-16,0 1 192 0,-1-3-64 0,1 2 0 0,-1-2-128 0,0 0 192 0,1-1-64 16,1 0-128-16,-2 0 192 0,2 1-192 0,-2-4 192 15,1 1-64-15,-1 0 0 16,1-1 0-16,-1 0 0 0,-1-1 0 0,0 2 0 0,0-3 0 0,0 1 0 15,0 2 16-15,-1-3 0 16,-1 3 0-16,2-2 0 0,-1-1 32 0,-1 0 0 0,2-1 0 0,-1 2 0 16,1-1 0-16,0 1 0 0,1-2 0 15,-1-1 0-15,2-1-176 0,-1-1 192 0,1 1-192 0,0-2 192 16,3-1-192-16,-1 0 160 0,0 0-160 0,0-1 160 16,-1 4-160-16,1 0 160 0,-1 1-160 15,0 1 160-15,-2 1-160 0,1-1 128 0,-1 2-128 16,1 0 128-16,0 0-128 0,0 0 192 0,-1-1-192 0,1 1 192 0,-2 0-192 15,1 0 192-15,1 1-192 0,-2-1 192 16,1 3-192-16,0-2 192 0,-1 2-192 0,2 0 192 16,-2-1-192-16,1 1 160 0,-1 0-160 0,0-1 160 0,0 3-160 0,0-1 0 15,-1 0 0-15,1 3 128 0,0 0-128 16,-2-2 0-16,1 2 144 0,0 0-144 16,-1 0 0-16,-1 0 128 0,2 1-128 0,-2-1 0 15,0 3 0-15,2-2 144 0,-2 2-144 0,-1 0 0 16,0 0 128-16,-1-1-128 0,2 1 0 0,-2 0 0 15,1 1 128-15,-2 0-128 0,0 0 0 0,1 2 0 16,-2 0 128-16,0-1-128 0,-2 1 0 0,2 1 0 0,-2 0 0 0,2 0 0 0,2 0 0 16,-2 0 0-16,-2 1 0 15,-2 1 0-15,0-1 0 0,-2 2 0 16,0 0 128-16,2-1-128 0,-2 1 0 0,-1 0 0 0,0 0 128 0,-2 0-128 0,2 0 0 0,0-1 0 16,1 0 128-16,1-1-128 0,-1 2 0 0,0-2 0 0,-1 1 0 15,0-1 0-15,0 1 0 16,0-1 0-16,-2 1 128 0,2-1-128 15,-3 0 0-15,2 1 0 0,-1-1 128 0,1-1-128 16,-2 2 0-16,-2-1 0 0,2-1 0 0,-1 1 0 0,1-1 0 0,-1 2 0 16,-1-2 128-16,-2 1-128 0,-2 1 0 0,-1-2 0 0,5 1 128 15,-4-1-128 1,0 1 0-16,-1-1 0 0,0 2 128 0,-1-2-128 0,2 1 0 0,2 1 0 16,0-1 144-16,-2 1-144 0,-1-1 0 0,0 2 144 0,0 0-144 0,-1-2 128 31,1 2-128-31,-3 0 128 0,4 0-128 0,-2 1 0 0,0-1 144 15,-2-1-144-15,0 0 128 0,2 1-128 0,-2-1 128 0,0 0-128 16,3 1 0-16,-3 0 128 0,0-1-128 0,-1 0 0 16,1 1 128-16,0-2-128 0,2 2 128 0,-2-2-128 15,3 1 0-15,-1 0 144 0,-2 0-144 0,-2 2 0 16,1 0 144-16,-2 1-144 0,1-1 0 0,-1-1 144 16,-1 1-144-16,0 0 128 0,1-1-128 0,2-2 128 15,5 2-128-15,-1-1 0 0,-2-1 0 0,-3-1 128 16,1 0-128-16,0 0 0 0,1 0 0 0,2 0 0 15,1 0 0-15,1 0 0 0,0 1 0 0,2 1 0 16,0-1 0-16,0 2 0 0,-2 0 0 0,2 1 0 16,0 2 0-16,-2-1 0 0,1 3 0 0,-1-3 0 0,3 1 0 0,-1 1 0 15,0 1 0-15,3-1 0 0,1-1-160 0,1 0-16 16,5-1 0-16,1 0 0 16,4-1-720-16,2 0-128 0,4 2-48 0,3-2 0 15,5 2-656-15,2-1-128 0</inkml:trace>
  <inkml:trace contextRef="#ctx0" brushRef="#br0" timeOffset="7802.52">960 12814 5519 0,'2'-1'496'0,"1"-1"-496"0,0 2 0 0,-1 0 0 0,-1 0 736 0,2 2 48 0,1-2 16 0,3 1 0 0,3 1 592 0,1-1 112 0,3 3 32 0,2-1 0 15,-1 3-16-15,1-2 0 0,0-1 0 0,-1 1 0 16,1 0 112-16,-1 0 32 16,2-1 0-16,0 0 0 0,1 0-432 0,2 0-80 15,0-2 0-15,-20-1-16 0,0 0-368 0,59 0-80 16,-39 0-16-16,3-1 0 0,-1-2-64 0,2 1-16 16,-24 2 0-16,53-4 0 0,-53 4-208 0,0 0-32 15,76-3-16-15,-52 2 0 0,1 1-80 0,4-1 0 0,-29 1-16 0,60-2 0 16,-60 2-112-16,65-1-128 0,-65 1 176 0,68-3-176 0,-68 3 160 15,68-3-160-15,-68 3 128 0,65-4-128 0,-65 4 176 0,65-4-48 16,-65 4-128-16,56-2 192 0,-56 2-64 0,67 2 0 16,-67-2-128-16,73 5 192 0,-73-5-192 0,69 6 128 15,-69-6-128-15,68 6 0 0,-68-6 0 0,0 0 128 16,91 8-128-16,-91-8 0 16,63 4 0-16,-63-4 0 0,74 5 0 0,-74-5 0 0,76 2 0 0,-76-2 0 15,76 5 0-15,-76-5 0 0,81 4 0 0,-81-4 0 0,80 4 0 16,-80-4 0-1,81 6 0-15,-81-6 0 0,76 5 0 0,-76-5 0 16,68 5 0-16,-68-5 0 0,75 2 0 0,-75-2 0 16,77 5 0-16,-77-5 0 0,78 4 0 0,-78-4 0 15,81 4 0-15,-81-4 0 0,80 6 0 0,-80-6 0 0,74 4 0 0,-74-4 0 0,72 1 0 0,-72-1 0 32,65 2 0-32,-65-2 0 0,73 0 0 0,-73 0 0 15,78 0 0-15,-78 0 128 0,82 1-128 0,-82-1 0 0,85 3 0 0,-85-3 0 16,79 4 128-16,-79-4-128 0,70 5 0 0,-70-5 0 0,71 4 0 0,-71-4 0 15,66 3 0-15,-66-3 0 0,67 1 0 0,-67-1 0 16,73 1 0-16,-73-1 0 0,78 2 0 0,-78-2 0 16,76 1 0-16,-76-1 0 15,72 3 0-15,-72-3 0 0,65 3 0 0,-65-3 0 16,69 4 0-16,-69-4 0 0,65 3 0 0,-65-3 0 16,67 1 0-16,-67-1 0 0,73 0 0 0,-73 0 0 15,76-1 0-15,-76 1 0 0,78-1 0 0,-78 1 0 16,75-3 0-16,-75 3 0 0,71-2 128 0,-71 2-128 15,69-1 0-15,-69 1 0 0,63-3 0 0,-63 3 128 16,72-4-128-16,-72 4 0 0,73-4 0 0,-73 4 144 0,76-5-144 0,-76 5 128 16,79-1-128-16,-79 1 128 0,75 1-128 0,-75-1 128 15,70 0-128-15,-70 0 0 0,71 2 144 0,-71-2-144 16,75 1 0-16,-75-1 144 0,79-1-144 0,-79 1 0 16,81-2 128-16,-81 2-128 0,86-1 0 0,-86 1 0 15,83-3 0-15,-83 3 0 0,79-1 0 0,-79 1 0 16,82 0 128-16,-82 0-128 0,82-2 0 0,-82 2 0 15,81-2 0-15,-81 2 0 0,86-5 0 0,-86 5 0 16,90-4 0-16,-90 4 0 0,88-4 0 0,-88 4 0 0,79-4 128 0,-79 4-128 16,79-3 0-16,-79 3 0 0,76-6 144 0,-76 6-144 15,78-6 0-15,-78 6 144 16,80-5-144-16,-80 5 0 0,85-3 0 0,-85 3 128 0,85-1-128 0,-85 1 0 16,78 0 0-16,-78 0 0 15,76-2 0-15,-76 2 0 0,76-3 128 0,-76 3-128 0,75-3 0 0,-75 3 0 16,72-1 0-16,-72 1 0 0,83 1 0 0,-83-1 0 15,91 3 0-15,-91-3 0 0,86 5 0 0,-86-5 0 16,75 2 0-16,-75-2 0 0,69 0 0 0,-69 0 0 16,76 0 0-16,-76 0 0 0,87 2 0 0,-87-2 0 15,90 3 128-15,-90-3-128 0,88 4 0 0,-88-4 0 16,82 6 0-16,-82-6 128 0,79 7-128 0,-79-7 0 16,79 4 0-16,-79-4 0 0,82 3 0 0,-82-3 0 0,83 2 0 0,-83-2 0 15,90 3 0-15,-90-3 0 0,94 2 0 0,-94-2 0 16,87 1 0-16,-87-1 0 0,88-1 0 0,-88 1 0 15,83-5 0-15,-83 5 0 0,88-5 0 0,-88 5 0 16,93-6 0-16,-45 3 0 16,1 2 0-16,0-2 0 0,-49 3 0 0,86-4 0 0,-86 4 0 0,82-4 0 15,-39-1 0-15,-43 5 0 0,92-5 0 0,-45 2 0 0,1 0 0 0,1 0 0 16,2 2 0-16,-51 1 0 0,79-3 0 0,-79 3 0 16,86-3 0-16,-36 0 0 15,2 2 0-15,2 0 0 0,-2 1 0 0,0-2 0 16,-52 2 0-16,105 4 0 0,-105-4 0 0,109 6 0 15,-109-6 0-15,106 10 0 0,-106-10 0 0,100 10 0 16,-100-10 0-16,99 10 0 0,-99-10 0 0,100 10 0 16,-100-10 0-16,112 9 0 0,-112-9 0 0,111 9 0 0,-111-9 0 0,105 6 0 0,-50-4 0 15,1 0 0 1,-56-2 0-16,111 1 0 0,-49 1 0 0,3-2 0 0,1 1 0 0,-1 0 0 16,0 1 0-16,-1-1 0 15,-4 1 0-15,7-1 0 0,3 2 0 0,-5-2 0 0,-7 1 0 16,6 1 0-16,9 1 0 0,6 0 0 15,1 0 0-15,2 1 0 0,1-4 0 0,2 2 0 0,2-2 0 0,-1-1 0 0,-2 2 0 0,-4-2 0 16,1 0 0-16,-1-2 0 0,6-1 0 16,-2 1 0-16,-1-1 0 0,1 0 0 0,-3 0 0 15,4-1 128-15,4-2-128 0,-1 1 128 0,-6 0-128 0,-3 1 128 16,1 0-128-16,2-2 128 0,6 1-128 0,2-3 128 0,1 1-128 16,0 2 0-16,-3-1 144 15,-3-1-144-15,-7 1 0 0,2 1 0 16,5 0 0-16,1 1 128 0,-1 0-128 0,-2 1 0 15,-1-1 0-15,-4 1 128 0,-5 0-128 0,5 3 0 0,5 0 0 0,1 3 128 16,-4-1-128-16,-1-1 0 16,-1-1 0-16,0 1 128 0,-1 2-128 0,1 1 0 0,1 2 0 15,-4-2 0-15,-4 1 0 0,-2-3 0 0,1 1 0 0,4 1 128 16,-2-1-128-16,0 2 0 0,-1-1 0 0,-1 0 128 16,-1 2-128-16,-1-4 0 0,-4 1 0 0,-1-1 128 15,4 1-128-15,1-1 0 0,-3 1 0 0,-2-1 0 16,-1 0 0-16,0-2 0 0,1 2 0 0,0-4 128 0,4 2-128 0,-1 0 0 0,2 0 128 15,-2-1-128-15,-8 1 128 16,0 0-128-16,-1-3 128 0,-1 3-128 16,-5 0 128-16,1-1-128 0,2-1 160 0,0 1-160 15,-4 1 192-15,0-1-64 0,-2 1-128 0,-48 0 192 16,83 2-192-16,-83-2 144 0,67 2-144 0,-42-1 128 16,-1 2-128-16,-3 0 0 0,-4-2 0 0,-3 2 128 15,-2 1-128-15,-4-1 0 0,-2 1 0 0,-3 2-176 16,-3 0-528-16,-5 1-96 0,-2 3-32 0,-7 5-17344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6:43:14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3950 16880 5519 0,'0'-3'496'0,"0"0"-496"0,0 3 0 16,0 0 0-16,2 0 768 0,-2 0 64 0,1-1 16 0,0 1 0 0,2 0-80 0,1 0 0 0,2 3-16 0,-2 1 0 15,2 3-176-15,0 0-16 0,-2 0-16 16,-1 2 0-16,2 2-96 0,-5-11 0 0,0 0-16 0,0 0 0 16,20 78 16-16,-20-78 16 0,0 0 0 0,10 83 0 15,-10-83 0-15,4 59 0 0,-4-59 0 0,5 57 0 16,-5-35-80-16,0-22-32 0,0 0 0 0,7 75 0 15,-7-75-160-15,0 0-48 0,5 63 0 0,-2-47 0 0,-3-16 48 0,0 0 0 16,0 0 0-16,13 73 0 0,-10-55 0 0,-2 0 16 16,0 2 0-16,1-2 0 15,-2 1 48-15,1-1 16 0,1 0 0 0,-1 2 0 0,-1 0-16 0,1 1-16 16,-1-1 0-16,0 0 0 0,2 0-48 0,-2-2 0 16,0-1 0-16,0-3 0 0,0 2 48 0,0-4 0 15,-2 2 0-15,2-1 0 0,-1 0 0 0,1-2 0 16,-1 2 0-16,-1 0 0 0,1-1-80 0,1 0-16 0,0-3 0 15,0 1 0-15,1-1-16 0,-1-1-128 16,2-1 192-16,-1-1-64 0,0 0 64 0,2-2 0 16,0 0 0-16,0-1 0 0,-2-2 96 0,2 1 32 15,0 1 0-15,0-2 0 0,1 0 0 0,-1 1 16 16,1 1 0-16,-1 0 0 0,1 1-112 0,-1 0-32 16,1-1 0-16,-1 1 0 0,0 2-192 0,0-1 128 15,0 1-128-15,1 0 0 0,-1-1 0 0,1 2 0 16,-1-1 0-16,1 0 0 0,-1-2 0 0,1 0 0 15,2 0-128-15,-1 1 128 0,1-1 0 0,-2-1 0 16,0 0 0-16,1-1 0 0,-1 1 128 0,0-1 96 0,2-1 16 0,-2 0 0 16,0-1 64-16,1 0 16 15,0 2 0-15,-1-2 0 0,1-2-80 0,-1 2-16 0,2 2 0 0,-2-2 0 16,1 0-48-16,0 0-16 0,0-2 0 0,1 2 0 16,0 0-160-16,-1 0 128 0,4 2-128 0,-2-4 128 15,0 2-128-15,3 0 0 0,1 0 144 0,3 0-144 16,-3-1 176-16,4 0-48 0,-1-2 0 0,1 1 0 15,4 1 96-15,-2 0 16 0,2-1 0 0,0 1 0 16,-1-1-32-16,0 1 0 0,1-1 0 0,-1 2 0 16,-2-1-48-16,-1 1-16 0,2 0 0 0,2 1 0 15,-1-1-16-15,0 2 0 0,-1-1 0 0,0 1 0 16,-1-1-128-16,-1 2 128 0,-1 0-128 0,1-2 128 16,-3 1-128-16,2-1 0 0,1 2 0 0,0-2 0 15,-1 1 0-15,0-1 0 0,2-1 0 0,-1 1 0 0,1-1 0 0,-2 0 0 16,3 0 0-16,0 0 0 0,-3-1 0 0,2 1 0 15,2-1 0-15,-1-2 0 0,0 1 0 0,1 1 0 16,2-2 0-16,-2 0 0 0,2 2 0 0,-3-2 0 16,1 0 0-16,1 2 0 0,-1-1 0 0,2 1 0 15,0 1 0-15,-2 0 0 0,2 0 0 0,-2 1 0 16,2-1 0-16,-2 2 0 0,1-1 0 0,-2 1 0 16,3 1 0-16,-2-2 0 0,-1 0 0 0,3 1 0 15,1-1 0-15,-1-1 0 0,-1 2 0 0,0-2 0 16,2 0 0-16,2 0 0 0,-1 1 0 0,1-1 0 15,1 0 0-15,-2 0 0 0,0 1 0 0,0-1 0 16,2 2 0-16,-1 1 0 0,-1-2 0 0,1 0 0 16,1 2 0-16,-1-1 0 0,-1-1 0 0,1 1 0 15,-1-1 0-15,0 0 0 0,0-1 0 0,1 2 0 16,-1-2 0-16,1 1 0 0,1 1 0 0,0-2 0 0,0 0 0 0,-1 0 0 16,1-2 0-16,0 2 0 0,-2-1 0 0,1-1 0 15,-2 1 0-15,0 0 0 0,2 1 0 0,-2-2 0 16,-1 1 0-16,1-1 0 0,0 1 0 0,-1 1 0 15,1 0 0-15,-1 0 0 0,0 1 0 0,-2-1 0 16,0 2 0-16,1-2 0 0,-2 1 0 0,0-1 0 16,-2 0 0-16,2 0 0 0,2 0 0 0,-1 0 0 15,0 0 0-15,-1 0 0 0,-1-1 0 0,-1 1 0 16,2 1 0-16,-1-1 0 0,1 0 0 0,0 2 0 16,1-1 0-16,0 0 0 0,1 1 0 0,-2-2 0 15,0 1 0-15,-2 1 0 0,2-2 0 0,0 1 0 0,1 0 0 16,1 1 0-16,1-2 0 0,-2 1 0 0,3-1 0 0,-1 0 0 15,3 0 0-15,-2-1 0 16,1 1 0-16,0-2 0 0,-3 2 0 0,3-1 0 0,0 1 0 0,-1 0 0 16,3 1 0-16,-2-1 0 0,-3 2 0 0,4-1 0 15,-1 1 0-15,0 1 0 0,-3-2 0 0,1 0 0 16,3 2 0-16,-2 0 0 0,4-2 0 0,-1 2 0 16,0-1 0-16,1-1 0 0,0-1 0 0,2 1 0 15,0-1 0-15,1 0 0 0,0 0 0 0,2 0 0 16,-1 0 0-16,1 0 0 0,1-1 0 0,-3 1 0 15,1-1 0-15,0-1 0 0,0 1 128 0,0-1-128 16,1 1 192-16,-2 0-64 0,-2-1 0 0,-1 1-128 16,-1 1 192-16,0-2-64 0,-3 1 0 0,0 0-128 15,-1 1 192-15,-1 0-64 0,-1 0-128 0,-1 0 128 0,0 0-128 16,-3 0 128-16,2 1-128 0,-1-1 0 0,-1 3 144 0,0-2-144 16,0 1 0-16,1-1 128 0,-3 0-128 0,2 1 0 15,-1-1 0-15,-2 1 0 0,2-1 0 0,0 0 0 16,0 2 0-16,-1-1 0 0,0-1 0 0,0-1 128 15,0 2-128-15,0-2 0 0,1 0 0 0,-2 0 0 16,-1 0 0-16,0 0 0 0,1 0 0 0,1-2 0 16,-4 1 0-16,1 1 0 0,-1 0 0 0,-1-2 0 15,-1 1 0-15,0-1 0 0,-2 1 0 0,0 0 0 16,-1-1 128-16,0 1-128 0,-2-2 128 0,0 0-128 16,1 0 256-16,-2-1-32 0,1 0 0 0,1 0 0 15,-1-2 0-15,1 2 0 0,-1-2 0 0,0-1 0 0,1 1-96 16,-2 1 0-16,1-2-128 0,1 1 192 15,-1-1-192-15,0 1 128 0,1-1-128 0,-1 0 0 0,2 1 0 0,-2-1 128 16,1 0-128-16,1 0 0 0,-2 0 0 0,1-3 0 16,-1 0 128-16,2-1-128 0,-2 0 0 0,1-2 176 15,-2 2-176-15,1-3 160 0,0 0-32 0,-1-2 0 16,2 3 0-16,-2-2 0 0,3-2 16 0,-6 0 0 16,3-1 0-16,0 1 0 0,0-2-16 0,-2 1 0 15,2-1 0-15,0 0 0 0,-1 2-128 0,0-3 192 16,-1 2-192-16,1-1 192 0,-1 2-192 0,2-1 160 15,-1 0-160-15,1-1 160 0,-1-1-160 0,1 2 160 16,0-2-160-16,0 2 160 0,-2 1-160 0,1-3 192 16,-1 0-192-16,-1-1 192 0,2 0-64 0,-2-2 0 15,2-1 0-15,-2 2 0 0,0 1 0 0,0-1-128 16,2 1 192-16,-2 3-64 0,0-2-128 0,2 2 128 0,-2-1-128 16,0 1 128-16,2 4-128 0,-2-2 0 0,0-1 0 0,0 2 128 15,-1-1-128-15,1 1 0 0,0 1 0 0,1-1 128 16,-1 3-128-16,0 0 0 0,0 3 0 0,0-1 0 15,0 0 0-15,-1 0 128 0,1 0-128 0,1 2 0 16,-1-1 0-16,0 1 128 0,-1-2-128 0,1 1 0 16,0 2 0-16,2 0 128 0,-2 0-128 0,0 0 0 15,0-2 0-15,0 2 0 0,1 2 128 0,-1-2-128 16,1 1 0-16,-1 0 0 0,2 2 0 0,-2 0 0 16,0-2 0-16,1 2 0 0,-3 0 0 0,0-2 0 15,0 2 0-15,0 0 0 0,-1 1 0 0,1 0 0 16,-1 2 0-16,0-1 0 0,2 2 128 0,-2-1-128 0,-1 1 0 0,0 0 0 15,2 0 0-15,-3 0 0 0,1 1 0 0,-1-1 0 16,-1 2 0-16,0-2 0 0,-1 1 0 16,-2 0 0-16,1 1 0 0,-2-1 0 0,-1-1 0 0,2 0 0 15,-1 0 0-15,-1 0 0 0,-3 0 0 0,0 0 0 16,-2-1 128-16,1 1-128 0,-3 0 0 0,0 0 0 16,-1 0 0-16,0 0 0 0,-1 0 0 0,-2 0 0 15,-2 1 0-15,0 1 0 0,5 0 0 0,-2 0 0 16,1 1 128-16,-1 0-128 0,-3-1 0 0,-4 3 0 15,-3 0 0-15,-3-1 0 0,-1 2 0 0,0-2 0 16,0-1 0-16,1 0 0 0,3 0 0 0,-1-2 0 16,-3 2 0-16,-3-1 0 0,3 2 0 0,-5 0 0 15,-2 0 0-15,-1 2 0 0,3 0 0 0,-3-1 0 0,-4 2 128 0,-1-3-128 16,5 1 0-16,0-1 0 0,3-1 0 16,-3 0 0-16,1-1 0 0,1 0 0 15,1-1 0-15,-3 1 0 0,1-1 0 0,0 1 0 0,-2-1 0 0,2-1 0 16,6 0 0-16,-4 0 0 0,1-1 0 0,-2-1 0 15,5 1 0-15,-4-1 0 0,-1 1 0 0,-2 1 0 16,-2 0 0-16,-2 0 0 0,2 1 0 0,2-1 0 16,-2 0 0-16,1 0 0 0,2-1 0 0,-2-1 0 15,3 2 0-15,1 0 0 0,0 0 0 0,1 2 0 16,2-1 0-16,-2 1 0 0,-5 1 0 0,1-1 0 16,-1 1 0-16,8-1 0 0,7-1 0 0,-1 0 0 15,-6 1 0-15,-4-2 0 0,-3 0 0 0,1 0 0 16,3 1 0-16,-1 1 0 0,2-2 128 0,0 1-128 15,2-1 0-15,-2 0 0 0,0 0 0 0,1 0 0 0,4-1 0 16,-1-1 0-16,3 1 0 0,0-2 0 0,0 2 0 0,0-2 0 16,0 0 0-16,3 0 0 0,2 2 0 0,-2-4 0 15,0 3 0-15,0-1 0 0,1 0 0 0,2 0 0 16,1 0 0-16,1 2 0 0,2-2 0 0,0 0 0 16,0 0 0-16,3 1 0 0,3 0 0 0,1 1-224 15,1-1 80-15,1 1 16 16,2 1-352-16,2 0-64 0,1 1-16 0,0 1 0 15,4 1-224-15,1 1-48 0,-1 1-16 0,3 3-18096 0</inkml:trace>
  <inkml:trace contextRef="#ctx0" brushRef="#br0" timeOffset="6071.54">6599 17242 3679 0,'1'-6'320'16,"1"2"-320"-16,-1 2 0 0,1 1 0 0,-1 0 544 0,2-2 32 0,1-3 16 0,0-2 0 0,5-2 160 0,-2-2 16 0,-2 1 16 0,3 0 0 15,-3 2 432-15,1 1 64 0,-1 1 32 0,1 0 0 16,1-2-224-16,0 1-32 0,2-1-16 0,-1-1 0 16,2-2-272-16,3-2-64 0,1-2-16 0,3-1 0 15,0 3-160-15,1-3-16 0,5-1-16 0,-2-2 0 0,3 1-288 0,0 0-48 16,3-1-16-16,0 0 0 0,-2 2 240 15,1-2 64-15,-2 2 0 0,1-2 0 0,2-1 16 0,2-2 16 16,1 0 0-16,0 1 0 0,-2 2-48 0,-1 0-16 16,1 3 0-16,0 0 0 0,1 0-128 0,-1 0-32 15,2 2 0-15,1 1 0 0,0 1-112 0,-2 0-16 16,1 1-128-16,0 0 192 0,1 4-64 0,-2-1-128 16,0 2 176-16,-1 3-176 0,0 1 320 0,2 0-64 15,2 1 0-15,-1 0 0 0,2 1-48 0,1 1-16 0,0-2 0 0,1 1 0 16,3 1-192-16,2-1 176 15,1-1-176-15,1 2 160 0,2 0-160 0,-2 2 160 0,4-1-160 0,-1 0 160 16,1 1-160-16,1 1 0 16,1-1 144-16,-1 0-144 0,-1 1 912 0,1-2 112 15,2 2 32-15,1 1 0 16,-1 0-1648-16,3 2-336 0,1-2-64 0,-1 1-16 0,0-1 1616 0,-1 0 320 16,-6 2 64-16,3-1 16 15,2 2-1648-15,-1 3-336 0,-49-10-64 0,96 26-16 0,-96-26 864 0,93 27 192 0,-93-27 0 0,92 29 0 16,-92-29 176-16,91 27-16 0,-91-27 0 0,101 31 0 15,-48-15-32-15,0 2-128 0,4 2 192 0,-57-20-64 16,95 34-128-16,-95-34 0 0,97 32 0 0,-42-15 0 16,6 3 0-16,2 0 0 0,2 0 0 0,2-1 0 0,-2 1 0 15,-2 0 0-15,-2-2 0 0,-2-1 0 16,1 2 0-16,-2-3 0 0,-3 3 128 0,-2-5-128 16,0-1 128-16,-2-2-128 0,-1 0 192 0,-2-1-64 15,-48-10 64-15,92 21 16 0,-48-14 0 0,0-1 0 0,-3-2-16 0,-2-1-16 16,0 0 0-16,-3-2 0 0,0-1-16 0,-5 2 0 15,-2-2 0-15,-2-2 0 0,-3 2 0 0,-3-1 0 16,2 0 0-16,-8 1 0 16,0 0 16-16,-3-2 0 0,-2 1 0 0,0-1 0 0,-3 1-176 0,-3 1 0 15,-1 0 0-15,-3 0 128 16,0 0-448-16,-3 1-112 0,-1-1-16 0,-1 3-9840 16,-4 0-1968-16</inkml:trace>
  <inkml:trace contextRef="#ctx0" brushRef="#br0" timeOffset="6630.52">11319 16965 8287 0,'-6'0'368'15,"2"0"80"-15,1 1-448 0,1-1 0 0,4 0 0 0,-1 0 0 0,2 0 848 0,-2-1 96 0,2 1 16 0,3 0 0 0,2-2 448 0,1 2 80 0,1-1 32 0,0 1 0 16,1 0 128-16,0 1 16 15,1 1 16-15,0-1 0 0,1 1-720 0,0 0-128 16,-1 1-48-16,3 0 0 0,-3 1-256 0,2 1-48 0,1-1-16 0,-3 1 0 31,2 0-80-31,0-1-32 0,2 2 0 0,-2-2 0 0,0 1-64 16,2 1-16-16,-2 0 0 0,0-1 0 0,-1 4 48 0,-1-2 16 16,1 0 0-16,-1 1 0 0,-3 1 80 0,-2-1 16 15,-1 0 0-15,-3-1 0 0,0 0 80 0,-3 0 0 16,-2 1 16-16,0-1 0 0,-4 2 48 0,-3 1 16 15,0-2 0-15,-3 1 0 0,-2 0-32 0,0 1-16 16,-2 0 0-16,-1-1 0 0,1 1-144 0,-3-2-16 16,-1 2-16-16,2 0 0 0,0-2-112 0,-1 1 0 15,1 1-16-15,1-3 0 0,0 1-112 0,1-2 0 16,2 1-128-16,0-1 192 0,2-1-192 0,0 1 0 16,1-2 0-16,2-1 0 0,1 1 0 0,1-2 0 15,1-1 0-15,2 0 0 16,0-1-480-16,0-1-144 0,2 1-16 0,-1-1-16 15,2-1-1312-15,1 1-256 0,0-1-48 0,1 0-12768 0</inkml:trace>
  <inkml:trace contextRef="#ctx0" brushRef="#br0" timeOffset="7398.92">12207 17137 7359 0,'1'-6'320'0,"-1"2"80"0,2 1-400 0,-1 1 0 0,1 0 0 0,-1 1 0 0,1-1 832 0,-1 0 64 0,3-3 32 0,-1 0 0 0,3 0 640 0,-2 0 128 16,0-1 32-16,-1 2 0 0,1-2 112 0,-1 2 16 16,1-2 16-16,-1-1 0 0,1 2-432 0,-1-2-96 15,0 1 0-15,0-1-16 0,-2 0-48 0,1 0-16 16,-1 0 0-16,0 0 0 0,-1 1-352 0,-1 0-64 15,0 2-16-15,-2-2 0 0,0-1-384 0,-3 2-64 0,1-1-32 0,-2 0 0 16,0 1-144-16,-2 0-16 0,1 3-16 0,-4-3 0 16,1 3-176-16,0 0 0 0,-3 2 144 0,-1 2-144 15,0 0 0-15,1 3 0 0,0 0 0 0,0 2 0 16,1 0 0-16,0 3-208 0,2 2 16 0,0-1 16 16,1 0-112-16,1 2-32 0,1 1 0 0,2 0 0 15,3 0 96-15,2-1 16 0,-1 0 0 0,4-2 0 16,1 0 16-16,2-1 0 0,1 0 0 0,1-3 0 15,3 2-16-15,-2-4 0 0,2 1 0 0,2-3 0 16,0 0 0-16,1-3 0 0,0-2 0 0,-2 1 0 16,0-2 208-16,-1 0 0 0,-1 2 0 0,-1-4 160 15,1 0 144-15,-1-4 16 0,-1 1 16 0,-1-1 0 0,1 1 272 16,-3-1 48-16,0 1 16 0,1 1 0 0,-3-2-64 0,1 1-16 16,-1 1 0-16,0-2 0 0,0 2-144 0,-2 2-48 15,1-1 0-15,-1 2 0 0,0 1-160 0,-1 2-48 16,1-1 0-16,-2 2 0 0,2 3-192 0,-1 0 176 15,1 2-176-15,1 1 160 0,2 1-160 0,1 2 0 16,2 1 0-16,3-1 0 0,-1 0 0 0,2 1 0 16,0-2 0-16,0 2 0 0,2-1 0 0,0-1 0 15,-1 1 0-15,2-2 0 0,-2-3 0 0,-1-1 0 16,0 1 0-16,1-3 0 0,-1 2 0 0,0-3 0 16,0 2 0-16,-2-2 0 0,-2 1 0 0,-2-1 0 15,0 0 0-15,1 0 0 0,-2-1 0 0,-1-1 0 16,0 2 0-16,-1-1 0 0,2-1 0 0,-2 1 0 15,1 0 0-15,-1-1 0 16,1 1-704-16,-2 1-32 0,1-2 0 0,-1 2 0 16,0 0-2016-16,0 0-416 0</inkml:trace>
  <inkml:trace contextRef="#ctx0" brushRef="#br0" timeOffset="7816.57">12499 16952 10127 0,'-2'-8'896'0,"0"2"-704"0,2 0-192 0,0 3 0 0,2 1 1472 0,-2 0 256 0,1 1 48 0,0-1 16 0,1 0-384 0,1-3-64 0,0 3 0 0,-1 0-16 16,1 2 512-16,1 2 96 16,-1 2 32-16,2 0 0 0,-1 3-1008 0,0 2-208 0,0-1-48 0,-1 2 0 15,1 1-432-15,1 0-80 0,-1 2-32 0,0 0 0 16,2-2-160-16,-1-1 192 15,2 0-192-15,2-2 192 0,-1 0-192 0,2-1 0 16,-1-3 0-16,1 0 0 0,-1-1 0 0,0 0 192 16,-1-3-32-16,1 0 0 0,-1-2 304 0,1-1 64 15,-2 1 16-15,-1-4 0 0,1 2 224 0,-2-2 32 16,-1 0 16-16,1-1 0 0,-2 0 16 0,-1-1 0 16,0 1 0-16,-1-2 0 0,-1 1-320 0,0-2-48 0,-1-1-16 0,-1-1 0 15,1 1-80-15,-2-2-32 16,0 1 0-16,3-1 0 0,-1 2-16 0,-1-1-16 0,2 0 0 0,0 0 0 15,0 1-144-15,2 3-32 0,-1-1 0 0,1 2 0 16,-1 0-128-16,2 1 0 0,1 1 0 0,-1-1 0 16,1 3-272-16,-1 2-48 0,3-1 0 0,-2 2 0 31,2 2-784-31,-2 1-176 0,0-2-16 0,0 3-16688 0</inkml:trace>
  <inkml:trace contextRef="#ctx0" brushRef="#br0" timeOffset="8535.35">12928 17139 8495 0,'4'1'768'0,"-1"-1"-624"0,-1 0-144 0,1 0 0 0,-1-1 0 15,-1 1 0-15,2-2 0 0,0 1 0 0,4-2 1856 0,1-1 384 0,2-2 80 0,-1 0 16 0,0 1-32 0,1-1 0 16,0 0 0-16,0 1 16 0,0 1-720 0,-1-4-160 16,2 1-32-16,-1 0 0 0,-2 0-352 0,2 0-80 0,-1 0-16 0,0-3 16 15,0 2-320-15,-1-1-64 16,1-2-16-16,-2 3 0 0,0-1 48 0,-1 1 0 16,-2 0 0-16,-1 0 16 0,-2-2-224 0,-1 0-32 15,-1 2-16-15,-4-1 16 0,0 2-80 0,-2-1-16 16,1 4 0-16,-2-1 0 0,-1 0-288 0,-4 0 128 15,1 1-128-15,-2 1 128 0,1 0-128 0,0 1 0 16,0 2 0-16,1 0 0 0,0 2 0 0,3 1-160 0,-1 3 160 0,3 0 0 16,0-1-176-16,-1 2 176 0,3 3-192 0,-1 2 192 15,2 2-192-15,-2 0 192 0,3 3-192 0,1-2 192 16,0 1-272-16,2-1 16 0,3-1 16 0,0 1 0 16,-3-15-32-16,0 0-16 0,0 0 0 0,0 0 0 15,0 0 32-15,51 60 16 0,-37-54 0 0,0-3 0 16,2 0 240-16,-2-3-176 0,3 0 176 0,-2-2-160 15,4 1 160-15,-4-2 224 0,1 0-48 0,-1-1-16 16,1-2 96-16,-2 1 0 0,-1-1 16 0,-2 0 0 16,-1-1 112-16,-2 0 0 0,-1-1 16 0,0-1 0 15,0 1 32-15,-2-1 0 0,0 1 0 0,-2 1 0 16,0-2-128-16,0 2-32 0,0 0 0 0,-1 0 0 16,1 0-96-16,0 0-32 0,0 1 0 0,1-1 0 0,0 0-144 0,2 2 0 15,-2 0 0-15,2 1 128 0,0 1-128 0,-2 2 0 16,0-1 0-16,2 2 0 0,-2 0 0 0,0 2 0 15,2 1 0-15,-2 1 0 0,2 0-192 0,-1 0 192 16,5 2-192-16,-3-2 192 0,2 2-224 0,-1 0 80 16,2-2 16-16,0 1 0 0,0 0 128 0,-2-1-192 15,2-1 192-15,-1 0-192 0,-1-1 192 0,1 1 0 16,-4 0 0-16,2 0 0 0,-1 0 0 0,-2-2 0 16,1 1 0-16,-1-2 0 0,-1 1 0 0,-1-1 0 15,3 1 0-15,-1-1 0 0,-1 2 0 0,0-1 0 16,-1 1 0-16,1-2 0 0,0 1 0 0,0 0-160 15,0-1 160-15,1 0 0 16,0 2-576-16,2-1 0 0,-1-1 0 0,2 2 0 16,1-1-992-16,-1 0-208 0,-2 1-32 0,2-1-13776 0</inkml:trace>
  <inkml:trace contextRef="#ctx0" brushRef="#br0" timeOffset="9019.59">13943 17064 7711 0,'7'-7'336'0,"-2"1"80"0,-1 0-416 0,-3 2 0 0,1 1 0 0,-2 2 0 0,1-2 1664 0,0-3 240 0,2-2 48 0,-1-2 16 0,-1-3 1328 0,-2 1 272 15,-2-1 48-15,-1 0 16 0,-2 2-1184 0,-3 1-224 16,2-1-48-16,-4 1-16 0,0 0-912 0,-2 1-176 15,2 2-48-15,-1 2 0 0,1 0-672 0,0 3-144 16,-3 0-16-16,0 1-16 0,1 2-176 0,0 1 0 16,0 0 0-16,2 3 0 0,1 2 0 0,2 0-176 15,1 1 176-15,0 2-128 0,1 1 128 0,2 2 0 16,1-2-144-16,0 1 144 0,3 0-192 0,0 0 48 16,2-1 0-16,2-1 0 0,0-2-112 0,2 1-32 15,-1-2 0-15,2 0 0 0,0 0 48 0,1-3 16 0,0 2 0 0,-1-5 0 16,0 1 224-16,0-2-144 0,0-2 144 0,0 1-128 15,0-2 128-15,0-1 176 16,0 0-48-16,1-2 0 0,-3 0 80 0,1 1 16 16,0 1 0-16,-2-1 0 0,0 0-32 0,0 0-16 0,-1 3 0 0,-2-1 0 15,1 3-32-15,-1-2 0 0,-1 4 0 0,0-1 0 16,0 2 16-16,0 0 0 0,2 2 0 0,-1 1 0 16,2 1 0-16,0 2 0 0,1-1 0 0,0-1 0 15,3 3-160-15,-1-3 0 0,1 2 0 0,1-4 0 16,1 1 0-16,1-2-144 0,0-1 144 0,1-2-208 31,2 1-656-31,-1-2-128 0,3 0-32 0,-3-2 0 16,2 2-1536-16,-1-1-304 0</inkml:trace>
  <inkml:trace contextRef="#ctx0" brushRef="#br0" timeOffset="9505.01">14453 16966 10703 0,'2'-8'224'0,"-1"1"48"0,0 0 16 0,-2 1 32 0,1 2-320 0,-3 1 0 0,0-1 0 0,-1-2 0 0,-3-2 2640 0,-3-4 464 0,-3-1 96 0,-4 2 0 16,-1 3-368-16,0 1-80 0,-1 2 0 0,0 4-16 0,-1 0-1520 0,1 3-288 0,1 1-64 0,3 3-16 15,0 0-512-15,3 1-96 16,0 1-32-16,4 1 0 0,1 0-208 0,3 0 128 0,1 1-128 0,1 0 0 15,2-3 0-15,2 1 0 16,2-1 0-16,0-1-160 0,3 0-112 0,0-2-32 16,2-1 0-16,1-2 0 15,0-1-272-15,2-1-64 0,0-1-16 0,2-2 0 16,-1 1-352-16,-1-1-64 0,2-2-16 0,-1 2 0 16,-2 1 192-16,-1 0 48 0,-1 2 0 0,-1 0 0 0,1 2 528 0,-2 2 96 0,0 1 32 0,-2 3 0 15,-5-7 320-15,0 0 80 0,0 0 16 0,0 0 0 16,29 75 304-16,-29-75 64 0,0 0 16 0,10 73 0 15,-10-73 224-15,0 0 32 0,2 82 16 0,-2-82 0 16,-2 53-128-16,2-53-32 0,-5 53 0 0,5-53 0 16,-5 51-416-16,1-30-96 0,1-2-16 0,-2-2 0 15,1-2-192-15,-1-1 0 0,-1 1 0 0,-1-4 0 16,-2-1 0-16,1-2 0 0,-1-1 128 0,0-1-128 16,-1-2 192-16,-2 0-16 0,0-1 0 0,0-1 0 15,0-1 288-15,0-1 64 0,2-1 16 0,2-1 0 0,1-1-720 0,0-1-144 16,1 0-16-16,2-2-16 15,1 1-1664-15,2-2-336 0</inkml:trace>
  <inkml:trace contextRef="#ctx0" brushRef="#br0" timeOffset="9887.74">14576 17010 6447 0,'1'-3'576'0,"1"2"-576"0,-1-1 0 0,1 2 0 0,-1 2 1872 0,1-2 272 0,0 1 48 0,4 1 16 16,1 2 272-16,2 0 48 15,2 3 16-15,-11-7 0 0,0 0-240 0,0 0-64 0,59 35 0 0,-42-28 0 0,0 1-576 0,1-4-112 16,2-1-16-16,-1-2-16 16,-1-1-560-16,-1-1-96 0,1-2-32 0,-1-1 0 15,0-2-384-15,-1-1-96 0,-1-2-16 0,-1-1 0 16,1 1-176-16,-4-3-32 0,-1 1-128 0,-2-2 192 15,1 1-192-15,-5-1 0 0,0 2 128 0,-4-4-128 16,-1-2 0-16,-5-1 0 0,-4-3 0 0,-1 3 0 16,-3 1-160-16,-2 1 32 0,-2 3 0 0,-3 2 0 15,-5 4 128-15,1 3 0 0,4 5 0 0,2 1 0 16,5 0 192-16,-1 5 0 0,2 3 16 0,3 3 0 16,4 3-16-16,4 1-16 0,2-17 0 0,0 0 0 0,0 0 16 0,33 66 16 15,-33-66 0-15,0 0 0 0,60 45-32 0,-60-45-16 16,0 0 0-16,72 41 0 15,-72-41-160-15,0 0-224 0,69 45 48 0,-69-45-19216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3T17:21:09.1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3T17:21:10.481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23560 14885 0,'0'0'0,"0"0"31,0 0-15</inkml:trace>
  <inkml:trace contextRef="#ctx1" brushRef="#br0">19515 8601 7359 0,'-2'-1'656'0,"1"-3"-528"0,1 1-128 0,0 3 0 0,-2-2 736 0,2 0 112 0,-1-3 32 0,0-2 0 15,-1-1 1120-15,1-1 240 0,-1 1 32 0,1 1 16 16,2 3-288-16,-1 1-48 0,3 0-16 0,0 1 0 15,0 2-336-15,1 3-80 0,0 3-16 0,-4-6 0 16,0 0-272-16,0 0-48 0,23 52-16 0,-23-52 0 16,10 43-224-16,-10-43-48 0,11 49-16 0,-7-19 0 15,2 1-400-15,-2-3-80 0,-4-28-16 0,10 57 0 16,-4-25-176-16,-2 3-32 0,3 4-16 0,-1-1 0 16,-1 0-160-16,0-1 128 0,-1 1-128 0,0 0 128 15,0 3 0-15,-1-4-128 16,1-4 192-16,-2 0-64 0,-1-2 0 0,-1 1 0 0,2 0 0 0,-2-1 0 0,0-6 32 0,-2 5 0 15,1 4 0-15,-1 1 0 0,2 2-16 0,-1 1 0 16,-2 1 0-16,2 2 0 0,-1 2-16 0,1-1 0 16,-1-1 0-16,1-1 0 0,0-2-128 0,-1-6 192 15,2-1-192-15,0 3 192 0,2 6-192 0,-1 2 128 16,0-1-128-16,2 2 128 0,3-2-128 0,-2 0 0 16,2-1 144-16,0 1-144 0,-1-2 0 0,1-1 128 15,-1-2-128-15,0 0 0 0,-1-2 128 0,0 1-128 0,-1 2 160 0,0 1-160 16,1 3 160-16,-3-2-160 0,2 4 160 0,-1-4-160 15,1 2 160-15,-2-1-160 0,0-1 160 0,-1 0-160 16,2-1 176-16,-2-3-176 0,1-1 192 0,-1 1-192 16,2 1 160-16,-1 0-160 0,0 2 128 0,1 2-128 15,-1-3 0-15,2 1 128 0,0 1-128 0,-2 1 0 16,2 1 0-16,0-1 0 0,0-1 0 0,-2 2 0 31,1-1 0-31,-1 1 0 0,0 0 128 0,1 0-128 0,-1 0 0 0,1 1 0 0,1 0 0 0,-2-1 0 16,2 2 0-16,0-2 0 0,1 0 0 0,-1-2 0 0,-1 1 0 0,1-2 0 15,2 0 0-15,-4-1 0 0,2 2 0 0,0 2 0 32,-1 2 128-32,1 0-128 0,0 3 0 0,0-4 0 0,0 3 0 0,-2-2 0 0,2-1 0 0,-2 0 0 15,1-1 128-15,-1-3-128 0,1-4 0 0,-1 5 0 32,-1 0 0-32,0 2 0 0,1-1 0 0,1 1 128 15,-1 1-128-15,1-2 0 0,-1 0 0 0,0 0 128 16,-1 0-128-16,0-2 0 0,2-2 0 0,-2 1 128 15,0 3-128-15,0-2 0 0,-2 0 128 0,2 0-128 16,0 2 0-16,0-1 128 0,2 2-128 0,-1 0 0 0,1 4 0 16,-1-2 128-16,2-4-128 0,-2-2 0 0,2 1 0 0,-1-1 0 15,0 1 0-15,0 0 0 0,1 0 0 0,-2 2 0 16,2 4 0-16,-2-3 0 0,2-2 128 0,0 2-128 16,0 0 0-16,0-1 0 0,-1-1 0 0,0-2 0 15,1 0 0-15,0-3 0 0,-2 0 0 0,0-2 0 16,2-1 0-16,-1 2 0 0,-1-1 128 0,0 2-128 15,2-3 0-15,-1-4 0 0,0-4 0 0,1 3 128 16,0 6-128-16,0 1 128 0,1 1-128 0,-1-1 128 16,-2-3-128-16,1-4 192 0,-1 3-192 0,1-1 192 15,-1-1-64-15,0 1-128 0,1 3 192 0,-2-1-64 0,1-2-128 0,-1 0 192 16,0 3-192-16,2 2 192 0,-1-4-192 0,1 3 0 16,0-1 144-16,1 0-144 0,1-3 0 0,-1 0 128 15,2-1-128-15,-4-1 0 0,3-2 0 0,-1-3 0 16,0 0 0-16,0-1 128 0,-1-3-128 0,0 0 0 15,-1 1 128-15,1-1-128 0,-2 0 0 0,0 0 144 16,0 0-144-16,0-2 0 0,1 1 176 0,-1-3-176 16,0-4 160-16,0 3-160 0,-1 0 160 0,1 1-160 15,0 1 160-15,1-2-160 0,-1-2 128 0,0-2-128 16,2-2 0-16,-2-1 144 0,1 0-144 0,-1-3 0 0,0 1 0 0,0-1 0 16,0-2 0-16,0-2-256 0,0 1 64 0,-1-2 16 31,-1 0-576-31,1-3-112 0,-2 1-32 0,1-2-13088 0,0-2-2624 0</inkml:trace>
  <inkml:trace contextRef="#ctx1" brushRef="#br0" timeOffset="1761.74">18512 14902 7359 0,'3'-1'656'0,"-2"-1"-528"0,0 2-128 0,1 0 0 0,-1-1 688 0,2 0 96 0,0-1 32 0,2 1 0 0,1-1 1136 0,1 1 224 15,-1-1 64-15,1 2 0 0,-1 0-16 0,-1 0 0 16,1 0 0-16,-2 0 0 16,2 2-336-16,1-2-64 0,0 0-16 0,0 0 0 0,-7 0-480 0,0 0-112 15,0 0 0-15,0 0-16 0,55-7-368 0,-55 7-80 16,0 0-16-16,0 0 0 0,62-16-320 0,-62 16-64 16,0 0-16-16,0 0 0 0,61-14-144 0,-61 14-16 15,0 0-16-15,0 0 0 0,62-6-160 0,-62 6 192 16,0 0-192-16,0 0 192 0,62 0-192 0,-62 0 0 0,0 0 0 0,0 0 128 15,64 9-128-15,-64-9 0 0,0 0 0 0,0 0 128 16,70 7-128-16,-70-7 0 16,0 0 0-16,0 0 0 0,68 6 0 0,-68-6 0 0,0 0 128 0,0 0-128 15,69-2 0-15,-69 2 0 0,0 0 0 0,0 0 128 16,71-4-128-16,-71 4 0 0,0 0 0 0,0 0 128 16,66 4-128-16,-66-4 128 0,0 0-128 0,0 0 128 15,61 9-128-15,-61-9 0 0,0 0 144 0,0 0-144 16,69 11 0-16,-69-11 144 0,0 0-144 0,0 0 0 15,77 4 128-15,-77-4-128 0,0 0 0 0,63-3 0 16,-63 3 128-16,0 0-128 0,67-5 0 0,-67 5 0 0,0 0 0 0,63-7 0 16,-63 7 0-16,0 0 0 0,61-5 0 0,-61 5 0 15,0 0 0-15,59-4 0 0,-59 4 0 0,0 0 0 16,0 0 0-16,72-1 0 0,-72 1 128 0,0 0-128 16,0 0 0-16,72 1 0 15,-72-1 160-15,0 0-160 16,0 0 128-16,77 6-128 0,-77-6 128 0,0 0-128 15,0 0 0-15,77 8 128 0,-77-8-128 0,0 0 0 16,0 0 0-16,78 9 0 0,-78-9 0 0,0 0 0 16,0 0 0-16,75 4 0 0,-75-4 0 0,0 0 0 0,0 0 0 0,76 6 0 15,-76-6 0-15,0 0 0 0,67 5 0 0,-67-5 0 16,0 0 0-16,63 7 0 0,-63-7 0 0,0 0 0 16,71 6 0-16,-71-6 0 0,0 0 0 0,76 6 0 15,-76-6 0-15,0 0 0 0,82 1 0 0,-82-1 0 16,0 0 0-16,81-4 0 0,-81 4 0 0,0 0 0 15,72-4 0-15,-72 4 0 0,0 0 0 0,72-6 0 16,-72 6 0-16,0 0 0 0,73-3 0 0,-73 3 0 16,0 0 0-16,64 2 0 0,-64-2 0 0,0 0 0 15,75 5 0-15,-75-5 0 0,0 0 0 0,80 7 0 0,-80-7 0 0,0 0 0 16,83 9 0-16,-83-9 0 0,0 0 0 0,80 7 0 16,-80-7 128-16,0 0-128 0,69 4 0 0,-69-4 0 15,0 0 0-15,76-1 128 0,-76 1-128 0,0 0 0 16,81-2 0-16,-81 2 0 0,0 0 0 0,80-1 0 15,-80 1 128-15,0 0-128 0,85 0 0 0,-85 0 0 16,0 0 0-16,85 6 0 0,-85-6 0 0,0 0 0 16,82 7 0-16,-82-7 0 0,0 0 0 0,73 4 0 15,-73-4 128-15,0 0-128 0,83 3 0 0,-83-3 0 16,0 0 0-16,79 1 0 0,-79-1 0 0,63 0 0 0,-63 0 0 0,62-1 0 16,-62 1 0-16,62-2 0 0,-62 2 128 0,65 0-128 15,-65 0 0-15,62 0 0 0,-62 0 0 0,0 0 0 16,89-1 0-16,-89 1 0 0,0 0 0 0,88 0 0 15,-88 0 0-15,0 0 0 0,89 1 0 0,-89-1 0 16,0 0 0-16,89 3 0 0,-89-3 0 0,69 4 0 16,-69-4 0-16,70 3 0 0,-70-3 0 0,75 3 0 15,-75-3 0-15,68 0 0 0,-68 0 0 0,69-3 0 16,-69 3 0-16,65-4 0 0,-65 4 0 0,61-2 0 16,-61 2 0-16,68-1 0 0,-68 1 0 0,72-1 0 0,-72 1 0 0,75 0 0 15,-75 0 0-15,78 0 0 16,-78 0 0-16,70-2 0 0,-70 2 0 0,69-4 0 0,-69 4 0 0,74-6 0 15,-74 6 0-15,75-2 0 0,-75 2 0 0,67-3 0 16,-67 3 0-16,74-3 0 0,-74 3 0 0,79 3 0 16,-79-3 0-16,79 1 0 0,-79-1 0 0,75 0 0 15,-75 0 0-15,75-3 0 0,-75 3 0 0,72-3 0 0,-72 3 0 16,61-1 0-16,-61 1 896 0,72 0 112 16,-72 0 16-16,83 1 0 15,-83-1-1648-15,86 5-320 0,-86-5-64 0,84 3-16 0,-84-3 1648 0,76 2 320 0,-76-2 64 0,76 0 16 16,-76 0-832-16,84 3-192 0,-84-3 0 0,80 3 0 31,-80-3-832-31,86 4-144 0,-86-4-48 0,92 6 0 0,-92-6 832 0,90 3 192 0,-90-3 0 0,85-2 0 16,-85 2 0-16,92-3 0 0,-92 3 0 0,83-1 0 15,-83 1 0-15,95-1 0 16,-95 1 0-16,99 4 0 0,-99-4 0 0,95 4 0 0,-95-4 0 0,87 3 0 16,-87-3 0-16,85 0 0 0,-85 0 0 0,79-3 0 0,-79 3 0 0,95 0 0 15,-95 0 0-15,103 2 0 0,-103-2 0 0,100 1 0 16,-100-1 0-16,92 1 0 0,-92-1 128 0,92 0-128 15,-92 0 0-15,92-1 0 0,-92 1 0 0,80-1 0 16,-80 1 128-16,90 1-128 16,-90-1 0-16,97 4 0 0,-97-4 128 0,81 3-128 0,-81-3 0 0,72 0 160 15,-72 0-160-15,70 0 128 0,-70 0-128 0,69 0 192 16,-69 0-192-16,62 3 192 0,-62-3-192 0,62 1 192 16,-62-1-192-16,61 5 192 0,-61-5-64 0,0 0-128 15,83 8 192-15,-83-8-64 0,0 0-128 0,71 6 192 0,-71-6-192 0,0 0 192 16,0 0-48-16,73-2 0 0,-73 2 0 15,0 0 0-15,0 0 16 0,64-5 0 0,-64 5 0 0,0 0 0 16,0 0-32-16,58-10 0 0,-58 10 0 0,0 0 0 16,0 0-128-16,54-12 160 0,-54 12-160 0,0 0 160 15,0 0-160-15,0 0 0 0,0 0 0 0,0 0 0 32,50-12 0-32,-45 10 0 0,-2 2 0 0,-1-1 0 15,0 1 0-15,-1 0-176 0,-1 1 48 0,-1-1 0 16,1 2-416-16,-4-1-80 15,-1 0-16-15,0 2 0 0,-1 0-384 0,-1 0-64 16,-2 1-32-16,0 0-18064 0</inkml:trace>
  <inkml:trace contextRef="#ctx1" brushRef="#br0" timeOffset="2254.02">27841 15456 24879 0,'-3'3'1088'0,"2"-2"256"0,-1 1-1088 0,2-2-256 0,0 0 0 0,0 1 0 0,0-1 1344 0,2 1 224 0,-1 2 32 0,2 1 16 0,1 2 752 0,-4-6 128 16,0 0 48-16,0 0 0 0,0 0-1456 0,40 40-304 16,-40-40-48-16,0 0-16 0,0 0-272 0,52 46-48 15,-52-46-16-15,0 0 0 0,0 0-80 0,52 46-32 16,-52-46 0-16,0 0 0 0,40 38-80 0,-40-38-32 15,0 0 0-15,41 38 0 0,-41-38-32 0,0 0 0 16,34 37 0-16,-34-37 0 0,0 0-128 0,0 0 192 16,38 38-192-16,-38-38 192 0,0 0-192 0,0 0 0 15,0 0 0-15,0 0 128 0,34 39-128 0,-34-39 0 0,0 0 0 0,0 0 0 16,0 0 0-16,0 0 0 0,4 21 0 0,-6-19 0 31,-2-4-512-31,0 1 0 0,0 0 16 0,-2-2 0 16,0-1-352-16,-1-2-80 0,-1-1-16 0,-1-3-17824 0</inkml:trace>
  <inkml:trace contextRef="#ctx1" brushRef="#br0" timeOffset="2476.75">28057 15292 23039 0,'-3'-1'1024'0,"0"1"192"0,0 0-960 0,2 1-256 15,0 2 0-15,-1 0 0 0,-1 1 2304 0,-1 6 432 16,-3 5 80-16,-6 8 0 0,-2 7-304 0,-5 4-64 15,-3 4-16-15,-2 4 0 0,-2 0-1408 0,2-1-304 16,-1 0-48-16,2-1-16 0,5-3-80 0,-1-5-32 16,4-1 0-16,3-5 0 0,2-2-192 0,1-4-32 15,2-5-16-15,1-1 0 16,1-4-304-16,2-3 128 0,1-1-128 0,0-5 0 0,2 1-128 0,-1-5-144 16,1 0-32-16,1-4-13600 15,0-3-2736-15</inkml:trace>
  <inkml:trace contextRef="#ctx1" brushRef="#br0" timeOffset="3476.82">17942 8529 13823 0,'0'2'1216'0,"0"-1"-960"0,0 0-256 0,2 1 0 0,-2-1 880 0,1 1 128 0,1 3 16 0,0 2 16 15,1 6 1456-15,-3-13 304 0,0 0 48 0,21 43 16 16,-21-43-960-16,0 0-192 0,34 40-48 0,-34-40 0 0,0 0-576 16,0 0-112-16,60 39-16 0,-60-39-16 0,0 0-304 0,0 0-64 15,68 18-16-15,-68-18 0 0,0 0-208 0,0 0-32 16,67-7-16-16,-67 7 0 0,0 0-48 0,43-20 0 16,-32 12 0-16,-1-2 0 0,0 0 16 0,-3-3 0 15,0 2 0-15,-1-3 0 0,-2-2 80 0,-1 3 16 16,-2 1 0-16,-1-1 0 0,-1-2 80 0,-2-4 32 0,0 1 0 15,-1-1 0-15,-1 1-32 0,0 1-16 0,2 4 0 0,-1 1 0 32,-2 0-64-32,0 2-16 0,2 3 0 0,0 3 0 0,0 1-32 0,0 5 0 0,1 2 0 0,0 3 0 15,1 6-96-15,2 5-32 0,3 6 0 0,2 3 0 16,0 5-192-16,4 4 0 16,2 1 0-16,0-1 0 0,3 1-160 0,-2-3 32 0,-12-34 0 0,27 65 0 15,-15-31-112-15,-12-34-16 0,26 62 0 0,-26-62 0 16,18 56 112-16,-18-56 16 0,16 54 0 0,-14-27 0 15,0-2 128-15,-4-1 0 16,0 2 0-16,-3-2-128 0,0-1 128 0,-4-2 0 16,2-2 0-16,-3 0 0 0,0-2 0 0,-1-2 0 0,1-3 0 0,0-1 0 0,0-3 192 0,-1 1-48 15,0-2 0-15,-1-3 0 16,3-1-16-16,-1-3 0 0,0 0 0 0,1-3 0 0,2-1-384 0,2-2-96 16,0-2-16-16,3-1-21056 15</inkml:trace>
  <inkml:trace contextRef="#ctx1" brushRef="#br0" timeOffset="5372.39">20953 13294 26719 0,'-7'-1'2368'0,"1"1"-1888"0,3 0-480 0,2 0 0 0,1 0 1216 0,0-1 128 16,-3 1 48-16,-1-2 0 0,-2 1-176 0,2-1-16 16,2 1-16-16,2 1 0 0,3-1-928 0,0-1-256 15,3 1 0-15,-1 1 0 16,4 0-400-16,-1 0-176 0,-8 0-16 0,0 0-14832 0</inkml:trace>
  <inkml:trace contextRef="#ctx1" brushRef="#br0" timeOffset="5578.56">21439 13646 27647 0,'-2'3'1216'0,"2"-2"256"0,0 2-1168 0,0-1-304 0,2-1 0 0,-2-1 0 15,1 2 640-15,1-1 80 0,-1 2 16 0,0 1 0 16,2 2 656-16,-1-2 128 0,0-1 16 0,0 0 16 0,-1-1-1120 0,1 0-240 16,-1 2-32-16,0-1-16 0,1 0-144 0,-1-1-256 15,1 3 64-15,1-1-10496 16,-1-1-2096-16</inkml:trace>
  <inkml:trace contextRef="#ctx1" brushRef="#br0" timeOffset="5769.09">21764 13026 34095 0,'-22'-7'3024'0,"8"3"-2416"0,2-1-480 0,3 3-128 16,6 2 1248-16,2-2 224 0,1 2 64 0,-4-3 0 16,-2 1-1024-16,-3-3-208 15,2 1-48-15,-1 0 0 0,1-2-256 0,1 2 0 0,3 0 0 0,1 0 0 31,2-1-1040-31,1 1-176 0</inkml:trace>
  <inkml:trace contextRef="#ctx1" brushRef="#br0" timeOffset="5975.64">22072 12865 19343 0,'0'7'848'0,"1"-1"192"0,2 1-832 0,-2-3-208 15,2-1 0-15,-2-2 0 0,1 2 768 0,1 1 128 16,2 3 0-16,2 3 16 0,-7-10 848 0,0 0 160 16,0 0 48-16,0 0 0 0,0 0-1072 0,48 43-224 15,-41-42-32-15,1 0-16 0,0-1-768 0,-2 0-160 16,-1-1-16-16,0 0-13568 16</inkml:trace>
  <inkml:trace contextRef="#ctx1" brushRef="#br0" timeOffset="6165.41">22737 12568 35935 0,'-9'-11'1600'0,"5"5"320"0,0 1-1536 0,1 0-384 16,2 3 0-16,1-1 0 15,0 0 0-15,0-3 0 16,-2-4 0-16,-1-2-192 0,-1-1-48 0,-1 0-16 15,-2 1 0-15,-1 2 0 0,1 1-960 0,0 2-192 0,-1 1-32 0,1 2-16 0</inkml:trace>
  <inkml:trace contextRef="#ctx1" brushRef="#br0" timeOffset="6356.35">22579 12044 37775 0,'-17'-3'1664'0,"10"2"368"0,1 1-1632 0,2-2-400 0,2 2 0 0,2 0 0 15,0 0 0-15,0 0 0 0,2 0 0 0,-2 0-176 32,3 0-352-32,-2 2-80 0,5-1-16 0,-2 2 0 0,3 0-1328 15,-7-3-272-15,0 0-48 0,0 0-16 0</inkml:trace>
  <inkml:trace contextRef="#ctx1" brushRef="#br0" timeOffset="6562.64">23366 12012 16575 0,'1'-3'1472'0,"0"1"-1168"15,1 2-304-15,1-1 0 0,-2 1 2112 0,0 0 352 16,1-1 80-16,1 1 16 0,-1 0-512 0,3-2-112 15,-2 2-16-15,-1 0 0 0,0 0-128 0,-1 0-48 0,-1 0 0 0,0 2 0 16,0-1-1264-16,-1 2-256 16,-1 1-48-16,1 0-16 15,1 1-720-15,-1-1-144 0,1 1-16 0,1 1-16128 0</inkml:trace>
  <inkml:trace contextRef="#ctx1" brushRef="#br0" timeOffset="6750.64">23649 11503 23039 0,'-28'-25'2048'0,"15"11"-1648"15,2 1-400-15,4 1 0 0,4 4 3536 0,3 2 624 16,0-4 128-16,-1-5 32 16,-2-8-4016-16,-1-6-816 0,-2-2-144 0,1 4-48 15,-3 6 384-15,0 2 80 0,2 5 16 0,-1 3 0 16,2 2-720-16,0 4-144 0</inkml:trace>
  <inkml:trace contextRef="#ctx1" brushRef="#br0" timeOffset="6958.83">23603 11086 19343 0,'-10'-4'848'0,"6"3"192"16,1-1-832-16,0 1-208 0,2 1 0 0,1 0 0 0,0 0 0 0,0-2 0 0,0 2 0 0,1 0 0 16,0 2 0-16,1-2-128 0,2 1 128 0,0 2-208 15,2-2-112-15,1 2 0 0,3 0-16 0,1-1 0 0</inkml:trace>
  <inkml:trace contextRef="#ctx1" brushRef="#br0" timeOffset="7151.15">24243 10944 7359 0,'-3'-2'656'0,"2"2"-528"0,1 0-128 0,0 2 0 16,1-1 1888-16,-1-1 352 0,1 0 64 0,2 1 0 31,1 2-1344-31,1 0-288 0,-1 0-48 0,0-2-16 0,0 2-416 0,1 0-192 0,-1 0 160 0,0 0-160 15,0 1-144-15</inkml:trace>
  <inkml:trace contextRef="#ctx1" brushRef="#br0" timeOffset="7355.03">24773 10952 29487 0,'-5'-3'1296'0,"4"2"288"0,2-1-1264 0,1 1-320 16,-2 0 0-16,1-1 0 0,1 1 0 0,2-2 0 15,1-1-128-15,2-3 128 0,1 1-224 0,-3 0 48 32,1 1 16-32,-1 0 0 15,0 3-1568-15,0-1-320 0,2 1-64 0,-8-3-16 0</inkml:trace>
  <inkml:trace contextRef="#ctx1" brushRef="#br0" timeOffset="7767.05">24634 9960 38703 0,'-1'2'3440'0,"-1"-1"-2752"0,2 1-560 0,2-2-128 0,-2 0 0 0,0 0 0 0,0 0 0 0,0 1 0 15,0 0 128-15,0 1 32 0,1-1 16 0,0-1 0 16,1 0-176-16,1 0 0 0,0 0 0 0,1 0-11600 15,0 0-2352-15</inkml:trace>
  <inkml:trace contextRef="#ctx1" brushRef="#br0" timeOffset="7988.36">25298 10110 28559 0,'1'2'1264'0,"-1"-2"272"0,2 1-1232 0,-1-1-304 16,1 1 0-16,-2-1 0 0,1 2 192 0,0-2 0 0,2 1-16 0,0 2 0 15,0 0 832-15,0-2 160 16,-2 1 48-16,-1-1 0 0,-1 2-640 0,-1-2-112 16,1 2-16-16,-2 0-16 0,0 1-432 0,0-1-272 0,1 1 32 15,-3-1-15152-15</inkml:trace>
  <inkml:trace contextRef="#ctx1" brushRef="#br0" timeOffset="8209.35">25646 9631 19343 0,'-20'-14'848'0,"11"7"192"0,2 1-832 0,3 2-208 15,1 0 0-15,2 1 0 32,-2 0-384-32,-1-1-128 0,-3-2-32 0,-2-1 0 0,-4 2 544 0,2-1 0 0,1 2 128 0,0 1-128 15,5 1 496-15,-1 1 0 0,2 2 0 0,2-1 0 0,2 2-688 0,2-2-144 16</inkml:trace>
  <inkml:trace contextRef="#ctx1" brushRef="#br0" timeOffset="8415.31">25629 9248 28559 0,'-9'-8'1264'0,"6"4"272"16,3 2-1232-16,2-1-304 0,-1 2 0 0,2 0 0 31,1-1-688-31,2 1-192 0,2-1-32 0,2 1-16 0,0 1-1328 0,-10 0-272 0,0 0-48 0,0 0-16 15,0 0 592-15,0 0 112 16,34 55 32-16,-35-41 0 0</inkml:trace>
  <inkml:trace contextRef="#ctx1" brushRef="#br0" timeOffset="8637.67">26287 9483 11231 0,'3'-2'1008'0,"0"2"-816"0</inkml:trace>
  <inkml:trace contextRef="#ctx1" brushRef="#br0" timeOffset="8892.36">26862 9593 33167 0,'-11'-4'2944'0,"2"1"-2352"0,5 2-464 0,1 1-128 16,3 0 1008-16,0-2 176 0,0 2 32 0,1-1 16 31,-1-1-1376-31,3 1-288 0,-1-2-48 0,-1-1-16 15,2 0-848-15,0-1-192 0,1 1-16 0,2 1-16 0</inkml:trace>
  <inkml:trace contextRef="#ctx1" brushRef="#br0" timeOffset="9099.54">26937 8795 15663 0,'-20'-21'1392'0,"10"11"-1120"0,3 1-272 0,3 4 0 16,2 2 2096-16,1-1 352 0,1-1 80 0,0 1 16 31,0-4-2544-31,-2-2-576 0,2 0-64 0,-1 3-32 16,0 0-368-16,-1 4-80 0,1 1-16 0,-1 4-7696 0</inkml:trace>
  <inkml:trace contextRef="#ctx1" brushRef="#br0" timeOffset="9288.94">27421 8481 31743 0,'4'-1'0'0,"1"-2"0"15,-2 2-1920-15,-1-1-368 0,0 1-80 0,1-2 0 0,2-1 1824 0</inkml:trace>
  <inkml:trace contextRef="#ctx1" brushRef="#br1" timeOffset="14565.76">28232 12895 15663 0,'0'0'1392'0,"1"-2"-1120"0,-1 1-272 0,0 1 0 0,2-2 1664 0,-2 1 256 0,3 0 64 0,-2-2 16 0,1-3 944 0,0 2 176 15,1-2 32-15,1-1 16 16,3 1-1232-16,-1-1-240 0,0-1-48 0,2-1-16 15,2 1-864-15,1-2-160 0,1-1-32 0,0-1-16 0,1 1-176 0,1-3-16 16,2 0-16-16,-1 0 0 0,2-2-32 0,2 2 0 16,0 0 0-16,1 0 0 0,-3 0-32 15,-7 7-16-15,-3 1 0 0,-1 0 0 0,1 2-64 0,-1-1-16 16,2-1 0-16,0-1 0 0,4-2-32 0,-1-1-16 16,3-1 0-16,0-2 0 0,0 2-16 0,-1 0 0 15,-2 1 0-15,-1 1 0 0,-3 2-128 0,-1 0 160 16,-2 2-160-16,-1 0 160 0,-1 3-160 0,-1 0 0 0,-1 1 0 0,-1-1 128 15,-1 2-128-15,1 0 0 0,-2 0-192 0,0 2 192 32,-1 1-576-32,0-2 16 0,-1 2 0 0,0-2 0 15,-1 2-384-15,2 0-80 0,-2 0 0 0,2-2-11776 0,-2 1-2336 0</inkml:trace>
  <inkml:trace contextRef="#ctx1" brushRef="#br1" timeOffset="14913.71">28139 12520 11055 0,'-4'0'480'0,"2"0"112"0,1 0-464 0,1 2-128 15,1-2 0-15,1 0 0 0,0 1 1856 0,1 0 336 16,-3-1 80-16,0 0 16 0,0 0 1680 0,0 0 352 16,0 0 64-16,64 40 16 0,-64-40-2160 0,0 0-416 15,0 0-96-15,68 47 0 0,-68-47-1056 0,0 0-208 16,0 0-32-16,70 48-16 0,-70-48-64 0,0 0-16 15,0 0 0-15,69 41 0 0,-69-41-16 0,0 0 0 16,0 0 0-16,64 36 0 0,-64-36 32 0,0 0 0 16,0 0 0-16,0 0 0 0,55 34-32 0,-51-31-16 0,1 0 0 0,-1 0 0 15,0 1-80-15,2-1-16 0,-2 0 0 0,2 1 0 16,-1-1-80-16,1 1-128 0,-6-4 176 0,0 0-176 16,0 0 0-16,0 0 0 0,0 0 0 0,0 0 0 15,0 0 0-15,51 38 0 0,-51-38 0 0,0 0 0 16,0 0 0-16,0 0 0 0,0 0 0 0,0 0 0 31,0 0-432-31,0 0-80 0,0 0-32 0,0 0 0 16,0 0-608-16,0 0-112 0</inkml:trace>
  <inkml:trace contextRef="#ctx1" brushRef="#br1" timeOffset="17799.98">29645 10894 15663 0,'-5'-3'1392'0,"3"2"-1120"0,-1 1-272 0,1 1 0 0,2 1 1136 0,-1-1 160 0,-6 1 48 0,-4 2 0 16,-6 1 960-16,-5 7 192 0,-3 2 32 0,-2 3 16 15,-1 4-496-15,0 4-80 0,-3 4-32 0,1 0 0 16,2 2-1120-16,-1 1-240 0,3 0-32 0,-1 2-16 16,1 1-224-16,2 1-48 0,2-1-16 0,-1 2 0 15,2 2 112-15,0-1 32 0,0 2 0 0,1-1 0 16,1 1-96-16,1 0-16 0,3-2 0 0,0-2 0 16,3-2-80-16,0 0 0 0,2 0-16 0,2-3 0 0,0-4-48 15,0-3-128-15,3-3 192 0,-1-2-64 0,2-4-128 0,-2 1 192 16,2-4-192-16,0 1 192 15,0-2-192-15,-2 1 0 0,2-2 144 0,-2 0-144 0,3-2 0 0,-1-1 0 16,0 2 0-16,1-4 0 16,2-2-448-16,-1 1-16 0,1-2 0 0,2-2-12048 15,1-3-2400-15</inkml:trace>
  <inkml:trace contextRef="#ctx1" brushRef="#br1" timeOffset="18191.34">28700 11695 12895 0,'-3'0'576'0,"0"2"112"0,2-1-560 0,-1 2-128 0,2 0 0 0,0 1 0 16,0 0 1824-16,2 3 336 0,-2 7 64 0,1 5 16 15,2 5 864-15,-3-24 176 0,14 59 48 0,-14-59 0 16,18 61-1408-16,-18-61-256 0,23 56-64 0,-23-56-16 15,25 53-736-15,-25-53-144 0,0 0-16 0,40 62-16 16,-40-62-288-16,0 0-48 0,0 0-16 0,48 61 0 16,-48-61-32-16,0 0-16 0,0 0 0 0,0 0 0 0,49 49-64 0,-49-49-16 15,0 0 0-15,0 0 0 0,0 0 0 0,0 0-16 16,0 0 0-16,70 15 0 16,-56-19 64-16,1-4 16 0,2-1 0 0,0-1 0 15,3-1 16-15,-5 1 16 0,-2 3 0 0,0-1 0 0,1-1 32 0,2-1 16 16,1-1 0-16,1 0 0 0,2-1 0 0,-2 1 0 0,-1 1 0 15,0 0 0-15,0 0-208 0,-3 2-128 0,0-1 160 0,-3 1-160 16,1 2 0-16,-4-1 0 0,-1 2 0 0,-1 0 0 31,-2 1-896-31,-1 0-80 0,-2 3-16 0,-1-1-19776 0</inkml:trace>
  <inkml:trace contextRef="#ctx1" brushRef="#br1" timeOffset="23780.33">19927 14440 911 0,'-3'2'0'0,"1"-1"0"0,-1 0 0 0,1-1 0 0,1 2 608 0,1-2 32 16,-2 1 16-16,1-1 0 0,0 2 128 0,-1 0 32 15,-1 0 0-15,2 1 0 0,0-2-112 0,1-1 0 16,0 2-16-16,1-2 0 0,2 0 208 0,-2-2 64 0,3-1 0 0,2 0 0 15,0 2 320-15,1-2 80 16,0 0 16-16,1 1 0 0,2-3-416 0,-1 3-64 0,2-3-32 16,-1 1 0-16,1 1-224 0,0-1-32 0,1 0-16 0,2-2 0 15,0 0-224-15,0-1-48 0,3 0-16 0,1-4 0 16,1-2 112-16,2-1 32 0,3-1 0 0,-1-2 0 16,2-2 112-16,1 0 16 0,-1-1 16 0,2-3 0 15,-2 3-32-15,1 1-16 0,-1-1 0 0,-2 1 0 16,-4 3-160-16,0 0-16 0,-1 2-16 0,1-2 0 15,2 1-80-15,1-4-16 0,2 2 0 0,0-1 0 0,0-2 16 0,0 2 0 16,2 0 0-16,-1-1 0 0,-1 2-80 0,0-1 0 16,-1 0-16-16,1-1 0 0,-3 2-48 0,2-1-128 15,-2-1 192-15,0 0-64 0,2 0-128 0,-2 0 160 16,1 0-160-16,1-2 160 0,1 0-160 0,-1-3 128 16,2 1-128-16,-4 1 128 0,-1 3 64 0,-2 1 0 15,4-1 0-15,0 0 0 0,2-1 64 0,-1 0 0 16,1 2 16-16,-2-1 0 0,2 2-16 0,-1 0 0 15,1 1 0-15,0-1 0 0,0 0-256 0,0 0 160 0,2 0-160 0,-4-2 128 16,1 0-128-16,-1 0 0 0,2-1 0 0,0-1 0 16,0 0 0-16,2-4 0 15,-2 2 0-15,-6 5 0 0,-4 4 0 0,0-1 0 0,6-2 0 0,1-2 0 16,3-1 0-16,0-1 0 0,2 0 0 0,-2-2 0 16,1 2 0-16,1 0 0 0,2-1 0 0,-1 3 0 15,-3 0 0-15,0-1 128 0,1 2-128 0,1-2 128 16,1-2-128-16,1-4 160 0,3-1-160 0,0 1 160 15,3-4-160-15,-3 2 192 0,-1 1-192 0,-6 4 192 16,-5 6-64-16,1-3-128 0,3 1 192 0,1-4-64 16,1-1-128-16,2-1 192 0,0-1-192 0,0-1 192 0,1 0-192 15,-1 3 160-15,1 0-160 0,-4 3 160 0,-1 1-160 0,1-2 0 16,1-2 144-16,3-3-144 0,2-1 0 0,1-2 144 16,0 0-144-16,-5 5 0 0,-8 7 144 0,3-2-144 15,2-1 0-15,4-3 144 0,1-2-16 0,0 1-128 16,0-1 192-16,1 2-64 0,-1-1 32 0,0-1 0 15,2 4 0-15,-2-2 0 0,2 1-160 0,-3 1 192 16,-1 0-192-16,1 0 192 0,-1 1-192 0,-1-2 128 16,2 0-128-16,1-1 128 0,1 0-128 0,-4 0 0 15,0 3 0-15,1 0 128 0,3-3-128 0,1 0 0 0,1 0 0 0,0-1 0 16,0 1 0-16,0-3 0 0,3 1 128 0,-1-2-128 16,1 0 0-1,0 0 0-15,-2-1 0 0,1 2 128 0,-4 2-128 0,1-2 128 0,-2 3-128 0,2-3 128 16,0 0-128-16,2-2 128 0,1-2-128 0,2-2 128 15,0 1-128-15,0-1 160 0,1 1-160 0,-2 1 160 16,1 1-160-16,-1-1 0 0,-2 0 0 0,2-2 128 16,-1 4-128-16,-2-1 0 15,0 0 0-15,-1 3 0 0,-2 2 0 0,-1-2 0 0,0 0 128 0,4-4-128 16,4-3 0-16,2-1 0 0,2 0 0 0,-1-2 128 0,2 0-128 0,1 2 0 16,0-2 0-16,-3 0 128 0,0 1-128 0,0-1 0 15,-1 2 0-15,0 1 128 0,-2 1-128 0,-2 2 0 16,-2-1 0-16,1-2 128 0,3 3-128 0,4-6 0 15,-1 0 144-15,3-1-144 0,0 3 0 0,0-2 0 16,1 0 0-16,-1 2 128 0,1 0-128 0,-1-1 0 31,3 1 0-31,0 0 0 0,-5 4 0 0,1-2 0 16,2-2 0-16,5-2 128 0,1 0-128 0,3-1 0 16,3 3 0-16,-4-2 0 0,0 3 0 0,-2 0 0 0,-2 0 0 0,1 1 0 15,-2 0 0-15,-4 3 0 0,-7 6 0 0,0 0 0 16,3-4 0-16,2-2 0 0,2-2 0 0,0-1 0 15,-4 5 0-15,1-3 0 0,2-1 0 0,2-4 128 16,-1 1-128-16,-1-2 0 0,1 2 0 0,-5 2 0 16,0 2 0-16,0-3 0 0,4-1 0 0,-1-3 128 15,1 1-128-15,0-1 0 0,1 0 0 0,-3 3 128 16,-7 5-128-16,0-2 0 0,1-1 0 0,2-2 128 16,2-2-128-16,-3 0 128 0,1 2-128 0,-4 2 128 15,-5 7 768-15,2-3 176 0,3 0 16 0,0-2 16 16,-1-1-1648-16,0 1-336 0,-3 2-64 0,1-1-16 0,-1 2 816 0,0 1 144 15,0 2 0-15,-3-1 0 0,-1 5 128 0,-2-2-128 16,0 1 0-16,-1-1 128 0,0 2-128 0,-2 1 0 16,1 2 144-16,0-2-144 0,-1 2 0 0,2 1 144 15,-2 0-144-15,0 1 0 0,1 1 144 0,-2-1-144 16,-1 1 0-16,-1 2 144 0,-2 3-144 0,-3 0 0 16,4 0 0-16,-2 0 128 0,2 0-128 0,-1-1 0 15,-3 3 0-15,1-1 0 0,0 1 0 0,-1 1 0 16,-2 0 0-16,-3 1 0 0,0 2 0 0,-1-1 0 15,0 3 0-15,0 0 0 0,-2 2-272 0,-1 0-96 0,0 2-16 0,-3 2 0 32,2 0-656-32,-3 3-144 0,-1 0-32 0,0 3-16944 0</inkml:trace>
  <inkml:trace contextRef="#ctx1" brushRef="#br1" timeOffset="26527.6">27998 12549 13823 0,'-15'11'1216'0,"4"-3"-960"0,4-2-256 0,7-7 0 16,0 1-672-16,-8 5-176 0,-4 2-48 0,-2 3 0 0,-6 1 896 0,3 1 288 15,3-5 0-15,6-4 0 16,2-5-1184-16,6-5-256 0,3-1-32 0,-4-9-16 0,-9-6 944 0</inkml:trace>
  <inkml:trace contextRef="#ctx1" brushRef="#br1" timeOffset="27529.19">28945 12749 10127 0,'0'-6'896'0,"0"1"-704"0,0 1-192 0,0-1 0 0,0 1 1472 0,-1-3 256 0,2-9 48 0,-3-8 16 16,-1-8 768-16,-1-6 176 0,-2-2 16 0,-1 1 16 16,0 1-608-16,-2 1-128 0,-1 2-32 0,-1 1 0 15,-2 3-720-15,-4-2-128 0,-4 3-48 0,-3-1 0 16,-1 4-496-16,-3 2-96 0,-1 2-32 0,-2 1 0 16,2 2-272-16,-10 0-48 0,-9 0-16 0,-5 2 0 15,-4 3-144-15,-2 5 0 0,-3 4 0 0,0 5 0 0,2 5-192 0,4 6 48 16,2 5 0-16,-2 6 0 0,-5 12-48 0,1 7 0 15,11-2 0-15,-3 5 0 0,-1 11 48 0,3 5 0 16,2 4 0-16,5 2 0 0,7-2-96 0,6-3-16 16,6-4 0-16,4 2 0 15,5 0-128-15,6 1-48 0,6-1 0 0,7-4 0 16,-4-54-208-16,26 96-64 0,-26-96 0 0,46 85 0 16,-46-85 48-16,65 73 0 0,-65-73 0 0,74 58 0 15,-74-58 192-15,86 38 32 0,-38-25 16 0,-3-6 0 0,-5 0 416 0,4-6 0 0,5-3 0 0,8-4 176 16,5-4 592-16,0-4 128 0,0-3 32 0,-4-4 0 15,0-2 400-15,-9-2 80 0,-3 2 0 0,-5-1 16 16,1-1-416-16,-4-4-96 0,-1-2-16 0,-5 2 0 16,-2-2-368-16,-5 0-80 0,-1-3 0 0,-2 0-16 15,-7 3 64-15,-1-6 16 0,-1-4 0 0,-5-4 0 32,-2 0 0-32,-3-5 16 0,-3-1 0 0,-1 0 0 15,-2 1-160-15,-4 2-48 0,-2 5 0 0,-2 6 0 0,0 6-96 0,-4 3-32 16,1 3 0-16,-3 1 0 0,-5 0-192 0,-2 1-160 15,-3 3 32-15,0 5 0 16,0 2-704-16,-4 4-128 0,-4 5-16 0,-8 6-19328 16</inkml:trace>
  <inkml:trace contextRef="#ctx0" brushRef="#br2" timeOffset="53886.84">26110 12899 0</inkml:trace>
  <inkml:trace contextRef="#ctx1" brushRef="#br2" timeOffset="54306.5">23618 6228 8287 0,'0'-2'736'0,"0"1"-592"0,0 0-144 0,0 1 0 0,2-2 1008 0,-2 1 160 0,0-1 48 0,1 0 0 16,2-3 1440-16,-2 1 288 0,2 0 64 0,-1 1 16 0,-1 0-464 0,1 2-80 16,-1-1-32-16,0 2 0 0,-1 0-640 15,0 0-128-15,2 3-16 0,-1 0-16 0,1 1-688 0,-1 0-144 16,0 4-32-16,2-1 0 0,0 1-384 0,0 2-80 15,-3-10 0-15,0 0-16 0,13 44-48 0,-13-44-16 16,7 38 0-16,-7-38 0 0,5 38-64 0,-3-20-16 16,-2-18 0-16,4 46 0 0,-3-20 848 0,1 1 160 15,-1-4 48-15,-1-2 0 0,2 5-832 0,-1-1-144 16,0 2-48-16,-1 0 0 16,2-1-816-16,-1 1-160 0,1 0-48 0,-2 0 0 0,1 1 832 0,-1 1 0 0,0-3 224 0,1 1-48 15,-1 1-176-15,2-1 192 0,-2 2-192 0,1-3 192 16,1 1-192-16,-2-1 128 0,1-5-128 0,1 1 128 15,-1 4-128 1,2-1 0-16,0 1 144 0,-1-4-144 0,0-2 0 0,-1 0 144 0,1 1-144 0,1 2 0 16,-2-1 160-16,2 1-160 0,-2-2 128 0,-1 0-128 15,2 1 0-15,0-1 128 0,0 0-128 0,-1-1 0 16,1-1 0-16,-2 0 0 0,1 1 128 0,0-2-128 16,-1 0 0-16,2-1 0 0,-2 2 0 0,0-4 0 15,1 1 0-15,-1-1 0 0,2-1 0 0,-1 1 0 16,1-3 0-16,-1-2 0 0,0 0 0 0,1 0 0 0,-1 0 0 0,1 0 0 15,-1 0 0-15,0-1 0 0,2 1 0 0,-1-1 0 16,-1-1 0-16,-1-1 0 0,1-1 0 0,1 1 0 31,-2-1 0-31,1 1 0 0,-1-2 0 0,2 0 0 0,-1 0 128 0,-1-2-128 0,2 1 0 0,-1 1 0 16,2-3 0-16,-2 1 0 0,1-1 0 0,0-2 0 16,0 1 128-16,1-2-128 0,1 1 0 0,0-2 0 15,0 1 144-15,1-2-144 0,-1 2 0 0,0-2 128 31,2 0-128-31,1-1 0 0,0 0 0 0,0-1 128 16,3 1-128-16,-2-2 0 0,2 4 0 0,-1-3 0 0,-9 5 0 0,0 0 128 16,0 0-128-16,43-12 0 0,-43 12 0 0,0 0 0 15,47-12 0-15,-47 12 0 0,0 0 0 0,52-10 0 16,-52 10 0-16,0 0 0 0,64-5 0 0,-64 5-128 16,0 0 128-16,63 0 0 0,-63 0 0 0,0 0 0 15,65 1 0-15,-65-1-128 0,0 0 128 0,65 3 0 16,-65-3 0-16,0 0 0 0,61 4 0 0,-61-4-128 15,0 0 128-15,64 6 0 0,-64-6 0 0,0 0 0 16,59 6 0-16,-59-6 0 0,0 0 0 0,59 5 0 0,-59-5 0 16,0 0 0-16,58 7 0 0,-58-7 0 0,0 0 0 0,0 0 0 15,70 6 0-15,-70-6 0 0,0 0 0 0,0 0 0 16,0 0 0-16,56 4 0 0,-56-4 0 0,0 0 0 16,0 0 0-16,0 0 0 0,0 0 0 0,0 0 0 15,0 0 0-15,0 0 0 0,57 2 0 0,-55-4 0 16,3 2 0-16,-4-1 0 0,0 1 0 0,1-2 0 15,1 1 0-15,0-2 0 0,-1-1 0 0,1 0 128 16,1-1-128-16,1 1 0 0,-1-2 128 0,-1 1-128 16,1-1 160-16,0-1-160 0,0 1 128 0,1-1-128 0,-3 2 0 15,1-1 144-15,0 0-144 0,0-1 0 0,0 0 144 0,-2 0-144 16,1 0 0-16,-1 0 144 0,-2-1-144 0,1-1 0 16,1 1 192-16,-1-1-192 0,0-1 192 0,0 0-192 15,0-1 240-15,1-2-64 0,-1 1-16 0,2-2 0 16,-1-1 32-16,1 0 0 0,-1-2 0 0,0-1 0 15,-1-1-32-15,0 1 0 0,0-2 0 0,-1 0 0 16,1-1-16-16,-1 1 0 0,1-1 0 0,-2-1 0 16,1-1 0-16,-3 2 0 0,2 0 0 0,1-2 0 15,-2-2-16-15,0-1-128 0,0-2 192 0,0 1-64 0,1 2-128 16,-3-1 192-16,3 1-192 0,-1 1 192 0,1 0-192 0,0 0 128 16,-1 0-128-16,1 0 128 0,-1 0-128 0,2-2 0 15,0 4 144-15,1-2-144 0,0 1 0 0,-2 2 144 16,2 1-144-16,-1-1 0 0,1-2 144 0,-2 1-144 15,1 0 0-15,0 1 144 0,-1-1-144 0,-1-1 0 16,2 0 0-16,-2 1 128 0,0 1-128 0,2 1 0 16,-1 1 0-16,1 1 128 0,0 1-128 0,-1 0 0 15,1-1 0-15,-1 1 0 0,1 1 0 0,0 1 0 16,-1 1 128-16,1 0-128 0,-1 1 0 0,-1-1 0 0,3 0 0 0,-1 1 128 16,0 2-128-16,-1 1 0 0,1-2 0 0,-1 2 0 15,2 1 0-15,-1-1 0 0,0 0 128 0,-1 0-128 16,2 0 0-16,-1 0 0 0,-1 2 0 0,1-1 0 15,0 2 0-15,-1 0 0 0,-1 0 0 0,2 0 0 16,-2 1 0-16,0 1 0 0,0-2 128 0,1 1-128 16,-3 0 0-16,1 1 0 0,0 0 0 0,-2 0 0 15,2 2 0-15,0-1 0 0,-2 1 0 0,-1 0 0 16,-1-1 0-16,-1-1 128 0,1 4-128 0,-1-2 0 0,-2 0 0 16,0 1 0-16,-1-1 128 0,1 1-128 0,0 1 0 0,-2 0 0 15,3-1 0-15,-3 2 0 0,-2-1 0 0,-2 2 0 16,-3-1 0-16,-1 2 0 0,-2-1 0 0,1 2 0 15,-2-2 0-15,-2 2 0 16,1 1 0-16,2 0 0 0,2-1 0 0,1 2 0 0,-2-1 0 0,-1 0 0 16,0 0 0-16,-1 1 0 0,3-3 0 0,-1 3 0 15,2-3 0-15,-1 1 0 0,-1 1 0 0,3-1 0 16,2 2 0-16,1-3 0 0,-2 1 0 0,-1 0 0 16,1 0 0-16,-2 0 0 0,3 1 0 0,-1-1 0 0,0 0 0 15,-1-1 0-15,2 3 0 0,0-1 0 16,2-1 0-16,-1 1 0 15,2 0 0-15,1 0 0 0,4-2 0 0,-1 1 0 0,3-1-224 0,2 0-32 0,1-1 0 0,3-1 0 32,1 2-928-32,4-2-192 0,2 0-32 0,2 0-21008 0</inkml:trace>
  <inkml:trace contextRef="#ctx1" brushRef="#br2" timeOffset="55053.87">24617 5537 29487 0,'6'1'2624'0,"-3"-2"-2112"0,-2 0-512 0,-1-1 0 0,0 1 1376 0,1-2 160 0,1 0 48 0,2-3 0 16,3-2 336-16,2-5 64 15,1 1 0-15,1-4 16 0,0 0-1104 0,0 0-240 0,2-3-32 0,0-1-16 16,0 2-96-16,-1-2-32 0,1 0 0 0,0 2 0 16,1-3-32-16,0-2 0 0,-1-1 0 0,1-3 0 15,0 2-32-15,0-2-16 0,2 0 0 0,-1-1 0 16,2-3-32-16,-1 4-16 0,-2 2 0 0,4-5 0 16,2-4-80-16,4-4-16 15,1-2 0-15,2 1 0 0,3-2-64 0,1 0-32 0,0 1 0 0,0 1 0 16,2 1-160-16,-4 2 192 0,-1 2-192 0,-1 3 192 0,-3 0-192 15,-2 2 160-15,0-2-160 0,-2-1 160 0,0 0-160 0,-3 1 192 16,-3 3-192-16,1-1 192 0,-1 0-64 0,1 0-128 16,-3 3 192-16,1-1-64 0,0 3-128 0,-3 1 192 15,1 3-192-15,-3 1 192 16,2 0-192-16,-1 2 160 0,-2 2-160 0,0 1 160 0,-2 1-160 0,0 2 0 16,-1 1 144-16,0 1-144 0,-1 1 0 0,0 1 0 15,0-2 0-15,-2 2 128 0,-1 1-128 0,0 1 0 16,1 1 0-16,-2-1 0 0,1 3-160 0,-1-1 0 15,-1 0 0-15,1 0 0 16,-1 0-464-16,1 2-80 0,0-1-32 0,-1 2 0 16,-1-1-576-16,2 1-112 0,0 0-32 0,-1 0-19792 0</inkml:trace>
  <inkml:trace contextRef="#ctx1" brushRef="#br2" timeOffset="55771.44">25469 3764 22111 0,'3'0'1968'0,"1"0"-1584"0,-1-1-384 0,-2-1 0 0,1 2 1472 0,0-1 224 0,4-2 32 0,3-1 16 0,3-2 944 0,2-1 176 16,2-1 32-16,1-1 16 0,0 1-1744 0,1-4-336 16,-2 1-80-16,-1 1-16 0,-1 0-400 0,1-1-80 15,-1 0 0-15,-3-1-16 0,2 2 16 0,-3-1 0 16,0 1 0-16,-2 0 0 0,-1 3-48 0,0 0 0 16,-3 0 0-16,2 0 0 0,-3 3 16 0,0 0 0 15,-1 1 0-15,0 1 0 0,-1 2-48 0,-1 2-16 16,0-1 0-16,0 2 0 0,2 4-160 0,-2 3 160 0,0-2-160 0,1 4 160 15,-1 2-160-15,0 0 0 16,2 1 144-16,-1 2-144 0,0 0 0 0,1 0 0 0,-1-1 0 0,-1-16 0 16,0 0 0-16,10 49 0 0,-10-49 0 0,0 0 0 15,10 50 0-15,-10-50 0 0,0 0 0 0,0 0 128 16,11 53-128-16,-11-53 128 0,0 0-128 0,0 0 128 16,0 0 0-16,6 40 0 0,-6-36 0 0,0-1 0 0,0 0-128 15,0-2 144-15,0-1-144 0,0-1 160 0,0 0-160 0,-1-2 0 16,1 0 0-16,-2-3 0 15,2-1-640-15,-1 0-96 0</inkml:trace>
  <inkml:trace contextRef="#ctx1" brushRef="#br2" timeOffset="56451.27">26140 3116 18431 0,'-1'0'1632'0,"-1"0"-1312"0,2 0-320 0,-1 0 0 0,1 0 496 0,0 0 16 0,-2 1 16 0,2-1 0 15,-1 3 1776-15,1-2 336 0,1 2 80 0,1 0 16 0,2 0-1104 0,0 1-224 16,2-1-32-16,1-2-16 0,1 1-624 0,-1-1-128 16,3-1-32-16,0 0 0 0,-1-1 64 0,1-1 0 15,-2-1 0-15,2 0 0 0,1-1-112 0,1-1-16 16,-3-1 0-16,3-1 0 0,-2 1-144 0,-2-2-48 15,2-1 0-15,-2-1 0 16,0 1 32-16,-1-1 0 0,-2-2 0 0,-1 1 0 0,1 0-32 0,-2-1 0 16,-2 1 0-16,0 1 0 15,1-1-80-15,-2 2-32 0,-2 1 0 0,1 1 0 0,0 1-32 0,-2 2-16 0,1 3 0 0,1 1 0 32,-1 1-32-32,1 3 0 0,-2 3 0 0,0 5 0 15,2 2-128-15,0 1 0 0,1-15 0 0,2 44 0 16,-2-44 0-16,7 54 0 0,-7-54 0 0,13 63 0 15,-13-63 0-15,13 61 0 0,-13-61 0 0,18 71 0 0,-18-71-176 16,19 63 176-16,-19-63-128 0,15 54 128 0,-15-54 0 0,0 0 0 16,14 64 0-16,-14-64 0 0,0 0 0 0,3 48 0 15,-3-48 0-15,-7 24 0 0,0-13 0 0,-1-3 0 16,-2 1 0-16,-3 1 128 0,-1-3 16 0,-3 0 16 16,0-3 0-16,-1 2 0 0,-2-2 80 0,-1-1 16 15,-3 0 0-15,-2-3 0 0,6-2 128 0,-2 1 48 16,2-2 0-16,0-1 0 0,2-2 48 0,1-1 16 15,1-1 0-15,4-2 0 0,0-2-176 0,4 1-16 16,-1-2-16-16,4 1 0 0,2-1-160 0,1 0-128 0,4 1 192 16,1-3-192-16,4 3 0 0,0-2-192 0,4 1 0 0,2 0 0 31,0 3-704-31,1 0-128 0,3 0-16 0,2-1-16 16,1 1-288-16,0 0-48 0</inkml:trace>
  <inkml:trace contextRef="#ctx1" brushRef="#br2" timeOffset="57116.59">26691 3320 20271 0,'-7'2'1792'0,"4"-1"-1424"0,2-1-368 0,-1 0 0 0,1 0 528 0,-1 0 48 16,2 2 0-16,0-2 0 0,2 1 2176 0,-1-1 432 0,2 1 80 0,1-1 32 15,3 0-1232-15,0 0-240 0,3 0-48 0,-1-1-16 16,2 0-928-16,0-1-192 16,2-1-48-16,0 1 0 15,-3 0-144-15,1-1-16 0,-11 3-16 0,0 0 0 0,38-8-160 0,-28 6-16 0,1 1-16 0,-11 1 0 16,0 0-224-16,0 0 128 0,0 0-128 0,0 0 0 16,0 0 0-16,0 0 0 0,0 0-208 0,0 0 64 31,0 0-368-31,0 0-80 0,0 0-16 0,0 0-18656 0</inkml:trace>
  <inkml:trace contextRef="#ctx1" brushRef="#br2" timeOffset="57814.18">27120 3175 24879 0,'-1'0'1088'0,"1"0"256"0,0 0-1088 0,0 0-256 16,0 0 0-16,0 0 0 0,0 1 2128 0,0 1 368 0,1 2 80 0,1 2 16 15,-1 1-640-15,2 3-128 0,-3-10-32 0,0 0 0 16,0 0-1280-16,18 55-256 0,-18-55-48 0,0 0-16 16,0 0-192-16,22 55 0 15,-22-55 0-15,0 0 0 0,0 0 0 0,0 0 128 0,0 0-128 0,36 53 0 16,-32-47 0-16,2-3 144 0,0 0-144 0,-2-2 128 31,2 1-128-31,-2-4 192 0,2 1-192 0,-2-1 192 16,0 1-64-16,0-2 0 0,1-1 0 0,-1-2 0 15,0 2 48-15,0-3 0 0,0 0 0 0,1 0 0 0,-1-3 32 0,2 1 16 16,-2 1 0-16,0-2 0 0,2 0-32 0,1-1 0 16,0-2 0-16,0 0 0 0,1 2-64 0,-1 1 0 15,3 0-128-15,0 0 192 0,3 1-192 0,-2 0 128 16,2 2-128-16,0 3 0 0,-2 1 0 0,0 2 0 15,-11 1 0-15,0 0 0 0,0 0 0 0,0 0 0 16,0 0 0-16,54 39 0 0,-54-39 0 0,0 0 0 16,0 0 0-16,21 57 0 0,-21-57 0 0,0 0 0 15,0 0 0-15,11 49 0 0,-11-49 0 0,0 0 0 0,0 0 0 0,0 0 0 16,0 0 0-16,0 0 0 0,0 0 0 0,0 0 0 16,0 0 0-16,0 0 176 0,0 0-32 15,0 0 0-15,0 0 144 0,0 0 32 0,0 0 0 0,0 0 0 16,0 0-128-16,9-1 0 0,-8-6-16 0,-1-2 0 15,3 1-176-15,-1-2 0 0,0 0 0 0,3-3 128 16,-1-1-128-16,2-2 0 0,1-1 0 0,-2 2 0 16,4-2-128-16,-1 3 128 0,-1 1-160 0,0 2 160 15,0 4-176-15,0 0 176 0,2 2-192 0,-1 4 192 16,-1 1-176-16,-1 1 176 0,1 2-160 0,-1 2 160 0,-6-5-128 16,0 0 128-16,0 0 0 0,0 0-144 0,0 0 144 0,35 50 0 15,-35-50 0-15,0 0 0 0,0 0 0 0,23 53 0 16,-23-53 0-16,0 0 0 0,0 0 0 0,0 0 0 15,0 0 0-15,29 51 0 0,-23-46 0 0,-3-1 0 16,0-1 0-16,0 0 0 0,-1 0-128 0,0-2 0 16,1-1 0-16,-2 2 0 15,0-4-624-15,1 1-112 0,1-1-32 0,-2 0-18560 0</inkml:trace>
  <inkml:trace contextRef="#ctx1" brushRef="#br2" timeOffset="58130.82">27858 2738 30399 0,'0'-7'1344'0,"0"2"288"0,1 0-1312 0,-1 1-320 0,0 1 0 0,0 2 0 0,0 1 2272 0,2-2 384 0,0 1 80 0,0-2 16 16,1 2-1424-16,1 1-288 0,3 3-48 0,-1 2-16 15,-6-5-464-15,0 0-80 0,0 0-32 0,28 54 0 16,-28-54-160-16,0 0-48 0,22 73 0 0,-22-73 0 15,15 57-48-15,-15-57-16 0,14 55 0 0,-14-55 0 0,0 0-128 0,18 66 0 16,-18-66 0-16,0 0 0 0,17 58 128 0,-17-58-128 16,0 0 0-16,0 0 128 15,20 57-128-15,-20-57 0 0,0 0 144 0,0 0-144 0,0 0 128 0,0 0-128 16,0 0 128-16,0 0-128 0,0 0 0 0,0 0 0 16,0 0 0-16,0 0 128 0,0 0-128 0,0 0-160 15,0 0 160-15,0 0-208 16,0 0-464-16,0 0-96 0,0 0 0 0,0 0-12608 15,0 0-2496-15</inkml:trace>
  <inkml:trace contextRef="#ctx1" brushRef="#br2" timeOffset="58384">27716 2993 27647 0,'3'-2'2448'0,"0"1"-1952"0,1-1-496 0,1 1 0 16,-1 1 1664-16,0-1 224 0,3-1 48 0,6-1 16 15,-13 3 176-15,49-10 48 0,-11 5 0 0,2-2 0 16,-2 1-960-16,-38 6-192 0,71-10-48 0,-71 10 0 16,60-7-336-16,-60 7-80 0,49-6-16 0,-49 6 0 0,38-5-224 15,-38 5-32-15,0 0-16 0,36-6 0 16,-26 3-112-16,-1 2-32 0,-2 0 0 0,-3-2 0 0,0 1-128 16,-1 1 0-16,-3-1 0 0,0 0 0 15,-3 2-448-15,-1-2-112 0,-3 1-16 0,-1-1-13712 16,-5 2-2736-16</inkml:trace>
  <inkml:trace contextRef="#ctx1" brushRef="#br2" timeOffset="59262.07">26534 6157 15663 0,'0'-1'1392'0,"0"1"-1120"0,0 0-272 0,-1 0 0 0,1 0 768 0,-2-2 112 0,1 2 16 0,-1-1 0 15,0 0 1840-15,0-2 368 0,1 3 80 0,1-5 16 16,1 1-768-16,2-1-160 0,1-1-32 0,2-1 0 15,2-3-1040-15,2-1-224 0,-1 1-32 0,2-3-16 16,5-4-352-16,1-3-64 0,1-2 0 0,3-1-16 16,2-1 16-16,-1-1 16 15,1-2 0-15,1 0 0 0,1 0-96 0,4-1-32 0,-1-3 0 0,3 0 0 16,-1 0-128-16,2-3-16 0,1-2-16 0,-1-2 0 16,2 0-96-16,0 1-16 0,0 1 0 0,0-1 0 15,1 0-128-15,-1 3 128 0,-6 5-128 0,2 2 128 0,-2 0 0 16,2 3-128-16,-2 1 192 0,-3 4-64 0,-2 2 64 0,-2 2 0 15,-1 1 0-15,-4 2 0 0,-1 0-48 0,-1 1 0 16,-1 3 0-16,-3-2 0 0,1 3-144 0,-4-2 160 16,0 3-160-16,-1 1 160 0,-3 1-160 0,0-1 0 15,-2 3 0-15,-1-1 128 0,0 1-128 0,0 1 0 16,-1 1 0-16,-1-2 0 0,2 2 0 0,-1-1-304 16,-1 1 48-16,-1 0 16 15,2-1-400-15,0 1-96 0,-2-2-16 0,1 2 0 31,1-1-320-31,-2 1-64 0,2 0-16 0,-4-2-18576 0</inkml:trace>
  <inkml:trace contextRef="#ctx1" brushRef="#br2" timeOffset="59860.68">27394 5011 16575 0,'-5'2'1472'0,"3"-2"-1168"0,2 1-304 0,0-1 0 0,0 0 1776 0,2 0 288 0,-1 0 64 0,2 0 16 15,3 3 896-15,-6-3 176 0,0 0 48 0,0 0 0 16,46-7-1392-16,-46 7-272 0,0 0-48 0,52-13-16 16,-52 13-896-16,40-11-176 0,-40 11-32 0,38-10-16 0,-38 10-144 0,34-8-16 15,-34 8-16-15,0 0 0 0,50-6-48 0,-50 6-16 16,0 0 0-16,0 0 0 0,55 3-48 0,-55-3-128 16,0 0 192-16,0 0-64 0,0 0 768 0,0 0 128 15,0 0 48-15,60 31 0 16,-55-25-1632-16,-1-1-320 15,0 2-64-15,-3 0-16 0,1 0 960 0,-2 0 0 0,0 2 0 0,-3-1 0 0,-1 2 128 0,-2 0-128 16,1 0 160-16,-4 0-160 0,-1 0 160 0,-1-2-160 16,0 2 160-16,-2 0-160 0,0 0 192 0,0 0-48 0,1-2-16 15,-1 2 0-15,2-1-128 0,1-2 192 0,3 0-192 0,0-1 192 16,1-1-192-16,0-1 0 0,4-1 0 0,-1-1 0 16,1-1 0-16,2 0-144 0,0-1 144 0,0-1-208 31,3 0-592-31,0-4-112 0,4 0-32 0,0-2-18848 0</inkml:trace>
  <inkml:trace contextRef="#ctx1" brushRef="#br2" timeOffset="60336.83">28375 4624 4607 0,'0'-2'192'0,"-2"-1"64"16,4 3-256-16,-4-2 0 0,1 1 0 0,-2 1 0 0,-1 0 2128 0,-2 0 384 0,-4 0 80 0,-7 0 16 0,-2 3 368 0,-5 1 80 15,0 0 16-15,0 3 0 0,2 0-944 0,1 0-176 0,1 2-32 0,3-1-16 16,3 1-288-16,3-1-48 0,3 1-16 0,2-1 0 16,3-1-848-16,3 0-192 0,1-1-16 0,-1-6-16 15,0 0-336-15,0 0-144 0,0 0 128 16,0 0-128-16,61 38 0 0,-61-38 0 0,0 0 0 0,0 0 0 16,69 27 0-16,-69-27-144 0,0 0 144 0,0 0-160 15,60 41 160-15,-60-41 0 0,0 0 0 0,0 0-128 16,38 49 128-16,-38-49 0 15,0 0 0-15,0 0 0 0,10 46 144 0,-13-36 16 0,-3-1 0 0,-1 0 0 0,-1-1 48 0,-1 1 16 16,-2-2 0-16,0 0 0 0,1-1 48 0,-1-1 16 16,-1-2 0-16,-1 0 0 0,1-2-48 0,0-1-16 15,3-1 0-15,0-2 0 0,2-1-224 0,3-2 0 16,-2-1 0-16,3 0-18752 0</inkml:trace>
  <inkml:trace contextRef="#ctx1" brushRef="#br2" timeOffset="60955.01">28639 4435 38703 0,'-6'-6'1712'0,"3"4"352"0,1-1-1648 0,0 1-416 0,1 1 0 0,-1 1 0 16,2 0 960-16,-1 0 96 0,-2 1 32 0,-1 1 0 31,1 3-128-31,-1 2-32 0,0 3 0 0,1 4 0 0,0 2-480 0,3-16-112 16,-3 34-16-16,3-34 0 15,3 39-192-15,-3-39-128 0,7 46 128 0,-7-46-128 0,11 46 0 0,-11-46 0 16,14 48 0-16,-14-48 0 0,0 0 0 0,27 67 0 16,-27-67 0-16,0 0 0 0,0 0 0 0,41 58-160 15,-41-58 160-15,0 0 0 0,0 0-272 0,58 34 48 16,-58-34 16-16,0 0 0 0,55 2-64 0,-55-2-16 15,36-8 0-15,-19 1 0 0,-3 0 112 0,-2-2 32 0,1 1 0 0,-2-2 0 16,1 0 144-16,-2-1 0 0,-1-2 0 0,-1 0 0 16,0-1 0-16,-2 0 144 0,-4 0 0 0,0 0 0 15,-2 1 256-15,-3 2 48 0,-1 1 16 0,-3 0 0 16,0 2 112-16,-2-1 0 0,2 5 16 0,-1 2 0 16,2 1-80-16,0 1-32 0,1 1 0 0,-1 4 0 15,2-1-224-15,1 3-64 0,2 0 0 0,-2 3 0 16,1 0-192-16,1 1 0 0,1-11 0 0,0 0 0 15,0 0 0-15,13 50-208 0,-13-50 64 0,0 0 16 16,0 0-208-16,0 0-48 0,45 53 0 0,-45-53 0 16,0 0 64-16,0 0 16 0,58 16 0 0,-58-16 0 15,0 0 144-15,48-6 32 0,-33 0 0 0,-1 2 0 0,-1 0 128 0,-2-3 0 16,2 0 0-16,-1 0 0 0,-3-2 160 0,-2 1 16 16,-1-2 0-16,-3 0 0 0,-3 0 272 0,-1-1 64 15,-2 1 16-15,-4-1 0 0,-2-1 48 0,-2 0 0 16,-3-1 0-16,-5 0 0 0,0 2-144 0,-4-2-32 15,-2 3 0-15,2 2 0 0,2-1-112 0,1 2-32 16,2 5 0-16,2-1 0 0,2 3-256 0,4 0 0 16,2 3 0-16,1 1 0 15,2 0-496-15,2 2-144 0,2 1-48 0,2 1 0 16,-1-8-864-16,0 0-176 0,0 0-48 0,20 48-19776 16</inkml:trace>
  <inkml:trace contextRef="#ctx1" brushRef="#br2" timeOffset="61399.51">29382 4694 36863 0,'0'0'3264'0,"0"0"-2608"16,0 0-528-16,0 0-128 0,0 0 624 0,0 0 80 0,0 0 32 0,0 0 0 0,-3 39 384 0,3-39 80 16,-1 35 16-16,1-35 0 0,-2 44-416 0,2-44-80 15,6 48-16-15,-6-48 0 0,7 47-400 0,-7-47-96 16,7 44-16-16,-7-44 0 0,0 0-192 0,9 53 0 15,-9-53 0-15,0 0 0 16,0 0 0-16,12 50 0 0,-12-50 0 0,0 0 0 0,0 0 0 0,0 0 0 16,0 0 0-16,0 0 0 0,0 0-144 0,0 0 144 15,0 0 0-15,0 0-144 0,-3-3 144 0,1-8 0 16,-3-1 0-16,1-2 0 0,0 2 144 0,-2-4 16 16,1-1 0-16,-1-6 0 0,0-3 64 0,2-5 16 15,1-1 0-15,2-1 0 0,1-1-48 0,3-2-16 0,2 2 0 0,2 2 0 16,3 2-176-16,3 1 0 15,3 3 0-15,-1 4 0 0,3 2-160 0,2 4-16 0,3 2 0 0,1 4 0 16,-24 10-32-16,51-12-16 0,-51 12 0 0,52-6 0 16,-52 6 96-16,0 0 128 0,62 10-208 0,-62-10 80 15,0 0 128-15,0 0-128 0,0 0 128 0,0 0-128 16,0 0 128-16,50 39 0 0,-50-39 0 0,-5 30 0 16,5-30 0-16,-14 30 0 0,-1-16 0 0,-2-2 128 15,-5 1 16-15,1-3 16 0,-1 0 0 16,-1-3 0-16,2 0-16 0,3-3 0 0,3 2 0 0,3-5 0 15,-2-2-528-15,1-2-96 0,2 0-32 0,3-1-13408 16,3 0-2688-16</inkml:trace>
  <inkml:trace contextRef="#ctx1" brushRef="#br2" timeOffset="61778.14">29810 4644 20271 0,'0'0'1792'0,"0"0"-1424"0,8-3-368 0,-6 2 0 0,-1-1 3776 0,1 2 704 0,-1 0 128 0,2-1 16 16,3 0-2064-16,2-1-432 0,-8 2-80 0,0 0 0 16,42-8-944-16,-42 8-176 15,0 0-32-15,44-7-16 16,-44 7-384-16,0 0-80 0,45-9-16 0,-45 9 0 16,0 0-272-16,40-7-128 0,-40 7 128 0,0 0-128 15,30-8 128-15,-22 3-128 0,-1 0 128 0,-1-2-128 16,-2 0 272-16,-2 0-16 0,-2-3-16 0,-2-2 0 15,-4 0-48-15,2-2-16 0,3 4 0 0,-6-3 0 16,-3 2-176-16,-4-1 128 0,0 2-128 0,1 2 128 16,2 4-128-16,-1 1 128 0,4 3-128 0,-2 4 128 0,3 2 32 15,1 1 0-15,1 0 0 0,5-7 0 0,-6 25-160 0,6-25 128 16,-2 34-128-16,2-34 128 0,0 0-128 0,15 55 192 16,-15-55-192-16,0 0 192 0,0 0-64 0,39 58-128 15,-39-58 192-15,0 0-64 0,0 0-128 0,62 31 160 16,-62-31-160-16,0 0 160 0,62 9-160 0,-62-9-144 15,50 0 144-15,-50 0-208 16,47-2-640-16,-47 2-128 0,0 0-32 0,53 0 0 16,-53 0-592-16,0 0-128 0</inkml:trace>
  <inkml:trace contextRef="#ctx1" brushRef="#br2" timeOffset="70941.33">25921 6331 11967 0,'0'-4'1072'0,"1"-1"-864"0,1 3-208 0,-2 0 0 0,3 2 320 0,-3-3 32 0,1-1 0 0,2-3 0 0,0-1 1344 0,-2-2 272 16,2 3 48-16,-2 1 16 0,2 2 176 0,-1 0 32 15,-2 1 16-15,0 1 0 0,0 2-464 0,0 3-80 16,0 1-32-16,0 2 0 15,-2 3-368-15,2 2-80 0,-1 4-16 0,-1 2 0 16,1 5-480-16,-2 2-96 0,2 2-32 0,-1 5 0 0,1 1-336 0,-1-3-64 0,1-2-16 16,0 3 0-16,1 1 0 0,-2 3 0 0,2 2 0 0,-1 1 0 15,1 1-192-15,0-1 176 0,0-2-176 0,0 1 160 16,0-2-160-16,0-2 128 0,0-2-128 0,0 1 128 16,-2-2 0-16,1-2 0 0,0-3 0 0,-1 0 0 15,1 2 0-15,-2-2 0 0,2-2 0 0,-2 0 0 16,-2 0 0-16,1-1 0 0,0 1 0 0,0-3 0 15,-2 1 0-15,2-1-128 0,-2-1 192 0,3-3-64 16,1 1 768-16,2-3 160 0,-2-1 32 0,1-2 0 16,1-1-1664-16,-2-2-320 0,2 1-64 0,2 2 0 0,-1-1 768 0,2-2 192 15,0 0 0-15,0-2 0 0,-1 1 0 0,1-2 0 16,1-1 0-16,-1 0 0 0,2 0 0 0,-1 0 128 16,0-2-128-16,0 0 0 0,1 1 160 0,0-1-160 15,-1-1 128-15,2 2-128 0,0-1 0 0,-1 1 128 16,2 0-128-16,-1 0 0 0,1 1 0 0,0 1 0 15,2-1 0-15,-2-1 0 0,1 3 0 0,1-2 0 16,-2-1 0-16,0 3 0 0,1-3 0 0,1 1 0 0,1-1 0 31,0-2 0-31,-1 1 0 0,4-2 0 0,0-1-128 0,1 1 128 16,0-3 0-16,0 1 0 0,2-1 0 0,1 1 0 16,-2 0 0-16,2 0 0 0,-1 0 0 0,2 0 0 15,0 1 0-15,2-1 0 0,0 1 0 0,-2 1 0 16,1 0 0-16,-1 1 0 0,2 0 0 0,-2 1 0 15,1-1 0-15,-1 1 0 0,-1 1 0 0,0-1 0 16,0-1 0-16,0 0 0 0,-2 0 0 0,4 0 0 16,-2-1 0-16,0 1 0 0,0-2 0 0,0 2 0 15,1 0 0-15,-1 0 0 0,0 0 0 0,1 2 128 16,-1-1-128-16,0 1 0 0,0 0 0 0,0 3 0 0,0-1 0 0,0 0 0 16,0 0 0-16,-3 1 0 0,1-3 0 0,0 3 0 15,-1-1 0-15,0-1 0 0,-1-2 0 0,-1 2 0 16,0-2 0-16,-1 1 0 0,0-2 0 0,0 1 0 15,-1-1 0-15,-1 0 0 0,-1 0 0 0,-1-1 0 16,0-1 128-16,1 1-128 0,-1 0 0 0,-2-1 0 16,-1-1 0-16,1 0 0 0,-1 1 0 0,0-3 0 15,0 0 128-15,-1-2-128 0,-1 0 176 0,0 0 0 16,0-3 0-16,-1-2 0 0,-1 1 80 0,0-3 0 0,0 0 16 16,0-2 0-16,-1-1 48 0,-1-2 0 0,1-1 0 0,0-1 0 15,1-1 0-15,-2 4 0 0,2 2 0 0,-1-3 0 16,-1-5-64-16,1-6-16 0,-2 0 0 0,0-1 0 15,1 0-16-15,0 0 0 0,-2 1 0 0,1 1 0 16,0 2-64-16,0 0-16 0,1 2 0 0,-1-1 0 16,-1 2-144-16,1 0 160 0,-2 0-160 0,3-1 160 15,-3 1-160-15,3 0 128 0,0-2-128 0,1 2 128 16,1-1-128-16,1-1 0 0,2-2 144 0,0 0-144 16,1-2 0-16,0 5 0 0,2 1 0 0,-3 3 128 15,1 1-128-15,-1 3 0 0,-2 3 0 0,-1 1 0 16,0 2 0-16,-1 1 0 0,-1 0 0 0,0 1 128 0,-1 1-128 0,-3 1 0 15,2 0 128-15,-2 0-128 0,1 1 0 0,-2 1 144 16,-1-1-144-16,0 2 0 0,-1-1 144 0,0 3-144 16,0-3 0-16,-2 2 144 0,0 1-144 0,-1-1 0 15,1 0 0-15,0 2 128 0,-2-2-128 0,-1 0 0 16,-2 0 0-16,-2 0 128 0,0 0-128 0,-1-1 0 16,1 1 0-16,-2 1 128 0,0-1-128 0,-1 0 0 15,-3 2 0-15,-3-1 128 0,0 1-128 0,-1 1 0 16,-2 0 0-16,1 0 0 0,2 1 0 0,-1 2 0 0,-1 0 0 0,1 1 0 15,1-1 0-15,0 1 0 0,1 2 0 0,0-2 0 32,5 0-576-32,0 2 0 0,1 1 0 0,3 1 0 15,3-1-832-15,3 2-144 0,4-1-48 0,1 4-19856 0</inkml:trace>
  <inkml:trace contextRef="#ctx1" brushRef="#br2" timeOffset="79931.09">19841 14403 6447 0,'3'-2'576'0,"-2"-1"-576"0,1 0 0 0,-2 2 0 0,1-1 1168 0,-1 2 128 0,1-1 32 0,1-2 0 0,-1 0 1088 0,2 0 208 16,-1 0 64-16,0 1 0 0,1 2-704 0,-3-2-128 15,2 1-16-15,-2-1-16 0,-2 1-368 0,1 0-80 16,-1-1-16-16,0 1 0 0,-1 1-256 0,0-2-48 16,-3 1-16-16,2 1 0 0,0 0-160 0,-3 0-48 31,1 0 0-31,0 1 0 0,-1 2-320 0,0 1-64 0,0 2 0 0,0 0-16 0,0 2-224 0,0 1-32 15,3 1-16-15,0-1 0 0,1 1-160 0,3 0 0 16,1 0 0-16,2-1 0 16,3-2 0-16,-1-2 0 0,2 0 0 0,2-1 0 0,2-1-256 0,-1-2 80 0,3 0 16 0,-2 1 0 15,-1-2 160-15,0 0 0 0,0 0 0 0,-2 0 128 32,-1 0-128-32,0-2 192 0,-1 1-64 0,0 0 0 15,-1-2-128-15,-1 0 176 0,1-1-176 0,-1-2 192 16,0 0-64-16,-1 1 0 0,-2-4 0 0,2 1 0 15,-1-1 128-15,-2-1 32 0,-2-1 0 0,1 1 0 16,-1 0 64-16,-2 0 16 0,1 1 0 0,-1 0 0 16,-2 1-32-16,1-1 0 0,-1 1 0 0,-1 2 0 15,-1 0-112-15,1 2-32 0,-2 3 0 0,1 1 0 0,-2 1-192 0,1 3 128 16,-1 2-128-16,2 1 0 0,1 0 0 0,0 3 0 16,1 1 0-16,0 1-160 0,4 0 16 0,0 0 0 15,4-1 0-15,-1 0 0 0,3 1-80 0,0-4-16 16,2 2 0-16,1 0 0 0,2-3-16 0,-1 0-16 15,2-3 0-15,0 0 0 0,0-1 96 0,0-3 32 16,0 0 0-16,-1-3 0 0,1-1 144 0,0 0 0 0,2-3 0 0,-3 0 0 16,1-2 144-16,-1 1 16 0,-2 1 0 0,0-2 0 15,-1 1 96-15,-1-1 0 0,1 1 16 0,-3-1 0 16,0 2 32-16,-2 0 0 0,-2 0 0 0,-1 0 0 16,-2 1-32-16,-2 1 0 0,2 1 0 0,-4-1 0 15,-1 3 16-15,-4-1 0 0,1 1 0 0,-2 4 0 16,-1 1-128-16,1-1-32 0,0 3 0 0,1 0 0 15,2 2-128-15,0 2 0 0,2 1 0 0,2 0 0 16,2 1 0-16,-1 0 0 0,5 0 0 0,-1 1 0 16,2-1-352-16,0-1 48 0,3 0 16 0,1-2 0 0,3 2-64 0,0-3-16 15,0-1 0-15,2-2 0 0,1 0 112 0,0-2 0 16,-3-2 16-16,1 0 0 0,2-3 240 0,1 0-144 16,1-1 144-16,-1-2-128 0,0 2 128 0,-1-2 0 15,0 1 160-15,-1-1-160 16,-1 0 176-16,-1 1-176 0,0-1 192 0,-1 0-192 0,-1 1 192 0,0-2-64 15,-1 1 0-15,-3-2-128 0,1 2 320 0,-4-1-64 16,1 0 0-16,-3-2 0 0,-1 4 128 0,0-2 0 0,-4 0 16 0,1 0 0 16,-2 1-64-16,-1 0-16 0,-1 5 0 0,0-1 0 15,-2 4-96-15,-3 2-32 0,0 0 0 0,-2 3 0 16,5 3-192-16,0 2 0 0,3-1 0 0,1 2 0 16,3-1 0-16,2 1-208 0,3 3 32 0,-1-2 16 15,4 0-208 1,2 1-32-16,1-1-16 0,3-1 0 0,0-2-32 0,1-2 0 0,-1-2 0 0,2-1 0 15,3-1 128-15,-12-5 0 0,0 0 16 0,0 0 0 16,62 6 304-16,-48-10-128 0,3 0 128 0,-3-4 0 16,0 0 0-16,-1 1 144 0,-2-2 16 0,-2 0 0 0,-1-1 144 0,-1 0 16 15,-1 0 16-15,-2-1 0 0,0 1 112 0,-2 0 32 16,-4 0 0-16,0 0 0 0,-3 0 16 0,0 2 0 16,-4 1 0-16,-2 1 0 0,-3 0-96 0,-2 2-16 15,1 3 0-15,-4 1 0 0,1 1-192 0,-2 2-32 16,0 1-16-16,1 0 0 0,0 3-144 0,1-1 0 15,4 1 144-15,1-1-144 0,3 1 0 0,2-2 0 16,2 1 0-16,3 0 0 16,3-2-544-16,3 2-32 0,3-2 0 0,2 0 0 15,-8-4-864-15,0 0-176 0</inkml:trace>
  <inkml:trace contextRef="#ctx1" brushRef="#br2" timeOffset="82096.28">23169 11817 911 0,'0'0'0'0,"2"0"0"0,-1 0 0 0,0 0 0 0,-1 0 816 0,0-2 80 15,0 2 0-15,0 0 16 0,0 0 128 0,0 0 32 16,0-1 0-16,-1 1 0 0,1 0 144 0,-1 0 48 15,1 0 0-15,-2 0 0 0,1 0-208 0,-1 0-32 0,2 1-16 0,0-1 0 16,-1 2-176-16,1-1-48 16,1-1 0-16,-1 2 0 0,2-2-48 0,1 1-16 0,-1-1 0 0,3 1 0 15,-1-1-32-15,2 2-16 0,1-2 0 0,0 0 0 16,3 0 32-16,-1 0 0 0,4 0 0 0,0-2 0 16,1 1 64-16,2 0 32 0,0-1 0 0,0-1 0 15,1 2 672-15,3-1 128 0,1 0 16 0,0 0 16 16,-1 1-1632-16,0-1-544 0,1 1 0 15,-21 1 0-15,41 0 544 0,-21-1 224 0,-1 1-16 0,3 0 0 0,-22 0-208 16,49 0 128-16,-24-2-128 0,2 1 0 0,-1-1 0 0,1 0 0 16,1 0 0-16,-1-1 0 0,-1 2 0 0,4-1 144 15,3 0-144-15,-33 2 128 0,66-2 0 0,-66 2-128 16,66 0 192-16,-66 0-64 0,64 3-128 0,-64-3 0 16,59 6 0-16,-59-6 0 0,55 5 0 0,-55-5 0 15,50 6 0-15,-50-6 0 0,0 0 0 0,62 4 0 16,-44-4 0-16,-1 0 0 0,0 2 0 0,-1-2 128 15,-2 0-128-15,0 1 128 0,0-1 32 0,-2 0 0 16,-3 0 0-16,0 0 0 0,-1 1-32 0,-1 1-128 0,-2-1 192 0,-1-1-64 16,-3 2-128-16,1-1 160 0,-2 1-160 0,-2-1 160 15,-1 2-160-15,1-2 0 0,-1-1 0 0,-1 2 0 32,-1-2-432-32,1 0-112 0,1 0-32 0,-1 0 0 15,0-2-1600-15,1 2-336 0</inkml:trace>
  <inkml:trace contextRef="#ctx1" brushRef="#br2" timeOffset="82716.09">24350 10826 3679 0,'3'0'320'0,"-3"-1"-320"0,1 0 0 0,-1-1 0 0,0 2 560 0,0-3 32 0,2 0 16 0,-1 1 0 0,1-3 560 0,-2 3 112 16,0 0 32-16,0 1 0 15,0 1-32-15,-2 1 0 0,-1 1 0 0,2-1 0 16,0 2-144-16,-1 0-48 15,2 1 0-15,0 0 0 0,0 0 528 0,2 2 112 16,-1 1 0-16,0 2 16 0,1 0-336 0,-1 4-64 0,1 1 0 0,-1 2-16 16,0 1-368-16,-1 3-64 15,0 4 0-15,2 0-16 0,-1 2-208 0,1 1-32 0,-1 2-16 0,0-4 0 0,1-1-288 0,1 0-48 16,0 0-16-16,-3-24 0 0,7 52-128 0,-7-52-16 16,7 53-128-16,-4-29 192 0,-2-2-16 0,-1 1-16 0,0-2 0 0,0-1 0 15,0-2-16-15,-1-1 0 16,1 1 0-16,0-3 0 0,-2-1-144 0,2-3 0 0,2 0 144 0,-2-2-144 15,1-1 0-15,-1-1 0 0,1 0 0 0,-1-2 0 16,2 0 0-16,-2-1 0 0,0 1 0 0,-2 0 0 31,0 0 0-31,-1 0 0 0,0 0 0 0,-1-1 0 16,-1 0 0-16,0-1 0 0,0-2 0 0,1 2-128 16,-1 0-416-1,-1-2-80-15,0 2-16 0,-2-1-15616 0</inkml:trace>
  <inkml:trace contextRef="#ctx1" brushRef="#br2" timeOffset="83465.05">24302 10853 5519 0,'2'-1'496'0,"-1"-1"-496"0,0 2 0 0,-1 0 0 0,0 0 736 0,0 0 48 0,2 0 16 0,-1 0 0 15,1 2 672-15,-2-1 144 0,1 5 32 0,0-1 0 16,-1 5-80-16,0 2-16 0,-1 0 0 0,0 4 0 15,2 1 80-15,-2 3 16 0,1 2 0 0,0 1 0 16,-2 2-416-16,2 2-80 0,-1 3 0 0,1-1-16 16,0 4-400-16,1-2-80 0,-1 0-16 0,2-1 0 0,-2-30-352 0,8 58-80 31,-8-58-16-31,0 0 0 0,24 75-192 0,-24-75 144 0,0 0-144 0,31 60 128 0,-31-60 144 0,0 0 32 16,0 0 0-16,37 64 0 0,-37-64 64 0,0 0 16 15,0 0 0-15,17 58 0 0,-17-45-48 0,0-2 0 16,-2 2 0-16,1-4 0 0,-2 1 0 0,0-3 0 15,1 0 0-15,-1-1 0 0,0 0 80 0,0-3 16 16,0 1 0-16,-1-1 0 0,1-2-112 0,0 1-32 0,1-2 0 0,-1-2 0 16,1 2-288-16,1-3 160 0,1 0-160 0,0-1 128 15,3 0-128-15,0-2-144 0,1 1 144 0,0-1-12160 32,0-1-2304-32</inkml:trace>
  <inkml:trace contextRef="#ctx1" brushRef="#br2" timeOffset="84238.9">24374 11503 4607 0,'0'4'400'0,"0"1"-400"0,0-3 0 0,0 1 0 0,0 0 592 0,0 1 48 0,0 5 0 0,0 5 0 15,0 4 800-15,0 2 160 0,0-3 48 0,0-2 0 16,0 1-224-16,0-3-32 0,2-2-16 0,-2 2 0 15,1-3 160-15,0 0 48 0,1-2 0 0,-2 2 0 0,1-3-368 0,1 0-64 16,-1-1 0-16,2-1-16 0,-2 1-160 0,-1-3-16 16,2 1-16-16,-2-1 0 0,0 0-208 0,0-2-32 15,0 1-16-15,-2-2 0 0,2 1-208 0,-1-1-32 16,-1 0-16-16,0 0 0 0,0-1-432 0,1-1 0 16,-1-1 0-16,1 2 0 15,0-1-528-15,-1 0-192 0,2-3-48 0,-1 3-14016 0</inkml:trace>
  <inkml:trace contextRef="#ctx1" brushRef="#br2" timeOffset="85635.17">23156 11849 4607 0,'-1'-1'400'0,"1"1"-400"0,0 0 0 0,0 0 0 0,0 0 544 0,0-2 32 16,0 2 0-16,0 0 0 0,0-1 624 0,1 1 128 16,-1 0 16-16,0-1 16 0,2 1 272 0,-1 1 48 15,2-1 16-15,0 0 0 16,0 0-288-16,1 0-48 0,2 0-16 0,1 0 0 0,1-1-32 0,2-1-16 16,1 1 0-16,1-1 0 0,0 2-144 0,3-1-48 15,-1 2 0-15,3-1 0 0,0 2-368 0,-1-1-80 16,0 3-16-16,1-2 0 0,1 1-288 0,2-1-64 15,-20-2-16-15,45 6 0 0,-21-5-80 0,0 1 0 0,0-1-16 0,0-1 0 16,2-1-16-16,-1 1 0 0,1-2 0 0,-1 1 0 16,-1 0-16-16,0-1 0 0,-1 1 0 0,-1 1 0 15,0-2-16-15,-1 1-128 0,1 0 192 0,0-1-64 16,0 2-128-16,1-1 0 0,1-2 144 0,-3 2-144 16,0-2 0-16,0 0 0 0,2 0 0 0,-1 0 128 15,1 0-128-15,0 1 0 0,-4-3 0 0,1 3 0 0,-3 0 0 0,-1 1 128 31,-4 1-128-31,1 0 128 0,-2-2 0 0,-1 4 0 0,-1-2 0 0,-4 1 0 16,3 1 48-16,-3-1 16 0,-1 0 0 0,2 2 0 0,-3-1-192 0,0-1 160 16,-2 2-160-16,1-3 160 0,-2 1-160 0,-2 1 0 31,1-2 0-31,-1 0 0 0,0 1 0 0,0-1 0 16,-1-1-128-16,-1 1 128 0,0-2-384 0,-2 1 0 15,2-2 0-15,-2 0 0 16,2 0-1024-16,0 1-224 0,0-3-32 0,1 2-8256 0,0-1-1632 0</inkml:trace>
  <inkml:trace contextRef="#ctx1" brushRef="#br2" timeOffset="86159.18">24100 11671 5519 0,'-3'-1'240'0,"2"-1"64"0,1 2-304 0,-2 0 0 0,2-1 0 0,0 1 0 0,0 0 1408 0,-1 0 240 0,1 1 32 0,0-1 16 0,1 2 864 0,1 1 192 15,1-1 16-15,0 1 16 0,1 0-736 0,0 0-128 16,0 1-48-16,2-1 0 0,1 0-368 0,1-2-80 16,1 2-16-16,-1-2 0 0,2 2-384 0,0-1-64 15,1-1-32-15,1 2 0 0,0 0-304 0,0 0-64 16,0 1-16-16,1 0 0 0,-2 2-256 0,2-1-48 16,-1 2-16-16,0 0 0 0,0 1-224 0,0-1 128 15,0 0-128-15,0 0 0 0,1 0 0 0,-2-2 0 0,2 1 0 16,-2 0 0-16,-1-2 0 0,-1 0 128 0,-1-1-128 0,-1 0 0 15,-1 1 192-15,-2 0-16 0,-1-1 0 0,-2 1 0 16,1-1 0-16,-4 1 0 0,-1 1 0 0,-1-1 0 16,0 2 0-16,-3-1 0 0,-3-1 0 0,-1 2 0 15,-1-2-16-15,-2 1 0 0,0-1 0 0,-3 0 0 16,0 0-16-16,0 1 0 0,-1-1 0 0,1 0 0 16,0-1 48-16,2 1 0 0,0-1 0 0,3 0 0 0,-2 1-64 0,2 0-128 15,0 0 192-15,3-1-64 0,-1 2-128 0,2 0 0 16,-1-1 0-16,2 1 0 0,3-1 0 0,-2 0 0 15,3-1 0-15,1 0 0 0,0 0-304 0,1-2-32 16,-1 0-16-16,1 1-18784 16</inkml:trace>
  <inkml:trace contextRef="#ctx1" brushRef="#br2" timeOffset="87284.88">24248 10773 5519 0,'2'1'496'0,"-1"0"-496"0,1-1 0 0,-2 0 0 0,0 2 512 0,1-1 16 0,0 4 0 0,1 0 0 0,1 5 336 0,-2 3 64 16,-1 1 16-16,0 1 0 0,-3 5-32 0,2-1 0 15,-3-1 0-15,1 2 0 16,-1 0 176-16,-1 1 16 0,0-1 16 0,0-1 0 0,0 0-208 0,1-2-32 31,-1 0-16-31,1-2 0 0,0-2-32 0,0-3-16 0,1 0 0 0,1-3 0 16,0 0 144-16,-3-3 16 0,3 2 16 0,-1-2 0 16,-2-1 80-16,1 0 16 0,1-1 0 0,1 1 0 15,-1-1-384-15,0-1-64 0,1-1 0 0,0 0-16 16,2 0-352-16,-2 0-64 0,1-1-16 0,1-1 0 15,-2 1-192-15,2-2 0 0,0 0 0 0,0-1 0 16,2 0-224-16,-2-1-96 0,1 1 0 0,1-3-16 31,0 1-112-31,0-1-32 0,1 0 0 0,0-1 0 0,-1-2 112 0,1 0 32 0,0-1 0 0,-2-2 0 16,2 0 336-16,0-1 0 0,-1-1 0 0,0-1 0 16,1 2 0-16,1-3 288 0,-1 1-32 0,0 0 0 0,0 0 224 0,1 0 32 15,0 4 16-15,-1-1 0 0,1 2-48 0,-1 1-16 16,0 1 0-16,0 1 0 0,0 2 32 0,-2 1 0 15,2-1 0-15,0 3 0 0,0 0-16 0,-1 3 0 16,3 0 0-16,-1 3 0 0,0 1-32 0,2 1 0 16,1 2 0-16,-1 0 0 0,2 3-128 0,0 1-48 15,-8-11 0-15,0 0 0 0,0 0-80 0,0 0 0 16,53 66-16-16,-53-66 0 0,0 0 0 0,0 0 0 0,46 54 0 0,-46-54 0 16,0 0-48-16,0 0 0 0,0 0 0 0,53 49 0 15,-44-40 0-15,0-2-128 0,-1-1 192 0,-2-2-64 16,-2-3 32-16,-1 2 0 0,1-1 0 0,1 0 0 15,0 0 0-15,1-1 0 0,1 1 0 0,0-1 0 16,-1-1 32-16,-1 0 16 0,-2 0 0 0,0-1 0 16,0-1 128-16,-3 1 32 0,-2-1 0 0,1 0 0 15,-2 0 16-15,-1-1 16 0,-3 2 0 0,-6-3 0 16,-2 1-160-16,-4 0-48 0,-1 0 0 0,1 0 0 0,-2 0-32 0,1 2-16 16,-1 0 0-16,-1-1 0 0,1 1-144 15,1-1 192-15,1 2-192 0,0 0 192 0,5 0-192 0,-1 2 0 16,0 1 0-16,1-1 128 0,2 1-128 0,2 2 0 15,1 0 0-15,1 1-176 16,1 2-624-16,2 2-128 0,3 0-32 0,0 4-19968 16</inkml:trace>
  <inkml:trace contextRef="#ctx0" brushRef="#br2" timeOffset="102994.78">6812 15703 0,'0'0'0,"0"0"0,0 0 16,-69 50 0,-81 20-1</inkml:trace>
  <inkml:trace contextRef="#ctx1" brushRef="#br2" timeOffset="109517.29">3363 12866 17503 0,'0'-1'1552'0,"0"-3"-1232"0,0 1-320 0,-2 0 0 0,2 2 1920 0,-1-2 336 0,-2-4 64 0,-1-3 16 0,-2-1 480 0,-4-4 112 16,0 4 16-16,-3 4 0 0,-1 1-1488 0,-1 4-304 15,-1 2-48-15,-2 2-16 0,-2 5-608 0,-1 3-128 16,0 2-32-16,1 2 0 0,3 0-144 0,-3 3-48 16,0 4 0-16,2 2 0 0,3 1-128 0,2 0 160 15,4 1-160-15,2-1 160 0,3 3-160 0,4-3 0 16,4 1 0-16,2-2 0 0,-6-23 0 0,0 0 0 16,40 52 0-16,-40-52 0 0,0 0-320 0,62 24 64 15,-62-24 16-15,0 0 0 0,77 6 0 0,-77-6 0 0,57 1 0 0,-57-1 0 16,0 0 240-16,71 16-192 0,-71-16 192 0,0 0-192 15,0 0 192-15,55 42-176 0,-48-29 176 0,-3 0-160 16,-1 1-64-16,-3-1-16 0,-3-1 0 0,-3 0 0 16,1-1 432-16,-4-1 64 0,-2 0 32 0,-2 0 0 15,-1-2 176-15,-3 1 48 0,-1-1 0 0,-1-1 0 16,1 0-64-16,4-3-16 0,3 1 0 0,-2-3 0 16,-4 3-16-16,-3-1 0 0,-1-1 0 0,1 0 0 15,3-1-288-15,3-2-128 0,3 0 128 0,1 0-128 0,3-2-160 0,3 0-112 16,2-1-32-16,4 1 0 15,0-1-592-15,5-2-112 0</inkml:trace>
  <inkml:trace contextRef="#ctx1" brushRef="#br2" timeOffset="110039.79">3570 13248 7359 0,'3'-4'656'0,"-2"-1"-528"0,2 1-128 0,-1 1 0 0,-2 2 2384 0,1-3 448 0,3-3 96 0,3-5 16 0,0-2 912 0,2 0 192 0,-3 1 48 0,-1 2 0 16,-2 3-1856-16,0-1-384 16,-2 2-64-16,-1 1 0 0,-1 1-864 0,-2 0-160 15,-1 0-48-15,-2 1 0 0,1-1-288 0,-3 1-64 0,0 1-16 0,-2 2 0 16,0 1-32-16,-4 3-16 0,0 1 0 0,-2 4 0 15,2 2-144-15,-1 2-32 0,1-1 0 0,1 3 0 16,2 0-128-16,1 2 0 0,3 1 0 0,1 0-176 16,3 0 48-16,2 1 0 0,2-1 0 0,2 0 0 0,1-2-112 0,2 1-16 15,-6-16 0-15,0 0 0 0,0 0-32 0,41 54-16 16,-41-54 0-16,0 0 0 0,0 0-16 0,0 0-16 16,69 35 0-16,-53-37 0 0,-4 1 16 0,2-5 16 15,1-1 0-15,-3-1 0 0,1-2 304 0,0-3 0 16,-1 1 0-16,-2-3 0 0,2 1 240 0,-5 0 96 15,0 1 32-15,-3-1 0 0,0 0 16 0,-2 1 0 16,-2-1 0-16,0 3 0 16,-3-2 32-16,0 2 16 0,-1 1 0 0,-1 0 0 0,3 3 0 0,-3 0 0 0,3 1 0 0,-3 4 0 15,4 2-112-15,0 1 0 0,1 2-16 0,0 1 0 16,-2 3-128-16,4 3-32 0,-2 3 0 0,1-1 0 16,3 1-144-16,-1 3 0 15,0 2 0-15,1-2 0 0,2 1 0 0,-2-3 0 0,2-2-160 0,-1 1 160 16,1 0-224-16,0-2 48 0,1-2 16 0,-2-1 0 15,2-1-112-15,-1-1-32 0,0-2 0 0,-1-1 0 32,1-2-304-32,0 1-64 0,-1-2-16 0,1 0-18624 0</inkml:trace>
  <inkml:trace contextRef="#ctx1" brushRef="#br2" timeOffset="110340.89">3854 12844 25791 0,'-3'-7'1152'0,"2"5"224"0,-1 1-1104 16,2-1-272-16,0 2 0 0,-1 0 0 0,1 3 2208 0,-1 2 384 0,1 2 80 0,1 5 16 0,0 5-784 0,2 3-160 31,0 3-16-31,3 1-16 0,-1 3-1136 0,1 1-240 0,-6-28-32 0,16 62-16 16,-16-62-160-16,17 62-128 0,-17-62 144 0,14 55-144 15,-14-55 0-15,12 48 0 0,-7-24 0 0,-1-4 0 16,0-2 0-16,-2-1 0 0,0-1 0 0,0-2 0 16,-4 0 0-16,4-1 0 0,1-2 0 0,-1-1 0 15,-2 0 0-15,2-2 0 16,-1-2 0-16,-1 0 0 0,0-3-272 0,2-1-48 0,-2 0-16 0,1-2 0 16,-1 0-1152-1,1-2-240-15,1 0-32 0,-2-1-14976 0</inkml:trace>
  <inkml:trace contextRef="#ctx1" brushRef="#br2" timeOffset="110753.2">3966 13207 18431 0,'1'0'816'0,"-1"0"160"0,2 0-784 0,-2 0-192 15,1 0 0-15,0 0 0 0,1 1 2624 0,1 2 496 0,1 0 80 0,4 3 32 16,2-1-864-16,-10-5-192 15,0 0-16-15,0 0-16 0,0 0-1120 0,0 0-208 0,72 23-48 0,-59-23-16 16,1-3-384-16,-3 0-80 0,2-1-16 0,0-2 0 16,-2 1-80-16,0-2 0 0,1-1-16 0,-2-1 0 15,-2 0 0-15,1 1 0 0,-2-1 0 0,-2 1 0 16,0-1 0-16,-3 1 0 0,1-1 0 0,-4 1 0 16,-1 1 0-16,0-2 0 0,-4 2 0 0,0 0 0 15,-2 0 64-15,-2 0 16 16,-1 1 0-16,-1-1 0 0,-2 3-112 0,1 1-16 0,1 2 0 0,-2 2 0 15,-1 2-128-15,3 4 0 0,-2 2 144 0,1 2-144 16,2 3 0-16,1 2 0 0,1 2 0 0,1 2 0 16,2-1 0-16,2 3-160 0,1-1 160 0,2 1-160 15,1-2 160-15,2 1-192 0,1-1 192 0,3-1-192 0,1-2 192 0,-7-17-192 16,0 0 192-16,0 0-192 0,37 52 192 0,-37-52-208 16,0 0 80-16,0 0 128 0,0 0-256 0,0 0 80 15,70 27 16-15,-57-27 0 16,0-2-208-16,-2 1-32 0,2-2-16 0,1-1-12224 15,0 0-2448-15</inkml:trace>
  <inkml:trace contextRef="#ctx1" brushRef="#br2" timeOffset="111170.22">4484 13040 6447 0,'-1'-6'576'0,"-1"1"-576"0,1 2 0 0,1 0 0 0,-1 2 2384 0,-1-2 368 0,-2-3 80 0,-2-4 16 0,-1 1 1152 0,-3-1 224 15,0 3 64-15,0 4 0 0,-1 3-1936 0,0 3-384 16,-2 2-80-16,2 4-16 16,0 2-1120-16,1 0-240 0,3 2-32 0,2 1-16 15,3-1-336-15,0 1-128 0,4-1 0 0,-1-1 0 16,3 1-256-16,2 0-160 0,-6-13-32 0,0 0 0 15,0 0-384-15,0 0-96 0,52 51-16 0,-52-51 0 16,0 0-160-16,0 0-48 0,67 29 0 0,-67-29 0 16,0 0 368-16,0 0 64 0,69 33 16 0,-69-33 0 15,0 0 128-15,0 0 16 0,0 0 16 0,59 42 0 0,-50-33 160 0,-5-2 48 0,-3-2 0 0,-4 3 0 16,-1 0 1088-16,-4 0 208 0,-2 1 64 0,-4 1 0 16,0 0 480-16,-5 1 96 0,-1 0 32 0,-1 2 0 15,0-2-432-15,-2 2-96 0,2-2-16 0,1-1 0 16,3-3-224-16,1 0-48 0,-1 0-16 0,1 0 0 15,2-1-800-15,1-2-224 0,0 1-16 0,5 0-18256 16</inkml:trace>
  <inkml:trace contextRef="#ctx1" brushRef="#br2" timeOffset="120422.65">10806 15703 16575 0,'-3'3'1472'0,"1"-2"-1168"0,1 1-304 0,0-1 0 0,-2 2 1280 0,0 1 192 0,-4 3 32 0,-4 6 16 15,-6 4 1040-15,-4 6 224 0,1-1 32 0,0 1 16 16,6 1-1168-16,0 0-256 0,0 0-32 0,2 4-16 16,1 3-512-16,1 0-96 0,3 3-32 0,0 0 0 15,-2 0-288-15,2 1-64 0,2-2-16 0,-1-2 0 16,0-4-160-16,2 2-48 0,3 1 0 0,-2 0 0 0,4-5-16 16,1-2-128-16,3-3 192 0,1-5-64 0,0 1 0 0,1-4 0 15,-7-12 0-15,0 0 0 0,0 0-128 0,0 0 192 16,0 0-192-16,55 50 192 0,-47-45-192 0,1 0 0 15,-1-2 0-15,-1-2 128 0,2-1-256 0,-2 0-64 16,0 0-16-16,1-3 0 16,0 2-1296-16,-1-5-256 0</inkml:trace>
  <inkml:trace contextRef="#ctx1" brushRef="#br2" timeOffset="120866.99">10948 16186 10127 0,'2'-1'448'0,"-1"0"96"0,1-1-544 0,-2 2 0 0,0 0 0 0,0 0 0 0,0 0 1728 0,0 0 224 0,0 2 48 0,1 0 16 16,2 3 384-16,-2 0 80 0,4 4 16 0,-3 1 0 0,1 2-864 0,1 1-160 16,2 0-48-16,-2-2 0 0,-1-2-576 0,0 0-112 15,1 4-32-15,2 1 0 0,0 2-192 0,1-2-64 0,0-1 0 0,0-2 0 16,0-1-64-16,-2-2-32 15,2 1 0-15,-1-2 0 0,0 0-32 0,-1-1-16 0,1-1 0 0,-2-1 0 16,1 1-64-16,-1-4-16 0,-1 2 0 0,-1-2 0 16,1-1-32-16,-1 0-16 0,0-1 0 0,0 1 0 15,-1-1 16-15,1-1 16 0,-1 2 0 0,1-1 0 16,-2 1-80-16,1-2-128 0,-1 1 176 0,1 1-176 16,-1-2 0-16,2 2 0 15,-2-1 0-15,1 0-12016 0,1 1-2352 0</inkml:trace>
  <inkml:trace contextRef="#ctx1" brushRef="#br2" timeOffset="121376.12">11256 16195 11055 0,'0'-2'480'0,"0"2"112"0,0 0-464 0,0 0-128 0,0 2 0 0,0-1 0 16,2 1 960-16,-1 2 160 0,1 4 32 0,2 2 16 31,0 3 1136-31,0 1 208 0,2-3 48 0,-2 1 16 16,0 0-1360-16,2 3-256 0,0-1-64 0,-2-2-16 16,0 0-256-16,0-2-48 0,-1-2-16 0,0-1 0 15,-1-1 160-15,-2-2 48 0,1 0 0 0,-2-1 0 16,1 0 256-16,-2 0 64 0,1-2 16 0,-1-1 0 0,1 2-464 0,-2-1-112 15,2-2-16-15,-2 1 0 0,0-2-32 0,0-1-16 16,0 0 0-16,2-1 0 0,-2-1-144 0,3-2-16 16,-1-1-16-16,1 0 0 0,0-2-96 0,1-3-32 15,2-1 0-15,0-3 0 0,1 0-16 0,2-1 0 16,1 1 0-16,0 0 0 0,0 3-144 0,1 3 128 16,1-1-128-16,-1 4 128 0,-1 2-128 0,0 1 0 15,2 2 0-15,-2 1 0 0,0 2 0 0,1 0 0 16,0 5 0-16,0-1 0 0,0 3 0 0,1 1 0 15,-9-8 0-15,0 0 0 0,0 0 0 0,30 55-144 16,-23-39 144-16,0-2 0 0,-2 0 0 0,0 2-128 0,0 1 128 16,2 0 0-16,-1-5 0 0,0 0 0 0,-1-2 0 0,1-5 0 15,0 2 0-15,-2-2 0 0,1-1 0 0,0-1 144 16,-1-2 96-16,0 0 16 0,-1 1 0 0,1-1 0 16,0-1-96-16,-1 0-16 0,2 0 0 0,-3-3 0 15,3 2-144-15,-3-2 0 0,1 0 0 0,0 1 0 31,1-3-1024-31,-2 2-64 0</inkml:trace>
  <inkml:trace contextRef="#ctx1" brushRef="#br2" timeOffset="121770.08">11662 16174 13823 0,'1'0'608'0,"1"0"128"0,-1 1-592 0,0 0-144 0,-1 1 0 0,2-1 0 0,-1 4 2176 0,1 0 384 0,2 5 96 0,2 4 16 0,2 3 480 0,1-1 112 16,-9-16 0-16,0 0 16 0,0 0-1632 0,32 59-336 15,-32-59-64-15,0 0-16 0,0 0-656 0,37 51-128 16,-37-51-16-16,0 0-16 0,0 0-160 0,0 0-48 16,0 0 0-16,52 44 0 0,-45-42 48 0,2-2 0 15,-1 2 0-15,-1-4 0 0,2 1 16 0,-1-2 16 0,-1-1 0 0,-1 1 0 16,1-1 48-16,-2 0 16 0,1-2 0 0,-2 2 0 15,2-3 0-15,-3 0 0 0,1 0 0 0,0-2 0 16,1 1 32-16,0-2 0 16,-1 0 0-16,2-1 0 0,0-1 0 0,1-2 16 0,0-1 0 0,1-2 0 15,2 0-48-15,0 0-16 0,0 1 0 0,0 2 0 16,1 1-144-16,-1 2-48 0,-3 1 0 0,0 3 0 0,-1 0-144 0,-2 0 0 31,0 3 0-31,-1 0 128 0,0-1-128 0,-2 4 0 0,1-2 0 0,-2 2 0 16,1-1-416-16,-2 1-112 0,1-1-32 15,-3 2 0-15,2-1-720 0,-2 1-160 0</inkml:trace>
  <inkml:trace contextRef="#ctx1" brushRef="#br2" timeOffset="121960.21">11092 16038 31327 0,'-5'-4'2784'0,"3"1"-2224"0,2 2-560 0,2 1 0 16,-2-2 832-16,0-1 64 0,-2-1 16 0,1-4 0 15,1-1-288-15,1 1-64 0,2 2-16 0,4 3 0 32,3 5-2000-32,-10-2-400 0,0 0-64 0</inkml:trace>
  <inkml:trace contextRef="#ctx1" brushRef="#br2" timeOffset="122325.61">12110 15666 3679 0,'-10'-4'320'0,"4"1"-320"0,3 3 0 0,2 0 0 15,1 0 5664-15,0 2 1056 0,1-1 224 0,1 2 32 16,2 1-3264-16,2 3-640 0,5 3-144 0,-11-10-32 16,0 0-1424-16,0 0-272 0,69 60-64 0,-69-60-16 15,58 50-368-15,-58-50-80 0,62 72-16 0,-62-72 0 16,59 89-192-16,-59-89-32 0,44 87-16 0,-44-87 0 15,37 89-256-15,-21-46-160 0,-16-43 192 0,24 80-192 16,-17-42 0-16,0-3 0 0,-5-5 0 0,0-3 0 0,-2-1 128 0,1-2-128 16,-2-1 0-16,-1-3 0 0,1-5 0 0,-2-1 0 15,0-1 0-15,-1-3-14080 16,-3 0-2816-16</inkml:trace>
  <inkml:trace contextRef="#ctx1" brushRef="#br2" timeOffset="124851.54">5077 15885 8239 0,'5'-4'736'0,"-4"1"-592"0,-1 1-144 0,-1 0 0 0,1 2 0 0,-2 0 0 16,1 0 0-16,-1 0 0 0,0 0 0 0,-1-1 0 0,-1 1 0 0,2-2 0 0,-1 2 0 0,2-1 0 16,1 1 0-16,0-2 0 0,1 2 0 0,1 0 0 15,1-1 0-15,-1 0 0 0,1-1 0 0,0-1 0 16,0 2 0-16,-2-2 0 0,1 0 0 0</inkml:trace>
  <inkml:trace contextRef="#ctx1" brushRef="#br2" timeOffset="125073.89">5092 15833 9567 0,'1'-1'0'0,"0"1"0"15,-1 0 0-15,0 0 0 0,0 0 0 0,0-2 144 16,0 2-144-16,0 0 0 0,2-1 0 0,-2 0 0 31,-2-1 0-31,1 1 0 0,-2-1 0 0,0 1 0 0,-1-1 0 0,0 1 0 0,-2 0 0 0,2-2 0 16,0 1 0-16,-2 1-224 0,2 0 48 0,0-2 176 15,1 1 0-15,-1-1 0 0,1 2 0 0,0-2 0 16,0 0 0-16,0-1 0 0,0 1 0 0,1 1 0 31,0-1 0-31,1 0 0 0,-1 0 0 0,1 3 0 16,1-1 0-16,0 1 0 0</inkml:trace>
  <inkml:trace contextRef="#ctx1" brushRef="#br2" timeOffset="126233.87">5038 15748 3679 0,'4'-2'320'0,"-1"-1"-320"0,0 1 0 0,-2 2 0 0,2 0 592 0,0-1 48 0,1 0 16 0,5-2 0 15,2-2 48-15,2 3 0 0,-1-1 0 0,4 1 0 16,-2 2 400-16,3 0 96 0,0 2 16 0,3 1 0 16,-1 1-272-16,3 0-48 0,2 2-16 0,0-1 0 15,1 1-480-15,-1 0-80 0,2 1-32 0,-1-2 0 0,-4 1-96 0,-1-2 0 16,1 1-16-16,0-3 0 0,-2 0-176 0,2-1 160 15,0 1-160-15,0-2 160 0,0-2 32 16,-1 1 0-16,1-1 0 0,-4-2 0 0,0 1 96 0,-3-1 32 16,2 0 0-16,-2 0 0 0,-1-1-320 0,-3 1 160 15,0 1-160-15,-2 0 128 0,-2 1-128 0,-1 0 0 16,1-1 0-16,-2 1-176 0,0 0-160 0,-2 1-48 16,-1 1 0-16,-1-2 0 15,0 2-1056-15,-3-1-224 0</inkml:trace>
  <inkml:trace contextRef="#ctx1" brushRef="#br2" timeOffset="126581.98">5493 15524 1839 0,'-2'0'0'0,"1"0"160"0,1 0-160 0,0 0 0 0,1 1 0 0,1 1 0 0,-1-1 416 0,2 2 48 16,4 1 16-16,3 3 0 0,3 2 400 0,1-1 80 16,3 1 0-16,1-1 16 0,3 1-224 0,-21-9-48 15,0 0-16-15,68 29 0 0,-68-29-256 0,0 0-48 16,65 33-16-16,-49-26 0 0,-2-2 32 0,0 1 16 16,3 1 0-16,0 0 0 15,-3-1 80-15,1-2 16 0,4 2 0 0,-1-1 0 0,-1 1 176 0,0 0 32 16,-3 1 16-16,-2-2 0 0,-4 1 32 0,-5 0 16 15,-3-1 0-15,-6 4 0 0,-5 1-16 0,-5 0-16 0,-5 2 0 16,-6 1 0-16,-4 3 32 0,-4-2 16 0,-3 3 0 0,0-2 0 16,-1 2-224-16,1 0-64 0,0 1 0 0,1-2 0 15,5 0-224-15,1-1-48 0,4-2-16 0,2 1 0 16,2 1-432-16,2 2-96 0,1 2-16 0,0 1-11776 16</inkml:trace>
  <inkml:trace contextRef="#ctx1" brushRef="#br2" timeOffset="133938.84">5231 16972 7359 0,'0'-3'656'0,"0"0"-528"0,0 2-128 0,0 1 0 0,0 0 576 0,2-2 64 0,-2 1 32 0,-2-2 0 15,2 0 416-15,0-1 64 0,0 1 32 0,2 2 0 16,-2 1 160-16,3 0 48 0,-2 1 0 0,2 1 0 16,0 0-496-16,0 1-80 0,-1 2-32 0,1-1 0 15,0 0 96-15,1 3 16 0,1 2 0 0,-1-1 0 16,0 3-96-16,-1 2-16 0,1 1 0 0,0 3 0 0,1 1-96 0,-3 1-32 16,3 1 0-16,-3 1 0 0,3 1-80 15,-3 0-32-15,1-1 0 0,0-3 0 0,0 1-112 0,-2 0-32 16,1 3 0-16,-2 0 0 0,0 1-224 0,-2-3-48 15,1-2-128-15,0 3 192 0,-4 2 64 0,2 2 0 16,-1-1 0-16,0 0 0 0,1 0-48 16,-1-1 0-16,0-1 0 0,-1 0 0 0,3-1-16 0,-1-1-16 15,0-2 0-15,2 0 0 0,1 1-16 0,-2-2 0 0,1 0 0 0,-1-1 0 16,2-1-32-16,-1 0 0 0,1-1 0 0,-1-1 0 16,1-2 32-16,0 2 0 0,0-2 0 0,1-1 0 15,-1 0 16-15,0 0 0 0,0 1 0 0,-1-2 0 16,2-1-48-16,-1-1 0 15,0 2 0-15,0-1 0 0,-1 1 0 0,-1-1-128 0,1 1 192 0,1-1-64 16,-2 1-128-16,2-1 128 0,0-1-128 0,0 0 128 16,0 0-128-16,0-1 0 0,0 0 144 0,0-1-144 15,0 1 0-15,2-2 0 0,-1 0 0 0,1-1 128 16,-1-1-128-16,2 0 0 0,-2 0 0 0,1-1 128 0,-1 1-128 0,2-1 0 16,-2 0 0-16,1 1 128 0,-2 1-128 0,0-2 0 15,0 1 0-15,-2 0 0 0,2 1 0 0,-1-1 0 16,1 0 0-16,-2 0 0 0,2 1 0 0,0-3 128 15,0 1-128-15,0 1 0 0,0-2 128 0,2 0-128 16,-1 0 160-16,1-2-160 0,2 2 128 0,-1 0-128 16,0 0 0-16,1-1 144 0,1 1-144 0,1 1 0 15,0-1 0-15,1 0 0 0,-2 2 0 0,3-1 0 16,-1 0 0-16,0-1 0 0,-2 2 0 16,2-1 0-16,0 1 0 0,2-1 0 0,-1 0 0 0,1-1 0 0,-1 2 0 0,-1-2 0 15,0 0 0-15,2 0 0 0,1 0 0 0,0-2 0 16,1 2 0-16,0-1 0 0,1 0 0 0,-1-1 0 15,3 1 0-15,0-1 0 0,0 1 0 0,0 0 0 16,-1-1 0-16,0 1 0 0,2-1 0 0,1 1 0 16,-2 1 0-16,-1-2 0 0,1 2 0 0,-1 0 0 15,1 2 0-15,-2-1 0 16,3 1 0-16,-3-1 0 0,4 1-144 0,-1-1 144 0,1 2 0 0,-1-2 0 16,0 1-128-16,-1-1 128 0,-2 2 0 0,3 0 0 15,-1-2 0-15,-2 2-128 0,0-2 128 0,0 1 0 0,1-1 0 16,0 1 0-16,1-1 0 0,0 0 0 0,-1 2 0 0,1-3 0 15,0 2 0-15,2-1 0 0,-1-1 0 0,1 1 0 32,1-1 0-32,0 2 0 0,1-2 0 0,0 0 0 0,2 0 0 0,1 1 0 0,-1-1 0 0,0 2 0 15,0-1 0-15,-1 0 0 0,3 2 0 0,-1 0-128 16,0-1 128-16,-21-2 0 0,0 0 0 0,68 9 0 16,-68-9 0-16,0 0 0 0,68 12 0 0,-46-9 0 15,2-2 0-15,0 0 0 16,0 1 0-16,3-1 0 0,0 1 0 0,1-2 0 15,2 0 0-15,-3 0 0 0,-2 0 0 0,2-2 0 0,3 1 0 0,1-1 0 0,1 1 0 0,-2 1 0 16,-1-1 0-16,0-1 0 0,-1 2 0 0,0 2 0 16,0-2 0-16,-1 0 0 0,0 1 0 0,0 0 0 15,1 1 0-15,0-2 0 0,2-2 0 0,0 2 0 16,-2-2 0-16,2 0 0 0,1-1 0 0,0 1 0 16,1 0 0-16,2-1 0 0,2 0 0 0,-2 1 0 15,-1 0 0-15,1 2 0 0,0 0 0 0,0-1 0 16,-1-1 0-16,1 1 0 0,-1 1 0 0,-2-1 0 15,2-1 0-15,-1 1 0 0,2-1 0 0,0 1 0 16,0-1 0-16,0 1 0 0,1 0 0 0,-2 1 0 16,-3 0 0-16,-2 0 0 0,3 0 0 0,-1 0 0 0,-2-2 0 0,0 2 0 15,0-1 0-15,-1 1 0 0,3-2 0 0,-2 1 0 32,2-2 0-32,-2 0 0 0,0 2 0 0,2-3 0 0,4-1 0 0,0 0 0 0,-3 1 0 0,0-1 0 15,1 3 0-15,4-1 0 0,-2 0 0 0,-2 1 0 31,-1 1 0-31,-1 1 0 0,1-1 0 0,-3 1 0 16,0 0 0-16,-1 1 0 0,-3-1 0 0,3 0 0 16,0 0 0-16,1 0 0 0,0 0 0 0,1 0 0 15,0 0 0-15,0 0 0 0,-3-1 0 0,0 1 0 16,-1 0 0-16,-2-2 0 0,0 2 0 0,-1-1 0 0,1-1 0 16,-2 2 0-16,-1 2-128 0,-1-2 128 0,-2 1 0 0,-1-1 0 15,-2 2 0-15,0-2-128 0,-2 1 128 0,0-1 0 16,0 1 0-16,-1-1 0 0,-1 2 0 0,-2-2 0 15,2 0 0-15,-1-2 0 0,-2 2 0 0,0-2 0 16,1-1 0-16,1 0 0 0,-2 0 0 0,0 0 0 16,-2 0 0-16,1 1 0 0,0-1 0 0,-2 0 0 15,-1-1 0-15,0 1 0 0,-2 0 0 0,0 0 0 16,-1 0 128-16,0-1-128 0,-1 0 0 0,-2-2 0 16,2 1 224-16,-2-4-48 0,2-1-16 0,-2-1 0 0,0-2 32 15,1-1 16-15,1-1 0 0,1-2 0 0,0 0 48 16,-1-3 16-16,1-1 0 0,0 0 0 0,0-2-16 0,-2 0 0 15,2 1 0-15,0-4 0 0,-1 2 0 0,-1 0 0 16,1 2 0-16,0-2 0 0,-1 1 0 0,1-1 0 16,-1 1 0-16,2 1 0 0,0-1-16 0,0-1-16 15,0 0 0-15,0-1 0 0,2-2-80 0,-2 3-16 16,1 1 0-16,1 2 0 0,-2 1 0 0,0 2-128 16,0-2 192-16,0 3-64 0,-2 3 16 0,1-1 0 15,-1 0 0-15,0 1 0 0,-1 0 0 0,-2 1 0 0,3 2 0 0,-3 0 0 16,1-2-144-16,0 3 192 0,1 3-192 0,-1-1 192 15,1 1-192-15,0 0 160 0,-2 0-160 0,0-1 160 16,0 3-160-16,-1-1 0 0,0 1 0 0,-1-1 128 16,-1 2-128-16,-1-1 0 0,-1 1 0 0,1 1 128 15,0 2-128-15,-2-2 0 0,-2 3 0 0,-1-1 128 16,0 1-128-16,-2-2 128 0,-1 2-128 0,0 0 128 16,-2 0-128-16,-1-1 128 0,1 1-128 0,1 0 128 15,0 0-128-15,-2 0 128 0,-1 0-128 0,0 0 128 16,1-2-128-16,-1 2 192 0,-2-1-192 0,0 0 192 0,2-2-192 15,-3 0 192-15,2 0-192 0,-4 0 192 0,-1-1-64 0,0 0-128 16,2 0 192-16,1-1-64 0,0 3-128 0,-1-1 192 16,-4 1-192-16,1 2 192 0,-3 0-192 0,-1 0 0 15,-4 2 144-15,-1-1-144 0,-1 2 0 0,7-2 0 16,3-1 0-16,-4 2 128 0,-8-2-128 0,-5 1 0 16,-3-1 0-16,3 0 0 0,2-1 0 0,1-1 0 15,-1 1 0-15,-2 0 128 0,-1-1-128 0,-2 2 0 16,0 0 128-16,-2 0-128 0,-4 0 0 0,-4-1 144 15,-1 1-144-15,-2 0 0 0,5-2 160 0,-1 2-160 16,-1 2 128-16,-1-1-128 16,-2 1 128-16,-4-1-128 0,-4 0 128 0,-1 1-128 0,-2-2 128 0,4 0-128 0,7-2 0 0,0 2 128 15,2 0-128-15,-5 0 128 0,-3 2-128 0,-3-1 128 16,0-1-128-16,2 2 0 16,1 0 144-16,1 0-144 0,1 1 0 0,-3-2 0 15,3 3 0-15,-1-1 128 0,1 0-128 0,1-2 0 0,2-1 0 0,3 0 0 16,4 0 0-16,1-1 0 0,5 1 0 0,1-1 0 15,1-1 0-15,-1-1-240 0,0 2 64 0,1-2 16 16,2 0-784-16,1 2-144 16,2 2-48-16,0 1 0 0,1 3-496 0,-3 2-96 0</inkml:trace>
  <inkml:trace contextRef="#ctx1" brushRef="#br2" timeOffset="142927.38">13738 17335 18431 0,'2'-11'1632'0,"-1"1"-1312"0,1 3-320 0,-1 4 0 0,0 1 1728 0,1 1 288 0,-1 0 48 0,2-1 16 0,3-1 32 0,-1 2 16 31,-5 1 0-31,0 0 0 0,0 0-224 0,0 0-48 0,0 0-16 0,31 68 0 0,-31-68-1088 0,10 49-224 15,-10-49-32-15,12 64-16 0,-12-64-192 0,11 73-32 16,-5-30-16-16,-1 2 0 0,-1 1-48 0,1-2 0 16,-2-4 0-16,-3-40 0 0,7 73-64 0,-7-73 0 15,7 61-128-15,-7-61 192 0,3 51 0 0,-3-51-16 16,4 46 0-16,-4-46 0 0,3 43 64 0,-3-43 16 16,1 37 0-16,-1-37 0 15,0 34-128-15,0-34 0 0,-1 26-128 0,1-17 192 16,0-9-192-16,0 0 0 0,0 0 128 0,0 0-128 15,0 0 0-15,0 0-256 0,0 0 48 0,0 0 16 32,0 0-480-32,0 0-96 0,0 0 0 0,4-4-18576 0</inkml:trace>
  <inkml:trace contextRef="#ctx1" brushRef="#br2" timeOffset="143583.44">13474 17452 10127 0,'0'-18'448'0,"0"4"96"0,2 2-544 0,0 4 0 16,1 1 0-16,-1 3 0 0,1-2 1504 0,1-5 192 16,4-5 32-16,4-5 16 0,2 0 2512 0,0 1 496 15,1 3 112-15,1 3 0 0,-1 3-2816 0,2-1-560 16,0 4-112-16,3-2-32 0,3 0-464 0,1 0-112 15,4-1 0-15,2 1-16 0,2-1-336 0,3 1-64 16,2-2-16-16,0 1 0 0,1 1-64 0,-1 0-16 16,-1 3 0-16,-36 7 0 0,68-7-16 0,-68 7-16 0,58 0 0 0,-58 0 0 15,0 0-64-15,68 12-16 0,-68-12 0 0,0 0 0 16,0 0-16-16,0 0 0 0,55 39 0 0,-55-39 0 16,0 0 0-16,0 0-128 0,6 42 192 0,-12-29-64 15,-1 1-128-15,-3 0 160 0,-1 1-160 0,-2-1 160 16,-2 0-160-16,-4 1 0 0,-1 1 0 0,-2-1 0 15,1 0 0-15,-2-1 0 0,2 0 0 0,0-1 0 0,1-4-192 0,3-2 192 16,3 1-192-16,1-4 192 0,2 0-192 0,1-1 192 16,1-2-192-16,2-1 192 0,2-1-208 0,0-1 80 15,3 1 128-15,0 0-208 0,2-2 48 0,0 0 16 16,2-1 0-16,-1 1 0 0,0-1 0 0,2-1 0 16,2 1 0-16,-1 0 0 0,1-2 144 0,3 1-160 15,0 0 160-15,2 0-160 0,1 1 160 0,-11 4-128 16,0 0 128-16,47-3-128 0,-47 3 128 0,0 0 0 15,0 0 0-15,70 17-128 0,-70-17 128 0,0 0-128 0,0 0 128 0,63 35-128 16,-63-35 128-16,0 0 0 0,0 0 0 0,42 48-128 16,-42-48 128-16,0 0 0 0,0 0 0 0,0 0 128 15,15 57-128-15,-17-48 192 16,-3 1-64-16,-2 0 0 0,-1 0 32 0,-2-1 16 0,-3-1 0 0,-1-1 0 16,-3 2 112-16,-1-1 32 0,-3-1 0 0,-2 0 0 15,-1-1 16-15,1-1 16 0,-1 1 0 0,0-2 0 16,3 1 112-16,1-1 32 0,3 0 0 0,1-1 0 15,1 0-48-15,3-2 0 0,0 1 0 0,3-2 0 16,0 0-128-16,1 0-48 0,2 1 0 0,0-1 0 16,1 1-144-16,0 1-128 0,3-1 192 0,-3 1-192 0,2-1 0 0,3 0-144 15,-1 1-16-15,1-1 0 16,1 1-672-16,2-1-128 0,-3-1-16 0,0 0-13424 16,0 0-2688-16</inkml:trace>
  <inkml:trace contextRef="#ctx1" brushRef="#br2" timeOffset="144203.22">14165 17933 9215 0,'-1'2'816'0,"-1"1"-656"0,2-1-160 0,0-1 0 0,0 0 1344 0,0 2 224 0,0 3 48 0,0 2 16 0,0-8 1248 0,0 0 256 16,2 31 64-16,-2-31 0 0,0 0-768 0,0 0-128 31,0 0-48-31,0 0 0 0,0 0-832 0,38 50-160 16,-38-50-48-16,0 0 0 0,0 0-480 0,0 0-96 15,0 0-32-15,62 11 0 0,-62-11-304 0,0 0-64 16,0 0-16-16,48-1 0 0,-48 1-32 0,0 0 0 15,0 0 0-15,54-10 0 0,-54 10-64 0,0 0 0 0,0 0-128 0,53-13 192 16,-53 13-64-16,0 0 0 0,38-13-128 16,-38 13 192-16,0 0-32 0,27-14-16 0,-18 10 0 0,-2-2 0 15,-2 1 128-15,0-2 32 0,-1 0 0 0,-3-2 0 16,-1 1 144-16,0-1 16 0,0-1 16 0,-2 0 0 16,-3 1 96-16,0-3 0 0,-4 2 16 0,-2-1 0 15,-2 1-64-15,-1-1-16 0,0 1 0 0,-4-1 0 0,-1 1-128 0,1 0-48 16,-1 1 0-16,2 2 0 0,1 2-48 0,0 0-16 15,0 3 0-15,1 2 0 0,-1 1-48 0,-1 2-16 16,2 1 0-16,1 3 0 0,0 0-208 0,1 3 0 16,2 0 0-16,1 0 0 0,1 1 0 0,2 1-336 15,2-1 48-15,0 0 16 16,2 2-896-16,2-2-176 0,1-1-48 0,0 0-13456 16,0 0-2688-16</inkml:trace>
  <inkml:trace contextRef="#ctx1" brushRef="#br2" timeOffset="145298.97">15446 17165 16575 0,'2'0'1472'0,"-2"-1"-1168"0,0 0-304 0,0 1 0 0,1 0 2016 0,0 0 352 0,1-2 64 0,1 1 0 15,1 1 960-15,0 1 192 0,0 3 48 0,-4-4 0 16,0 0-2064-16,0 0-416 0,0 0-64 0,29 57-32 15,-29-57-480-15,0 0-80 0,24 65-32 0,-24-65 0 16,17 51-112-16,-17-51-32 0,0 0 0 0,24 66 0 16,-24-66-112-16,0 0-16 0,18 58-16 0,-18-58 0 0,0 0 80 0,9 48 0 15,-9-48 16-15,0 0 0 16,0 0-16-16,12 50 0 0,-12-50 0 0,0 0 0 0,0 0-64 0,0 0-32 16,7 43 0-16,-7-37 0 0,2 0-32 0,-2-2-128 15,0 0 192-15,0-2-64 0,0 0-128 0,0 0 0 16,0-2 0-16,0-2 128 0,-2 2-128 0,2-1 0 15,-3 0 0-15,2-2 0 16,0 0-528-16,-2-1 16 0,0-1 0 0,0 1 0 16,0 0-512-16,-1-3-112 0,-2 1-16 0,2 1-18448 0</inkml:trace>
  <inkml:trace contextRef="#ctx1" brushRef="#br2" timeOffset="145616.69">15282 17382 14735 0,'-4'0'1312'0,"3"-2"-1056"0,-1 2-256 0,2 0 0 15,2 0 2944-15,-1-1 512 16,1 1 128-16,3-2 0 0,4 1-240 0,-9 1-48 0,0 0-16 0,48-6 0 16,-48 6-1808-16,45-5-384 0,-45 5-64 0,48-7 0 15,-48 7-336-15,51-5-64 0,-51 5-16 0,49-3 0 16,-49 3-48-16,0 0-16 0,67 2 0 0,-67-2 0 15,0 0-96-15,0 0 0 0,66 8-16 0,-66-8 0 0,0 0-112 0,0 0 0 16,0 0-16-16,61 14 0 16,-51-12-96-16,-2-1-16 0,-1 1 0 0,0-1 0 0,2-1-192 0,-4 0 0 15,1 0 128-15,-2-1-128 16,1-1 0-16,-3 1 0 0,0-1-144 0,-2 1 144 16,0-2-704-16,-2 0-64 0,0 2 0 0,-3 0-13712 15,-2 2-2752-15</inkml:trace>
  <inkml:trace contextRef="#ctx1" brushRef="#br2" timeOffset="146219.62">16826 17155 911 0,'-4'0'0'0,"1"0"0"0,2 0 0 0,0 0 0 0,-1 2 3520 0,2 1 608 0,2 0 128 0,-2 2 32 0,0 4-480 0,-2 3-96 15,2-12 0-15,3 39-16 0,-3-39-912 0,4 45-176 16,-4-45-48-16,9 49 0 0,-9-49-1408 0,8 57-272 16,-8-57-64-16,10 60-16 0,-10-60-352 0,13 63-80 15,-13-63-16-15,10 62 0 0,-10-62-112 0,8 58-32 16,-8-58 0-16,7 56 0 0,-7-56 32 0,4 45 0 15,-4-45 0-15,2 34 0 0,-2-34 32 16,0 0 16-16,4 37 0 0,-4-28 0 0,0-9-32 0,0 0 0 16,0 0 0-16,0 0 0 0,0 0-112 0,0 0-16 15,0 0-128-15,0 0 192 0,0 0-192 0,0 0 0 0,0 0-144 0,0 0 144 32,0 0-688-32,0 0-32 0,0 0-16 0,0 0-12656 0,0 0-2544 15</inkml:trace>
  <inkml:trace contextRef="#ctx1" brushRef="#br2" timeOffset="146744.25">16643 17229 14735 0,'5'-10'1312'0,"1"2"-1056"15,0 1-256-15,1-3 0 0,-7 10 1120 0,7-9 160 16,7-11 48-16,9-9 0 15,3-4 2208-15,3 2 448 0,-2 3 96 0,-3 4 16 0,-2 6-1760 0,-2 2-352 16,0 3-64-16,-1 5 0 16,1-1-1168-16,-1 4-240 0,0 0-32 0,-2 1-16 0,-4 3-112 0,-13 1-32 15,0 0 0-15,0 0 0 0,66 14-96 0,-66-14-32 16,0 0 0-16,0 0 0 0,57 45-48 0,-57-45-16 16,0 0 0-16,20 50 0 0,-23-34-128 0,-6 0 128 15,1 0-128-15,-3-4 128 0,-2 1-128 0,-3-2 160 0,-2 2-160 0,-3 0 160 16,-3-1 16-16,1 0 0 0,1-2 0 0,3-3 0 15,2-2 80-15,5 0 32 0,0-3 0 0,5-2 0 16,3 2-144-16,1-4-16 0,3 2-128 0,0-1 192 16,2 0-192-16,2-1-160 0,1 2 32 0,3-1 0 15,3-1-160-15,-11 2-32 0,0 0 0 0,42-2 0 0,-42 2 16 16,0 0 0-16,47 1 0 0,-47-1 0 0,0 0 48 0,61 10 0 16,-61-10 0-16,0 0 0 0,74 24 128 0,-74-24 128 31,0 0-192-31,63 38 192 0,-63-38 0 0,0 0 0 0,0 0 0 0,39 62 0 0,-39-62 0 0,-4 31 0 15,-3-18 0-15,-3 1 0 16,-6-1 0-16,-3 0 128 0,-4 1-128 0,-2-2 192 16,-4 1 96-16,0-3 16 0,-2 0 0 0,1-2 0 0,0-1 352 0,1-2 80 15,0-3 16-15,4 0 0 0,1-1-48 0,3-2 0 0,2-2 0 0,4 0 0 16,2 0-512-16,2 1-192 0,4-3 0 0,3 1 144 31,1 0-640-31,4 1-128 0,1 0-16 0,2 0-13984 16,1 2-2784-16</inkml:trace>
  <inkml:trace contextRef="#ctx1" brushRef="#br2" timeOffset="147170.88">17205 17774 15663 0,'3'2'688'0,"-2"-2"144"0,1 0-656 0,-1 0-176 0,-1 1 0 0,0 1 0 0,1-1 2896 0,-1-1 560 15,0 0 96-15,0 0 32 0,0 0-368 0,0 0-64 0,20 52-16 0,-20-52 0 16,0 0-1792-16,6 43-384 0,-6-43-64 0,0 0 0 16,4 46-208-16,-4-46-48 0,0 0 0 0,2 36 0 15,-2-36-80-15,0 0-32 0,2 42 0 0,-2-42 0 16,0 0-32-16,3 38-16 0,-3-38 0 16,0 0 0-16,0 33-96 0,0-33-32 0,-1 15 0 15,1-8 0-15,-2-1-160 0,2-2-16 0,0-4-16 0,0 0 0 16,0 0-160-16,0 0 128 0,0 0-128 0,0 0 128 15,0 0-256-15,0 0-64 0,0 0-16 0,0 0 0 16,0-3-576 0,-1-1-112-16,0 0-32 0,-2-2-20496 0</inkml:trace>
  <inkml:trace contextRef="#ctx1" brushRef="#br2" timeOffset="148789.59">14131 16791 9215 0,'0'0'816'0,"0"0"-656"0,0 0-160 0,0 0 0 16,2 0 1120-16,-2 0 192 0,1-1 32 0,2-1 16 0,-2-1 1904 0,3 1 384 15,1-3 80-15,-1 0 16 16,2-1-704-16,-1-1-144 0,4 0-16 0,-1-2-16 0,1 1-1456 0,0-2-272 16,-9 10-64-16,23-21-16 15,-23 21-576-15,24-24-112 0,-11 11-32 0,1-1 0 0,0 0-16 0,-1 1 0 16,-1 0 0-16,1 1 0 0,-13 12 0 0,27-23 0 15,-14 12 0-15,-1-1 0 16,1 3-32-16,-2-3-16 0,-1 2 0 0,0 1 0 0,-3-1-16 0,2 1-16 16,-2 2 0-16,-1 0 0 0,1 1-48 0,-2 1-16 0,-1-1 0 15,2 0 0-15,-2 1-48 0,2-1-128 0,0 0 192 0,-1 2-64 16,0-1-128-16,0-1 0 0,2-1 0 0,-1 1 128 16,0 1-128-16,-2-1 0 0,0 2 0 0,-1-1 0 15,0 3 0-15,-2-3 0 0,1 3 0 0,-2 0 0 16,0 1-304-16,-2-1 16 0,-1 4 0 0,0-2 0 31,-1 1-448-31,-1 1-96 0,-2-1 0 0,-2 2-12608 0,1 0-2496 0</inkml:trace>
  <inkml:trace contextRef="#ctx1" brushRef="#br2" timeOffset="149240.91">14260 16332 27647 0,'-5'1'1216'0,"3"-1"256"0,0 2-1168 0,2-2-304 16,0 0 0-16,2 0 0 0,-1 0 1568 0,2 0 256 16,1 0 48-16,-4 0 16 0,0 0-32 0,0 0 0 15,0 0 0-15,0 0 0 0,71 5-1088 0,-71-5-208 16,0 0-48-16,0 0-16 0,67 2-144 0,-67-2-32 15,0 0 0-15,0 0 0 0,60-3 16 0,-60 3 0 0,0 0 0 0,0 0 0 16,51-9-16-16,-40 7-16 0,-11 2 0 0,0 0 0 16,0 0-48-16,44-15-16 0,-34 11 0 0,1 0 0 15,0 0-64-15,-1 0-16 0,1 1 0 0,-1-2 0 16,0 3-16-16,-1-1 0 0,-4 3 0 0,1 0 0 16,-2 0 48-16,-1 3 0 0,-2-1 0 0,-1 4 0 0,-1 1 16 0,-3 3 16 15,0 1 0-15,-3 1 0 0,-2 2-32 0,-1 0-16 16,-1 3 0-16,-2-2 0 0,0 4-48 0,-1-1 0 15,3 2 0-15,-2-3 0 0,3 1 0 0,1-2 0 16,-1-1 0-16,1 1 0 0,2-1 0 0,1-2-128 16,1 0 192-16,2-3-64 0,0-3-128 0,0-2 128 15,2 0-128-15,1-2 128 0,-2-1-128 0,2-2 0 16,2 0 0-16,-2 0 0 0,1-1-208 0,-1 0-32 0,0-4 0 16,2 0 0-1,-1 0-624-15,2 0-128 0,-2-2-32 0,2 1-13504 0,0 0-2688 0</inkml:trace>
  <inkml:trace contextRef="#ctx1" brushRef="#br2" timeOffset="152675.91">17017 16750 15663 0,'0'0'1392'0,"0"0"-1120"0,0 0-272 0,0 0 0 0,0 0 1312 0,0 0 208 0,0 0 32 0,0 0 16 16,0 0 944-16,0 0 192 0,0 0 48 0,0 0 0 16,0 0-656-16,0 0-128 0,0 0-32 0,0 0 0 15,52-16-784-15,-52 16-144 0,0 0-48 0,33-26 0 16,-33 26-448-16,25-22-80 0,-25 22-32 0,31-25 0 15,-31 25-48-15,31-27-16 0,-31 27 0 0,33-28 0 16,-33 28-16-16,32-31-16 0,-13 15 0 0,-2-1 0 0,0 2-48 0,-2-1-16 16,2 2 0-16,0 0 0 0,-4 0-48 0,2 1 0 15,1-1 0-15,-1 1 0 0,0 2 0 0,-1 0-16 16,-14 11 0-16,27-20 0 0,-27 20-48 0,0 0 0 16,33-24 0-16,-24 17 0 0,-1 1-128 0,1 1 192 15,-1-1-192-15,-1 0 192 0,-1 2-192 0,-2 1 128 0,1 2-128 0,-4-1 128 16,-1 1-128-16,0 1 0 0,-1 1 0 0,-4 1 0 15,0 2-192-15,-2 0-80 0,-2 2-16 0,-1 1 0 32,-2 0-704-32,0 2-144 0,0-2-16 0,-1 1-18832 0</inkml:trace>
  <inkml:trace contextRef="#ctx1" brushRef="#br2" timeOffset="153151.1">17308 16200 21183 0,'-3'-1'944'0,"2"0"192"0,-1 1-912 0,2 0-224 0,0 0 0 0,-1 0 0 0,0 0 1616 0,1 1 288 0,0 0 48 0,0 2 16 0,1 3 976 0,2-2 208 16,0 3 48-16,-3-7 0 0,0 0-1984 0,0 0-400 15,0 0-80-15,0 0-16 0,52 34-272 0,-52-34-64 16,0 0-16-16,0 0 0 0,0 0-112 0,72 7-32 0,-72-7 0 0,0 0 0 31,0 0-64-31,72-7-16 0,-72 7 0 0,0 0 0 0,0 0-16 0,61-10 0 0,-61 10 0 0,0 0 0 32,0 0-128-32,0 0 192 0,62-8-192 0,-62 8 192 0,0 0-32 0,0 0 0 0,0 0 0 0,0 0 0 15,0 0 32-15,0 0 16 0,0 0 0 0,61 8 0 16,-58-5 32-16,-2 0 0 0,-1 0 0 0,-1 2 0 15,-2 1 16-15,-2 1 16 0,0 2 0 0,-2 0 0 16,-2 3-16-16,-1-1 0 0,-2 2 0 0,-2 1 0 0,-1 0-80 16,0 2-32-16,-1-1 0 0,1 2 0 15,1-1-144-15,-2-2 0 0,3 1 144 0,-1-2-144 16,3 1 0-16,0-4 128 0,1-1-128 0,0-2 0 0,3-2 0 0,1-1 0 16,2-1 0-16,3-1 0 15,1-2-400-15,1 0-48 0,2-3-16 0,2-1 0 16,-5 4-816-16,0 0-144 0,0 0-48 0,40-23-18816 15</inkml:trace>
  <inkml:trace contextRef="#ctx1" brushRef="#br2" timeOffset="154211.94">18023 17082 9215 0,'-6'1'816'0,"3"1"-656"0,1-1-160 0,0-1 0 0,1 2 592 0,1-2 96 0,-2 1 16 0,1 2 0 0,-2 1 1184 0,2 3 240 16,1 0 48-16,1 2 16 0,1-1 944 0,-2-8 176 15,0 0 32-15,0 0 16 0,0 0-1072 0,0 0-224 16,39 50-32-16,-39-50-16 0,0 0-928 0,0 0-176 16,0 0-32-16,55 41-16 0,-55-41-304 0,0 0-64 15,0 0-16-15,0 0 0 0,51 36-16 0,-51-36 0 0,0 0 0 0,0 0 0 16,0 0-96-16,0 0-32 16,51 44 0-16,-51-44 0 0,0 0-96 0,0 0-32 15,0 0 0-15,48 44 0 0,-48-44-48 0,0 0-16 0,0 0 0 0,0 0 0 16,54 40-144-16,-54-40 192 0,0 0-192 0,0 0 192 15,0 0-64-15,0 0-128 0,0 0 192 0,52 33-64 16,-52-33-128-16,0 0 0 0,0 0 144 0,0 0-144 16,0 0 0-16,0 0 0 0,0 0 0 0,0 0 0 15,0 0-288-15,0 27-80 0,-4-24-16 0,1-3 0 32,-1 2-544-32,-2-2-112 0,2-2-32 0,-2 1-12352 0,0-1-2464 0</inkml:trace>
  <inkml:trace contextRef="#ctx1" brushRef="#br2" timeOffset="154482.06">18317 17010 30399 0,'-4'-4'1344'0,"1"2"288"0,1 2-1312 0,1 2-320 0,-1-1 0 15,1 1 0-15,-2 2 1472 0,-1 3 240 0,-5 7 32 16,-2 7 16-16,-4 5-80 0,-2 2-16 0,0 2 0 0,-3 2 0 15,0 2-768-15,-2 0-176 0,2-2-16 0,0 1-16 16,2-3-176-16,2-4-16 0,1-3-16 0,2-3 0 16,2 0-32-16,-1-5-16 0,2 1 0 0,1-5 0 15,1-1-144-15,1-3-32 0,3-2 0 0,0 0 0 16,0-2-96-16,1-2-32 0,0 0 0 0,3-2 0 31,1 1-464-31,2-3-112 0,-1 0 0 0,2 2-14064 0,0-2-2800 0</inkml:trace>
  <inkml:trace contextRef="#ctx1" brushRef="#br2" timeOffset="156535.31">19996 16952 7359 0,'2'-3'656'0,"-2"0"-528"0,0 1-128 0,0 0 0 0,0 2 880 0,1-1 144 0,-1-1 16 0,2-2 16 16,-1-2 624-16,2 2 128 0,0 0 32 0,-2 1 0 15,2 2-240-15,0 2-64 0,0 2 0 0,-1 1 0 16,1 2-240-16,0 1-48 0,-2 3-16 0,1 1 0 16,-1-1 112-16,1 1 32 0,-1 2 0 0,1-2 0 15,-1 1-272-15,0-1-48 0,-1 2-16 0,2-1 0 16,-1 1-240-16,1-2-48 0,-1 2-16 0,2 0 0 16,-2 1-240-16,1-1-48 0,0 1-16 0,1-2 0 15,0 3-176-15,1-3-48 0,-1 2 0 0,0 1 0 16,0-1-208-16,-2 0 176 0,1 1-176 0,-2 0 160 0,1-3-32 0,-1 1-128 15,0-2 192-15,-1 2-64 0,-1-2 16 0,1 1 0 16,-1-3 0-16,1 1 0 0,0-3-16 0,-1 2 0 16,2-2 0-16,-1-1 0 0,1-1-128 0,0-1 192 15,1 2-192-15,-1-2 192 0,2 2-192 0,-1-3 0 16,-1 0 144-16,1-2-144 0,1 1 0 0,-2-1 128 0,1 0-128 0,1 1 0 16,-2-2 0-16,0-2 0 0,0 2 0 0,0 0 128 15,0-1-128-15,-2 0 0 0,2-1 0 0,0-1 0 16,-1 2 0-16,1-2-160 0,0 0 160 0,-2 0-208 31,2 2-272-31,-1 0-48 0,0-2-16 0,-1 0-11984 0,1 1-2384 0</inkml:trace>
  <inkml:trace contextRef="#ctx1" brushRef="#br2" timeOffset="157088.68">19821 17164 5519 0,'0'0'240'0,"0"0"64"0,0 0-304 0,-1 0 0 0,1 0 0 0,-2 0 0 0,2 0 896 0,-1 0 112 0,1 0 16 0,-1 0 16 15,-1 1 448-15,-1-1 96 16,3 2 16-16,-1-1 0 0,-1-1-208 0,2 2-48 0,2-2 0 0,-2 1 0 16,3-1 256-16,0 0 64 0,-1-1 0 0,3 1 0 15,0-2 0-15,1 2 16 16,1-3 0-16,0 1 0 0,2 0-304 0,-1-1-64 0,0 2-16 0,2-1 0 15,-1 1-368-15,1-2-80 0,2 2-16 0,1-2 0 16,0 2-320-16,1-1-64 0,0 1 0 0,3-1-16 16,0 1-208-1,0 0-32-15,1-2-16 0,1 1 0 0,2-1 16 0,-1 1 0 0,2-3 0 0,1 3 0 0,-1-3 0 0,1 3 16 16,-2-3 0-16,-1 2 0 16,-2 1-16-16,1-1 0 0,-1 1 0 0,-2 1 0 0,-2 1-16 0,-1-1-16 15,-1 1 0-15,0-2 0 0,-4 2 0 0,0 0 0 16,-2 0 0-16,0 0 0 0,-3 0-32 0,-1 0 0 15,0 0 0-15,-2 0 0 0,1 0-128 0,-1 0 160 16,0-1-160-16,-1-1 160 0,-1 2-160 0,0-1 0 16,-3 0 0-16,1 1 0 0,-3-2-192 0,-1 1-112 0,-1 2-16 15,-2 1-16 1,1-1-592-16,0 0-112 0,0 4-32 0,2-1-17696 0</inkml:trace>
  <inkml:trace contextRef="#ctx1" brushRef="#br2" timeOffset="158781.6">11578 17192 11055 0,'-1'-1'976'0,"0"-1"-784"0,-2 2-192 0,1 2 0 0,2 1 1280 0,-1-3 224 16,0 2 32-16,-1 1 16 0,-1 4 720 0,-1 2 144 15,0 2 16-15,1 0 16 0,0 5-336 0,2-3-64 16,-1 2 0-16,2 1-16 0,0-1-880 0,2-1-192 15,1 2-16-15,-1-2-16 0,1-1-288 0,0-5-64 16,0 1-16-16,3-1 0 0,-1 1-304 0,4-1-48 16,3 2-16-16,0-4 0 0,0-1 0 0,3-3-16 15,0-2 0-15,1-4 0 0,-1-1 192 0,-2-2 32 16,-2 0 16-16,0-1 0 0,2-5-80 0,1-4-16 0,-1-1 0 0,-3-2 0 16,-2 2 80-16,-2-1 16 0,0 2 0 0,-3-1 0 15,-1 1 48-15,1 0 16 16,-3 0 0-16,-1 1 0 0,-1 1-112 0,1 1-32 0,0-2 0 0,-1 2 0 15,-1 0-96-15,2 1-32 0,-2 2 0 0,2 3 0 16,-1 2-80-16,1 0 0 0,1 5-128 0,0-1 192 16,0 4-192-16,-2 1 0 0,2 2 0 0,0 2 0 0,0 6 0 15,0 3 0-15,0 2 0 0,2 2 0 16,-2 2 0-16,1 1-192 0,-1-23 192 0,4 56-160 0,-4-56 160 0,0 0-160 16,8 80 160-16,-8-80-160 0,0 0 16 0,12 87 0 15,-12-87 0-15,16 64 0 0,-16-64-32 0,0 0 0 16,25 77 0-16,-25-77 0 0,0 0 176 0,0 0 0 15,24 75 0-15,-20-59 0 0,-1-3 0 0,-1 1 0 16,-4-2 0-16,1 1 0 0,-1-3 0 0,-2 0 0 16,1-3 0-16,-2 0 0 0,-2 0 0 0,-2-1 0 15,-1-1 0-15,-2 0 0 0,-3-1 192 0,0 0-48 0,-3 2 0 0,-1-2 0 16,-2 2 16-16,0-2 0 0,-2 0 0 0,3 0 0 16,2-1-160-16,3-1 160 15,0-1-160-15,3-1 160 0,0 1-160 0,3-1 0 0,0 0 0 0,3 0 0 16,2-1 0-16,1-2-256 0,2 2 64 0,4-1 16 15,0 1-560 1,4-2-112-16,3 0-32 0,1-1-19008 0</inkml:trace>
  <inkml:trace contextRef="#ctx1" brushRef="#br2" timeOffset="159073.94">12080 17533 10367 0,'4'-3'224'16,"-2"0"48"-16,0 3 16 0,0 0 0 0,-1 0-288 0,-1 0 0 0,2 1 0 0,-1 1 0 0,2 1 3232 0,1 0 592 0,3 1 112 0,0 0 32 16,2 0-800-16,1 0-160 0,1 1-16 0,3-2-16 15,0-2-1440-15,2 0-272 0,1-1-64 0,0 0-16 0,2 0-592 0,0-2-112 31,1 0-32-31,-4-1 0 0,3 0-240 0,-4 2-48 0,0-2-16 0,-3-1 0 16,0 1-144-16,0 0 128 0,0-1-128 0,-3 1 128 16,0 2-128-16,-3-2 0 0,-1 2 0 0,-2-1 0 31,0 1-768-31,-3-1-144 0,0 2-32 0,-4 0-16752 0</inkml:trace>
  <inkml:trace contextRef="#ctx1" brushRef="#br2" timeOffset="159263.21">12063 17793 12895 0,'8'-5'1152'0,"1"1"-928"16,1 1-224-16,-2 1 0 0,-1-1 4288 0,-1 0 832 15,1-1 144-15,7-3 48 0,9-2-1856 0,4-4-352 16,4-1-80-16,-3 0-16 0,-1 1-1600 0,-3 2-336 16,-3 3-64-16,-3 1-16 0,-3 1-448 0,-3 3-96 15,-2 0 0-15,-1 3-16 0,-2 0-432 0,-2 0 0 16,0 2 0-16,-1 1 0 15,0 1-528-15,-1 1-192 0,-3 4-48 0,-2 1-19776 0</inkml:trace>
  <inkml:trace contextRef="#ctx1" brushRef="#br2" timeOffset="160514.34">21895 16873 911 0,'1'-1'0'0,"-1"-1"0"0,0 1 0 0,0-1 0 0,0 2 832 0,2-1 96 0,-2 1 16 0,0-2 0 0,3 0 720 0,-2-1 160 16,0-1 32-16,2-2 0 0,-1 2 304 0,-1-2 64 15,-1 2 16-15,2-2 0 16,-2 0 256-16,0 1 48 0,-2-2 16 0,-1 0 0 0,-1 1-416 0,-3-1-80 16,0 1-16-16,-3 2 0 0,-1 0-768 0,-2 1-176 15,-1 0-16-15,-2 0-16 16,1 2-608-16,-2 0-112 0,0 1-32 0,-1 0 0 0,2 1-96 0,0 0-32 16,-1 4 0-16,-1-1 0 0,1 2-64 0,-1 2 0 15,-1 0-128-15,4 1 192 0,1 1-64 0,-2 1 0 16,2 3-128-16,1 2 192 0,1-1-192 0,0 1 128 0,1 1-128 0,3 0 0 15,1-2 0-15,2 1 0 0,2-1 0 0,2 1 0 16,2 0 0-16,1-1 0 16,-2-15 0-16,0 0 0 0,0 0 0 0,0 0 0 0,42 65 0 0,-29-56 0 15,1-5 0-15,-3 1 0 0,-1-2 0 0,3 0 0 16,3-3 0-16,2 0 0 0,2 0 144 0,-3-3-144 16,1 0 256-16,-1-1-48 0,-1 0 0 0,-4-2 0 31,1 1 64-31,-2-1 16 0,-1 0 0 0,-4 1 0 15,-1-1 0-15,-3 2 0 0,-2 0 0 0,-2 1 0 16,0 0-32-16,-4 1 0 0,-3 1 0 0,1 1 0 0,0 0-112 0,-4 1-16 16,-2 2-128-16,-1 2 192 0,-1 0-192 0,-2 1 0 15,-2 2 0-15,-4 4 0 0,0-1 0 0,1 3 0 16,3 0 0-16,1 2 0 0,0 2 0 0,1 0 0 16,2 1 0-16,2 1 0 0,3-2 0 0,1 2 0 15,3 0 0-15,3-1 0 0,1 2 0 0,2-4 0 16,2 0-160-16,2-4 160 0,0-4-160 0,1-1 160 15,3 1-192-15,1-2 192 0,4 1 0 0,0-2 0 16,3-2 0-16,-1 0 0 0,3-2 0 0,0-1 0 16,2-1 128-16,1-3-128 0,3 0 320 0,1 1-48 0,3-3 0 15,-1 0 0-15,0 0 112 0,-1-2 0 0,1 0 16 0,1 0 0 16,-3 0-32-16,-5 2-16 0,1 0 0 0,-6 0 0 16,-2 2-96-16,-4-1-32 0,-4 1 0 0,-1 0 0 15,-1 2-224-15,-4-2 0 0,1 3 128 0,-2 0-128 16,0-2-160-16,-1 2-80 0,-2 2-16 0,-2 1 0 31,-1-1-1072-31,-4 4-208 0</inkml:trace>
  <inkml:trace contextRef="#ctx1" brushRef="#br2" timeOffset="162116.37">21781 17825 23951 0,'0'0'2128'0,"0"0"-1696"0,0 2-432 0,0-1 0 0,0 0 1488 0,0 1 224 0,0 2 32 0,0 2 16 15,-2 4 624-15,2-10 128 0,-1 28 32 0,-1-10 0 16,2 2-1456-16,0 1-304 0,0 3-48 0,0 2-16 16,0-26-288-16,6 55-64 0,-6-55-16 0,7 55 0 15,-7-55-144-15,11 53-16 0,-11-53-16 0,14 50 0 16,-14-50-32-16,0 0 0 0,26 61 0 0,-26-61 0 0,0 0 64 0,37 48 16 15,-37-48 0-15,0 0 0 0,0 0 0 0,65 42 0 16,-65-42 0-16,0 0 0 0,0 0 16 0,66 21 0 16,-66-21 0-16,0 0 0 0,0 0 0 0,62 6 0 15,-62-6 0-15,0 0 0 16,0 0-112-16,57-4-128 0,-57 4 176 0,0 0-176 0,0 0 0 0,0 0 0 16,36-12 0-16,-33 10 0 15,-1-3-752-15,-4 3-48 0,1-3-16 0,-2 1-12880 0,0 0-2592 16</inkml:trace>
  <inkml:trace contextRef="#ctx1" brushRef="#br2" timeOffset="162513.13">21591 17759 19343 0,'3'-3'848'0,"0"2"192"0,0 1-832 0,-2 0-208 0,1 0 0 0,-1 0 0 0,2 0 1472 0,1 1 256 0,3 0 64 0,-7-1 0 0,0 0 864 0,0 0 176 0,0 0 48 0,0 0 0 16,0 0-1408-16,42 47-288 0,-42-39-48 0,-2 2-16 15,-3 2-672-15,0-2-128 0,-4 1-16 0,-1 2-16 16,0-2-96-16,-1 2-32 0,0-2 0 0,1-1 0 16,0 0-160-16,2-2 192 0,1-1-192 0,0-1 192 15,2-1-192-15,1-2-144 0,1 0 144 0,2-1-208 31,-1-1-624-31,2-1-112 0,2 0-16 0,-2-1-10832 0,1-2-2160 0</inkml:trace>
  <inkml:trace contextRef="#ctx1" brushRef="#br2" timeOffset="162782.29">21628 17756 3679 0,'4'-4'320'0,"-1"-1"-320"0,-2 4 0 0,1 0 0 0,-1-1 1920 0,1 1 304 15,-1-1 64-15,2 1 16 0,3 1 1824 0,2-1 368 16,-8 1 80-16,0 0 16 0,0 0-1264 0,0 0-240 16,0 0-48-16,69 19-16 0,-69-19-1776 0,0 0-352 15,0 0-80-15,58 27-16 0,-58-27-288 0,0 0-48 0,0 0-16 0,62 24 0 16,-62-24-32-16,0 0-16 0,0 0 0 0,61 14 0 16,-61-14-80-16,0 0 0 0,0 0-16 0,0 0 0 15,59 7-80-15,-59-7-16 0,0 0 0 0,0 0 0 16,0 0-208-16,0 0 0 0,0 0 0 0,0 0 0 15,0 0-192-15,0 0-144 0,0 0-32 0,0 0 0 32,0 0-624-32,0 0-128 0</inkml:trace>
  <inkml:trace contextRef="#ctx1" brushRef="#br2" timeOffset="163386.29">22644 18329 31327 0,'2'2'2784'0,"4"-2"-2224"0,0 0-560 0,-3 0 0 0,-1 0 1072 0,3 0 96 15,2 0 32-15,-7 0 0 0,0 0 288 0,51-3 64 16,-51 3 16-16,39-7 0 16,-18 0-912-16,-1 0-176 0,0-2-32 0,0 0-16 0,-2-1-80 0,-2-2-16 15,1 2 0-15,-3-1 0 0,-2 0 48 0,0 0 0 16,-4 1 0-16,-1-2 0 0,-1 2-128 0,-5 1-32 16,1-1 0-16,-4-2 0 0,-1 1 0 0,-1 1 0 15,-4-1 0-15,1 1 0 16,-2 2-80-16,-2-1-16 0,0 1 0 15,-1 2 0-15,2 2-128 0,-1 1 160 0,3 0-160 0,-4 3 160 16,2 3-32-16,1 0-128 0,-1 4 192 0,0 0-64 0,3 1-128 0,0 2 0 0,0 4 144 0,2 2-144 16,1-3 0-16,1 2 0 0,0 1 0 0,3-16 0 15,2 36 0-15,-2-36-192 16,0 0 192-16,13 54-192 0,-13-54 32 16,0 0 0-16,0 0 0 0,46 54 0 15,-46-54 160-15,0 0-192 0,0 0 192 0,68 27-192 0,-68-27-64 0,0 0-32 16,62 5 0-16,-62-5 0 15,45-4-544-15,-45 4-128 0,43-8 0 0,-43 8-18496 16</inkml:trace>
  <inkml:trace contextRef="#ctx1" brushRef="#br2" timeOffset="163864.71">23134 18180 36863 0,'0'0'1632'0,"0"0"336"0,0 1-1584 0,0 1-384 0,1-1 0 0,-1 0 0 15,2 2 1120-15,-2-3 144 0,0 0 16 0,0 0 16 16,15 50-416-16,-15-50-96 0,0 0-16 0,17 58 0 16,-17-58-304-16,0 0-64 0,17 50-16 0,-17-50 0 15,0 0-240-15,0 0-144 0,23 54 160 0,-23-54-160 16,0 0 0-16,0 0 0 0,0 0 0 0,0 0 0 16,0 0 0-16,0 0-160 0,0 0 160 0,0 0-192 15,0 0 192-15,0 0 0 0,0 0-144 0,0 0 144 16,0 0 0-16,0 0-144 0,0 0 144 0,0 0 0 15,5-10 0-15,-9-4 128 0,0 0 0 0,-2-3 16 16,-1 0 240-16,0-3 64 0,0-2 0 0,1-4 0 16,1 1 112-16,-1-5 16 0,2 1 16 0,1-3 0 0,3 3-112 0,1 2-32 15,2 4 0-15,2 1 0 0,2-2-240 0,2 1-48 16,3 2-16-16,2 3 0 0,0 3-144 0,3 3 0 16,0 3 0-16,3 4 0 0,-20 5 0 0,0 0 0 15,41-6 0-15,-31 7 0 0,1 1 0 0,-11-2-144 16,0 0 144-16,0 0 0 0,62 45-160 0,-62-45 160 15,0 0-128-15,37 62 128 0,-37-62-176 0,0 0 176 16,7 61-208-16,-11-41 80 0,-1-5 128 0,-2-1-160 0,0-1 160 16,-1-3-160-16,-1 0 160 0,-3-2 0 0,-4 2 0 0,-4 0 128 15,0-1 0-15,-1-2 0 0,3-3 0 0,0-3 0 16,-1 1-128-16,2-4 0 0,0 2 0 0,3-3 128 31,-1 2-880-31,2-2-160 0,2 2-48 0,1 1 0 16,1 0-240-16,2 0-48 0,3 1-16 0,0 1-18640 0</inkml:trace>
  <inkml:trace contextRef="#ctx1" brushRef="#br2" timeOffset="164290.94">23803 17948 21183 0,'2'-3'944'0,"-2"0"192"0,-2 2-912 0,1 0-224 0,-2-1 0 0,0 2 0 0,1 0 2736 0,-6-1 496 0,-4-1 96 0,-7 1 32 0,-5 2-816 0,0 1-176 0,-1 1-16 0,0 2-16 16,1-1-1152-16,2 2-224 0,4 0-64 0,1 1 0 15,6-2-304-15,1 3-64 0,4 0-16 0,5-1 0 16,2 0-512-16,2 0 0 0,-3-7 0 0,0 0 0 15,0 0-320-15,0 0 0 0,58 43-16 0,-58-43 0 32,0 0-96-32,65 26-16 0,-65-26 0 0,0 0 0 15,73 34 32-15,-73-34 0 0,0 0 0 0,71 40 0 0,-71-40 176 0,0 0 48 0,49 41 0 0,-49-41 0 0,0 0 0 16,0 0 16-16,0 0 0 0,9 51 0 0,-18-41 176 0,-2-3 0 16,-3 0 0-16,-3 0-128 0,0-2 256 0,-3 1 48 15,-1-2 16-15,-1-1 0 0,0 0 320 0,3-3 64 16,0 0 0-16,4-1 16 0,1-4-96 0,2 1-32 31,2-2 0-31,2 1 0 0,1 1-656 0,3-1-144 0,-1 0-32 0,4 0-12832 16,-1 3-2576-16</inkml:trace>
  <inkml:trace contextRef="#ctx1" brushRef="#br2" timeOffset="164778.54">24092 17941 35935 0,'-2'0'1600'0,"1"0"320"0,1 0-1536 16,0 0-384-16,0 0 0 0,0 1 0 0,0 1 1344 0,0-1 208 0,1 3 48 0,1 4 0 0,0 1-416 0,0 3-80 0,-2-12-16 0,0 0 0 16,0 0-272-16,13 56-64 0,-13-56-16 0,0 0 0 15,11 51-288-15,-11-51-64 0,0 0-16 0,7 48 0 16,-7-48-368-16,0 0 128 0,0 0-128 0,6 55 0 16,-6-55 0-16,0 0 0 0,0 37 0 0,0-27 0 15,0-10 0-15,0 0 0 0,0 0 0 0,0 0 0 16,0 0-176-16,4 42-96 0,-4-38-32 0,1-1 0 31,1-1-528-31,0-2-128 0,1-2 0 0,0 1-19680 0</inkml:trace>
  <inkml:trace contextRef="#ctx1" brushRef="#br2" timeOffset="165062.6">24298 17524 21183 0,'-2'-7'1888'0,"2"4"-1504"0,0 1-384 0,0 0 0 16,0 1 3216-16,0 1 576 0,2 1 112 0,-1 1 32 15,4 3-1392-15,-5-5-288 0,0 0-48 0,0 0-16 16,24 69-1152-16,-24-69-224 0,12 60-48 0,-12-60-16 16,13 70-208-16,-13-70-32 15,11 81-16-15,-8-37 0 0,1 1-224 0,-1-3-32 0,1-4-16 0,-4-38 0 16,9 67-224-16,-9-67 0 0,8 51 0 0,-8-51 0 15,0 0 0-15,12 55 128 0,-12-55-128 0,0 0 0 16,0 0 0-16,5 41 0 0,-5-34 0 0,0-3 0 16,0-1-640-16,0 0-64 15,0-2 0-15,0-1-13248 0,2 0-2656 0</inkml:trace>
  <inkml:trace contextRef="#ctx1" brushRef="#br2" timeOffset="165826.9">24607 18016 35007 0,'0'-3'1552'0,"0"2"320"0,0-1-1488 0,0 2-384 0,0 0 0 0,0 0 0 16,-1 2 1408-16,-1 0 224 0,0 3 32 0,-4 2 16 16,-1 4-496-16,1 0-96 0,1 3-32 0,0 2 0 0,1 1-544 0,3 0-96 0,1-17-32 0,0 0 0 15,4 51-256-15,-4-51-128 0,0 0 128 0,0 0-128 16,32 59 0-16,-32-59 0 0,0 0 0 0,0 0 0 15,56 33-240-15,-56-33 80 16,0 0 16-16,50 7 0 0,-50-7 144 0,0 0-160 0,54-3 160 0,-54 3-160 16,34-9 160-16,-19 4-128 0,1-1 128 0,-3-1-128 15,-2 0 128-15,-1-2 0 0,-2 0 0 0,-2-3 0 16,0 1 224-16,-2-3 32 0,-1-2 0 0,-2-2 0 0,-1 0 176 16,-1-4 32-16,-3 1 16 0,-2 0 0 0,-1 0 32 0,-2 0 0 15,-1 2 0-15,-4 2 0 0,3 5-48 0,-5 0 0 16,1 4 0-16,-3 2 0 0,1 3-176 0,0 2-32 15,0 2-16-15,3 4 0 0,1-1-240 0,2 1 0 16,1 4-144-16,0-1 144 0,3 4-416 0,1-1 16 16,0 2 0-16,4-1 0 15,0 0-176-15,2-2-16 0,2 0-16 0,-1-2 0 16,-1-8 96-16,0 0 0 0,0 0 16 0,0 0 0 0,0 0 112 0,55 21 0 16,-39-22 16-16,1-3 0 15,0 1 48-15,1-2 0 0,-1 3 0 0,1-3 0 0,-18 5 64 0,34-4 0 0,-17 1 16 0,-1 2 0 16,-16 1 64-16,0 0 16 0,42-1 0 0,-42 1 0 15,0 0 160-15,0 0 0 0,57 14-144 0,-57-14 144 16,0 0 0-16,0 0 0 0,0 0 0 0,0 0 0 31,48 60 176-31,-48-60 0 0,0 0 0 0,0 0 0 16,11 48 112-16,-11-38 32 0,0-1 0 0,0-2 0 16,-2 1 48-16,2-3 16 0,0-3 0 0,-1 1 0 15,1-1-128-15,0-2-32 0,0 0 0 0,0-3 0 16,1 0-32-16,-1-1 0 0,3-3 0 0,0 0 0 15,0 0-832 1,1-3-160-16,2 0-32 0,-2-2-16 0,3 0 1552 0,-4 2 320 0,1 3 64 0,-1 0 16 0,1-3-848 0,3-1-256 16,2-5 128-16,2 0-128 0,2-2 0 0,2 0 0 15,5 1 0-15,0 1 128 0,2 4-128 0,0 2 0 16,-3 4 0-16,0 2 0 0,-19 4-160 0,0 0 160 16,0 0-192-16,0 0 192 0,62 34-192 0,-62-34 64 15,0 0 128-15,34 52-208 0,-34-52 208 0,0 0 0 16,32 59 144-16,-32-59-144 0,0 0 672 0,27 53 32 15,-27-53 16-15,0 0 0 0,0 0 176 0,0 0 48 16,37 55 0-16,-37-55 0 0,0 0-384 0,0 0-80 16,0 0-16-16,0 0 0 0,0 0-304 0,0 0-160 15,0 0 160-15,59 14-160 16,-53-17-560-16,-2 0-208 0,2 2-32 0,-3-2-23200 0</inkml:trace>
  <inkml:trace contextRef="#ctx1" brushRef="#br2" timeOffset="166697.99">26236 17432 911 0,'1'-8'0'0,"-2"1"0"0,1 3 0 0,0 1 0 0,0 1 3824 0,1 1 672 0,-2 0 144 0,1 1 32 0,-1-3-1312 0,-1 1-256 16,-1-2-48-16,-1 4-16 0,0 1-224 0,-2 7-32 16,-2 3-16-16,-2 6 0 15,-3 5-1504-15,2 5-304 0,-6 4-64 0,-1 5-16 16,-2 2-336-16,-1 4-64 0,-1 2-16 0,3 0 0 16,0 1-48-16,4-1-16 0,3-3 0 0,7-5 0 15,1 0-16-15,4-36 0 16,2 58 0-16,-2-58 0 0,12 49 32 0,-12-49 0 0,0 0 0 0,31 61 0 0,-31-61-64 0,0 0-16 15,44 51 0-15,-44-51 0 0,0 0-176 0,50 35-32 16,-50-35-128-16,0 0 192 0,0 0-192 0,58 28 0 16,-58-28 0-16,0 0 0 15,0 0-736-15,0 0-96 0,0 0 0 0,0 0-13264 0,0 0-2656 0</inkml:trace>
  <inkml:trace contextRef="#ctx1" brushRef="#br2" timeOffset="167236.21">26852 17428 30399 0,'4'-5'1344'0,"-2"2"288"0,0 0-1312 0,1 1-320 16,0 1 0-16,-2 1 0 0,1 1 2048 0,-1 2 320 16,4 2 80-16,-1 3 16 0,-4-8-1008 0,0 0-208 15,0 0-32-15,20 73-16 0,-20-73-496 0,7 53-112 16,-7-53-16-16,8 56 0 0,-8-56-192 0,11 61-32 16,-11-61-16-16,16 58 0 0,-16-58-96 0,18 52-32 15,-18-52 0-15,0 0 0 0,31 62-64 0,-31-62-16 16,0 0 0-16,0 0 0 0,0 0 0 0,48 54-128 0,-41-50 192 0,1-1-64 15,-3-2 16-15,-1-1 0 0,-1 0 0 0,0-1 0 16,-2-2-144-16,-2-1 160 0,1 0-160 0,-3 0 160 16,-2-2-32-16,-2-1-128 0,-1 0 192 0,-1 0-64 15,-1 0-128-15,-3-2 0 0,-1 2 144 0,0-1-144 16,1 2 0-16,-1 0 0 0,0 2 0 0,0 0 0 16,1 2 0-16,3 1 0 0,0 1 0 0,-1 0 0 15,-5 3 0-15,-3 1-160 0,-6 6 160 0,0 1-160 16,1 3 160-16,3 1-128 0,4 0 128 0,4 1-128 0,5-2-32 0,2-2 0 15,3 1 0-15,2-2 0 0,4-1 0 0,-1 0 0 16,-2-10 0-16,0 0 0 0,0 0 160 0,0 0 0 16,0 0 0-16,46 47-128 0,-46-47 128 0,0 0 0 15,0 0 128-15,0 0-128 0,0 0 128 0,0 0-128 16,0 0 160-16,63 7-160 0,-63-7 128 0,36-7-128 16,-17 1 0-16,1 1 144 0,0-3-432 0,-2 1-96 15,-1 0 0-15,-3 0-13808 0,-1 0-2752 16</inkml:trace>
  <inkml:trace contextRef="#ctx1" brushRef="#br2" timeOffset="167649.1">27153 17951 28559 0,'5'1'1264'0,"-2"-1"272"0,2 0-1232 0,-1 0-304 0,-1 2 0 0,-2-2 0 0,2 0 2432 0,2 0 448 0,5 0 64 0,2-2 32 0,-12 2-1440 0,0 0-272 16,46-4-64-16,-46 4-16 0,33-7-544 0,-19 3-128 16,0 0 0-16,0-2-16 0,0-1-176 0,-5 3-16 15,-4 1-16-15,1 0 0 0,0 0 0 0,1-3 0 16,0 1 0-16,0-2 0 0,0-2-48 0,0-1-16 16,-3 0 0-16,-1-1 0 15,-2 0-48-15,-2 0-16 0,-2-4 0 0,-2 1 0 0,-5 0-160 0,-2 0 0 16,0 0 0-16,-2 3 0 0,-1 2 0 0,1 3 0 15,-1 4 0-15,-1 2 0 0,1 2 128 0,1 4-128 0,1 3 128 0,2 1-128 16,1 2 128-16,1 4-128 0,2 1 0 0,1 1 128 16,2-1-128-16,3 1 0 0,1 2 0 0,0-20 0 15,7 40 0-15,-7-40 0 0,0 0 0 0,25 52 0 16,-25-52 0-16,0 0 0 0,0 0 0 0,48 52 0 16,-48-52 192-16,0 0-64 0,0 0 0 0,0 0 0 15,57 36-128-15,-50-34 0 0,1 1 0 0,2-1 0 16,-10-2-448-16,0 0-128 0,0 0-32 0,62 1 0 15,-62-1-768 1,0 0-160-16</inkml:trace>
  <inkml:trace contextRef="#ctx1" brushRef="#br2" timeOffset="168046.09">27711 17797 35935 0,'-3'-4'1600'0,"2"2"320"0,-1 1-1536 0,1-1-384 16,1 2 0-16,0 0 0 0,-2 0 1472 0,2 0 208 0,0 2 48 0,0 1 16 31,0 1-624-31,2 4-128 0,-1 1-32 0,2 1 0 16,3 1-384-16,-6-11-96 0,0 0-16 0,0 0 0 16,28 54-208-16,-28-54-32 0,0 0-16 0,0 0 0 15,39 52-208-15,-39-52 128 0,0 0-128 16,0 0 0-16,0 0 0 0,67 45 128 0,-67-45-128 0,0 0 0 15,0 0 0-15,61 16 0 0,-50-16 128 0,0 0-128 16,2-2 0-16,2-1 0 0,1 1 0 0,0-3 0 16,-4 0 160-16,2-2-160 0,-2 0 160 0,-1-3-160 15,-1 1 336-15,-3-1-16 0,0 1-16 0,-3-4 0 0,-1 0 320 0,-2-1 64 16,-1-2 16-16,-1-1 0 0,-2-1 16 0,-1 1 16 16,0 0 0-16,-1 2 0 0,1-2 272 0,0 1 48 15,0 3 16-15,0 1 0 0,1 0-864 0,1 3-208 16,-1 1 0-16,2 1 0 0,0 3 0 0,-1 0 0 15,2 3 0-15,-1-1 0 16,1 4-688-16,1-2-176 0,1 2-32 0,-2 3-16 16,1-1-1008-16,-1 3-192 0,1 0-32 0,-2 1-20432 0</inkml:trace>
  <inkml:trace contextRef="#ctx1" brushRef="#br2" timeOffset="168347.76">28259 17807 22111 0,'1'-4'1968'0,"-1"-1"-1584"0,2 2-384 0,-2 2 0 0,1 0 2928 0,-1-4 496 0,2 0 96 0,-1-5 32 0,2-1-928 0,-2-1-192 16,1 5-48-16,-1 0 0 0,0 4-976 0,1 3-192 15,-2 3-32-15,1 1-16 0,1 5-384 0,-1-1-80 16,1 5 0-16,-2-13-16 0,0 0-240 0,0 0-32 15,12 59-16-15,-12-59 0 0,0 0-112 0,12 50-32 16,-12-50 0-16,0 0 0 0,11 45-256 0,-11-45 160 16,0 0-160-16,0 0 128 0,0 0-128 0,0 0 0 15,25 58 0-15,-22-52 0 16,0-2-352-16,0 0-96 0,0-1-32 0,-1-3 0 16,1 1-992-16,0-2-192 0</inkml:trace>
  <inkml:trace contextRef="#ctx1" brushRef="#br2" timeOffset="168840.13">28697 17866 26719 0,'4'-4'1184'0,"-1"1"240"0,1 0-1136 0,-1 0-288 16,-2 2 0-16,1 0 0 0,-1-2 2112 0,3-3 352 15,2-1 80-15,1-3 16 0,2-3-592 0,-4-1-112 16,2 2-32-16,-2-3 0 0,-3 3-1056 0,0-1-224 16,-4 0-32-16,1 2-16 0,-3 1-144 0,-2 0-32 15,-2 2 0-15,-1 2 0 0,-2 0-80 0,0 4-32 16,-4 2 0-16,-2 1 0 0,2 2-32 0,-1 1-16 16,1 3 0-16,1 0 0 0,1 2-160 0,2 1 128 15,1 1-128-15,0 2 128 0,4-1-128 0,1 1 0 16,0 4 0-16,3-1 0 0,2-1 0 0,0-15 0 0,0 0 0 0,8 47 0 15,-8-47-304-15,0 0 64 0,0 0 16 0,28 53 0 16,-28-53 64-16,0 0 16 0,0 0 0 0,0 0 0 16,58 37 144-16,-58-37-192 15,0 0 192-15,0 0-192 0,54 4 192 0,-41-6 0 0,-1 0 0 0,2-2 0 16,-1 0 208-16,-2-2-16 0,1 2-16 0,-4-2 0 16,2 0 160-16,-3 1 48 0,-1-1 0 0,-1 2 0 15,0 0 112-15,-2 1 16 0,-1 1 16 0,1 1 0 0,-1 1 0 0,0 0 0 16,0 1 0-16,-1 2 0 0,1 0-160 0,1 1-48 31,-2 1 0-31,3 0 0 0,0 1-192 0,1 0-128 16,0-2 128-16,1 0-128 0,1-1 0 0,0-2 0 15,2-2 0-15,-2-1 0 0,1 1-352 0,1-2-32 16,-1-1-16-16,1 0 0 16,-1-1-656-16,-1 0-128 0,0-1-32 0,0 0-13136 15,2-1-2640-15</inkml:trace>
  <inkml:trace contextRef="#ctx1" brushRef="#br2" timeOffset="169171.54">29016 17269 40543 0,'-1'-3'3600'0,"1"1"-2880"0,0 2-576 0,0 0-144 0,0 0 480 0,0 0 64 0,0 2 16 0,0-1 0 16,1 5 592-16,0 1 112 0,4 6 16 0,-5-13 16 15,0 0-400-15,11 57-64 0,-11-57-32 0,10 61 0 16,-10-61-96-16,14 75 0 0,-14-75-16 0,16 79 0 16,-16-79-192-16,15 74-48 0,-15-74 0 0,14 53 0 0,-14-53 16 0,0 0 0 15,21 71 0-15,-21-71 0 0,0 0-80 0,20 62 0 16,-20-62-16-16,0 0 0 0,0 0 80 0,23 71 32 16,-23-71 0-16,0 0 0 0,0 0-480 0,20 55 128 15,-20-55-128-15,0 0 64 0,0 0-64 0,0 0 0 16,0 0 0-16,0 0 0 15,0 0-1152-15,0 0-208 0,0 0-48 0,0 0-16 16,0 0-352-16,0 0-64 0,0 0-16 0,0 0-20224 16</inkml:trace>
  <inkml:trace contextRef="#ctx1" brushRef="#br2" timeOffset="169394.78">28838 17698 41471 0,'2'-4'1840'0,"-1"2"368"0,2 1-1760 0,0 0-448 0,-2-1 0 0,2 2 0 16,1 0 736-16,5-1 64 0,6-1 16 0,-15 2 0 15,48-3 480-15,-48 3 112 0,69-4 0 0,-69 4 16 16,72-4-432-16,-72 4-96 0,71-4 0 0,-71 4-16 0,66-6-400 0,-66 6-80 16,57-4-16-16,-57 4 0 0,44-3-384 0,-44 3 128 15,0 0-128-15,41-3 0 31,-36 3-480-31,-2 0-176 0,-3 2-48 0,-4-1-14928 0,-3 0-2992 0</inkml:trace>
  <inkml:trace contextRef="#ctx1" brushRef="#br2" timeOffset="169934.72">29566 17702 20271 0,'0'-1'1792'0,"1"-1"-1424"0,0 1-368 0,-1 0 0 0,2-1 1392 0,-1 1 208 0,1-1 32 0,0 0 16 16,3-3 1520-16,-1 2 304 0,0 1 64 0,0 2 16 16,1 2-1920-16,-2 1-384 0,1 4-80 0,0 2-16 15,-1 1-384-15,-3-10-64 0,0 0-32 0,0 0 0 16,13 55-112-16,-12-40-32 0,-1-15 0 0,0 0 0 15,6 50-176-15,-5-35-32 0,2-1-16 0,-2-1 0 16,2-2-304-16,-2 1 128 0,2-4-128 0,-1-1 0 16,-1 0 0-16,-1-1 0 0,2-2 0 0,-1-1 0 15,-1 0-480-15,0-2 0 0,0-1 0 0,0 0-13600 16,0-1-2736-16</inkml:trace>
  <inkml:trace contextRef="#ctx1" brushRef="#br2" timeOffset="170673.84">29809 17675 36863 0,'-2'0'3264'0,"2"0"-2608"0,2 0-528 0,-2 0-128 16,0 2 1232-16,0-2 224 16,-2 1 32-16,-1 2 16 0,2 1-448 0,-2 2-96 0,2 1 0 0,-1 1-16 15,2 4-128-15,0-1-32 0,2 2 0 0,-2-13 0 16,0 0-464-16,0 0-80 0,17 58-32 0,-17-58 0 15,0 0-208-15,0 0 0 0,39 56 0 0,-39-56 0 16,0 0 0-16,0 0 0 0,65 34 0 0,-65-34 0 16,0 0 0-16,55 7-128 0,-55-7 128 0,36-4 0 15,-19 0 0-15,-3-2 0 0,-3 0 0 0,0 1 0 0,-2-2 0 0,-1-2 0 16,-2 1 0-16,-2-2 0 0,-1 0 0 0,-2 0 0 16,-2-3 0-16,-2 1 0 0,-1-2 0 0,-3-1 0 15,0 0 0-15,-3-2 144 0,0-3-16 0,-3 2 0 16,1-1 0-16,-4 1 0 0,0 2 64 0,0 4 16 0,-3 0 0 15,2 5 0-15,2 2-16 0,-2 2 0 0,1 2 0 0,2-1 0 16,1 4-192-16,2 0 0 0,3 0 128 0,-1 2-128 16,3 0-128-16,1 0-80 0,2 2-16 0,0 1 0 15,2 0-80-15,2 0-16 0,2 0 0 0,1 0 0 16,-4-7 64-16,0 0 0 0,0 0 0 0,0 0 0 16,54 27 64-16,-54-27 32 15,0 0 0-15,56 12 0 0,-56-12 160 0,0 0 0 16,61 4 0-16,-61-4 0 0,0 0 0 0,55-2 0 15,-55 2 0-15,0 0-128 0,52 0 128 0,-52 0 0 0,0 0 0 0,0 0 0 16,61 10 0-16,-61-10 0 0,0 0 0 0,0 0 0 0,0 0 0 0,0 0 128 16,60 33-128-16,-55-28 176 0,1 0-32 0,-2-1 0 15,-1 0 0-15,-2-2 0 0,-1-1 112 0,0 0 0 16,-1 1 16-16,-1-2 0 0,1 1 112 0,-2-1 0 16,0-1 16-16,1 1 0 0,-1-2-16 0,0 1-16 15,0 0 0-15,2-2 0 0,-1 0-192 0,2-1-48 16,0-2 0-16,2 0 0 0,1-1-128 0,-1-1 0 15,4-1 0-15,-2-1 128 0,2 3-128 0,0-1 0 0,2-2 0 16,2 0 0-16,0 0-192 0,3-1 48 0,2 0 0 0,1 1 0 16,1 0-48-16,-2 3-16 0,2 1 0 0,-1 2 0 31,-2 3 48-31,-14 1 16 0,0 0 0 0,0 0 0 16,51 11 144-16,-51-11-160 0,0 0 160 0,0 0-160 0,0 0 160 0,42 56 0 0,-42-56 0 0,0 0 0 15,0 0 192-15,17 62 32 0,-17-62 0 0,0 0 0 16,0 0 16-16,8 47 0 0,-8-47 0 0,0 0 0 15,0 0-240-15,0 0 144 0,0 0-144 0,0 0 128 16,0 0-624 0,0 0-128-16,0 0-16 0,0 0-14576 15,0 0-2896-15</inkml:trace>
  <inkml:trace contextRef="#ctx1" brushRef="#br2" timeOffset="171014.61">30809 17465 35007 0,'1'-11'1552'0,"-1"5"320"0,2 0-1488 0,-2 1-384 0,0 2 0 0,-2 0 0 0,1 0 1408 0,-1 0 192 0,-3-2 64 0,-2-1 0 0,-3 2-576 0,-3 1-96 0,-3 2-32 0,1 2 0 15,-1 2-464-15,2 1-112 0,0 2 0 0,3 2-16 16,1 1-240-16,1-1-128 0,4 3 160 0,1 1-160 15,2-1 0-15,1 0-160 0,1-11 0 0,0 0 0 16,0 0-96-16,0 0 0 0,36 60-16 0,-36-60 0 16,0 0-80-16,53 39-16 0,-53-39 0 0,0 0 0 15,55 40 208-15,-55-40 160 0,0 0-208 0,48 41 80 16,-48-41 128-16,0 0 0 0,0 0 0 0,48 55 0 16,-48-55 0-16,0 0 0 0,0 0 160 0,0 0-160 0,6 49 336 0,-14-42-16 15,0 0-16-15,-5-1 0 0,1-2 16 0,-3 1 16 16,1-1 0-16,-1-1 0 0,-1-1-336 0,-1 0-288 15,0-2 48-15,-1 0-19712 16</inkml:trace>
  <inkml:trace contextRef="#ctx1" brushRef="#br2" timeOffset="171188.99">29868 17480 42383 0,'-3'-4'3776'0,"2"0"-3024"0,1 3-608 0,1-1-144 31,-1 1-1792-31,-1-2-384 0,-2 0-64 0,-3-3-32 0,-2-1 1760 0,-2-1 368 16,-3 2 144-16</inkml:trace>
  <inkml:trace contextRef="#ctx1" brushRef="#br2" timeOffset="171521.83">27989 17420 42383 0,'-4'-2'3776'0,"1"2"-3024"0,3 0-608 0,0 0-144 16,1 2 192-16,1-2 16 15,-1 0 0-15,-1 1 0 0,3-1-208 0,0 2 0 16,5-1 0-16,2 0 0 0,-10-1-1392 0,0 0-160 0,61 9-48 0</inkml:trace>
  <inkml:trace contextRef="#ctx1" brushRef="#br2" timeOffset="171902.15">30512 17044 29487 0,'9'-2'2624'0,"0"2"-2112"0,1 0-512 0,-1 2 0 16,1-1 1440-16,-10-1 176 0,43 6 48 0,3 1 0 16,12 4 96-16,4 6 32 0,0 3 0 0,-4 4 0 15,-4 4-832-15,-54-28-176 16,96 71-16-16,-96-71-16 0,76 83-16 0,-76-83 0 0,58 92 0 0,-58-92 0 16,38 93-320-16,-38-93-64 0,25 85-16 0,-25-85 0 0,22 74-336 0,-22-74 144 15,15 59-144-15,-15-59 0 0,0 0 192 0,14 65-192 31,-14-65 192-31,0 0-192 0,0 0-160 0,2 58-144 16,-7-45-16-16,0-1-21136 16</inkml:trace>
  <inkml:trace contextRef="#ctx1" brushRef="#br1" timeOffset="184855.18">13264 16630 11967 0,'-5'-6'1072'0,"3"1"-864"0,0 0-208 0,2 3 0 0,0 0 1520 0,0-2 256 0,-3-3 48 0,1-4 16 0,-3-4 544 0,0 1 112 16,0 3 32-16,1 3 0 0,1 3-176 0,-1 5-48 15,0 2 0-15,0 2 0 0,1 4-736 0,1 1-160 16,2 4-16-16,0-1-16 0,2 4-848 0,-2-16-160 15,0 0-48-15,8 55 0 0,-6-34-64 0,-2-21 0 16,5 52-16-16,-5-52 0 0,6 71 16 0,-3-31 16 16,0 1 0-16,-2 1 0 0,1 0 48 0,0 4 16 15,1 0 0-15,3 1 0 0,-1-1-16 0,1 0 0 0,-2-3 0 0,2 1 0 16,0-1 0-16,-6-43-16 0,12 76 0 0,-12-76 0 16,13 82-64-16,-7-38-16 0,1 1 0 0,0 0 0 15,1 2-32-15,-8-47 0 0,16 84 0 0,-16-84 0 16,13 78-64-16,-13-78 0 0,12 69-128 0,-12-69 192 15,10 60-192-15,-10-60 128 0,13 55-128 0,-13-55 0 16,13 48 176-16,-13-48-176 0,0 0 192 0,17 54-192 16,-17-54 176-16,0 0-176 0,0 0 160 0,22 52-160 0,-22-52 144 0,0 0-144 15,0 0 128-15,0 0-128 0,14 59 128 0,-12-48-128 16,-2 4 0-16,0-3 128 0,0 0-128 0,-2-1 0 16,4 0 0-16,-2-2 0 0,1-1 0 0,2-1 0 15,0-1 0-15,0-1 0 0,-1-2 0 0,1-1 0 16,0-1 0-16,1-1 0 0,1-1 0 0,-1 1 0 15,1-2 0-15,1 1 0 0,1-2 128 0,0 2-128 16,2-1 0-16,-1-1 128 0,2 1-128 0,0-3 0 16,1 4 0-16,2-2 128 0,-13 3-128 0,0 0 0 15,48-7 0-15,-48 7 0 0,40-6 0 0,-40 6 0 0,43-2 0 0,-43 2 0 16,48-2 0-16,-48 2 0 0,55-1 0 0,-55 1 0 16,58-2 0-16,-58 2 0 15,58-4 0-15,-58 4 0 0,62-6 0 0,-62 6 0 0,67-4 0 0,-67 4 0 16,65-3 0-16,-65 3 0 0,73-4 0 0,-73 4 0 15,78-4 0-15,-78 4 0 0,76 0 0 0,-76 0 0 16,75 0 0-16,-75 0 0 0,67-4 0 0,-67 4 0 16,63 3 0-16,-63-3 0 0,69 7 0 0,-69-7 0 15,70 1 0-15,-70-1 0 0,73 0 0 0,-73 0 0 16,78 0 0-16,-78 0 0 0,79 4 0 0,-79-4 0 0,80 2 0 0,-80-2 0 16,74 0 0-16,-74 0 0 0,73-2 0 0,-73 2 0 15,77-1 0-15,-77 1 0 0,76-4 0 0,-76 4 0 16,83-3 0-16,-83 3 0 0,89-2 0 0,-44 0 0 15,2-1 0-15,0-2 0 0,-4 0 0 0,3-1 0 16,2 2 0-16,-6 0 0 0,-42 4-144 0,81-7 144 16,-32 5 0-16,3 1 0 15,-2 1 0-15,-50 0-128 0,94 1 128 0,-94-1 0 0,85 7 0 0,-85-7 0 16,79 9 0-16,-79-9 0 0,84 5 0 0,-84-5 0 16,80 5 0-16,-80-5 0 0,86 0 0 0,-39-2 0 0,-1 1 0 0,1-1 0 15,3 1 0-15,-5-2 0 0,-45 3 0 0,86-4 0 16,-86 4 0-16,85-3 0 0,-85 3 0 0,84-3 0 15,-84 3 0-15,77-3 0 16,-77 3 0-16,73 2 0 0,-73-2 0 0,71-2 0 0,-71 2 0 0,63 2 0 16,-63-2 0-16,55-2 0 0,-55 2 0 0,53-2 0 15,-53 2 0-15,51-5 0 0,-51 5 0 0,53-4 0 16,-53 4 0-16,48-4 0 0,-48 4 0 0,44-4 0 16,-44 4 0-16,47-2 128 0,-47 2-128 0,0 0 0 0,59-1 0 15,-59 1 0-15,0 0 128 0,51 1-128 0,-51-1 0 0,0 0 128 16,48 0-128-16,-48 0 0 0,0 0 128 0,48 0-128 15,-48 0 0-15,0 0 144 0,0 0-144 0,62-1 0 16,-62 1 0-16,0 0 128 0,44-9-128 0,-44 9 0 16,0 0 144-16,45-4-144 0,-45 4 0 0,0 0 144 15,0 0-144-15,61-1 0 0,-61 1 128 0,0 0-128 16,0 0 0-16,51 1 0 0,-51-1 0 0,0 0 0 16,0 0 0-16,0 0 0 15,0 0 144-15,48-1-144 0,-41 1 0 0,1 0 144 0,-8 0-144 0,0 0 0 16,0 0 0-16,0 0 128 0,50-2-128 0,-50 2 0 31,0 0 0-31,0 0 0 0,56 2 0 0,-56-2 0 0,0 0 0 16,0 0 0-16,55 3 0 0,-55-3 0 0,0 0 0 0,0 0 0 15,0 0 0-15,51 1 0 0,-51-1 0 0,0 0 0 16,0 0 0-16,0 0 0 0,0 0 0 0,44-10 128 16,-38 7 16-16,-6 3 0 0,14-7 0 0,-7 3 0 15,-2 0 0-15,2 1 0 0,1-1 0 0,-1-1 0 16,0 1-144-16,0 1 128 0,0-1-128 0,0 0 128 15,-1 1-128-15,-1 0 0 0,-1 0 0 0,2 1 128 16,-3-1-128-16,1 1 0 0,0-1 0 0,-1 1 0 0,0-1 0 0,0 0 128 16,-2 2-128-16,2-4 0 0,-2 3 144 0,1-4-144 15,-1 3 160-15,1-3-160 0,1 1 208 0,-1-2-48 16,3-2-16-16,-1 1 0 0,0-2 0 0,0-3 0 16,2-1 0-16,-2 1 0 0,0 1 0 0,1-5 0 15,0-2 0-15,0-2 0 0,-1-2 0 0,0-2 0 16,0 0 0-16,-1-2 0 0,0-2 32 0,-2 1 0 15,-2-1 0-15,0-3 0 0,-2 3-16 0,-2-4 0 16,1 1 0-16,0-1 0 0,0 4 224 0,-2-4 64 16,2 1 0-16,0-1 0 0,1 1-448 0,-1-4 0 0,1 0 0 0,-1-1 0 15,2 0 0-15,-1 0 0 0,0 4 0 0,1-3 0 16,0 2 0-16,-1-2 0 0,2 2 0 0,-2-3 0 16,2 0 0-16,-1 0 0 0,1 2 0 0,1 4 0 15,-2 1 0-15,2 1 0 0,2-2 0 0,-2 2 0 16,0 3 0-16,0 2 0 15,1 1 0-15,-2 0 0 0,1 4 0 0,0-3 0 0,-2 1 0 0,1 0 0 16,1 1 0-16,-1-1 0 0,-1 1 0 0,2-1 0 0,0 1 0 16,0 1 0-16,0 2 0 0,-1-2 0 0,1 4 0 0,0 1 0 15,-2-2 0-15,1 3 0 0,0 2 0 0,-1 0 0 16,-1 1 0-16,1 0 0 0,-1 1 0 0,-2 2 0 16,1 0 0-16,-1 2 0 0,0-1 0 0,0 0 0 15,0 1 0-15,0 0 0 0,-1 0 0 0,-1 1 0 16,0-1 0-16,-1 1 0 0,-1 1 0 0,1 0 0 15,-2 1 0-15,-2-1 0 0,3 1 0 0,-1 0 0 16,-2 0 0-16,0-1 0 0,-1 3 0 0,-3-1 0 16,-2 1 0-16,0 0 0 0,4 0 0 0,-2-2 0 0,-2 2 0 0,-4-2 0 15,1 0 0-15,-1 1 0 0,-4-1 0 0,-1 0 0 16,1-1 0-16,-4-1 0 0,2-1 128 0,-1 0-80 16,3 0-48-16,-1-2 0 0,0 2 0 0,1-2 0 15,4 0 0-15,1-1 0 0,1 1 0 0,-3-1 0 16,-4-1 0-16,-1-2 0 0,3 3 0 0,-2-2 0 15,0 3 0-15,-3 0 0 0,2 0 0 0,-4 0 0 16,1-1 0-16,-3 1 0 0,0 0 0 0,-2 2 0 16,0-1 0-16,-2 0 0 15,-1-1 0-15,0 2 0 0,1-2 0 0,-3 0 0 0,-2-1 0 0,1 1 0 0,0 3 0 0,-4-1 0 16,-2 3 0-16,-1 1 0 0,-3 4 0 0,9-2 0 16,8 0 0-16,-7 4 0 0,-8 0 0 0,-6-1 0 31,-1 2 0-31,2-2 0 0,0 2 0 0,3 0 0 0,4-1 0 0,-6 4 0 0,-5 2 0 0,-1 0 0 15,12-2 0-15,-4 1 0 0,-6 0 0 0,-4 1 0 16,-4 0 0-16,-2 2 0 0,-1 1 0 0,-4 0 0 16,1 3 0-16,5-3 0 0,12-2 0 0,-5-1 0 15,-5-1 0-15,-7-2 0 0,-4 2 0 0,-2-1 0 0,3 1 0 16,0-3 0-16,1 1 0 0,-3-2 0 0,-3-1 0 0,-2 1 0 16,-1 0 0-16,-2-1 0 0,4 0 0 0,-1-1 0 15,0 0 0-15,0 0 0 0,2-1 0 0,-5 0 0 31,-4 0 0-31,2-3 0 0,3 1 0 0,-1-1 0 0,1 0 0 0,3-1 0 0,3-1 0 0,-1-2 0 16,0 1 0-16,3-2 0 0,11 0 0 0,-3 1 0 16,-2-1 0-16,2-1 0 0,3 2 0 0,5-1 0 15,12 1 0-15,3 3 0 0,4-1 0 0,6 2 0 32,5 5-2208-32,2 4-432 0,3 6-96 0,-1 6-20720 15</inkml:trace>
  <inkml:trace contextRef="#ctx1" brushRef="#br1" timeOffset="186977.77">22218 16494 10127 0,'0'-1'896'0,"0"1"-704"0,0 0-192 0,2-1 0 0,-1 1 128 0,1-2 0 0,2-1 0 0,3-2 0 15,6-4 896-15,5-4 160 0,6-1 32 0,4-3 16 16,5-2 944-16,4-5 192 15,4-3 48-15,2-3 0 0,1 0-432 0,10-6-96 0,14-7-16 0,-2 1 0 16,-17 12-560-16,5-2-112 0,10-5-32 0,2-1 0 0,2 3-624 0,-5 2-128 16,-5 5-32-16,-7 5 0 0,-4 5-256 0,-9 4-128 15,-8 4 128-15,-8 3-128 16,-6 4-576-16,-6 1-192 0,-3 2-32 0,-4 3-9456 16,-3 3-1904-16</inkml:trace>
  <inkml:trace contextRef="#ctx1" brushRef="#br1" timeOffset="187473.95">22447 16143 8287 0,'-14'4'736'0,"6"0"-592"0,-1 3-144 0,-1 3 0 0,3-2 1312 0,3-2 224 0,-2 3 64 0,-4 5 0 15,-4 4 448-15,-8 13 112 0,-5 7 16 0,-1 2 0 16,2-2-352-16,-2-1-64 0,1 1-16 0,3-1 0 15,3-6-400-15,4-6-96 0,6-4-16 0,4-4 0 16,2-4-352-16,3-3-80 0,3-2-16 0,0-2 0 16,4 0-512-16,-1-2-96 0,0-1-32 0,3 0 0 15,0-1-592-15,2 1-128 0,-1-1-32 0,-1-1 0 16,2 0-1152-16,-1-1-224 0,4 2-64 0,0-1-10896 16</inkml:trace>
  <inkml:trace contextRef="#ctx1" brushRef="#br1" timeOffset="197923.58">23761 15600 3679 0,'0'-1'320'0,"1"-1"-320"0,-1 1 0 0,0-1 0 0,0 1 800 0,0 0 96 0,0-2 0 0,2-1 16 15,-2-2 976-15,1-1 192 0,-2 1 32 0,-1 2 16 16,2 1 512-16,-1 0 112 0,0 2 0 0,-1-1 16 15,2 2 48-15,-1 0 16 0,1 0 0 0,0 2 0 16,1 2-960-16,-1 2-192 0,2-1-32 0,-2 4-16 16,2 2-928-16,1 2-192 0,-3-13-48 0,0 0 0 15,13 59-128-15,-13-59-16 0,6 54-16 0,-5-23 0 16,0 3-112-16,-1 1 0 0,2 3-16 0,-2-2 0 0,0-2-176 0,0-34 160 16,4 59-160-16,-4-59 160 0,6 45-160 0,-6-45 0 15,0 0 0-15,0 0 128 0,25 62 16 0,-25-62 0 16,0 0 0-16,0 0 0 0,0 0-16 0,0 0-128 15,0 0 192-15,0 0-64 0,0 0-128 0,0 0 0 16,0 0 0-16,0 0 128 0,0 0-416 0,0 0-96 16,0 0 0-16,0 0-16 15,0 0-784-15,0 0-160 0</inkml:trace>
  <inkml:trace contextRef="#ctx1" brushRef="#br1" timeOffset="198516.41">23604 15627 11055 0,'-1'-4'976'0,"1"-2"-784"0,0 2-192 0,1 1 0 16,1 0 1296-16,0-3 224 0,1-2 32 0,3-8 16 15,1-3 1376-15,2-3 256 0,3 1 64 0,1 3 16 0,4 2-528 0,0 1-128 16,4 2 0-16,2 0-16 0,2 2-1296 0,2 1-256 15,3 0-48-15,1 3-16 0,0 3-464 0,-31 4-80 16,58-3-32-16,-58 3 0 0,52 3-96 0,-52-3 0 16,0 0-16-16,75 18 0 0,-75-18-96 0,0 0-16 15,59 36 0-15,-59-36 0 0,0 0-64 0,0 0-128 16,45 60 176-16,-45-60-176 0,0 0 160 0,0 0-160 16,2 56 128-16,-7-42-128 15,-3 0 128-15,-2 0-128 0,-3 0 128 0,-4-1-128 0,-1 1 0 0,-3 0 0 0,-2-1 128 0,1-1-128 16,-2 0 0-16,-3 0 0 0,-3 0 0 0,3-1 0 15,2-1 0-15,2-3 0 0,6 0 0 0,3-3 0 16,3 1 0-16,2-3 0 0,4 1 0 0,2-1 0 16,2-2 0-16,1 1 0 0,2-1 0 0,4-1 0 15,0 1 0-15,2 0 0 0,3-2-176 0,1 1 176 16,3 1-160-16,2-2 160 0,-17 2-192 0,0 0 192 16,55 2-176-16,-55-2 176 0,0 0-160 0,61 11 160 15,-61-11 0-15,0 0 0 0,0 0-128 0,66 38 128 16,-66-38 0-16,0 0 0 0,0 0 144 0,41 60-144 0,-41-60 208 0,0 0-48 15,0 0-16-15,27 65 0 0,-27-65-144 0,0 0 160 16,0 0-160-16,0 0 160 0,19 55 64 0,-18-48 16 16,0-3 0-16,1 0 0 0,-1 0 48 0,1-1 16 15,-2-1 0-15,1 1 0 0,1-2-112 0,-2 0 0 16,0 1-16-16,0-1 0 0,0 1-176 0,0-1 0 16,-2 0 0-16,2 1 128 0,0-1-272 0,-1-1-64 15,-1 2-16-15,2-1 0 16,-1 0-608-16,1 1-128 0,-2-2-32 0,2 0-19184 0</inkml:trace>
  <inkml:trace contextRef="#ctx1" brushRef="#br1" timeOffset="199097.15">24404 16046 7359 0,'5'-1'656'0,"-2"0"-528"0,0 1-128 0,0-2 0 0,0 2 2528 0,-2 0 480 0,1-1 80 0,2-1 32 0,1 1 448 0,4-2 80 15,-1 0 32-15,2-1 0 0,0 0-1248 0,0-2-256 16,0 2-64-16,-3-2 0 0,2 1-1152 0,-2-1-224 16,0-1-48-16,-2 0-16 0,1 1-224 0,-2-1-64 15,-1 0 0-15,0-1 0 0,-2-1-32 0,-2-1-16 16,-1 2 0-16,0-2 0 0,-4-1-48 0,-1-2-16 15,-2 0 0-15,-3-1 0 0,-1 1-48 0,-3 2-16 16,1 0 0-16,-2 2 0 0,0 2-80 0,-1 2-128 16,-1 2 176-16,1 1-176 0,1 2 128 0,0 2-128 0,1 2 0 0,4 0 0 15,0 2 0-15,1 1 0 0,3 4 0 0,-1 2 0 16,4 1 0-16,0 0 0 0,2 3 0 0,2 0 0 16,1-17-144-16,0 0 16 0,9 51 0 0,-9-51 0 15,0 0-32-15,0 0 0 0,31 58 0 0,-31-58 0 16,0 0 32-16,0 0 0 0,0 0 0 0,59 38 0 15,-59-38 128-15,0 0-160 0,0 0 160 0,54 1-160 16,-40-5 160-16,1-1 128 0,1-1-128 0,-2-1 176 16,0 0-48-16,-3 0 0 0,-2 1 0 0,-1 0 0 15,2-1 0-15,-3 0 0 0,0 2 0 0,0-2 0 0,-2-2 16 0,-1 2 0 16,0 0 0-16,-2-2 0 0,-1 4 48 0,0-2 0 16,-2 0 0-16,1 1 0 0,-1 3 32 0,-1 0 16 15,1 2 0-15,-1 1 0 0,1 0-16 0,-1 3 0 16,1 1 0-16,0 3 0 0,-1 0-80 0,2 3-16 15,0 0 0-15,0 1 0 0,0-11-128 0,0 0 0 16,0 0 0-16,0 0 0 0,23 51 0 0,-23-51 0 16,0 0 0-16,0 0 0 0,0 0 0 0,0 0 0 15,0 0 0-15,63 30 0 0,-51-30 0 0,-4 0 0 0,1-2 0 16,1 1 0 0,-3 0-512-16,-2-1 0 0,0 1 16 0,-3-1 0 15,1 1-784-15,-1-1-176 0</inkml:trace>
  <inkml:trace contextRef="#ctx1" brushRef="#br1" timeOffset="199587.68">24717 15847 27647 0,'2'-1'2448'0,"-1"-1"-1952"0,1 1-496 0,-1 0 0 0,0 1 1552 0,1-2 224 0,1 1 32 0,2-1 16 0,2 1 208 0,0 2 32 16,-7-1 16-16,0 0 0 0,0 0-1248 0,0 0-240 15,0 0-48-15,46 58-16 0,-46-58-256 0,0 0-48 16,0 0-16-16,25 67 0 0,-25-67-208 0,0 0 144 16,0 0-144-16,0 0 128 0,31 58-128 0,-31-58 0 15,0 0 0 1,0 0 128-16,0 0 48 0,0 0 0 0,0 0 0 0,0 0 0 0,0 0-176 0,0 0 128 16,0 0-128-16,30-5 128 0,-32 1-128 0,2-1 160 15,-2-1-160-15,0 0 160 0,-1-1-160 0,1 0 128 0,-1 1-128 16,0-2 128-16,0-1 0 0,2 1-128 0,-1-2 192 0,1 0-64 15,1-2 64-15,1 0 0 0,1-1 0 0,2 1 0 16,2-1-64-16,1 2-128 0,3 1 192 0,-1 1-64 31,1 1-128-31,2 2 0 0,-1 1 0 0,0 2 0 0,2 1 0 0,-2 2-176 0,-11 0 176 0,0 0-192 16,0 0 192-16,0 0-208 0,62 31 80 0,-62-31 128 16,0 0-176-16,0 0 176 0,0 0-128 0,50 54 128 15,-50-54 0-15,0 0 0 0,0 0 0 0,0 0 0 16,42 64 208-16,-42-64-16 0,0 0-16 0,0 0 0 15,0 0 80-15,0 0 0 0,30 58 16 0,-27-51 0 16,-3-7-48-16,0 0-16 0,0 0 0 0,0 0 0 0,0 0-208 0,0 0 0 16,0 0 0-16,0 0-160 15,0 0-624-15,0 0-128 0,0 0-32 0,0 0-19824 16</inkml:trace>
  <inkml:trace contextRef="#ctx1" brushRef="#br1" timeOffset="200080.58">25449 15494 38703 0,'-3'-7'1712'0,"3"3"352"0,0 1-1648 0,0 2-416 0,0 1 0 0,0 0 0 0,0 1 576 0,2 3 48 0,-1 2 0 0,2 4 0 16,0 4 192-16,-3-14 32 0,0 0 16 0,15 59 0 15,-15-59-304-15,12 51-64 0,-12-51-16 0,12 61 0 16,-12-61-144-16,13 65-16 0,-13-65-16 0,14 63 0 16,-14-63-112-16,12 58-32 0,-12-58 0 0,0 0 0 15,19 68 0-15,-19-68 0 0,0 0 0 0,0 0 0 16,23 65 48-16,-23-65 16 0,0 0 0 0,0 0 0 0,0 0-96 0,0 0-128 16,22 54 176-16,-19-50-176 0,0-1 128 0,0-2-128 15,0 1 0-15,0-1 0 0,-2-1 144 0,0-1-144 16,-1-1 0-16,0 1 144 0,0-2-144 0,-1 0 0 15,1-1 0-15,-1-2 0 0,1 1 0 0,-3-2 0 16,1-2 0-16,0-1 0 0,-1 0 0 0,-2 0 0 0,-2-2-144 0,0-1 144 16,0 2 0-16,-3-2 0 15,-1 0 0-15,0 2 0 0,0 1 0 0,-4 2 0 0,3-1 0 0,-2 3 0 16,-2 2-192-16,0 1 192 0,1 2-192 0,-1 1 192 16,2 3-192-16,0 0 64 0,0 4 128 0,3 0-208 15,-1 1 208-15,3 4 0 0,0-3 0 0,3 3-144 16,1 0 144-16,2 1 0 0,2 0 0 0,1 0-128 15,0-2 128-15,0-11 0 0,0 0-144 0,0 0 144 16,0 0 0-16,0 0-144 0,32 54 144 0,-32-54 0 16,0 0 0-16,0 0-128 0,0 0 128 0,0 0 0 0,64 29-128 0,-55-26 128 15,-9-3-192-15,0 0 192 16,0 0-544-16,0 0 0 0,61 14 0 16,-50-11 0-16,-11-3-608 0,0 0-128 0</inkml:trace>
  <inkml:trace contextRef="#ctx1" brushRef="#br1" timeOffset="201048.31">25778 15863 33167 0,'2'-3'1472'0,"-2"2"304"0,1-1-1424 0,-1 1-352 0,0 1 0 0,0 0 0 0,-1 0 1888 0,-1 1 304 0,-1 1 64 0,-1 2 16 15,-1 1-1040-15,-2 4-208 0,1 1-32 0,0 1-16 16,2 0-416-16,3 1-96 0,-1 0-16 0,2-12 0 16,0 0-256-16,0 0-48 0,11 53-16 0,-11-53 0 15,0 0-128-15,0 0 0 0,0 0 0 0,43 51 0 16,-43-51-224-16,0 0 80 0,0 0 16 0,0 0 0 0,61 17 128 0,-61-17-192 16,28-5 192-16,-14 1-192 15,3-2 192-15,-2 1 0 0,1-2-144 0,-3-2 144 0,-1 1 0 0,1-1 0 16,-3-2 0-16,1 1 0 0,-1-1 224 0,-1-1-32 15,-2 0-16-15,-2 0 0 0,1 0 160 0,-5-2 48 16,-2 1 0-16,-2-1 0 0,-2-2 112 0,-2 1 16 16,-3 1 16-16,-2-2 0 15,0 3-80-15,-4 2-32 0,1 3 0 0,-1 0 0 0,-1 3-144 0,2 2-16 16,0 2-16-16,1-1 0 0,2 4-240 0,-1 0 128 0,2 1-128 16,2 1 0-16,2 2 0 0,1-2-192 0,2 2 16 0,3 0 0 31,-1 1-256-31,1 0-48 0,2 0-16 0,1 0 0 15,1 0 48-15,-3-7 16 0,0 0 0 0,0 0 0 16,0 0-80-16,0 0 0 0,59 32-16 0,-59-32 0 16,0 0 32-16,0 0 16 0,68 12 0 0,-68-12 0 0,0 0 160 0,49 5 16 0,-49-5 16 0,0 0 0 15,54 5 96-15,-54-5 0 0,0 0 16 0,55 7 0 16,-55-7 176-16,0 0 0 0,54 12 0 0,-54-12 0 16,0 0 0-16,0 0 0 15,0 0 0-15,62 37 0 0,-57-28 240 0,0-1-32 0,-4 1 0 0,0-1 0 0,-2 1 48 0,0-1 16 16,-4 1 0-16,1-1 0 0,-2-1 48 0,1 0 0 31,-1-3 0-31,1 1 0 0,0-3 0 0,4 1 0 16,-2-1 0-16,3-4 0 0,0 1 16 0,0-3 16 15,3-1 0-15,0 0 0 0,1-1-48 0,0-2-16 16,2-1 0-16,-1 1 0 0,1 1-144 0,-2-3-16 16,3-2-128-16,0 1 192 0,2-3-192 0,-1 1 128 15,1-1-128-15,-1-1 0 0,2 0 0 0,0 1 0 16,3 0 0-16,0 3 0 0,2 1 0 0,-1 2 0 0,0 2 0 0,2 0 0 15,-2 5 0-15,0 2-240 0,-14-1 80 0,0 0 16 16,0 0-96-16,0 0-16 0,58 47 0 0,-58-47 0 16,0 0 128-16,0 0 128 0,28 73-208 0,-28-73 80 15,0 0 128-15,9 60 0 0,-9-60 0 0,0 0 0 16,4 43 0-16,-4-43 128 0,0 0-128 0,0 0 0 16,0 0 256-16,-1 36-32 0,-1-33 0 0,1-2 0 15,1 0 32-15,-2-1 0 0,2 0 0 0,0-1 0 16,-1-2-128-16,1-1 0 0,0-2-128 0,0-1 192 15,0 0-192-15,0-1 144 0,1-1-144 0,1 1 128 0,-1-4-128 16,1 1 0-16,-1 0 0 0,2-3 0 0,-2 0 0 0,4-5 0 16,-3 1 0-16,3-3 0 0,0-1-128 0,2 4 128 15,2 1-160-15,2 0 160 0,2 0-240 0,2 0 48 16,2 3 16-16,0 0 0 0,-4 3-32 0,2 2-16 16,1 5 0-16,-16 4 0 0,0 0 224 0,49 4 0 15,-49-4 0-15,0 0 0 0,0 0 176 0,68 48 16 16,-68-48 16-16,0 0 0 0,0 0 176 0,43 75 48 15,-43-75 0-15,0 0 0 0,25 65-80 0,-25-65-16 0,0 0 0 16,0 0 0-16,20 64-336 0,-17-54 0 0,-3-2 0 0,0 1 0 31,1-1-1104-31,-1-1-304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25:19.73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6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7:27:26.458"/>
    </inkml:context>
  </inkml:definitions>
  <inkml:trace contextRef="#ctx0" brushRef="#br0">3919 11725 911 0,'-1'-4'0'0,"1"1"0"0,0 1 0 0,0 1 0 0,1 0 1360 0,-1-1 192 0,0 1 48 0,2-2 0 15,-1 0 336-15,2-4 80 0,0 0 16 0,-1-3 0 0,1 2 96 0,0-1 32 16,0 1 0-16,0-1 0 0,0 1-560 0,-2 1-96 16,2-2-32-16,-3 1 0 15,1-1-96-15,1 1-32 0,-2 1 0 0,1-3 0 0,-1 1-288 0,0-1-64 16,3-1-16-16,-2 0 0 0,2-1-208 16,1-2-32-16,1 0-16 0,0-3 0 0,1 2-272 0,1-2-64 15,0-2-16-15,1 1 0 0,2 0-96 0,0-1-16 16,0 1 0-16,0 0 0 0,-2 3-48 0,0 0-16 15,0 1 0-15,0-2 0 0,1 1-16 0,-1-1-16 0,1 2 0 0,-2 0 0 16,1-2-32-16,1 1 0 0,-2-1 0 0,0-1 0 16,2 0 0-16,-2-1-128 0,1 0 192 0,1 1-64 15,0-2 0-15,1 2 0 0,0-1 0 0,2 0 0 16,-3-1-128-16,3 1 128 0,-1 1-128 0,-1-1 128 16,1-1-128-16,1 1 160 0,-1 0-160 0,-1 1 160 15,1 1-160-15,-1-1 0 0,0 2 144 0,0-1-144 16,1 2 0-16,0-2 144 0,3 1-144 0,-1-1 0 15,0 1 128-15,0-1-128 0,-1 1 0 0,1-1 0 16,0 1 128-16,1-2-128 0,0 0 0 0,1 0 0 16,-2 1 0-16,1 1 0 0,3-2 128 0,0 0-128 0,0-2 0 0,0 1 0 15,0 1 0-15,-1-1 0 0,1 2 0 0,-2-1 0 16,-1 2 128-16,0-1-128 0,-1 1 0 0,0 0 0 16,-1 0 0-16,0 2 0 0,-1 0 128 0,0 2-128 15,-1 0 0-15,0 1 0 0,0 1 128 0,0 1-128 16,1 0 0-16,-1-1 0 0,1 2 128 0,1-2-128 15,-1 1 0-15,2 0 0 0,-2-1 0 0,0 1 0 16,1-2 0-16,-1 1 0 0,3-1 0 0,-1 0 0 16,1 1 0-16,0-1 0 0,-1 1 0 0,-1 1 0 0,3-1 0 15,-3-1 0-15,1 3 0 0,0 0 0 0,-2 0 0 0,0 0 0 16,1 1 0-16,0-2 0 0,0 4 0 0,0-2 0 16,0 2 128-16,-1-2-128 0,0 2 0 0,2 0 0 15,0-2 0-15,1 2 0 0,0 0 0 0,-1-2 0 16,2 2 0-16,-1-1 0 0,2 0 0 0,1-1 0 15,0 2 0-15,1-3 0 0,1 0 0 0,0 1 0 16,2-1 0-16,-1 1 0 0,0 1 0 0,-3 1 0 16,1-1 0-16,-2 1 0 0,-1 1 0 0,1 0 0 15,1 2 0-15,0-2 0 0,1 2 0 0,1-1 0 16,-2 1 0-16,0 0 0 0,-3 1 0 0,1 0 0 0,1 0 0 16,1 0 0-16,0 0 0 0,0 1 0 0,1 0 0 0,-1 2 0 15,1 0 0-15,-2 1 0 16,1 0 0-16,-3 2 0 0,1 0 0 0,-2-2 0 0,-2 2 0 0,2-1 0 15,0 1 0-15,2 0 0 0,0-1 0 0,0 2 0 16,-15-7 0-16,0 0 0 0,0 0 0 0,71 20 0 16,-71-20 0-16,0 0 0 0,0 0 0 0,70 21 0 15,-70-21 0-15,0 0 0 0,0 0 0 0,72 29 0 16,-72-29 0-16,0 0 0 0,0 0 0 0,70 33 0 16,-70-33 0-16,0 0 0 0,0 0 0 0,63 34 0 15,-63-34 0-15,0 0 0 0,0 0 0 0,72 29 0 0,-72-29 0 0,0 0 0 16,0 0 0-16,71 25 0 0,-71-25 0 0,0 0 0 15,0 0 0-15,0 0 0 0,78 33 0 0,-64-26 0 32,-14-7 0-32,0 0 0 0,0 0 0 0,0 0 0 0,73 38 0 0,-59-30 0 0,-1-1 0 0,0 0 0 15,-2 2 128-15,-1-1-128 0,0 1 0 0,0-2 0 16,0 0 0-16,1 1 0 0,2 2 0 0,-1 0 0 16,2-1 0-16,-14-9 0 0,0 0 0 0,0 0 0 15,0 0 0-15,67 41 0 0,-55-33 0 0,0 1 0 16,0 0 0-16,1 1 0 0,-2 0 0 0,2 0 0 0,-13-10 0 0,0 0 0 15,0 0 0-15,0 0 0 0,57 58 0 0,-47-48 0 16,-2 1 0-16,-1 1 0 16,3-1 0-16,-1 2 0 0,-1-1 0 0,0 1 0 0,1 0 0 0,-1-2 0 15,4 0 0-15,-4 1 0 0,2-1 0 0,-1-1 0 16,-1 0 0-16,1 0 0 0,-1 1 0 0,0-1 0 16,2 1 0-16,0 0 0 0,0 2 0 0,-1-2 0 15,0 2 0-15,1 0 0 0,-10-13 0 0,0 0 0 0,0 0 0 16,0 0 0-1,47 61 0-15,-39-52 0 0,1 3 0 0,-1-2 0 16,-1 0 0-16,2-1 0 0,-1 0 0 0,-1-1 0 16,1 2 0-16,0-1 0 0,1 1 0 0,-1-2 0 15,-1 1 128-15,2 0-128 0,-1 1 0 0,0 0 0 16,1 0 0-16,-2 0 0 0,0-1 128 0,0-1-128 16,2 2 0-16,-1 0 0 0,2-2 0 0,0 1 0 15,0-1 128-15,1 1-128 0,-1 1 0 0,0-2 0 16,-2-1 0-16,1 0 0 0,1 2 128 0,1 1-128 15,0-1 0-15,-11-9 0 0,0 0 128 0,0 0-128 0,0 0 0 0,51 60 0 16,-41-48 0-16,-1 0 0 0,-1 0 128 0,0 0-128 16,2 1 0-16,-1-2 0 0,-1 2 0 0,1-1 0 15,-1 1 128-15,-1 0-128 0,0-1 0 0,0 1 0 16,-1 1 0-16,0-1 0 0,1 0 0 0,0-1 0 16,0 1 0-16,0 0 0 0,1-2 0 0,0-1 0 15,0 0 0-15,0 0 0 0,0-2 0 0,-1 2 0 16,1-1 0-16,-1 0 0 0,0 0 0 0,0-1 0 15,-1 1 0-15,1-1 0 0,-1 1 0 0,1-1 0 16,-2 1 0-16,1-1 0 0,0 2 128 0,-1-1-128 0,0-2 0 0,-1 1 0 16,1 1 0-16,0 1 0 0,2-1 0 0,-2 1 0 15,4 2 128-15,-5-5-128 0,0 1 0 0,1-1 0 16,-1 2 0-16,0-1 0 0,2 1 0 0,1 1 0 16,0-2 0-16,0 2 0 0,0-2 0 0,-1 2 0 15,1 0 128-15,0-1-128 0,0 1 0 0,-2-2 0 16,3 1 0-16,-3-1 0 0,1 2 0 0,2-2 0 15,-2 1 0-15,0-1 0 0,-1 1 0 0,1-1 0 16,0 1 0-16,-1-1 0 0,-1 2 0 0,2-1 0 16,-2 0 128-16,2 0-128 0,1 1 0 0,-1-2 0 0,-1 2 0 0,2-1 0 15,2 1 0-15,-2-2 0 0,0 1 0 0,0 0 0 16,0 0 0-16,-1-1 0 0,1 1 0 0,0-2 0 16,-3 1 0-16,2 1 0 0,-1-1 0 0,1 1 0 15,0 1 0-15,-1-2 0 0,0 1 128 0,-1-2-128 16,2 1 0-16,-1 1 0 0,1-1 0 0,-1 1 0 15,1-1 0-15,0 1 0 0,-1-1 128 0,1 1-128 16,-2-1 0-16,2 0 0 0,0 1 0 0,-2-1 0 16,0 0 0-16,0 0 0 0,2 0 128 0,-2 1-128 0,0-1 0 0,-1-1 0 15,2 1 0-15,-1-1 0 0,0 1 0 0,0-2 0 16,0 1 128-16,1 0-128 0,-1 0 0 0,0 0 0 16,0 0 0-16,2 0 0 0,0 0 0 0,-1 0 0 15,1 0 128-15,0 0-128 16,1-1 0-16,-2 1 0 0,2-1 0 0,-1 1 0 0,1-2 0 0,-1 1 0 15,-1 0 128-15,1 1-128 0,0-2 0 0,-1 1 0 16,0 0 0-16,-1 1 0 0,2-2 0 0,-2 1 0 16,1 1 128-16,0 0-128 0,-1 0 0 0,2 0 0 15,-2 0 0-15,0 2 0 0,0-2 0 0,2 0 0 16,-2 0 0-16,0 0 0 0,-1-1 0 0,0-1 0 16,1 1 0-16,1 0 0 0,-1 1 0 0,1 0 0 0,1 0 128 0,0 0-128 15,-1 0 0-15,2 2 0 0,0-2 0 0,-1 1 0 16,1-1 0-16,-1 2 0 0,-1-1 0 0,0 1 0 15,2-1 0-15,-2 1 0 0,1-2 0 0,0 0 0 16,-2 0 0-16,2 0 0 0,-1 0 0 0,1 0 0 16,0 0 0-16,-2 0 0 0,1 0 0 0,1 0 0 15,-2 0 0-15,1 0 0 0,2 0 0 0,-2 0 0 16,1 1 0-16,0-1 0 0,-1-2 0 0,2 2 0 0,-1 2 0 16,1-4 0-16,-1 4 0 0,1-3 0 0,0 1 0 0,-2 0 0 15,1-2 0-15,1 2 0 0,-3-2 0 0,1 0 0 16,0 1 0-16,0 0 0 0,0-1 0 0,1 2 0 15,1 0 0-15,-1 2 0 0,1-2 0 0,0 1 0 16,-2 1 0-16,2-2 0 16,-1 0 0-16,0 0 0 0,1 2 0 0,1-1 0 0,-1 2 0 0,2-2 0 15,-4 2 0-15,3 0 0 0,-1 0 0 0,0 0 0 16,-2 0 0-16,1 0 0 0,1-2 0 0,-1 2 0 16,-1-1 0-16,1-1 0 0,1 1 0 0,-1-2 0 0,1 0 0 15,-2-2 0-15,2 1 0 0,2 0 0 0,-2-1 0 0,0 1 0 16,2-2 0-16,-1 2 0 15,2-2 0-15,-2 0 0 0,1 0 0 0,1 1 0 0,0-1 0 0,-2 0 0 16,1 0 0-16,0 1 0 0,1-1 0 0,0 0 0 31,-1-1 0-31,1 1 0 0,-2-1 0 0,2 0 0 16,1 0 0-16,3 0 0 0,-1-1 0 0,0 1 0 16,1 0 0-16,-1-2 0 0,1 2 0 0,-2 0 0 15,3-2 0-15,-1 2 0 0,0 0 0 0,1 1 0 0,1-1 0 0,-1 0 0 16,-15-3 0-16,0 0 0 0,0 0 0 0,0 0 0 15,74 16 0-15,-60-14 0 0,-1 1 0 0,1 0 0 16,0-2 0-16,-3-1 0 0,2 2 0 0,-2-1 0 16,1-1 0-16,-1 0 0 0,0 0 0 0,2-1 0 15,0-1 0-15,1 0 0 0,0 0 0 0,0-2 0 16,0 0 0-16,-1-1 0 0,1 0 0 0,-3 1 0 16,-1-2 0-16,2 0 0 0,2-1 0 0,1-1 0 15,1-1 128-15,1 1-128 0,-2-2 0 0,-1 1 0 16,0 0 0-16,1-1 128 0,-1 0-128 0,-2 0 0 0,0 0 160 0,-1-1-160 15,3 1 128-15,-1 0-128 0,1 0 128 0,-1-1-128 16,1-1 128-16,-1 1-128 0,1 0 128 0,-2 0-128 16,1-1 0-16,0 2 128 0,1-1-128 0,0 0 0 15,0-2 0-15,0 0 128 0,0 1-128 0,-1-1 128 16,1-1-128-16,2 0 128 0,-1-2-128 0,4-1 160 16,2-1-160-16,2-3 160 0,-1 1-160 0,-2 1 192 15,-3 2-192-15,3-2 192 0,2-1-192 0,2-3 192 16,-1 2-192-16,-2-1 192 0,0-1-16 0,0 0 0 0,-2 2 0 0,-1-1 0 15,1 0-32-15,-3 3 0 0,1-3 0 0,2 3 0 16,-1-3-16-16,-1 1 0 0,1 0 0 0,-2 0 0 16,-2 2 0-16,-1 1-128 0,0 0 192 0,-1-1-64 15,1-2-128-15,0 0 128 0,-1-2-128 0,3 1 128 16,-1 1-128-16,0-1 0 0,4-2 144 0,1 0-144 16,2-1 0-16,0-1 128 0,0 0-128 0,-1 0 0 15,0 2 0-15,1 2 0 0,1 0 0 0,0 3 128 16,-3 0-128-16,-2 1 0 0,-1 1 128 0,-2 1-128 15,2-1 0-15,-2 2 144 0,0 1-144 0,-3 0 0 0,0 1 176 16,-1 0-176-16,-1 2 160 0,-1 0-160 0,-1-1 128 0,-1 4-128 16,0-1 0-16,-2 1 144 0,-1 2-144 0,-2 1 0 15,2-1 0-15,-3 2 0 0,1 1-176 0,-2-1-64 16,0 2-16-16,-1 1 0 16,-1 1-576-16,0 1-112 0,-1 1-16 0,3-1-16 31,-2 0-416-31,0 2-80 0,-1 3 0 0,-3 2-18432 0</inkml:trace>
  <inkml:trace contextRef="#ctx0" brushRef="#br0" timeOffset="8839.11">4107 10100 9215 0,'0'0'816'0,"-1"-1"-656"0,1 1-160 0,0 0 0 0,0 0 1264 0,-2 0 208 0,1-2 64 0,-1 1 0 15,1 0 1376-15,1-1 288 0,-1-1 48 0,1 0 16 16,1 1-1088-16,0-1-192 0,4-3-64 0,-3 2 0 15,3-3-672-15,0 0-144 0,1-2-16 0,0 1-16 32,-1-2-304-32,1 1-48 0,1-3-16 0,0-1 0 15,1-2-256-15,1-2-64 0,-1 0-16 0,1-2 0 16,1-2-144-16,-2 0-32 0,4-3 0 0,-3 0 0 16,6-3-16-16,-3 0-16 0,2-1 0 0,1-2 0 0,-3 2-32 0,2-3 0 15,2-3 0-15,1-3 0 0,1-1-128 0,2-4 128 16,3-2-128-16,-1 0 128 0,-1 2-128 0,5-3 0 15,2-6 0-15,2-2 128 0,-1 4-128 0,0 1 0 16,-1 3 0-16,-1 1 0 0,1 2 0 0,-3 2 0 16,-1 3 144-16,-1 2-144 0,3-2 128 0,0-4-128 0,7-4 128 0,1-2-128 15,1 1 0-15,0-1 144 0,2 1-144 0,0 0 0 16,0 3 128-16,-1-1-128 0,1 1 0 0,-2 2 0 16,2 2 0-16,-2 1 0 0,1 0 0 0,-4 1 0 15,-1 2 0-15,0 1 0 0,0 0 128 0,-1 0-128 16,-3 3 0-16,0 1 128 0,0 3-128 0,-3 0 0 15,0 2 144-15,0-5-144 0,0 3 0 0,-3 2 144 16,-3 5-144-16,1-1 0 0,2-3 144 0,0-1-144 16,0 1 128-16,-2 1-128 0,-3 2 128 0,0 2-128 15,-3 4 0-15,-3 2 144 0,0 2-144 0,-5 1 0 0,1 3 128 16,-5 3-128-16,1-1 0 0,-4 3 0 0,-1 0 0 0,-1 1-272 16,-3 4 48-16,-3-1 16 15,0 3-592-15,-2 2-112 0</inkml:trace>
  <inkml:trace contextRef="#ctx0" brushRef="#br0" timeOffset="9505.7">4015 9832 3679 0,'2'-2'320'0,"-1"0"-320"0,0 0 0 0,-1 2 0 0,0 0 768 0,0 0 64 0,0-1 32 0,2-1 0 15,-1-1 1248-15,-1 2 240 0,2 0 48 0,-1 1 16 16,0 0-16-16,1 2 0 0,-1 1 0 0,1 0 0 15,1 1-480-15,-3 1-112 0,1 0-16 0,0 1 0 16,-1 1-448-16,0 3-80 0,0 0-32 0,0 0 0 16,-1 0-352-16,1-1-80 0,-1 1-16 0,-1 4 0 15,1 3-336-15,-4 2-64 16,3 2 0-16,-3 0-16 0,1 3-192 0,0-3-48 0,0 2 0 0,1-2 0 16,1-2 0-16,1-4 0 15,2-1 0-15,1-3 0 0,2-1 80 0,0-3 16 0,2-1 0 0,0-3 0 16,4-2 32-16,-1-1 0 0,-9 0 0 0,0 0 0 0,0 0 64 0,54-17 0 15,-40 9 16-15,2-1 0 0,-16 9 48 0,29-19 16 16,-14 9 0-16,0-2 0 0,-1 1 16 0,0 0 0 16,2 0 0-16,-2 1 0 0,0-2-48 0,0 2-16 15,-14 10 0-15,26-17 0 16,-18 9-208-16,1 2-144 0,-1 1 192 0,-1 0-192 0,-3 3 128 0,1-1-128 16,-1 0 0-16,0 2 0 0,2 1 0 0,-5-2-176 15,1 2 32-15,-1-1 0 16,0 1-624-16,-2 0-112 0,1 0-16 0,-3 0-19136 0</inkml:trace>
  <inkml:trace contextRef="#ctx0" brushRef="#br0" timeOffset="11249.56">6092 7326 11967 0,'1'0'1072'0,"1"0"-864"0,-1 0-208 0,-1 0 0 0,1 0 688 0,-1 0 80 15,3 1 32-15,1 2 0 0,2 0 1056 0,1 2 192 16,0 4 64-16,-7-9 0 0,0 0-624 0,0 0-112 15,0 0-32-15,33 59 0 0,-33-59-480 0,0 0-96 16,18 45-32-16,-14-31 0 0,1 2 0 0,-1-3 0 16,-1-2 0-16,-1 0 0 0,1-1 48 0,-1 1 16 0,-1-1 0 0,2-1 0 15,-2-1-64-15,1-1-16 0,-2-1 0 0,0-2 0 16,1 3-224-16,-2-2-48 0,-1-3-16 0,2 1 0 16,-1-1-128-16,-2-1-32 0,5-1 0 0,-2 0 0 15,0 0-16-15,-2-3-16 0,2 0 0 0,-1-1 0 16,1-2-64-16,0-1-16 0,0-1 0 0,0-1 0 15,1 0-32-15,1-3 0 0,-1 0 0 0,0-1 0 16,2-3-128-16,0 1 160 0,1-1-160 0,0 1 160 16,1-1-160-16,0 2 0 15,0-2 0-15,0 2 128 0,2 0-128 0,-1 3 0 0,0 1 0 0,-2 2 0 16,2-1 0-16,1 3 0 0,1 4 0 0,1 0 0 0,-2 2 0 16,0 3 0-16,0 3 0 0,0 1 0 0,0 1 0 0,0 4-144 15,0 0 144-15,-1 2 0 0,1 3-144 0,-3 0 144 16,3 2 0-16,-3-1-144 0,-1 0 144 0,0-1 0 15,-2 0 0-15,2-3 0 0,-1-1 0 0,-2-2 0 16,0 1 0-16,1-2-128 0,-1-3 128 0,-1 0 0 16,2-3 0-16,-1 0 0 0,0-1 0 0,0 0 0 15,0-2 0-15,0-1 0 0,0 0 0 0,0-1 0 0,0 1 0 16,0-3 128-16,0 0-128 0,0-1 0 0,0 0 0 0,1-2 128 16,-1 2-128-16,2-2 0 0,-1-2 0 0,2-1-128 31,0 1-240-31,1-4-32 0,2 3-16 0,-2-3-11920 0,3 1-2384 0</inkml:trace>
  <inkml:trace contextRef="#ctx0" brushRef="#br0" timeOffset="11693.34">6571 7388 12895 0,'0'0'576'0,"0"-2"112"0,1 2-560 0,-1 0-128 0,1 0 0 0,-1 2 0 0,2-1 480 0,-1 2 64 0,2 1 16 0,0 3 0 0,1 3 1120 0,-1 0 240 16,0 3 32-16,-2-2 16 0,1 3-1008 0,-1 2-192 15,0-1-32-15,2-1-16 0,-1 2-208 0,2-3-64 16,-1 1 0-16,0-3 0 0,-1-1 256 0,3 0 64 16,-1 0 0-16,-4-10 0 0,0 0 560 0,0 0 112 15,0 0 32-15,0 0 0 16,0 0-1776-16,45 45-336 0,-45-45-80 0,0 0-16 0,0 0 736 0,0 0 336 0,0 0-16 0,0 0-16 15,55-9 288-15,-48 4 64 0,2-2 16 0,-2-2 0 16,1-1 256-16,-1 0 48 0,0-1 16 0,-1 0 0 31,1-2-240-31,-3 0-48 0,1 1-16 0,-1-2 0 0,-3-1-288 0,1 1-48 0,-2-3-16 0,-2 0 0 16,-1 1-32-16,-1-1-16 0,-1 1 0 0,-1 0 0 16,-1 2-64-16,-2 0-16 0,1 2 0 0,-2-1 0 15,-1 3-64-15,1 1-16 0,0 2 0 0,0 2 0 16,-1 0-128-16,-2 3 192 0,2-1-192 0,-1 3 192 0,3 1-192 0,-1 1 128 15,0 3-128-15,1 1 128 16,1 1-128-16,1 1 0 0,0 4 0 0,2-1 0 0,1 3-320 0,3 0 64 16,1 0 16-16,1 1 0 31,2 0-336-31,1-1-64 0,2 2 0 0,-6-16-12064 16,0 0-2400-16</inkml:trace>
  <inkml:trace contextRef="#ctx0" brushRef="#br0" timeOffset="12073.31">7051 6977 10127 0,'0'-19'448'0,"0"11"96"0,1-2-544 0,-1 1 0 0,2 4 0 0,-2-1 0 0,1-1 1392 0,-1-3 160 0,2-5 48 0,-1-1 0 16,0 2 2352-16,-1 4 464 0,0 4 112 0,0 5 16 16,-2 4-1984-16,0 5-400 0,-1 5-80 0,-1 7-16 15,1 2-1232-15,-1 5-256 0,1 3-64 0,0 0 0 16,1 3-240-16,0 4-48 0,2 3-16 0,2-1 0 16,0 4-80-16,3-4-128 0,0-3 176 0,1-3-176 15,1-1 128-15,0-4-128 0,-1-3 0 0,-1-1 0 0,-5-24 192 0,13 43-192 16,-9-25 192-16,2-2-192 0,-2-1 192 0,0-2-64 15,1-3 0-15,-1 1-128 0,0-1 128 0,-1-3-128 16,1 0 0-16,-1-1 0 0,0-2 0 0,-2-1 0 16,2 0 0-16,-1-2 0 0,0 0 0 0,0 1 0 15,1-1 0-15,-2-2 0 16,0-1-512-16,1-2-64 0,-1-2-16 0,1 1-11920 0,-2-2-2384 0</inkml:trace>
  <inkml:trace contextRef="#ctx0" brushRef="#br0" timeOffset="12294.64">6894 7309 19343 0,'-1'0'848'0,"1"0"192"0,0-2-832 0,1 2-208 0,1 0 0 0,-1 0 0 16,0 0 1648-16,4-1 272 0,2 1 64 0,3-3 16 15,4 0 1008-15,0 0 192 0,4-1 32 0,-1 0 16 16,0 0-1840-16,0 1-352 0,-1-1-80 0,1 1-16 15,-2 0-528-15,-1 0-112 0,-3 2-32 0,1-2 0 16,-2 3-160-16,1-2-128 0,-1 1 192 0,0 0-192 0,0 1 0 0,-2-2-144 16,1 2-16-16,-2 0-18832 15</inkml:trace>
  <inkml:trace contextRef="#ctx0" brushRef="#br0" timeOffset="12770.41">8280 6841 17503 0,'0'0'1552'0,"0"0"-1232"0,0 0-320 0,0 1 0 0,0 1 1232 0,1-1 192 16,-1 3 48-16,0 5 0 0,2 4 960 0,-1 4 208 15,1 2 48-15,0 5 0 0,1 5-944 0,0 2-176 16,0 0-32-16,1 3-16 0,2-2-752 0,-2 4-160 16,0-3-32-16,2 3 0 0,-2 0-240 0,0-2-48 15,2-5-16-15,-2-3 0 0,-4-26-272 0,12 49 128 0,-12-49-128 16,8 40 0-16,-4-21 192 0,-1-4-192 0,0 0 192 0,-2-3-192 16,1-3 128-16,-1-2-128 0,-1-2 0 0,0 1 0 15,0-2 0-15,2-2 0 0,-2 1 0 0,0-3 0 31,0 0-592-31,-2-2-128 0,2 1-32 0,-3-2-11088 0,1-1-2240 0</inkml:trace>
  <inkml:trace contextRef="#ctx0" brushRef="#br0" timeOffset="12992.24">8054 7323 18431 0,'3'0'1632'0,"1"0"-1312"16,-1 0-320-16,1 0 0 0,0-2 1408 0,2 1 224 16,5 1 32-16,8-3 16 0,-19 3 1328 0,52-7 272 15,-52 7 48-15,58-8 16 0,-58 8-1664 0,53-10-336 16,-53 10-64-16,0 0 0 0,63-12-960 0,-42 7-176 16,-21 5-144-16,0 0 192 0,53-10-192 0,-53 10 0 0,0 0 0 0,0 0-176 31,49-4-912-31,-42 4-192 0</inkml:trace>
  <inkml:trace contextRef="#ctx0" brushRef="#br0" timeOffset="13484.4">8647 6970 16575 0,'3'-10'736'0,"-2"4"160"0,2 2-720 0,-1 1-176 15,-1 2 0-15,1 1 0 0,-1 0 1808 0,0 0 336 16,2 0 64-16,3 2 16 0,-1 7 1120 0,1 2 240 16,0 3 32-16,-2 3 16 0,0 3-2080 0,0 3-400 15,2 2-96-15,0 3-16 0,-1 2-656 0,1 2-144 16,1 5-32-16,-1-2 0 0,-1-2-208 0,0-8 0 16,-1 1 128-16,0-4-128 0,0 1 0 0,1-2 0 15,-1-2 0-15,0-2 0 0,-1-2 0 0,-2-2 0 16,2-2 0-16,-3-2 0 0,2-2 0 0,-4-2 0 15,2 0 0-15,0-3 0 0,-1 0 192 0,-2-1-64 0,2-2-128 0,-2-1 192 16,0 0-16-16,1-3-16 0,0 0 0 0,-1-1 0 16,1-2 32-16,1-1 0 0,0-1 0 0,-1-1 0 15,2 1-192-15,2-1 192 0,-1 1-192 0,2-2 192 16,1-2-192-16,0 2 0 0,2 0 0 0,0 0 128 16,2-1-128-16,1 0 0 0,-1 3 0 0,2 0 0 15,0 3 0-15,0 0 0 0,2 2 0 0,0 0-176 0,0 3-16 0,-3 0 0 16,-1 4 0-16,2-1 0 0,0 3 0 0,-1 2-16 15,-9-6 0-15,0 0 0 0,0 0 64 0,0 0 16 16,42 56 0-16,-38-41 0 0,2 3 128 0,-2-3-160 16,-1 2 160-16,1 0-160 0,0-1 160 0,1-3 0 15,-1-1 0-15,0-2 0 0,2-1 0 0,-3-2 0 16,2-2 0-16,-2 0 0 0,1-3 0 0,-2 1 0 16,-1-1 0-16,1-1 0 0,-1 0-128 0,-2 1 0 0,1-2 0 15,-2 0 0 1,1 1-1472-16,-1 1-304 0</inkml:trace>
  <inkml:trace contextRef="#ctx0" brushRef="#br0" timeOffset="13928.43">9137 7393 12895 0,'2'0'1152'0,"-1"0"-928"0,1 0-224 0,-2-1 0 0,1 1 1344 0,0 0 240 0,2-1 32 0,0-1 16 0,3-1 1536 0,2 0 304 16,1 1 64-16,1-3 16 0,1 1-1632 0,-1 0-320 15,3-2-64-15,-1 1 0 0,1-2-720 0,1-2-144 16,2 1-32-16,-2-2 0 0,-4 4-128 0,-2-1-16 16,3-3-16-16,1 0 0 0,-1-1-208 0,-1 0-32 15,-2-1-16-15,-2 1 0 0,0-2-16 0,-4 2 0 16,0 3 0-1,-2-4 0-15,-3 2-208 0,-1-1 176 0,-3 3-176 0,-2 0 160 0,1 3-160 0,-2 1 0 16,-1 1 144-16,-2 3-144 0,0 1 0 0,-1 2 0 16,0 3 0-16,-2 1 0 0,5-2 0 0,-2 5 0 0,1 2 0 0,-1 3 0 15,0 2-176-15,5 3 176 0,1-2-208 0,2 2 80 16,3 3 128-16,0-1 0 0,4 1-144 0,2-1 144 16,2 0 0-16,-6-22 0 15,0 0 0-15,29 55 0 0,-29-55 0 0,0 0 0 0,0 0 0 0,65 42 0 16,-65-42 0-16,0 0 208 0,0 0-16 0,68 10-16 31,-68-10 32-31,0 0 16 0,57-13 0 0,-39 8 0 16,2-2-224-16,-2 1 128 0,-1-1-128 0,0 0 0 15,-2 1-384-15,0-1-160 0,-3 1-32 0,1 2-18368 16</inkml:trace>
  <inkml:trace contextRef="#ctx0" brushRef="#br0" timeOffset="14596.23">10359 6718 19343 0,'7'-1'1728'0,"-2"-1"-1392"0,-5 2-336 0,-2 0 0 0,2 0 768 0,0 2 96 0,2-1 16 0,2 2 0 15,0 4 1728-15,0 3 336 0,-4-10 80 0,0 0 16 0,17 63-1184 0,-12-36-224 16,-1 6-48-16,0 1-16 0,0 1-880 0,-1 0-176 16,-2-2-48-16,1-2 0 0,-1-1-272 0,-1 2-64 15,2-1-128-15,-2 0 192 0,3-1-192 0,-2-2 0 16,0-2 0-16,1-4 0 0,-1-1 0 0,1-4 0 16,-1 0 0-16,-1-3 0 0,0-2 0 0,0-2 0 0,-1-2 128 0,-1-2-128 15,1-1 0-15,-1 0 176 0,2-3-176 0,-1-2 160 16,0 0 16-16,1-2 0 0,-2 0 0 0,2-2 0 15,-1-3 32-15,1 1 16 0,0 1 0 0,0-2 0 16,0-2-80-16,1-2-16 0,1 1 0 0,0-1 0 16,3-4-128-16,0 1 0 0,1 0 144 0,1 1-144 15,-1 2 0-15,1 0 0 0,3-2 0 0,-1-1 0 16,4 1 0-16,1 1 0 0,2-1 0 0,-1 2-192 0,0 3 0 0,-1 4 0 16,0 3 0-16,-3 2 0 0,-2 2 0 0,-1 3-16 15,-1 1 0-15,-1 3 0 0,-1 2 16 0,0 4 16 16,-1 1 0-16,-3-2 0 0,1 4 32 0,-4-2 0 15,1 0 0-15,-2-2 0 0,-1-1 144 0,-2 0 0 16,-1 1-144-16,0-4 144 0,-1-1 0 0,-2 0 0 16,-2 0 0-16,0-1 0 15,-2 1 0-15,1 0 192 0,3-3-192 0,0 0 192 0,3-2-336 0,1-3-64 16,2 1-16-16,3-1 0 16,-2-1-1248-16,3-1-240 0,0-1-48 0,1-1-14368 0</inkml:trace>
  <inkml:trace contextRef="#ctx0" brushRef="#br0" timeOffset="15024.19">10752 7278 13823 0,'1'-2'1216'0,"1"1"-960"0,1 1-256 0,0-2 0 0,-1 1 2496 0,0 1 464 0,-2 0 96 0,3-2 16 0,1 1 464 0,1 0 112 0,5-2 0 0,0 1 16 0,0 1-2064 0,0 0-432 16,1-1-80-16,-1-1 0 0,2 2-704 0,-1-2-128 16,2 0-16-16,-2-1-16 0,2 0-32 0,-1-3 0 15,1 1 0-15,0-1 0 0,1-1-64 0,-3-1-128 16,0-1 176-16,-1 0-176 0,-4 2 192 0,-2-4-64 31,-1 3 0-31,-3-1-128 0,0 0 160 0,-3 0-160 16,-1-1 128-16,-3-1-128 0,-2 4 0 0,0-2 0 15,-3 3 128-15,0 0-128 0,-3 1 0 0,0 2 0 0,1 3 0 0,-2-1 0 16,-1 5 0-16,2 1-176 0,1 0 48 0,1 3 0 16,0 2-16-16,3 4 0 0,2 1 0 0,2 1 0 15,2-2 144-15,1 1-192 0,3 3 192 0,1 0-192 16,2 3 192-16,2 0 0 0,-5-20 0 0,0 0 0 16,19 52 0-16,-19-52 0 0,0 0 0 0,0 0 0 15,46 48 0-15,-46-48 0 0,0 0 0 0,0 0 0 16,0 0 0-16,0 0-160 0,67 25 160 0,-55-25 0 15,2-1-320-15,3 0 64 0,-2-2 0 0,2 0 0 16,-1-1-848-16,-1 1-176 0,1-1-16 0,-2 2-16048 16</inkml:trace>
  <inkml:trace contextRef="#ctx0" brushRef="#br0" timeOffset="15405.25">11362 7074 1839 0,'0'-3'160'0,"0"0"-160"16,0 2 0-16,-1 0 0 0,-1-1 1680 0,1 2 304 0,-2-1 64 0,-2-3 16 15,-2-1 1872-15,-5 1 368 0,1 1 80 0,-2 3 16 16,1 3-1216-16,-1 0-240 0,-1 4-64 0,0-1 0 16,2 1-1392-16,2 1-272 0,2 1-64 0,2-1-16 15,3 1-688-15,1-1-128 0,2 3-16 0,1-1-16 16,3 0-288-16,2-3 0 0,0 0 0 0,2-1 0 15,-8-6 0-15,0 0-304 0,0 0 64 0,0 0 16 16,75 27-160 0,-75-27-16-16,0 0-16 0,0 0 0 0,68 24 240 0,-68-24 176 0,0 0-208 0,0 0 80 0,59 34-64 0,-59-34-16 15,0 0 0-15,0 0 0 0,0 0 48 0,0 0 16 16,0 0 0-16,25 59 0 0,-29-51 304 0,-1 1 64 16,-5-2 16-16,0 0 0 0,-2 2 224 0,0-2 48 15,2-2 16-15,-1 1 0 0,-1-2 32 0,-2 0 0 16,-1-2 0-16,0-1 0 0,4-1-304 0,1 0-64 15,3-1-16-15,0-1 0 0,2 1-432 0,2-3-64 16,0 0-32-16,3-1-11888 16,1 1-2384-16</inkml:trace>
  <inkml:trace contextRef="#ctx0" brushRef="#br0" timeOffset="15706.49">11635 6581 30399 0,'-4'-13'1344'0,"1"8"288"0,1-1-1312 0,1 2-320 0,0 2 0 0,1 1 0 15,-2 1 1920-15,1 0 320 0,-1 1 64 0,1 4 16 16,0 2-848-16,-1 7-160 0,2 3-32 0,0 4-16 16,0 3-672-16,3 6-128 0,-2 5-16 0,2 3-16 15,1 6-112-15,-1 2-32 0,2 4 0 0,-1-3 0 0,-1-5-80 0,1-5-16 16,0-3 0-16,0-2 0 0,1-2-192 0,-1-5 0 15,0-2 128-15,0-5-128 0,1 1 0 0,-1-3 0 16,-4-16 0-16,0 0 0 0,0 0 0 0,17 54 0 16,-16-44 0-16,1-3 0 0,-1-1 0 0,-1-2-128 15,0 0-16-15,0-1 0 16,-1-2-432-16,-1 2-64 0,1-1-32 0,-2-2 0 16,-1 0-736-16,-1-2-160 0</inkml:trace>
  <inkml:trace contextRef="#ctx0" brushRef="#br0" timeOffset="15913.93">11470 7033 27647 0,'0'-3'2448'0,"0"0"-1952"0,1 2-496 0,0 1 0 16,2 0 2272-16,0-1 352 0,1-2 80 0,5-3 16 15,1-1-848-15,5-1-160 0,1 1-48 0,1 1 0 0,1 0-800 0,-1 1-160 16,0-1-48-16,0 2 0 0,0 1-464 0,-2-1-192 15,0 2 128-15,-1-1-128 16,-2 3-256-16,-2 2-128 0,0-2-16 0,-3 3-16 16,-1-1-480-16,-2 1-80 0,-1 2-32 0,-3 0-17776 15</inkml:trace>
  <inkml:trace contextRef="#ctx0" brushRef="#br0" timeOffset="31009.97">4267 14872 1839 0,'1'0'160'0,"2"0"-160"0,-2 0 0 0,-1 0 0 0,2 0 336 0,-1 0 48 0,1 0 0 0,2 0 0 0,0 0 368 0,2 2 80 15,-4-2 0-15,1 1 16 16,-1 1 192-16,-1-1 48 0,1 1 0 0,-1-1 0 15,-1 0-64-15,1 2 0 0,1-3 0 0,-1 3 0 0,1 1-32 0,-1 2-16 16,-1 1 0-16,3 0 0 0,-3 2-208 0,1 0-64 16,1 1 0-16,-2 3 0 0,1 1-112 0,0 3-16 31,1 1-16-31,-1 2 0 0,-1 1-240 0,0-1-64 16,0-4 0-16,0 2 0 0,0 3-64 0,0 2 0 15,0 0-16-15,2-1 0 0,-2 2 64 0,1 0 16 0,2 2 0 0,-2-2 0 16,2-2-64-16,-1-1 0 0,0 2 0 0,1-3 0 15,-1 0 0-15,2-2-16 0,2-1 0 0,-1-3 0 16,1 2-32-16,0-4 0 0,-2 2 0 0,1 1 0 16,0-3 32-16,-3 0 0 0,4-3 0 0,-2 3 0 15,1-1-48-15,-3-1 0 0,1 1 0 0,-1-1 0 16,0 0 32-16,-2 0 0 0,2 0 0 0,-4 1 0 16,1 0-160-16,0-2 128 0,-1-2-128 0,-1 1 128 0,1 2-128 0,-3 2 0 15,3 0 0-15,-4 0 0 0,3 0 0 0,-1 0 0 16,1-2 0-16,0-1 0 0,0 1 0 0,2 0 0 15,-2-3 0-15,2 0 0 0,-1 0 0 0,1 3 0 16,-1-1 0-16,1 1 0 0,1-2 0 0,-1 1 0 16,1-1 0-16,0-1 0 0,0 0 0 0,0-1 0 15,1-1 144-15,0 1-144 0,2 0 0 0,-1-2 144 16,1 2-144-16,-2-4 0 0,0 3 192 0,2-1-64 16,0 0 0-16,0 0-128 0,1-1 208 0,-1 0-64 15,0-1-16-15,0-1 0 0,-1 2 48 0,3-2 0 0,-3-1 0 16,1 0 0-16,0 0 32 0,0 0 16 0,0-1 0 0,1-2 0 15,-1 2 16-15,0-4 0 0,1 2 0 0,0-1 0 16,0 1 64-16,-1 1 16 0,1 0 0 0,1-1 0 16,-1 2-128-16,0-2-32 0,0 2 0 0,1-2 0 15,0 1-160-15,1 0 192 0,1 0-192 0,1 1 192 16,-1-1-192-16,2 0 0 0,-1 0 144 0,2 1-144 16,0-2 0-16,1 1 144 0,2 1-144 0,0 1 0 15,1-1 128-15,2-1-128 0,-1 1 0 0,-1 1 0 16,0-2 128-16,1 2-128 0,-1 0 0 0,1 2 0 15,2-2 0-15,-1 0 0 0,1 0 0 0,-3 0 0 0,1 1 0 0,-1 1 0 16,1-2 0-16,-1 1 0 0,0-1 0 0,0 1 0 16,0-1 0-16,0 0 0 0,0 0 0 0,0 0 128 15,-1-1-128-15,1 1 0 0,3 1 144 0,-1-1-144 16,-1 0 0-16,-2 2 144 0,1-1-144 0,-1 1 0 16,-2-1 0-16,0 2 0 0,-1 1 0 0,-1-1 0 15,-1 1 0-15,-1-1 0 16,-1 1 0-16,0-2 0 0,-2 1 0 0,0-2 0 0,0 0 0 0,-1-1 0 15,0 0 128-15,0-1-128 0,0 1 0 0,-1-1 0 16,0-1 0-16,1 1 128 0,-2-2 0 0,1 1-128 0,-1 1 192 0,0-2-64 16,1 2 128-16,-1-2 0 0,1 2 16 0,-1-2 0 15,0 1-80-15,1 1 0 0,1-2-16 0,0 0 0 16,-1 2-176-16,1-2 0 0,0 0 0 0,0-1 128 16,0 0-128-16,-1 1 192 0,1-1-192 0,0-1 192 15,1 1 32-15,-1 0 16 0,1 0 0 0,-1-2 0 16,1 0-64-16,1-1-16 0,-1 2 0 0,0-2 0 15,0 0 32-15,-1-2 0 0,0 2 0 0,0-1 0 16,0 1 0-16,0-2 16 0,-1-2 0 0,0-1 0 16,-1 0 16-16,1-4 0 0,0-4 0 0,0 1 0 0,-1-3-32 15,1 3 0-15,-2-4 0 0,1 0 0 0,2 1-48 0,-2-2-16 16,2 1 0-16,-1 1 0 0,0-1-128 0,1-1 160 16,0 0-160-16,-2 0 160 0,2 3-160 0,-1-3 160 15,-2 1-160-15,0 3 160 0,1 2-160 0,-1 0 160 16,0-1-160-16,0-1 160 0,0 5-32 0,-1-2 0 15,-1 0 0-15,1 0 0 0,-1 4 0 0,0-1-128 16,-1-1 192-16,0-2-64 16,0 1 0-16,-1 1 0 0,0-1 0 0,-1 2 0 0,3 1 0 0,-3-1-128 0,4 0 192 0,-2 1-64 15,0 1-128-15,0 0 128 0,2 2-128 0,-2 1 128 16,2-1-128-16,-5 0 0 0,3 1 144 0,-1 1-144 16,0 1 0-16,0 0 0 0,1 1 0 0,-1 0 128 15,1-1-128-15,-1 2 0 0,-1-2 0 0,0 1 0 16,0 0 0-16,1 1 0 0,-1-1 0 0,-1 0 128 15,2 1-128-15,-2-2 0 0,2 2 0 0,-3 1 0 16,1 1 0-16,-1-1 0 0,0 0 0 0,0 1 0 16,1-1 0-16,-1 1 0 0,-1-1 0 0,-1 1 128 0,1 0-128 31,-1-1 0-31,-1 1 0 0,0 0 128 0,2 0-128 0,-2-1 0 16,-3 1 0-16,1-1 128 0,-1 3-128 0,-1-2 0 15,-2 1 0-15,1 1 128 0,-2 1-128 0,-2 0 0 16,1 1 0-16,-3 2 128 0,2-1-128 0,0-1 0 15,0 0 0-15,0 2 0 0,-1 0 0 0,1-1 0 16,2 0 0-16,-1 0 128 0,1-1-128 0,0 1 0 16,-1-1 0-16,-1-1 0 0,3 1 0 0,-1 1 0 15,0-1 0-15,-2 1 0 0,2-2 0 0,0 1 0 0,5-1 0 0,-2 1 0 16,2 1 0-16,-2-1 0 0,0 1 0 0,0-1 0 16,-2-1 0-16,4 2 0 0,-1-2 0 0,0 0 0 15,2 0 0-15,0 0 0 0,2-2 0 0,1 2 0 16,1-1 0-16,1 1-240 0,3 0 48 0,2 1 0 15,2 1-448 1,0 2-64-16,2 1-32 0,3 1-12272 0,2 4-2464 0</inkml:trace>
  <inkml:trace contextRef="#ctx0" brushRef="#br0" timeOffset="32154.73">4456 16336 10127 0,'0'0'896'0,"0"2"-704"0,0-1-192 0,0-1 0 0,0 1 1120 0,0 1 192 0,0 2 32 0,0 2 16 16,0 2 752-16,0 2 160 0,3 3 32 0,-2-1 0 15,2 3-720-15,0-3-144 0,0 2-32 0,-1 1 0 16,3-3-576-16,-1 2-112 0,0-1-16 0,2-2-16 16,-1 2-112-16,1-2 0 0,1 1-16 0,0-2 0 15,2-1-192-15,-2 0-48 16,0-1 0-16,1 1 0 0,1 1-112 0,-1-2-16 0,2 1-16 0,-1-1 0 16,1 1-176-16,-1-1 0 0,1-1 0 0,0 2 0 15,0-2 0-15,-1-2 0 0,-1 1 0 0,1 0 0 16,-1-3 0-16,0-1 0 0,2 1 0 0,-1-1 0 0,-1-1-144 15,1-1 144-15,1 0 0 0,-2-1 0 16,-1-1-976-16,0 1-96 0</inkml:trace>
  <inkml:trace contextRef="#ctx0" brushRef="#br0" timeOffset="32983.98">4421 16253 12895 0,'0'0'1152'0,"0"1"-928"0,0-1-224 0,0 2 0 15,-2-1 944-15,2 0 144 0,-1 4 16 0,-2 2 16 16,0 3 128-16,0 4 32 0,-1 0 0 0,-2 1 0 16,2 1-384-16,1-1-80 0,1 2-16 0,-3-2 0 0,2-1-432 0,-1-3-96 15,3-1-16-15,-2-2 0 0,2-1 112 0,1-1 16 16,0-2 0-16,0 1 0 0,0-3-192 0,0 0-48 16,0-1 0-16,-2 1 0 15,2-2-1184-15,0 0-240 0</inkml:trace>
  <inkml:trace contextRef="#ctx0" brushRef="#br0" timeOffset="33238.07">4367 16270 911 0,'1'-3'0'0,"-1"1"0"0,0 2 0 0,2 0 0 15,-1 2 2176-15,1-2 368 0,-1 1 64 0,2 2 16 16,2 1 320-16,4 2 80 0,4 2 16 0,-1 0 0 15,-12-8-208-15,0 0-32 0,0 0-16 0,67 26 0 16,-49-21-960-16,-1-1-192 0,1-1-32 0,-2 0-16 16,1-2-608-16,-3-1-112 0,0 0-32 0,-1-1 0 0,-2 1-384 15,-1-2-64-15,0-1-32 0,-2 0 0 0,0 2-192 0,-3-2-32 16,1 0-128-16,-3 1 192 0,-2 0-192 0,0 1 0 16,-1-1 0-16,-2 1 0 15,-3 1-720-15,0 3-240 0</inkml:trace>
  <inkml:trace contextRef="#ctx0" brushRef="#br0" timeOffset="34158.11">5000 16525 17503 0,'1'3'1552'0,"1"0"-1232"0,-2 0-320 0,0-2 0 0,-2 2 736 0,2 1 96 0,0 3 0 0,0 6 16 16,-1 4 224-16,1 1 32 0,-2 1 16 0,2-2 0 15,0-2-480-15,0-2-80 16,2 0-32-16,-1-2 0 0,1-2-272 0,0-1-48 0,1-2-16 0,-1-2 0 16,0 0 96-16,0-1 16 0,-1-2 0 0,1 1 0 15,-1-2 64-15,2 0 16 0,-2 0 0 0,2-2 0 16,-1 1-80-16,0 0-16 0,1-2 0 0,0 0 0 16,1-1-160-16,-1-1-128 0,1 0 144 0,-1 1-144 15,1-1 144-15,1 0-144 0,-1-1 128 0,2 0-128 16,-2 2 0-16,0 0 0 0,2 0 0 0,-2 1 0 15,2 0 0-15,-2 0 0 0,0 2-128 0,0-2 128 16,1 1 0-16,-1 0 0 0,-1-1 0 0,1-1 0 16,0 1 0-16,0-1 0 0,1 1 0 0,-1-2 128 0,1 0 288 0,0-1 48 15,-1-1 16-15,0 1 0 0,0 2 240 0,1 1 48 16,0 1 16-16,0 0 0 0,0 2-272 0,-2 3-64 16,1 1-16-16,0 3 0 0,2 2-272 0,-2 1-160 15,-1 2 192-15,0 1-192 0,1 3 0 0,-1-2 0 16,-1 0 0-16,0-1 0 0,0-2-384 0,-1 0 0 0,1-1 16 0,-1-1 0 15,2-2 112-15,-2 0 0 0,3-2 16 0,-2-2 0 16,1-1 240-16,-2-2 0 0,1 0 0 0,-1-5 0 16,2 3 400-16,-2-4 32 0,1-1 0 0,-1-2 0 15,2 1 256-15,0-3 48 0,-1-1 16 0,1 1 0 16,0-2-288-16,0 2-48 0,1-3-16 0,0 0 0 16,-1 0-192-16,1-1-32 0,1 0-16 0,0-2 0 15,1 1-160-15,2-1 128 0,2 0-128 0,0 2 128 16,3-1-128-16,-2 5 0 0,1 0 0 0,-3 1 0 15,3 4 0-15,-2 2 0 0,-2 3 0 0,-1 1 0 0,0 1 0 0,0 3 0 16,-1 5 0-16,0-2 0 0,-2 3 0 0,0 1 0 16,0 3-176-16,-1 2 176 0,1-2-128 0,-1 3 128 15,0 0-128-15,-2 0 128 16,2 0 0-16,-1 0 0 0,-1-2 0 0,1-2 0 0,-2-2 0 0,1 0 0 16,0 1 0-16,1-4 0 0,-1 2 0 0,1-3 0 15,-1 0 0-15,0-1 0 0,1-1 0 0,-1 0 0 16,-1-1 0-16,0-1 0 0,2 1-288 0,-2-3 32 15,1 1 0-15,0-2 0 16,1 1-1536-16,-1-1-320 0</inkml:trace>
  <inkml:trace contextRef="#ctx0" brushRef="#br0" timeOffset="34475.86">5537 16179 11055 0,'1'-12'976'0,"-1"6"-784"0,0 2-192 0,1 1 0 0,-1 1 2048 0,0 2 352 0,2 0 80 0,-2 2 16 0,1 2 384 0,1 6 64 15,-1 4 32-15,2 4 0 0,-2 4-944 0,2 2-192 16,0 3-48-16,0 2 0 0,0 5-944 0,-2 1-192 16,3 5-32-16,-1 0-16 15,1-1-416-15,-1-4-192 0,-3-35 160 0,10 56-160 16,-4-35 0-16,-1-4 0 0,0 0 0 0,0-5 0 0,1 1 0 0,-2-2 128 15,2 1-128-15,-2-2 0 0,0-2 144 0,-1-1-144 16,0 0 128-16,-2-3-128 0,2 1 0 0,0-1 0 31,0-1 128-31,-2-2-128 0,2 0 0 0,0-1 0 16,0-1-192-16,1-2 192 16,-1-1-1024-16,0-2-64 0,-2 1-32 0,2-1-15424 0</inkml:trace>
  <inkml:trace contextRef="#ctx0" brushRef="#br0" timeOffset="34665.44">5412 16544 25791 0,'3'-9'1152'0,"0"5"224"0,1-3-1104 0,0 3-272 0,1 1 0 0,-1 0 0 0,2-1 1744 0,6-3 304 15,8-4 48-15,7-2 16 0,3-4-32 0,-2 4 0 16,-1 0 0-16,-1 2 0 0,-2 1-1312 0,-1 2-256 15,-3 1-48-15,-2 2-16 16,1 1-304-16,-4 3-144 0,-2-1 128 0,-2 2-128 0,-1 0 0 0,-2 2-176 16,0 1 16-16,-3-1-18672 15</inkml:trace>
  <inkml:trace contextRef="#ctx0" brushRef="#br0" timeOffset="36651.05">6035 14891 4607 0,'-1'-3'400'0,"1"0"-400"0,0 2 0 0,-2-1 0 0,2 1 1040 0,0-3 128 0,-1-2 32 0,-2-4 0 16,0-3 448-16,-1 2 80 0,3 3 32 0,-1-1 0 16,1 4-96-16,-2 0 0 0,3 2-16 0,-1 2 0 15,-1 0-432-15,1 1-96 0,-1 2-16 0,1 1 0 16,0 2-80-16,1 2-32 0,-2 1 0 15,1 2 0-15,1 3-240 0,0 1-48 0,0 0-16 0,-2 2 0 16,2 2 16-16,0 2 0 0,2-2 0 0,-2 3 0 16,1 2-112-16,2 1-16 0,-2 1 0 0,1-2 0 15,1-3-240-15,-1 4-48 0,0 2-16 0,1 4 0 0,0 3-272 16,-1-1 160-16,0 1-160 0,1-2 128 0,-2 0-128 0,0-4 0 16,1-3 0-16,-2-2 0 0,1-2 0 0,-1-2 0 15,0-1 0-15,0-1 0 0,0 1 0 0,0-3 192 16,-1-1-64-16,1 1 0 0,-2 0 96 0,2-1 16 15,-1-1 0-15,0 1 0 0,-1 1-112 0,1 0 0 16,-1 0-128-16,1-1 192 0,1-1-192 0,-1-1 0 16,1-1 0-16,0 0 0 0,0-5 0 0,0 1 0 15,0 1 0-15,0-1 0 0,0-1 160 0,0 2-160 16,0 0 160-16,0 2-160 0,1-2 128 0,0 1-128 0,1-1 0 0,-1 2 0 16,1-3 0-16,0-1 128 0,0 1-128 0,1-2 0 15,-2 0 0-15,0-1 0 0,1 0 0 0,1 1 0 16,-2-1 208-16,2 0-48 0,0 0-16 0,1-2 0 15,-1 1 0-15,0-2 0 0,-1 1 0 0,0 0 0 16,1-1-144-16,0 0 128 0,-2 0-128 0,0 0 128 16,1 0-128-16,1-1 0 0,-1 1 144 0,1-1-144 15,0-1 128-15,0 1-128 0,1-1 160 0,0-1-160 16,1 2 160-16,0 0-160 0,1-2 160 0,0 0-160 0,1 2 144 0,0-2-144 16,0-1 128-16,0 1-128 15,-2 1 0-15,3-1 0 0,1-1 128 0,1 1-128 0,2 1 0 0,-1-3 0 16,2 1 0-16,-2 0 0 15,2 1 0-15,-2 2 0 0,2-2 0 0,-2 3 0 0,3-2 0 0,0 1 0 16,5 1 0-16,-1 0 0 0,-4 0 0 0,0 0 0 16,3 1 0-16,-3 1 0 0,2-1 0 0,-2-1 0 15,3 2 0-15,-2 0 0 0,-3 0-128 0,0-1 128 16,1 1 0-16,0 1 0 0,-3-2 0 0,1 0 0 0,-2 2-144 0,0-1 144 16,0-1 0-16,-1-1-128 0,-1 1 128 0,2 1 0 15,-2-2-144-15,-1 1 144 0,-1 1 0 0,1-2-144 16,-2 0 144-16,0 1 0 0,2-1-144 0,0 0 144 15,1 0 0-15,-2 0 0 0,0-1 0 0,-2-1 0 16,1 1 0-16,0-2 0 0,-1 2 0 0,1-2 0 16,-1 0 0-16,0 0 0 0,2 0 0 0,-2-1 0 15,1 0 0-15,-1 0 160 0,0-2-32 0,0 2-128 16,0-1 160-16,1 0-160 0,-1 1 128 0,1-2-128 16,-1 0 128-16,-2 1-128 0,2-1 0 0,-2-1 128 0,1 1-128 0,-1 1 192 15,1-2-192-15,-1-2 192 0,1 1-64 0,-2-4 0 16,0 1 0-16,1 0 0 0,-1-1 64 0,1 0 0 15,1-2 0-15,-2-3 0 16,1 0 0-16,1-2 0 0,-2-1 0 0,1-1 0 0,-1 0-16 0,0 0 0 16,0 1 0-16,-1-1 0 0,-1 3-48 0,1-2 0 15,-2 1 0-15,0 1 0 0,0 0-128 0,0 2 160 16,1 2-160-16,-1 0 160 0,-1-4-160 0,-1-1 0 16,0-1 144-16,0-1-144 0,1 4 128 0,0 2-128 15,0-4 128-15,1 2-128 0,0-1 0 0,-1 1 144 16,2-1-144-1,0 1 0-15,0-2 128 0,1 1-128 0,1 0 0 0,0-2 0 16,0 3 128-16,0 1-128 0,1-1 0 0,2 0 0 16,-2-1 0-16,1 1 0 0,1-1 0 0,-2 1 0 15,2 1 0-15,-3 2 0 0,1 0 0 0,1 1 0 16,-2 1 0-16,0-1 0 0,0 2 0 0,0 1 0 16,-2-2 0-16,2 4 0 0,-1-1 0 0,1 2 0 15,0 0 0-15,-1 2 0 0,1-2 0 0,-2-2 0 16,2 2 0-16,-1-1 0 0,-1 2 0 0,1-1 0 0,-1 0 144 0,1 0-144 15,-2 1 0-15,0 0 144 0,-1 2-144 0,0 0 0 16,0 0 144-16,-2 1-144 0,-1 1 0 0,-2 1 144 16,4 2-144-16,-5 1 0 0,-3 1 128 0,-4 2-128 15,-4 2 0-15,-3 2 0 0,-3 1 0 0,-2 1 0 16,-3 2 0-16,0 0 0 0,1 1 0 0,0-2 0 16,-2 1 0-16,4 1 0 0,3-1 0 0,2-2 0 15,4 1 0-15,2-3 0 0,3 1 0 0,0-3 0 16,3 0-160-16,2 0 160 0,1-1 512 0,4 0 160 15,0-2 32-15,3 0 16 16,2-1-1872-16,1 1-368 0,3-1-80 0,3 0-11904 0,5-2-2368 0</inkml:trace>
  <inkml:trace contextRef="#ctx0" brushRef="#br0" timeOffset="37399.51">6484 16119 7359 0,'0'0'656'0,"0"1"-528"0,0 0-128 0,2-1 0 0,-2 0 1024 0,1 2 192 0,1-1 16 0,-1 2 16 15,2 1 528-15,0 2 96 0,0 0 32 0,-1-1 0 16,1 2-208-16,0 2-32 0,0-4-16 0,1 2 0 15,0 2-208-15,2-1-32 0,1 2-16 0,0 0 0 16,2 1-368-16,-2-1-64 0,0-1 0 0,0-1-16 16,0 2-448-16,1 2-96 0,1-1-16 0,-1 2 0 15,1-2-192-15,1-1-64 0,0 0 0 0,-1 0 0 0,0-2 0 0,-2 0 0 16,1 0 0-16,1-1 0 0,1 1 48 16,-3-4 0-16,1 2 0 0,-1-3 0 0,-1 0-176 0,0-2 192 15,-1-1-192-15,1 0 192 0,-3-1-64 0,1-2 0 16,-1 0 0-16,-2 0 0 0,1-1-128 0,-2 1 0 15,0-1 144-15,0 0-144 16,-3-1-1088-16,0 4-304 0</inkml:trace>
  <inkml:trace contextRef="#ctx0" brushRef="#br0" timeOffset="38050.21">6424 16100 10127 0,'0'0'896'0,"0"0"-704"0,0 0-192 0,0 2 0 0,1-1 1072 0,-1 0 176 15,2 2 32-15,0 3 16 0,1 2 544 0,-1 4 96 16,-1 0 32-16,0 0 0 0,1 0-528 0,-2 1-96 16,-2 1-32-16,1 0 0 15,0 0-704-15,1-2-144 0,-2-4-16 0,2-1-16 0,-1 2-224 0,1-1-32 16,-2-1-16-16,2-1 0 0,2-2-160 0,-2 0 0 0,1-1 0 0,1 0 0 15,-1-1-192-15,0-2-64 16,1 0 0-16,1 0-16 16,-2-2-1136-16,0-1-208 0,1 2-48 0,1-3-5568 0,-2-1-1088 0</inkml:trace>
  <inkml:trace contextRef="#ctx0" brushRef="#br0" timeOffset="38266.01">6380 16083 6447 0,'0'-7'272'0,"0"4"80"0,0 0-352 0,0 2 0 0,0 0 0 0,1-1 0 0,1 2 1760 0,1-1 288 16,2 2 48-16,2 1 16 0,6 0 768 0,0 3 144 31,1 0 48-31,1 1 0 0,1 0-976 0,2-2-192 0,2 0-48 0,0-1 0 0,2-2-256 0,0-1-64 16,-4-1-16-16,2 0 0 0,0-1-480 0,1-1-80 16,-1 1-32-16,-1-1 0 0,-2 0-560 0,-1 0-112 15,-3 2-32-15,-2-1 0 0,-3 2-224 0,-2 0 0 16,0 2 0-16,-5-1-12224 15,0 3-2496-15</inkml:trace>
  <inkml:trace contextRef="#ctx0" brushRef="#br0" timeOffset="38919.82">7083 16484 11055 0,'-2'0'976'0,"-1"2"-784"0,0-2-192 0,3 1 0 0,-3 1 1024 0,-1-1 176 0,-3 2 16 0,-6 1 16 15,-2 2 880-15,-4 1 192 0,4 0 16 0,1 0 16 16,2-1-704-16,2-2-144 0,2 2-16 0,1-2-16 16,4-1-608-16,2 1-112 0,-1 0-32 0,2-1 0 15,0 1-368-15,0 0-80 0,3 1 0 0,0 0-16 16,2 1-240-16,0 0 0 0,0 1-144 0,1 1 144 0,1 2-320 0,-1 0 48 15,1 1 0-15,0 0 0 16,0 1-256-16,0-1-48 0,0 0-16 0,-1-1 0 16,-1 0 16-16,1 0 0 0,-2-1 0 15,-1-2 0-15,0 0 288 0,-2-2 64 0,1 0 16 0,-2-1 0 0,-2 0 352 0,-1-1 80 16,1-2 16-16,-3 2 0 0,0-1 528 0,-1-2 128 16,0 1 0-16,-1-1 16 0,0 0 0 0,-1 0 0 15,-1 0 0-15,-1 0 0 0,2 0-144 0,-2 0-16 0,2 0-16 16,-2-1 0-16,1 1-80 0,-1 1-16 15,3-1 0-15,-1 0 0 0,2-1-432 0,1 1-80 0,0-2-128 0,2 1 176 16,3-1-368-16,2 1-80 0,2-1-16 0,2 1-11104 16,2-2-2240-16</inkml:trace>
  <inkml:trace contextRef="#ctx0" brushRef="#br0" timeOffset="39299.53">7252 16401 5519 0,'-3'-13'496'0,"1"6"-496"15,1 2 0-15,-1 0 0 0,1 1 1712 0,0 1 240 16,-1 1 48-16,-1-4 16 16,-1-1 864-16,1-2 192 0,1 1 16 0,-1 1 16 15,0 3-608-15,0 2-112 0,3 2-16 0,0 4-16 0,3 3-1024 0,0 3-208 16,1 2-32-16,-1 2-16 0,1 3-416 0,-1 0-80 15,0 1 0-15,-2 0-16 0,2 4-240 0,0 0-64 16,0-1 0-16,-1-1 0 0,3 0-128 0,-1 0-128 16,-1-2 192-16,-1-1-192 0,4-1 0 0,-2-4 0 15,2 2 0-15,-2-2 0 0,0-1 0 0,1-2 0 0,0 0 0 0,1 0 0 16,-2-2 0-16,2-1 0 0,1-2 0 0,0-1 0 16,-1-1 0-16,-1-2 0 0,1-1-128 0,0 0 128 15,1-1-160-15,-2-1 160 0,2 1-160 0,-1-1 160 16,1-1-192-16,-1 1 192 0,-1 0-208 0,1 0 80 15,-2 0-512 1,1 0-112-16,0 1-16 0,-1-3 0 0,1 3-1344 0,-2-1-288 0,-1 0-48 0,1-1-10992 16</inkml:trace>
  <inkml:trace contextRef="#ctx0" brushRef="#br0" timeOffset="39727.44">7454 16561 4607 0,'0'0'400'0,"0"0"-400"0,0 0 0 0,0 0 0 0,0 1 2416 0,0 1 400 0,-2 0 64 0,1 3 32 16,-1 2 416-16,1 3 96 0,-1 1 16 0,1 0 0 0,1 0-1264 0,0-1-256 0,1 2-64 0,1-2 0 15,1-2-960-15,1 1-192 0,0-2-32 0,0 0-16 16,2-2-336-16,0 1-64 0,1-2 0 0,0-1-16 16,1 0-112-16,1-2-128 0,-2-1 176 0,3 0-176 31,1-3 320-31,0 1-64 0,3-3 0 0,-2 0 0 16,0 2-16-16,0-4-16 0,1 0 0 0,-2-2 0 15,0 1 32-15,-1-2 16 0,-2 0 0 0,1-1 0 16,-2 1 16-16,-3-1 0 0,0 1 0 0,-2-2 0 0,-2 2-48 0,-2-1-16 15,0 0 0-15,-3 0 0 0,0 1 80 0,-4-2 16 16,-1 2 0-16,1 1 0 0,-4 0-64 0,0-1 0 16,-2 2 0-16,0-1 0 0,0 4-96 0,-1 0-32 15,2 4 0-15,-1 0 0 0,2 2-128 0,0 2 0 16,1 1 0-16,0 2 128 0,2 2-128 0,2 1-192 16,1 1 32-16,3-1 16 15,1 4-368-15,1-2-64 0,1 2 0 0,2 1-12224 16,2 2-2448-16</inkml:trace>
  <inkml:trace contextRef="#ctx0" brushRef="#br0" timeOffset="40218.51">7725 16691 19343 0,'0'4'848'0,"0"-1"192"0,0 1-832 0,0-1-208 0,0 0 0 0,-2-1 0 15,2 3 1440-15,-1 3 240 0,1 5 48 0,-1 2 16 16,1 2-224-16,-2 0-48 0,2 0-16 0,2 0 0 0,-1 0-1232 0,-1-3-224 16,1 2 0-16,1-3-144 15,-1-2-448-15,1-3-96 0,-1 2-16 0,2-3 0 16,-2-1-672-16,1-2-144 0,-1-1-16 0,-1-3-16 16,1 1 208-16,-1-2 32 0,0 0 16 0,0-2 0 15,-1 0 992-15,1-1 304 0,-1 0-128 0,-2-4 128 0,0-1 304 0,-1-3 128 16,0 1 16-16,-1-2 16 0,1 1 1024 0,0-5 208 15,-2-3 32-15,1-3 16 0,0-1 16 0,1-1 0 16,4-2 0-16,-1-1 0 0,2 2-544 0,2 1-96 16,1-2-32-16,2 0 0 0,1 0-320 0,0 3-80 0,1 0-16 0,2 2 0 15,0 0-288-15,1 4-48 0,1 3-16 0,0-1 0 16,0 3-64-16,0 2 0 16,3 1-16-16,-3 3 0 0,1 0-32 0,1 3 0 0,-1 1 0 0,-2 3 0 15,0 1-80-15,-1 4 0 0,0 0-128 0,-3 4 192 16,-1 1-192-16,-2-1 128 0,-4 6-128 0,-1-1 0 15,-2 3 0-15,-4 1 0 0,0 2 0 0,-4-2 0 16,-2 1 0-16,-1-4 0 0,0-1 0 0,-1-1 0 16,0-3 0-16,1-2 0 0,2-1 0 0,1-1 0 15,1 1 208-15,0-1-48 0,3-2-16 0,0 0 0 0,0-1-144 0,2 0 0 16,-1 0 0-16,2-1 0 16,1 1-736-16,1-1-80 0,0 1-16 0,2 1-16992 15</inkml:trace>
  <inkml:trace contextRef="#ctx0" brushRef="#br0" timeOffset="40646.36">7938 16588 7887 0,'9'0'160'0,"-7"0"32"0,1 0 16 0,-1 0 48 0,0 0-256 0,0 0 0 0,1 0 0 0,1-2 0 0,3 2 2752 0,1-3 512 0,4 1 112 0,-1-3 16 0,0 0-512 0,-1-2-112 0,2-1-16 0,-1 0 0 15,0 1-976-15,0-2-208 0,-1 0-32 0,-1 0-16 16,1-1-448-16,-2 0-96 16,2-1-16-16,-3 1 0 0,-1-1-384 0,-2 2-64 15,-1 1-32-15,-2-1 0 0,-1 1-160 0,-3 1-48 0,-2 0 0 0,-2 1 0 0,-3-1-64 0,-3 1-16 16,2 1 0-16,-2-1 0 0,0 3-192 0,-1 2 144 31,-1 2-144-31,-1 2 128 0,-1 4-128 0,2 0 0 0,1 3 0 0,1 3 0 0,3 1 0 0,0 2 0 16,3 5 0-16,3-1 0 15,1-1 0-15,2 2 0 0,3 1 0 0,1-4 0 0,3 0 0 0,1-1 0 16,1 2 0-16,4-4 0 16,0-1 0-16,1-4 128 0,-2 2-128 0,4-5 0 0,-1 0 144 0,0-3-144 0,1-1 160 15,-2-2-160 1,1 1 160-16,0-2-160 0,0-2 160 0,1 1-160 0,-1-1 0 0,-3 1 0 0,2 1 0 0,-3 0 0 47,-2 0-656-47,-1 1-128 0</inkml:trace>
  <inkml:trace contextRef="#ctx0" brushRef="#br0" timeOffset="52853.21">12685 14935 15663 0,'0'-3'1392'0,"1"1"-1120"0,0 1-272 0,-1 0 0 0,2 1 1056 0,-2-2 160 0,1-1 16 0,1-1 16 16,-2-2 1504-16,0 1 288 0,0 1 64 0,0-1 16 15,0 3-912-15,0 0-176 0,-2 1-48 0,1 2 0 16,1 1-896-16,0 2-192 0,1 1-48 0,1 1 0 15,0 4-400-15,1 1-64 0,-3-11-32 0,0 0 0 0,14 47-96 0,-14-47-32 16,9 35 0-16,-5-18 0 0,0 1-80 0,1 2-16 16,-3-1 0-16,-2-19 0 0,12 38-128 0,-8-18 160 15,-1-1-160-15,-2 3 160 0,2 2-32 0,-2-2-128 16,1 1 192-16,-2-1-64 0,-2 2-128 0,1 0 160 16,0 0-160-16,-1 0 160 0,1 0-160 0,-1 0 128 15,1-1-128-15,0 0 128 0,-1-1-128 0,1-2 0 0,-1-3 0 0,1 0 0 16,-1 0 0-16,1-2 0 0,0 2 128 0,1-1-128 15,-2 1 0-15,1-2 0 0,-1-2 144 0,2 0-144 16,-1-3 0-16,0 0 144 0,-1 1-144 0,-1-1 0 16,2-2 192-16,-2 1-192 0,0-2 192 0,0 0-192 15,2 0 192-15,-2-1-192 0,0-1 192 0,1 1-192 16,0 0 176-16,-1-2-176 0,0 1 160 0,2-2-160 16,1 2 128-16,-1-3-128 0,-1 0 0 0,1 1 144 15,1-2-144-15,0 2 0 0,0-2 0 0,0 2 0 16,0 0 0-16,0 0 0 0,0 0 0 0,1-1 0 0,-1 1 0 0,2 0 0 15,-1 1 128-15,-1 1-128 0,1 0 0 0,1-1 0 16,-1 2 0-16,1 0 0 0,-1-1 0 0,-1 1 0 16,2-2 0-16,-1 2 0 0,-1-2 0 0,1 0 0 15,1-1 0-15,1 0 0 0,-1 0 0 0,3-2 0 16,-1-1 0-16,2 2 0 0,-1-2 0 0,2-2 128 16,-1 2-128-16,2-3 0 0,1 2 128 0,-1-2-128 15,1 0 128-15,-1 1-128 0,1 0 128 0,1 1-128 16,-2-1 0-16,2 1 128 0,-10 1-128 0,0 0 0 0,0 0 0 0,0 0 0 15,61 0 0-15,-61 0 128 0,0 0-128 0,0 0 0 16,62-4 0-16,-62 4 0 0,0 0 128 0,69-2-128 16,-69 2 0-16,0 0 0 0,67-4 144 0,-67 4-144 15,52-4 0-15,-52 4 144 0,49-4-144 0,-49 4 0 16,50-5 144-16,-50 5-144 0,0 0 0 0,63 0 144 16,-63 0-144-16,0 0 0 0,0 0 0 0,64 7 128 15,-64-7-128-15,0 0 0 0,0 0 0 0,0 0 0 16,73 6 128-16,-73-6-128 0,0 0 0 0,0 0 128 0,58-3-128 15,-58 3 0-15,0 0 144 0,0 0-144 0,57-5 0 0,-57 5 144 16,0 0-144-16,0 0 0 16,0 0 128-16,55-5-128 0,-45 4 0 0,-2-2 0 0,1 2 0 0,-2-1 0 15,-2 2 0-15,1-3 0 0,0 1 0 0,-1-3 0 16,0 1 0-16,-1-2 0 0,-1 1 176 0,-1-1-176 16,0 0 160-16,-1 1-160 0,-1-2 256 0,0-2-64 15,0 2 0-15,0 0 0 0,0-1 32 0,0-1 0 16,0-2 0-16,-1 0 0 0,1 1-32 0,0-2 0 15,0-2 0-15,0-1 0 0,0-4 0 0,0 0-16 0,0-1 0 0,1 1 0 16,1 1-48-16,-2 0-128 0,1 1 192 0,1-2-64 16,-2 2-128-16,0 1 160 0,-2-1-160 0,1 0 160 15,1 0-160-15,-2-2 192 0,1 1-192 0,-1-3 192 16,0 1-192-16,0 2 192 0,1-1-192 0,-1 1 192 31,1-3-192-31,0 1 160 0,-2-1-160 0,0 1 160 16,-1 0-160-16,-1 0 160 0,1-1-160 0,0 0 160 15,0 1-32-15,-2-1-128 0,2-2 192 0,-2 4-64 16,1-3 0-16,-1 1-128 0,2 1 192 0,-2 2-64 0,2 4-128 16,0 0 160-16,-1 1-160 0,0 2 160 0,-1-2-160 0,-1 0 160 15,0 4-160-15,-2-1 160 0,-1 1-160 0,2 2 160 16,-2 0-160-16,0 1 160 0,-2 1-160 0,0 0 160 16,0 0-160-16,-1 1 160 0,-1-2-160 0,1 2 0 15,-1-1 0-15,0 1 128 0,0 1-128 0,-1 1 0 16,0 0 0-16,-2-1 0 0,-1 5 0 0,-1 1 0 15,-2 1 128-15,-3 1-128 0,-1 3 0 0,-5-1 0 16,-1 2 0-16,-3 1 0 0,1 2 0 0,-3-1 0 16,-1 2 0-16,2-1 0 0,4 1 0 0,1-2 0 0,3 1-128 0,2-1 128 15,1-1 0-15,5-2-176 0,5-2 176 0,3 0-128 16,1-1-192-16,4 0-16 0,4-3-16 0,0 0 0 31,5-1-672-31,3 1-128 0,2-1-16 0,3-1-16 16,-11 0-608-16,0 0-128 0</inkml:trace>
  <inkml:trace contextRef="#ctx0" brushRef="#br0" timeOffset="53470.25">12615 16811 11967 0,'0'1'1072'0,"-1"1"-864"0,1-1-208 0,0-1 0 0,0 0 1680 0,0 0 304 0,0 3 48 0,0-2 16 16,0 2 1520-16,1 0 304 0,1-2 64 0,-1 1 16 15,3-4-1488-15,2-1-288 0,1 1-64 0,0-3-16 16,3 0-1200-16,0-4-224 0,1-1-48 0,3-2-16 0,0-1-16 0,3-3 0 16,0 1 0-16,0-2 0 0,-1-1-48 0,1-1-16 15,1-2 0-15,-1 0 0 16,3 0-64-16,-2-1-16 0,-1 3 0 0,-1-1 0 0,1 2-64 0,-3-1 0 16,-1 2-16-16,-2 0 0 0,2-4-48 0,-4 1 0 15,3 2 0-15,-2-3 0 0,0 2-64 0,-1 1-32 16,-1 2 0-16,0 1 0 0,-1 1-32 0,0 0-16 0,-1 2 0 15,-1 1 0-15,0 1-176 0,-3 0 160 0,1 3-160 0,-1 0 160 16,-1 2-160-16,-1 2 0 16,-1 0 0-16,-1 3 0 0,1-2 0 0,-2 4 0 0,0-2-144 0,-1 3 144 31,0-2-816-31,1 2-48 0,-1 1-16 0,-1 2 0 16,3-1-544-16,-3 1-112 0,3 0-32 0,-3-1-18960 0</inkml:trace>
  <inkml:trace contextRef="#ctx0" brushRef="#br0" timeOffset="53881.83">12687 16321 24879 0,'0'0'2208'0,"0"0"-1760"16,2-2-448-16,-1 2 0 0,-1 0 1504 0,2-1 224 15,2-1 32-15,1-1 16 16,4-1 656-16,1-1 144 0,1 0 32 0,2 0 0 0,0-1-1456 0,1 2-272 15,1-2-64-15,1 1-16 0,-1 0-320 0,1 0-64 16,-2 0-16-16,3 0 0 0,-17 5-16 0,44-14 0 16,-44 14 0-16,41-13 0 0,-22 6-32 0,1 0-16 15,-1 0 0-15,-4 0 0 0,2-2-80 0,-3 2 0 16,-4 1-16-16,0 1 0 0,1-2 16 0,1 0 16 16,-1-2 0-16,-1 1 0 0,-2-1 0 0,1 2 0 0,-4 2 0 0,0-1 0 15,-1 3 16-15,-3 0 0 0,1 2 0 0,-2 1 0 16,0 1-64-16,-2 1-16 0,-1 2 0 0,1 0 0 15,-1 3-208-15,-1 2 144 0,-1 2-144 0,1-1 128 16,1 3-128-16,-1-2 0 0,3 3 0 0,-1 0 0 16,1-3 0-16,-1 1 0 0,4 0 0 0,-2-3 0 15,0-2-224-15,0 0 32 16,0 2 0-16,1-1 0 16,1 3-208-16,-2 1-48 0,0-3 0 0,0 3 0 15,0-1-112-15,-3-1-16 0,1-2-16 0,1 1 0 16,-2-1-144-16,0 1-32 0,2-1 0 0,-2-2 0 15,2 1-224-15,-2-1-48 0</inkml:trace>
  <inkml:trace contextRef="#ctx0" brushRef="#br0" timeOffset="54469.39">12386 17172 21183 0,'0'-1'1888'0,"0"0"-1504"0,0-1-384 0,0 2 0 0,0 0 1360 0,0 0 208 0,-1 0 32 0,1 2 16 16,-1 0 1040-16,1 4 208 0,-2 3 32 0,1-1 16 15,1 6-1568-15,-2-1-304 0,2 1-64 0,-1 2-16 16,1-2-560-16,-1 1-112 0,2-1-32 0,0 0 0 15,-1-1-48-15,2-1-16 0,-1-1 0 0,2-3 0 16,0 1-48-16,0-1-16 0,0 1 0 0,-3-9 96 31,0 0-96-31,0 0 0 0,0 0-128 0,0 0 144 0,0 0-144 0,0 0 0 0,0 0 144 0,0 0-144 0,0 0 0 16,0 0 0-16,0 0 0 16,52 38-400-16,-45-40-16 0,0 0 0 0,-1-1-12224 15,-1 1-2448-15</inkml:trace>
  <inkml:trace contextRef="#ctx0" brushRef="#br0" timeOffset="54929.16">12610 17257 22111 0,'-2'-1'976'0,"2"-1"208"0,2 2-944 0,-2 0-240 16,1 2 0-16,-1-1 0 0,1 2 1760 0,2 1 304 0,0 2 64 0,0 2 16 15,-3-8 528-15,0 0 96 0,0 0 32 0,23 47 0 16,-23-47-1840-16,0 0-384 0,0 0-64 0,0 0 0 0,26 48-352 0,-20-42-160 16,-2-2 160-16,-1 0-160 0,0-1 128 0,0-2-128 15,1-1 0-15,-1 0 0 0,-5 0 160 0,2-1-160 16,3 0 160-16,-3-1-160 0,-1-1 128 0,-1-1-128 16,2 1 0-16,-1-2 0 0,0 0 128 0,-2 0-128 15,0-1 0-15,-3-1 0 0,1 0 176 0,-1-1-176 16,2-1 192-16,1-1-192 0,3-1 256 0,1 0-64 15,1-1-16-15,1-2 0 0,1 1-48 0,3-1 0 16,4-3 0-16,0 2 0 0,4-1-128 0,0 4 0 0,1 0 0 16,-1 2 0-16,2 3 0 0,0 3 0 0,-17 4 0 0,0 0 0 31,0 0 0-31,62-4 0 0,-62 4 0 0,0 0 0 16,0 0 0-16,0 0 0 0,64 38 0 0,-64-38 0 15,0 0 0-15,0 0 128 0,27 55-128 0,-26-37 128 16,1 1 32-16,-4-2 0 0,1 0 0 0,-1-3 0 15,2 1-32-15,0-2 0 0,-1-3 0 0,-1 0 0 16,1-3 64-16,0-1 0 0,1-2 0 0,0-1 0 16,1-1-192-16,0-2 128 0,-1 0-128 0,0-1 128 15,3-2-480 1,0 0-96-16,-1-1-32 0,-1-2-12944 0,2 2-2576 0</inkml:trace>
  <inkml:trace contextRef="#ctx0" brushRef="#br0" timeOffset="55246.17">13024 16897 30399 0,'2'1'2704'0,"0"1"-2160"0,1 1-544 0,-2-2 0 0,0 2 1024 0,2 3 80 0,2 3 32 0,-5-9 0 15,0 0 672-15,26 65 144 0,-26-65 32 0,16 60 0 16,-16-60-1056-16,17 59-208 0,-17-59-32 0,6 57-16 15,-6-57-288-15,11 55-64 0,-11-55-16 0,20 51 0 16,-20-51-176-16,0 0-128 0,15 57 192 0,-15-57-192 16,0 0 144-16,0 0-144 0,24 54 0 0,-24-54 144 15,0 0-144-15,0 0 0 0,0 0 0 0,0 0 128 16,0 0-128-16,0 0 0 0,0 0 0 0,0 0 0 16,0 0 0-16,0 0-320 0,0 0 48 0,0 0 16 15,0 0-384-15,0 0-80 0,-1 30-16 0,-8-33-12128 16,2 0-2432-16</inkml:trace>
  <inkml:trace contextRef="#ctx0" brushRef="#br0" timeOffset="55467.67">12881 17127 25791 0,'0'-3'2304'0,"1"-1"-1856"16,2 3-448-16,0-1 0 0,0 1 3264 0,1 0 576 0,5-2 96 0,5-2 32 15,11-3-2256-15,9 0-448 0,3-2-96 0,1-2-16 16,3 4 48-16,-2-1 0 0,-1-1 0 0,-38 10 0 16,56-12-464-16,-56 12-96 0,55-7 0 0,-55 7-16 15,0 0-432-15,0 0-192 0,0 0 160 0,0 0-160 32,60 15-416-32,-55-6-176 0,-4-1-48 0,-1 3-21424 0</inkml:trace>
  <inkml:trace contextRef="#ctx0" brushRef="#br0" timeOffset="57227.28">14467 14922 911 0,'0'-10'0'0,"2"4"0"0,1 1 0 0,-2-1 0 0,-1 2 1648 0,0 1 240 0,1-3 48 0,1-4 16 0,1-4-960 0,-1-4-192 15,0 0-32-15,-2 2-16 0,0 3 1504 0,0 3 304 16,-3 2 64-16,2 1 16 0,-1 3-336 0,-1 2-80 15,2 2-16-15,-2 2 0 0,2 2-48 0,-1 2-16 16,1 2 0-16,2 3 0 0,1 3-656 16,1 3-128-16,-3-17-16 0,8 46-16 0,-8-46-672 0,10 51-128 15,-10-51-16-15,14 52-16 0,-14-52-144 0,14 58-32 16,-14-58 0-16,17 60 0 0,-17-60-80 0,13 53-32 16,-13-53 0-16,11 55 0 0,-11-55-16 0,9 65 0 0,-7-31 0 0,-2-2 0 15,0 1-64-15,-1-2 0 0,-2-2-128 0,0-2 192 16,-1 0-64-16,1-1 0 0,-1-4-128 0,0-2 192 15,1 0-192-15,0-2 128 0,-1-2-128 0,3-4 0 16,-1 1 192-16,1-3-64 0,2 1-128 0,-1-2 192 16,2-1 64-16,-2-1 0 0,1 0 0 0,2-1 0 15,-2-2-16-15,1 0 0 0,0-1 0 0,1 2 0 16,-1-3-32-16,0 1 0 0,0 0 0 0,-1 0 0 16,1 1-80-16,-2 0-128 0,0 1 176 0,-2 0-176 15,1 1 128-15,-2 1-128 0,0 1 0 0,-1-1 0 0,1 2 128 0,0-2-128 16,-1 0 0-16,1-1 0 0,0 1 0 0,-1-3 0 15,3 2 0-15,-2-2 0 0,0-1 0 0,2 0 0 16,-2-1 0-16,2 1 0 0,-1 0 0 0,-1 0 0 16,2 0 0-16,-1 0 0 0,1-1 0 0,0 1 0 15,-1-1 0-15,2 0 0 0,0 1 0 0,0 0 0 16,0 0 0-16,0 0 0 0,0 0 0 0,0-1 0 16,0 3 0-16,0-3 0 0,0 3 0 0,0-1 0 15,2-1 0-15,-2 1 0 0,0 0 0 0,0 0 0 16,1 1 0-16,0-1 0 0,1-1 0 0,-2 1 0 15,0-1 0-15,1 0 0 0,-1-1 0 0,2 0 0 16,-2-1 0-16,1 1 0 0,1-2 0 0,-1 0 0 0,2 0 0 0,0 0 0 16,1-2 0-16,-1 1 0 0,1-1 0 0,0 1 0 15,2 1 0-15,-2-1 0 0,2-1 128 0,-1 1-128 16,2-1 0-16,0 1 160 0,2 0-160 0,-1-1 128 16,4 1-128-16,-2-1 0 0,1-1 0 0,0 2 128 15,0-2-128-15,1 2 0 0,-2-1 144 0,0 1-144 16,4-2 128-16,0 0-128 0,-14 3 160 0,0 0-160 15,53-4 192-15,-53 4-64 0,0 0-128 0,56 2 192 16,-56-2-192-16,0 0 144 0,0 0-144 0,67 4 128 0,-67-4-128 0,0 0 0 16,0 0 0-16,0 0 128 0,70 14-128 0,-70-14 0 15,0 0 0-15,0 0 128 0,0 0-128 0,59 10 0 16,-49-9 0-16,1-1 128 0,-1 0-128 0,-2 0 0 16,4 0 0-16,-2 0 0 0,0 2 0 0,-2-2 0 15,-1 1 0-15,2 0 0 0,-2 1 0 0,0-1 0 16,0 1 0-16,0-1 0 0,-2 2 0 0,0-3 0 15,-1 1 0-15,0 1 0 0,0-2 0 0,-1 0 0 16,-1 0 0-16,0-2 0 0,0 0 0 0,-2-1 128 0,1-2-128 0,-1 1 0 16,2-1 224-16,-2-3-32 0,0 1-16 0,0-1 0 15,1 1 64-15,-1-2 16 16,-1 0 0-16,1-1 0 0,-2-2 0 0,1 0 0 0,-2 0 0 0,0-2 0 16,2 3-16-16,-1-3 0 0,1-2 0 0,-2-2 0 15,2-2-48-15,-2-4-16 0,2 0 0 0,-1-3 0 16,1 2-16-16,-1-2 0 0,1 0 0 0,-2 2 0 15,2-1-32-15,-4-1 0 0,1-1 0 0,0-3 0 16,0 1-128-16,-1 2 192 0,0 1-192 0,-1 0 192 16,3 1-192-16,-1 2 192 0,0-2-192 0,0 1 192 0,2 2 240 0,-1-2 48 15,1-1 16-15,-3-1 0 0,2 1-368 0,1 2-128 32,0 2 0-32,2 0 0 0,-1-1 0 0,-1 1 0 15,2 0 0-15,-1 3 0 0,1 0 0 0,0 2 0 16,1 3 0-16,-1 0 0 0,0 3 0 0,-1-1 0 15,1 3 0-15,-1 0 0 0,1 1 0 0,0 0 0 16,-2 3 0-16,1-2 0 0,-1 1 0 0,1 0 0 16,0 2 0-16,-1-1 0 0,-1 0 0 0,2 1 0 0,-3 0 0 15,1-3 0-15,-1 1 0 0,1 1 0 0,-1-1 0 0,-1 2 0 16,1 1 0-16,0-1 0 0,0-1 0 0,-3 1 0 16,1 1 0-16,-1 0 0 0,-2 1 0 0,-2 0 0 15,0 2 0-15,-5 0 0 0,1 3 0 0,-5 1 0 16,0 0 0-16,0 1 0 0,2 0 0 0,-7 4 0 15,-7-1 0-15,-3 4 0 0,0-2 0 0,2-1 0 16,8-3 0-16,-1 0 0 0,-2-2 0 0,0 0 0 16,3-1 0-16,2 0 0 0,5-2 0 0,3 1 0 15,6-1-448-15,0-1-96 16,2 0-16-16,1 0 0 0,2 1-320 0,0 1-64 0,2 1-16 0,4 0 0 16,-1 2-560-16,4 1-112 0,2 2-32 0,-7-8-20448 15</inkml:trace>
  <inkml:trace contextRef="#ctx0" brushRef="#br0" timeOffset="57829.54">14597 16400 8287 0,'0'-3'736'0,"2"1"-592"0,-1 1-144 0,0-2 0 0,-1 5 1104 0,0-2 192 15,2-2 48-15,-1-1 0 0,2 1 1312 0,-1 2 272 16,-1 2 48-16,-1 3 16 0,0 3-64 0,-1 1-16 0,1 2 0 0,-3 3 0 16,-2 0-1216-16,1 3-240 0,-1 1-48 15,0 2-16-15,0 1-544 0,-1-1-96 0,-1 1-32 0,0 1 0 16,0-3-256-16,-2 0-48 0,2-1-16 0,-1-2 0 16,-1-1-80-16,1-2 0 0,1 0-16 0,-2-4 0 15,2 3 0-15,0-2 0 0,0-2 0 0,2-2 0 16,-3 1-144-16,1-3-32 0,2 0 0 0,1-1 0 15,1 0-128-15,-2 0 0 0,4 0 144 0,-2-2-144 16,2 0 0-16,-1 1 0 0,2-1 0 0,-1 1 0 16,2-1-304-16,-1 1-16 0,2-1-16 0,-2-1 0 31,1 0-336-31,1 1-64 0,-1-1-16 0,0 0-12112 0,2 0-2416 0</inkml:trace>
  <inkml:trace contextRef="#ctx0" brushRef="#br0" timeOffset="58353.02">14433 16387 19343 0,'-1'0'1728'0,"0"0"-1392"0,1 0-336 0,1 0 0 0,-1 0 1872 0,1 0 304 0,1 0 64 0,1-1 16 0,1-1 416 0,3-2 80 16,3-2 0-16,1-1 16 0,2-1-1168 0,1-2-256 15,2-1-32-15,-1-2-16 16,-1 0-672-16,2-1-144 15,1-2-32-15,-2 1 0 0,1-1-112 0,-4 2-16 0,1 0-16 0,-2 1 0 0,-2 3-64 0,-1 1-16 16,-1 0 0-16,-1 1 0 0,0 1 0 0,-2 1 0 31,0-1 0-31,0 1 0 0,1 2-32 0,-2 0-16 16,-1 1 0-16,0 1 0 0,1 1 16 0,-3 1 0 16,1 0 0-16,0 4 0 0,1 2-32 0,-2 1 0 15,0 2 0-15,0 3 0 0,-2 4-160 0,1 2 192 0,1 2-192 0,1 0 192 16,2 1-192-16,-3-21 0 15,0 0 144-15,17 68-144 0,-17-68 0 0,0 0 0 0,19 58 0 0,-19-58 128 16,0 0-128-16,0 0 0 0,26 53 128 0,-26-53-128 16,0 0 160-16,0 0-32 0,0 0-128 0,0 0 192 15,0 0-64-15,0 0 0 0,0 0-128 0,0 0 192 16,0 0-192-16,0 0 0 0,0 0 0 0,0 0 0 16,0 0-480-1,0 0-144-15,0 0-16 0,0 0-16 0,0 0-624 16,0 0-112-16</inkml:trace>
  <inkml:trace contextRef="#ctx0" brushRef="#br0" timeOffset="59037.42">14548 17083 11055 0,'-3'-1'976'0,"-1"0"-784"0,1 1-192 0,2 0 0 0,-2 0 1280 0,-3 0 224 0,-4 0 32 0,-7 1 16 15,-3 3 1024-15,-4 2 208 0,3 1 32 0,1 0 16 16,3 0-464-16,3 2-80 0,3-1-32 0,1-1 0 16,5 0-992-16,2-3-208 0,0 2-32 0,4-2-16 15,2-1-432-15,1 0-96 0,-4-3-16 0,0 0 0 16,0 0-224-16,0 0-48 0,0 0-16 0,70 27 0 15,-70-27-176-15,0 0 160 0,0 0-160 0,56 35 160 16,-56-35-160-16,0 0 0 0,0 0 0 0,0 0 0 0,61 54 0 0,-61-54 0 16,0 0 0-16,0 0 0 0,0 0 0 0,0 0 0 15,52 45 0-15,-48-41 0 0,-1 2 0 0,-3 0 128 16,-1-1-128-16,-4-1 0 0,1 2 176 0,-3-2-48 16,0 2-128-16,-3-2 192 0,0 0-64 0,0 1-128 15,1-2 176-15,-3-1-176 0,4 1 176 0,-1-1-176 16,1-1 160-16,-1 0-160 0,1-1 192 0,1 0-64 0,0 0-128 0,3-1 192 31,-1 0-192-31,2-1 0 0,2-1-144 0,0 1 144 31,1 0-832-31,0-1-64 0</inkml:trace>
  <inkml:trace contextRef="#ctx0" brushRef="#br0" timeOffset="59338.15">14813 17023 26895 0,'2'-12'576'0,"-2"7"128"0,0 1 32 0,0-1 32 0,0 2-608 0,0 2-160 0,0-2 0 0,-2 0 0 0,1-2 2496 0,-2 0 448 16,0 3 112-16,1 2 16 0,-3 2-1408 0,2 4-288 15,-1 3-48-15,1 2-16 0,1 3-736 0,-1 0-160 16,3 2-32-16,-2 1 0 0,2 1-80 0,0 2-32 15,0 1 0-15,2-1 0 0,-2-20-80 0,4 38 0 16,-3-17-16-16,1 0 0 0,-1-1-176 0,1-3 0 16,-2-17 0-16,0 0 128 0,5 44-128 0,-2-31 0 15,-1-2 0-15,-1-1 0 0,2-2 0 0,-2 1 0 0,2-4-128 0,-2 1 128 16,2-3-288-16,-1 0 16 0,2-1 0 0,-1 0 0 31,2-2-176-31,0 0-16 0,-1-2-16 0,0 2-12448 0,0-1-2480 0</inkml:trace>
  <inkml:trace contextRef="#ctx0" brushRef="#br0" timeOffset="59736.43">14918 17298 29487 0,'0'0'1296'0,"0"0"288"0,0 0-1264 0,0 2-320 15,0-2 0-15,0 1 0 16,1 0 1568-16,1 1 256 0,-1 2 48 0,3 2 16 0,-4-6-224 0,0 0-32 15,0 0-16-15,0 0 0 0,0 0-1040 0,0 0-192 16,57 46-64-16,-57-46 0 0,0 0-320 0,0 0 0 16,0 0 0-16,0 0 128 0,61 22-128 0,-61-22 0 15,0 0 0-15,42-6 0 0,-26 2-128 0,-2-2 128 16,3 0-128-16,-3-2 128 0,0-1 0 0,0 0 0 16,-3-1 0-16,1 0-128 0,-2 0 128 0,-3 0 0 15,-2 0 128-15,-2 0-128 0,-3 0 256 0,-3-1-32 0,-1 1 0 0,-4-1 0 16,-4-1 112-16,-2 0 32 0,-1 0 0 0,-4 0 0 15,-1 0-16-15,-1 3 0 0,-1 0 0 0,-2 2 0 16,1 3 0-16,0 0 0 0,4 2 0 0,-1 2 0 16,4 3-64-16,2 0-16 0,3 1 0 0,1 2 0 15,2-1-272-15,0 2 0 0,3 3 0 0,1 0 0 16,1-1-384-16,0 2-48 0,3 2 0 0,0-2 0 31,1 0-448-31,-1-11-80 0,0 0-32 0,0 0-18960 0</inkml:trace>
  <inkml:trace contextRef="#ctx0" brushRef="#br0" timeOffset="60212.66">15253 17324 26719 0,'0'0'2368'0,"0"0"-1888"16,1 0-480-16,-1 0 0 0,0 0 1616 0,0 1 240 0,0 0 32 0,-1 4 16 15,1 2 224-15,0 4 48 0,-2 2 16 0,2 1 0 16,-1 3-1328-16,1 1-272 0,0 2-48 0,1 0-16 15,-1-20-224-15,9 42-48 0,-9-42-16 0,0 0 0 16,13 59-240-16,-13-59 0 0,0 0 128 0,0 0-128 31,8 44 0-31,-5-35-128 0,-2-1 128 0,2 1-208 0,-2-4 80 0,-1 0 128 0,2-1-208 0,-4-3 80 16,2 1 128-16,0-2-160 0,-2-2 160 0,0-1-160 16,1-1 160-16,-2-1 0 0,-3-3-144 0,2-1 144 15,0-1 0-15,-2-2 0 0,1 1 0 0,-3-3 0 16,1 0 192-16,-1-3 16 0,1 1 0 0,-2-3 0 15,2-3 112-15,-1 0 0 0,1-4 16 0,0-2 0 16,3-3-48-16,-1 1-16 16,5 1 0-16,2-1 0 0,2 2-128 0,2 1-16 15,2 3-128-15,2 0 192 0,3 3-192 0,-2 1 0 16,3 4 0-16,-5 5 0 0,-1 1 0 0,-1 3 0 16,3 1 0-16,1 2 0 0,-11 4 0 0,0 0 0 15,58 0 0-15,-58 0 0 0,0 0 144 0,61 26-144 0,-61-26 128 16,0 0-128-16,0 0 192 0,45 63-32 0,-45-63-16 15,0 0 0-15,4 51-144 0,-11-35 160 0,2-1-160 0,-2-2 160 16,0 0-160-16,-2-2 128 0,1-1-128 0,-2-2 128 16,1-1-128-16,1 0 192 0,-2-1-192 0,1 0 192 15,-1-2-192-15,1 0 0 0,0-1 0 0,1-2 0 32,1 1-672-32,1-2-112 0,0 0-32 0,2-2-12960 0,0 1-2608 0</inkml:trace>
  <inkml:trace contextRef="#ctx0" brushRef="#br0" timeOffset="60592.49">15585 17291 5519 0,'-23'-1'496'0,"15"-1"-496"0,5 2 0 0,1 0 0 0,2-1 5120 0,0-1 912 15,2 1 192-15,2 0 48 0,5-2-2048 0,-1 0-416 16,3-1-80-16,-2 0-16 0,1-1-2256 0,-3 2-464 15,1-1-96-15,1 0 0 0,-1 0-336 0,1-2-64 16,1 2-16-16,-3-2 0 0,1 2-256 0,-1 0-48 0,-1-2-16 16,-1 0 0-16,1 1-160 0,-3-1 192 15,0 0-192-15,-3 1 192 0,0-1-192 0,-2-1 160 0,-2 1-160 0,-2-1 160 16,-2 0-160-16,-1 0 192 0,0 2-192 0,-4-1 192 16,0-1-192-16,-1 1 0 0,0 2 0 0,-2 1 128 15,1 0-128-15,1 5 0 0,0 1 144 0,1 1-144 16,2 3 192-16,-1 3-16 0,5 0-16 0,-1 1 0 15,3 2-16-15,3 1 0 0,2 4 0 0,0-18 0 16,0 0-144-16,18 57 0 0,-18-57 0 0,0 0 0 16,45 52 0-16,-45-52 0 0,0 0 0 0,0 0 0 0,65 44 128 0,-65-44-128 15,0 0 192-15,0 0-64 0,75 18 0 0,-75-18 0 16,0 0 0-16,57-1 0 0,-57 1-128 0,0 0-256 16,48-6 64-16,-36 5-14560 15,-2 1-2912-15</inkml:trace>
  <inkml:trace contextRef="#ctx0" brushRef="#br0" timeOffset="63169.68">15438 14194 11055 0,'0'-1'976'0,"0"1"-784"0,0 0-192 0,0 0 0 0,0-1 1472 0,0 1 256 15,-2 0 64-15,2 0 0 0,-1 1 1344 0,0 2 288 16,1 1 48-16,-2 3 16 0,4 4-1440 0,-4 4-304 16,4 1-48-16,-2 3-16 0,0 1-1024 0,0 1-208 15,-3 0-32-15,1 0-16 0,-1 0-144 0,2-1-16 0,-2 1-16 0,2-2 0 31,-1 0-224-31,1-2 176 0,1-1-176 0,1-2 160 16,1 0-160-16,-1-2 0 0,-1-4 0 0,2 2 0 16,-1 0 192-16,2 1-32 0,-2-1-16 0,1 0 0 15,-1 1-144-15,1-2 160 0,0 1-160 0,0-3 160 16,-1 0-160-16,1-3 160 0,-1 2-160 0,0-4 160 16,1 1 32-16,-1-1 0 0,-1-1 0 0,2 0 0 15,-2 1 0-15,0-2 0 0,0 1 0 0,0-2 0 16,1 1-32-16,-1 0 0 0,1-2 0 0,2 0 0 15,0-1 32-15,3 0 16 0,1-3 0 0,1 2 0 16,1-2-48-16,1 2-16 0,2-1 0 0,1-3 0 0,1 3-144 16,2-1 0-16,-2 3 144 0,0 1-144 0,-3-1 0 0,5 1 0 15,1 2 0-15,1 0 0 0,2 0 0 0,1 2 0 16,3-1 0-16,2 1 0 0,-1-1 0 0,2 0 0 16,0 1 0-16,1-1-128 0,-1-1 128 0,-2 2-160 15,-4-1 160-15,1 0-160 0,-1 4 160 0,1-3-128 16,1 3 128-16,-2-1-128 0,0 2 128 0,-4-1-128 15,0 1 128-15,-1 0-128 0,1-1 128 0,-3 1-160 16,-1 0 160-16,-2-1-160 0,-3-1 160 0,2 1 0 16,0-3-144-16,0 1 144 0,-3-1 0 0,0-1 0 0,0 1-144 0,-1-2 144 15,0 0 0-15,-2 0 0 0,0 0 0 0,0-2 0 16,1 1 0-16,-3 1 128 0,0-2-128 0,1 1 144 16,-1-1-16-16,0 1-128 0,-1-2 192 0,1 0-64 15,0 1 64-15,0-1 0 0,-1-1 0 0,1-2 0 16,-2 2 96-16,0-2 32 0,1 0 0 0,1-1 0 15,-2 0 64-15,0-1 0 0,0-1 16 0,0-1 0 16,0 2-48-16,-2-2-16 0,1-3 0 0,1-1 0 16,-2 0 64-16,-1-3 16 0,2 2 0 0,-2-2 0 15,2-2-32-15,-1 1 0 0,2-2 0 0,0 0 0 16,0-1 0-16,-1 0-16 0,1 0 0 0,0 0 0 0,0-1-96 0,0 3-16 16,3 0 0-16,-3 4 0 0,-2 1-64 0,0-2-32 15,0 3 0-15,1 1 0 0,-1 0 16 0,0 1 0 16,0 1 0-16,-2 0 0 0,1 3-16 0,-3 0 0 15,1 0 0-15,-1 0 0 0,0 0-32 0,-1 0 0 16,-1 0 0-16,-1 0 0 0,2 1 0 0,-1 2-128 16,-2 0 192-16,-1-1-64 0,-1 1-128 0,-3 0 128 15,-1 1-128-15,-3 0 128 0,-1 2-128 0,-1 1 0 16,-2 0 0-16,-2 1 0 0,-7 2 0 0,0 0 0 0,-3 1 0 0,-1 0 0 16,-2 2 0-16,-1 0 0 0,-1-2 0 0,1 1 0 15,5 0 0-15,1-1 0 0,5-1-176 0,2 1 176 16,7 0-384-16,0 0 0 0,4 1 0 0,2-1 0 31,2 2-592-31,2-1-112 0,1 2-32 0,2 3 0 16,2 2-400-16,1 2-80 0,2 4 0 0,-2 7-18656 0</inkml:trace>
  <inkml:trace contextRef="#ctx0" brushRef="#br0" timeOffset="85344.66">16259 14922 3679 0,'4'-3'320'0,"-3"0"-320"0,-1 2 0 0,-1-1 0 0,1 1 960 0,0-3 112 0,1-2 16 0,1-4 16 15,0 0 736-15,1-1 144 0,0 3 16 0,0 1 16 16,-2 2-416-16,1 2-64 0,-2 3-32 0,0 2 0 0,0 2-80 0,-2 0-16 15,1 3 0-15,-2 0 0 16,2 1-448-16,-2-3-112 16,0 4-16-16,0-2 0 0,2-2 192 0,1 1 48 0,0 1 0 0,0-1 0 0,1-1 176 0,2 1 32 15,1 0 16-15,2 1 0 0,-2 1-208 0,0 2-64 16,1 0 0-16,-1 1 0 0,-4-11-464 0,0 0-112 16,14 46 0-16,-10-30-16 15,-1 6-128-15,0-1-32 0,-2 0 0 0,1 3 0 0,-1 4-64 0,-1 1-16 16,2 0 0-16,-2 1 0 0,1 1-64 0,-1-1-128 15,0-1 176-15,-1 1-176 0,-1 0 160 0,-1-3-160 0,-1-2 128 0,1 0-128 16,-1-1 128-16,0-1-128 0,-1-2 0 16,1-1 128-16,1-2-128 0,1-2 0 0,0-2 0 0,-1 0 0 15,2-1 128-15,0-2-128 0,1 2 128 0,0-3-128 16,-2-3 128-16,2 1-128 0,0-1 128 0,0 0-128 16,0 0 144-16,0-1-144 0,-1 0 160 0,1-1-160 31,-2 0 160-31,2-1-160 0,-1 0 160 0,-2 0-160 0,2 1 160 0,-2 0-160 0,0 1 160 0,-1 0-160 15,0-1 128-15,1 2-128 0,0-1 0 0,0 1 144 16,2-1-144-16,-2-1 0 0,1 1 0 0,1 0 128 16,0-2-128-16,-1 0 0 0,2-2 0 0,0 0 0 0,0 3 128 0,0-3-128 15,2 1 0-15,-1 0 128 0,0 0-128 0,2 0 0 16,0 0 144-16,-2-1-144 16,2 3 0-16,0-3 144 0,0 1-144 0,-2 0 0 0,2 1 144 0,-1-1-144 31,0 0 0-31,1 0 144 0,0-2-144 0,0 2 0 15,1-2 0-15,-1 1 128 0,3-1-128 0,-1-1 0 16,2 0 144-16,2 0-144 0,-1 0 160 0,1 0-32 16,-9 0-128-16,0 0 192 0,0 0-192 0,0 0 176 15,56-1-176-15,-56 1 160 0,0 0-160 0,0 0 0 16,57-13 144-16,-57 13-144 0,0 0 0 0,51-13 128 0,-51 13-128 16,0 0 0-16,56-12 128 0,-56 12-128 15,0 0 128-15,57-10-128 0,-57 10 0 0,0 0 128 0,55-3-128 0,-55 3 0 16,0 0 0-16,0 0 144 0,68 0-144 0,-68 0 0 15,0 0 128-15,0 0-128 0,57 6 0 0,-57-6 0 16,0 0 0-16,0 0 0 0,0 0 0 0,63 8 0 16,-63-8 0-16,0 0 0 0,0 0 0 0,0 0 0 15,66 7 0-15,-66-7 0 0,0 0 0 0,0 0 0 16,0 0 0-16,0 0 0 0,0 0 0 0,0 0 0 16,61 10 0-16,-58-9 0 0,-1-1 0 0,0 2 0 15,-2-1 0-15,1-1 0 0,-1 0 0 0,-1 0 0 16,1 0 0-16,0-1 0 0,0-1 0 0,0 0 0 0,1-1 160 0,-1-1-160 15,2-1 128-15,-1 0-128 0,0-2 256 0,1 0-48 16,1-2 0-16,-2 1 0 0,2-2 48 0,-2 0 16 16,2-1 0-16,-1 1 0 0,-1 1-32 0,2 1-16 15,-2-4 0-15,1-3 0 0,0-1-32 0,1 2-16 16,2-3 0-16,-1-1 0 0,0 2-48 0,3-1-128 16,0 2 192-16,0 1-64 0,0 0-128 0,0 1 160 15,0 0-160-15,-1-1 160 0,1 3-160 0,-3-1 128 16,2 0-128-16,-2-1 128 0,2 2 16 0,-2-1 0 0,0 1 0 0,1-2 0 15,-1 2 48-15,-1 0 0 0,-1-1 0 0,0 1 0 16,1-2-16-16,-3 1 0 0,1-2 0 0,-1 1 0 16,0 0 0-16,-1-2 0 0,-1-2 0 0,-1 1 0 15,2 1-32-15,-3-2 0 0,1 0 0 0,-3-2 0 16,2 1-144-16,-2-2 192 0,2 5-192 0,1 2 192 16,-1 2-192-16,0-2 160 0,-2-3-160 0,1-1 160 15,-2 2-32-15,-1-1-128 0,1 2 192 0,2 1-64 0,-2 2 288 16,1 0 48-16,2 2 16 0,0 0 0 0,-2 1-352 0,2 0-128 15,-1 1 0-15,0-2 0 0,1 2 0 0,-2-1 0 16,0 1 0-16,2-2 0 0,0 2 0 0,0 0 0 16,-1 0 0-16,0 0 0 0,0 0 0 0,0 0 0 15,-1 0 0-15,-1-2 0 0,1 4 0 0,-1-2 0 16,-1 0 0-16,-1 0 0 0,0 0 0 0,0-1 0 16,1 4 0-16,-2-1 0 0,-2 0 0 0,1 3 0 15,0-1 0-15,-1 1 0 0,3 1 0 0,-4 1 0 16,0 1 0-16,-2 2 0 0,-2 0 0 0,-2 1 0 0,0-1 0 0,-3 1 0 15,0 0 0-15,-1 1 0 0,2-1 0 0,0 0 0 16,0-1 0-16,-2 0 0 16,2 0 0-16,-2-2 0 0,2-1 0 0,-2 0 0 0,4 0 0 0,-1-3 0 15,1 2 0-15,3-2 0 0,1 2 0 0,4-4 0 32,1 3-896-32,3 0-112 0,3-1-16 0,-2 0-16 15,3 2-464-15,3-2-96 0,-1 2 0 0,2 1-21312 0</inkml:trace>
  <inkml:trace contextRef="#ctx0" brushRef="#br0" timeOffset="86629.46">16364 16689 16575 0,'2'0'1472'0,"-1"-1"-1168"0,1-1-304 0,-2 1 0 0,0 1 2064 0,1-1 368 0,2-4 64 0,1 1 0 16,2-3 448-16,2-1 64 0,1-2 32 0,-1 0 0 15,1 1-1440-15,-1-1-272 0,-1 1-64 0,2-1-16 32,-2 0-656-32,1 0-128 0,1-1-16 0,1-2-16 0,0 0-32 0,-1 0 0 0,0-2 0 0,1 1 0 15,0-2-16-15,-2 1-16 16,2-2 0-16,0 3 0 0,0-2-48 0,-2 2-16 0,1 0 0 0,-2 0 0 15,1 1-48-15,1 0-16 0,-1 1 0 0,1-1 0 16,-2 0-64-16,0 0-16 0,1 1 0 0,-2 0 0 0,0 3-32 0,-2-1 0 16,-1 0 0-16,0 3 0 0,-1 0-128 0,-2 0 160 15,0 1-160-15,0-1 160 0,0 3-160 0,0-1 0 16,-2 1 0-16,-1 1 0 16,0 0 0-16,0 1-256 0,-1-1 64 0,1 3 16 15,-1-2-528-15,-2 2-96 0,0 2-32 16,1-1 0-16,-2 2-672 0,1 0-144 0</inkml:trace>
  <inkml:trace contextRef="#ctx0" brushRef="#br0" timeOffset="87025.55">16442 16273 11967 0,'2'0'1072'0,"-1"0"-864"0,0-2-208 0,1 2 0 16,1-1 1968-16,-1-1 336 0,4-1 80 0,3-1 16 16,5-3 1744-16,3-1 336 0,2-1 80 0,0-2 16 15,-1 1-2528-15,-1-1-496 0,0-1-96 0,0 3-32 16,-3 0-640-16,0-1-128 0,0 3-16 0,1-1-16 16,-3 2-96-16,0-1-16 0,-1 3 0 0,-3-2 0 15,2 2-64-15,-3 0-32 0,-1-1 0 0,0 1 0 16,-2 1-80-16,-1 0-16 0,1 2 0 0,-3 0 0 15,2 1-80-15,-1 1-32 0,-2 0 0 0,0 4 0 0,0 0-48 0,-2 2-16 16,1 3 0-16,-2 2 0 0,1-3-16 0,1 3-128 16,-2 0 192-16,2 3-64 0,-1-1-128 0,0 1 0 15,0 2 0-15,1-3 128 0,1-1-128 0,-2-2 0 16,2-1 0-16,0 2 0 0,0-3 0 0,0 0 0 16,2-1 0-16,-1-1 0 0,1 1 0 0,-1-4 0 15,0 1 0-15,1-2 0 0,1 0-192 0,-2 0 0 0,2-2-16 0,-2 1 0 31,1-1-368-31,-2 1-80 0,0-1-16 0,0 2 0 16,-2-2-240-16,1 1-48 0,1 0-16 0,-2 1-12528 0,1 0-2496 0</inkml:trace>
  <inkml:trace contextRef="#ctx0" brushRef="#br0" timeOffset="87657.95">16658 16994 14735 0,'3'-1'1312'0,"-3"0"-1056"0,0-1-256 0,0 1 0 0,0-1 2624 0,2 1 448 0,-2-2 112 0,1 0 16 16,0-1 528-16,-1-3 112 0,2 0 32 0,-1 0 0 15,-1 0-2256-15,-1 1-448 0,-2 1-80 0,0-3-32 0,-3 3-288 0,1-1-48 16,-1 3-16-16,-1 1 0 16,-1 0-240-16,-5 4-48 0,-1 0-16 0,-5 5 0 0,1 3-224 0,-2 2-48 15,1 0-128-15,0 1 192 0,4 3-192 0,-1-2 0 16,3 3 0-16,3-3 0 0,3 0 0 16,0-1-160-16,3-2 160 0,3 0-128 0,-1 1-64 0,4-4-16 15,-2-8 0-15,0 0 0 16,0 0-64-16,0 0-16 0,0 0 0 0,56 35 0 0,-56-35-32 0,0 0-16 15,0 0 0-15,65 12 0 0,-65-12 112 0,0 0 32 16,0 0 0-16,57 22 0 0,-57-22 0 0,0 0 16 16,0 0 0-16,0 0 0 0,42 41 176 0,-42-41-208 0,0 0 80 0,0 0 128 15,1 33-128-15,-5-25 128 0,-1 1 0 0,-2-4 0 16,-1 1 128-16,0 0 80 0,0-1 32 0,-2 1 0 16,0-2 128-16,0-1 16 0,0 1 16 0,1-2 0 15,1-1-16-15,1 0-16 0,1-1 0 0,1-1 0 16,-1 1-368-16,2 0 0 0,0 0 0 0,1-1 128 31,0 2-704-31,1-1-144 0,1 1-32 0,0 2-19360 0</inkml:trace>
  <inkml:trace contextRef="#ctx0" brushRef="#br0" timeOffset="87990.06">16914 16872 29487 0,'-3'-12'1296'0,"2"5"288"0,-1 2-1264 0,2 0-320 0,0 2 0 0,0 2 0 0,-1 0 2112 0,0-2 352 16,-2-1 80-16,0 1 16 0,0 3-752 0,-3 1-144 16,1 6-16-16,-1 3-16 0,0 3-720 0,1 1-144 15,-1 4-16-15,2 2-16 0,0 1-352 0,1 2-64 16,0 1 0-16,2-1-16 0,1 1-144 0,0-2-32 15,0-22 0-15,4 47 0 0,-3-26-128 0,-1-21 0 0,6 39 0 0,-6-39 0 16,6 33 0-16,-6-33 0 0,0 0 0 0,11 41 0 16,-11-41 0-16,0 0 0 0,0 0 0 0,0 0 0 15,25 49 0-15,-25-49-192 0,0 0 64 0,0 0 128 16,0 0-288-16,0 0 64 0,0 0 16 0,57 20 0 16,-57-20-176-1,0 0-48-15,0 0 0 0,0 0 0 16,52-11-336-1,-52 11-80-15,0 0-16 0,0 0-18720 0</inkml:trace>
  <inkml:trace contextRef="#ctx0" brushRef="#br0" timeOffset="88379.6">17085 17146 23951 0,'0'-2'1056'0,"0"1"224"0,0 1-1024 0,0 0-256 16,0 0 0-16,0 0 0 0,0 1 1776 0,0 2 288 15,0 1 64-15,1 2 16 0,-1 2 448 0,0-8 96 16,0 0 0-16,3 33 16 0,-3-33-1760 0,0 0-368 16,7 35-64-16,-7-35 0 0,0 0-224 0,0 0-32 15,21 44-16-15,-21-44 0 0,0 0-240 0,0 0 176 0,0 0-176 0,50 31 160 16,-50-31-160-16,0 0 0 0,0 0 0 0,0 0 0 16,59-1 0-16,-59 1 0 0,0 0 0 0,40-17 0 15,-40 17 0-15,28-17 0 0,-28 17 128 0,27-19-128 16,-16 8 0-16,-2 0 160 0,-1 1-160 0,-2-1 160 15,-1-1 96-15,-2 0 0 0,-1-3 16 0,-4 1 0 16,-2 0 224-16,-3-1 32 0,-2-2 16 0,0-2 0 0,-4 1 112 16,-1 1 32-16,-2 1 0 0,-1 4 0 0,-1 2-96 0,1 3-16 15,0 3 0-15,-1 2 0 0,-2 4-96 0,-1 2-32 16,2 3 0-16,1 1 0 0,1 2-176 0,3 2-32 16,0-1-16-16,2 0 0 0,2 2-224 0,1 0 0 15,2 1 0-15,1-2 0 16,3 4-640-16,2-2-80 0,1-14-16 0,0 0 0 15,11 42-864-15,-11-42-160 0</inkml:trace>
  <inkml:trace contextRef="#ctx0" brushRef="#br0" timeOffset="88861.6">17442 17374 30399 0,'-1'10'1344'0,"1"-4"288"0,0 0-1312 0,0-2-320 0,-2-1 0 0,2 0 0 0,0 1 1872 0,0 1 304 0,0 5 64 0,0 3 16 15,2 0-848-15,-1 1-192 0,-1-3-16 0,2-1-16 16,-2-1-800-16,1-2-144 0,1-2-48 0,-2-2 0 0,2 0-192 0,-2-3 128 16,2 1-128-16,-2-2 0 0,0-2 0 0,0 0 0 15,-2 0 0-15,0-1 0 16,2-1 0-16,-3-3 0 0,1 1 0 0,-1-2 0 0,1-1 176 0,0-3-176 15,-1-1 192-15,1-3-192 16,-1-2 432-16,-1-3-32 0,1-4 0 0,1-2 0 0,1 1 192 0,-1-4 48 16,1 0 0-16,1 0 0 0,3 0-160 0,-2 1-32 15,4 2 0-15,0 1 0 16,2 5-272-16,0 2-176 0,2 3 192 0,1 1-192 0,1 4 0 0,2 2 0 0,1 1 0 0,-14 9 0 16,0 0 0-16,0 0 0 0,52-12-128 15,-52 12 128-15,0 0-224 0,0 0 48 0,58 24 16 0,-58-24 0 16,0 0-16-16,31 42 0 0,-31-42 0 0,0 0 0 15,13 51 16-15,-15-36 0 0,0 1 0 0,-5-2 0 16,-2-3 160-16,-1 1 0 0,0-4-144 0,0 2 144 16,-2-1 0-16,-1-1 240 0,-1-1-48 0,0-1 0 15,0-1 288-15,1 0 48 0,0-1 16 0,0-3 0 16,2-1-16-16,1 0 0 0,2-3 0 0,-2 1 0 16,3-3-528-16,1 0-144 0,0 0-16 0,2 1 0 15,1 0-1040-15,1 0-208 0,0 1-32 0,4 3-19936 16</inkml:trace>
  <inkml:trace contextRef="#ctx0" brushRef="#br0" timeOffset="89582.02">17695 17168 26719 0,'-1'2'2368'0,"1"-1"-1888"0,1 0-480 0,1-1 0 0,-1 2 1408 0,0-1 176 0,1 1 32 0,-2-2 16 16,0 0 368-16,0 0 80 0,0 0 16 0,0 0 0 16,52 34-1168-16,-52-34-224 0,0 0-64 0,0 0 0 15,0 0-192-15,55 8-64 0,-55-8 0 0,0 0 0 16,0 0 0-16,50-10-16 0,-50 10 0 0,0 0 0 15,25-14-64-15,-16 8-16 0,-1 1 0 0,-2-2 0 16,-2 0 64-16,2-2 16 0,2 2 0 0,-4 0 0 0,-1-1 32 0,-4-2 16 16,-1 0 0-16,-3 0 0 15,0 0-32-15,-2-1 0 0,-1-1 0 0,-3 2 0 0,-2 1-128 0,-1 0-16 16,-2 2-16-16,-1 1 0 0,2 5-224 0,-2 0 176 16,1 3-176-16,2 3 160 0,0 0-160 0,3 5 0 15,1 1 0-15,0 4 0 0,3 0 0 0,1 2-144 16,2 1 144-16,1 4 0 0,3-22-128 0,7 43 128 15,-7-43 0-15,14 47 0 0,-14-47-128 0,0 0 128 16,33 59 0-16,-33-59 0 0,0 0-144 0,41 47 144 0,-41-47 0 16,0 0-144-16,0 0 144 0,62 33-128 15,-62-33 128-15,0 0-128 0,0 0-208 0,68 0-48 0,-68 0 0 0,0 0 0 32,43-15-704-32,-43 15-128 0</inkml:trace>
  <inkml:trace contextRef="#ctx0" brushRef="#br0" timeOffset="91836.35">15500 9705 2751 0,'-1'1'256'0,"-1"-1"-256"0,2 1 0 0,-1-1 0 0,-1 2 384 0,1-1 48 16,-2 4 0-16,-3 0 0 0,-2 2 560 0,-2 3 112 31,0 0 32-31,-1 1 0 0,1 1 144 0,-1-2 16 16,-1 1 16-16,1 2 0 0,3-5-320 0,2-2-64 0,2-2-16 0,-1 0 0 15,0 2-160-15,-1-1-48 0,-1 4 0 16,-4 4 0-16,-6 6-144 0,-7 8-48 0,-3 3 0 0,-4 4 0 16,-2 3-240-16,-3 1-48 15,-2 1-16-15,-3 5 0 0,0 1-208 0,1 2 0 0,3-1 0 0,6-3 0 16,3-2 0-16,4-6 0 0,3-1 0 0,4-1 0 16,1-1-128-16,5-5 128 0,3-4 0 0,0-4 0 15,1 4-192-15,2-2 64 0,1 2 128 0,1-1-208 16,0-1 208-16,1-1 0 0,2 0 0 0,0-2 0 15,0-1 0-15,0-1 0 0,0 1 0 0,0-4 0 16,0-1 0-16,2-2 256 0,-2 1-48 0,0-2-16 16,0-3 64-16,0-1 0 0,1-1 0 0,-1-1 0 0,2 0-256 0,-1-1 176 15,2-1-176-15,-2-1 160 16,2 0-864-16,0-1-192 0,0-1-16 0,-2-1-8272 16</inkml:trace>
  <inkml:trace contextRef="#ctx0" brushRef="#br0" timeOffset="92423.74">14640 10585 6447 0,'0'0'576'0,"0"1"-576"0,0 1 0 0,0-1 0 0,0 0 656 0,0 1 32 16,0 2 0-16,0 2 0 0,1 4 144 0,-1 1 16 16,0 4 16-16,0 1 0 0,1 1 432 0,-1 1 96 0,3 4 16 0,-1-3 0 15,1 1-448-15,1 0-96 16,0 0-16-16,0-2 0 0,0 2-208 0,2-3-64 0,-2 0 0 0,2-5 0 15,0 1-48-15,-1-3-16 0,1-3 0 0,-2 0 0 16,2-3 352-16,1 1 64 16,0-1 16-16,-1-1 0 0,1-1-64 0,0 0-16 15,0-1 0-15,-2-1 0 0,1 0-128 0,1-3-32 0,2 1 0 0,1-5 0 16,1 0 320-16,0-2 48 0,0-1 16 0,1-1 0 0,0 0-192 16,1-2-48-16,0-1 0 0,1 1 0 0,2-3-400 0,-2 4-96 15,-2-2-16-15,1 2 0 0,-2 2-160 0,-2 2-48 16,-2 1 0-16,-3 1 0 0,0 2-128 0,-2 1 0 15,-2 0 0-15,-2 1 0 32,1 2-944-32,-3 0-64 0,0 1-16 0,-1 2-16432 0</inkml:trace>
  <inkml:trace contextRef="#ctx0" brushRef="#br0" timeOffset="108266.9">21597 14840 11967 0,'-2'-1'1072'0,"2"-1"-864"0,0 1-208 0,0 1 0 0,2 0 1104 0,-2 0 176 16,0-2 48-16,1 0 0 0,-1 0 1360 0,2 1 288 15,-1 1 48-15,1 1 16 0,-2 1-928 0,1 0-176 16,0 3-32-16,-1-1-16 0,2 1-752 0,-2 3-160 15,0-3-16-15,1 4-16 0,1-2-320 0,-1 1-64 32,0-2-16-32,1 1 0 0,1-1-160 0,-1 2-48 15,-2-8 0-15,0 0 0 0,0 0-112 0,20 48-32 0,-20-48 0 0,0 0 0 16,13 45-48-16,-13-45-16 0,4 36 0 0,-2-15 0 16,-1 0-128-16,-1 2 160 0,1 2-160 0,-2 0 160 15,0 1-160-15,-2-1 0 0,1 2 144 0,-2 0-144 16,1 0 0-16,1 0 0 0,-3 1 0 0,1-4 128 15,1-6-128-15,0 2 0 0,1-2 0 0,-1 2 128 16,0-1-128-16,1-2 0 0,0 0 0 0,0-1 0 0,1-1 0 16,1-1 0-16,0-2 0 0,0 1 128 0,0-2-128 0,0-1 176 15,1 2-176-15,1-1 192 0,-2-11-192 0,0 0 0 16,1 35 0-16,-1-22 128 0,-1-2-128 0,1 1 0 16,-2-1 0-16,1 2 0 0,-2-1 0 0,2 0 0 15,-1 0 0-15,1-2 0 0,1 0 0 0,-2 0 0 16,4-2 0-16,-1 1 0 0,1-3 0 0,0-1 0 15,0 1 0-15,-1-2 0 0,1-1 0 0,-1 0 0 16,2-2 0-16,-2 1 0 0,1-1 128 0,-1 0-128 16,2 1 0-16,0-2 128 0,-2 1-128 0,2-1 160 15,0 0-160-15,-2 2 160 0,4-2-160 0,-4 0 160 0,2 1-160 0,0-1 160 16,-1-1-160-16,1 1 0 16,0 0 0-16,1-2 128 0,-1 4-128 0,1-2 0 0,1 0 0 0,-1 0 128 15,1-2-128-15,1 1 0 0,0-1 0 0,-1 1 0 16,1 0 128-16,3-1-128 0,-1 1 0 0,2-2 128 15,-10 3-128-15,0 0 0 0,38-9 144 0,-38 9-144 16,0 0 0-16,48-11 128 0,-48 11-128 0,34-8 0 16,-34 8 0-16,45-12 144 0,-45 12-144 0,48-11 0 15,-48 11 144-15,43-7-144 0,-43 7 0 0,42-6 144 0,-42 6-144 0,42-5 0 16,-42 5 144-16,50-4-144 0,-50 4 0 0,46-3 144 16,-46 3-144-16,50-5 0 0,-50 5 128 0,0 0-128 15,66-4 0-15,-66 4 0 0,0 0 0 0,65-7 0 16,-65 7 0-16,0 0 0 0,51-3 0 0,-51 3 0 15,0 0 128-15,0 0-128 0,0 0 128 0,0 0-128 16,62 13 192-16,-62-13-192 0,0 0 176 0,0 0-176 16,0 0 160-16,0 0-160 0,0 0 128 0,0 0-128 15,0 0 0-15,0 0 144 0,0 0-144 0,0 0 128 16,58 18-128-16,-56-20 128 0,-1 0-128 0,0-1 160 16,-1-1-160-16,0 0 160 0,0 0 0 0,-1-1 0 0,0 0 0 0,1-2 0 15,-2 0 48-15,2-2 16 0,-1 3 0 0,1-2 0 16,0-5 96-16,-2-1 0 15,1-4 16-15,0-1 0 0,-1-2 112 0,2 0 0 0,0-3 16 0,2-1 0 16,-2-1-80-16,0-1-32 0,0-1 0 0,0-2 0 16,0 2-112-16,0-2-32 0,-2 4 0 0,1-3 0 15,1 1-80-15,-2 0-128 0,1-2 176 0,-1-1-176 16,2-1 176-16,0-4-176 0,2 0 160 0,-1-3-160 16,-1 3 176-16,-1 0-176 0,-1 2 192 0,1 2-192 15,1 4 160-15,-1 2-160 0,-1 4 128 0,-1 2-128 0,1 0 128 0,0 5-128 16,1 0 128-16,-3 3-128 0,1 0 128 0,0 3-128 15,0-1 128-15,-1 1-128 0,-2 2 144 0,0-1-144 16,-3 2 160-16,-1-1-160 0,-2 3 160 0,0-2-160 16,-1 2 160-16,-1 0-160 0,1 1 128 0,-5 0-128 15,-5 0 0-15,-2 0 144 0,-6 0-144 0,-2 1 0 16,-1 0 144-16,2 1-144 16,5-1 0-16,-4 1 0 0,-4 1 0 0,-4-3 128 0,1 3-128 0,2 0 0 15,3 2 0-15,2-2 0 0,0 1 0 0,3 0 0 16,1 2-176-16,3 0 176 15,3 1-688-15,2 1-32 0,5-1-16 0,4 1 0 16,5 0-864-16,3 2-192 0</inkml:trace>
  <inkml:trace contextRef="#ctx0" brushRef="#br0" timeOffset="110298">21538 16617 911 0,'0'-5'0'0,"1"2"0"0,2-1 0 0,0 1 0 0,-1 0 4592 0,1 0 832 0,3-1 160 0,1-3 48 0,3-2-2048 0,4-3-416 16,2-3-80-16,0-2-16 0,0 2-640 0,1 1-144 15,-1-2-32-15,-1 4 0 0,-1-4-1408 0,0 3-272 16,0-1-64-16,-1 0-16 16,-2 1-112-16,1-2-32 0,-1-1 0 0,0-1 0 0,1 0-16 0,-1 0 0 15,0 0 0-15,1 0 0 16,-3 1-16-16,1 0 0 0,2 0 0 0,-4 2 0 0,-1 3-48 0,-1 1-16 0,-2 3 0 0,-3 1 0 15,2 4-256-15,-3-1 128 0,0 1-128 0,-1 2 0 16,-1 2 0-16,0-1-304 16,-3 1 48-16,1 0-13488 15,0 3-2688-15</inkml:trace>
  <inkml:trace contextRef="#ctx0" brushRef="#br0" timeOffset="110679.16">21611 16212 14735 0,'-4'0'1312'0,"1"-2"-1056"0,2 2-256 0,1 0 0 0,0 0 2352 0,-2 0 400 15,1-1 96-15,-2 0 16 16,0-1 672-16,3 1 144 0,3-4 32 0,3 3 0 16,2-3-2192-16,5 0-432 0,4-2-96 0,1 0-16 0,5-2-432 0,-1-1-96 15,4 2 0-15,-1-2-16 0,1 0-80 0,-2 2-16 0,0-1 0 0,-2 1 0 31,-1-1-64-31,-2 2-16 0,-2 0 0 0,-3 1 0 0,-3 1 0 0,-1-1 0 0,-2 2 0 0,0 0 0 32,-3 1-32-32,-2 0-16 0,0 3 0 0,-3 0 0 0,1 0-32 0,-2 4-16 15,-1 2 0-15,-2 4 0 0,-1 2-32 0,-1 4-128 0,0 4 192 0,-1 2-64 32,0 2-128-32,0 2 128 0,1 2-128 0,1-1 128 15,2-3-128-15,-1 1 0 0,2 4 144 0,1-4-144 16,1-1 0-16,3-3 0 0,0-2 0 0,-1-4 128 0,-2-15-128 15,0 0 0-15,0 0 0 0,0 0 0 0,24 50 0 0,-19-48 0 16,-1 1 0-16,0-1 0 0,0-1 0 0,1-1 0 16,-1-1 0-16,-1-1 0 15,-1 1-608-15,0-1-144 0,-1 0-16 0,-1 2-20112 16</inkml:trace>
  <inkml:trace contextRef="#ctx0" brushRef="#br0" timeOffset="111383.42">21191 17075 20607 0,'0'0'448'0,"0"-1"112"0,0 1 16 0,0 0 0 0,0 0-576 0,0 0 0 0,2 0 0 0,-2-2 0 0,1 2 3776 0,2 2 640 0,0 0 128 0,-2 4 16 0,2 0-2576 0,-1 2-528 0,0 2-112 0,0 1 0 0,1 2-800 0,-1 0-160 15,-2-13-16-15,0 0-16 0,13 44-144 0,-13-44-16 16,0 0-16-16,16 42 0 16,-16-42-176-16,0 0 128 0,0 0-128 0,0 0 128 0,32 51-128 0,-32-51 0 15,0 0 0-15,0 0 128 0,0 0-128 0,0 0 160 16,0 0-160-16,0 0 160 15,0 0-160-15,0 0 0 0,62 25 144 0,-56-26-144 0,0-2 0 0,-2 0 0 16,2-1 0-16,-4 0 128 0,3-1-128 0,-1 0 0 16,0 1 0-16,2-1 0 0,-3 3 0 0,1-1 0 15,0 0 0-15,0 0 0 0,1 2 0 0,-1-2 0 16,0 1 0-16,0 1 0 0,2 0 0 0,-2 1 0 16,3 0 0-16,-1 0 0 0,0 2 0 0,-2 0-128 15,1 2 128-15,1 2 0 0,-3 1 0 0,0 0-128 16,0 1 128-16,-1-1 0 0,-2 2 0 0,2-1-160 0,-2 1 160 0,0-1 0 15,0-1-128-15,0 0 128 0,0-1 0 0,1-2 0 16,1 1 0-16,-1-4 0 0,0 0 0 0,1-1 0 16,-1-1 0-16,1-2 0 0,-1-1 0 0,0 0 0 15,1-2 0-15,-1 0 144 0,-1-1-144 0,0 0 192 16,0 0 32-16,0-1 16 0,-1-1 0 0,1 1 0 16,-2-2 16-16,1-1 16 0,1-1 0 0,-1-3 0 0,1 2-80 0,1-3 0 15,0-1-16-15,2-1 0 0,2 1-176 0,0 2 160 16,2 2-160-16,-1 3 160 0,1 2-160 0,1 3 0 15,0 2 0-15,0 2 0 0,-1 2 0 0,-7-1 0 16,0 0 0-16,0 0 0 0,0 0 0 0,0 0 0 16,52 47 0-16,-52-47 0 0,0 0-144 0,0 0 144 15,38 58 0-15,-38-58 0 0,0 0 0 0,32 58-128 16,-32-58 128-16,0 0 0 0,24 44 0 0,-24-44 0 16,0 0 0-16,0 0 0 0,0 0 0 0,0 0 0 0,0 0 0 15,42 41 0-15,-38-41 0 0,0-2-128 0,3-2 128 0,-4-2-13920 31,2 1-2720-31</inkml:trace>
  <inkml:trace contextRef="#ctx0" brushRef="#br0" timeOffset="111662.03">21699 16819 26719 0,'1'4'1184'0,"-1"-2"240"0,1 1-1136 0,1 1-288 0,-1 0 0 0,-1 0 0 0,2 4 1920 0,0 4 336 0,1 8 64 0,-3-20 16 0,12 61-368 0,-7-25-80 31,1 1-16-31,0 0 0 0,-1-2-1136 0,-1-2-224 0,-1-4-64 0,-3-29 0 0,7 53-240 0,-7-53-48 16,7 41-16-16,-7-41 0 15,6 32 16-15,-6-32 0 0,0 0 0 0,0 0 0 0,0 0-160 0,20 44 192 16,-20-44-192-16,0 0 192 0,0 0-192 0,0 0 0 15,0 0 0-15,0 0 0 16,0 0-688-16,0 0-16 0,0 0 0 0,0 0-18480 16</inkml:trace>
  <inkml:trace contextRef="#ctx0" brushRef="#br0" timeOffset="111852.82">21512 17057 31327 0,'2'-2'2784'0,"0"1"-2224"16,1-1-560-16,-1 2 0 0,0-1 1600 0,1 0 224 16,4-2 32-16,5-2 16 0,-12 5-304 0,36-11-64 15,-36 11-16-15,41-13 0 0,-41 13-720 0,44-12-160 16,-44 12-32-16,47-14 0 0,-47 14-416 0,44-12-160 16,-44 12 0-16,40-11-13408 15,-40 11-2784-15</inkml:trace>
  <inkml:trace contextRef="#ctx0" brushRef="#br0" timeOffset="113026.31">23285 14788 14735 0,'0'-3'1312'0,"0"1"-1056"0,-1 1-256 0,-1 0 0 0,2 1 1824 0,-1-2 304 0,-2-1 64 0,-1-2 16 16,-2-1 1184-16,2 2 224 0,0 0 48 0,1 1 16 16,0 3-1712-16,2 1-352 0,1 2-64 0,0 4-16 15,1 3-880-15,0 1-176 0,1 5-32 0,1 2-16 16,-2 5-80-16,2 1-16 0,0 6 0 0,-2 2 0 16,0 6-16-16,-1-1-16 0,0-2 0 0,0 8 0 0,0 6-112 15,2 5 0-15,-1-2-16 0,2-1 0 0,1-2-176 0,1-5 0 16,0-3 0-16,-1-6 128 15,-4-35-128-15,13 65 0 0,-13-65 0 0,10 55 0 0,-10-55 0 0,7 48 128 16,-7-48-128-16,7 44 0 16,-5-25 176-16,-1-2-48 0,0 1-128 0,1-1 192 0,-2-2-64 0,0 0-128 15,0-3 176-15,0-2-176 0,0 1 208 0,-2-2-64 16,1-2-16-16,-2 0 0 0,0-1 0 0,2-2-128 0,-2 0 192 0,2 0-64 16,-1-1 16-16,1-1 0 0,-1 1 0 0,2-3 0 15,0 1-16-15,0-1 0 0,0 1 0 0,0-1 0 16,3 0-128-16,-1 0 0 15,2-1 144-15,-1 0-144 16,0 1 0-16,1-2 144 0,2-1-144 0,1-1 0 0,1 1 128 0,2-1-128 0,1 0 0 0,2 0 0 16,-2-1 0-16,2 2 0 0,0-1 0 0,1 0 0 15,1 1 128-15,1-1-128 0,1 1 0 0,3 0 0 16,-1 2 0-16,3-1 0 0,-22 2 0 0,0 0 0 0,62-2 0 0,-62 2 0 16,0 0 0-16,60 0 0 0,-60 0 0 0,0 0 0 31,51 0 0-31,-51 0-144 0,0 0 144 0,0 0 0 0,58-2 0 0,-45 1 0 0,-13 1 0 0,0 0 0 15,0 0 0-15,0 0 0 0,55 0 0 0,-46-2 0 16,-1 2 0-16,0-2 0 0,1 0 0 0,-1-1 0 16,2 0 0-16,-1 1 0 0,-2-1 0 0,0 0 0 15,-1-1 0-15,-1 1 0 0,1-1 0 0,0-2 0 16,-1 2 0-16,-1-2 128 16,1-1-128-16,-3 0 176 0,1-1-176 0,2-1 192 0,-3-1 32 0,1-1 16 31,0-2 0-31,0-2 0 0,1-1 112 0,-1-1 32 0,1-1 0 0,-1-2 0 15,1 2-32-15,-1-4 0 0,-2 3 0 0,2-3 0 16,-3 3-64-16,3-1-16 0,-1-1 0 0,-2-2 0 16,1 2-32-16,-1-3-16 0,0-2 0 0,-1 0 0 15,2 0-32-15,-2-3-16 0,-2-4 0 0,1 2 0 16,-1-2-16-16,2 0 0 0,0-3 0 0,-1 1 0 16,1 0-160-16,1 1 192 0,-2 1-192 0,2 2 192 15,0 3-192-15,-1 0 0 0,0 2 0 0,2 2 0 16,-2 4 0-16,1 1 0 0,-2 0 0 0,2 2 0 0,-1 3 0 0,-2-1 0 15,0 0 0-15,-1 3 0 0,1 0 0 0,0 4 0 16,-2 1 128-16,-1 1-128 0,-1 2 0 0,-2 1 128 16,-3 3-128-16,-1 0 128 0,-3 3-128 0,-2 1 0 15,-3 2 0-15,-5 2 128 0,-2 2-128 0,-2-1 0 16,1 1 0-16,-4 0 0 0,2-1 0 0,-1 1 0 16,-1 0 0-16,1-1 0 0,4 1 0 0,-1-2 0 15,4-1 0-15,-1 0 0 0,4-1 0 0,2-1 0 16,2 0 0-16,4-1 0 0,2 0 0 0,2-2 0 15,5 0-192-15,0 0 192 16,4-1-1168-16,2 2-112 0,5 1-32 0,3-1-14688 0,-9-3-2928 0</inkml:trace>
  <inkml:trace contextRef="#ctx0" brushRef="#br0" timeOffset="113706.72">23227 16682 8287 0,'0'2'736'0,"0"-2"-592"0,0 0-144 0,0-2 0 0,0 2 2192 0,1-1 416 15,1-1 80-15,1-2 0 0,2 0 1776 0,2-5 336 16,2 1 80-16,-1-3 16 0,2-1-2464 0,2 0-512 16,-1-2-80-16,-1-1-32 0,1 1-784 0,-2 0-176 15,-1 1-16-15,-1 1-16 16,2-1-144-16,-1-1-32 0,1 0 0 0,0-2 0 0,1-1-160 0,-1 3-32 15,1 0-16-15,-3 1 0 0,1 2-144 0,-2 0-32 16,1 1 0-16,-1 1 0 16,-2 2-128-16,-1 0-128 0,1 2 192 0,-3-1-192 0,1 2 0 0,-1-1 0 0,1 1 0 0,-1 0 0 31,-1 1-256-31,1 0-176 0,-2 2-16 0,1-1-14160 16,-1 1-2832-16</inkml:trace>
  <inkml:trace contextRef="#ctx0" brushRef="#br0" timeOffset="114085.9">23310 16178 29487 0,'-7'-6'1296'0,"5"3"288"0,0 1-1264 0,2-1-320 16,0 1 0-16,0 1 0 16,2 0 1632-16,-1-1 272 0,3-1 48 0,2 0 16 0,1 1-336 0,1-3-64 15,4 3-16-15,0-3 0 0,3 2-736 0,-1 1-160 16,1-1-16-16,2 0-16 0,-1 0-144 0,1 0-32 15,0 1 0-15,0-3 0 0,-2 2-64 0,1-1 0 16,-1 0-16-16,-1-2 0 16,-1 2-64-16,1-2-16 0,-1 1 0 0,-2 1 0 15,0 1 16-15,-2 0 0 16,-1 3 0-16,-1 0 0 0,-1 1-80 0,-2 4-16 0,-1 0 0 16,-1 4 0-16,-1 3-16 0,-1 1-16 0,-1 3 0 0,-1 2 0 15,-2 2-16-15,0 0 0 0,-1 2 0 0,1-1 0 16,1-1-32-16,1 1 0 0,-1 1 0 0,0 0 0 15,1-1 32-15,2-1 0 0,-1-3 0 0,1-1 0 16,1-2 32-16,-1-2 16 0,2-2 0 0,-1-1 0 16,2-2-48-16,-1-3-16 0,-1-1 0 0,0-2 0 15,1 1-144-15,-1-2 0 0,2-2 0 0,-3 1 0 0,1-2 0 0,1 2 0 16,-2-1 0-16,0-1-176 16,0 3-912-16,-3-1-176 0,2 1-32 15,-1 3-21168-15</inkml:trace>
  <inkml:trace contextRef="#ctx0" brushRef="#br0" timeOffset="115577.98">25225 14692 8287 0,'2'-3'736'16,"1"0"-592"-16,-3 0-144 0,-1 2 0 0,-1-1 1088 0,2 0 176 0,0-1 32 0,-1-3 16 0,0-2 960 0,-2-1 192 0,-2 3 32 0,1 1 16 0,1 2-112 0,1 0-32 15,-1 2 0-15,-1 1 0 16,2 0-432-16,1 3-80 0,-1 1-32 0,1 3 0 0,-1 3-576 0,2 1-112 16,0 5-32-16,2 2 0 0,-1 3-528 0,1 5-128 15,1 2 0 1,-2 3-16-16,3 4-48 0,-2 2-16 0,0 3 0 0,1 0 0 0,0 3-80 0,0 2-16 16,0 0 0-16,-2 0 0 0,2 1-144 0,-2-3-128 15,2 1 192-15,-1-4-192 16,-1-3 128-16,0-4-128 0,-1-1 0 0,0-4 0 0,0 3 160 0,-2-3-160 15,-1-1 128-15,0-2-128 0,-1-1 192 0,1 0-64 0,-1-1 0 16,-1 0 0-16,1-1 0 0,0-2 0 0,0 1 0 0,1-2 0 16,0-2-128-16,2-2 128 0,1-1-128 0,-2-2 128 31,1-3-128-31,1 0 128 0,0-3-128 0,0-1 128 0,0-1 48 0,1-1 0 0,1 0 0 0,-1 0 0 16,0 0 0-16,1 0 0 0,-1-2 0 0,1 0 0 15,1 1-48-15,-2-1-128 0,0 1 192 0,2-2-64 16,-1 1-128-16,0-1 0 0,1-1 144 0,1-1-144 15,1 1 0-15,-1-1 128 16,3 0-128-16,-1-3 0 0,2 3 0 0,1-4 144 16,-1 2-144-16,3-1 0 0,1 1 128 0,-1 0-128 15,2 0 0-15,-1-2 0 0,3 3 128 0,-1 0-128 0,0 1 0 0,-14 2 0 16,0 0 0-16,42-5 0 16,-42 5 0-16,0 0 0 0,0 0 0 0,54-3 0 0,-54 3 0 0,0 0 0 0,0 0 0 0,66 2 0 15,-66-2 0 1,0 0 0-16,0 0 0 0,65 6 0 0,-65-6 0 0,0 0 0 0,61 5 0 0,-61-5 0 15,0 0-128-15,62 7 128 0,-62-7 0 0,0 0 0 16,59 7 0-16,-59-7 0 16,0 0 0-16,0 0 0 0,65 2-128 0,-65-2 128 15,0 0 0-15,0 0 0 0,53-2 0 16,-43 2 0-16,0 0 0 0,-2 0 0 16,-1 0 0-16,-1 0 0 0,1 0 0 0,-3 0 0 0,-1-1 0 15,0 1 0-15,-1-2 0 0,0 1 0 0,-1 0 0 0,-1-2 0 16,2 0 0-16,-2-1 128 0,1 0-128 15,1-1 0-15,-2 0 272 0,0-1-48 0,1 0-16 16,-1 1 0-16,0-1 48 0,0-1 16 0,3 0 0 0,-2-2 0 16,1 4-48-16,-1-4-16 0,0-1 0 0,2-1 0 15,1 0-32-15,-1-2-16 0,0 0 0 0,0-1 0 16,0 0 0-16,1-1 0 0,-1-1 0 0,0-2 0 16,-2 1 32-16,1-3 16 0,0 2 0 0,0-4 0 0,1 1 0 15,-2-1 0-15,0-1 0 0,-1-1 0 16,2-1-32-16,-2-1-16 0,1-1 0 0,1 0 0 0,-4 1-32 15,2-1-128-15,0-2 192 0,0 1-64 0,0 0-128 0,0 0 160 16,0-1-160-16,2 1 160 0,-2 1-160 0,0 2 128 16,0 1-128-16,0 0 128 0,0 3-128 0,-2 0 0 15,2 1 144-15,0 0-144 0,2 2 0 0,-1 1 128 16,-2 0-128-16,1 0 0 0,1 3 0 0,-1-2 0 16,1 3 0-16,-1 2 0 0,2 1 0 0,-2 2 0 15,-2-1 0-15,1 2 0 0,0 0 0 0,-1 0 0 16,2 1 0-16,-3 1 128 0,1 0-128 0,-1 0 0 0,-1-1 0 0,-1 1 0 15,1-1 0-15,0 0 0 0,-2-1 0 0,2 0 0 16,0 1 0-16,-1 1 0 0,1-1 0 0,-1 1 128 16,0-1-128-16,0 2 0 0,-1-1 0 0,0 3 0 15,-2 0 0-15,1 1 0 0,-2 1 0 0,-1 0 0 16,1 0 0-16,-4 1 0 0,-3 2 0 0,-3 0 0 16,-1 0 0-16,-4 1 0 0,1-1 0 0,-1 0 128 15,3-1-128-15,-4 1 0 0,-2 0 0 0,-3-2 0 16,2 2 0-16,-2-3 0 0,2 2 0 0,1-1 128 15,2-1-128-15,1 0 0 0,1-1 0 0,3-1 0 16,2 1 0-16,2-1 0 0,2 0 0 0,1 0 0 0,2-1 0 16,0 1 0-16,1-3 0 0,4 2 0 15,-1 2-432-15,4-2-48 0,1 0-16 0,2 1 0 16,1 0-1296-16,3 2-256 0</inkml:trace>
  <inkml:trace contextRef="#ctx0" brushRef="#br0" timeOffset="117034.25">27562 14748 8287 0,'-1'-3'736'0,"-2"-1"-592"0,3 1-144 0,2 2 0 0,-1-1 1088 0,-1 0 192 16,-1-4 48-16,1-1 0 0,0-3 1536 0,-3 2 304 15,1 0 64-15,1 1 16 16,-2 3-576-16,0 1-112 0,1 1-32 0,0 0 0 0,-1 2-624 0,2 3-128 31,-1 0-32-31,1 2 0 0,0 2-928 0,-1 2-192 16,1-1-48-16,-1 5 0 0,1 3-160 0,0 2-32 15,-1 2-16-15,1 2 0 0,-2 2 0 0,2 2 0 0,-2-1 0 0,0 4 0 16,0 0-48-16,2 1-16 0,-2 1 0 0,0 1 0 16,0 5-112-16,2 3 0 0,-4 4-16 0,3-1 0 15,-1 0-176-15,-1-1 128 0,1 1-128 0,-1-4 128 16,1-4-128-16,0-1 0 0,0 0 0 0,0-3 128 16,0 2 32-16,2-4 0 0,-2 0 0 0,2-2 0 15,-1-1 32-15,1 1 0 0,1 0 0 0,-1-2 0 16,1 0-64-16,0-1 0 0,0-24 0 0,1 43 0 0,-1-43-128 0,3 37 128 15,-3-37-128-15,0 0 128 0,5 44-128 0,-5-44 128 16,0 0-128-16,0 0 128 0,0 0-128 0,0 0 192 16,0 0-192-16,0 0 192 0,19 51-32 0,-16-51 0 15,-1 1 0-15,3-2 0 0,-3 1-32 0,1 0 0 16,2-2 0-16,-3 1 0 0,3-1 0 0,-3 0 0 16,3-1 0-16,-1 0 0 0,0 0 0 0,0-1 0 15,2 0 0-15,0-1 0 0,-1 1 0 0,2 0-128 16,0 0 192-16,1-2-64 0,-1 0-128 0,1-1 160 0,2 2-160 0,0-1 160 15,0 0-160-15,1-1 160 0,0 2-160 0,1-1 160 16,0 0-160-16,1 1 0 0,0 1 0 0,1-1 128 16,-1 2-128-16,-1 1 0 0,4 0 0 0,-1 1 0 15,-15 1 0-15,0 0 0 0,56 3 0 16,-56-3 0-16,0 0 0 0,62 10 0 0,-62-10 0 0,0 0 0 16,58 12 0-16,-58-12-144 0,0 0 144 0,58 10 0 15,-58-10 0-15,0 0-128 0,52 6 128 0,-52-6 0 16,0 0 0-16,53 3 0 0,-53-3 0 0,0 0 0 15,50 1 0-15,-50-1 0 0,0 0 0 0,0 0 0 0,58-1 0 0,-58 1 0 16,0 0 0-16,0 0 0 0,49-3 0 0,-40 1 0 16,-2 1 0-16,0 0 0 0,-1-1 0 0,-1-1 0 15,-1 2 0-15,1-1 0 16,-1 0 0-16,-1-1 0 0,0 0 0 0,-2-1 0 0,2 0 0 0,-2-2 0 16,1 0 0-16,-1 1 0 0,-1-3 192 0,1 0-64 15,-1 0-128-15,0-2 192 0,0-2 128 0,-1 0 32 16,0-2 0-16,-1-3 0 0,1-2 64 0,-1-2 16 15,1-2 0-15,0-2 0 0,-1-3-32 0,-1-3 0 16,2-3 0-16,-2-3 0 0,2-3 112 0,-1-1 0 0,-1-2 16 16,2-1 0-16,1 1-400 0,0 3-128 0,-1 0 0 0,1 12 80 15,0 7-80-15,0-4 0 16,-2-1 0-16,1-7 0 0,-1-1 0 0,0 0 0 0,-1 2 0 0,-2-1 0 16,3 5 0-16,-3 0 0 0,3 1 0 0,-1 0 0 15,3 3 0-15,-2 3 0 0,2 3 0 0,-1 2 0 16,1 3 0-16,-2 1 0 0,1 3 0 0,-2 1 0 15,2 1 0-15,-3 2 0 0,1 1 0 0,-1 1 0 16,-2-1 0-16,-1 1 0 0,-2-1 0 0,-1 0 0 16,-1 2 0-16,-2 1 0 0,-1 0 0 0,-3 1 0 15,2 0 0-15,-4 0 0 0,-2 1 0 0,-3-1 0 0,0 1 0 0,-1 1 0 32,-1-1 0-32,4 1 0 0,1-1 0 0,-1 0 0 0,-3 1 0 0,-5-1 0 15,1-1 0-15,2 0 0 0,4 0 0 0,2 0 0 16,-3 0 0-16,1-1 0 0,1-2 0 0,1 2 0 31,-1-2-880-31,1 0-160 0,1 2-48 0,1 1 0 0,-3 0-816 16,1 2-160-16,-3 3-48 0,-4 3-20240 0</inkml:trace>
  <inkml:trace contextRef="#ctx1" brushRef="#br0">26752 15785 0,'0'0'0,"0"0"15,0 0-15,32-69 32,-8 19-17,6 9-15,-30 41 16,0 0-16</inkml:trace>
  <inkml:trace contextRef="#ctx0" brushRef="#br0" timeOffset="127027.31">24760 9120 16575 0,'-2'4'1472'0,"0"0"-1168"0,-1 0-304 0,1-1 0 0,-1 2 1072 0,-1 2 144 0,-4 7 48 0,-6 8 0 16,-6 11 768-16,-6 9 144 0,-2 5 48 0,-4 4 0 15,-2 5-864-15,-4 4-160 16,0 0-48-16,-2 5 0 0,3 0-624 0,5-3-128 0,8-5-16 0,4-3-16 16,3-2-368-16,3-7 0 0,0-4 0 0,1 0 0 15,2-1 0-15,-2-1 0 0,2-2 0 0,1-5 0 16,0-2 224-16,1-3-32 0,2-3 0 0,2-3 0 16,-1-3 256-16,0-2 64 0,2-2 0 0,0-1 0 15,-3-2 192-15,1-1 32 0,2-2 16 0,0 1 0 16,0-2-336-16,-1-1-64 0,2-1-16 0,1 1 0 0,0-2-336 15,1 0 144-15,1 1-144 0,-2-2 0 16,2 1-256-16,0-1-144 0</inkml:trace>
  <inkml:trace contextRef="#ctx0" brushRef="#br0" timeOffset="127471.04">24052 10114 1839 0,'-1'7'160'0,"-1"-1"-160"0,1 0 0 0,-1-2 0 15,2 0 1584-15,0 2 272 0,-1 7 64 0,-2 6 16 16,2 8 784-16,-1 1 160 0,2 2 16 0,2-3 16 16,-1-3-544-16,1-1-128 0,0-4 0 0,0 1-16 15,1-3-496-15,-1-3-112 0,1 0-16 0,2-2 0 16,-1-3-320-16,1 0-64 0,1-1 0 0,3-3-16 0,2-2-320 0,2-3-64 16,2-3-16-16,1-3 0 15,5-2-224-15,1-4-64 0,2-3 0 0,2-2 0 0,-1-3 112 16,2-1 16-16,3-2 0 0,-1-1 0 0,1-1 80 0,0 1 32 15,-1 0 0-15,-5 3 0 0,-1 2-144 0,-2 1-32 16,0-2 0-16,1 2 0 0,-5 2-176 0,-2 1-32 16,-4 0-16-16,-1 3 0 0,-1 0-224 0,-4 3-128 15,-2-1 128-15,0 1-128 0,-1 4 0 0,-4 0-320 0,1 1 64 0,-2 3 16 32,0 2-1040-32,-3 2-192 0</inkml:trace>
  <inkml:trace contextRef="#ctx0" brushRef="#br0" timeOffset="138445.21">25160 9175 8287 0,'1'-3'736'0,"0"2"-592"0,-1-1-144 0,0 1 0 0,0 1 1568 0,0-2 288 0,0 0 48 0,-1-1 16 16,1-2 1344-16,0 3 256 0,-1 0 64 0,-1 2 16 16,1 3-896-16,-2 1-176 0,2 3-32 0,-1 2-16 15,1 2-1104-15,-1 2-224 0,1 1-32 0,-1 2-16 16,1 0-592-16,0 4-112 0,1 1-16 0,-3 1-16 16,3-1-112-16,0-21-32 15,3 48 0-15,-3-48 0 0,2 49-80 0,-2-49-16 16,5 46 0-16,-5-46 0 0,0 0-128 0,5 53 128 0,-5-53-128 0,0 0 128 15,0 0-128-15,7 47 160 16,-5-39-160-16,-1-3 160 0,-1-3-160 0,0 0 0 0,0-2 0 0,0-2 0 0,0 1-288 0,-1-3-32 31,1-1-16-31,-2 0-12528 0,0-2-2512 0</inkml:trace>
  <inkml:trace contextRef="#ctx0" brushRef="#br0" timeOffset="138758.37">24994 9072 14735 0,'0'-12'1312'0,"2"5"-1056"0,2 0-256 0,0 2 0 15,0 0 2816-15,1 1 496 0,-1 1 96 0,7-5 32 16,8-3-656-16,6-5-128 0,7 3-32 0,2 2 0 16,0 3-960-16,-1 3-208 0,-33 5-48 0,56 3 0 15,-56-3-864-15,0 0-176 0,64 26-48 0,-64-26 0 16,0 0-96-16,0 0-32 0,59 49 0 0,-59-49 0 15,0 0-48-15,0 0-16 16,0 0 0-16,38 58 0 0,-36-48 0 0,-4 0-128 16,0 1 192-16,-4-1-64 15,-3 1 0-15,-2-1-128 0,-3 0 192 0,-3-2-64 0,0 1-128 16,-1-1 0-16,-2-1 0 0,-1-1 0 0,0 1 0 0,-1-1 0 16,0-2 128-16,-1-1-128 0,5 0 0 0,1-2 0 15,1 1 0-15,4-1 0 0,3-1 0 0,3 0-304 16,2 0 48-16,4 0 16 15,4 0-720-15,2-1-160 0</inkml:trace>
  <inkml:trace contextRef="#ctx0" brushRef="#br0" timeOffset="139217.69">25400 9412 19343 0,'1'6'848'0,"-1"-3"192"0,2 1-832 0,-2-1-208 0,1 0 0 0,-1-1 0 16,1 1 2544-16,1 3 464 0,-1 5 80 0,-1-11 32 16,0 0-480-16,0 0-80 0,12 67-32 0,-12-67 0 15,0 0-1632-15,7 48-320 0,-6-34-64 0,-1-14 0 16,0 0-256-16,0 0-64 0,0 0 0 0,0 0 0 16,6 51 32-16,-8-46 0 0,-1-1 0 0,1 1 0 15,-1-2-16-15,0-1 0 0,0 1 0 0,0-1 0 0,0-2-208 0,1 0 128 16,-1-2-128-16,1 1 0 0,2-3 0 0,0-1 128 15,2-2-128-15,-2-1 0 0,1-1 0 0,1-2 0 16,-2 0 128-16,1-2-128 0,-1 0 0 0,1 1 0 16,-1-3 128-16,2 3-128 0,-1-1 0 0,-2 0 144 15,1 3-144-15,0 3 128 0,0 0-128 0,0 0 192 16,1 2-192-16,-1-1 192 0,3 2 768 0,-1-1 176 0,0 1 16 0,3 1 16 31,-1 1-1648-31,0 0-336 0,2 1-64 0,-1-1-16 0,1 2 896 0,1-1 0 0,2 1 128 0,-1 0 0 16,0 0-128-16,2 0 160 0,-1 0-160 0,1 0 160 15,0 0-160-15,0 1 160 0,1-1-160 0,0 0 160 16,0 0-160-16,2-1 128 0,0 1-128 0,-2-2 128 16,0 0-128-16,-1 0 0 0,-1-1 0 0,-2 2 0 15,-1 0 0-15,-2-1 0 0,-1 1-144 0,-1-1 144 16,0 1-672 0,-1-1-32-16,2 2 0 0,-3 0 0 0,1 2-832 0,1-1-192 15</inkml:trace>
  <inkml:trace contextRef="#ctx0" brushRef="#br0" timeOffset="139597.19">25651 9528 3679 0,'0'4'320'0,"0"-1"-320"0,0-1 0 0,2-1 0 0,-1 0 3200 0,-1 1 560 0,1-1 112 0,2 1 32 0,3 0 976 0,1 3 208 16,-7-5 32-16,0 0 16 0,0 0-2800 0,0 0-560 15,61 10-112-15,-47-12-32 16,0-1-800-16,0 0-144 0,0-1-48 0,0-1 0 0,2 0-128 0,-3-2-16 0,1-1-16 0,-2 1 0 15,0 0-112-15,-2-2-32 0,-1 1 0 0,0-1 0 16,-2-1-64-16,0 2-16 0,-3-2 0 0,-1 0 0 16,-1-1-64-16,-4-1 0 15,1 1-16-15,-3 0 0 0,-1 2-176 0,0 1 0 0,-2-1 144 0,-2 4-144 16,-1-2 0-16,-1 3 0 0,-2-1 0 16,0 4 128-16,1-1-128 0,-2 2-160 0,1 3 160 0,-1 3-208 15,1 0 80-15,2 1 128 0,1 3-208 0,0 1 80 16,2 2 128-16,2 1-160 0,2 1 160 0,1-1-160 0,3-14 160 15,0 0 0-15,7 48-144 0,-7-48 144 0,0 0 0 0,0 0 0 16,0 0-144-16,38 63 144 0,-38-63 0 0,0 0 0 16,0 0 0-16,0 0 0 0,64 31 0 0,-64-31 144 15,0 0-144-15,0 0 128 0,56 8-128 0,-42-9-256 16,-1-1 64-16,-2-1 16 16,3 1-864-16,-2-3-176 0</inkml:trace>
  <inkml:trace contextRef="#ctx0" brushRef="#br0" timeOffset="140057.99">26249 9090 30399 0,'4'-8'1344'0,"-3"5"288"0,2 0-1312 0,-1 2-320 0,-1-1 0 0,-1 1 0 15,1 1 2352-15,1 1 400 0,1 2 64 0,-1 1 32 31,1 5-1488-31,-3-9-288 0,0 0-64 0,0 0-16 16,12 55-384-16,-12-55-80 0,0 0-16 0,4 59 0 16,-4-59-192-16,0 50-32 0,0-50-16 0,1 52 0 15,-1-52-272-15,3 46 160 0,-3-46-160 0,4 47 128 16,-4-47-128-16,0 0 0 0,12 57 0 0,-12-57 0 16,0 0 0-16,0 0 0 0,0 0 0 0,21 60 128 0,-17-54-128 0,0 0 0 15,1-2 0-15,-1-1 128 0,-1-2-128 0,-1-1 0 16,1-1 0-16,0-2 0 0,-2 1 0 0,-1-2 128 15,0 0-128-15,-1-2 0 0,0 2 0 0,-2-3 128 16,-1 0-128-16,-3 0 0 0,-1-2 0 0,0 0 128 16,-3-1-128-16,-2-2 0 0,-1 2 0 0,-3 2 0 0,0 1 0 0,-3 1 0 15,0 3 0-15,2 2 0 0,0 4 0 0,2 1 0 16,3 2-176-16,2 1 176 0,-2 3-128 0,4 2 128 16,1 1 0-16,1 0 0 0,5 1 0 0,0 0 0 15,2-1 0-15,0-13 0 0,0 0 0 0,0 0 0 16,0 0 0-16,0 0 128 0,37 61 0 0,-37-61 0 15,0 0 32-15,0 0 16 0,0 0 0 0,56 18 0 16,-43-18-32-16,-13 0 0 0,0 0 0 0,42-3 0 16,-27 2-144-16,-1-4-144 0,0 1 144 0,0-1-208 15,-1-3-848-15,-1 1-160 0</inkml:trace>
  <inkml:trace contextRef="#ctx0" brushRef="#br0" timeOffset="140282.06">26487 9409 32255 0,'3'-5'1424'0,"-1"2"304"0,-1 0-1392 0,-1 2-336 0,0-1 0 0,0 2 0 0,0 0 2064 0,0 0 352 0,0 2 64 0,-1 0 16 0,1 4-880 0,0 0-160 0,0 1-48 0,0 1 0 16,0-8-416-16,0 0-96 0,0 0 0 0,0 0-16 16,15 55-432-16,-15-55-64 0,0 0-32 0,0 0 0 15,0 0-224-15,0 0-128 0,31 61 128 0,-31-61-128 16,0 0 0-16,0 0 0 0,0 0 0 0,0 0 0 31,0 0-736-31,0 0-64 0,0 0-16 0,0 0-13744 0,51 16-2752 0</inkml:trace>
  <inkml:trace contextRef="#ctx0" brushRef="#br0" timeOffset="140598.72">26773 9405 12895 0,'5'-6'1152'0,"0"2"-928"16,-1 1-224-16,-1 1 0 16,-2-1 3472-16,1 1 656 0,-1 0 128 0,3-1 32 15,2-3-512-15,1-2-112 0,0 1-16 0,-1-2 0 16,-2 2-2240-16,-3 1-464 0,-1 1-96 0,-3 0-16 0,-1 4-240 0,-1 0-48 16,-4 1-16-16,-1 2 0 0,-2 3-112 0,-3 0-32 0,1 4 0 15,-1-1 0 1,1 4-96-16,1-1-32 0,0 2 0 0,2 1 0 0,4-2-128 0,0 1-128 15,3 1 192-15,1 0-192 16,1 1 0-16,2-3 0 0,0-12 0 0,0 0 0 0,0 0 0 0,0 0 0 0,17 62-128 0,-17-62 128 16,0 0-208-16,0 0 48 0,0 0 16 0,0 0 0 15,52 51-192-15,-52-51-48 0,0 0 0 0,0 0 0 16,57 6-272-16,-57-6-64 16,31-4-16-16,-14-1-12688 0,-3 0-2528 0</inkml:trace>
  <inkml:trace contextRef="#ctx0" brushRef="#br0" timeOffset="140886.19">27075 9042 32255 0,'6'-21'1424'0,"-5"11"304"0,2 0-1392 0,-2 3-336 16,1 1 0-16,-1 4 0 0,1-3 2128 0,-1 0 368 15,2-4 64-15,0-1 0 0,0 5-1008 0,-1 0-208 16,0 7-32-16,-1 2-16 0,-1-4-464 0,0 0-80 15,0 0-32-15,6 59 0 0,-6-59-240 0,3 51-48 16,-3-51-16-16,2 64 0 0,-2-64-160 0,3 66-16 16,-3-66-16-16,3 60 0 0,-3-60-224 0,0 0 128 0,10 67-128 0,-10-67 0 15,0 0 128-15,0 0-128 0,14 61 0 0,-14-61 144 16,0 0-144-16,0 0 0 0,0 0 0 0,0 0 0 16,0 0-272-16,0 0-48 0,0 0 0 0,0 0 0 31,23 57-480-31,-22-56-96 0,1 0-32 0,-2-1 0 0,1-1-320 15,0 1-64-15,2-1-16 0,-1-1-18192 0</inkml:trace>
  <inkml:trace contextRef="#ctx0" brushRef="#br0" timeOffset="141120.41">26915 9272 27647 0,'0'0'2448'0,"0"-1"-1952"16,2-1-496-16,-1 1 0 0,1 1 2512 0,-1-1 416 15,2-1 80-15,1 1 0 0,3-1-1088 0,5 0-208 16,2-3-48-16,1 3-16 0,1-1-448 0,-1 1-96 16,1-1-16-16,-1 2 0 0,1 0-432 0,-1-1-80 15,-15 2-32-15,0 0 0 0,40 3-352 0,-30-3-192 16,3 1 192-16,-5-1-192 16,2 2-352-16,-2-1-176 0,1 1-48 0,-1-2 0 15,1 3-880-15,-1-3-176 0</inkml:trace>
  <inkml:trace contextRef="#ctx0" brushRef="#br0" timeOffset="141389.84">27389 9302 4607 0,'4'0'400'0,"-3"0"-400"0,1 0 0 0,-1 0 0 0,-1 0 2160 0,0 1 336 16,0 1 80-16,2-1 16 0,-1 3 1728 0,-1 2 352 16,1 1 64-16,-1 3 0 15,-1 0-1920-15,1 0-384 0,-3 1-64 0,0 0-32 0,1 2-1184 0,0-2-224 16,1 2-48-16,-1-2-16 16,1 2-352-16,1-1-64 0,1-3 0 0,1 1-16 0,1 0-240 0,-1-1-64 15,1-1 0-15,1-1 0 0,2 0-128 0,-2 0 0 16,2-2 0-16,0 0-176 15,-2-1-288-15,2-2-64 0,-2-1-16 0,0 1-18624 0</inkml:trace>
  <inkml:trace contextRef="#ctx0" brushRef="#br0" timeOffset="142165.26">27616 9325 25791 0,'6'1'1152'0,"-5"-1"224"0,1 0-1104 0,-1 0-272 16,-1 1 0-16,0-1 0 0,0 3 2544 0,0 0 448 15,-1 3 80-15,1 2 32 16,-2 4-1248-16,2-12-256 0,0 0-64 0,0 0 0 0,2 57-816 0,-2-57-160 16,0 0-48-16,0 0 0 0,14 58-256 0,-14-58-64 15,0 0-16-15,0 0 0 0,0 0 752 0,0 0 160 16,44 50 16-16,-44-50 16 15,0 0-864-15,0 0-256 0,0 0 128 0,46 5-128 16,-37-7-720-16,-1 0-224 0,1-1-32 0,-1 1-16 0,-1-1 816 0,0-3 176 16,-1 2 0-16,1 0 0 0,-3-1 128 0,0-2 0 0,1 0-128 0,-1-1 192 15,0-1 16-15,-1-2 0 16,0 0 0-16,-2-3 0 16,-1-1 16-16,-1 1 0 0,-1-3 0 0,-2 3 0 0,0 0-96 0,-2 1-128 0,-2 1 176 0,-1 0-176 15,1 2 0-15,-2 3 0 0,-1 3 0 0,-1 1 0 16,2 2 0-16,-1 1 0 0,1 1-160 0,0 1 160 15,2 2-240-15,-1 0 80 16,4 0 16-16,-1 2 0 0,3 0 144 0,0-1-208 0,1 2 80 0,2-1 128 16,1-2-224-16,0 2 80 0,4-2 16 0,-1 1 0 0,2-3 128 0,-1 1 0 15,4 0-144-15,-1-2 144 0,1-1 0 0,2 2 0 16,0-2 192-16,1 0-64 0,-1 1 16 0,2 1 0 16,1-1 0-16,0 0 0 0,0 2 0 0,-14-3 0 15,0 0 0-15,47 10 0 16,-47-10-16-16,0 0-128 0,52 13 192 0,-52-13-64 0,0 0-128 0,0 0 128 15,58 14-128-15,-44-11 128 16,-14-3-128-16,0 0 0 0,0 0 0 0,0 0 128 16,54 21-128-16,-47-18 0 15,-2 1 0-15,-1-1 128 0,-1 0 64 0,0 0 0 0,-3-1 0 0,-1 1 0 16,-1 0 64-16,-1-2 0 0,1 1 16 0,-3-2 0 16,1 1 32-16,-1-1 0 0,0 0 0 0,0-1 0 15,0-1-16-15,3 0 0 0,-1-3 0 0,1 0 0 16,1-1-48-16,0-2-16 0,2-1 0 0,0-2 0 15,2-2-64-15,1-1-16 0,3-2 0 0,1 1 0 16,1-1-144-16,4-1 0 0,0 0 144 0,2-1-144 16,1 3 0-16,1-1 0 0,0 2-160 0,1 1 160 15,-2 2-304-15,-1 2 48 0,1 5 16 0,-3 0 0 16,-1 3-64-16,1 1-16 0,-3 2 0 0,-10-2 0 0,0 0 64 0,0 0 16 16,0 0 0-16,0 0 0 0,45 60 48 0,-45-60 16 15,0 0 0-15,0 0 0 0,14 73 176 0,-14-73 0 16,0 0 0-16,3 58 0 0,-3-58 240 0,0 0-32 15,0 0 0-15,4 57 0 0,-4-57-32 0,0 0-16 16,0 0 0-16,0 0 0 0,0 0-384 0,0 0-80 16,0 0-16-16,0 0-14672 15,0 0-2944-15</inkml:trace>
  <inkml:trace contextRef="#ctx0" brushRef="#br0" timeOffset="143100.47">29496 8645 28559 0,'0'-3'2544'0,"2"2"-2032"0,-1 1-512 0,-1 0 0 0,0 0 1792 0,-1 1 272 16,1 1 48-16,-2 2 16 0,1 2-432 0,0 3-96 16,-2 7 0-16,0 2-16 0,0 4-1040 0,0 0-208 15,0 5-32-15,2 3-16 0,0 1-144 0,-1 0-16 16,2-31-128-16,-1 66 192 0,1-66-192 0,-2 65 128 15,2-65-128-15,3 57 0 0,-3-57 0 0,4 49 0 16,-4-49 0-16,0 0 0 0,7 61 0 0,-7-61 0 16,0 0 0-16,0 0 0 0,8 56 0 0,-8-44 0 15,1-2 0-15,0-3 0 0,-1 0 0 0,0 0 128 0,2-2-128 0,-2 0 0 16,1 0 0-16,1-2 0 0,-1 0 128 0,-1-2-128 31,3 1 0-31,-2-2 128 0,4-2-128 0,-1 0 0 0,0-3 176 0,0 1-176 16,2-3 192-16,0 0-192 0,-2-2 208 0,-1 0-64 0,-1-3-16 0,1 1 0 15,-1 0-128-15,-4-3 160 0,1 1-160 0,-2 0 160 16,-3 0-160-16,1 2 0 0,-2 0 0 0,0 0 128 16,-2 1-128-16,1 1 0 0,-2 1 0 0,0 2 128 15,0 2-128-15,-3 1 0 0,1 3 0 0,-3 1 0 0,1 2 0 0,0 1 0 16,0 3 0-16,0 2 128 16,0 2-128-16,-2 1 0 0,-2 3 0 0,0 1 0 0,-1-2 0 0,2 1 0 15,-1 2 0-15,2 0 0 0,2 0-192 0,3 0 48 16,1 0 0-16,1-1 0 0,4-1-64 0,2-1-16 15,2 0 0-15,2-1 0 0,2-2 224 0,1 1-192 16,-4-12 192-16,0 0-192 0,0 0 192 0,0 0 0 16,0 0-160-16,58 48 160 0,-58-48 0 0,0 0 0 31,0 0 0-31,62 11 0 0,-43-12 176 0,-19 1 0 0,38-3 0 0,-21 0 0 16,1-1-48-16,-4 0-128 0,2 1 192 0,-4-3-64 31,1 2-512-31,0 0-96 0</inkml:trace>
  <inkml:trace contextRef="#ctx0" brushRef="#br0" timeOffset="143482.15">29715 9244 29487 0,'2'-4'1296'0,"-1"1"288"0,1 2-1264 0,-2-1-320 0,0 2 0 0,0 0 0 0,1 0 2320 0,-1 2 416 0,1-1 80 0,-1 3 0 0,3 2-1520 0,-1 1-304 16,0 0-64-16,1 3-16 0,3-2-528 0,-2 2-96 15,0-4-32-15,1 1 0 0,0 0-256 0,4 2 160 16,-9-9-160-16,0 0 128 0,0 0-128 0,53 22 192 16,-53-22-192-16,0 0 192 0,51 3 16 0,-34-4 16 15,2-4 0-15,-2 1 0 0,0 0 80 0,-2-3 16 16,-1 1 0-16,-2-2 0 0,-1-1-64 0,-4 1-16 0,0 1 0 0,-3-2 0 15,0-1-16-15,-4 0 0 0,0 0 0 0,-2-1 0 16,-4 0 48-16,-3-3 16 0,2-2 0 0,-2 1 0 16,-3 1 16-16,1-2 0 0,0 3 0 0,-2 1 0 15,-1 2-16-15,-2 1 0 0,1 2 0 0,-1 3 0 16,1 2-112-16,-1 4-32 0,-1-1 0 0,2 4 0 16,-1 0-144-16,3 4 0 0,2-1 0 0,3 2 0 15,2-1-576-15,2 0 0 0,4 3 0 0,1-2 0 16,-1-10-800-16,0 0-160 0</inkml:trace>
  <inkml:trace contextRef="#ctx0" brushRef="#br0" timeOffset="143956.87">30163 9166 22111 0,'2'2'976'0,"-2"-2"208"0,0 0-944 0,0 1-240 0,0 1 0 0,0-2 0 16,0 1 3136-16,0 2 576 0,1 0 112 0,0 1 16 15,2 2-1568-15,1-2-320 0,1 1-64 0,-2 0-16 16,2-2-1008-16,-1-1-208 0,3 0-32 0,-1-1-16 16,3-1-112-16,-1-1-32 0,2-1 0 0,0 1 0 15,-2-2-208-15,-1 2-32 0,3-4-16 0,-1 3 0 16,-1-3-64-16,-1 1-16 0,0 0 0 0,-1 0 0 15,-3-1-128-15,0 0 160 16,-3 1-160-16,-2-1 160 0,-1 0-160 0,-1-1 0 0,-3 0 0 0,0 1 0 16,-3-2 0-16,-1 2-224 0,-3 1 80 0,0 1 16 0,-2 2 0 0,1 2 0 15,-1 1 0-15,-1 2 0 0,3 0 128 16,0 3-160-16,1 2 160 0,3 1-160 0,2 0 160 0,-1 1 0 16,5 3 0-16,0-1-128 0,2 2 128 0,2-2 0 15,0-13 0-15,0 0 0 0,0 0 0 16,10 54 0-16,-10-54 0 0,0 0-128 0,0 0 128 0,0 0 0 15,0 0 0-15,41 53-128 0,-41-53 128 0,0 0 0 16,0 0 0-16,51 14 128 0,-35-12-128 0,-2-2 192 0,0 0-64 16,0 0 0-16,2 0-128 0,-1-2-192 0,1 0 64 0,-1 0 0 31,-1 1-896-31,-1-1-192 0</inkml:trace>
  <inkml:trace contextRef="#ctx0" brushRef="#br0" timeOffset="144357.97">30706 9049 10127 0,'1'-7'896'0,"-1"4"-704"0,0 0-192 0,0 1 0 0,0 0 2560 0,-1 1 464 0,-1 1 112 0,-1-2 0 0,1 1 1040 0,-6 0 208 0,0 1 32 0,-3 0 16 0,-2 2-2528 0,-1 3-512 15,-2 0-112-15,-1 4 0 0,2-1-688 0,-1 3-128 16,1-1-16-16,3 2-16 0,3 2-160 0,0-3-16 16,3 0-16-16,5 1 0 0,1-12-240 0,0 0 0 0,0 0 128 0,0 0-128 15,0 0 0-15,41 51 0 0,-41-51-144 0,0 0 144 16,0 0-304-16,61 31 48 0,-61-31 0 0,0 0 0 15,0 0-64-15,59 35 0 0,-59-35 0 0,0 0 0 16,0 0 96-16,0 0 16 0,58 42 0 0,-58-42 0 16,0 0 208-16,0 0 0 0,0 0 0 0,0 0 0 15,0 0 0-15,-11 44 160 0,-2-38-32 0,-3-2 0 16,-2 2 0-16,0-2-128 0,-1 0 192 0,1 0-64 0,1-1-128 16,0 0 160-16,4-2-160 0,2-1 160 0,3-1-448 0,1 0-96 15</inkml:trace>
  <inkml:trace contextRef="#ctx0" brushRef="#br0" timeOffset="144890.19">31477 8980 23951 0,'3'4'1056'0,"-2"-1"224"0,1-2-1024 0,-1 2-256 0,0 0 0 0,1 0 0 0,-1 0 2304 0,2 2 384 0,-3-5 96 0,0 0 16 15,0 0-640-15,17 64-128 0,-17-64-32 0,0 0 0 16,8 61-1200-16,-8-61-240 0,0 0-48 0,0 0-16 15,10 66-256-15,-10-66-48 0,0 0-16 0,0 0 0 16,0 0-176-16,0 0 0 0,0 0 144 0,9 59-144 0,-8-54 144 0,2-3-144 16,-2 1 192-16,-1-1-192 15,2-2 144-15,-1 1-144 0,-1-1 0 0,2-1 144 0,-2-1 0 0,1-1 0 16,1 2 0-16,-2-3 0 0,2 0 112 16,0-4 0-16,1 0 16 0,-1 0 0 0,3-2 80 15,-3 0 16-15,3-2 0 0,0 1 0 0,1-4 0 0,3-2 0 16,2-3 0-16,0 0 0 0,2-1-160 0,-2 1-16 15,3 0-16-15,-1 2 0 0,0 1-176 0,-1 3 0 16,-2 4 0-16,0 2 0 0,0 2 0 0,-1 3 0 0,-2 3-144 16,0 3 144-16,-2 1-336 0,-5-4 32 0,0 0 16 0,0 0 0 15,0 0 32-15,0 0 16 0,46 52 0 0,-46-52 0 16,0 0 112-16,0 0 128 0,24 60-208 0,-24-60 80 16,0 0 128-16,0 0 0 0,16 58 0 0,-16-58 0 15,0 0 0-15,0 0 0 0,0 0 0 0,0 0 0 31,17 58-432-31,-17-58 0 0,0 0 0 0,0 0-19792 0</inkml:trace>
  <inkml:trace contextRef="#ctx0" brushRef="#br0" timeOffset="145239.25">32073 9036 32255 0,'-3'-2'2864'0,"2"0"-2288"0,1 2-576 0,-2 0 0 0,2 0 1664 0,-1 0 208 0,1 2 48 0,-1 0 16 0,1 4-720 0,-2 0-128 16,1 2-48-16,-2 2 0 0,3 3-544 0,-1 1-112 15,1-14-32-15,0 0 0 16,0 0-352-16,7 58 144 0,-7-58-144 0,0 0 0 0,0 0 0 0,0 0 0 16,41 58 0-16,-41-58 0 0,0 0 0 0,0 0 128 15,63 20-128-15,-46-20 0 0,3 0 240 0,-2-3-64 0,1 0-16 16,-2-1 0-1,-2-1 32-15,-1 1 16 0,-1-3 0 0,-2-1 0 0,-1 1 48 0,0-3 16 0,-3 1 0 0,-3-2 0 16,1-2 112-16,-3 0 32 0,0-2 0 0,-2-1 0 16,-2-2 0-16,-2 0 0 0,0 1 0 0,-3-2 0 15,-2 2-64-15,-2 0-16 0,0 5 0 0,-2-1 0 0,2 5-64 16,-2 2-16-16,-1 2 0 0,-2 2 0 0,4 2-256 0,-3 2 0 16,4 2 0-16,-2 2 0 15,2 1-512-15,1 1-128 0,0 3 0 0,0 1-16 16,3 2-624-16,2 0-128 0</inkml:trace>
  <inkml:trace contextRef="#ctx0" brushRef="#br0" timeOffset="145560.9">32507 8661 35935 0,'0'-17'1600'0,"-2"10"320"0,2 2-1536 0,0 0-384 0,2 2 0 0,-2 1 0 16,0 2 1312-16,0-1 192 0,-2 1 32 0,2 1 16 15,-1 1-528-15,-1 4-96 0,2 2-32 0,-1 5 0 16,2-1-384-16,-1-12-64 0,0 0-32 0,0 0 0 16,2 75-32-16,-2-75-16 0,0 0 0 0,3 78 0 15,-3-78-176-15,5 68-48 0,-5-68 0 0,6 69 0 16,-6-69-144-16,0 0 192 0,8 76-192 0,-8-76 192 15,0 0-192-15,12 61 192 0,-12-61-192 0,0 0 192 0,20 71-192 16,-20-71 0-16,0 0 0 0,0 0 0 0,32 66 0 0,-25-56 0 16,0-3-192-16,-1-1 192 15,-1-2-704-15,1-1-32 0,-2-3 0 0,-1-2-13168 16,-1 0-2640-16</inkml:trace>
  <inkml:trace contextRef="#ctx0" brushRef="#br0" timeOffset="145762.57">32391 8957 33167 0,'1'-1'2944'0,"1"-2"-2352"0,1 3-464 0,-2-1-128 15,2 1 1440-15,0-2 272 0,1 1 48 0,3-3 16 16,4-1-336-16,2 0-64 0,5-2-16 0,2-2 0 16,4 1-336-16,3-2-80 0,3 1-16 0,-1 1 0 15,2 2-512-15,-1 2-96 0,0 1-32 0,-2 0 0 31,-5 3-800-31,-2 0-176 0,-21 0-16 0,0 0-20288 0</inkml:trace>
  <inkml:trace contextRef="#ctx0" brushRef="#br0" timeOffset="149694.07">25253 9969 14735 0,'-4'-9'1312'0,"2"5"-1056"0,1 0-256 0,-1 0 0 0,2 1 2112 0,-1 0 384 0,1 0 64 0,0-1 0 0,-1-2 704 0,1-1 144 16,0 0 32-16,-2 1 0 15,2 2-1520-15,-1 3-288 0,1 4-64 0,-3 1-16 0,1 4-880 0,0 5-176 16,-3 3-48-16,1 3 0 0,-2 5-64 0,2 0 0 16,0 3-16-16,0 2 0 15,1 0-112-15,2 2 0 0,-1 0-16 0,2-1 0 16,0-30-112-16,6 54-128 0,-6-54 176 0,0 0-176 0,14 66 144 0,-14-66-144 0,0 0 0 0,0 0 144 15,24 61-144-15,-24-61 0 0,0 0 144 0,0 0-144 16,0 0 0-16,0 0 144 0,0 0-144 0,32 52 0 16,-27-49 0-16,-1 0 0 0,-1-2 0 0,0-1 0 47,1 0-640-47,-1 0-128 0,1-1-16 0,-1-1-19104 0</inkml:trace>
  <inkml:trace contextRef="#ctx0" brushRef="#br0" timeOffset="150105.49">25472 10234 17503 0,'0'5'1552'0,"-2"-1"-1232"16,2 0-320-16,0-1 0 0,0 0 1216 0,0 2 192 15,-1 5 48-15,0 6 0 0,1 4 1888 0,0 2 384 16,1 1 80-16,0-2 16 0,-1-21-2016 0,6 40-400 15,-6-40-64-15,0 0-32 0,0 0-864 0,27 52-160 16,-27-52-32-16,0 0-16 0,0 0-96 0,0 0-16 0,62 21 0 0,-62-21 0 16,0 0 0-16,47-7 0 0,-33 3 0 0,1-3 0 15,2 0 80-15,0-2 16 0,0-1 0 0,0-1 0 16,-1 0 64-16,-2-1 16 0,-3 1 0 0,-4-2 0 16,-1 1 48-16,-5-1 16 0,-2-1 0 0,-3 1 0 15,-2 0 16-15,-4 1 0 0,-3-2 0 0,-2-1 0 16,-2 1-64-16,-3 0-16 0,-3 0 0 0,2 4 0 15,-1 2-48-15,2 2 0 0,-1 3 0 0,2 2 0 16,4 1-64-16,-1 4 0 0,2 0-16 0,1 3 0 16,-1 0-176-16,2 3 0 0,0 0 144 0,1 1-144 15,1 1 0-15,2 0 0 0,2 1 0 0,2-2-192 16,2 2-384-16,2-3-64 0,2 0-32 0,2 0 0 16,-4-10-656-16,0 0-128 0,0 0-16 0,0 0-18272 15</inkml:trace>
  <inkml:trace contextRef="#ctx0" brushRef="#br0" timeOffset="150491.75">25872 10316 24879 0,'0'-2'2208'0,"0"-1"-1760"0,0 1-448 0,0 1 0 16,0-1 2048-16,-2 1 336 0,1-3 64 0,-1 0 16 15,1-2-96-15,-2 2-32 0,0 2 0 0,-1 2 0 16,0 3-1408-16,1 1-288 0,-1 3-48 0,1 3-16 15,1 0-240-15,1 3-48 0,1-2-16 0,0-11 0 16,0 0-272-16,0 0 160 0,9 54-160 0,-9-54 128 16,0 0-128-16,0 0 0 0,0 0 0 15,42 52 0-15,-42-52 0 0,0 0 0 0,0 0 0 0,0 0 0 16,66 17 0-16,-66-17 0 0,0 0 0 0,34-6 128 16,-22 2-128-16,-3 0 0 0,0 0 144 0,-2-2-144 0,0 0 128 0,-1-1-128 15,-1 2 160-15,-2-2-160 0,-1 1 240 0,-2-1-48 16,-2 0-16-16,-1-2 0 0,0 1 160 0,-2-1 48 15,-2 1 0-15,0-2 0 0,0 0 32 0,-2 0 16 16,-1-2 0-16,0 0 0 0,-1 1 32 0,0 1 16 16,1 0 0-16,-1 2 0 0,1 2-80 0,1 0-16 15,1 4 0-15,-1 0 0 0,4 2-256 0,-1 3-128 0,2 0 128 0,-1 2-128 16,3 1 0-16,-1 3-176 0,-1 1 16 0,1-1 0 31,0 4-928-31,0 1-176 0,2 0-32 0,-1 2-20656 0</inkml:trace>
  <inkml:trace contextRef="#ctx0" brushRef="#br0" timeOffset="150792.4">26267 9928 20271 0,'0'-4'1792'0,"0"-1"-1424"0,1 3-368 0,-1 0 0 0,0 2 2560 0,0-1 448 15,2-2 96-15,-2 0 16 0,0 0-176 0,0 5-16 16,-2 3-16-16,2 5 0 0,-1 4-1824 0,0 5-352 31,1-19-80-31,0 46-16 0,0-46-128 0,4 61-16 16,-4-61-16-16,4 68 0 0,-4-68-64 0,6 72-16 16,-6-72 0-16,7 68 0 0,-7-68-208 0,8 56-64 15,-8-56 0-15,0 0 0 0,14 62 0 0,-14-62-128 16,0 0 192-16,0 0-64 0,15 58-128 0,-13-48 160 0,1-3-160 0,0 0 160 15,0-1-160-15,0-3 0 0,1-2 0 0,-1 1 0 32,1-4-512-32,-1-1-16 0,1 1-16 0,-1-4-13504 0,0 0-2704 0</inkml:trace>
  <inkml:trace contextRef="#ctx0" brushRef="#br0" timeOffset="151139.31">26612 10018 27231 0,'-7'0'592'0,"4"0"128"0,0 4 32 0,-1-1 16 0,2-1-608 0,0-1-160 15,-3 1 0-15,-3 3 0 0,-6 4 1472 0,-5 5 272 16,-5 1 48-16,0 4 16 0,0-2-400 0,2 1-64 16,-2-1-32-16,1-3 0 0,2 0-704 0,3-4-144 15,2-1-16-15,5-2-16 0,1 0-48 0,3-3-16 16,3-1 0-16,2-2 0 0,4 1-224 0,0-2-144 15,4-2 192-15,1 2-192 0,3-1 128 0,0-1-128 16,-10 2 0-16,0 0 0 0,0 0 0 0,56 3 0 0,-56-3 0 16,0 0 0-16,58 13 0 0,-58-13 0 0,0 0 0 0,57 32 0 15,-57-32 0-15,0 0 0 0,49 56 160 0,-49-56-160 16,0 0 416-16,41 63 0 0,-41-63 0 0,0 0 0 16,31 58 224-16,-31-58 64 0,0 0 0 0,0 0 0 15,0 0-64-15,27 62-16 0,-24-53 0 0,0-2 0 16,-3-3-432-16,0-1-64 0,0 0-128 0,0-3-21440 15</inkml:trace>
  <inkml:trace contextRef="#ctx0" brushRef="#br0" timeOffset="151631">27459 9818 26719 0,'-1'2'2368'0,"1"0"-1888"0,0 1-480 0,0 0 0 0,3-1 1648 0,-3 4 224 0,1 2 48 0,1 7 16 0,-2-15 304 0,4 48 64 16,-4-48 16-16,4 66 0 0,-4-66-1072 0,4 76-224 16,-4-76-32-16,12 81-16 0,-12-81-384 0,17 78-80 15,-17-78 0-15,22 67-16 0,-22-67-272 0,0 0-48 0,37 72-16 0,-37-72 0 16,0 0 32-16,0 0 16 0,41 56 0 0,-41-56 0 31,0 0-80-31,0 0 0 0,0 0-128 0,0 0 192 16,0 0-192-16,0 0-288 0,0 0 64 0,0 0-14192 15,0 0-2848-15</inkml:trace>
  <inkml:trace contextRef="#ctx0" brushRef="#br0" timeOffset="151893.15">27787 10181 18431 0,'-1'3'1632'0,"1"-2"-1312"0,1 0-320 0,0 1 0 0,-1-1 3280 0,0 1 592 16,0 0 112-16,3 3 32 0,0 2-1232 0,-3-7-240 16,0 0-48-16,0 0-16 0,17 53-1328 0,-17-53-272 15,0 0-48-15,10 50-16 0,-10-50-320 0,0 0-64 16,10 49-16-16,-10-49 0 0,0 0-272 0,0 0-144 16,14 53 160-16,-11-44-160 0,0 0 0 0,-1-2 0 15,1-1 0-15,-1-4 0 0,1 1 0 0,1-1 0 16,-3-2 0-16,2-2-160 15,0-1-416-15,-2-2-96 0,3-1-16 0,-1 1 0 16,-1-4-992-16,-1 1-208 0</inkml:trace>
  <inkml:trace contextRef="#ctx0" brushRef="#br0" timeOffset="152327.96">27985 10176 19343 0,'8'2'848'0,"-3"-2"192"0,0 0-832 0,-1 1-208 0,-1 1 0 0,-1-1 0 15,1 1 2576-15,1 2 480 0,-4-4 80 0,0 0 32 0,0 0-416 0,0 0-96 16,46 55-16-16,-46-55 0 0,0 0-1584 0,0 0-320 16,29 63-64-16,-29-63-16 0,0 0-224 0,0 0-48 15,11 50-16-15,-11-50 0 0,0 0-224 0,0 0-144 16,0 0 192-16,0 0-192 0,0 0 160 0,0 0-160 16,7 47 128-16,-6-46-128 0,-1-1 0 0,0-1 128 15,2 1-128-15,-1-3 0 0,1 1 128 0,-2-2-128 16,0 0 0-16,1 0 128 0,-1-3 0 0,0-1-128 15,-1 0 192-15,1-3-64 0,-2-2 64 0,2-1 16 0,0-2 0 0,0-2 0 16,0-2 64-16,2-1 16 0,0-2 0 0,3 1 0 16,0 1-80-16,1 1-16 0,2 0 0 0,2 2 0 15,0 1-192-15,0 3 0 0,3 1 0 0,-2 2 0 16,2 2 0-16,-2 5 0 16,0 1 0-16,1 2 0 0,-12 1 0 0,0 0 0 0,0 0 0 0,0 0-160 15,0 0 160-15,58 53 0 0,-58-53-144 0,0 0 144 0,18 54 0 16,-18-54 0-16,0 0 0 0,14 59 0 0,-14-59 0 0,4 44 0 15,-4-44 0-15,0 44 0 0,0-44 0 16,0 0 192-16,2 49-192 0,-2-49 192 0,0 0-64 0,0 0 0 16,0 0 0-16,0 0 0 0,0 0-128 15,0 0 0-15,0 0 0 0,0 0 0 16,0 0-320-16,0 0-128 0,0 0-48 0,0 0-20464 16</inkml:trace>
  <inkml:trace contextRef="#ctx0" brushRef="#br0" timeOffset="152694.26">28462 10295 26719 0,'3'0'2368'0,"0"0"-1888"0,0 0-480 0,-2 0 0 0,1-1 2192 0,2 1 352 0,2-2 64 0,3 1 16 16,-9 1-608-16,31-4-112 0,-14-1-32 0,-1 1 0 15,-16 4-976-15,34-10-192 0,-17 3-32 0,-3 0-16 16,1 0-256-16,-2 0-48 15,-1-1-16-15,-4-1 0 0,0 1-176 0,-2-2-32 0,-2 1-128 0,-2-2 192 16,1 1-192-16,-5 0 0 0,1 2 0 0,-3-2 0 16,-4-1 0-16,0-2 128 0,-2 2-128 0,-3 1 0 15,-1 1 0-15,2 5 0 0,0 1 0 0,0 2 0 16,-4 2 0-16,-1 3 0 0,-3 5 0 0,2 4 0 0,0 2 0 0,1 2 0 16,4 1 0-16,3 1 0 0,2 1 0 0,3 1 0 15,2 0 0-15,2 1 0 0,1-22 0 0,0 0 0 16,9 57 0-16,-9-57 0 0,0 0 0 0,0 0-128 15,33 54 128-15,-33-54 0 0,0 0 0 0,0 0 0 0,0 0 0 32,61 25 0-32,-61-25-288 0,0 0 0 0,48 3 0 15,-48-3 0 1,0 0-688-16,54-4-144 0</inkml:trace>
  <inkml:trace contextRef="#ctx0" brushRef="#br0" timeOffset="153138.34">29010 10209 33167 0,'2'-11'1472'0,"-2"5"304"0,1 0-1424 0,-1 1-352 15,0 0 0-15,0 3 0 0,-1-3 1856 0,-1 0 288 16,0-7 64-16,-3-2 16 16,-2-3-1152-16,2 2-240 0,-2 1-32 0,-3 1-16 0,-2 3-272 0,1 2-48 15,3 2-16-15,-4 5 0 0,-2 1-160 0,-1 4-32 16,1 3-16-16,-1 3 0 0,1 1-48 0,3 3-16 15,0 2 0-15,1 1 0 0,3 1-176 0,1 0 0 16,0 1 0-16,6-19 0 0,-2 37 0 0,2-37 0 16,0 0 0-16,7 52 0 0,-7-52 0 0,0 0 0 15,0 0 0-15,0 0 0 0,39 59-160 0,-39-59 160 0,0 0 0 0,0 0-144 16,0 0 144-16,64 20-192 0,-53-20 192 0,0-2-192 16,1 0 192-16,-1-3 0 0,-1 0 0 0,0-2 0 15,1 1 0-15,-2-1 0 0,-1-1 0 0,-1-1 0 16,-1 1 256-16,-3-1 16 0,-2-1 16 0,-2-1 0 15,1 1 160-15,-2 0 48 0,1 2 0 0,-1-1 0 16,1 2-16-16,-1 1 0 0,1 2 0 0,1 1 0 16,-1 2-160-16,1 1-16 0,0 1-16 0,1 2 0 15,0 1-288-15,1 4 128 0,1-1-128 0,-3-7 0 0,0 0 0 16,0 0 0-16,0 0 0 0,0 0 0 0,34 59 0 16,-34-59 0-16,0 0 0 0,0 0 0 0,0 0 0 0,0 0 0 15,0 0 0-15,0 0 0 0,58 42 0 0,-58-42-144 16,0 0 144-16,0 0-128 15,48 5-880-15,-36-5-160 0,0-2-48 16,-3-1-20608-16</inkml:trace>
  <inkml:trace contextRef="#ctx0" brushRef="#br0" timeOffset="153540.84">29235 10058 25791 0,'0'-3'2304'0,"0"0"-1856"0,0 2-448 0,0-1 0 0,0 2 1856 0,1 0 288 0,-1-1 48 0,0 0 16 15,2-1 112-15,-1 2 32 0,-1 3 0 0,2 3 0 16,-1 1-1392-16,1 4-288 0,-2-11-48 0,0 0-16 16,5 51-160-16,-5-51-48 0,0 0 0 0,6 65 0 15,-6-65-144-15,5 46-16 0,-5-46-16 0,0 0 0 16,12 67-224-16,-12-67 128 0,0 0-128 0,0 0 0 16,15 55 192-16,-15-55-64 0,0 0-128 0,0 0 192 0,0 0-64 0,0 0 0 15,0 0-128-15,0 0 192 0,0 0-192 0,0 0 176 16,0 0-176-16,0 0 160 0,0 0-160 0,16-9 128 15,-19 1-128-15,-1-1 128 0,1 1-128 0,0-2 0 16,2 2 0-16,-1-2 0 0,1-3 0 0,1 0 0 16,0-1 0-16,1 1 0 0,2-1 0 0,0 3 0 15,1 0 0-15,2 2 0 16,1 1 0-16,1-1 0 0,2 4 0 0,2-1 0 0,2 0 0 0,1 2 128 16,4-2-128-16,-2 2 192 0,0 0 112 0,-2 0 16 15,-1-2 16-15,0 2 0 0,0-2 112 0,-1 2 32 0,-3-2 0 16,-1 1 0-16,0-1-176 0,1 0-48 15,-1 1 0-15,-2 0 0 0,-4 0-256 0,-1-1 0 0,3 2 0 0,-4-2 0 47,1 2-1344-47,-4 0-192 0</inkml:trace>
  <inkml:trace contextRef="#ctx0" brushRef="#br0" timeOffset="153756.72">27886 9925 38703 0,'-3'-3'1712'0,"2"2"352"0,1-1-1648 0,1 1-416 0,-1 0 0 0,2-1 0 0,-1 1 432 0,2-2 0 15,2-1 0-15,5-1 0 0,3 0-128 0,0 2-32 16,-2 2 0-16,-11 1-12368 15,0 0-2464-15</inkml:trace>
  <inkml:trace contextRef="#ctx0" brushRef="#br0" timeOffset="154201.38">30162 10256 21183 0,'0'0'1888'0,"0"0"-1504"15,0 1-384-15,0 0 0 0,0 1 2432 0,-2-1 400 0,1 2 96 0,-1 3 16 16,0 2-384-16,-4 6-80 0,-2 3-16 0,-4 3 0 15,2 1-1328-15,-1 0-272 0,1 2-48 0,0-2-16 16,2 0-208-16,-1-2-32 0,4-1-16 0,0-1 0 16,1-3-368-16,1-1-176 0,2-2 160 0,0-2-160 15,1-1 0-15,0-4 0 0,1 1 0 0,2-4-13520 16,1-1-2736-16</inkml:trace>
  <inkml:trace contextRef="#ctx0" brushRef="#br0" timeOffset="154517.31">31141 9655 12895 0,'-7'2'1152'0,"2"-1"-928"0,3 2-224 0,-1 0 0 16,0 1 2624-16,0-1 464 0,0 2 112 0,-1 5 0 15,-2 7 912-15,-1 6 176 0,2 4 48 0,0 4 0 32,5-31-2656-32,-2 68-528 0,2-68-96 0,5 72-32 0,-5-72-320 0,12 74-80 0,-12-74-16 0,12 73 0 15,-12-73-288-15,17 62-48 0,-17-62-16 0,0 0 0 16,21 65-80-16,-21-65-32 0,0 0 0 0,0 0 0 16,0 0 80-16,0 0 16 0,36 56 0 0,-33-52 0 15,-1-1-240-15,0 0 0 0,-1-2 0 0,-1 1 0 16,0-2 0-16,2-2-336 0,-4 1 48 0,2 0 16 31,0-4-928-31,0 1-176 0</inkml:trace>
  <inkml:trace contextRef="#ctx0" brushRef="#br0" timeOffset="154697.74">30902 10007 25791 0,'1'-1'2304'0,"1"-1"-1856"15,-1 2-448-15,1 0 0 0,-1 2 2288 0,0-2 352 16,4 1 80-16,0-1 16 15,5 1-512-15,3 2-112 0,-13-3 0 0,0 0-16 0,65 11-896 0,-65-11-176 0,59 9-48 0,-59-9 0 16,62 6-512-16,-32-5-96 0,-30-1-32 0,55 4 0 16,-29-2-336-16,-2-1 0 0,-2-1-160 0,-2 2-13984 15,0-2-2816-15</inkml:trace>
  <inkml:trace contextRef="#ctx0" brushRef="#br0" timeOffset="155373.01">31538 9778 24879 0,'0'-1'2208'0,"0"-1"-1760"16,1 2-448-16,0 0 0 0,1 2 3296 0,-2-1 576 16,0-1 112-16,1 3 32 0,1 3-2160 0,1 1-448 15,1 4-64-15,-1 3-32 0,-3-14-304 0,0 0-64 16,11 57-16-16,-11-57 0 0,0 0-384 0,8 72-80 15,-8-72-16-15,3 56 0 0,-3-56-256 0,2 55-64 16,-2-55-128-16,-2 53 192 0,2-53-192 0,0 0 0 16,-1 60 0-16,1-60 0 0,0 0 0 0,-3 44 0 15,3-33 0-15,0-2 0 0,0-1 0 0,0-2 0 0,1-2 0 16,-1-2 0-16,2-1 0 0,-2-1 0 0,1-1 128 0,-1-2-128 16,2-1 192-16,-2-2 0 0,1 0 0 0,-1-1 0 15,0 0 0-15,0-3 0 0,0-1 0 0,0-2 0 16,1 0-32-16,1-1-16 0,-1-3 0 0,2 0 0 15,1 1-144-15,2-3 160 0,1 1-160 0,0 1 160 16,2 0-160-16,0 3 0 0,3-2 0 0,-1 3 0 16,0 4 0-16,1 2 0 0,-2 1 0 0,-1 3 0 15,3 2 0-15,-2 2 0 0,0 2-128 0,-1 1 128 0,0 3 0 0,-2 2-176 16,-7-9 176-16,0 0-128 0,0 0 128 0,0 0 0 16,30 62-144-16,-30-62 144 0,0 0 0 0,0 0 0 15,14 65 0-15,-14-65 0 0,0 0-128 0,0 0 128 16,0 0 0-16,28 62 0 0,-28-62 0 0,0 0 0 15,0 0 0-15,0 0 0 0,55 28 0 0,-41-26 0 16,0-2 0-16,0-2 0 0,1-1 0 0,0 1 0 16,1-3 0-16,-2 1 0 0,-1 0 0 0,1-2 0 15,0-1 0-15,-2-1 0 0,0-1 160 0,-2-2-160 16,0 0 192-16,-3-4-192 0,-2 0 448 0,1-3 0 0,-3-2-16 16,-2-3 0-16,-2 1 16 0,-1-1 0 0,-2 0 0 0,0 4 0 15,-3 0-224-15,0 5-32 0,-2 3-16 0,1 2 0 16,-1 4-176-16,-1 0 192 0,-2 3-192 0,-2 2 192 15,1 4-192-15,0 1 0 0,2 5 0 0,1 2 0 16,0 3 0-16,3 2 0 0,0 3 0 0,3 1 0 16,2 3-128-16,1-3 128 0,1-21 0 0,0 0 0 15,14 64 0-15,-14-64 0 0,0 0 0 0,0 0 0 16,41 52 0-16,-41-52 0 0,0 0 0 0,0 0 0 16,76 38 0-16,-76-38 0 0,0 0 0 0,61 13 0 15,-61-13-416-15,37 0 32 0,-20-1 16 0,0-2 0 16,-3 0-1120-16,-2-3-240 0,0 1-32 0,-2-2-20480 15</inkml:trace>
  <inkml:trace contextRef="#ctx0" brushRef="#br0" timeOffset="156467.73">25576 11184 14735 0,'-4'-2'1312'0,"3"1"-1056"0,-2 1-256 0,1-1 0 0,1 1 2160 0,1 0 368 0,0 0 80 0,0 0 16 0,0 1 576 0,1 2 128 16,1 2 32-16,2 2 0 0,2 2-1552 0,-6-9-304 15,0 0-64-15,0 0-16 0,38 54-784 0,-38-54-176 16,0 0-16-16,0 0-16 0,45 67-128 0,-45-67-32 16,0 0 0-16,0 0 0 0,37 63-80 0,-37-63 0 15,0 0-16-15,0 0 0 0,0 0-32 0,0 0 0 16,27 56 0-16,-26-49 0 0,0-3 16 0,-1-1 0 15,-1 0 0-15,1-3 0 0,0 0-16 0,-1-1 0 16,-1-1 0-16,1-2 0 0,-1 0 192 0,1-2 48 16,1-1 0-16,-1-1 0 0,-1-2 0 0,2-3 0 15,2 0 0-15,-2-1 0 0,1-1-16 0,2-2 0 16,0-3 0-16,1-1 0 0,2 0-64 0,-1-2-16 0,2 2 0 0,0 0 0 16,2 1-160-16,1 3-128 0,0 1 192 0,1 2-192 15,2 4 0-15,-2 2 0 0,0 4 0 0,-1 2 0 16,0 4 0-16,-2 2 0 0,-8-4 0 0,0 0 0 15,0 0 0-15,0 0 0 0,39 55 0 0,-39-55 0 16,0 0 0-16,12 55 0 0,-12-55 0 0,5 38 0 16,-4-18 0-16,-1-20 0 0,0 0-128 0,7 49 128 0,-6-37 0 15,2-2 0-15,-1-2 0 0,0-1 0 0,0-1 0 0,-1-3 0 16,-1 1 0-16,2-3 0 0,-1-1 0 0,1 0 0 16,0-1 0-16,0-2 0 0,-1 2 0 0,-1-2 0 15,0 0 0-15,0-1 0 0,0-1 0 0,-1 1 0 16,1 0 0-16,0 0 0 0,-2-3 0 0,2 0 0 15,0-2 0-15,0-1 0 0,2-1 0 0,-2-2 0 16,3-1 0-16,-1-3 0 0,3 2 0 0,-1-1 0 16,2-1 0-16,-1 3 0 0,-1 0 0 0,3 2 0 15,1 3 0-15,0 0 0 0,-1 3 0 0,0 4-144 0,0 2 144 0,-1 0 0 16,1 2 0-16,0 3-128 0,0 3 128 0,2 1 0 16,-9-9 0-16,0 0-160 0,0 0 160 0,0 0 0 15,35 60-128-15,-31-45 128 0,-4-15 0 0,0 0 0 16,0 0 0-16,20 59 0 0,-20-59 0 0,0 0 0 15,0 0 0-15,15 54 0 0,-15-54 0 0,0 0 0 16,0 0 0-16,0 0 0 0,17 50 0 16,-12-44 0-16,-1 0 0 0,1-2 0 0,3-1-128 0,-1-2 128 15,0-1-480-15,0 0-32 0,1-1-16 16,-1-2 0-16,2 2-624 0,-2-1-112 0,-3 1-16 0,2-1-19136 16</inkml:trace>
  <inkml:trace contextRef="#ctx0" brushRef="#br0" timeOffset="156801.47">26372 11246 8287 0,'0'-4'736'0,"0"2"-592"0,0 1-144 0,0-1 0 0,-2 2 3568 0,1 0 672 0,-1 2 144 0,1-1 32 0,-2 2 0 0,-1 1 16 16,-3 2 0-16,1 1 0 0,1 2-2896 0,-1-1-592 16,0 2-112-16,3 1-32 0,3-11-352 0,0 0-80 15,-1 36-16-15,1-28 0 16,0 2-192-16,0-10-32 0,0 0-128 0,0 0 192 0,0 0-192 0,35 49 144 15,-35-49-144-15,0 0 128 0,0 0-128 0,0 0 192 16,54 16-192-16,-54-16 192 0,27-4-64 0,-12-2 0 16,0-1 0-16,-1 0 0 0,0-2 48 0,0 1 0 0,-1-1 0 0,-1 0 0 15,0-1 112-15,-4 0 32 0,1 1 0 0,-4-2 0 16,-2 0 96-16,-2-1 32 0,-2 0 0 0,-3-1 0 16,-2 0 0-16,-2-1 0 0,-4 0 0 0,-2 0 0 15,-1 1-176-15,-1 2-16 0,2 1-16 0,-1 3 0 16,-2 1-64-16,0 3-16 0,0 1 0 0,0 2 0 15,1 0-160-15,2 1 160 0,1 2-160 0,2 0 160 0,1 1-352 0,2 0-80 16,1 3-16-16,0 0 0 16,2 2-768-16,4 1-160 0,1 0-16 0,0-10-20384 15</inkml:trace>
  <inkml:trace contextRef="#ctx0" brushRef="#br0" timeOffset="157274.74">26814 10939 39615 0,'-10'-15'1760'0,"7"8"352"0,3 3-1680 0,-1-2-432 0,1 3 0 0,0 0 0 15,0 2 640-15,0-1 32 0,1 0 16 0,-1-1 0 32,1 0 304-32,2 2 64 0,-1 2 16 0,-2 2 0 0,1 1-384 0,-1 3-80 0,0 3-16 0,2 1 0 15,-2-11-208-15,0 0-32 0,1 54-16 0,-1-54 0 31,0 45-64-31,0-45-16 0,0 57 0 0,0-57 0 16,1 66-256-16,-1-66 160 0,2 57-160 0,-2-57 128 16,4 50-128-16,-4-50 0 0,0 0 0 0,13 68 0 15,-13-68 128-15,0 0-128 0,0 0 0 0,21 65 128 0,-21-65 0 0,0 0-128 16,0 0 192-16,0 0-64 0,0 0 0 0,0 0-128 16,0 0 192-16,0 0-64 0,0 0-128 0,0 0 0 15,0 0 144-15,0 0-144 0,0 0 0 0,0 0 0 16,0 0 0-16,0 0 128 0,13-8-128 0,-19 1 0 15,0 1 0-15,-1-1 0 0,-3-3 0 0,-5-3 0 16,-5-1 0-16,-3 2 0 0,-1 0 0 0,-1 4 0 16,1 1 0-16,1 4 0 0,4 4 0 0,0 2 0 15,4 3 0-15,1 1 0 0,4 1-192 0,3 1 64 0,2 1 0 0,1 0 0 16,4-1 0-16,3 0 0 0,1-1 0 0,2-1 0 16,-6-7 128-16,0 0-160 0,0 0 160 0,0 0-160 15,0 0 160-15,68 33 0 0,-68-33-144 0,0 0 144 16,58 7-208-16,-58-7 16 0,0 0 16 0,0 0 0 31,53 3-496-31,-53-3-96 0,0 0-32 0,57-3-13408 0,-57 3-2688 0</inkml:trace>
  <inkml:trace contextRef="#ctx0" brushRef="#br0" timeOffset="157654.69">27093 11350 40543 0,'3'-2'1792'0,"-1"0"384"0,-1 1-1744 0,1-1-432 0,-1 1 0 0,0 0 0 0,2-1 1024 0,0 1 128 0,3-2 32 0,2-1 0 0,2-2-64 0,1 0-16 16,1 1 0-16,-1-1 0 0,2 0-336 0,-2 1-64 15,0-2 0-15,-2 1-16 0,1 0-384 0,0-1-80 16,-1 2-16-16,-2-4 0 0,2 2-208 0,-2-1 0 16,-1-2 128-16,-2-1-128 0,-1-1 0 0,-2-2 0 15,1 0 0-15,-4-2 0 0,-1-1 0 0,-1 2 0 16,0 1 0-16,-5 1 0 0,-1 3 0 0,-2 3-128 15,-1 3 128-15,-1 4-208 0,-2 1 16 0,-2 4 0 16,1 2 0-16,0 2 0 0,2 3 48 0,0-1 16 16,4 3 0-16,0 0 0 0,4 5-48 0,0-1 0 0,1 2 0 0,3 0 0 15,3-20 176-15,0 0 0 0,4 55-144 0,-4-55 144 16,0 0 0-16,0 0 0 0,36 52 0 0,-36-52 0 16,0 0 0-16,0 0 0 0,55 28 0 0,-55-28 0 15,0 0 160-15,0 0-160 0,65 6 192 0,-65-6-192 16,37-6 0-16,-20 2 0 0,1 0 0 0,-1-3 0 15,-3 1-624-15,-1-1-224 0,-1 0-48 0,1 0-20544 16</inkml:trace>
  <inkml:trace contextRef="#ctx0" brushRef="#br0" timeOffset="157908.22">27410 10751 36863 0,'0'-1'1632'0,"0"1"336"0,1 1-1584 0,-1 1-384 15,0-1 0-15,2 1 0 0,-1 1 1152 0,1 1 160 16,0 3 32-16,-2-7 0 0,0 0-160 0,0 0-32 16,27 68 0-16,-27-68 0 0,16 59-336 0,-16-59-80 15,11 71-16-15,-11-71 0 16,7 84-272-16,-4-40-48 0,-2 0-16 0,2-2 0 0,-3-42-64 0,4 78 0 16,-4-78-16-16,6 65 0 0,-6-65-48 0,9 48 0 0,-9-48 0 0,0 0 0 15,0 0-256-15,18 59 128 0,-18-59-128 0,0 0 0 16,0 0 0-16,0 0 0 0,0 0 0 0,0 0 0 31,0 0-608-31,0 0-128 0,0 0-32 0,39-2-21520 0</inkml:trace>
  <inkml:trace contextRef="#ctx0" brushRef="#br0" timeOffset="158403.07">28489 11072 13823 0,'-1'-1'1216'0,"-1"-1"-960"0,4 4-256 0,-2-2 0 0,1 0 1984 0,-1 0 336 16,2 1 80-16,-1 1 16 0,2 0 208 0,1 5 32 15,-1 3 16-15,0 3 0 0,-2 4-848 0,-1-17-160 16,2 41-48-16,-2-41 0 0,0 49-592 0,-2-22-112 16,1 3-16-16,-1-2-16 0,1 0-464 0,-1-2-96 15,1-3 0-15,0-5-16 0,-2-1-48 0,1-2-16 0,2-2 0 0,-1-2 0 16,0-2-240-16,1-2 176 0,-2-1-176 0,1-2 160 15,-1-1-160-15,2-1-144 0,0 0 144 0,0-2-19264 16</inkml:trace>
  <inkml:trace contextRef="#ctx0" brushRef="#br0" timeOffset="158734.29">28838 11175 15663 0,'7'-4'688'0,"-4"3"144"16,0-2-656-16,-2 1-176 0,-1 1 0 0,0 0 0 0,-1 1 2016 0,-1-2 368 16,-2 1 80-16,-3-2 16 0,-4 3-176 0,-5 1-16 15,-2 4-16-15,-2-1 0 0,0 1-656 0,1 3-128 16,-1-1-16-16,3 0-16 0,3 0-528 0,1 1-96 16,0 1-32-16,5-1 0 0,2 2-528 0,3-1-96 15,3-2-32-15,0-7 0 0,0 0-144 0,0 0 0 16,0 0 0-16,60 36 0 0,-60-36 0 0,0 0 0 15,75 20 0-15,-75-20 0 0,50 14 0 0,-50-14 0 0,0 0-144 0,60 24 144 16,-60-24 0-16,0 0 0 0,0 0 0 0,0 0 0 16,0 0 0-16,0 0 0 0,27 54 0 0,-37-47 0 15,-2 1 0-15,-3 0 144 0,-2-1-144 0,-1 0 128 16,-1-2 32-16,2 0 0 0,0 0 0 0,3-2 0 16,1 0 128-16,2-2 32 0,1-1 0 0,2 0 0 15,2-1-320-15,0-1 0 0,4 1 0 0,-1-2-19232 16</inkml:trace>
  <inkml:trace contextRef="#ctx0" brushRef="#br0" timeOffset="159068.22">29518 10694 33167 0,'-2'-6'1472'0,"1"4"304"0,2 0-1424 0,-1 2-352 0,0 0 0 0,0 0 0 0,0 0 1792 0,0 1 304 0,2 0 48 0,-1 5 16 16,0 3-1040-16,-1-9-208 0,0 0-32 0,0 0-16 16,7 63-128-16,-7-63-32 0,3 48 0 0,-3-48 0 15,3 60-256-15,-3-60-48 0,2 65-16 0,-2-65 0 16,-3 74-160-16,1-34-32 15,1 1-16-15,1-41 0 0,-2 78-176 0,2-78 0 0,0 67 0 0,0-67 0 0,5 51 0 0,-5-51 0 16,0 0 128-16,12 54-128 0,-12-54 0 0,0 0 0 16,0 0 0-16,0 0 0 0,0 0-336 0,0 0 0 15,50 40 0-15,-42-43-20944 32</inkml:trace>
  <inkml:trace contextRef="#ctx0" brushRef="#br0" timeOffset="159306.97">29765 11091 16575 0,'1'2'1472'0,"-1"1"-1168"0,0 0-304 0,0-2 0 15,0 1 2336-15,0 1 416 0,0 2 64 0,0 4 32 16,0 2 928-16,0 3 192 0,0-14 48 0,0 0 0 15,3 51-2608-15,-3-51-512 0,0 0-96 0,0 0-32 16,10 65-320-16,-10-65-64 0,0 0 0 0,0 0-16 16,0 0-368-16,24 57 0 0,-20-50 0 0,0 0 0 15,-4-7-144-15,0 0-112 0,0 0 0 0,0 0-19648 16</inkml:trace>
  <inkml:trace contextRef="#ctx0" brushRef="#br0" timeOffset="159751.84">29994 11124 24879 0,'4'5'1088'0,"-3"-4"256"0,1 2-1088 0,-1 0-256 0,-1 0 0 0,0-1 0 16,0 1 2304-16,2 4 416 0,-1 3 80 0,-1-10 16 15,0 0-864-15,0 0-160 0,15 69-48 0,-15-69 0 16,0 0-1104-16,0 0-240 0,16 58-32 0,-16-58-16 15,0 0-112-15,0 0-32 0,0 0 0 0,0 0 0 16,0 0-208-16,0 0 144 0,0 0-144 0,0 0 128 16,0 0-128-16,0 0 0 0,0 0 0 0,0 0 0 15,0 0 144-15,0 0-144 0,0 0 160 0,0 0-160 16,0 0 192-16,0 0-64 0,0 0-128 0,38-4 192 16,-36-6 0-16,2-1-16 0,0-3 0 0,0-2 0 0,2 2-32 0,-2-1 0 15,5-2 0-15,-2 1 0 16,3 1-16-16,-1-1-128 0,1 3 192 0,2 2-64 0,-1 0-128 0,-1 2 0 15,1 2 0-15,-2 3 0 0,-1 1 0 0,-1 0 0 16,2 3 0-16,-2 0 0 0,-2 3 0 0,2-2 0 16,-1 4-144-16,0 0 144 0,1 4 0 0,-2 1 0 15,-5-10-128-15,0 0 128 0,0 0 0 0,0 0 0 0,30 70 0 0,-30-70 0 16,0 0 0-16,16 55 0 0,-16-55 0 0,0 0 0 16,0 0 0-16,21 67 0 0,-21-67 0 0,0 0 0 15,0 0 0-15,0 0 0 0,0 0 0 0,37 58 0 31,-33-54-576-31,0-3-128 0</inkml:trace>
  <inkml:trace contextRef="#ctx0" brushRef="#br0" timeOffset="160105.17">30488 11239 18431 0,'6'-2'816'0,"-3"2"160"0,1 0-784 0,-1-1-192 0,-1 1 0 0,1 0 0 0,0 0 2240 0,3-1 416 0,4 1 80 0,4-2 16 0,1-1 352 0,1 2 80 16,-1-2 16-16,1 0 0 16,-2-1-1968-16,-1 0-384 0,1 0-80 0,-1-2 0 0,-1 0-352 0,1 1-64 15,1-4-16-15,0 1 0 0,-2-2 16 0,-1 0 0 16,-1-3 0-16,-2 2 0 0,-2-2-64 0,-3 0-16 16,-2 1 0-16,-2-2 0 0,-2 1-144 0,-3-3-128 15,-1 2 192-15,-4 3-192 0,0 1 0 0,-2 3 0 0,-3 0 0 0,-1 4-192 31,0 2 16-31,-1 4 16 0,1 1 0 0,0 3 0 0,0 4 160 0,3 0 0 0,3 4-144 0,1 0 144 16,3 2 0-16,1 0 0 0,2 3 0 0,2 0 0 16,2-2 0-16,0-18 0 0,0 0 0 0,0 0 0 15,17 62 0-15,-17-62 0 0,0 0 0 0,0 0 0 16,0 0-128-16,44 52 128 0,-44-52 0 0,0 0 0 31,0 0-384-31,0 0 0 0,0 0 0 0,65 40-19296 16</inkml:trace>
  <inkml:trace contextRef="#ctx0" brushRef="#br0" timeOffset="160592.51">31139 11184 13823 0,'6'-6'1216'0,"0"0"-960"15,-4 2-256-15,0 0 0 0,-1 0 2304 0,2-2 432 16,4-5 80-16,2-8 0 0,0-3 1120 0,0-1 224 15,-2 1 32-15,-3 3 16 0,-2 4-2496 0,-5 2-496 16,-1 3-112-16,-3 4-16 0,-5 2-368 0,0 1-80 16,-4 5 0-16,-1-1-16 0,-1 2-192 0,-1 1-48 15,1 3 0-15,0 0 0 0,1 3-384 0,3 0 0 16,1 3 0-16,0 1 0 0,3 0 0 0,2 3 0 0,1 3 0 0,1-2 0 16,2 2 0-16,4-20-176 0,-3 38 176 0,3-38-128 15,0 0-16-15,0 0 0 0,20 58 0 0,-20-58 0 16,0 0 144-16,0 0-128 0,0 0 128 0,69 31-128 15,-52-31 128-15,1-3-160 0,1-1 160 0,-2-2-160 16,0 1 160-16,-3-2 0 0,0-2-144 0,-2 1 144 0,0-1 0 0,-4 1 0 16,-1-2 0-16,0 0 0 0,-2-1 0 0,-1-1 0 15,-3 1 0-15,1-2 0 0,-1 2 272 0,-2-2 32 16,1 4 0-16,-3-1 0 0,1 3 96 0,0 1 32 16,-1 3 0-16,0 2 0 0,-1 2-16 0,1 2 0 15,0 3 0-15,-1 1 0 0,2 3-256 0,0 2-160 16,2 0 192-16,0 2-192 0,2 0 128 0,1 0-128 15,-3-14 0-15,0 0 0 0,0 0 256 0,0 0-48 16,31 68-16-16,-31-68 0 0,0 0 144 0,0 0 32 16,0 0 0-16,54 39 0 0,-54-39-224 0,0 0-144 0,0 0 192 0,51 9-192 15,-38-11 0-15,-1 1-176 0,1-3 0 0,0 0 0 32,-2-1-1120-32,-1 0-240 0,-2-1-32 0,1 0-19760 0</inkml:trace>
  <inkml:trace contextRef="#ctx0" brushRef="#br0" timeOffset="160957.81">31591 10935 30399 0,'0'0'2704'0,"2"0"-2160"0,-1 2-544 0,-1-1 0 0,0 0 1344 0,2 1 176 16,-2 1 16-16,1 4 16 0,2 3 176 0,-3-10 48 16,0 0 0-16,0 0 0 0,8 66-704 0,-8-66-144 15,0 0-32-15,2 66 0 0,-2-66-256 0,0 50-48 16,0-50-16-16,0 45 0 0,0-45-256 0,0 0-48 15,1 54-16-15,-1-54 0 0,0 0-32 0,0 0-16 16,0 0 0-16,0 0 0 0,0 0-208 0,4 53 176 16,-4-50-176-16,-1-1 160 0,0-2-160 0,-1 0 0 15,-1-2 0-15,-1-1 0 16,0 1 0-16,1-3 0 0,-1 1 0 0,2-2 0 0,0-1 0 0,0 0 0 16,2-1 0-16,0-1 0 0,2-1 0 0,0 1 0 15,3-3 0-15,2 1 0 0,0 0 144 0,1 1-144 0,3 0 160 0,1 0-160 16,-1 2 208-16,3 0-48 0,-1 3-16 0,1-2 0 15,-1 3 48-15,-2-1 0 0,3 2 0 0,-3 1 0 16,2-1-192-16,-4-1 192 0,2 2-192 0,-1-2 192 16,1 1-192-16,-1 0 0 0,0 0 0 0,0-1 0 15,-3 0-192-15,0-2-80 0,-1 2-16 0,-2-2 0 16,0 1-736-16,-1-1-128 0,-2 2-48 0,1 0-20048 16</inkml:trace>
  <inkml:trace contextRef="#ctx0" brushRef="#br0" timeOffset="161227.29">29417 10887 43311 0,'-10'-7'3840'0,"8"4"-3072"0,2 2-608 0,1-1-160 0,2 1-432 0,1-2-112 0,3 2-32 0,4-2 0 15,11-1 384-15</inkml:trace>
  <inkml:trace contextRef="#ctx1" brushRef="#br0" timeOffset="40453.99">24342 11202 0,'0'0'0,"0"0"0,0 0 16</inkml:trace>
  <inkml:trace contextRef="#ctx0" brushRef="#br0" timeOffset="168319.41">21824 4798 13823 0,'2'-1'1216'0,"-1"-1"-960"0,1 2-256 0,-2 0 0 0,1 0 576 0,-1 0 80 0,1 0 16 0,1 0 0 0,1 3 2016 16,-2 3 416-16,0 1 80 0,1 1 16 16,-1 4-672-16,1 0-128 0,-2 2-32 0,0-14 0 15,0 0-848-15,0 46-176 0,-2-27-48 0,-1 3 0 0,3-22-592 0,-2 45-128 16,2-45-32-16,-3 46 0 0,3-46-96 0,-2 47-32 16,2-47 0-16,-1 50 0 0,1-50-96 0,3 50-32 15,-3-50 0-15,5 47 0 0,-5-47 0 0,8 49 0 16,-8-49 0-16,0 0 0 0,9 63 16 0,-9-63 0 15,6 48 0-15,-6-48 0 0,1 60-48 0,-1-60 0 16,-2 65 0-16,-3-31 0 0,1 2-80 0,-1 2-32 0,-3 0 0 16,1 1 0-16,0-2-144 0,2 0 0 0,-1-2 144 0,0 1-144 15,2-4 0-15,0-5 0 0,1-3 0 0,-1 0 0 16,1 0 0-16,-1 6 0 0,0 2 0 0,-1 2 128 16,1 1-128-16,0 1 0 0,0-2 0 0,-1-2 0 15,3-1 0-15,0-3 128 0,1-1-128 0,1-27 0 16,-2 48 0-16,2-48 0 0,0 41 0 0,-1-22 128 15,1-19-128-15,-2 38 0 0,2-38 0 0,-1 34 0 16,1-34 0-16,-3 32 0 0,0-16 0 0,1-2 0 16,-1 1 0-16,0-2 0 0,0 1 0 0,0-1 0 0,0 0 0 15,1-2 0-15,0-1 0 0,1 0 0 0,-1 0 128 0,2-2-128 16,0 1 128-16,0-1-128 0,2-2 128 0,1-1-128 16,1 0 128-16,0-1-128 0,-4-4 128 15,0 0-128-15,0 0 128 0,0 0-128 0,47-2 160 0,-36-3-32 16,0 1-128-16,2-2 192 0,-2-1-48 0,5 0-16 15,1-3 0-15,3 0 0 0,2-1 0 0,4-1 0 16,-2 0 0-16,2-2 0 0,3 1-128 0,0-1 128 16,4 0-128-16,1-1 128 0,4 3-128 0,1-2 0 15,4 1 0-15,2 2 0 0,3 1 0 0,-1 3 0 0,-2 1 0 0,-1 2 0 16,-44 4 0-16,79-3 0 0,-79 3 0 0,76-2 0 16,-76 2 0-16,78 2 0 0,-78-2 0 0,75 4 0 15,-75-4 0-15,79 9 0 0,-79-9 0 0,83 12 0 16,-83-12 0-16,74 16 0 0,-74-16 0 0,70 15 0 15,-70-15 0-15,65 12 0 16,-65-12 0-16,65 7 0 0,-65-7 0 0,65 4 0 0,-65-4 0 0,75 3 0 16,-75-3 0-16,76 4 0 15,-76-4 0-15,67 3 0 0,-67-3 0 0,51 4 0 0,-51-4 0 0,0 0 0 0,52 2 0 0,-52-2 0 16,0 0 0-16,0 0 0 0,32-9 304 0,-26 5-32 16,-3-2 0-16,0 1 0 0,-1-1 112 0,0-3 32 15,1-1 0-15,0-2 0 0,-1-1 32 0,1-2 0 16,0-2 0-16,0-3 0 0,0-1 320 0,-1-3 64 15,3-3 0-15,-1-3 16 16,0 0-672-16,2-2-128 0,-2-2-48 0,-1 0 0 0,0 2 0 0,-2-5 0 16,1-7 0-16,-2-3 0 0,0-2 0 0,-2-3 0 15,-2-3 0-15,0 0 0 0,-2-2 0 0,0 2 0 16,1 4 0-16,-1 3 0 0,2 4 0 0,-3-7 0 0,0-8 0 0,-3-3 0 16,1-2 0-16,1 4 0 0,1 2 0 0,0 7 0 15,1 8 0-15,2 4 0 0,-2-1 0 0,2-1 0 16,1 0 0-16,-1-1 0 0,0 1 0 0,1 4 0 15,-1 5 0-15,-1 4 0 0,1 4 0 0,-2 1 0 16,-1 6 0-16,0 0 0 0,-1 1 0 0,-2 2 0 16,-1 2 0-16,-2-1 0 0,-1 2 0 0,-2 1 0 15,1 0 0-15,-5 1 0 0,-5-1 0 0,-7-1 0 16,-3 1 0-16,-4 0 0 0,-5 0 0 0,-1 1 0 16,1 2 0-16,-4 2 0 15,0 4 0-15,-6 1 0 0,-1 3 0 0,-16 1 0 16,-13 0 0-16,-8 5 0 0,0 1 0 0,0 1 0 15,0-1 0-15,-7 2 0 0,-8 3 0 0,-7-1 0 16,-2 0 0-16,7-4 0 0,24-3 0 0,-11 1 0 16,-15 1 0-16,-8-2 0 0,-1 1 0 0,-3-2 0 15,1 2 0-15,-12 2 0 16,-7 3-896-16,-10 3-160 0,-7 2-32 0,-20 5-24032 0</inkml:trace>
  <inkml:trace contextRef="#ctx0" brushRef="#br0" timeOffset="180915.61">4908 14552 13823 0,'1'-3'1216'0,"1"0"-960"0,-2 0-256 0,1 0 0 0,1 1 1888 0,0-4 336 0,3-4 64 0,3-8 16 0,3-8 864 0,4-6 176 16,2-5 48-16,-1-2 0 0,6-2-1280 0,-1-3-256 15,4 1-64-15,4 0 0 0,-3 3-1152 0,3 2-224 16,5-2-48-16,1-1-16 0,4 2-352 0,0 3 0 16,0 7 0-16,-4 6-18688 15</inkml:trace>
  <inkml:trace contextRef="#ctx0" brushRef="#br0" timeOffset="181570.41">6621 14473 29487 0,'2'-5'2624'0,"-1"0"-2112"0,-1 1-512 0,2-1 0 0,-1 1 1648 0,1-4 208 0,3-7 64 0,4-9 0 16,3-8-352-16,7-8-64 0,3 4-16 0,5-4 0 16,1 3-1008-16,5-1-208 0,4 2-32 0,4-3-16 15,4 4-224-15,1 4 0 0,2 1 0 0,8 1-18944 16</inkml:trace>
  <inkml:trace contextRef="#ctx0" brushRef="#br0" timeOffset="186042.89">13235 14730 25791 0,'3'-6'2304'0,"2"-1"-1856"0,-3 3-448 0,1 0 0 0,3-1 1344 0,1-5 192 0,7-8 16 0,9-13 16 16,8-13 416-16,7-7 64 0,0 1 32 0,2-1 0 15,-2 1-1072-15,-2 2-224 0,1 2-32 0,1 2-16 16,-1 0-416-16,1 2-96 0,-3 1-16 0,2 0-18896 16</inkml:trace>
  <inkml:trace contextRef="#ctx0" brushRef="#br0" timeOffset="187202.92">14758 14432 29487 0,'5'-5'2624'0,"-3"1"-2112"0,0 0-512 0,-1 1 0 0,1-1 1600 0,0-3 192 0,5-7 64 0,3-7 0 16,7-11-240-16,2-1-32 0,0-3-16 0,3 1 0 15,2 1-1072-15,1 2-224 0,3-1-32 0,-5 9-16 16,-5 4-384-16,8-4-80 0</inkml:trace>
  <inkml:trace contextRef="#ctx0" brushRef="#br0" timeOffset="187966.24">16859 14713 23039 0,'-7'-16'2048'0,"4"8"-1648"0,2-1-400 0,1 1 0 0,1 1 2672 0,2 0 448 0,2-3 80 0,4-9 32 15,7-10-1552-15,9-14-304 0,7-9-64 0,9-3-16 16,6-3-592-16,7-3-128 0,9-1-32 0,9 0-12528 16,7 0-2512-16</inkml:trace>
  <inkml:trace contextRef="#ctx0" brushRef="#br0" timeOffset="195846.26">22152 14444 35935 0,'1'-2'3200'0,"2"0"-2560"0,2-1-512 0,0-1-128 0,-3 3 256 0,2-2 48 0,4-6 0 0,6-3 0 0,8-7 848 0,4-3 192 16,3-2 16-16,-1 0 16 0,0 1-800 0,0-1-144 0,-1 0-48 0,-1 1 0 15,-5 2-224-15,-3 3-160 0,-1 2 192 0,-3 4-192 16,-2 0-192-16,-4 4-160 0,-1 2-32 0,-3 2-18656 31</inkml:trace>
  <inkml:trace contextRef="#ctx0" brushRef="#br0" timeOffset="196242.22">23706 14515 20271 0,'-1'0'1792'0,"1"0"-1424"0,0 0-368 0,1-1 0 0,2-1 3408 0,0 1 624 0,-1-2 112 0,4-3 16 0,4-2-2064 0,6-5-432 16,2-2-64-16,4-5-32 0,4-1-1008 0,2-3-208 15,0 1-32-15,2-1-16 16,0 1-304-16,-1 2-304 0</inkml:trace>
  <inkml:trace contextRef="#ctx0" brushRef="#br0" timeOffset="196717.84">25616 14549 25791 0,'-2'-3'2304'0,"4"2"-1856"0,1-1-448 0,1-1 0 0,0-1 1424 0,3-1 192 0,6-5 48 0,-13 10 0 16,52-36 192-16,-14 10 64 0,2-3 0 0,2 2 0 15,-1 1-992-15,-4 2-192 0,-5 1-32 0,-2 3-16 16,-3 2-688-16,-27 18 0 16,44-26-128-16,-44 26-18080 0</inkml:trace>
  <inkml:trace contextRef="#ctx0" brushRef="#br0" timeOffset="197081.84">27684 14273 41471 0,'3'-4'1840'0,"-2"3"368"0,2-1-1760 0,1 0-448 0,2-1 0 0,-2 0 0 16,6-1 272-16,-10 4-16 0,49-21-16 0,-2-1 0 16,11-6 144-16,3-3 16 0,0-2 16 0,1 0 0 15,-3-1-880-15,-10 0-176 0</inkml:trace>
  <inkml:trace contextRef="#ctx1" brushRef="#br0" timeOffset="101277.97">19768 7745 0</inkml:trace>
  <inkml:trace contextRef="#ctx0" brushRef="#br0" timeOffset="-198320.76">15999 1347 23951 0,'0'-2'2128'0,"0"1"-1696"0,0 0-432 0,0-1 0 0,0 1 1328 0,-2-1 176 0,2-2 32 0,-1 0 16 16,-2-5 1376-16,2 1 272 0,-4-2 48 0,1-1 16 15,0-1-2144-15,-3 1-416 0,0 0-96 0,-2 1-16 16,-2 0-64-16,-2 2-16 0,-2-1 0 0,-4 3 0 15,-2 4-112-15,-3 2-16 0,-3 2-16 0,-4 3 0 16,-3 5-208-16,-2-1-32 0,-1 4-128 0,2 1 192 16,2 2-192-16,2-2 0 0,4 0 128 0,2 2-128 15,1-1 0-15,4 2 0 0,4 0 0 0,5-1 0 0,4 2 0 0,4 0 0 16,3 1 0-16,0-19 0 0,0 0 0 0,30 52-160 16,-30-52 160-16,0 0-128 0,61 39-64 0,-61-39 0 15,62 22 0-15,-62-22 0 0,72 14 16 0,-72-14 0 16,75 11 0-16,-75-11 0 0,74 11 176 0,-74-11-192 15,67 17 192-15,-67-17-192 0,0 0 192 0,68 31 0 16,-68-31 0-16,0 0 0 0,39 43 0 0,-39-43 0 16,0 0 0-16,6 51 0 0,-13-34 0 0,-3-2 0 0,-4 1 0 0,-2-1 0 15,-1-1 0-15,-1 1 0 0,-5-1 0 0,1-2 0 16,1 0 192-16,-1-1 32 0,0-1 0 0,-1 0 0 16,3-2 160-16,1-2 16 0,-1 0 16 0,3-2 0 31,1-1-176-31,4-3-48 0,0 0 0 0,4-2 0 0,1 1-192 0,3-2 0 0,1 0 0 0,1 0 0 31,4 0-448-31,2-1-128 0,2 0-16 0,-6 4-16 0,0 0-720 0,29-14-144 0</inkml:trace>
  <inkml:trace contextRef="#ctx0" brushRef="#br0" timeOffset="-197781.63">16278 1892 23951 0,'3'0'2128'0,"1"0"-1696"0,-1-1-432 0,-1-1 0 0,-1 2 1872 0,2-1 304 0,2-2 48 0,-5 3 16 0,0 0 496 0,33-18 96 16,-33 18 32-16,27-19 0 0,-14 9-1728 0,-2 1-352 0,-1-1-64 0,-3-2-16 15,0 2-144-15,-3 1-48 0,-1-1 0 0,-2-2 0 16,-1 2 0-16,0-1-16 0,-2 0 0 0,-4 0 0 15,0-2 16-15,-4-1 0 0,2 1 0 0,-3 0 0 16,-2 1-64-16,-3 0-16 0,-1 2 0 16,-2 2 0-16,-1 2-144 0,-1 2-32 0,-1 3 0 0,3 1 0 15,-1 4-112-15,1 3-16 0,1 1-128 0,1 2 192 16,3 3-192-16,1 1 128 0,3 2-128 0,1-1 0 16,3 4 0-16,2-2 0 0,4 1 0 0,1-1 0 15,-1-17 0-15,0 0 0 0,17 45-192 0,-17-45 192 0,0 0-384 0,0 0 48 16,42 45 0-16,-42-45 0 0,0 0 48 0,0 0 16 15,0 0 0-15,65 21 0 0,-65-21 112 0,0 0 32 16,0 0 0-16,57-8 0 0,-57 8 128 0,0 0 0 16,44-16 0-16,-44 16 0 0,0 0 0 0,38-21 0 15,-38 21 0-15,20-14 0 0,-11 7 0 0,-1 0 176 16,-3 0-48-16,-1 1 0 0,-1 1 144 0,-1 0 32 16,-1 1 0-16,1 0 0 0,-2 1 32 0,0 0 16 15,0 2 0-15,-2 1 0 0,1 0-32 0,-2 3 0 16,1-1 0-16,1 3 0 0,0 0-64 0,-1 0-32 0,4 2 0 15,-1 0 0-15,0 0-96 0,-1-7-128 0,0 0 176 0,0 0-176 16,0 0 0-16,0 0 0 0,0 0 0 0,43 44 0 16,-43-44 0-16,0 0 0 0,0 0 0 0,0 0 0 15,0 0 0-15,0 0 0 0,65 9-160 0,-65-9 160 32,0 0-720-32,32-15-32 0,-32 15 0 0,24-17 0 15,-24 17-560-15,20-18-112 0,-11 8-32 0,-2 1-13184 0,-3-1-2640 0</inkml:trace>
  <inkml:trace contextRef="#ctx0" brushRef="#br0" timeOffset="-197433.75">16654 1153 34095 0,'-4'-5'1504'0,"2"2"320"0,1-1-1456 0,0 1-368 0,-1 1 0 0,2 2 0 0,0 0 1888 0,0 0 304 15,0 0 64-15,2 2 16 0,-2-2-672 0,0 0-144 16,0 0-32-16,0 0 0 0,14 45-448 0,-14-45-80 15,0 0-32-15,12 58 0 0,-12-58-224 0,7 46-64 16,-7-46 0-16,8 54 0 0,-8-54-128 0,7 54-48 16,-3-19 0-16,0 5 0 0,0-2-176 0,1 0-32 0,-1-1-16 0,-4-37 0 15,10 66-16-15,-10-66 0 0,10 58 0 0,-10-58 0 16,11 48 0-16,-11-48 0 0,0 0 0 0,14 54 0 16,-14-54-160-16,0 0 128 0,0 0-128 0,14 46 128 15,-14-46-128-15,0 0 128 0,0 0-128 0,0 0 128 16,0 0-128-16,0 0 128 0,0 0-128 0,0 0 128 15,0 0-128-15,0 0 0 0,0 0 144 0,0 0-144 16,0 0 0-16,0 0 0 0,0 0 0 0,0 0 0 16,0 0-144-16,0 0-112 0,0 0 0 0,0 0-16 15,0 0-848-15,0 0-160 16,0 0-48-16,0 0-22096 0</inkml:trace>
  <inkml:trace contextRef="#ctx0" brushRef="#br0" timeOffset="-194999.66">17424 1624 12895 0,'1'0'1152'0,"1"0"-928"0,-1 0-224 0,-1 0 0 0,0 0 2528 0,2 0 464 0,-1 1 80 0,2-1 32 16,2 1 352-16,0 1 64 0,2-1 0 0,0 2 16 15,0-1-1712-15,0 0-352 0,1 1-64 0,1-1 0 16,-9-2-704-16,0 0-144 0,0 0-32 0,0 0 0 16,0 0-96-16,65 7-32 0,-65-7 0 0,0 0 0 15,0 0-96-15,0 0-32 0,56-6 0 0,-46 5 0 16,0-1-80-16,-1-1-32 0,-1 1 0 0,2-1 0 16,-1 1-160-16,-2-1 160 0,0 1-160 0,-2 0 160 15,1-1-160-15,-2 1 0 0,-1-1 0 0,0 0 0 16,-3 2-640-16,0-1 0 0,-3 1 0 0,-3 2-19520 15</inkml:trace>
  <inkml:trace contextRef="#ctx0" brushRef="#br0" timeOffset="-194763.26">17454 1853 12895 0,'4'0'1152'0,"-1"-2"-928"0,1 2-224 16,0-1 0-16,-1 1 2688 0,0-2 512 0,1 2 80 0,3-1 32 15,-7 1 704-15,0 0 144 0,50-7 16 0,-50 7 16 16,0 0-2624-16,62-6-528 0,-62 6-96 0,0 0-32 16,0 0-336-16,65 2-80 15,-65-2-16-15,0 0 0 0,0 0-208 0,0 0-32 0,0 0-16 0,0 0 0 16,62 14-224-16,-58-13 0 0,-1 2 0 0,-2 0 0 31,1 0-640-31,-2-2-112 0</inkml:trace>
  <inkml:trace contextRef="#ctx0" brushRef="#br0" timeOffset="-194177.08">18899 1344 13823 0,'0'-4'1216'0,"0"1"-960"0,0 1-256 0,1 1 0 0,1 0 1840 0,-2 1 320 0,1 0 64 0,0 0 16 0,1 1 1088 0,1 3 240 16,-3-4 32-16,0 0 16 0,0 0-1408 0,0 0-288 15,21 65-48-15,-21-65-16 0,7 51-1056 0,-7-51-224 16,6 65-32-16,-2-25-16 0,0 3-64 0,0 4-16 16,0 0 0-16,1-2 0 0,-1-3-176 0,2-4-32 15,-6-38-16-15,11 67 0 0,-11-67-32 0,13 54 0 31,-13-54 0-31,10 42 0 0,-10-42 96 0,0 0 16 0,12 49 0 0,-12-49 0 16,0 0-80-16,0 0-16 0,12 46 0 0,-12-38 0 16,1-1-208-16,-1-1 144 0,0-2-144 0,-1-1 128 15,-1-2-384-15,1-1-64 0,-2-1-32 0,0-1 0 32,0-2-896-32,-2-1-176 0</inkml:trace>
  <inkml:trace contextRef="#ctx0" brushRef="#br0" timeOffset="-193653.84">18746 1300 17503 0,'2'-7'1552'0,"0"-1"-1232"15,3 1-320-15,-1 2 0 0,0 0 688 0,3-4 80 0,5-6 0 0,4-9 16 16,7-3 2544-16,4-1 512 0,0 2 112 0,1 3 16 15,0 7-1872-15,-1 1-368 0,-1 6-80 0,-26 9-16 16,48-10-928-16,-48 10-176 0,0 0-32 0,67 4-16 16,-67-4-144-16,0 0-16 0,64 22-16 0,-64-22 0 15,0 0-96-15,0 0-16 0,66 49 0 0,-66-49 0 16,0 0-32-16,0 0-16 0,31 56 0 0,-31-42 0 16,-2-1-144-16,-4 0 160 0,-4 1-160 0,-1-3 160 15,-3 2-160-15,-3-1 0 0,-3 1 0 0,-1 0 0 16,-1 0 0-16,3-2 0 0,-2-1 0 0,1-2 0 0,3 1 144 0,3-2-144 15,2-3 160-15,4 0-160 0,1-1 0 0,3-1 0 16,2-2 0-16,4 0 0 0,-1 0 0 0,3-2 0 16,3-1-128-16,2 0 128 0,1 1-192 0,1-3 192 15,3 0-192-15,0 0 192 0,2 1-144 0,-16 4 144 16,35-7 0-16,-35 7-144 0,0 0 144 0,65-1-160 16,-65 1 160-16,0 0-160 0,62 14 160 0,-62-14 0 15,0 0 0-15,0 0 0 0,62 28 0 0,-62-28 0 16,0 0 0-16,0 0 0 0,40 50 0 0,-40-50 128 15,0 0-128-15,1 36 128 0,-6-24 0 0,-2-1 16 0,-5 0 0 16,-2 1 0-16,-1-3 160 0,-2 3 16 0,-4-1 16 0,-2-1 0 16,3-2 160-16,2-1 16 0,-2-1 16 0,0 0 0 15,0-2-128-15,3-1-16 0,3-2-16 0,0 1 0 16,3-2-368-16,2 1-192 0,1-2 32 0,2 1 0 31,2 0-800-31,1-2-144 0,3 2-48 0,2 2-19328 0</inkml:trace>
  <inkml:trace contextRef="#ctx0" brushRef="#br0" timeOffset="-193081.86">19296 1947 20271 0,'-2'-1'896'0,"2"-1"192"0,0 2-880 0,0 0-208 16,0 0 0-16,0 0 0 0,0 0 1600 0,0 0 256 0,0 0 64 0,-1 0 16 0,1 3 976 0,0 0 192 0,-2 1 32 0,1 0 16 15,1 4-1824-15,-1-3-368 0,-1 2-80 0,1 2-16 16,1-1-464-16,0 1-80 0,0-1-32 0,1 2 0 16,2-1 0-16,0-1 0 0,-3-8 0 0,0 0 0 15,0 0 800-15,0 0 144 0,34 45 48 0,-34-45 0 16,0 0-880-16,0 0-160 0,0 0-48 0,0 0 0 31,55 43-912-31,-55-43-192 0,0 0-48 0,0 0 0 0,0 0 800 0,66 14 160 0,-66-14 0 0,0 0 0 0,0 0 144 0,50-12-16 31,-39 8 0-31,-1-1 0 0,-2 0 144 0,1-2 32 16,1 0 0-16,-2 0 0 0,-1 1 16 0,-1-1 16 16,0-1 0-16,-1-2 0 0,1 0 96 0,-2-3 16 15,-1 1 0-15,-2-4 0 0,-1 1 96 0,-1-1 32 0,-3-1 0 0,-2 0 0 16,-1 2-16-16,-1 1 0 0,-2 1 0 0,-2 2 0 16,1 2-48-16,-3 2-16 0,0 3 0 0,-2 1 0 15,2 1-176-15,-1 1-16 0,0 1-16 0,1 1 0 16,2 1-288-16,2-1 0 0,0 2 0 0,1-1 0 31,2 0-256-31,0 0-176 0,3 1-16 0,0-2-16 0,1 0-1008 0,2 1-192 0,-1 1-32 0,2-2-21216 16</inkml:trace>
  <inkml:trace contextRef="#ctx0" brushRef="#br0" timeOffset="-191631.89">20827 1169 13823 0,'0'-2'1216'0,"0"1"-960"0,1 0-256 0,-1 1 0 0,0 0 832 0,0 0 112 0,2 0 16 0,-1-2 16 16,2 2 2800-16,0 2 544 0,0 2 112 0,0 3 32 16,1 3-1936-16,-4-10-384 15,0 0-80-15,11 42-16 0,-8-25-1152 0,0 1-224 16,-3-18-48-16,7 44-16 0,-4-21-96 0,-2 1 0 0,-1-24-16 0,6 55 0 15,-3-32-32-15,-2-5 0 0,0 2 0 0,1-2 0 16,-1 3-32-16,1-1-16 16,0 1 0-16,1-2 0 0,0-2-96 0,0-2-32 0,-2-1 0 0,2-1 0 0,-1 0-128 0,-1-2-32 15,0-3 0-15,-1 1 0 0,0-2-128 0,0-1 0 16,-1-1 0-16,0-1 0 0,-1 1 0 0,-1-2 0 16,0-1 0-16,1 0 0 15,-1-1-640-15,0-1-48 0,0-1-16 0,-1-1 0 16,1 0-528-16,-1-3-112 0</inkml:trace>
  <inkml:trace contextRef="#ctx0" brushRef="#br0" timeOffset="-191353.61">20598 1432 29487 0,'0'0'2624'16,"2"0"-2112"-16,0 0-512 0,1-2 0 15,-1 2 976-15,0 0 96 0,3 0 16 0,2-1 0 16,-7 1 1200-16,0 0 240 0,46-3 48 0,-46 3 16 16,0 0-1424-16,64 0-272 0,-64 0-64 0,0 0-16 15,61 1-176-15,-61-1-16 0,0 0-16 0,56 2 0 0,-56-2-96 0,0 0 0 16,50-2-16-16,-50 2 0 0,0 0-256 0,49-3-48 16,-33 1-16-16,-2-1 0 0,0 0-176 0,0 0 0 15,0-1 0-15,-1 1 128 0,-2-1-288 0,0 0-64 16,-1 1-16-16,-1-1 0 15,-2 1-544-15,-3 0-112 0,2 2-32 0,-3-1 0 16,-2 1-224-16,-1 1-64 0</inkml:trace>
  <inkml:trace contextRef="#ctx0" brushRef="#br0" timeOffset="-190902.86">22346 1222 10127 0,'-3'-8'896'0,"1"4"-704"0,4 2-192 0,-4-1 0 0,1 2 3888 0,0 0 736 0,-1-1 160 0,1 1 16 0,-2-1-1152 0,0 2-224 0,0 2-48 0,0 1-16 16,1 4-1872-16,0 1-368 0,-1 5-80 0,2 1-16 15,1 3-448-15,0 4-80 0,0-21-32 0,3 51 0 16,-3-51-144-16,4 51-48 15,-4-51 0-15,3 58 0 0,-2-23-48 0,2 0-16 16,-2 1 0-16,2-2 0 0,-3-34-80 0,6 59-128 16,-6-59 176-16,6 47-176 0,-6-47 256 0,0 0-64 0,5 48-16 0,-5-48 0 15,0 0-176-15,0 0 0 0,0 0 0 0,0 0 0 16,3 36-352 0,-3-34-160-16,-1-2-16 0,-4-2-13280 0,3 1-2640 0</inkml:trace>
  <inkml:trace contextRef="#ctx0" brushRef="#br0" timeOffset="-190426.4">22162 1090 14735 0,'8'-20'1312'0,"-2"9"-1056"0,1 1-256 0,0 0 0 16,-1 3 1664-16,-2 0 288 15,3 0 48-15,7-5 16 0,7-6 1664 0,8-6 336 0,7-2 64 0,1 2 16 31,1 5-2112-31,-2 3-400 0,-2 3-96 0,-3 5-16 0,-5 4-752 0,-26 4-144 0,48 0-48 0,-48 0 0 16,0 0-32-16,0 0-16 16,61 28 0-16,-61-28 0 0,0 0-176 0,0 0-48 0,23 56 0 0,-23-40 0 15,-2 1-48-15,-3 1-16 0,-4-1 0 0,-1 0 0 16,-2 0-64-16,-2-1 0 0,-3-1-128 0,0-1 192 16,-3-1-192-16,0-3 0 0,2 0 0 0,-1-2 0 15,4-1 0-15,2-2 0 0,3-2 0 0,2-2 0 0,4-1-416 0,1 0 32 16,3-1 0-16,3 1 0 15,2-2-48-15,4-1 0 0,1 0 0 0,2 1 0 0,4-1 112 0,-1 1 32 16,-15 2 0-16,0 0 0 0,53-1 160 0,-53 1 128 31,0 0-192-31,59 10 192 0,-59-10 0 0,0 0 0 0,64 24 0 0,-64-24 0 0,0 0 0 0,0 0 0 16,60 46 192-16,-60-46-48 0,0 0 64 0,0 0 16 31,19 54 0-31,-22-43 0 0,-1 2-96 0,-4-2 0 16,-3 2-128-16,0 0 192 0,0-3-32 0,-4 0-16 0,-1 1 0 15,-6-1 0-15,1 3 144 0,-1-2 32 0,0 0 0 0,0-2 0 16,3-2 96-16,1 0 32 0,4-3 0 0,1-1 0 16,5-2-256-16,-1 1-32 0,5-2-16 0,0-2 0 15,2 2-384-15,4-1-80 0,-1-1 0 0,5 1-16 32,2-2-800-32,4 2-144 0</inkml:trace>
  <inkml:trace contextRef="#ctx0" brushRef="#br0" timeOffset="-190156.57">22848 1764 40543 0,'0'5'1792'0,"0"-2"384"0,2 1-1744 0,-2-1-432 0,0 0 0 0,0-2 0 0,0 2 960 0,0 3 96 0,1 2 32 0,-1 2 0 0,0-10 64 0,0 0 32 16,5 44 0-16,-5-44 0 0,0 0-672 0,4 48-128 15,-4-48-16-15,0 0-16 0,5 45-224 0,-5-45-128 16,0 0 160-16,6 41-160 0,-6-41 240 0,0 0-48 16,0 0-16-16,0 0 0 0,14 47-48 0,-11-43 0 15,0 0 0-15,1 0 0 0,-2-2-128 0,0-1-192 0,1-1 32 16,-1-3 16 0,-1 1-880-16,0-3-192 0,-2 0-16 0,-2-2-20128 0</inkml:trace>
  <inkml:trace contextRef="#ctx0" brushRef="#br0" timeOffset="-189617.35">23832 1085 28559 0,'0'-8'1264'0,"0"2"272"0,0 2-1232 0,-2-2-304 0,2 2 0 0,-1 0 0 0,-1 1 2304 0,0-3 416 0,-3-2 80 0,-3-3 16 16,-1-2-1344-16,-3 0-256 0,-4 2-48 0,-1 2-16 15,-1 4-640-15,-3 3-144 0,-2 4-32 0,-2 3 0 16,-1 5-64-16,-1 3-16 16,2 4 0-16,-2 3 0 0,2 4 0 0,2 1-16 0,2 1 0 0,4-1 0 15,4 1-64-15,5-2-16 0,4 0 0 0,2-3 0 0,2-21-160 0,4 41 192 16,-4-41-192-16,0 0 192 0,23 56-192 0,-23-56 0 15,0 0 0-15,0 0 0 16,44 67 0-16,-44-67 0 0,0 0 0 0,0 0 0 0,51 63 0 16,-51-63 0-16,0 0 0 0,0 0 0 0,52 44 0 0,-52-44 0 15,0 0 0-15,0 0 0 0,59 23 128 0,-59-23-128 16,0 0 0-16,54-2 128 0,-39 1-128 0,2-3 0 16,-1-2-192-16,1-1 192 15,-2 0-944-15,-2-2-64 0</inkml:trace>
  <inkml:trace contextRef="#ctx0" brushRef="#br0" timeOffset="-189332.51">23548 1352 23951 0,'11'-1'1056'0,"-5"0"224"16,1-1-1024-16,0 1-256 15,-3 1 0-15,0-2 0 16,2 2 2784-16,4-2 496 0,7-1 112 0,5-2 0 15,5 1-1440-15,-27 4-288 0,53-5-64 0,-53 5-16 16,46-3-1056-16,-46 3-208 0,0 0-32 0,58 10-16 16,-58-10-32-16,0 0-16 0,0 0 0 0,0 0 0 0,64 49-32 0,-64-49 0 15,0 0 0-15,0 0 0 0,22 58 864 0,-22-58 160 16,0 0 48-16,7 55 0 16,-7-37-1632-16,0-18-320 0,2 36-64 0,-2-21-16 15,0 1 896-15,1-3 160 0,-1-1 32 0,0 0 16 0,0-4-112 0,2 1-32 16,-2-4 0-16,0-1 0 0,2 1-192 0,0-4 0 15,-1 1 0-15,2-4 0 16,1 2-656-16,-1-3-32 0,0-1 0 0,0-2-13088 0,0-1-2624 0</inkml:trace>
  <inkml:trace contextRef="#ctx0" brushRef="#br0" timeOffset="-189094.43">24124 1111 27647 0,'3'-3'2448'0,"0"2"-1952"0,0 1-496 0,-2 0 0 0,0 0 2160 0,1 0 336 16,-1 1 64-16,2 2 0 0,-3-3-544 0,0 0-112 15,0 0-32-15,0 0 0 0,38 58-880 0,-38-58-176 16,0 0-48-16,21 62 0 0,-21-62-384 0,0 0-96 16,10 65-16-16,-10-65 0 0,5 45-144 0,-5-45-128 15,2 41 144-15,-2-41-144 0,0 0 0 0,9 51 128 16,-9-51-128-16,0 0 0 0,0 0 0 0,0 0-192 15,0 0 48-15,24 55 0 16,-20-51-608-16,-1-2-112 0,1-2-32 0,-2-2-19200 16</inkml:trace>
  <inkml:trace contextRef="#ctx0" brushRef="#br0" timeOffset="-188808.62">24090 1037 16575 0,'17'-11'736'0,"-7"5"160"0,-1 1-720 0,-2 1-176 0,-2 1 0 0,-1 1 0 16,2-1 3248-16,4 1 608 0,6-3 128 0,5 1 32 15,3-1-1056-15,-24 5-208 0,55-2-32 0,-55 2-16 16,51 9-1744-16,-51-9-368 0,0 0-64 0,62 28-16 0,-62-28-128 0,0 0-16 16,0 0-16-16,58 59 0 0,-58-59-96 0,0 0 0 15,0 0-16 1,27 58 0-16,-27-47 16 0,-3 1 0 0,-1-2 0 0,-6-2 0 15,-2 2-32-15,-3-2 0 0,-2-1 0 0,-1 1 0 16,-4-1-224-16,1 0 0 0,0-2 128 0,1 1-128 16,0 1 0-16,2-3 0 0,2-2 128 0,4-1-128 0,3-1-256 0,2 0-112 15,4 0-16-15,3-3-13216 16,3 2-2656-16</inkml:trace>
  <inkml:trace contextRef="#ctx0" brushRef="#br0" timeOffset="-188523.22">24830 1032 26719 0,'5'-3'1184'0,"-4"1"240"0,0 1-1136 0,1 1-288 0,-2 0 0 0,1 1 0 0,-1 2 3008 0,0 2 528 15,2 3 112-15,-2-8 32 0,0 0-2048 0,0 52-416 31,0-52-64-31,-3 57-32 0,3-57-400 0,-6 62-80 0,1-32 0 0,0-1-16 0,0 0-112 0,-1-1 0 16,0-1-16-16,1-3 0 0,-1-2-192 0,2-2-48 16,0-2 0-16,1-2 0 15,-1-2-128-15,1-3-128 0,0-2 144 0,-1-1-144 0,1-2 0 0,1-2-192 16,0 0 16-16,-1-2 0 16,0-2-848-16,2 0-160 0,-2-3-32 0,0 0-19168 15</inkml:trace>
  <inkml:trace contextRef="#ctx0" brushRef="#br0" timeOffset="-188205.82">24850 967 35007 0,'7'1'1552'0,"-4"-1"320"0,1 2-1488 0,-1-2-384 0,0 1 0 0,0 0 0 16,0 2 1728-16,1 1 288 0,-4-4 48 0,0 0 16 15,0 0-896-15,49 46-176 0,-49-46-48 0,0 0 0 0,55 62-320 0,-55-62-80 16,0 0-16-16,53 72 0 0,-53-72-176 0,0 0-48 16,45 65 0-16,-45-65 0 0,0 0 0 0,35 54-16 15,-35-54 0-15,0 0 0 0,0 0-16 0,36 57 0 16,-36-57 0-16,0 0 0 0,0 0-96 0,0 0 0 16,0 0-16-16,42 56 0 0,-42-56-176 0,0 0 0 15,0 0 0-15,0 0 0 0,0 0 0 0,0 0-176 16,0 0 16-16,0 0 0 15,0 0-528-15,0 0-96 0,0 0-32 0,0 0 0 16,0 0-96-16,0 0-32 0,0 0 0 0,0 0 0 16,17-5-144-16,-20 0-16 0,-1-1-16 0,0-1-17760 0</inkml:trace>
  <inkml:trace contextRef="#ctx0" brushRef="#br0" timeOffset="-188000.34">24835 1273 28559 0,'-6'-1'1264'0,"5"1"272"15,1 0-1232-15,-2 0-304 0,1 0 0 0,1 0 0 16,0 0 2688-16,1 0 464 0,3 1 112 0,2 1 0 16,3 1-1360-16,0-2-288 0,-9-1-48 0,0 0-16 15,0 0-336-15,60 3-64 0,-60-3 0 0,38-2-16 0,-38 2-304 0,42-4-48 16,-19 1-16-16,-2 0 0 0,-21 3-384 0,40-5-96 16,-23 1-16-16,-2 1 0 0,-2-1-272 0,-2 1 0 15,-4 1-208-15,-1-1 80 16,-3 2-1248-16,-5 1-240 0</inkml:trace>
  <inkml:trace contextRef="#ctx0" brushRef="#br0" timeOffset="-185784.35">26445 981 23039 0,'0'0'2048'0,"0"0"-1648"0,0 0-400 0,0 1 0 0,0-1 2032 0,-1 2 320 16,1 1 64-16,-2 2 16 0,1 5 256 0,-1 1 48 15,2 3 16-15,-1 5 0 0,1-19-1728 0,1 42-320 16,-1-42-80-16,6 48-16 0,-6-48-48 0,7 54-16 16,-7-54 0-16,9 47 0 0,-9-47-16 0,0 0 0 15,15 56 0-15,-15-56 0 0,0 0-64 0,0 0-16 16,16 59 0-16,-16-59 0 0,0 0-64 0,0 0-32 15,0 0 0-15,14 58 0 0,-13-48-160 0,-1 0-16 16,0-1-16-16,2-2 0 0,-2-2-160 0,0 1 192 0,-2-2-192 0,1-1 192 16,-1 0-192-16,1-3 0 0,-2 1 0 0,0-1 0 15,1-1 0-15,-3-1 0 0,1 0 0 0,-2-3 0 32,1 1-336-32,-2 0-112 0,0-2 0 0,-2-1-16 0,1 2-688 0,-1-3-144 0,-1 0-32 0,0 0-19520 15</inkml:trace>
  <inkml:trace contextRef="#ctx0" brushRef="#br0" timeOffset="-185514.84">26124 1224 34095 0,'-4'-2'1504'0,"3"2"320"0,1 2-1456 0,1-2-368 15,2 1 0-15,-2-1 0 0,2 2 1360 0,4-1 208 16,3 1 32-16,-10-2 16 0,0 0-64 0,58 8-16 0,-58-8 0 0,57 1 0 15,-57-1-480-15,60 3-96 0,-60-3-32 0,64-1 0 16,-64 1-160-16,61-3-16 16,-61 3-16-16,55-4 0 0,-55 4-192 0,46-6-32 0,-26 3-16 0,-3 0 0 15,-1 1-208-15,-2 0-32 0,-3-1-16 0,0 1 0 16,-4-1-240-16,0 0 0 0,-2 1 128 0,-2 0-128 31,-1-1-672-31,-2 0-176 0,0 0-48 0,0 0-14624 0,-1 2-2928 0</inkml:trace>
  <inkml:trace contextRef="#ctx0" brushRef="#br0" timeOffset="-184511.82">27551 1030 32255 0,'0'0'2864'0,"-1"0"-2288"0,1 0-576 0,0 2 0 0,1-1 480 0,-1 1-16 0,0 0 0 0,2 3 0 0,-2-5 1424 0,0 0 288 15,0 0 48-15,11 60 16 0,-11-60-1248 0,13 60-240 16,-13-60-48-16,11 69-16 0,-11-69-240 0,10 72-32 15,-7-32-16-15,-2-1 0 16,0-5-80-16,-1 3 0 0,0 1-16 0,0-3 0 0,0-35-176 0,-1 61-128 16,0-34 192-16,-1-3-192 0,1-2 192 0,-2-2-192 15,2-3 192-15,-2-3-192 16,0-2 176-16,0-3-176 0,2-1 160 0,-1-1-160 0,1-5 0 0,-1 1 0 0,1-1 0 0,1-2 0 31,0-3-400-31,0-1-128 0,1-2-32 0,-1-3-13296 0,2-2-2656 0</inkml:trace>
  <inkml:trace contextRef="#ctx0" brushRef="#br0" timeOffset="-184036.32">27298 961 26719 0,'7'-17'1184'0,"-1"7"240"0,1 0-1136 0,2 2-288 16,-5 4 0-16,1-1 0 0,3 0 928 0,6-5 128 15,10-6 32-15,8-2 0 0,9-3 1408 0,1 2 304 16,1 4 48-16,-4 2 16 0,-2 6-1904 0,-4 1-384 16,-4 5-80-16,-29 1-16 0,0 0-128 0,67 11-32 15,-67-11 0-15,0 0 0 0,0 0-64 0,58 40 0 16,-58-40-16-16,0 0 0 16,0 0-112-16,22 62 0 0,-22-46-128 0,-4 1 192 15,-2-1-48-15,-2 0-16 0,-3 0 0 0,-2-1 0 16,-3-1 0-16,-1-1-128 0,0-2 192 0,2-2-64 0,2-1 48 0,0-2 0 0,2 0 0 0,3-2 0 15,1-1-32-15,2-2 0 0,3 0 0 0,2-1 0 16,1 0-144-16,3-1 0 0,3-2 0 0,2 0 0 16,3 1-336-16,0 0 48 0,0 1 16 0,4-1 0 15,1 1-16-15,-17 1 0 0,0 0 0 0,65 4 0 16,-65-4 64-16,0 0 16 0,72 18 0 0,-72-18 0 31,0 0 208-31,58 32-144 0,-58-32 144 0,0 0-128 0,0 0 128 0,51 56 0 16,-51-56 0-16,0 0 0 0,-3 41 0 0,-6-30 0 15,-2 2 0-15,-2-3 0 0,-2 1 224 0,-3-2-32 16,1-1 0-16,-2-1 0 0,-1 0 176 0,-2 0 16 16,2 0 16-16,0 0 0 0,2-2 176 0,1-1 48 15,0-1 0-15,3-2 0 0,3-1-304 0,1 0-64 16,1-1-16-16,4-1 0 16,0 0-576-16,3-1-112 0,0 0-32 0,4 0-13840 15,0 2-2768-15</inkml:trace>
  <inkml:trace contextRef="#ctx0" brushRef="#br0" timeOffset="-183432.72">27856 1583 13823 0,'-1'0'1216'0,"1"-2"-960"0,0 2-256 0,0-1 0 0,0 1 2272 0,0-2 416 0,1 1 64 0,1 0 32 0,1-4 816 0,4 1 176 16,-2-3 16-16,4 1 16 0,1-1-2096 0,1-1-432 15,3 1-64-15,0-2-32 0,3 1-704 16,-1 1-144-16,1 1-16 0,0 1-16 0,0 2-112 0,-2 0 0 15,-15 3-16-15,0 0 0 0,0 0-176 0,0 0 160 16,59 13-160-16,-59-13 160 0,0 0-160 0,0 0 0 16,0 0 144-16,30 56-144 0,-30-56 0 0,0 0 144 15,1 47-144-15,-2-30 0 0,1-17 0 0,-3 34 0 0,-1-16 0 0,-3 0 0 16,0-1 0-16,-3-1 0 0,-1 1-208 0,-1-3 80 16,0 0-16-16,0-3 0 0,0 2 0 0,-1-2 0 15,3-2 144-15,-1-1 0 0,2 2 0 0,-1-3 0 16,2 2 0-16,1-2 256 0,0-2-64 0,1 1-16 15,2 0 224-15,1-2 48 0,0 0 16 0,0-1 0 0,3-2 16 16,0 1 0-16,2-1 0 0,-1 1 0 0,2-2-32 16,1 1-16-16,1-1 0 0,2 0 0 0,1 0-16 0,3-1 0 15,1-1 0-15,0 2 0 16,3-1 32-16,-15 1 0 0,0 0 0 0,50-3 0 0,-50 3 0 0,0 0 0 16,54-1 0-16,-54 1 0 0,0 0-128 0,49 1-32 15,-49-1 0-15,0 0 0 0,0 0-160 0,54-1-128 16,-43 1 192-16,-2 0-192 0,-2 1 0 0,-1-1 0 15,-2 0 0-15,-3 0 0 0,1-1 0 0,-1 1 0 16,-1 1 0-16,-1-1-144 16,-1 0-272-16,-1 1-48 0,1-1-16 0,-3 0 0 15,1 0-352-15,-1 0-64 0,-1-1 0 0,-3 1-16 16,1-1-432-16,-2-1-64 0</inkml:trace>
  <inkml:trace contextRef="#ctx0" brushRef="#br0" timeOffset="-178586.83">28748 916 19343 0,'0'-2'1728'0,"0"2"-1392"0,1 0-336 0,-1 0 0 0,0 0 1792 0,0 0 304 0,-1 2 48 0,1-1 16 16,-2 2 1072-16,1 1 224 15,-1 3 32-15,1 2 16 0,0 4-2192 0,-2 1-432 0,1 3-96 0,1 2-16 16,0 1-192-16,-1 3-64 0,1 1 0 0,1-24 0 16,0 51-64-16,0-51-32 0,3 51 0 0,-3-51 0 15,2 43-64-15,-2-43-16 0,0 0 0 0,6 51 0 16,-6-51 32-16,0 0 0 0,0 0 0 0,9 48 0 16,-9-48-48-16,0 0-16 0,0 0 0 0,2 38 0 15,-2-38-128-15,0 0-32 0,0 0 0 0,0 0 0 0,0 0-144 0,5 36 0 16,-4-33 0-16,-1-2 128 0,0 0-128 0,1-1 0 15,-1 0 0-15,0-1 0 0,2 0-304 0,-2-2 16 16,1 0 0-16,-1-1 0 16,0-2-784-16,0-1-144 0</inkml:trace>
  <inkml:trace contextRef="#ctx0" brushRef="#br0" timeOffset="-178080.1">29164 900 911 0,'9'-11'0'0,"-5"5"0"0,-1 1 0 0,0 0 0 15,0 3 4224-15,-2 0 768 0,0-1 160 0,1 1 32 0,1-3-784 0,-1 0-160 16,0-2-16-16,-2 1-16 0,-2 0-2048 0,0 4-416 15,-4-3-80-15,-1 2 0 0,-2 2-1056 0,0 1-208 16,-3 0-32-16,-2 0-16 0,0 1-64 0,0 2-16 16,-3 0 0-16,1 0 0 0,-1 1-16 0,1 2-16 15,-1 1 0-15,1 0 0 0,2 3-32 0,1-3 0 16,3 1 0-16,2-1 0 0,1 3-208 0,1-1 128 16,2-1-128-16,2 1 0 0,4-1 0 0,-2-8 0 15,0 0 0-15,0 0 0 0,0 0 0 0,48 48 0 16,-48-48 0-16,0 0-160 0,0 0 160 0,75 48-160 15,-75-48 160-15,0 0-160 0,77 48 0 0,-77-48 0 16,48 36 0-16,-48-36 0 0,0 0 32 0,60 53 0 0,-60-53 0 0,0 0 0 16,37 54 128-16,-37-54 0 0,0 0 0 0,0 0-128 15,17 59 128-15,-17-59 0 0,-6 23 0 0,-1-13 0 16,-3-2 0-16,-1 2 0 0,-2-1 0 0,0-2 0 16,2-2 0-16,-2 2 0 0,-1-1 128 0,-3 0-128 15,2-1 288-15,-2 0-16 0,1-1 0 0,1-1 0 16,-1-2 160-16,0-1 16 0,4 0 16 0,-1-1 0 15,2-1-144-15,1 0-16 0,1-1-16 0,2-2 0 0,2 1-288 0,2 1 0 16,1-1-128-16,2-2 128 16,3 2-960-16,1-1-112 0</inkml:trace>
  <inkml:trace contextRef="#ctx0" brushRef="#br0" timeOffset="-177744.37">29564 787 33167 0,'3'-7'1472'0,"-2"4"304"0,-1 1-1424 0,0 0-352 0,0 1 0 0,0 2 0 0,2 1 1856 0,-2 0 320 0,0 4 48 0,0 3 16 16,0-9-1088-16,0 0-224 0,-2 56-32 0,0-29-16 15,-1 1-192-15,0 2-48 0,0 5 0 0,-3 2 0 16,2 1-128-16,-1 0-48 0,-1 0 0 0,-1-4 0 16,1 0-144-16,-1-4-16 0,0-2-16 0,0-3 0 15,0-1-48-15,1-4-16 0,-1 0 0 0,2-4 0 16,5-16 64-16,-12 26 16 0,7-14 0 0,-2-2 0 0,0-2-128 0,1-1-32 16,0-1 0-16,2-2 0 0,0-1-144 0,2-2 0 15,2-1 0-15,0 0 0 31,0 0-736-31,0 0-80 0,10-10-16 0,-8 3-13984 0,-1-1-2800 0</inkml:trace>
  <inkml:trace contextRef="#ctx0" brushRef="#br0" timeOffset="-177382.83">29535 840 24879 0,'-5'-2'1088'0,"4"1"256"0,1 1-1088 0,0 0-256 0,0 0 0 0,1 1 0 16,1 1 2064-16,-1-1 368 0,3 2 64 0,-4-3 0 16,0 0-80-16,0 0-32 0,0 0 0 0,0 0 0 15,60 37-1360-15,-60-37-288 0,0 0-48 0,0 0-16 16,51 48-208-16,-51-48-32 16,0 0-16-16,39 52 0 0,-39-52-16 0,0 0 0 0,35 56 0 0,-35-56 0 0,0 0 64 0,33 63 16 15,-33-63 0-15,0 0 0 0,32 55 48 0,-32-55 16 16,0 0 0-16,0 0 0 0,39 55-112 0,-39-55-32 15,0 0 0-15,0 0 0 0,0 0-144 0,40 53-48 16,-40-53 0-16,0 0 0 16,0 0-208-16,0 0 176 15,0 0-176-15,0 0 160 0,0 0-160 0,0 0 0 0,0 0 0 0,0 0 0 0,46 37 0 0,-46-37 0 16,0 0 0-16,0 0 0 0,0 0 0 0,0 0 0 16,0 0-224-16,1-7 80 15,-1 7-704-15,-1-4-144 0,-5 2-32 0,-1 1-14240 0,-4-2-2848 0</inkml:trace>
  <inkml:trace contextRef="#ctx0" brushRef="#br0" timeOffset="-177090.9">29303 1207 31327 0,'0'0'2784'0,"0"0"-2224"0,0 0-560 0,38-7 0 0,-38 7 1696 0,0 0 224 16,0 0 64-16,0 0 0 0,51-9-240 0,-51 9-32 15,56-7-16-15,-56 7 0 0,57-4-624 0,-57 4-128 16,52-1-32-16,-52 1 0 0,0 0-464 0,69 2-80 16,-69-2-32-16,0 0 0 0,60 6-144 0,-60-6-48 15,0 0 0-15,49 0 0 0,-49 0-144 0,0 0 0 16,0 0 144-16,47-3-144 0,-47 3 0 0,0 0 0 15,10-7 0-15,-12 6 0 16,-1-2-704-16,-4 0-144 0</inkml:trace>
  <inkml:trace contextRef="#ctx0" brushRef="#br0" timeOffset="-169361.87">30611 957 9215 0,'0'-2'816'0,"0"2"-656"0,0 0-160 0,0-1 0 0,0 1 1472 0,0 0 272 0,0-1 48 0,0-1 16 16,0 1 1216-16,1-1 240 0,1 2 64 0,-1 0 0 15,1 0-1040-15,-1 3-208 0,2 0-32 0,0 1-16 0,-2 1-512 0,-1-5-112 16,0 0 0-16,0 0-16 16,0 0-656-16,0 0-128 0,26 56-32 0,-26-56 0 15,0 0-192-15,0 0-32 0,0 0-16 0,24 69 0 0,-24-69-48 16,0 0-16-16,0 0 0 0,14 67 0 0,-14-67-32 0,0 0-16 15,8 53 0-15,-8-53 0 0,0 0-32 0,0 0-16 16,10 65 0-16,-10-65 0 0,0 0-48 0,0 0 0 16,0 0 0-16,13 65 0 0,-10-55 0 0,-2-1 0 15,0-2 0-15,-1 0 0 0,0-2-128 0,0 1 160 16,0 0-160-16,0-1 160 0,-1 0-160 0,1-3 0 0,-1 3 144 0,-1-1-144 16,1-3 0-16,-1 2 0 0,2-1 0 0,0-2 0 15,-1 0 0-15,1 0 0 0,1-2 0 0,1-1 0 31,1 1-592-31,-1-4-48 0,3 2 0 0,-1-3 0 16,0 0-368-16,0-1-80 0,-1 1 0 0,-1 0-17664 0</inkml:trace>
  <inkml:trace contextRef="#ctx0" brushRef="#br0" timeOffset="-169060.19">30453 1172 19343 0,'7'-3'848'0,"-3"1"192"0,0 2-832 0,1-1-208 16,-3 1 0-16,1 0 0 0,3 0 2624 0,2 0 496 15,5 0 80-15,-13 0 32 0,40 4-176 0,-40-4-48 16,42 6 0-16,-42-6 0 0,0 0-1872 0,59 10-384 16,-59-10-80-16,0 0-16 0,55 8-80 0,-55-8 0 0,36 3-16 0,-19-4 0 15,0 1-64-15,-2-3-16 16,2 0 0-16,-3 2 0 0,-4-2-96 0,1 0-32 0,1 0 0 0,0-1 0 15,0-2-128-15,-2 1-32 0,1 0 0 0,-3 0 0 16,-1-1-192 0,-1 0 0-16,-2 2 0 0,-1 0 0 15,-1 0-304-15,-4-2-96 0,1 3-32 0,-3 0 0 16,-1 2-800-16,-2-1-176 0</inkml:trace>
  <inkml:trace contextRef="#ctx0" brushRef="#br0" timeOffset="-167201.72">31405 929 12895 0,'1'0'1152'0,"-1"0"-928"0,0 0-224 0,0 0 0 0,2 0 1248 0,-2 1 208 0,0 0 32 0,1 1 16 15,1 2 1392-15,-2 2 288 0,1 1 48 0,-1 3 16 16,3 1-1296-16,-5 3-256 0,2 0-48 0,-1 5-16 16,1-19-704-16,0 43-144 0,0-43-16 0,0 58-16 15,0-58-240-15,3 54-32 0,-3-54-16 16,5 59 0-16,-5-59-160 0,7 58-48 0,-7-58 0 0,9 53 0 15,-9-53-48-15,0 0-16 0,13 67 0 0,-13-67 0 0,0 0 0 0,11 55-16 16,-11-55 0-16,0 0 0 0,0 0 0 0,8 57 0 16,-6-44 0-16,-2-1 0 0,0 1-48 0,0-3 0 15,0 1 0-15,-2-2 0 0,1-1-128 0,0 1 192 16,-2-2-192-16,1 0 192 0,1-3-192 0,-2 2 0 16,2-3 144-16,-1 1-144 0,1-3 0 0,-1 1 0 15,2-1 0-15,-1-1 0 0,1 0 0 0,0 0 0 16,0-1 0-16,0-2 0 0,0 0 0 0,3-3-192 15,-3 2 64-15,1-2 0 0,1-1-192 0,-1 0-48 0,1 0 0 0,-1-1 0 32,0 1-464-32,-1-2-112 0,-1 1-16 0,1-1-16864 0</inkml:trace>
  <inkml:trace contextRef="#ctx0" brushRef="#br0" timeOffset="-166487.65">31320 930 12895 0,'2'-7'576'0,"-1"3"112"0,0-2-560 0,1 2-128 0,-1 1 0 0,-1 0 0 0,2 0 1440 0,0-1 256 0,3-3 48 0,0-3 16 15,4-1 720-15,1 0 144 0,2-1 16 0,0 2 16 16,2 2-704-16,-1 1-144 0,1 0-16 0,0 0-16 16,0 1-512-16,1 0-112 0,2 1 0 0,0-2-16 15,2 2-464-15,0 1-96 0,1 1 0 0,0 1-16 0,0 0-304 0,0 4-64 16,-2-1-16-16,-18-1 0 16,0 0-48-16,0 0 0 0,59 27 0 0,-59-27 0 0,0 0-128 0,0 0 192 15,0 0-192-15,41 61 192 0,-38-50-192 0,-2 0 160 16,1 0-160-16,-2-1 160 0,-2-3-160 0,1-1 160 15,-3 3-160-15,-3-2 160 0,-2 1-160 0,-2 2 128 16,0-2-128-16,-3 2 128 0,-1 0-128 0,1-3 0 16,2 2 0-16,-1-4 0 0,3 1 0 0,3-2 0 31,1-1 0-31,2 0 0 0,1-2-176 0,3-1 176 0,3 0-128 0,1-1 128 16,2 0-176-16,2-2 176 0,2 1-208 15,0-1 80-15,1 2 128 0,1-2 0 0,2 2 0 0,0 1-128 16,3-2 128-16,0 2 0 0,-17 0 0 0,0 0 0 15,0 0 0-15,59 16 0 0,-59-16 0 0,0 0 0 16,0 0 0-16,0 0 0 0,0 0 0 0,31 56 0 16,-36-43 0-16,-4 1 0 0,-2-1 0 0,-5 3 0 15,-1-2 0-15,-2-2 128 0,-1 3-128 0,-3-3 0 16,2 0 0-16,1-3 0 0,1 0 0 0,-1-1 0 16,3-1 0-16,0-2 0 0,0 0 0 0,3-2 0 0,1-1 128 0,2-1 16 15,2-1 0-15,4-1 0 0,0-1-144 0,3 1 0 16,2-1 0-16,1 1 0 0,0-2-256 0,4 2-64 15,-1-2-32-15,3 3-18544 16</inkml:trace>
  <inkml:trace contextRef="#ctx0" brushRef="#br0" timeOffset="-166074.71">31781 1506 2751 0,'0'-2'256'0,"0"0"-256"0,0 1 0 0,0-1 0 0,0 1 2704 0,-2 1 496 0,2-1 112 0,0 1 16 16,-1-2 1280-16,-1 2 256 0,1 0 48 0,0 0 16 15,-1 2-2112-15,1 2-432 0,-2 0-80 0,1 2 0 16,1-1-1344-16,0 4-272 0,-1-2-48 0,2 3-16 15,0 0-160-15,0-10-16 0,0 0-16 0,0 0 0 0,0 0-80 0,10 62-16 16,-10-62 0-16,0 0 0 16,0 0-64-16,0 0-16 0,0 0 0 0,26 65 0 0,-26-65-64 0,0 0 0 15,0 0-16-15,0 0 0 16,0 0-48-16,0 0 0 0,0 0 0 0,0 0 0 0,17 58-128 0,-19-55 160 16,2-1-160-16,0 0 160 0,-1-1-160 0,-1 2 128 15,1-2-128-15,-1-1 128 0,2 2-128 0,-1-2 0 16,0 0 0-16,-1 0 0 15,2 0-768-15,-1-2-224 0,1 1-48 0,-2 0-16 0,2-2 1376 0,2 0 256 0,-1 0 64 0,-1 0 16 32,3 0-1232-32,0-1-256 0,0 0-64 0,1 0-19040 0</inkml:trace>
  <inkml:trace contextRef="#ctx0" brushRef="#br0" timeOffset="-163932.15">31617 1569 11967 0,'-2'0'1072'0,"1"0"-864"0,0 0-208 0,1 0 0 0,-2 0 1472 0,2 0 256 15,-3 0 64-15,0 0 0 0,1 0 480 0,-3 1 96 16,1 0 32-16,0-1 0 0,0 2-544 0,2-2-96 16,-1 0-32-16,2 0 0 0,0 0-288 0,-1 0-64 15,2 0-16-15,0 0 0 0,0 0-448 0,2 0-80 16,-1 0-32-16,2-2 0 0,1 1-352 0,-1 0-64 16,1-1 0-16,0 1-16 0,1-1-48 0,-1 1 0 0,-3 0 0 0,2-2 0 15,1 1 752-15,1-1 144 0,2 2 16 0,0-2 16 31,0 2-1728-31,0-2-352 0,0 2-64 0,0-1 0 0,-1 1 896 0,1-1 0 0,0 2 0 0,-2 0 0 16,2 0 0-16,-1 0 0 0,1 2 0 0,-1-1 128 16,1 1-128-16,0-1 0 0,0 2 0 0,0 0 0 15,-1-1 0-15,-1 1 0 0,1 2 0 0,0-1 0 0,-1 0 0 0,0 2 0 16,0-1 0-16,-2 1 0 0,1 0 0 0,-2-1 144 16,-1 1-144-16,1-2 0 0,-2 3 960 0,0-1 96 15,-2 1 16-15,1 0 0 16,1 0-1648-16,-5-1-336 0,3-1-64 0,-3 1-16 0,1 0 784 0,-2-1 208 15,1 1 0-15,-2-2 0 0,-2 0 0 0,1-1-160 16,-2 1 160-16,1 1 0 0,1-2-144 0,1 1 144 0,0-1 0 16,0 1-144-16,0-1 144 0,1-2 0 0,2 2 0 15,1-2 0-15,0 1 0 0,3-2 0 16,-1 0 0-16,2 0 0 0,1 0 0 0,0-2 176 0,3 1-48 0,2-1 0 16,0 1-128-16,3 0 192 0,-2-1-192 0,2 1 192 15,-10 1-192-15,0 0 0 0,38 0 0 0,-38 0 128 16,0 0-128-16,0 0 0 0,52 11 0 0,-52-11 0 15,0 0 0-15,0 0 0 0,0 0 0 0,0 0 0 16,57 34-176-16,-57-34 176 0,0 0-128 0,0 0 128 16,0 0 0-16,0 0-128 0,0 0 128 0,4 55 0 15,-8-46 0-15,-2-2 0 0,1 1 0 0,-4-1 0 16,2 2 0-16,-1-2 0 0,-2 0 0 0,0-2 0 0,-1 1 0 0,1 0 0 16,-2-3 0-16,0 1 0 0,0-1 0 0,1-2 0 15,1-1 0-15,-1 0 0 0,0 0 0 0,-1 0 0 16,2-1 0-16,-1-1 128 0,1 2 32 0,-1-3 16 15,1 2 0-15,2 0 0 16,0-1-48-16,1 2 0 0,0-1 0 0,2-1 0 0,-1 1-128 0,2 0 0 16,1-1 0-16,2-1 0 15,2 2-384-15,0-3-144 0,2 1-48 0,3-1-19728 0</inkml:trace>
  <inkml:trace contextRef="#ctx0" brushRef="#br0" timeOffset="-163190.06">32401 902 17503 0,'0'-3'1552'0,"0"0"-1232"0,0 2-320 0,-2-1 0 0,2 1 2112 0,-1-2 384 0,-2 0 64 0,-1-2 0 15,-3-3 400-15,-2 3 80 0,-2 1 16 0,-3 4 0 16,-3 1-1648-16,0 5-336 0,-1 2-64 0,1 3-16 16,1 2-560-16,2 1-112 0,0 3-32 0,-2 3 0 15,1 3-32-15,-1 6 0 0,1 4 0 0,2 1 0 16,3 0-64-16,3-3 0 0,7-31-16 0,-4 55 0 16,4-55-16-16,0 0 0 0,11 62 0 0,-11-62 0 15,0 0 32-15,0 0 16 0,31 59 0 0,-31-59 0 16,0 0-16-16,0 0 0 0,0 0 0 0,0 0 0 15,61 44-64-15,-51-41 0 0,1 0-128 0,0-2 192 0,1 1-192 0,-2-2 0 16,0 0 0-16,-1-2 0 16,-2 2-528-16,1-1-160 0,-4-1-16 0,-1 2-19200 15</inkml:trace>
  <inkml:trace contextRef="#ctx0" brushRef="#br0" timeOffset="-162914.97">32127 1200 14735 0,'3'-3'1312'0,"-1"-1"-1056"16,1 1-256-16,0 2 0 0,0-1 2080 0,0-1 352 16,2 0 80-16,5-4 16 0,6-2 1168 0,4 0 224 0,-1 2 48 0,1 1 16 15,0 5-2368-15,0 0-464 0,-20 1-112 0,0 0-16 16,0 0-512-16,63 26-96 0,-63-26-32 0,0 0 0 16,0 0-32-16,40 54-16 0,-40-54 0 0,0 0 0 31,0 0-48-31,18 59-16 0,-18-59 0 0,0 0 0 15,0 0 16-15,6 51 0 0,-6-39 0 0,0-3 0 0,0 1-16 0,0-1 0 16,0-1 0-16,0-1 0 0,0-1-16 0,1 0 0 0,-1-1 0 0,2 0 0 16,0-1-256-16,1-3 160 0,0 2-160 0,1-3 128 0,-1 1-384 0,1-1-64 15,2-1-32-15,0 1 0 16,1-1-784-16,0-1-144 0</inkml:trace>
  <inkml:trace contextRef="#ctx0" brushRef="#br0" timeOffset="-162661.58">32548 981 3679 0,'0'-7'320'0,"0"3"-320"0,1-2 0 0,-2 3 0 16,1 2 4800-16,0 1 880 0,1 0 176 0,-1 1 32 16,2 1-1520-16,0 0-304 0,1 4-64 0,1 2-16 15,-4-8-2384-15,0 0-464 0,0 0-112 0,19 70 0 16,-19-70-544-16,0 0-96 0,7 75-32 0,-7-75 0 15,1 52-96-15,-1-52-32 0,0 0 0 0,0 0 0 32,0 55-96-32,-1-40 0 0,1-3-128 0,0-2 192 15,0 1-192-15,0-1 0 0,0 0 128 0,1-2-128 16,2 2-240-16,0 0-80 0,-3-10-32 0,0 0 0 16,0 0-944-1,0 0-192-15</inkml:trace>
  <inkml:trace contextRef="#ctx0" brushRef="#br0" timeOffset="-162377.45">32576 849 13823 0,'6'-8'608'0,"-4"5"128"0,3-1-592 0,-3 1-144 16,1 2 0-16,0 1 0 0,0 0 3072 0,3 0 576 15,3 1 112-15,6 2 16 0,2 1-256 0,-17-4-48 0,0 0-16 0,56 33 0 16,-56-33-2160-16,0 0-432 0,0 0-96 15,54 56 0-15,-54-56-256 0,0 0-64 16,0 0 0-16,31 62 0 0,-31-62-48 0,0 0-16 0,0 0 0 0,0 0 0 16,7 61-32-16,-13-51-16 0,-1 0 0 0,-1-2 0 15,-2 1-80-15,-1-2-32 0,-2-1 0 0,2-1 0 16,2-1-224-16,-1-1 144 0,0 1-144 0,-1-1 128 16,1 0-128-16,2 0 0 0,-2-2 0 0,0 2 0 15,3-1-496-15,0-1 32 16,1-1 0-16,2 1 0 0,1-1-560 0,2 0-96 0</inkml:trace>
  <inkml:trace contextRef="#ctx0" brushRef="#br0" timeOffset="-162108.31">33027 883 40543 0,'-6'-4'1792'0,"2"3"384"0,1 1-1744 0,1 0-432 15,2 0 0-15,-1 1 0 0,-2 1 912 0,0 2 112 16,2 1 0-16,-2 5 16 0,-1 3 80 0,0 3 16 16,-1 3 0-16,0 1 0 0,1 4-624 0,-2 2-112 15,0 0-16-15,1 3-16 0,-1 2-144 0,-1 0-32 16,1 0 0-16,-1-1 0 0,2-2-192 0,0-1 0 0,0-2 0 0,0-5 0 16,3-2 0-16,-1-2 0 0,1-3 0 0,2-5 0 15,0-1-192-15,0-3-128 0,2-1-16 0,-1-1-16 31,2-2-720-31,-2-2-144 0,2-1-16 0,-1 2-19376 0</inkml:trace>
  <inkml:trace contextRef="#ctx0" brushRef="#br0" timeOffset="-161823.12">32973 899 23551 0,'-6'-3'512'0,"8"0"128"0,0 0 0 0,0 2 16 0,-2 0-528 0,0 1-128 15,0 0 0-15,1 0 0 16,4 1 3744-16,-1 0 720 0,3 4 144 0,-2 0 16 0,3 4-2784 0,-1 2-560 16,-7-11-128-16,0 0 0 0,0 0-368 0,0 0-64 15,36 76-16-15,-36-76 0 0,0 0-64 0,0 0-32 16,0 0 0-16,47 80 0 0,-47-80-64 0,0 0-16 16,49 66 0-16,-49-66 0 0,0 0-144 0,51 59-48 15,-51-59 0-15,0 0 0 0,0 0-112 0,57 61-32 16,-57-61 0-16,0 0 0 0,0 0-192 0,0 0 128 0,0 0-128 0,0 0 0 15,49 51 0-15,-46-50-192 0,-3 1 16 0,0-4 0 32,0 1-912-32,-1-3-192 0,-2-1-48 0,-3-2-13392 0,-1 2-2688 0</inkml:trace>
  <inkml:trace contextRef="#ctx0" brushRef="#br0" timeOffset="-161602.39">32853 1085 16575 0,'-7'-4'1472'0,"4"3"-1168"15,2-1-304-15,1 1 0 0,0 1 3136 0,0 0 576 16,1 0 128-16,2 0 0 0,1 0-400 0,2-1-96 16,2 1-16-16,2 1 0 0,1-2-1840 0,-1 2-368 15,3-1-80-15,0 1-16 16,-1 1-272-16,1-2-64 0,0 1-16 0,-1-2 0 0,4 1-176 0,0 0-48 16,-2-2 0-16,-3 1 0 0,0 1-256 0,1-1-48 15,0-1-16-15,1 1 0 0,0-2-128 0,1 1-272 16,-3 0 64-16,0-1 16 15,1 0-944-15,-4 0-176 0,1 0-32 0,-1 3-19504 0</inkml:trace>
  <inkml:trace contextRef="#ctx0" brushRef="#br0" timeOffset="-160919.34">33161 633 911 0,'0'-1'0'0,"0"1"0"0,0 0 0 0,0-1 0 0,0 1 464 0,-2 0 16 0,2-2 0 0,0 1 0 16,0-2 352-16,0 0 80 0,2 0 16 0,-2-1 0 15,1 0-32-15,-1-1-16 0,0 1 0 0,2 0 0 16,-2 0-144-16,0 1-32 0,1 0 0 0,-1 0 0 16,-1 0 240-16,1 1 32 0,0-1 16 0,-2 0 0 15,2 2 624-15,0-2 128 0,2 0 32 0,-2 0 0 16,1 0 784-16,2-1 144 0,0 1 48 0,1-1 0 0,0 0-688 0,2-1-128 16,1 1-16-16,1-1-16 0,2 0-800 0,2 0-144 15,0-1-48-15,2-1 0 0,2 1-400 0,1 1-96 16,1 0-16-16,1 0 0 0,-1 1-80 0,0 1-32 15,-1 0 0-15,0 2 0 0,-1-1-80 0,-4 4-16 16,1-1 0-16,-3 2 0 0,-1 2-64 0,-2 2 0 16,-3 1-128-16,-3 1 192 0,-1 4-192 0,-4 1 0 0,-3 2 128 0,-3 1-128 15,-1-2 0-15,-1 1 0 16,0-2 0-16,-1 0 0 0,0 0 0 0,1-1 0 0,0-3 0 0,2 0 0 16,2-2 0-16,1-1 192 0,1 0-16 0,1-1-16 15,2 0 192-15,1-2 32 0,4 0 16 0,2-1 0 16,3 1-32-16,3-1-16 0,4-2 0 0,2 1 0 15,2-1-48-15,0-1-16 0,2 0 0 0,-2-1 0 16,-1 1-96-16,0-2-32 0,-2 1 0 0,-1 0 0 16,-2-2-160-16,2 0 0 0,-1 0 0 0,0 0 0 15,0 2-560-15,-2-2-144 0,2 0-16 0,-3 3-20848 16</inkml:trace>
  <inkml:trace contextRef="#ctx1" brushRef="#br0" timeOffset="164497.87">22204 7901 0,'0'0'0,"0"0"0,0 0 16,0 0 0,0 0-16,30-71 31,-74 30-15</inkml:trace>
  <inkml:trace contextRef="#ctx0" brushRef="#br0" timeOffset="-137497.48">18458 1044 16575 0,'-3'-4'1472'0,"0"0"-1168"0,2 1-304 0,0 2 0 0,1 1 1632 0,0-2 272 0,-3-1 48 0,0-1 16 16,-1-1 656-16,-2 0 128 0,2 1 16 0,-2 3 16 16,3 1-1264-16,0 4-256 0,3 3-48 0,0 3-16 15,2 5-624-15,-2-15-128 16,0 0-32-16,17 74 0 0,-17-74-96 0,18 75 0 0,-18-75-16 0,20 83 0 15,-12-38-112-15,1 2 0 0,-2 1-16 0,-1 6 0 16,-2 4-176-16,0 4 160 0,0 3-160 0,-2 0 160 16,-1-2-160-16,-1-6 0 0,-1-3 0 0,1-9 128 15,-2-4-128-15,2-2 0 0,0 1 0 0,0-3 128 0,2-2-128 0,-4-3 160 32,1 1-160-32,0-2 160 0,-1 0-32 0,1 0-128 0,-2-1 192 0,1-2-64 0,1-1 0 0,0-3-128 15,1-2 192-15,1-2-64 0,0 0-128 0,1-6 128 31,1-1-128-31,0-2 128 0,-1-1-128 0,3 0 128 16,0-2-128-16,2-1 128 0,0 1-128 0,-1-4 192 16,2-1-192-16,0-2 192 0,0 0-64 0,0-2-128 15,1 0 192-15,2-4-64 0,3 1-128 0,3-3 192 16,0-1-192-16,3-1 192 0,4-2-192 0,3 0 0 0,3-1 144 0,-1 1-144 16,-2 1 0-16,0 2 0 0,0 0 0 0,1 4 128 15,0 1-128-15,-28 3 0 0,60 2 0 0,-60-2 0 16,49 3 0-16,-49-3 0 0,0 0 0 0,78 11 0 15,-78-11 0-15,55 6 0 0,-55-6 0 0,59 1 0 16,-28-2 0-16,-2-1 0 0,-5 1 0 0,2-1 0 16,-26 2 0-16,58 0 0 0,-58 0 0 0,55 3 0 15,-55-3 0-15,53 7 0 0,-53-7 0 0,0 0 0 16,70 19 0-16,-70-19 0 0,0 0 0 0,0 0 0 16,67 14 0-16,-52-13 0 0,-1-1 0 0,0-1 0 15,-2-2 0-15,-1-3 0 0,0 1 0 0,1-2 0 0,-2-1 0 0,-2 0 176 16,1-2-176-16,-1 0 192 0,-1-1-64 0,-1 0 0 15,1-1 0-15,-2-2 0 0,2 0 32 0,1-1 0 16,-1-4 0-16,1 2 0 0,-2 0-32 0,1-1 0 16,1-5 0-16,1 1 0 0,-2 2 32 0,0-1 0 15,1-3 0-15,1-6 0 0,-1-4-16 0,2-3 0 16,-1-2 0-16,-2-4 0 0,0 0 64 0,-3-3 16 16,-1-2 0-16,-3 0 0 0,-2-1 32 0,2 5 16 0,0 5 0 0,-1-7 0 15,1-6-96-15,0-6-32 0,-1-3 0 0,-2 1 0 16,-3-1-144-16,-2 4 0 0,-5 4 144 0,-1 6-144 15,-2 8 176-15,-2 2-48 0,-5 2 0 0,2 2 0 16,0 6 64-16,-4 0 16 0,-5-1 0 0,-5 1 0 16,-6 2 0-16,-5 2 0 0,7 6 0 0,-8 2 0 15,-9 3-208-15,-8 5 176 0,-11 3-176 0,-1 3 160 16,0 2-160-16,2-1 0 0,11 0 0 0,5 0 0 16,1 0 0-16,-1 2 0 0,0-2 0 0,2 1 0 15,-1-1-288-15,4 0 64 0,3 1 16 0,6-1 0 16,8-1-464-16,5 0-96 0,5-1 0 0,6 2-16 15,8 0-544-15,6 2-96 0</inkml:trace>
  <inkml:trace contextRef="#ctx0" brushRef="#br0" timeOffset="-136434.66">22142 653 6447 0,'-1'-3'576'0,"-1"-1"-576"0,1 1 0 0,-2 0 0 0,2 2 1696 0,-2-2 224 0,0-1 64 0,-3-3 0 32,-2-2 1312-32,-2 1 272 0,0 1 48 0,0 4 16 15,2 3-880-15,-1 6-160 0,2 2-32 0,-1 8-16 16,1 3-1344-16,-2 5-272 0,4 5-48 0,-2 3-16 16,2 4-288-16,4 3-64 0,-2 5-16 0,2-5 0 15,1-5-176-15,0 7-48 0,1 9 0 0,0 8 0 16,1 4-144-16,-2 0-128 0,-2 0 192 0,1-1-192 15,-3-3 160-15,0 0-160 0,-1-5 128 0,0 0-128 16,-2 0 128-16,-2 1-128 0,1 1 0 0,-1-1 128 0,1-5-128 0,-2-2 128 16,0-2-128-16,0-4 128 0,2 2 16 0,1-5 0 15,-1 0 0-15,3-6 0 0,1-5 0 0,-1 1 0 16,4-1 0-16,-1 1 0 0,1-2 16 0,1-2 0 16,0-24 0-16,0 0 0 0,6 61-160 0,-5-46 192 15,2-1-192-15,-2-1 192 0,2-2-192 0,0-1 192 16,1-1-192-16,1-1 192 0,2-1-192 0,0 0 160 15,-2-1-160-15,4-2 160 0,-1 2-160 0,2-2 128 16,0-1-128-16,3 0 128 0,1-2-128 0,4 1 0 0,2-4 0 16,3-1 128-16,2 1-128 0,2-3 0 0,3 0 0 0,-1 0 128 15,-1 1-128-15,5 0 0 0,1 0 0 0,0 1 0 16,2 1 0-16,-2 2 0 0,0 2 0 0,-1 1 0 16,-2 0 0-16,1-1 0 0,1 1 0 0,-1 0 0 15,-1 0 0-15,-2-2 0 0,-4-1 0 0,1 0 0 16,-1 0 0-16,-1 0 0 0,1 0 0 0,-1 2 0 15,0-2 0-15,-1 0 0 0,2 1 0 0,-1-1 0 16,0 1 0-16,0 1 0 0,-1-1 0 0,-3 1 0 16,0-1 0-16,-2 1 0 0,0-2 0 0,-1 0 0 0,-1 0 0 0,-3-2 0 15,-4 1 0-15,0-4 0 0,-1 1 0 0,-1-3 0 16,1-1 0-16,-3-2 0 0,1-2 0 0,-2-2 0 16,0 0 176-16,1-4-176 0,-1 0 320 0,0-5-48 15,0-1 0-15,-1 3 0 0,0 1 48 0,0-1 0 16,-2-3 0-16,2-9 0 0,1-6-64 0,-1-11-16 15,3-5 0-15,-2-4 0 0,3-1-96 0,-1 1-16 16,-1 4 0-16,1 8 0 0,-2 5-128 0,2-5 0 16,1-5 144-16,-1-4-144 0,1-2 0 0,0-2 0 15,0 1 0-15,-3 0 128 0,-3 2-128 0,-1 6 0 16,-2 8 0-16,-3 2 0 0,1 1 0 0,-3-5 176 0,-1-6-176 16,-4-4 192-16,0 0-16 0,-3 1 0 0,0 0 0 0,-2 2 0 15,-1 4-176-15,-2 4 160 0,3 10-160 0,-2 3 160 16,-3 0-160-16,-6 4 160 0,1 5-160 0,-4 2 160 15,-6 4-160-15,-7 2 128 0,-10 4-128 0,-8 5 128 16,3 3-256-16,-6 5-64 0,-6 1-16 0,-1 5 0 16,-1 1-304-16,2 2-64 15,3 4-16-15,6 2 0 16,6 4-272-16,2 3-48 0,7 3-16 0,5 9-19728 0</inkml:trace>
  <inkml:trace contextRef="#ctx0" brushRef="#br0" timeOffset="-135338.28">27146 546 10127 0,'3'-10'896'0,"-2"4"-704"0,0 2-192 0,1 0 0 0,-1 2 832 0,1 1 128 0,-1-1 16 0,0 0 16 16,2-3 1888-16,0 3 384 0,-1-1 80 0,-1 3 16 15,-2 3-416-15,-1 4-96 0,1 5-16 0,-4 5 0 16,0 7-1424-16,-2 6-304 0,-2 4-48 0,-1 3-16 15,2 1-576-15,-3 4-112 0,-1 2-32 0,4-4 0 16,1-7-128-16,0 8-16 0,-2 9-16 0,1 6 0 0,2 7-160 0,0 2 0 16,2-5 0-16,3 1 128 15,1-3-128-15,0-7 0 0,0-7 0 0,0-1 0 0,0 5 0 0,1 3 0 16,1 0 0-16,0 1 0 0,1-1 0 0,-3-51 0 16,10 94 0-16,-10-94 0 0,20 79 0 0,-20-79 0 15,21 70 128-15,-21-70-128 0,0 0 0 0,27 84 0 16,-27-84 0-16,25 59 128 0,-25-59-128 0,0 0 128 15,46 82-128-15,-46-82 128 0,0 0-128 0,50 72 128 16,-50-72-128-16,0 0 128 0,60 55-128 0,-60-55 0 0,0 0 144 0,59 34-144 16,-45-28 128-16,5-2-128 0,2-1 128 0,4-2-128 15,2-1 176-15,7 1-48 0,3 1 0 0,2-4 0 16,1 4 0-16,-5-1-128 16,-4 2 192-16,2 0-64 0,2 1-128 0,2 0 0 15,-37-4 0-15,75 10 128 0,-39-4-128 0,-16-3 0 16,-6 1 0-16,0-3 0 0,2 2 0 0,4 0 0 15,7 1 0-15,-27-4 0 0,65 12 0 0,-65-12 0 0,70 12 0 0,-70-12 128 16,81 12-128-16,-46-8 160 0,-7-1-160 0,-1-2 160 16,3-1-160-16,-5-1 128 0,-1-2-128 0,-4-1 128 15,-2-1 0-15,1-2-128 0,-1-1 192 0,-1-2-64 0,-4-3 16 0,-6 9 0 16,-2 0 0-16,1-2 0 0,-2 0 96 0,2-2 16 16,0-3 0-16,-1-2 0 15,1-3-48-15,1-2 0 0,0-6 0 0,-1-3 0 0,2-2-64 0,1-4-16 16,1-6 0-16,1-8 0 15,0-8 16-15,0-9 0 0,2-4 0 0,0-5 0 16,-3-2 0-16,-2-3 0 0,-2 1 0 0,-5 2 0 0,-1 3 0 0,-3 5 0 16,-2 2 0-16,-1 0 0 0,1 0 80 0,-1 20 16 15,-1 10 0-15,-2-3 0 0,-2-2-16 0,-2-2 0 16,-2-3 0-16,-2-1 0 0,-6-7 48 0,-11-12 16 16,-7-6 0-16,-4 2 0 0,0 7-96 0,-2 5-32 0,-4 8 0 0,1 5 0 15,-1 3-160-15,-2 6 128 0,-3 1-128 0,-5 5 128 16,-5 5-128-16,-6 7 0 15,-7 3-160-15,1 6 160 16,9 4-576-16,17 2 0 0,9 2-16 0,-9 6 0 16,-19 12-816-16,-22 12-144 0,-20 14-48 0,-11 16-19008 0</inkml:trace>
  <inkml:trace contextRef="#ctx0" brushRef="#br0" timeOffset="-134197.22">30978 543 11055 0,'2'0'976'0,"-1"0"-784"0,0 0-192 0,1 0 0 0,-2 1 656 0,1 1 96 0,1 1 16 0,1 2 0 15,-1 4 768-15,4 3 144 0,-6-12 48 0,0 0 0 16,18 70-480-16,-18-70-96 0,12 67 0 0,-12-67-16 15,10 84-416-15,-10-84-80 0,7 92 0 0,-7-92-16 16,1 96 64-16,-1-96 16 0,-1 97 0 0,1-97 0 16,-3 98 144-16,3-98 48 0,-2 94 0 0,2-94 0 15,0 91-288-15,0-91-48 0,2 83-16 0,-2-83 0 0,3 79-192 0,-3-79-32 16,5 76-16-16,-5-76 0 0,9 70-160 0,-9-70-16 16,0 0-128-16,17 96 192 0,-17-96 0 0,0 0-16 15,17 79 0-15,-17-79 0 0,0 0 16 0,8 66 16 16,-8-66 0-16,0 0 0 0,0 0 64 0,4 67 16 15,-4-55 0-15,0-2 0 0,2-3-16 0,-1 0 0 16,2-1 0-16,1-3 0 0,2-2 112 0,2-2 32 0,1-1 0 16,2 0 0-16,3-1-64 0,3-1-16 15,4-2 0-15,2 0 0 0,2 1-160 0,2 0-48 0,2 1 0 0,-3 0 0 16,3 3-128-16,-15-1 0 0,-4 1 144 0,0 1-144 16,1 1 0-16,0 1 0 15,2 0 0-15,2 3 0 0,7 3 0 0,-22-8 0 0,53 27 0 0,-53-27 0 16,70 39 0-16,-70-39 0 0,73 39 0 0,-73-39 0 15,68 31 0-15,-68-31-128 0,62 18 128 0,-31-12-128 16,-3-1 128-16,1-2 0 0,-4 0 0 0,-14-2 0 0,-1-1 0 16,0 0 0-16,0 0 0 0,0-1 0 0,1 0 0 0,2-1 0 15,-2-2 0-15,2 1 128 0,0-3 0 0,1 1 0 16,0-4 0-16,1-1 0 0,-1 1 32 0,-1-4 16 16,0-1 0-16,-3-2 0 0,-2-1 16 0,-2-1 16 15,0-2 0-15,-2-3 0 0,-1 1 48 0,-2-4 0 16,-1-2 0-16,-1 0 0 0,-1 1-48 0,-1-4 0 15,-1-6 0-15,1-4 0 0,0 6-32 0,-1-6-16 16,1-6 0-16,1-5 0 0,0-7-160 0,-1-2 160 16,2 0-160-16,0 3 160 0,-1-1-160 0,1 0 0 0,-2-3 0 15,0 8 0-15,0 7 0 0,0 5 0 0,-1-1 0 0,0 1 0 16,-3 1 0-16,0 0 0 0,-2 2 0 0,-1 2 0 16,1 3 0-16,-3 1 0 0,0 4 0 0,-7-2 0 15,-5-2 0-15,-4 4 0 0,-6 2 0 0,-4 5 128 16,-2 7-128-16,1 4 0 0,-2 5 0 0,1 3 0 15,8 3 0-15,9 2-176 16,3-2 48-16,-2 2 0 0,-9 4-192 0,-17 4-16 0,-22 4-16 0,-13 4 0 16,-6 5-224-16,6 0-32 0,9 1-16 0,16-2-18720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6:44:22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26209 15843 6047 0,'2'1'528'0,"-2"-1"-528"0,0 0 128 0,-2 2-128 0,2-2 0 0,0 0 0 16,0 1 0-16,-1 2 0 15,-1 0 0-15,1 1 0 0,0 0 0 0,-2-1-128 16,1 1 128-16,1-1 0 0,-1 2-192 0,1-3 192 15,0 3-192-15,-1-3 192 0,2 3-144 0,2-3 144 0,0 0-160 0,-3-2 160 16,-5-3-160-16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31:18.12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7:31:29.400"/>
    </inkml:context>
  </inkml:definitions>
  <inkml:trace contextRef="#ctx0" brushRef="#br0">3947 5216 1839 0,'-1'-5'160'0,"1"0"-160"0,0 1 0 0,0 1 0 0,-1 1 896 0,1 0 160 16,0-1 32-16,0-2 0 0,0-2 624 0,0-5 128 0,0 2 16 0,1 0 16 15,-1 3 208-15,1 0 32 0,1 2 16 0,-1-1 0 16,-1 2 176-16,2 0 16 0,-2 2 16 0,0 1 0 15,0-1-224-15,0 2-64 0,1 0 0 0,-1 2 0 16,0 1-704-16,0 1-160 0,0 4-32 0,1 1 0 16,1 1-640-16,-1 1-128 0,2 5-16 0,0 2-16 0,1 2-224 0,-1-2-128 15,0 0 128-15,1 2-128 0,0 3 0 0,-1 2 128 16,1 2-128-16,-1 3 0 0,1 5 0 0,1 0 0 16,-4-5 0-16,2 3 128 0,-2 2-128 0,1 3 0 15,-1 2 0-15,-1 0 0 0,2 4 0 0,-4-3 128 16,2-3-128-16,-1-1 0 15,1 0 128-15,-2-2-128 0,4-2 128 0,-1-2-128 0,1 0 128 0,-1-6-128 0,0-2 128 0,2-1-128 16,0 2 128-16,0 2-128 0,0-1 160 0,-1-1-160 16,1 0 144-16,-1 0-144 0,1-2 128 0,-1-1-128 15,1-3 144-15,0 1-144 0,0 0 160 0,-2-2-160 16,1-1 128-16,-1-2-128 0,2 0 0 0,0-1 144 16,-2-2-144-16,1-2 128 0,-1-2-128 0,0 0 128 15,1-2-128-15,-1 1 0 0,1-2 144 0,-1-1-144 16,0 1 128-16,1-2-128 0,1-1 128 0,-2 1-128 15,3 0 128-15,1-3-128 0,-1 1 128 0,0 0-128 16,0-1 128-16,1-1-128 0,0 1 128 0,2-1-128 16,-1 1 0-16,1-2 0 0,0 2 0 0,4-2 128 15,1-1-128-15,2-1 0 0,0 2 0 0,1-1 0 0,1 0 0 0,-1 0 0 16,2 0 0-16,-17 4 0 0,0 0 0 0,61-8 0 16,-61 8 0-16,0 0 0 0,61-1 0 0,-61 1 0 15,0 0 0-15,75 6 0 0,-75-6 0 0,0 0 0 16,89 12 0-16,-89-12 0 0,0 0 0 0,93 13 0 15,-93-13 0-15,0 0-128 0,90 6 128 0,-90-6 0 16,0 0-144-16,91-2 144 0,-91 2 0 0,62-1 0 16,-62 1-144-16,62 0 144 15,-62 0 0-15,59 0 0 0,-59 0 0 0,0 0 0 0,89 3 0 0,-89-3 0 0,65 5 0 0,-65-5 0 16,65 6 0-16,-65-6-128 0,64 2 128 0,-64-2 0 31,66-2 0-31,-66 2-128 0,67-7 128 0,-67 7 0 0,65-6-128 0,-65 6 128 0,72-5 0 0,-72 5 0 16,79-5 0-16,-79 5-128 0,78-1 128 0,-78 1 0 15,76 0 0-15,-76 0 0 0,73-3-128 0,-73 3 128 16,81-3 0-16,-81 3 0 0,85-5 0 0,-85 5 0 16,87-9 0-16,-87 9 0 0,91-5 0 0,-91 5 0 15,93-3-128-15,-93 3 128 0,96-3 0 0,-96 3 0 0,95-4 0 16,-95 4 0-16,94-7 0 0,-94 7 0 0,102-6 0 0,-102 6-128 16,96-4 128-16,-96 4 0 0,95-4 0 0,-95 4 0 31,97-3 0-31,-97 3 0 0,96-3 0 0,-96 3-128 15,96-1 128-15,-96 1 0 0,98-2 0 0,-98 2 0 16,92 2 0-16,-92-2 0 0,93 2 0 0,-93-2 0 16,94 6 0-16,-94-6 0 0,87 4 0 0,-87-4 0 15,89 2 0-15,-89-2 0 0,96 0 0 0,-96 0 0 16,94 0 0-16,-94 0 0 0,89 2 0 0,-89-2-128 0,92 5 128 16,-92-5 0-16,88 3 0 0,-88-3 0 0,83-2-128 0,-83 2 128 15,93-4 0-15,-93 4 0 0,98-6 0 0,-98 6 0 16,101-3 0-16,-101 3 0 0,98-4 0 0,-98 4 0 15,92-5 0-15,-92 5 0 0,93-8 0 0,-93 8 0 16,92-8 0-16,-92 8-128 0,94-7 128 0,-94 7 0 16,101-3 0-16,-101 3 0 0,92-3 0 0,-92 3 0 15,94-1 0-15,-94 1 0 0,95-3 0 0,-95 3 0 16,90-3 0-16,-90 3 0 0,96-3 0 0,-96 3 0 16,96-2 0-16,-96 2 0 0,95-2 0 0,-95 2 0 15,89 0 0-15,-89 0 0 0,86 3 0 0,-86-3 0 0,86 4 0 0,-86-4 0 16,88 0 0-16,-88 0 0 0,95 0 0 0,-95 0 0 15,90 0 0-15,-90 0 0 0,88 3 0 0,-88-3 0 16,82 6 0-16,-82-6 0 0,77 4 0 0,-77-4 0 16,79 7 0-16,-79-7 0 0,78 8 0 0,-78-8 0 15,71 9 0-15,-71-9 0 0,70 13 0 0,-70-13 0 16,0 0 0-16,95 15 0 0,-95-15 0 0,0 0 0 16,96 13 0-16,-96-13 0 0,0 0 0 0,83 7-128 15,-83-7 128-15,0 0 0 0,89 6 0 0,-89-6 0 0,0 0-128 0,81 1 128 16,-81-1 0-16,0 0 0 0,80 6 0 0,-80-6 0 15,0 0 0-15,81 4 0 0,-81-4 0 0,0 0 0 16,75 3 0-16,-75-3 0 0,0 0 0 0,70-2 0 16,-70 2 0-16,0 0 0 0,67-3 0 0,-67 3 0 15,0 0 0-15,56-2-128 0,-56 2 128 0,0 0 0 16,0 0 0-16,72 0 0 0,-58 0 0 0,-1 0 0 16,0 0 0-16,0 1 0 0,-2-1 0 0,-1 1 0 15,0-1 0-15,-2 0 0 0,1-1 0 0,-2-2 0 16,0 0 0-16,0 1 0 0,-2-3 0 0,3 0 0 15,-1-2 0-15,0-2 144 0,-2 1-144 0,2-4 192 16,0 1 64-16,-1-2 0 0,1 1 16 0,-1-1 0 16,-1-1-16-16,1-2 0 0,0 2 0 0,-2-1 0 0,2-4-64 0,-1 1 0 15,1-3-16-15,-2 0 0 0,0 2 16 0,2 1 16 16,3-3 0-16,0-6 0 0,4-3 48 0,1-1 0 16,0-2 0-16,-1 1 0 0,-2 1 0 0,1 0 16 15,-2 1 0-15,-2 1 0 0,1-1 0 0,-1 2 0 16,-2 2 0-16,-1 2 0 0,1 0-96 0,-2 0-32 15,3-3 0-15,-2 2 0 0,-1 6-144 0,-3 3 192 0,1 0-192 16,-1-1 192-16,0-1-64 0,-1 1 0 0,0-2 0 0,-1 4 0 16,0 1 48-16,-4 0 0 0,1-1 0 0,0 0 0 15,0-1 16-15,-2 2 0 0,0 0 0 0,2 0 0 16,-2 3-64-16,2-2 0 0,-1 0 0 0,-1-1 0 16,0 1-128-16,1-1 128 0,-1 3-128 0,0-2 128 15,1 2-128-15,-1 0 0 0,0-1 144 0,1 2-144 16,-2-1 0-16,0 1 128 0,-2 0-128 0,1 0 0 15,-1 1 128-15,1 0-128 0,-1 1 160 0,-2 1-160 16,0-1 160-16,-4 0-160 0,1 1 160 0,-1 0-160 16,2 0 144-16,-1 1-144 15,1 1 128-15,-1-1-128 0,0 0 160 0,-4 1-160 0,-1-2 192 0,-2 1-192 0,1-1 192 0,1 0-64 16,-3 1 0-16,0-1-128 0,-1 1 192 0,1-1-192 16,-2 2 192-16,2-1-192 0,4 2 240 0,-3 0-64 15,-5-2-16-15,-3 0 0 0,-2-1 16 0,-2 0 0 16,1 1 0-16,-5-1 0 0,4 0-16 0,-3 0 0 15,-4 2 0-15,-2-2 0 0,-2-1-32 0,6 3 0 16,4 1 0-16,-4-1 0 0,-6-2 0 0,-7 0 0 16,-4-1 0-16,-3-2 0 0,-4 0 288 0,-2 1 48 15,4 2 16-15,-1 0 0 0,-1 0-352 0,-3 2-128 0,-4-1 0 0,-6-1 0 16,0-2 0-16,0 2 0 0,3 3 0 0,-3 0 0 16,-3 1 0-16,-1 2 0 0,0-1 0 0,0-2 0 15,1 1 0-15,-1 0 0 0,-3 1 0 0,0 2 0 31,6 0 0-31,-3-2 0 0,-4-1 0 0,-4-1 0 0,5 1 0 0,-1 0 0 0,-2 2 0 0,2 0 0 16,1-1 0-16,-1-2 0 0,-5-2 0 0,-1 2 0 31,7 0 0-31,-4 2 0 0,-3 0 0 0,-3-1 0 0,-1-1 0 16,0 1 0-16,4 0 0 0,-2 3 0 0,0 0 0 0,-3 0 0 16,1-2 0-16,0 0 0 0,4-1 0 0,-2 0 0 15,0 4 0-15,-1-2 0 0,1 0 0 0,0-2 0 16,-1 0 0-16,0 0 0 0,3 2 0 0,1-1 0 15,2 1 0-15,-3-2 0 0,0 0 0 0,-3 2 0 16,1 1 0-16,-3 0 0 0,1 1 0 0,1-2 0 16,2-3 0-16,4 2 0 0,2 2 0 0,-3 2 0 15,-4-2 0-15,0-2 0 0,0-2 0 0,5 1 0 16,5-1 0-16,-1 1 0 0,-4 2 0 0,3-4 0 0,2 1 0 16,4-3 0-1,0 0-448-15,1 0-16 0,1 3-16 0,2-2 0 16,1 0-512-16,3 1-96 0,2-1-32 0,2 0 0 15,4 4-544-15,1 0-96 0,0 5-32 0,1 8-20032 0</inkml:trace>
  <inkml:trace contextRef="#ctx1" brushRef="#br0">18636 10708 0,'0'0'0,"0"0"15,0 0 1,0 0-16,0 0 16,-134-108-16,55 56 15,15 8 1,15 6-16,18 4 15,31 34 1,0 0-16</inkml:trace>
  <inkml:trace contextRef="#ctx0" brushRef="#br0" timeOffset="12408.63">16860 4141 15663 0,'0'-1'1392'0,"0"-1"-1120"0,-1 1-272 0,1 0 0 0,-2-1 1376 0,1-1 224 0,-2-1 32 0,-1-2 16 31,-2-2 1440-31,-1-2 304 0,-1-1 48 0,-3-1 16 15,-1 1-1616-15,1 0-320 0,-2 1-64 0,-1 0-16 0,0 2-576 0,-2 1-112 0,1 1-32 0,-2 0 0 16,-1 1-240-16,-1 0-48 0,2 3-16 0,0-1 0 16,2 1-32-16,-2 1 0 0,1 1 0 0,-1 0 0 15,-1 1-80-15,0 1-32 0,-1 1 0 0,2-1 0 16,-1 3-80-16,-2 0 0 16,2 1-16-16,1 1 0 15,0 1-176-15,3 2 192 0,1 0-192 0,0 1 192 0,3 2-192 16,2-1 0-16,2-3 144 0,-1 4-144 0,4 0 0 0,1 1 0 15,3 0 0-15,2 0 0 0,0-2 0 0,-3-12 0 16,0 0 0-16,0 0 0 0,0 0-160 0,0 0 160 16,60 55-192-16,-60-55 192 0,0 0-208 0,63 17 64 15,-63-17 16-15,0 0 0 0,74 9 128 0,-74-9-128 16,0 0 128-16,68 5-128 0,-68-5 128 0,0 0 0 16,68 8 0-16,-68-8 0 0,0 0 0 0,64 19 0 15,-64-19 0-15,0 0-128 0,0 0 128 0,62 42 0 0,-62-42 0 0,0 0 0 16,0 0 0-16,41 63 0 0,-41-63 0 0,0 0 0 15,12 54 0-15,-10-37 0 0,-2 0 0 0,-3 0-128 16,-1 0 128-16,-3-1 0 0,-2-4 0 0,-1 2 0 16,-4-1 0-16,-1 1 0 0,-4 0 0 0,0-1 128 15,2-2-128-15,-2-1 192 0,2 0-64 0,-3-1 0 16,2-2 64-16,0-2 0 0,2 1 16 0,1-3 0 16,-1 0 64-16,1-2 16 0,2-1 0 0,0 0 0 15,0-1 0-15,2-1 0 0,0-1 0 0,0-1 0 16,1 1-144-16,0-1-16 0,3-2-128 0,0 4 192 15,1-4-192-15,0 0-160 0,2 1 32 0,0-1 0 16,0-1-624-16,1 1-112 0,-1 1-32 0,1-1-12992 16,1 3-2624-16</inkml:trace>
  <inkml:trace contextRef="#ctx0" brushRef="#br0" timeOffset="13270.3">17163 4643 14735 0,'4'-3'1312'0,"-3"0"-1056"0,1 0-256 0,-1 0 0 0,-1 2 560 0,2-3 48 0,2-5 16 0,1-3 0 16,2-4 2672-16,1-4 544 0,-3 0 96 0,-1 1 32 15,1 0-1344-15,-7 1-256 0,2-2-48 0,-1 2-16 16,-1 5-1216-16,0 0-240 0,-3-1-48 0,-2 0-16 16,0 1-176-16,-1 2-32 0,-2 0-16 0,-3 1 0 15,-4 0-144-15,-1 3-32 0,1 0 0 0,0 4 0 16,-1 3-160-16,-2 2-32 0,-4 2-16 0,1 3 0 0,-1 1-176 16,2 5 128-16,0 3-128 0,4 2 128 0,4 2-128 15,3 1 0-15,4 1 0 0,2 2 0 16,4 1 0-16,1-1 0 0,0-24 0 0,13 43 0 0,-13-43-160 0,0 0 160 15,36 50-208-15,-36-50 80 0,0 0 0 0,0 0 0 16,68 27 0-16,-68-27 0 0,0 0 128 0,57 1 0 16,-57-1-144-16,0 0 144 0,60-8 0 0,-41 0 0 15,-4 1 0-15,-1 0 0 0,1-1 0 0,-3-1 160 0,0 1-160 16,-3-2 160-16,1-1 48 0,0 1 16 16,-3 0 0-16,-1 1 0 0,0 1 112 0,-2-2 32 0,-1-1 0 0,-1 0 0 15,0 1 64-15,-2 1 16 0,0 1 0 0,0 2 0 31,0 3-48-31,-2 0 0 0,1 2 0 0,0 0 0 16,-1 1-80-16,-1 2-32 0,2 1 0 0,-2 1 0 16,2 2-160-16,-1 1-128 0,2 3 192 0,0-1-192 15,0-9 0-15,0 0 0 0,0 0 0 0,10 43 0 16,-10-43 0-16,0 0 0 0,0 0 0 0,0 0 0 16,0 0 0-16,43 48 0 0,-43-48 0 0,0 0 0 15,0 0-160-15,0 0 160 0,0 0-160 0,0 0 160 0,62 19-224 16,-62-19 48-16,0 0 16 0,0 0 0 15,0 0-240-15,0 0-48 0,0 0-16 16,0 0 0-16,55 7-352 0,-48-6-64 0,-1 1-16 0,1-2-13296 16,1-2-2656-16</inkml:trace>
  <inkml:trace contextRef="#ctx0" brushRef="#br0" timeOffset="13645.09">17613 3926 31327 0,'-7'-5'1392'0,"4"3"272"0,2 1-1328 0,0 0-336 0,-1-1 0 0,1 2 0 0,-1 0 1792 0,1 0 304 0,-1 3 48 0,1 1 16 16,2 5-768-16,-2 3-160 0,1 5-16 0,-1 5-16 15,1-22-608-15,0 52-112 0,0-23-32 0,0 0 0 16,0 0 32-16,0 3 0 0,0 4 0 0,1 0 0 15,-1-36-144-15,7 66-16 0,-7-66-16 0,7 59 0 16,-7-59-48-16,11 68 0 0,-11-68 0 0,12 58 0 16,-12-58 0-16,11 49-16 0,-11-49 0 0,0 0 0 0,21 57 64 0,-21-57 16 15,0 0 0-15,0 0 0 0,38 47 16 0,-38-47 16 16,0 0 0-16,0 0 0 0,0 0 32 0,58 25 0 16,-58-25 0-16,0 0 0 0,0 0-16 0,0 0 0 15,51 4 0-15,-42-5 0 0,-9 1-128 0,0 0-32 16,0 0 0-16,34-7 0 0,-26 5-208 0,-2-2 0 15,-1 1 0-15,0-1 0 16,-3 1-384-16,1-1-192 0,0-2-16 0,-3 1-15520 0,0-1-3088 0</inkml:trace>
  <inkml:trace contextRef="#ctx0" brushRef="#br0" timeOffset="14547.53">21395 4154 26719 0,'-4'-4'2368'0,"-1"-1"-1888"0,1 3-480 0,1 0 0 0,1 1 496 0,-4-2 0 0,-5-3 0 0,-9-4 0 15,-4 2 1776-15,-4-1 352 0,-1 5 80 0,2 3 16 16,1 4-1552-16,-3 2-304 0,1 4-64 0,1 1-16 15,5 1-528-15,0 2-128 0,1 1 0 0,0 3-128 16,4 0 288-16,2 1-48 0,2 0-16 0,2 5 0 16,2 1-64-16,2 0-16 0,1 0 0 0,2 0 0 0,3 0-144 0,2 0 160 15,-1-24-160-15,7 43 160 0,-7-43-160 0,0 0 160 16,0 0-160-16,43 63 160 0,-43-63-32 0,0 0 0 16,60 34 0-16,-60-34 0 0,0 0 64 0,70 24 0 15,-70-24 0-15,0 0 0 0,63 17 32 0,-63-17 16 16,0 0 0-16,0 0 0 0,67 11-80 0,-67-11-16 15,0 0 0-15,0 0 0 0,50-1-144 0,-38-2 0 0,-1 0 0 16,-3-1 0-16,0 1-256 0,-3-1-16 0,-1 1-16 0,-2 0 0 31,-1 0-496-31,-2-1-112 0</inkml:trace>
  <inkml:trace contextRef="#ctx0" brushRef="#br0" timeOffset="14818.22">21184 4460 27647 0,'3'-2'2448'0,"1"-1"-1952"0,1 0-496 0,-4 2 0 0,1-1 1344 0,0 1 160 15,4-3 32-15,4-4 16 16,7-1 912-16,3-1 176 0,1 1 48 0,-1 4 0 0,-20 5-1648 0,38-5-320 16,-38 5-64-16,0 0-16 15,0 0-192-15,56 22-64 0,-56-22 0 0,0 0 0 16,0 0-80-16,0 0-32 0,38 62 0 0,-38-62 0 0,0 0-80 0,10 51 0 15,-10-51-16-15,0 0 0 0,6 46-48 0,-6-33-128 16,0 0 192-16,0-4-64 0,0 1-128 0,1-3 0 16,2-1 144-16,-1 0-144 0,2-3 0 0,-3-1 0 15,2 0 0-15,0-2-128 16,-2 0-576-16,1-2-128 0,1 1 0 0,-1 0-19904 0</inkml:trace>
  <inkml:trace contextRef="#ctx0" brushRef="#br0" timeOffset="15088.83">21711 4237 9215 0,'-1'-11'816'0,"1"7"-656"16,0-1-160-16,1 3 0 15,1-1 6112-15,-2 1 1184 0,0 2 256 0,1 0 32 16,2 0-4688-16,0 2-928 0,2 2-192 0,0 3-48 0,-5-7-656 0,0 0-144 15,0 0-32-15,27 65 0 0,-27-65-480 0,0 0-96 16,16 74-32-16,-16-74 0 0,9 53-128 0,-9-53-32 16,7 53 0-16,-7-53 0 0,7 48-128 0,-7-48 0 15,0 0 0-15,10 49 0 0,-10-49 0 0,0 0 0 16,0 0 0-16,0 0 0 16,0 0-368-16,0 0-48 0,0 0-16 0,0 0 0 15,0 0-608-15,0 0-128 0</inkml:trace>
  <inkml:trace contextRef="#ctx0" brushRef="#br0" timeOffset="15374.34">21659 4148 23039 0,'18'-8'1024'0,"-8"2"192"0,2-1-960 0,-3 1-256 31,-1 2 0-31,-3 1 0 0,2 1 2944 0,10-4 560 16,10-3 96-16,8 0 32 0,6 1-1584 0,-4 6-304 15,-37 2-64-15,64 7-16 0,-64-7-960 0,0 0-208 16,66 29-48-16,-66-29 0 0,0 0-144 0,0 0-48 16,47 53 0-16,-47-53 0 0,0 0-64 0,4 46 0 15,-10-26-16-15,-5-3 0 0,0 0-176 0,-3-3 160 16,-2 3-160-16,-1-4 160 0,6-2 688 0,-3-2 144 16,-2-1 32-16,-2 0 0 15,-1 0-1472-15,1-3-272 0,0-1-64 0,1-1-16 0,1-1 800 0,1-2 0 0,0 0 224 0,4-3-48 16,1 0-368-16,2 0-80 0,1-1-16 0,1-2 0 31,5 2-480-31,2-2-112 0,5 1-16 0,1-1-18608 0</inkml:trace>
  <inkml:trace contextRef="#ctx0" brushRef="#br0" timeOffset="15660.88">22415 4056 25791 0,'3'-5'1152'0,"-2"2"224"0,0 2-1104 0,1-1-272 16,-1 2 0-16,-1 0 0 0,0 2 2752 0,0 0 480 15,2 5 96-15,-2-7 32 0,0 0-1296 0,-3 50-256 16,0-26-48-16,-1 0-16 0,1-1-864 0,-3 1-176 16,1 5-48-16,-1 1 0 15,0-2-208-15,-1 0-32 0,-1 3-16 0,-1 1 0 0,1-3-176 0,-1-2-32 0,2-3-16 0,0-3 0 16,0-1-176-16,-1-3 0 0,1-3 0 0,0-1 0 15,2-3 0-15,0-3 0 0,2-3-224 0,2-1 80 32,-1-3-816-32,1-2-176 0,1-2-16 0,0-1-19120 0</inkml:trace>
  <inkml:trace contextRef="#ctx0" brushRef="#br0" timeOffset="15935.97">22412 4063 38703 0,'3'3'1712'0,"-2"0"352"0,2 0-1648 0,0 0-416 16,-2 0 0-16,1-1 0 0,1 4 960 0,-3-6 128 15,0 0 0-15,0 0 16 0,42 71 160 0,-42-71 16 16,37 60 16-16,-37-60 0 0,36 63-576 0,-36-63-112 16,37 56-32-16,-37-56 0 0,0 0-64 0,51 65-32 15,-51-65 0-15,0 0 0 0,62 65-96 0,-62-65 0 16,0 0-16-16,57 52 0 0,-57-52-192 0,0 0-48 0,0 0 0 0,56 43 0 15,-56-43-128-15,0 0 0 16,0 0 0-16,0 0 0 16,0 0-464-16,0 0-80 0,0 0-16 0,0 0 0 15,0 0-592-15,30-3-112 0,-33-4-16 0,-3-3-13008 0,-1-3-2608 0</inkml:trace>
  <inkml:trace contextRef="#ctx0" brushRef="#br0" timeOffset="16122.39">22343 4397 22111 0,'1'-2'1968'16,"1"2"-1584"-16,2 2-384 0,0-2 0 0,-1 0 3232 0,0-2 560 0,-2 2 112 0,6 0 32 0,4-1-1408 0,-11 1-288 15,40-4-48-15,-13 0-16 0,0 1-784 0,0-3-176 16,-1 0-16-16,3-1-16 0,-4 2-560 0,-2-1-112 31,-2 2-32-31,-3-2 0 0,-1 2-480 0,-1 0 0 16,-4 0 0-16,1 1 0 15,-3 0-800-15,-1 1-256 0,-4 2-48 0,-1 2-20048 0</inkml:trace>
  <inkml:trace contextRef="#ctx0" brushRef="#br0" timeOffset="17454.04">20622 3873 20271 0,'-1'3'1792'0,"1"-1"-1424"0,0 3-368 0,0-3 0 0,0 3 1632 0,-2 0 256 0,2 7 48 0,-1 5 16 16,1-17 736-16,1 59 128 0,-1-22 48 0,2-1 0 15,1 4-1504-15,-2-2-288 0,-1-38-64 0,6 72-16 16,-2-32-544-16,0 1-96 0,-4-41-32 0,11 75 0 16,-11-75-64-16,15 73-32 0,-15-73 0 0,19 69 0 15,-19-69 32-15,22 61 16 0,-22-61 0 0,19 52 0 16,-19-52-48-16,0 0-16 0,21 61 0 0,-21-61 0 0,0 0-80 0,9 51 0 15,-9-51-128-15,1 35 192 0,-1-35 720 0,-1 31 144 16,0-18 32-16,-1-2 0 16,1 1-1632-16,-1-1-320 0,2 2-64 0,2-3-16 0,-2-2 944 0,3-2 0 15,-1-1 0-15,3-2 176 0,-1 0-32 0,1-3 0 16,4-1 0-16,1-4 0 0,3 1 48 0,-1-3 0 0,2-1 0 0,2-1 0 16,2-1-32-16,2-1 0 0,1 1 0 0,-1 0 0 15,0 2-160-15,2-1 128 0,4 1-128 0,2-1 128 16,-1 4-128-16,0-1 0 0,-27 6 0 0,56-6 0 15,-56 6 0-15,67 0 0 0,-67 0 0 0,70 6 0 16,-70-6 0-16,74 7-176 0,-74-7 176 0,66 4-192 16,-66-4-32-16,67 3-16 0,-67-3 0 0,76 4 0 15,-76-4 48-15,75 4 16 0,-75-4 0 0,77 9 0 16,-77-9 176-16,72 15-208 0,-72-15 80 0,67 23 128 16,-67-23 640-16,61 18 240 0,-61-18 48 0,56 17 16 0,-56-17-944 15,0 0 0-15,75 15 0 0,-75-15 0 0,62 4-208 0,-62-4 80 16,58 1 128-16,-58-1-208 0,62 0 208 0,-62 0-176 15,68 0 176-15,-68 0-160 16,59 4-720-16,-59-4-144 0,0 0-16 0,68 9-16 0,-68-9 864 0,0 0 192 16,72 14 0-16,-72-14 0 0,0 0 0 0,69 13 0 15,-69-13 0-15,0 0 0 0,57 7-128 0,-57-7 128 16,0 0-192-16,62 1 192 0,-45-2-192 0,-1-1 64 16,3 0 128-16,1-3-208 0,-3 1 208 0,0 0 0 0,-4 1 0 0,-1-1 0 15,0 0 160-15,-2-2 32 0,-2 2 0 0,-1-2 0 16,-1 0 176-16,-2-1 32 0,-1-1 16 0,-2 1 0 15,1 0 32-15,-2-2 16 0,0-1 0 0,0 0 0 16,-2-1-96-16,1 0-32 0,-1-2 0 0,0 0 0 16,0-1-64-16,1-1-16 0,-1-2 0 0,0-3 0 15,0 0 48-15,2-2 0 0,0-1 0 0,0-2 0 16,0-2-80-16,0 0-16 0,0-1 0 0,0-1 0 16,0 1 16-16,0 1 0 15,-1 2 0-15,-2-1 0 0,3 2 64 0,-1 2 16 0,-1 1 0 0,-1-2 0 16,2 0 16-16,-1 1 0 0,1-1 0 0,0 2 0 0,1 0-48 0,-2 1 0 31,4-1 0-31,-2 0 0 0,1-1-112 0,2 3-32 0,-2-2 0 0,2 1 0 0,1 1 0 0,-2 1 0 16,1 2 0-16,-2 1 0 0,-1-2 448 0,0 1 64 15,0 4 32-15,-1-1 0 16,-2 2-544-16,0-1-80 16,0 1-48-16,-1 3 0 0,0 2 0 0,-1 0 0 15,-3-1 0-15,-1 2 0 0,0-1 0 0,-3 2 0 16,2-1 0-16,-1 3 0 0,-2-1 0 0,-2 0 0 15,-2 0 0-15,-1 2 0 0,5-1 0 0,-3 1 0 16,-1 0 0-16,-2 1 0 0,-1-2 0 0,0 2 0 0,2 0 0 0,-1 0 0 16,-2-1 0-16,-3-1 0 0,-1 2 0 0,-4-1 0 15,5 1 0-15,-5-2 0 0,-11 2 0 0,-9-1 0 16,-8 2 0-16,-5-1 0 0,-3 2 0 0,0-4 0 16,3 4 0-16,0-2 0 0,-3-2 0 0,5 2 0 15,11 2 0-15,-9-2 0 0,-8 0 0 0,-8 1 0 16,-5 2 0-16,1-1 0 0,5-2 0 0,8 0 0 15,1 0 0-15,-1 0 0 0,-5 0 0 0,-1-2 0 16,1-1 0-16,2-1 0 0,7 0 0 0,4-2 0 0,4-1 0 16,5 0 0-16,3 0 0 0,4 0 0 15,4 1-768-15,2 1-160 0,-1-1-32 0,4 0 0 16,1 3-1072-16,0 2-208 0,4 1-64 0,-1 4-20064 16</inkml:trace>
  <inkml:trace contextRef="#ctx0" brushRef="#br0" timeOffset="18673.32">16018 3699 11055 0,'-1'1'976'0,"-2"1"-784"0,0-1-192 0,2 1 0 0,-1-2 1408 0,0 2 224 0,-3 4 48 0,-3 1 16 0,-3 6 1184 0,1 2 256 0,0 4 32 0,1 2 16 0,2 2-640 0,3 1-128 31,0 4-32-31,1 4 0 0,2 5-1072 0,2 4-224 0,0 3-32 0,2 2-16 0,2 1-496 0,-1-2-96 15,1 3-32-15,0 0 0 0,-1 0-96 16,2 3-32-16,-1 4 0 0,1-1 0 0,-1 1-96 0,0-7-32 16,-5-48 0-16,5 81 0 0,-5-81 32 0,2 69 0 15,-2-69 0-15,-2 55 0 0,2-55 16 0,-1 49 16 16,0-24 0-16,1-25 0 0,0 35 16 0,0-35 0 0,0 0 0 0,2 45 0 31,-2-45-48-31,0 0 0 0,0 0 0 0,0 0 0 0,0 0-16 0,34 52-16 0,-34-52 0 0,0 0 0 16,0 0-16-16,60 5 0 0,-60-5 0 0,38-3 0 15,-38 3-16-15,46-6 0 0,-17 2 0 0,3 0 0 16,2-2-128-16,4 2 0 0,3-1 144 0,1 0-144 16,4 2 0-16,0-1 0 15,4 2 0-15,1 0 0 16,-1 3 0-16,0-1-192 0,-1 1 64 0,-1-1 0 16,-1 0-128-16,-47 0-32 0,76 2 0 0,-76-2 0 15,77 0 80-15,-77 0 16 0,89 0 0 0,-43 0 0 16,-46 0 64-16,91 3 128 0,-46-3-208 0,-45 0 80 0,70 2 128 0,-70-2 0 15,61 2 0-15,-61-2 0 0,65 0 0 0,-65 0 0 16,67-2 0-16,-67 2 0 0,55-1 0 0,-55 1 0 16,52-3 0-16,-52 3 0 0,49-1 0 0,-49 1 0 15,47 0 0-15,-47 0 0 0,48 3 0 0,-48-3 0 16,0 0 0-16,64 9 0 0,-64-9 0 0,0 0 0 16,53 10 0-16,-53-10 0 0,0 0 0 0,48 2 0 15,-48-2 0-15,23-7 0 0,-23 7 192 0,22-9-16 16,-10 2-16-16,-2-1 0 0,1-1 96 0,0-2 32 15,-2 0 0-15,2-2 0 0,2-3 64 0,-1-2 16 0,3-2 0 0,-1-1 0 16,-2 1 80-16,1-2 0 0,1-4 16 0,-2-1 0 16,-1-2-64-16,-1-4-16 0,-3-2 0 0,-3-2 0 15,-3 3 64-15,-1 3 16 0,0 1 0 0,-2-2 0 16,-4-8-16-16,-2-5-16 0,-2-4 0 0,-2-3 0 16,0-1-48-16,0 2-16 0,1 2 0 0,0 2 0 15,2 5 176-15,-1 0 32 0,0 2 16 0,2 5 0 16,1 5-464-16,-2-4-96 0,0-7-32 0,-1-3 0 15,-2 1 0-15,1 2 0 0,0 5 0 0,-1 7 0 16,3 5 0-16,-1 2 0 0,1 7 0 0,-1 4 0 0,0 3 0 16,-1 4 0-16,-2 3 0 0,1 1 0 0,-1 1 0 0,-4 2 0 15,-4 1 0-15,-5 3 0 0,-3 2 0 0,-2-1 0 16,-3 1 0-16,-3 1 0 0,-4 0 0 0,-10 2 0 16,-15 5 0-16,-10 3 0 0,-5-2 0 0,-2-1 0 15,-3-1 0-15,-2-3 0 0,-1 1 0 0,0-4 0 16,3 1 0-16,1-5 0 0,3-4 0 0,9-2 0 15,3 0 0-15,-4-1 0 0,-8 0 0 0,-3-1 0 16,1-1 0-16,-2-1 0 16,3-2-544-16,-12 2-96 0,-11 1-32 0,-7-1 0 15,-1-2-912-15,2-3-176 0,4-3-32 0,-5 4-21552 0</inkml:trace>
  <inkml:trace contextRef="#ctx0" brushRef="#br0" timeOffset="73067.6">3987 10422 9215 0,'0'0'816'0,"0"0"-656"0,0 0-160 0,0 0 0 0,0 0 496 0,0 2 64 15,0-1 16-15,1 2 0 0,1 1 1200 0,-1 3 240 16,1 5 48-16,-1 0 16 0,2 2-288 0,-2 3-48 16,2 3-16-16,0 0 0 0,-2 0-304 0,1 2-64 15,-1 1-16-15,-1 2 0 0,2 2-384 0,-1 0-64 16,-1 1-32-16,0 1 0 0,1 0-256 0,1 2-48 15,-1 2-16-15,2 1 0 0,-2 1-224 0,2-1-64 16,-1-2 0-16,0 1 0 0,1-3-96 0,-1-1-32 0,-2 1 0 0,0-3 0 16,1-2 80-16,1-1 16 0,-2 0 0 0,-2-1 0 15,1-1 96-15,-1-3 32 0,1-4 0 0,-1 2 0 16,0 2-32-16,-1 0-16 0,0 0 0 0,0-2 0 16,2-3-80-16,-1 0-16 0,1-3 0 0,1 1 0 15,1-4-80-15,1 1 0 0,1-2-128 0,-2-3 192 16,2 1-192-16,0 0 144 0,-2-1-144 0,0-1 128 0,2 0-128 0,0-1 0 15,0 1 144-15,0 0-144 0,0 0 0 0,-1 1 128 16,1 0-128-16,0 1 0 0,0 0 0 0,0 0 0 16,0 0 0-16,-1 1 0 15,0-1 0-15,1 0 0 0,-1 2 0 0,1-2 0 0,0 1 0 0,0-2 0 16,0 2 0-16,0-2 0 0,1-1 0 0,-1 0 0 16,1 0 0-16,0-2 0 0,2 2 0 0,-2-2 0 15,0 1 0-15,0-1 0 0,2 1 0 0,0-1 0 16,-1 0 0-16,1 1 128 0,0 1-128 0,-1-2 0 0,1 2 0 0,1-3 0 15,-1 1 0-15,1 1 0 16,1-2 0-16,1 0 0 0,-1 0 0 0,1 0 0 0,1-2 0 0,1 1 0 16,-11 1 0-16,0 0 0 0,0 0 0 0,0 0 0 15,61-10 0-15,-61 10 0 0,0 0 0 0,0 0 128 16,0 0-128-16,65-11 0 0,-65 11 0 0,0 0 0 16,0 0 0-16,0 0 0 0,72-10 0 0,-72 10 0 15,0 0 0-15,0 0 0 0,65-12 0 0,-65 12 0 16,0 0 0-16,0 0 0 0,66-9 0 0,-66 9 0 15,0 0 0-15,0 0 0 0,64-5 0 0,-64 5 0 0,0 0 0 0,0 0 0 16,0 0 0-16,77 3 0 0,-77-3 0 16,0 0 0-16,0 0 0 0,0 0 0 0,77 6 0 0,-77-6 0 15,0 0 0-15,0 0 0 0,72-3 0 0,-72 3 0 16,0 0 0-16,0 0 0 0,74-7 0 0,-74 7 0 31,0 0 0-31,63-4 0 0,-63 4 0 0,0 0 0 0,0 0 0 0,76-2 0 0,-76 2 0 0,0 0 0 16,0 0 0-16,76 5 0 0,-76-5 0 0,0 0 0 31,0 0 0-31,72 9 0 0,-72-9 0 0,0 0 0 16,0 0 0-16,77 5 0 0,-77-5 0 0,0 0 0 0,0 0 0 0,79 1 0 15,-79-1 0-15,0 0 0 0,66 0 0 16,-66 0 0-16,0 0 0 0,69 1 0 0,-69-1 0 0,0 0 0 16,67 5 0-16,-67-5 0 0,0 0 0 0,70 5 0 15,-70-5 0-15,0 0 0 0,77 6 0 0,-77-6 0 16,0 0 0-16,73 6 0 0,-73-6 0 0,0 0 0 15,73 0 0-15,-73 0 0 0,0 0 0 0,77-6 0 16,-77 6 0-16,0 0 0 0,83-6 0 0,-83 6 0 16,0 0 0-16,81-1 0 0,-81 1 0 0,0 0 0 15,89 4 0-15,-89-4 0 0,0 0 0 0,90 9 0 16,-90-9 0-16,0 0 0 0,89 12 0 0,-89-12 0 0,0 0 0 0,86 10 0 16,-86-10 0-16,0 0-128 0,93 6 128 0,-93-6 0 15,0 0 0-15,92 4 0 0,-92-4 0 0,68 4 0 16,-68-4 0-16,72 6 0 0,-72-6 0 0,72 10 0 15,-72-10 0-15,71 8 0 0,-71-8 0 0,68 7 0 16,-68-7 0-16,67 6 0 0,-67-6 0 0,74 2 0 16,-74-2 0-16,76 0 0 0,-76 0 0 0,83 0 0 15,-83 0 0-15,80 0 0 0,-80 0 0 0,84 4 0 0,-84-4 0 16,84 4 0-16,-84-4 0 0,80 1 0 0,-80-1 0 0,79 0 0 16,-79 0 0-16,84-1 0 0,-84 1 0 0,86 1 0 15,-86-1 0-15,89 2 0 0,-89-2 0 0,89 4 0 16,-89-4 0-16,86 4 0 0,-86-4 0 0,83 0 0 15,-83 0 0-15,79-1 0 0,-79 1 0 0,88-1 0 16,-88 1 0-16,92-2 0 0,-92 2 0 0,97 3 0 16,-97-3 0-16,84 1 0 0,-84-1 0 0,87 2 0 15,-87-2 0-15,89-3 0 0,-89 3 0 0,88-3 0 16,-88 3 0-16,102-1 0 0,-102 1 0 0,97-3 0 0,-97 3 0 0,98-2 0 16,-98 2 0-16,91-2 0 15,-91 2 0-15,87-7 0 0,-87 7 0 0,96-9 0 0,-96 9 0 0,98-7 0 16,-98 7 0-16,98-4 0 0,-98 4 0 0,97 0 0 15,-97 0 0-15,91 4 0 16,-91-4 0-16,85 4 0 0,-85-4 0 0,90 6 0 16,-90-6 0-16,85 6 0 0,-85-6 0 0,89 7 0 0,-89-7 0 15,83 5 0-15,-83-5 0 0,78 6 0 0,-78-6 0 0,70 3 0 16,-70-3 0-16,65 0 0 0,-65 0 0 0,0 0 0 16,92-3 0-16,-92 3 0 0,0 0 0 0,86-1 0 0,-86 1 0 15,0 0 0-15,84-3 0 0,-84 3 0 0,0 0 0 0,76 0 0 16,-76 0 0-16,0 0 0 0,76 1 0 0,-76-1 0 15,0 0 0-15,72 0 0 0,-72 0 0 0,0 0 0 16,70-3 0-16,-70 3 0 0,0 0 0 0,72-4 0 16,-72 4 0-16,0 0 0 15,72-1 0-15,-72 1 0 0,0 0 0 0,82 0 0 0,-82 0 0 0,0 0 0 16,79 4 0-16,-79-4 0 0,0 0 0 0,73 4 0 16,-73-4 0-16,0 0 0 0,0 0 0 0,83 2 0 15,-83-2 0-15,0 0 0 0,0 0 0 0,74-9 0 16,-74 9 0-16,0 0 0 15,0 0 0-15,54-13 0 0,-54 13 0 0,0 0 0 16,48-15 0-16,-48 15 128 0,0 0-128 0,0 0 0 0,65-20 0 0,-65 20 0 0,0 0 0 0,0 0 0 16,59-18 0-16,-59 18 0 15,0 0 0-15,44-19 0 0,-44 19 0 0,0 0 128 16,0 0-128-16,49-24 0 0,-49 24 0 0,0 0 0 16,36-24 0-16,-27 16 128 0,0-1-128 0,1-1 0 15,1 1 0-15,-1 0 144 0,0-1-144 0,-2-1 0 16,1 1 160-16,-2-1-160 0,-1-1 128 0,1 1-128 15,-2 0 128-15,1-2-128 0,0 0 128 0,-2-1-128 16,0 0 144-16,-1-1-144 0,1-1 160 0,-1-2-160 0,1-1 192 16,-1-2-48-16,-2-2-16 0,1-2 0 0,1-2 96 0,-2-1 16 15,0 0 0-15,1-1 0 0,-1 1-64 0,-1 0-16 16,-1 1 0-16,-1-1 0 0,2 2 16 0,-1 1 0 16,-2 1 0-16,0-3 0 0,2 3 48 0,0-1 16 15,-1 1 0-15,2-2 0 16,-1 1-64-16,1-3-16 0,-2-2 0 0,1 0 0 0,-1 3-32 0,0-2-128 15,-1-2 192-15,-1 0-64 0,-1 4 32 0,-2 0 0 16,2 3 0-16,-2 1 0 0,0 2 48 0,-3 0 16 16,0 4 0-16,0-2 0 0,-3 4 32 0,0-1 0 15,-2 2 0-15,-1 0 0 0,-2 0 0 0,-2 0 16 0,-1 1 0 16,-3-2 0-16,-3 1 16 0,-1-3 0 0,-2 1 0 0,-1 0 0 16,-1 1-32-16,-4-2 0 0,2 1 0 0,-2-2 0 15,0 1-96-15,-3-1-32 0,-4-1 0 0,2 2 0 16,5 3 0-16,-9-5 0 0,-8-1 0 0,-7 0 0 15,-4 2-128-15,-5-2 160 0,0 1-160 0,-5 3 160 16,-4-3-160-16,-5 1 0 0,-5 2 144 0,-8 4-144 16,-8 2 128-16,-5-2-128 0,-1 2 160 0,-9 1-160 15,-4 2 192-15,-2 1-64 0,-5 2-128 0,-6-2 192 16,0 2-192-16,-9-1 128 0,-6 4-128 0,-6 0 0 16,-1-1 128-16,-5 1-128 0,-3-1 0 0,-11 2 0 0,-9 5 0 0,-5-3 0 15,2 1 0-15,-6 2 0 0,-3 2 0 0,-4 1 0 16,-6 3 0-16,-8 2 0 15,-6-3 0-15,8-2 0 0,9 0 0 0,-13-3 0 0,-8 4 0 0,3-4 0 16,17 1 0-16,-10-2 0 0,-10-2-128 0,1-2-32 16,6 0 0-16,1-2 0 15,4 4-432-15,-5-2-96 0,-4 2-16 0,4 1 0 16,11-1-448-16,20 1-112 0,13 2-16 0,-29 8-20224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3T17:38:40.74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3T17:38:41.126"/>
    </inkml:context>
  </inkml:definitions>
  <inkml:trace contextRef="#ctx0" brushRef="#br0">23213 8254 0,'0'0'0,"0"0"0,65 12 16,-38 7-16,-27-19 15,0 0-15,44 27 31</inkml:trace>
  <inkml:trace contextRef="#ctx1" brushRef="#br0">20159 1934 22111 0,'0'0'1968'0,"-2"0"-1584"0,2 0-384 0,0 0 0 0,-1 2 480 0,0-1 16 0,-1 2 0 0,-2 3 0 16,0 2 1616-16,-3 5 336 0,-2 8 64 0,-1 3 16 15,0 6-1264-15,-2 1-256 16,-1 8-48-16,-3 7-16 0,-1 2-160 0,-1 7-16 0,-3 1-16 0,3 5 0 15,3 0-176-15,4-5-48 0,4-6 0 0,1 2 0 16,5 5-272-16,2-4-48 0,4 0-16 0,2-8 0 16,3-4 0-16,-10-41-16 0,24 69 0 0,-24-69 0 15,26 52-16-15,-26-52 0 0,0 0 0 0,40 58 0 16,-40-58-16-16,0 0 0 0,0 0 0 0,45 45 0 16,-45-45-144-16,0 0 192 0,0 0-192 0,0 0 192 0,0 0-192 0,57 30 0 15,-57-30 0-15,0 0 0 0,0 0-176 0,0 0-112 16,0 0-32-16,0 0-18832 15</inkml:trace>
  <inkml:trace contextRef="#ctx1" brushRef="#br0" timeOffset="636.5">20430 2615 2751 0,'0'2'256'0,"-1"-2"-256"0,1 1 0 0,0 1 0 15,0-2 2512-15,1 0 464 0,0 1 96 0,1 2 0 16,1 3 720-16,-3-6 144 0,0 0 32 0,0 0 0 15,29 48-1088-15,-29-48-224 0,0 0-32 0,34 60-16 0,-34-60-1520 0,24 48-288 16,-24-48-64-16,21 51-16 0,-21-51-336 0,22 48-80 31,-22-48-16-31,0 0 0 0,22 60-128 0,-22-60-32 0,0 0 0 0,13 41 0 0,-13-41 48 0,0 0 0 16,3 32 0-16,-3-23 0 0,-2-1-32 0,0-1 0 16,-1-1 0-16,-1-1 0 0,1 0-144 0,-2-3 192 15,1 0-192-15,0-2 192 16,0-2-64-16,1-2-128 0,0 0 192 0,0-5-64 0,2 1 32 0,-1-2 0 0,1-3 0 0,1-1 0 31,0-3 0-31,0-2 0 0,0-3 0 0,0-2 0 16,0-1-32-16,1-2 0 0,1-4 0 0,-1-3 0 15,5-3-128-15,-2 5 0 0,2 4 0 0,2-3 128 16,5-5-128-16,1-2 0 0,6-1 0 0,0 3-176 16,-1 7-16-16,0 3 0 0,1 5 0 0,-2 4 0 15,0 6 48-15,-18 11 0 0,0 0 0 0,44-12 0 16,-44 12 144-16,0 0-160 0,0 0 160 0,0 0-160 15,55 53 160-15,-55-53 0 0,11 43 0 0,-11-43 0 16,12 54 128-16,-9-28-128 0,-1-2 160 0,0 1-160 0,1 7 144 16,-2 4-144-16,1-2 128 0,0 0-128 0,0-3 0 0,-1-4 0 15,1-3 128-15,-2-3-128 0,1-2 0 0,-2-2 128 16,1 0-128-16,-2-2 128 0,1-1 16 0,-2-3 0 16,2 2 0-16,-2-3 0 0,1-1-144 0,-1 0 160 15,3-2-160-15,-1-1 160 0,1-1-160 0,0 0 0 16,0-1 0-16,0-1 0 0,0-2 0 0,0-1-144 15,0-1 144-15,1-2-208 16,1 0-192-16,-1 0-48 0,4-3 0 0,-1-1 0 16,1-1-576-16,1-3-128 0</inkml:trace>
  <inkml:trace contextRef="#ctx1" brushRef="#br0" timeOffset="1137.23">21125 2702 11055 0,'1'0'480'0,"1"0"112"0,-1 1-464 0,1-1-128 0,-2 3 0 0,0-2 0 0,-2 1 2896 0,2 2 560 0,0 2 128 0,-1 3 0 0,-1 6-256 0,0 0-48 16,-1 3-16-16,0 4 0 0,0-1-1616 0,-1 3-336 15,1 0-64-15,2 0-16 16,-1-1-656-16,2-1-128 0,0-1-16 0,0-21-16 0,5 37-208 0,-5-37-32 15,0 0-16-15,0 0 0 0,25 51-32 0,-25-51 0 16,0 0 0-16,0 0 0 0,48 37-128 0,-48-37 0 16,0 0 144-16,0 0-144 0,59 15 0 0,-59-15 0 15,0 0 0-15,0 0 0 0,61-4 0 0,-61 4 0 0,25-13 0 0,-12 5 128 16,1-2-128-16,0 0 144 0,-1-3-144 0,0-1 160 16,-2-1 48-16,0-2 16 0,-1 0 0 0,-1-3 0 15,-1-1 96-15,-2 0 32 0,-2 2 0 0,-1-1 0 16,-3-1 48-16,0-3 16 0,-3-3 0 0,-1-2 0 15,-3-1-16-15,-2 0 0 0,0 2 0 0,-1 4 0 16,0 3-128-16,-2 2-16 0,-2 0-16 0,-1 2 0 16,-4 1-48-16,1 4 0 0,1 0 0 0,0 5 0 15,-1 3 16-15,-1 2 0 16,0 4 0-16,2 4 0 0,3-1-16 0,-1 4 0 0,1 2 0 0,0 5 0 16,1 0-192-16,-1 6 176 0,3 0-176 0,0 2 160 0,2-1-160 0,2-5 0 15,3-1 0-15,1-3 0 0,2 2-224 0,1-3-32 16,0-13 0-16,0 0 0 15,0 0-656-15,0 0-144 0,0 0-32 0,0 0-20288 16</inkml:trace>
  <inkml:trace contextRef="#ctx1" brushRef="#br0" timeOffset="6060.73">23012 2213 14735 0,'-2'-2'1312'16,"-1"1"-1056"-16,1 1-256 0,1-1 0 0,-1-1 1088 0,1 2 176 0,-2-3 16 0,-1-1 16 0,-3 0 2224 0,1 0 448 16,1-1 96-16,0 0 16 0,4 2-1776 0,0 1-336 15,2 1-80-15,-1 2-16 0,3 2-1040 0,1 3-192 16,0 1-64-16,-4-7 0 0,0 0-112 0,0 0-16 15,31 52-16-15,-31-52 0 16,0 0-112-16,40 64 0 0,-40-64-16 0,34 52 0 0,-34-52-112 0,31 48-32 16,-31-48 0-16,34 48 0 0,-34-48-160 0,34 45 0 15,-34-45 144-15,0 0-144 0,43 56 0 0,-43-56 144 0,0 0-144 0,44 55 0 16,-44-55 144-16,0 0-144 0,43 59 0 0,-43-59 144 16,0 0-144-16,36 56 160 0,-36-56-160 0,0 0 160 15,23 44-160-15,-23-44 128 16,0 0-128-16,0 0 128 0,18 43-128 0,-18-43 128 0,0 0-128 0,0 0 128 15,0 0-128-15,0 0 0 0,0 0 0 0,0 0 128 16,0 0-128-16,0 0 0 0,0 0 0 0,0 0 0 31,2 8-528-31,-5-12-48 0,0-2 0 0,0-1 0 0,0-1-640 0,1-2-128 0,-3 0-16 0,1-1-17408 16</inkml:trace>
  <inkml:trace contextRef="#ctx1" brushRef="#br0" timeOffset="6346.58">23363 2148 17503 0,'1'-6'768'0,"1"3"176"0,-1 0-752 0,0 1-192 16,-1-1 0-16,0 1 0 0,2 2 1728 0,-1-1 304 16,2 2 64-16,0 1 16 0,0 3 1344 0,-3 7 256 15,0 3 64-15,-3 5 16 0,-4 7-2384 0,-5 5-464 0,-2 5-112 0,-4 1 0 16,-2 3-320-16,-2 0-48 15,-4 2-16-15,2-2 0 0,4-6-16 0,-1 2-16 0,0 1 0 0,0-1 0 16,1-1-96-16,2-3 0 16,2-5-16-16,2-3 0 0,0-2-48 0,1-3 0 0,3-2 0 0,0-2 0 15,3-4-112-15,0-3-16 0,3-1-128 0,3-2 192 16,1-2-192-16,0-2 0 0,1-1 0 0,2-2 0 16,0-1-544-16,2-2-48 0,2-3-16 0,0-3-19728 15</inkml:trace>
  <inkml:trace contextRef="#ctx1" brushRef="#br0" timeOffset="6917.5">23621 1915 9215 0,'7'-9'816'0,"-2"5"-656"0,-3 0-160 0,1 0 0 32,0 1 704-32,-2 0 128 0,2 0 0 0,1-3 16 15,4-4 2336-15,3-1 464 0,0-3 80 0,2 1 32 16,0 2-1024-16,-1 1-208 0,0 2-32 0,0 1-16 15,0 2-880-15,-1 3-192 0,-11 2-16 0,0 0-16 16,0 0-672-16,0 0-128 0,61 11-16 0,-61-11-16 16,0 0-288-16,0 0-48 0,0 0-16 0,50 45 0 15,-50-45-192-15,0 0 144 0,0 0-144 0,23 54 128 16,-23-37-128-16,0 1 0 0,-3-1 0 0,-2 1 0 0,-2 4 0 0,-1-3 0 16,-1 4 0-16,-1-3 0 0,-2 0 0 0,1-2 0 15,-2 0 0-15,1-2-176 0,-2-1 176 0,-1-1 0 16,3-1 0-16,-1-2 0 0,2-1 192 0,-1-1 32 15,5-2 0-15,-1-1 0 0,2-2 32 0,1 0 0 16,0-1 0-16,2-2 0 0,2 2-48 0,1-3 0 0,0 0 0 16,3 0 0-16,1 0-32 0,2 0-16 0,1-1 0 0,1 1 0 15,2-2 48-15,-10 2 16 0,0 0 0 0,0 0 0 16,0 0 0-16,65 2 0 0,-65-2 0 0,0 0 0 16,58 5 32-16,-58-5 16 15,0 0 0-15,64 2 0 0,-64-2-16 0,0 0 0 0,0 0 0 0,70 5 0 16,-70-5-64-16,0 0 0 0,0 0-16 0,61 0 0 15,-61 0-176-15,0 0 160 0,0 0-160 0,0 0 160 16,0 0-160-16,0 0 0 0,0 0 0 0,0 0 0 16,0 0-320-1,18-9-112-15,-26 6-16 0,-3 1-14064 0,1 1-2816 0</inkml:trace>
  <inkml:trace contextRef="#ctx1" brushRef="#br0" timeOffset="7885.96">25609 2679 8287 0,'0'0'736'0,"0"0"-592"0,0 0-144 0,0 0 0 0,0 1 640 0,1-1 112 0,-1 2 16 0,0-1 0 0,-1 3 1600 0,1 1 336 16,-2 2 64-16,2 0 16 0,-1 1-464 0,1 2-80 16,-1 2-32-16,-1 0 0 0,1 2-576 0,-1 3-112 15,-1 0-32-15,1 2 0 16,-1 0-384-16,-1 1-80 0,-2 1 0 0,-3-1-16 16,2 1-448-16,-1-2-96 0,-3-1-16 0,1-1 0 0,0-3-176 0,0 0-32 15,-1 0-16-15,-2 1 0 0,0-1-224 0,2 0 176 16,0-3-176-16,-2-1 160 0,0 1-160 0,3-2 0 15,2-2 0-15,-1-2 0 16,2 3-1040-16,0-3-96 0,3-2-16 0,0 0-15712 0</inkml:trace>
  <inkml:trace contextRef="#ctx1" brushRef="#br0" timeOffset="9842.94">27012 2235 19343 0,'2'-1'1728'0,"-2"0"-1392"0,2 1-336 0,-2 0 0 0,0 0 1696 0,0 0 272 0,1 1 48 0,1 0 16 16,0 2 1264-16,-2-3 256 0,0 0 48 0,0 0 16 15,0 0-2272-15,33 57-448 0,-33-57-80 0,0 0-32 16,34 70-320-16,-34-70-64 0,25 53-16 0,-25-53 0 16,27 53-48-16,-27-53-16 0,31 55 0 0,-31-55 0 15,0 0-112-15,43 63-16 0,-43-63-16 0,0 0 0 16,60 69-48-16,-60-69-128 0,0 0 192 0,48 49-64 0,-48-49-128 0,0 0 128 15,0 0-128-15,0 0 128 0,0 0-128 0,47 47 192 16,-47-47-192-16,0 0 192 0,0 0-32 0,0 0 0 16,56 42 0-16,-56-42 0 0,0 0-32 0,0 0 0 15,65 31 0-15,-53-25 0 0,-12-6-128 0,0 0 0 16,0 0 144-16,0 0-144 0,0 0 0 0,0 0 0 16,53 1 0-16,-55-6 0 15,-4 1-576-15,-1-2-16 0,-2 0-16 0,0-1 0 16,-3-1-656-16,-1-2-128 0</inkml:trace>
  <inkml:trace contextRef="#ctx1" brushRef="#br0" timeOffset="10138.33">27301 2134 18431 0,'3'-3'1632'16,"0"1"-1312"-16,0 1-320 0,-3 1 0 0,0 1 1136 0,0 1 144 15,1 1 48-15,2 1 0 16,0 4 2256-16,-2 5 464 0,-1 7 96 0,-1 5 16 0,-5 5-2544 0,-1 2-496 16,-6 5-96-16,-1 3-32 15,-4-1-480-15,-2 1-112 0,-1-2-16 0,0-1 0 0,-1-2-16 0,1-2-16 16,1-4 0-16,1-2 0 0,3-1 32 0,2-7 0 16,3-2 0-16,-1-1 0 0,0-2-64 0,0 0-16 15,2-1 0-15,2-3 0 0,1-2-176 0,3-2-128 16,1-2 192-16,0-3-192 0,2 1 0 0,-1-2 0 15,2-2-192-15,2 0 48 16,0-4-496-16,1 0-80 0,0-1-32 0,1-1-19280 0</inkml:trace>
  <inkml:trace contextRef="#ctx1" brushRef="#br0" timeOffset="10662.16">27506 1805 19343 0,'7'-3'1728'0,"0"-2"-1392"16,-1 3-336-16,-3-1 0 0,-1 1 944 0,3 0 112 15,6-6 32-15,6-3 0 16,5-3 2368-16,4-1 496 0,-1 0 80 0,-1 3 32 0,-2 2-2480 0,-3 3-496 16,0 1-112-16,-4 2-16 0,-15 4-608 0,0 0-128 15,0 0-32-15,0 0 0 0,58 8-64 0,-52-2 0 16,-6-6-128-16,0 0 192 0,0 0-192 0,0 41 0 0,-7-28 0 0,-3 1 0 16,0 1 0-16,-3-1 0 15,-1 2 0-15,1-2 0 0,1-1 0 0,-1-3-128 16,3 0 128-16,0-2 0 0,3 1 0 0,0-4 0 0,4 1 0 0,0-3 0 15,2 0 0-15,1-2 176 0,3 0-176 0,1 1 160 16,2-2-160-16,2-2 0 0,-8 2 0 0,0 0 0 16,0 0 0-16,47-1-176 0,-47 1 48 0,0 0 0 15,0 0 128-15,65 11-208 0,-65-11 80 0,0 0 128 0,0 0-128 0,65 30 128 16,-65-30 0-16,0 0 0 16,0 0 0-16,0 0 0 0,38 55 0 0,-37-42 128 0,-5-1 48 0,0 3 0 15,-2-3 0-15,-4 1 0 0,-2 0 16 0,-4-1 16 16,1 0 0-16,-2-2 0 0,0-1 32 0,-2 0 0 15,-1-1 0-15,2-1 0 0,4-2 80 0,-2-1 32 16,1-3 0-16,-2 1 0 0,3-4 528 0,0 1 96 31,1-2 32-31,2-1-15088 16,2-2-3008-16</inkml:trace>
  <inkml:trace contextRef="#ctx1" brushRef="#br0" timeOffset="11059.81">28214 1446 23951 0,'3'-7'2128'0,"-1"4"-1696"0,4 3-432 0,-2 0 0 0,0 0 1280 0,1 1 160 16,0 2 32-16,-5-3 16 0,0 0 896 0,0 0 176 0,68 52 48 0,-68-52 0 15,62 64-1264-15,-62-64-240 16,70 90-48-16,-70-90-16 0,0 0-464 0,42 69-80 15,-42-69-32-15,25 60 0 0,-25-60-208 0,31 97-32 0,-15-30-16 0,2 8 0 16,5 12-208-16,-3 5 0 0,-2-4 128 0,-5-9-128 16,-5-13 0-16,-5-11 144 0,-6-11-144 0,0-10 128 15,1-6-128-15,-3-2 160 0,0-2-160 0,-1-2-13376 16,-1-2-2752-16</inkml:trace>
  <inkml:trace contextRef="#ctx1" brushRef="#br0" timeOffset="29120.56">12980 7521 5519 0,'3'-6'496'0,"-2"3"-496"0,0 0 0 0,-1 0 0 0,2 1 704 0,-2-1 64 0,0 0 0 0,1-3 0 0,-1-2 1152 0,2-4 224 15,-2-2 48-15,-2 0 16 0,2 0 336 0,-3 1 64 16,1-1 16-16,-1 2 0 0,1-1-496 0,-2 0-80 15,1-1-32-15,-2 0 0 0,0 1-672 0,0-1-128 16,-1 1-16-16,-1 1-16 0,0 0-384 0,0 1-80 16,-2 0-16-16,1 1 0 0,0 0-304 0,-1 1-64 15,-1 1-16-15,-1 1 0 0,0 3-144 0,-1-2-48 16,0 3 0-16,0 2 0 0,0-1-128 0,0 2 0 16,2 2 0-16,0-2 0 0,1 3 0 0,-1-2 0 0,1 2 128 0,1 0-128 15,1 1 0-15,1 0 0 0,3-2 0 0,0 0 0 16,2 1 0-16,1 0 0 0,1 0 0 0,2 1 0 31,1 0-912-31,3-1-64 0,1 1-16 0,-1 1-16368 0</inkml:trace>
  <inkml:trace contextRef="#ctx1" brushRef="#br0" timeOffset="30294.77">12891 7263 7359 0,'0'-1'656'0,"0"0"-528"0,0-1-128 0,-2 1 0 0,2 1 448 0,-1-2 48 0,0-1 16 0,-1-1 0 16,-1-3 1360-16,-2 0 288 0,-1-1 48 0,-2-1 16 15,0 2 192-15,0 0 32 0,0 1 16 0,-2-1 0 16,0 3-464-16,-2 0-80 0,0-2-32 0,-2 2 0 16,-1 0-304-16,3 1-64 0,-2-1-16 0,0 1 0 15,-1-1-608-15,0 1-112 0,1 0-16 0,-2 0-16 16,-1 2-384-16,-1-1-80 0,-1 2-16 0,-2 3 0 15,2 4-80-15,-3 3-32 0,4 1 0 0,-2 4 0 16,-2 6-32-16,-1 3-128 0,0 4 192 0,-1 3-64 16,2 4-128-16,1 2 160 0,1 0-160 0,4-2 160 0,4-1-160 0,2-1 0 15,3-1 0-15,2 1 0 0,5-1 0 0,2-1 0 16,1-3 0-16,2 3 0 0,5 5 0 0,4 2 0 16,-14-38 0-16,41 75 0 0,-41-75 0 0,50 65 0 15,-50-65 0-15,55 51 0 0,-55-51-192 0,58 38 192 16,-58-38-160-16,59 25 160 0,-59-25-176 0,0 0 176 15,85 14-192-15,-85-14 192 0,0 0-144 0,75-10 144 0,-75 10 0 16,46-18-144-16,-46 18 144 0,43-23 0 0,-43 23 0 0,41-28 0 16,-20 10 192-16,-1-2-48 0,-2 0 0 0,-3-1 0 15,1-1 48-15,-3-4 16 0,-1-2 0 0,-2 1 0 16,0 2 192-16,-3-4 48 0,0 0 0 0,-1-4 0 16,-2 1 0-16,-2-2 16 0,-1 3 0 0,-2 2 0 15,-4 1-16-15,0 1 0 0,-1 3 0 0,-1 2 0 16,-1 2-64-16,-1 2-32 0,-1 1 0 0,0 1 0 15,-1 1-112-15,0 0-32 0,-2 3 0 0,0-1 0 16,1 0-208-16,-3 3 0 0,4 0 0 0,-2 1 0 16,4-1-352-16,-1 1-112 0,3 1-32 0,0 1 0 15,-1 1-752-15,4-1-160 0</inkml:trace>
  <inkml:trace contextRef="#ctx1" brushRef="#br0" timeOffset="31196.26">12300 7788 12895 0,'-3'-2'1152'0,"-1"1"-928"0,1-1-224 0,2 2 0 0,0-1 1024 0,-2-1 144 0,-3 1 48 0,-2-3 0 16,-6-2 1488-16,-3-1 304 0,-2-1 64 0,1-1 16 15,-1 1-784-15,1-1-176 0,0-1-16 0,-2 2-16 16,0-1-880-16,-1 1-192 0,1 1-16 0,-2-2-16 16,-2 2-464-16,-3 0-80 0,1 3-32 0,1 0 0 31,1 1-192-31,-3 0-32 0,-3 2-16 0,-4 1 0 16,-1 1-176-16,-2 2 192 0,1 0-192 0,-4 0 192 0,1 1-192 0,-2 1 0 15,-2 0 144-15,2 0-144 0,-1 1 128 0,-2 0-128 16,-1 1 128-16,0 0-128 0,-3 3 192 0,1 0-48 15,2-1 0-15,-2 3 0 0,-1-1-144 0,0 0 192 16,2 2-192-16,0-2 192 0,1 2-192 0,-4 1 0 0,-4 3 0 0,-3 2 128 16,-3 2-128-16,-4 1 0 0,3 4 0 0,2-2 0 15,3 3 0-15,1 2 128 0,2 2-128 0,1 0 0 16,7-2 0-16,2 0 0 0,-2 4 128 0,0 1-128 16,0 4 0-16,3 1 0 0,3-2 0 0,0 1 0 15,3 2 0-15,1-2 0 0,3 0 0 0,1-4 0 16,3-1 0-16,2-4 0 0,2-1 0 0,1-1 0 15,3-1 0-15,2-5 128 0,2-4-128 0,1 1 0 16,1 1 0-16,0-1 0 0,2 2 128 0,2-3-128 16,1-3 0-16,1-1 0 0,1-1 0 0,2-2 0 15,0 0 0-15,0-1 0 0,1-1 0 0,0-1 0 0,0 0-272 16,2-3 64-16,-1 2 16 0,1-3 0 16,1 0-624-16,-2-2-112 15</inkml:trace>
  <inkml:trace contextRef="#ctx1" brushRef="#br0" timeOffset="31639.04">9496 8452 5519 0,'-5'4'496'0,"0"1"-496"0,3 2 0 0,0-2 0 0,1-1 656 0,-2 3 48 0,-1 4 0 0,-6 9 0 16,-2 8 1440-16,-2 6 288 0,0 4 64 0,3 1 16 16,1-3-528-16,2 0-128 0,2-1 0 0,2-1-16 15,2 0-816-15,1-2-176 0,1-1-16 0,1-1-16 16,1-3 464-16,2-3 80 0,-1-2 32 0,1-3 0 15,-1-2 16-15,1-3 0 0,0-1 0 0,0-2 0 16,-4-11-208-16,0 0-48 0,0 0 0 0,0 0 0 16,0 0-608-16,0 0-128 0,44 45-32 0,-44-45 0 0,0 0-80 15,0 0-32-15,0 0 0 0,0 0 0 16,65-3-16-16,-65 3 0 0,0 0 0 0,51-21 0 0,-34 11-32 0,0 0-16 16,-17 10 0-16,34-19 0 0,-14 7-32 0,-2 2-16 15,-18 10 0-15,38-17 0 0,-38 17-160 0,37-14 0 16,-37 14 0-16,0 0 128 0,48-8-128 0,-48 8 0 0,0 0 0 0,0 0 0 15,61 0-272-15,-61 0-48 0,0 0 0 0,0 0-19600 16</inkml:trace>
  <inkml:trace contextRef="#ctx1" brushRef="#br0" timeOffset="33338.64">16421 7559 1839 0,'1'-6'160'0,"-1"3"-160"0,0-1 0 0,0 1 0 0,0 0 1136 0,0 0 192 16,2-1 32-16,-4-1 16 0,0-5 1040 0,-4-4 208 15,-3-3 32-15,0-2 16 0,-6 2-32 0,-2 2 0 16,-1-1 0-16,-3 2 0 0,-2 1-784 0,1 2-144 31,1 1-48-31,1 2 0 0,-1 2-304 0,2 2-64 0,1 1-16 0,-1 3 0 16,0 1-448-16,0 1-112 0,0 2-16 0,0 2 0 15,2-1-416-15,-1 4-96 0,0-1 0 0,-1 5-16 16,1 0-176-16,1 1 0 0,1 0 0 0,-1 4 128 16,3 4-128-16,0 0 0 0,1 1 0 0,2-2 0 15,1 3-128-15,0 1 128 0,3 1 0 0,2-4 0 16,0 0 0-16,3 0-144 0,2 8 144 0,0-30 0 15,5 65-208-15,-5-65 64 0,17 65 16 0,-17-65 0 0,0 0-176 0,37 73-16 16,-37-73-16-16,0 0 0 0,0 0 128 0,58 64 16 16,-43-54 16-16,1-5 0 0,-1 1 176 0,2-3-160 15,0-2 160-15,2-4-160 0,2-1 160 0,-1-3 0 16,2-1 0-16,-1-4 0 0,-1 1 144 0,1-3 16 16,2-2 0-16,-3 1 0 0,-2 2 144 0,-1-1 16 15,0-1 16-15,-1-1 0 0,-2 0 32 0,-2-1 0 16,1 1 0-16,-2-3 0 0,-2 2 0 0,-1-3 0 15,-2-4 0-15,-2-1 0 0,-4 0-64 0,-3-2-16 0,-2 1 0 0,-4 2 0 16,-1 3-32-16,-4 0 0 0,0 0 0 0,-1 0 0 16,-4 1-128-16,2 0-128 0,2 0 192 0,1 2-192 15,2 2 0-15,1 1 0 0,3 1 0 0,0 2 0 16,4 4-192-16,1 1-32 0,2 1-16 0,2 5 0 31,2 1-608-31,1 1-128 0,2 5-32 0,1 2-16928 0</inkml:trace>
  <inkml:trace contextRef="#ctx1" brushRef="#br0" timeOffset="34086.05">16038 7960 7423 0,'4'-7'160'0,"-2"4"32"0,-1 2 16 0,1-1 0 0,-1 2-208 0,-1-1 0 0,1 1 0 0,1 0 0 0,-1-2 1232 0,2 2 208 0,-1 0 32 0,0 0 16 15,1 3 336-15,-1 0 64 0,-1 1 16 0,-1 2 0 16,0 2-272-16,0 2-48 0,-1 2-16 0,-2-1 0 16,0 3-352-16,0 2-80 0,-1 0-16 0,0 1 0 15,-2 2-336-15,0-1-64 0,-1 1-16 0,0-1 0 16,-1 2-272-16,-1 1-64 0,-1 0-16 0,0 0 0 0,-1-1-224 16,3-2-128-16,1-3 128 0,-2-1-128 0,2-2 0 0,-3 4 0 15,-3 1 0-15,-1 4 128 16,-3 2-128-16,-1 1 176 0,0-2-176 0,-2-1 192 0,0 1 64 0,-1 0 32 15,-3 1 0-15,-3 1 0 0,-1 3-32 0,0 0 0 16,-2-1 0-16,0 1 0 0,-2 0-128 0,1-3-128 16,-2 0 192-16,4-1-192 0,-3-2 128 0,6-1-128 0,-1-1 0 15,3-3 0-15,1 1 0 0,-4 0 160 0,-2 4-160 16,-5 3 128-16,-4 3 144 0,-5 1 32 0,-1 3 0 16,-4 2 0-16,0-1 64 0,-4 4 16 0,-2 2 0 0,1 1 0 15,-1 1-112-15,2-2-16 0,-2 0 0 0,0 0 0 16,1 2-80-16,0-3-32 0,1-1 0 0,-6 4 0 15,-5 1-16-15,-2 3 0 0,-2-1 0 0,-2 4 0 16,-3 2-128-16,-3 2 0 0,0 2 144 0,0-3-144 16,2 0 0-16,11-9 128 0,8-6-128 0,-4 6 0 15,-7 6 0-15,-7 4 0 16,-5 2 0-16,-1 4 0 0,0-2 0 0,5-4 0 0,6-6 0 0,2-1 0 0,3 1 0 0,1 2 0 31,5-2 0-31,-1 0 128 0,1 3-128 0,-1 0 0 16,-1 3 0-16,3-2 0 0,6 2 0 0,5-4 144 15,3-3-144-15,6-2 0 0,4-2 144 0,1-1-144 16,3-2 0-16,6-6 144 0,3-3-144 0,2-2 0 16,3-1 0-16,4-2 128 0,0-3-128 0,2-2 0 15,4-1 0-15,2-3 0 0,2-1 0 0,2-3 128 16,1-1-128-16,2-1 0 0,1-1 0 0,-1-2 0 16,1 2 0-16,0-2 0 15,0-1-432-15,0-1-112 0,0 1-32 0,0-1-17376 0</inkml:trace>
  <inkml:trace contextRef="#ctx1" brushRef="#br0" timeOffset="34846.68">12132 10802 8287 0,'-1'6'736'0,"-1"0"-592"0,2-2-144 0,0 0 0 0,0 0 688 0,0 5 96 0,0 6 32 0,-1 9 0 16,1 9 384-16,-1 2 80 0,1-2 0 0,0-4 16 15,0 0-112-15,0-5-32 16,1-3 0-16,-1-3 0 0,1-1-16 0,1-3-16 0,-2-2 0 0,-2-1 0 16,2-1 224-16,0 0 32 0,0 0 16 0,0-1 0 15,2 0-176-15,-1-2-16 0,2 0-16 16,3-1 0-16,-1-2-272 0,2 0-48 0,0 0-16 0,1-2 0 15,3-1-208-15,0-2-32 0,2-1-16 0,1-2 0 16,1-1-16-16,2-3 0 0,3-3 0 0,0-2 0 16,0 1-192-16,4-4-32 0,5-5-16 0,8-3 0 0,3-1-80 0,-1-2 0 15,-1 4-16-15,-1 2 0 0,-3 4-240 0,-3 3 176 16,-1 3-176-16,-5 1 160 0,-2 3-160 0,-5 2 0 16,-1 4 0-16,-3 2-176 15,-1 5-480-15,-3 2-112 0</inkml:trace>
  <inkml:trace contextRef="#ctx1" brushRef="#br0" timeOffset="37313.67">17670 7670 4607 0,'3'-3'400'0,"-1"1"-400"0,0 0 0 0,-1 1 0 0,1-1 1072 0,0 1 128 0,3-3 16 0,0-2 16 0,5-2 832 0,-1-1 176 15,-2 1 16-15,0 1 16 0,-3 0-160 0,0-1-48 16,-1 3 0-16,0-2 0 0,-2 1-336 0,-1-1-64 16,2-1 0-16,-2-1-16 0,0-1-176 0,-2 0-48 15,2-1 0-15,-1-2 0 0,0 2-400 0,-1-2-96 16,-1-1-16-16,0 0 0 0,1 0-352 0,-4 1-80 0,0 0-16 16,-1 1 0-16,0 2-176 0,-1 0-32 0,-2 0-16 0,-1 2 0 15,-2 2-112-15,-1 0 0 0,-5 1-128 0,-2 2 192 16,0 0-192-16,-3 3 0 0,-3 0 128 0,-3 1-128 15,-1 2 0-15,0 1 0 0,2 2-144 0,-1 1 144 16,2 0-160-16,1 3 160 0,0 1-160 0,3 2 160 0,3 3 0 0,1-1-144 16,5 2 144-16,-1 2 0 0,2 0 0 0,0 1 0 15,2 1 0-15,0 0 0 0,2 1 0 0,1-3 0 16,1 1 0-16,-1 0-128 0,2 1 128 0,2 0 0 16,0 1 0-16,1-4 0 0,1-1 0 0,2 0 0 15,1 0 0-15,1 0-128 0,1-5 128 0,-1 3 0 16,2 0 0-16,1-1 0 0,-4-14 0 0,0 0 0 15,0 0 0-15,27 58 128 0,-27-58-128 0,0 0 0 16,0 0 0-16,0 0 0 0,50 60 0 0,-50-60 0 16,0 0 0-16,0 0 0 0,0 0 0 0,62 38 128 15,-50-34-128-15,3 0 0 0,-3 0 0 0,2-1 128 0,1 0-128 0,-1-2 0 16,0 2 0-16,0-1 144 0,0 1-144 0,2-2 0 16,-2 0 128-16,0-1-128 0,-1 0 0 0,1-1 0 15,-2 1 0-15,3-1 0 0,-1-2 0 0,1 0 0 16,-1 0 128-16,0-1-128 0,1-3 0 0,-1 0 0 15,1-2 160-15,-1-1-160 0,-1-1 128 0,1 0-128 16,2-3 224-16,-4-1-32 0,3 1-16 0,-4 2 0 16,0-1 80-16,-1-3 0 0,3-1 16 0,-3-1 0 0,0 1 32 15,-2-1 0-15,-1-2 0 0,0 0 0 0,-1-1 0 0,-2 0 0 16,0 1 0-16,-4-1 0 0,2 1-48 0,-2 2 0 16,-2 1 0-16,-1-2 0 0,1 4-64 0,-1 1 0 15,0 1-16-15,-1 2 0 0,1 1 16 0,-1 1 0 16,1 2 0-16,-1 2 0 0,1 0-64 0,0 1-128 15,0 0 192-15,2 1-64 0,-1 0-128 0,1 2 0 16,-1-1 0-16,2 2 128 0,0-1-128 0,0 1 0 16,0 0 0-16,2 0 0 15,-1 1-400-15,2 1-64 0,0 1-16 0,0-1 0 16,0 1-480-16,1 3-112 0,0 0-16 0,-1 2-18736 0</inkml:trace>
  <inkml:trace contextRef="#ctx1" brushRef="#br0" timeOffset="39445.51">17305 7920 7359 0,'0'-1'656'0,"0"1"-528"0,2 0-128 0,-2 0 0 0,3 0 976 0,-3-2 176 0,1 1 16 0,0 0 16 15,2 1 416-15,-1 0 64 0,-2 0 32 0,0 0 0 16,0 2-96-16,-2 3-32 0,-2 0 0 0,0 2 0 16,-2 2-416-16,-1 1-96 0,-1 3-16 0,-2 1 0 15,-2 1-336-15,0 2-64 0,-1 3 0 0,0-2-16 16,-1-1-256-16,0 0-48 0,1 0-16 0,-2 0 0 15,1 0-176-15,-3 0-128 0,0 1 144 0,-2 2-144 16,1-1 128-16,-2-1-128 0,-1 0 0 0,3-2 0 0,2-2 0 0,1 0 128 16,-4 2-128-16,-1-1 0 0,-2 2 144 0,-1-1-16 15,1 1 0-15,0-3 0 0,0 1 48 0,1-1 0 16,-1 0 0-16,0 2 0 0,1-3-48 0,-1 1-128 16,0 0 192-16,-2 0-64 0,0 0-128 0,1 2 160 15,-2-1-160-15,1 2 160 0,1-3-160 0,-2 2 0 16,-2 2 0-16,-1-1 0 0,1 2 0 0,-3-2 0 15,3 0 0-15,-1 1 0 0,0 0 0 0,1 2 160 0,-1-2-160 0,-1 2 160 16,4-1-32-16,0-4-128 0,1 1 192 0,1-2-64 16,2 0-128-16,-2 0 0 0,-2 2 144 0,-4-1-144 15,4 1 208-15,-3 1-16 0,0 0-16 0,-2 2 0 16,-1 1 80-16,0-2 0 0,-2 5 16 0,-2-2 0 16,-3 3-16-16,0 2-16 0,-2-1 0 0,1 2 0 15,2 0-240-15,0-2 176 0,3-1-176 0,0-1 160 16,0 1-160-16,0 0 0 0,1 0 0 0,-1 1 0 15,0 1 0-15,1-2 0 0,2 0 0 0,-4 3 0 16,-3 4 0-16,-5 1 0 0,-3 4 128 0,-4 0-128 0,1 2 128 0,1 1-128 16,0 0 128-16,3-1-128 15,1 2 128-15,0-1-128 0,-1 2 128 0,-5 3-128 0,-1 4 128 0,1-1-128 16,2-3 0-16,-3 1 128 0,0 3-128 0,-3 1 0 16,-1 4 0-16,3-3 0 0,5-3 0 0,-1 1 0 15,-3 2 0-15,3-1 128 0,7-5 0 0,-2 2 0 16,-4 4 0-16,-1 2 0 0,1-1 64 0,2 0 0 15,0 3 0-15,1-4 0 0,5 0-16 0,0-2 0 16,-2 4 0-16,3-5 0 0,4-3-48 0,-4 4-128 0,-4 7 192 0,-2 3-64 16,2-3-128-16,-1 0 128 0,2 1-128 0,5-3 128 15,3-3-128-15,3-2 160 0,1-1-160 0,5-6 160 16,3-3-32-16,-2 3-128 0,0 4 192 0,1 1-64 16,1 0-128-16,1-2 128 0,0-3-128 0,3-3 128 15,3 0-128-15,0-2 0 0,1-1 144 0,0-1-144 16,1 0 128-1,0-2-128-15,4-4 128 0,-2 2-128 0,0 1 128 0,-1 0-128 0,2 2 160 0,-1-2-160 16,1-1 128-16,-1-2-128 0,1 1 0 0,1 0 144 16,-1 2-144-16,-2 0 0 0,2 0 0 0,0 0 128 15,-1 0-128-15,-2 0 0 0,3 0 0 0,0-1 128 0,1-2-128 0,-1-1 0 32,1-2 0-32,1 1 0 0,-2-1 0 0,2 1 0 15,1-2 0-15,1-3 0 0,-1-1 0 0,2-2 0 16,1-1 0-16,-1-3 0 0,2 0 128 0,0-2-128 15,2-1 128-15,-3-1-128 0,1 0 144 0,2-3-144 16,0 0 160-16,0-2-160 0,0 0 128 0,2-2-128 16,1-2 0-16,-1 0 144 0,3 1-144 0,-4-2 0 15,2 0 0-15,-2 0 128 0,1-2-128 0,-1 2 0 16,0-1 0-16,-1 0-176 16,2 1-384-16,-2-2-80 0,-2 2 0 0,1 0-11520 15,0-1-2288-15</inkml:trace>
  <inkml:trace contextRef="#ctx1" brushRef="#br0" timeOffset="39922.65">12429 12676 7711 0,'-3'5'336'0,"0"1"80"0,0 1-416 0,1-1 0 0,-1-2 0 0,1 0 0 0,1 2 848 0,-3 5 96 0,-2 7 16 0,0 5 0 0,-1 5 336 0,2 2 80 0,0 1 16 0,3-3 0 16,2 1-368-16,1-3-64 15,5 3 0-15,-1-5-16 0,2-3 208 0,0-3 32 16,2 1 16-16,1-5 0 0,1-2 224 0,0-2 48 0,1-1 16 16,0-4 0-16,1 0 80 0,1-4 16 0,0-1 0 0,1-3 0 15,0-2-368-15,1-4-64 0,1-2 0 0,-1-3-16 16,3-3-304-16,2-4-64 0,2-2-16 0,1-2 0 16,-3 1-240-16,1-3-64 0,2 0 0 0,2-4 0 15,2-2-80-15,0-1-32 0,1 3 0 0,-4 3 0 0,-1 0-80 0,-1 4 0 16,-5 1-16-16,-1 5 0 0,-3 2-112 0,0 2-128 15,-1 3 176-15,-2 0-176 0,1 3 0 0,-5 3 0 16,0 1 0-16,-3 2 0 16,0 2-320-16,-1 3-112 0,-2 1-16 0,-1 3-16 15,0 3-1104-15,-1 3-224 0</inkml:trace>
  <inkml:trace contextRef="#ctx1" brushRef="#br0" timeOffset="44316.49">19697 5586 911 0,'0'2'0'0,"-2"-2"0"0,2 0 0 0,-1 0 0 0,1 0 896 0,0-2 80 16,-1 1 32-16,-2 1 0 0,-1 0 752 0,-1-1 160 15,1 1 16-15,0 0 16 0,0 0 64 0,1 0 16 16,0-2 0-16,2 2 0 0,-1 0 16 0,1 0 16 15,-1 0 0-15,2 2 0 0,-1-1-272 0,1-1-64 16,0 3-16-16,0 0 0 0,0 1-432 0,0 2-96 16,1-1-16-16,1 2 0 0,1 2-336 0,-1-1-64 15,4 2 0-15,0 1-16 0,-6-11-448 0,0 0-96 0,0 0-16 0,0 0 0 16,49 48-64-16,-49-48 0 16,0 0-128-16,0 0 192 0,64 24-32 0,-64-24-16 15,0 0 0-15,0 0 0 0,68 5-16 0,-68-5-128 0,0 0 192 0,0 0-64 16,66-5 0-16,-51 3-128 0,-2-1 192 0,1 0-64 15,-1-1 0-15,0-2-128 0,1-1 192 0,-1-1-64 16,-1-1 32-16,1-1 0 0,-3 0 0 0,0-1 0 16,-2 0 96-16,-1-2 0 0,-1 2 16 0,-2-2 0 0,0-1 64 0,-1 1 16 15,0 2 0-15,-2-2 0 16,-1-1-32-16,-1-2 0 0,-2 2 0 0,-1-1 0 0,-2 1-64 16,-2 1-32-16,-1 2 0 0,-2 2 0 0,-3 1-96 0,-2 2-128 15,-3 3 176-15,-1 3-176 0,-3 3 128 0,-2 3-128 16,-3 1 0-16,1 3 0 0,7-2 0 0,-4 3 0 15,-3 6 0-15,-3 2 0 0,2 3 0 0,1 2-144 16,2 3 144-16,1 0 0 0,4 4 0 0,3-1-128 0,3 2 128 0,3 2 0 16,4 0 0-16,1-1 0 0,2-1 0 0,1-1-128 15,3-3 128-15,0 1-128 0,1-1 128 0,2 0-128 16,3 2 128-16,0-3-192 0,-6-27 192 0,14 42-192 16,-14-42 192-16,0 0-160 0,29 59 160 0,-29-59-160 15,0 0 16-15,0 0 0 0,53 54 0 0,-53-54 0 16,0 0 144-16,0 0-192 0,59 31 192 0,-59-31-192 15,0 0 192-15,0 0 0 16,0 0 0-16,0 0 0 0,66 14 0 0,-57-14 0 0,-2-1 0 0,0 1 0 16,-1-3 128-16,-4 0 0 0,1-1 0 0,-1 0 0 15,-2 0 80-15,-3-1 32 0,0 2 0 0,-3 1 0 16,-1-1 32-16,-3 1 16 0,-1 1 0 0,-3 1 0 0,-3 1-96 0,-3 1-32 16,-1 3 0-16,-2 1 0 0,1 3-160 0,-2-1 0 15,-2 5 144-15,0 1-144 16,0 1 0-16,1 2 0 0,1 2 0 0,1 1 0 0,5-1 0 0,2 0 0 15,2-2 0-15,1 1 0 0,1 3 0 0,0 0 0 16,4 1 0-16,2-3-128 0,2 3 128 0,1-1-192 31,2-3 192-31,1 2-192 0,3 1 192 0,-1 0-208 16,-2-21 80-16,13 40 128 0,-13-40-240 0,0 0 80 16,31 59 16-16,-31-59 0 0,0 0 16 0,43 45 0 0,-43-45 0 15,0 0 0-15,0 0-32 0,70 37 0 0,-70-37 0 0,0 0 0 16,0 0 160-16,76 14-160 0,-76-14 160 0,0 0-160 15,60-8 160-15,-60 8 0 0,39-12 0 0,-20 4 0 16,-1 0 0-16,0-2 0 0,1 0 0 0,-2-2 176 16,-3 1-32-16,0 0 0 0,0-2 0 0,-3 2 0 15,-1-3 48-15,-1 0 0 0,-2-3 0 0,-3 0 0 16,-2 0 48-16,-2-2 16 0,-2 2 0 0,-2 2 0 16,-2 1 80-16,-1 2 32 0,-1 3 0 0,-2 1 0 15,-3 4 0-15,-1 3 0 0,-2 1 0 0,-2 1 0 0,-3 5-160 0,-2 1-16 16,-4 4-16-16,1 2 0 0,-1 2-176 0,3 2 0 15,3-1 0-15,1 1 128 16,1 1-128-16,0 1 0 0,3-1 0 0,1 2 0 16,0-2-208-16,4 1 16 0,0-3 16 0,2 0 0 15,2 0-320-15,3-2-64 0,1 0-16 0,3-4 0 0,3-2-336 16,0-1-80-16,3 0-16 0,1-2-12752 0,0-3-2560 0</inkml:trace>
  <inkml:trace contextRef="#ctx1" brushRef="#br0" timeOffset="44777.77">20633 5787 23039 0,'2'0'2048'0,"-2"0"-1648"0,0 0-400 0,-2 0 0 0,1 0 672 0,0 1 48 0,-4 1 16 0,0 2 0 15,-5 3 1984-15,-3 3 400 0,-4 3 80 0,0 4 0 16,-1 1-1840-16,-2 3-368 0,-2 5-80 0,-3 3-16 15,1 5-576-15,-1 3-112 0,1 3-16 0,1 1-16 0,2-3-176 0,3 1 160 16,1 1-160-16,3-1 160 16,3-3-160-16,1-4 0 0,4-4 0 0,2-2 0 0,-1-2 0 0,3-2 128 15,2 0-128-15,-2-3 128 0,4 0 32 0,-2-2 0 16,1-2 0-16,0 2 0 0,2 2-16 0,0-1 0 16,1-1 0-16,-1-1 0 0,1-2 16 0,-4-14 0 15,0 0 0-15,0 0 0 0,29 59-160 0,-29-59 192 16,0 0-192-16,0 0 192 0,0 0-192 0,0 0 0 15,69 38 0-15,-69-38 0 0,0 0 0 0,0 0-144 0,0 0 144 0,62-4-208 32,-48 0-304-32,-1-1-64 0,-2 0-16 0,2-1-18048 0</inkml:trace>
  <inkml:trace contextRef="#ctx1" brushRef="#br0" timeOffset="45301.38">20698 6205 17503 0,'0'-7'768'0,"0"4"176"0,2 1-752 0,-2 0-192 15,1 1 0-15,-1 1 0 0,2 0 1472 0,-1 0 272 16,1 3 48-16,0-1 16 0,3 4 1296 0,-1 1 256 16,0 3 48-16,-4-10 16 0,0 0-2080 0,0 0-432 15,23 59-80-15,-18-42 0 0,-5-17-544 0,0 0-96 16,0 0-32-16,33 55 0 0,-33-55 0 0,0 0 0 15,0 0 0-15,0 0 0 0,0 0 48 0,65 19 16 16,-53-24 0-16,1-2 0 0,1 0-16 0,-1-3 0 0,1 1 0 16,-3-3 0-16,-1 1 16 0,0 0 0 0,0-2 0 0,-3 0 0 15,-1 3 112-15,-2-2 32 0,-1-1 0 0,-2-1 0 16,-1 1 48-16,0 0 16 0,-2-1 0 0,-1 2 0 16,-2-3 16-16,0 1 0 15,-2 2 0-15,0 0 0 0,1 5-96 0,2 2-16 0,0 2 0 0,-1 3 0 16,2 1-144-16,1 3-48 0,0 3 0 0,4 3 0 15,-1 4-144-15,2 3 0 0,-3-17 0 0,13 46 0 0,-13-46-128 0,18 58 128 16,-18-58-160-16,23 66 160 0,-23-66-240 0,22 62 48 16,-22-62 16-16,19 55 0 0,-19-55-32 0,16 55-16 15,-11-28 0-15,-1-3 0 0,-4-24 224 16,8 44 0-16,-3-20-160 0,-2 0 160 0,-2 0 0 0,-1-3 0 16,-1-2 0-16,-2-3 0 0,-2 1 0 0,0 0 0 15,-2-1 0-15,-2-2 0 0,-1-1 0 0,-1-1 0 16,0-2 128-16,-2-3-128 0,0 2 304 0,-1-3-32 15,0-1 0-15,1-2 0 0,2 0 48 0,0-3 0 16,2-2 0-16,1 0 0 0,-1-3-320 0,2-2 0 0,2 0 0 0,-1-3 0 31,3 0-448-31,0-5-208 0,2-2-48 0,1-3-20576 0</inkml:trace>
  <inkml:trace contextRef="#ctx1" brushRef="#br0" timeOffset="45681.74">21149 5787 11055 0,'1'-3'976'0,"2"2"-784"0,-1-1-192 0,-1 2 0 0,-1 0 1280 0,2 0 224 15,2-1 32-15,0 0 16 0,5 1 2400 0,-1 1 464 16,0 3 112-16,-8-4 16 0,0 0-2016 0,0 0-400 16,0 0-80-16,56 60 0 0,-56-60-1280 0,0 0-256 15,38 73-64-15,-38-73 0 0,28 66-144 0,-28-66-48 16,27 78 0-16,-27-78 0 0,20 67-128 0,-20-67-128 16,21 73 192-16,-21-73-192 0,22 75 144 0,-22-75-144 0,19 61 0 15,-19-61 144-15,14 46 48 0,-14-46 16 0,0 0 0 0,11 54 0 16,-9-41 160-16,-2 1 16 0,0 0 16 0,-5 0 0 15,3-1 16-15,-4-1 0 0,0 1 0 0,-1-2 0 16,1-1-144-16,-1 0-16 0,0-1-16 0,2-1 0 16,-2-1-240-16,2-1 0 0,1-2 0 0,0-1 0 15,0-2-320-15,1-1-176 0,3 0-16 0,0-1-13392 16,3-3-2672-16</inkml:trace>
  <inkml:trace contextRef="#ctx1" brushRef="#br0" timeOffset="46124.5">22021 6349 16575 0,'1'0'1472'0,"1"0"-1168"0,-1 0-304 0,0 0 0 0,1 0 1408 0,1-1 208 0,1 1 48 0,3-1 16 0,6-1 1632 0,1-1 320 16,3-1 64-16,0 0 16 0,0 1-1808 0,1-1-368 15,-18 4-64-15,37-6 0 0,-37 6-928 0,35-6-176 16,-18 4-48-16,0-1 0 16,-17 3-160-16,0 0-32 0,41-4-128 0,-30 2 192 15,-1 1-192-15,-1-1 0 0,-1 2 0 0,-4 0-160 16,0 2-416-16,-2-1-96 0,-4 1-16 0,-2 0-17552 15</inkml:trace>
  <inkml:trace contextRef="#ctx1" brushRef="#br0" timeOffset="46314.63">22056 6520 11055 0,'1'2'976'0,"2"-2"-784"0,1 0-192 0,1 0 0 15,-2 0 3408-15,-1 0 640 0,3-2 128 0,3 2 32 16,5-1-208-16,5-2-32 15,2-1-16-15,-20 4 0 0,45-7-2496 0,-24 2-496 0,2 1-112 0,-3 0-16 16,-1 0-384-16,1 0-96 0,-3 1-16 0,-1-2 0 16,-2 3-336-16,-1 0 0 15,-4 1 0-15,1-1 128 0,-1 4-560 0,-2-2-96 0,-1 1-32 0,-2 1-18752 32</inkml:trace>
  <inkml:trace contextRef="#ctx1" brushRef="#br0" timeOffset="46807.55">23011 6095 31327 0,'4'7'2784'0,"-1"-3"-2224"0,-2 1-560 0,-1-3 0 0,2 3 1152 0,-1 2 128 0,-1-7 32 0,0 0 0 0,21 75 64 0,-21-75 16 16,24 89 0-16,-24-89 0 0,22 90-864 0,-22-90-160 15,15 85-48-15,-15-85 0 0,10 75-144 0,-10-75-48 16,7 63 0-16,-7-63 0 0,4 61-128 0,-2-31 128 15,-1-5-128-15,-1-2 128 0,2-2-128 0,-1-3 0 0,-1 1 144 0,0-7-144 16,-1 1 0-16,-2-3 128 0,1 0-128 0,0-3 0 16,0-1 0-16,-2-2 0 0,1-1 0 0,0-3 0 15,0 0-208-15,1-3-112 0,-1 0-32 16,-1-4-18496-16</inkml:trace>
  <inkml:trace contextRef="#ctx1" brushRef="#br0" timeOffset="47300.66">22952 6055 14735 0,'8'-24'640'0,"-4"12"160"0,1 0-640 0,0 3-160 16,1 1 0-16,0 1 0 0,2-1 1152 0,8-8 192 0,12-8 32 15,7-7 16-15,7-3 1808 0,1 5 352 16,-1 5 80-16,-4 4 16 0,1 6-1600 0,-4 4-304 15,-3 4-64-15,-32 6-16 0,53 3-848 0,-53-3-176 0,0 0-48 0,59 27 0 16,-59-27-336-16,0 0-80 0,0 0-16 16,38 69 0-16,-38-69-160 0,1 37 0 15,-3-20 144-15,-5 0-144 0,-2 0 0 0,-4 1 0 0,-4 0 0 0,-1 1 0 16,1-4 0-16,-3 1 0 0,-1-2 0 0,-4 0 128 16,-1-1-128-16,1 0 0 0,1-3 0 0,1-3 0 15,5-3 0-15,1-1 128 0,4-1-128 0,2 0 0 0,4-4 0 16,1 0 0-16,3 0 0 0,3-1 128 0,0 1-128 0,3 0 0 15,3-1 0-15,1 1 128 0,3-1-128 0,3 1-160 16,1 1 160-16,4-1-208 0,2 2 32 0,-20 0 16 16,0 0 0-16,69 12 0 0,-69-12 0 0,0 0 0 15,82 28 0-15,-82-28 0 0,0 0 160 0,73 44 0 16,-73-44 0-16,0 0 0 0,48 49 0 0,-48-49 0 16,0 0 0-16,0 0 0 0,12 62-128 0,-19-49 128 15,-5 0-128-15,-3-2 128 0,-5-1 0 0,-3 0 0 0,-1-3 144 16,-2 0-144-16,-4-1 272 0,-1-2-48 0,0 0-16 0,0-1 0 15,2 0 176 1,5-3 16-16,2 0 16 0,3-3 0 0,5 2-160 0,2-4-48 0,3 3 0 0,2-3 0 16,3 1-208-16,1 0-160 15,4 0 32-15,1 2 0 16,4 1-864-16,1 1-160 0</inkml:trace>
  <inkml:trace contextRef="#ctx1" brushRef="#br0" timeOffset="47654.15">23428 6669 15663 0,'-6'7'1392'0,"2"-3"-1120"0,1 0-272 0,0 0 0 0,2-1 1840 0,-1 0 304 0,1 0 64 0,-2 3 16 0,-1 2 1104 0,-2 6 240 15,1 3 32-15,0 0 16 0,2 0-2128 0,2 0-416 16,1 0-96-16,0-17-16 0,0 0-592 0,0 0-128 15,18 54-32-15,-18-54 0 0,0 0-16 0,0 0 0 16,0 0 0-16,60 39 0 0,-60-39 64 0,0 0 0 16,63 3 0-16,-63-3 0 0,48-7 0 0,-22 0 16 0,-1-2 0 15,-2-2 0-15,-2 0 32 0,-1-1 0 0,-3 1 0 0,-3 0 0 16,-1 0 32-16,-5-1 16 0,-1-2 0 0,-5 3 0 16,-2-2 16-16,-2 2 0 0,-2 1 0 0,-2-1 0 15,-4-4 80-15,-1 0 32 0,-5 1 0 0,2 0 0 16,0 4-32-16,-1 1-16 0,-5-1 0 0,-1 3 0 15,1 0-176-15,0 3-16 0,2 0-16 0,-1 1 0 16,3 0-224-16,-1 2 0 0,1 1 0 0,3 0 0 16,3 0-576-16,1 1-128 0,0 1 0 0,3 0-14032 15,1 1-2800-15</inkml:trace>
  <inkml:trace contextRef="#ctx1" brushRef="#br0" timeOffset="48077.28">24439 6005 31327 0,'-1'-3'2784'0,"1"0"-2224"0,0 0-560 0,0 2 0 0,0 1 1216 0,0 0 128 0,0-2 16 0,0-1 16 16,1 1 224-16,-1 0 64 0,2 6 0 0,-1 4 0 0,0 1-1088 0,2 4-224 15,-3-13-32-15,0 0-16 0,11 62-176 0,-11-62-128 16,10 58 144-16,-10-58-144 15,13 68 128-15,-13-68-128 0,13 66 0 0,-13-66 144 0,8 54-144 16,-8-54 0-16,0 0 0 0,13 54 128 0,-10-41 0 0,1-2-128 16,-1 0 192-16,0-1-64 0,0-1-128 0,-2-4 128 15,-1-1-128-15,1-1 128 16,-1 1-128-16,0-1 0 0,2-3 0 0,-2 0 0 16,1-3-368-16,-1 1-48 0,2-3-16 0,-2 0 0 15,0-1-1088-15,-2-1-208 0</inkml:trace>
  <inkml:trace contextRef="#ctx1" brushRef="#br0" timeOffset="48288.24">24272 6202 26719 0,'-1'-1'1184'0,"1"0"240"0,1-1-1136 0,1 1-288 0,-2 1 0 0,3-2 0 16,0 1 2624-16,4 0 448 0,2-2 112 0,7 0 16 15,4 0-1536-15,0 0-288 0,2 0-64 0,1 1-16 16,2-1-672-16,1 0-144 0,-1 0-32 0,-1 0 0 15,-24 3-304-15,49-4-144 0,-49 4 128 0,49-1-128 16,-49 1 0-16,42-5 0 0,-25 4-192 0,-3 0 192 31,2 1-640-31,-4-2-16 0,1 1 0 0,0-1-18416 0</inkml:trace>
  <inkml:trace contextRef="#ctx1" brushRef="#br0" timeOffset="48633.01">25185 5962 21183 0,'3'-3'1888'0,"0"1"-1504"0,-1-1-384 0,0 3 0 16,-2 0 1744-16,1 0 288 0,2-2 48 0,0 2 16 15,3 2 992-15,-1 2 208 0,1 6 32 0,-6-10 16 31,0 0-2256-31,8 54-448 0,-8-54-80 0,2 46-32 16,-4-15-144-16,2-31-16 0,-1 71-16 0,0-36 0 16,1-35 32-16,0 71 0 0,-2-34 0 0,2-37 0 15,-1 70-160-15,1-70-32 0,0 68 0 0,0-37 0 16,0-31-192-16,0 62 0 0,0-62 0 0,1 53 0 0,-1-53 0 0,3 48 0 16,-3-48 0-16,0 0 0 0,6 53 0 0,-6-53 0 15,0 0 0-15,0 0 0 0,0 0 0 0,7 50 0 16,-6-46 0-16,-1 0 0 0,2-2 0 0,-2-1-256 15,1-1 48-15,0-1 16 16,-1-2-480-16,2 0-96 0,-2-1 0 0,1-3-12192 16,1-2-2432-16</inkml:trace>
  <inkml:trace contextRef="#ctx1" brushRef="#br0" timeOffset="49141.4">25071 5876 20271 0,'5'-6'1792'0,"1"2"-1424"16,0 0-368-16,-2 1 0 0,3 0 864 0,1-1 96 15,6-4 32-15,10-5 0 0,8-4 2160 0,3 3 432 16,-1 1 96-16,-2 5 16 0,1 5-2096 0,-5 3-400 16,-28 0-96-16,49 10-16 0,-49-10-672 0,0 0-144 15,57 29-16-15,-57-29-16 0,0 0-64 0,0 0-16 16,58 50 0-16,-58-50 0 0,0 0-160 0,0 0 160 15,0 0-160-15,0 0 160 0,38 68-160 0,-41-59 128 16,-1 4-128-16,-5-2 128 0,1-1-128 0,-3-1 0 16,-3 1 0-16,-3 0 128 0,1 0-128 0,-1-3 0 0,0-2 0 0,0 1 0 15,0-2 0-15,0-1 0 0,2-2 0 0,-1 1 0 16,5-2 0-16,1-2 0 0,3 2 0 0,1-1 0 16,3 0-176-16,2-1-64 0,4 2-16 0,0 0 0 31,2 2-320-31,2 0-80 0,2 3-16 0,1-1 0 15,-10-4-224-15,0 0-32 0,0 0-16 0,59 35 0 0,-59-35 448 0,0 0 96 0,0 0 16 0,68 54 0 16,-68-54 384-16,0 0 272 0,0 0-32 0,51 54-16 16,-51-54 208-16,0 0 32 0,0 0 16 0,0 0 0 15,11 57 96-15,-17-47 0 0,-2-1 16 0,-3-2 0 0,-2 1 0 16,-1-1 0-16,-3-1 0 0,-1 0 0 0,1-1-160 0,-3-2-48 16,0 0 0-16,2-2 0 0,-1-1 128 0,2 0 0 15,2-1 16-15,1 0 0 0,1-1-208 0,2-1-64 16,-1-1 0-16,2 1 0 0,3-1-256 0,2 1-272 15,1 2 48-15,1-1 16 16,3 2-816-16,3 0-176 0</inkml:trace>
  <inkml:trace contextRef="#ctx1" brushRef="#br0" timeOffset="49395.15">25612 6506 30399 0,'-2'4'1344'0,"2"-1"288"0,0 0-1312 0,0 0-320 0,0 0 0 0,-1-2 0 0,1 3 2032 0,0 2 336 0,-2 4 64 0,1 4 0 0,0 2-928 0,-1 1-192 0,1 1-32 0,-1 0-16 16,-1 3-560-16,2-2-96 16,0-1-32-16,-1 1 0 0,1-3-256 0,1 1-64 0,-2 0-16 0,2-1 0 15,0-2-96-15,0-1-16 16,0-1 0-16,0-3 0 0,2-1-128 0,-2-2 0 0,0-2 0 0,0 1 0 15,0-3 0-15,1 0 0 16,1-2 0-16,-1 0 0 0,0-2-768 0,2 0-96 0,2-3-16 0,-3 0-19152 16</inkml:trace>
  <inkml:trace contextRef="#ctx1" brushRef="#br0" timeOffset="49887.03">25922 5909 14735 0,'3'-9'1312'0,"-3"3"-1056"0,0 2-256 0,0 1 0 0,2 1 2448 0,-1 0 432 16,-1 1 96-16,1-2 16 0,1-3 880 0,1 1 176 15,1 0 48-15,2 4 0 0,1 1-2512 0,0 4-496 16,1 3-112-16,-8-7-16 0,0 0-432 0,0 0-80 0,0 0-32 0,58 57 0 16,-58-57-64-16,0 0-16 0,0 0 0 0,61 65 0 15,-61-65-80-15,0 0-32 0,0 0 0 0,62 62 0 16,-62-62-80-16,0 0-16 0,0 0 0 0,57 49 0 16,-57-49-128-16,0 0 128 0,0 0-128 0,62 40 128 15,-62-40-128-15,0 0 0 0,0 0 0 0,0 0 0 16,56 23 0-16,-47-21 0 0,-2 0 0 0,1-1 0 15,-1 1-464 1,-1-1-80-16,-2 0-16 0,-1-1 0 0,1 3-368 0,-2-3-80 0,-2-1-16 0,0 1-18320 16</inkml:trace>
  <inkml:trace contextRef="#ctx1" brushRef="#br0" timeOffset="50140.92">26355 5725 11055 0,'-5'-11'976'0,"3"5"-784"16,-1 3-192-16,0 0 0 0,2 3 4832 0,-1 0 928 0,-1 2 176 0,-1 1 32 16,-2 2-2768-16,-3 5-576 0,-6 3-96 0,0 4-32 15,-2 5-1376-15,-1 1-288 0,-2 2-48 0,-1-1-16 16,4 2-144-16,-3 1-48 0,-3 4 0 0,1-2 0 16,2 0-96-16,2-4-32 0,-1 1 0 0,1-4 0 15,2-1-128-15,2-1-16 0,3-3-16 0,-2-3 0 16,2 0-288-16,-1-2 0 0,1-1 0 0,0-3 0 31,1 2-496-31,-3-3-208 0,1 3-32 0,-3-1-20352 0</inkml:trace>
  <inkml:trace contextRef="#ctx1" brushRef="#br0" timeOffset="52592.97">22921 7146 3679 0,'0'0'320'0,"0"0"-320"0,0 0 0 0,0 0 0 0,0 0 576 0,0 0 64 16,0 0 0-16,0 0 0 15,-2 2 592-15,1 0 128 0,-2 0 32 0,1 2 0 16,0 0 416-16,0 0 96 0,-1 1 16 0,2 0 0 16,0 1-192-16,-1 0-16 0,1 2-16 0,-1 1 0 15,2 1-560-15,-1-1-112 0,2 3-32 0,-1-2 0 16,3 2-320-16,-3 1-64 0,3 3-16 0,1-1 0 16,0 2-160-16,1 0-48 0,-1 1 0 0,2-1 0 15,-6-17-192-15,0 0-32 0,0 0-16 0,29 72 0 16,-19-57-144-16,0-1 0 0,1-2 0 0,2 0 0 0,1-1 176 15,3-1-48-15,0-3-128 0,1 0 192 0,1-1 64 0,2-4 16 16,0 1 0-16,2-1 0 0,2-4 48 0,3-2 16 16,1 1 0-16,0-2 0 0,2-1 48 0,-1-1 16 15,-2 0 0-15,-1 0 0 0,3-2 32 0,0 1 0 16,-1-1 0-16,-1 1 0 0,-1-1-144 0,2-1-32 16,0 2 0-16,-1 0 0 0,1-2-80 0,-1 0-32 15,0 1 0-15,1 1 0 0,3-1-144 0,3 1 192 0,3 1-192 0,3-2 192 16,-1 4-192-16,-3 0 128 0,-1 3-128 0,3 0 128 15,2 4-128-15,-3 0 0 0,0 4 0 0,-3 4 0 16,-35-10 0-16,62 24 0 0,-62-24 0 0,55 34 0 16,-55-34 0-16,0 0 0 0,72 52-144 0,-72-52 144 15,0 0 0-15,61 48 0 0,-61-48 0 0,0 0 0 16,0 0-128-16,58 48 128 0,-45-37 0 0,-2 1 0 16,0-1 0-16,-1-1 0 0,-1 0 0 0,-1-3 0 15,-2 0 0-15,-2 0 0 0,2-1 0 0,-3-1 0 16,-1-2 0-16,1 1 176 0,-1-1-48 0,-1-1-128 0,1-2 320 0,-2 0-64 15,1 0 0-15,-1-3 0 0,1-1 64 0,2-1 16 16,0-2 0-16,0-1 0 0,1-1-48 0,0-2-16 16,2-3 0-16,1 0 0 0,3-3-80 0,1 0 0 15,2 0-16-15,1 0 0 0,2-1-176 0,2-1 128 16,2 1-128-16,2-2 128 0,4 3-128 0,1-1 0 16,1 4 0-16,0 1 0 0,-2 3 0 0,-1 2 0 15,3 1 0-15,0 2 0 0,1 2 0 0,-1 2 0 16,0 0 0-16,0 2 0 0,-1 0 0 0,-3 2 0 15,2 0 0-15,-1 1 0 0,3 2-128 0,-1 1 128 16,0 0 0-16,-27-7 0 0,52 21 0 0,-52-21 0 16,0 0 0-16,72 37 0 0,-72-37-144 0,0 0 144 0,77 45 0 0,-77-45 0 15,53 24 0-15,-53-24-128 0,61 21 128 0,-28-12 0 16,1-2 0-16,-1-3 0 0,4-1 0 0,3-2 0 16,1 1 0-16,2-1 0 0,4-2 0 0,3-3 0 15,2-1 0-15,6-3 144 0,2-3-144 0,1-2 128 16,-7 2 128-16,0-4 32 0,-4 1 0 0,-2-3 0 15,-1 3 160-15,-5-3 16 0,1-1 16 0,-5 0 0 16,-4 1 32-16,-3-2 16 0,0 1 0 0,-6 0 0 0,-3 2-80 16,-5 0-32-16,-2 0 0 0,-2-1 0 0,-3 0 16 0,-3 0 0 15,-2 0 0-15,0-2 0 0,-4 1-240 0,-1 0-64 16,-1 1 0-16,-4 1 0 0,0 2-128 0,-2 3-272 16,-3 1 64-16,-1 1 16 15,-4 5-1024-15,0 3-192 0,-4 5-32 0,0 4-19664 16</inkml:trace>
  <inkml:trace contextRef="#ctx1" brushRef="#br0" timeOffset="55823.43">5691 13056 911 0,'-5'-7'0'0,"1"2"0"0,1 3 0 0,0 0 0 0,2 4 560 0,1-2 16 15,-1 0 16-15,-1 0 0 0,-1 0 432 0,-2 0 64 16,0 1 32-16,1 0 0 0,0 2 160 0,0 0 16 16,1 1 16-16,0 1 0 15,2 0-160-15,-1 4-16 0,1 2-16 0,1 0 0 0,0 3-160 0,0 3-16 16,0 2-16-16,0 2 0 0,1 3-160 0,-1 1-48 15,2 2 0-15,-2 1 0 0,0 1-208 0,0 0-64 16,0 4 0-16,0-1 0 0,-2-2-96 0,1 1-32 16,-1 3 0-16,0 0 0 0,0-2-176 0,-2-2-144 15,0-2 192-15,0-2-192 0,1-2 0 0,0-4 0 0,1-4 0 16,0-1 0-16,0-3 240 0,2 0-16 0,0-2 0 0,0-3 0 16,2 0 272-16,-1-3 48 15,0-1 16-15,1 0 0 0,1-1-80 0,0-2-16 0,1 0 0 0,0-1 0 16,2-2-48-16,1-1-16 0,0-2 0 0,3-1 0 15,2 0 112-15,1-3 32 0,1-1 0 0,2-2 0 16,-1 0-112-16,2 2-32 0,0 3 0 0,0-1 0 16,0 1-144-16,1 1-48 0,-1 4 0 0,0 1 0 15,0 1-208-15,-1 2 144 0,1 4-144 0,0-1 128 16,-2 3-128-16,2 0 0 0,2-1 0 0,-1 1 0 0,0-2-128 0,-1 2 128 16,0 1 0-16,0-3 0 0,-3 2 0 0,5 0 0 15,0 0-144-15,1-1 144 0,0 1 0 0,-2-1 0 16,-1-1-128-16,-1-2 128 0,-1-1 0 0,1-1 0 15,-2 0 0-15,-1 1 0 0,1-2 0 0,-1 0 0 32,-1 0 0-32,1-2 0 0,0 2 0 0,-3-2 0 15,1 0 0-15,-1 1 0 0,0-2 128 0,-3 2-128 16,0-2 0-16,-1-1 144 0,-1-2 128 0,-1-3 32 16,-1 0 0-16,0-1 0 0,-2-2 352 0,1 0 80 0,-2-1 16 15,0-3 0-15,0 2-80 0,0 0-16 0,0 0 0 0,0-2 0 16,1 2-336-16,1-3-64 0,-1-2 0 0,1 0-16 15,-1 5-96-15,0-1-16 0,2-2 0 0,-1 1 0 16,-1 0-128-16,0 0 128 0,-1-6-128 0,0-3 128 16,0-3-128-16,-1-1 160 0,0 1-160 0,-2 0 160 15,0 2-160-15,-1 0 128 0,-2 3-128 0,-1 0 128 16,0 4-128-16,-3-1 160 0,2 3-160 0,-4 1 160 16,2 1-160-16,-1 2 128 0,0 0-128 0,-2 1 128 15,2 3-128-15,-2-1 128 0,0 2-128 0,-1 1 128 0,1 0-128 16,-1-2 0-16,2 1 144 0,-2-1-144 0,1 1 0 0,-1-1 128 15,1 1-128-15,-1-1 0 0,-2 2 0 0,1-1 0 16,-1 1 0-16,-2 0 128 0,-2 1-128 0,-1 2 0 16,-3 1 0-16,-4 2 0 0,-5 3 0 0,-2 3 128 15,-2 5-128-15,-2-1 0 0,-1 6 0 0,-1 0-192 16,-3 3 32-16,2 4 0 16,2 2-464-16,1 3-80 0,-1 4-32 0,3 5-18064 0</inkml:trace>
  <inkml:trace contextRef="#ctx1" brushRef="#br0" timeOffset="60340.01">5224 14168 2751 0,'2'-8'256'0,"-2"3"-256"0,0 1 0 0,0 4 0 0,1-2 704 0,-1-1 112 0,0-2 16 0,0-4 0 15,0-2 544-15,-1 1 112 0,-1 2 32 0,1 0 0 16,0 4 240-16,-2 3 48 0,-1 2 16 0,1 3 0 16,0 2-544-16,0 3-96 0,2 0-32 0,-1 4 0 15,1 3-320-15,2 1-80 0,3 4-16 0,-1 3 0 16,0 4-176-16,1 3-48 0,-4-31 0 0,13 68 0 16,-13-68-128-16,10 72-48 0,-9-35 0 0,2-3 0 31,-1-3-144-31,-1 3-48 0,-1 1 0 0,-1 3 0 0,-2-1-144 0,-1-2 192 0,-1 1-192 0,1-4 192 0,-2-2-64 0,2-5-128 15,0-4 192-15,3-4-64 16,-1-1 320-16,1-5 48 0,1 0 16 0,0-3 0 0,0-4 144 0,1 0 48 16,2-1 0-16,0-2 0 0,0-1-144 0,-1 0-32 15,3 2 0-15,-1-2 0 0,0 0-112 0,0-2-32 16,2 2 0-16,-2 0 0 0,2 0-208 0,0 2-48 16,2-2-128-16,2 0 192 0,3 1-192 0,-1 0 0 0,4-1 0 15,2 0 0-15,2-1 0 0,3 1 0 16,3-1 0-16,0-2 0 15,-4 1 0-15,5 0 0 0,7-1 0 0,2 0-160 16,0 2 32-16,1 1 0 0,1 0 0 0,0 1 0 16,-4-1-32-16,-1 1 0 0,-2-1 0 0,-2 0 0 15,0 0 160-15,-2 0-160 0,-1 2 160 0,0-2-160 16,-1 0 160-16,-4 0 0 0,1-2 0 0,-3 2-128 16,1-1 128-16,-3 0 0 0,0-1 0 0,0 1 0 15,1-2 0-15,-1-1 0 0,2-2 0 0,-2 0 0 16,1 1 176-16,-2-2-48 0,-1 0 0 0,-1 1 0 15,0 0 128-15,-1 1 0 0,-2 0 16 0,-1 1 0 0,-1 1-64 16,-1 2-16-16,-2-2 0 0,1 2 0 0,-1 1 16 0,-2-2 0 16,0 1 0-16,0 1 0 0,-1-2-64 0,0 1-16 15,-2-2 0-15,1-1 0 0,-1 0 64 0,-1-3 0 16,2-2 0-16,-2-1 0 0,0 0 240 0,0-1 48 16,0 0 16-16,0-2 0 0,1 0-176 0,-1 1-48 15,0-4 0-15,0 2 0 0,1 1-64 0,1-2-16 16,-2-1 0-16,1-2 0 0,-1-1-32 0,2 1-16 15,-2-5 0-15,1-2 0 0,-1 1-16 0,0 0-128 16,-1-1 192-16,-1 1-64 0,1-2-128 0,-2 1 192 0,0-1-192 0,-1 1 192 16,-2-2-64-16,1 2 0 0,-1 1 0 0,0 1 0 15,2 3 0-15,0 0 0 0,-3 1 0 0,0 2 0 16,1 3 0-16,-2-1-128 0,-2 3 192 0,-2-1-64 16,2 2 0-16,-4 1-128 0,0 0 192 0,-1 0-64 15,1 1 0-15,-5 1 0 0,-2 1 0 0,-3-2 0 16,0 4 0-16,3-1-128 0,1 1 192 0,-1 0-64 15,-6 2-128-15,-3-1 128 0,-2 1-128 0,-2-1 128 16,4 3-128-16,-1-2 0 0,-1 0 144 0,-1-1-144 16,1 1 0-16,-1 2 0 0,-1-2 0 0,-4 1 128 0,-3 1-128 15,-3 1 0-15,1 0 0 0,0 1 0 16,7-1-432-16,0 2 0 0,2-1 0 0,-1 1 0 16,4-2-464-16,-2 2-112 0,1 1-16 0,-3 6-18192 15</inkml:trace>
  <inkml:trace contextRef="#ctx1" brushRef="#br0" timeOffset="63276.06">5332 15880 6447 0,'-3'-3'576'0,"2"0"-576"0,-1 2 0 0,1-1 0 0,1 2 1920 0,-2-1 288 0,-1-3 48 0,-2-2 16 0,-1 0 736 0,-1 2 128 16,1 0 48-16,1 2 0 16,1 4-688-16,-1 1-128 0,1 2-16 0,1 5-16 0,0 2-1184 0,1 3-256 15,2 3-32-15,-2 5-16 0,1 2-448 0,1 4-80 16,-2-1-32-16,1 2 0 0,0-2-96 0,-2 2-32 15,1-1 0-15,1 2 0 0,-1 2-160 0,0-4 0 16,-1-4 0-16,0 0 128 0,0 5-128 0,-1 1 0 0,0 1 0 0,-1 1 0 16,1-1 0-16,1 1 0 15,-1 2 0-15,0-4 0 0,1-1 0 0,2-5 0 0,1-2 0 0,-2-3 0 16,4-4 0-16,-1-1 0 16,3-3 0-16,-1-2 0 0,0 0 176 0,0-3-48 0,2-1-128 0,1-2 192 15,0 0 64-15,-1 1 16 0,2-4 0 0,-1 2 0 16,0-3-80-16,-2 1 0 0,2-1-16 0,-1 0 0 15,1 0-48-15,0-1-128 0,-1-1 192 16,2 0-64-16,2-1-128 0,-1 1 160 0,2-2-160 0,0 0 160 0,1 0-160 16,2-2 0-16,1 2 144 0,2-2-144 0,-1 2 0 0,4-2 0 15,-2 2 0-15,0 0 0 0,-1 1 0 0,6 0 0 16,2 0 0-16,4 0 0 0,0 2 0 0,0 0 0 16,1 1 0-16,-2 2-128 0,-27-2 128 0,55 9-192 15,-55-9 192-15,55 10-192 0,-55-10 192 0,0 0-192 16,76 18 192-16,-52-14-192 15,-1 1 48-15,-1-3 0 0,4 1 0 0,-4-1 0 0,-1-1 16 0,-1-1 0 16,-3 1 0-16,-3-2 0 0,-1 1 128 0,0-1 0 16,-2-2 0-16,2 0 0 0,-1 0 0 0,1-1 0 0,1-2 0 0,-2 2 0 31,-3-2 128-31,1 2 16 0,-1-1 0 0,-1 0 0 16,1 0 0-16,-4 0 0 0,3 1 0 0,-3-2 0 15,1-1-16-15,1 2 0 0,-1-2 0 0,1 0 0 16,-2 0 16-16,1 0 0 0,0-2 0 0,-1 2 0 15,1-1 0-15,0-1 0 0,-1-1 0 0,-1 0 0 16,1-1-16-16,-4 0 0 0,2-2 0 0,-2 0 0 16,2-2 64-16,-3-1 0 0,2-2 0 0,-2 1 0 15,0-2 112-15,0 2 16 0,-2 1 16 0,2-4 0 16,-1 0 32-16,1 0 0 0,-2 0 0 0,1-2 0 16,-2-5-96-16,0-3-16 0,0-1 0 0,-1 3 0 0,1 0-64 0,-2 1 0 15,0 3-16-15,1 0 0 0,-3 0-48 0,1 1 0 16,-1 2 0-16,2 0 0 0,-1 4 0 0,0 0 0 15,1 3 0-15,-1 0 0 0,2 2-128 0,-3 1 160 16,0 0-160-16,-2 1 160 0,1 0-160 0,-1 3 192 16,2 0-192-16,-4 0 192 0,-3 0-192 0,0 0 192 15,0 2-192-15,-2-2 192 0,-2 2-64 0,-5-2-128 16,-5 1 192-16,-3 0-64 0,0 2-128 0,1 0 192 16,0 2-192-16,-2 0 192 0,-1 0-192 0,-2 2 128 0,-3 0-128 15,-3 2 128-15,0 0-128 0,-4 1 0 0,-3 2 0 0,-2-1 128 16,1 0-128-16,-2-1 0 0,-3 1 0 0,1-3 0 15,2 2 0-15,1-3 0 0,-2 2 0 0,3 1 0 32,8-1-640-32,-3 4-48 0,-6 5-16 0,-5 3 0 15,-1 5-656-15,-3 5-144 0</inkml:trace>
  <inkml:trace contextRef="#ctx1" brushRef="#br0" timeOffset="74142.25">22223 1615 9215 0,'1'-1'816'0,"1"-2"-656"0,-1 2-160 0,0-1 0 0,1 2 272 0,-2-1 32 0,1-2 0 0,2 0 0 0,-2-1 1744 0,2 0 336 16,-3 1 80-16,2 1 16 0,-2 1-256 0,-2 1-48 16,2 1-16-16,-1 4 0 0,-1-1-816 0,1 3-144 15,0 0-48-15,1 3 0 0,1 3-320 0,-1 1-64 0,1 4 0 16,1 3-16 0,-1 3-224-16,1 2-32 0,-2-26-16 0,4 56 0 0,-3-25-208 0,2-1-32 0,-1 2-16 15,0 4 0-15,0 0-224 0,1 0 0 16,-2-2 0-16,0 5 0 0,1 4 0 0,-1 6 0 0,1 5 0 0,-2 1-160 31,-2-1-96-31,1-5-32 0,-1-8 0 0,0 3 0 16,-3 4-288-16,3 1-48 0,-3 1-16 0,2-1 0 15,1-1 256-15,0 0 32 0,1 0 16 0,-1 0 0 16,0-1 336-16,2-2 0 0,-3-4 0 0,0-1 0 0,2-2-144 0,-2 0 144 16,1-1 0-16,1-1 0 0,-1-3 0 0,4-3 0 15,-1-1 0-15,1-2 0 0,-2-27 0 0,8 48 0 16,-8-48 0-16,0 0 0 0,0 0 0 0,26 61 0 15,-26-61 0-15,0 0 0 0,0 0 0 0,0 0 192 16,0 0-48-16,65 25-16 0,-53-25 48 0,2-1 0 16,2-1 0-16,-1 0 0 0,2-1-16 0,2-1 0 15,2-2 0-15,2-1 0 0,2 1-32 0,-1-1-128 16,-1 1 192-16,3-2-64 0,4 1-128 0,4-2 0 16,3 1 0-16,-2 1 0 0,-1 1-272 0,3-1 64 0,4 2 16 0,4-3 0 31,3 1-192-31,1 2-16 0,2-2-16 0,3 1 0 0,0 0 16 0,-1 1 0 0,-2-1 0 0,-3 3 0 15,-3-1 240-15,3 1 160 0,3 0-192 0,2 2 192 16,2 0 0-16,0 1 0 0,-3 0 0 0,-5 1 0 16,-47-1 1088-16,80 3 192 0,-80-3 16 0,75 1 16 15,-75-1-1312-15,68 2-272 0,-68-2-48 0,59-2-16 16,-59 2 720-16,50-1 160 0,-25-2 32 0,-25 3 0 16,41-4-128-16,-24 1 0 0,-2 0-16 0,0 0 0 15,-4 0-112-15,0 1 0 0,-2-1-16 0,-1-1 0 0,1-2-64 0,-2 3-16 16,-2-1 0-16,1 1 0 0,0-1-80 0,-1-2-16 15,0-1 0-15,0 0 0 0,1-1 48 0,-2-2 0 16,2 0 0-16,-2 0 0 0,3-1 16 0,0-1 0 16,0-2 0-16,2 0 0 0,-2-2 0 0,0 1 0 15,3-2 0-15,1-3 0 0,-1 0-64 0,0-2-128 16,1-1 192-16,-1-1-64 0,1-1-128 0,-2-1 192 16,-1 1-192-16,-1 1 192 0,0 0-192 0,-3 1 192 0,1 1-192 15,-1-2 192-15,-1 1-48 0,0-2 0 0,-2-5 0 0,0 0 0 16,-1-2 16-16,-1-4 0 0,1 4 0 0,-3-1 0 15,0-2-32-15,-1 0 0 0,1-2 0 0,-1-1 0 16,0 3 0-16,0-1-128 0,-1 4 192 0,3 1-64 16,-1 0 0-16,-2 1-128 0,4 0 192 0,-2-1-64 15,2-4-128-15,-2 0 0 0,2-2 144 16,-1 2-144-16,1 1 0 0,-2 0 128 0,2 3-128 0,-2-2 0 16,0 4 0-16,0-1 144 0,-1 4-144 0,0 2 0 15,-1 3 144-15,0 1-144 0,-1-1 0 0,-1 0 144 16,-1 1-144-16,-2 2 128 0,1 1-128 0,1 1 128 15,-4 1-128-15,2 1 160 0,-1 2-160 0,-2 0 160 0,-3-2-160 0,-6-1 192 16,-2 0-192-16,-1 1 192 0,-2 1-192 0,0 2 128 16,-2 2-128-16,-4-1 128 0,-2 3-128 0,-3 2 0 15,-6-1 144-15,-3 3-144 0,-2 2 0 0,-1-2 144 16,5 2-144-16,-4-1 0 0,-4 1 160 0,-3-1-160 16,-2 1 128-16,-1 2-128 0,2 1 128 0,-2-1-128 15,-6 3 128-15,1-1-128 0,2 0 0 0,6-3 128 16,3 0-128-16,4 0 0 0,1-1 0 0,1-1 0 15,1 2 0-15,2 0 0 16,4 0-288-16,4 0-96 0,3 0 0 0,6 0-16 16,5-1-576-16,5 1-112 0</inkml:trace>
  <inkml:trace contextRef="#ctx1" brushRef="#br0" timeOffset="75379.42">26713 1525 12895 0,'-1'1'1152'0,"0"2"-928"0,1 0-224 0,-2-2 0 0,2 2 1600 0,-1 1 256 16,-2 3 64-16,-1 6 16 0,0 5 144 0,-2 9 32 16,-1 4 0-16,0 6 0 0,1 4-816 0,0 0-144 15,2 1-48-15,0 1 0 0,0-2-208 0,1 3-32 16,-3-2-16-16,2 0 0 0,1-4-128 0,-1 3-16 16,0 2-16-16,1 2 0 0,0 0-176 0,0 0-48 15,0 4 0-15,1-1 0 0,0-3-160 0,1 1-48 0,-2 0 0 16,0-4 0-16,3-4-96 0,-1 3-32 0,-2 3 0 0,1 0 0 15,1 1-128-15,1-1 128 0,0 2-128 0,-1-1 128 16,1-2-128-16,-2-4 128 0,2-5-128 0,-1 0 128 16,-1 0-128-16,2-1 128 0,-1-2-128 0,1-4 128 15,0-6-128-15,0-3 192 0,1-2-192 0,-1-1 192 16,3 1-64-16,1-4-128 0,1 0 192 0,-1-4-64 16,0 1-128-16,2-5 192 0,-1 0-192 0,1-2 192 15,3-1-64-15,-1-2-128 0,1-2 192 0,0-1-64 16,4-1 0-16,0-2-128 0,2 0 192 0,1-1-64 0,1-1-128 0,3-2 128 15,4 0-128-15,3-2 128 0,4-1-128 0,0 1 0 16,3 2 0-16,1 1 0 0,2 1 0 0,-2 2 0 16,-3 3 0-16,2 0 0 0,3 1 0 0,1 0 0 15,3 0-176-15,-1-1 176 0,-5 3-192 0,2-2 32 16,5 1 16-16,3 2 0 0,1 2 144 0,-1-1-192 16,1 4 192-16,0-1-192 0,-46-4 192 0,89 13 0 15,-89-13-144-15,83 14 144 0,-83-14 0 0,75 11 0 0,-75-11 0 16,65 7 0-16,-65-7 0 0,63 7 0 0,-63-7 0 0,67 6 0 15,-67-6 0-15,53 4 0 0,-26-4 0 0,-4 0 0 16,-3 0 128-16,-5 0-128 0,1-1 128 0,-2-2-128 16,-1-2 224-16,1-2-32 0,-3 0-16 0,-1 0 0 15,-3-1 0-15,-1-2 0 0,-2-1 0 0,-1-2 0 16,1 0 16-16,2-2 0 0,-2-1 0 0,0-2 0 16,2-2 0-16,-1-1 16 0,2-2 0 0,0-2 0 15,2-2-32-15,1-1-16 0,3-3 0 0,-1 1 0 16,1 0-160-16,0 1 192 0,-1-1-192 0,3-3 192 0,-1 1-64 15,1-5-128-15,-1-1 192 16,2-3-64-16,-2-1 16 0,0 1 0 0,-1-2 0 0,-2 0 0 0,0 0 112 0,-4 1 0 16,-1 6 16-16,-2 4 0 0,1-1-16 0,-3-2 0 15,1 0 0-15,-1-6 0 0,0-4-48 0,-2-3-16 16,0-2 0-16,-1 1 0 0,-2 2 0 0,-1 0-16 16,0 4 0-16,-3-1 0 0,1 6-32 0,-1 2 0 15,-1 4 0-15,0-1 0 0,-1-2 16 0,-1 0 0 16,-2-3 0-16,0 0 0 0,-1-1 16 0,-3 3 0 15,1 2 0-15,-2 1 0 0,-1 1-16 0,-1 2 0 0,-1 0 0 0,-1 4 0 16,0-1-32-16,-3 1 0 0,1 4 0 0,-1 2 0 16,0 4-128-16,3 1 192 0,1 2-192 0,5 3 192 15,-1 0-192-15,-3-1 128 0,-5-2-128 0,-5-1 128 16,-10-4-128-16,-19-6 160 0,-17-7-160 0,-8 0 160 16,20 8-160-16,-9-2 0 0,-25-2 144 0,-29-4-144 15,-14 1 0-15,-19 5-288 0,-29 5 48 0,-10 4 16 31,48 9-784-31,-33 6-144 0,-52 9-48 0,-61 19-21024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7:40:04.4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7718 14288 8287 0,'0'-2'736'15,"-2"1"-592"-15,2 1-144 0,0 0 0 0,-1-2 1536 0,-1 1 256 0,1 0 64 0,-3-4 16 16,0 1 1072-16,-3-2 192 0,-1 2 64 0,1 0 0 16,-1 0-736-16,1-1-144 0,-3 3-16 0,1-3-16 15,0 3-768-15,0-4-160 0,-2 2-16 0,1-2-16 0,0-1-608 0,-1 0-112 31,1-2-32-31,-3 0 0 0,2-1-208 0,-3-3-48 16,1 0-16-16,-3 1 0 0,2-3-48 0,-1 0 0 16,-1-1 0-16,1 1 0 0,2 1 0 0,-3-3-16 15,0 0 0-15,-3-2 0 0,1 2 0 0,1 3 0 16,0 0 0-16,-4 0 0 0,-1-3-32 0,-3 0 0 16,1 2 0-16,-1-1 0 0,2 2 0 0,-2 0 0 0,-2 1 0 0,-1-1 0 15,1 0-80-15,-2 0 0 0,3-2-128 0,-3 1 192 16,1-2-64-16,0-2-128 0,-2 1 176 0,0 0-176 15,2-1 224-15,0 1-64 0,1 1-16 0,-1-2 0 16,0 3 64-16,-2-3 16 0,0 1 0 0,1-1 0 16,-2 0 16-16,-1-3 0 0,3 3 0 0,-2-2 0 15,2 1-64-15,1-1-16 0,1 1 0 0,1-1 0 16,-3-2-32-16,0-2-128 0,-1 1 192 0,-1-2-64 16,0 1-128-16,-2-2 128 0,1 1-128 0,-1 2 128 15,2 2-128-15,0-1 160 0,2 1-160 0,0 0 160 16,5 4-32-16,-3-3-128 0,-2-5 192 0,-2-2-64 0,0 1-128 15,2 0 192-15,2 1-192 0,1-1 192 0,-1 1-192 16,0-2 160-16,2 3-160 0,-2-4 160 0,1 1-160 0,-1-2 0 16,-1 1 0-16,1-2 0 0,1 2 0 0,-1 1 0 15,0 1 0-15,0-1 0 0,2 1 0 0,-1 0 0 16,2-1 0-16,0 1 0 0,3-1 0 0,-2-2 0 16,1-1 0-16,1-1 0 0,-1 1 0 0,3-2 0 15,-1-1 0-15,-1 0 0 0,2 3 0 0,-2-1 0 16,0-1 0-16,-2 2 0 0,2 0 0 0,-2 0 0 15,4 3 0-15,-1 1 0 0,2 3 0 0,-2-3 0 16,0-2 0-16,0-4 0 0,0 1 0 0,1-4 0 0,-1-1 0 0,1-1 0 16,3 2 0-16,1-1 0 0,3 2 0 0,-1-1 0 15,0 2 0-15,2 2 0 0,1 1 0 0,0 1 0 16,0 0 0-16,0 1 0 0,3 2 0 0,0-1 0 16,0-1 0-16,0 1 0 0,2 1 0 0,0 3 0 15,1-3 0-15,1 3 0 16,0 3 0-16,2-3 0 0,0-1 0 0,-1-1 0 0,2 1 0 0,0-1 0 15,0 2 0-15,0-1 0 0,2 2 0 0,-2 1 0 16,0 2 0-16,0 0 0 0,-2 3 0 0,2 0 0 16,-1 3 0-16,-1 0 0 0,0 1 0 0,0 2 0 15,-1-2-144-15,-1 2 144 0,1 1 0 0,0 2 0 0,-1-1-160 16,0 2 160-16,-2 2-128 0,2 0 128 0,-2 1-240 0,2 0 48 16,-2 1 0-16,-1 0 0 15,2 2-224 1,-2-1-32-16,1 2-16 0,-1 0 0 0,1 0-432 0,-1 2-96 0,0-1-16 0,2 1-13040 15,-1-1-2608-15</inkml:trace>
  <inkml:trace contextRef="#ctx0" brushRef="#br0" timeOffset="594.59">4416 10856 16575 0,'2'0'1472'0,"-1"-1"-1168"0,1-1-304 0,-1 2 0 0,0-1 1200 0,2-1 176 0,1 0 32 0,-4 2 16 0,0 0 1760 0,0 0 336 15,0 0 80-15,50-34 16 0,-50 34-1632 0,0 0-320 16,34-29-64-16,-34 29 0 0,0 0-896 0,34-36-192 16,-34 36-16-16,0 0-16 0,35-37-80 0,-35 37-16 15,25-27 0-15,-25 27 0 0,24-27-64 0,-14 15 0 16,0-3-16-16,2 1 0 0,-3 2-48 0,3-3-16 16,-2 0 0-16,-2 1 0 0,-2 1-48 0,2 0 0 15,-1 1 0-15,0-1 0 16,-1 2-48-16,1 1-16 0,-3 0 0 0,2 0 0 15,0 3 48-15,-2 0 0 0,0 0 0 0,0 1 0 0,-1 2-32 0,1 0 0 0,-1 1 0 0,0 0 0 16,0 3-144-16,0 1 192 0,0 2-192 0,-1 1 192 16,3 2-192-16,-3 1 192 0,1 3-192 0,0 1 192 15,1 5-192-15,1 2 0 0,-1 5 0 0,1 1 128 16,0-4-128-16,0 1 0 16,2 3 0-16,0 3 0 0,2-2 0 0,-1 1 0 0,1-2 0 0,-1-2 0 31,1 1-736-31,-1-3-224 0,1-2-64 0,-2 0 0 0,1-2 1664 0,-1 1 320 0,0-3 64 0,1 0 0 15,-3 0-768-15,1-1-256 0,-2 0 160 0,0-2-160 16,1-1 192-16,-3-2-32 0,1 2-16 0,0-3 0 0,-2 2 32 16,2-4 0-16,-1 1 0 0,-1-2 0 0,0-1-176 0,1 1 160 15,-2-2-160-15,1-1 160 0,-1-1-160 0,0-1 0 16,0-1 0-16,-1-2 0 16,1 0-320-16,-3-5-80 0,2-1-32 0,-2-1-14240 15,0-2-2864-15</inkml:trace>
  <inkml:trace contextRef="#ctx0" brushRef="#br0" timeOffset="1184.08">4647 9450 12895 0,'1'-1'1152'0,"-1"0"-928"0,1 1-224 0,-1 0 0 0,0 0 1216 0,0 0 192 0,2-2 32 0,-1 1 16 15,1 1 800-15,-1 1 176 0,2 1 16 0,-2 2 16 16,2 0-320-16,-1 4-64 0,0 1-16 0,1 4 0 16,0 1-512-16,1 3-96 15,1 3-32-15,-1 1 0 0,1 0-624 0,0 4-128 0,0 2-32 0,0 1 0 16,0-1-208-16,1 0-48 0,-1-1-16 0,0-2 0 16,0-2-112-16,0-1 0 0,0-1-16 0,0-2 0 15,-3-2-16-15,1-2 0 0,1-1 0 0,-1 0 0 0,0 1-48 0,1 1-16 16,-1 1 0-16,0-1 0 0,1-1-32 0,-1-1-128 15,0 0 192-15,0-3-64 0,-1-2-128 0,0 2 0 16,-1-6 0-16,1 1 128 0,-1-1-128 0,1-3 0 16,-2 1 0-16,0-4-176 15,0 1-208-15,-2-2-64 0,2-1 0 0,-1-2-12832 16,1 2-2576-16</inkml:trace>
  <inkml:trace contextRef="#ctx0" brushRef="#br0" timeOffset="1748.67">4360 9491 23951 0,'-4'-15'1056'0,"2"5"224"0,2 0-1024 0,2 0-256 0,0 2 0 0,0 1 0 15,2-3 1280-15,2-7 208 16,4-12 48-16,4-7 0 0,3-4 880 0,1 2 176 0,0 6 32 0,1 2 16 15,-1 7-1600-15,-1 3-320 0,1 4-64 0,-1 0-16 0,-17 16-320 0,36-21-80 16,-36 21-16-16,0 0 0 0,60-20 16 0,-60 20 0 16,0 0 0-16,0 0 0 0,77-6-96 0,-77 6-16 15,0 0 0-15,0 0 0 0,59 24-128 16,-59-24 128-16,0 0-128 0,0 0 128 0,37 40-128 0,-33-29 0 16,-3 2 0-16,-1-2 128 0,-1 2 0 0,-3 0-128 15,0 1 192-15,-5 0-64 0,-1 1 32 0,-2 1 0 16,-1 2 0-16,-4 1 0 0,0 1-160 0,-4-1 128 0,0 3-128 15,-2-4 128-15,2 2-128 0,1-5 128 0,2 1-128 0,1-4 128 16,3-2-128-16,4-3 192 0,3-1-192 0,2-2 192 16,2-1-192-16,2-3 0 0,2 0 0 0,4-3 0 15,0 0 0-15,-5 3-256 0,0 0 48 0,0 0 0 32,50-24-144-32,-50 24-32 0,0 0 0 0,66-26 0 0,-66 26 0 0,51-16-16 0,-51 16 0 0,0 0 0 15,74-14 208-15,-74 14 64 0,0 0 0 0,62 0 0 16,-62 0 128-16,0 0 0 0,0 0 0 0,52 25 0 15,-52-25 144-15,0 0-144 0,14 36 192 0,-15-22-192 0,-2 4 240 16,-4 1-64 0,0-5-16-16,-3 1 0 0,-3 4 80 0,-2 0 16 0,-1 1 0 0,-2 0 0 0,-1 0 176 0,1-2 32 15,0-1 16-15,2-4 0 0,2-1 80 0,0-2 16 16,2-1 0-16,3-4 0 0,0 1-288 0,1-3-48 31,2 1-16-31,2-2 0 0,0-2-224 0,1-2-256 16,1 1 48-16,2-2 16 15,3 0-880-15,1 0-160 0</inkml:trace>
  <inkml:trace contextRef="#ctx0" brushRef="#br0" timeOffset="2149.96">4988 9754 23039 0,'-1'3'2048'0,"1"1"-1648"0,0-1-400 0,0-2 0 0,-1 2 1408 0,1 1 208 0,-2 5 48 0,2 2 0 15,0 6 1040-15,0 2 224 0,3-1 32 0,0-1 16 0,0-2-1888 0,-3-15-384 16,0 0-80-16,19 36-16 0,-19-36-288 0,0 0-48 16,0 0-16-16,47 29 0 0,-47-29 48 0,0 0 0 15,0 0 0-15,62 0 0 0,-62 0-16 0,0 0 0 16,48-17 0-16,-48 17 0 0,0 0-32 0,50-32-16 15,-50 32 0-15,29-30 0 0,-29 30 48 16,23-27 16-16,-15 13 0 0,-2 2 0 0,0-1 80 0,-5 0 0 16,1 0 16-16,-5-1 0 0,-1 2 176 0,-2-3 48 15,-3 3 0-15,0-2 0 0,-4-1 80 0,-3 1 0 0,-2 0 16 0,-2 2 0 16,2 3-80-16,-1 2-32 0,0 0 0 16,-4 3 0-16,-1-1-192 0,0 4-32 0,4 1-16 0,-1 0 0 15,3 1-192-15,-1 1-48 0,1-1 0 0,2 1 0 31,4-1-512-31,0 1-96 0,4-1-32 0,1-1 0 16,3 0-1024-16,1-1-224 0,-1-1-32 0,2-1-21008 0</inkml:trace>
  <inkml:trace contextRef="#ctx0" brushRef="#br0" timeOffset="6184.05">7353 17800 18431 0,'2'-2'1632'0,"-1"2"-1312"0,0 0-320 0,1 0 0 0,-1 2 896 0,1-1 128 0,2 2 0 0,0 1 16 16,5 3 64-16,-1 2 16 0,3 2 0 0,1 0 0 0,-1 3-240 0,0 2-48 16,-11-16-16-16,0 0 0 0,0 0-272 0,55 71-48 15,-55-71-16-15,0 0 0 0,46 63-224 0,-46-63-64 16,0 0 0-16,38 65 0 0,-38-65-192 0,0 0 128 16,31 64-128-16,-23-47 0 0,1 0 192 0,-2-3-64 15,-1-1-128-15,-1-4 192 0,1 1 240 0,-2-3 32 16,-1-2 16-16,0-3 0 0,-2 1 48 0,2-1 16 15,-2-2 0-15,1 0 0 0,-1 0-208 0,-1-2-32 16,3-1-16-16,-2 2 0 0,4-3-288 0,-3 1 0 16,1-1 0-16,2-1 0 15,-1 1-1072-15,0 0-272 0,-1-2-48 0,-2 2-13584 0</inkml:trace>
  <inkml:trace contextRef="#ctx0" brushRef="#br0" timeOffset="6485.74">7627 17668 6447 0,'-8'-12'576'0,"2"3"-576"16,2 2 0-16,3 3 0 0,1 4 2320 0,-2 0 368 0,1 1 64 0,-2 1 0 0,-1 3-112 0,-5 4-16 16,-2 5-16-16,-2 6 0 0,-1 5-624 0,-3 2-128 15,2 3-32-15,-5 2 0 0,1 3-720 0,0-2-144 16,2-6-16-16,-2 2-16 0,-2 5-416 0,-2-1-96 15,-1-1-16-15,3-2 0 0,0-3 0 0,1-5 0 32,5-2 0-32,2-4 0 0,3-2-80 0,2-4 0 0,2-3-16 0,0-3 0 0,4-1-160 0,0-2-16 15,1 1-128-15,1-2 192 16,1 0-192-16,-1-2 128 0,3 2-128 0,1-2 0 0,0-1 0 0,4-2-192 0,3 3 16 0,-1-3 0 31,2 0-1376-31,1-1-288 0,1 0-48 0,2 2-13824 0</inkml:trace>
  <inkml:trace contextRef="#ctx0" brushRef="#br0" timeOffset="6724.58">7729 18037 17503 0,'3'-3'768'0,"0"0"176"16,2 1-752-16,-2 0-192 0,0 1 0 0,-2-1 0 0,2 1 1792 0,3-2 320 15,1 0 64-15,4-1 0 0,3-2 240 0,2 1 32 16,4-1 16-16,-2 2 0 0,0 0-960 0,1-1-192 16,1 3-32-16,-2-3-16 0,0 2-624 0,-1 2-112 15,0-2-16-15,0 2-16 0,0-1-304 0,-1 1-48 16,-2 1-16-16,-3-1 0 0,0 1-128 0,-1 0 0 16,-1 0 0-16,-1 0 0 15,-1 1-512-15,-3 0-96 0,-1 2-16 0,-3 1-16976 0</inkml:trace>
  <inkml:trace contextRef="#ctx0" brushRef="#br0" timeOffset="6946.78">7835 18239 13823 0,'1'-3'1216'16,"2"0"-960"-16,1 2-256 0,-1 0 0 15,1-2 3024-15,1 0 560 0,0-1 128 0,7-2 0 0,2-2-720 0,1-1-160 16,2 3-16-16,-3 1-16 15,2 2-1424-15,-2 3-288 0,-1 0-48 0,-2 1-16 16,2 4-688-16,-2-1-144 0,2 0-16 0,0 0-16 16,-2 2-160-16,-1-2 0 0,0 0 0 0,0-1 0 15,-1-1-320-15,-2-2-112 0,2 0-16 0,-2-3 0 16,1 1-1472-16,0 1-320 0</inkml:trace>
  <inkml:trace contextRef="#ctx0" brushRef="#br0" timeOffset="7391.21">8375 17964 21183 0,'-2'-13'944'0,"2"2"192"0,0 1-912 0,-1 3-224 0,1 1 0 0,-2 2 0 15,0-1 1968-15,-3-2 336 0,0-5 80 0,-2-2 16 16,-2-2 32-16,-1 6 16 0,0 3 0 0,0 6 0 15,-1 2-1440-15,0 5-304 0,0 5-48 0,-2 2-16 0,2 1-448 0,-1 3-192 16,2 1 128-16,3 1-128 16,2-1 0-16,0 2 0 15,3-1 128-15,2 0-128 0,1 1 0 0,3-2 0 0,0-1 0 0,3 0 0 0,2-2 0 16,-9-15 0-16,0 0 0 0,0 0 0 0,56 54 0 0,-56-54 0 16,0 0 0-16,0 0 0 0,73 24 0 0,-54-24 0 15,1-1 128-15,-3-2-128 0,0-1 0 0,-1-3 0 16,-1-2 0-16,-1-1 128 0,-1 0-128 0,-2-2 192 15,2-2-192-15,-2-1 192 0,-1 1 0 0,0-1 16 16,-2-4 0-16,0 1 0 0,-3 1 192 0,-1-3 48 0,1-2 0 0,-4-2 0 16,-1 0 64-16,-1 0 32 0,-4 0 0 0,1 0 0 15,0 0 0-15,-5 1 0 0,1 3 0 0,-3 2 0 16,-3 2-224-16,-5 2-32 0,-1 4-16 0,-1 2 0 16,-3 2-144-16,-1 3-128 0,-3 3 144 0,-1 2-144 15,4 2 0-15,-1 0-160 16,5 0 0-16,1 2 0 0,4 1-512 0,-1 0-96 15,4 3-32-15,0 1 0 0,2 4-464 0,-2 0-80 0</inkml:trace>
  <inkml:trace contextRef="#ctx0" brushRef="#br0" timeOffset="9501.82">7828 14204 7359 0,'0'-1'656'0,"-2"-2"-528"0,1 2-128 0,1 1 0 0,-1 0 896 0,-2-2 160 0,1 1 32 0,-2-2 0 0,-3 0 560 0,0 0 112 16,-3 2 32-16,2-1 0 0,-2 2-320 0,1 2-48 16,-1 1-16-16,1 1 0 0,0 0-224 0,-1 0-48 15,2 3-16-15,-1 1 0 0,1-1-208 0,-1 3-32 16,2 1-16-16,2 0 0 15,0-1-256-15,2 1-48 0,2 2-16 0,1 0 0 0,1-1-544 0,1 0 0 16,2 0 0-16,0 0 0 0,3-1 0 0,-1-2 0 16,0-1 0-16,1-2 0 0,1-1 0 0,1-2 0 15,1 0 0-15,0-3 0 0,1 0 0 0,-1-3 0 16,1-1 208-16,0-2-64 0,1 1 208 0,-2-5 32 0,1 0 16 0,-1-3 0 16,1 0 272-16,-1-1 48 0,-2-1 16 0,-1-1 0 15,-1 2 32-15,-2 0 0 0,-1 1 0 0,-1 1 0 16,-2-1-208-16,-3 1-48 0,1 3 0 0,-2 0 0 15,-2 1-192-15,-1 1-64 0,2 1 0 0,-5 0 0 16,-1 1-96-16,-2 2-32 0,0 1 0 0,-2 2 0 16,0 5-128-16,0-1 128 0,1 3-128 0,-2 3 128 15,2 0-128-15,1 1 0 0,2 0 0 0,0 2 0 0,2 1 0 0,1-1 0 16,1 1 0-16,3-1 0 0,1 1 0 0,1-1 0 16,4-1 0-16,1 0 0 0,1-4 0 0,3 1 0 15,1-2 0-15,1-2 0 0,2 1 0 0,0-5-176 16,2 1 176-16,0-4-128 0,1-1 128 0,0-1-160 15,0-1 160-15,0-2-160 0,0-1 160 0,1-1 0 16,-1-1 0-16,-2 0-128 0,1-3 128 0,-3 2 0 16,0 1 0-16,-2 0 0 0,1 0 0 15,-2-1 0-15,-1 0 0 0,-2 1 128 0,-1-2 0 0,-3 2 16 0,0 1 0 16,-3 1 0-16,-1 1 48 0,-1 0 16 0,-2 3 0 0,-3-2 0 16,1 4-16-16,-6 0-16 0,0 4 0 0,-4 0 0 15,-2 6-176-15,-1 0 160 0,-4 5-160 0,1 1 160 16,-2 4-160-16,3-1 0 0,3 2 0 0,1 0 0 15,6 0 0-15,3-1 0 0,2 2 0 0,5-3 0 16,2 0 0-16,2-2 0 0,3 1 0 0,3-1 0 16,0-1 0-16,3-2-176 15,1-1 176-15,2-4-128 0,0-1-48 0,2-2 0 0,3-3 0 0,-1-2 0 16,1-2 32-16,0-2 0 0,0-4 0 0,0-1 0 16,0 2 144-16,-2-5 0 0,1 0 0 0,-2-2 0 0,1 1 0 0,-2-3 0 15,0 0 0-15,-3 0 0 0,-2 0 192 0,-2 1 0 31,-2 2 16-31,-1 0 0 0,-4 1 160 0,-2 2 16 0,-1 0 16 0,-4 1 0 0,0 1-16 0,-3 2 0 16,-3 0 0-16,-3 3 0 0,-3 0-96 0,0 1-32 16,0 3 0-16,0 1 0 0,2 2-96 0,0 1-32 15,-1 2 0-15,4 1 0 0,-1 2-128 0,4 0 0 16,2 3 0-16,0-2 128 0,3 1-128 0,0-1 0 16,4 3 0-16,1-2 0 0,1 0 0 15,2 0 0-15,1 1-128 0,2-2 128 16,2 1-512-16,1 2-16 0,0-1-16 0,1 2-13200 0,1 2-2640 15</inkml:trace>
  <inkml:trace contextRef="#ctx0" brushRef="#br0" timeOffset="33732.91">12652 12687 2639 0,'-1'-1'0'0,"-1"1"0"0,1 0 144 0,-1 0-16 0,1 0-128 0,1 0 0 0,-1 0 0 0,-1 0 0 0,1 1 592 0,-2-1 112 0,2 1 0 0,-2 2 16 0,3-1 48 0,-2 0 16 15,4 0 0-15,-2-1 0 0,1 1-304 0,2-2-64 16,0 1-16-16,0 0 0 0,-1 1 112 0,4-2 32 16,-2 0 0-16,2-2 0 0,0 2 352 0,1-1 80 15,0 1 16-15,-2 0 0 0,2 1 48 0,-1-1 16 16,0 2 0-16,-1-2 0 0,1 1-288 0,0 1-64 16,-1 1-16-16,2-2 0 0,-1 0-224 0,1 1-32 0,0-2-16 0,2 1 0 15,-2-1-48-15,3 0-16 16,-1-1 0-16,4-1 0 0,0 0 176 0,0-1 48 0,1 0 0 0,1-1 0 15,2-1 112-15,2 0 16 0,-1-1 16 0,-1 0 0 16,-2 1-16-16,2 1-16 0,3-2 0 0,0 0 0 16,-2 2-112-16,1 1 0 0,-2 0-16 0,-2 2 0 15,2 0-176-15,-3 1-16 0,0 0-16 0,1 0 0 16,-4 1-128-16,2 0-32 0,-1 1 0 0,0 1 0 16,0-2-192-16,1 2 176 0,0-2-176 0,-1 1 160 0,3-1-160 0,-1 1 0 15,1-2 0-15,1 0 0 0,-1 0 0 0,2 0 0 16,0-2 0-16,2-1 0 0,-1 2-128 0,-1-1 128 15,1 1 0-15,2 0 0 0,-2-1 0 0,1 2 0 16,-2 0 0-16,0 0 128 0,-3 0-128 16,0 2 0-16,1-1 0 0,0-1 128 0,0 1-128 0,1-1 0 15,1 2 0-15,1-2 0 0,0 1 0 0,-1 1 0 16,2-2 128-16,-1 0-128 0,0-2 0 0,2 1 0 16,0-1 0-16,3 1 128 0,-1 0-128 0,4-2 128 0,-1-1-128 15,0-1 128-15,2 1 0 0,1-2-128 0,1 1 192 0,0-1-64 16,1-1 48-16,-2 1 0 0,-1 1 0 0,-6 1 0 15,-2-1-48-15,1 2 0 0,4-1 0 0,0 1 0 16,1 1-128-16,0-1 160 0,-1 1-160 0,-1 2 160 16,-2 0-160-16,0 0 128 0,-1 2-128 0,0-1 128 15,0 2-128-15,-1-2 0 0,1 2 0 0,-3 0 128 16,0 1-128-16,0-1 0 0,-1 0 0 0,-1 1 0 16,2 0 0-16,-3-1 0 0,2 1 0 0,-2-1 0 15,-1 2 0-15,-1-3 0 0,1 1 0 0,0 0 0 0,0-2 0 16,-2 1 0-16,-1-1 0 0,1 1 0 0,-3-2 0 0,2 0 0 15,0 0 0-15,-6 0 0 0,1 1 0 0,-1-2 0 16,0 1 0-16,2-2 0 0,2 1 0 0,1-1 0 16,2 0 0-16,2 0 0 0,0-2 0 0,-2 1 0 15,2 0 0-15,-4 0 0 0,1 1 0 0,-3-1 0 16,-1 0 0-16,-2 2 0 0,1-2-400 0,-4 1 32 16,2 2 16-16,-3-1 0 15,-2 1-1024-15,0 1-208 0,-3 1-32 0,0 1-13088 0</inkml:trace>
  <inkml:trace contextRef="#ctx0" brushRef="#br0" timeOffset="34159.68">14544 12411 2751 0,'-2'-2'256'0,"2"2"-256"0,0 0 0 0,2 0 0 0,-1 0 1984 0,-1 1 336 0,1 0 80 0,2 2 16 0,3 2-592 0,1 2-112 16,1 1-32-16,2 2 0 0,-10-10 592 0,0 0 112 15,0 0 32-15,0 0 0 0,68 55-864 0,-54-46-160 16,-2-2-48-16,2-2 0 15,1 1-240-15,5 0-48 16,-20-6-16-16,0 0 0 0,73 15-144 0,-50-11-48 0,-2 2 0 0,0 0 0 0,-21-6-336 0,0 0-64 16,0 0 0-16,67 26-16 0,-53-18-144 0,-1-3-32 0,-2 1 0 0,0-3 0 15,-2 1-64-15,-2 0-32 0,1-1 0 0,-2 0 0 16,-3 0 16-16,0-1 0 0,-2 0 0 0,-2 1 0 31,-2 1 32-31,-3 0 16 0,-2 0 0 0,-4 1 0 16,-3 2-32-16,-5 0-16 0,-4 0 0 0,0-2 0 15,3 3-176-15,-3-1 0 0,0 1 144 0,-2 1-144 16,1-1 0-16,-5 2 0 0,-2 3 0 0,-4 1 0 16,3 0-208-16,1-1-64 0,4 1-16 0,3 0-12304 15,8-4-2448-15</inkml:trace>
  <inkml:trace contextRef="#ctx0" brushRef="#br0" timeOffset="37301.87">12535 17485 8287 0,'-2'0'736'16,"1"0"-592"-16,0 0-144 0,1 0 0 0,0 0 0 0,0 0 0 0,-2 0 0 0,2 1 0 0,-3-1-192 0,2 0 192 0,0 1 0 0,-2 1 0 16,-2-1 0-16,4 2 0 0,-2 0 176 15,2 0 64-15,-1 0 16 0,0 2 0 0,-1 2-16 0,1 0 0 16,1 2 0-16,-2 2 0 0,2 0 16 0,-2 4 16 15,1-3 0-15,1 4 0 0,0 1 0 0,-1-2 0 16,1 4 0-16,-1-2 0 0,0 1-16 0,0-1-16 16,1 1 0-16,1 1 0 0,-2-2-80 0,2 0-16 15,0 0 0-15,2-2 48 16,1 2-192-16,-1-3 0 0,3 0 0 0,-1-1 0 0,4-2 144 0,1-1-144 0,2-1 160 0,2-4-160 16,0 0 224-16,1-3-48 0,0 1-16 0,1-3 0 15,1 0 96-15,-2-3 32 0,3 1 0 0,0-3 0 16,-2 1 16-16,2-3 0 0,2 0 0 0,-1 0 0 15,2-2 112-15,0 0 32 0,-2-1 0 0,2 0 16 16,-3 0-48-16,0 0-16 0,-2 2 0 0,-1-1 0 16,2 2-144-16,-3 3-48 0,-2 0 0 0,-1 1 0 15,0 3 32-15,0 0 0 0,-1 3 0 0,3-1 0 16,-1 3-32-16,2 0 0 0,2 2 0 0,2 2 0 16,-17-9-208-16,0 0 144 0,0 0-144 0,71 41 128 0,-71-41-128 0,0 0 0 15,0 0 0-15,69 52-176 0,-69-52 176 0,0 0 0 16,0 0-144-16,52 45 144 0,-42-38 0 0,0 0 0 15,0 2 0-15,-1-2 0 0,-2-1 0 0,-2-2 0 16,1 0 192-16,-3-1-64 0,0 0 176 0,-2-2 16 16,0 0 16-16,1-2 0 0,-2 1 16 0,1-3 0 15,1 0 0-15,-1-2 0 0,2-1 176 0,0 0 48 16,2-1 0-16,1-2 0 0,2-1-256 0,4-4-32 16,0-1-16-16,3 0 0 0,3 1-112 0,0-2-32 15,4 1 0-15,2-1 0 16,1 2-128-16,0 1 0 0,2 2 144 15,-1 2-144-15,-4 4 0 0,2 1 0 0,2 1 0 0,2 1 128 16,0 4-128-16,2 2 0 0,-30-4 0 0,61 16 0 16,-61-16 0-16,63 19-160 0,-63-19 160 0,72 20 0 15,-72-20 0-15,74 18 0 0,-35-10 0 0,-1-3 0 16,1 2 128-16,-1-1 16 0,0 0 16 0,0 1 0 16,3 0 320-16,-41-7 64 0,80 17 16 0,-80-17 0 15,81 18 16-15,-39-10 16 0,2 1 0 0,-3-2 0 16,0 0 96-16,0-3 16 0,-1 1 0 0,-1-4 0 15,1-1-192-15,-4 0-48 0,0-3 0 0,-4 0 0 0,1-1-16 0,-2-2 0 16,1 1 0-16,-1-2 0 0,-1 0-144 0,-2-3-48 16,-2 1 0-16,-7-1 0 0,-2 3-256 0,-7 0 0 15,-3 2 0-15,-4-1-17552 16</inkml:trace>
  <inkml:trace contextRef="#ctx0" brushRef="#br0" timeOffset="41365.93">15022 11882 20271 0,'2'3'1792'0,"-1"-1"-1424"0,1 0-368 0,-1-1 0 0,-1 1 256 0,2 0 0 0,-1 4-16 0,2 4 0 16,1 3 1808-16,-1-1 384 0,1 4 64 0,0-1 0 15,-1 1-928-15,0 0-192 0,1-1-32 0,-2 2-16 16,0 1-496-16,1 1-112 0,-1-1-16 0,-1 2 0 16,0 0-128-16,-1-1-48 15,-1 3 0-15,0-1 0 0,-1 0-208 0,1 0-32 0,-1 0-16 0,1-1 0 16,1 0-128-16,0-2-16 0,0 1-128 0,0-2 192 15,0-2-192-15,0-1 0 0,1 2 128 0,-1-3-128 16,2-2 0-16,-1 0 0 16,-1 0 0-16,2-2 0 0,-2-2 0 0,1-1 0 0,-1-1 0 0,0-2 0 0,0 0 128 0,1 0-128 15,1-3 0-15,-2 0 0 0,1 1 0 0,-1-2 128 16,0-3-128-16,2-1 0 0,-2-2 0 0,0 0 0 16,0-1 0-16,0-2 0 0,-3 0 144 0,1-1-144 0,0-1 128 15,-1 0-128-15,0-1 176 0,0-1-48 0,-1-3-128 0,0-2 192 31,1 3-32-31,-1-4-16 0,-1-3 0 0,1-1 0 16,0 0-144-16,0-1 192 0,1-1-192 0,0 1 192 0,0-1-192 0,2 2 192 16,-1 0-192-16,0 2 192 15,0 1-192-15,-1-1 160 0,2 4-160 0,0 0 160 16,-1 3-160-16,1 1 192 0,1 3-192 0,0 0 192 16,0 1-192-16,0 3 160 0,1 1-160 0,1 3 160 15,-1 2-160-15,2 1 0 0,0 4 144 0,-1 2-144 16,1 4 0-16,1 1 144 0,-1 5-144 0,0 0 0 0,-1 7 0 15,-1 3 0-15,0 3 0 0,-1-1 0 0,-1 2 0 0,0-2 0 16,-1 3 0-16,1 3 0 0,-1 0 0 0,1 0 0 16,-1-3 0-16,1-2 0 0,0-1 0 0,-2-4 0 15,1 1 0-15,0-2-144 0,-1-1 144 0,-1 1 0 16,1 1 0-16,0-1 0 0,-1-2 0 0,-1 0 0 16,3 0 0-16,-3-1 0 0,2-3 0 0,1-2 0 15,2-2 0-15,-2-3 0 0,4-3 0 0,-2-3 0 16,1-1 0-16,-1 0 0 0,1-3 0 0,1 0 0 15,-1 0 0-15,1-3 0 0,-2 0 0 0,0-2 128 0,1-1-128 16,-1-2 0-16,2 1 128 0,-2-3-128 0,0-2 128 0,0 0-128 16,0-2 128-16,0-2-128 0,0-1 128 0,0-1-128 15,0 1 128-15,0-3-128 0,-2-3 128 0,2-1-128 16,-1 2 0-16,1-2 144 0,0 2-144 0,0 1 0 16,-2 2 0-16,-1 0 0 0,2 2 0 0,-3 2 0 15,1 1 0-15,-1 2-352 0,-2 4 48 0,0-1-12880 16,-1 4-2592-16</inkml:trace>
  <inkml:trace contextRef="#ctx0" brushRef="#br0" timeOffset="46443.31">13526 11968 2751 0,'-2'4'256'0,"-1"-2"-256"0,1 0 0 0,1 0 0 0,0-1 656 0,-1 1 96 0,1-1 16 0,-1 2 0 15,0 0 752-15,-3 1 144 0,1 2 48 0,0-2 0 16,1 0 768-16,-1-1 144 0,1 0 48 0,0-2 0 15,2 0-208-15,-2 1-32 0,1-2-16 0,2-2 0 16,-1 0-480-16,0-1-80 0,-1-1-32 0,2-2 0 16,-1 0-672-16,1-2-144 0,-2-1-32 0,1-1 0 15,0-1-416-15,-1-3-96 0,1 0-16 0,-2-3 0 16,1-1-128-16,1-4-16 0,1 0-16 0,0-2 0 31,0-3 0-31,0-1 0 0,0-3 0 0,1-3 0 0,-1-3-80 0,0-4-16 16,-1-3 0-16,1-2 0 0,0-2 0 0,0-2-16 15,3 1 0-15,0-1 0 0,1-2-48 0,2-2-128 16,1 1 192-16,1-3-64 0,3 4 0 0,1 0 0 16,2 2 0-16,-1 4 0 0,1 3-128 0,0 5 160 15,0 3-160-15,-3 2 160 0,2 2-160 0,-2 2 192 0,1-1-192 0,0-1 192 16,2-1-64-16,-1-1-128 0,1 2 192 0,0 1-64 16,2 1-128-16,-2-1 192 0,2 2-192 0,-1-1 192 15,1 3-192-15,-1-1 128 0,1 0-128 0,-2 0 128 16,0 3-128-16,-1 3 160 0,-2 1-160 0,0 2 160 15,-1 2-160-15,0 1 128 0,-1 0-128 0,-2 3 128 16,-2 2-128-16,0 1 0 0,-1 2 0 0,-1 2 128 16,-2 0-128-16,-1 3 0 0,-1 0 0 0,1 1 0 15,-2 1-256-15,-1-2-48 0,2 2 0 0,-3 0 0 16,1 0-464-16,0 2-80 0,0-1-32 16,-1 1-12528-16,1-2-2512 0</inkml:trace>
  <inkml:trace contextRef="#ctx0" brushRef="#br0" timeOffset="47093.88">13793 9904 12895 0,'-1'1'1152'0,"0"-1"-928"0,1 0-224 0,0 0 0 0,0 0 832 0,0 0 128 0,0 0 32 0,-2 0 0 0,2 0 1648 0,0 0 336 15,0-1 64-15,3 1 16 0,1-2-1008 0,2 0-208 16,0 0-48-16,2-1 0 0,1-1-448 0,2 0-80 15,2 0-32-15,1-3 0 16,-14 7-464-16,0 0-112 0,46-22-16 0,-29 14 0 0,-17 8-304 0,0 0-64 16,54-24-16-16,-54 24 0 0,0 0-96 0,52-21-32 0,-52 21 0 0,0 0 0 15,0 0-128-15,61-17 192 0,-61 17-192 0,0 0 192 32,0 0-64-32,0 0-128 0,0 0 192 0,0 0-64 0,0 0 0 0,65 5 0 0,-61 2 0 0,0 1 0 15,-1 1 32-15,-1 1 0 16,-1 3 0-16,-1 0 0 0,-1 2 16 0,-1 2 0 0,-1 2 0 0,-1-1 0 0,1-3-32 0,-1 1 0 31,1 1 0-31,-1-1 0 0,0-1 0 0,1-2 0 0,0 2 0 0,0-3 0 16,2 2-16-16,0-2 0 0,-2 1 0 0,3-3 0 0,0 0-128 0,0-2 192 15,0 0-192-15,1-3 192 16,1 1-192-16,-2-3 0 0,1 1 0 0,0-3 0 16,-1 2-240-16,0-3-128 0,0 0-16 0,0 0-16 15,2-3-512-15,-2 0-112 0</inkml:trace>
  <inkml:trace contextRef="#ctx0" brushRef="#br0" timeOffset="47571">14308 9012 8287 0,'1'-7'736'0,"-1"3"-592"0,1 0-144 0,1 1 0 0,-2 2 1600 0,1-1 304 0,-1 1 48 0,2-1 16 0,-1 0 1040 0,2 0 224 16,0 2 32-16,-2 2 16 0,3 2-384 0,-1 3-80 16,0 4 0-16,1 3-16 0,-1 5-1488 0,1 2-288 15,1 4-64-15,-3 4-16 0,4 2-480 0,0 1-80 16,-1 3-32-16,2-2 0 0,1 1-96 0,0-5 0 16,0 0-16-16,1-2 0 0,-9-27-48 0,18 49-16 15,-18-49 0-15,19 42 0 0,-12-22-32 0,0-1 0 0,-2-1 0 0,3 0 0 16,-3-2-144-16,1-1 160 0,-2-1-160 0,2-1 160 15,-3 0-160-15,1-3 0 0,-3 0 0 0,1-2 128 16,-1-1-128-16,-1-1 0 0,0-2 0 0,0 0 0 16,0-1-320-16,-1-1 16 0,-1-1 0 0,-1-2 0 15,2 1-416-15,0-3-96 16,-1 1-16-16,-1-2-11456 0,2-2-2288 0</inkml:trace>
  <inkml:trace contextRef="#ctx0" brushRef="#br0" timeOffset="48108.12">14199 9083 17503 0,'0'-6'1552'0,"1"1"-1232"16,2-1-320-16,-1 2 0 0,0 0 1184 0,1-3 176 0,3-6 48 0,4-8 0 15,2-8 1696-15,5-3 352 16,5-2 64-16,0 0 0 0,2 2-1680 0,0 2-352 15,0 6-64-15,-3 3-16 0,1 2-816 0,-1 4-160 16,-3 3-48-16,1 4 0 0,-4 2-80 0,-1 2-32 16,-14 4 0-16,0 0 0 0,0 0-80 0,0 0 0 0,62 0-16 0,-50 2 0 15,-12-2-176-15,0 0 128 0,0 0-128 0,0 0 128 16,0 0-128-16,0 0 0 0,0 0 0 0,56 45 128 16,-57-35-128-16,-3 1 0 0,-2 4 0 0,-4 1 0 15,-1 2-144-15,-2 1 144 0,2-4-192 0,-2 1 192 16,-1 2-192-16,0-2 192 0,1-1-192 0,-1 1 192 0,3-3 0 0,1-2 0 15,1 0 0-15,2-2 0 0,3-2 0 0,0 0 0 16,4-2 0-16,0-2 0 0,2 0 0 0,4-2 0 16,0 1 0-16,2-2 0 0,2-2 0 0,1 1-128 15,4 0 128-15,-1-1 0 0,0 1-128 0,-14 1 128 16,0 0 0-16,0 0 0 0,70 0 0 0,-70 0-128 16,0 0 128-16,0 0 0 0,68 17 0 0,-68-17 0 15,0 0 0-15,0 0 0 16,0 0 144-16,54 48-16 0,-50-36 0 0,-1 1 0 0,-3 1 48 0,-3 0 0 0,-2-1 0 0,-3 0 0 15,4-3-32-15,-4 0 0 16,-4 0 0-16,0 1 0 0,-4 0 112 0,1-1 32 0,-1-1 0 0,1-1 0 16,-2 0 16-16,0-2 0 0,1 1 0 0,-1-3 0 15,3 1-64-15,1-3-16 0,2 1 0 0,1-1 0 16,3-2-96-16,1 0-128 0,4 0 176 0,-1-2-176 16,1 1 0-16,4-1-224 0,-1 1 16 0,1 0 0 15,2 1-752 1,2-2-128-16,1 2-48 0,2-1-18576 0</inkml:trace>
  <inkml:trace contextRef="#ctx0" brushRef="#br0" timeOffset="48392.92">14876 9429 30399 0,'-3'6'1344'0,"1"-3"288"0,2-1-1312 0,0 1-320 0,0 0 0 0,0 0 0 0,0 1 2080 0,0 2 352 0,2 5 64 0,-1 3 0 16,2 6-1136-16,0 1-224 0,1 2-48 0,0-1-16 0,-4-22-512 0,10 46-112 15,-4-25 0-15,-2-1-16 0,0-1-112 0,1 0-32 0,-5-19 0 0,8 32 0 16,-4-16-112-16,-1-6-32 16,0-2 0-16,0-1 0 0,0 0-144 0,-2-1 0 0,0-2 144 0,1-1-144 15,1-2 0-15,-3 1 0 0,0-2 0 16,1-2 0-1,-2 0-496-15,1-1-64 0,-3-3-16 0,1 0-12848 0,-2-1-2576 0</inkml:trace>
  <inkml:trace contextRef="#ctx0" brushRef="#br0" timeOffset="55954.33">17770 9539 7359 0,'0'0'656'0,"1"0"-528"0,-1 0-128 0,0 0 0 0,2 0 880 0,-2-1 144 0,1 1 16 0,1-1 16 16,1-1 1168-16,-2-1 224 0,3 0 48 0,-1-1 16 15,0 1 16-15,0-1 0 0,-1-2 0 0,1 1 0 16,0 1-336-16,-1-2-64 0,0-1-16 0,0 1 0 16,-1 1-784-16,1-1-176 0,-1 0-16 0,2-1-16 15,0 2-608-15,1-4-112 0,2-1-16 0,-1-3-16 16,1 1-16-16,2-1 0 0,1-1 0 0,1-2 0 0,-2 1-32 0,3-2-16 16,1 1 0-16,-1 1 0 15,0-2-16-15,2-2 0 0,0 4 0 0,-2-3 0 0,0 1-48 0,1-3-16 16,0 1 0-16,0 0 0 0,-1 2-32 0,-1-2 0 15,-2 2 0-15,2-1 0 0,0 0-16 0,0-1-16 16,0 1 0-16,-2 0 0 0,2-1-32 0,0 2 0 16,-1 0 0-16,1 0 0 0,-1-2 0 0,4-1-128 0,0-4 192 15,1 1-64-15,2 1-128 0,-1-1 192 0,1 0-192 0,1 1 192 16,0-1-192-16,1 1 160 0,0 0-160 0,2-2 160 16,0 3-160-16,0 0 128 0,-1-2-128 0,3 2 128 15,-3 0-128-15,1-2 128 0,0 4-128 0,-2-3 128 16,-1 3-128-16,-1 2 0 0,-2 3 144 0,0-1-144 15,0 0 0-15,0-2 144 0,3 0-144 0,-1 1 0 16,-4 2 128-16,3-1-128 0,0-2 0 0,1 0 0 16,2-3 128-16,0 0-128 15,2 2 0-15,-3 0 0 0,0 2 128 0,-1-1-128 0,1 3 0 0,-3-2 0 0,0 4 128 16,-1-1-128-16,1 0 0 0,-3 3 0 0,2 1 0 0,-2-1 0 16,0 0 0-16,-1 1 0 0,0 1 0 0,0-1 0 15,0 2 0-15,-2 0 0 0,1 0 0 0,-1 0 0 16,1 0 0-16,-2 0 0 0,-2 1 0 0,2 1 0 15,-1-1 0-15,0 0 0 16,-2 2 0-16,-1-2 0 0,0 2 0 0,-3 0-144 0,0 1-128 0,0-1-32 16,0 1 0-16,-3-1 0 15,1 1-400-15,1 0-64 0,-2 0-32 0,2 1 0 32,-2 0-336-32,2-1-64 0,-1 2-16 0,1-1-18112 0</inkml:trace>
  <inkml:trace contextRef="#ctx0" brushRef="#br0" timeOffset="56509.21">18722 7857 11967 0,'-3'-2'528'0,"2"2"112"0,1 0-512 0,-1 0-128 0,1 0 0 0,0 0 0 0,0 0 1584 0,0-1 272 0,1 1 64 0,0 0 16 0,4 0 1408 0,-1-1 288 15,3 1 48-15,1-2 16 0,4 2-1536 0,-1-1-304 16,3 1-64-16,0-2-16 0,0 2-848 0,2-1-160 15,1-1-48-15,1 1 0 0,-2 0-384 0,-1-1-80 16,2 1 0-16,0-2-16 0,0 2-32 0,0-4 0 16,1 1 0-16,2 0 0 0,-1-2 0 0,-1 1 0 0,0-1 0 0,-2 0 0 15,-1 1 16-15,1-2 0 0,-1 1 0 0,1-1 0 16,1 0-32-16,-3 1-16 0,-1 2 0 0,-2 0 0 16,0 1-32-16,-2 0 0 0,-1 2 0 0,-1 1 0 15,0 0-144-15,-2 1 160 0,-1 2-160 0,-3 1 160 16,1 2-160-16,-2 1 0 0,-2 1 144 0,0 1-144 15,-1 1 0-15,-2 1 128 0,0 0-128 0,-1 2 0 0,1 0 0 0,-3 1 0 16,4 1 0-16,-1-1 128 0,0-1-128 0,1 0 0 16,0 1 0-16,1 0 0 0,-1-1 0 0,0 1 0 15,-1 0 0-15,3-1 0 0,-1-2 0 0,0-1 0 16,0-2 0-16,2 1 0 0,-2-2 0 0,3-1 0 16,-2-1 0-16,0 0 0 0,0-3 0 0,-1 1 0 15,2-1 0-15,-2 0 0 0,0 0 0 0,0-1 0 16,-1 1 0-16,1-1 0 15,-1-1-352-15,1-1-96 0,0 1 0 0,2-2-12960 16,1 1-2592-16</inkml:trace>
  <inkml:trace contextRef="#ctx0" brushRef="#br0" timeOffset="57240.28">19889 7645 9215 0,'1'-2'816'0,"1"1"-656"0,-1 1-160 0,1 0 0 0,-1-1 1792 0,2-1 320 15,0 1 64-15,2-3 0 0,2-2 1440 0,1-1 288 16,-1 0 48-16,0 0 16 0,-2-2-1664 0,0 1-336 16,-1-1-64-16,-1 1-16 15,-1 1-896-15,0-2-176 0,-2 1-48 0,-2-1 0 0,1 1-368 0,-3 1-80 16,-2-2 0-16,-2 2-16 0,-1 0-112 0,-2 0-32 0,-2 1 0 0,-4 1 0 16,0 1-160-16,-1-1 0 0,0 2 144 0,-2 2-144 15,0 1 0-15,0 1 0 0,2 1 0 0,-2 2 128 16,3 2-128-16,-1 1 0 0,4 0 0 0,-1-1 0 15,3 2 0-15,0 1 0 0,3 0 0 0,0 3 0 16,2 0 0-16,1 1 0 0,4-2 0 0,2 1-128 16,0 0 128-16,2 1 0 0,3 0 0 0,0-2 0 0,4 0 0 0,1-1 0 15,-2-3 0-15,5 0 0 0,1 1 0 0,1-4 0 16,4 0 0-16,-1-3-128 0,3 1 128 0,-2-4 0 16,-1 1 0-16,-2-2 0 0,1-1 0 0,-2 0 0 15,-1-2 128-15,-1 0-128 0,-2 1 160 0,1-4-32 31,-1 1-128-31,-1-1 192 0,-2 1 64 0,-1-1 0 0,0 0 0 0,-2-1 0 0,0-2 80 0,0 2 32 16,-3 1 0-16,1-3 0 0,0 2-48 0,0 0 0 31,-2 2 0-31,1 0 0 0,-1-1-48 0,-1 2-16 0,1 1 0 16,-1 2 0-16,0 0-96 0,0 1-32 0,0 2 0 0,-1 1 0 16,1 1-128-16,0 0 0 0,-1 4 0 0,1 2 128 15,-2 1-128-15,4 1 0 0,-2 2 0 0,1 0 0 16,2 2 0-16,0 0 0 0,1 1 0 0,0-1 0 15,2-2 0-15,1 0 0 0,1 0 0 0,1-2 0 16,1-2 0-16,-2 0 0 0,2-1 0 0,-1-3 0 16,-1-1 0-16,1 0 0 0,0-1 0 0,0-1 0 15,-1 0 0-15,-1-1 0 0,-1 1 0 0,0-2 0 16,-1 2 0-16,1-1 0 0,-2 1 0 0,1 0 128 16,-3-1-128-16,1 1 0 0,1 0 0 0,-1 1 0 15,-1-1-864-15,-1 1-48 0,0 1-16 0,-1 1-19488 16</inkml:trace>
  <inkml:trace contextRef="#ctx0" brushRef="#br0" timeOffset="57651.64">20139 7439 14735 0,'1'-3'1312'0,"1"0"-1056"0,-1 2-256 0,-1 1 0 0,2-2 2064 0,-1 1 368 0,1-2 64 0,2-1 0 16,1-1 608-16,1 3 112 0,1 2 32 0,0 1 0 16,0 3-1824-16,2 3-352 0,-2 3-80 0,1 0-16 15,-1 3-592-15,0 1-112 0,0 1-16 0,1 1-16 16,-1-2-112-16,-2-1 0 0,2 1-128 0,2 0 192 16,-2 0-192-16,3-1 176 0,0 0-176 0,0-2 160 15,1-1-16-15,-1-2 0 0,0 1 0 0,1-4 0 0,-1 0 48 16,0-4 0-16,0 2 0 0,-2-3 0 15,2-2 64-15,-2 0 0 0,1-1 16 0,-1-3 0 0,-1 1 48 16,2-1 16-16,-2-1 0 0,-1-3 0 0,1 0 48 0,-2 0 16 16,1-1 0-16,-2-2 0 0,2 0 80 0,-2-1 16 15,0 0 0-15,1-3 0 0,-3 0-16 0,1 0 0 16,0 0 0-16,0-1 0 0,-2 2-48 0,1 2-16 16,-4 0 0-16,2 0 0 0,0 3-128 0,0-1-32 15,0 4 0-15,0 0 0 0,0 0-256 0,0 3 160 16,-1-1-160-16,-1 0 128 0,2 4-128 0,-1-1 0 15,0 1 0-15,-1 1 0 16,-1 1-496-16,2 1-16 0,1 4-16 0,-1-3 0 16,-1 4-848-16,2 1-160 0,2 2-48 0,-1 1-18848 0</inkml:trace>
  <inkml:trace contextRef="#ctx0" brushRef="#br0" timeOffset="58412.94">20820 7480 5519 0,'10'-8'240'0,"-6"6"64"0,0-3-304 0,-1 3 0 0,0 0 0 0,-2 1 0 0,2-2 2160 0,0-1 368 0,1-2 80 0,2-1 16 0,0-1 1584 0,-1-1 320 15,-2 1 64-15,0-2 16 0,-2 1-1824 0,-1 2-352 16,0-1-80-16,-1-1-16 0,-1 1-1312 0,0-1-272 16,-3-1-48-16,0 2-16 0,-1 1-256 0,-1 0-48 0,0 1-16 0,0 0 0 15,0 1-176-15,-3 1-16 0,-1-1-16 0,-1 2 0 16,0 1-160-16,-1 0 0 0,0 4 144 0,0-1-144 16,4 2 0-16,-1 1 0 0,-2 3 0 0,1 2 0 15,3 1 0-15,-1 1 0 16,2 3 0-16,0 3-128 15,0 1 0-15,1 1 0 0,2 0 0 0,0 1 0 0,4 0-96 0,0-2-16 0,3-1 0 0,1-3 0 16,3 1 32-16,0-4 0 0,3-1 0 0,1-3 0 16,2-2 208-16,1-2-176 0,0-3 176 0,0-3-160 0,-1 1 160 15,-2-4 0-15,1-1 128 0,0-2-128 16,1 1 320-16,-2-2 0 0,1 0 0 0,-2-1 0 0,-2 1 48 0,-1 0 0 16,0-1 0-16,-1 1 0 15,-2 1-48-15,-1 1 0 0,1-2 0 0,-1 2 0 0,-2-1-64 0,1 2-32 16,-1 0 0-16,-1 1 0 0,0 4-64 0,0-1-16 15,0 1 0-15,0 4 0 0,0 1-144 0,2 2 160 16,-1 5-160-16,0 3 160 0,2 1-160 0,0 4 0 16,-3-18 0-16,0 0 0 0,18 65 0 0,-18-65 0 31,0 0 0-31,27 81 0 0,-27-81 0 0,0 0 0 16,26 77-144-16,-26-77 144 0,0 0 0 0,34 94-192 0,-34-94 192 15,28 68-160-15,-28-68 160 0,0 0-160 0,38 84 160 0,-38-84-160 16,0 0 160-16,0 0 0 0,21 78 0 0,-21-64-128 15,-4-1 128-15,-2-2 0 0,-1 0 0 0,-3-2 0 16,-1-2 0-16,-3-1 0 0,0-1 0 0,-2 0 0 16,2-3 0-16,-1 0 0 0,-1-2 0 0,-1-3 0 15,2-1 0-15,-1-2 0 0,2 0 0 0,0-2 0 16,0-1 160-16,2-2-32 0,1 1-128 0,1-1 192 16,2 0 16-16,2-1 0 0,0 0 0 0,4-1 0 15,0-1-208-15,1 1 144 0,2 0-144 0,-1 2 128 0,3-2-128 0,1 1 0 16,0 0 0-16,2 2 0 0,3-1-192 0,-1 1-80 15,5 0-16-15,-2 0 0 16,0 2-512-16,2 0-96 0,1 0-32 0,-3 3-19008 16</inkml:trace>
  <inkml:trace contextRef="#ctx0" brushRef="#br0" timeOffset="58794.07">19621 8080 13823 0,'5'-1'1216'0,"2"-1"-960"0,0 1-256 0,0-1 0 0,2 1 2640 0,6-2 496 0,12-1 80 0,14-5 32 0,12 1 416 0,6-2 96 16,-1 2 16-16,0-1 0 0,-3 2-2256 0,0-2-448 15,1 4-96-15,-2-1-16 0,-3 2-384 0,-2 0-64 16,1-1-32-16,-11 1 0 0,-3 0-112 0,3 1-32 16,6-2 0-16,5-1 0 0,1-1-48 0,-5-2-16 15,-2 2 0-15,-3 0 0 0,-3 0 0 0,-2 0 0 16,-1 0 0-16,-3 1 0 0,-2 1-32 0,-3 0-16 0,-2 1 0 0,-3 0 0 15,-3 1-224-15,0 0 176 0,-2 1-176 0,-6-1 160 16,-3 1-160-16,-2 2 0 0,-5 2-160 0,-2 2 160 31,-3 2-944-31,-5 2-80 0</inkml:trace>
  <inkml:trace contextRef="#ctx0" brushRef="#br0" timeOffset="60415.16">27763 9508 911 0,'-7'-7'0'0,"3"4"0"0,2 1 0 0,0 2 0 0,0-2 3520 0,1 2 608 0,-1-1 128 0,-1-1 32 16,-2 2-688-16,-2-1-128 0,0 2-16 0,-2 1-16 15,4 1-400-15,0-1-80 0,1 5-16 0,3 2 0 16,-1 4-1776-16,2-1-352 0,2 5-80 0,-1 3-16 15,-1-20-368-15,0 0-80 0,10 68-16 0,-10-68 0 16,8 54-80-16,-8-54-32 0,10 57 0 0,-10-57 0 16,10 58-144-16,-10-58 160 0,0 0-160 0,19 77 160 15,-19-77-160-15,0 0 160 0,17 70-160 0,-17-70 160 16,0 0-32-16,8 67 0 16,-8-67 0-16,3 44 0 0,-3-22 0 0,0 1-128 0,-2-2 192 0,1-3-64 0,0 2-128 0,-1-2 160 15,1-1-160-15,-1-1 160 0,1-1-160 0,-2 0 192 16,2-1-192-16,-1-3 192 0,1 0-48 0,-1-2 0 15,2-1 0-15,-1 1 0 0,1-2 32 0,0-3 0 16,0 2 0-16,0-2 0 0,1-1 16 0,1-2 0 16,-2 1 0-16,1-2 0 0,1 0-32 0,-1-2 0 15,2 1 0-15,0-2 0 0,0 0 0 0,1 0 0 16,0-1 0-16,2 0 0 0,-2 0-32 0,2-1-128 16,1 3 192-16,0-3-64 0,0 1-128 0,1 1 0 0,2 0 144 0,0 1-144 15,3-1 0-15,-1 0 0 0,1 2 0 0,3-2 0 16,1 1 0-16,-2-1 0 0,1 2 0 0,1-2 0 15,3 2 0-15,1-2 0 0,3 0 0 0,0 0-128 16,-24 3 128-16,51-1 0 0,-25-1 0 0,-26 2-128 16,56 2 128-16,-56-2 0 0,50 4 0 0,-50-4 0 15,0 0 0-15,68 9 0 0,-68-9 0 0,0 0-128 16,58 8 128-16,-58-8 0 0,0 0 0 0,57 7 0 16,-57-7 0-16,0 0 0 0,55 3 0 0,-55-3 0 0,0 0 0 15,43 3 0-15,-27-3 0 0,-2 0 0 0,0 0 0 16,-1 0 0-1,0-2 0-15,-2 1 0 0,-1 0 0 0,-4-2 0 0,-2 1 0 0,0 1 0 0,2-2 176 0,1-1-48 16,0-2 0-16,-4 1 0 0,-1 2 80 0,0-2 16 16,5 0 0-16,-1-2 0 0,-1-2 32 0,1-1 0 31,-2 2 0-31,0-2 0 0,1 0-96 0,-1 0-16 16,-1 0 0-16,-2-1 0 0,-2 1-144 0,1 2 128 15,0-4-128-15,1 1 128 0,2-3-128 0,1-2 128 0,0-2-128 0,-2 0 128 16,-2 1-128-16,1-2 128 0,3-2-128 0,1-1 128 15,-1-1-128-15,-3-1 128 0,-2 4-128 0,-1-1 128 16,5-2 0-16,-4 1-128 0,-3 2 192 0,2 0-64 16,2-2 32-16,0-2 0 0,0 0 0 0,-1 0 0 15,-1 2 16-15,0 0 0 0,0 1 0 0,1-1 0 16,-1 3-176-16,1-1 192 0,1 1-192 0,-1 1 192 16,1 4-192-16,-2 0 0 0,1 1 0 0,-1 2 128 15,1 1-128-15,-2 1 128 0,0 4-128 0,-2 1 128 16,0-1-128-16,-2 4 192 0,-1 1-192 0,-1 1 192 15,-1 1-192-15,-1-1 0 0,-3 3 144 0,6-2-144 0,0-1 0 0,1-1 0 16,-2 2 0-16,-8 0 128 0,-7 3-128 0,-9-1 0 16,-6 0 0-16,-2 2 128 0,2-2-128 0,3 0 128 15,0 1-128-15,0-3 128 0,-1 0-128 0,0-1 128 16,2 1-128-16,7-1 128 0,6 0-128 0,5-1 0 16,2 0 0-16,-3 0 128 0,-4 0-128 0,-6-1 0 15,-9-2 0-15,-5-2 0 0,-2-1 0 0,2-3 0 16,1 1 0-16,7-3 0 15,4 1-336-15,5-2-96 0,1 0-16 0,1-1 0 16,2-3-768-16,-2 2-144 0,2-3-48 0,0 0 0 16,0 1-64-16,-2-1-32 0,1 0 0 0,-1-2-18848 0</inkml:trace>
  <inkml:trace contextRef="#ctx0" brushRef="#br0" timeOffset="63458.35">7817 14307 6735 0,'7'-2'0'0,"-2"-1"0"15,-2 1 0-15,0 2 0 0,-2-1 0 0,2-1 0 16,6-2 0-16,3-1 0 0,4-4 0 0</inkml:trace>
  <inkml:trace contextRef="#ctx0" brushRef="#br0" timeOffset="63967.55">8084 14063 4575 0,'-5'-1'400'0,"3"-1"-400"0,-1 2 0 15,0-1 0-15,1 1 0 0,2 0 0 0,-1 0 0 16,0 0 0-16,-2-2 0 0,0 2 0 0,-1-1 0 16,-2-1 0-16,2 2 128 0,-2-1-128 0,2 1 0 0,1 0 0 0,-1-1 0 15,0 1 0-15,1 0 0 0,-1 1 0 0,1-1 0 0,0 1 0 16,0-1 0-16,0 2 0 16,2-2 0-16,-1 0 0 0,1 1 0 0,1-1 0 0,0 2 0 0,-1-2 0 15,1 1 0-15,-2-1 0 0,2 2 0 0,-1-1 0 16,-1 0 0-16,0 1 0 0,0 1 0 0,-1-1 0 15,-1 3 0-15,1-1 0 0,-1 0 0 0,0 0 0 32,1 1 0-32,0-1 0 0,0 0 0 0,2-1 0 0,-2 1 0 0,2-1 0 0,-2 1 0 0,3 0 0 31,-2-1 0-31,4 0 0 0,-1 1 0 0,-1-1 0 0,0-1 0 0,-1-1 0 0,-1 0 0 0,1 1 0 16,-2-1 0-16,2 2 0 0,-2-1 0 0</inkml:trace>
  <inkml:trace contextRef="#ctx0" brushRef="#br0" timeOffset="65760.78">7924 14189 3663 0,'0'3'320'0,"-1"-2"-320"0,-1 0 0 0,2 1 0 0,-1-1 0 16,1-1 0-16,0 2 464 0,-2-1 64 16,1 2 16-16,-1 0 32 0,2-1 192 0,0 0 32 0,0-1 16 0,2 1 16 15,1-4-192-15,0 1-64 0,1-1 0 0,0 2 16 31,2-1 176-31,-2-2 16 0,0 2 16 0,2-3 32 0,-1 1-80 0,2-1-16 0,1 1 0 0,-1-2 32 16,-2 3-192-16,2-3-16 0,3 0-16 0,2-1 32 31,0-1-16-31,2 0 0 0,0 0 0 0,-1 1 16 0,0-1-64 0,1 2-32 16,-1-1 0-16,-1 2 32 0,1-1-160 0,-2 3-32 0,1-1 0 0,-1 0 32 0,-1 2-224 0,0-1-128 16,0 1 160-16,1 1-160 0,2-2 0 0,-2 1 0 15,3-1 0 1,-1 0 0-16,0-1 0 0,-1-1 0 0,1 1 0 0,1-3-144 0,0 0 144 0,0-1 0 15,-1 0 0-15,1 2 0 0,2-2 192 0,-2 0-16 32,1 1 0-32,1-1 0 0,0 1 48 0,-4 1 16 15,1-1 0-15,-3 3 0 0,-2-1-80 0,1 1-16 16,1 0 0-16,2-2 0 0,3 2-144 0,-1-2 0 16,0 1 144-16,1 0-144 0,2-2 128 0,0 1-128 0,0-1 128 15,0 0-128-15,0-1 144 0,0 0-144 0,-1 2 192 0,-2-4-192 16,1 1 400-16,2-1-16 0,-1-1-16 0,-1-1 0 15,4 1 208-15,-4-1 64 0,2 1 0 0,-1 0 0 16,-1 2 752-16,1-2 144 0,-1 1 48 0,1 1 0 31,-1 1-1840-31,-2 0-352 0,-2 1-80 0,1 0-16 0,2 1 704 0,0-1 128 0,0 0 16 0,0 1 16 16,0-1-160-16,0 2 0 0,1-2 0 0,-3 0 0 16,1 1 0-16,0-1 0 0,2-1 128 0,1 0-128 15,-1 0 0-15,2 1 0 0,0 1 0 0,0-2 128 0,0 1-128 16,-1 0 0-16,1 2 0 0,-3-2 128 0,3-1-128 0,-3 0 128 15,0 2-128-15,0-2 128 0,2 1-128 0,-1 0 160 16,2 1-160-16,0-2 160 0,0 1-32 0,1-3-128 16,-1 4 192-16,0-4-64 0,0 2-128 0,2-1 160 15,-2 1-160-15,-2 0 160 0,-1 0-160 0,2 1 160 16,1-1-160-16,1 0 160 0,0 0-160 0,-1 1 0 16,2-1 0-16,-1 1 0 0,-1 1 0 0,0-1 0 15,1 0 0-15,1 2 0 0,1-1 0 0,-2 0 0 16,-1 0 0-16,-2 0 0 0,2 1 0 0,2-2 0 0,0 1 0 0,0-1 0 15,-4 1 0-15,2 0 0 16,-1 0 0-16,-1-1 0 0,2 2 0 0,0-2 0 16,3 0 0-16,3 1 0 0,-2-2 0 0,-1 1 0 0,-2-1 0 0,0 1 0 15,1 1 0-15,-1-1 0 0,0 0 128 0,1 1-128 16,-2 1 0-16,0-2 0 0,-2 2 0 0,2-2 0 16,-1 2 0-16,1-2 0 0,1 0 0 0,0 1 0 15,-1 1 0-15,2-2 0 0,-1 3 0 0,1-1 0 16,-1 0 0-16,-1-2 128 0,0 2-128 0,1-1 0 15,-1 1 0-15,0 0 0 0,0 0 128 0,0-2-128 0,0 2 0 0,0-2 0 16,1-1 0-16,-1 0 0 0,0 1 0 0,0 1 0 16,0-1 0-16,0-1 0 0,0 0 0 0,0 1 128 15,-2 1-128-15,1-2 0 0,2 0 0 0,1-2 0 16,0 1 0-16,1-1 0 0,-1-1 144 0,0 2-144 16,0-1 160-16,-1 2-160 0,0-1 128 0,1 1-128 15,-1-2 0-15,1 2 0 0,-1 2 0 0,-1-3 128 16,1 3-128-16,-1-2 0 0,0 1 0 0,0-1 0 15,1 3 0-15,1 0 0 0,-1-1 0 0,2 1 0 0,0 0 0 0,0-2 0 16,1 2 0-16,0-2 0 16,0 1 0-16,2-2 0 0,-1 0 0 0,1-1 0 15,2 0 0-15,1-2 0 0,-5 3 0 0,3-1 0 16,0-1 0-16,0-1 0 0,3 2 0 0,-2-1 0 0,-1 2 0 0,-1-1 0 16,-2 2 0-16,2-2 0 0,1 0 0 0,0 0 0 15,-2 1 0-15,4-3 0 0,5 0 0 0,4-3 0 16,-1 1 0-16,0 0 0 0,-2 0 0 0,1 0 0 15,-1 1 0-15,-1 0 0 0,1 0 0 0,-3 1 0 16,1 0 0-16,0 1 0 0,-1 1 0 0,-1-1 0 16,-1 1 0-16,0-1 0 0,0 1 0 0,-2-1 0 0,1 1 0 0,1-1 128 15,0 0-128-15,1 0 0 0,-1-1 0 0,-3 2 128 16,-2-1-128-16,4 1 0 0,1-2 128 0,-1 1-128 16,1 0 0-16,-3 0 144 0,2 2-144 0,-1-1 0 15,2-1 0-15,-2 1 128 0,1-2-128 0,-2 1 0 16,1-1 0-16,1 0 0 0,0 2 0 0,-2-2 0 15,2 2 0-15,-1-2 0 0,2 0 0 0,1-2 0 16,1 1 0-16,-1-2 128 0,2 1-128 0,-1-1 160 16,-2 3-160-16,-1-1 160 0,2-2-160 0,0 2 128 0,2 0-128 0,-1 1 128 15,1 0-128-15,1 1 0 0,0 1 0 0,-1-1 0 16,-5 4 0-16,5-4 0 0,8-1 0 0,3-1 0 16,-1 1 0-16,-1-1 0 15,1 1 0-15,-2 0 0 0,-1-1 0 0,1 1 0 16,0 1 0-16,0 1 0 0,0 1 0 0,-1 0 0 0,0 0 0 0,-1 0 0 15,-2 0 0-15,2-2 0 0,0 1 0 0,1-4 0 16,1 2 0-16,-1-1 0 0,-2 0 128 0,1 0-128 31,2-2 0-31,-2 0 0 0,1 0 0 0,0-1 0 16,1 2 0-16,-1-3 128 0,-1 3-128 0,0-2 0 0,-2-1 0 16,1 3 0-16,2 0 128 0,-5 1-128 0,-1 1 0 0,2-1 0 15,3-2 0-15,0 0 0 0,1 1 0 0,-4-1 0 16,1 2 0-16,0-2 0 0,3 2 0 0,0-1 0 15,-2 1 128-15,-1 0-128 0,-6 1 0 0,2-1 0 16,4-3 0-16,4-2 0 0,6-1 0 0,1 0 0 16,2 0 0-16,-2 0 0 0,-2 0 0 0,3 0 0 15,0 2 0-15,1-2 0 0,2 0 0 0,1 0 0 16,-1-2 0-16,2 0 0 0,4-1 0 0,0-3 0 0,2 1 0 0,-2-1 0 16,0 2 0-16,0-3 0 0,2 1 0 0,-8 2 0 15,-5 4 0-15,4-1 0 0,4-1 0 0,3 0 0 16,5-4 0-16,-3 0 0 0,0 2 128 0,4-1-128 15,4 0 0-15,-2 0 0 0,-2 1 0 0,-4-1 128 16,-2 3-128-16,0-2 0 0,0 1 0 0,1 0 0 16,1 0 0-16,-5 3 0 0,-4 2 0 0,-1 1 0 15,1-2 0-15,0 0 0 0,1 1 0 0,1-1 0 16,-1 1 0-16,-4 1 0 0,1 1 128 0,-1-1-128 0,-3 0 0 0,0 0 0 16,1-2 144-16,-1 1-144 0,-1 2 0 0,0 0 128 15,0-1-128-15,0 1 0 0,0 1 0 0,0-3 0 16,1 1 0-16,-2-1 128 0,-2 1-128 0,2-2 0 15,-2-1 128-15,1 0-128 16,2 0 128-16,-1-1-128 0,-1 2 160 0,-2 1-160 0,-3 1 208 0,0-2-48 16,0 2-16-16,-3-2 0 0,-1 2 0 0,-2 0 0 15,-1 1 0-15,-5 1 0 0,0 0-144 0,-4 1 128 16,0 3-128-16,-4-1 128 0,0 2-128 0,-4 0 0 16,-1 3 144-16,-5 0-144 0,0-1 0 0,-4 4 0 0,-1 0 0 0,-3 1 128 15,-2 1-128-15,-4 3-128 0,-3 0 128 16,-1 5-192-1,-4 1-1168-15,-5 3-240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92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44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07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0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94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43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875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26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77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794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079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551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575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681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471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7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7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65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55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11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77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95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3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5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0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ustomXml" Target="../ink/ink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00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9.xml"/><Relationship Id="rId7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4.xml"/><Relationship Id="rId7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9.xml"/><Relationship Id="rId7" Type="http://schemas.openxmlformats.org/officeDocument/2006/relationships/image" Target="../media/image1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0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customXml" Target="../ink/ink1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36.png"/><Relationship Id="rId4" Type="http://schemas.openxmlformats.org/officeDocument/2006/relationships/image" Target="../media/image31.svg"/><Relationship Id="rId9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320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23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0.png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2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5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20.png"/><Relationship Id="rId10" Type="http://schemas.openxmlformats.org/officeDocument/2006/relationships/image" Target="../media/image42.png"/><Relationship Id="rId4" Type="http://schemas.openxmlformats.org/officeDocument/2006/relationships/image" Target="../media/image160.png"/><Relationship Id="rId9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0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23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9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11" Type="http://schemas.openxmlformats.org/officeDocument/2006/relationships/image" Target="../media/image44.png"/><Relationship Id="rId5" Type="http://schemas.openxmlformats.org/officeDocument/2006/relationships/image" Target="../media/image180.png"/><Relationship Id="rId10" Type="http://schemas.openxmlformats.org/officeDocument/2006/relationships/customXml" Target="../ink/ink25.xml"/><Relationship Id="rId4" Type="http://schemas.openxmlformats.org/officeDocument/2006/relationships/image" Target="../media/image380.png"/><Relationship Id="rId9" Type="http://schemas.openxmlformats.org/officeDocument/2006/relationships/image" Target="../media/image2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30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0.png"/><Relationship Id="rId10" Type="http://schemas.openxmlformats.org/officeDocument/2006/relationships/image" Target="../media/image46.png"/><Relationship Id="rId4" Type="http://schemas.openxmlformats.org/officeDocument/2006/relationships/image" Target="../media/image180.png"/><Relationship Id="rId9" Type="http://schemas.openxmlformats.org/officeDocument/2006/relationships/customXml" Target="../ink/ink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8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39.png"/><Relationship Id="rId10" Type="http://schemas.openxmlformats.org/officeDocument/2006/relationships/image" Target="../media/image47.png"/><Relationship Id="rId4" Type="http://schemas.openxmlformats.org/officeDocument/2006/relationships/image" Target="../media/image320.png"/><Relationship Id="rId9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9.xml"/><Relationship Id="rId7" Type="http://schemas.openxmlformats.org/officeDocument/2006/relationships/image" Target="../media/image1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0.png"/><Relationship Id="rId10" Type="http://schemas.openxmlformats.org/officeDocument/2006/relationships/customXml" Target="../ink/ink6.xml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First-Order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7" descr="eq03_p091">
            <a:extLst>
              <a:ext uri="{FF2B5EF4-FFF2-40B4-BE49-F238E27FC236}">
                <a16:creationId xmlns:a16="http://schemas.microsoft.com/office/drawing/2014/main" id="{A6229D6D-6C08-6318-4E03-137B646A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1805667"/>
            <a:ext cx="8971685" cy="46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2B3AEB-14F6-860B-8B69-B0F5F5F9CA29}"/>
                  </a:ext>
                </a:extLst>
              </p14:cNvPr>
              <p14:cNvContentPartPr/>
              <p14:nvPr/>
            </p14:nvContentPartPr>
            <p14:xfrm>
              <a:off x="1734480" y="254520"/>
              <a:ext cx="8583480" cy="576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2B3AEB-14F6-860B-8B69-B0F5F5F9CA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5120" y="245160"/>
                <a:ext cx="8602200" cy="57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Means obtaining estimates to the parameters of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1" descr="03_01">
            <a:extLst>
              <a:ext uri="{FF2B5EF4-FFF2-40B4-BE49-F238E27FC236}">
                <a16:creationId xmlns:a16="http://schemas.microsoft.com/office/drawing/2014/main" id="{DAEBD10E-A855-F5D8-E4C4-199832F8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46" y="2732541"/>
            <a:ext cx="6254905" cy="35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253547" y="3324496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547" y="3324496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12AD30-BB10-D3A3-0244-62E85F0B93FD}"/>
                  </a:ext>
                </a:extLst>
              </p14:cNvPr>
              <p14:cNvContentPartPr/>
              <p14:nvPr/>
            </p14:nvContentPartPr>
            <p14:xfrm>
              <a:off x="1567440" y="2624400"/>
              <a:ext cx="8775360" cy="394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12AD30-BB10-D3A3-0244-62E85F0B93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080" y="2615040"/>
                <a:ext cx="8794080" cy="39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0EA651-B147-5B3A-D8F7-68E27280478C}"/>
                  </a:ext>
                </a:extLst>
              </p14:cNvPr>
              <p14:cNvContentPartPr/>
              <p14:nvPr/>
            </p14:nvContentPartPr>
            <p14:xfrm>
              <a:off x="2557800" y="615600"/>
              <a:ext cx="4893480" cy="602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0EA651-B147-5B3A-D8F7-68E2728047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8440" y="606240"/>
                <a:ext cx="4912200" cy="60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9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 of Model Fitting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T03_01">
            <a:extLst>
              <a:ext uri="{FF2B5EF4-FFF2-40B4-BE49-F238E27FC236}">
                <a16:creationId xmlns:a16="http://schemas.microsoft.com/office/drawing/2014/main" id="{9C22A924-673B-AE2C-7F7F-7E32F0E3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9" y="2560320"/>
            <a:ext cx="6784530" cy="39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080BCB-F6BA-A0B7-05CF-955A44E6BBEB}"/>
                  </a:ext>
                </a:extLst>
              </p14:cNvPr>
              <p14:cNvContentPartPr/>
              <p14:nvPr/>
            </p14:nvContentPartPr>
            <p14:xfrm>
              <a:off x="3345480" y="506160"/>
              <a:ext cx="8329320" cy="566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080BCB-F6BA-A0B7-05CF-955A44E6BB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6120" y="496800"/>
                <a:ext cx="8348040" cy="56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72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generally check for adequacy of fitting a linear model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6831B9-B8F3-ACD3-6131-7F984FDCFCB6}"/>
                  </a:ext>
                </a:extLst>
              </p14:cNvPr>
              <p14:cNvContentPartPr/>
              <p14:nvPr/>
            </p14:nvContentPartPr>
            <p14:xfrm>
              <a:off x="995400" y="3140640"/>
              <a:ext cx="4567680" cy="3459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6831B9-B8F3-ACD3-6131-7F984FDCFC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040" y="3131280"/>
                <a:ext cx="4586400" cy="34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6611F6-B76E-C683-A945-D34A4F11B5C6}"/>
                  </a:ext>
                </a:extLst>
              </p14:cNvPr>
              <p14:cNvContentPartPr/>
              <p14:nvPr/>
            </p14:nvContentPartPr>
            <p14:xfrm>
              <a:off x="8751960" y="2485080"/>
              <a:ext cx="1590840" cy="205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6611F6-B76E-C683-A945-D34A4F11B5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42600" y="2475720"/>
                <a:ext cx="1609560" cy="20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01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Terminology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 and </a:t>
                </a: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1</a:t>
                </a:r>
                <a:r>
                  <a:rPr lang="en-US" dirty="0"/>
                  <a:t> are called regression parameters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 is the y-intercept and β</a:t>
                </a:r>
                <a:r>
                  <a:rPr lang="en-US" baseline="-25000" dirty="0"/>
                  <a:t>1</a:t>
                </a:r>
                <a:r>
                  <a:rPr lang="en-US" dirty="0"/>
                  <a:t> is the slope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do not know the true values of these parameters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must use sample data to estimate them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b</a:t>
                </a:r>
                <a:r>
                  <a:rPr lang="en-US" baseline="-25000" dirty="0"/>
                  <a:t>0</a:t>
                </a:r>
                <a:r>
                  <a:rPr lang="en-US" dirty="0"/>
                  <a:t> is the estimate of β</a:t>
                </a:r>
                <a:r>
                  <a:rPr lang="en-US" baseline="-25000" dirty="0"/>
                  <a:t>0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or b</a:t>
                </a:r>
                <a:r>
                  <a:rPr lang="en-US" baseline="-25000" dirty="0"/>
                  <a:t>1</a:t>
                </a:r>
                <a:r>
                  <a:rPr lang="en-US" dirty="0"/>
                  <a:t> is the estimate of β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1384663" y="4415245"/>
                <a:ext cx="98669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/>
                </a:lvl1pPr>
              </a:lstStyle>
              <a:p>
                <a:r>
                  <a:rPr lang="en-US" sz="2400" dirty="0"/>
                  <a:t>True Regression Equation: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63" y="4415245"/>
                <a:ext cx="9866926" cy="461665"/>
              </a:xfrm>
              <a:prstGeom prst="rect">
                <a:avLst/>
              </a:prstGeom>
              <a:blipFill>
                <a:blip r:embed="rId4"/>
                <a:stretch>
                  <a:fillRect l="-89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CCC195-6D1D-3A49-9BB5-CFCEAE639D17}"/>
                  </a:ext>
                </a:extLst>
              </p:cNvPr>
              <p:cNvSpPr/>
              <p:nvPr/>
            </p:nvSpPr>
            <p:spPr>
              <a:xfrm>
                <a:off x="1410789" y="4905994"/>
                <a:ext cx="4951355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+mn-lt"/>
                  </a:rPr>
                  <a:t>Estimated Equation: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4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CCC195-6D1D-3A49-9BB5-CFCEAE639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9" y="4905994"/>
                <a:ext cx="4951355" cy="481670"/>
              </a:xfrm>
              <a:prstGeom prst="rect">
                <a:avLst/>
              </a:prstGeom>
              <a:blipFill>
                <a:blip r:embed="rId5"/>
                <a:stretch>
                  <a:fillRect l="-1786" t="-7692" r="-255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hecklist RTL">
            <a:extLst>
              <a:ext uri="{FF2B5EF4-FFF2-40B4-BE49-F238E27FC236}">
                <a16:creationId xmlns:a16="http://schemas.microsoft.com/office/drawing/2014/main" id="{463AEAFE-EBDB-89A9-DB89-E83C62C2F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4507" y="4475659"/>
            <a:ext cx="931055" cy="931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9EDC48-8A4F-0B0A-8BDD-85A9C762BACF}"/>
                  </a:ext>
                </a:extLst>
              </p14:cNvPr>
              <p14:cNvContentPartPr/>
              <p14:nvPr/>
            </p14:nvContentPartPr>
            <p14:xfrm>
              <a:off x="1435680" y="450720"/>
              <a:ext cx="8895960" cy="504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9EDC48-8A4F-0B0A-8BDD-85A9C762BA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6320" y="441360"/>
                <a:ext cx="8914680" cy="50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34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2B645-C17F-4F31-A1E0-B3E635FB609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E39C0-DA7D-4BE4-AA99-5B15283FCC1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F63AC6-0656-4098-807C-1AF0E212C90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dependent variable is also called a predictor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8C9AA-5DAB-45BF-8252-9DF7645643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5EE7B-4163-4AD9-BD35-56B3927AE32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45EB3-99DA-4FD5-86D3-41F159388E9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89B6B-10F4-4D11-A869-BAC18C5A651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true mean or expected value of y is denoted 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FEA1B-5F50-4608-A827-3A9C07787F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4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8E1C9-F098-4D89-A42B-E6CFDE3183B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A457F-2877-4956-8C46-8B238CE7EF8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1CAFA2-5EBA-45F0-8EFD-5B43F93776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epsilon is called the random error component.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363E9-EE0E-43FD-9D06-9B18CE2909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93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Linear Regression Model in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the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function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</a:t>
            </a:r>
            <a:r>
              <a:rPr lang="en-US" sz="2800" dirty="0"/>
              <a:t>stands for linear model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Syntax is given below: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2D796-999A-C7FB-D17B-9A15AC7B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26"/>
          <a:stretch/>
        </p:blipFill>
        <p:spPr>
          <a:xfrm>
            <a:off x="1071041" y="3511697"/>
            <a:ext cx="8255000" cy="670628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8ABAE3-921D-4202-421A-4B1A69E32269}"/>
                  </a:ext>
                </a:extLst>
              </p14:cNvPr>
              <p14:cNvContentPartPr/>
              <p14:nvPr/>
            </p14:nvContentPartPr>
            <p14:xfrm>
              <a:off x="3173400" y="1222200"/>
              <a:ext cx="7279200" cy="373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8ABAE3-921D-4202-421A-4B1A69E322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4040" y="1212840"/>
                <a:ext cx="7297920" cy="37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7583BD-D009-02A2-E9CE-B3ACF86F87E1}"/>
                  </a:ext>
                </a:extLst>
              </p14:cNvPr>
              <p14:cNvContentPartPr/>
              <p14:nvPr/>
            </p14:nvContentPartPr>
            <p14:xfrm>
              <a:off x="2745360" y="3079080"/>
              <a:ext cx="4191120" cy="9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7583BD-D009-02A2-E9CE-B3ACF86F87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6000" y="3069720"/>
                <a:ext cx="4209840" cy="9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10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48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Simple Linear Regression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C6A23-4EA8-91F3-7FF5-E90327EF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49" y="4177652"/>
            <a:ext cx="3058367" cy="21922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estimates are the “best guesses” of the parameters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8370D1-2338-2DA2-1241-1B79225D56A1}"/>
                  </a:ext>
                </a:extLst>
              </p14:cNvPr>
              <p14:cNvContentPartPr/>
              <p14:nvPr/>
            </p14:nvContentPartPr>
            <p14:xfrm>
              <a:off x="8046000" y="2527200"/>
              <a:ext cx="3336840" cy="249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8370D1-2338-2DA2-1241-1B79225D56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6640" y="2517840"/>
                <a:ext cx="3355560" cy="25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4C2695-837C-C80F-EA82-D1D244E3CF8F}"/>
                  </a:ext>
                </a:extLst>
              </p14:cNvPr>
              <p14:cNvContentPartPr/>
              <p14:nvPr/>
            </p14:nvContentPartPr>
            <p14:xfrm>
              <a:off x="5521320" y="4023000"/>
              <a:ext cx="5792400" cy="250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4C2695-837C-C80F-EA82-D1D244E3CF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1960" y="4013640"/>
                <a:ext cx="5811120" cy="25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summary()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2720D-5DE8-675A-8444-5B5A0F3CD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15" y="2479456"/>
            <a:ext cx="6098914" cy="40134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6E9375-D15F-9A70-EFAD-4A8A886424AE}"/>
              </a:ext>
            </a:extLst>
          </p:cNvPr>
          <p:cNvCxnSpPr>
            <a:cxnSpLocks/>
          </p:cNvCxnSpPr>
          <p:nvPr/>
        </p:nvCxnSpPr>
        <p:spPr>
          <a:xfrm flipH="1">
            <a:off x="3161211" y="2953407"/>
            <a:ext cx="3943782" cy="174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/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</p:cNvCxnSpPr>
          <p:nvPr/>
        </p:nvCxnSpPr>
        <p:spPr>
          <a:xfrm flipH="1" flipV="1">
            <a:off x="3108960" y="4927635"/>
            <a:ext cx="4321854" cy="52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/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32C3A2-D3AE-0581-2F48-4830F72CAD8D}"/>
                  </a:ext>
                </a:extLst>
              </p14:cNvPr>
              <p14:cNvContentPartPr/>
              <p14:nvPr/>
            </p14:nvContentPartPr>
            <p14:xfrm>
              <a:off x="7066800" y="2742120"/>
              <a:ext cx="1199880" cy="281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32C3A2-D3AE-0581-2F48-4830F72CAD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7440" y="2732760"/>
                <a:ext cx="1218600" cy="28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1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estimates are the “best guesses” of the parameters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0441F0-06D5-2B03-1C69-E4630D5BA4D1}"/>
                  </a:ext>
                </a:extLst>
              </p14:cNvPr>
              <p14:cNvContentPartPr/>
              <p14:nvPr/>
            </p14:nvContentPartPr>
            <p14:xfrm>
              <a:off x="9275040" y="3077640"/>
              <a:ext cx="1289520" cy="43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0441F0-06D5-2B03-1C69-E4630D5BA4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65680" y="3068280"/>
                <a:ext cx="1308240" cy="4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8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281680"/>
            <a:ext cx="3854994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FB7C9-D216-0B33-E656-F272BBFFECAB}"/>
                  </a:ext>
                </a:extLst>
              </p14:cNvPr>
              <p14:cNvContentPartPr/>
              <p14:nvPr/>
            </p14:nvContentPartPr>
            <p14:xfrm>
              <a:off x="7993440" y="3332520"/>
              <a:ext cx="3026880" cy="101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FB7C9-D216-0B33-E656-F272BBFFEC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84080" y="3323160"/>
                <a:ext cx="3045600" cy="10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95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 descr="T03_04">
            <a:extLst>
              <a:ext uri="{FF2B5EF4-FFF2-40B4-BE49-F238E27FC236}">
                <a16:creationId xmlns:a16="http://schemas.microsoft.com/office/drawing/2014/main" id="{CAB2A8E4-1037-835D-336F-6F29B7C2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2" y="2389302"/>
            <a:ext cx="6862906" cy="40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6572C7-AC09-9076-9714-5782F7AFA1FA}"/>
              </a:ext>
            </a:extLst>
          </p:cNvPr>
          <p:cNvSpPr/>
          <p:nvPr/>
        </p:nvSpPr>
        <p:spPr>
          <a:xfrm>
            <a:off x="1835322" y="3147516"/>
            <a:ext cx="1578438" cy="2592883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80655A-88C0-A7A4-859D-E0008F6E56F2}"/>
                  </a:ext>
                </a:extLst>
              </p14:cNvPr>
              <p14:cNvContentPartPr/>
              <p14:nvPr/>
            </p14:nvContentPartPr>
            <p14:xfrm>
              <a:off x="1470240" y="512280"/>
              <a:ext cx="10357200" cy="405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80655A-88C0-A7A4-859D-E0008F6E56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0880" y="502920"/>
                <a:ext cx="10375920" cy="40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67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43F603-20F6-E887-BB0D-B22AA769F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41" y="2553282"/>
            <a:ext cx="3470643" cy="971209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C58BD12-4E90-0A38-A4A4-CFE0F8F2B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9B8C7A-D317-031F-F72E-FF59209ED3FE}"/>
                  </a:ext>
                </a:extLst>
              </p14:cNvPr>
              <p14:cNvContentPartPr/>
              <p14:nvPr/>
            </p14:nvContentPartPr>
            <p14:xfrm>
              <a:off x="2305440" y="2453040"/>
              <a:ext cx="2181600" cy="41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9B8C7A-D317-031F-F72E-FF59209ED3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080" y="2443680"/>
                <a:ext cx="2200320" cy="4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Differences between true (actual)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C77317-6EDC-4B22-F109-1077CC3DF484}"/>
                  </a:ext>
                </a:extLst>
              </p14:cNvPr>
              <p14:cNvContentPartPr/>
              <p14:nvPr/>
            </p14:nvContentPartPr>
            <p14:xfrm>
              <a:off x="678960" y="386280"/>
              <a:ext cx="797472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C77317-6EDC-4B22-F109-1077CC3DF4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600" y="376920"/>
                <a:ext cx="799344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680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T03_04">
            <a:extLst>
              <a:ext uri="{FF2B5EF4-FFF2-40B4-BE49-F238E27FC236}">
                <a16:creationId xmlns:a16="http://schemas.microsoft.com/office/drawing/2014/main" id="{1FBF71C3-746A-BFBF-5D68-23C7C576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" y="2468075"/>
            <a:ext cx="6862906" cy="40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326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Differences between true (actual)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326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1031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375647-9FFA-3D31-86E8-1FC507329D40}"/>
              </a:ext>
            </a:extLst>
          </p:cNvPr>
          <p:cNvSpPr/>
          <p:nvPr/>
        </p:nvSpPr>
        <p:spPr>
          <a:xfrm>
            <a:off x="3588930" y="3232026"/>
            <a:ext cx="1943101" cy="2521208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48B0FE-8FB0-6AFE-25C9-A12F58FB2895}"/>
                  </a:ext>
                </a:extLst>
              </p:cNvPr>
              <p:cNvSpPr txBox="1"/>
              <p:nvPr/>
            </p:nvSpPr>
            <p:spPr>
              <a:xfrm>
                <a:off x="8174358" y="5177820"/>
                <a:ext cx="3470643" cy="594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48B0FE-8FB0-6AFE-25C9-A12F58FB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8" y="5177820"/>
                <a:ext cx="3470643" cy="594330"/>
              </a:xfrm>
              <a:prstGeom prst="rect">
                <a:avLst/>
              </a:prstGeom>
              <a:blipFill>
                <a:blip r:embed="rId7"/>
                <a:stretch>
                  <a:fillRect t="-62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CC00C2-7EB3-DF61-D228-02A6DF224186}"/>
              </a:ext>
            </a:extLst>
          </p:cNvPr>
          <p:cNvSpPr txBox="1"/>
          <p:nvPr/>
        </p:nvSpPr>
        <p:spPr>
          <a:xfrm>
            <a:off x="8174358" y="4618385"/>
            <a:ext cx="3470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Residuals </a:t>
            </a:r>
          </a:p>
        </p:txBody>
      </p:sp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C8C68965-E12D-71FD-DD0B-066C17166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9555" y="4697638"/>
            <a:ext cx="1105446" cy="11054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5907D-11DA-06D4-6F69-9AF74F4C88E4}"/>
                  </a:ext>
                </a:extLst>
              </p14:cNvPr>
              <p14:cNvContentPartPr/>
              <p14:nvPr/>
            </p14:nvContentPartPr>
            <p14:xfrm>
              <a:off x="1158120" y="3970080"/>
              <a:ext cx="9680760" cy="250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5907D-11DA-06D4-6F69-9AF74F4C88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8760" y="3960720"/>
                <a:ext cx="9699480" cy="25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46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C58BD12-4E90-0A38-A4A4-CFE0F8F2B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5FA864-95B7-2456-2C34-F0B3AE41D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205" y="2687895"/>
            <a:ext cx="39878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651258-F731-8F56-B039-C66E8A57B98A}"/>
                  </a:ext>
                </a:extLst>
              </p14:cNvPr>
              <p14:cNvContentPartPr/>
              <p14:nvPr/>
            </p14:nvContentPartPr>
            <p14:xfrm>
              <a:off x="1395000" y="2373840"/>
              <a:ext cx="3446280" cy="297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651258-F731-8F56-B039-C66E8A57B9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5640" y="2364480"/>
                <a:ext cx="3465000" cy="29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71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Sum of Squared Errors (SSE) is a performance metric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T03_04">
            <a:extLst>
              <a:ext uri="{FF2B5EF4-FFF2-40B4-BE49-F238E27FC236}">
                <a16:creationId xmlns:a16="http://schemas.microsoft.com/office/drawing/2014/main" id="{E2241552-FD1F-8841-A16A-5600F9A2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60320"/>
            <a:ext cx="6584356" cy="38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649C90-50A1-E46C-8341-589264B9C8FC}"/>
              </a:ext>
            </a:extLst>
          </p:cNvPr>
          <p:cNvSpPr/>
          <p:nvPr/>
        </p:nvSpPr>
        <p:spPr>
          <a:xfrm>
            <a:off x="6000767" y="5886114"/>
            <a:ext cx="1333483" cy="385872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7ED57-B569-4CD5-884C-9521A597EB0A}"/>
                  </a:ext>
                </a:extLst>
              </p:cNvPr>
              <p:cNvSpPr/>
              <p:nvPr/>
            </p:nvSpPr>
            <p:spPr>
              <a:xfrm>
                <a:off x="8125772" y="4643670"/>
                <a:ext cx="4869838" cy="1220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Sum of Squared Errors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=∑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7ED57-B569-4CD5-884C-9521A597E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72" y="4643670"/>
                <a:ext cx="4869838" cy="1220334"/>
              </a:xfrm>
              <a:prstGeom prst="rect">
                <a:avLst/>
              </a:prstGeom>
              <a:blipFill>
                <a:blip r:embed="rId6"/>
                <a:stretch>
                  <a:fillRect l="-1818" t="-4124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4A54DD-746F-3A98-7A05-1F2F2B113EEB}"/>
              </a:ext>
            </a:extLst>
          </p:cNvPr>
          <p:cNvSpPr txBox="1"/>
          <p:nvPr/>
        </p:nvSpPr>
        <p:spPr>
          <a:xfrm>
            <a:off x="8125772" y="5928797"/>
            <a:ext cx="3036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SSE is minimized in each regression</a:t>
            </a:r>
          </a:p>
        </p:txBody>
      </p:sp>
      <p:pic>
        <p:nvPicPr>
          <p:cNvPr id="12" name="Graphic 11" descr="Checklist RTL">
            <a:extLst>
              <a:ext uri="{FF2B5EF4-FFF2-40B4-BE49-F238E27FC236}">
                <a16:creationId xmlns:a16="http://schemas.microsoft.com/office/drawing/2014/main" id="{0F856E16-91D8-A017-B9B0-DA29F146D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2745" y="5959592"/>
            <a:ext cx="659584" cy="659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403CF3-32DC-8117-E9BA-AA6EEBEBCEE3}"/>
                  </a:ext>
                </a:extLst>
              </p14:cNvPr>
              <p14:cNvContentPartPr/>
              <p14:nvPr/>
            </p14:nvContentPartPr>
            <p14:xfrm>
              <a:off x="4961160" y="366480"/>
              <a:ext cx="4783320" cy="609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403CF3-32DC-8117-E9BA-AA6EEBEBCE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1800" y="357120"/>
                <a:ext cx="4802040" cy="611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2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Estimates the relationship between a dependent variable (numeric) and one or more independent variables.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986" b="50806"/>
          <a:stretch/>
        </p:blipFill>
        <p:spPr bwMode="auto">
          <a:xfrm>
            <a:off x="94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8AF33D46-5432-F61D-74F7-A09EDB93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54065" r="-3303" b="1173"/>
          <a:stretch/>
        </p:blipFill>
        <p:spPr bwMode="auto">
          <a:xfrm>
            <a:off x="602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/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9CB3A8-9913-7B4A-3131-2370FB492890}"/>
                  </a:ext>
                </a:extLst>
              </p14:cNvPr>
              <p14:cNvContentPartPr/>
              <p14:nvPr/>
            </p14:nvContentPartPr>
            <p14:xfrm>
              <a:off x="1592280" y="481320"/>
              <a:ext cx="9879120" cy="564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9CB3A8-9913-7B4A-3131-2370FB492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2920" y="471960"/>
                <a:ext cx="9897840" cy="56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865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2C878-428A-AF55-453E-38CB7DB9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87" y="2631318"/>
            <a:ext cx="8547100" cy="2781300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Sum of Squared Errors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anova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65099" y="4777999"/>
            <a:ext cx="3782882" cy="93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58CA4A-CA7B-C1DD-B4E9-D863F08C7F90}"/>
              </a:ext>
            </a:extLst>
          </p:cNvPr>
          <p:cNvSpPr txBox="1"/>
          <p:nvPr/>
        </p:nvSpPr>
        <p:spPr>
          <a:xfrm>
            <a:off x="7447981" y="5422477"/>
            <a:ext cx="158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SSE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9D1894-B354-130D-D31F-370FB5C61FF5}"/>
              </a:ext>
            </a:extLst>
          </p:cNvPr>
          <p:cNvSpPr/>
          <p:nvPr/>
        </p:nvSpPr>
        <p:spPr>
          <a:xfrm>
            <a:off x="3116701" y="4473841"/>
            <a:ext cx="548398" cy="294299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10AC67-18B2-AFAC-32C8-AA7F70A2C98B}"/>
                  </a:ext>
                </a:extLst>
              </p14:cNvPr>
              <p14:cNvContentPartPr/>
              <p14:nvPr/>
            </p14:nvContentPartPr>
            <p14:xfrm>
              <a:off x="345600" y="3825360"/>
              <a:ext cx="8191440" cy="214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10AC67-18B2-AFAC-32C8-AA7F70A2C9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240" y="3816000"/>
                <a:ext cx="8210160" cy="21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33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AC275-E8D4-4529-A202-846986040A4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F79B8-712D-4216-9512-CC86A0119D0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668D4F-E422-4F8F-8F5F-BA0B334BC8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>
                <a:solidFill>
                  <a:srgbClr val="5B5B5B"/>
                </a:solidFill>
              </a:rPr>
              <a:t>The distance from each actual 
 value y to the regression line yhat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907F2-BE9D-4739-B5EA-0B6F66765C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4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7408A-BFB6-4B0B-9CD5-969D956A055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07FFB-BF0F-427B-8EA8-E8EA8CB33A0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710B7-150F-406D-A7DC-985D22FE73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00" b="1">
                <a:solidFill>
                  <a:srgbClr val="5B5B5B"/>
                </a:solidFill>
              </a:rPr>
              <a:t>What statistics get(s) minimized to obtain the least-squares regression estimates?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DBD6B-E5AA-4303-BA19-2583EFDC98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9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How we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determines the model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sz="2800" b="0" dirty="0"/>
                  <a:t>The estimate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can be linear or nonlinear. We call 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986" b="50806"/>
          <a:stretch/>
        </p:blipFill>
        <p:spPr bwMode="auto">
          <a:xfrm>
            <a:off x="94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8AF33D46-5432-F61D-74F7-A09EDB93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54065" r="-3303" b="1173"/>
          <a:stretch/>
        </p:blipFill>
        <p:spPr bwMode="auto">
          <a:xfrm>
            <a:off x="602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/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5FDF53-872B-3B4D-3E00-C2C2314E971C}"/>
                  </a:ext>
                </a:extLst>
              </p14:cNvPr>
              <p14:cNvContentPartPr/>
              <p14:nvPr/>
            </p14:nvContentPartPr>
            <p14:xfrm>
              <a:off x="2747880" y="617400"/>
              <a:ext cx="7844400" cy="417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5FDF53-872B-3B4D-3E00-C2C2314E9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520" y="608040"/>
                <a:ext cx="7863120" cy="41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B193FC-2F28-868C-BFD4-AA10A219F18A}"/>
                  </a:ext>
                </a:extLst>
              </p14:cNvPr>
              <p14:cNvContentPartPr/>
              <p14:nvPr/>
            </p14:nvContentPartPr>
            <p14:xfrm>
              <a:off x="1422000" y="5938920"/>
              <a:ext cx="3965040" cy="58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B193FC-2F28-868C-BFD4-AA10A219F1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2640" y="5929560"/>
                <a:ext cx="3983760" cy="6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93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use a line (or linear plane) to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linear.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36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876" b="50806"/>
          <a:stretch/>
        </p:blipFill>
        <p:spPr bwMode="auto">
          <a:xfrm>
            <a:off x="1031851" y="2915920"/>
            <a:ext cx="459678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/>
              <p:nvPr/>
            </p:nvSpPr>
            <p:spPr>
              <a:xfrm>
                <a:off x="139119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6092765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7D70FE-05CB-4B80-D122-BFF44A094BFB}"/>
                  </a:ext>
                </a:extLst>
              </p14:cNvPr>
              <p14:cNvContentPartPr/>
              <p14:nvPr/>
            </p14:nvContentPartPr>
            <p14:xfrm>
              <a:off x="1096560" y="974160"/>
              <a:ext cx="10167480" cy="565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7D70FE-05CB-4B80-D122-BFF44A094B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200" y="964800"/>
                <a:ext cx="10186200" cy="56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1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Equation must be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8" r="-135" b="50806"/>
          <a:stretch/>
        </p:blipFill>
        <p:spPr bwMode="auto">
          <a:xfrm>
            <a:off x="940411" y="2952207"/>
            <a:ext cx="6231098" cy="232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/>
              <p:nvPr/>
            </p:nvSpPr>
            <p:spPr>
              <a:xfrm>
                <a:off x="1038496" y="5281328"/>
                <a:ext cx="2161904" cy="40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6" y="5281328"/>
                <a:ext cx="2161904" cy="401015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78D91934-B3B7-F912-CE08-3B40EFD30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50902" r="48879" b="304"/>
          <a:stretch/>
        </p:blipFill>
        <p:spPr bwMode="auto">
          <a:xfrm>
            <a:off x="7289074" y="3030584"/>
            <a:ext cx="3082835" cy="225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CB13F-E60C-8D20-C13C-7C907655431D}"/>
                  </a:ext>
                </a:extLst>
              </p:cNvPr>
              <p:cNvSpPr txBox="1"/>
              <p:nvPr/>
            </p:nvSpPr>
            <p:spPr>
              <a:xfrm>
                <a:off x="4073864" y="5282233"/>
                <a:ext cx="33997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CB13F-E60C-8D20-C13C-7C9076554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64" y="5282233"/>
                <a:ext cx="3399724" cy="40011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AC009-8DD3-4C89-CBF2-B152B855E1B4}"/>
                  </a:ext>
                </a:extLst>
              </p:cNvPr>
              <p:cNvSpPr txBox="1"/>
              <p:nvPr/>
            </p:nvSpPr>
            <p:spPr>
              <a:xfrm>
                <a:off x="7269594" y="5273605"/>
                <a:ext cx="4134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AC009-8DD3-4C89-CBF2-B152B855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94" y="5273605"/>
                <a:ext cx="413428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6C288F-3156-A20A-3272-65B9340A19FA}"/>
                  </a:ext>
                </a:extLst>
              </p14:cNvPr>
              <p14:cNvContentPartPr/>
              <p14:nvPr/>
            </p14:nvContentPartPr>
            <p14:xfrm>
              <a:off x="1410480" y="88560"/>
              <a:ext cx="10686600" cy="626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6C288F-3156-A20A-3272-65B9340A19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1120" y="79200"/>
                <a:ext cx="10705320" cy="62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A3067E-7DA2-B851-6012-BD78B3497079}"/>
                  </a:ext>
                </a:extLst>
              </p14:cNvPr>
              <p14:cNvContentPartPr/>
              <p14:nvPr/>
            </p14:nvContentPartPr>
            <p14:xfrm>
              <a:off x="9428040" y="5703480"/>
              <a:ext cx="8280" cy="1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A3067E-7DA2-B851-6012-BD78B34970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8680" y="5694120"/>
                <a:ext cx="2700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8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Uses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Finance</a:t>
            </a:r>
            <a:r>
              <a:rPr lang="en-US" dirty="0"/>
              <a:t>: a commonly used measure for stock performance is a “Beta” of a stock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Accounting</a:t>
            </a:r>
            <a:r>
              <a:rPr lang="en-US" dirty="0"/>
              <a:t>: Studying how changing between FILO vs LIFO practices effect firm value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Supply Chain</a:t>
            </a:r>
            <a:r>
              <a:rPr lang="en-US" dirty="0"/>
              <a:t>: Forecasting demand over a time period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Marketing</a:t>
            </a:r>
            <a:r>
              <a:rPr lang="en-US" dirty="0"/>
              <a:t>: Predicting customer value using demographic data and purchasing habits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Information Systems</a:t>
            </a:r>
            <a:r>
              <a:rPr lang="en-US" dirty="0"/>
              <a:t>: Predicting a project budget based on past project information.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Management</a:t>
            </a:r>
            <a:r>
              <a:rPr lang="en-US" dirty="0"/>
              <a:t>: CEO Compensation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Economics</a:t>
            </a:r>
            <a:r>
              <a:rPr lang="en-US" dirty="0"/>
              <a:t>: Regression is everything.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611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Observational vs Experimental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Observational Data</a:t>
            </a:r>
            <a:r>
              <a:rPr lang="en-US" dirty="0"/>
              <a:t>: </a:t>
            </a:r>
            <a:r>
              <a:rPr lang="en-US" b="1" dirty="0"/>
              <a:t>: i</a:t>
            </a:r>
            <a:r>
              <a:rPr lang="en-US" dirty="0"/>
              <a:t>f the values of the independent variables, x′s, in a regression are uncontrolled (meaning not set in advance before observing y) but are measured without error, the data are </a:t>
            </a:r>
            <a:r>
              <a:rPr lang="en-US" b="1" dirty="0"/>
              <a:t>observational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Experimental Data</a:t>
            </a:r>
            <a:r>
              <a:rPr lang="en-US" dirty="0"/>
              <a:t>: If the values of the independent variables, x′s, in a regression are controlled using a designed experiment (i.e. set in advance before the value of y is observed), the data are </a:t>
            </a:r>
            <a:r>
              <a:rPr lang="en-US" b="1" dirty="0"/>
              <a:t>experimental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6EC357-2065-FF02-C933-E303603E4F0A}"/>
                  </a:ext>
                </a:extLst>
              </p14:cNvPr>
              <p14:cNvContentPartPr/>
              <p14:nvPr/>
            </p14:nvContentPartPr>
            <p14:xfrm>
              <a:off x="934200" y="1268640"/>
              <a:ext cx="7293240" cy="292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6EC357-2065-FF02-C933-E303603E4F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840" y="1259280"/>
                <a:ext cx="7311960" cy="29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17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7B2F6-1FEF-4B44-9534-7CB37CAF118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B43A5-2817-403B-951F-A22F863167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Which of the following models are linear?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72C3B-AB7D-4160-9326-CD78DAA5BE3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798FA77-1955-4536-81A7-C2D80009D6F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58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zMjN9"/>
  <p:tag name="SLIDO_TYPE" val="SlidoPoll"/>
  <p:tag name="SLIDO_POLL_UUID" val="e5c53016-e14d-42bc-8f41-6e0772b9cae7"/>
  <p:tag name="SLIDO_TIMELINE" val="W3sicG9sbFF1ZXN0aW9uVXVpZCI6IjU1Zjg4NzU3LTFiYjctNDZkMy04OTU0LTM5NTI1MDY1MzQzNyIsInNob3dSZXN1bHRzIjpmYWxzZSwic2hvd0NvcnJlY3RBbnN3ZXJzIjpmYWxzZSwidm90aW5nTG9ja2VkIjpmYWxzZX0seyJwb2xsUXVlc3Rpb25VdWlkIjoiNTVmODg3NTctMWJiNy00NmQzLTg5NTQtMzk1MjUwNjUzNDM3Iiwic2hvd1Jlc3VsdHMiOnRydWUsInNob3dDb3JyZWN0QW5zd2VycyI6ZmFsc2UsInZvdGluZ0xvY2tlZCI6ZmFsc2V9XQ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zNzF9"/>
  <p:tag name="SLIDO_TYPE" val="SlidoPoll"/>
  <p:tag name="SLIDO_POLL_UUID" val="084e3c3a-28b5-44da-a6ea-a1da8a4d3c44"/>
  <p:tag name="SLIDO_TIMELINE" val="W3sicG9sbFF1ZXN0aW9uVXVpZCI6ImQ1ZDMzNTdlLTc4NDMtNDZlNi1hMmEyLTYzOWRkOWU0Y2IwZSIsInNob3dSZXN1bHRzIjpmYWxzZSwic2hvd0NvcnJlY3RBbnN3ZXJzIjpmYWxzZSwidm90aW5nTG9ja2VkIjpmYWxzZX0seyJwb2xsUXVlc3Rpb25VdWlkIjoiZDVkMzM1N2UtNzg0My00NmU2LWEyYTItNjM5ZGQ5ZTRjYjBlIiwic2hvd1Jlc3VsdHMiOnRydWUsInNob3dDb3JyZWN0QW5zd2VycyI6ZmFsc2UsInZvdGluZ0xvY2tlZCI6ZmFsc2V9XQ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M0NjF9"/>
  <p:tag name="SLIDO_TYPE" val="SlidoPoll"/>
  <p:tag name="SLIDO_POLL_UUID" val="735d4996-6f35-4881-88b4-8a14ed762ad4"/>
  <p:tag name="SLIDO_TIMELINE" val="W3sicG9sbFF1ZXN0aW9uVXVpZCI6ImUwNWMzZWJiLTc3ODgtNDJhMi04MzFmLTk2NjU2NjgzYWQ3MCIsInNob3dSZXN1bHRzIjpmYWxzZSwic2hvd0NvcnJlY3RBbnN3ZXJzIjpmYWxzZSwidm90aW5nTG9ja2VkIjpmYWxzZX0seyJwb2xsUXVlc3Rpb25VdWlkIjoiZTA1YzNlYmItNzc4OC00MmEyLTgzMWYtOTY2NTY2ODNhZDcwIiwic2hvd1Jlc3VsdHMiOnRydWUsInNob3dDb3JyZWN0QW5zd2VycyI6ZmFsc2UsInZvdGluZ0xvY2tlZCI6ZmFsc2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0NTF9"/>
  <p:tag name="SLIDO_TYPE" val="SlidoPoll"/>
  <p:tag name="SLIDO_POLL_UUID" val="31135430-4ff3-4ac2-a9d8-bfbca33df6e6"/>
  <p:tag name="SLIDO_TIMELINE" val="W3sicG9sbFF1ZXN0aW9uVXVpZCI6IjAzNmM4MTI4LWMwOTQtNDlmZS05MzExLWU0NmNmMjA1MWI2MyIsInNob3dSZXN1bHRzIjpmYWxzZSwic2hvd0NvcnJlY3RBbnN3ZXJzIjpmYWxzZSwidm90aW5nTG9ja2VkIjpmYWxzZX0seyJwb2xsUXVlc3Rpb25VdWlkIjoiMDM2YzgxMjgtYzA5NC00OWZlLTkzMTEtZTQ2Y2YyMDUxYjYzIiwic2hvd1Jlc3VsdHMiOnRydWUsInNob3dDb3JyZWN0QW5zd2VycyI6ZmFsc2UsInZvdGluZ0xvY2tlZCI6ZmFsc2V9XQ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1MTF9"/>
  <p:tag name="SLIDO_TYPE" val="SlidoPoll"/>
  <p:tag name="SLIDO_POLL_UUID" val="24b54cab-222d-4c9a-b0f3-2eaf0155e6f9"/>
  <p:tag name="SLIDO_TIMELINE" val="W3sicG9sbFF1ZXN0aW9uVXVpZCI6Ijg0YTRlNjFmLTI3ZjEtNGNlOC1hNzA0LTZlZmFlYjA2MDVmNiIsInNob3dSZXN1bHRzIjpmYWxzZSwic2hvd0NvcnJlY3RBbnN3ZXJzIjpmYWxzZSwidm90aW5nTG9ja2VkIjpmYWxzZX0seyJwb2xsUXVlc3Rpb25VdWlkIjoiODRhNGU2MWYtMjdmMS00Y2U4LWE3MDQtNmVmYWViMDYwNWY2Iiwic2hvd1Jlc3VsdHMiOnRydWUsInNob3dDb3JyZWN0QW5zd2VycyI6ZmFsc2UsInZvdGluZ0xvY2tlZCI6ZmFsc2V9XQ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yNjV9"/>
  <p:tag name="SLIDO_TYPE" val="SlidoPoll"/>
  <p:tag name="SLIDO_POLL_UUID" val="d3e7b40a-d288-46eb-bfd5-71cdb47a57a6"/>
  <p:tag name="SLIDO_TIMELINE" val="W3sicG9sbFF1ZXN0aW9uVXVpZCI6ImVhYzZiNDMyLTMyMzMtNDk3MC05NzA0LWZmM2YwMTg3M2QxNiIsInNob3dSZXN1bHRzIjpmYWxzZSwic2hvd0NvcnJlY3RBbnN3ZXJzIjpmYWxzZSwidm90aW5nTG9ja2VkIjpmYWxzZX0seyJwb2xsUXVlc3Rpb25VdWlkIjoiZWFjNmI0MzItMzIzMy00OTcwLTk3MDQtZmYzZjAxODczZDE2Iiwic2hvd1Jlc3VsdHMiOnRydWUsInNob3dDb3JyZWN0QW5zd2VycyI6ZmFsc2UsInZvdGluZ0xvY2tlZCI6ZmFsc2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15257</TotalTime>
  <Words>980</Words>
  <Application>Microsoft Office PowerPoint</Application>
  <PresentationFormat>Widescreen</PresentationFormat>
  <Paragraphs>128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Roboto Slab</vt:lpstr>
      <vt:lpstr>Courier New</vt:lpstr>
      <vt:lpstr>Wingdings</vt:lpstr>
      <vt:lpstr>Lato</vt:lpstr>
      <vt:lpstr>Cambria Math</vt:lpstr>
      <vt:lpstr>Arial</vt:lpstr>
      <vt:lpstr>Lato Light</vt:lpstr>
      <vt:lpstr>Office Theme</vt:lpstr>
      <vt:lpstr>Module 1</vt:lpstr>
      <vt:lpstr>Simple Linear Regression</vt:lpstr>
      <vt:lpstr>Regression</vt:lpstr>
      <vt:lpstr>Regression</vt:lpstr>
      <vt:lpstr>Linear Regression</vt:lpstr>
      <vt:lpstr>Linear Regression</vt:lpstr>
      <vt:lpstr>Linear Regression Uses</vt:lpstr>
      <vt:lpstr>Observational vs Experimental Data</vt:lpstr>
      <vt:lpstr>PowerPoint Presentation</vt:lpstr>
      <vt:lpstr>The First-Order Model</vt:lpstr>
      <vt:lpstr>Fitting a Model</vt:lpstr>
      <vt:lpstr>Fitting a Model</vt:lpstr>
      <vt:lpstr>Fitting a Model</vt:lpstr>
      <vt:lpstr>Terminology</vt:lpstr>
      <vt:lpstr>PowerPoint Presentation</vt:lpstr>
      <vt:lpstr>PowerPoint Presentation</vt:lpstr>
      <vt:lpstr>PowerPoint Presentation</vt:lpstr>
      <vt:lpstr>Fitting a Linear Regression Model in R</vt:lpstr>
      <vt:lpstr>Practice</vt:lpstr>
      <vt:lpstr>Fitting a Model</vt:lpstr>
      <vt:lpstr>(Least-Squares) Estimates</vt:lpstr>
      <vt:lpstr>Fitting a Model</vt:lpstr>
      <vt:lpstr>Predicted Values</vt:lpstr>
      <vt:lpstr>Predicted Values</vt:lpstr>
      <vt:lpstr>Predicted Values</vt:lpstr>
      <vt:lpstr>Residual (Errors)</vt:lpstr>
      <vt:lpstr>Residual (Errors)</vt:lpstr>
      <vt:lpstr>Residual (Errors)</vt:lpstr>
      <vt:lpstr>Performance Metrics</vt:lpstr>
      <vt:lpstr>Practice</vt:lpstr>
      <vt:lpstr>The Sum of Squared Errors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209</cp:revision>
  <dcterms:modified xsi:type="dcterms:W3CDTF">2025-02-05T18:10:15Z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