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ink/ink8.xml" ContentType="application/inkml+xml"/>
  <Override PartName="/ppt/notesSlides/notesSlide12.xml" ContentType="application/vnd.openxmlformats-officedocument.presentationml.notesSlide+xml"/>
  <Override PartName="/ppt/ink/ink9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301" r:id="rId2"/>
    <p:sldId id="265" r:id="rId3"/>
    <p:sldId id="632" r:id="rId4"/>
    <p:sldId id="638" r:id="rId5"/>
    <p:sldId id="639" r:id="rId6"/>
    <p:sldId id="640" r:id="rId7"/>
    <p:sldId id="641" r:id="rId8"/>
    <p:sldId id="642" r:id="rId9"/>
    <p:sldId id="643" r:id="rId10"/>
    <p:sldId id="645" r:id="rId11"/>
    <p:sldId id="644" r:id="rId12"/>
    <p:sldId id="646" r:id="rId13"/>
    <p:sldId id="647" r:id="rId14"/>
    <p:sldId id="648" r:id="rId15"/>
  </p:sldIdLst>
  <p:sldSz cx="12192000" cy="6858000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Lato Light" panose="020F0502020204030203" pitchFamily="34" charset="0"/>
      <p:regular r:id="rId22"/>
      <p:bold r:id="rId23"/>
      <p:italic r:id="rId24"/>
      <p:boldItalic r:id="rId25"/>
    </p:embeddedFont>
    <p:embeddedFont>
      <p:font typeface="Roboto Slab" pitchFamily="2" charset="0"/>
      <p:regular r:id="rId26"/>
      <p:bold r:id="rId27"/>
    </p:embeddedFont>
  </p:embeddedFontLst>
  <p:custDataLst>
    <p:tags r:id="rId2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71"/>
    <p:restoredTop sz="96327"/>
  </p:normalViewPr>
  <p:slideViewPr>
    <p:cSldViewPr snapToGrid="0">
      <p:cViewPr varScale="1">
        <p:scale>
          <a:sx n="88" d="100"/>
          <a:sy n="88" d="100"/>
        </p:scale>
        <p:origin x="93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gs" Target="tags/tag1.xml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6:43:32.6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24T16:43:37.685"/>
    </inkml:context>
  </inkml:definitions>
  <inkml:trace contextRef="#ctx0" brushRef="#br0">3911 9279 5519 0,'-2'-4'496'0,"1"1"-496"0,1 2 0 0,0-1 0 0,0 1 1072 0,0 0 112 0,0-1 32 0,0-1 0 15,0-1 672-15,0-1 144 0,1-1 16 0,-2 2 16 16,1-1 240-16,0 3 64 0,0-1 0 0,-2 1 0 16,1 2-576-16,-2 2-128 0,0-1 0 0,-1 2-16 15,0 1-208-15,-2 3-32 0,1 0-16 0,-3 3 0 16,4 0-400-16,-1 3-80 15,0 1-16-15,3 0 0 0,-1 2-512 0,1-2-128 0,1 1 0 0,-1 2-16 0,4-1-240 0,-1-1 0 16,1-1 128-16,2-1-128 0,-1-4 0 0,2 1 0 16,-5-10 0-16,0 0 0 15,0 0 0-15,0 0 0 0,0 0 0 0,57 32 0 16,-57-32 0-16,0 0 0 0,0 0-128 0,56-3 128 0,-56 3-144 16,0 0 144-16,43-17-208 0,-30 10 80 0,-2-1 128 0,2-4-192 0,-4 0 192 0,1-1-192 15,-1-1 192-15,-2-2 176 0,1 1-48 0,-1-1 0 16,0-1 112-16,-1 0 16 0,0 0 0 0,-2 0 0 15,0 0-48-15,-1 1 0 0,0-1 0 0,-2 1 0 32,-1-1 48-32,0 2 0 0,0 0 0 0,0 1 0 0,0 2-32 0,2 0 0 0,-1 2 0 0,1 2 0 15,-1 1-96-15,0 3-128 0,2 1 176 0,0 1-176 16,0 2 128-16,0 3-128 0,-1 1 0 0,1 5 0 31,0 2 0-31,0 5 0 0,0 4 0 0,1 2 0 0,-1 4-160 0,1 2 160 0,-1 3-160 0,1 3 160 16,0 4-192-16,1 3 192 0,0-2-208 0,1 1 80 15,0-3-128-15,1 0-32 16,1-1 0-16,-2-2 0 0,1-3 80 0,-3-3 16 16,-1 1 0-16,-3-4 0 0,0 1 192 0,-3-4 0 15,0 1 0-15,-1-3-144 0,0-3 144 0,-3-1 0 16,0 1 0-16,-3 0 0 0,1-1 0 0,-2-3 0 16,0-3 160-16,1-3-160 0,1 0 384 0,-2-3 0 15,1-1-16-15,-1-2 0 0,0 1 128 0,-1-2 16 16,-2-2 16-16,-1-2 0 0,-1-2 80 0,0-1 16 15,1 0 0-15,1-3 0 0,0 2-224 0,2-4-32 0,1 1-16 0,0-2 0 16,1 2-208-16,1-2-144 0,2 2 192 0,0-2-192 16,2 2 0-16,0 0 0 0,4 2 0 0,1 1 0 31,1-2-448-31,1 3-32 0,1 0-16 0,-1 1 0 16,3 2-496-16,-1 1-96 0,0 0-32 0,2-1-12128 0,1 1-2432 0</inkml:trace>
  <inkml:trace contextRef="#ctx0" brushRef="#br0" timeOffset="523.08">4484 9597 15663 0,'0'2'1392'0,"0"-2"-1120"0,2 0-272 0,-1 1 0 0,2-1 960 0,0 0 144 0,1 0 32 0,2 1 0 15,3-1 880-15,-9 0 176 0,0 0 48 0,0 0 0 16,0 0-880-16,67 0-160 0,-67 0-48 0,0 0 0 0,0 0-480 0,51-7-96 16,-39 5-32-16,-2-1 0 0,0 1-256 0,0 0-48 15,0-1-16-15,-2 1 0 0,1 1-224 0,-2-2 0 16,-1 2 0-16,-1 1 0 16,1-2-1408-16,-2 2-240 0</inkml:trace>
  <inkml:trace contextRef="#ctx0" brushRef="#br0" timeOffset="702.48">4487 9768 26719 0,'7'-1'1184'0,"-3"-1"240"0,2 1-1136 0,0 1-288 16,-1 0 0-16,-2-1 0 0,3-1 2160 0,-6 2 368 0,0 0 80 0,49-13 16 15,-49 13-896-15,47-9-160 0,-47 9-32 0,0 0-16 16,52-13-976-16,-52 13-192 0,0 0-32 0,0 0-16 15,0 0-304-15,55-3-144 16,-55 3 16-16,0 0-18752 0</inkml:trace>
  <inkml:trace contextRef="#ctx1" brushRef="#br0">18681 13458 0,'-131'-76'0,"-3"-16"0,62 37 31,31 28-31,19 17 15,10 10 1,9 2 0</inkml:trace>
  <inkml:trace contextRef="#ctx0" brushRef="#br0" timeOffset="5884.26">16181 7488 11967 0,'0'-1'1072'0,"0"-2"-864"16,1 0-208-16,1 2 0 0,-1-4 384 0,0 1 48 0,4-3 0 0,2-4 0 0,4-5 1488 0,2-2 288 15,1 2 64-15,0 1 16 0,3 1-624 0,-1 2-112 16,-1 2-16-16,1 2-16 0,1 1-352 0,0 0-64 15,2 0-16-15,0 1 0 0,-19 6-256 0,0 0-48 16,46-7-16-16,-46 7 0 0,0 0-304 0,0 0-64 16,0 0-16-16,0 0 0 0,68 27-256 0,-68-27-128 0,0 0 128 0,0 0-128 15,28 46 0-15,-28-46 0 0,0 0 0 0,5 51 0 16,-8-32-128-16,-1 2-16 0,-4 0 0 0,-3 0 0 31,0 0-272-31,-5 2-48 0,-1 1-16 0,-1-1 0 0,1-2 16 0,-1 0 0 16,-1 0 0-16,2 0 0 0,2 2 464 0,1-5 0 0,5-2 0 0,1 0 0 15,2-2 736-15,2-2 240 0,2 1 48 0,2-2 16 16,0-1-1696-16,2-1-352 16,-1-2-64-16,2 0-16 0,1 0 832 0,1-1 256 0,0 1-160 0,1 0 160 15,0 0 0-15,-1-3 176 0,2 0-16 0,-1-1 0 16,1 1 224-16,0-1 64 0,0 0 0 0,2 0 0 16,-2-2 48-16,0 1 16 0,0-2 0 0,0 0 0 15,-3 0-32-15,2 0 0 0,-1 0 0 0,0 0 0 0,-1 1-16 0,-3 0 0 16,2 1 0-16,-3 2 0 0,0 2-64 0,-1 1-16 15,-4 1 0-15,1 4 0 0,-1 0-160 0,-4 4-32 16,1 4-16-16,-2 1 0 0,-2 3-176 0,2 3 0 16,1 1 0-16,0 0 128 0,1 5-128 0,-1 2 0 15,4 5 0-15,-1 2 0 0,3-5 0 0,2-3 0 16,2-2 0-16,2 5 0 0,3 7-176 0,1 2 176 16,2 4-128-16,4-5 128 0,0-3-160 0,0-2 160 0,-13-40-192 0,28 77 192 15,-28-77 0-15,25 73-128 16,-25-73 128-16,27 76 0 0,-11-35 0 0,-1 1 0 15,2 3 0-15,-1-1 0 0,-1 0 0 0,-1 0 0 16,0-2 0-16,-1 1 0 0,-1-2 0 0,0-2 0 0,0 1 0 0,-3-1 0 16,-9-39 0-16,19 68 144 0,-19-68-144 0,15 65 128 15,-15-65 80-15,13 55 16 0,-13-55 0 0,10 47 0 16,-10-47 16-16,4 38 0 0,-5-20 0 0,-3-2 0 16,-4-2 112-16,-3 0 32 0,-4 0 0 0,-4-3 0 15,1-1 112-15,-5-1 16 0,-6 1 16 0,-1-3 0 0,2 1 32 16,-6-1 0-16,-4-1 0 0,-9 0 0 0,-4 1-112 0,-3 0 0 15,-1 0-16-15,3-3 0 0,3-3-160 0,3-1-16 16,7-2-16-16,1-3 0 16,2 0-240-16,5-4 0 0,6 1 0 0,4-2 0 15,5-4-368-15,5-2-160 0,5-1-48 16,8-7-20912-16</inkml:trace>
  <inkml:trace contextRef="#ctx0" brushRef="#br0" timeOffset="26961.26">7626 9758 6671 0,'-2'5'592'0,"1"-4"-464"16,1 0-128-16,0-1 0 0,0 0 0 0,0 0 0 0,0 2 0 0,0-1 0 15,0 2 0-15,0 0 0 0,1 0 416 0,1-2 160 16,-1 1 48-16,1-1 0 0,1-1 48 0,-1 1 16 16,0-1 0-16,-1 2 0 0,1-2-400 0,-2 1-80 15,1-1-16-15,-2 2 0 0,1-1 96 0,0 0 16 16,-2 1 0-16,1-1 0 0,-1 2 432 0,1 0 96 0,0-2 0 15,-1 1 16-15,1-1 64 0,-1 1 16 16,2-2 0-16,0 0 0 0,0 0-96 0,0 0-32 0,0 1 0 0,0-2 0 16,2-1-160-16,-2 1-16 0,3-2-16 0,-2 0 0 15,2-1 32-15,1 0 0 16,0-1 0-16,0 0 0 0,4 0-160 0,-3-2-32 16,4 0 0-16,1 0 0 0,-1 2-32 0,3-4-16 0,-1 1 0 0,0-1 0 15,2 2-32-15,0 0-16 0,-1-1 0 0,1-1 0 16,0 2-96-16,0 0 0 0,-1 0-16 0,1 0 0 15,0 0-48-15,1-2 0 0,-1 1 0 0,1-2 0 16,1 1 80-16,-1 0 16 0,2-3 0 0,1 1 0 0,1 0-32 0,2-1 0 16,0 0 0-16,1 0 0 0,-1 2-256 0,0 1 128 15,2-3-128-15,-1 1 0 0,1 1 0 0,-1 0 0 16,1-1 0-16,2 0 0 16,5-2 0-16,-1-1 0 0,2 0 0 0,-1-2 0 15,1 1 128-15,0-1-128 0,2 0 0 0,-1 1 0 0,0 1 128 0,0-2-128 16,0 2 0-16,-1 0 0 0,-2 1 192 0,0-1-64 15,2 0 0-15,0 1-128 0,-1-1 176 0,0 0-176 0,0 0 160 0,0 0-160 16,0 0 208-16,0 1-48 0,-3 2-16 0,1-1 0 16,2 0 48-16,-1-1 0 0,1-3 0 0,1 2 0 15,-2 2 0-15,2-3 0 0,1 0 0 0,2 1 0 16,-2-2-64-16,4 1-128 16,5-4 192-16,0-2-64 0,3 0-128 0,2-2 128 0,5-2-128 0,-2-1 128 15,-5 4-128-15,1-1 0 0,0 2 0 0,1-2 128 16,-1 2-128-16,-2 0 0 0,1 1 0 0,-5 2 0 15,0 0 0-15,-1-2 128 0,-1 1-128 0,-2 1 0 16,2 1 160-16,-4 0-160 0,-4 3 192 0,3-2-192 0,2 1 224 0,-2 1-64 16,-4 1-16-16,1-1 0 15,2 1 0-15,2-2 0 0,4-2 0 0,0 0 0 0,1 0-144 0,-2 0 0 16,-1 0 144-16,2-1-144 0,3-2 0 0,1-3 0 16,1 1 0-16,-2 0 128 0,1 0-128 0,-1 1 0 15,1 1 0-15,-2 0 0 0,-1 3 0 0,-1 0 0 16,-2 3 0-16,0 0 128 0,0-2-128 0,0 4 0 15,0-3 0-15,-2 1 0 0,2 0 0 0,0-1 0 16,3 1 0-16,-2-1 128 0,-1 4-128 0,2-2 0 0,-1 1 128 16,2-1-128-16,-1 0 0 0,-2 1 144 0,2-1-144 0,-4 0 0 31,-2 3 128-31,-1 0-128 0,1-1 0 0,0-2 0 16,-1 2 0-16,-3 0 160 0,-8 2-160 0,-1 2 128 0,-1 0-128 0,-1 0 160 0,-2 0-160 0,-3 1 160 31,-3 2-160-31,-1 0 0 0,-2 0 144 0,-3 2-144 15,-1-1 0-15,0 2 0 0,-1 0 0 0,-1-1 0 16,1 2-512 0,-2-1-80-16,-1-1-16 0,0 2 0 0,-2 0-864 0,0 2-192 0,-2 1-16 0,-2 2-14064 15</inkml:trace>
  <inkml:trace contextRef="#ctx0" brushRef="#br0" timeOffset="38603.15">12372 9843 7359 0,'0'0'656'0,"0"0"-528"0,2 0-128 0,-1 0 0 0,2 0 752 0,-2-1 112 16,4-1 32-16,3-2 0 0,3 0 1552 0,4-3 320 0,0-2 64 0,2 1 16 15,0-2-480-15,0 0-80 0,-2-1-32 0,4-2 0 16,-4 0-672-16,2-1-144 0,0 0-32 0,0 0 0 15,0-2-448-15,3-1-80 0,4-2-32 0,1-3 0 0,4 1-288 0,0 0-64 32,4-2-16-32,1-1 0 0,5-2-176 0,9-7-48 0,7-5 0 0,6-2 0 0,0 2-64 0,1 0 0 15,-1 3-16-15,-2-1 0 0,-1 1-176 0,0 0 0 16,-4-1 144-16,-4 3-144 16,0 1 0-16,1 0 128 0,1-3-128 0,3-3 0 0,3-3 176 0,1-2-48 15,2-1 0-15,-2-1 0 16,4 0 0-16,2-2 0 0,7-2 0 0,0-1 0 0,-2 2 0 0,-2 0-128 15,-3 3 192-15,2-3-64 0,2-1-128 0,0-2 192 0,6-1-192 0,1 1 192 16,0 4-192-16,-2 2 128 0,-2 1-128 0,-3 2 128 31,-1-1-128-31,-7 5 0 0,-5 3 0 0,-1 1 0 0,0 0 0 0,0-3 0 0,3 2 128 0,-1-2-128 16,-3 2 0-16,-4 1 0 16,-3 2 0-16,-3 0 0 0,1 3 0 0,-4 1 128 15,0 1-128-15,-4 3 128 0,-5 4 64 0,-4 2 0 0,-4 1 0 0,-4 1 0 16,-4 3 16-16,-4 2 16 0,-3 1 0 0,-5 3 0 15,-1 1-32-15,-4 1-16 0,-1 2 0 0,-3-1 0 16,-3 1-176-16,1 1 192 0,-2 0-192 0,-1 2 192 16,-3 0-336-16,-3 1-64 0,-1 3-16 0,-4 2 0 31,-1 1-608-31,-4 4-112 0</inkml:trace>
  <inkml:trace contextRef="#ctx0" brushRef="#br0" timeOffset="59053.99">15599 10852 6447 0,'-4'-12'576'0,"1"5"-576"0,1 5 0 0,1-1 0 0,0 0 1648 0,-1 0 208 0,1-1 64 0,-2-2 0 16,-3-5 736-16,-2-3 160 0,-2-2 16 0,0-1 16 16,0-1-464-16,3-2-80 0,-3 0-32 0,0-1 0 15,0-1-800-15,-4 0-144 16,0 1-48-16,-4-1 0 0,-1 2-304 0,0 0-64 15,-4-1-16-15,-1 1 0 0,-1 2-336 0,-2-1-80 0,-3 1-16 0,-4-2 0 16,-1 2-208-16,-3-1-64 0,-5 3 0 0,0-3 0 0,-3-1 0 16,0 1-16-16,2 0 0 0,0 2 0 15,0 2 16-15,-1 2 0 0,-2 2 0 0,2 1 0 0,0 3-192 0,-3-2 128 16,-3 4-128-16,0-1 128 0,-1 3-128 0,-2 2 128 16,-1 1-128-16,-1 3 128 0,1 2-128 0,-3 2 128 15,-2 3-128-15,-2 3 128 0,0 1-128 0,0 2 0 16,1 2 0-16,2 0 128 0,0-1-128 0,2-1 0 15,5-1 0-15,-3 1 0 0,0 1 0 0,-2 0 0 16,5 3 128-16,0-1-128 0,1 3 0 0,0-3 0 16,0 1 0-16,2-2 128 0,3 1-128 0,1-1 0 0,-6 5 0 0,0 1 128 15,-1 3-128-15,1-2 0 0,-1 3 0 0,0 1 0 16,1-1 0-16,0 1 0 0,-1 3 128 0,1-1-128 16,3 0 0-16,3 1 0 0,2-1 0 0,2 3 0 15,2 2 0-15,-1 3 0 16,1 6 0-16,-1 3 0 0,1 6 0 0,2 0 0 15,3-1 0-15,1 1 0 0,1 1 0 0,2-3 0 16,5-5 0-16,1-2 0 0,3-1 0 0,-3 6 0 16,0 2 0-16,0 3 0 0,2 0 0 0,0 0 0 0,2 3 0 0,0-4 0 15,2-3 0-15,1-2 0 0,1-1 0 0,1-1 0 16,1-1 0-16,1 2 0 0,2 0 0 0,2 0 0 16,2 2 0-16,2-2 0 0,3-2 0 0,4-2 0 15,0-1-128-15,5-5 128 0,1 0 0 0,-8-38 0 0,21 64 0 0,-21-64 0 16,28 59 0-16,-28-59 0 0,35 61 0 0,-35-61 0 15,45 60 0-15,-45-60 0 0,54 54-128 0,-54-54 128 16,61 48 0-16,-61-48 0 0,65 44 0 0,-65-44 0 16,72 39-144-16,-72-39 144 15,73 34 0-15,-73-34 0 0,77 27 0 0,-77-27 0 0,82 23-128 0,-82-23 128 16,90 15 0-16,-90-15 0 16,98 14-144-16,-98-14 144 0,100 13 0 0,-100-13-144 0,92 11 144 0,-92-11 0 0,103 8 0 0,-47-6-128 15,4 0 128-15,-1 1 0 16,2-2-144-16,-1 3 144 0,3-1 0 0,-1-2-176 0,0 1 176 0,0-4-128 15,-3 1 128-15,1-2-128 0,3-2 128 0,1 0-128 16,4 3 128-16,-2-3 0 0,2 4-144 0,-5-2 144 16,0 0 0-16,-3 0-144 0,-2-1 144 0,3 0 0 15,1 1 0-15,-1-1-128 0,1 1 128 0,-1 0 0 16,0 0 0-16,-4-1 0 16,0-2-128-16,-1-2 128 0,2 0 0 0,2-1 0 0,-1-1 0 0,-1 2 0 15,1-2 0-15,-2 0 0 0,-2 0 0 0,-1-1 0 0,-2 1 0 16,-1 0 0-16,0 1 0 0,-1 0 0 0,4-1 0 0,-2 0 0 15,1-2 0-15,-3 3 0 0,0-1 0 0,-2 0 0 16,-1 3 0-16,-47 7 0 0,84-13 0 0,-84 13 128 16,81-7-128-16,-81 7 0 0,75-7 0 0,-75 7 0 31,69-3 0-31,-69 3 0 0,63-1 0 0,-63 1 0 0,0 0 0 0,70-3 0 0,-70 3 0 0,0 0 0 16,0 0 0-16,0 0 0 0,0 0 128 0,45-7-128 31,-47 5 0-31,0 1 0 0,-1 0 0 0,-4-4 0 15,-3 2-176-15,-4 2-18800 0</inkml:trace>
  <inkml:trace contextRef="#ctx0" brushRef="#br0" timeOffset="63877.43">15539 10525 13823 0,'-2'-1'1216'0,"-1"-2"-960"0,1 2-256 0,2-1 0 0,0 0 448 0,-2-3 64 0,-1-2 0 0,-4-5 0 16,-2-5 400-16,-3-3 96 0,-3 0 16 0,1 0 0 16,-3 3 384-16,-1-1 96 0,0 2 16 0,-4 2 0 15,1 0-144-15,-3 0-32 0,2 1 0 0,-5 1 0 16,-1 0 160-16,-2 1 32 0,0 0 0 0,1-2 0 15,-3 2-464-15,1-1-96 0,0 1-16 0,-1 0 0 16,-2 1-448-16,-1-1-80 0,1 2-32 0,1-1 0 16,4 3-96-16,-4-1-32 0,-1 1 0 0,-3 0 0 0,1-1-48 0,-4 3-16 15,1 1 0-15,-4-1 0 0,-3 1-16 0,0 0 0 16,1 1 0-16,-3 0 0 0,0 3-48 0,3 0-16 16,2 2 0-16,-3 0 0 0,-5 3-128 0,-5 0 0 15,-4 2 144-15,-3 3-144 0,-2 2 0 0,-3 2 0 16,-3 3 0-16,-1 2 0 0,2 3 0 0,-4 2 0 15,2 2 0-15,-1 3 0 0,-1 2 0 0,-1-2 0 16,6 1 0-16,3-3 0 0,1 0 0 0,-3 4 0 16,0 3 0-16,0 1 0 0,2 3 0 0,-1 0 128 0,2 1-128 0,0 0 0 15,0 1 0-15,-1 1 0 0,1 1 0 0,0 0 0 16,3 2 0-16,4 0 0 0,3 1 0 0,3-1 0 16,2 0 0-16,5 0 128 0,3-1-128 0,2 4 128 15,2 2 0-15,1 2 0 0,6 2 0 0,3-4 0 16,4 1-128-16,3-2 144 0,2-2-144 0,5-1 160 15,2 2-160-15,3 2 0 0,2 2 0 0,4 0 128 16,2-1-128-16,2-2 0 0,3 1 0 0,3-2 0 16,2-1 0-16,1-2 0 0,1 0 0 0,-11-44 0 15,30 88 0-15,-15-43 0 0,-15-45 0 0,37 86 0 16,-37-86-128-16,44 87 128 0,-44-87 0 0,52 84 0 0,-52-84 0 16,57 80 0-16,-57-80-144 0,59 81 144 15,-59-81 0-15,58 76 0 0,-58-76 0 0,58 72 0 0,-58-72 0 0,62 71 0 16,-62-71 0-16,72 73 0 0,-72-73 0 0,80 71 0 15,-80-71 0-15,85 64 0 0,-85-64 0 0,92 59 0 16,-92-59 0-16,98 52 0 16,-98-52 0-16,104 44 0 0,-104-44 0 0,105 30 0 0,-47-18-144 0,7-2 144 15,5 0 0-15,4-1-144 0,-1-2 144 0,1-3 0 16,-1-1 0-16,-1-3 0 0,3 0 0 0,1-2-128 16,3 2 128-16,0-1 0 0,-2 1 0 0,0-3 0 0,0-1 0 0,0-2-128 15,2 2 128-15,2-3 0 0,1 1 0 0,0-1-128 16,1-1 128-16,-2-4 0 0,-4 0-144 0,4-2 144 15,1-2 0-15,-7 2-144 0,-9 3 144 0,3-5 0 16,1 0-128-16,2-3 128 0,1 0 0 0,-2-2 0 16,-4 1 0-16,-3-1 0 15,0-1 0-15,-4-2 0 0,0 0 0 0,-5-2 0 0,-2 2 128 0,0-3-128 16,0-2 192-16,4-4-64 0,1-4-128 0,-2 1 192 16,1-3-192-16,-5 0 128 0,-2-1-128 0,-7-1 0 0,0-2 128 15,-7 0-128-15,1-1 0 0,-7 3 0 0,-2 2 144 0,0-3-144 16,1-5 128-16,-4-3-128 0,0 1 208 0,-3 0-32 15,-5-1-16-15,-3 1 0 0,-4 2 96 16,-5 0 32-16,-3 2 0 0,-4 1 0 16,-1 1 48-16,-2-3 16 0,-4 0 0 0,-3-8 0 0,-4-5 32 0,-5-5 0 15,-2 3 0-15,-4-1 0 0,-1 3 0 0,-3 0 16 16,0 4 0-16,-1-3 0 0,-4-3-16 0,-2-3-16 16,-1-1 0-16,-4-3 0 0,-3 3-112 0,-4 2-32 15,3 6 0-15,-2 2 0 0,-5-4-80 0,-5 0-16 16,-5-4 0-16,-2 3 0 0,3 6-128 0,-4 3 160 15,1 3-160-15,-4 6 160 0,1 4-160 0,1 5 0 16,1 3 0-16,-8 1 128 0,-3 2-352 0,-1 4-80 0,4 6-16 0,-3 5 0 31,-2 3-528-31,-9 5-112 0,-6 7-32 0,-6 5 0 16,0 6-272-16,-8 9-48 0,-11 9-16 0,-5 11-18752 0</inkml:trace>
  <inkml:trace contextRef="#ctx0" brushRef="#br0" timeOffset="65019.47">16932 11283 8287 0,'14'-5'736'0,"2"1"-592"0,-3 0-144 0,-2 0 0 0,2-1 512 0,7-3 80 16,18-6 16-16,22-10 0 15,28-10 1008-15,19-8 208 0,5 1 32 0,0-2 16 0,-1 4-496 0,-2-1-96 16,-7 2-32-16,-2-2 0 0,0-2-464 0,-1 1-80 16,-3 3-32-16,-1 1 0 0,1 0-64 0,-3 2-16 15,-4 3 0-15,6-4 0 0,4 0-16 0,0 2 0 16,-5 3 0-16,1 0 0 0,-1-2 0 0,0 3-16 15,-5 2 0-15,-5 4 0 0,-2 6-64 0,-8-1-16 16,-5 4 0-16,-8 1 0 0,-6 4-240 0,-10 0-48 0,-8 4-16 0,-9 1 0 16,-28 5-176-16,0 0 0 0,45 0 0 0,-40 1 0 15,-7 2-192-15,-2-2-128 0,-3 2-32 0,-6 1 0 32,-4 3-752-32,-7 2-160 0,-4 2-16 0,-6 2-11440 0</inkml:trace>
  <inkml:trace contextRef="#ctx0" brushRef="#br0" timeOffset="65525.55">17267 10873 1839 0,'7'0'160'0,"-3"-1"-160"0,-1-1 0 0,-4 2 0 0,-1 2 1216 0,2-2 192 0,2 0 64 0,-2 1 0 16,-3 3 1184-16,-5 3 240 0,-4 3 48 0,-6 3 16 16,-3 1-816-16,-5 3-160 0,-1 0-48 0,-2 1 0 0,-4 6-608 0,-2 0-128 15,-3 5-32-15,0-1 0 0,7-3-496 0,0 1-96 16,-5 2-32-16,2 3 0 0,2 0-544 0,1-1 0 16,5-2 0-16,5-1 0 0,4-3 320 0,6-3-32 15,2-1-16-15,5-3 0 0,4-17 256 16,0 0 48-16,0 0 16 0,0 0 0 0,45 56 16 0,-45-56 0 15,0 0 0-15,68 14 0 0,-68-14-48 0,58 5-16 16,-58-5 0-16,65-3 0 0,-65 3-160 0,76-3-16 16,-76 3-16-16,79 1 0 0,-79-1-96 0,80 3-32 15,-80-3 0-15,77 5 0 0,-77-5-224 0,74 5 0 16,-74-5 128-16,63 4-128 0,-63-4 0 0,54 5-288 16,-54-5 64-16,47 4 16 15,-47-4-1312-15,0 0-256 0,52 4-48 0,-52-4-8800 16,0 0-1776-16</inkml:trace>
  <inkml:trace contextRef="#ctx0" brushRef="#br0" timeOffset="69371.25">20802 10403 15663 0,'0'-3'1392'0,"0"0"-1120"0,0 0-272 0,1 0 0 0,-1 0 1152 0,1-2 160 0,1-7 32 0,-1-6 16 15,2-6 1632-15,0-3 320 16,-2 0 64-16,2 3 16 0,-3 0-1200 0,2 0-224 16,-2 3-48-16,0-3-16 0,1 2-1104 0,-1-4-224 0,1 2-32 0,1-1-16 15,1 1-272-15,-2 0-64 0,-1 1-16 0,-1-1 0 16,-1 3-176-16,-1 0 128 0,2 2-128 0,-2 1 128 0,2 2 0 0,-4 2-128 31,1 4 192-31,-1 2-64 0,-1 2 16 0,-1 3 0 16,-2 3 0-16,-1 3 0 0,-1 1-144 0,-2 5 0 15,1 2 0-15,-2 3 128 0,0 2-128 0,-3 8-144 16,0 7 144-16,0 4-208 0,0 2-48 0,3 1 0 16,-1 2 0-16,3 2 0 0,3 2 64 0,2 0 16 0,3-3 0 15,1-2 0 1,2-2-256-16,1-3-48 0,3-3-16 0,-1-3 0 15,1-1-80-15,-3-27-32 0,9 44 0 0,-9-44 0 0,0 0 256 0,17 48 48 0,-17-48 16 0,0 0 0 16,0 0 128-16,0 0 32 0,0 0 0 0,42 39 0 16,-42-39 128-16,0 0 176 0,0 0-48 0,0 0 0 15,0 0 336-15,51-19 64 0,-38 9 16 0,-2-2 0 16,2 0-32-16,-2-1 0 0,0-3 0 0,0 0 0 16,1-1-112-16,-4-2-16 0,1-1-16 0,-1-2 0 15,-1-1 0-15,-1-2 0 0,-2-2 0 0,0 0 0 16,-1 0-32-16,-1 0 0 0,-1 3 0 0,0 3 0 0,-1 0-16 0,0 3-16 15,0-1 0-15,0 2 0 0,-1 3-64 0,1 2-16 16,0 2 0-16,-1 3 0 0,-1 1-96 0,1 3-128 16,-1 3 176-16,1 0-176 0,0 1 160 0,-4 2-160 15,3 3 128-15,0 2-128 0,-1 4 0 0,0 2 0 16,2 3 0-16,0 4 0 0,1 2 0 0,0 3-144 16,2 3 144-16,1 2-160 0,3 1-32 0,0 1 0 15,-1-4 0-15,1-2 0 0,-6-27-160 0,13 48-32 16,-13-48-16-16,12 40 0 0,-7-25 160 0,-1 0 48 0,0-3 0 0,-1 0 0 15,1-4 192-15,0-1 0 0,-1-1 0 0,1-3 0 16,-1-1 0-16,0 0 0 0,0-2 0 0,0 0 0 16,1-2 0-16,-1 0 0 0,1-1 0 0,2-1 0 15,-2-1-320-15,0 2 16 0,0-1 16 0,1 0 0 32,-3-2-1536-32,3 2-304 0</inkml:trace>
  <inkml:trace contextRef="#ctx0" brushRef="#br0" timeOffset="69813.39">21221 10294 19343 0,'0'-3'1728'0,"2"0"-1392"0,-1 0-336 0,-1 0 0 0,1 2 1072 0,-1-2 144 0,0-1 16 0,0-5 16 0,0 1 1616 0,-2 0 320 16,-1 0 64-16,-3 3 16 16,-1 2-1648-16,-1 2-320 0,-2 2-64 0,0 2-16 0,-2 1-640 0,1 2-144 15,0 1-32-15,0 0 0 0,2 1-192 0,2 1-32 16,1-1-16-16,2-1 0 0,1 2-160 0,0-4 0 16,3 1 0-16,0 0 0 0,0-6 0 0,0 0-224 15,0 0 80-15,0 0 16 0,0 0-224 0,0 0-32 0,47 46-16 0,-47-46 0 31,0 0-16-31,0 0 0 0,0 0 0 0,50 50 0 0,-50-50 112 0,0 0 32 0,0 0 0 0,29 45 0 16,-29-45 272-16,0 0-192 0,0 0 192 0,6 40-160 16,-8-32 160-16,0 1 0 15,-1-2 160-15,-3-2-160 0,0 1 512 0,1 1 0 0,-2-4 0 0,1 0 0 16,-1-1 64-16,-1-2 0 16,-1 2 16-16,1-2 0 0,-2 0-80 0,1-2-32 15,2 1 0-15,0-2 0 0,0 0-224 0,0-1-32 16,0 0-16-16,3-2 0 0,-1 2-464 0,3-2-80 0,0 1-32 0,4-1-12448 15,0 2-2496-15</inkml:trace>
  <inkml:trace contextRef="#ctx0" brushRef="#br0" timeOffset="70779.14">22456 10278 14735 0,'0'-5'1312'0,"0"2"-1056"0,0 3-256 0,0 0 0 0,3-2 1600 0,-5 2 256 0,2 0 48 0,0 0 16 0,0 0 16 0,0 0 16 16,0 0 0-16,0 0 0 0,7 41-224 0,-7-25-32 31,0 1-16-31,0 1 0 0,0 2-1136 0,0-20-224 16,4 41-64-16,-4-41 0 0,6 39-256 0,-6-39 0 0,7 36 0 0,-7-36 0 0,0 0 0 0,17 44 0 31,-17-44 0-31,0 0 0 0,0 0-128 0,0 0 128 15,45 41 0-15,-45-41-144 0,0 0 16 0,0 0 0 16,0 0 0-16,58-6 0 0,-46-1 128 0,0-3 0 16,1-1 0-16,0-1 128 0,-2 0 448 0,0-1 80 0,-1-1 32 0,-1 1 0 15,-2-2 160-15,0 0 48 0,-2 1 0 0,0 0 0 16,-2 1-384-16,-3-1-64 0,1 0 0 0,-2 0-16 16,1 0-80-16,-2-2-16 0,-1 1 0 0,2 1 0 15,-1 0-80-15,1 1 0 0,1 3-16 0,0 1 0 16,0 5-240-16,0 0 128 0,0 4-128 0,-1 1 0 15,1 2 0-15,0 3 0 0,0 2 0 0,0 4 0 16,0-1 0-16,1 3 0 0,0 0-176 0,1 2 176 16,1-1-352-16,0 1 48 0,-1 1 16 0,-2-17 0 0,0 0-64 15,17 46-16-15,-17-46 0 0,0 0 0 16,0 0-80-16,0 0 0 0,37 47-16 16,-37-47 0-16,0 0 208 0,0 0 32 0,0 0 16 0,0 0 0 0,52-7 208 0,-42-1 0 15,0-2 0-15,0 0 160 0,0-2 208 0,-2 0 32 16,1 0 16-16,-1 0 0 0,2 0-112 0,-1 1-32 15,-2 0 0-15,1-2 0 0,1 2-96 0,-2-2-32 16,1 2 0-16,1-2 0 0,-1 3-144 0,1 0 0 16,1 2 144-16,-1 1-144 0,-9 7 0 0,0 0 0 0,0 0 0 0,0 0 0 15,0 0 0-15,0 0 0 0,0 0 0 0,60 31 0 16,-60-31-192-16,0 0 32 0,18 44 16 0,-18-44 0 16,0 0-48-16,11 39 0 0,-9-26 0 15,-1-3 0-15,-1-10 192 0,0 0-208 0,0 0 80 0,3 24 128 16,-2-21 0-16,-2-2 0 0,1 0 144 0,0 1-16 15,0-4 128-15,-1 2 16 0,-1-1 16 0,1-2 0 16,-1 0-32-16,1 1-16 0,-2-3 0 16,2 1 0-16,1 0-48 0,-2-2-16 0,2-1 0 0,0 0 0 15,0 0-176-15,2-1 192 0,1-1-192 0,1-1 192 16,0-1-192-16,0-2 0 0,3 0 0 0,-1-2 128 0,1-2-128 0,0 1 0 16,3-1 0-16,-2 2 0 0,2 1 0 0,0 1 0 15,3 3-192-15,0 2 192 0,-2 1-272 0,-11 7 64 16,0 0 16-16,0 0 0 0,49-7 0 0,-49 7 0 15,0 0 0-15,0 0 0 0,0 0 16 0,53 39 16 16,-53-39 0-16,0 0 0 0,12 44 160 0,-12-44-192 16,5 32 192-16,-5-16-192 15,0-1 192-15,0 1 0 0,-2-2 0 0,2-1 0 16,0-2 0-16,0 0 0 0,0 1 128 0,2-2-128 16,-2 0 0-16,1-2 0 0,0 0 0 0,1 0-192 15,-1-1-768-15,-1-7-144 0,0 0-48 0,0 0-16192 0</inkml:trace>
  <inkml:trace contextRef="#ctx0" brushRef="#br0" timeOffset="71290.85">23768 10213 18431 0,'0'-3'1632'0,"0"1"-1312"0,0-1-320 0,-1 1 0 0,1 1 1760 0,-2-2 288 0,-1-3 48 0,1-2 16 15,-4-3 928-15,-1-2 192 0,-2 0 32 0,-2 3 16 16,0 0-1840-16,-2 2-368 0,-2 2-80 0,0 2-16 16,1 4-480-16,0 0-112 0,0 4 0 0,0 2-16 15,0 4-112-15,0 1-32 0,1 5 0 0,0 1 0 16,3 4-224-16,1 0 128 0,0 2-128 0,2 1 0 15,3-2 0-15,1 2 0 0,3-24 0 0,1 47 0 16,-1-47 0-16,10 42 0 0,-10-42 0 0,0 0 0 0,30 58-192 16,-30-58 64-1,0 0 128-15,34 45-208 0,-34-45 208 0,0 0 0 0,0 0-160 0,52 32 160 0,-52-32 0 0,0 0 0 16,0 0 0-16,0 0 0 0,62 4-176 16,-62-4 176-16,0 0-128 0,0 0 128 0,44-13-384 0,-44 13 16 15,0 0 0-15,32-16-18192 31</inkml:trace>
  <inkml:trace contextRef="#ctx0" brushRef="#br0" timeOffset="71697.92">23955 10260 20271 0,'0'-3'896'0,"0"2"192"0,0-1-880 0,0 1-208 0,0 1 0 0,0 0 0 31,1 0 2560-31,-1 1 448 0,0 2 112 0,0 1 16 15,0-4-544-15,-1 19-96 0,1-19-32 0,-2 21 0 16,2-21-1600-16,-1 27-320 0,1-27-64 0,0 0-16 16,3 43-288-16,-3-43-176 0,0 0 192 0,8 43-192 15,-8-43 0-15,0 0 0 0,0 0 0 0,20 49 0 16,-20-49 0-16,0 0 0 0,0 0 0 0,0 0 0 16,0 0-192-16,51 36 192 0,-51-36-208 0,0 0 80 0,0 0 128 0,49-7-192 15,-49 7 192-15,0 0-192 16,38-19 192-16,-38 19 0 0,23-17 0 0,-13 7 0 0,0-1 128 0,-2 0 48 15,1-2 16-15,-4-1 0 0,1 0 128 0,-3-2 48 16,0-2 0-16,-2-1 0 0,-1-2 16 0,-3 0 16 16,-1-2 0-16,-3 2 0 0,0 3-48 0,-3-2-16 15,0 0 0-15,-1 2 0 0,-1 1-32 0,1 3-16 16,0 3 0-16,-2 1 0 0,0 3-64 0,1 2-16 16,-1 3 0-16,-1 0 0 0,-2 5-16 0,1 0-16 0,-1 3 0 0,2 1 0 15,1 1-176-15,-1 2 0 0,3 1 0 0,1 2-176 31,2 2-368-31,2 2-80 0,2 0-16 0,1 0 0 16,3-17-400-16,6 36-96 0,-6-36-16 0,0 0-18144 0</inkml:trace>
  <inkml:trace contextRef="#ctx0" brushRef="#br0" timeOffset="72142.06">24383 10220 23951 0,'0'-4'1056'0,"0"1"224"0,0 0-1024 0,0 1-256 0,0 0 0 0,0 2 0 0,0 0 1664 0,0 0 256 0,0 2 64 0,1-1 16 0,-1 2 368 0,0 4 64 16,0 0 0-16,0 3 16 0,0-10-1504 0,0 0-304 16,3 38-64-16,-3-38-16 0,1 31-352 0,-1-31-64 15,0 0-16-15,5 45 0 0,-5-45-128 0,0 0 0 16,5 40 0-16,-5-40 0 0,0 0 0 0,0 0 0 15,0 0 0-15,9 39 0 0,-8-34 0 0,-1-3 0 16,1 3 128-16,1-3-128 0,-2 0 0 0,0-1 128 16,0-1-128-16,0 0 128 0,0-1-128 0,0-1 0 15,0 1 0-15,0 0 0 0,0-4 160 0,0 1-160 16,0-1 192-16,1-1-192 0,-1 0 240 0,2 1-64 0,-1-2-16 0,1-2 0 16,0 1 32-16,0-1 0 15,1 1 0-15,-1-1 0 0,1-1 16 0,0 2 16 16,0-1 0-16,0 2 0 0,1 0-48 0,0 0-16 0,2 1 0 0,-2 1 0 15,2 1-160-15,1-1 0 0,1 1 144 0,-1 0-144 16,0 1 0-16,0 0 0 0,-1 0 0 0,1 2 0 16,-7 1 0-16,0 0 0 0,0 0 0 0,0 0 0 15,0 0 0-15,0 0 0 0,43-9 0 0,-41 8-128 16,3 1-272-16,-3 0-48 0,3 0-16 0,-4 0 0 16,2 1-752-16,0-1-128 0</inkml:trace>
  <inkml:trace contextRef="#ctx0" brushRef="#br0" timeOffset="72591.58">24785 10099 25791 0,'2'-6'1152'0,"-2"3"224"0,1 0-1104 0,0 1-272 0,-1 0 0 0,0 2 0 0,2 0 1680 0,-2 0 288 0,1 2 48 0,1 2 16 16,-2-4 16-16,0 0 16 0,0 37 0 0,0-37 0 15,-2 42-1376-15,2-42-288 0,-3 48-48 0,3-48-16 16,0 57-208-16,0-29-128 0,0-28 160 0,0 58-160 16,0-58 0-16,3 53 0 0,-3-53 0 0,5 44 0 15,-5-44 0-15,0 0 0 0,7 52 0 0,-7-52 0 16,0 0 0-16,0 0 0 16,0 0 0-16,14 47 0 0,-14-47 0 0,0 0 0 0,0 0 0 0,0 0 0 0,0 0 0 0,0 0 128 31,0 0-128-31,0 0 0 0,0 0 128 0,0 0 0 15,12-10-128-15,-12 2 192 0,0-1 48 0,0-2 0 0,0 0 0 0,0-2 0 16,0-1 0-16,-1 0 0 16,2 0 0-16,-1-2 0 0,0 0-48 0,0 2-16 0,0 2 0 0,2 0 0 15,-2 2-176-15,1 3 128 0,2 2-128 0,-2-1 128 16,1 3-128-16,-1 0 0 16,2 1 0-16,0 0 0 0,0 1 0 0,1-1 0 15,-4 2 0-15,0 0 0 0,0 0-160 0,0 0 160 16,0 0 0-16,0 0-144 0,0 0 144 0,45-5 0 15,-45 5 0-15,0 0-128 0,0 0 0 0,0 0 0 0,43-6 0 16,-43 6 0-16,0 0-192 0,0 0-48 0,0 0 0 0,46-7 0 31,-36 4-976-31,-1 2-192 0,-1 1-32 0,-1 0-15904 0</inkml:trace>
  <inkml:trace contextRef="#ctx0" brushRef="#br0" timeOffset="72983.46">25297 10366 7359 0,'4'-3'320'0,"-3"0"80"0,2 0-400 0,0 2 0 0,-2-1 0 0,1 1 0 0,1-2 3264 0,1-1 576 0,3-2 128 0,3-4 0 0,1-1 128 0,-1 0 0 16,1-2 16-16,-1 0 0 0,-1 1-2128 0,-2-1-448 0,0 2-64 0,-3-2-32 15,0 2-672-15,-1-1-128 16,0 0-16-16,-3 0-16 0,0 2-176 0,-2 2-48 16,0 0 0-16,-3-1 0 0,0 2-208 0,-1 1-48 0,-1 2-128 0,0 0 192 15,0 2-192-15,-2 2 0 0,1 3 0 0,1 0 0 16,-2 3 0-16,2 1-192 0,-1 4 192 0,1 2-160 16,1 0 160-16,2 2-160 0,-2 3 160 0,2 1-160 15,1 1-32-15,3-20-16 0,-1 41 0 0,1-41 0 16,3 39-96-16,-3-39-16 0,0 0 0 0,15 50 0 15,-15-50 64-15,0 0 16 0,0 0 0 0,38 46 0 0,-38-46 112 0,0 0 128 16,0 0-208-16,0 0 80 0,62 23-128 0,-62-23 0 16,0 0-16-16,43-6 0 15,-43 6-752-15,0 0-160 0,49-15-32 0,-49 15-15712 16</inkml:trace>
  <inkml:trace contextRef="#ctx0" brushRef="#br0" timeOffset="73251.47">25670 9804 19343 0,'0'-12'1728'0,"0"1"-1392"0,0 4-336 0,0 3 0 16,0-1 2064-16,-2-2 352 0,1-8 64 0,-1-9 16 15,2-3 496-15,-1 1 96 0,1 8 32 0,-2 5 0 16,2 6-1840-16,-1 6-384 0,1 7-64 0,-1 2 0 16,1 8-352-16,-2 3-64 0,2 5-16 0,2 3 0 15,-2 4-160-15,0 6-48 0,0 8 0 0,1 6 0 16,-1 7-192-16,0 1 0 0,3 4 0 0,0-3 0 15,1-2 0-15,0-8-208 0,0-5 16 0,2-7 0 16,-6-38-16-16,13 61 0 0,-13-61 0 0,11 48 0 0,-11-48 208 0,0 0-192 16,18 48 192-16,-18-48-192 15,0 0-64-15,0 0 0 0,0 0 0 0,0 0 0 16,0 0-528-16,46 46-112 0,-46-46-32 0,0 0-16800 16</inkml:trace>
  <inkml:trace contextRef="#ctx0" brushRef="#br0" timeOffset="73712.81">26044 10443 15663 0,'3'-2'1392'0,"0"-1"-1120"0,-1 1-272 0,0 1 0 16,-1 0 1936-16,2-2 336 0,3-3 64 0,2-2 16 16,2-5 912-16,0-1 176 0,-2 1 32 0,-1-1 16 15,1 1-1728-15,-4 1-352 0,-1 0-64 0,-2 1 0 31,-2 0-688-31,-1-1-128 0,-2 1-16 0,0 1-16 0,-3 0-144 0,-2 0-32 0,1 2 0 0,-2 1 0 16,0 3-128-16,-1 1-16 0,-2 1-16 0,-1 4 0 16,0 1-160-16,0 1 0 0,-2 3 0 0,2 1 0 15,1 4 0-15,2 0 0 0,0 1 0 0,2 1-176 16,2 3-32-16,3 0-16 0,1 0 0 0,3-17 0 0,-1 34-112 0,1-34-32 16,0 0 0-16,11 44 0 15,-11-44 0-15,0 0 0 16,0 0 0-16,0 0 0 0,0 0 160 0,46 38 16 15,-46-38 16-15,0 0 0 0,0 0 176 0,37-11 0 16,-27 4 0-16,0-1 0 0,0 0 0 0,0 0 176 16,0-2-176-16,-1-2 192 0,0 2-16 0,1-1 0 15,0 0 0-15,-2 0 0 0,2-1 0 0,-3 2 0 16,2 0 0-16,-4 3 0 0,1 2-32 0,-2 1 0 16,-1 2 0-16,0 2 0 0,-3 0 16 0,1 3 0 15,-1 0 0-15,2 4 0 0,-1 1-160 0,0 4 0 0,2-1 144 0,-3-11-144 16,0 0 0-16,0 0-208 0,17 49 16 0,-17-49 16 15,0 0-32-15,0 0-16 0,0 0 0 0,43 48 0 16,-43-48 0-16,0 0 0 0,0 0 0 0,0 0 0 31,63 10-544-31,-63-10-128 0,0 0 0 0,41-10-10816 0,-41 10-2144 0</inkml:trace>
  <inkml:trace contextRef="#ctx0" brushRef="#br0" timeOffset="74006.35">26471 9698 23951 0,'-3'-6'2128'0,"0"2"-1696"0,3 1-432 0,0 3 0 0,0 0 2240 0,-2-2 384 0,1 0 64 0,-2-3 0 0,0 3-640 0,1 3-144 16,-1 6-32-16,3-7 0 0,0 0-1104 0,-3 49-240 16,3-49-32-16,3 57-16 0,-3-57-176 0,5 76-48 15,0-32 0-15,0 3 0 0,1 1-112 0,1-2-16 16,-7-46-128-16,13 87 192 0,-13-87-192 0,14 77 0 15,-14-77 0-15,11 64 0 0,-11-64 128 0,11 51-128 16,-11-51 0-16,0 0 0 0,13 56 192 0,-13-56-64 0,0 0-128 0,0 0 192 16,0 0-192-16,14 51 0 15,-14-51 0-15,0 0 0 0,0 0 0 0,0 0-208 0,0 0 32 0,0 0 16 32,0 0-864-32,0 0-160 0,0 0-32 0,0 0-16896 0</inkml:trace>
  <inkml:trace contextRef="#ctx0" brushRef="#br0" timeOffset="74224.72">26285 10083 26719 0,'-4'-1'2368'0,"3"-1"-1888"0,1 2-480 0,0-1 0 16,0 1 2480-16,0 0 400 0,3 0 64 0,-1 0 32 16,6 0-1152-16,-8 0-224 0,0 0-64 0,0 0 0 15,53 1-688-15,-53-1-144 0,0 0-16 0,51 5-16 0,-51-5-288 0,0 0-64 16,52 4-16-16,-52-4 0 0,0 0-304 0,48 6 0 15,-48-6 0-15,0 0 0 16,0 0-256-16,58 8-176 0,-58-8-16 0,0 0-16 16,0 0-752-16,0 0-128 0,0 0-48 15,60 16-17168-15</inkml:trace>
  <inkml:trace contextRef="#ctx0" brushRef="#br0" timeOffset="74564.25">26732 10335 13823 0,'4'0'1216'0,"0"0"-960"0,1 0-256 0,-3-2 0 15,0 2 1872-15,2 0 336 0,5-1 64 0,3-1 16 16,-12 2 1200-16,40-5 240 0,-40 5 48 0,38-7 16 16,-38 7-2000-16,0 0-384 0,48-6-96 0,-48 6-16 15,0 0-624-15,40-13-128 16,-40 13-32-16,21-12 0 0,-10 5-48 0,-4-2-16 15,2 1 0-15,-4-2 0 0,-1 1-96 0,-1-1-32 0,-3 1 0 0,-1-3 0 16,-3 2-128-16,-2 0-48 0,0 2 0 0,-2-1 0 0,-2 4-144 0,-1 1 0 16,1 1 0-16,-2 1 128 15,0 4-128-15,-4 1-144 0,2 5 144 0,-1 1-208 0,-1 3 64 0,3 1 16 16,-1 4 0-16,4 3 0 0,3-1 128 0,2 1-208 16,0 3 80-16,4-2 128 15,2 2-256-15,-1-23 64 0,0 0 0 0,16 55 16 0,-16-55 16 0,0 0 0 0,0 0 0 0,48 56 0 16,-48-56 16-16,0 0 0 15,0 0 0-15,69 30 0 16,-69-30-304-16,0 0-48 0,62 7-16 0,-62-7-17920 0</inkml:trace>
  <inkml:trace contextRef="#ctx0" brushRef="#br0" timeOffset="75024.22">27373 9635 41471 0,'-1'2'1840'0,"1"-1"368"0,0 2-1760 0,0 0-448 15,0 0 0-15,-2 1 0 0,2 0 384 0,0 6 0 16,0-10 0-16,2 41 0 0,-1-11 256 0,-1-30 64 16,6 66 0-16,-6-66 0 0,5 72-448 0,0-32-64 0,0 4-32 0,1 1 0 0,1 0-160 0,2 0 0 15,-9-45 144-15,19 89-144 16,-19-89 0-16,23 72 0 0,-23-72 0 0,23 55 0 0,-23-55 0 0,0 0 0 15,32 60 0-15,-32-60 0 16,0 0 0-16,0 0 0 0,0 0 0 0,0 0 0 16,37 50 0-16,-36-50 0 15,-4 0 0-15,1-1 0 0,2 0 0 0,-2-2 0 0,-4-1 0 0,-1-2 0 16,2 0 0-16,-2-1 0 0,-2 2 0 16,-1-2 128-16,0-1-128 0,-2 1 0 0,-1 0 0 0,-1 2 128 15,-2 2-128-15,-1 0 128 0,-1 2-128 0,-2 2 128 16,2 2 64-16,2 4 0 0,1 1 16 0,2 2 0 15,3 3-48-15,3 1-16 0,1-1 0 0,6-13 0 16,-1 27-144-16,4-15 192 0,-3-12-192 0,0 0 192 0,0 0-32 16,0 0 0-16,42 60 0 0,-42-60 0 0,0 0-32 0,0 0-128 15,0 0 192-15,72 39-64 0,-72-39-128 0,0 0 0 16,55 13 144-16,-55-13-144 0,0 0 0 0,56 3-160 16,-56-3 16-16,0 0 0 15,50-3-800-15,-50 3-144 0,0 0-48 0,46-7-19408 16</inkml:trace>
  <inkml:trace contextRef="#ctx0" brushRef="#br0" timeOffset="78434.3">18767 12222 11967 0,'2'-1'1072'0,"-1"-2"-864"0,1 2-208 0,-1-1 0 0,0 1 1184 0,2-4 192 16,2 0 32-16,2-4 16 0,1-3 1552 0,2-3 304 15,1 3 64-15,1-2 16 0,2 1-992 0,-2 0-192 16,4 2-32-16,-1 0-16 0,1 1-912 0,0 0-192 16,-2 1-48-16,0 1 0 0,0 1-512 0,-1 1-96 15,-13 6-32-15,0 0 0 0,0 0-128 0,56-6-16 16,-56 6-16-16,0 0 0 0,0 0-48 0,0 0-128 0,58 39 192 0,-58-39-64 16,0 0-128-16,24 46 160 0,-24-46-160 0,0 0 160 15,17 57-160-15,-14-36 0 0,0 0 144 0,-1 0-144 16,0-1 0-16,-1 1 0 0,1 1 0 0,-1-3 0 15,2 0 0-15,0-2 0 0,-3-17 0 0,0 0 0 16,0 0 0-16,21 45 0 0,-21-45 0 0,0 0 0 16,0 0 0-16,0 0 0 0,0 0 0 0,0 0 128 15,0 0 0-15,59 27 0 0,-50-30 0 0,-1 0 0 16,-1-3 0-16,2 1 16 0,1-1 0 0,-2-1 0 0,1 0-144 0,-1 0 160 16,-1-2-160-16,0 2 160 0,0 2-160 0,-2-2 0 15,-1 1 0-15,0 0 0 16,-1 2-400-16,-2 0-64 0,1 0-16 0,-1-1 0 15,2 3-1312-15,0-1-256 0</inkml:trace>
  <inkml:trace contextRef="#ctx0" brushRef="#br0" timeOffset="78784.97">19265 11899 17503 0,'-2'-5'1552'0,"2"4"-1232"0,0 0-320 0,0 1 0 0,0 0 1520 0,0 0 240 0,-1-2 48 0,-1 2 16 16,1 2 1168-16,-2 3 224 0,0 7 48 0,-1 3 16 15,-3 6-1424-15,0 6-304 0,-3 6-48 0,0 2-16 16,-3 3-832-16,-1 2-160 0,-1 2-48 0,-2 0 0 15,0-1-144-15,1 0-48 0,-1-1 0 0,2-5 0 16,-1-1-128-16,4-4-128 0,-1-3 144 0,2-1-144 0,-2-3 208 0,3-5-48 16,0-1-16-16,2-2 0 0,1-3 32 0,1-3 0 15,3-2 0-15,0-3 0 0,2-1-176 0,-1-2 0 16,2-1 144-16,-1 0-144 0,1-1-176 0,0-1-96 16,1 0-32-16,-1-3 0 31,2 1-480-31,-2 0-112 0,0-2 0 0,1 1-17888 0</inkml:trace>
  <inkml:trace contextRef="#ctx0" brushRef="#br0" timeOffset="79098.44">19532 12287 10127 0,'0'0'896'0,"0"0"-704"0,0 0-192 0,0 0 0 16,0 0 2096-16,0 0 384 0,0 0 80 0,0 0 0 16,0 0 1344-16,0 0 256 0,39 43 48 0,-39-43 16 0,0 0-1856 0,4 42-352 15,-5-27-80-15,1 1-16 16,-1-2-1072-16,-2 0-208 0,1-1-64 0,0 0 0 0,0-3 0 0,1-2-16 31,-1 1 0-31,1-2 0 0,-1-2-112 0,1-1-32 16,0-1 0-16,-1 0 0 0,4-1-160 0,-4-1-16 0,2-1-16 0,-1 0 0 0,2 0-224 0,1-1 0 15,-2-1 128-15,1-1-128 16,2-1-320-16,-2 0-96 0,1 0-32 0,-2-1-13504 16,0 1-2720-16</inkml:trace>
  <inkml:trace contextRef="#ctx0" brushRef="#br0" timeOffset="80054.5">18688 14501 19343 0,'6'-3'1728'0,"0"0"-1392"0,-2 2-336 0,-1-1 0 16,-1 1 1232-16,6-3 176 0,4-2 48 0,-12 6 0 16,50-22 80-16,-19 10 32 0,-31 12 0 0,59-15 0 15,-59 15-416-15,0 0-64 0,66 3-32 0,-66-3 0 0,0 0-288 0,0 0-64 16,54 43-16-16,-54-43 0 0,10 41-272 0,-10-41-48 0,1 40-16 16,-3-16 0-16,-4 4-208 0,-1 3-144 0,0 0 192 0,0 0-192 15,1-1 0-15,0-3 0 16,4-3 0-16,2-24 0 0,2 42 0 0,-2-42 128 15,0 0-128-15,13 45 160 0,-13-45 352 0,0 0 80 0,0 0 16 0,44 40 0 16,-44-40-224-16,0 0-64 0,0 0 0 0,55 21 0 16,-55-21-48-16,0 0-16 0,0 0 0 0,58 4 0 15,-58-4-48-15,0 0-16 0,0 0 0 0,55-4 0 16,-55 4-64-16,0 0-128 0,0 0 176 0,50-11-176 16,-50 11 0-16,0 0 0 0,0 0 0 0,38-16 0 31,-38 16-288-31,18-11-160 0,-18 11-48 0,20-13 0 0,-12 5-1744 0,2-2-368 0</inkml:trace>
  <inkml:trace contextRef="#ctx0" brushRef="#br0" timeOffset="80338.61">19195 14331 21183 0,'-2'0'1888'0,"-1"2"-1504"0,1-1-384 0,2 1 0 15,0 0 2096-15,0 3 336 0,-2 3 80 0,-1 6 16 16,-2 7-160-16,0 6-16 0,-1 4-16 0,-1 5 0 16,1 0-1104-16,-1 3-208 0,-3 2-64 0,1 0 0 15,-3 2-384-15,0 0-64 0,-4-1-32 0,1-1 0 16,-1 0-160-16,-2-3-16 0,-2-2-16 0,3-7 0 16,3-5-96-16,0-1 0 0,-1-1-16 0,4 0 0 15,0-4-32-15,1-2 0 0,2-2 0 0,-1-2 0 16,3-2-144-16,-1-1 0 0,2-1 0 0,0-2 0 15,1-2 0-15,3-1-224 0,-1 0 48 0,1-3 16 16,1 0-336-16,0-2-64 0,0 1-16 0,1-2-12544 16,-1-1-2528-16</inkml:trace>
  <inkml:trace contextRef="#ctx0" brushRef="#br0" timeOffset="80760.28">19501 14778 6447 0,'7'-4'576'0,"-3"1"-576"16,-4 3 0-16,0 0 0 0,0 0 2272 0,0 0 352 0,0 0 64 0,0 0 0 15,39-14 416-15,-39 14 80 0,0 0 16 0,50-9 0 16,-50 9-1408-16,0 0-288 0,0 0-48 0,0 0-16 16,59 44-736-16,-59-44-128 0,0 0-48 0,10 56 0 15,-11-33-528-15,-5-2-272 0,-2 2 16 0,-4-3 16 16,-1 1-816-16,-1-4-160 0,2 0-48 16,-2-2 0-16,1 1 752 0,0-1 160 0,0-1 32 0,4-2 0 15,1-2 1536-15,3 0 304 0,2-2 64 0,2-1 16 0,1-7 80 0,0 0 32 16,0 0 0-16,0 0 0 0,0 0-960 0,0 0-192 15,0 0-48-15,0 0 0 0,53 26-128 0,-53-26-48 16,0 0 0-16,0 0 0 16,57-5 32-16,-57 5 0 0,0 0 0 0,46-11 0 15,-46 11-48-15,0 0 0 0,46-18 0 0,-46 18 0 16,28-13-192-16,-28 13-128 0,24-13 128 0,-24 13-128 0,0 0 0 0,28-14-320 16,-28 14 64-16,0 0 16 15,0 0-768-15,0 0-144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6:45:36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11258 15736 7023 0,'-2'3'0'0,"2"-3"0"0,0 0 0 0,0 0-128 0,0 0 128 0,0 0 0 15,2 1 256-15,-2-1 112 0,0 1 16 0,1-1 0 16,1 0 16-16,0 0 16 0,-2 0 0 0,0 0 16 15,0 0-304-15,0 0-128 0,0 0 0 0,0 0 144 16,0 0-144-16,32-21 0 0,-30 18 0 0,1 2 0 16,-1-2 256-16,0 0 64 0,0 2 16 0,-1-1 0 15,1 1 32-15,0 0 0 0,0-2 0 0,1 1 16 0,-3 2-240 16,0 0-144-16,0 0 192 0,0 0-64 0,0 0-272 0,0 0-48 16,25-19-16-16,-25 19 0 15,0 0-1344-15,0 0-272 0,0 0-48 0,0 0 0 0,0 0 1456 0,0 0 416 16</inkml:trace>
  <inkml:trace contextRef="#ctx0" brushRef="#br0" timeOffset="301.04">11368 15648 9215 0,'-13'-1'816'0,"9"-1"-656"0,3 2-160 0,1 0 0 0,0 0 1280 0,0 0 208 0,-2-1 48 0,2 1 16 15,0-2 1024-15,-1 1 208 0,1 0 32 0,0-1 16 16,3 1 64-16,-1-1 16 0,-2 2 0 16,0 0 0-16,0 0-1696 0,0 0-352 0,50-12-64 0,-50 12-16 15,0 0-304-15,0 0-64 0,59 0-16 0,-59 0 0 16,0 0-112-16,0 0-32 15,65 24 0-15,-65-24 0 0,0 0-64 0,0 0-32 0,55 38 0 0,-55-38 0 16,0 0-16-16,0 0 0 0,47 48 0 0,-47-48 0 16,0 0-16-16,0 0-128 0,45 45 192 0,-45-45-64 15,0 0 0-15,0 0-128 0,48 41 192 0,-48-41-64 16,0 0-128-16,0 0 0 0,0 0 144 0,55 30-144 16,-55-30 128-16,0 0-128 0,0 0 128 0,0 0-128 0,58 11 128 0,-58-11-128 15,0 0 160-15,0 0-160 0,0 0 144 0,0 0-144 16,55-4 128-16,-55 4-128 0,0 0 0 0,0 0 0 15,0 0 0-15,0 0 0 16,0 0 0-16,50-17-144 0,-50 17 0 0,0 0-12656 16,0 0-2544-16</inkml:trace>
  <inkml:trace contextRef="#ctx0" brushRef="#br0" timeOffset="601.66">11836 15397 16575 0,'-6'-5'1472'0,"2"4"-1168"0,1 1-304 0,0 0 0 16,2 0 1712-16,-1 1 272 0,-1 2 64 0,-1 1 16 0,-4 4 432 0,-5 4 64 16,-3 7 32-16,-1 2 0 0,-1 1-288 0,0 4-64 15,-2 1-16-15,-1 2 0 0,1 2-1392 0,0 0-288 16,2-2-48-16,-1 0-16 0,-2 2-96 0,0 1 0 15,1-4-16-15,2-3 0 0,1-1-32 0,3-3 0 16,0-1 0-16,2-3 0 0,3-3-192 0,0-2-144 16,1-1 192-16,2-1-192 0,0-2 0 0,2 1 0 15,1-4 0-15,-1 0 0 0,1-1 0 0,0-1-192 16,3 0 0-16,-1-2 0 16,2-1-512-16,1-1-112 0,1-1-16 0,1-1-18448 0</inkml:trace>
  <inkml:trace contextRef="#ctx0" brushRef="#br0" timeOffset="903.34">12104 15695 23951 0,'0'0'1056'0,"0"0"224"0,0 0-1024 0,0 0-256 0,0 0 0 0,0 0 0 16,10 34 1472-16,-10-34 224 0,7 29 48 0,-7-29 16 16,11 43 800-16,-11-43 176 0,10 43 16 0,-10-43 16 15,7 37-1680-15,-7-37-352 0,4 30-64 0,-2-16-16 16,-1 0-224-16,-1-1-48 0,2 1-16 0,-2-3 0 16,1 2-128-16,-1-3-32 0,1-2 0 0,-1 1 0 0,0-2-80 0,0 0-128 15,2-1 176-15,-1-2-176 0,1-1 0 0,-1-1 0 16,1 1 0-16,-1-3 0 0,-1 0 0 0,1-1-304 15,1-1 48-15,1 0-12944 16,-2-1-2592-16</inkml:trace>
  <inkml:trace contextRef="#ctx0" brushRef="#br0" timeOffset="2239.3">1429 8471 11967 0,'0'2'1072'0,"0"-2"-864"0,1 0-208 0,-1 0 0 0,0 0 1792 0,1 1 320 0,1-1 64 0,1 2 16 0,1-1 736 0,0 0 144 16,-4-1 16-16,0 0 16 0,0 0-1552 0,0 0-304 15,0 0-64-15,69 20-16 0,-69-20-464 0,0 0-80 16,0 0-32-16,65 31 0 0,-65-31-144 0,0 0-48 15,63 33 0-15,-63-33 0 0,0 0-176 0,63 35-32 16,-63-35-16-16,0 0 0 0,51 35-16 0,-51-35 0 16,0 0 0-16,38 33 0 0,-38-33 64 0,0 0 16 0,0 0 0 0,28 35 0 15,-21-26-80-15,-2-4-16 0,-1 1 0 0,-1-2 0 16,1 0-144-16,-3-1 0 0,2 0 144 16,-1-3-144-16,-2-1 0 0,1 1 0 0,-1-2 0 0,0-1 0 31,1 1-1024-31,1-3-112 0</inkml:trace>
  <inkml:trace contextRef="#ctx0" brushRef="#br0" timeOffset="2537.71">1618 8183 21183 0,'-11'0'944'0,"2"2"192"0,3-1-912 0,2-1-224 15,4 0 0-15,-1 1 0 0,1 4 1200 0,-3-3 192 16,0 5 32-16,-1 5 16 0,-2 5 1488 0,1 5 288 16,-1 5 64-16,0 3 16 0,2 1-1888 0,-2 3-384 15,-1 3-80-15,-1 2-16 0,1-1-464 0,-2-2-80 16,2-3-32-16,-1-3 0 0,-1-2-48 0,2-2-16 16,0-2 0-16,0-4 0 0,3-3-32 0,0-2-16 15,-1 3 0-15,1-3 0 0,1-4-240 0,1-1 0 16,0-2 128-16,1-1-128 0,-1 0 0 0,2-4 0 15,0 0 0-15,2-2 0 16,-2 1-624-16,1-4-16 0,1 1 0 0,-1-2-18576 0</inkml:trace>
  <inkml:trace contextRef="#ctx0" brushRef="#br0" timeOffset="3084.5">1857 8586 8287 0,'0'-2'736'0,"0"1"-592"0,0-1-144 0,0 1 0 0,0 0 320 0,0-1 16 0,1 1 16 0,2-2 0 0,1 0 2304 0,2-2 464 16,-6 5 80-16,0 0 32 0,0 0-1024 0,44-30-208 16,-44 30-32-16,0 0-16 0,0 0-608 0,57-23-112 0,-57 23-16 0,0 0-16 15,0 0-256-15,63-7-48 16,-63 7-16-16,0 0 0 0,0 0-176 0,0 0-48 15,53 21 0-15,-53-21 0 0,0 0-64 0,9 31-16 16,-11-16 0-16,-3 2 0 0,-2 0-144 0,-3 1-48 16,1-4 0-16,-1 3 0 0,-2 3-64 0,-1 0-32 0,2-4 0 0,1 0 0 15,1 1 112-15,1-3 32 0,2-3 0 0,3-2 0 16,2-2-96-16,0-3-16 0,1 0 0 0,1-1 0 16,2-1-96-16,1-2-32 0,-4 0 0 0,0 0 0 15,0 0 64-15,0 0 0 0,0 0 0 0,55-22 0 16,-55 22 48-16,0 0 16 0,0 0 0 0,57-25 0 15,-57 25-96-15,0 0-16 0,55-27 0 0,-55 27 0 0,0 0-208 0,51-27 176 16,-51 27-176-16,0 0 160 16,43-24-160-16,-43 24 0 0,0 0 0 0,0 0 0 15,33-28-784-15,-33 28-48 0,0 0 0 0,0 0-20064 16</inkml:trace>
  <inkml:trace contextRef="#ctx0" brushRef="#br0" timeOffset="7040.53">3805 14320 7183 0,'1'-3'0'0,"-1"2"0"0,0-1 0 0,0 1 0 0,0 1 0 0,0-1 0 16,0-2 0-16,0-1 0 0,0-2 0 0,0 0 0 0,-1 2 0 0,-1 1 0 15,-1 0-160-15,1 3 160 0,-1 0 352 0,-1 2 160 16,1 1 16-16,0-1 48 0,0 1-576 0,0 0 0 16,0 0 0-16,1-2 0 0,2 1 0 0,-2-2 0 15,1 0-224-15,2-2 96 0,1 1 752 0,-1-3 144 16,2 1 48-16,1-3 16 0,0 1 368 0,2-1 64 15,0 0 16-15,1 1 16 0,1-1-80 0,1 0 0 16,-2 1-16-16,1-1 16 0,2 0-528 0,-1 1-112 16,0-1-32-16,0 0 32 0,-3 1-192 0,2-1-48 15,1 0 0-15,0 1 32 0,1-2-48 0,0 0 0 16,0-2 0-16,3-1 32 0,-1-1 0 0,4-2 0 16,1-1 0-16,-1 0 16 0,-1 0 48 0,2 0 16 15,0 0 0-15,0-2 16 0,-2 2 96 0,1-2 16 16,1-1 0-16,-2 1 16 0,2-1-64 0,0 1 0 0,0 0-16 0,-1 2 16 15,-1 2-96-15,0 0-16 0,-1 1 0 0,-2 0 0 16,3 1-144-16,-3 0-16 0,2-1-16 0,-2-1 0 16,-1 2-96-16,2-1 0 0,1 1-128 0,1-2 192 15,1 0-192-15,-2 1 128 0,2-2-128 0,0 1 0 16,1-3 0-16,0 1 128 0,0-3-128 0,0 3 0 16,0-1 192-16,0 2-16 0,-1 0 0 0,1 0 0 0,-2-1 48 15,1 2 16-15,-2-1 0 0,-1 3 0 16,-2 3-64-16,0-1-16 0,2-2 0 0,1 0 0 15,0 3-160-15,-1 0 0 0,-2 0 0 0,-1-1 128 16,1 4-128-16,1 0 0 0,-2 0 0 0,1 0 0 16,2-2 0-16,-1 2 0 0,1-1 0 0,0 1 0 15,-1 0 0-15,0-2 0 0,0 1 0 0,1-1 0 0,1-1 0 16,0 0 0-16,1 0 0 0,1-3 0 0,1 1 0 0,2 0 0 16,-1-1 0-16,-1 0 0 0,-1 0 0 0,-2 0 0 15,-1 1 0-15,-1 0 0 0,0 0 160 0,-1-1-160 16,2 2 192-16,-1-2-192 0,2 0 320 0,-1 0-32 15,-2 2-16-15,1-2 0 0,-1 1-32 0,-3 1-16 16,2 1 0-16,0-2 0 0,0 1-96 0,0 1 0 16,1 0-128-16,-1 0 192 0,3-1-192 0,-3 1 0 15,1 0 0-15,0 0 0 0,2-1 0 0,-2-1 128 0,2-1-128 16,-2 2 0-16,2 0 0 0,-2-1 0 0,2 1 0 0,-2 0 0 16,1 0 0-16,0 1 0 0,0-2 0 0,1 1 0 15,-2 0 0-15,-1-1 0 0,1 2 0 0,-1 0 0 16,0 0 0-16,-2-2 0 0,4 1 0 0,-1-1 0 15,0 2 0-15,0 0 0 0,2-1 0 0,0-1 0 16,-2 2 0-16,0 0 0 0,1 0 0 0,1-1 0 16,-1-1 0-16,1-1 0 0,0 2 0 0,1-1 0 15,0-1 0-15,-1 2 0 0,-1 0 0 0,0 0 0 16,2-1 0-16,-2 0 0 0,1 1 0 0,0 1 0 16,-2-1 0-16,0 0 0 0,1 0 0 0,-2 0 0 0,1 0 0 0,0 1 0 15,-1-2 0-15,0 1 0 16,1-1 0-16,-1 0 0 0,2 0 0 0,-3-1 0 15,4 0 0-15,-2 2 0 0,1-2 0 0,-1 0 0 16,0 0 0-16,2-1 0 0,0 0 0 0,1-2 0 0,1 2 0 0,0-2 0 16,-1 0 0-16,0 0 0 0,-1 2 0 0,-1-2 0 15,1 4 0-15,3-3 0 16,-1 1 0-16,2 0 0 0,0-2 0 0,1 2 0 0,-1-1 0 0,-1 1 0 16,-2 0 0-16,0 1 0 0,-1 0 0 0,1 1 0 0,4-2 0 0,2-2 0 15,0 2 0-15,0 0 0 16,-5 1 0-16,1 0 0 0,1 0 0 0,0 2 0 15,0-1 0-15,-3 1 0 0,0 1 0 0,-3-2 0 0,2 4 0 0,-2-3 0 16,3 0 0-16,-1 0 0 16,-3 2 0-16,1-1 0 0,2-2 0 0,2-1 0 15,0-1 0-15,1-2 0 0,1 1 0 0,0-2 0 16,0-1 0-16,2 1 0 0,-1 0 0 0,2 0 0 16,-2 1 0-16,1-1 0 0,-1 2 128 0,-3-1-128 15,1 2 0-15,0-1 0 0,0 1 128 0,0 0-128 0,2 1 0 0,-1-2 0 16,-1 3 0-16,1-4 0 15,0 1 0-15,0 0 0 0,3-2 0 0,-2 0 0 16,3-2 0-16,-3 0 0 0,2 1 0 0,0-1 0 0,0 2 0 0,-2 0 0 16,0 3 0-16,2-2 0 0,-1 0 0 0,-1 2 0 15,-2 0 0-15,-1 1 0 0,1-1 0 0,1 1 0 16,0 0 0-16,1-1 0 0,0-2 0 0,1 1 0 16,-4 3 0-16,1-1 0 0,-1 0 0 0,2-1 0 15,2-2 0-15,0 0 0 0,1 0 0 0,1 1 0 16,0 0 0-16,-1 0 0 0,0 0 0 0,0 0 0 15,-2 2 0-15,1-2 0 0,-1 1 0 0,-1 1 0 16,0-1 0-16,0 1 0 0,0 0 0 0,0 0 0 16,2 0 0-16,0 0 0 0,-1 1 0 0,2-1 0 15,-2-2 0-15,1 3 0 0,-2-3 0 0,1 1 0 0,3 0 0 0,0-1 0 16,2 1 0-16,-2 0 0 0,-1-2 0 0,0 0 0 16,-2 1 0-16,0 0 0 0,1 0 0 0,1-1 0 0,1-1 0 0,1-2 0 15,0 3 0-15,-3-1 128 16,0 3-128-16,-1-3 0 0,0 3 0 0,1-4 128 15,-2 3-128-15,1-1 0 0,-1-1 128 0,-1 1-128 0,-2 3 0 0,1-2 0 16,5-4 128-16,0 1-128 0,0-2 0 0,-2 1 0 16,-1-1 128-16,1 2-128 15,3-1 0-15,1 0 144 0,-1 1-144 0,0-1 0 16,2 1 144-16,-2-1-144 0,0 1 0 0,3-1 144 0,-1 1-144 0,-1-2 0 16,2 1 128-16,0 1-128 0,0-2 0 0,-1-2 0 15,-1 2 0-15,1 0 0 0,-2 0 0 0,-1 2 0 16,0 1 128-16,0 0-128 15,1-2 0-15,0 2 0 0,0-2 0 0,-1 1 0 0,0-2 0 0,1 0 0 16,0 0 176-16,0 0-176 0,0 0 160 0,1-1-160 16,2-2 160-16,1 0-160 0,1 0 160 0,-2 1-160 15,0 0 144-15,-2 0-144 0,2 2 128 0,0-2-128 16,0 1 0-16,-1-2 0 0,1 0 128 0,0-1-128 16,0 0 0-16,1 0 0 0,-1 0 0 0,2-1 0 0,-1 1 0 15,-1 1 0-15,0 2 128 0,-1-2-128 0,1 0 0 0,0 1 0 16,3-1 0-16,-3-1 0 0,0 2 0 0,-2 0 0 15,4 0 0-15,-1-2 0 16,6-2 0-16,0-1 0 0,0 3 128 0,-4 0-128 0,-4 4 0 0,-1 0 0 16,4-3 0-16,1 1 0 15,0-3 0-15,-2 1 0 0,3 0 0 0,-1-2 0 0,1 2 0 0,-1 1 0 0,0-1 0 16,0 3 0-16,0-1 0 0,-2 0 0 16,2 0 0-16,-2 0 0 0,-1 0 0 0,2 1 0 15,1-2 0-15,1 2 0 0,-1-1 0 0,-2 2 0 0,1-1 0 0,0-2 0 16,6-2 0-16,-1-4 0 0,0 4 0 0,-2-2 0 15,1 1 0-15,-3 0 0 16,0 2 0-16,2 0 0 0,1-3 0 0,1 0 0 16,0 1 0-16,2 1 0 0,-2-1 0 0,0 0 0 15,-2-1 0-15,1 2 0 0,-2 3 0 0,-1 1 0 16,-1 0 0-16,1-3 0 0,2-1 0 0,-1 1 0 0,-2 4 0 0,-1-3 0 16,1 2 0-16,2-5 0 0,6-2 0 0,1-2 0 15,3 2 0-15,-1-2 0 16,3 2 0-16,-1-2 0 0,-1 3 0 0,0 0 0 0,2 1 128 15,-3-1-128-15,-1 1 0 0,0 1 0 0,1 1 0 0,-2-1 0 0,-4 3 0 0,0-1 0 16,1 1 0-16,-2 1 0 0,0 1 0 0,-2-1 0 16,3-1 128-16,0 0-128 0,-1 0 0 0,0 1 0 15,-1 0 0-15,2-2 0 0,5-1 0 0,-1-3 0 16,0 0 128-16,1 0-128 0,0-2 0 0,1 1 0 16,0-2 0-16,-3 1 0 0,1 1 0 0,-1 1 0 15,4-1 128-15,-3 1-128 16,1 0 0-16,-2 1 0 0,-2 0 0 0,-2 1 0 15,-2 2 0-15,-1 0 0 0,-3 3 0 0,1-3 0 16,1 1 0-16,-1-1 0 0,-1 1 0 0,-1 1 0 16,-1 0 0-16,2-3 0 0,5-3 0 0,-1-2 0 0,0 2 0 0,-1 0 0 0,0 3 128 0,-2-2-128 15,-1 4 0-15,-3 0 0 0,-1 2 0 0,1 0 0 16,2 0 0-16,2 0 0 0,1 0 0 0,-1-1 128 16,-1 2-128-16,-4 1 0 15,0 1 144-15,-5 0-144 0,-1 2 0 0,-2 2 144 16,-1 2-144-16,0 1 0 0,-4 1 128 0,-1 2-128 15,0 1 0-15,-2 2 0 0,-1 2-160 0,0 2-96 0,-3 1 0 0,-3 5-16 32,-3 2-1472-32,-2 2-304 0,-5 4-48 0,-5 4-14144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24T16:46:37.6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24T16:46:38.181"/>
    </inkml:context>
  </inkml:definitions>
  <inkml:trace contextRef="#ctx0" brushRef="#br0">24048 12217 0,'0'0'0,"0"0"16,0 0-1,0 0-15,0 0 16,0 0-16</inkml:trace>
  <inkml:trace contextRef="#ctx1" brushRef="#br0">19895 6981 23039 0,'0'-2'2048'0,"0"1"-1648"0,1 0-400 0,0-1 0 0,-1 1 976 0,0-1 112 15,2 0 32-15,-2-4 0 0,1 0 1376 0,-1 2 256 16,2 0 64-16,-4 0 16 0,2 2-1488 0,-1 2-288 16,-2 3-64-16,0 0-16 0,-1 2-496 0,0 2-96 15,0 1-32-15,-2 0 0 0,2 3-96 0,-2 1 0 16,0 2-16-16,-1 1 0 0,2 1-80 0,-1-1-16 15,0-1 0-15,2-1 0 0,0-1-144 0,1-1 160 16,-1 3-160-16,0-1 160 0,1 1-160 0,-2-2 128 16,4-2-128-16,0-1 128 0,1-3 16 0,0-2 0 0,1 0 0 0,2-1 0 15,-3-3-16-15,0 0-128 0,0 0 192 0,0 0-64 16,0 0 64-16,42-19 0 0,-42 19 0 0,19-18 0 16,-5 3 32-16,1-4 16 0,2-2 0 0,2-2 0 15,3-1 16-15,2-4 0 0,3 0 0 0,1-2 0 16,2 2-48-16,-2-2 0 0,2 1 0 0,-2-1 0 15,0 2-32-15,-2 1-16 0,-2 0 0 0,-4 3 0 16,-1 4 16-16,-2-1 0 0,2 1 0 0,1-1 0 16,-2 1-32-16,2-1 0 0,-1 0 0 0,0 1 0 15,-1 2 16-15,-2 1 0 0,-2 3 0 0,-3 1 0 0,-11 13-160 0,20-23 192 16,-12 15-192-16,-3-1 192 16,-1 4-192-16,-3-2 0 0,1 1 0 0,-2 0 0 15,-2 2 0-15,-1-2 0 0,-1 2 0 0,0 0 0 0,1 0-192 16,0 0-112-16,0-1-16 0,2 1-16 15,-2 1-560-15,2 2-128 0,-1-2 0 0,1 3-16 16,1 0-288-16,0 1-48 0</inkml:trace>
  <inkml:trace contextRef="#ctx1" brushRef="#br0" timeOffset="2939.99">7302 7197 12895 0,'-2'3'1152'0,"0"0"-928"0,1-1-224 0,1 0 0 0,-2-1 1168 0,1 2 192 16,-2 1 48-16,-1 3 0 0,-2 5 1408 0,-2 0 272 16,1 4 64-16,0 1 16 0,0 0-864 0,-1 0-192 15,3-2-16-15,-1 1-16 0,2-3-832 0,1-3-160 16,0-1-48-16,3-2 0 0,2 1-480 0,1-4-112 0,2-3 0 0,4-4-16 15,-1-1-128-15,3-4-32 0,5-6 0 0,5-8 0 16,0-2 112-16,8-8 32 0,6-11 0 0,4-7 0 16,1-6-48-16,0-1-16 0,2-6 0 0,5-6 0 15,5-6-176-15,-4 9-48 0,-4 5 0 0,5-5 0 0,9-9-320 0,1-1-80 16,-1 4-16-16,-7 9-13280 16,-9 15-2640-16</inkml:trace>
  <inkml:trace contextRef="#ctx1" brushRef="#br0" timeOffset="11661.49">19139 7836 7359 0,'-2'0'656'0,"2"0"-528"0,0-2-128 0,0 2 0 0,0 0 800 0,0 0 128 0,-1 0 32 0,1 0 0 0,0 0 656 0,-1 3 144 16,1 3 32-16,0-1 0 0,0 2-304 0,0 2-48 0,-2 1-16 0,2 2 0 15,-3 5-80-15,2 0 0 16,-2 2-16-16,-1 0 0 0,3 5-208 0,-4 0-32 0,0 1-16 0,0 0 0 16,3 0-112-16,-1-1-32 15,1 0 0-15,1 0 0 0,1 2-224 0,0-2-64 16,1 0 0-16,-1 0 0 0,2 0-192 0,-1 0-64 16,1-1 0-16,-1-2 0 0,0 0-64 0,1 0-32 15,-1 5 0-15,-1-1 0 0,2 2-96 0,-1 1-32 0,-1 0 0 16,0 2 0-16,0 0-32 0,0 1-128 0,0-2 192 15,0 1-64-15,-1-2-128 0,1 1 128 0,-2-3-128 0,1 3 128 16,-2 2-128-16,0-2 0 0,2 3 0 16,-2-4 0-16,0 0 0 0,2 2 0 0,-1 1 128 0,2 0-128 15,0 0 0-15,2 0 0 0,-1 0 0 0,2-1 0 16,-2-1 0-16,2-2 0 0,1 2 0 0,-1-5 0 16,0 0 0-16,1-2 0 0,-1 2 0 0,0-5 0 15,0-1 0-15,-2 2 0 0,2 4 0 0,-2 1 0 16,2 2 0-16,0-2 0 0,-2 2 0 0,2 2 0 15,2-3 0-15,-4 1 0 0,2 3 0 0,-2-2 0 16,2-1 0-16,-2 3 0 0,-1 2 0 0,2 1 0 16,-2-4 0-16,-2 2 0 0,1 3 0 0,-2-1 0 15,2-6 0-15,-2 2 0 0,0 4 0 0,0-1 0 0,0 2 0 0,1 0 0 16,-3 1 0-16,3-1 0 0,-3 0 0 16,3 0 0-16,-3 0 0 0,1 1 0 0,1 1 0 0,0-2 0 15,1-1 0-15,-3 0 0 0,3-2 0 0,-3 3 0 16,1-2 128-16,0 0-128 0,0-6 0 0,-1 5 0 15,1 2 0-15,-2 1 0 0,1 0 0 0,-1 0 0 16,-1 4 0-16,0 0 0 0,1 1 0 0,1 0 0 16,-1-3 0-16,2 0 128 0,-2-4-128 0,2 1 0 15,0 1 0-15,1-2 0 0,1-5 0 0,0 1 0 16,0 3 0-16,-1-1 0 0,2 0 0 0,-2 1 0 16,2 1 128-16,-1 1-128 0,0-2 0 0,-1 3 0 0,0-2 0 0,-1 2 0 15,1-1 128-15,-1-2-128 0,1-3 0 0,0 0 128 16,0 2-128-16,-1-1 0 0,1-2 144 0,2 2-144 15,-2-1 0-15,0 0 0 16,2 0 0-16,-1-1 128 0,1 1-128 0,-2-1 0 0,1 2 0 0,2-3 128 16,-1 3-128-16,0-3 0 0,1 1 0 0,-2 0 0 15,2 0 0-15,0-2 0 0,0 1 0 0,2-2 128 16,-2 0-128-16,0 0 0 0,0 0 0 0,0 0 0 16,-2-1 0-16,2-1 0 0,0 1 0 0,-1-1 0 15,1-2 0-15,-2 0 0 0,1 1 0 0,1 0 0 16,-1-1 0-16,-1 0 0 0,1 0 0 0,-1-1 128 15,2 0-128-15,-1 1 0 0,0-2 128 0,1 0-128 16,0 1 0-16,0-2 0 0,0-2 0 0,0 2 128 16,0-1-128-16,0-2 0 0,-2 1 0 0,2-1 0 15,0 1 0-15,0-1 0 0,0 0 0 0,0 0 0 16,0-1 0-16,0 1 128 0,0 0-128 0,0-1 0 16,2 1 0-16,-2-3 144 0,0 0-144 0,1 1 0 0,-1-1 128 0,0 0-128 15,1 2 0-15,1-3 0 0,1 1 0 0,-2-1 0 16,2-1 0-16,0-1 0 0,1-1 0 0,-1 0 0 15,1-1 0-15,0-1 0 0,0 3 128 0,1-1-128 16,0-2 0-16,2 2 0 0,-1-1 128 0,0 1-128 16,-6-7 0-16,0 0 0 0,0 0 0 0,0 0 0 0,0 0 0 0,0 0 0 15,63 42 0-15,-63-42 0 16,0 0 0-16,0 0 0 0,0 0 0 0,0 0 0 0,72 19 0 0,-72-19 0 16,0 0 0-16,0 0 0 0,0 0 0 0,74 4 0 15,-74-4 0-15,0 0 0 0,0 0 0 0,70 1 0 16,-70-1 0-16,0 0 0 15,57-1 0-15,-57 1 0 0,0 0 0 0,61-6 0 0,-61 6 0 0,0 0 0 16,72-10 0-16,-72 10 0 0,49-8 0 0,-49 8 0 16,48-9 128-16,-48 9-128 0,50-8 0 0,-50 8 0 15,0 0 0-15,67-11 0 0,-67 11 0 0,0 0 0 16,71-7 0-16,-71 7 0 0,0 0 0 0,69-6 0 16,-69 6 0-16,0 0 0 0,69-3 0 0,-69 3 0 0,0 0 0 0,75-4 0 15,-75 4 0-15,0 0 0 0,75-4 0 0,-75 4 0 16,0 0 0-16,76-6 0 15,-76 6 0-15,0 0 0 0,75-6 0 0,-75 6 0 16,0 0 0-16,77-5 0 0,-77 5 0 0,0 0 0 16,75-4 0-16,-75 4 0 0,56-5 0 0,-56 5 0 15,57-3 0-15,-57 3 0 0,57-4 0 0,-57 4 0 0,60-5 0 0,-60 5 0 16,59-5 0-16,-59 5 0 16,58-5 0-16,-58 5 0 0,58-6 0 0,-58 6 0 0,59-3 0 0,-59 3 0 15,0 0 0-15,81-3 0 0,-81 3 0 0,0 0 0 16,77 0 0-16,-77 0 0 0,57-1 0 0,-57 1 0 15,58 0 0-15,-58 0 0 0,58 0 0 0,-58 0 0 0,58-1 0 0,-58 1 0 16,59-2 0-16,-59 2 0 16,62-1 0-16,-62 1 0 0,61-2 0 0,-61 2 0 0,59-1 0 0,-59 1 0 15,61-3 0-15,-61 3 0 0,57 0 0 0,-57 0 0 16,56 0 0-16,-56 0 0 0,62 0 0 0,-62 0 0 16,62 0 0-16,-62 0 0 0,63 0 0 0,-63 0 0 15,56 0 128-15,-56 0-128 0,0 0 0 0,82 1 0 0,-82-1 0 0,0 0 0 16,79-1 0-16,-79 1 0 15,0 0 0-15,76-3 0 0,-76 3 0 0,0 0 0 0,63-1 0 0,-63 1 0 16,0 0 0-16,66-2 0 0,-66 2 0 0,63-1 0 16,-63 1 0-16,63-1 0 15,-63 1 128-15,0 0-128 0,76 2 0 0,-76-2 0 16,0 0 0-16,71 2 0 0,-71-2 0 0,0 0 0 16,62 4 0-16,-62-4 0 15,0 0 0-15,0 0 0 0,79 6 0 0,-79-6 0 0,0 0 0 0,61 7 0 16,-61-7 0-16,0 0 0 0,0 0 0 0,69 8 0 15,-69-8 0-15,0 0 0 0,0 0 0 0,0 0 0 16,0 0 0-16,70 9 0 0,-70-9 0 0,0 0 0 0,68 4 0 0,-68-4 0 0,0 0 0 0,61 1 0 31,-61-1 0-31,0 0 0 0,56-2 0 0,-56 2 0 0,0 0 160 0,53-5-160 0,-45 4 128 0,2-1-128 16,-10 2 0-16,0 0 128 16,0 0-128-16,51-7 0 0,-40 5 0 0,1-3 128 0,-1 3-128 0,-1-1 0 15,0-2 0-15,1 1 0 0,0 0 128 0,2 0-128 16,-2-2 0-16,2-1 0 15,-2 1 0-15,2 1 128 0,-2 0-128 0,-1 0 0 16,0-1 0-16,0 2 128 0,0-2-128 0,-6 3 0 16,0 2 0-16,-1 0 0 0,0-2 0 0,0 0 0 0,1 2 0 0,-1-2 0 15,0 0 0-15,1-1 0 0,-1-1 128 0,1 1-128 16,2 0 0-16,-2-2 160 16,0 1-160-16,2-1 160 0,-1-1-32 0,2-2-128 15,-1 1 192-15,1-2-64 0,-1 0 16 0,-2-1 0 16,2-2 0-16,-2-1 0 0,-1 3 0 0,0-1 0 15,-2 0 0-15,2-2 0 0,-2 0 16 0,1-2 0 16,-2 2 0-16,3-2 0 0,1-3 16 0,0-5 0 16,-4 1 0-16,0-1 0 0,1 7 16 0,-1-3 0 0,2-2 0 0,-1-4 0 0,2-2-32 0,-2 0 0 15,2-1 0-15,-1 0 0 16,1-1-32-16,-1 0 0 0,1-1 0 0,-1-1 0 16,-2 1 0-16,0-2 0 0,1 1 0 0,-2 1 0 15,-2 1 80-15,-1 0 16 0,-4 2 0 0,3 4 0 16,-1 6 16-16,1-4 0 0,-1 1 0 0,2-6 0 15,-1-4-112-15,1-3 0 0,-2-4-128 0,2 2 192 16,0 12-192-16,1 0 0 0,0 0 128 0,-1-2-128 16,1-4 0-16,2-2 0 0,-1-8 0 0,1-3 0 0,-2 2 0 0,0 5 0 0,1 7 0 0,0 3 0 15,-1 4 0-15,2-4 0 16,-2-2 0-16,0-3 0 0,0-2 0 0,2-3 0 0,0-8 0 0,-1-4 0 16,1-2 0-16,-2 1 0 0,2 2 0 0,-1 1 0 15,1-2 0-15,1-2 0 16,-3 2 0-16,2 0 0 0,1-1 0 0,0-1 0 15,-2 2 0-15,2 2 0 0,3-1 0 16,-3 12 0-16,0 9 0 0,0 1 0 0,0-2 0 0,0-6 0 16,0-6 0-16,1-8 0 0,-1-1 0 0,0-1 0 15,0 1 0-15,2 1 0 0,-2 2 128 0,0 5-128 16,-2 11 0-16,1-2 144 0,2-5-144 0,1-2 128 16,-1-1-128-16,1-2 128 0,-1 1-128 0,2 0 0 15,0 1 0-15,-2 1 128 0,0-2-128 0,1-1 0 16,1 0 0-16,-2 2 0 0,2-1 0 0,-2 5 0 15,2 2 0-15,-1 2 0 0,-1 2 0 0,0-2 0 16,1-2 0-16,-1 1 0 0,-1 0 0 0,2 0 0 0,-2-1 0 0,1 2 0 16,-1 2 0-16,1-2 0 0,-1-2 0 0,2-1 0 15,-1-1 0-15,1 1 0 0,1 2 0 0,-2 0 0 16,0-1 0-16,1-1 0 0,1 1 0 0,-2 2 0 16,3 1 0-16,-1-1 0 0,0 4 0 0,0-1 0 15,0 0 0-15,-2 0 0 0,2 4 0 0,-2-2 0 16,1-3 0-16,-1-1 0 0,2-3 0 0,-2 0 0 15,2-1 0-15,0 0 0 0,-2 3 0 0,2 1 0 16,-1 3 0-16,0 0 0 0,1 2 0 0,-1-1 0 16,0 2 0-16,1 0 0 0,-1 2 0 0,-1 1 0 15,2-1 0-15,-2 3 0 0,1 0 0 0,-2 1 0 16,0-2 0-16,0-1 0 0,1 0 0 0,-1 0 0 0,2-1 0 16,-2 1 0-16,1 0 0 0,-1 1 0 0,1 2 0 0,-1 1 0 15,0 3 0-15,0 0 0 0,0-2 0 0,0 1 0 16,0-1 0-16,-1 2 0 0,0 1 0 0,-2 2 0 15,0 1 0-15,-1 1 0 0,-1 1 0 0,0 1 0 16,-1 1 0-16,-1 1 0 0,0-1 0 0,-1 2 0 16,0 0 0-16,1-1 0 0,-1 1 0 0,-1 0 0 15,1 1 128-15,-2 0-128 0,0 0 0 0,-1-1 0 16,1 3 0-16,-1-2 0 0,-1 0 0 0,0 2 0 16,0-1 0-16,0 1 0 0,0-1 0 0,0 1 0 0,-1 0 128 15,-1 1-128-15,0-2 0 0,-2 1 0 16,1-1 0-16,-1 1 0 0,1-2 0 0,-1 0 0 15,-2 0 0-15,-1 1 0 0,0-1 0 0,-1 0 0 16,-3-1 128-16,1 1-128 0,-1 0 0 0,0 0 0 16,-1 2 0-16,-1-2 128 0,-1 2-128 0,1-2 160 15,-3 1-160-15,-2 1 160 0,-4-2-160 0,-3 0 128 0,-1 0-128 16,2-1 128-16,-1 1-128 0,-1 1 0 0,1-3 0 0,0 1 128 16,-1 1-128-16,0-1 0 0,0 1 0 0,-2 2 0 15,2-2 0-15,-1 2 0 0,-2-2 128 0,-5 1-128 16,-3-2 0-16,-3 1 0 0,-1-1 0 0,1 1 0 15,0-2 128-15,2 3-128 0,8-1 0 0,-3 2 128 0,-9-1-128 16,-7 1 0-16,-6 0 0 0,-4-1 0 0,2 1 0 0,1 1 128 16,2 1-128-16,-1-1 0 0,-1 0 0 0,-2 2 0 15,-4-1 128-15,-1 0-128 0,5-1 0 0,-2 2 0 16,-3 1 0-16,-3 0 0 0,2 1 0 0,-2-3 0 16,-1 2 0-16,0-2 0 0,-1-1 0 0,-1 2 0 15,8-1 0-15,2 2 0 16,2 0 0-16,-3-2 0 0,-5 2 128 0,2-1-128 0,3-1 0 0,2 2 0 15,2 0 0-15,-1 1 0 0,4 0 0 0,0 2 0 16,1-1 0-16,2 2 128 0,3-1-128 0,2 0 0 16,6-1 0-16,2 1 128 0,2 1-128 0,6-1 0 15,5-2 0-15,-1 2 0 0,3-2 0 0,2 2 0 16,3-2 0-16,4 0 0 0,2 0 0 0,3-1 0 0,4 1 0 0,0-1 0 16,3 0 0-16,3 0 0 15,3 0 0-15,0-2 0 0,2 2 0 0,2 0 0 16,0 0 0-16,2-2 0 0,1 0 0 0,0 1 128 15,0 1-128-15,1-1 0 0,-1 0 0 0,1 1 0 16,-1-1 0-16,0 0 0 0,0-1 0 0,0 1 0 16,-1-1 0-16,0 1 0 0,-1-1-272 0,1 0-96 0,-2 1-16 0,-1 2 0 31,-2 2-896-31,-2 1-192 0,-2 1-48 0,-6 6-20240 0</inkml:trace>
  <inkml:trace contextRef="#ctx1" brushRef="#br0" timeOffset="14047.65">6047 7720 13823 0,'-3'0'1216'0,"1"0"-960"0,2 0-256 0,0 0 0 0,0 1 864 0,-1 1 128 0,-1-1 32 0,1 3 0 0,-2 2 816 0,2 4 160 0,-1 0 48 0,4 4 0 0,-1 1-704 0,3 5-128 16,2 3-16-16,-2-2-16 0,-4-21-464 0,16 51-80 15,-16-51-32-15,15 59 0 0,-15-59-48 0,17 65-16 16,-17-65 0-16,19 71 0 0,-19-71-96 0,15 69 0 15,-8-31-16-15,0 0 0 0,-1 2-80 0,0 5-16 16,1 7 0-16,1 5 0 0,-1 2-112 0,0 2-32 16,0-2 0-16,1 0 0 0,-3 4-16 0,1-1-16 15,-2-1 0-15,2 4 0 0,-2 4 96 0,2 1 32 16,-1 2 0-16,1 1 0 0,0-3 32 0,-2 1 16 16,0-8 0-16,0 2 0 0,1 5-80 0,-1 0-32 0,0 2 0 0,0-1 0 15,0-3-96-15,1-3 0 0,-2-5-128 0,-2 1 192 16,2 3-192-16,-3 1 176 0,0 1-176 0,0 1 160 15,-2-4-160-15,1-1 0 0,0-2 0 0,-2 0 128 16,0 4-128-16,0 1 0 0,-1 0 0 0,0-2 0 16,-1 2 0-16,1 2 0 0,-2-2 0 0,1-3 0 15,1-1 0-15,-1 0 0 0,2 1 0 0,1-2 0 16,-1 1 0-16,3-3 0 0,-2 1 0 0,2-2 0 16,2-5 0-16,-2 0 0 0,1 4 0 0,-1-3 0 15,0-3 0-15,2 1 0 0,-1 2 0 0,0-2 0 16,1-3 0-16,-1-3 0 0,-1-2 0 0,2-1 0 0,-2 2 0 15,0-2 0-15,0-9 0 0,0 1 0 16,-2 0 0-16,2 0 128 0,-1 2-128 0,-1 0 128 0,0-3-128 0,0-1 160 16,-1-3-160-16,2-2 160 0,0-3-160 0,-1-1 0 15,1-4 144-15,-1-2-144 0,1-2 128 0,0-1-128 16,-1 1 128-16,1-2-128 0,-1 1 160 0,-1-1-32 16,1-1-128-16,-1-2 192 0,1 0-64 0,0 0 0 15,0 1-128-15,-2 1 192 0,0 2-192 0,-1 1 0 16,1 0 128-16,1-4-128 0,1-3 0 0,0 1 0 15,-1 1 0-15,-1 0 0 0,3 2 0 0,-2 0 0 16,1-3 0-16,1 1 0 0,1-1 128 0,0-2-128 16,0 0 0-16,1 0 144 0,1-1-144 0,1-1 160 15,0 1-160-15,-1 0 160 0,3-2-160 0,0 2 0 0,-1-2 144 16,4 1-144-16,-4 0 0 0,1 0 128 0,1 0-128 0,0 0 0 16,1 1 0-16,-2 0 0 0,2 1 0 0,-1 0 0 15,0-2 0-15,-1 2 0 0,1 0 0 0,0 0 0 16,-1 1 0-16,0-1 0 0,0-2 0 0,1 1 0 15,1-2 0-15,-1 0 0 0,1 1 0 0,0-1 0 16,0 0 0-16,0 0 0 0,1-1 0 0,1 0 128 16,-1 1-128-16,1 0 0 0,1 1 0 0,-2-1 128 15,1 0-128-15,-1 0 0 0,2 2 0 0,0 0 0 16,-2-1 0-16,1 1 0 0,1 0 0 0,0-1 0 16,-10-5 0-16,0 0 0 0,0 0 0 0,0 0 0 15,0 0 0-15,72 22 0 0,-72-22 0 0,0 0 0 0,0 0 0 0,70 1 0 16,-70-1 0-16,0 0 0 0,62-3 0 0,-62 3 128 15,0 0-128-15,68 0 0 0,-68 0 0 0,0 0 0 16,71 2 0-16,-71-2 0 0,0 0 0 0,69 4 0 16,-69-4 0-16,0 0 0 0,76 1 0 0,-76-1 0 15,0 0 0-15,81-4 0 0,-81 4 0 0,56-6 0 16,-56 6 0-16,58-5 0 0,-58 5 0 0,62-7 0 16,-62 7 0-16,65-7 0 0,-65 7 0 0,64-8 0 15,-64 8 0-15,65-7 0 0,-65 7 0 0,65-2 0 16,-65 2 0-16,65-5 0 0,-65 5 0 0,62-3 0 15,-62 3 0-15,62-4 0 0,-62 4 0 0,68-7 0 0,-68 7 0 16,72-5 0-16,-72 5 0 0,68-10 0 0,-68 10 0 0,71-14 0 16,-71 14 0-16,73-16 0 0,-73 16 0 0,71-14-128 15,-71 14 128-15,70-14 0 0,-70 14 0 0,65-10 0 16,-65 10 0-16,62-6 0 0,-62 6 0 0,60-7 0 16,-60 7 0-16,56-6 0 0,-56 6 0 0,0 0 0 15,74-2 0-15,-74 2 0 0,0 0 0 0,59-3 0 16,-59 3 0-16,0 0 0 0,0 0 0 0,62-6 128 15,-62 6-128-15,0 0 144 0,0 0-144 0,51-13 160 16,-37 11-16-16,-2-3 0 0,0 1 0 0,0 0 0 16,-3 0-144-16,1-2 128 0,-1 0-128 0,-1 1 128 15,1-2-128-15,-2 0 0 0,0 0 0 0,-1-2 128 16,-1 1-128-16,1-2 0 0,-1-2 0 0,0 0 0 16,-1-1 144-16,0-3-144 0,-1-1 160 0,1-2-160 15,-1-1 240-15,-2-1-48 0,1-2-16 0,-1 2 0 16,-2-2 64-16,1-2 16 0,-2 1 0 0,1-2 0 15,0 0-64-15,-2-3-16 0,1 4 0 0,1-1 0 16,-2 0-176-16,0-4 160 0,2-4-160 0,-2-1 160 0,0-5-160 0,2-1 0 16,-1 0 0-16,2 0 0 15,0-1 0-15,-1 0 128 0,1-1-128 0,-1-1 0 0,1 1 0 0,-2-1 128 16,1 0-128-16,-1 3 0 0,1 1 128 0,0-2-128 16,-1-6 0-16,2 1 128 0,0 5-128 0,0-6 0 15,0-3 0-15,0-5 128 0,2-1-128 0,-1 1 0 16,0-1 0-16,1 5 0 0,-1 4 0 0,1-7 0 15,0-7 0-15,4-3 0 0,0 0 0 0,1 1 0 0,-2 2 0 0,0 7 0 16,0 4 0-16,0-3 0 16,0-4 0-16,1-4 0 0,1-3 0 0,-1 0 0 0,-1 3 0 0,0 0 0 15,-3 1 0-15,0 2 0 0,-1 6 0 0,1 1 0 16,-1-3 0-16,-1-6 0 0,3-5 0 0,0-2 0 16,-1 6 0-16,0 1 0 0,-1 3 0 0,1 6 0 15,-2 1 0-15,1-1 0 0,-1-3 0 0,-1-5 0 16,2 0 0-16,-2-1 0 0,1 3 0 0,-2 3 0 15,-1 3 0-15,2 1 0 0,-2 3 0 0,2 4 0 16,-1-1 0-16,1-3 0 0,1-6 0 0,0-1 0 0,1 4 0 16,1 3 0-16,-2 3 0 0,0 1 0 15,0 2 0-15,0-1 0 0,0 4 0 0,0 2 0 0,0 4 0 0,0-2 0 16,1-4 0-16,-1-1 0 16,2 0 0-16,-2 2 0 0,1 3 0 0,-1 0 0 0,0 4 0 0,-1 1 0 15,1 2 0-15,-3-1 0 16,-1 4 0-16,1 1 0 0,-1 3 0 0,1 2 0 15,-2 2 0-15,1-1 0 0,0 1 0 0,0-1 0 16,-1-1 0-16,0 2 0 0,-1 1 0 0,1 0 0 0,-1 0 0 0,-1 0 0 16,0 1 0-16,0 1 0 0,-2 0 128 0,1 1-128 0,-1 1 0 0,-2-1 128 15,0 2-128-15,-2-1 0 0,3 4 144 0,0-1-144 16,0 1 0-16,-4-1 128 16,0 1-128-16,-3-2 0 0,0 0 0 0,-1 2 128 15,1-1-128-15,1-1 0 0,-2 2 0 0,0-1 144 0,-4 1-144 0,1-1 0 16,1 1 160-16,-2 0-160 0,-2-1 128 0,-2 1-128 15,1-1 192-15,-2 1-64 0,-1-1 0 0,-2 1 0 16,1-1 0-16,-3 1-128 0,-3-1 192 0,-2 1-64 16,3 1 16-16,-4 0 0 0,-4 1 0 0,-2 2 0 15,2 1 0-15,-6 1 0 0,-6 2 0 0,-2 0 0 0,-4 0 16 16,-2 3 0-16,-1 0 0 0,0 3 0 16,8-2 16-16,-8 3 0 0,-7 0 0 0,-4 2 0 0,-6-1 16 0,1-1 16 15,-1 0 0-15,1 0 0 0,0-1-16 0,-2-3-16 16,5 1 0-16,-3-3 0 0,-5 4-176 0,-2-4 128 15,-1-1-128-15,-5-1 128 0,-4-4-128 0,-5 3 128 16,-3-3-128-16,-1-2 128 16,7-1-128-16,-3-2 0 0,-2-1 144 0,-4-3-144 0,-1-3 0 0,1-2 0 15,4 2-192-15,-3 0 64 16,-1-1-688-16,-1-2-128 0,-2 0-16 0,-3 2-22272 0</inkml:trace>
  <inkml:trace contextRef="#ctx1" brushRef="#br0" timeOffset="39088.43">19164 13256 6447 0,'0'-1'576'0,"-1"-1"-576"0,1 2 0 0,1 0 0 0,-1 0 896 0,-1 0 80 0,1 0 16 0,-1-1 0 0,-1 0 1440 0,-1 1 304 0,0 1 48 0,2-1 16 15,0 1-48-15,-1 1-16 0,-1 1 0 0,2 1 0 16,0 0-816-16,-2 3-176 0,1 3-16 0,-2 0-16 16,0 4-624-16,-3 2-112 0,0 3-16 0,-2 3-16 15,1 0-368-15,-4 7-64 0,-2 2 0 0,-1 1-16 16,-1 3-272-16,-4 2-48 0,1 0-16 15,-1 0 0-15,0-3-160 0,0-2 192 0,3-1-192 0,-1-4 192 16,1-3-64-16,2-1-128 0,-1-1 192 0,2-3-64 0,1-3 48 16,2-1 0-16,2-3 0 0,1 0 0 15,-1-2-48-15,4-2-128 0,-2-2 192 0,1-1-64 16,3 0 0-16,-1-3-128 0,3 0 192 0,1-1-64 0,-2-1-128 16,2 0 0-16,2-1 0 0,-2-1 128 0,1 0-368 0,2-1-80 15,0 0 0-15,0 0-16 16,-1 0-1120-16,0 2-208 0</inkml:trace>
  <inkml:trace contextRef="#ctx1" brushRef="#br0" timeOffset="39643.76">18653 13741 11967 0,'-1'0'528'0,"1"0"112"0,0 0-512 0,-2 1-128 0,2 1 0 0,-1-1 0 0,1 1 1296 0,-2 0 240 0,-1 4 32 0,-1 1 16 0,0 2 848 0,0 0 160 16,0 1 32-16,-2 0 16 16,2-1-608-16,-1-1-128 0,3 2-32 0,-3-1 0 0,1-2-608 0,1 1-128 15,0 1-32-15,1-2 0 16,0-2-384-16,1 2-80 0,1 0 0 0,-2 0-16 15,4 1-272-15,-1-3-48 0,2 1-16 0,3-2 0 0,-1 0-96 0,4-1-32 0,-9-3 0 0,0 0 0 16,0 0 32-16,62 4 16 16,-62-4 0-16,0 0 0 15,61-5-16-15,-61 5-16 0,45-12 0 0,-45 12 0 0,51-12-16 0,-51 12 0 0,49-13 0 0,-49 13 0 16,47-10 48-16,-47 10 16 0,0 0 0 0,65-10 0 16,-65 10 16-16,0 0 0 0,55-3 0 15,-55 3 0-15,0 0-48 0,0 0 0 0,0 0 0 0,63 0 0 16,-51 0 0-16,-1 0 0 0,-1 2 0 0,-2-2 0 0,1 0-192 0,-2 0 176 15,0 0-176-15,-3 1 160 16,-1-1-160-16,0 2 0 0,-2-4 0 0,-1 2 0 16,0 0-352-16,0 0-96 0,-1 3-32 0,-2-2 0 15,-1 2-608-15,1 0-112 0</inkml:trace>
  <inkml:trace contextRef="#ctx1" brushRef="#br0" timeOffset="41290.01">17739 13943 16575 0,'0'-2'1472'0,"0"1"-1168"0,0 0-304 0,-1 1 0 0,1 0 1424 0,0 0 240 16,0-2 32-16,-2 1 16 0,2-1 400 0,-1 2 96 16,1 0 16-16,-2 5 0 15,4 3-768-15,-2 1-160 0,0 2-16 0,0 2-16 0,0 1-432 0,0 1-64 16,0 2-32-16,0 2 0 0,1-1-256 0,-1 0-48 15,2-1-16-15,-2 0 0 0,1-1-128 0,0 1-32 32,1-2 0-32,-2-2 0 0,1 1-48 0,1-1-16 0,-2 0 0 0,0-1 0 0,0 1-64 0,0-2 0 15,0 1-128-15,-2-1 192 0,1-1-192 0,-1 0 144 0,1-2-144 16,0-1 128-16,1-1-128 0,-3 0 128 0,1-2-128 0,2-1 128 31,0-2 0-31,0 0-128 0,0 1 192 0,0-1-64 16,0-1 16-16,0-1 0 0,-1-2 0 0,1 0 0 15,-2 0 0-15,2-1 0 0,-1 0 0 0,0-2 0 0,-1 1 0 0,1-1 0 0,-1-1 0 0,1 0 0 16,-2 0-16-16,-1-2-128 0,1 1 192 0,-1-1-64 16,0 2-128-16,-3-1 192 15,0 2-192-15,-1-1 192 0,0 3-192 0,-2 0 0 16,0 1 0-16,-1 0 128 0,-2 3-128 0,-2 1-144 16,-1 2 144-16,-1 1-208 0,2 2 16 0,-1 3 16 15,1-1 0-15,-1 2 0 0,2 0 16 0,1 1 0 16,2 2 0-16,0-1 0 0,1 3 32 0,1-1 0 15,4 0 0-15,-1 0 0 0,2 0 128 0,1-1-128 16,0 0 128-16,2-1-128 0,1 0 128 0,0-1-128 16,2 0 128-16,1-2-128 0,3-2 128 0,1 0 0 15,1-2 0-15,1-2 0 0,-9-3 0 0,0 0 0 16,0 0 144-16,0 0-144 0,66-1 320 0,-49-2-32 16,0-3-16-16,-3 1 0 0,0 2 48 0,1-4 16 15,2 0 0-15,-2 0 0 0,-1 0 0 0,0-2 0 0,-2 4 0 0,-2-1 0 16,-2 2-96-16,-1-1-32 0,-3 1 0 0,-1 3 0 15,0-1-208-15,-3 2 0 0,1 0 128 0,-1 0-128 16,-1 0-208-16,1 0-96 0,-1 2-16 0,-1-2 0 31,1 0-384-31,-1 0-64 0,-1 1-32 0,1 1 0 16,-3 0-704-16,1 0-144 0,-1-1-16 0,-1 3-15664 0</inkml:trace>
  <inkml:trace contextRef="#ctx1" brushRef="#br0" timeOffset="42062.78">17851 14477 16575 0,'1'0'1472'0,"0"0"-1168"0,1 0-304 0,-1 0 0 0,-1 1 1008 0,2-1 144 0,2 0 16 0,2 0 16 0,2 2 816 0,3-1 176 16,1-1 16-16,-1 2 16 16,-1-2-512-16,0 0-96 15,1 0-32-15,-1 2 0 0,0-2-544 0,0 0-128 16,0 0 0-16,-2 2-16 0,2-2-320 0,-3 1-64 0,1-1-16 0,0 2 0 0,-1-2-288 0,1 0-48 15,-2 0-16-15,1-2 0 0,-2 2-128 0,0 0 0 16,0-1 144-16,0-1-144 16,-1 2 0-16,-1-1 144 0,-1 1-144 0,0-1 0 15,-1 1 128-15,-1 0-128 0,0 1 0 0,-1-1 0 16,-1 3-768-16,0-2-192 0,-1 3-64 0,-1 1-15808 0</inkml:trace>
  <inkml:trace contextRef="#ctx1" brushRef="#br0" timeOffset="42668.34">18257 14269 2751 0,'-1'-5'256'0,"0"2"-256"0,1 0 0 0,0 2 0 0,0-1 2240 0,0 1 416 0,0-1 80 0,0-1 16 0,0 1 416 0,1-1 96 0,-1-1 0 0,0 2 16 15,1 2-288-15,-1 3-64 0,0 1-16 0,-1 3 0 16,1 2-1440-16,0 2-272 0,-1 2-64 0,1-1-16 16,1 4-592-16,0-2-112 0,-1 2-32 0,3-1 0 15,1 2-256-15,-4-17-128 0,0 0 128 0,0 0-128 16,24 55 0-16,-24-55 0 0,0 0 0 0,0 0 0 15,0 0 0-15,40 53 0 0,-40-53 0 0,0 0 0 16,0 0 0-16,0 0 0 0,0 0 0 0,65 29-176 0,-52-30 176 16,1-2-128-16,0-4 128 0,0-2-128 0,0 0 128 0,-1-4 176 15,1-1-48-15,-1-2 0 0,-2-1 192 0,0 0 16 16,1-1 16-16,-4 0 0 0,-1-1 96 0,-1 1 0 16,0-1 16-16,-2 0 0 0,0-1 64 0,-3-1 16 15,1 1 0-15,-1 0 0 0,-1 3 32 0,-1-3 0 16,-1-2 0-16,1-1 0 0,-2 5-80 0,0-1-16 15,2 4 0-15,0 2 0 0,-1 3-128 0,1-1-32 16,-1 1 0-16,-1 2 0 0,2-1-192 0,-2 4-128 16,2-1 160-16,-1 4-160 0,2 1 0 0,-2 1 0 0,0 1 0 0,1 2-160 31,1 0-480-31,0 1-80 0,1 3-32 0,-1 0 0 16,3 1-464-16,-2 0-112 0,4 2-16 0,0 0-18496 0</inkml:trace>
  <inkml:trace contextRef="#ctx1" brushRef="#br0" timeOffset="43148.42">18971 14101 20271 0,'10'-4'896'0,"-7"2"192"0,-2 0-880 0,-1 0-208 0,-3 1 0 0,0-1 0 0,0 1 2176 0,-2 0 384 0,-4-1 64 0,-3 1 32 0,-7 1-592 0,-2 3-112 15,0 1-32-15,-2 1 0 0,1 4-1264 0,0 1-256 16,0 4-48-16,1 2-16 0,-1 2-208 0,4-1-128 16,3 0 128-16,0-2-128 15,4 2-400-15,3-3-160 0,5-1-16 0,1-2-16 16,4 1-368-16,4-2-80 0,-6-10-16 0,0 0 0 15,0 0-288-15,0 0-64 0,63 35-16 0,-63-35 0 16,0 0-48-16,0 0 0 0,79 13 0 0,-79-13 0 16,0 0 448-16,69 18 96 0,-69-18 16 0,0 0 0 0,0 0 448 0,68 28 80 15,-68-28 32-15,0 0 0 0,0 0 736 0,0 0 128 0,0 0 48 0,0 0 0 16,0 0 976-16,33 48 208 0,-38-43 48 0,-3-1 0 0,-2 0 208 16,-1 0 48-16,-2 0 16 0,-1-1 0 0,0-1-512 0,-2 1-96 15,2-2-32-15,-3-1 0 0,3 0-400 0,-1-1-96 31,0 1-16-31,3-2 0 0,-1 2-656 0,3-1-256 0,0-1 176 0,0 1-176 16,3 1-256-16,-1 1-128 0,-1 1-48 0,2 1 0 16,3-1-1664-16,0 0-336 0</inkml:trace>
  <inkml:trace contextRef="#ctx1" brushRef="#br0" timeOffset="43433.01">19293 14091 8287 0,'10'-14'736'0,"-7"6"-592"0,-1 1-144 0,0 1 0 0,-1 2 3952 0,1 1 752 16,-2 1 160-16,0-2 16 0,0-1-992 0,0-1-208 0,-2 2-32 0,-2 4-16 16,-3 5-2032-16,-2 5-384 15,-2 4-96-15,-2 6-16 16,-1 3-384-16,-1 2-80 0,-1 3 0 0,2 1-16 0,-1-1-192 0,2-1-48 0,2-2 0 0,1-1 0 15,1-3-256 1,2 1-128-16,1-4 128 0,-1-1-128 16,3-2 0-16,0 0 0 0,1-1 0 0,2-4 0 15,1-3-176-15,0-2-16 0,1 0 0 0,1-3 0 16,-1 0-496-16,0-2-96 0,2 0-32 0,0-2 0 16,1 0-336-16,-2-3-64 0,-1 0 0 0,2-1-10816 15,4-2-2144-15</inkml:trace>
  <inkml:trace contextRef="#ctx1" brushRef="#br0" timeOffset="43698.11">19293 14033 18431 0,'1'-8'816'0,"-1"4"160"0,2-1-784 0,-2 3-192 0,0 0 0 0,0 1 0 16,0 1 3056-16,1 0 560 0,-1 1 112 0,2-1 32 16,-2 3-896-16,1 0-176 0,0 1-48 0,1 3 0 15,2 2-1504-15,-1 0-304 0,-3-9-64 0,0 0-16 16,15 57-176-16,-15-57-16 0,20 66-16 0,-20-66 0 15,27 64-128-15,-27-64-32 0,31 48 0 0,-31-48 0 16,0 0-192-16,44 55-32 0,-44-55-16 0,0 0 0 16,0 0-144-16,56 49 0 0,-56-49 144 0,0 0-144 15,0 0 0-15,0 0 0 0,50 41 0 0,-50-41 0 0,0 0 0 0,0 0 0 16,0 0-160-16,0 0 160 16,0 0-608-16,0 0-16 0,0 0 0 0,0 0 0 15,0 0-192-15,0 0-32 0,0 0-16 0,4-7-12128 16,-11-1-2432-16</inkml:trace>
  <inkml:trace contextRef="#ctx1" brushRef="#br0" timeOffset="43920.17">19140 14288 36863 0,'0'-2'1632'0,"3"1"336"0,1-2-1584 0,3 2-384 16,-1-1 0-16,1 1 0 0,2 1 1008 0,-9 0 112 0,0 0 32 0,74-10 0 15,-74 10-288-15,64-7-48 0,-64 7-16 0,52-3 0 16,-52 3-256-16,0 0-48 0,0 0-16 0,70 7 0 16,-70-7-480-16,0 0 0 0,0 0 0 0,0 0 0 31,0 0-832-31,0 0-96 0</inkml:trace>
  <inkml:trace contextRef="#ctx1" brushRef="#br0" timeOffset="47758.9">18187 15148 22111 0,'8'-1'1968'0,"-2"-2"-1584"0,0 1-384 0,-2 1 0 0,-1-1 656 0,2 0 48 0,7-4 16 0,7-4 0 15,5-3 1584-15,2-2 320 0,-2-2 64 0,-3 0 16 16,0 0-944-16,-4 0-192 0,-4 0-32 0,-3 3-16 15,-2 1-704-15,-4 1-144 16,-1 0-32-16,-3 1 0 0,0 2-112 0,0 1-16 0,-3 0-16 0,2 0 0 16,0 3-64-16,-1 1-16 15,-1 1 0-15,3 0 0 0,-1 2-128 0,1 1-32 0,0 0 0 0,0 0 0 16,1 1-128-16,1 0-128 0,-1 2 144 0,1 1-144 16,-2 1 0-16,0 0 0 0,-2 2 0 0,1 2 0 15,-1-1 0-15,0 1 128 0,-1 1-128 0,1 1 0 16,-2 2 0-16,1-1 0 0,0 1 0 0,1 0 0 0,-1 0 0 0,0-1 0 31,0 2 0-31,2-1 0 0,-2 1 0 0,1-1 0 16,1-2 0-16,0 2 0 0,-1-2 0 0,1 1 0 15,1-1 0-15,0 0 0 0,0 0 0 0,1-1 0 16,2-1 0-16,0-1 0 0,0 1 0 0,0-2 0 16,-1-2 0-16,1 3 0 0,0-3 0 0,0-1 0 15,-2 2-128-15,2-2 128 0,-1 1-336 0,0-1-16 16,0 1 0-16,-1-2 0 15,2 0-240-15,-2-1-48 0,2-2-16 0,-1 0 0 16,-1 0-464-16,0-2-96 0,1 1 0 0,-2-2-16 16,1 0-1792-16,-1 0-368 0</inkml:trace>
  <inkml:trace contextRef="#ctx1" brushRef="#br0" timeOffset="48016.9">18185 15334 11967 0,'3'-2'528'0,"0"0"112"0,0 1-512 0,0 1-128 0,-2 0 0 0,0 0 0 0,2 0 2496 0,2 1 448 0,3 1 112 0,-8-2 16 0,0 0 320 0,0 0 80 15,0 0 16-15,71 8 0 0,-71-8-1568 0,0 0-320 16,0 0-64-16,70 0-16 0,-70 0-752 0,0 0-160 16,64-7-32-16,-64 7 0 0,45-10 0 15,-45 10 0-15,41-11 0 0,-23 4 0 0,-18 7-128 0,36-10-16 16,-21 4-16-16,-3 2 0 0,2 0-176 0,-3 0-48 15,-1 1 0-15,-2 0 0 0,-1 1-192 0,-1 0 0 16,0 0 0-16,-5-1 0 0,2 2-192 0,-3 0-144 16,0-1-32-16,-3 1-13472 15,0-1-2704-15</inkml:trace>
  <inkml:trace contextRef="#ctx1" brushRef="#br0" timeOffset="49412.74">18166 15900 28559 0,'1'1'2544'0,"2"0"-2032"0,0-1-512 0,-1 0 0 0,1 0 992 0,3-1 96 0,5 0 32 0,-11 1 0 15,37-6 416-15,-13 0 64 0,3-2 32 0,-3-2 0 16,1-1-592-16,-2-1-112 0,-3-2-32 0,-2 3 0 16,-1 0-320-16,-3 1-80 15,0 0-16-15,-2-2 0 0,-3 4-48 0,-2-2-16 0,-1 2 0 0,-2 1 0 16,1-2-32-16,-3 3 0 15,0 1 0-15,-1 1 0 0,1-1 16 0,-4 1 0 0,2 3 0 0,-1-1 0 16,-2 1-96-16,0 2-32 0,2 1 0 0,-2 2 0 16,0 3-144-16,-3 1-128 0,2 4 144 0,-3 2-144 15,2 3 128-15,-3 3-128 0,3 1 0 0,-1 0 0 16,1 0 0-16,0 2 0 0,1 1 0 0,0-2 0 0,0 0 0 0,2-3 0 16,2 0 0-16,-1-2 0 0,1-2 0 0,0-1 0 15,1-1 0-15,1 0 0 0,0-5 0 0,1 1 0 16,0-2 0-16,-3-2 0 15,0 1 0-15,0-2 0 0,0 1 0 0,0-4 0 0,-1 0 0 0,-2 1-128 16,1-2 128-16,1-2 0 0,0 0-416 0,-1-1 32 16,-1 0 0-16,1 0 0 15,-1 0-448-15,-2 0-96 0,0-1-16 0,-5 0-19184 0</inkml:trace>
  <inkml:trace contextRef="#ctx1" brushRef="#br0" timeOffset="49648.54">18160 16148 18431 0,'7'-3'1632'0,"-1"2"-1312"16,-1 0-320-16,1-1 0 0,1 2 3520 0,-3-1 624 0,3-1 128 0,7 1 16 15,-14 1-1712-15,50-6-336 0,-50 6-80 0,62-1-16 16,-62 1-1120-16,57-3-208 16,-57 3-48-16,0 0-16 0,66 1-176 0,-66-1-48 0,0 0 0 0,49-1 0 15,-34 0-144-15,-3 1-48 0,1-2 0 0,-2 1 0 0,-1-1-160 0,0 2-48 31,0-1 0-31,-3 0 0 0,0-2-128 0,-1 1 0 16,-2-1 0-16,-1 2 0 16,0 0-256-16,-2-1-144 0,-1 1-32 0,-1-1-13520 15,-1 1-2720-15</inkml:trace>
  <inkml:trace contextRef="#ctx1" brushRef="#br0" timeOffset="50455.29">18062 16766 26719 0,'3'-2'2368'0,"0"1"-1888"0,1-1-480 0,-1 1 0 0,0-2 1536 0,3 0 224 15,4-2 32-15,4-5 16 0,4-3 112 0,3-1 0 16,0-2 16-16,-1 1 0 0,-3 1-1024 0,-3 1-208 0,-1 0-32 0,-3 3-16 16,-2-1-208-16,-1 1-32 15,-1 2-16-15,0-1 0 0,-2 4-32 0,-3-1-16 0,1 2 0 16,-1-1 0-16,-1 4-32 0,2 0-16 0,-2 1 0 0,-2 1 0 16,2 2-112-16,-3 0 0 0,2 2-16 0,0 2 0 15,-2 2-176-15,1 1 128 0,2 2-128 0,-1 1 128 16,-1 1-128-16,2 0 0 15,-1 1 0-15,0-1 0 0,-1 0 0 0,1 0 0 0,-1 0 0 0,0-3 0 16,0 2 0-16,-1 0 0 16,1 0 0-16,-1-2 0 0,0 0 0 0,0-1 0 15,0 0 0-15,0 0 0 0,-1 1 0 0,0 0 0 0,0 1 0 0,-2-1 0 0,2-1-432 0,0-2 48 16,1 1 0-16,0-2 0 16,0-3-256-16,2 0-64 0,1-1 0 0,-2-1 0 15,2-1-224-15,-1-1-48 0,1 0-16 0,-2-3-17184 16</inkml:trace>
  <inkml:trace contextRef="#ctx1" brushRef="#br0" timeOffset="50723.26">17962 16977 31327 0,'13'-4'1392'0,"-5"1"272"0,2 1-1328 0,-3-1-336 0,0 0 0 0,-2 2 0 0,3-2 1872 0,5-2 304 0,-13 5 64 0,45-11 16 15,-45 11-992-15,55-13-208 0,-55 13-32 0,50-7-16 32,-50 7-336-32,0 0-64 0,57-4-16 0,-57 4 0 0,0 0-176 0,0 0-32 0,57 2-16 0,-57-2 0 15,0 0-176-15,0 0-48 0,0 0 0 0,54 0 0 16,-46 0-144-16,-1-2 0 0,0 1 0 0,0-2 0 16,-2 2-512-16,-3-1-144 0,0 1-32 0,-4-2-19536 31</inkml:trace>
  <inkml:trace contextRef="#ctx1" brushRef="#br0" timeOffset="54928.94">20879 14427 11055 0,'2'0'976'0,"-1"0"-784"16,-1 0-192-16,0 0 0 0,0 0 1792 0,2-1 320 0,-1 0 64 0,2-1 16 16,0-2 1312-16,-1 0 256 0,0-2 48 0,-1-1 16 15,1 0-1232-15,0-2-240 0,0 1-48 0,-1 0-16 16,1-2-1328-16,-2 0-272 0,0 0-48 0,0 1-16 16,0 1-96-16,0-2-16 0,-2 2 0 0,-1-4 0 15,1 0-64-15,-3 0 0 0,0 1-16 0,-2 1 0 16,-2-1-64-16,-1 1-16 0,0 1 0 0,-2 2 0 0,-2 3-144 15,-2 1-16-15,-1 2-16 0,-1 4 0 0,-1 2-176 16,0 4 128-16,-1 2-128 0,1 3 128 0,1 0-128 0,1 2 0 16,-1 1 0-16,4 1 0 0,2 1 0 0,4-2-192 15,2 2 64-15,3 0 128 0,2 0-384 0,1 0 64 16,1-2 0-16,-1-17 0 16,12 32-144-16,-12-32-32 0,0 0 0 0,0 0 0 15,36 47 48-15,-36-47 16 0,0 0 0 0,0 0 0 0,0 0 160 0,67-2 16 0,-67 2 16 0,31-21 0 16,-31 21 240-16,32-29 0 0,-17 13 0 0,-1 1 0 15,-2-2 240-15,0-2-16 0,-1 1 0 0,-1 1 0 16,0-1 96-16,1-1 32 0,-2-1 0 0,-1 1 0 16,-1-3 64-16,0 1 16 0,-1-1 0 0,-2-2 0 15,0 0 48-15,-2 0 16 0,0 1 0 0,-3-4 0 16,1-4 0-16,-1-1 0 0,1-2 0 0,-3 1 0 16,1 3-96-16,0 4-16 0,-1 3 0 0,-1 5 0 15,-1 2-80-15,1 3-32 0,0 5 0 0,0 2 0 16,-1 5-48-16,3 1-16 0,-3 3 0 0,1 1 0 0,1 3-208 0,-1 3 176 15,3 4-176-15,-1 0 160 16,1 3-160-16,2 4 0 0,1 5 0 0,0-1 0 0,1 2-144 0,3 4 144 16,0 4-192-16,2 4 192 0,2-6-192 0,0 1 192 15,-2-4-192-15,2-2 192 0,-10-28-176 0,20 53 176 16,-20-53-160-16,17 45 160 0,-17-45 0 0,15 36-144 16,-15-36 144-16,13 34 0 0,-13-34 0 0,0 0 0 0,18 39 0 15,-18-39-128-15,0 0 128 0,0 0 0 0,0 0 0 0,0 0 0 16,29 39 0-16,-29-39 144 0,0 0-144 0,0 0 160 15,0 0 64-15,0 0 16 0,0 0 0 0,0 0 0 16,0 0-240-16,0 0 128 0,0 0-128 0,0 0 0 16,0 0 0-16,0 0 0 15,0 0-176-15,0 0 176 16,0 0-816-16,0 0-32 0,0 0-16 0,0 0 0 16,14-14-464-16,-17 14-80 0,-1-3-32 15,-2 2-19440-15</inkml:trace>
  <inkml:trace contextRef="#ctx1" brushRef="#br0" timeOffset="55479.18">21184 14507 11967 0,'0'0'1072'0,"0"0"-864"0,0 0-208 0,2 0 0 0,-1 0 2112 0,1 0 368 0,-2 0 80 0,0 0 0 0,0 0 1024 0,0 0 208 16,0 0 48-16,0 0 0 0,0 0-1600 0,65 5-320 15,-65-5-64-15,0 0-16 0,0 0-1008 0,0 0-192 16,63 0-32-16,-63 0-16 0,0 0-64 0,0 0-16 16,0 0 0-16,0 0 0 0,65 2-96 0,-65-2-32 0,0 0 0 15,0 0 0-15,0 0-112 0,0 0-16 0,0 0-16 0,0 0 0 16,0 0-240-16,0 0 144 0,60-3-144 16,-58 3 128-16,0 0-336 0,-4 0-80 15,2 0-16-15,-2 1 0 16,0-1-688-16,-1 0-144 0,-1 2-16 0,0-1-18608 0</inkml:trace>
  <inkml:trace contextRef="#ctx1" brushRef="#br0" timeOffset="56271.85">21915 14190 11967 0,'1'-1'1072'0,"1"-1"-864"0,-2 1-208 0,0-1 0 0,0 1 2096 0,0-2 368 0,1-1 80 0,-1-3 16 15,-1 0 1328-15,-1-3 272 0,-1 2 48 0,-2 0 16 16,-1 0-2112-16,-1 2-400 0,-2 1-96 0,0 0-16 16,-4 3-784-16,-1 0-176 15,-2 2-16-15,1 0-16 0,-1 2-224 0,2-1-32 0,-2 3-16 0,2 0 0 0,2 4-64 0,-2 0-16 16,-1 2 0-16,1 1 0 15,3-2-64-15,0 1-32 0,1 5 0 0,0 2 0 0,0 3-160 0,3-9 0 16,3-4 144-16,-1 0-144 0,3 3 0 0,-1 3 0 31,0-5 0-31,2 2 0 0,1 3 0 0,0-13 0 0,7 37 0 0,-7-37 0 0,12 41 0 0,-12-41 0 16,7 27 128-16,-2-19-128 0,-5-8 192 0,0 0-16 16,0 0-16-16,0 0 0 0,53 41 64 0,-53-41 16 15,0 0 0-15,0 0 0 0,0 0-48 0,0 0 0 0,64 10 0 16,-64-10 0-16,0 0-64 0,0 0-128 0,41-13 176 0,-41 13-176 31,0 0 0-31,30-14 0 0,-30 14-192 0,0 0 48 16,0 0-752-16,31-16-128 0,-26 12-48 15,1 1-19792-15</inkml:trace>
  <inkml:trace contextRef="#ctx1" brushRef="#br0" timeOffset="56595.7">22138 14084 25791 0,'0'-7'1152'0,"0"4"224"0,1-1-1104 0,-1 0-272 16,0 1 0-16,2 2 0 0,-2-2 2224 0,1 0 384 16,2-3 80-16,-2 1 0 0,1-1-512 0,-1 5-96 15,-1 3-32-15,2 4 0 0,-1 4-1008 0,-1 1-208 16,-1 5-32-16,-2 4-16 0,0 1-224 0,-3 3-48 15,1 4-16-15,-1-1 0 0,-1 0-160 0,-1 0-16 16,-1-3-16-16,1 0 0 0,2-5 16 0,-1 1 16 16,0-2 0-16,0-1 0 0,-2 0 32 0,4-4 0 15,2 0 0-15,3-2 0 0,-2-1-128 0,0-3-32 0,-1 2 0 0,0-5 0 16,1 0-208-16,4-3 0 0,1 1 0 0,0-2 0 31,-3 0-592-31,0-3-176 0,1 0-16 0,0-2-16 16,2 0-480-16,1-2-80 0,1 0-32 0,0-3 0 0,0 0-656 0,-1-1-144 0</inkml:trace>
  <inkml:trace contextRef="#ctx1" brushRef="#br0" timeOffset="56878.06">22134 14009 24879 0,'-3'-7'1088'0,"1"4"256"0,2 1-1088 0,0-1-256 16,0 1 0-16,0 2 0 0,0 0 2672 0,0 2 464 15,0 2 112-15,2 3 16 0,-1 3-1104 0,4 4-224 16,-1 4-32-16,-4-18-16 0,12 41-928 0,-9-34-192 15,-1-1-48-15,1 1 0 16,1 2-160-16,0 1-48 0,-4-10 0 0,0 0 0 0,0 0-80 0,33 53-32 16,-33-53 0-16,0 0 0 15,45 55-48-15,-45-55-16 0,42 55 0 0,-42-55 0 0,38 51-64 16,-38-51-16-16,0 0 0 0,44 55 0 0,-44-55-80 0,0 0-32 0,0 0 0 0,35 46 0 16,-35-46-144-16,0 0 0 0,0 0 0 0,0 0 0 15,0 0 0-15,0 0-256 0,0 0 48 0,0 0 0 31,0 0-576-31,0 0-112 0,0 0-32 0,0 0 0 16,0 0-176-16,0 0-48 0,0 0 0 0,0 0 0 16,0 0-656-16,0-7-144 0</inkml:trace>
  <inkml:trace contextRef="#ctx1" brushRef="#br0" timeOffset="57079.2">22148 14357 19343 0,'-4'0'848'0,"2"-2"192"0,1 1-832 0,-1 0-208 16,1 1 0-16,1-2 0 15,0 1 2640-15,0-1 496 0,0 1 80 0,4-2 32 16,3 0-352-16,-1 2-64 0,-6 1-16 0,0 0 0 0,10-3-1760 0,-9 2-352 16,2-1-80-16,0 2-16 0,1 0-208 0,0 0-32 15,2 0-16-15,0-1 0 0,-6 1-352 0,0 0 144 16,0 0-144-16,0 0 0 16,0 0-384-16,58 0-176 0,-58 0-32 0,0 0-18720 0</inkml:trace>
  <inkml:trace contextRef="#ctx1" brushRef="#br0" timeOffset="57348.7">22487 14115 33167 0,'0'-1'2944'0,"1"-1"-2352"16,1 1-464-16,-2 1-128 0,0 0 1392 0,1 0 256 0,-1 0 48 0,2 0 16 0,-1 3-448 0,0 1-96 15,1 5-16-15,-1 2 0 16,1 4-384-16,-1 1-64 0,0 2-32 0,1 2 0 0,-2 1-288 0,3 2-48 16,-2-2-16-16,0 0 0 0,-1-21-160 0,5 41-32 15,-4-24-128-15,1-1 192 0,0-2-192 0,0-3 0 32,1-1 0-32,-1 0 0 0,0-3 0 0,1-1 128 0,-2-1-128 0,0-2 0 0,1 0 0 0,-1-2 0 15,1-1 0-15,-1-1-160 16,2 0-528-16,-2-2-96 0,-1 3-32 0,0 0-12720 15,9-14-2544-15</inkml:trace>
  <inkml:trace contextRef="#ctx1" brushRef="#br0" timeOffset="57743.91">22487 14090 28559 0,'0'1'1264'0,"1"-1"272"0,1 2-1232 0,-1-1-304 0,1 2 0 0,-1 0 0 15,-1 1 1920-15,4 3 320 0,-4-7 64 0,0 0 0 16,27 47-560-16,-27-47-112 0,0 0-32 0,37 53 0 16,-37-53-768-16,0 0-144 0,48 51-48 0,-48-51 0 15,0 0-144-15,58 43-48 0,-58-43 0 0,0 0 0 16,60 32-176-16,-60-32-32 0,0 0-16 0,0 0 0 0,0 0-64 0,0 0-16 16,0 0 0-16,0 0 0 0,61 34-144 0,-61-34 192 15,0 0-192-15,0 0 192 0,0 0-192 0,0 0 0 16,0 0 0-16,65 27 128 0,-65-27 16 0,0 0 0 15,0 0 0-15,0 0 0 0,0 0 224 0,0 0 32 16,57 0 16-16,-53-4 0 0,-1-4 128 0,-3 0 32 16,0 0 0-16,0-2 0 0,-2 3-16 0,1 0 0 0,-1-3 0 15,0 1 0-15,0-1 64 0,-1 0 16 0,1-2 0 0,-3-4 0 16,3 1-48-16,-3-5 0 0,1 0 0 0,0-1 0 16,0-2-464-16,-2 1-128 0,3-2 0 0,0 2 0 15,0 0 0-15,1 2 0 0,-1 0 0 0,1 2 96 16,1 1-96-16,0 1 0 0,-1 2 0 0,1 2 0 31,-1 0-1088-31,1 4-192 0,-1-1-64 0,0 4-15312 0,-1 0-3072 0</inkml:trace>
  <inkml:trace contextRef="#ctx1" brushRef="#br0" timeOffset="62068.12">21538 16501 13823 0,'-3'2'1216'0,"-1"-1"-960"0,1 1-256 0,0 0 0 0,0 1 1088 0,-1 2 160 0,-5 2 32 0,-3 5 16 0,-5 7 1072 0,0 0 192 15,0 4 64-15,3-2 0 0,2 0-768 0,4 1-160 0,1 0-32 0,1 1 0 0,3-1-800 0,2 0-160 16,2 0-48-16,2 1 0 16,-3-23-336-16,0 0-64 0,27 56 0 0,-27-56-16 0,0 0-112 0,0 0-128 15,76 41 176-15,-76-41-176 0,55 2 448 0,-55-2-32 32,51-10 0-32,-51 10 0 0,48-20 208 0,-24 6 32 0,0-2 16 0,-4-2 0 0,0 1 16 0,-5 0 0 15,-2 0 0-15,-3 0 0 0,-4 0 128 0,-2 2 16 16,-4 1 16-16,-3 1 0 0,0-1-48 0,-5 1-16 15,-5 0 0-15,-1 2 0 16,0 3-160-16,-3-2-48 0,-3 0 0 0,0 0 0 0,2 3-192 0,-2-2-64 0,-1 1 0 0,0 1 0 16,1 1-192-16,2 0-128 15,-2 4 160-15,3 0-160 16,1 2-384-16,2 3-160 0,1 3-32 0,1 1-16 16,0 3-816-16,3 4-176 0,-1 3-16 0,1 4-19520 0</inkml:trace>
  <inkml:trace contextRef="#ctx1" brushRef="#br0" timeOffset="63650.68">21382 18298 38703 0,'0'2'1712'0,"0"-2"352"0,2 1-1648 0,-1-1-416 0,-1 0 0 0,0 0 0 0,1 2 1280 0,1-2 160 16,-1 1 32-16,1 0 16 0,-2-1-32 0,0 0-16 15,0 0 0-15,0 0 0 0,0 0-640 0,0 0-128 16,0 0-32-16,0 0 0 16,0 0-448-16,0 0-192 0,0 0 128 0,0 0-128 15,0 0-512-15,0 0-176 0,0 0-32 0,0 0-14192 16,0 0-2816-16</inkml:trace>
  <inkml:trace contextRef="#ctx1" brushRef="#br0" timeOffset="77195.73">17964 15555 6447 0,'0'0'576'0,"0"0"-576"0,0 0 0 0,0-2 0 0,0 2 752 0,-2-1 32 0,1 1 16 0,-2-1 0 16,-1-1 368-16,-1 2 80 0,1-1 16 0,1 1 0 15,1 0-208-15,-1 0-32 0,1 1-16 0,1 1 0 0,0-1-208 0,2 0-32 0,0 1-16 0,1-1 0 32,1 1 96-32,-1-1 32 0,3-1 0 0,0 0 0 15,2 0 208-15,2 0 32 0,2-1 16 0,2-2 0 16,1 1-176-16,2 0-16 0,2-1-16 0,4-1 0 16,4-1-64-16,-12 2-16 0,-4 2 0 0,3-2 0 15,4 0-16-15,7-2 0 0,11-1 0 0,7-1 0 16,8 0-160-16,-1 1-32 0,1 1-16 0,-2-1 0 0,-3 2-176 0,-3-2-16 15,-1 0-16-15,-1 2 0 0,-1 1-176 0,-6-1-48 16,-4 1 0-16,-7 2 0 0,-7 0-192 0,-1-1 176 16,0 1-176-16,2-1 160 0,2 2-160 0,1-1 160 15,-4-1-160-15,-2 1 160 0,-3 1-160 0,-3-1 0 16,-3 1 0-16,-1 0 128 0,-2 0-128 0,-1 0 0 16,-1 0 0-16,-3 0 0 0,-1 0-192 0,-2 1-112 15,0 0-16-15,-3 1-18048 16</inkml:trace>
  <inkml:trace contextRef="#ctx1" brushRef="#br0" timeOffset="100155.73">21463 15772 7359 0,'0'-1'656'0,"0"0"-528"0,0 1-128 0,0 0 0 0,-2 0 1248 0,1-2 224 0,-1 2 32 0,1-1 16 16,-2-2 976-16,-2 0 208 0,0 2 48 0,0-1 0 15,-2 2 32-15,1 0 16 16,0 0 0-16,2 2 0 0,0-1-944 0,0 2-176 0,1 0-32 0,-1 1-16 16,1 2-768-16,0-1-160 15,0 2-16-15,0 2-16 0,2 1-320 0,-1 2-64 0,1 3-16 0,1 0 0 16,0 2-128-16,0 1-16 16,0-18-128-16,0 0 192 0,8 61-192 0,-8-61 0 15,0 0 0-15,0 0 0 0,30 72 0 0,-30-72 0 0,0 0 0 0,0 0 0 16,51 48 0-16,-51-48 0 0,0 0 0 0,55 24 0 0,-39-18 128 15,-8-3-128-15,-1 0 176 0,2-2-176 0,-2 0 240 0,1-1-64 16,2-1-16-16,1-2 0 0,3 0 160 16,5-4 16-16,6-3 16 0,5-4 0 15,2-3 128-15,-3-2 32 0,-5-3 0 0,-3 0 0 0,0-2 96 0,-5 0 32 16,-4 0 0-16,-3 0 0 0,-4 0-48 0,-3 0 0 16,-5 0 0-16,-1 2 0 0,-2 4-208 0,-2 0-64 15,-5 1 0-15,0 3 0 0,-1 1-144 0,-1 2-48 16,-4-1 0-16,-1 2 0 0,-1 2-128 0,0 1 192 15,1 1-192-15,1 1 192 0,0 0-192 0,2 4-192 0,4 0 32 16,1 1 16 0,0 0-432-16,3 0-96 0,2 1-16 0,-1 2 0 15,1 0-464-15,-1 1-112 0,1 1-16 0,-4 3-12736 16,-2 1-2560-16</inkml:trace>
  <inkml:trace contextRef="#ctx1" brushRef="#br0" timeOffset="101760.54">21385 15075 11055 0,'0'-2'976'0,"-1"1"-784"0,-1 1-192 0,1 0 0 0,-1 0 1312 0,1 0 224 15,-3-2 32-15,-1 1 16 16,1-1 224-16,0 2 48 0,-2 2 16 0,2 1 0 0,0 1-512 0,0 2-96 15,-1 2-32-15,1 2 0 0,0-2-496 0,2 4-96 16,1-1-32-16,0 3 0 0,1-1-48 0,0 1-16 16,1-1 0-16,-1-13 0 15,0 0-64-15,0 0-16 0,0 0 0 0,0 0 0 0,37 69 160 0,-27-61 16 16,0-1 16-16,1 1 0 0,2-1 80 0,-1-2 16 16,2-1 0-16,1 1 0 15,0-2-224-15,2-2-32 0,1-1-16 0,1-1 0 0,1-2-144 0,-3 0-16 0,-2 0-16 0,2-3 0 16,1-1-32-16,1-1 0 0,-2-1 0 0,-2 0 0 15,-1-3 48 1,-1 1 0-16,-3 0 0 0,-3-2 0 16,-1 0 128-16,-2-1 48 0,-3 0 0 0,-1 0 0 0,0-2-32 0,-1-1 0 15,-2-1 0-15,0 0 0 0,-1 1-80 0,-2 0-32 0,1 1 0 0,-4 3 0 16,-1-1-112-16,-1 2-32 0,0 0 0 0,-2 2 0 0,-1 2-208 16,-3 1 176-16,-1 1-176 15,-1 2 160-15,1 1-160 0,0 2 0 16,-1 1 0-16,2 0-176 0,2 1-80 0,1 1 0 15,-1-1-16-15,4 0 0 0,1 2-240 0,2 0-64 0,-1 1 0 0,4-1 0 16,3 3-320-16,1 1-80 0,1 0-16 0,1 0-12128 31,2 3-2416-31</inkml:trace>
  <inkml:trace contextRef="#ctx1" brushRef="#br0" timeOffset="165490.32">17959 14810 13823 0,'-1'-5'1216'0,"0"0"-960"0,1 4-256 0,0 0 0 0,0-1 1680 0,-2-1 304 15,2-4 48-15,-3-3 16 0,-1-1 400 0,-2 1 96 16,1 5 16-16,-1 0 0 16,0 4-704-16,1 2-144 0,-1 4-32 0,2 0 0 0,1 4-608 0,0 3-128 15,0 3-32-15,1 3 0 0,2 0-368 0,0 3-80 16,0-21-16-16,0 0 0 0,9 78-192 0,-9-78-64 15,8 65 0-15,-8-65 0 0,9 72-48 0,-9-72-16 16,0 0 0-16,8 82 0 0,-8-82-128 0,5 69 160 16,-5-69-160-16,4 71 160 0,-4-71-160 0,0 0 160 15,6 75-160-15,-5-58 160 0,2-3 16 0,-1-4 0 16,1-2 0-16,-2-1 0 0,-1-1 64 0,0-2 16 0,1-1 0 0,1 0 0 16,-2 0-64-16,0-2-16 0,3 1 0 0,-2-2 0 15,0 1-176-15,1-1 0 0,-1 0 144 0,1-1-144 16,0 1 0-16,0-2 0 0,-1 1 0 0,1-1 0 31,1 1-752-31,-2-2-64 0,0 0-16 0,2-2-18448 16</inkml:trace>
  <inkml:trace contextRef="#ctx1" brushRef="#br0" timeOffset="166021">17938 14880 14735 0,'6'-13'640'0,"-3"7"160"0,1-1-640 0,2 1-160 0,-1 1 0 0,1 1 0 0,4-2 1728 0,5-4 304 16,8-3 64-16,8-4 16 0,1 0 288 0,-1 3 64 15,-1 4 16-15,-4 2 0 0,2 4-608 0,-4-1-112 0,0 4-32 0,1 0 0 16,4 1-848-16,0 0-176 15,4 0-48-15,1 0 0 0,1 0-240 0,2-2-48 0,2 2-16 0,1-1 0 16,-4-1-192-16,0 1-32 0,1 1-128 0,-1-1 192 16,0-1-64-16,-3 1-128 0,-1 1 176 15,-6 0-176-15,-4 1 224 0,-5 1-64 0,-3 0-16 0,-6 3 0 16,-1-1 0-16,-4 0 0 0,-3 2 0 0,-3 1 0 16,0 1 48-16,-2 1 16 0,-1-1 0 0,-2 2 0 15,-2 1 32-15,0 1 0 0,3-1 0 0,0 2 0 16,-2 1-80-16,4 3-16 0,0 1 0 0,3 2 0 15,2-20-144-15,0 0 128 0,4 71-128 0,-4-71 128 0,0 0-128 0,18 79 0 16,-18-79 0-16,0 0 0 16,24 75 0-16,-24-75 0 15,24 63 0-15,-24-63 0 0,0 0 0 0,35 84 0 0,-35-84 144 0,0 0-144 16,32 65 192-16,-32-65-48 0,0 0 0 0,0 0 0 0,26 63 48 0,-20-50 16 16,-2-2 0-16,-1-2 0 15,0-2 32-15,-2-3 0 0,-1 0 0 0,0-2 0 16,0-1 32-16,-1-1 16 0,0-3 0 0,-1 0 0 15,2-1 96-15,-1-3 0 0,-1 0 16 0,1-2 0 0,1 1-208 0,-3-2-64 16,2 2 0-16,-1-1 0 16,-1 2-672-16,-1-1-144 0,-2 2-16 0,-2 3-21040 15</inkml:trace>
  <inkml:trace contextRef="#ctx1" brushRef="#br0" timeOffset="171137.38">21242 15382 6767 0,'-3'-4'608'0,"2"1"-480"0,0 1-128 0,-2 0 0 0,0 2 176 0,0 0 16 0,0 0 0 0,1-1 32 16,-3 1-48-16,0 0-16 15,-4 0 0-15,1 0 32 16,1 3-496-16,0-1-96 0,0 3-32 0,1-1 32 0,0 0 240 0,-1-1 160 0,-1 1-192 0,2-5 192 16,7-3-160-16</inkml:trace>
  <inkml:trace contextRef="#ctx1" brushRef="#br0" timeOffset="172290.88">21090 15442 1839 0,'0'-2'160'0,"-2"1"-160"0,2 0 0 16,-1 1 0-16,0 0 1088 0,1-2 192 0,1 2 48 0,-1-1 0 15,-1 1 624-15,-1-2 128 0,1 2 32 0,1-1 0 16,3 0 64-16,2-1 32 0,-1 2 0 0,3 0 0 15,2 2-384-15,-1 0-80 0,5 0-16 0,1 2 0 16,3 0-352-16,3-1-80 0,4 1-16 0,1 1 0 16,5-1-96-16,3-3-32 0,2-1 0 0,0 0 0 15,-2-1-192-15,1-2-64 0,1-1 0 0,0-1 0 16,-2 0-384-16,1-1-64 0,-3 1-32 0,0-1 0 16,-2 2-128-16,0-2-32 0,-2 2 0 0,-3 0 0 15,-2-1-48-15,-3 2-16 0,-3 1 0 0,0-1 0 0,0 0-64 0,-2-1 0 16,-2 1-128-16,1-1 192 0,-2-1-192 0,-4 3 128 15,-1 0-128-15,-3 1 0 16,-2-1 128-16,-1 2-128 0,-2 0 0 0,-1 0 0 16,-3 2 0-16,2-1 0 0,-2 1 0 0,-1-1 0 0,3 2 0 0,-2-2 0 15,-1 2-144-15,2-2 144 0,0 2-208 0,1-1 48 16,0-1 16-16,1 1 0 0,2-1-32 0,-1-1 0 16,2 1 0-16,0 1 0 0,0-2 32 0,2 0 0 15,0 0 0-15,0 0 0 0,1 0 144 0,-2 0-160 16,0 0 160-16,1-2-160 0,1 2 160 0,-2-2 0 15,2 0 0-15,-2-1 0 0,4 0 0 0,-1-1 0 0,0 1 160 0,0-2-160 16,1 1 288-16,-1-2-32 0,1 0-16 0,1-1 0 16,-2 2-32-16,2-1 0 0,-2 0 0 0,0 1 0 15,1-1-16-15,-1-1-16 0,-1 1 0 0,0-1 0 16,1-1 0-16,1-2 0 0,0 3 0 0,-2 0 0 16,1 0-48-16,-3-2 0 0,1 1 0 0,-1-1 0 15,-1 1 64-15,1-1 16 0,-1-1 0 0,2-1 0 16,-1 0 48-16,2-2 0 0,-2-1 0 0,1-3 0 0,-2 0-128 15,0-1 0-15,0-2-128 0,0-1 192 0,0 2 0 0,0-1 0 16,-2 2 0-16,0 1 0 0,0 0-64 0,-1 2-128 16,1 1 176-16,0 2-176 0,1 2 192 0,-2 0-192 15,0 1 192-15,-1-3-192 0,-2 2 144 0,2 0-144 16,-2 2 0-16,1 0 144 16,-1-1-144-16,0 1 0 0,2-1 144 0,-2 1-144 0,2-1 0 0,0 1 144 15,1-1-144-15,-1 1 0 0,1-2 144 0,2 3-144 16,-2 1 0-16,0 0 144 0,0-1-144 0,-1-1 0 15,1-1 144-15,0 1-144 0,1 1 0 0,-3 1 128 0,2 2-128 16,1 0 0-16,-1-2 0 0,0-1 128 0,0 3-128 0,-1-2 0 16,0 2 0-16,-1 1 0 0,-2 0 0 0,2 0 128 15,-2 2-128-15,0 0 0 0,-2-1 0 0,2 2 0 16,1 0 0-16,-1 0 0 0,-1 2 0 0,-3-1 0 16,-2 0 0-16,0 1 0 0,-1 1 0 0,0 1 0 15,1-1 0-15,-1 0 0 0,0 1 0 0,-2 0 0 16,1-1 0-16,-4 1 0 15,1 2 0-15,-4-1 0 0,-4 2 0 0,-2 1 0 0,0-1 0 0,-6 3 0 16,-4-1 0-16,-3 3 0 16,1 0 0-16,0 3-128 0,1-3 128 0,-1 0 0 0,1-1 0 0,2-1 0 0,3 0 0 0,3 0 0 15,1-2 0-15,5-1 0 0,5 0 0 0,6-1 0 16,3-2 0-16,2-1 0 16,4 0 0-16,3-2 0 0,1 1 0 0,2-2 0 0,1 0 0 0,2 0 0 15,2 0 0-15,1-2 0 0,1 2 0 0,2 0 0 16,0 0 0-16,1 0 0 15,0 0 0-15,2 2 0 0,0 0 0 0,-2 1 0 0,2 0 0 0,0 3 0 16,-1-1 0-16,0 4 0 0,-2-1 0 0,-1 2 0 16,1 3 0-16,0 0-128 0,-10-13 128 0,0 0 0 15,0 0 0-15,30 73 0 0,-30-73 0 0,0 0 0 0,0 0 0 0,20 93 0 16,-20-93 0-16,10 68 0 0,-10-68 0 0,9 68 0 16,-9-68 0-16,0 0 0 0,12 82 0 0,-12-82 0 15,0 0 0-15,0 0 0 0,4 66 0 0,-5-53 0 16,-1-2 0-16,1-2 0 0,-1-4 160 0,-1 1-160 15,1-2 320-15,-1-2-16 0,1-1-16 0,1-1 0 16,-2 0-80-16,0-1-16 0,1 1 0 0,-1-3 0 16,-2 1-192-16,1 0 0 15,1 0 0-15,-1 1 0 16,1-1-800-16,-1 2-208 0,-2 0-32 0,1 0-20944 16</inkml:trace>
  <inkml:trace contextRef="#ctx1" brushRef="#br0" timeOffset="174096.3">21302 17267 4607 0,'-2'0'400'0,"1"0"-400"0,-1 0 0 0,2 0 0 0,-1 2 864 0,0-2 96 0,-2 1 0 0,-1 0 16 31,-1 1 544-31,1 1 96 0,0-2 32 0,1 0 0 15,0 1 224-15,2-1 48 0,1 1 16 0,0-2 0 0,1 1-32 0,1 0-16 16,-1 1 0-16,0-1 0 0,-1 2 32 0,2 0 16 0,-2 0 0 0,0 1 0 31,1 2-336-31,2-2-80 0,1 2-16 0,1-2 0 16,-5-4-800-16,0 0-176 0,0 0-16 0,0 0-16 16,0 0-112-16,55 17 0 0,-45-19-16 0,2 1 0 15,1-3 144-15,1-1 48 0,-1 0 0 0,2-2 0 16,-1 0 32-16,1 0 16 0,-1 0 0 0,-2-1 0 0,-2 3-32 0,2-2-16 15,-1 1 0-15,-1-1 0 0,-2-1-96 0,1 0-16 16,-2 1 0-16,-2-1 0 0,0 2-48 0,-2-1-16 16,-1 0 0-16,1 2 0 0,-1-1-32 0,-2-1-16 15,1 3 0-15,-2-1 0 0,-1 3-80 0,1-3 0 16,-2 4-16-16,0 1 0 0,0 1-48 0,0 1 0 16,-1 2 0-16,0 2 0 0,0 2-64 0,-2 1-128 15,0 3 176-15,1 2-176 0,-1 3 128 0,0 0-128 0,2 2 0 16,0-2 0-16,0 1 0 0,1-1 0 0,2 0 0 0,-1 0 0 15,1 1 0-15,-1 1 0 0,2-19 0 0,0 0 0 16,0 49 0-16,2-36 0 0,-1-1 0 0,1-2 0 16,-1-1 0-16,0-4 0 0,2 1 0 0,-1-3 0 15,0 0 0-15,0 0 0 0,-1-3 0 0,1 0 0 16,-2 0 0-16,1 0 0 0,-1-2 0 0,0 1-144 31,0-1-400-31,-1 1-80 0,1 0-16 0,-2-1 0 0,4 2-512 16,-2-1-96-16,0-2-32 0,-2 1 0 0,1-2-96 15,-1 1-32-15,1-1 0 0,-2 1-18752 0</inkml:trace>
  <inkml:trace contextRef="#ctx1" brushRef="#br0" timeOffset="174341.37">21280 17543 20271 0,'0'0'1792'0,"0"0"-1424"0,2 0-368 0,-2 1 0 0,0-1 3376 0,1 0 592 0,1 1 128 0,2 1 32 0,2 2-1424 0,2-1-272 16,-8-3-64-16,0 0-16 0,0 0-1072 0,58 15-224 15,-58-15-32-15,0 0-16 0,68 9-48 0,-68-9-16 16,52 4 0-16,-52-4 0 0,52 3-32 0,-52-3 0 16,50 0 0-16,-40 0 0 0,0 0-176 0,-5 0-32 15,2 0-16-15,0 0 0 0,2 0 16 0,-2-1 0 16,1-1 0-16,2 2 0 0,2-3-576 0,0 2-128 0,2-2 0 0,0 0 0 16,-1 0 0-16,0 1 0 0,-3-1 0 0,-2-1 112 31,-1 1-1200-31,-2 0-192 0,-1-1-64 0,-4 1 0 0,0 0-416 0,-6 2-96 15</inkml:trace>
  <inkml:trace contextRef="#ctx1" brushRef="#br0" timeOffset="175244.54">18137 17441 16575 0,'-2'0'1472'0,"0"0"-1168"0,2 0-304 0,-1 0 0 0,1 0 2656 0,-2-2 480 0,-2 2 80 0,0 0 32 0,-3 0 176 0,0 0 32 16,1 2 16-16,-2-1 0 15,0 4-2096-15,1-3-416 0,2 4-96 0,1 0-16 0,-2 2-128 0,2 1-16 16,-2 0-16-16,3 1 0 0,3 3-272 0,2 0-48 16,-2-13-16-16,0 0 0 0,0 0-224 0,17 61-128 15,-17-61 160-15,0 0-160 0,0 0 0 0,32 63 128 16,-32-63-128-16,0 0 0 0,0 0 0 0,51 45 0 16,-51-45 0-16,0 0 0 0,0 0 0 0,0 0 0 15,0 0 0-15,68 33 0 0,-68-33 0 0,48 5-128 16,-48-5 128-16,58 2 0 0,-32-4 0 0,0-2 0 15,-1-1 0-15,-3-4 0 0,-1 1 400 0,-2-2-16 0,-2-2 0 0,-1 1 0 16,-2-2 224-16,-3-1 32 0,-1 0 16 0,-3-1 0 16,-1-1 128-16,-2-2 32 0,-4 1 0 0,0-3 0 15,-3 2 320-15,-2-2 64 0,-4 0 16 0,-3-1 0 16,-3 0-960-16,-4 0-256 0,-3-4 0 0,-3 3 112 16,1-2-112-16,-1 3 0 0,2 4 0 0,2 1 0 15,0 5 0-15,-1 0 0 0,1 2 0 0,-6 1 0 16,2 6 0-16,-2 2 0 0,-1 3 0 0,1 1 0 15,4 6 0-15,1 1 0 0,-2 5 0 0,0 5 0 16,4 0-1776-16,-4 6-288 0</inkml:trace>
  <inkml:trace contextRef="#ctx1" brushRef="#br0" timeOffset="180102.29">18789 13874 3679 0,'4'-2'320'0,"-1"1"-320"0,-2-1 0 0,-1 1 0 0,0 1 768 0,1-1 64 0,2-2 32 0,2-1 0 0,0-4 256 0,-1 1 48 0,-1 2 16 0,-1-2 0 16,-2 1 736-16,-3 0 160 0,0 1 32 0,-1-1 0 16,0 0 672-16,-1 1 144 0,2-2 16 0,-1 0 16 15,3-2-592-15,-1-1-112 0,4-1-16 0,1 0-16 16,2-2-928-16,4-1-176 0,1-3-32 0,2-1-16 15,5-2-592-15,2-1-112 16,2-3-32-16,1-2 0 0,2 1-64 0,-1 2-16 0,0 0 0 0,-4 2 0 0,0 3-32 0,1-2-16 16,1-1 0-16,0 0 0 0,3-3-16 0,1 0 0 15,1 1 0-15,2 1 0 0,2 0-64 0,-1 3-128 16,5-1 176-16,2-1-176 0,-1 4 0 0,2 0 0 16,2 1 0-16,-1 1 0 0,3 2 0 0,0 0 0 15,-1 0 0-15,-1 2 0 0,0 1 0 0,-1 2 0 16,0-1 0-16,1 2 0 15,-2 3 0-15,-17 0 0 0,-5 1 0 0,0 0 0 0,-1 2 128 0,1-1-128 0,1-1 0 0,4 2 0 16,8 1 0-16,7 0 0 0,6 1 0 0,1 4 0 16,2 2 128-16,-6 1-128 0,-38-8 0 0,67 24 0 15,-67-24 0-15,0 0 0 0,75 54 0 0,-75-54 0 16,0 0 0-16,62 61 0 0,-62-61 0 0,0 0 0 16,55 60 0-16,-47-51 0 0,1-1 0 0,-2-1 0 15,1 1 0-15,1-1 0 0,2 0 0 0,3 1 0 16,-14-8 0-16,0 0 0 0,77 38 0 0,-77-38 0 0,84 33 0 15,-84-33 0 1,92 29 128-16,-47-17-128 0,-45-12 160 0,81 22-32 16,-81-22 0-16,73 20 0 0,-73-20 32 0,47 14 0 15,-36-10 0-15,1-1 0 0,-3 2 48 0,1-3 16 16,2 1 0-16,-1 0 0 0,0 0 32 0,2-2 16 16,1 1 0-16,4-2 0 0,4-2-32 0,-1-1-16 15,1-2 0-15,0-1 0 0,-4-1-224 0,-2 0-192 16,-4 0 48-16,-2 1 0 15,-3 2-816-15,-3 1-144 0,-2 3-48 0,-4 3-19248 0</inkml:trace>
  <inkml:trace contextRef="#ctx1" brushRef="#br0" timeOffset="191102.69">23803 15117 17503 0,'3'-2'1552'0,"0"1"-1232"0,-1 1-320 0,-1 0 0 0,2 0 1584 0,1-1 256 0,2-1 48 0,5-1 16 15,3-1 1232-15,3 0 240 0,3 1 48 0,1-1 16 16,0 1-1680-16,0 0-336 0,5 2-64 0,1-2-16 16,1 2-768-16,0-1-144 0,-1 2-48 0,1 0 0 0,-1 0-144 0,0 2-48 15,0-1 0-15,-2-1 0 16,-25 0-192-16,45 3 144 0,-45-3-144 0,34 4 128 16,-34-4-128-16,0 0 0 0,0 0-192 0,0 0 192 15,41 14-768-15,-41-14-48 0,0 0 0 0,0 0-11600 16,-12 23-2304-16</inkml:trace>
  <inkml:trace contextRef="#ctx1" brushRef="#br0" timeOffset="191279.56">23785 15313 20271 0,'0'0'896'0,"0"0"192"0,0 0-880 0,0 0-208 0,0 0 0 0,0 0 0 15,0 0 2624-15,50 19 496 0,-50-19 80 0,46 5 32 16,-11-3-416-16,2-1-96 0,1-1-16 0,-1 0 0 15,-2-1-1616-15,-4 1-320 0,-2-2-64 0,-2 2 0 16,-5-1-368-16,-22 1-64 0,33 0-16 0,-33 0 0 16,0 0-256-16,0 0-304 0,18-3 64 0,-22 3-19552 15</inkml:trace>
  <inkml:trace contextRef="#ctx1" brushRef="#br0" timeOffset="191653.88">25225 14796 33167 0,'2'-8'1472'0,"0"3"304"0,-2 1-1424 0,1 0-352 0,1 3 0 0,-1 1 0 15,0 0 1504-15,2 0 224 16,2 1 64-16,-5-1 0 0,0 0-560 0,0 0-96 16,0 0-32-16,0 0 0 0,24 82-400 0,-24-82-96 15,0 58-16-15,0-58 0 0,-3 71-96 0,3-71-32 0,-5 74 0 0,5-74 0 16,-4 70-64-16,4-70-16 15,0 62 0-15,0-62 0 0,0 0 0 0,9 72 0 0,-9-72 0 0,0 0 0 16,0 0-208-16,0 0-48 0,31 61-128 0,-31-61 192 31,0 0-800-31,0 0-160 0,0 0-48 0,0 0-13680 0,0 0-2736 0</inkml:trace>
  <inkml:trace contextRef="#ctx1" brushRef="#br0" timeOffset="193238.9">23953 16239 13823 0,'-4'-3'1216'0,"3"1"-960"0,-1 2 912 0,4 0 192 0,-1 0 48 0,0 0 0 0,1 0 1264 0,2-1 256 0,4 0 48 0,5 1 16 15,6 0-656-15,0 0-128 16,5 0-32-16,0 0 0 0,3 1-944 0,-1-1-192 0,-1 0-32 0,0 1-16 16,0-1-512-16,-3 0-96 15,-1 0-32-15,-1 0 0 0,-3-1-160 0,-3 1-48 0,-3-1 0 0,-2 1 0 16,-2 1-400-16,-3 2-64 0,-2 0-32 0,-5 1-18336 15</inkml:trace>
  <inkml:trace contextRef="#ctx1" brushRef="#br0" timeOffset="193406.96">23859 16428 24879 0,'9'0'1088'0,"-2"-1"256"0,3 1-1088 0,-1-2-256 16,-2 1 0-16,0-1 0 0,4 1 2560 0,8-3 448 15,10-2 80-15,11-3 32 0,4 0-1024 0,-3 0-208 16,-6 3-32-16,-4-1-16 0,-1 2-1248 0,-6-1-240 0,-6 2-48 16,-4 1-16-1,-5 0-832-15,-5 2-160 0</inkml:trace>
  <inkml:trace contextRef="#ctx1" brushRef="#br0" timeOffset="193707.78">25233 15900 30399 0,'4'-8'2704'0,"1"3"-2160"0,-3 2-544 0,0 3 0 0,-1 0 1664 0,1-1 240 15,2-2 32-15,1-1 16 0,3-1-416 0,-1 4-64 16,1 4-32-16,-8-3 0 0,0 0-736 0,0 0-128 15,0 0-48-15,25 79 0 0,-25-79-192 0,0 0-32 16,3 78-16-16,-3-78 0 0,0 0-48 0,2 73-16 16,-2-73 0-16,0 0 0 0,4 59-32 0,-4-59-16 15,0 0 0-15,0 0 0 0,0 0-176 0,11 61 0 16,-11-61 0-16,0 0 0 0,0 0-160 0,0 0-112 0,0 0-32 0,0 0 0 31,0 0-656-31,0 0-128 0,0 0-16 0,0 0-18208 0</inkml:trace>
  <inkml:trace contextRef="#ctx1" brushRef="#br0" timeOffset="-194586.15">7259 18033 7359 0,'0'-3'656'0,"0"0"-528"0,1 2-128 0,0-1 0 0,1 1 768 0,-1-2 112 0,2-1 16 0,1-3 16 16,3-3 96-16,0-3 16 0,2 0 0 0,-2-1 0 15,1 2-256-15,0-1-64 0,-1-1 0 0,1-2 0 16,-1 1-176-16,2-2-32 0,-1-2-16 0,1 0 0 16,0-3 176-16,0 0 48 0,2-1 0 0,-1-2 0 15,3-1 272-15,-2-2 64 16,0 1 16-16,-1-1 0 0,-1 3-480 0,-1-2-80 0,1 1-32 0,-2-2 0 15,1-2 32-15,-2 1 0 0,0-4 0 0,-2-1 0 16,1 0 192-16,0-4 32 0,-1-3 16 0,0-4 0 0,2-2 96 0,-2-5 32 16,2-4 0-16,-1-2 0 0,1 4-176 0,-2-4-48 15,0-1 0-15,1-2 0 0,-1 0-288 0,-1-1-64 16,-2 1-16-16,-1-1 0 0,0 2-80 0,-3-3 0 16,-1 1-16-16,0 0 0 0,0 4 0 0,-3-5 0 15,0-5 0-15,-3-3 0 0,0-2 32 0,-3-1 16 16,3 6 0-16,-1-5 0 0,0-3-32 0,1-2 0 15,-2 0 0-15,1-1 0 0,1 1-192 0,-1-1 176 0,1-1-176 0,0-2 160 16,-1-2-160-16,-2 4 128 0,0 6-128 0,-2 2 128 16,-4 3 0-16,1 4 0 15,0 2 0-15,-3-1 0 0,-1 3 48 0,-2-1 0 0,-1 3 0 0,-1 4 0 16,-2 5 16-16,0 4 16 0,1 2 0 0,-1 3 0 16,0 4-208-16,1 5 176 0,0 1-176 0,0 2 160 15,-1 4-160-15,-3 1 0 0,1 3 0 0,0 1 0 16,2 2-192-16,-4 1 192 0,-2 1-192 0,0 3 192 15,0 3-192-15,0 2 192 0,-1 2-160 0,-3 3 160 16,-1 3-160-16,0 2 160 0,2 4-160 0,-1 1 160 0,1 4-144 0,1 2 144 16,0 4-128-16,1 1 128 0,2 2 0 0,1 5 0 15,-2 5 0-15,3 2-128 0,1 2 128 0,2 4 0 16,4 5 0-16,1 3 0 0,4 7 0 0,-1 3 0 16,2 5 0-16,-1 7 0 0,2 8 0 0,2 7 0 15,2 9 0-15,3 7 0 0,4 4 0 0,5 2 0 16,0-4-128-16,5 7 128 0,3 5-128 0,1-2 128 15,2-5-128-15,-3-15 128 0,0-13-144 0,0 3 144 16,2 7-160-16,-3-2 160 0,-2-4 0 0,-4-1-144 16,-2-1 144-16,1 2 0 0,-2 2 0 0,0-1 0 0,2 2 0 0,0-5 0 15,1-5 208-15,0-7-16 0,0-5-16 0,2 4 0 16,5 1-16-16,1-2 0 0,0-4 0 0,3-4 0 16,1-4-160-16,-1-3 192 15,0 0-192-15,2-3 192 0,0 0-192 0,-1-5 0 0,1-3 0 0,0 1 128 16,2 0-128-16,2-2 0 0,0 0 0 0,-1-6 128 15,-1-1-128-15,-1-4 0 0,1-1 0 0,-3-5 0 16,1 1 0-16,0-2 0 0,-2-1 0 0,-11-20 0 16,23 32 0-16,-12-15-176 0,-3 0 48 0,4 0 0 31,-2-1-592-31,-2-4-112 0,0 0-32 0,1-2-11104 0,-9-10-2240 0</inkml:trace>
  <inkml:trace contextRef="#ctx1" brushRef="#br0" timeOffset="-193527.88">9695 15039 2751 0,'6'-14'256'0,"-2"0"-256"0,1 1 0 0,-4 5 0 0,0 1 1008 0,2-7 144 16,3-13 48-16,1-16 0 0,1-9 848 0,-2-4 160 0,-5 2 32 0,-2 2 16 16,-3 2 288-16,-5 1 48 0,-2-2 16 0,-5-3 0 15,-3 0-624-15,-3 1-128 0,-3-1-32 0,-2-1 0 16,-1 1-736-16,-3 1-160 0,-2 0-32 0,-2-2 0 15,-2 0-448-15,-1 3-112 0,1 2-16 0,-2 4 0 0,-1 1 64 16,1 1 16-16,-1 0 0 0,-1 4 0 0,5 7-80 0,-1 3 0 16,2 3-16-16,-4 4 0 15,3 4-144-15,-2 3-32 0,-2 5 0 0,2 2 0 0,1 7-128 0,-1 3 0 16,-2 6 0-16,-3 6 128 0,0 4-128 0,-1 5 0 16,1 9 0-16,-1 5 128 0,-3 5-128 0,2 5 0 15,-2 7 0-15,4 6 0 0,4-1 0 0,1 8 0 16,-3 12 0-16,2 7 0 0,1 6 0 0,2 6 0 15,1 0-144-15,3 2 144 0,0 3 0 0,4 4 0 16,1 4 0-16,5 3 0 0,3 0 0 0,2 11 0 16,5 12 0-16,2-1 0 0,6-3 0 0,4 1 256 15,2 4-32-15,4-7 0 0,3-15 64 0,2 3 16 0,4-1 0 16,1-8 0-16,2-6-32 0,1-8 0 0,0-5 0 0,1 0 0 16,1 4-80-16,1-4-32 0,0-5 0 0,2-3 0 15,-1-6-160-15,-1-5 160 0,0-4-160 0,3 1 160 16,2 3-160-16,4-6 0 15,0-3 0-15,2-7 128 0,-1-4-128 0,1-4 0 16,-1-4 0-16,-2-3 0 0,1-2 0 0,0-3 0 0,1 1 0 0,-32-36 0 16,60 61 0-16,-60-61 0 0,59 52 0 0,-59-52 0 15,55 46 0-15,-55-46 0 0,50 34 0 0,-50-34 0 0,0 0 0 0,67 24-176 16,-67-24 176-16,0 0-128 0,65-4 128 0,-65 4 0 16,0 0 0-16,60-31 0 15,-60 31 192-15,39-37-48 0,-19 12 0 0,1-5 0 0,2-5 16 0,1-6 0 16,-2-4 0-16,0-5 0 0,0-2 0 0,-2-5 0 15,0-3 0-15,-3-2 0 16,0-2 80-16,-2 5 16 0,-2 4 0 0,1-10 0 16,2-7-16-16,1-8 0 0,4 0 0 0,1-1 0 0,1 4-240 0,-2 5 128 15,0 2-128-15,-2 1 0 0,0 1 0 0,-4 3 0 16,-3 6 0-16,-5 4 0 0,-2 7-128 0,-3 3-32 16,-4 1 0-16,-3 4 0 0,-2 2-80 15,-3 0-16-15,-2-2 0 0,-2 2 0 16,-1 2-320-16,0-1-64 0,-2 0 0 0,-1-1-12032 0,1 1-2416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6:50:38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6147 13601 8287 0,'0'-1'736'0,"0"-1"-592"0,0 1-144 0,0 1 0 0,0-2 1024 0,0 1 192 0,-2 0 16 0,2-4 16 0,-1 1 880 0,0-3 176 15,-1 0 48-15,-1-2 0 0,2 2-224 0,0-1-32 16,-1-1-16-16,1 0 0 0,-1 0-208 0,1-2-32 16,-2-1-16-16,0 1 0 0,0 0-480 0,1 0-80 15,-3-1-32-15,1 1 0 0,1 2-560 0,-1-2-112 16,-2 0-32-16,-1 0 0 0,0-1-208 0,0 2-32 16,0-1-16-16,-1 0 0 0,-1 1-16 0,-1 1-16 15,2 0 0-15,-2-1 0 0,-1-2 16 0,-1 2 0 0,1-1 0 0,-2 1 0 16,-1 0-32-16,1 0 0 0,-1-1 0 0,0 0 0 15,0 1-32-15,-1 0-16 0,0 2 0 0,1-1 0 16,0 2-48-16,0 1 0 0,0 2 0 0,0-1 0 16,0 2-128-16,-2 1 128 15,1-1-128-15,-2 2 128 0,1 2-128 0,1-1 0 0,-1 3 0 0,-1 0 128 16,2 1-128-16,-4 2 0 0,1 0 0 0,-1 1 128 0,0 3-128 0,-1-2 0 16,-1 3 0-16,1-1 0 0,0 2 0 0,0 0 0 15,1 1 0-15,0 0 0 0,1-1 0 0,2 3 0 16,1-1 0-16,-1 0 0 0,4 1 0 0,-1 1 0 15,0 2 0-15,0-1 0 0,2 0 0 16,1 0 0-16,0 3 0 0,2-3 0 0,1 0-128 0,-2 0 128 16,2-2 0-16,0 2 0 0,0 0 0 0,1 2 0 15,1-2 0-15,1-1 0 0,-1 1 0 0,1-1 0 16,-2 1 0-16,1 0 0 0,1 4 0 0,-1-3 0 16,1 2 0-16,1-1 0 0,-1-1 0 0,1 0 0 15,0 1 0-15,1-2 0 0,-1 0-128 0,1 0 128 0,1-1 0 0,-1 1 0 16,1 0 0-16,1 0 0 0,-1-1 0 0,1-2 0 15,-2-1 0-15,1 1 0 0,-1 0 0 0,2 0 0 16,-1 0 0-16,1 0 0 0,0-1 0 0,0 0 0 16,0 0 0-16,1-4 0 0,1 1 0 0,-1 0 0 15,2 0 0-15,0 0 0 0,0 0 0 0,1 0 0 16,0 1 0-16,0-1 0 0,2 0 0 0,0 0 0 16,-1 0 0-16,2-1 0 15,1 1 0-15,-3 0 0 0,-1 0 0 0,2 1 0 0,0-1 0 0,-1-1 0 16,1-1 0-16,-2 1 0 0,3-2 0 0,-1-3 0 15,0 2 0-15,-1-2 0 0,2 2 0 0,0-2 0 0,0-1 0 0,1 0 128 16,0-1-128-16,0 1 128 0,1 0-128 0,-1 0 0 16,1 1 0-16,1-1 128 0,-2 0-128 0,1 0 0 15,1 1 0-15,-2 0 0 16,2-1 0-16,-2 1 0 0,2-1 128 0,-1 0-128 0,1 0 0 0,-2-1 0 16,1 0 0-16,1-1 0 0,1 1 0 0,0-2 0 15,0 1 0-15,2-2 0 0,0 1 0 0,1-2 0 16,-1 1 0-16,1-1 0 15,0 1 128-15,0-2-128 0,0 2 0 0,2-2 128 0,-1 1-128 0,1 0 0 0,-1 0 0 16,1 2 0-16,-1-1 0 0,0-1 0 0,-1 2 0 0,-2-2 0 16,3 0 0-16,-3 1 0 0,1-2 0 0,0-1 0 15,-1-1 0-15,0 1 0 16,0-3 0-16,0-1 0 0,0-1 0 0,1-1 0 16,0 0 128-16,0-1-128 0,1 0 0 0,-2 0 0 15,3-2 144-15,-1 0-144 0,-2 2 0 0,1-1 144 16,1 0-144-16,-1-4 0 15,1 1 144-15,0-1-144 0,-3 5 0 0,2-2 144 0,-1 2-144 0,-3-3 128 16,3 1-128-16,-2-3 128 0,-1 2-128 0,1-1 192 0,-1-2-192 0,-1-2 192 16,1 0 0-16,-2-1 0 0,0 0 0 0,0 0 0 15,-1 2 64-15,-2-2 0 0,0 0 16 0,-1-1 0 0,1 1 0 0,-2 1 0 16,-1-1 0-16,0 0 0 0,-1 2-16 0,-1-1 0 16,1 2 0-16,-1 0 0 0,1 2-16 0,-3-1-16 15,0 1 0-15,-1-1 0 16,2 2-32-16,-1 0-16 0,1-1 0 0,-1 0 0 0,0 3-176 0,0-2 192 15,-1-2-192-15,0-2 192 0,-1-1-192 0,1 2 0 16,0 3 0-16,0 1 0 0,1 2 0 0,0 0 0 31,0 0 0-31,0-1 0 16,2 4-320-16,-2-1-80 0,0 5-32 0,-1 3 0 16,1 2-1024-16,-1 5-208 0,0 6-32 0,-3 7-19808 0</inkml:trace>
  <inkml:trace contextRef="#ctx0" brushRef="#br0" timeOffset="13264.01">18817 8483 14735 0,'0'-2'1312'0,"0"1"-1056"0,0 1-256 0,0 0 0 0,1 0 896 0,-1-2 112 0,3 2 16 0,0-1 16 0,0 0 2048 0,2-2 416 16,1 1 80-16,-6 2 0 16,0 0-1072-16,0 0-208 15,0 0-64-15,0 0 0 0,58 24-1216 0,-58-24-240 0,0 0-48 0,51 50-16 0,-51-50-336 0,41 49-64 16,-41-49 0-16,44 60-16 0,-44-60-80 0,41 55-16 16,-41-55 0-16,40 52 0 0,-40-52-64 0,41 44-16 15,-41-44 0-15,46 45 0 16,-46-45-128-16,0 0 128 0,60 55-128 0,-60-55 128 0,0 0 0 0,61 48 0 0,-61-48 0 0,0 0 0 15,52 42-128-15,-52-42 192 0,0 0-192 0,0 0 192 16,48 43-192 0,-48-43 160-16,0 0-160 0,0 0 160 0,0 0-160 0,0 0 0 0,0 0 144 0,0 0-144 15,0 0 0-15,0 0 0 0,0 0 0 0,0 0 0 32,0 0-576-32,0 0-48 0,0 0 0 0,0 0 0 0,0 0-880 0,0 0-176 0,26-19-48 15,-30 11-15872-15</inkml:trace>
  <inkml:trace contextRef="#ctx0" brushRef="#br0" timeOffset="13757.9">19383 8265 15663 0,'-4'-11'1392'0,"1"5"-1120"0,2 2-272 0,-1 0 0 0,2 1 1136 0,0 1 160 0,-1 1 48 0,0 1 0 0,-2 0 1152 0,-1 3 256 16,-2 2 32-16,-1 8 16 0,0 6-128 0,-3 6-32 15,-1 9 0-15,-4 5 0 0,0 5-1600 0,-2 3-320 16,-3 2-64-16,-2 1-16 0,-1 2-176 0,-2-1-32 15,1-3-16-15,1-3 0 0,3-3-80 0,0-3-16 16,5-7 0-16,-1-1 0 16,1 0-32-16,-1-4-16 0,2-4 0 0,0-2 0 0,3-3-16 0,1-1-16 15,0-3 0-15,3-2 0 0,0-2-240 0,1-3 128 0,0-2-128 0,2-2 0 16,1 0 0-16,1-3-160 0,0 0 0 0,1-3 0 31,-1 0-560-31,4-2-112 0,-1-2-32 0,3-3-18928 0</inkml:trace>
  <inkml:trace contextRef="#ctx0" brushRef="#br0" timeOffset="14103.32">19635 8069 26719 0,'0'0'2368'0,"0"0"-1888"16,1 0-480-16,1 0 0 0,-2 1 1024 0,0 0 96 16,1 4 32-16,0 0 0 15,-1-5 1472-15,0 0 288 0,6 43 64 0,-6-43 16 16,4 39-1840-16,-4-39-384 0,6 44-64 0,-6-44 0 0,4 44-256 0,-4-44-64 16,7 44 0-16,-7-44 0 0,7 41-96 0,-7-41-32 15,0 0 0-15,7 45 0 0,-7-45-64 0,0 0 0 16,0 0-16-16,7 41 0 0,-5-34-176 0,-1-1 0 15,1-4 144-15,-2 0-144 0,0-1 0 0,-2-2 0 0,2 1 0 0,-3-4-192 32,2 1-416-32,0-3-96 0,-2 0 0 0,0-1-16 15,0-3-816-15,-3 1-144 0</inkml:trace>
  <inkml:trace contextRef="#ctx0" brushRef="#br0" timeOffset="14336.47">19438 7987 27647 0,'-5'1'1216'0,"2"1"256"0,1-1-1168 0,2 0-304 0,2-1 0 0,-2 0 0 0,1 2 1920 0,4-1 320 15,-5-1 64-15,0 0 0 16,0 0-272-16,57 10-64 0,-57-10-16 0,54-1 0 16,-54 1-1040-16,61-6-208 0,-61 6-32 0,62-8-16 0,-62 8-128 0,59-13-16 15,-59 13-16-15,60-13 0 16,-60 13-240-16,49-13-32 0,-49 13-16 0,41-14 0 0,-41 14-208 0,31-12 0 15,-31 12 128-15,28-10-128 16,-16 5-288-16,-2 1-96 0,-10 4-32 0,0 0-13568 16,0 0-2720-16</inkml:trace>
  <inkml:trace contextRef="#ctx0" brushRef="#br0" timeOffset="14606">19957 8310 17503 0,'0'0'1552'0,"0"0"-1232"16,0 0-320-16,0 0 0 0,0 0 3520 0,0 0 656 15,0 0 128-15,0 0 32 0,53 38-1616 0,-53-38-320 16,0 0-64-16,70 54-16 0,-70-54-1168 0,52 47-224 16,-52-47-48-16,51 48-16 0,-51-48-384 0,44 46-80 15,-44-46-16-15,0 0 0 0,56 63-48 0,-56-63-16 16,0 0 0-16,54 46 0 0,-54-46-96 0,0 0-32 15,0 0 0-15,59 41 0 0,-59-41-64 0,0 0 0 16,0 0-128-16,0 0 192 0,54 38-192 0,-54-38 0 0,0 0 0 0,0 0 0 31,0 0-272-31,0 0-160 0,0 0-16 0,0 0-16 16,0 0-640-16,0 0-128 0</inkml:trace>
  <inkml:trace contextRef="#ctx0" brushRef="#br0" timeOffset="14849.25">20361 8264 38703 0,'-9'2'1712'0,"7"0"352"0,-1 1-1648 0,1 0-416 0,1-1 0 0,-1 1 0 0,0 3 896 0,-1 2 112 16,-3 8 16-16,-1 6 0 0,-3 10 224 0,-2 4 48 16,-3 4 16-16,-2 1 0 0,2-2-352 0,-5 1-64 15,0-1 0-15,-1-5-16 16,0-1-304-16,0-5-64 0,1-2-16 0,0-5 0 0,0 0-272 0,2-3-48 15,0-1-16-15,-2-1 0 0,2-2-352 0,1-3-64 16,-2-1 0-16,4-1-16 16,2-4-784-16,-1-1-160 0,1-2-16 0,2-4-13328 15,1 0-2656-15</inkml:trace>
  <inkml:trace contextRef="#ctx0" brushRef="#br0" timeOffset="15288.32">18711 7783 28559 0,'-21'16'1264'0,"8"-5"272"0,0 2-1232 0,2 0-304 0,2-1 0 0,2 0 0 0,-5 6 1472 0,-9 14 256 0,-12 22 32 0,-9 18 16 16,-5 14 16-16,3 2 16 0,8 1 0 0,2 0 0 15,5 4-1088-15,7-1-208 0,5-4-64 0,7-5 0 16,6-10-240-16,5-3-48 16,5-5-16-16,5-6 0 0,5-7-144 0,1-2 128 0,-17-50-128 0,43 77 128 15,-43-77 64-15,50 57 0 16,-50-57 0-16,55 42 0 0,-55-42-192 0,58 27 128 0,-58-27-128 0,72 10 128 16,-72-10-128-16,79-6-192 0,-32-2 32 0,2-5-13024 15,2-1-2592-15</inkml:trace>
  <inkml:trace contextRef="#ctx0" brushRef="#br0" timeOffset="15589.27">20590 7389 38703 0,'0'0'1712'0,"0"0"352"0,27 61-1648 0,-27-61-416 0,0 0 0 0,0 0 0 15,40 71 464-15,-40-71 16 16,63 115 0-16,-15-21 0 16,5 14 80-16,0 0 16 0,-5-8 0 0,-3-2 0 15,-6-2-208-15,-2-3-48 0,-2-6 0 0,-5-5 0 0,-4-10 96 16,-7-5 16-16,0-5 0 0,-9-6 0 0,-3-6 320 0,-6-2 64 15,-2 0 16-15,-4-1 0 0,3-2-176 0,-4-4-16 16,-1-7-16-16,0-6 0 16,1-1-944-16,-2-7-176 0,-2-2-32 0,0-3-21360 15</inkml:trace>
  <inkml:trace contextRef="#ctx0" brushRef="#br0" timeOffset="17552.45">8000 8363 911 0,'6'-25'0'0,"-3"7"0"16,0 1 0-16,-3 2 0 0,0 3 864 0,-2 2 96 0,1-2 0 0,-2-11 16 0,-3-14 1200 0,-4-12 224 16,-2-8 48-16,-4 2 16 0,1 7 96 0,-1 2 0 15,-2-1 16-15,-1-1 0 0,2 1-800 0,-1 1-176 16,1 1-16-16,0 1-16 0,2 3-928 0,-1 0-176 15,-1 1-32-15,-1 1-16 0,-2 1-224 0,-3 1-32 16,2 4-16-16,0 2 0 0,-2 2 80 0,1 0 16 16,-2 4 0-16,-2-1 0 0,1 4-64 0,-1 2-16 15,0 3 0-15,-4 4 0 0,-3 4-160 0,-3 4 0 16,0 7 144-16,1 3-144 0,5 4 0 0,-4 6 0 16,-4 11 0-16,-7 12 0 0,-4 11 0 0,-4 12-192 0,-2 10 32 0,2 5 0 15,-1 3-32-15,0 6-16 0,1 8 0 0,-2 8 0 16,-1 9 80-16,4 3 128 0,6-12-208 0,-4 21 80 15,-4 23 128-15,4 11 0 0,3 1 0 0,5 4 0 16,1 7 224-16,7 1 32 0,5-8 0 0,7-1 0 16,6 0 256-16,9-2 48 0,6-7 16 0,6-10 0 15,10-11-256-15,6-12-32 0,7-10-16 0,3-9 0 16,4-8-80-16,4-7-32 0,2-6 0 0,-2-10 0 16,-4-10-160-16,6-2 0 0,3 0-192 0,3-4 192 15,-3-8-272-15,-44-44 64 0,86 74 16 0,-86-74 0 0,89 54 192 0,-89-54-176 16,85 33 176-16,-85-33-160 0,79 15 320 0,-79-15 64 15,74-4 16-15,-74 4 0 0,73-17 144 0,-73 17 48 16,69-30 0-16,-37 9 0 0,-4 0-80 0,-1-6-16 16,-3-1 0-16,0-9 0 0,0-4 48 0,-1-10 16 15,1-7 0-15,1-8 0 0,2-6 48 0,3-7 0 16,-3 1 0-16,0-5 0 0,-2-5-304 0,0-1-144 16,-3 0 160-16,-1 6-160 15,-3 5-272-15,-2-2-160 0,-2-5-16 0,-1-6-16 16,-2 0-512-16,-1 3-112 0,-5 3 0 0,-2 5-16 15,-3 8-880-15,-3 0-160 0,1-2-32 0,-3 6-11072 0</inkml:trace>
  <inkml:trace contextRef="#ctx0" brushRef="#br0" timeOffset="29580.32">2799 14783 911 0,'-9'-11'0'0,"4"6"0"0,-1 0 0 0,0 1 0 0,4 3 3968 0,-1-1 720 0,-3 1 144 0,-1-2 32 0,-6-1-848 0,-4 0-176 0,-1 1-16 0,1 0-16 16,2 4-1312-16,2 1-256 15,3 1-48-15,1 1-16 0,4 1-1376 0,-1 4-288 16,2 2-48-16,0 2-16 0,2 2-272 0,1 1-176 0,-1 0 192 0,2-1-192 0,0 3 128 0,0 4-128 16,0-22 0-16,0 0 0 15,10 73 0-15,-10-73 0 0,0 0 0 0,24 79 0 0,-24-79 0 0,0 0 0 16,34 69 0-16,-34-69 0 0,0 0 0 0,57 64 0 15,-57-64 0-15,0 0-144 0,85 48 144 0,-85-48 0 16,67 20 0-16,-31-15-128 16,-2-2 128-16,1-1 0 0,2-2 0 0,-1-2-128 15,0-1 128-15,-1 1 0 0,2-3 0 0,1 1 0 16,0 1 0-16,-1 0 0 0,-3 2 0 0,-2 0 0 0,2 1 0 0,-3 1 0 0,-1 3 0 0,-3 2-128 16,-1 1 128-16,-26-7 0 0,0 0-144 0,70 34 144 15,-70-34-160-15,0 0 160 16,59 54-208-16,-59-54 80 15,0 0 0-15,51 69 0 0,-51-69 0 0,0 0 0 16,27 75 128-16,-23-54-128 0,0 0 128 0,-2-1-128 0,-2-2 128 0,0-1 0 0,-2-3 0 0,-1-2 0 16,1-2 176-16,0-3 16 0,-1-2 0 0,0-2 0 15,2-2 96-15,0-2 32 0,-1-3 0 0,1-3 0 16,-1 0 48-16,2-5 16 0,-1-3 0 0,0-2 0 0,1-1-64 16,1-2 0-1,2-3 0-15,1-1 0 0,2-1-112 0,1 1-16 0,1 0-16 0,4 1 0 0,0 3-176 0,1 2 0 16,1 1 0-16,3 1 0 0,1 4 0 0,4 2 0 31,2 3 0-31,4 3 0 0,0 1 0 0,6 3 0 16,4 4 0-16,3 2 0 0,1 1-160 0,7 1 160 15,6 3 0-15,5 1-144 0,10-2 144 0,0 1 0 16,1-3 0-16,4 1-128 0,2-3 128 0,-2-4 0 16,-1 0 0-16,-36-1 0 0,-6 1 0 0,-1-2 0 0,2-2 160 15,2-2-160-15,12-3 320 0,15-4-16 0,16-8-16 0,5-2 0 16,-2 0 32-16,-14 0 16 0,-12 1 0 0,-14 3 0 15,-7 1-208-15,-11 1-128 0,-7-1 128 0,-7 2-128 16,-3-1 0-16,-5-1-208 0,-3 1 16 0,-5-1 16 31,-5 3-656-31,-6 1-128 0,-5 2-16 0,-6 1-18864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7:30:27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24253 14087 30399 0,'-2'0'2704'0,"2"0"-2160"0,0 0-544 0,0 0 0 0,0 0 560 0,0 0 0 0,0 0 0 0,0 0 0 0,0 0 1168 0,0 0 256 16,0 0 32-16,0 0 16 0,0 0-1104 0,0 0-224 16,58 14-32-16,-58-14-16 15,0 0-144-15,0 0-48 0,26 45 0 0,-26-45 0 16,0 0-32-16,18 47-16 0,-18-47 0 0,0 0 0 0,25 51-128 0,-25-51-32 15,0 0 0-15,36 48 0 16,-36-48-64-16,0 0-32 0,0 0 0 0,49 48 0 0,-49-48-160 0,0 0 160 16,0 0-160-16,0 0 160 15,0 0-160-15,61 45 0 0,-61-45 144 0,0 0-144 0,0 0 0 0,58 44 128 16,-58-44-128-16,0 0 0 0,0 0 0 0,0 0 0 0,44 45 0 0,-44-45 128 31,0 0-128-31,0 0 0 0,0 0 0 0,4 34 0 0,-4-34 0 0,-3 6 0 0,-1-4-128 0,1 0 128 31,-1-2-672-31,-1 0-48 0,0-3-16 0,-1-1-12800 0,1-2-2560 0</inkml:trace>
  <inkml:trace contextRef="#ctx0" brushRef="#br0" timeOffset="283.3">24524 14035 27647 0,'-7'-7'1216'0,"4"4"256"0,2 1-1168 0,-1 1-304 15,2 1 0-15,0 0 0 16,0 1 1248-16,0 1 192 0,0 1 32 0,-1 2 16 16,-1 2 688-16,0 3 128 0,-3 6 16 0,0 2 16 15,-2 5-1312-15,-2 1-256 0,-4 3-48 0,1-1-16 0,-5 1-128 0,0 0-48 16,-2 0 0-16,0-2 0 0,0 1-112 0,-1-2-32 16,2 0 0-16,1-3 0 0,2-1-64 0,-4-2-32 15,2 1 0-15,0-4 0 0,2-1-96 0,1 0-32 16,0-1 0-16,1-2 0 0,3-1-160 0,0-3 160 0,3 0-160 0,0-2 160 15,7-5-160-15,0 0 0 0,-4 5-160 0,4-5 160 47,0 0-816-47,0 0-64 0,0 0-16 0,25-29-19904 0</inkml:trace>
  <inkml:trace contextRef="#ctx0" brushRef="#br0" timeOffset="551.61">24748 14406 34095 0,'0'0'1504'0,"0"0"320"0,0 0-1456 0,0 0-368 16,2 30 0-16,-2-30 0 0,0 0 1520 15,0 0 224-15,0 0 48 0,10 51 16 0,-10-51-592 0,4 39-112 16,-4-39-16-16,4 36-16 0,-4-36-336 0,0 0-64 15,3 41-16-15,-3-41 0 0,0 0-240 0,-1 28-48 16,1-28-16-16,0 0 0 0,-3 17-208 0,3-17-144 16,0 0 192-16,-3 6-192 0,2-6-208 0,-1-2-160 15,-1-1-16-15,1-1-13728 16,-3-2-2736-16</inkml:trace>
  <inkml:trace contextRef="#ctx0" brushRef="#br0" timeOffset="1298.69">15675 7766 30399 0,'3'0'2704'0,"0"0"-2160"0,1 0-544 0,-3 2 0 0,2-1 688 0,1 1 16 15,-4-2 16-15,0 0 0 0,0 0 1232 0,61 38 240 0,-61-38 48 0,44 38 16 16,-44-38-1456-16,38 41-288 16,-38-41-64-16,35 39-16 0,-35-39-64 0,0 0-16 15,47 51 0-15,-47-51 0 0,0 0-48 0,0 0-16 0,50 44 0 0,-50-44 0 31,0 0-64-31,0 0-16 0,0 0 0 0,0 0 0 0,0 0-208 0,0 0 176 16,0 0-176-16,0 0 160 0,0 0-160 0,0 0-224 16,0 0 48-16,0 0 16 15,0 0-624-15,0 0-128 0,0 0-32 0,0 0-18320 0</inkml:trace>
  <inkml:trace contextRef="#ctx0" brushRef="#br0" timeOffset="1552.98">15876 7573 30175 0,'-5'0'656'0,"3"1"144"0,-1 2 32 0,1 0 16 0,1-2-672 0,1 2-176 0,-1 1 0 0,-2 5 0 16,0 6 2416-16,-1 5 448 0,-2 6 80 0,0 2 32 16,1 1-1616-16,-2 4-320 0,0 1-64 0,-2 0-16 15,1-2-352-15,-1-1-80 0,-1 0-16 0,-1-2 0 16,0-4-112-16,-2-2-16 0,0-2-16 0,2-3 0 15,0-2-208-15,2-3-32 0,-1-2-128 0,3-3 192 16,0 1-192-16,2-5 0 0,0 0 0 0,4-2 0 16,-2-1-448-16,3-2-96 0,1-1-16 0,1-2 0 15,4-2-528-15,1-2-128 0,2-2 0 0,4-3-17936 16</inkml:trace>
  <inkml:trace contextRef="#ctx0" brushRef="#br0" timeOffset="1964.33">15979 7834 7359 0,'0'0'656'0,"0"0"-528"0,0 0-128 0,0 0 0 15,0 0 1968-15,0 0 352 0,0 0 80 0,49-20 16 16,-49 20 1360-16,0 0 288 15,58-17 48-15,-58 17 16 0,0 0-1840 0,0 0-368 0,67-2-80 0,-67 2-16 16,0 0-736-16,0 0-160 0,0 0-32 0,0 0 0 16,45 42-400-16,-44-31-96 0,-1 2-16 0,-3 0 0 15,1 2-32-15,-4-1-16 0,0 3 0 0,-2-1 0 16,-1 1 32-16,1-3 0 0,-1 1 0 0,1 0 0 16,-2-1 16-16,2-2 16 0,2 1 0 0,0-2 0 0,2 1 16 0,1-4 0 15,2 1 0-15,2-2 0 0,-1-7-64 0,0 0-16 16,0 0 0-16,0 0 0 0,0 0-32 0,0 0-16 15,0 0 0-15,65 18 0 0,-65-18 80 0,0 0 16 16,0 0 0-16,57-14 0 0,-57 14 0 0,0 0 0 16,48-21 0-16,-48 21 0 0,29-17-32 0,-29 17 0 15,0 0 0-15,37-23 0 0,-37 23-96 0,0 0-32 16,27-17 0-16,-23 13 0 16,0 0-224-16,-4 0 0 0,0 1 0 0,0 0 0 15,-2 3-896-15,0-1-128 0,-1 1-32 0,0 1-14480 0,-1 2-2896 0</inkml:trace>
  <inkml:trace contextRef="#ctx0" brushRef="#br0" timeOffset="3359.64">26519 7525 20271 0,'8'1'1792'0,"-4"-1"-1424"0,-4 2-368 0,-3-2 0 0,2 1 1344 0,0 0 192 0,2 4 32 0,0 2 16 16,-1 1 1152-16,-1 5 224 0,1 0 48 0,0 2 16 15,0 4-1552-15,1 0-304 0,2 2-64 0,-1 2-16 0,2 1-688 0,-1-1-144 31,1-2-16-31,0 2-16 0,0-1-64 0,-1 1-16 0,-3-23 0 0,9 45 0 16,-5-22-16-16,-1-4-128 0,0 0 192 0,-2-2-64 0,-1 0 0 0,1-3-128 16,-1-2 192-16,-1 1-64 0,1-2 0 0,-1-1-128 31,1 0 192-31,-3-3-64 0,1 0-128 0,1-1 0 0,-2-3 0 0,2 0 128 0,1-2-128 0,-2 0 0 16,1-2 0-16,0 0 0 15,1-2-512-15,0-1-16 0,-2-2-16 0,2-3-11968 0,0 1-2400 0</inkml:trace>
  <inkml:trace contextRef="#ctx0" brushRef="#br0" timeOffset="3629.67">26285 7828 23951 0,'-4'-1'1056'0,"3"0"224"0,-1-1-1024 0,2 2-256 0,2-1 0 0,1 1 0 0,-1-2 1248 0,3 1 192 15,5 0 32-15,4-4 16 0,4 1 1264 0,6-2 256 16,4 1 64-16,5-4 0 0,-2 2-1792 0,3-1-368 16,0-1-64-16,1 1-16 0,0-3-144 0,3-1-48 15,1 0 0-15,-4 0 0 0,-4 2-48 0,-6 2-16 16,-1 1 0-16,-1 0 0 0,0 1-192 0,-5-1-32 16,-2 3-16-16,-4 0 0 0,0 1-160 0,-5 1-48 15,0-1 0-15,-4 3 0 0,-1-1-128 0,0 1 0 16,-4 0 0-16,2-1 0 15,-1 1-256-15,-2 0-128 0,-1-2-16 0,0 2-16 16,-1 0-576-16,0 0-112 0,-2 0-32 0,0-1-19056 0</inkml:trace>
  <inkml:trace contextRef="#ctx0" brushRef="#br0" timeOffset="15623.72">6435 13321 27647 0,'-7'-3'2448'0,"1"1"-1952"0,3 2-496 0,2-2 0 0,1 2 256 0,-3-3-32 0,-1-1-16 0,-3-3 0 15,-4-4 192-15,-1-2 48 0,1 0 0 0,1-2 0 16,0-1 0-16,2 1 0 0,-1-1 0 0,1-1 0 16,-1 0-176-16,1-1-16 0,-2 1-16 0,0-1 0 15,2 1 336-15,-2 1 64 0,0 1 0 0,-1-2 16 16,-1 1 304-16,-2-1 48 0,0 0 16 0,-2-1 0 15,0 2-368-15,-1-1-64 0,-2 0-16 0,-1 0 0 16,1 0-240-16,-3 0-48 0,1 1-16 0,0-1 0 16,-2 0-80-16,-1-2-32 0,-1 1 0 0,0-2 0 0,-1 0-32 0,-2 1-128 15,0-4 192-15,-2 2-64 0,-1-2 0 0,-2 1 0 16,1-1 0-16,-2 0 0 0,0-1 0 0,-1 2 0 16,1 2 0-16,0 2 0 0,-3-1-128 0,1-1 192 15,-4-1-192-15,-1 3 192 0,1 0-32 0,-2-2 0 16,0 3 0-16,-2 0 0 0,0 1 16 0,2 4 0 0,1 0 0 0,-3 1 0 15,0 0-48-15,-5 1 0 16,-4 1 0-16,-2 2 0 0,-1-1-128 0,1 1 0 0,3 1 144 0,-1 0-144 16,0 2 0-16,-3-1 0 0,3 0 0 0,-5 4 0 15,-1 1 0-15,-2 4-128 0,-3 2 128 0,4 1-128 16,0 3 128-16,1-2 0 0,5 1 0 0,-1 1-128 16,-1 1 128-16,-4 3 0 0,-1 2 0 0,-1 0 0 15,-3 1 0-15,6 2 0 0,4-2 0 0,0 3 0 16,-3 2 0-16,-1 2 0 0,-2 2 0 0,0 0 0 0,2 3 0 15,1 0 0-15,1 1 128 0,4 3-128 0,5-1 0 0,0 3 0 16,0 3 0-16,-2 5 0 0,2 2 0 0,0 4 0 16,-1 7 0-16,1 0 0 0,0 3 0 0,2 1 0 15,3-1 0-15,2-1 0 0,4 7 0 0,3-1 0 16,4-1 0-16,3 2 0 0,2 0 0 0,1 0 0 16,0 2 0-16,4-2 0 15,0 0 0-15,4-1 0 0,-1 7 0 0,5-2 0 0,1-2 0 0,0 1 0 16,2 1 0-16,2-3 0 0,3-2 0 0,1 2 0 15,2 5 0-15,1-1-128 0,1-5 128 0,2 2 0 16,3 1 0-16,-1-2 0 0,5-2 0 0,0-2-128 0,1-1 128 16,3 2 0-16,2 6 0 0,-1-4 0 0,4-3 0 0,-1-4-128 15,2-1 128-15,3-3 0 16,-1-4 0-16,1 0 0 0,1-3 0 0,0-1-128 0,3 4 128 0,-1-5 0 16,0-4 0-16,5 3-128 0,6 1 128 0,2-3 0 15,4 1-128-15,-1-5 128 0,2-3-128 0,0-1 128 16,-1 0-144-16,1 0 144 0,-44-34-160 0,95 65 160 15,-95-65-176-15,96 60 176 0,-96-60-192 0,97 53 192 16,-42-26-192-16,5-2 64 16,5-1 128-16,1-1-208 0,-4-2 208 0,-2-3-176 15,-60-18 176-15,118 31-160 0,-56-15 160 0,3-3 0 16,0-4 0-16,3-3-128 0,1 0 128 0,1-3 0 16,-3-2 0-16,-2-2 0 0,-5-1 0 0,3-2 128 0,8-3-128 0,0-2 0 0,1-1 0 0,1-5 0 31,-2-1 0-31,-2-2 128 0,-7 1-128 0,3-1 0 15,4-4 0-15,2 0 0 0,1-4 0 0,0 2 128 16,-3-2-128-16,-4-1 0 0,-5-2 0 0,-1 0 128 16,0-2-128-16,3-3 0 0,1 0 144 0,0 0-144 15,1-1 192-15,-4-3-192 0,-2-1 208 0,-8 3-64 0,-8 5-16 0,3-8 0 16,5-4 0-16,2-8-128 0,3-3 192 0,0-2-64 16,-2 3 0-16,-4 2-128 0,-2 2 192 0,-4-2-64 15,1 0 16-15,-7-1 0 0,-5 5 0 0,-3-1 0 16,-1-1 0-16,-1-3 0 0,0-2 0 0,-1-1 0 15,0 1 0-15,-4 1 0 0,1 0 0 0,-2 2 0 16,-2 6-16-16,-2-6 0 0,0-5 0 0,-2-5 0 16,1-3 0-16,-2 1-128 0,-2 1 192 0,-2 0-64 15,0 2-128-15,-1 1 160 0,-2 2-160 0,-3 1 160 0,0-2-160 0,-2-3 160 16,-4-1-160-16,-1 1 160 0,-2 2-32 0,-2 4-128 16,-3 5 192-16,-3 0-64 15,-1-1 0-15,-3 0-128 0,-1-1 192 0,-2-2-64 0,-3 2-128 0,-1-1 192 16,-5 1-192-16,0 1 192 0,-2 2-64 0,-1 1 0 15,1 1 0-15,-2 1 0 0,4 2 0 0,-3-3 0 16,1-2 0-16,-2-4 0 0,-3 3-128 0,-3-4 192 16,-1 2-192-16,-4 1 192 0,0 3-192 0,-1 2 160 15,0 3-160-15,0 0 160 0,1 1-32 0,-1-2 0 0,1 0 0 0,-3 1 0 16,-1 0 32-16,-2 1 0 0,-3 2 0 0,-2 2 0 16,0 6 0-16,-4 0 0 0,-3 3 0 0,-1 2 0 15,1 2-160-15,0 1 160 0,0-1-160 0,0 4 160 16,1 4-160-16,-1-1 0 0,-6 1 0 0,-2 1 0 15,-1 1 0-15,-1 1 0 0,1 3 0 0,1 1 0 16,0 1 0-16,-2 5 0 0,-3 0 0 0,2 2 0 16,4 2-176-16,-6 3 176 0,-4 3-128 15,-2 1 128-15,-1 4-176 0,0 2 176 0,-2 2-208 0,-1 2 80 16,2 3 128-16,1 3-160 0,0 2 160 0,-3 2-160 16,0 3 160-16,-1 2 0 0,3 2-144 0,-1 3 144 0,7 4-176 0,2-2 48 15,8-1 0-15,-8 8 0 0,-5 10-176 0,-3 8-16 16,1 4-16-16,0 2 0 15,4 4-352-15,0 3-64 0,3 1-16 0,-2 12-13552 16,-2 14-2704-16</inkml:trace>
  <inkml:trace contextRef="#ctx0" brushRef="#br0" timeOffset="17549.18">6205 15583 23039 0,'0'0'2048'0,"1"0"-1648"0,1 2-400 0,0-2 0 0,0 0 352 0,1 0-16 0,1 1 0 0,2 0 0 16,-6-1 784-16,0 0 160 16,0 0 16-16,0 0 16 0,0 0 96 0,55 43 32 15,-55-43 0-15,0 0 0 0,0 0-448 0,46 51-96 16,-46-51 0-16,41 39-16 15,-41-39-448-15,52 48-96 0,-52-48-16 0,60 47 0 0,-60-47-192 0,68 48-128 16,-68-48 128-16,74 46-128 0,-74-46 0 0,78 46 0 16,-78-46 0-16,82 43 0 0,-82-43 0 0,82 47-128 15,-82-47 128-15,85 50-128 0,-85-50 128 0,80 48 0 16,-80-48 0-16,77 43 0 0,-77-43 144 0,84 46 64 0,-84-46 16 0,92 52 0 0,-92-52 32 0,92 52 0 16,-92-52 0-16,88 48 0 0,-88-48-32 0,79 44 0 15,-79-44 0-15,65 38 0 16,-65-38-32-16,55 33 0 15,-55-33 0-15,58 29 0 0,-58-29 0 0,0 0 0 0,76 31 0 0,-76-31 0 16,0 0-32-16,0 0-16 0,71 23 0 0,-71-23 0 16,0 0-144-16,0 0 0 0,0 0 0 0,0 0 128 15,0 0-368-15,0 0-80 0,0 0 0 0,0 0-16 32,1 7-1136-32,-17-10-208 0</inkml:trace>
  <inkml:trace contextRef="#ctx0" brushRef="#br0" timeOffset="18242.38">6195 15652 2751 0,'-3'-1'256'0,"0"0"-256"0,2 1 0 0,1 0 0 0,1 1 3136 0,1 0 592 0,-1 2 112 0,2 1 32 16,0 3-1616-16,2 3-320 0,0 4-64 0,-5-14-16 16,12 36-352-16,-6-14-80 0,-2 1-16 0,0 2 0 15,-1 2-544-15,-1 2-112 0,-1-1-32 0,0 1 0 16,1 1-272-16,-4-3-48 0,2 0-16 0,2-5 0 16,-1 0-192-16,1-5-64 0,-2-2 0 0,1-1 0 15,-1-1-128-15,0-3 0 0,0 0 0 0,0-3 0 0,0-2 0 0,0-2 0 16,2 0 0-16,-1-2 0 15,0-1 144-15,1-1 0 0,-1 0 0 0,2-5 0 32,1 2-672-32,1-5-144 0,-1-1-32 0,0-4 0 15,2-4-368-15,-1-2-80 0,1-2 0 0,0-4-16 0,-2 1 16 0,1-5 16 0,0 0 0 0,-2-2 0 16,-1 4 128-16,0-5 32 0,-4-2 0 0,1 1 0 16,-2 6 176-16,-3 1 32 0,-3 0 16 0,-3 3 0 0,0 3 304 0,-1 4 48 15,0 4 16-15,-1 2 0 0,1 1 912 0,1 3 192 0,3 1 48 0,2 2 0 16,3 2 1152-16,4 0 224 0,1 0 48 0,5 1 16 15,4-1-384-15,-10 2-80 0,0 0-16 0,0 0 0 16,75-2-592-16,-75 2-128 0,0 0-32 0,89 5 0 16,-89-5-64-16,0 0-16 0,93 4 0 0,-93-4 0 15,69-1-112-15,-69 1-16 0,69-6-16 0,-69 6 0 16,67-7-256-16,-67 7-48 0,58-7-16 0,-58 7 0 16,0 0-240-16,72-10-32 0,-72 10-16 0,0 0 0 15,0 0-144-15,60 0-224 0,-60 0 48 0,0 0 16 31,0 0-800-31,0 0-144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24T17:31:02.8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24T17:31:03.979"/>
    </inkml:context>
  </inkml:definitions>
  <inkml:trace contextRef="#ctx0" brushRef="#br0">9378 10241 0,'0'0'0,"0"0"16,0 0-16</inkml:trace>
  <inkml:trace contextRef="#ctx1" brushRef="#br0">5984 4951 13823 0,'0'-5'1216'0,"-1"1"-960"0,0 1-256 0,1-1 0 0,0 1 1728 0,-2 2 288 0,2-2 64 0,-1-1 16 15,-1-3 1040-15,1-3 192 0,0-3 64 0,-1-1 0 0,1 1-1312 0,-1 1-256 16,2-4-48-16,-1 1-16 0,1 0-1056 0,-2-2-192 0,1 1-64 0,-2 0 0 31,0-1-64-31,-1 3-32 0,-2-2 0 0,1 2 0 0,-4 0 32 0,1-1 16 16,-3-1 0-16,-2 0 0 0,-1 1 32 0,0-1 0 15,-2 1 0-15,1-1 0 0,-4 1-48 0,1 1 0 0,-1 0 0 0,1-1 0 0,-2 1-32 16,-1 0-16-16,0-1 0 0,0 2 0 0,0 0-16 16,-5-2 0-1,-5-1 0-15,-1-1 0 0,-4 0-96 0,0 2-32 0,-1 1 0 16,3 2 0-16,6 4-64 0,-5-1 0 0,-5 1-128 0,-3 1 192 16,-1 1-64-16,-1 3-128 15,-2 0 176-15,-2 3-176 0,1 3 128 0,-4 0-128 16,0 4 0-16,-4 4 0 0,-5 5 0 0,1 2 0 15,1 5 0-15,3 2 0 0,2 2 0 0,1 1 0 16,2 4 0-16,1 1 0 0,3 1-160 0,2 0 160 0,5-1-160 16,3-1 160-16,2 4-192 0,4 0 192 0,2 2-208 0,3 5 80 15,4 1 0-15,2-2 0 0,5-2 0 0,-1 2 0 16,1 10-64-16,0 3-16 0,2 2 0 0,1-1 0 16,0-1 48-16,2-2 16 0,1-2 0 0,-2 4 0 15,2 3 16-15,0 0 0 0,3-1 0 0,0-1 0 16,2-1 128-16,4-3-192 0,0-4 192 0,4-4-192 15,0-2 192-15,1 1 0 0,1-3-144 0,-1 3 144 16,2-2 0-16,-1-3-144 0,1-1 144 0,-2-3 0 16,0-2-128-16,1-1 128 0,1 2 0 0,1-2 0 0,1 0 0 15,-11-31-128-15,26 52 128 0,-26-52 0 0,31 42 0 0,-31-42 0 16,0 0 0-16,52 54 0 0,-52-54 0 0,0 0 0 16,56 47 0-16,-56-47 0 0,0 0-128 0,70 48 128 15,-70-48 0-15,0 0 0 0,69 46-128 0,-69-46 128 16,0 0 0-16,75 46 0 0,-75-46-128 0,0 0 128 15,69 35 0-15,-69-35 0 0,0 0-144 0,66 30 144 16,-66-30 0-16,0 0-144 0,0 0 144 0,71 24 0 16,-71-24 0-16,0 0 0 0,63 8 0 0,-63-8 0 15,0 0 0-15,81-3-128 0,-81 3 128 0,62-10 0 0,-62 10 0 16,67-15 0-16,-67 15 0 0,69-21 0 0,-69 21 0 0,69-23 128 16,-69 23-128-16,57-20 0 0,-57 20 0 0,52-18 128 15,-52 18-128-15,55-24 0 0,-55 24 0 0,55-27 0 16,-55 27 0-16,59-31 128 0,-59 31-128 0,62-32 0 15,-62 32 128-15,63-36-128 0,-63 36 128 0,65-38-128 16,-30 18 128-16,-3 0-128 0,1 1 160 0,-33 19-160 16,58-38 192-16,-33 18-64 0,-1 1-128 0,-1 0 192 15,-3-1 0-15,-1 0 0 0,-2 2 0 0,-3 1 0 16,-1 1 48-16,0-1 0 0,0-1 0 0,-2-5 0 0,0 1 80 0,1-4 32 16,-1-1 0-16,-1-2 0 0,1-2-32 0,-1 0 0 15,0 1 0-15,-2-1 0 16,1-2-80-16,-2-1-32 0,-2-1 0 0,1 3 0 0,0 5-16 0,-3 0-16 15,-2 2 0-15,0-2 0 0,-1-2-16 0,-1 4 0 16,1 0 0-16,-1-1 0 0,-1-2 64 0,1-2 16 16,-2 1 0-16,2-3 0 0,-4 3-48 0,2-2 0 15,-1 0 0-15,0 0 0 16,-3 1 64-16,0 0 0 0,0 3 0 0,0 1 0 0,-2 2-64 0,1 0-16 16,1 1 0-16,-2 2 0 0,1 0-176 0,-1-2 192 15,1 0-192-15,-1-1 192 0,1 2 240 0,1-1 48 0,0 2 16 16,1 3 0-16,2 3-368 0,0 1-128 0,-2 0 0 0,2-1 0 15,-2 0 0-15,2 1 0 0,1 3 0 0,0 1 0 32,-1 0-448-32,1 2-96 0,0 1-16 0,0 0 0 15,1 2-144-15,-1 1-48 0,1 0 0 0,1 3 0 16,0-1-512-16,1 2-96 0,0 2-32 0,1-1-13840 0,2 3-2784 0</inkml:trace>
  <inkml:trace contextRef="#ctx1" brushRef="#br0" timeOffset="6125.02">12645 9638 14735 0,'-6'-4'1312'0,"4"1"-1056"0,-1 2-256 0,1-1 0 0,1 1 1184 0,-1 0 176 16,2-2 48-16,-2 0 0 0,-1 0 768 0,-1-3 144 0,-4-1 48 0,1 0 0 16,-2 0-240-16,-1 0-32 0,-2 0-16 0,-2-1 0 15,0 2-656-15,-4-1-128 0,-2 0-16 0,-3 0-16 16,-3 0-512-16,-3 0-112 0,-2 0 0 0,-1-1-16 16,-4 1-32-16,0 0 0 0,2 2 0 0,3-1 0 15,1 0-80-15,-1 1 0 0,-2-2-16 0,-2 0 0 16,-3-3-112-16,-3 0 0 0,1 0-16 0,-1-1 0 15,1 1-80-15,0 0-16 0,3 0 0 0,-1-1 0 16,1 1 0-16,-1-3 0 0,2 2 0 0,-1-1 0 0,1 0-16 16,0-2 0-16,-1 1 0 0,-1-1 0 15,-2 1-16-15,2 0-16 0,3 3 0 0,-6 2 0 16,-1 0-32-16,-4 0 0 0,0 3 0 0,-1-1 0 0,2 2-48 0,0 1-16 16,-1 0 0-16,1 2 0 15,-1-1-128-15,-2 2 0 0,1 0 144 0,-2 2-144 0,-4 2 0 0,2 2 0 16,1 1 0-16,-7 4 128 0,-2 2-128 0,-1 0 0 15,5-2 0-15,-3 2 0 0,-1 2 0 0,-2-1 0 16,3 2 0-16,-4 4 0 0,-4 1 0 0,8 0 0 16,8-3 0-16,-3 3 0 0,-7 4 0 0,-5 3 0 15,-4 0 0-15,-1 5 0 0,-1-1 0 0,-1 2 0 0,1 0 0 0,5-2-128 16,4 2 128-16,5-3 0 0,6-2 0 0,6-4 0 16,6-1 0-16,1 0 0 0,-1 1 0 0,5-1 0 15,8-1 0-15,0 0 0 0,2 4 0 0,3-1-128 16,5-2 128-16,5 2 0 0,6-2 0 0,2 0 0 15,4 0 0-15,-1-24 0 0,0 0 0 0,33 69-128 16,-33-69-48-16,0 0 0 0,70 58 0 0,-70-58 0 16,68 30-192-16,-68-30-32 0,82 24-16 0,-82-24 0 15,93 17 80-15,-93-17 16 0,99 14 0 0,-99-14 0 16,107 7 80-16,-49-7 32 0,2-2 0 0,3 1 0 16,6-2 16-16,2 0 0 0,1 1 0 0,0-3 0 15,-4 1 16-15,1-2 16 0,2 1 0 0,2-2 0 0,4 0 160 0,-4 0-192 16,-1 1 192-16,-4-1-192 0,-3 3 192 0,0-2-192 15,0 0 192-15,1 1-192 0,1-1 192 0,-1 0 0 16,-2 2 0-16,-4-2 0 0,-2 4 0 0,-3-1 0 16,-5 0 0-16,1 0 0 0,1 0 0 0,0-2 0 15,2 0 0-15,-2 1 0 0,-5 0 0 0,-1 0 0 16,0-1 0-16,-4 1 0 0,-4 0 0 0,0 0 0 16,0-2 0-16,-2 2 0 0,-4 0 0 0,-1-2 0 0,0 0 0 0,-2 1 0 15,-4 0 0-15,-2 1 0 0,-1 0 0 0,-2-2 0 16,-2 4 240-16,-2-4-32 0,-2 0 0 0,-1 2 0 15,-3-2 112-15,-2 1 0 0,-1-1 16 0,-1-1 0 16,-2-2-128-16,-3 1-16 0,1-2-16 0,-4 2 0 16,1-1-176-16,-3 1 0 0,-2-1 0 0,-4-1-176 15,-1 2-784-15,-5 4-144 0,-1 1-48 16,-2 4-19472-16</inkml:trace>
  <inkml:trace contextRef="#ctx1" brushRef="#br0" timeOffset="7723.75">9125 10130 9215 0,'-2'1'816'0,"1"1"-656"0,-1-2-160 0,1 1 0 0,0 1 1232 0,-1-1 224 0,-2 2 32 0,-4 2 16 0,-2 5 1072 0,-3 2 224 15,0 2 32-15,-1 1 16 0,0 2-544 0,1 3-96 16,2 0-32-16,0 1 0 0,-1 2-928 0,1 1-192 31,-2 0-32-31,1 2-16 0,-1 1-304 0,-1 0-64 0,0 4-16 0,-3 0 0 0,-3 6-144 0,0 1-32 32,2-1 0-32,-3 2 0 0,-2 7-128 0,-1 2-48 0,-1 7 0 0,-2 3 0 0,0 4-128 0,-1-1-16 15,-1 1-128-15,2-1 192 0,2-4-192 0,-3 7 0 16,-3 8 128-16,-2 2-128 0,2 0 0 0,-1 3 0 15,-1 0 128-15,-1 4-128 0,0 1 144 0,-1 7-16 0,-2 6 0 0,1-1 0 16,2-3 128-16,3 0 0 0,0 4 16 0,1 0 0 16,0-2-16-16,2-1 0 15,4-6 0-15,0-3 0 0,1 4-64 0,1 6-32 0,1 6 0 0,2-5 0 16,1-6-160-16,2-6 192 0,2-3-192 0,1 3 192 16,4 3-192-16,0-3 192 0,3-6-192 0,2-3 192 15,1-2-192-15,1-2 0 0,-1-5 144 0,3-2-144 16,4 2 0-16,3-2 144 0,0-2-144 0,0-3 0 15,3-1 128-15,-2 0-128 0,1-6 0 0,1 0 0 16,-2-2 128-16,4 1-128 16,2 1 0-16,0-4 0 0,-14-46 0 0,32 87 128 0,-32-87-128 0,30 70 0 15,-30-70 176-15,27 61-176 0,-27-61 160 0,24 56-160 0,-24-56 176 16,0 0-176 0,25 65 192-16,-18-46-192 0,0-2 224 0,-2-2-64 15,0 1-16-15,-2-5 0 0,0-2 48 0,0-2 0 16,-3-2 0-16,1 0 0 0,-1-3 16 0,-1 0 16 15,-1-1 0-15,1-1 0 0,-2-1-64 0,0-1-16 16,-2 1 0-16,-1-3 0 0,-2 0-144 0,-2-1 0 16,-2 0 0-16,1-1-176 15,1 2-720-15,-1-2-128 0,1 2-48 0,0 0-12816 16,0 1-2576-16</inkml:trace>
  <inkml:trace contextRef="#ctx1" brushRef="#br0" timeOffset="8367.08">7810 15274 18431 0,'0'-2'1632'0,"0"1"-1312"0,1-1-320 0,0 1 0 0,1 1 1088 0,-1 0 160 0,2 0 32 0,1 0 0 15,5 0 400-15,2 1 96 0,-11-1 16 0,0 0 0 16,0 0-432-16,73 19-80 0,-73-19 0 0,0 0-16 15,74 32-544-15,-74-32-96 0,0 0-32 0,72 43 0 16,-72-43-368-16,0 0-80 0,61 41-16 0,-61-41 0 16,0 0-128-16,0 0 0 0,66 32 0 15,-66-32 0-15,0 0 256 0,0 0-16 0,65-3-16 0,-49-2 0 0,1-2 256 0,-5-3 48 16,1 0 16-16,-3-3 0 0,0-1 32 0,-3-2 16 16,0 0 0-16,-1-3 0 0,-2-1 0 0,0-2 0 15,0-4 0-15,-1-1 0 16,-3-1 80-16,-1-1 16 0,2-4 0 0,1 1 0 15,-4 1-144-15,1 2-32 0,-1 2 0 0,1 3 0 0,-2 3-256 0,0 3-48 16,2 4-16-16,-1 1 0 0,0 3-192 0,0 3 0 16,1 1 0-16,1 4 0 15,0 0-416-15,0 1-80 0,0 2-16 0,1 2 0 16,2 3-560-16,0 1-112 0,1 0-32 0,0 3-18368 16</inkml:trace>
  <inkml:trace contextRef="#ctx1" brushRef="#br0" timeOffset="8850.19">8632 15541 17503 0,'-5'-10'768'0,"3"4"176"0,-1 2-752 0,1 1-192 0,2 2 0 0,-1-1 0 0,0 2 1728 0,-1 0 320 0,-1 2 64 0,-1 1 16 0,0 2 240 0,-2 4 64 0,3 3 0 0,2 2 0 15,0-1-1280-15,1 3-256 16,1 4-64-16,3 2 0 16,2 1-432-16,-1-2-80 0,5 0-32 0,0 0 0 0,0-2-288 0,0-2 0 0,0-2 0 0,1-2 0 15,1 0 0-15,-3-4 0 0,0 0 0 0,1-2 0 31,-2 0 0-31,2-1 0 0,0-1 128 0,-1-2-128 0,0-1 160 0,0-2-32 0,1-2 0 0,0-2 0 16,0-3 304-16,-1-2 48 0,1-2 16 0,-3 0 0 31,2-2 80-31,-1-1 32 0,1-4 0 0,1-5 0 16,0-1 16-16,-1-1 0 0,1 1 0 0,-3-2 0 0,0 2-32 0,-1 2 0 16,0-3 0-16,-3 6 0 0,-1 3-48 0,1-1-16 15,0 0 0-15,0 0 0 0,0 2-176 0,-2 2-32 16,1 2-16-16,-1 1 0 0,0 3-176 0,1 0-128 15,-1 3 144-15,-1-1-144 0,0 4 0 0,0-1 0 16,2 2-176-16,-2 0 176 16,1 2-832-16,-1 1-64 0,1 0 0 0,-1 2 0 15,2 1-320-15,-1 1-64 0,-1 3 0 0,-1 0-18112 0</inkml:trace>
  <inkml:trace contextRef="#ctx1" brushRef="#br0" timeOffset="9454.79">9171 15805 5231 0,'7'-9'0'0,"-1"2"224"0,1 0-64 0,-3 2 0 0,-1 0-160 0,-1 3 0 0,-1-3 0 0,2 1 0 0,4-7 3456 0,0-5 672 0,1-2 128 0,-1 1 32 0,-2 0-992 0,-2 1-192 16,1 1-32-16,-3 1-16 0,-1 0-864 0,0 0-160 15,-1 1-48-15,-3 0 0 0,1 0-912 0,-3 1-192 16,0-1-48-16,-2 2 0 16,1-1-304-16,-3 1-64 0,0 1-16 0,0 3 0 0,2 0-80 0,-4 4-32 15,3 2 0-15,-3 1 0 16,1 3-176-16,-3 2-32 0,0 4-128 0,-2 3 192 0,2 3-192 0,-2 3 0 16,2 0 0-16,0 2 0 0,2 1-128 0,0 0-32 0,1 4 0 0,1 0 0 15,4 0-32-15,4 1-16 0,-1-2 0 0,3 0 0 16,3-2-96-16,2-2-16 0,1-1 0 0,2-1 0 15,-1-4 16-15,2-1 0 0,1-1 0 0,0-2 0 16,1-3-32-16,0-2-16 0,1-2 0 0,-3-5 0 16,1 1 128-16,0-5 32 0,0-1 0 0,0-3 0 15,-2 0 384-15,1-4 64 0,-1-1 32 0,-1-2 0 16,2 0 224-16,-2-2 64 16,1-2 0-16,-2 1 0 0,0 2 16 0,-2 1 16 0,-1 0 0 0,-2 1 0 15,1 1-80-15,-2 1-16 0,-2 1 0 0,2 3 0 16,-1 0-128-16,1 5-48 0,1-1 0 0,-1 3 0 15,0 0-192-15,0 2-144 0,2 2 192 0,0 1-192 16,1 3 128-16,2 1-128 0,0 3 0 0,2-1 0 16,0 5 0-16,2-2 0 0,-4-2 0 0,4-1 0 0,1 3 0 0,0-1 0 15,1 1 0-15,-1-1 0 0,0-3 0 0,0-1 0 16,-2 0 0-16,2-3 0 16,-1-2 0-16,-1-1 0 0,0 0 0 0,1-1 0 0,-2-2 0 0,0 0 0 15,0-1 0-15,0 1 0 0,-1-1 0 0,0-1 0 16,-1 3 0-16,-1-1 0 15,1 0-384-15,-1 1-48 0,-1 1 0 0,-2 1 0 16,2 0-560-16,-2-1-112 0,2-1-32 0,0 1-11968 16,0-2-2384-16</inkml:trace>
  <inkml:trace contextRef="#ctx1" brushRef="#br0" timeOffset="9868.39">9471 15481 16575 0,'3'-11'736'0,"-2"4"160"0,2 0-720 0,-2 1-176 0,1 2 0 0,-1 1 0 0,1 0 2688 0,0 1 496 0,3-1 96 0,-1 1 32 0,0 5-688 0,0 3-128 0,-1 4-16 0,-1 4-16 15,-1 6-1376-15,-2 1-256 0,1 0-64 0,-2 0-16 16,1 2-416-16,-1 2-80 0,1-1 0 0,1-1-16 16,-3-3-240-16,3-2 128 0,0 0-128 0,1 1 0 15,1-1 0-15,-1-2 128 0,1-1-128 0,1-2 0 0,-1-2 0 16,0-2 0-1,1-1 0-15,-2-2 0 0,2-3 0 0,-2-1 0 0,-1 0 0 0,-1-2 0 0,1 0 0 0,0-3 144 16,1-1-144-16,-1-2 128 0,0-1 80 0,0-1 16 31,-1-4 0-31,-1-2 0 0,1 3 144 0,-2-5 16 0,2 1 16 0,-2-4 0 0,2-2 32 0,1 1 0 16,0 4 0-16,1-1 0 16,2 1-112-16,-2 0 0 0,3 4-16 0,1 0 0 0,0 3-48 0,2 0-16 0,3 1 0 0,0 2 0 15,1 0-80-15,2 2-16 0,1-2 0 0,-1 2 0 16,1 1-144-16,-1-1 192 0,0 1-192 0,-1 0 192 15,1 2-192-15,0-2 0 0,1 2 144 0,-1-1-144 32,-2 1 0-32,-3 1 0 0,-1 1 0 0,0 1 0 15,0 2-192-15,-1 0-128 0,0 3 0 0,-2-1-16 16,-1 1-880-16,0 0-192 0</inkml:trace>
  <inkml:trace contextRef="#ctx1" brushRef="#br0" timeOffset="10307.04">10443 15137 11055 0,'-2'-5'976'0,"1"1"-784"0,-1 1-192 0,2 3 0 0,0 0 1840 0,-2-2 320 0,-1-3 64 0,-3-2 16 15,-1 0 1120-15,-1 0 224 0,-1 3 64 0,-2 4 0 16,1 3-1344-16,-1 2-256 0,1 5-48 0,-2 3-16 15,0 4-1136-15,-1 3-224 0,-1 5-48 0,-2 5-16 16,4 2-352-16,-2 2-64 0,-1 4-16 0,4-1 0 16,1 1-128-16,3-4 128 0,3 0-128 0,0-4 128 15,1-3-128-15,1-1 0 0,4 3 0 0,-1-1 128 0,2-1-128 0,-2-2 0 16,1-2 0-16,1-3 0 0,0-4 128 0,1 0-128 16,1-2 0-16,1-1 128 0,1-3-128 0,0-3 128 15,0 0-128-15,0-1 128 0,2-2-128 0,-2 0 128 16,-1-3-128-16,-2 1 128 0,1-1-128 0,1 1-176 15,0-1 48-15,-1-1-12512 16,1 0-2496-16</inkml:trace>
  <inkml:trace contextRef="#ctx1" brushRef="#br0" timeOffset="11146.97">10460 15534 23039 0,'1'-7'2048'0,"0"1"-1648"0,2 2-400 0,-3 4 0 16,2 0 2432-16,-1-2 384 0,1-2 96 0,2-3 16 16,0 1-624-16,0 4-112 0,-2 4-16 0,-1 4-16 15,0 5-1536-15,-1 2-304 0,0 3-64 0,0 0-16 16,2 1-240-16,1 0 128 0,1-1-128 0,0-3 0 16,3-2 0-16,2-3 0 0,-1 0 0 0,2-4 0 15,0-3 0-15,0-1 0 0,1-1 0 0,-1-2 0 16,0-1 0-16,-2-2 0 0,2 0-128 0,-1-2 128 0,-1-1 0 0,1 0 0 15,-2 0 128-15,0-1-128 16,-3 2 224-16,0-1-48 0,-1 2-16 0,-1 0 0 16,-2 0 144-16,0 4 16 0,-2 0 16 0,2 3 0 0,0 2 48 0,0 2 0 15,-1 3 0-15,1 3 0 0,0 1-192 0,1 5-48 16,-1 6 0-16,0 10 0 0,2 3-144 0,-2 4 0 16,1 4 0-16,0 1 0 15,2 1 0-15,-1-3 0 0,-1 1-160 0,0-5 160 0,2-3-288 0,-3-1 32 0,-1 1 16 0,-3 1 0 31,-1 2-144-31,-2-3-16 0,2-3-16 0,-2 0 0 0,-2 0 192 0,1-1 32 0,-1-1 16 0,-1-5 0 16,0-1 176-16,-1-4 0 0,1-4 0 0,-1-2 0 16,0-4 400-16,-1-3 64 0,4-5 16 0,-1-3 0 15,-1-3 144-15,2-6 16 0,0 0 16 0,0-3 0 16,1-5-176-16,0-3-32 0,2-5-16 0,-1-3 0 16,2-4-144-16,0-1-32 0,1 0 0 0,0 0 0 0,2 2-64 0,-1 4 0 15,4 2-16-15,2 2 0 16,1 3-176-16,2 1 160 0,3 2-160 15,2-2 160-15,2 0-160 0,1 2 0 0,4 0 0 0,-2 2 0 0,0 2 0 0,2-2 0 16,4-1 0-16,0-1 0 16,-1 3 0-16,-2 0 0 0,-2 3 0 0,2-2 0 0,3-2 0 0,1-1 0 15,-2 0 0-15,-1 2 0 0,-2 1-160 0,-4 1 160 16,1 0 0-16,-2 2-144 16,2-1 144-16,-2 1 0 0,0 0 0 0,-3 1 0 0,0 2 0 0,-1-2 0 0,0 0 0 0,-1-2 0 15,-1 3 0-15,1-4 0 0,-2 2 0 0,0-2 0 16,0 1 0-16,-1-2 0 0,1-3 0 0,-3 0 0 15,1 1 0-15,-2 0 0 0,0 0 0 0,-1 2 0 16,-2 3 192-16,-2-2-48 0,-1 2 0 0,0 1 0 31,-1 3 16-31,-1 0 0 0,-1 3 0 0,-3 1 0 16,0 1-160-16,-1 4 192 0,-3 2-192 0,0 2 192 16,2 2-192-16,-2 2 0 0,1 4 0 0,-1 0 0 15,3 1 0-15,0 0 0 0,3 3 0 0,1-2 0 0,2 0 0 16,1 2-176-16,2 0 176 0,2 1-192 0,1-4 64 0,-1 1 0 15,3-1 0-15,1-1 0 0,0 2-48 0,-1-5 0 16,2-1 0-16,1 0 0 0,0 1 176 0,3-1-208 16,-1-1 80-16,-1-1 128 0,2-2-240 0,0-1 80 15,-2 0 16-15,2-1 0 0,0-1-112 0,0 0-32 16,3-2 0-16,1 0 0 16,-3-1-384-16,0 0-80 0,2-1-16 0,0 1 0 15,1-1-512-15,0-2-128 0,0 1 0 0,2 0-17328 0</inkml:trace>
  <inkml:trace contextRef="#ctx1" brushRef="#br0" timeOffset="11622.25">11341 15678 6447 0,'6'-7'576'0,"-2"0"-576"0,0 0 0 0,-2 2 0 0,-1 3 4032 0,2-4 704 0,-2 2 144 0,4-5 32 15,-1-4-352-15,1-5-64 0,1-2-16 0,-2 0 0 16,-2 1-2864-16,-2 2-576 0,-2 0-112 0,0 1-32 15,-4 1-256-15,0 1-64 0,-2 4-16 0,-1 1 0 16,-1 2-176-16,0 2-48 0,-1 2 0 0,-2 1 0 16,2 2-176-16,1 0-32 0,-1 3-128 0,0 0 192 15,-2 3-192-15,0 2 0 0,2 2 128 0,0 1-128 0,1 3 0 0,0 1 0 16,1-1 0-16,2 3 0 0,2 1 0 0,2 0 0 16,0 1 0-16,3-2 0 0,1 2 0 0,2 0 0 15,1-2-192-15,1-2 192 0,-1-2-320 0,2-2 64 16,-1-1 0-16,2-1 0 0,2-2 48 0,-1-2 16 15,2-2 0-15,-1-1 0 0,1-2 192 0,-1-2-176 16,0 1 176-16,-1-3-160 0,2-2 160 0,0-3 0 0,0 1 0 16,0-3 0-16,0-2 0 0,0 0 128 15,-3 2-128-15,0-2 176 0,-2 2 16 0,0-2 16 0,-2 3 0 0,-2-1 0 16,-1 1 112-16,0 2 0 0,-1-1 16 0,-1 2 0 16,-1 3-16-16,2 0-16 0,-1 2 0 0,1 1 0 15,1 1-80-15,0 0-16 0,-1 4 0 0,1 0 0 16,1 3-208-16,0 2 0 0,2 2 0 0,0 0 0 15,1 2 0-15,1 0 0 0,2 1 0 0,-2-1 0 16,2 1 0-16,0-3 0 0,1-1 0 0,0-3 0 16,2-1-128-16,-2-2 128 0,4 0-192 0,-1-2 192 15,-1-2-384-15,0-2 48 0,-2 2 0 0,1-3 0 16,1 1-352-16,-1-3-64 0,1 1-16 0,0 0-12832 16,-1 1-2576-16</inkml:trace>
  <inkml:trace contextRef="#ctx1" brushRef="#br0" timeOffset="12027.28">11602 15456 16575 0,'0'-7'368'0,"0"1"80"0,0 3 0 0,0 1 16 0,2 0-464 0,-2 2 0 0,0 2 0 0,1-2 0 15,2 2 3968-15,-1 3 704 0,2 2 144 0,0 3 32 16,-1 1-2368-16,0 2-480 0,-1 1-80 0,1 1-32 0,0 1-1120 0,0 1-208 0,0-2-48 0,-2 2-16 15,2-1-240-15,0 1-64 16,-2-2 0-16,1-1 0 0,-1 1-192 0,-1-3 0 0,0-2 0 0,0-1 0 16,0-1 0-16,-1 1 0 15,1-1 0-15,0-2 0 0,0 1 0 0,0-3 0 16,0 0 0-16,1-2 0 0,-1-1 0 0,1-1 0 16,-1 0 0-16,0-1 0 0,2-2 0 0,-2-1 0 15,1-3 0-15,-1-1 0 0,2 1 208 0,-1-2 0 16,1-4 0-16,0 0 0 0,3-2 32 0,-1 0 0 0,0 1 0 0,0 0 0 15,2 1-32-15,0 2 0 0,1 0 0 0,0 1 0 0,-2 1 0 0,1 1 0 32,1 0 0-32,0 0 0 0,0 1-16 0,0 0 0 15,2 2 0-15,-4 0 0 0,3 1-192 0,-1-1 0 0,0 0 0 0,0 1 0 32,0 0-288-32,0 1-160 0,1 0-16 0,-1 0-16 0,2 2-624 0,-1 0-128 0</inkml:trace>
  <inkml:trace contextRef="#ctx1" brushRef="#br0" timeOffset="12348.39">11830 15053 17503 0,'1'-3'1552'0,"1"-1"-1232"0,1 1-320 0,-1 2 0 0,1 0 1728 0,1-4 272 0,3 0 64 0,5-4 16 0,5-1 800 0,3 2 144 31,2 2 48-31,-22 6 0 0,0 0-1344 0,0 0-256 16,79 31-48-16,-79-31-16 0,0 0-832 0,0 0-192 0,53 58-16 0,-53-58-16 16,32 62 48-16,-32-62 16 15,28 75 0-15,-18-37 0 0,-1 2 16 0,-4-2 0 16,0-1 0-16,-3-2 0 0,1-4 32 15,-1-3 16-15,-1-3 0 0,0-6 0 0,4-2-112 0,-3-1-32 16,1-2 0-16,0-3 0 0,1 1-336 0,-1-3 128 16,-1 0-128-16,-2-2 0 15,0-1-272-15,0-2-128 0,1 0-32 0,2-1 0 16,0-2-752-16,-2 1-160 0</inkml:trace>
  <inkml:trace contextRef="#ctx1" brushRef="#br0" timeOffset="17853.58">16995 10431 911 0,'0'-2'0'0,"0"1"0"0,0 0 0 0,0 1 0 0,0 0 1280 0,0 0 160 0,1-2 32 0,-2 1 16 0,1-1 464 0,-2-1 96 16,-1 1 0-16,0-3 16 0,-1 3-128 0,1-3-16 15,-1 1-16-15,-2-2 0 0,1 1 480 0,-1-1 112 16,-1 1 0-16,0-3 16 0,-1 1-256 0,-4 0-48 16,2 0-16-16,-2-1 0 0,-1 1-848 0,0-3-192 0,1 1-16 15,-3-1-16-15,1 2-480 0,-1-3-112 0,-1 1-16 0,2-2 0 16,-1 3 32-16,-2-3 0 0,0 0 0 0,-2-1 0 16,2 2-32-16,-1-4 0 0,-2 0 0 0,0-1 0 15,-1-1-16-15,1 3-16 0,2 2 0 0,-2-5 0 16,-4-3-80-16,-3-3-16 0,-2-4 0 0,-2 1 0 15,1 0-64-15,0-1 0 0,4 5-16 0,-3-1 0 16,-2 0-48-16,2 1-16 0,-3 1 0 0,1-1 0 16,-3 1-64-16,-1 3-16 0,1 0 0 0,-1 1 0 0,2 0-32 0,2 1 0 15,-3 2 0-15,-1 1 0 0,-3 2-128 0,0-2 128 16,0 2-128-16,0 0 128 0,-1 1-128 0,1 0 128 16,3 1-128-16,0 1 128 0,2 1 0 0,-1 1-128 15,5 2 192-15,-4 0-64 0,1-1-128 0,-1 3 192 16,2-1-192-16,0 1 192 0,0 1-192 0,-4 1 0 15,-4-1 144-15,1 1-144 16,6 0 0-16,-2 0 144 0,0 0-144 0,0 1 0 0,3 0 128 0,-1 1-128 16,-1 1 0-16,-1-1 0 0,2 3 128 0,-2 0-128 15,-2 1 0-15,-2-2 0 0,-1 3 0 0,-1-1 0 0,1 0 0 0,0-1 0 16,4 1 0-16,0 0 0 0,1-1 0 0,0-1 0 16,3 1 0-16,1 0 0 0,2 1 0 0,-2 1 0 15,-1-1 0-15,2 2 0 0,-1 1 0 0,-1-1 0 16,0 1 0-16,0-1 0 0,-2 2 0 0,1 0 0 15,2 0 0-15,-5 1 0 0,-2 2 0 0,-2 4 0 16,-2 0 0-16,0 0 0 0,0 1 0 0,-2 0 0 16,1 4 0-16,-1-4 0 0,3 0 0 0,-1 1 0 15,-2-1 0-15,4 2 0 0,-1-2-160 0,2 2 160 16,0 1 0-16,1 0 0 0,3-1 0 0,2-2 0 0,3 2 0 16,3-1 0-1,-3 2 0-15,5 0 0 0,0-1 0 0,0 0 0 0,-1 1 0 0,-1 0 0 0,1 2-128 0,0-1 128 31,-1 2 0-31,4-3 0 0,0 1 0 0,0 0 0 0,-1 2 0 0,2 0 0 0,1 3 0 0,0-2 0 16,3 1 0-16,2 1 0 0,1-2-128 0,2 3 128 16,3 2 0-16,2 1 0 0,1 0 0 0,3 0 0 15,2 3 0-15,1-3 0 0,1 2 0 0,2-2 0 16,1 0 0-16,0-1 0 0,1-2-128 0,-5-28 128 16,11 56 0-16,-5-27 0 0,-1-2 0 0,-5-27 0 15,16 57 0-15,-16-57 0 0,19 63 0 0,-19-63 0 0,29 63 0 0,-29-63 0 31,38 62 0-31,-38-62 0 0,45 58 0 0,-45-58 0 16,55 50-144-16,-55-50 144 0,65 42 0 0,-65-42 0 16,76 38-160-16,-76-38 160 0,77 31-128 0,-77-31 128 15,90 23-192-15,-90-23 64 0,106 18 0 0,-106-18 0 0,115 14 128 0,-56-7-208 0,4 3 80 0,-2-4 128 32,-61-6-208-32,112 7 80 0,-112-7 128 0,111-3-208 15,-47 0 208-15,1 1-144 0,3-1 144 0,1 0-128 16,0 0 128-16,-2 0 0 0,-7-2-144 0,1-1 144 15,4 0 0-15,-1 1-144 0,-2-1 144 0,1 2 0 0,1 1-128 16,-1 2 128-16,0-2 0 0,-4 0 0 0,-1-1 0 0,0-2-128 16,3 2 128-16,-1 0 0 0,1-1 0 0,1 0 0 15,0 0 0-15,-2 0 0 0,-4 1-128 0,-2-4 128 16,1 1 0-16,-1 0 0 0,2 0 0 0,-56 7 0 16,85-11 0-16,-85 11 0 0,97-13 0 0,-49 6 0 15,-48 7 0-15,81-15 0 0,-81 15 0 0,86-16 0 16,-86 16 0-16,75-17 0 0,-75 17 0 0,75-20 0 15,-38 8 0-15,-1-2 0 0,1-1 0 0,-2 1 128 16,-1-1-128-16,2-2 144 0,-1 0 0 0,-4-3 0 16,-1 2 0-16,-2-2 0 0,0-1 64 0,-1-2 16 0,-2-2 0 0,-1-1 0 15,2 2 32-15,-1-1 16 0,-1 1 0 0,0-2 0 16,-1 4-16-16,-2-2 0 0,0 3 0 0,-2-2 0 16,-1 2 48-16,-4 0 0 0,-1-1 0 0,-3 3 0 15,-2-1 304-15,-4 0 64 0,-1-3 16 0,-3 4 0 16,0-1-560-16,-1-1-80 0,-2-3-48 0,-1 0 0 15,0 0 0-15,-2 0 0 0,0-2 0 0,-2 1 0 16,-1 1 0-16,1 1 0 0,-2 2 0 0,0 1 0 16,0 2-768-16,-1 1-128 0,0 3-48 0,-1 4 0 15,4 1-944-15,1 4-192 0,1 5-32 0,2 3-20480 16</inkml:trace>
  <inkml:trace contextRef="#ctx1" brushRef="#br0" timeOffset="19828.36">20051 11302 16575 0,'2'-2'1472'0,"-2"-1"-1168"0,0 1-304 0,1 1 0 0,1 0 1472 0,-1 1 224 0,1-2 48 0,-1-1 16 0,2 1-64 0,0-3-16 0,-1 0 0 0,0-4 0 16,-1 2 480-16,-1-1 80 15,-1 1 32-15,-1-2 0 0,0 1-928 0,0-1-192 16,-2-1-48-16,0 0 0 0,-1 0-496 0,0 1-96 16,-1-3-32-16,-1 0 0 0,0-1 32 0,-1 0 0 0,-2-2 0 0,0 0 0 15,1 0 32-15,-1-1 16 0,-1-1 0 0,0 0 0 16,0 3-176-16,-2-3-48 16,-3-1 0-16,1 0 0 0,-1-2-96 0,1 0-32 15,-4 0 0-15,0-1 0 0,-1 1-64 0,-1 1-16 0,-1-1 0 0,1 0 0 16,0 0-128-16,0 0 192 0,-2-1-192 0,-1 1 192 15,2 1-192-15,-2 0 128 0,-2 1-128 0,1 0 128 0,-1 1-128 16,1-2 192 0,-2 2-192-16,-3 0 192 0,2 2-192 0,-3-1 128 0,1 2-128 0,2 1 128 0,0-1-128 0,0 3 128 15,1 1-128-15,-2 3 128 0,1 0-128 0,0 1 0 16,0 2 0-16,-2 0 0 0,2 1 0 0,-2 0 0 16,-4 0 0-16,0 3 0 0,-1 0 0 0,0 2 0 15,2-1 0-15,-4 2 0 0,-2 0 0 0,-3 3 0 16,-1-1 0-16,1 2 0 15,-2 0 0-15,2 0 0 0,-1 0-144 0,2 0 144 0,3-1 0 0,-1 0 0 16,-1-1 0-16,0 3 0 0,1-1 0 0,-3 0 0 0,-2 1 0 16,3 2 0-16,0 3 0 0,-3-1 0 0,-1 4 0 0,0 1 0 15,2 1 0-15,1-1 0 0,-1 3 0 0,1 1 0 16,0 0 0-16,1 2 0 0,-2 1 0 0,2 1 0 16,5-2 0-16,-1 1 0 0,-1 3 0 0,1 0 0 15,3 0 0-15,0 2-128 0,3 1 128 0,3 0 0 16,4-1 0-16,1-2 0 0,2 0-128 0,1 1 128 31,-1 2 0-31,1 1 0 0,2 0 0 0,0-1 0 16,2-1 0-16,1 2 0 0,0-1 0 0,3 0 0 0,-1-1 0 0,2 0 0 0,-2-2 0 0,2-1 0 15,1 0 0-15,1-2 0 0,1 0 0 0,1 0 0 16,1 3 0-16,1-2 0 16,2 1 0-16,0-1 0 0,3 2 0 0,0 0 0 15,0-27 0-15,6 52 0 0,-6-52 0 0,12 51 0 16,-12-51 0-16,20 51 0 0,-20-51 0 0,27 48 0 15,-27-48 0-15,0 0 0 0,52 63 0 0,-52-63 0 16,0 0 0-16,64 57 0 0,-64-57 0 0,0 0 0 16,82 49 0-16,-82-49 0 0,59 27 0 0,-59-27 0 15,64 20 0-15,-64-20 0 0,72 17 0 0,-72-17 0 16,90 18 0-16,-90-18 0 0,103 21 0 0,-103-21 0 16,102 26 0-16,-102-26 0 0,97 29 0 0,-97-29 0 0,101 27 0 0,-101-27 0 15,87 22 0-15,-87-22 0 0,100 21 0 16,-42-11 0-16,5-1 0 0,-1-1 0 0,1-3 0 0,2-2 0 15,0-2 0-15,4 1 0 0,5-6 0 0,1-1 0 16,0-2 0-16,-2-1 0 0,-1-1 0 0,-1-3 0 16,-2-2 0-16,-4-1 0 0,1 0 176 0,2-1-176 15,3-1 240-15,-2-1-64 0,-5 1-16 0,-8-1 0 16,-5-2 64-16,-3-3 16 0,0-1 0 0,-3 0 0 16,-1-1 112-16,-3 1 32 0,-1 3 0 0,-7-2 0 15,-3 3 48-15,-4 0 16 0,-5 3 0 0,-6-1 0 16,-1 3-160-16,-2-1-32 0,-2 1 0 0,-5 0 0 0,-2 4-256 0,-2 1 0 15,-3 0 0-15,-3 3 0 16,0 0-1024-16,-7 2-176 0,-3 0-16 0,-1 4-14528 16,1 1-2912-16</inkml:trace>
  <inkml:trace contextRef="#ctx1" brushRef="#br0" timeOffset="21422.07">23697 12345 10127 0,'2'-1'896'0,"-2"-1"-704"0,0-1-192 0,-2 3 0 0,1-1 736 0,0 0 112 0,1-4 32 0,-3-2 0 16,-3 0 1344-16,1-3 272 0,-1 0 48 0,-1 1 16 0,0-3-80 0,1 2-16 15,-2 0 0-15,-1-1 0 0,1 1-464 0,-2 0-80 16,-2-1-32-16,1 0 0 0,0 1-784 0,1-1-144 15,-1-2-48-15,-2 2 0 0,2-2-432 0,-2 2-96 16,2-1 0-16,-2 0-16 0,0-1 32 0,1-1 16 16,-3 0 0-16,3 2 0 0,2 4-32 0,-3-4 0 15,-1-3 0-15,-9-8 0 0,-3-2-16 0,-4-5-16 16,-1 2 0-16,-2 0 0 0,-1 1-16 0,3 1 0 0,2 1 0 0,0 1 0 16,3 0-64-16,-1 0-16 0,-2 0 0 0,0-1 0 15,1 2-64-15,1 0 0 0,-2 2-16 0,3 1 0 16,2 3-48-16,7 5 0 0,3 2 0 0,-2 1 0 15,-7-3 0-15,-9-4-128 0,-13-4 192 0,-9-1-64 16,-4 1-128-16,2 1 192 0,0 2-192 0,1 1 192 16,3 5-192-16,-2 1 0 0,-2 4 0 0,-3 1 128 15,-2 0-128-15,-1 1 0 0,-2 1 0 0,1 2 0 16,3 1 0-16,1 0 0 0,2 3 0 0,2 1 0 16,3 2-160-16,-3-1 160 0,0 2 0 0,-2 2-144 0,4 1 144 0,-1 1 0 15,5 3 0-15,-1 2 0 16,2 1 0-16,3 0 0 0,2 1 0 0,1 2-128 0,1 1 128 15,-1 4 0-15,-3 5 0 0,-1 2 0 0,5 1 0 0,0 5 0 16,-1 3 0-16,4-1 0 0,1-2 0 0,2-2 0 16,0 3 0-16,-1-3-128 0,5 1 128 0,-1-6 0 15,1 0 0-15,1-1 0 0,0-2 0 0,2 3 0 16,-2 0 0-16,3 0 0 0,1 1 0 0,2-3 0 16,2 1 0-16,1 0 0 0,1 2 0 0,1-2 0 0,2-1 0 15,1 1 0-15,5-2 0 0,1-1 0 0,3-1 0 0,3-2 0 16,1 0 0-16,1-2 0 15,2-22 0-15,8 45 0 0,-8-45 0 0,0 0-128 0,22 60 128 0,-22-60 0 16,0 0 0-16,37 51-128 16,-37-51 128-16,0 0 0 0,56 55 0 0,-56-55-160 15,0 0 160-15,63 49 0 0,-63-49-128 0,55 37 128 0,-55-37 0 0,66 37 0 16,-66-37-144-16,76 36 144 0,-76-36 0 0,84 30-144 16,-84-30 144-16,91 28 0 0,-91-28-144 0,95 24 144 15,-40-14 0-15,2 0-144 0,2-1 144 0,2-2 0 16,2-3-160-16,0 1 160 0,-1 1-128 0,-3-3 128 0,0 0-160 0,2 0 160 15,0-1-192-15,4 0 192 16,3-2-192-16,-1-2 192 0,1 1-192 0,-1-2 192 16,-2 2-144-16,1-1 144 0,3 1 0 0,0-2-144 0,-1 0 144 0,1-1-128 15,3-3 128-15,-4 0-128 0,-1 0 128 0,-5 0 0 16,-1 0 0-16,-2 0-128 0,-1 1 128 0,-2-1 0 16,2-2 0-16,-3 2 0 0,-2 0 0 0,-4-1 0 15,1-1 0-15,-4 1 0 0,-3 1 192 0,-3-3-16 16,4 1-16-16,1 0 0 0,4-3 0 0,-49 12 0 15,60-17 0-15,-33 7 0 0,4-1 32 0,3-2 0 16,0 1 0-16,1-1 0 16,-2-1 0-16,-1 1 16 0,-5 0 0 0,-4 1 0 15,-4 0 16-15,-2 1 0 0,-1 1 0 0,-2-1 0 16,-1 1-64-16,-2-1-16 0,-1 1 0 0,-2-1 0 0,0-1-144 0,-4 1 0 0,0 0 0 0,-1-1 0 16,-2 1-256-16,-1 0-64 0,-1 2-32 0,-2-1 0 31,0 2-384-31,-2 1-80 0,-1 0-16 0,-1 1 0 15,-3 3-320-15,-1 0-64 0,-5 5 0 0,-4 4-18752 0</inkml:trace>
  <inkml:trace contextRef="#ctx1" brushRef="#br0" timeOffset="31959.61">15847 15473 2751 0,'0'0'256'0,"0"-2"-256"0,2 2 0 0,-2-1 0 0,0 1 656 0,0-1 96 0,0-1 16 0,1 1 0 15,-1-2 768-15,2 0 144 0,1-1 48 0,-2 1 0 16,2 0 304-16,-2-1 64 0,1 1 16 0,0-1 0 0,0 0 448 0,-1 0 80 31,1-1 32-31,-2 0 0 0,0-1-448 0,0 0-96 16,0 2-16-16,0-3 0 0,0 0-704 0,0 0-128 0,-2 0-48 0,1-2 0 15,-1 2-624-15,1-1-128 0,-2-2-32 0,2 1 0 16,-2-2-32-16,0 1-16 0,-1 2 0 0,0-2 0 0,-2 0-32 0,0 0-16 16,-1 2 0-16,-1-1 0 0,-1 1-96 0,1 2 0 15,1 0-16-15,-3 1 0 0,-1 0-64 0,-1 1-16 16,-2 1 0-16,1 3 0 0,-1-1-16 0,0 1 0 0,0 1 0 15,1 2 0-15,-1 3 0 0,2 0 0 0,-1 1 0 0,-1 3 0 16,-2 1 0-16,1 3 0 0,-1 3 0 0,1 0 0 31,0 3-144-31,1 1 160 0,2 1-160 0,0 1 160 16,5 2-160-16,0-1 0 0,3-1 0 0,1 0 0 0,2-4 0 0,-1 1 0 0,4-1 0 0,-1-2 0 16,0 0 0-16,4-1 0 0,-5-16 0 0,0 0 0 0,18 47 0 15,-18-47 0-15,0 0 0 0,0 0 0 0,34 50 128 0,-34-50-128 31,0 0 0-31,0 0 128 0,0 0-128 0,0 0 160 16,59 45-160-16,-59-45 160 0,0 0-160 0,0 0 192 16,0 0-192-16,62 14 192 0,-62-14-16 0,0 0 0 15,0 0 0-15,60-7 0 0,-60 7 64 0,0 0 16 16,46-11 0-16,-33 6 0 0,-2 1 0 0,1-2 0 16,-2 2 0-16,-2-2 0 0,3 2 0 0,-2-1 0 15,-2 0 0-15,-3 1 0 0,2 0-64 0,-2 0-16 16,0 1 0-16,-2 0 0 0,1 2-176 0,-3-2 0 0,1 1 144 15,-1 1-144-15,0 0 0 0,-1-1-256 0,1 1 32 0,-2 1 16 32,1-2-816-32,-1 2-144 0,-1 0-48 0,2 0 0 15,0 0-320-15,-1 0-64 0,2 2 0 0,0-1-18368 0</inkml:trace>
  <inkml:trace contextRef="#ctx1" brushRef="#br0" timeOffset="32454.01">16079 15511 29487 0,'3'-6'1296'0,"-3"4"288"0,1-1-1264 0,-1 0-320 0,0 2 0 0,0-1 0 0,0 2 2096 0,-1-1 352 0,0-1 80 0,-2 2 16 0,0 2-1152 0,-1 2-240 15,-1 3-32-15,-2 1-16 0,2 4-640 0,-1 0-128 16,2 3-16-16,0 0-16 0,1 2-96 0,1 0-16 16,2 0 0-16,3 0 0 0,1 0-192 0,1-3 0 15,-5-14 0-15,0 0 0 0,0 0 128 0,0 0-128 16,39 52 0-16,-39-52 0 0,0 0 144 0,0 0-144 16,0 0 128-16,71 19-128 0,-71-19 160 0,0 0-160 15,45-10 192-15,-31 3-192 0,-1 0 256 0,0-2-64 0,-1-1-16 0,0 0 0 16,-4 2 80-16,1-2 32 0,0-3 0 0,1-1 0 15,-1 0 64-15,1-1 16 0,-3 0 0 0,0 1 0 16,-2-1 96-16,-2-1 32 0,-1-2 0 0,-4-1 0 16,-1 1 112-16,-2 0 32 0,-5 1 0 0,0-2 0 15,-3 4-96-15,-1-1-16 0,-1 2 0 0,-2 0 0 16,1 4-144-16,-2 2-48 0,-1 1 0 0,2 1 0 16,1 3-144-16,-3 2-16 0,2-1-16 0,2 4 0 0,2 1-160 0,0 1 0 15,2 0 0-15,2 2 0 16,1 1-384-16,2 0-64 0,2 1-16 0,1 1 0 15,2-1-576-15,1 1-112 0,3-1-32 0,1 1 0 16,3-1-320-16,-7-8-64 0,0 0-16 0,0 0-19024 16</inkml:trace>
  <inkml:trace contextRef="#ctx1" brushRef="#br0" timeOffset="32702.48">16578 15520 28559 0,'7'0'1264'0,"-2"0"272"0,3 0-1232 0,-6 0-304 0,0 0 0 0,-1 0 0 0,2 0 2624 0,1 1 480 0,5-1 96 0,-9 0 0 15,0 0-1648-15,0 0-336 0,0 0-64 0,63 7 0 16,-54-6-304-16,-9-1-48 0,0 0-16 0,0 0 0 16,0 0-224-16,0 0-48 0,0 0-16 0,0 0 0 15,61 9-288-15,-57-8-48 0,-3 1-16 0,1 1 0 16,-1-2-144-16,-1 0-144 0,0 1 144 0,-3 1-208 15,2-2-720 1,-3 2-144-16,-2 1-16 0,-3-1-19584 0</inkml:trace>
  <inkml:trace contextRef="#ctx1" brushRef="#br0" timeOffset="33318.01">17065 15480 29487 0,'-4'-6'1296'0,"4"3"288"0,1 2-1264 0,-1 0-320 0,-1-1 0 0,1 1 0 0,0-1 1648 0,1 0 272 0,1-1 48 0,-1 0 16 0,2 0-608 0,1 3-112 15,-1 2-32-15,1 2 0 16,-4-4-656-16,0 0-144 0,0 0-32 0,0 0 0 0,31 56-112 0,-31-56-32 16,0 0 0-16,0 0 0 15,41 64-64-15,-41-64-32 0,0 0 0 0,43 46 0 16,-43-46-32-16,0 0-128 0,0 0 192 0,53 49-64 0,-53-49 16 0,0 0 0 16,0 0 0-16,0 0 0 0,0 0 32 0,64 28 0 15,-57-27 0-15,0-2 0 16,-3 1 48-16,1-3 16 0,0-1 0 0,-1-3 0 15,3-2 272-15,-2-1 48 0,0-2 16 0,-2-3 0 0,3 1 144 0,0-1 48 0,-2-1 0 0,0 1 0 32,-1-1-48-32,1-2 0 0,2-1 0 0,-2-2 0 15,0 1-128-15,0 1-16 0,-1 0-16 0,0 0 0 16,3-1-160-16,-2 1-16 0,0 2-16 0,-1 2 0 16,0 4 96-16,-2 1 32 0,1 1 0 0,-4 2 0 15,1 2-368-15,-1 2-128 0,1-2 0 0,-2 4 0 16,2 1-768-16,-2-1-160 0,0 2-32 0,0 2 0 15,0 0-576-15,-1 2-112 0,1 1-16 0,2 2-16 16,1 1-240-16,0 1-32 0,3 1-16 0,-2 2-18064 16</inkml:trace>
  <inkml:trace contextRef="#ctx1" brushRef="#br0" timeOffset="33922.29">17664 15575 9903 0,'0'0'208'0,"0"0"48"0,0 0 16 0,0 0 16 0,0 0-288 0,0 0 0 0,47-6 0 0,-40 5 0 16,5-2 3248-16,-12 3 592 0,0 0 112 0,49-12 16 15,-35 8-624-15,-4 0-128 0,-2-2-16 0,-1 1-16 16,0-2-1248-16,-3 0-240 0,-1-1-48 0,-1 1-16 16,-1-1-704-16,-2-2-144 0,1 0-16 0,-2-1-16 15,1 1-96-15,-3-1-16 0,-1 1 0 0,0-2 0 16,-4 3-80-16,-1-1-32 0,0 1 0 0,-1 1 0 15,-3 2-208-15,-2 0-32 0,-2 4-16 0,-3 0 0 16,0 2-272-16,-2 3 0 0,1 0 128 0,-1 2-128 16,3 3 0-16,0 1-144 0,1 1 16 0,0 3 0 0,1 1-80 0,2 2-16 15,5 1 0-15,1 0 0 0,4 1 32 0,4 2 0 16,0 0 0-16,1-1 0 0,1 0-64 0,3-1-16 16,-3-18 0-16,0 0 0 0,19 48-16 0,-19-48 0 15,0 0 0-15,0 0 0 16,0 0 80-16,67 50 16 0,-67-50 0 0,0 0 0 15,0 0 192-15,69 4 0 0,-69-4 0 0,37-10-144 0,-19 3 144 16,-1-3 176-16,-1 0-48 0,-2-1 0 0,-2-2 208 0,1 0 48 16,-2 2 0-16,-2-3 0 0,-2 1 128 0,0 0 16 0,-3 2 16 0,1-2 0 15,-3 2 80-15,0-2 16 0,-1 2 0 0,-2 0 0 16,1 0-32-16,0 1 0 0,0 0 0 16,-2 3 0-16,1 0-112 0,0 2-32 15,1 3 0-15,-2 0 0 0,2 2-240 0,0 2-48 0,0-1-16 0,2 3 0 16,-1 2-160-16,2 2 0 0,0 1 0 0,-1-1 128 15,1 1-128-15,1 1 0 0,-4-10 0 0,0 0 0 16,0 0 0-16,0 0 0 0,30 50 0 0,-24-44 0 0,-6-6 0 16,0 0 0-16,0 0 0 0,0 0 0 0,0 0 0 0,0 0 0 15,0 0 0-15,0 0 0 16,65 23-128-16,-60-23 128 0,0 0 0 0,-2-2 0 31,1 2-448-31,-1 0 0 0,1 0-16 0,0 0 0 16,-1-1-800-16,0 1-144 0,1 0-48 0,-1 0 0 0,0-1-208 0,1 1-64 0</inkml:trace>
  <inkml:trace contextRef="#ctx1" brushRef="#br0" timeOffset="34395.19">18013 15318 23951 0,'-1'-3'2128'0,"2"0"-1696"0,0 0-432 0,2 2 0 0,-1 1 2336 0,-1-2 384 0,2 1 80 0,1-2 16 16,3 0-688-16,0 3-128 0,0 6-16 0,0 1-16 15,-1 4-1040-15,-6-11-208 16,0 0-32-16,16 54-16 0,-16-54-224 0,7 49-64 0,-5-25 0 0,1 2 0 16,-3-26-144-16,7 51-48 0,-4-26 0 0,-3-25 0 15,7 41-192-15,-4-23 0 0,-3-18 0 0,0 0 0 16,10 46 0-16,-7-37 0 0,0 0 0 0,-2-2 0 16,2 0 0-16,-3-1 176 0,1-2-176 0,-1-1 160 15,2 0-32-15,-2-3 0 0,0 1 0 0,-2-2 0 16,2-2 32-16,0 0 0 15,0-3 0-15,-1-1 0 0,2 0 160 0,-2-1 48 0,1-2 0 0,0-1 0 0,0-2 48 0,0-1 16 32,-2 0 0-32,2-2 0 0,0 3-48 0,2-4-16 0,-2 2 0 0,0-1 0 0,1 2 0 0,1 0 0 31,-1 1 0-31,1 2 0 0,0 1-64 0,3 2-16 0,0-1 0 0,1 2 0 0,1 1-80 0,1 1-16 16,2 1 0-16,3-2 0 15,0 2 0-15,-2-2 0 0,0 3 0 0,1 0 0 16,-2 2 16-16,-1 0 0 0,1-1 0 0,-1 2 0 15,-9 0-16-15,0 0-16 0,0 0 0 0,0 0 0 16,0 0-176-16,0 0 0 0,46-4 0 0,-41 4 128 16,-1-2-128-16,-3 2 0 0,1 0 0 0,-1 0-176 31,-1 0-832-31,-1 0-160 0,-1 2-48 0,-1-1 0 16,1 1-640-16,-4-1-144 0</inkml:trace>
  <inkml:trace contextRef="#ctx1" brushRef="#br0" timeOffset="35256">19187 15022 8287 0,'-6'-4'736'0,"3"1"-592"0,1 2-144 0,-1-1 0 0,1 1 2816 0,1 1 544 0,0-1 96 0,-4 1 32 15,0-2-352-15,-5 4-80 0,-2 0-16 0,0 3 0 16,-2 3-944-16,-2 2-192 0,1 5-48 0,-2 2 0 16,1 6-944-16,-1-2-192 0,4-2-32 0,-4 5-16 0,-2 8-400 0,-5 6-80 15,-2 6 0-15,4 0-16 0,0-3-48 0,5-2 0 16,5 0 0-16,3-6 0 0,5 0-128 0,4-3 192 16,3-4-192-16,-3-26 192 0,14 48-192 0,-14-48 192 0,0 0-192 0,38 61 192 15,-38-61 96-15,0 0 32 0,0 0 0 0,62 57 0 16,-62-57 64-16,0 0 0 15,0 0 16-15,71 29 0 0,-71-29-16 0,0 0 0 0,0 0 0 0,64 3 0 16,-50-4 32-16,0-3 0 16,0 1 0-16,0-1 0 0,-4-1-192 0,0 1-32 0,-2 1-16 0,-1 0 0 15,-1 1-176-15,0-1-176 0,-4 0 48 16,1 0 0-16,0 2-880 0,-1-1-160 0,-1-1-48 0,0 3-19040 31</inkml:trace>
  <inkml:trace contextRef="#ctx1" brushRef="#br0" timeOffset="40767.75">19837 15230 27647 0,'3'1'2448'0,"-2"1"-1952"0,-1-2-496 0,-1 0 0 0,1 1 448 0,-2 1-16 0,2 0 0 0,-1 4 0 0,-1 3 848 0,1 2 192 0,-2 0 16 0,2 3 16 0,-1-1-544 0,1 0-96 15,1-13-32-15,0 0 0 16,0 0-320-16,13 48-80 0,-13-48-16 0,0 0 0 15,0 0-80-15,0 0-16 0,53 29 0 0,-53-29 0 0,0 0-16 0,0 0-16 16,48-7 0-16,-48 7 0 0,24-14 32 0,-11 6 16 16,-3-2 0-16,0 0 0 15,0-3 80-15,-2 2 16 0,-1 0 0 0,-1-1 0 0,0 0 32 0,-2 0 16 16,0 0 0-16,-3 0 0 0,2 1 16 0,-3 1 0 16,2 2 0-16,-4-1 0 15,2 1-80-15,-1 1-16 0,-1 1 0 0,0 0 0 0,2 3-80 0,-2 2 0 0,1 0-16 16,-1 3 0-16,2 3-112 0,-1 2-32 15,0 3 0-15,-1 2 0 0,2 4-160 0,-1 4 0 16,1 1 144-16,0-21-144 0,4 52 0 0,-4-52 0 0,8 58 0 0,-8-58 0 16,12 57-272-16,-12-57 16 0,12 52 16 0,-12-52 0 15,15 48-96-15,-15-48-32 16,9 41 0-16,-9-41 0 0,0 0 224 0,9 46 144 0,-9-46-192 0,0 30 192 16,-2-16 0-16,0-1 0 15,-4-2 0-15,0-2 0 16,1-1-896-16,-4-1-64 0,-1 0 0 0,0-2-16 0,1-1 1872 0,-1-3 384 0,0 2 80 0,-2-3 16 0,3 0-672 0,-1-1-128 15,-2-2-16-15,3 0-16 0,-1-1-80 0,1 1-16 16,4 0 0-16,-3-1 0 16,1-2-240-16,-1 1-48 15,1-1-16-15,0-1 0 0,0 1-144 0,1 1-176 0,0-1 48 0,2 0 0 16,1 1-768 0,2 0-160-16,1 0-32 0,1 1 0 15,1 1-624-15,2 0-128 0</inkml:trace>
  <inkml:trace contextRef="#ctx1" brushRef="#br0" timeOffset="41195.5">20227 15618 5519 0,'0'0'496'0,"0"0"-496"0,0 0 0 0,0 0 0 0,0 0 3616 0,0 0 624 0,0 0 128 0,0 0 32 0,0 0-272 0,0 0-48 16,0 0-16-16,62 24 0 0,-62-24-1968 0,0 0-400 0,0 0-80 0,53-1-16 31,-53 1-864-31,0 0-176 0,34-13-48 0,-34 13 0 16,29-15-16-16,-18 6-16 0,0-1 0 0,2 1 0 15,0-1-32-15,-2-2-16 0,-1 2 0 0,0-2 0 16,-2-2-48-16,1-1 0 0,-2 0 0 0,0-2 0 16,-3 1 64-16,0-1 16 0,-4 1 0 0,0-1 0 15,-3 2-16-15,-1 1-16 0,-1 0 0 0,-2 3 0 0,-2 1-176 0,-1 3-16 16,-3 1-16-16,-1 2 0 0,0 1-96 0,-1 3-128 15,-1 4 176-15,2 1-176 0,0 0 0 0,1 2 0 16,3 3 0-16,0 2 0 0,2 2 0 0,1 1-176 16,3 2 176-16,1-1-160 0,0-1 160 0,2 1-208 0,2 2 80 15,0 1 128-15,-1-19-256 0,9 33 80 0,-9-33 16 16,0 0 0-16,0 0 160 0,31 51-208 0,-31-51 80 0,0 0 128 16,0 0-192-16,0 0 192 0,56 33-160 0,-56-33 160 15,0 0-128-15,0 0 128 0,58 13 0 0,-58-13-144 16,0 0-64-16,0 0-16 0,65 0 0 0,-65 0 0 31,0 0-544-31,0 0-128 0,58-9 0 0,-58 9-16 16,0 0-688-16,0 0-144 0</inkml:trace>
  <inkml:trace contextRef="#ctx1" brushRef="#br0" timeOffset="41711.98">20881 15558 16575 0,'5'-5'736'0,"-2"3"160"0,1-3-720 0,-1 3-176 0,0 0 0 0,-2-1 0 0,2 0 3120 0,2-1 592 0,2-4 112 0,1-4 16 0,2 1-576 0,-2-2-112 15,-1 2-16-15,-1-2-16 0,-2 1-1728 0,-2-1-352 16,-1 0-64-16,-2 1-16 0,-2-1-64 0,-1-1-32 16,-2 1 0-16,-2 0 0 15,-1 2-160-15,-1 1-16 0,-1 2-16 0,-2-1 0 0,-1 2-288 0,0 1-64 16,1 4-16-16,-1-1 0 0,0 4-176 0,-2 1-128 15,0 3 192-15,0 2-192 0,-1 2 128 0,3 1-128 16,0 0 0-16,1 2 0 0,3 4 0 0,2-1 0 0,2 1 0 16,3 1 0-16,0 0 0 0,3 0-272 0,0-17 48 0,6 34 16 31,-6-34-288-31,0 0-48 0,24 46-16 0,-24-46 0 16,0 0 64-16,0 0 16 0,52 36 0 0,-52-36 0 0,0 0 160 0,0 0 16 15,58-2 16-15,-58 2 0 0,0 0 288 0,38-20-192 0,-25 12 192 0,0-2-160 16,0-1 160-16,-1 1 176 0,1 0-48 0,-2 0 0 0,-1-1 192 0,-1 1 48 15,-2 0 0-15,-2 0 0 0,1 3 112 0,-5-1 32 16,1 1 0-16,-2 1 0 0,0 3 64 0,-2 0 32 16,1 3 0-16,1 0 0 0,-1 2-32 0,1 0-16 15,-2 3 0-15,2 2 0 16,2 1-208-16,-2-8-32 0,0 0-16 0,0 0 0 16,17 43-304-16,-17-43 0 0,0 0 128 0,0 0-128 0,26 48 0 0,-26-48 0 15,0 0 0-15,0 0 0 16,0 0 0-16,0 0 0 0,46 41 0 0,-46-41 0 0,0 0-256 0,0 0-16 15,0 0 0-15,0 0 0 16,0 0-432-16,50-9-96 0,-44 6-16 0,-2-1 0 16,-1 0-544-16,0 1-112 0,-2-1-32 0,2 1-12816 15,-1-1-2560-15</inkml:trace>
  <inkml:trace contextRef="#ctx1" brushRef="#br0" timeOffset="42258.08">21295 15254 23039 0,'-6'-4'2048'0,"5"1"-1648"0,2 1-400 0,-2 1 0 0,-1 1 2752 0,2 0 448 0,0 1 112 0,0 2 16 0,0 2-1280 0,0 3-240 0,0-8-48 0,2 30-16 16,-2-30-912-16,4 41-176 0,-4-41-32 0,7 48-16 15,-7-48-176-15,7 45-48 0,-7-45 0 0,10 42 0 16,-10-42 64-16,0 0 16 0,14 47 0 0,-14-47 0 15,0 0-16-15,0 0 0 0,0 0 0 0,13 44 0 16,-13-44-64-16,0 0 0 0,0 0-16 0,0 0 0 16,0 0 0-16,0 0 0 0,-2 18 0 0,2-18 0 15,-1 0-144-15,-1-1-32 0,2-2 0 0,-1 0 0 16,1 0 16-16,0-3 0 0,0 2 0 0,1-3 0 0,-1-1 80 16,3-1 16-16,0-1 0 0,-2 0 0 0,2-1 32 0,-1 1 16 15,-1-1 0-15,1 0 0 0,5 2 64 0,-3-1 16 16,-4 0 0-16,1 1 0 0,-1 0 272 0,6 1 48 15,2 1 16-15,-2-1 0 0,-2 1-608 0,2 0-160 16,1 3 0-16,-1 0 96 0,-2 0-96 0,0-1 0 16,0 3 0-16,2-1 0 0,1 1 0 0,-1 1 0 15,-5-1 0-15,2 2 0 0,-2 0 0 0,2-1 0 16,0 1 0-16,0 1 0 16,-2-1-1248-16,1 2-240 0,-1-1-48 0,0 1-15008 0,-1 1-2992 0</inkml:trace>
  <inkml:trace contextRef="#ctx1" brushRef="#br0" timeOffset="42714.09">22419 15607 32255 0,'-6'3'2864'0,"2"1"-2288"0,3 0-576 0,-1 1 0 0,2-1 1536 0,-2 3 208 0,-4 6 48 0,-3 6 0 16,-3 7-496-16,-1 5-80 16,0 0-32-16,1-3 0 0,2-1-384 0,0-3-80 0,1-3-16 0,1-2 0 15,1-4-272-15,1-1-64 0,0-2-16 0,2-2 0 16,3-3-224-16,-2-3-128 0,2 0 128 0,-1-1-128 15,1-2-176-15,-1-1-96 0,2 0-32 0,0-1 0 16,2 0-672-16,-1-4-144 0</inkml:trace>
  <inkml:trace contextRef="#ctx1" brushRef="#br0" timeOffset="43811.06">23388 15318 911 0,'2'1'0'0,"-2"-1"0"0,-2 1 0 0,1-1 0 0,1 0 416 0,-2 2 0 0,1-1 0 0,-1 1 0 16,1 0 592-16,0 1 112 0,-1-1 32 0,2 0 0 16,0 0 848-16,2-1 176 0,-2 1 48 0,1-2 0 15,0 1 1088-15,1-1 208 0,-1 2 64 0,1 0 0 16,1 1-512-16,-2 0-112 0,0 3-16 0,2-1 0 16,-3-5-1536-16,0 0-304 0,0 0-64 0,0 0-16 15,20 47-640-15,-20-47-144 0,0 0-32 0,11 41 0 16,-11-41-80-16,0 0-128 0,13 47 176 0,-13-47-176 0,0 0 128 0,10 43-128 15,-10-43 0-15,0 0 0 0,0 0 0 0,11 48 0 16,-11-48 0-16,0 0 0 0,0 0 0 0,0 0 0 16,6 37 0-16,-8-33 0 0,1 1 0 0,0-1 0 15,-1-1 0-15,-1-2 0 0,1 2 0 0,-1-3 0 16,-2 0 0-16,1-2 0 0,0 0 128 0,1-3-128 16,-1 1 0-16,1-2 0 0,0-1 272 0,0-1-48 0,2-2-16 15,-2 0 0-15,3-3 160 0,-1-2 16 0,1 1 16 16,0-2 0-16,1-1-16 0,1-1 0 0,2 0 0 0,0-1 0 15,2 4-144-15,1 1-48 0,3-1 0 0,0 3 0 16,-1 0-192-16,1 1 0 0,2 3 0 0,-1 1 0 16,0 1 0-16,-11 6 0 0,0 0 0 0,0 0 0 15,0 0 0-15,54-3 0 0,-54 3 0 0,0 0 0 16,0 0-192-16,0 0 32 0,51 45 0 0,-51-45 0 16,0 0-80-16,25 45-16 0,-25-45 0 0,0 0 0 15,16 49 0-15,-16-49 0 0,0 0 0 0,5 40 0 16,-5-40 32-16,0 0 0 0,2 29 0 0,-4-22 0 0,1-2 224 0,-2 0 0 15,-1-1 0-15,0-1 0 0,2 0 0 0,-2-2 0 16,1 0 0-16,-1-1 0 0,0 0 176 0,1-1-32 16,0-2 0-16,0 0 0 0,2-1 32 0,-2 0 0 15,2-3 0-15,1 0 0 0,0-2 32 0,-2-2 16 16,4 0 0-16,-2-2 0 0,1-3-16 0,2-2 0 16,-2 1 0-16,2-4 0 0,3-3-80 0,-1-2 0 15,2 2-128-15,1 0 192 0,-1 5-192 0,1 2 0 16,1 3 0-16,-2 1 0 0,1 3 0 0,1 1 0 15,-2 4 0-15,1 1 0 0,-1 1 0 0,0 3 0 0,-1 1 0 0,-6-1 0 16,0 0 0-16,0 0 0 0,0 0 0 0,0 0 0 16,49 58 0-16,-49-58 0 0,0 0 0 0,19 55 0 15,-19-55 128-15,10 44-128 0,-10-44 0 0,9 44 144 16,-9-44-144-16,6 42 0 0,-6-42 0 0,6 35 128 16,-6-35-128-16,4 32 0 0,-4-32 0 0,0 0 0 15,6 36 0-15,-5-26 0 0,-1 0 0 0,0-3 0 16,0 0-496-16,0-1-16 0,1 0-16 15,1-4 0 1,-1 0-368-16,1-1-64 0,1-1 0 0,1-3-18320 0</inkml:trace>
  <inkml:trace contextRef="#ctx1" brushRef="#br0" timeOffset="44083.87">24076 15432 9215 0,'0'0'816'0,"0"0"-656"0,0 0-160 0,0 0 0 0,0 0 4464 0,0 0 848 0,0 0 192 0,0 0 16 16,0 0-1664-16,0 0-336 0,0 0-64 0,0 0 0 15,0 0-2176-15,0 0-416 16,42 51-96-16,-42-51 0 16,0 0-336-16,0 35-64 0,-1-22-16 0,1-13 0 15,0 0-224-15,0 35-128 0,0-35 128 0,0 0-128 0,0 0 0 0,7 37 0 16,-7-37 0-16,0 0 0 0,0 0-192 0,0 0-48 15,0 0-16-15,0 0 0 16,0 0-320-16,0 0-80 0,59 10-16 0,-59-10-18544 16</inkml:trace>
  <inkml:trace contextRef="#ctx1" brushRef="#br0" timeOffset="44349.69">24333 14946 24879 0,'0'-7'2208'0,"0"1"-1760"31,0 3-448-31,0 3 0 0,0 0 2640 0,0-1 448 16,0 0 96-16,-1-4 16 0,-1 3-1056 0,1 2-208 15,0 4-32-15,-1 3-16 0,2 7-784 0,-1 1-144 16,1 7-48-16,0 0 0 0,1 5-352 0,1 3-80 16,-1 2-16-16,3 2 0 0,0 4-160 0,2-1-48 15,-2 1 0-15,2-1 0 0,-6-37-256 0,10 65 0 16,-10-65 0-16,8 55 0 0,-8-55 0 0,9 41 0 15,-9-41 0-15,0 0 0 0,0 0-240 0,22 51 0 16,-22-51 0-16,0 0 0 16,0 0-240-16,0 0-48 0,0 0-16 0,0 0 0 0,0 0-288 0,58 28-48 0,-58-28-16 15,0 0-18704-15</inkml:trace>
  <inkml:trace contextRef="#ctx1" brushRef="#br0" timeOffset="44697.6">24534 15511 17503 0,'0'0'768'16,"0"0"176"-16,0 0-752 0,0 0-192 0,0 0 0 0,0 0 0 0,0 0 2768 0,0 0 528 16,56 4 96-16,-56-4 32 0,0 0-352 0,61-5-80 15,-61 5-16-15,0 0 0 0,59-9-1760 0,-59 9-336 16,0 0-80-16,47-17-16 0,-47 17-128 0,27-14-16 16,-17 8-16-16,0-2 0 0,-1 1-48 0,-1-2-16 15,-3 0 0-15,-2-1 0 0,-2 0-48 0,1-2-16 16,-1 0 0-16,-4-2 0 0,-1-1-128 0,-4 3-32 15,-2 0 0-15,-1 3 0 0,-1 0-96 0,0 2-32 16,-3 4 0-16,3 2 0 0,-2 1-64 0,-1 4-16 16,0 2 0-16,-1 1 0 0,1 3-128 0,-1 2 0 0,1 4 0 0,2-1 0 15,3 1-256-15,2 1 0 0,1 1 16 0,1 1 0 16,3-2-144 0,3-17-16-16,2 38-16 0,-2-38 0 15,9 42-80-15,-9-42-16 0,0 0 0 0,29 51 0 0,-29-51 128 0,0 0 0 0,0 0 16 0,56 45 0 16,-56-45-208-1,0 0-32-15,0 0-16 0,65 26 0 16,-65-26-416-16,0 0-96 0,0 0-16 0,71 11-17216 0</inkml:trace>
  <inkml:trace contextRef="#ctx1" brushRef="#br0" timeOffset="45061.78">25071 15601 9215 0,'0'0'400'0,"19"-11"96"0,-12 6-496 0,-1 0 0 16,-3 1 0-16,0 0 0 0,0 0 3312 0,2-6 560 15,4-3 112-15,-1-4 32 16,2-1 224-16,-1-2 48 0,-1 1 16 0,-2 3 0 0,-2-1-2528 0,-3 2-512 15,-1 1-112-15,-3 3 0 16,-1 0-320-16,-3 4-48 0,-3 0-16 0,-1 4 0 16,-3 0-64-16,-3 3 0 0,-1 3-16 0,-1 1 0 0,-1 3-224 0,1 2-32 15,-1 2-16-15,1 0 0 0,5 3-288 0,2 0-128 16,3 2 0-16,2-2 128 0,1 2-128 0,4-2-192 16,2 1 32-16,0-2 16 15,0-13-304-15,0 0-48 0,0 0-16 0,17 42 0 16,-17-42 64-16,0 0 16 0,0 0 0 0,0 0 0 0,0 0 48 0,63 16 16 0,-63-16 0 0,0 0 0 15,0 0 176-15,45-14 16 0,-35 8 16 0,3-1 0 16,-2-1 160-16,2-2 0 0,-2 1 0 0,-2-1 0 16,-4 2 304-16,0 1-16 0,-1 0 0 0,-1 1 0 15,0 2 224-15,-1 1 64 0,0 2 0 0,1 1 0 0,-1 1 64 0,1 2 0 16,1 1 16-16,-4-4 0 0,0 0-224 0,0 0-48 16,0 0-16-16,27 45 0 15,-27-45-240-15,0 0-128 0,0 0 160 0,23 47-160 16,-23-47 0-16,0 0 0 0,0 0 0 0,0 0-160 15,31 45-544-15,-31-45-96 0,0 0-32 0,0 0-13856 16,0 0-2784-16</inkml:trace>
  <inkml:trace contextRef="#ctx1" brushRef="#br0" timeOffset="45507.68">25593 15440 36863 0,'10'-17'1632'0,"-6"8"336"0,1-1-1584 0,-3 1-384 0,0 4 0 0,-2-1 0 0,0 0 1280 0,-2-5 160 0,0-5 32 0,-4-5 16 0,-1 1-496 0,-4 3-96 0,-2 3-32 0,-1 6 0 16,-2 2-240-16,1 5-48 0,-1 4-16 0,1 1 0 16,-1 4-112-16,1 4-32 15,3 2 0-15,1 0 0 0,2 4-416 0,1 1 0 16,4-1 0-16,1 0 0 0,2 1-432 0,1-2-112 0,0-17-32 0,0 0 0 31,11 38-128-31,-11-38-16 0,0 0-16 0,0 0 0 0,0 0 80 0,0 0 16 0,0 0 0 0,62 25 0 31,-62-25 176-31,0 0 32 0,0 0 16 0,0 0 0 0,61 0 416 0,-61 0 0 0,0 0 0 0,0 0-128 16,0 0 400-16,0 0 96 16,63 48 16-16,-63-48 0 0,16 41-16 0,-16-41 0 0,10 54 0 0,-9-23 0 0,1 0 80 0,-2 3 0 0,0 1 16 31,-3-1 0-31,0 0-96 0,-1-1-32 0,-1-2 0 0,1-2 0 15,-1-2-128-15,-4-3-16 0,2-1-16 0,-3-2 0 16,2-3 16-16,-2-1 0 0,1-3 0 0,-1-1 0 16,2 0 64-16,-1-3 32 0,4-2 0 0,-1-2 0 15,2-3-288-15,0-2 0 0,-1-2 0 0,1-5-144 32,1 0-592-32,-1-1-112 0,3-2-32 0,-2-4 0 15,0-1-464-15,2-6-80 0</inkml:trace>
  <inkml:trace contextRef="#ctx1" brushRef="#br0" timeOffset="45889.42">25787 15514 35935 0,'0'0'1600'0,"0"0"320"0,0 0-1536 0,0 0-384 16,0 0 0-16,0 0 0 0,0 0 1456 0,0 0 208 15,0 0 64-15,58 32 0 0,-58-32-432 0,0 0-80 16,0 0 0-16,65 27-16 0,-65-27-416 0,0 0-80 15,0 0 0-15,55 0-16 0,-55 0-272 0,0 0-48 16,32-17-16-16,-23 9 0 0,-1-2-208 0,-2 0-144 16,0-1 192-16,-2-1-192 0,-3 0 128 0,1-2-128 15,-4-1 0-15,-2 0 0 0,0-1 0 0,-2 1 0 16,-2-4 0-16,-2 2 0 0,-2 2 0 0,-2 1 0 16,0 4 0-16,0 1 0 0,0 5 0 0,0 1 0 15,1 5 0-15,0 1 0 0,2 2 0 0,1 4 0 0,0 3 0 0,3 3 0 16,-1 2 192-16,3 1-64 0,4 2 0 0,0 1-128 15,1-21 240-15,5 44-64 0,-5-44-16 0,14 45 0 16,-14-45 32-16,0 0 16 0,36 58 0 0,-36-58 0 16,0 0 64-16,0 0 16 0,52 51 0 0,-52-51 0 0,0 0-112 0,0 0-32 15,0 0 0-15,55 22 0 16,-55-22-592-16,0 0-112 0,0 0-16 16,0 0-16-16,0 0-736 0,40-14-144 0,-35 9-16 0,-2-3-20048 15</inkml:trace>
  <inkml:trace contextRef="#ctx1" brushRef="#br0" timeOffset="46075.16">23829 15076 18431 0</inkml:trace>
  <inkml:trace contextRef="#ctx1" brushRef="#br0" timeOffset="46422.38">26011 14504 35935 0,'0'0'1600'0,"0"0"320"0,0 0-1536 0,0 0-384 16,46 48 0-16,-46-48 0 0,0 0 864 0,0 0 96 16,0 0 32-16,59 59 0 0,-59-59-96 0,59 65 0 0,-12-7-16 0,9 18 0 15,7 16-240-15,-6 6-64 0,-7-4 0 0,-12-8 0 32,-8-9-128-32,-12-12-16 0,-5-7-16 0,-6-9 0 0,-4-8-80 0,-3-41-16 0,-3 66 0 0,3-66 0 15,-10 51-320-15,4-28-128 0,-1-3 0 0,0-3-13840 16,-1-2-2768-16</inkml:trace>
  <inkml:trace contextRef="#ctx1" brushRef="#br0" timeOffset="50242.32">11352 8272 11967 0,'0'-3'1072'0,"0"0"-864"0,0 1-208 0,0 0 0 0,0 1 1200 0,2-3 192 0,-2-4 32 0,1-1 16 16,-1-7 672-16,2-2 128 0,-1-1 16 0,-1 0 16 15,1 0-672-15,1 1-128 0,-1-1-16 0,-1 1-16 16,2-2-400-16,-4 1-80 0,1 0 0 0,-3-1-16 16,-1 2 0-16,0-2 0 15,-2 2 0-15,-2 1 0 0,-1 1-176 0,-1 2-16 0,-4-1-16 0,-4 1 0 16,2 2-352-16,-5 0-64 16,-5 2 0-16,-6 0-16 0,-3 1-144 0,-5 4-32 0,-2 2 0 0,-3 1 0 0,-7 5-128 0,-6 3 0 31,1 2 0-31,-6 5 128 0,-2 4-128 0,-6 3 0 0,-8 5 0 0,-1 4 128 15,6 2-128-15,6-2 0 0,10 2 0 0,5-1 0 0,6 0 0 0,4 1 0 16,6 3 0-16,4 0 128 0,6 2-128 0,4-5 0 31,5-2 0-31,4 2 0 0,2 8 0 0,6 5 0 16,3 0 0-16,5-2 0 0,-1-42 0 0,20 82 0 16,-20-82 0-16,41 75 0 0,-41-75 0 0,54 65 0 0,-54-65 0 0,66 54 0 15,-66-54 0-15,85 44 0 0,-85-44 0 0,94 36 0 16,-94-36 0-16,85 24 0 0,-38-17 0 0,2-4 128 15,-3-3-128-15,6-4 128 0,9-7-128 0,2-6 128 16,1-5 0-16,-4-2 0 0,1-5 0 0,-7-4 0 16,-5-2 192-16,-2-3 48 0,1-5 0 0,-3 0 0 15,-1 2 96-15,-7 1 32 0,-3 3 0 0,-8 2 0 16,0 3-64-16,-2-8-16 0,-2-5 0 0,0-7 0 16,-5-2 64-16,-6 3 16 0,-7 3 0 0,-5 3 0 15,-5 5-112-15,-7 3-32 0,-2 5 0 0,-5 5 0 0,-3 3-144 0,-3 3-16 16,-7 1-16-16,-4 5 0 0,-1 3-176 0,-3 4 0 15,-3 4 0-15,1 2 128 0,-1 4-128 0,-1 2 0 16,-2 3 0-16,2 3-176 16,0 4-272-16,-1 1-48 0,4 7-16 0,2 0 0 15,7 4-368-15,4 2-80 0,7 2 0 0,3 2-16 16,7 2-352-16,2 4-64 0</inkml:trace>
  <inkml:trace contextRef="#ctx1" brushRef="#br0" timeOffset="52480.37">5576 10487 6447 0,'-7'-4'576'0,"-1"0"-576"0,2 1 0 0,0 0 0 0,1 0 1056 0,-7-2 96 0,-9-5 32 0,-14-7 0 0,-16-6 688 0,-6-1 144 16,0 0 32-16,1 0 0 0,6 2-384 0,0 0-64 16,4 3 0-16,0-1-16 0,3 1-288 0,-3 3-48 15,3-1-16-15,-3 1 0 0,0 2-128 0,-2 0-16 0,-3 0-16 0,-3 1 0 16,0 3-480-16,-1 4-80 0,2 2-32 0,-7 4 0 16,-3 6-80-16,-6 2-16 0,-5 5 0 0,-4 5 0 15,-1 4-192-15,-1 6-32 16,-2 4-16-16,3 4 0 0,5 0-144 0,5 2 192 0,4 2-192 0,7 2 192 15,7 1-192-15,10-4 0 0,7 0 0 0,5-1 128 16,5 3-128-16,4 2 0 0,7 5 0 0,6 2 0 16,6-1 0-16,1-49-176 0,15 96 176 0,-15-96-128 15,39 89 128-15,-39-89 0 0,63 80 0 0,-63-80 0 0,64 50 0 16,-64-50 192-16,96 37-32 0,-28-21-16 0,8-5 96 0,7-3 16 16,6 0 0-16,3-4 0 0,0-1 0 0,-15-5 16 15,-12-1 0-15,10-4 0 0,16-3-48 0,6-4-16 16,-1-4 0-16,-2-2 0 0,-3-4-16 0,-5 0 0 15,-5-1 0-15,-9 1 0 0,-10 2 32 0,-10 1 0 16,-11 3 0-16,-9 2 0 0,-8 2-16 0,-8 3 0 16,-4 2 0-16,-7 4 0 0,0 2-208 0,-7 3 0 15,-1 0 0-15,-2 3-18368 0</inkml:trace>
  <inkml:trace contextRef="#ctx1" brushRef="#br0" timeOffset="53936.4">8945 10339 13823 0,'2'-4'1216'0,"-1"-1"-960"0,1 3-256 0,-1 0 0 0,0 1 1536 0,1-2 256 15,1-3 48-15,2-2 16 0,1-1 496 0,-2 2 96 0,2 5 32 0,-2 3 0 0,-1 6-992 0,0 3-192 16,-1 4-32-16,0 4-16 0,-2-18-432 0,0 0-96 16,10 71-16-16,-10-71 0 0,0 0-224 0,11 79-48 15,-11-79-16-15,0 0 0 0,14 78-128 0,-14-78-32 31,12 65 0-31,-12-65 0 0,12 65-32 0,-12-65-16 16,10 61 0-16,-10-61 0 0,0 0 32 0,7 79 0 0,-5-57 0 16,-4-1 0-16,1 1 0 0,-2-4 0 0,0 0 0 0,0-2 0 15,0-2-96-15,-1 0-16 0,3-1 0 0,-1-2 0 16,1-1 0-16,1-1-128 0,0-4 192 0,0 1-64 16,1-2 0-16,1-1 0 0,-1-2 0 0,2 1 0 15,1-1 48-15,2-2 0 0,1-1 0 0,1-2 0 16,2 1 16-16,3-2 0 0,0 0 0 0,4-2 0 15,1 2-48-15,2-2 0 0,1 1 0 0,2-1 0 16,1 1-144-16,0 1 160 0,1 0-160 0,-1 1 160 16,2 1-160-16,-1-1 0 0,5 1 0 0,2 0 128 15,-1 2-128-15,5 1 0 0,0-1 0 0,1 2 0 0,1 0 0 0,0 1 0 16,2 2 0-16,1-1 0 0,3 3 0 0,-2-1 0 16,2-1 0-16,0 1 0 0,1-3 0 0,-1 1 0 15,-1-1 0-15,4 1 0 0,1-2 0 0,0 2 0 16,-1 0 0-16,-2 1 0 0,0 0 0 0,-1 0 0 15,0 1 0-15,1-3 0 0,-3 0 0 0,2-2 0 16,0-3 0-16,1 0 0 0,4-1 0 0,1 1 0 16,1 0 0-16,0-1 0 0,-1 1 0 0,3 2 0 15,-1-1 0-15,-1 0 0 0,-2-1 0 0,1-2 0 0,-2 0 0 16,1 1 128-16,3-1-128 0,1 1 0 0,2 1 0 0,-1 0 0 16,-1 3 0-16,-3 2 0 0,-2-2 0 0,-3 0 0 15,-1-3 0-15,-3 0 128 0,-2 2-128 0,1-3 0 16,2 2 0-16,-2 1 0 0,-2-1 128 0,-3 1-128 15,-4 1 0-15,0 0 0 0,-1 0 0 0,0 1 128 16,-1 1-128-16,-6-2 160 0,-6 0-160 0,5-2 160 16,7 1-160-16,-2 0 0 0,-2-2 0 0,-2 0 128 15,-2 0-128-15,-1-1 0 0,1 0 0 0,-1-1 0 16,-5 2 128-16,1 1-128 0,-1-1 0 0,1 1 128 0,-2 0-128 16,-1-1 128-16,2 0-128 0,-1 0 128 0,0 0-128 0,-1-1 128 15,-2 1-128-15,-2-1 128 0,-1 0-128 0,-1-2 160 16,-1 2-160-16,-2-3 160 15,-1 1 32-15,0-1 0 0,-2 0 0 0,-1 0 0 0,-1-2 80 0,1 1 32 16,-2-3 0-16,1-1 0 0,0 0 16 0,-2-1 0 16,0-3 0-16,2 2 0 0,-1 0-64 0,1 0-16 15,-1-4 0-15,0-1 0 0,0 2-112 0,-1-1-128 16,0-6 176-16,-1-3-176 0,0-3 176 0,-2-1-176 16,1 2 160-16,-1-1-160 0,0 0 192 0,-1 4-64 0,3 0-128 15,-2 1 192-15,1 2-32 0,-1-1-16 0,2 1 0 0,-2 1 0 16,2 1-144-16,1-1 192 0,0 4-192 0,1-2 192 15,-1 3-192-15,0-1 0 0,-3-2 0 0,3 3 128 16,-1 0-128-16,0 2 0 0,-2-2 0 0,1 3 0 16,-1 1 0-16,-1 2 0 0,-2-1 0 0,0 4 128 15,-1-2-128-15,-4 2 128 0,-3 0-128 0,-5 1 128 16,-2 3-128-16,-1 1 0 0,-2 3 144 0,-3 2-144 16,1-1 0-16,1 2 0 0,1 0 0 0,1 0 0 15,-1-1 0-15,-4 3 0 0,-8 0 0 0,-5 1 128 16,-1 2-128-16,-6 0 0 0,-6 0 0 0,-6 2 0 0,-2-2 0 15,-7 1 0-15,-2-2 0 0,-6 0 0 0,-5 1 0 0,-4 0 0 16,-4-1 0-16,-5 0 128 16,1 0-128-16,-5-2 0 0,-4 2 0 0,-4 2 128 0,-3-2-128 15,-3 0 0-15,0 0 128 0,-1-1-128 16,-2 1 0-16,5-3 0 0,4 0 0 0,1 1 128 0,2-3-128 0,-2 1 0 16,2 0 0-16,5-3 0 0,9-1 0 0,6-2 0 15,8 1-144-15,4 1 144 16,6-2-640-16,7 0-64 0,8 0-16 0,11 1 0 15,9-1-752-15,8 1-128 0,9 1-48 0,10 2-19280 0</inkml:trace>
  <inkml:trace contextRef="#ctx1" brushRef="#br0" timeOffset="54820.21">27084 15462 31327 0,'5'0'2784'0,"1"-2"-2224"0,-2 2-560 0,-2-1 0 0,0 1 1376 0,4-2 160 0,4 0 48 0,7-3 0 0,5 1-288 0,5-3-48 16,3 0-16-16,-2 0 0 15,-1 0-720-15,-2 0-128 0,0 3-48 0,-4-1 0 16,-3 1-144-16,-4 1-48 0,-4 0 0 0,-3 2 0 0,-1 0-272 0,-2-1-64 15,-1 1-16-15,-2-1-12464 16,-1 1-2496-16</inkml:trace>
  <inkml:trace contextRef="#ctx1" brushRef="#br0" timeOffset="54984.08">27093 15613 16575 0,'5'-2'1472'0,"-1"1"-1168"15,0 0-304-15,0 1 0 0,-1-2 3648 0,0 2 656 0,3-1 144 0,2-1 32 0,5-1-1792 0,4 1-336 16,1-3-80-16,2 3-16 16,-2-3-1648-16,-1 4-336 0,-1-2-64 15,-2 2-12416-15,-1 1-2480 0</inkml:trace>
  <inkml:trace contextRef="#ctx1" brushRef="#br0" timeOffset="55396.79">27780 15197 5519 0,'1'-2'496'0,"1"0"-496"0,-1 1 0 0,-1 1 0 16,0 0 1168-16,-1 0 144 0,1-2 32 0,-2 1 0 15,2-2 1856-15,-2 2 368 16,0-2 80-16,-2 3 0 0,1 0-528 0,-1 1-112 16,0 2-32-16,-1 0 0 0,0 1-1008 0,1 3-208 15,1 0-32-15,-2 2-16 0,3 1-1024 0,-3 1-208 16,3 2-32-16,-1-1-16 0,0 1-208 0,0 3-32 16,0-2-16-16,3-14 0 0,0 0-176 0,0 0 0 0,0 65 144 15,0-65-144-15,0 0 0 0,0 0 0 0,0 0 0 0,0 0 128 16,31 69 0-16,-21-62 0 15,0-1 0-15,3-2 0 0,0 0 80 0,1-2 32 16,3-1 0-16,0-1 0 0,2 1 80 0,-2-1 0 16,2 2 16-16,-1-2 0 0,0 1-128 0,-2-1-16 15,-3 0-16-15,-2 2 0 0,2-2-176 0,-2-2 0 0,-1 4 0 0,-2-2 128 16,-2 0-272-16,0 0-64 0,-1-2-16 0,0 2 0 31,-3-3-416-31,1 2-96 0,1-2-16 0,-1-1 0 16,0 0-1040-16,-3-2-192 0</inkml:trace>
  <inkml:trace contextRef="#ctx1" brushRef="#br0" timeOffset="55653.32">28013 15141 35007 0,'-4'-7'1552'0,"2"4"320"0,2 0-1488 0,-1 2-384 0,1-1 0 0,0 2 0 0,0 2 1472 0,0 1 240 15,0 1 32-15,0 1 16 16,0 5-736-16,0 3-128 0,0 3-48 0,0 1 0 0,0-17-128 0,0 0-16 15,3 62-16-15,-3-40 0 0,0 2-208 0,-2 0-32 16,2-1-16-16,0 1 0 0,-1 0-176 0,1-1-16 16,-1-1-16-16,1-1 0 15,0-2-96-15,-3 1-128 0,3-2 176 0,0 2-176 0,0-2 160 0,0-1-160 16,0 0 128-16,-2-3-128 0,2-1 0 0,-1 0 0 16,0-4 128-16,-1 0-128 0,1-2-144 0,-1-1-64 0,1-4-16 0,1 1 0 31,-1-3-704-31,1 0-144 0,-2-3-16 0,2 1-19632 0</inkml:trace>
  <inkml:trace contextRef="#ctx1" brushRef="#br0" timeOffset="56142.14">28167 15207 30399 0,'3'-3'1344'0,"-2"2"288"0,1 0-1312 0,-1-1-320 15,2 1 0-15,-2-1 0 16,4 1 1856-16,0 0 288 0,4-2 64 0,3-3 16 0,4 0-880 0,1 1-160 15,1-2-32-15,-1 1-16 0,0 2-528 0,0 0-96 16,0-1-32-16,-1 3 0 0,-2-1-160 0,0 1-48 16,0 2 0-16,-1 0 0 0,-2 3-112 0,0 1-32 0,-2 2 0 0,-2 1 0 15,-1 2-128-15,-2 2 128 0,-3 0-128 16,-1 3 128-16,0-14-128 0,0 0 0 0,-8 48 0 16,2-29 0-16,0-1 0 0,1 2 0 0,-2 2 0 0,0-2 0 15,1 1 0-15,-1-1 0 16,1 1 0-16,1-2 0 0,-1-1 0 0,2-1 0 0,0-1 0 0,1 1 0 15,0-3 0-15,1 0 0 0,1 0 0 0,1-3 0 16,-1-1 0-16,1-1 0 0,1-1 0 0,0-1 0 0,1-1 0 0,-2-2 0 16,3-1 128-16,0 0-128 0,-1-2 0 0,1-1 0 15,0 2 0-15,1-4 0 16,0 1-400-16,-1-1-112 0,0-1-32 16,0-1 0-16,-2 0-736 0,2 0-128 0</inkml:trace>
  <inkml:trace contextRef="#ctx1" brushRef="#br0" timeOffset="56331.99">28191 15425 37775 0,'3'-2'1664'0,"0"1"368"0,1 1-1632 0,0 0-400 0,0 0 0 0,-1 0 0 16,3 0 1008-16,4 0 112 0,5 0 32 0,5 0 0 16,3 0-48-16,1-1 0 0,0-2 0 0,0 0 0 15,0 0-208-15,-3 0-32 16,0 2-16-16,-2-2 0 15,-2 0-464-15,-2 2-80 0,-2 1-32 0,-2-2 0 0,-1 2-272 0,-2 0-304 16,-1-1 64-16,-1 1 16 16,-2 0-800-16,1 0-144 0,-4 0-48 0,0 0-19392 15</inkml:trace>
  <inkml:trace contextRef="#ctx1" brushRef="#br0" timeOffset="56932.99">29001 15234 1839 0,'0'-6'160'0,"-2"1"-160"0,-1 1 0 0,2-1 0 15,1 1 2192-15,0 1 416 0,-2-1 80 0,1-2 0 16,1-1 1152-16,-3-4 208 0,-1 0 48 0,-4-1 16 16,-5 1-960-16,-4 1-192 0,0 3-32 0,-1 3-16 15,-2 3-1472-15,0 1-288 0,0 2-64 0,2 3-16 16,2 2-480-16,1 0-80 0,1 4-32 0,2 0 0 15,2 3-224-15,3 1-32 0,7-15-16 0,0 0 0 0,0 0-208 0,-1 66 0 16,1-66 0-16,0 0 0 16,0 0 0-16,47 73-128 0,-47-73 128 0,0 0-160 0,45 54 160 0,-45-54-208 15,0 0 80-15,0 0 128 0,48 68-192 0,-48-68 192 16,0 0-192-16,0 0 192 0,32 64-208 0,-32-64 80 16,0 0 128-16,0 0-208 0,7 60-16 0,-11-46 0 15,-4-1 0-15,-2-2 0 0,-2-2-48 0,0-1-16 16,-2-2 0-16,0 0 0 0,-2-3 448 0,-1-1 96 0,3-2 0 15,0 0 16-15,1-1 240 0,0-2 32 0,1-3 16 0,0 1 0 16,1-2 192-16,3-2 32 0,2 1 16 0,0-4 0 16,3 1-96-16,2 0 0 0,1-2-16 0,3 0 0 15,1-1-192-15,2 2-48 0,2-1 0 0,2 0 0 16,0 2-112-16,3 0-16 0,1-1-16 0,0 2 0 16,0 0-160-16,0 1-16 0,3-1-128 15,-3 1 192-15,2 2-192 0,-2 0 0 0,0 1 0 0,2-1 0 16,-1 2-320-1,-1-1-96-15,0 2-32 0,-1 1 0 0,3-1-912 0,-1 1-192 0,4 0-48 0,-7 2-18880 16</inkml:trace>
  <inkml:trace contextRef="#ctx1" brushRef="#br0" timeOffset="57380.93">29412 15344 37775 0,'5'-12'1664'0,"-2"5"368"0,1 0-1632 0,1 1-400 0,-3 2 0 0,0-1 0 0,-1 0 944 0,3-5 96 0,1-6 32 0,0-3 0 0,1-6-128 0,-2 1-32 0,-2 2 0 0,-4 2 0 15,-3 2-448-15,-2 2-80 16,-3 3-32-16,-3 5 0 16,-3 2-352-16,-1 4 144 0,-1 3-144 0,0 2 0 0,-1 1 0 0,0 3 0 15,-1 3 0-15,0 3-192 0,2 1 192 0,1 1-176 0,3 2 176 0,1 0-160 16,4 2 32-16,2-1 0 15,2 0 0-15,5-18 0 0,0 0-112 0,0 0-16 16,0 0 0-16,14 70 0 0,-14-70 48 0,0 0 0 0,0 0 0 0,51 26 0 16,-36-26 208-16,1-1 0 0,-1 0 0 0,1-4-144 0,-2 3 144 15,0-3 0-15,-1 2 128 16,-1 1-128-16,-2 0 192 0,0 1-16 0,-3 2-16 0,0 2 0 0,-1 1 112 16,-2 3 32-16,1 2 0 0,-3 1 0 0,1 0 96 0,-3-10 32 15,0 0 0-15,0 0 0 0,0 0 192 0,7 63 32 16,-7-63 16-16,0 0 0 0,0 0-48 0,0 0-16 15,3 62 0-15,-2-52 0 0,2 0-288 0,-1-1-64 16,1-2-16-16,-2 0 0 16,0 0-240-16,-1-3-128 0,2 2 128 0,-1-2-208 31,1-1-896-31,-1 2-176 0,0-2-48 0,1 0-20464 0</inkml:trace>
  <inkml:trace contextRef="#ctx1" brushRef="#br0" timeOffset="57755.69">29796 15227 30399 0,'-2'-10'2704'0,"1"5"-2160"0,1 2-544 0,0 0 0 16,0 1 2624-16,-1 2 432 0,-1 2 80 0,1-1 0 16,-2 4-2000-16,-3 2-416 0,-2 4-80 0,-2 4 0 15,0 4-48-15,0 1 0 16,10-20 0-16,-17 48 0 0,17-48-336 0,-12 46-80 0,12-46-16 0,0 0 0 15,-5 74-160 1,5-74 0-16,0 0 0 0,13 68 0 0,-13-68 0 0,0 0 0 0,0 0-192 0,38 60 192 0,-38-60-304 0,0 0 64 16,44 23 16-16,-26-19 0 0,1-2 224 0,-1-4-192 31,0-1 192-31,-1-2-192 0,0-1 192 0,2-4 0 16,-2-1 0-16,0-2 0 0,-2-1 128 0,-2-2 32 0,-2-1 0 0,-1-1 0 0,-2 0 192 0,-2-3 32 31,-2-2 16-31,-2-4 0 0,-2-1 176 0,-4-3 16 15,-1 1 16-15,-2 0 0 0,-3 1 0 0,-2 2 0 0,-4 4 0 0,1 2 0 16,-2 6-224-16,-3-1-64 0,-4 3 0 0,-2 2 0 16,2 3-528-16,0 3-112 0,3 2-32 0,1 5 0 31,3 2-752-31,3 3-160 0,2 4-16 0,2 2-16 16,3 3-112-16,7-16 0 0,0 0-16 0,0 0-18000 0</inkml:trace>
  <inkml:trace contextRef="#ctx1" brushRef="#br0" timeOffset="58025.54">30230 15217 36863 0,'2'-4'3264'0,"3"0"-2608"15,-1 1-528-15,-1 0-128 16,-1 2 1040-16,1-1 176 0,4-2 48 0,3-3 0 0,4-3-688 0,3-1-144 16,2 2-32-16,-2 4 0 0,-3 3 96 0,-1 2 16 15,-4 6 0-15,-3 2 0 0,-6-8-256 0,0 0-64 16,0 0 0-16,0 0 0 0,0 84-64 0,0-84-128 15,0 0 176-15,-14 69-176 0,14-69 320 0,0 0-64 16,-13 69 0-16,13-69 0 0,0 0 16 0,-3 64 0 16,3-64 0-16,0 0 0 0,0 0 64 0,0 0 16 0,31 72 0 0,-31-72 0 15,0 0 48-15,0 0 16 0,54 36 0 0,-37-30 0 16,1-2-256-16,2-2-160 0,1-2 192 0,2-2-192 31,1 0-272-31,0-3-176 0,1 1-16 0,4-2-14288 0,0 1-2848 16</inkml:trace>
  <inkml:trace contextRef="#ctx1" brushRef="#br0" timeOffset="58628.92">31112 15784 37775 0,'0'0'3360'0,"0"0"-2688"0,2 0-544 0,-1-2-128 0,2 2 400 0,0 0 48 0,3-1 16 0,3-1 0 0,7 1-160 0,4 0-48 15,4-1 0-15,3 2 0 16,2 0 64-16,2 0 0 0,-2 2 0 0,3-1 0 15,5 0-192-15,1 2-128 0,3 0 144 0,-3 0-144 0,0 0 0 0,-2 0-320 16,-4-1 64-16,1-2 0 16,-2 0-880-16,-2-1-160 0,1 0-48 0,-2-4 0 15,-1 3-416-15,-3-3-96 0,1 1 0 0,-2-2-16 16,0 2 592-16,-1-1 112 0,4-3 16 0,2 0 16 16,3 1-768-16,2-2-144 0</inkml:trace>
  <inkml:trace contextRef="#ctx1" brushRef="#br0" timeOffset="58735">32504 15685 10991 0,'28'0'240'0,"-8"0"48"0,0-2 16 0,-5 2 16 0,-5 0-320 0,-3-1 0 0,3 0 0 0,6-1 0 0,3 1 672 0,18-2 80 31,11 0 16-31,-1-3 0 0,-8-5-576 0</inkml:trace>
  <inkml:trace contextRef="#ctx1" brushRef="#br0" timeOffset="62993.6">15329 16003 12895 0,'-3'0'1152'0,"0"0"-928"0,2 1-224 0,1 1 0 0,0 2 688 0,-1-1 80 0,-2 2 32 0,0 5 0 0,-1 4 32 0,2 2 0 15,1 4 0-15,1-20 0 0,0 0-192 0,13 66-16 16,-13-66-16-16,0 0 0 15,33 72-112-15,-33-72-32 0,0 0 0 0,54 78 0 0,-54-78 160 0,45 52 16 16,-45-52 16-16,54 49 0 0,-54-49-96 0,65 50-32 16,-65-50 0-16,76 48 0 0,-76-48-272 0,85 39-64 15,-85-39-16-15,95 34 0 0,-49-21-176 0,5-2 160 16,3 2-160-16,2-2 160 0,4 2-160 0,-1-3 0 0,3-3 144 0,3-3-144 16,4-2 192-16,1-2-16 0,2 0-16 0,4 0 0 15,4 1 208-15,7-4 32 0,0-2 16 0,5-5 0 16,1-2 176-16,5 1 48 0,3 0 0 0,7-2 0 15,2-4-144-15,4-1-32 0,4-2 0 0,-3-1 0 16,0 0-240-16,-5-1-48 16,-3 6-16-16,9-6 0 0,4 1-160 0,3 1 0 0,0 3 0 0,-3 0 0 0,-4 2 128 15,1 1-128 1,1 4 0-16,-7 1 128 0,-8 2-128 0,3 5 0 16,4 3 144-16,-2 3-144 0,-1 3 208 0,-5 3-16 15,-3 0-16-15,-6 4 0 0,-4 3 128 0,-4 1 16 16,-5 2 16-16,-2 1 0 0,-2 3-128 0,-4 0-16 15,-4 3-16-15,-4-1 0 0,-4 2-176 0,0 0 0 16,-4 2 0-16,-2-3 0 0,-3 0 0 0,-51-27 0 16,92 43 128-16,-92-43-128 0,86 40 0 0,-86-40 0 15,83 40 144-15,-83-40-144 0,69 39 352 0,-69-39 0 16,0 0 0-16,62 48 0 0,-62-48 48 0,0 0 16 16,0 0 0-16,0 0 0 0,0 0-112 0,0 0-32 15,0 0 0-15,0 0 0 0,29 58-80 0,-31-59 0 16,1 1-16-16,-1-3 0 0,2-3 64 0,0-4 16 0,2-1 0 0,2-5 0 15,3-1-80-15,3-1-16 0,4-5 0 0,3-1 0 16,3 0-160-16,3-1 0 0,3 0 144 0,10-2-144 16,6 0 0-16,5 3 0 0,1 3 0 0,1 1 0 15,1 3 0-15,2 0 0 0,3 1-144 0,3 2 144 16,1 2 0-16,3 0-176 0,6 1 176 0,0 1-128 16,-3 3 128-16,4 0-160 0,5 1 160 0,1 4-160 15,-1 2 160-15,3 0-160 0,-1 4 160 0,-1 1-160 0,-3 0 160 16,7 5 0-16,4 1-144 0,-1 2 144 0,-1 1 0 0,-1 0 0 15,4 3 0-15,-1-2 0 0,-4 1 0 0,2 4 0 16,2 2 0-16,0-1 0 16,-5-4 0-16,5-1 0 0,8-2 0 0,1 0 0 0,-1 2 0 0,1-4 0 15,-4-3 0-15,-2-3 0 0,0-4 0 0,6 0 0 16,4 2 0-16,-1-3 0 0,-6-1 128 0,-2-2 32 16,1-4 16-16,2 0 0 0,1 1 48 0,-5 0 16 15,-4 1 0-15,-5-3 0 0,-2-1 48 0,-5-2 16 16,-3 0 0-16,0-1 0 0,-2-1-32 0,-5 2 0 15,-4-1 0-15,-7 0 0 0,-7-1-16 0,-5 0 0 16,-3-1 0-16,-6-1 0 0,-2 1-128 0,-5-2-128 16,-4 1 144-16,-4-1-144 0,-4 3 0 0,-3-2 0 0,-4-1 0 0,-2 0 0 15,-5 1-224-15,-5-2-96 0,-1 2 0 0,-7 1-16 32,-3 2-432-32,-9 1-64 0,-8 5-32 0,-12 5-18784 0</inkml:trace>
  <inkml:trace contextRef="#ctx1" brushRef="#br0" timeOffset="71880.52">12076 17230 22111 0,'-2'-2'1968'0,"2"0"-1584"0,0 1-384 0,0 1 0 0,0 0 2176 0,-1 0 336 0,-1 1 80 0,1-1 16 16,0 4 144-16,-1 2 16 0,1 2 16 0,1-8 0 16,0 0-1552-16,1 49-304 0,-1-49-64 0,10 46-16 15,-10-46-208-15,14 57-32 0,-14-57-16 0,14 63 0 16,-14-63-112-16,13 68-32 0,-13-68 0 0,9 71 0 15,-9-71-144-15,8 63-48 0,-8-63 0 0,7 55 0 16,-7-55-32-16,4 41-16 0,-4-41 0 0,0 0 0 16,5 46 32-16,-5-46 0 0,0 0 0 0,0 0 0 0,0 0 0 0,0 0 0 15,0 0 0-15,0 0 0 0,0 0 96 0,0 0 32 16,0 0 0-16,0 0 0 0,0 0 144 0,0 0 16 16,0 0 16-16,18-19 0 0,-15 6-32 0,-2 1-16 15,1-4 0-15,-1 1 0 0,3-2 80 0,-1-2 32 16,-2 1 0-16,2-3 0 0,-1 0-480 0,1-1-96 0,-1 1-32 0,3 0 0 15,-1 0 0-15,0-2 0 0,5 1 0 0,-1 0 0 16,3 3 0-16,1 2 0 0,2 1 0 0,-2 2 0 16,3 3 0-16,0-2 0 0,3 3 0 0,1 0 0 15,-1 0 0-15,2 2 0 0,0 1 0 0,-2 1 0 16,-18 6 0-16,40-11 0 0,-22 4 0 16,0 1 0-16,-1 0 0 0,-17 6 0 0,36-9 0 0,-36 9 0 15,29-10 0-15,-16 4 0 0,1-1 0 0,2 0 0 16,-2 1 0-16,0-1 0 0,-1 0 0 0,-3 1 0 15,-1 2 0-15,-3 0 0 0,-2 1 0 0,-1 0 0 16,-4 2-400-16,-1 0-80 0,0 1-16 0,0 0 0 16,-1 1-848-16,0 2-192 0,2 0-16 15,-2-1-16 1,2 4-304-16,-2 0-64 0,-1 1-16 0,0 4-19008 0</inkml:trace>
  <inkml:trace contextRef="#ctx1" brushRef="#br0" timeOffset="72146.11">12685 17661 21183 0,'0'0'944'0,"0"0"192"0,0 0-912 0,0 0-224 0,0 0 0 0,0 0 0 0,0 0 1952 0,48-1 352 0,-48 1 64 0,0 0 0 15,0 0 624-15,56 10 112 0,-56-10 32 0,0 0 0 16,0 0-1808-16,0 0-368 15,64 7-64-15,-64-7 0 0,0 0-320 0,0 0-64 0,58-9-16 0,-58 9 0 16,0 0-208-16,42-12-32 0,-42 12-16 0,0 0 0 16,34-13-240-16,-34 13 0 15,0 0 0-15,0 0 0 16,0 0-576-16,24-10-48 0,-26 10-16 0,0 0 0 16,-4 1-352-16,-1 2-80 0,-4 1-16 0,-1 2-17584 0</inkml:trace>
  <inkml:trace contextRef="#ctx1" brushRef="#br0" timeOffset="72314.82">12707 17890 28559 0,'2'3'1264'0,"-1"-3"272"0,0 1-1232 0,2-1-304 15,1 0 0-15,-1 0 0 0,3-1 2400 0,-6 1 416 0,0 0 96 0,51-13 16 16,-51 13-880-16,55-17-192 16,-55 17-16-16,52-18-16 0,-52 18-608 0,51-17-128 15,-51 17-32-15,41-14 0 0,-41 14-672 0,0 0-128 0,47-16-16 0,-47 16-16 31,0 0-736-31,0 0-160 0,0 0-32 0,0 0 0 16,0 0-704-16,0 0-128 0</inkml:trace>
  <inkml:trace contextRef="#ctx1" brushRef="#br0" timeOffset="73066.67">14508 16907 16575 0,'0'0'1472'0,"0"0"-1168"0,7-6-304 0,-5 5 0 0,-1 1 2016 0,1-3 352 0,-1 0 64 0,0-3 0 0,1-1 1104 0,-4 0 224 16,-2 2 32-16,-3-1 16 0,0 0-2208 0,-1 1-448 0,-1 1-96 0,-2-1-16 15,1 2-208-15,-3 1-64 16,-1 0 0-16,0 1 0 0,-2 2-64 0,-1 1-32 0,0 0 0 0,1 3 0 16,-1 2-160-16,0 1-48 0,1 2 0 0,3 1 0 15,2-1-144-15,0 4-16 16,-1 2-16-16,1 2 0 0,0 5-128 0,1 1-32 0,3 1 0 0,3-2 0 15,1 0 0-15,3-23-128 0,1 42 192 0,-1-42-64 16,0 0 0-16,17 49-128 16,-17-49 192-16,0 0-64 0,0 0 48 0,45 50 0 0,-45-50 0 0,0 0 0 15,0 0 16-15,54 34 0 0,-54-34 0 0,0 0 0 0,0 0-32 0,62 27 0 16,-62-27 0-16,0 0 0 0,0 0-32 0,61 12-128 16,-61-12 192-16,0 0-64 0,0 0-128 0,0 0 0 15,58-1 0-15,-50 0 0 31,1-2-320-31,-2 0-80 0,1 0-32 0,-1-1 0 0,1 1-1120 0,-3 0-240 0,1 0-32 0,-3 0-19792 16</inkml:trace>
  <inkml:trace contextRef="#ctx1" brushRef="#br0" timeOffset="73491.12">14775 17041 23039 0,'12'-6'2048'0,"-8"1"-1648"15,-3 2-400-15,2 0 0 0,1 0 3520 0,-2 2 640 0,-2-1 112 0,1-2 16 16,3 0-2384-16,1-2-496 0,-3 2-80 0,0 3-32 16,-4 4-304-16,0 2-64 0,-3 4-16 0,1 2 0 15,0 3-512-15,0 0-96 0,1 2-32 0,1-2 0 16,2-14-128-16,2 31-16 16,-2-31-128-16,0 0 192 0,0 0-192 0,17 51 0 15,-17-51 128-15,0 0-128 0,0 0 0 0,0 0 144 16,51 37-144-16,-51-37 128 0,0 0-128 0,0 0 0 0,60 9 144 0,-60-9-144 0,0 0 0 0,0 0 0 15,55-7 0-15,-55 7 128 0,40-10-128 0,-40 10 0 32,37-11 0-32,-37 11 128 0,28-14 32 0,-17 6 16 0,2-1 0 0,-3-1 0 0,-2 2 256 0,-2-4 48 31,1 1 16-31,-6-3 0 0,-1 0 128 0,-1-3 16 16,-2 1 16-16,-1-1 0 0,-4 0 80 0,-1-1 16 15,1 0 0-15,-4-1 0 0,1 1 48 0,-3 1 16 0,1 2 0 0,-1 2 0 16,1 4-656-16,-2 1-112 0,-4 2-48 0,0 2 0 15,-3 1 0-15,3 3 0 0,-1 3 0 0,4 0 0 16,8 2 0-16,-2 2 0 0,0 2 0 0,-1-1 0 16,1 4 0-16,-4-1 0 0,0 2 0 0,2-1 0 31,10 3-960-31,-4-4-192 0,-1 0-48 0,0 1 0 16,7-1-816-16,0 0-160 0,0-11-48 0,0 0-19856 0</inkml:trace>
  <inkml:trace contextRef="#ctx1" brushRef="#br0" timeOffset="73995.89">15315 16928 35007 0,'1'-4'3120'0,"-4"1"-2496"0,2 2-496 0,0 1-128 0,1 0 992 0,1 0 176 0,-1 0 48 0,0 0 0 0,0 0-16 0,-1 0 0 0,1 2 0 0,2 0 0 16,-2-2-368-16,0 0-80 0,0 0-16 0,0 0 0 16,0 0-224-16,41 62-32 0,-41-62-16 0,0 0 0 15,37 51-128-15,-37-51-16 0,0 0-16 0,67 52 0 16,-67-52-80-16,0 0-16 0,56 45 0 0,-56-45 0 15,0 0-64-15,0 0-16 0,55 37 0 0,-55-37 0 16,0 0 0-16,0 0 0 0,0 0 0 0,0 0 0 16,0 0 176-16,57 7 16 0,-57-7 16 0,18-11 0 0,-14 5 240 15,-1-2 32-15,0-2 16 0,-3-2 0 0,-3 0 544 0,2-2 112 16,-1-2 32-16,4-1 0 0,-2 2-1056 0,4-4-176 16,4-2-80-16,-5 0 0 0,-4 1 0 0,-1 2 0 15,2-1 0-15,2 4 0 0,1-1 0 0,-1 1 0 16,-2 1 0-16,-1-2 0 0,1 3 0 0,0 2 0 15,1 3 0-15,1-1 0 0,-1 1 0 0,1 1 0 16,1 2 0-16,-2 0 0 0,0 2 0 0,-1 0 0 16,2 2 0-16,-2-1 0 0,0 2 0 0,-2 0 0 15,4 2 0-15,-2 0 0 16,0 1-1216-16,-2 3-176 0,1 0-32 0,-2 2-23328 0</inkml:trace>
  <inkml:trace contextRef="#ctx1" brushRef="#br0" timeOffset="76092.59">14035 17729 12895 0,'-4'0'1152'0,"0"1"-928"0,1 1-224 0,1-2 0 0,1 1 1728 0,-2 1 288 16,-3 1 64-16,-2-1 16 0,-1 3 1136 0,2 0 224 15,5 0 64-15,3-3 0 16,-1-2-1504-16,0 0-288 0,0 0-64 0,0 0-16 0,76 10-896 0,-76-10-176 16,67-1-48-16,-67 1 0 0,87-2-128 0,-37 1-16 15,3 1-16-15,5-1 0 0,2-1-32 0,3-1 0 16,1-2 0-16,-15 0 0 0,-6 3 32 0,7-4 0 15,17 0 0-15,9-1 0 0,2 2 0 0,-5-1 0 0,-4-1 0 0,-1 0 0 16,-3 0 16-16,-4 0 0 0,-6 1 0 0,-5 0 0 16,-5 1 80-16,0-1 32 0,-1-1 0 0,-5 1 0 15,-39 6 16-15,71-12 0 0,-71 12 0 0,55-12 0 16,-55 12 0-16,45-10 16 0,-45 10 0 0,36-9 0 16,-36 9-112-16,28-10-32 0,-18 5 0 0,-2 1 0 15,-2 1-224-15,-3-1-160 0,-2 1 192 0,-1 0-192 16,-1 1 0-16,-2 0 0 0,0-1 0 0,-1 2 0 31,0 0-448-31,-1 1-160 0,0 0-32 0,-1 0 0 16,0 2-560-16,-1 0-112 0,-1-1-32 0,-1 2 0 0,-1 1-128 0,1 1-48 0,-1-1 0 0,-3 0-18112 15</inkml:trace>
  <inkml:trace contextRef="#ctx1" brushRef="#br0" timeOffset="77644.03">14032 18054 3679 0,'0'0'320'0,"0"-1"-320"0,0-1 0 0,0 2 0 0,0 0 1600 0,0 0 240 0,0 0 48 0,2-1 16 0,-2-1 1216 0,-2 1 240 16,2 0 48-16,-1-2 16 16,1 0-256-16,-2 0-48 0,1 0-16 0,-2-1 0 15,3 1-1216-15,-3 2-240 0,-1-3-48 0,-2 1-16 0,2 1-768 0,-3-1-160 16,0 1-16-16,-1 0-16 0,-1 1-240 0,-1 2-64 15,0-1 0-15,-2 0 0 0,0 3-128 0,0-2-48 16,-3 4 0-16,0-4 0 0,-2 5-144 0,-3 1 160 16,2-2-160-16,-2 4 160 0,0-1-160 0,2 2 128 15,1 3-128-15,0-2 128 16,1 2-128-16,2 0 0 0,2-2 0 0,2 0 0 0,1 2 0 0,2-2 0 0,3-1 0 0,3-1 0 16,1-2 0-16,0-7 0 0,0 0 0 0,0 0 0 31,0 0 0-31,0 0 0 0,60 32-128 0,-60-32 128 0,0 0 0 0,60 6-144 0,-60-6 144 0,52 6 0 15,-52-6-128-15,52 8 128 0,-52-8 0 0,52 13 0 16,-52-13 0-16,0 0 0 0,70 22 0 0,-70-22 0 16,0 0 0-16,0 0-128 0,67 41 128 0,-67-41 0 15,0 0 0-15,0 0 0 0,0 0 0 0,0 0 0 16,26 63 0-16,-30-54 0 0,-3 0 0 0,-2-1 0 0,-1 1 0 16,-2-2 0-16,-3 0 0 0,0 0 0 0,-1 0 128 0,-2-1 96 15,0-2 16-15,1-1 0 0,-2 0 256 0,2-2 48 16,-1 0 16-16,1-1 0 0,0-1 80 0,0-2 0 31,3 2 16-31,-2-3 0 0,1-1-176 0,-1 1-32 0,2 0-16 0,3 0 0 0,1-1-256 0,2 3-48 16,-1-1-128-16,2 0 192 0,0 1-192 0,3 1 0 15,1 0-144-15,1 1 144 32,1 0-832-32,1-2-80 0,3 2-16 0,1 0 0 0,-4 0-560 0,0 0-112 0</inkml:trace>
  <inkml:trace contextRef="#ctx1" brushRef="#br0" timeOffset="78483.28">14436 17913 21183 0,'2'-2'1888'0,"-1"1"-1504"0,0-1-384 0,-1 2 0 0,0 0 2048 0,2-1 320 0,-1 0 80 0,2-1 16 0,1 4 336 0,1 0 64 16,-5-2 16-16,0 0 0 0,0 0-1856 0,0 0-352 16,4 64-80-16,-4-64-16 0,0 0-160 0,0 64-32 15,0-64-16-15,0 48 0 0,0-48-48 0,1 48-16 16,-1-48 0-16,0 0 0 15,6 65-112-15,-6-65 0 0,0 0-16 0,11 53 0 0,-11-53-16 0,0 0 0 16,0 0 0-16,0 0 0 0,19 54 0 0,-19-54 0 16,0 0 0-16,0 0 0 0,0 0-32 0,0 0-128 15,0 0 192-15,0 0-64 0,0 0 48 0,0 0 0 16,0 0 0-16,0 0 0 0,0 0 32 0,0 0 16 0,0 0 0 0,0 0 0 16,0 0 64-16,0 0 16 15,0 0 0-15,11-6 0 0,-17-2-32 0,1 1 0 0,-4-2 0 0,1 1 0 16,-2-1-48-16,-2 2-16 0,1 0 0 0,-3 2 0 15,0-1-80-15,-3 3 0 0,1 0-128 0,-1 3 192 16,0 2-192-16,1 1 0 0,-1 2 128 0,1 1-128 16,0 1 0-16,4 0 0 0,-1 0 0 0,3 0 0 15,0 3 0-15,3 1 0 0,0-1 0 0,3 2 0 16,2-1-128-16,1-1 128 0,1-10 0 0,0 0 0 0,0 0 0 0,0 0-128 16,0 0 128-16,0 0 0 15,33 56 0-15,-33-56 0 0,0 0 0 0,0 0 0 0,0 0 0 0,52 26 0 16,-52-26 0-16,0 0 0 0,0 0 0 0,49 2 0 15,-49-2 0-15,30-4 0 16,-15 0 0-16,0 0 0 0,-15 4 144 0,28-9-144 16,-14 4 0-16,-1 0-192 0,-13 5 0 0,24-8 16 15,-13 4-1024-15,-1-1-208 0,0 1-32 0,-10 4-19872 0</inkml:trace>
  <inkml:trace contextRef="#ctx1" brushRef="#br0" timeOffset="78973.74">14894 17944 22111 0,'6'-10'976'0,"-4"4"208"0,1 1-944 0,-1-1-240 0,-2 3 0 0,1 2 0 0,-1-4 1920 0,1 0 352 0,2-4 64 0,-1 1 16 16,-2-1 416-16,-2 4 96 0,-2 2 16 0,-2 6 0 16,-2 2-1792-16,-2 5-336 0,-1 6-80 0,-2 2-16 0,-1 5-208 0,-2 4-64 0,1 2 0 0,1 1 0 31,1 0-64-31,3-2 0 0,0-1-16 0,3-2 0 0,7-25-64 0,-4 51-16 0,4-51 0 0,3 44 0 16,-3-44-16-16,0 0 0 0,0 0 0 0,24 61 0 31,-24-61 48-31,0 0 0 0,0 0 0 0,0 0 0 15,42 46-48-15,-42-46 0 0,0 0 0 0,0 0 0 16,0 0-208-16,0 0 0 0,57 24 0 0,-57-24 0 16,0 0 0-16,0 0-288 0,0 0 32 0,0 0 16 15,48 0-768-15,-48 0-144 16,0 0-48-16,0 0-19024 0</inkml:trace>
  <inkml:trace contextRef="#ctx1" brushRef="#br0" timeOffset="79259.2">15004 18146 33167 0,'4'-6'1472'0,"-1"3"304"0,1 1-1424 0,-1-1-352 16,0 1 0-16,-2 2 0 0,2-1 1600 0,4 1 256 16,-7 0 64-16,0 0 0 0,0 0-672 0,0 0-128 15,64 28-32-15,-64-28 0 0,0 0-416 0,0 0-96 0,54 52 0 0,-54-52-16 16,0 0-112-16,0 0 0 0,53 54-16 0,-53-54 0 15,0 0-192-15,0 0-48 0,0 0 0 0,58 45 0 16,-58-45-192-16,0 0 0 0,0 0 128 0,0 0-128 16,0 0 0-16,0 0 0 0,58 24 0 0,-58-24 0 31,0 0-448-31,0 0-48 0,0 0 0 0,0 0 0 16,0 0-656-16,48 3-128 0</inkml:trace>
  <inkml:trace contextRef="#ctx1" brushRef="#br0" timeOffset="79496.62">15195 18053 36863 0,'-3'-6'1632'0,"2"3"336"0,1 0-1584 0,0 2-384 16,0-1 0-16,0 2 0 0,0 0 1312 0,0 2 176 16,1 1 48-16,0 1 0 0,1 4-432 0,-2-8-80 15,0 0 0-15,0 0-16 0,5 57-320 0,-5-57-64 16,-4 42-16-16,4-42 0 0,-10 46-192 0,3-24-32 15,-3-1-16-15,0 1 0 0,1-4-368 0,-3-3 128 16,2 2-128-16,2-4 0 0,1-2 0 0,1-1 0 16,1-1 0-16,-1-4 0 15,2 1-576-15,1-2-144 0,1-1-32 0,2-1-13488 0,2-2-2704 0</inkml:trace>
  <inkml:trace contextRef="#ctx1" brushRef="#br0" timeOffset="79685.88">15476 18255 33167 0,'0'0'2944'0,"0"0"-2352"0,0 0-464 0,0 0-128 0,0 0 1488 0,0 0 288 16,0 0 48-16,0 0 16 0,0 0-384 0,0 0-80 16,32 62-16-16,-32-62 0 0,0 0-592 0,0 0-128 15,7 52-32-15,-7-52 0 0,0 0-400 16,0 0-80-16,0 38 0 0,0-32-128 0,2-1 0 0,-2 0-256 15,1-2 32-15,-1-2-13664 16,0 0-2720-16</inkml:trace>
  <inkml:trace contextRef="#ctx1" brushRef="#br0" timeOffset="80129.25">15555 17832 24879 0,'1'0'2208'0,"1"0"-1760"16,-1 2-448-16,2-1 0 16,0 0 1424-16,0 2 208 0,0 2 32 0,-3-5 16 0,0 0 80 0,0 0 16 15,57 62 0-15,-57-62 0 0,0 0-512 0,53 67-112 0,-53-67 0 0,0 0-16 31,46 67-544-31,-46-67-96 0,0 0-32 0,36 61 0 16,-36-61 16-16,0 0 0 0,19 62 0 0,-19-62 0 0,5 39-192 0,-7-19-32 0,-1-2-16 0,-2-1 0 31,-1 2-240-31,1-1 176 0,-3-2-176 0,3-1 160 0,-1-1-160 0,2-1 0 0,0-2 0 0,-1-1 0 32,4 0-736-32,-2-1-80 0,0-1-16 0,3 1-18704 15</inkml:trace>
  <inkml:trace contextRef="#ctx1" brushRef="#br0" timeOffset="80875.89">16427 17911 11055 0,'-3'-7'976'0,"0"2"-784"0,0 0-192 0,2 3 0 0,-1-1 4240 0,0 1 816 0,0 2 144 0,-2-4 48 16,-5-2-1792-16,-3-1-368 0,-5 0-64 0,-3 3-16 15,-1 1-1872-15,0 3-384 16,-1 2-80-16,0 3-16 0,2 1-304 0,0 1-64 0,2 4-16 0,4 1 0 15,0 0-96-15,4 2-32 16,4 1 0-16,3-3 0 0,2 2-144 0,2 1 0 0,-1-15 0 0,0 0 0 0,0 0 0 0,33 60 0 31,-33-60 0-31,0 0 0 0,56 44-192 0,-56-44 192 0,0 0-160 0,69 44 160 0,-69-44-144 0,0 0 144 16,67 44-128-16,-67-44 128 0,0 0 0 0,0 0 0 16,51 52 0-16,-51-52 0 0,0 0 0 0,0 0 0 15,0 0 0-15,0 0 0 0,8 55 0 0,-12-46 0 16,-2-1 0-16,-1-2 0 0,-3-1 0 0,-1 0 176 15,-2-1-176-15,-1-3 192 0,0 1 128 0,-3-2 16 0,0 0 16 0,0-2 0 16,2 1 128-16,-1-2 32 0,2 0 0 0,0-1 0 16,1 1-352-16,0 2-160 0,4-2 160 0,-1 0-160 31,4 0-384-31,0 0-192 0,5 1-16 0,1-1-13216 0,1 0-2640 0</inkml:trace>
  <inkml:trace contextRef="#ctx1" brushRef="#br0" timeOffset="81419.09">16869 17788 31327 0,'-6'-11'1392'15,"3"4"272"-15,2 1-1328 0,-1 1-336 0,1 2 0 0,1 2 0 0,-1-1 2096 0,1-1 336 0,-2-1 80 0,1 1 16 16,1 0-1040-16,0 6-208 0,0 3-32 0,1 2-16 0,-1-8-528 0,0 0-96 16,4 47-32-16,-4-47 0 15,2 42-160-15,-2-42-32 16,3 50-16-16,-3-50 0 0,4 49-64 0,-4-49-16 0,4 50 0 0,-4-50 0 16,7 49-112-16,-7-49-32 0,7 48 0 0,-7-48 0 15,0 0-144-15,13 64 0 16,-13-64 0-16,0 0 0 0,0 0 0 0,23 60 0 0,-23-60 0 0,0 0 0 15,0 0 0-15,0 0 0 0,0 0 0 0,0 0 0 16,0 0 0-16,0 0 0 0,0 0 0 0,0 0 0 16,0 0 0-16,0 0 0 0,0 0 0 0,0 0 0 15,0 0 0-15,0 0 0 0,0 0 0 0,-5 2 0 16,-4-11 0-16,-4 0 0 0,2 0 144 0,-2-1-144 0,-1 2 240 0,-2-1-32 16,1 2 0-16,-2 1 0 0,-2 2-16 0,1 3-16 15,0 4 0-15,-1-1 0 0,1 6-176 0,1-1 0 16,1 1 0-16,2 3 0 0,3 1 0 0,0 0 0 15,1 3-160-15,3 0 160 0,1-2-128 0,3 1 128 16,2-1 0-16,1-13-144 0,0 0 144 0,0 0 0 16,0 0 0-16,22 56-128 0,-22-56 128 0,0 0 0 15,0 0 0-15,0 0 0 0,0 0 224 0,55 40-32 16,-55-40 0-16,0 0 0 0,0 0 0 0,51 7 0 16,-51-7 0-16,0 0 0 0,44-7-192 0,-31 2 0 15,0 1 0-15,-1-1 0 16,1-1-528-16,-2 0-208 0,2 2-32 0,-3 0-21728 0</inkml:trace>
  <inkml:trace contextRef="#ctx1" brushRef="#br0" timeOffset="82284.84">17417 17810 28559 0,'0'-2'2544'0,"-2"1"-2032"0,2 1-512 0,0 1 0 0,0-1 1520 0,-2 2 208 16,-3-1 32-16,-2 2 16 0,-1 1 48 0,-2 6 16 0,3 3 0 0,-6 4 0 0,-7 4-1056 0,-1 3-208 15,1 3-32-15,1 1-16 0,0-1-256 0,2 2-48 16,-1 4-16-16,2-2 0 0,2 0-208 0,3-1 144 16,3-1-144-16,2-2 128 0,3-1-128 0,3-26 0 15,3 46 0-15,-3-46 0 0,0 0 0 0,0 0 0 16,28 68 0-16,-28-68 0 0,0 0 0 0,0 0 0 31,0 0 0-31,58 45 0 0,-58-45 0 0,0 0 0 0,0 0 0 0,57 10 0 16,-57-10-448-16,0 0-64 0,41 0 0 0,-41 0-18704 0</inkml:trace>
  <inkml:trace contextRef="#ctx1" brushRef="#br0" timeOffset="82538.27">17466 18079 28559 0,'3'2'2544'0,"1"-1"-2032"16,1 1-512-16,-3-1 0 0,1 2 1776 0,2 0 256 16,-5-3 48-16,0 0 16 0,0 0-160 0,59 48-16 15,-59-48-16-15,0 0 0 0,65 48-992 0,-65-48-192 16,0 0-32-16,65 42-16 0,-65-42-224 0,0 0-64 16,55 28 0-16,-55-28 0 0,0 0-224 0,0 0-160 15,56 26 192-15,-56-26-192 16,0 0-256-16,0 0-144 0,0 0-48 0,0 0-13248 15,0 0-2640-15</inkml:trace>
  <inkml:trace contextRef="#ctx1" brushRef="#br0" timeOffset="82754.86">17759 18047 34095 0,'-6'-4'1504'0,"5"2"320"0,-1 1-1456 0,1 1-368 0,1 0 0 0,-2 0 0 16,1 1 1312-16,0 4 192 0,-4 2 32 0,-2 5 16 15,-4 5-288-15,-2 2-64 0,1 2-16 0,-1-1 0 16,0 2-368-16,0-2-80 0,-1 1-16 0,2-4 0 16,2-1-240-16,1-4-48 0,2 1-16 0,0-2 0 15,3-1-416-15,-2 0 0 0,2-3 0 0,1 0 0 32,0-2-448-32,2-3-192 0,2 0-16 0,-1-1-20016 0</inkml:trace>
  <inkml:trace contextRef="#ctx1" brushRef="#br0" timeOffset="83077.64">17937 18160 31327 0,'0'0'1392'0,"25"-7"272"0,-15 4-1328 0,-1 2-336 0,-2-1 0 0,-3 1 0 15,4 1 1536-15,-8 0 224 0,0 0 48 0,61-2 16 16,-61 2-656-16,48 9-128 0,-48-9-16 0,0 0-16 15,0 0-752-15,0 0-128 0,34 59-128 0,-40-43 144 16,-5-1-144-16,-2 2 0 0,-4 0-160 0,-2 0 160 16,0-3-256-16,2-1 64 0,2 0 0 0,2-3 0 15,2-3 192-15,2 0 208 0,5-3-32 0,1-1-16 16,2-2 448-16,2 1 96 0,2-2 0 0,3-2 16 16,2 1-256-16,3-1-48 0,4 0-16 0,2-1 0 15,-17 3-48-15,39-7-16 0,-18 2 0 0,0 1 0 0,-21 4-208 0,40-5-128 16,-40 5 160-16,45-6-160 0,-24 2 0 0,-21 4-336 15,39-5 48-15,-39 5 16 16,0 0-752-16,41-1-160 0</inkml:trace>
  <inkml:trace contextRef="#ctx1" brushRef="#br0" timeOffset="83727.94">15669 17567 13823 0,'0'2'1216'0,"-1"1"-960"0,1-1-256 0,0-1 0 0,-1 0 1648 0,-1 1 272 0,2 1 64 0,-1 2 16 16,-1 4 1008-16,2-1 192 0,0-8 32 0,0 0 16 16,0 0-1120-16,0 0-208 0,0 0-64 0,0 0 0 15,0 0-784-15,54 34-176 0,-54-34-16 0,0 0-16 16,55-4-16-16,-55 4 0 0,45-8 0 0,-45 8 0 15,31-6 64-15,-31 6 16 0,57-9 0 0,-16 2 0 0,0 0-96 16,3-1-32-16,2 1 0 0,4 0 0 0,1 0-224 0,1 0-32 16,0-1-16-16,2 3 0 0,-2 1-176 0,-1-3-32 15,0 1-16-15,-2-1 0 0,1 1-48 0,-2 2-16 16,0-2 0-16,-2 2 0 0,4 1-48 0,-2-1 0 16,0 3 0-16,6-2 0 0,1-2 16 0,3 3 0 15,-2-1 0-15,-4-1 0 0,-6 4-208 0,-46 0 0 16,67 0 128-16,-67 0-128 0,43 0 0 0,-43 0 0 15,0 0-144-15,0 0 144 16,0 0-560-16,45 1-16 0,-41-2 0 0,-1-1 0 16,-2 1-544-16,-2-2-112 0,2 0-32 0,-5 0 0 15,-2-1-336-15,-2 0-64 0</inkml:trace>
  <inkml:trace contextRef="#ctx1" brushRef="#br0" timeOffset="84158.69">16472 16590 22111 0,'0'-2'1968'0,"0"0"-1584"0,-2 2-384 0,1 0 0 0,0 0 1872 0,-1 2 304 0,-3-1 48 0,-5 3 16 15,-6 5 160-15,-5 3 32 0,-5 8 16 0,-2 3 0 16,-1 4-1344-16,0 4-272 15,5 1-48-15,3 2-16 0,3-1-320 0,2 2-64 16,1 2 0-16,2 1-16 0,4 0-64 0,9-38-16 16,-5 68 0-16,5-68 0 0,5 58-32 0,-5-58 0 0,0 0 0 0,12 60 0 15,-12-60 32-15,0 0 0 0,0 0 0 0,46 47 0 16,-46-47-288-16,0 0 128 0,0 0-128 0,58 21 0 16,-58-21 0-16,0 0-192 0,53 4 0 0,-53-4-13408 15,38-1-2672 1</inkml:trace>
  <inkml:trace contextRef="#ctx1" brushRef="#br0" timeOffset="84425.14">16626 16922 31503 0,'4'-4'688'0,"-1"3"144"0,0-1 16 0,0 1 48 0,-1 1-704 0,1 0-192 0,1 1 0 15,-4-1 0 1,0 0 2096-16,0 0 384 0,56 29 80 0,-56-29 0 16,0 0-1392-16,53 50-272 0,-53-50-64 0,0 0-16 0,54 57-288 0,-54-57-48 0,0 0-16 15,52 51 0-15,-52-51-304 0,0 0-160 16,52 34 160-16,-52-34-160 0,0 0 0 0,0 0 0 0,58 25-128 0,-58-25 128 31,0 0-832-31,0 0-64 0,0 0-16 0,0 0-18336 0</inkml:trace>
  <inkml:trace contextRef="#ctx1" brushRef="#br0" timeOffset="84626.28">16934 16804 37775 0,'-3'-2'1664'0,"2"2"368"0,-1 2-1632 0,1-1-400 0,-1 2 0 0,1 0 0 16,-2 1 848-16,-3 6 96 0,-1 7 16 0,-5 5 0 15,-5 5-192-15,-2 2-16 0,0 0-16 0,-3-1 0 16,4-1-368-16,0-3-80 0,-1-2-16 0,2-3 0 16,3-2-96-16,1-3-32 0,4-1 0 0,0-3 0 15,2-3-144-15,1 0-176 0,4-1 48 0,0-2-13248 32,2 0-2656-32</inkml:trace>
  <inkml:trace contextRef="#ctx1" brushRef="#br0" timeOffset="84845.36">17202 17016 27647 0,'2'2'1216'0,"-1"0"256"0,0-1-1168 0,1 2-304 15,-2-1 0-15,0 0 0 0,1 3 2288 0,2 0 400 16,-3-5 64-16,0 0 32 0,0 0-976 0,13 58-192 15,-13-58-32-15,0 0-16 0,0 0-928 0,10 54-176 16,-10-54-32-16,0 0-16 0,0 0-416 0,0 0 128 16,4 45-128-16,-4-39 0 15,-2-2-416-15,0 0-160 0</inkml:trace>
  <inkml:trace contextRef="#ctx1" brushRef="#br0" timeOffset="85478.42">17612 17091 36863 0,'0'1'3264'0,"0"0"-2608"0,0 1-528 0,0-1-128 0,0 1 1024 0,0 0 160 0,-2 3 32 0,2 0 16 0,-1 0-416 0,1 0-96 16,-1 2-16-16,1 2 0 15,-2 1-416-15,1 2-96 0,1-12 0 0,-2 37-16 0,0-20-176 0,-1-1 0 16,-2 2 0-16,1 0 0 31,1-2-448-31,-1-3-64 0</inkml:trace>
  <inkml:trace contextRef="#ctx1" brushRef="#br0" timeOffset="85863.65">17979 16822 32255 0,'0'0'2864'15,"2"1"-2288"-15,-1 1-576 0,0-1 0 0,1 1 1232 0,1 1 144 0,-3-3 32 0,0 0 0 16,0 0-48-16,0 0 0 0,49 57 0 0,-49-57 0 16,0 0-448-16,52 57-80 0,-52-57-32 0,0 0 0 15,0 0-240-15,57 55-48 0,-57-55-16 0,0 0 0 16,63 37-224-16,-63-37-32 0,0 0-16 0,68 29 0 15,-68-29-224-15,0 0 0 0,55 16 0 0,-55-16 0 16,0 0 0-16,0 0 0 0,48 6 0 0,-39-6 0 31,-4 0-896-31,-2-2-80 0,0 1-16 0,-3-2-19136 0</inkml:trace>
  <inkml:trace contextRef="#ctx1" brushRef="#br0" timeOffset="86062.93">18250 16701 21183 0,'-8'-5'1888'0,"4"4"-1504"16,1 1-384-16,1 0 0 0,1 1 4352 0,0 2 784 15,-1 1 176-15,1 3 16 0,-3 5-3600 0,-2 5-704 16,-1 3-160-16,-2 2-32 0,2 4 32 0,-3 0 0 16,2 4 0-16,-3 1 0 0,-2 2-464 0,2-2-80 15,-1-4-32-15,2-3 0 0,0-3-288 0,1-1 0 16,0-4 0-16,1-1 0 15,2-3-512-15,2-3-64 0,4-9-16 0,0 0-19920 0</inkml:trace>
  <inkml:trace contextRef="#ctx1" brushRef="#br0" timeOffset="86338.92">18567 16904 17503 0,'0'0'768'0,"0"0"176"0,0 0-752 0,0 0-192 16,0 0 0-16,0 0 0 0,0 0 2144 0,0 0 400 16,53 30 80-16,-53-30 0 0,0 0-336 0,19 55-80 15,-19-55-16-15,-6 38 0 0,6-38-816 0,-13 34-160 16,5-20-48-16,0-1 0 0,-1-2-256 0,9-11-48 16,-14 20-16-16,7-15 0 0,0 0-16 0,5-1-16 15,2-4 0-15,0 0 0 0,0 0-352 0,0 0-64 16,48 8-16-16,-48-8 0 0,36-1-160 0,-36 1-32 15,39-4-16-15,-16 2 0 0,1 1-176 0,-24 1 0 16,52-2 0-16,-52 2 0 16,43 0-576-16,-43 0-160 0,0 0-32 0,49-1-19392 0</inkml:trace>
  <inkml:trace contextRef="#ctx1" brushRef="#br0" timeOffset="86639.05">18739 16459 22111 0,'16'-1'976'0,"-8"1"208"0,2 0-944 0,0 0-240 15,-2 1 0-15,1 0 0 0,-9-1 1968 0,0 0 336 16,78 19 80-16,-28-4 16 0,8 5 400 0,-7 4 80 15,-51-24 0-15,81 51 16 0,-81-51-1664 0,49 58-336 16,-49-58-64-16,45 65 0 0,-45-65-176 0,27 72-16 16,-27-72-16-16,13 79 0 0,-13-79-224 0,7 74-32 15,-7-74-16-15,6 62 0 16,-6-62-352-16,4 45 128 0,-4-45-128 0,0 0 0 16,3 45-256-16,-3-45-128 0,-7 21-32 0,1-9-20384 0</inkml:trace>
  <inkml:trace contextRef="#ctx1" brushRef="#br0" timeOffset="87210.9">17119 17486 19343 0,'0'1'1728'0,"3"-1"-1392"0,1 0-336 0,0 0 0 0,0 0 2224 0,2 0 368 0,4-1 80 0,-10 1 16 0,48-3 512 0,-7-1 96 15,8 1 32-15,2-1 0 0,4 1-1760 0,0 0-352 16,0 2-64-16,3 1 0 0,6-2-240 0,1 2-32 16,1 0-16-16,-2 0 0 15,-2 0-224-15,-7 0-32 0,-5 2-16 0,3-1 0 0,7-1-208 0,0 0-64 16,3 0 0-16,-3 0 0 0,2 0 48 0,-1 0 0 16,-4 0 0-16,-6 0 0 0,-6-1-96 0,-7-1-16 15,-1 1 0-15,-37 1 0 0,62-4-256 0,-33 0 160 16,0-1-160-16,-2 0 128 0,-1-1-128 0,-2 0 0 15,2-1 0-15,-4 0 0 0,0 2-256 0,-3-1-96 0,-2 0-16 0,-4-1 0 32,-5 3-1104-32,-3-2-208 0,-4 1-48 0,-4 0-19936 0</inkml:trace>
  <inkml:trace contextRef="#ctx1" brushRef="#br0" timeOffset="88667.17">13159 17307 23951 0,'-5'-14'2128'0,"-1"1"-1696"0,2 4-432 0,1 4 0 0,0-2 496 0,-3-6 16 16,-4-11 0-16,-8-14 0 0,-5-13 1472 0,-6-6 320 0,-2 1 48 0,-2 5 16 15,1 4-1360-15,-2 2-272 16,-4-1-48-16,-3 0-16 0,0 4 112 0,-3 2 32 0,-1 2 0 0,-5 2 0 16,-3 2-400-16,-2 4-80 0,-2 5-16 15,-2 6 0-15,-5 6-128 0,-4 5-48 0,-5 4 0 0,-3 7 0 16,-1 5-144-16,-3 9 0 0,-4 7 144 0,-5 10-144 15,-1 10 0-15,-2 7 0 0,2 9 0 0,6 4 0 16,8 2 0-16,-6 20 0 0,-1 19 0 0,4 4 0 16,12 0 0-16,8 5 0 0,10 6 0 0,12 0 0 15,13-3 0-15,11-11 144 0,9-7-144 0,12 0 160 0,12 1-160 0,14-5 0 16,10-6 0-16,5-10 0 0,-5-14 0 0,11-3 0 16,14 1 0-16,9-6 0 0,8-6 0 0,8-5 0 15,6-8 0-15,7-11 0 0,1-9 144 0,10-10-144 16,15-6 160-16,8-12-160 0,6-11 272 0,7-10-32 15,7-9-16-15,-8-1 0 0,-16 6 80 0,1-8 16 16,6-7 0-16,-2-8 0 0,-8-7 832 0,-16 0 160 16,-14 2 32-16,-20 1 16 15,-16 2-1552-15,-18-1-320 0,-14 4-64 0,-13-1-16 0,-12-1 784 0,-11-2 144 16,-8-2 48-16,-11 1 0 0,-6-1-16 0,-8 4 0 16,-2 3 0-16,-2 8 0 0,4 8-368 0,-6 5 0 0,-3 1 0 0,-5 3 0 31,1 4-960-31,-6 3-96 0,-8 4-32 0,-5 3-12880 15,2 7-2592-15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7:33:10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4964 15679 15663 0,'-5'-17'1392'0,"-2"2"-1120"0,3 5-272 0,-1 3 0 0,1 2 1920 0,-3-4 336 0,-6-11 64 0,-9-11 16 16,-9-10-32-16,-5-4 0 15,0 1 0-15,-3 3 0 16,4 3-1216-16,0 4-240 0,-1 1-48 0,1 4-16 0,-2-1 32 0,-1 2 0 16,0-2 0-16,-3 2 0 0,-4-1-80 0,0 3-16 0,-2 3 0 0,-2 2 0 15,1 4-304-15,-2 1-64 16,1 1-16-16,-4 2 0 0,4 2-144 0,1 2-48 15,1 4 0-15,-2 2 0 0,-5 4-144 0,-4 6 0 16,-5 5 144-16,-4 5-144 0,1 2 0 0,-2 4 0 16,0 4 0-16,2 4 0 0,7-3 0 0,-3 9 0 15,-5 8 0-15,-2 5 0 0,1 5 0 0,6 3 0 16,4 2 0-16,7 1 0 0,6-2 0 0,5-1 0 0,7-1 0 16,-1 5 0-16,4 9 0 0,2 2 0 0,2 1 0 0,5 2 0 15,3 3 0-15,4 0 0 0,5 2 0 0,6-1-128 16,6 1 128-16,6-2 0 0,5-4 0 0,4-6 0 15,0-6 0-15,4 1 0 0,2-2 0 0,1-4 0 16,3-4 0-16,-28-54 0 0,61 87 0 0,-61-87-128 16,65 72 128-16,-65-72 0 0,69 57 0 0,-69-57 0 15,77 42 160-15,-77-42-32 0,87 30-128 0,-87-30 192 16,103 21-32-16,-45-15-16 0,3-2 0 0,2-1 0 16,2-3-16-16,-2-3 0 0,-1-4 0 0,0-4 0 15,6-5 0-15,-2-5 0 0,3-4 0 0,-1-5 0 0,-3-1 64 0,-7-6 0 16,-6-3 0-16,-5-5 0 0,-6-3 256 0,-4-5 48 15,-3-4 16-15,-3-4 0 0,0-4 192 0,-6 0 64 16,-2 2 0-16,-6 2 0 0,-5 3-64 0,-2 0 0 16,-4-5 0-16,-5 0 0 0,-1 5-192 0,-4 5-64 15,-6 1 0-15,-4 5 0 0,-3 5-160 0,-3 3-32 16,-1 7-16-16,-1 4 0 0,-2 4-240 0,1 5-240 16,0 4 48-16,-1 3 16 15,0 8-1104-15,-4 8-208 0,-2 9-48 0,-8 17-20880 0</inkml:trace>
  <inkml:trace contextRef="#ctx0" brushRef="#br0" timeOffset="3073.63">14010 16679 16575 0,'-7'-9'1472'0,"4"1"-1168"0,0 4-304 0,1 3 0 0,4 1-576 0,-2 0-160 0,1 1-32 0,2 1-16 16,0 2 480-16,0 4 112 0,-2 4 0 0,1 2 16 16,-2 4 448-16,-3 3 96 0,0 1 16 0,0 2 0 15,0-3 640-15,-1 4 128 0,0 6 16 0,-2 3 16 16,1 4-96-16,-3 2 0 0,3 2-16 0,-2 2 0 15,1 1-416-15,-1 0-80 0,1 1 0 0,-1-3-16 16,2 1-288-16,-1-4-48 0,0-6-16 0,4-3 0 0,-1-4 48 0,3-6 16 16,0-4 0-16,3-6 0 0,-2-2 304 0,3-5 64 15,2-1 16-15,-1-3 0 0,3-2 288 0,0-1 48 16,3-2 16-16,2-4 0 0,1-1-160 0,2-1-16 16,2-3-16-16,3-3 0 0,6-4-432 0,1-2-96 15,3 1-16-15,1-1 0 0,-3 3-272 0,4-1 0 16,2 0-128-16,2 1 128 0,1 2-352 0,0 5 32 0,2 7 0 15,1 2 0-15,-2 3-16 0,2 1 0 0,1 2 0 0,-2 3 0 32,-2 2-384-32,4 3-80 0,5 2-16 0,1 4 0 15,-48-16 128-15,96 39 32 0,-96-39 0 0,99 51 0 16,-99-51 144-16,82 43 48 0,-82-43 0 0,107 53 0 0,-46-26 128 0,1-1 16 0,2-2 16 0,-3-5 0 16,-2-4 304-16,-4-4 0 0,-1-5-128 0,-3-2 128 15,-2-3 448-15,-1-1 160 0,-1-3 32 0,-2 1 0 16,1 0 304-16,-2-1 64 0,-3-2 16 0,-1 0 0 0,-2 0-384 15,-7-1-80-15,-1 0-16 0,-5-1 0 0,-5 2 32 0,-3-2 16 16,-3 1 0-16,-4-2 0 0,0-1 48 0,-5-1 16 16,2-1 0-16,-2 1 0 0,-1 3-32 0,-1-3-16 15,2-3 0-15,0-2 0 0,2-4-288 0,1-3-64 16,2 2-16-16,1 0 0 0,2 2-240 0,0 0 0 16,1 2 0-16,0 2 0 15,0 0 0-15,-1 0 0 0,0 1 0 0,-1 0 0 0,1-1 0 0,1-3 0 16,-1-1 0-16,1-2 0 0,-1-1 224 0,-2-2-48 15,-3 2-16-15,-3-3 0 0,-1-1 96 16,-5-5 32-16,-2 0 0 0,-3 3 0 0,-1 2-16 0,-4-3 0 0,-5-2 0 16,-5-4 0-16,-3 0-80 0,-4 0-32 0,-3 2 0 0,-2 1 0 15,-2 1-32-15,-1 0-128 16,3 2 192-16,0 4-64 0,5 3-128 0,-5 1 192 0,1 2-192 0,-3 2 192 16,-4 2-192-16,0 1 0 0,-1 2 144 0,-2 1-144 15,1 0 0-15,-8 0 128 16,-5 1-128-16,-4-3 0 0,0 2 0 0,-1 0 128 0,-5 1-128 0,1 0 0 15,2 2 0-15,-8 0 144 0,-13-2-144 0,-3 1 0 16,6 1 0-16,1 3 0 0,6 2 0 0,-4 4 0 16,-6 2-432-16,-7 4-192 0,-4 4-32 0,-5 3-18896 15</inkml:trace>
  <inkml:trace contextRef="#ctx0" brushRef="#br0" timeOffset="4268.1">14576 17795 19343 0,'3'-8'1728'0,"-3"2"-1392"0,0 4-336 0,0 0 0 0,-2 2 1664 0,2 0 256 0,-1-1 48 0,-2-2 16 16,-1 3 256-16,-2 4 64 0,-2 6 16 0,-1 7 0 16,1 4-1152-16,-1 6-224 0,2 5-48 0,2 4-16 15,1-2-336-15,1-2-64 0,1 4-16 0,1 0 0 16,1-36-160-16,4 79-48 16,-4-79 0-16,9 78 0 0,-9-78-128 0,8 69-128 0,-8-69 192 0,7 60-192 15,-7-60 176-15,0 0-176 0,10 63 160 0,-7-50-160 0,0-2 192 0,-1-2-48 16,1-4-16-16,-1-2 0 0,-1-1 112 0,1-2 16 15,-2-2 0-15,1-2 0 0,-1-2 112 0,0-1 16 16,0-4 16-16,0-2 0 0,-1 0 160 0,-1-1 16 16,-1-1 16-16,-2-1 0 0,0 1-192 0,-2-1-32 15,-1-1-16-15,-2 5 0 0,-1 2-160 0,-2 1-16 16,-1 1-16-16,-3 1 0 16,0 4-160-16,-1 0 0 0,-1 0 144 0,2 5-144 0,0 0 0 0,2 3 0 15,1 3 0-15,2 1-192 0,2-1 64 0,2 2 0 0,2 3 0 0,2 1 0 16,3 0-16-16,-1 1 0 0,4 0 0 0,-1 2 0 15,3 1 0-15,-4-18 0 16,0 0 0-16,0 0 0 0,26 69 144 0,-26-69-192 0,0 0 192 0,0 0-192 16,0 0 192-16,59 54 0 0,-43-49-144 0,-2 0 144 15,-2-4 0-15,1-1 0 0,1 0-144 0,0-3 144 16,1 0 0-16,-1-2 0 16,3-4 0-16,1-1 144 0,2-1-16 0,0 0-128 0,-2 0 192 0,0-1-64 0,1 1-128 0,-1 1 0 15,0 0 0-15,1 0 0 16,-1 3-640-16,0 0-128 0,-1 1 0 0,-1 2-12496 15,-1 0-2496-15</inkml:trace>
  <inkml:trace contextRef="#ctx0" brushRef="#br0" timeOffset="4630.97">14939 18486 24879 0,'6'-1'1088'0,"-2"-1"256"0,2 1-1088 0,-4 0-256 0,1-1 0 0,-1 1 0 0,-1-1 1840 0,3 1 304 0,3-3 64 0,2 0 16 16,1-2-96-16,0-1-16 0,0-2 0 0,-1 2 0 0,1-1-1232 0,-1-1-256 0,-1-1-48 16,-1 1-16-1,0-1-176-15,-1 1-48 0,1 1 0 0,-3-2 0 16,1 1-128-16,-3-1-16 0,1-1-16 0,-3 0 0 16,-1 0-176-16,-2-2 0 0,-1 2 0 0,-3-1 0 15,-2 2 128-15,-1 3-128 0,0 2 128 0,-2 0-128 16,0 5 128-16,0 3-128 0,-1 1 0 0,0 4 128 15,1-1-128-15,-1 2 0 0,2 3 0 0,1-2 0 16,1 1 0-16,1 2 0 0,2 1 0 0,2-1 0 0,1 1 0 0,0 1 0 16,3 1 0-16,0-2 0 0,3 0 0 0,1 0 0 15,2 0 0-15,0 0 0 0,2-1 128 0,-1-3-128 16,-1-3 0-16,2 0 128 0,2 2-128 0,1-4 0 16,2 2 0-16,3-2 128 0,-1-1-128 0,4-1-192 15,2-2 32-15,-1 0 16 16,-2 1-592-16,3-4-112 0,0 1-32 0,2-3-18080 0</inkml:trace>
  <inkml:trace contextRef="#ctx0" brushRef="#br0" timeOffset="4885.74">15373 18051 22111 0,'-4'-11'1968'0,"1"1"-1584"0,3 4-384 0,0 4 0 15,0 2 2832-15,0 0 496 0,-2-3 80 0,-1-3 32 16,-1 0-1184-16,-1 4-224 0,-1 3-48 0,-1 6-16 15,3 6-1136-15,-2 5-208 0,3 6-48 0,-1 2-16 16,1 0-176-16,2 4-48 0,1 4 0 0,0 0 0 16,0-34-80-16,5 66-32 0,-5-66 0 0,7 62 0 15,-7-62-96-15,0 0 0 0,13 74-128 0,-13-74 192 16,0 0-192-16,0 0 144 0,24 72-144 16,-24-72 128-16,0 0-128 0,0 0 0 0,0 0 0 0,0 0 0 0,0 0-128 0,52 58-128 15,-42-55 0-15,-1 0-16 16,-1-3-480-16,1-2-80 0,-2-1-32 0,-2 0 0 15,1-2-1248-15,-3-4-256 0</inkml:trace>
  <inkml:trace contextRef="#ctx0" brushRef="#br0" timeOffset="5108.85">15162 18290 12895 0,'-11'-4'1152'0,"4"1"-928"0,3 1-224 0,1 1 0 15,3 1 3584-15,1 0 688 0,2-1 128 0,1-1 16 16,3 1-848-16,6-2-176 0,4-1-48 0,4 0 0 15,5-1-1952-15,1 0-400 0,-1 0-80 0,1 1-16 16,0 0-240-16,-2 0-48 0,1 2-16 0,-5 1 0 16,-1-1-352-16,-5 1-80 15,0 1-16-15,-3 0 0 0,0 1-304 0,-4 1-64 16,1 1-16-16,-2-2 0 0,-2 2-656 0,-1 0-144 0,-1 2-32 0,-3 2-18256 16</inkml:trace>
  <inkml:trace contextRef="#ctx0" brushRef="#br0" timeOffset="8534.2">14909 18759 11311 0,'-7'0'1008'0,"3"-1"-816"0,1-1-192 0,1 2 0 0,0 0 0 0,2 0 0 0,-1 0 0 0,-1-1 0 0,1 2 0 0,-3-2 0 31,1-1 0-31,-1 2 0 0,1-1 0 0,0 1 0 16,0 0 0-16,0 0 0 0,0 0 0 0,2 0 0 0,-2 0 0 0,2 0 0 0,1 1 0 0,-2 1 0 15,2-1 0-15,0 1 0 0,0-1 0 0,0 2 0 16,0-2 0-16,0 2 0 0,0 0 0 0,2 0 0 16,-2-2 0-16,0 1 0 0,0-1 0 0,-2 0 0 31,1-1 0-31,0 0 0 0,-1 2 0 0,1-2 0 15,4-2 0-15,1 1 0 0</inkml:trace>
  <inkml:trace contextRef="#ctx0" brushRef="#br0" timeOffset="15240.98">10502 6765 33167 0,'1'1'2944'0,"1"1"-2352"0,-1 0-464 0,1 0-128 0,0 1 192 0,1-1 0 0,2 5 16 0,-5-7 0 31,0 0 1232-31,38 56 240 0,-38-56 48 0,43 52 16 15,-43-52-976-15,57 46-192 0,-57-46-32 0,68 43-16 16,-68-43-208-16,76 44-64 0,-76-44 0 0,76 43 0 16,-76-43 0-16,78 40-16 0,-78-40 0 0,65 31 0 15,-65-31 0-15,0 0 0 0,0 0 0 0,78 37 0 16,-78-37-96-16,0 0-16 0,0 0 0 0,0 0 0 16,0 0-128-16,63 31 0 0,-58-27 0 0,-3-2 0 15,1-2-800-15,-1 0-32 0,-1-2-16 0,-1-1-18336 16</inkml:trace>
  <inkml:trace contextRef="#ctx0" brushRef="#br0" timeOffset="15479.19">10965 6574 27647 0,'-1'-3'2448'0,"0"2"-1952"16,-1 2-496-16,2 1 0 0,2-1 1488 0,-2 2 208 15,-2 2 32-15,-1 5 16 0,-1 6 384 0,-4 5 80 16,-2 6 16-16,-4 5 0 0,-2 8-1072 0,-4 1-192 15,-2 4-64-15,-5 0 0 0,0-1-336 0,-3-1-80 16,3-4-16-16,-2-1 0 0,1 0-160 0,-1-2-48 16,2-1 0-16,2-4 0 0,2-3-64 0,2-4-32 15,4-4 0-15,2-3 0 0,1-1-160 0,1-4 0 0,2 0 144 0,2-5-144 16,2-2-208-16,3 0-112 0,1-3-32 0,2 1-13808 31,2-3-2768-31</inkml:trace>
  <inkml:trace contextRef="#ctx0" brushRef="#br0" timeOffset="15765.28">11372 6606 7359 0,'4'-11'656'0,"-2"4"-528"16,1 0-128-16,-2 1 0 0,1 4 2432 0,-2-1 464 15,0 1 96-15,1-2 16 0,2-2 1216 0,-2 1 256 0,2-1 64 16,0 5 0-16,-2 4-2080 0,1 2-416 16,-1 6-64-16,0 4-32 0,-1 0-1152 0,0 5-224 15,0 3-64-15,0-1 0 0,0-1-48 0,2 2-16 0,-2-23 0 0,4 45 0 16,-4-45-192-16,0 0-64 16,13 55 0-16,-13-55 0 0,0 0-192 0,0 0 0 0,0 0 0 0,0 0 0 15,0 0 0-15,0 0-208 16,0 0 16-16,0 0-13264 0,0 0-2656 0</inkml:trace>
  <inkml:trace contextRef="#ctx0" brushRef="#br0" timeOffset="16001.35">11107 6434 38703 0,'2'-4'1712'0,"3"1"352"0,0 2-1648 0,1-2-416 16,0 1 0-16,-1 1 0 0,4 0 576 0,5-2 48 15,-14 3 0-15,58-9 0 0,-19 4 272 0,4-1 48 16,-1 0 16-16,1 2 0 0,-43 4-512 0,74-4-112 16,-74 4-16-16,61 0 0 0,-61 0-320 0,0 0 0 15,69 4 0-15,-69-4 0 0,0 0-160 0,50 1-96 16,-35-1-32-16,-2 0 0 31,0 0-496-31,-2 0-112 0,-11 0 0 0,0 0-17984 0</inkml:trace>
  <inkml:trace contextRef="#ctx0" brushRef="#br0" timeOffset="16208.31">11762 6707 23951 0,'0'0'1056'0,"0"0"224"0,0 0-1024 0,0 0-256 16,33 55 0-16,-29-49 0 0,-4-6 2624 0,0 0 480 0,41 56 96 0,-41-56 0 0,62 78-1120 0,-62-78-224 15,62 77-64-15,-62-77 0 0,55 68-1120 0,-55-68-224 16,47 55-64-16,-47-55 0 15,0 0 16-15,61 64 0 0,-61-64 0 0,0 0 0 0,0 0-192 0,52 49-32 16,-52-49-16-16,0 0 0 0,0 0-160 16,0 0-256-1,0 0 64-15,0 0 16 0,0 0-720 0,0 0-128 0</inkml:trace>
  <inkml:trace contextRef="#ctx0" brushRef="#br0" timeOffset="16429.93">12093 6714 39615 0,'-2'4'3520'0,"1"2"-2816"0,-1 1-560 0,1-3-144 31,0 0 512-31,-2 5 80 0,-3 8 16 0,-4 10 0 16,-4 11 736-16,-1 0 128 0,-1 1 48 0,0-3 0 15,2-2-432-15,0-3-96 0,-1-2-16 0,-1-3 0 16,2-2-672-16,3-4-144 0,1-3-32 0,0-2 0 15,1-1-128-15,1-1 0 0,0-2 0 0,0 1-176 16,3-4-928-16,-1-2-192 0,2-1-48 0,0 0-19984 16</inkml:trace>
  <inkml:trace contextRef="#ctx0" brushRef="#br0" timeOffset="16700.43">10314 6139 31327 0,'-18'0'1392'0,"6"3"272"0,0 1-1328 0,-1 4-336 0,5-2 0 0,-5 4 0 16,-8 8 1056-16,-17 19 144 0,-29 25 16 0,-23 30 16 15,-13 21 304-15,5 3 64 0,6 7 16 0,17-7 0 16,16-12-944-16,17-6-192 0,12-2-32 0,16-7-16 0,10-3-432 0,9-11 0 16,7-13 0-16,-12-62 0 0,41 93 0 0,-41-93-304 15,56 65 48-15,-56-65-12384 16,72 44-2480-16</inkml:trace>
  <inkml:trace contextRef="#ctx0" brushRef="#br0" timeOffset="17055.58">12064 6243 27647 0,'9'-12'1216'0,"-3"6"256"0,1 0-1168 0,0 2-304 0,0 3 0 0,1-1 0 16,3 2 816-16,-11 0 96 0,51 6 32 0,-51-6 0 0,91 23 1488 0,-91-23 320 16,97 46 48-16,-97-46 16 0,89 64-1600 0,-89-64-320 15,75 82-64-15,-75-82-16 0,50 89-144 0,-34-37-32 16,-1 14 0-16,-4 9 0 0,-4 0-96 0,-3-4-32 16,-2-10 0-16,-4-8 0 15,1-5-192-15,-2-5-32 16,0-5-16-16,0-6 0 0,0-5 112 0,1-3 0 0,-3-3 16 0,1-1 0 15,0-4-240-15,0-4-160 0,1-2 192 0,-1-3-192 16,2-2-528-16,-1-4-224 0,1-1-32 0,0-1-21104 0</inkml:trace>
  <inkml:trace contextRef="#ctx0" brushRef="#br0" timeOffset="17272.78">12813 6112 37775 0,'4'-4'3360'0,"1"2"-2688"0,3 1-544 0,1 0-128 15,-1 1 592-15,-4-2 96 16,5 1 16-16,6-1 0 0,-15 2-192 0,64-5-48 0,-20 2 0 0,1 1 0 16,-45 2 80-16,82 0 16 0,-82 0 0 0,65 6 0 0,-65-6-560 0,0 0 0 15,53 11 0-15,-53-11 0 31,0 0-384-31,0 0-176 0</inkml:trace>
  <inkml:trace contextRef="#ctx0" brushRef="#br0" timeOffset="17555.96">13165 6060 33167 0,'5'-12'2944'0,"1"5"-2352"0,1 3-464 0,0-2-128 15,-1 2 832-15,0 1 128 0,2-1 48 0,8-4 0 16,6-5-448-16,9-3-96 0,3 1-16 0,-4 1 0 16,-2 1-16-16,-7 5-16 0,-4 1 0 0,-4 2 0 15,-5 4-416-15,-3 2-224 0,-4 1 32 0,0 1 0 16,-2 1 192-16,0 0 0 0,-4 0 144 0,1 2-144 16,1-2 304-16,-1 0-48 0,1 1 0 0,0-3 0 15,2 1-48-15,0-1-16 0,1-1 0 0,0 0 0 16,1-1-192-16,-1 0 0 0,1 2 0 0,1-2 0 15,-1 0 0-15,-1 1 0 0,3-1-160 0,-1 3 160 16,0-1-560-16,3 2-16 0,-3 0-16 0,3 3-11152 16,-3 0-2224-16</inkml:trace>
  <inkml:trace contextRef="#ctx0" brushRef="#br0" timeOffset="20277.63">15983 18358 6447 0,'1'-7'576'0,"-1"1"-576"0,2 2 0 0,-2 1 0 0,1 0 2656 0,-1 0 416 0,0 0 96 0,0-2 16 0,2-4 384 0,-2-3 80 16,-2-2 0-16,1-3 16 0,-2 0-1040 0,0 0-224 15,0 0-32-15,-1 0-16 0,-1 0-1360 0,-3-2-272 16,1 4-48-16,-2-3-16 0,0 1-208 0,1 0-64 16,0 0 0-16,0-2 0 0,0 1 0 0,-1-6-16 15,-2-10 0-15,-5-4 0 0,-1 0-80 0,-3-3-16 16,1 1 0-16,-5 1 0 0,-2 1 48 0,-1-2 16 16,-2 2 0-16,-5-2 0 0,-3 4-48 0,-4 0-16 15,0 7 0-15,-8-1 0 0,-8 3-112 0,5 6-32 16,4 1 0-16,-11 3 0 0,-18 0-128 0,-12 4 0 15,-8 2 0-15,-3 4 128 0,-2 4-128 0,2 7 0 0,-1 8 0 0,5 2 0 16,10 3 0-16,6 3 0 16,-1 2 0-16,-5 8 0 0,-5 5 0 0,1 5 0 0,4 2 0 0,8 2 0 15,12 0 0-15,8-2 0 0,8 2 0 0,11 0 128 16,8 1-128-16,7 2 192 0,7 3-192 0,17-50 192 16,-16 122-192-16,16-122 0 0,6 127 0 0,-6-127 0 15,18 110 0-15,-18-110 0 0,33 103 128 0,-33-103-128 16,32 82 0-16,-32-82 160 15,50 88-160-15,-50-88 160 0,70 99-160 0,-30-50 128 0,2-1-128 0,1-5 128 0,0-2-128 0,7-9 160 16,1-4-160-16,5-4 160 0,8-1-32 0,8-3-128 16,8-3 192-16,8-5-64 0,1 0 48 0,7-9 0 15,4-8 0-15,5-3 0 0,1-1-48 0,-5-2 0 16,-4-3 0-16,-6-3 0 0,-2-1 16 0,2-1 0 16,-4 1 0-16,-5 1 0 0,-7 0 128 0,-6-3 32 15,-1-5 0-15,-4-1 0 0,-6 2 192 0,-5 0 32 16,-3 0 16-16,-4-3 0 0,-2-1 48 0,-3-1 16 15,-4 0 0-15,-7-2 0 0,-4 0-48 0,-3-4-16 0,0-2 0 16,-6-2 0-16,-2 0-400 0,-4 3-144 0,-1-1 0 0,-3 3 0 31,-1 0 0-31,0 3 0 0,-4 0 0 0,3 1 0 0,-2 2 0 0,-3 4 0 0,1 1 0 0,-2 4 0 16,-1 3 0-16,-1 2 0 0,-1 3 0 0,0 1 0 16,-2 3 0-16,1 2 0 0,-3 3 0 0,1 2 0 15,-1 1-1088 1,-2 2-144-16,-1 4-48 0,-1 3 0 0,0 1-944 0,-1 2-192 15,0 2-32-15,2 2-19232 0</inkml:trace>
  <inkml:trace contextRef="#ctx0" brushRef="#br0" timeOffset="20980.73">16603 18290 12895 0,'0'-1'1152'0,"2"-1"-928"0,-1 2-224 0,0 0 0 0,1 0 2368 0,1 0 448 0,1-1 64 0,2-1 32 16,2 1 304-16,3-1 64 0,1 2 16 0,0 2 0 0,4 1-1392 0,-1 0-288 16,2-1-48-16,3 3-16 0,3-1-912 0,2-1-192 15,8-1-48-15,3 0 0 16,10-1-16-16,6 1 0 0,4-1 0 0,8 1 0 15,5-1-128-15,6 0-48 0,4 1 0 0,7-2 0 16,6 0-16-16,4-2-16 0,6 0 0 0,1 2 0 0,2-2-48 0,6-1-128 16,8-1 192-16,2-2-64 0,4 4 0 0,0-4-128 15,4 0 192-15,-2 1-64 0,2-1 48 0,5-1 0 16,1 0 0-16,2 1 0 0,-2-1 112 0,0-1 32 0,4 1 0 16,-1-2 0-16,-1 2-16 0,2-3 0 0,0-3 0 15,4 1 0-15,3-2-80 0,-2-3-16 0,0 0 0 0,-2-3 0 16,3 2 16-16,-7-2 0 0,-4-1 0 0,-4-2 0 15,-6 0-32-15,-6 2 0 0,-8 1 0 0,6-5 0 16,5-5-64-16,2-1 0 0,-1 2-128 0,-8 0 192 16,-5 1-192-16,-3-2 128 0,1 1-128 0,-5-5 0 15,-2 1 128-15,-4-3-128 0,-7-1 0 0,-1-1 144 16,-3 1 16-16,-6-1 0 0,-7 1 0 0,5-5 0 16,4-5 96-16,1-2 0 0,0-2 16 0,-5 4 0 15,-3 5-32-15,-2-1-16 0,-3 1 0 0,-4 0 0 16,-5 2-80-16,-3 2-16 0,1-3 0 0,0-3 0 0,3-1-128 0,-2 1 0 15,-4 5 0-15,-4 3 0 0,-4 5 0 0,-5 2 0 16,-4 3 0-16,-5 1 0 0,-3 2 0 0,-6 0 0 16,-3 2 0-16,-3 4 0 0,-1 3 0 0,-6 2 0 15,-1 0 0-15,-4 1 0 16,-3 4-560-16,-3 1 16 0,-2 2 0 0,-3 1 0 16,-2 2-736-16,-6 2-160 0,-3 2-32 0,-5 1-20352 15</inkml:trace>
  <inkml:trace contextRef="#ctx0" brushRef="#br0" timeOffset="30152.28">9020 11927 9327 0,'2'-4'832'0,"-2"1"-672"0,0 1-160 0,0 1 0 0,0 0 0 0,0-1 0 0,0 1 1088 0,1-1 176 0,-1 0 32 0,1-1 48 0,-1 0 896 0,2 0 192 16,-2 0 16-16,1 2 48 0,-1 1-272 0,0 0-64 0,0 1-16 0,-1 1 32 0,1 0-448 0,0 1-64 15,0 0-32-15,0 3 32 0,0-1-384 0,1 1-64 32,-1 0-32-32,2-1 32 0,-2 1-336 0,1 1-80 15,0 0-16-15,1 2 48 0,-1 1-464 0,-1 1-96 16,2 0-16-16,-1-1 32 0,-1 3-96 0,2-2-32 15,-2 3 0-15,0-14 32 0,0 0-192 0,0 0 144 0,4 57-144 16,-4-57 176-16,0 0-176 0,1 56 0 0,-1-56 0 0,0 0 0 16,6 54 0-16,-6-54 0 0,0 0 0 0,5 55 0 15,-5-55 0-15,0 0 0 0,8 52 0 0,-8-52 0 16,0 0 192-16,0 0-64 0,8 61 0 0,-8-61 48 16,0 0-16-16,0 0 0 0,8 55 0 0,-6-45 0 15,-1 0 0-15,-1-2 0 0,2 2 0 0,-2-1 0 16,0-1-32-16,0-1 0 0,0-1 0 0,-2 1 0 15,4-3 0-15,-4 2-128 0,2-1 192 0,0 0-64 0,0-2 0 0,0-1-128 16,0 3 192-16,0-3-64 0,2 3-128 0,-2-1 160 16,1-1-160-16,-1 1 160 0,2 0-160 0,0 0 0 15,0 1 0-15,1-1 128 0,-1 0-128 0,1-1 0 16,2 0 0-16,-1-2 0 0,0 2 0 0,0-2 128 16,2 1-128-16,0-2 0 0,-1 1 144 0,2-1-144 15,0 0 160-15,2 0-160 0,-1 2 144 0,1-2-144 16,-1 0 128-16,2 0-128 0,0 1 128 0,0 1-128 15,1-1 0-15,0 0 128 0,1 1-128 0,-12-2 0 16,0 0 0-16,0 0 0 0,45 7 0 0,-34-4 0 16,-1-2 0-16,0 2 0 0,3-2 0 0,2 1 0 0,1-2 0 0,1 1 0 15,-17-1 0-15,38 2 0 0,-18-2 0 0,1 0 0 16,-1 0 0-16,-1 0 0 0,4-2 0 0,0 2 0 16,1 0 0-16,-3 0 0 0,1 0 0 0,0 0 0 15,-1 0 0-15,-21 0 0 0,42 2 128 0,-42-2-128 16,44 2 0-16,-23-2 0 0,-21 0 0 0,47 2 128 15,-23-4-128-15,-2 2 0 0,2-1 0 0,-1 0 0 16,-3-1 0-16,1-1 0 0,3 0 0 0,-1 2 0 16,2 0 128-16,-1 1-128 0,2-2 128 0,-1 2-128 15,2 0 128-15,0 0-128 0,-27 0 0 0,53 3 128 0,-53-3-128 0,57 4 0 16,-57-4 0-16,56 7 0 0,-56-7 0 0,60 7 0 16,-60-7 128-16,59 6-128 0,-59-6 0 15,56 4 0-15,-26-4 0 0,1 2 0 0,-1-2 0 0,2 0 0 16,2 0 0-16,2 1 0 0,-1 1 0 0,0-1 0 15,-35-1 0-15,69 3 0 0,-69-3 0 0,68 7 0 16,-68-7 0-16,68 7 0 0,-68-7 0 0,62 7 0 16,-62-7 0-16,60 6 0 0,-31-6 0 0,4 0 0 15,-2 0 0-15,3 0 0 16,-2 0 0-16,2 0 0 0,0-2 128 0,-2 2-128 0,-2 0 0 0,-30 0 0 0,62 4 0 0,-62-4 128 16,67 6-128-16,-67-6 0 15,69 6 0-15,-69-6 128 0,62 4-128 0,-32-3 0 0,1 1 0 0,0-2 0 16,-31 0 0-16,51 3 0 0,-39-2 0 0,0-1 0 15,2 1 0-15,7 1 0 16,-21-2 128-16,64 4-128 0,-64-4 0 0,83 10 0 0,-83-10 0 0,79 9 0 16,-79-9 0-16,72 5 0 0,-72-5 0 0,64 3 0 15,-35-3 128-15,1-1-128 0,0-1 0 0,-1-1 128 16,1 1-128-16,-17 0 160 0,-2 2-160 0,-1-1 160 16,1 1-160-16,1-2 160 0,0 1-160 0,7-1 160 0,7 0-160 15,4 0 0-15,4-1 0 0,0 1 128 0,-6 0-128 0,-2-1 0 16,-5 0 144-16,-3 1-144 0,-4-1 176 0,-4 0-48 15,0-1 0-15,-4-2 0 0,-1 0 160 0,1-1 32 16,1-1 0-16,-4-1 0 16,-7 0 64-16,-2-3 32 0,2 1 0 0,0-3 0 0,-2 0-64 0,6-2-16 15,3-1 0-15,-2 0 0 0,-1 0-128 0,-4 0-16 16,-5-1-16-16,4-2 0 0,1 2 240 0,2-1 48 16,4 1 16-16,-2-3 0 0,-3-3-352 0,0-2-128 15,1 1 0-15,1 0 0 0,0 1 0 0,-1 0 0 16,1 0 0-16,-1 1 0 0,0 0 0 0,0 4 0 0,1-1 0 0,-1 0 0 15,1-1 0-15,0 2 0 16,-1 1 0-16,1 0 0 0,-1-2 0 0,1 2 0 0,-1-1 0 0,2 1 0 16,0 1 0-16,0 1 0 0,0 2 0 0,0-1 0 15,0 1 0-15,0 1 0 0,-1 0 0 0,0 0 0 16,-1 2 0-16,-1-2 0 0,1 2 0 0,-3 0 0 16,1 1 0-16,-2 1 0 15,1 0 0-15,-1 0 0 0,-1-1 0 0,-1 2 0 0,-2-1 0 0,-2 2 0 16,5 0 0-16,-3 1 0 0,1 1 0 0,-4-1 0 15,-1 2 0-15,-5-2 0 0,0 2 0 0,0 0 0 16,5 1 0-16,-3 0 0 0,-4 2 0 0,-2-1 0 0,-1 1 0 0,-1 1 0 16,-6 1 0-16,-4 1 0 0,-1-1 0 0,-3 1 0 15,-4 0 0-15,-5 0 0 0,-3-1 0 0,3 1 0 16,7-1 0-16,-8 2 0 0,-12 1 0 0,-7 2 0 31,-4 1 0-31,-1 0 0 0,2 0 0 0,-1-1 0 0,-1 1 0 0,-5-2 0 0,-2 2 0 0,-4-1 0 16,1 1 0-16,0-1 0 0,2-2 0 0,0-1 0 15,-5 0 0-15,-4-2 0 0,-1 2 0 0,0-2 0 16,0-2 0-16,-3-2 0 0,2 0 0 0,-6 0 0 0,-2-2 0 16,-2-2 0-16,6-2 0 0,0-2 0 0,-1 0 0 0,-9-2 0 31,-7-3 0-31,-2-1 0 0,8-4 0 0,1 0 0 0,-6 1 0 0,6 0 0 0,5 2 0 0,6-3 0 31,8 0 0-31,-1 2 0 0,0 2 0 0,5 5 0 16,5 0 0-16,6 5 0 0,9 2 0 0,1 5 0 31,1 4-1728-31,-6 10-320 0</inkml:trace>
  <inkml:trace contextRef="#ctx0" brushRef="#br0" timeOffset="32891.01">25520 15066 5519 0,'-2'-1'496'0,"0"-1"-496"0,0 2 0 0,2-1 0 0,0 1 1328 0,-1-2 160 16,-1 0 48-16,-1-3 0 0,1 0 1120 0,-1-2 224 16,1 2 64-16,1 0 0 0,1 0 144 15,-1 1 48-15,1 3 0 0,1 1 0 0,0 1-1088 0,2 2-224 16,0 4-32-16,1 0-16 0,1 4-976 0,-5-11-192 15,0 0-32-15,0 0-16 0,18 84-272 0,-18-84-48 16,0 0-16-16,15 93 0 0,-15-93-48 0,10 66-16 16,-10-66 0-16,9 78 0 0,-9-78-160 0,8 71 0 15,-8-71 0-15,0 0 128 0,13 86-128 0,-13-86 0 0,0 0 144 0,17 73-144 16,-17-73 192-16,0 0-16 0,0 0-16 0,0 0 0 16,0 0 112-16,32 68 32 0,-24-62 0 0,-3-2 0 15,-1-1 16-15,-1-3 16 0,-1-1 0 0,-2-4 0 16,-2 3 48-16,1-4 0 0,-2-3 0 0,-1 0 0 15,-2-3-384-15,-1-1 144 0,-3-3-144 0,-1-3 0 16,-2 1 0-16,-2-2 0 0,-2 2 0 0,-3 1 0 16,-1 1 0-16,-2 2 0 15,-5 1 0-15,-2 3 0 0,1 3 0 0,-4 2-144 0,5 3 16 0,0 2 0 16,2 0-64-16,-1 3 0 0,0 1 0 0,9-1 0 0,4 0 192 16,1 0-192-16,-1 1 192 0,1 2-192 15,1 1 192-15,-1 3-128 0,2 0 128 0,1-1-128 0,1 3 128 0,4 0-192 16,0 1 192-16,3 0-192 0,-1 0 192 0,4-1-128 15,2 2 128-15,3-1-128 0,-6-13 128 0,0 0 0 16,0 0 160-16,62 69-160 0,-62-69 256 0,56 34-32 16,-56-34-16-16,64 29 0 0,-33-20 112 0,-3-1 0 15,0-3 16-15,-2-1 0 0,-4-1-64 0,1-1-16 16,-2-1 0-16,-4-1 0 0,-1 0-128 0,-4 0-128 16,0 1 144-16,-2-1-144 0,1 0-144 0,-3 0-128 15,-1 0-32-15,-1-1 0 16,0 1-784-16,-2-1-144 0,-3-1-48 0,2 1-12016 15,-1-2-2400-15</inkml:trace>
  <inkml:trace contextRef="#ctx0" brushRef="#br0" timeOffset="33290.37">25646 15784 8287 0,'7'-2'368'0,"-2"2"80"0,4-1-448 0,-1-1 0 0,-2 2 0 0,-1 0 0 0,3-1 2496 0,6 0 400 0,8-1 96 0,11-1 16 16,6 1 720-16,1-3 160 0,-2 1 16 0,-3-2 16 0,-2 1-1456 0,-5-1-288 15,-4 1-64-15,-3-3-16 16,-1 1-1200-16,-3-1-256 0,-3-2-32 0,-1 0-16 16,-5 2-176-16,-1-2-32 0,-1-2-16 0,-2 0 0 0,1-2-32 0,-7-1 0 15,-2 0 0-15,-2 1 0 16,1-2-112-16,-2 1-32 0,-2 1 0 0,-1 1 0 0,0 2-32 0,-1 1-16 16,-2 0 0-16,1 4 0 0,-1 1-144 0,-1 3 192 15,1 1-192-15,-1 2 192 0,0 3-192 0,1 2 0 0,2 1 144 0,1 3-144 31,0 1 0-31,1 3 0 0,1 2 0 0,2-1 0 16,1 1 0-16,2 1 0 0,3-17 0 0,0 0 0 16,0 0 0-16,13 75 0 0,-13-75 0 0,0 0 128 15,0 0 80-15,48 59 32 0,-48-59 0 0,0 0 0 16,53 33 160-16,-32-26 48 0,2-2 0 0,0 0 0 16,-4-1 16-16,4-1 16 0,1-2 0 0,0-1 0 15,-1 0-224-15,-4-1-64 0,0-1 0 0,-4 1 0 0,-1-2-192 16,1 0 0-16,-4 0 0 0,-1-1-160 15,-2 1-864-15,-2-1-160 0,-2 1-32 0,-2-1-20624 16</inkml:trace>
  <inkml:trace contextRef="#ctx0" brushRef="#br0" timeOffset="33843.37">26408 14923 12895 0,'7'-12'1152'0,"-4"5"-928"0,0 2-224 0,0 1 0 0,0 3 2672 0,-2-1 480 15,2 2 112-15,1-1 0 0,3 1-928 0,0 1-192 16,-1 5-32-16,0 4-16 0,-2 3-304 0,-4-13-48 15,0 0-16-15,4 65 0 0,-4-65-768 0,-4 60-144 16,4-60-48-16,-3 72 0 0,3-72-400 0,-6 84-96 0,6-84-16 0,0 83 0 16,0-83-32-16,6 79-16 15,-6-79 0-15,14 69 0 0,-14-69-16 0,0 0 0 16,28 84 0-16,-28-84 0 0,0 0 96 0,0 0 16 0,44 75 0 0,-44-75 0 16,0 0-32-16,0 0 0 0,0 0 0 0,47 52 0 15,-36-45-16-15,0-3-16 0,2 0 0 0,0-1 0 16,-2-1 96-16,-1-2 32 0,0 0 0 0,0 0 0 15,0-2-96-15,2-1-16 0,0 1 0 0,0-1 0 16,5-3-256-16,5-1 0 0,0-1 0 0,-2 0 0 16,0 0-608-16,-5 0-128 0,-2-1-32 0,-3 2 0 15,-3 1-352-15,-3-1-80 0,-2 2-16 0,-2-1-17984 16</inkml:trace>
  <inkml:trace contextRef="#ctx0" brushRef="#br0" timeOffset="34034.5">26157 15298 4607 0,'6'-9'400'0,"-1"5"-400"15,1 0 0-15,1 1 0 0,0 2 5664 0,-1-1 1056 16,1 1 192-16,4-2 64 0,9-1-3072 0,12-3-592 16,16-3-128-16,9-2-32 0,2 2-1728 0,-1 2-336 15,-6 1-80-15,-6 1-16 0,-7 3-464 0,-6 1-80 0,-9 0-32 0,-5 1 0 16,-3 2-576-16,-1 1-112 0,-3-1-32 0,-2 2-13184 31,-3 1-2640-31</inkml:trace>
  <inkml:trace contextRef="#ctx0" brushRef="#br0" timeOffset="34578.39">27510 14706 6447 0,'-1'-3'576'0,"-1"2"-576"0,1-1 0 0,1 1 0 32,0 1 2016-32,0-2 288 0,0 2 64 0,0-1 16 15,1 1 1136-15,1-2 208 0,-1 4 48 0,2-1 16 16,0 2-848-16,0 1-160 0,1 5-32 0,-1 1-16 15,1 4-1520-15,-4-14-288 0,0 0-64 0,0 0-16 16,17 92-384-16,-17-92-80 0,8 66 0 0,-8-66-16 16,7 78-80-16,-7-78-16 0,9 90 0 0,-9-90 0 0,11 101-272 15,-11-101 160-15,12 96-160 0,-12-96 128 0,12 84-128 0,-12-84 128 16,14 77-128-16,-14-77 128 0,0 0-128 0,17 89 192 16,-17-89-192-16,0 0 192 0,10 65-64 0,-10-65-128 15,0 0 192-15,0 0-64 0,0 0 48 0,9 70 0 16,-8-61 0-16,1-2 0 0,-1-2-48 0,-1 0 0 15,1-2 0-15,-1-2 0 0,0 2-128 0,2-3 160 16,-2-2-160-16,1 1 160 0,1-3-160 0,0-3 0 16,1 1 0-16,-1-1 0 15,0 0-592-15,0 0 0 0,-1 0 0 0,-1 0 0 16,0 1-544-16,-1 0-96 0</inkml:trace>
  <inkml:trace contextRef="#ctx0" brushRef="#br0" timeOffset="35079.28">27286 15464 18431 0,'1'-4'816'0,"-1"3"160"0,1-1-784 0,1 1-192 0,-1 0 0 0,-1-1 0 0,0 2 2304 0,2 0 432 15,-2 0 80-15,1 0 0 0,2 2-32 0,0-2-16 16,1 2 0-16,0 0 0 0,-1-1-1520 0,1 2-304 15,-1-2-64-15,1 2-16 0,3 1-384 0,2 2-80 16,2 3-16-16,5 1 0 0,-16-10-48 0,0 0-16 16,59 42 0-16,-59-42 0 0,47 37-64 0,-47-37-32 15,46 41 0-15,-46-41 0 0,47 42-64 0,-47-42-16 16,47 42 0-16,-47-42 0 0,0 0-16 0,55 55 0 16,-55-55 0-16,0 0 0 0,0 0 0 0,46 48-128 15,-37-39 192-15,-2-2-64 0,-2 0 64 0,1-3 0 0,-3 1 0 0,1-3 0 16,-2 1 64-16,0-3 32 0,1-1 0 0,0-2 0 15,1 0 160-15,0-4 48 0,-1 0 0 0,2 0 0 16,-1-2 208-16,1-3 64 0,2-4 0 0,1-1 0 16,-1-2-48-16,0 0 0 0,0 2 0 0,0-3 0 15,1-2 240-15,1-4 64 0,-2 7 0 0,-2 0 0 16,1-2-832-16,3 0-128 0,-2-5-64 0,0 4 0 16,-2 8 0-16,0 2 0 0,-1 2 0 0,0 1 0 15,0-3 0-15,2 1 0 0,-2 1 0 0,0-1 0 0,1 0 0 0,-1-1 0 16,0 2 0-16,0 0 0 0,1 2 0 0,-3-1 0 15,1 2 0-15,0 0 0 16,-1 0-528-16,-2 3-112 0,0 0 0 0,0 0-16 16,0 1-1104-16,-3 1-224 0,-2 2-32 0,0 2-13536 15,1 1-2720-15</inkml:trace>
  <inkml:trace contextRef="#ctx0" brushRef="#br0" timeOffset="35713">28717 15264 20271 0,'2'-2'1792'0,"1"1"-1424"0,-1 0-368 0,-2 1 0 0,0 0 1504 0,0-2 224 0,1 1 64 0,2-1 0 0,-3 2 512 0,-2 0 128 0,-2 2 0 0,-4 3 16 15,-5 4-1168-15,-1 1-256 0,-2 2-32 0,2 4-16 16,2 0-528-16,-1 1-96 0,2 1-32 0,1 2 0 15,10-20-144-15,0 0-48 0,-16 69 0 0,16-69 0 16,0 0-128-16,6 72 0 0,-6-72 0 0,0 0 0 16,36 71 0-16,-36-71 0 0,0 0 0 0,64 62-176 15,-64-62 176-15,54 32 0 0,-54-32 128 0,56 21-128 16,-27-16 368-16,-3-4 0 0,3-4 0 0,-5-1 0 0,-3-2 304 0,1-2 64 16,1-5 16-16,0 0 0 0,-5 2 240 0,2-4 48 15,2-7 16-15,1-3 0 0,-2-2-128 0,-4-1-32 16,-3 0 0-16,-5-2 0 0,-4 0 0 0,-6 1-16 15,-6-1 0-15,-7 2 0 0,-6-3-304 0,-7 0-48 16,-5 2-16-16,-1 4 0 0,5 5 96 0,-9 2 16 16,-8 1 0-16,0 3 0 15,2 2-1216-15,4 5-240 0,1 3-64 0,4 3 0 16,4 5-576-16,-1 4-112 0,-3 6-16 0,-1 5-21568 0</inkml:trace>
  <inkml:trace contextRef="#ctx0" brushRef="#br0" timeOffset="106212.05">28174 10850 9903 0,'-1'0'0'0,"-1"0"0"0,1 0 0 0,-1 0 0 0,1 0 0 0,0 0 0 15,-1 0 0-15,-1 0 0 0,-1 2 0 0,1-2 0 16,3-2 0-16,2 0 0 0,2-3 0 0</inkml:trace>
  <inkml:trace contextRef="#ctx0" brushRef="#br0" timeOffset="107112.05">28081 10893 6447 0,'0'0'576'0,"0"0"-576"0,0 0 0 0,0-2 0 0,0 2 1536 0,0 0 192 16,0 0 32-16,0-1 16 0,0 0 800 0,0-1 176 15,-1 1 16-15,1-2 16 0,-2 1-224 0,2 0-32 16,-1 0-16-16,1 1 0 0,0 1-720 0,0-2-160 15,0 2-32-15,1 0 0 16,1 0-704-16,0 2-160 0,1-1-32 0,0 1 0 0,3 0-304 0,-1 0-64 16,4 1-16-16,-1 0 0 0,4-1-96 0,2 1-32 15,3 1 0-15,2-2 0 0,3-1 48 0,3 1 0 16,5-2 0-16,-1 0 0 0,2 0 64 0,5-2 16 16,2-1 0-16,1 2 0 0,4-2 16 0,-2 2 16 0,-6-1 0 0,0 2 0 15,2 0-64-15,4-1-16 0,6 2 0 0,2 1 0 16,3-2-16-16,1 1-16 0,0-2 0 0,4 1 0 15,-1-2-32-15,-2 0 0 0,-7 0 0 0,2-1 0 16,6 2 48-16,3-2 16 16,-1 0 0-16,-1 0 0 0,-4 2-32 0,-1-2-16 0,0 2 0 0,0-2 0 15,-3 1-32-15,1 1 0 0,-1 1 0 0,3-1 0 16,2-1 0-16,-3 2-16 0,-2 0 0 0,-1 0 0 16,-2 0-48-16,6 0 0 0,8 0 0 0,4 2 0 15,-4-1 16-15,2 2 0 0,-2 0 0 0,-1 1 0 0,-3-1-16 16,-3 0 0-16,-2-1 0 0,-5 0 0 0,-1-1 48 0,1-1 0 31,2 2 0-31,-4-2 0 0,3 0-32 0,-3 0 0 0,1 0 0 0,-1 0 0 0,-1 0 0 0,-1 0 0 16,0-2 0-16,-3 2 0 0,2 0 16 0,1-1 0 15,1-1 0-15,-1 1 0 0,-4 1-32 0,2-1 0 16,4 1 0-16,0 0 0 0,3 1-128 0,-3-1 160 16,3 1-160-16,-3 1 160 0,-2 1-160 0,-4-2 0 15,1 1 144-15,-1-1-144 0,1 0 0 0,-1 1 128 16,1-1-128-16,-3 1 0 0,-2-1 128 0,-4 0-128 0,1 1 128 0,0-1-128 15,-1 2 144-15,1-2-144 0,0-1 192 0,1 2-192 16,-2-1 176-16,0 1-176 0,-2-1 160 0,-2 1-160 16,-1-1 192-16,3 0-64 0,1-1-128 0,3 2 192 15,0-1 288-15,2-1 48 0,-2 2 16 0,-3-2 0 16,-1 0-400-16,-2 1-144 0,2 0 0 0,-1 1 0 16,0-2 0-16,1 1 0 0,-1 1 0 0,-1-1 0 15,-1 2 0-15,-3-2 0 0,1 1 0 0,-3-2 0 16,-3 0 0-16,-1 0 0 0,-2 0 0 0,0-2 0 0,-3 2 0 0,0-3 0 15,-2 2 0-15,-1-2 0 0,-1 0 0 0,-1 1 0 32,0-3 0-32,-3 3 0 0,1-3 0 0,-1 0 0 15,-1 0 0-15,-1 1 0 16,2 1-624-16,-2-1-112 0,-2 1-32 16,2 2 0-16,-3-2-528 0,0 2-112 0,-1 1-32 0,-1 0-14352 15,-2 2-2864-15</inkml:trace>
  <inkml:trace contextRef="#ctx0" brushRef="#br0" timeOffset="110333.42">29269 11692 3679 0,'0'-4'320'0,"-1"3"-320"0,-1-1 0 0,2 1 0 0,3-1 512 0,-2 1 48 0,-1 1 0 0,2-1 0 0,1-1 480 0,1-1 112 15,3-1 0-15,0 0 16 0,1 0 304 0,1-2 48 0,1 0 16 0,-2 2 0 32,2-1-112-32,0 0-16 0,1 2 0 0,1-2 0 0,0 1-112 0,2-1-16 0,1 0-16 0,-1-1 0 15,0 2-144-15,0-2-32 16,0 0 0-16,0 1 0 0,0 1-320 0,2-2-64 0,-2 0 0 0,2 1-16 15,-1-1-176-15,2 0-16 0,0 2-16 0,0-2 0 0,0 4-144 0,0-3-16 16,1 3-16-16,-4 0 0 0,-2 2-144 0,-1-1-32 16,2-1 0-16,1 4 0 0,0 1-128 0,1-1 0 31,0 4 0-31,0 0 0 0,-2 1 0 0,0 1 0 16,-2 1 0-16,0 1 0 0,-11-10 0 0,0 0-176 0,0 0 176 0,51 50-128 0,-51-50 128 0,0 0-128 15,0 0 128-15,51 46-128 0,-38-36 128 0,-2-2 0 31,0 0 0-31,1-2 0 0,-1 0 0 0,-1-2 0 0,1-1 0 16,-3 0 0-16,2 0 0 0,-3-1 144 0,0 0-144 0,-1-1 0 16,0-1-176-16,-2 2-144 0,0-2-16 0,-1 1-16 15,1 0-1312 1,-1-1-256-16,0 0-48 0,-2 0-10784 0</inkml:trace>
  <inkml:trace contextRef="#ctx0" brushRef="#br0" timeOffset="110769.39">29474 11964 4767 0,'-2'0'0'0,"0"0"192"0,0 1-48 0,1-1 16 0,-1-1-160 0,1 1 0 0,-1 0 0 0,0 0 0 0,-1 0 1472 0,-1-2 256 0,-1 1 48 0,3-1 16 0,0 0 192 0,1-1 64 15,2-2 0-15,2 1 0 0,3 0 128 0,-1-2 16 16,4 2 16-16,-1-2 0 0,2 1-528 0,0-1-96 16,3 1-32-16,-1-3 0 0,4 1-432 0,-1 2-96 0,1-2 0 0,1 1-16 15,0 2-320-15,1-2-64 0,2 2-16 0,-4 1 0 16,-4 2-336-16,2-2-64 0,2 3-16 0,2 0 0 15,-2 0-192-15,1 0 0 0,1 1 128 0,1 2-128 16,-1 1 0-16,0-1 0 0,-1 3 0 0,2-1 0 16,-2 3 0-16,-2 0 0 0,1 0 0 0,-2 2 0 15,0 2 0-15,0-2-160 0,-14-10 160 0,0 0-128 16,0 0-32-16,49 39 0 0,-37-32 0 0,0 0 0 0,-2-1 160 16,2-2-192-16,0 2 192 0,0-3-192 0,-1-1-112 0,-1 0-16 15,1-1-16-15,0 1 0 31,1-1-816-31,-1-1-144 0,2 0-48 0,-3-1-13440 0</inkml:trace>
  <inkml:trace contextRef="#ctx0" brushRef="#br0" timeOffset="111219.13">30747 11650 13823 0,'2'-7'608'0,"-2"4"128"0,-1 2-592 0,1-1-144 0,1 4 0 0,-1-2 0 0,-1 1 640 0,0 1 80 0,-4 0 32 0,0 3 0 15,-5 3 608-15,-3 5 128 0,2-1 32 0,-2 4 0 16,-2 1-432-16,-1 3-64 0,2 0-32 0,0 2 0 15,1 2-512-15,3 0-96 16,10-24-32-16,-11 50 0 0,11-50-352 0,0 0 0 0,5 77 0 0,-5-77 0 16,0 0-160-16,0 0 0 0,47 72 0 0,-47-72 0 0,0 0 560 0,64 39 112 15,-35-28 32-15,2-3 0 16,2-1 720-16,1-2 144 0,0-4 16 0,0-1 16 0,0-1 224 0,-1-4 64 16,3 1 0-16,-2-4 0 0,-2-1-704 0,-4-2-144 15,-1-2-32-15,-4-1 0 0,-5-2-192 0,-2 4-32 16,-2 0-16-16,-3-2 0 0,-1-1-32 0,-4-5-16 15,-3-3 0-15,-6-3 0 0,-10-4-128 0,-3-3-32 0,-1 2 0 0,-1 0 0 16,-2 2-176-16,-1-1-32 0,1 3-16 0,-1 3 0 16,0 3-176-16,1 2 0 0,-4 5 0 0,2 2 0 31,-1 3-640-31,-2 5-96 0,-1 3-32 0,-2 3-13216 0,-3 8-2656 0</inkml:trace>
  <inkml:trace contextRef="#ctx0" brushRef="#br0" timeOffset="113703.66">20019 10636 911 0,'1'-2'0'0,"1"-1"0"0,-2 2 0 0,1 0 0 0,-1-2 768 0,0 0 64 16,2-3 0-16,-2-5 16 0,0-3 640 0,-2-5 128 16,-2-2 32-16,-2 0 0 0,-1 0 400 0,-3-2 96 15,-1 4 16-15,-2-1 0 0,-1 0-176 0,0 2-48 16,-1-1 0-16,-2 1 0 0,-3-3-768 0,-4-1-144 16,-3 3-48-16,-1-1 0 0,-5 2-448 0,-3 1-80 15,-7 0-32-15,-3 0 0 0,-3 3-240 0,3 1-48 16,3 2-128-16,11 1 192 0,8 3 0 0,-3 0 0 0,-10-2 0 0,-9-1 0 15,-12-1 128-15,-9 0 0 0,-6-2 16 0,0 2 0 16,-1-1-16-16,8 2 0 0,9 2 0 0,-4-1 0 16,-4 1 0-16,-7-1-16 0,-8 2 0 0,-1 3 0 15,7 0 80-15,4 0 0 0,10 2 16 0,3 2 0 16,3 4-400-16,-1 1 0 0,-4 2 128 0,0 4-128 16,2 0 0-16,3 2 0 0,5 0 0 0,2 2 0 15,8 4 0-15,-1 1 0 0,-1 5 0 0,-1 3 0 0,-2 2 176 0,2 2-48 16,1 2-128-16,4 0 192 0,5 3-192 0,-1-2 0 15,-1 1 128-15,5-1-128 16,3-1 0-16,6-3 0 0,20-31 0 0,-22 61 0 0,22-61 0 0,-21 65 0 16,6-34 0-16,15-31 0 0,0 0 0 0,-1 96 0 15,1-96 128-15,0 0-128 16,23 96 0-16,-23-96 176 0,0 0-176 0,49 78 160 16,-49-78-160-16,0 0 0 0,59 56 0 0,-33-40 128 0,-4-5-128 0,11 2 0 15,6-4 0-15,8 1 128 0,5 0 80 0,1-1 16 16,-3 1 0-16,-4-2 0 0,-4-1 64 0,9 0 16 15,12-1 0-15,14-2 0 0,6 0-80 0,7 1-16 0,8 2 0 0,-1-2 0 16,-3 1-208-16,-3 0 176 0,-2-5-176 0,0 0 160 16,2 1-160-16,-2-1 160 0,-4-1-160 0,-3-1 160 15,-5-2 16-15,-2-1 0 0,0 0 0 0,-4-2 0 16,-6 2 16-16,2-5 0 0,4 1 0 0,1-4 0 16,-4 0 0-16,-9-1 16 15,-9-1 0-15,-8-2 0 0,-5 2 32 0,-5-1 0 0,-5-1 0 0,-4 1 0 16,-4-1 48-16,-3 0 16 0,-3 1 0 0,-3-2 0 15,0 1-16-15,-3 1 0 0,-2-1 0 0,1 4 0 16,-2-1-288-16,-1 2 160 0,0 1-160 0,-3 1 128 0,0 2-336 0,-3 0-80 16,-1 1-16-16,-1 2 0 31,-2 3-400-31,-1 1-96 0,-3 1-16 0,-5 5-11840 0,-1 1-2368 0</inkml:trace>
  <inkml:trace contextRef="#ctx0" brushRef="#br0" timeOffset="114922.39">16451 10405 12895 0,'-3'-4'1152'0,"-1"-2"-928"0,1 2-224 0,0 0 0 16,-1-2 1648-16,-6-2 272 0,-7-9 64 0,-14-10 16 16,-12-8 624-16,-12-3 128 0,-4 2 32 0,-6 4 0 15,-1 2-1088-15,-1 5-224 0,2 2-32 0,-4 2-16 16,-7 1-656-16,-5 0-144 0,2 2-32 0,-8-3 0 16,-11-3-368-16,-8 1-80 0,-3 6-16 0,-4 2 0 15,0 1-128-15,-3 1 0 0,-4 0 0 0,-3 7 0 0,-1 6 0 0,6 2 0 16,6 1 0-16,7 5 0 0,6 8 0 0,6 2 0 15,4 3 0-15,3 5 128 0,3 1 128 0,5 5 32 16,7 3 0-16,4 4 0 0,3 0-144 16,5 3-16-16,4 2-128 0,8 0 192 0,10-2-192 0,6 1 0 0,4-1 128 15,5 1-128-15,3-1 0 0,19-42 0 16,-25 79 0-16,25-79 0 0,-11 85-192 0,11-85 64 16,8 83 128-16,-8-83-208 0,28 82 80 0,-28-82 128 15,51 78-208-15,-51-78 80 0,71 68 128 0,-29-39 0 0,6 0 0 0,2-3-128 16,5 0 128-16,-14-6 0 0,-9-3 0 0,8 0 0 15,11 4 144-15,12-2-144 0,14 1 192 0,7-3-192 16,8-4 304-16,-1-5-48 0,-4-2-16 0,6-5 0 16,10-2 96-16,3-6 32 0,0 0 0 0,-7-3 0 15,-6 0-96-15,4-3-16 0,3 1 0 0,2-5 0 16,1-3 16-16,-4-1 0 0,-8 0 0 0,-6-1 0 0,-6 3 96 0,-11-3 16 16,-11 1 0-16,-11 0 0 0,-6-2 48 0,-6 2 16 15,-6 1 0-15,-7 1 0 16,-4-1-192-16,-6 3-16 0,-4 1-16 0,-2 2 0 0,-4 3-224 0,-2 0-256 15,-4 1 48-15,-6-1 16 16,-7 2-912-16,-11 1-176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7:34:09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2701 14249 16575 0,'0'0'1472'0,"0"-1"-1168"0,0 1-304 0,0-1 0 0,0 1 1584 0,-1 0 256 0,1-2 48 0,0 1 16 0,-1-1 1008 0,1 1 208 0,0 1 32 0,1 1 16 15,0 2-1472-15,1 0-288 0,1 1-64 0,-2 2-16 16,2 1-656-16,-2 1-128 16,2 4-32-16,0-1 0 0,-2 2-176 0,1 1-32 0,-2 1-16 0,1 1 0 15,1 1-32-15,-1 1-16 0,0 1 0 0,1-2 0 16,-1 1-64-16,-1 0-16 16,0-18 0-16,0 0 0 0,3 55-160 0,-3-55 128 0,3 41-128 0,-3-41 128 15,3 46-128-15,-3-25 0 0,0-21 144 0,3 41-144 16,-3-41 0-16,0 0 128 0,2 53-128 0,-2-37 0 0,-1-2 128 0,0-1-128 15,1-2 160-15,-3 0-160 0,1 1 224 0,-1-2-48 16,1 0-16-16,-1-2 0 0,1-1 32 0,1-1 16 16,0-1 0-16,-1 0 0 0,2-1 0 0,0-1 0 15,0 0 0-15,0-2 0 0,2-1-32 0,-1 0-16 0,3 0 0 0,-1-1 0 16,3-1-32-16,-1-1 0 0,2 0 0 0,2-1 0 16,-1 0 0-16,1-2 0 0,1 2 0 0,0-2 0 31,1 1-128-31,-1-1 160 0,0 0-160 0,0 2 160 15,-2 1-160-15,1-1 128 0,3 1-128 0,2-1 128 16,-1 1-128-16,1 2 0 0,2-2 0 0,-2 0 128 16,1 2-128-16,0-1 0 0,-1 1 0 0,0 0 128 15,-14 1-128-15,38-3 0 0,-18 0 0 0,-20 3 128 16,41-3-128-16,-41 3 0 0,44-3 0 0,-44 3 0 16,40-1 0-16,-40 1 0 0,0 0 128 0,63 0-128 0,-63 0 0 0,0 0 0 15,60 6 0-15,-60-6 0 0,0 0 0 0,60 2 0 16,-60-2 0-16,41 0 0 0,-41 0 0 0,43 0 0 15,-43 0 0-15,43 0 0 0,-43 0 0 0,0 0 0 16,56 0 0-16,-39 2 0 0,0-2 0 0,0 1 0 16,2-1 0-16,-19 0 0 0,0 0 0 0,62 4 0 15,-62-4 128-15,46 2-128 0,-46-2 0 0,47-2 0 16,-47 2 0-16,45-1 0 0,-45 1 0 0,45-3 128 16,-45 3-128-16,47-4 0 0,-47 4 0 0,44-4 128 15,-22 1-128-15,0 1 0 0,-1 1 0 0,-3 0 128 16,3-1-128-16,-1 1 0 0,-2 1 0 0,-1 0 0 0,0 1 128 0,0-1-128 15,-1 2 0-15,1-2 0 0,-17 0 0 0,0 0 0 16,58 2 0-16,-58-2 0 0,0 0 0 0,65 2 0 16,-65-2 0-16,0 0 0 0,66 0 0 0,-66 0 0 15,47 0 0-15,-47 0 0 0,51-3 0 0,-51 3 0 16,52-1 0-16,-52 1 0 0,45-3 0 0,-45 3 0 16,45-3 0-16,-45 3 0 0,0 0 0 0,60-1 0 15,-43-1 0-15,-17 2 0 0,0 0 0 0,46 2 0 16,-32-2 0-16,0 0 0 0,-14 0 0 0,0 0 0 15,0 0 0-15,63 5 0 0,-63-5 0 0,0 0 0 0,52 4 0 16,-52-4 0-16,0 0 0 0,52 0 0 0,-52 0 0 16,0 0 0-16,52-1 0 0,-52 1 0 0,0 0 0 0,55-3 0 15,-55 3 0-15,0 0 0 0,47-4 0 0,-47 4 0 16,0 0 0-16,44-4 0 0,-44 4 0 0,0 0 0 16,42-3 0-16,-42 3 0 0,0 0 0 0,0 0 0 15,54-1 0-15,-54 1 0 0,0 0 0 0,0 0 0 16,49-3 0-16,-37 3 0 0,-1 0 0 0,0 0 0 15,1 0 0-15,-1 0 0 0,-11 0 0 0,0 0 0 16,0 0 0-16,0 0 0 0,56 8 0 0,-44-6 0 16,-1-1 0-16,-11-1 0 0,0 0 0 0,0 0 0 0,0 0 0 0,0 0 0 15,64 17 0-15,-64-17 0 0,0 0 0 0,0 0 0 16,0 0 0-16,0 0 0 0,52 3 0 0,-45-5 0 16,1 1 0-16,-2 0 0 0,1 1 0 0,-1-2 0 15,-1 1 0-15,0-1 0 0,0 1 128 0,1-1-128 16,-2 1 0-16,0 0 0 0,-1-2 0 0,1 0 0 15,1 0 0-15,-1-1 128 0,0 0-128 0,2-1 0 16,-2 1 144-16,2 0-144 0,-2-2 160 0,2 1-160 16,-4 0 192-16,3 1-64 0,-1 0-128 0,0-2 192 0,0 1-64 15,-2-2 0-15,-2 1-128 0,1-1 192 0,3 0-48 0,2 0-16 16,-2-2 0-16,-1-1 0 16,-4 2 64-16,1-3 0 0,0 1 0 0,1-2 0 0,2 1 0 0,0 0 16 15,-3-3 0-15,1-2 0 0,-2 2 80 0,1-2 16 16,-2 1 0-16,1-3 0 15,0 2-16-15,-1-2 0 0,2 1 0 0,0 0 0 16,0 0-144-16,2-2-16 0,-1 4-128 0,0 1 192 0,2 0-192 0,0 0 176 16,0 2-176-16,-2-1 160 0,1 2-160 0,-1 1 128 15,0 0-128-15,1 1 128 0,-2 0-128 0,0 1 192 16,-2-1-192-16,0 2 192 0,0 0-32 0,-2 0 0 16,-2 1 0-16,1 1 0 0,2-1 272 0,0 2 48 15,4-2 16-15,-1 2 0 0,-1-2-496 0,-2 2 0 0,-4 1 0 0,2 0 0 16,-1 0 0-16,3 1 0 0,3-1 0 0,0 0 0 15,-3 0 0-15,0 2 0 0,-1-2 0 0,-4 2 0 16,-4-1 0-16,1 1 0 0,4 1 0 0,-1 0 0 16,3 0 0-16,1-2 0 0,0 2 0 0,0 0 0 15,-1 0 0-15,1 0 0 0,-3 0 0 0,-1 0 0 16,-7 2 0-16,-3-2 0 0,-5 0 0 0,-1-2 0 16,0 1 0-16,0 1 128 0,-2 0-128 0,2-2 64 0,4 2-64 0,0 0 0 31,3-1 0-31,-3 1 0 0,3-1 0 0,-2 1 0 0,-1-2 0 0,-1 1 0 0,-1 1 0 0,1 0 0 15,0 1 0-15,0-1 0 0,0 2 0 0,-2-1 0 16,0-1 0-16,-1 1 0 0,0 2 0 0,0-1 0 16,-1 1 0-16,0-2 0 15,-2 0 0-15,0 2 0 0,1-1 0 0,0-1 0 0,-1 0 0 0,0 2 0 16,0 0 0-16,2-2 0 0,1 1 0 0,-2-1 0 16,2 2 0-16,0-1 0 0,0 0 0 0,0 1 0 15,-1 0 0-15,-1 1 0 0,2-1 0 0,-1 0 0 0,-2 0 0 16,0 1 0-16,0-1 0 0,-2 0 0 0,-4 1 0 0,1 0 0 15,-1 0 0-15,1 1 0 0,-4-3 0 0,2 3 0 16,5-1 0-16,-2 0 0 0,1 0 0 0,-1-1 0 16,0 1 0-16,0 1 0 0,1-1 0 0,2-1 0 15,0 0 0-15,-1 1 0 0,3-1 0 0,-3-1 0 16,1 3 0-16,0-3 0 0,1 1 0 0,0 0 0 16,-1 0 0-16,0 0 0 0,2-2 0 0,2 2 0 15,2-2 0-15,-1-1 0 0,3 2 0 0,0-2 0 16,2-2 0-16,-2 2 0 0,2-1 0 0,-2 0 0 0,0-2 0 0,3 1 0 31,-1 1 0-31,1 0 0 0,-1-1 0 0,-1 1 0 16,0 1 0-16,3 0 0 0,2 0 0 0,-2 0 0 15,-3 0 0-15,-3 1 0 0,1 1 0 0,1-2 0 16,2 1 0-16,-2 0 0 0,2-1 0 0,1 2 0 16,-1-2 0-16,1 0 0 0,1 1 0 0,2-2 0 15,0 1 0-15,0 0 0 0,1 1 0 0,2-1 0 16,-1 0 0-16,1-1 0 0,1 1 0 0,-2 0 0 15,0-2 0-15,1 2 0 0,-2-1 0 0,2 1 0 16,0-1 0-16,-1-1 0 16,5 1-512-16,-1-1-80 0,2 1-32 0,1 1 0 15,2 0-848-15,1 1-192 0,4 1-16 0,1-1-14112 0,2 2-2816 0</inkml:trace>
  <inkml:trace contextRef="#ctx0" brushRef="#br0" timeOffset="1932.29">2797 14805 6447 0,'-1'0'576'0,"1"0"-576"0,0 0 0 0,0 0 0 0,0 0 2000 0,-1 0 304 0,1 1 48 0,-2 0 16 0,-1 4 1184 0,2 0 240 15,-2 1 48-15,2 3 16 0,-1-1-928 0,2 0-192 16,0 4-48-16,0-1 0 0,2 3-1440 0,-2 0-288 0,1 2-64 0,2 1-16 15,-2-2-432-15,-1-15-64 0,0 0-32 0,9 64 0 16,-9-64-96-16,6 47-32 16,-6-47 0-16,4 48 0 0,-4-48-96 0,7 55-128 0,-7-55 176 0,7 53-176 15,-7-53 160-15,7 50-160 0,-7-50 128 0,0 0-128 16,10 62 192-16,-10-62-64 0,0 0 0 0,11 54 0 16,-11-54 0-16,0 0-128 0,0 0 192 0,0 0-64 15,20 58 48-15,-17-50 0 0,1-1 0 0,-1-1 0 16,0-1 48-16,-2 0 16 0,2-3 0 0,-2 1 0 0,2-1 16 15,-1-1 0-15,-1-1 0 0,0 0 0 0,1 0 32 0,-2-1 16 16,3 1 0-16,-2-3 0 0,0 1 0 0,1 0 0 31,-1-3 0-31,1 3 0 0,0-3-80 0,1 1-16 16,2 1 0-16,-3 0 0 0,3 1-80 0,-1-1-128 0,1 0 176 0,0 0-176 0,0 2 0 0,1-1 0 16,0 1 0-16,-1 0 0 0,2-1 0 0,0 1 0 15,2-1 0-15,-2 1 0 0,1-1 0 0,2 0 0 16,0 0 0-16,0 1 0 0,0-1 0 0,1 0 0 15,2 0 0-15,0 1 0 0,1-1 128 0,1 2-128 0,-15 0 0 0,0 0 0 16,50 0 0-16,-35 0 0 16,4 0 0-16,-1 0 0 0,-18 0 0 0,0 0 0 0,59 2 0 0,-59-2 0 15,43 1 0-15,-43-1 0 0,41 2 0 0,-21-2 0 16,-20 0 0-16,0 0 0 0,62 7 0 0,-62-7 0 16,41 2 0-16,-23-2 0 0,0 2 0 0,-1-2 0 15,0 1 0-15,0 1 0 0,2-2 0 0,-4 0 0 16,1 1 0-16,2-1 0 0,2 0 0 0,1 0 0 15,2-1 0-15,-4 1 0 16,3-2 0-16,-3 1 0 0,3 1 0 0,-1-3 0 16,1 2 0-16,0-2 0 0,0 1 0 0,-1 1 0 0,-21 1 0 0,41-1 0 0,-41 1 128 0,40-2-128 31,-22 2 0-31,1 0 0 0,-19 0 0 0,0 0 0 16,59 2 0-16,-41-2 0 0,-1 0 128 0,-1 0-128 15,1 0 0-15,-2-2 0 0,2 1 0 0,-1-1 0 16,1 1 0-16,0 0 0 0,0-1 0 0,-2 1 0 15,1-1 128-15,-1 1-128 0,2-1 0 0,0 2 0 16,0-1 0-16,-1 0 0 0,1-2 128 0,0 3-128 16,2-2 0-16,-19 2 0 0,43-1 128 0,-43 1-128 0,45-3 0 15,-45 3 0-15,42-3 0 0,-42 3 0 0,44-4 0 0,-44 4 0 16,45-4 128-16,-22 1-128 0,-23 3 0 0,41-3 0 16,-24 2 128-16,0-1-128 0,-2 1 0 0,1 1 0 15,2-1 0-15,-1-1 0 0,-17 2 0 0,38-1 0 16,-38 1 0-16,0 0 0 0,55-2 0 0,-55 2 0 15,39-3 0-15,-39 3 0 0,43-2 0 0,-43 2 0 16,46-3 0-16,-46 3 0 0,43-3 0 0,-43 3 0 16,0 0 0-16,54-3 0 0,-54 3 0 0,0 0 0 15,44 2 128-15,-44-2-128 0,0 0 0 0,0 0 0 16,0 0 0-16,52 4 0 0,-42-3 0 0,-2 1 0 16,1-1 0-16,-1 0 0 0,-1 1 0 0,1-1 0 0,-1 1 128 0,0-1-128 15,-2-1 0-15,2 0 0 0,-1 0 0 0,0 0 160 16,-1 0-160-16,1-1 128 15,0-1-128-15,-1 2 0 0,1-1 144 0,0 1-144 0,1 0 0 0,-2 0 0 16,2-2 0-16,-1 2 128 0,1 0-128 0,0 0 0 16,0 0 0-16,-1 2 0 0,1-2 0 0,0 1 0 15,-1-1 0-15,-1 0 0 0,1 0 0 0,-2 0 0 16,0-1 0-16,-1 1 0 0,1-2 0 0,-1 1 0 16,2 0 0-16,-3-2 0 0,0 0 0 0,1 0 128 15,-2 0-128-15,2 1 0 0,-2-3 240 0,2 1-32 0,-2-2 0 0,2 1 0 16,-1 1 16-16,-1-4 0 0,1 1 0 0,-1-3 0 15,0 2-48-15,1-3-16 0,-1-1 0 0,1 1 0 16,-1 0 0-16,0-1 0 0,1 1 0 0,-1 0 0 16,1-3-160-16,-1 2 192 0,0 0-192 0,2-1 192 15,-1-1-64-15,1 0-128 0,-1 0 192 0,0-2-64 16,1-1 64-16,-1 0 0 0,1-1 0 0,-1-1 0 16,0 1 320-16,0-2 64 0,-4 3 0 0,4 0 16 15,-1-1-464-15,-1-2-128 0,0 2 0 0,2 0 0 16,-2 2 0-16,0 0 0 0,0 1 0 0,-2 1 0 0,1 1 0 15,1 2 0-15,-2-1 0 0,2 1 0 0,-1 1 0 0,1-1 0 16,-1 3 0-16,1-2 0 0,-2 3 0 0,2-2 0 16,-1 2 0-16,1 0 96 0,0 0-96 0,-2 1 0 15,2 1 0-15,-1 0 0 0,1 3 0 0,-1-1 0 16,-1 1 0-16,2 2 0 0,0 0 0 0,-3 0 0 16,1 2 0-16,-3 1 0 15,0-1 0-15,-1 1 0 0,-1 0 0 0,-3 3 0 0,0-2 0 0,-1 2 0 16,-2-4 0-16,2 1 0 0,0 1 0 0,-4-1 0 15,1 1 0-15,-1-1 0 0,-2 2 0 0,0-1 0 0,0 0 0 0,-1-1 0 16,-1 1 0-16,-1 0 0 0,-2 1 0 0,-4-3 0 16,1 3 0-16,-3-3 0 0,-2 1 0 0,-2 0 0 15,-1-1 0-15,-4-1 0 16,-6-1 0-16,-4-1 0 0,2 1 0 0,1-2 0 16,6-1 0-16,2 0 0 0,5 1 0 0,-1-3 0 0,1 3 0 0,-2-3 0 15,-1 3 0-15,-4-1 0 0,-3-2 0 0,0 0 0 16,2 2 0-16,-5-1 0 0,-4-2 0 0,-3 0 0 15,-3 1 0-15,4-2 0 0,4 1 0 0,3-1 0 16,-1 1 0-16,-3 2 0 0,-4-2 0 0,-2 4 0 16,-2-3 0-16,-5 1 0 0,-2-1 0 0,-2 0 0 0,7 0 0 0,3-1 0 15,2-1 0-15,1 0 0 0,0 0 0 0,4 1 0 32,6-1 0-32,0 1 0 0,2 1 0 0,2-1 0 0,3 0 0 0,4 2 0 15,5 0-1168-15,2 0-240 0,4 0-32 0,2-1-15152 16,5 4-3040-16</inkml:trace>
  <inkml:trace contextRef="#ctx0" brushRef="#br0" timeOffset="6896.82">18471 7359 29487 0,'1'-1'2624'0,"-1"-2"-2112"0,2 2-512 0,-2-1 0 0,0 1 1888 0,0-2 272 0,1-2 48 0,-1-4 16 16,1-2-432-16,1-2-96 0,-2 2-16 0,-2-2 0 15,0 3-768-15,-3 0-144 0,1 2-48 0,-3 2 0 16,0 2-224-16,-3 2-48 0,-1 4-16 0,-3 1 0 15,-3 2-224-15,-3 4-32 0,-1 2-16 0,-3 2 0 16,-2 4-160-16,-1 0 0 0,2 3 144 0,1-2-144 16,1 2 0-16,5-2 0 0,1 0 0 0,4-1 128 15,2 0-128-15,4-1 0 0,3-1 0 0,1-1 0 0,2 1 0 0,2-1 0 16,2 0 0-16,1-3 0 0,2 2 0 0,-2-3 0 16,0 1 0-16,3-1-128 0,2 0 128 0,-1-2 0 15,-8-8 0-15,0 0 0 0,0 0 0 0,0 0 0 16,65 37 0-16,-65-37 0 0,0 0 0 0,0 0 0 15,58 17 0-15,-45-13 128 0,2-1-128 0,-1 0 0 16,1 0 0-16,-1-2 0 0,-2-1 0 0,0 0 0 0,-1 0 0 0,2-1 0 31,-1-2-640-31,0 0-32 0,-1 0-16 0,0-1 0 16,1 1-432-16,-1-1-96 0,0 0 0 0,1 1-17968 0</inkml:trace>
  <inkml:trace contextRef="#ctx0" brushRef="#br0" timeOffset="7349.51">18709 7439 11967 0,'0'-2'1072'0,"2"2"-864"16,-2 0-208-16,0 0 0 0,0 0 2464 0,0 0 448 15,-2 0 96-15,2 2 0 0,-1-1 1232 0,-2 3 240 16,0 2 64-16,1 1 0 0,-1 1-2864 0,0 2-560 15,2-1-112-15,-1 2-32 0,2 0-496 0,0 1-96 16,3-1-32-16,1-1 0 0,2 1-160 0,-1-1-48 16,-5-10 0-16,0 0 0 0,0 0-16 0,0 0-128 15,0 0 192-15,58 54-64 0,-58-54-128 0,0 0 128 16,0 0-128-16,0 0 128 0,68 34-128 0,-68-34 0 16,0 0 0-16,51 11 0 0,-35-10 0 0,1 1 0 0,-1-2 0 15,0-2 0-15,-6 1 0 0,1-2 128 16,3-1-128-16,2-3 0 0,-1-2 224 0,0-1-32 0,-4 1-16 0,-1-1 0 15,-3-2 176-15,0 0 32 0,0-1 16 0,-3 0 0 16,-2-1 208-16,-2-3 32 0,-3 2 16 0,-3-4 0 16,2-1 48-16,-5 1 16 15,1-1 0-15,-2 0 0 0,0 2-80 0,0 1-32 0,0 4 0 0,-1-1 0 16,-3 1-208-16,-2 2-32 16,1 2-16-16,-1 2 0 0,1 2-176 0,-4-1-48 15,1 3 0-15,0 2 0 0,1-1-128 0,0 4 0 16,0 1 0-16,-2 0 0 0,4 1-288 0,1 0-96 0,1 2 0 15,5-2-16 1,1 2-704-16,2-2-144 0,2 1-32 0,5 1 0 0,-1 0-400 0,2-1-96 0,3 2-16 0,1 1-18736 16</inkml:trace>
  <inkml:trace contextRef="#ctx0" brushRef="#br0" timeOffset="7950.57">19142 7362 23951 0,'-5'0'1056'15,"3"0"224"-15,0 0-1024 0,1 0-256 0,-1 0 0 0,2 0 0 0,0 0 2400 0,-1 0 416 0,1 2 96 0,-1-1 16 0,1 1-576 0,1 0-112 0,2 1-32 0,1 1 0 16,2 1-1216-16,1-1-240 0,1 3-48 0,1 0-16 16,1 0-240-16,-10-7-64 0,0 0 0 0,0 0 0 15,53 34-192-15,-53-34-64 0,0 0 0 0,0 0 0 16,54 37-128-16,-54-37 0 0,0 0 0 0,0 0 0 0,0 0 0 0,56 48 0 16,-56-48 0-16,0 0 0 0,0 0 0 0,0 0 0 15,60 51 0-15,-60-51 0 0,0 0 0 0,0 0 0 16,0 0 0-16,52 41 0 0,-52-41 0 0,0 0 0 15,0 0-176-15,0 0 176 0,0 0 0 0,55 41-128 16,-48-37 128-16,0 0 0 0,-1-1 0 0,0-3 0 16,-2 1 0-16,0-2 0 0,0-1 0 0,-1 0 176 15,1-3-16-15,-1 0 0 0,0-1 464 0,0-1 80 0,0-1 32 16,-2-2 0-16,-1 3 48 0,2-2 16 0,-1-1 0 0,-1-3 0 16,1 1-144-16,-1-1-16 0,0-1-16 0,0 0 0 15,2 0-80-15,-1-2-16 16,2 1 0-16,0-2 0 0,0 1 112 0,-1 1 0 0,1 0 16 0,0 3 0 15,0 0-528-15,-2 4-80 0,2 1-48 0,-1 0 0 16,-1 1 0-16,0-1 0 0,1 1 0 0,-2 2 0 16,1-1 0-16,1 2 0 0,-1 0 0 0,0 0 0 15,-1 2 0-15,2-2 0 0,-2 3 0 0,0-2 0 16,0 1 0-16,-2 0 0 0,4 1 0 0,-2 0 0 31,0-2-816-31,0 2-144 0,0 0-48 0,1 0 0 16,-1 2-880-16,0-1-176 0,0 0-48 0,0 2-20368 0</inkml:trace>
  <inkml:trace contextRef="#ctx0" brushRef="#br0" timeOffset="8411.29">20303 7061 30399 0,'-1'-4'1344'0,"-2"3"288"0,0-1-1312 0,1 1-320 0,1 1 0 0,-2 0 0 0,-1 1 1840 0,-3 1 288 0,-6 2 64 0,-5 3 16 0,-3 1-960 0,-3 4-192 15,-2 2-32-15,2 0-16 16,3 0-512-16,1 3-112 0,-1 3 0 0,0 3-16 0,2 2-64 0,3 0-16 16,1 2 0-16,4 0 0 15,1 1-96-15,3 1 0 0,7-29-16 0,-8 57 0 0,8-57-176 0,0 0 128 16,2 71-128-16,-2-71 128 0,0 0 0 0,0 0 0 15,24 76 0-15,-24-76 0 0,0 0 64 0,0 0 0 16,41 61 0-16,-41-61 0 0,0 0 16 0,0 0 16 0,54 45 0 0,-54-45 0 16,0 0-48-16,0 0-16 0,52 30 0 0,-40-26 0 15,-4-1-160-15,1-1 0 0,-1-1 0 0,1-2 128 16,-2 1-736 0,-2-3-160-16,2 1-16 0,0-1-19696 0</inkml:trace>
  <inkml:trace contextRef="#ctx0" brushRef="#br0" timeOffset="9664.4">20684 7077 11967 0,'-2'0'1072'0,"0"-2"-864"0,4 1-208 0,-1 1 0 0,-1 0 1424 0,1 0 240 0,-1-1 64 0,2-1 0 16,-1 2 1712-16,1 2 336 0,2 0 80 0,-1 4 16 15,1 1-1568-15,2 2-304 0,-6-9-64 0,0 0-16 16,0 0-1008-16,0 0-208 0,26 72-32 0,-26-72-16 15,0 0-336-15,20 65-80 0,-20-65-16 0,0 0 0 0,16 65-32 0,-16-65 0 16,0 0 0-16,0 0 0 0,15 73 0 0,-15-73-16 16,0 0 0-16,0 0 0 0,0 0 48 0,12 65 16 15,-11-55 0-15,-1-1 0 0,0-2 0 0,-3 0 0 16,2 0 0-16,-2 0 0 0,1-3-48 0,0 2-16 16,0-2 0-16,1 0 0 0,-2-1-48 15,0 0 0-15,2-2 0 0,-1-1 0 0,1 2 32 0,1-4 0 16,-2 1 0-16,2-2 0 0,0-1 144 0,2-2 16 15,1-1 16-15,0-3 0 0,1-1 64 0,-1 0 16 16,1-1 0-16,2 0 0 0,-1-4-80 0,4-1-16 0,-1 0 0 0,1 2 0 16,-2 0-128-16,1 3-48 0,1-1 0 0,-1 0 0 15,1 2-144-15,-1 4 0 16,-1 0 0-16,2 3 0 0,-4 1 0 0,2 1 0 0,0 4 0 0,0-1 0 16,2 5 0-16,-1-1 0 0,-8-5-128 0,0 0 128 15,0 0 0-15,0 0-176 16,39 56 176-16,-39-56-128 0,0 0 128 0,0 0 0 15,26 69-144-15,-26-69 144 0,0 0 0 0,0 0 0 0,0 0 0 0,20 63 0 16,-17-53 0-16,-2-3 0 16,1 2 0-16,1-4 0 0,-2 1 0 0,0 0 0 0,-1-2 0 0,0 0 0 0,2 0 0 0,-4-1 0 15,2 0 0-15,0-1 0 0,-1 0-320 0,1 0 16 16,0-2 0-16,0 1 0 16,0 1-752-16,0-2-160 0,0 0-16 0,0-2-19568 15</inkml:trace>
  <inkml:trace contextRef="#ctx0" brushRef="#br0" timeOffset="9949.56">21317 7391 29487 0,'0'1'2624'0,"0"0"-2112"0,0 1-512 0,0-1 0 0,-1 1 1664 0,1-1 208 0,-2 5 48 0,0 1 16 0,0 4-64 0,-1 0-16 0,2 2 0 0,-1 0 0 16,2-1-1088-16,-1 1-240 0,1-2-32 0,0 1-16 16,1-1-80-16,-1-1-16 0,0-2 0 0,2 1 0 15,-1-2-64-15,1-1 0 0,-1-1-16 0,-1 1 0 16,2-2-112-16,-1 0 0 0,2-1-16 0,-2 0 0 16,2-2-176-16,0-1 0 0,1 0 0 0,0 0 0 15,1-1-656-15,-1 0-112 0,1-2-32 0,0 0-19696 16</inkml:trace>
  <inkml:trace contextRef="#ctx0" brushRef="#br0" timeOffset="10470.92">21635 7495 23951 0,'9'-3'1056'0,"-5"2"224"0,1-1-1024 0,0 1-256 0,-3 0 0 0,0-1 0 15,1-1 2672-15,1 1 464 0,4-3 112 0,4 0 16 16,-1-2-1024-16,0 0-192 0,-1-1-32 0,-1 1-16 16,-2 0-960-16,0-1-192 0,-3-1-32 0,-1 1-16 15,-2-1-160-15,-1 0-48 0,-1-1 0 0,-3-2 0 16,-2 2-80-16,-1 1-32 0,-3-3 0 0,-1 4 0 16,-1-1-192-16,-2 2-32 0,-3 0-16 0,-1 3 0 15,0 1-240-15,1 3 128 0,-2 2-128 0,0 0 0 0,0 4 0 0,-1 0 0 16,5 2 0-16,1 2 0 0,2 3 0 0,4-1 0 15,4 3 0-15,1-1 0 0,3-14 0 0,0 0-128 16,0 0 128-16,0 0-208 16,21 69-208-16,-21-69-32 0,0 0-16 0,0 0 0 0,0 0 144 0,51 32 16 15,-40-29 16-15,-1-3 0 0,3 0 288 0,-2-1 0 16,2-1-128-16,-2 0 128 0,0-1 0 0,1 0 0 16,-1 2 0-16,-1-1 144 0,-2 1 48 0,1 1 0 15,-2 1 0-15,1 2 0 0,-1 1 0 0,1 2 16 16,-8-6 0-16,0 0 0 0,0 0-208 0,0 0 176 0,38 65-176 15,-38-65 160-15,0 0-160 0,0 0 0 0,21 75 0 0,-21-75 0 16,0 0 0-16,0 0 0 0,11 70 0 0,-11-70 0 16,0 0 0-16,-7 46 0 0,1-31 0 0,-1-1 0 15,-1 0 0-15,-3-2 0 0,-1-2 0 0,0-1 0 16,-3-2 0-16,3-1 0 0,-2-2 0 0,0-1 0 16,-1 0 192-16,3 0 48 0,-1-3 16 0,2-2 0 15,-1 0 208-15,2-1 48 0,2-1 16 0,1-1 0 16,0 0-272-16,1-2-64 0,1-3-16 0,0 0 0 15,3-3-384-15,0 0-80 0,1 2-16 0,2-2 0 16,1-1-1184-16,0 0-240 0</inkml:trace>
  <inkml:trace contextRef="#ctx0" brushRef="#br0" timeOffset="10934.37">21902 7011 33167 0,'1'-6'1472'0,"-1"4"304"0,2 1-1424 0,-2 1-352 0,1 0 0 0,-1 0 0 0,0 1 1840 0,0 4 288 0,2 2 64 0,-1 4 16 15,-1-11-912-15,0 0-176 0,3 58-32 0,-3-58-16 16,0 0-448-16,3 75-96 0,-3-75-16 0,0 55 0 16,0-55-208-16,-2 58-48 0,2-58-16 0,0 56 0 15,0-56-240-15,0 0 128 16,3 74-128-16,-3-74 0 0,0 0 0 0,0 0 0 0,4 66 0 15,-4-54 0-15,2-3 128 0,-2-2-128 16,0 1 0-16,0-4 144 0,0 0-16 0,0-1-128 0,0-2 192 0,-2-1-64 16,4 0 160-16,-2-1 32 0,1-2 0 0,-1-1 0 15,2 0 64-15,0-4 32 0,0 0 0 0,1-3 0 16,0-2-32-16,-1-1-16 16,3-3 0-16,-1 0 0 0,0 0-48 0,2 0-16 0,2-3 0 0,-1 2 0 15,0 4-176-15,0 1-128 0,2 2 192 0,-1 1-192 0,1 1 0 0,-1 5 0 16,2 1 0-16,1 3 0 0,1 2 0 0,-12-2 0 15,0 0 0-15,0 0-144 0,55 34-32 0,-55-34 0 16,0 0 0-16,0 0 0 0,56 55 16 0,-56-55 0 16,0 0 0-16,0 0 0 0,46 53 160 0,-46-53 0 15,0 0 0-15,0 0 0 16,0 0 0-16,0 0 0 0,0 0 0 0,0 0 0 0,43 48 0 0,-41-45 0 0,-1-1 0 16,-1-1 0-1,0 1-736-15,-1-2-112 0,-2-2-32 0,-1 2-21520 0</inkml:trace>
  <inkml:trace contextRef="#ctx0" brushRef="#br0" timeOffset="11124.34">21224 7009 37775 0,'-10'-4'1664'0,"6"2"368"0,1 1-1632 0,0 0-400 0,2-1 0 0,1 2 0 0,0 2 192 0,0-1-64 15,1 3 0-15,-1-4-11392 32,0 0-2304-32</inkml:trace>
  <inkml:trace contextRef="#ctx0" brushRef="#br0" timeOffset="11540.95">22839 7506 22111 0,'-3'3'1968'0,"0"1"-1584"15,3-1-384-15,-1-1 0 0,-1 1 1408 0,-1 1 192 16,-1 4 32-16,-3 6 16 0,-3 3 1232 0,-3 4 240 16,2-1 48-16,1 0 16 0,0-3-1936 0,2-1-384 15,1-2-80-15,0-3-16 0,1-1-528 0,0-2-112 16,2-1-128-16,1-2 176 0,2 0-176 0,1-3-144 16,1-1 144-16,1-2-18944 0</inkml:trace>
  <inkml:trace contextRef="#ctx0" brushRef="#br0" timeOffset="12161.49">23309 6883 32255 0,'1'-17'1424'0,"1"9"304"16,1 2-1392-16,-2 2-336 0,0 1 0 0,-1 2 0 0,0 1 1264 0,2 0 176 15,1 3 32-15,0 2 16 16,-2 5-64-16,-1-10-16 0,0 0 0 0,1 58 0 0,-1-58-800 0,-4 54-160 16,4-54-48-16,-7 66 0 0,7-66-96 0,-10 78-32 15,10-78 0-15,-7 73 0 0,7-73-144 0,-6 77-128 16,6-77 192-16,-4 75-192 0,4-75 128 0,0 62-128 16,0-62 0-16,0 0 0 0,4 67 0 0,-4-67 0 15,0 0 0-15,0 0 0 0,0 0 0 0,23 64 0 16,-23-64 0-16,0 0 0 0,0 0 0 0,0 0 0 15,55 24 0-15,-39-25 0 0,-1-2 0 0,1-1-256 16,-1-2 80-16,2-1 16 0,0 0 160 0,-1 0-128 16,-1-2 128-16,-1 2-128 0,-1-1 128 0,0-1 0 0,0-1 0 0,-2-1 0 15,-1 0 0-15,-2-2 0 0,1 0 0 0,-4 1 128 16,1-1 288-16,0 4 64 0,-4 0 16 0,1 1 0 16,-1 4 144-16,-2 1 16 0,0 1 16 0,0 2 0 15,-2 1-144-15,1 0-16 0,-3 4-16 0,-1 0 0 16,1 2-304-16,0 3-48 0,0 0-16 0,1 1 0 15,1 1-128-15,1-1 0 0,1-11 0 0,0 0 0 16,0 0 0-16,0 0 0 0,18 66 0 0,-18-66 0 16,0 0-192-16,0 0 48 0,0 0 0 0,54 50 0 0,-54-50-176 15,0 0-48-15,47 11 0 0,-30-9 0 0,0-2 112 0,-2-2 32 16,4-1 0-16,-3-1 0 0,3-2 224 0,-4 1 0 16,2-2-160-16,-3 1 160 0,-2-1 0 0,-1 0 160 15,0 0-16-15,-4-2 0 0,2 1 336 0,-5-2 64 16,-1 0 16-16,-3-1 0 0,-1 2 192 0,-5-2 32 15,-3 0 16-15,-2-3 0 0,-4 0-128 0,-2 1-32 16,-3 2 0-16,-3 1 0 0,-1 1-256 0,0 2-48 16,2 3-16-16,-2 1 0 0,1 2 144 0,2 1 32 15,2 1 0-15,3 2 0 16,1 0-1008-16,3 0-208 0,2 1-48 0,1 0 0 16,4 2-592-16,0-1-128 0,4 1-32 0,1 0 0 15,1-1-432-15,5-1-96 0</inkml:trace>
  <inkml:trace contextRef="#ctx0" brushRef="#br0" timeOffset="12731.13">24171 7399 33167 0,'1'-6'1472'0,"-1"4"304"0,2-1-1424 0,-2 0-352 0,1 0 0 0,-1 2 0 0,0-1 1472 0,0-1 208 0,0 1 48 0,0-1 16 0,-1 0-112 0,-1 2-32 15,-1 2 0-15,-1 2 0 0,0 2-704 0,0 2-128 16,-2 3-48-16,0 0 0 16,2 3-400-16,0 0-96 0,0 2-16 0,2-1 0 0,1 2-208 0,1-16 0 15,0 0 0-15,0 0 0 16,0 0 0-16,15 63 0 0,-15-63 0 0,0 0 0 0,0 0 0 0,0 0 0 16,61 34-160-16,-45-32 160 15,-2-1-128-15,1-2 128 0,-1-1-128 0,2 0 128 0,-2-3 0 0,-1 1-160 0,1-2 160 16,-1-1 0-16,-2 2 0 0,0-2 0 15,0 0 0-15,-2 0 144 0,-1-1 288 0,-2 0 48 0,0 1 16 0,-3-2 0 16,-2 1 176-16,-1-1 32 0,0 1 16 0,-1 0 0 16,-2 0 80-16,0 1 16 0,0 2 0 0,0-1 0 15,0 2-304-15,1 1-64 0,-1 2-16 16,0-1 0-16,2 4-432 0,-2 0 128 16,0 3-128-16,-1 2 0 0,2 1 0 0,1 1-144 15,-1 2 0-15,2-11 0 0,0 0-384 0,0 0-80 0,0 0-16 0,23 62 0 31,-23-62-144-31,0 0-16 0,0 0-16 0,49 34 0 0,-30-30 256 0,-1 2 48 0,1-3 16 0,0 0 0 0,1-2 288 0,1-2 48 16,2-1 16-16,0-1 0 0,-2 1 128 0,-2-4 0 16,0 2 0-16,-4-2 0 0,-2-1 0 0,-2 1 192 15,1-1 0-15,-4-3-16 0,-1 3 448 0,-1-1 80 32,-2-1 32-32,0-1 0 0,-2-1 256 0,1 0 48 0,-2-2 16 0,-1-1 0 0,0 0-256 0,-1-2-48 15,-2-1-16-15,-3 0 0 0,-1-1-592 0,-1-2-96 16,-1 0-48-16,1 2 0 0,-1 3 0 0,1 0 0 15,-1 1 0-15,1 2 0 16,-1 2-976-16,2 3-192 0,2 4-48 0,-1 0 0 16,2 3-1056-16,-1 1-224 0</inkml:trace>
  <inkml:trace contextRef="#ctx0" brushRef="#br0" timeOffset="13143.34">24795 6683 11967 0,'-3'-4'528'0,"2"2"112"0,-2 1-512 0,3-1-128 0,0 2 0 0,1 0 0 0,1 0 1984 0,2 0 352 0,2 2 80 0,4 2 16 0,2 2 1536 0,-12-6 304 16,0 0 64-16,57 29 16 0,-57-29-2304 0,52 36-448 15,-52-36-80-15,62 52-32 0,-62-52-704 0,65 59-144 16,-65-59-16-16,60 64-16 0,-60-64-80 0,46 66-16 16,-46-66 0-16,41 72 0 0,-41-72-224 0,28 72-48 15,-28-72-16-15,24 71 0 0,-24-71-16 0,17 75 0 0,-17-75 0 0,10 70 0 16,-10-70 208-16,5 58 32 0,-5-58 16 0,0 0 0 15,-5 71 144-15,5-71 32 0,0 0 0 0,-10 48 0 16,6-35 0-16,0-5 0 0,1 1 0 0,-1-2 0 16,1-2-320-16,2 1-64 0,-1-3-16 0,1-2 0 15,1 1-448-15,0-2-96 0,0 0-16 0,-2 0-15616 16,4-3-3136-16</inkml:trace>
  <inkml:trace contextRef="#ctx0" brushRef="#br0" timeOffset="21318.48">19259 8870 38703 0,'-1'-2'3440'0,"1"2"-2752"0,1 2-560 0,0-1-128 0,2 1 128 0,-1-1 0 0,-2-1 0 0,0 0 0 16,0 0 512-16,0 0 112 0,50 49 16 0,-50-49 0 15,44 47-128-15,-44-47 0 0,54 52-16 0,-54-52 0 16,56 60-144-16,-56-60-32 0,51 65 0 0,-51-65 0 15,51 63 0-15,-51-63-16 0,52 61 0 0,-52-61 0 16,47 54-80-16,-47-54-16 0,44 43 0 0,-44-43 0 16,0 0-48-16,58 53-16 0,-58-53 0 0,0 0 0 15,52 36-16-15,-52-36 0 0,0 0 0 0,0 0 0 0,51 31 0 0,-51-31-16 16,0 0 0-16,0 0 0 0,0 0-240 0,0 0 128 16,0 0-128-16,0 0 0 15,0 0-416-15,0 0-176 0,0 0-48 16,0 0 0-16,0 0-880 0,0 0-176 0</inkml:trace>
  <inkml:trace contextRef="#ctx0" brushRef="#br0" timeOffset="21587.23">19666 8788 35935 0,'-3'-4'1600'0,"3"2"320"0,0 1-1536 0,1 1-384 0,-1 0 0 0,2 1 0 16,-2 1 1216-16,1 0 192 0,2 5 16 0,0 6 16 15,1 4-16-15,-2 4 0 0,-1 3 0 0,-1 5 0 16,-3 2-384-16,-3 1-80 0,2 3 0 0,-3 1-16 16,-1-1-176-16,-1-2-48 0,1-1 0 0,-1 1 0 15,2-2-192-15,-3-5-32 0,0-2-16 0,-1-2 0 0,1-3-208 0,0 0-32 32,0-2-16-32,-1-3 0 0,3-1-224 0,-1-2 144 0,1-3-144 0,1 1 128 0,1-5-256 0,2-1-64 15,1 0-16-15,2-5 0 31,-1 2-896-31,4-4-176 0,-1 0-48 0,0-2 0 16,5-2-528-16,0-2-96 0</inkml:trace>
  <inkml:trace contextRef="#ctx0" brushRef="#br0" timeOffset="21872.37">19940 8541 22111 0,'1'-2'1968'0,"1"1"-1584"16,-1 1-384-16,1 0 0 0,-1 0 1552 0,0 1 240 0,1 1 32 0,2-1 16 16,-4-1 1456-16,0 0 288 0,0 0 64 0,0 0 16 15,32 56-2176-15,-32-56-432 0,0 0-96 0,17 56 0 16,-17-56-192-16,0 0-16 16,19 55-16-16,-19-55 0 0,0 0-192 0,13 46-32 0,-13-46-16 0,0 0 0 15,0 0-128-15,15 51-32 16,-15-51 0-16,0 0 0 0,0 0-160 0,6 37-48 15,-6-37 0-15,-2 13 0 0,1-8-128 0,-1-1 0 0,1-1 0 0,0 0 0 32,-1-1-752-32,1-4-80 0,-1 2 0 0,1-3-16 15,1-1-640-15,-1-3-128 0</inkml:trace>
  <inkml:trace contextRef="#ctx0" brushRef="#br0" timeOffset="22127.66">19681 8524 35935 0,'0'0'1600'0,"2"0"320"0,1 0-1536 0,-2 0-384 0,2 0 0 0,-2 0 0 15,3-2 1408-15,5 2 192 0,-9 0 64 0,0 0 0 16,64-3-304-16,-64 3-48 0,63-4-16 0,-63 4 0 16,68-3-304-16,-68 3-64 0,66-3-16 0,-66 3 0 0,64-4-288 0,-64 4-64 15,56-3-16-15,-56 3 0 16,0 0-224-16,67-5-64 0,-67 5 0 0,0 0 0 0,0 0-112 0,52-5-16 15,-52 5-128-15,0 0 192 16,0 0-192-16,0 0 0 0,0 0-192 0,0 0 192 16,0 0-1216-16,0 0-144 0,0 0-32 0,0 0-20688 15</inkml:trace>
  <inkml:trace contextRef="#ctx0" brushRef="#br0" timeOffset="22413.09">20409 8781 28559 0,'0'0'2544'0,"0"0"-2032"0,0 0-512 0,0 0 0 15,0 0 1664-15,0 0 224 0,0 0 48 0,49 45 16 16,-49-45 240-16,0 0 48 0,65 63 16 0,-65-63 0 16,55 53-864-16,-55-53-176 0,50 51-48 0,-50-51 0 15,42 48-400-15,-42-48-64 0,38 45-32 0,-38-45 0 0,36 42-176 0,-36-42-48 16,0 0 0-16,46 55 0 0,-46-55-144 15,0 0-48-15,38 44 0 0,-38-44 0 16,0 0-64-16,0 0 0 0,40 45-16 0,-40-45 0 0,0 0-176 0,0 0 0 16,0 0 0-16,0 0 128 0,0 0-128 0,47 38 0 15,-45-36 0-15,0-1 0 16,-1-1-768-16,1-1-144 0,-1 1-32 0,0-3-14352 16,-1-1-2880-16</inkml:trace>
  <inkml:trace contextRef="#ctx0" brushRef="#br0" timeOffset="22667.07">20756 8719 39615 0,'0'-2'3520'0,"2"2"-2816"16,-1 2-560-16,-1-1-144 0,2 0 512 0,-2 2 64 0,1 1 0 0,-1-4 16 16,0 0 672-16,4 43 128 0,-4-19 16 0,-3 4 16 15,1 2-208-15,-4 1-64 16,-1 3 0-16,-3 1 0 0,0 2-224 0,-3-2-48 15,1 2-16-15,-2-5 0 0,1-2-160 0,-1-6-48 16,1-3 0-16,0-2 0 0,2-2 32 0,1-5 0 16,2 0 0-16,-1-4 0 0,4-1-560 0,-1-3-80 0,2 1-48 0,-1-4 0 15,3-1-1024-15,-1-1-208 0,1-2-48 0,-2-3 0 16,1-1-928-16,-4-1-192 0</inkml:trace>
  <inkml:trace contextRef="#ctx0" brushRef="#br0" timeOffset="23062.36">19092 8368 20271 0,'-22'9'1792'0,"10"-4"-1424"0,1 2-368 0,1 0 0 0,3 0 3616 0,1 2 656 0,-1 5 128 0,-7 9 16 0,-8 13-2176 0,-8 15-432 15,-2 10-80-15,0 5-32 0,4 5-480 0,4 4-112 16,6 5-16-16,4 1 0 0,4 0-528 0,7-8-112 16,3-7-32-16,6-8 0 0,2-8-176 0,2-6-48 15,1-3 0-15,-11-41 0 0,26 69 256 0,-26-69 32 16,32 59 16-16,-32-59 0 0,33 48-176 0,-33-48-16 0,0 0-16 0,53 51 0 16,-53-51-288-16,0 0 0 0,63 27 0 0,-63-27 0 31,0 0-688-31,72 3-240 0,-72-3-48 0,65-19-20848 0</inkml:trace>
  <inkml:trace contextRef="#ctx0" brushRef="#br0" timeOffset="23458.25">20605 8176 34095 0,'3'-1'3024'0,"0"-1"-2416"16,0 1-480-16,0 1-128 0,-2 0 256 0,2 0 48 15,1 0 0-15,-4 0 0 0,0 0 1280 0,0 0 256 16,0 0 48-16,73 55 16 0,-73-55-784 0,51 63-160 15,-51-63-16-15,51 77-16 0,-51-77-288 0,58 86-48 16,-20-31-16-16,6 0 0 0,4-3-32 0,-3-1-16 0,-5-4 0 0,-2 4 0 16,0 2-96-16,-8 4-32 0,-8-2 0 15,-2 0 0-15,-3 2 48 0,-3-4 0 0,-4-2 0 0,-3-4 0 16,-3-5-128-16,-1-4 0 0,-3-4-16 0,-1-4 0 16,-2 0 128-16,0-5 16 0,-1-1 16 0,4-24 0 15,-7 35-96-15,3-21-32 0,-1-4 0 0,1 0 0 16,0-3-336-16,-2-2-288 0,1-4 48 0,-1-1 16 15,0-1-1184-15,-1-5-256 0,-3-3-32 0,2 0-21296 16</inkml:trace>
  <inkml:trace contextRef="#ctx0" brushRef="#br0" timeOffset="23870.76">21264 8394 29487 0,'-3'1'1296'0,"1"-1"288"0,1 0-1264 0,-1-1-320 0,2 1 0 0,-1 0 0 0,1-2 2048 0,-1 2 368 0,-1-1 64 0,2 1 16 0,0-2-816 0,0 1-144 15,3 0-48-15,3-1 0 0,-1 1-624 0,-5 1-128 32,0 0-32-32,0 0 0 0,44-6-192 0,-44 6-32 15,0 0-16-15,0 0 0 0,64 0-144 0,-64 0-48 16,0 0 0-16,0 0 0 0,59 7-272 0,-59-7 160 0,0 0-160 0,0 0 128 0,0 0-128 0,62 11 0 15,-62-11-192-15,0 0 192 16,0 0-1136-16,0 0-96 0</inkml:trace>
  <inkml:trace contextRef="#ctx0" brushRef="#br0" timeOffset="24123.26">21683 8134 40543 0,'0'-2'1792'0,"0"1"384"0,1-1-1744 0,1 1-432 0,-2 1 0 0,0 0 0 16,1 1 720-16,1 1 64 0,1 2 16 0,-3-4 0 15,0 0 832-15,8 38 160 0,-8-38 48 0,8 45 0 16,-8-45-592-16,6 56-112 0,-2-25-32 0,1 1 0 0,-1 1 224 0,-1-2 32 31,1 0 16-31,-1-3 0 0,-3-28-1104 0,7 48-192 16,-7-48-80-16,3 35 0 0,-3-35 0 0,0 0 0 15,2 33 0-15,-2-28 0 0,0 1 0 0,-1-2 0 16,0-1 0-16,-1-1 0 16,-1-1-768-16,1-1-160 0,-4-1-32 0,0-1-24288 15</inkml:trace>
  <inkml:trace contextRef="#ctx0" brushRef="#br0" timeOffset="25500.9">24387 9500 6447 0,'3'-2'576'0,"0"0"-576"0,-1 0 0 0,0 1 0 0,-1-1 1168 0,1 1 128 0,0-3 32 0,4-2 0 0,1-1 1936 0,2-2 384 16,-2 1 64-16,-3 1 32 0,2 0-320 0,-4 0-64 15,1 0-16-15,-3 0 0 0,0 1-1456 0,-1-1-288 0,-1 0-64 0,-2 0-16 16,1-2-432-16,-2 1-96 16,-2-2-16-16,-2 0 0 15,2 0-80-15,-3 0 0 0,0 0-16 0,-2 1 0 0,-1-1-224 0,0 0-32 16,-1 1-16-16,-2 1 0 0,1 1-224 0,-2 2-32 0,0 4-16 0,0 0 0 15,-1 3-144 1,-1 3-48-16,1 2 0 0,-2 1 0 0,2 4-144 0,1 0 0 0,1 4 144 0,1 2-144 16,-1 3 0-16,5 2 0 0,1 1 0 0,2 3 0 15,1 3 0-15,4-1-192 0,1 1 192 0,5-3-192 16,1-2-128-16,-4-25-16 0,19 44-16 0,-19-44 0 16,0 0 48-16,44 47 16 0,-44-47 0 0,0 0 0 0,0 0 80 0,73 28 16 15,-73-28 0-15,0 0 0 0,0 0 192 0,66-10-144 16,-50 4 144-16,-2-2-128 0,-1-2 128 0,-1-3 0 15,1 0 160-15,-2-1-160 0,-1-1 384 0,0-1-32 16,-1-1 0-16,-2-1 0 0,-2 2 224 0,1-3 32 16,-2-3 16-16,1-2 0 0,-4-1 48 0,0-2 16 15,1-1 0-15,-2 0 0 0,-2-2 208 0,1-1 32 16,-2 0 16-16,0-2 0 0,-1 2-752 0,0 2-144 0,0-3-48 16,-2 4 0-16,2 0 0 0,-2 4 0 0,-1 1 0 0,1 5 0 31,2 4 0-31,0 3 0 0,0 3 0 0,1 4 0 0,0 3 0 0,2 2 0 0,-2 2 0 0,1 4 0 31,1 3 0-31,1 3 0 0,0 4 0 0,3 1 0 0,0 3 0 0,1 2 0 0,-4-23 0 0,13 51 0 16,-13-51 0-16,18 55 0 0,-18-55 0 0,21 56 0 15,-21-56 0-15,20 53 0 0,-20-53 0 0,24 53 0 16,-24-53 0-16,20 48 0 0,-20-48 0 0,0 0 0 16,29 58 0-16,-29-58 0 15,0 0 0-15,36 51 0 0,-36-51 0 0,0 0 0 16,0 0 0-16,49 47 0 0,-49-47 0 0,0 0 0 0,0 0 0 0,58 24 0 0,-58-24 0 0,0 0 0 31,0 0 0-31,59 3 0 0,-59-3 0 0,0 0 0 16,47-15 0-16,-47 15 0 0,30-15 0 0,-16 5 0 0,0 2 0 0,-3-2 0 0,2 0 0 0,-3-2 0 31,-2 1 0-31,1-2 0 0,-1-1 0 0,-2-1 0 16,0-1 0-16,-2-1 0 0,-1 0 0 0,-2 0 0 15,-1-1 0-15,-1-2 0 0,-2 3 0 0,0 0 0 16,-1 3 0-16,-2 1 0 0,0 2 0 0,1 3 0 15,-1 1 0-15,0 1 0 0,-1 2 0 0,0 2 0 0,0 1 0 0,-1 2 0 16,-2 2 0-16,0 1 0 0,-1 2 0 0,1 3 0 16,0 0 0-16,0 4 0 0,3 3 0 0,0 1 0 15,1 4 0-15,2 0 0 0,3 2 0 0,-1-1 0 16,4 2 0-16,-2-24 0 0,8 44 0 0,-8-44 0 16,0 0 0-16,25 54 0 0,-25-54 0 0,0 0 0 15,0 0 0-15,53 42 0 0,-53-42 0 0,0 0 0 16,0 0 0-16,61 17 0 0,-61-17 0 0,0 0 0 15,0 0 0-15,64-1 0 0,-64 1 0 0,0 0 0 16,53-10 0-16,-53 10 0 0,0 0 0 0,55-17 0 16,-55 17-912-1,0 0-176-15,44-21-48 0,-34 12 0 0,-2-1-176 0,-1-1-32 0,-1 0-16 0,-2-4-14096 16,0 1-2816-16</inkml:trace>
  <inkml:trace contextRef="#ctx0" brushRef="#br0" timeOffset="25855.9">25113 8832 38703 0,'0'-6'1712'0,"0"3"352"0,1 2-1648 0,-1-1-416 0,0 1 0 0,0 1 0 0,0 0 1072 0,0 1 128 16,2 2 16-16,-1 3 16 0,1 2 144 0,-2-8 32 15,0 0 0-15,4 50 0 0,-4-50-432 0,7 48-80 0,-7-48 0 0,8 58-16 16,-8-58-96-16,13 65-16 0,-13-65 0 0,18 65 0 15,-18-65-224-15,20 60-48 0,-20-60-16 0,21 61 0 16,-21-61 304-16,22 58 64 0,-22-58 16 0,18 55 0 16,-18-55-688-16,20 54-128 0,-20-54-48 0,15 48 0 15,-15-48 0-15,0 0 0 0,20 61 0 0,-20-61 0 16,0 0 0-16,20 46 0 0,-20-46 0 0,0 0 0 0,0 0 0 16,0 0 0-16,0 0 0 0,38 48 0 15,-38-48 0-15,0 0 0 0,0 0 0 0,0 0 0 0,0 0 0 0,0 0 0 16,47-10 0-16,-42 5 0 0,0-2 0 0,-1-2 0 15,-1 1 0-15,-2-4 0 32,2 2-1712-32,-3-1-336 0,1 0-64 0,-1-2 0 0,0 0 48 0,-1-1 16 0</inkml:trace>
  <inkml:trace contextRef="#ctx0" brushRef="#br0" timeOffset="26102.61">24931 9169 36863 0,'-10'-1'1632'0,"6"-1"336"0,2 1-1584 0,2 0-384 0,0 1 0 0,2 0 0 16,-1 0 688-16,5 0 48 0,-6 0 16 0,0 0 0 16,0 0 592-16,73 1 112 0,-73-1 16 0,61 1 16 15,-61-1-272-15,66 2-48 0,-66-2-16 0,67 1 0 16,-67-1-128-16,59-1-48 16,-59 1 0-16,51 1 0 0,-51-1-336 0,0 0-64 15,63 0 0-15,-63 0-16 0,0 0-288 0,0 0-48 16,54-3-16-16,-54 3 0 0,0 0-208 0,0 0-128 0,0 0 128 0,0 0-208 31,0 0-912-31,0 0-176 0,0 0-48 0,0 0 0 16,0 0-416-16,0 0-96 0</inkml:trace>
  <inkml:trace contextRef="#ctx0" brushRef="#br0" timeOffset="26580.91">23690 9970 29487 0,'7'-1'2624'0,"2"-1"-2112"0,-1 1-512 0,0 0 0 0,-1-1 1104 0,-7 2 112 0,0 0 32 0,72-11 0 0,-20 5 880 0,13-1 176 15,8 0 48-15,4 3 0 0,-1 0-1056 0,0-1-208 16,0 1-32-16,-1 0-16 0,3 1-224 0,0 0-48 15,1 0-16-15,-10 3 0 0,-10 0-208 0,-4 0-32 16,-55 0-16-16,102 2 0 0,-52-2-160 0,-50 0-16 0,96-2-16 0,-96 2 0 16,90 2-112-16,-90-2-32 0,81 3 0 0,-81-3 0 15,59 5-32-15,-59-5 0 0,0 0 0 0,54 3 0 16,-54-3-128-16,0 0 0 0,52-4 144 0,-52 4-144 16,0 0 0-16,38-14 0 0,-38 14 0 0,0 0-128 31,27-16-544-31,-27 16-96 0,0 0-32 0,18-15 0 15,-14 9-256-15,1 0-48 0,-4 2-16 0,-2 0 0 0,-1 1-208 0,-2 0-32 0</inkml:trace>
  <inkml:trace contextRef="#ctx0" brushRef="#br0" timeOffset="26980.88">23959 10254 21183 0,'0'3'1888'0,"1"-3"-1504"0,2 1-384 0,0-1 0 0,1 0 3024 0,0 0 544 0,-4 0 96 0,0 0 32 0,0 0-1328 0,79-5-256 0,-30 1-48 0,6-1-16 16,5 0-720-16,7 0-160 0,8 1-16 0,2 0-16 15,4 0-112-15,1-2 0 0,1 2-16 0,-7 0 0 16,-12-1-256-16,-6 3-48 0,-3-1-16 0,-4 0 0 16,-3 0-112-16,-48 3 0 0,86-6-16 0,-86 6 0 15,69-7-192-15,-69 7-48 0,47-5 0 0,-47 5 0 0,0 0-192 0,0 0-128 16,42-10 128-16,-42 10-128 0,0 0-256 0,6-7-112 15,-6 5-16-15,-3-1-16 16,-3 2-976-16,-1-2-192 0,-4 2-32 0,-3-2-13440 16,-4 0-2688-16</inkml:trace>
  <inkml:trace contextRef="#ctx0" brushRef="#br0" timeOffset="81788.24">7674 14242 12895 0,'3'-12'1152'0,"-2"5"-928"0,1 0-224 0,-1-1 0 0,-1 4 1520 0,0 0 256 0,0 0 48 0,-1-5 16 16,-1-3 1536-16,-2-3 304 0,-3-3 64 0,-2 1 16 16,-1 2-1232-16,-2-1-240 0,-1 2-48 0,-2 0-16 15,-2 0-1232-15,-3 0-240 0,-1 1-48 0,-5-1-16 16,2 4-64-16,-6-1-16 0,-8 1 0 0,-7 1 0 15,-3 2-224-15,-6 4-64 0,-3 3 0 0,-1 6 0 16,3 2-128-16,2 1-16 0,-2 2-16 0,-6 5 0 16,-6 3-160-16,-4 4 0 0,0 3 0 0,4 0 0 15,6 1 0-15,3 0 0 0,1 3 0 0,9-3 0 0,10-2 0 16,6-4 0-16,3 2 144 0,7-3-144 0,5-2 0 0,3-1 128 16,4 1-128-16,3-1 0 0,3 0 0 0,2 0 0 15,4 0 0-15,2 0 0 0,-4-17 0 0,0 0 0 16,32 58 0-16,-32-58-128 15,0 0 128-15,55 59 0 0,-55-59 0 0,0 0 0 0,61 43 0 0,-61-43 0 16,67 21 0-16,-67-21-128 0,97 14 128 0,-40-11 0 16,2-2 0-16,3-1 0 0,0-1 0 0,-3-1-128 0,-5-2 128 15,0 0 0-15,1-2 0 0,-1-2-160 0,-11 2 160 0,1-2 0 16,3-1 0-16,-8-1 0 0,-6 3 0 0,2-3 0 16,5-1 0-16,2-5 0 0,-4 1 0 0,-5-1 0 15,-6 2 368-15,-5-1-32 0,-2-1 0 0,-3 1 0 16,-3-1 224-16,-4-1 32 0,-3 0 16 0,-1-1 0 15,-2-1 96-15,-1 1 32 0,-3 0 0 0,0-2 0 16,-3 0-112-16,0-1-32 0,-1 3 0 0,0-1 0 16,-1 4-272-16,0 2-64 0,-2 3-16 0,-2 0 0 15,1 3-240-15,-2 3-288 0,0 3 64 0,-1 2 16 16,1 2-832-16,-2 4-176 16,3 3-16-16,-3 2-16 0,0 7-592 0,-1 1-112 0,0 4-32 0,0 1-18736 15</inkml:trace>
  <inkml:trace contextRef="#ctx0" brushRef="#br0" timeOffset="82359.5">7787 14819 28559 0,'-6'-6'1264'0,"3"3"272"0,2-1-1232 0,-2 0-304 0,2 1 0 0,-2 0 0 0,0 0 2336 0,-1-4 416 0,-5-4 64 0,-2-2 32 16,-2-2-1232-16,-4-1-240 0,-1-1-48 0,-2 2-16 0,-1-2-544 0,-3 1-96 16,0 1-32-16,-3-1 0 15,-5-1-96-15,-4 2-32 0,-3-1 0 0,1 3 0 0,2 2-128 0,-3 3-16 16,-5 1-16-16,-8 2 0 0,-6 4-192 0,-4 4-32 15,-7 4-128-15,-1 1 192 0,0 4-192 0,-2 3 0 16,-2 3 128-16,1 5-128 0,-1 3 0 0,2 0 0 16,7 1 0-16,4 0 0 0,8 1-160 0,3 1 160 15,7 0-128-15,0 5 128 0,4 1 0 0,1 4-160 32,1 0 160-32,6-4 0 0,5-2-128 0,5-5 128 0,8 0 0 0,6 1 0 0,6 2 0 0,5-2-128 0,-4-29 128 15,21 57 0-15,-21-57 0 0,0 0-160 0,74 68 160 0,-74-68-128 31,77 29 128-31,-77-29-208 0,98 13 80 0,-43-13 128 16,3-3-224-16,3-4 80 0,4 0 16 0,7-8 0 16,7-2 128-16,-3-3 0 0,-4 0 0 0,-8 2-128 15,-8-1 128-15,-2 1 0 0,-2-2 0 0,-5-1 0 16,-6 0 0-16,-2-2 0 0,2-1 0 0,-3 0 128 16,-5 0 208-16,-6 3 48 0,-6 3 16 0,-4-1 0 15,-3 2 176-15,-5 0 48 0,-2 3 0 0,-3 0 0 16,-3 1-48-16,-2 1 0 0,-2 0 0 0,-1 1 0 0,-2 1-144 15,-1 0-48-15,-1 2 0 0,-4-1 0 0,2 4-384 16,-2 1-144-16,-4 2 0 0,-1 2 0 16,0 4-1200-16,-3 5-224 0,-2 4-48 0,-5 6-20896 15</inkml:trace>
  <inkml:trace contextRef="#ctx0" brushRef="#br0" timeOffset="86953.38">8950 14275 8287 0,'-3'-3'736'0,"1"0"-592"0,1 2-144 0,1-1 0 0,-2 1 1824 0,0-2 336 16,-1-1 64-16,-1-3 16 0,-3-2 1088 0,-1 0 208 15,4 1 48-15,0 1 16 0,0 3-752 0,2 1-160 16,2 2-16-16,2 1-16 0,-1 1-1456 0,3 4-304 15,1 2-48-15,-5-7-16 0,0 0-352 0,0 0-80 16,26 50-16-16,-26-50 0 0,15 43 0 0,-15-43-16 16,12 56 0-16,-7-23 0 0,-1 1 0 0,0 3 0 15,-1 2 0-15,1 3 0 0,-1 1-48 0,3 2 0 0,-4 0 0 0,1-1 0 16,-1-6 0-16,-1-1-16 0,0 0 0 0,1-1 0 16,-1-2 16-16,1-1 0 0,-2-1 0 0,1-2 0 15,-1 0-64-15,2-2 0 0,-2 2 0 0,0-1 0 16,0 4-64-16,-2-4 0 0,2 2-16 0,-1-4 0 15,-1-1-48-15,1-2 0 0,-1-2 0 0,2 0 0 16,-2-6 32-16,-1 0 0 0,0-2 0 0,-1-3 0 16,1 1 96-16,-1-4 32 0,1 1 0 0,-1-4 0 0,-1 2 32 0,1-2 0 15,0 0 0-15,1-2 0 0,0 1-64 0,2-1-16 16,-2 0 0-16,0 0 0 0,2-2-80 0,1 1-16 16,0-1 0-16,-2-1 0 0,2 1-144 0,0 1 192 15,0-1-192-15,0 1 192 16,0-2-192-16,2 1 0 0,-1 1 0 0,-1-1 128 0,2 0-128 0,-1 1 0 15,2-1 0-15,-2 1 0 0,2-1 0 0,0 2 0 16,0-2 0-16,0-1 0 0,1 2 0 0,1-2 0 16,1-2 0-16,-6 2 0 0,0 0 0 0,0 0 0 15,0 0 0-15,0 0 0 0,45-8 128 0,-45 8-128 16,0 0 0-16,0 0 128 0,44-14-128 0,-44 14 0 0,0 0 0 0,0 0 128 16,50-14-128-16,-50 14 0 0,0 0 0 0,0 0 128 15,60-9-128-15,-60 9 0 0,0 0 0 0,0 0 0 16,62-6 0-16,-62 6 0 0,0 0 0 0,51-4 0 15,-51 4 0-15,0 0 0 0,0 0 0 0,71 0 0 16,-71 0 0-16,0 0 0 0,66 0 0 0,-66 0 0 16,0 0 0-16,74 0 0 0,-74 0 0 0,52-1 0 15,-52 1 0-15,54-4 0 0,-54 4 0 0,55-5 0 16,-55 5 0-16,53-5 0 0,-53 5 0 0,54-7 0 0,-54 7 0 0,52-6 0 16,-52 6 0-16,0 0 0 0,70-7 0 0,-70 7 0 15,0 0 0-15,66-6 0 0,-66 6 0 0,0 0 0 16,69-3 0-16,-69 3 0 15,0 0 0-15,71-2 0 0,-71 2 0 0,0 0 0 0,72-3 0 0,-72 3 0 16,0 0 0-16,69-3 0 16,-69 3 0-16,0 0 0 0,62 1 0 0,-62-1 0 0,0 0 0 0,64 0 0 15,-64 0 0-15,0 0 0 0,56 5 0 0,-56-5 0 16,0 0 0-16,0 0 0 0,65 8 0 0,-65-8 0 0,0 0 0 0,0 0 0 16,65 9 0-16,-65-9 0 0,0 0 0 0,0 0 0 15,65 5 0-15,-65-5 0 0,0 0 0 0,0 0 0 16,64 4 0-16,-64-4 0 0,0 0 0 0,0 0 0 15,59 3 0-15,-59-3 0 0,0 0 128 0,0 0-128 16,0 0 0-16,0 0 0 0,61 2 0 0,-61-2 0 16,0 0 0-16,0 0 128 0,0 0-128 0,0 0 128 15,0 0 400-15,35-16 80 16,-32 12 16-16,-1 0 0 0,0-1-496 0,0 0-96 0,1-2-32 0,-2 1 0 16,0-1 0-16,2 0 0 0,-1 0 0 0,0-3 0 0,0 0 0 0,-1 0 0 31,2-1 0-31,-1 0 0 0,0-2 0 0,-2 0 0 15,2-1 0-15,-1-2 0 0,-1 4 0 0,0-1 0 0,0-4 0 0,-1 0 0 16,-1-1 0-16,0-2 0 0,-3-1 0 0,2 0 0 0,-1-1 0 0,1 1 0 31,-1 0 0-31,0 0 0 0,0 1 0 0,1-3 0 0,-1 1 0 0,-1-1 0 16,3-2 0-16,-3-1 0 0,1 1 0 0,0 1 0 16,1 1 0-16,2 2 0 0,-2-1 0 0,0 0 0 0,2 1 0 0,-2 0 0 15,1 3 0-15,1-2 0 0,-1 1 0 0,1 1 0 16,0 0 0-16,-1 1 0 15,2-3 0-15,-1 0 0 0,1 0 0 0,0 1 0 16,1-1 0-16,-1 2 0 0,0 1 0 0,0 0 0 0,0 1 0 0,0 1 0 0,0-1 0 0,0 0 0 16,0 2 0-16,0 2 0 0,0-3 0 0,0 3 0 15,0 0 0-15,0 1 0 16,0 3 0-16,0-2 0 0,-1 3 0 0,-1-2 0 0,1 2 0 0,0-1 0 16,-1 2 0-16,-1-1 0 0,2 0 0 0,-2 0 0 15,0 1 0-15,-1 1 0 16,1-1 0-16,0 0 0 0,-1 2 0 0,0-2 0 0,-2 2 0 0,2 0 0 15,0 0 0-15,0 1 0 16,-1 0 0-16,0 0 0 0,0 2 0 0,0-3 0 16,-1 2 0-16,0 1 0 0,-2-1 0 0,1-1 0 15,-2 2 0-15,1 0 0 0,0 1 0 0,-1-2 0 0,1 2 0 0,-1 0 0 0,-1 0 0 0,0 0 0 16,-1 2 0-16,0-1 0 0,-1 0 0 0,0 1 0 31,-1 1 0-31,0-2 0 0,1 3 0 0,-3-1 0 0,3-1 0 0,-1-1 0 0,0 0 0 0,2 1 0 16,-2-1 0-16,1 1 0 0,-3-2 0 0,1 0 0 31,0 1 0-31,-1 0 0 0,-1-1 0 0,1 2 0 16,-4-2 0-16,1 1 0 0,1-1 0 0,-3 0 0 0,-1 2 0 15,-2-2 0-15,1 1 0 0,-1-1 0 0,-1 2 0 0,-1-1 0 16,-2-1 0-16,0 1 0 0,2 1 0 0,-1-1 0 16,-1 1 0-16,0-1 0 0,1 0 0 0,0-1 0 15,4 2 0-15,-2-1 0 0,-2 1 0 0,2-1 0 16,0 2 0-16,-1-2 0 0,-2 2 0 0,0-1 0 15,-1-1 0-15,-3 2 0 0,-2 0 0 0,-2-1 0 16,-2 0 0-16,-1-1 0 0,1 1 0 0,-1-1 0 16,0-1 0-16,3-1 0 0,2-1 0 0,2-1 0 15,1 3 0-15,-1-1 0 0,0 0 0 0,0-1 0 16,2 4 0-16,-3-1 0 0,0 0 0 0,2 1 0 0,1-1 0 16,-1 2 0-16,-3-1 0 0,2-1 0 0,2 2 0 0,2 0 0 15,0 1 0-15,2 1 0 0,1 1 0 0,2 1 0 16,4 2 0-16,3 1 0 15,5-1 0-15,1 4 0 0,5 4 0 0,1 3 0 16,3 1-2128-16,3 7-432 0</inkml:trace>
  <inkml:trace contextRef="#ctx0" brushRef="#br0" timeOffset="95115.53">7182 8214 6559 0,'-1'-11'576'0,"-1"5"-448"0,1 1-128 0,1 0 0 0,-1 3 0 0,-1-1 0 0,1 0 0 0,-2-1 0 0,-1-2 0 0,-3-3 0 15,-2 0 0-15,-1-1 0 0,0 0 0 0,-1 0 0 16,1 0 0-16,-1 0 0 15,1 2-144-15,-1-1 144 0,2 2 0 0,-1 0 0 16,2 1 0-16,-2 2 0 0,2 4 0 0,1 0-144 0,2 2 144 0,0 3-192 16,-1 4 192-16</inkml:trace>
  <inkml:trace contextRef="#ctx0" brushRef="#br0" timeOffset="95972.21">7093 8173 911 0,'-3'-3'0'0,"2"2"0"0,0 0 0 0,-1-1 0 0,2 2 1056 0,0 0 128 0,-1 0 32 0,1 0 0 16,-2 0 640-16,2-1 128 0,0 1 16 0,2-2 16 16,2 2-240-16,3-1-48 0,3 1-16 0,3-3 0 15,4 0 256-15,4 0 48 0,3-1 16 0,3 0 0 16,2 0-352-16,1-1-64 0,1 1-16 0,2 1 0 16,-2 3-512-16,3 0-128 0,0 3 0 0,-1 1-16 15,0 1-416-15,-1 0-80 0,2 0 0 0,2-1-16 0,-2-1-176 0,1-2-16 16,2-1-16-16,1 0 0 0,1-1 80 0,1-2 16 15,1 0 0-15,-3 0 0 0,-1 0 64 0,-2 1 32 16,-1-1 0-16,-3 0 0 0,-3 1-80 0,-4 0-16 16,-4-1 0-16,-3 0 0 0,-3 0-48 0,-3-1-16 15,-2 1 0-15,-2-1 0 0,-3 0 32 0,0-1 0 16,-2 0 0-16,-1-1 0 0,1 0-16 0,-2-2 0 0,-2 1 0 0,-1-2 0 16,1 2-48-16,-4-1-16 0,0-1 0 0,1 1 0 15,0 1-208-15,-2 1 176 0,2 1-176 0,-1 0 160 16,0 2-160-16,-1 2-192 0,2 2 32 0,-2 2 16 31,2 0-464-31,0 3-96 0,0 2 0 0,0 4-16 0,-1 0-1792 16,-1 2-368-16</inkml:trace>
  <inkml:trace contextRef="#ctx0" brushRef="#br0" timeOffset="97841.23">8735 8093 3679 0,'1'-2'320'0,"1"1"-320"0,-2 1 0 0,0 0 0 0,0 0 848 0,-2 0 112 0,2 0 0 0,-1-2 16 15,-1 4-32-15,1 1-16 0,0 1 0 0,-1 0 0 16,1 3-656-16,-1 0-128 15,2 0-16-15,0 2-128 0,0 1 320 0,0 0-64 16,2-2 0-16,-2 3 0 0,3-1 256 0,-2 0 32 0,0 0 16 0,2 0 0 16,-1 0-48-16,0 0-16 0,1 0 0 0,0-1 0 15,1 1-176-15,1 0-48 0,-1 0 0 0,0 0 0 16,0-1-144-16,2-2-128 0,-2 2 144 0,3 1-144 16,0 0 128-16,2 0-128 0,-2 0 0 0,1 0 0 15,1 0 0-15,-1-2 0 0,4 2 0 0,-3-1 0 16,3-1 128-16,-2 1-128 0,2-1 0 0,1-1 0 0,0 0 160 0,0-3-160 15,-1 1 160-15,2-1-160 0,0-1 272 0,1-2-32 16,-1 1-16-16,0-1 0 0,-1-1 32 0,2-1 0 16,2-1 0-16,0-1 0 0,-1 1 64 0,1-1 32 15,-3 0 0-15,0-1 0 0,1 1 16 0,2-3 0 16,2 0 0-16,0 1 0 0,0-1-48 0,2-1 0 16,3 0 0-16,1 0 0 0,-1 0 0 0,-1 0-16 15,-5 3 0-15,2-1 0 0,0 1-160 0,3-1-16 16,2 0-128-16,0 0 192 0,-2 2-192 0,-2 0 0 15,5 0 0-15,-1 2 0 0,2-1 0 0,-7 1 0 0,-8 1-160 0,4 0 160 16,1 0-160-16,4 3 160 0,7 0-192 0,5 2 192 16,2 2-320-16,0 0 32 0,1 2 16 0,-4 1 0 31,1-2-192-31,-1 2-48 0,-1 1 0 0,-1 1 0 0,-5-1 144 0,-2 0 32 0,-23-11 0 0,0 0 0 16,62 38 336-16,-45-26 0 0,-3 0-144 0,0 1 144 15,-1 0 144-15,-3-2 96 0,1 0 16 0,-2-2 0 16,-1 1 96-16,-1-3 32 0,0 0 0 0,-1-1 0 15,0 1 256-15,-4-3 64 0,3 0 16 0,-2 0 0 16,-1-1 128-16,0-1 32 0,1-1 0 0,-2-1 0 16,0 0 48-16,2-1 16 0,0-1 0 0,0-2 0 15,1-2 32-15,0 1 16 0,2-2 0 0,-2-2 0 0,2 1-224 0,0-1-32 16,-1 1-16-16,1-1 0 16,1-1-240-16,0 0-48 0,0 1-16 0,1 0 0 0,2-1-208 0,2 3-32 15,-1-1-16-15,0 2 0 0,2 0-160 0,1 1 0 16,0-1 0-16,3 2 0 0,2-2 0 0,0 2 0 15,3 0-192-15,-3 1 192 0,1 0-320 0,1 2 48 16,3-1 16-16,2 2 0 0,1 0 0 0,-1 3 0 0,5 1 0 0,-2 1 0 16,0 2 0-16,1 1 0 15,1 2 0-15,-31-10 0 16,64 25-160 0,-64-25-32-16,66 31 0 0,-66-31 0 0,69 39-48 0,-69-39-16 0,67 36 0 0,-67-36 0 15,70 30-48-15,-36-19-16 0,-1-2 0 0,2-1 0 0,5-2 576 0,1-3 0 0,-2 1 192 0,1-1-48 16,1-2 624-16,1-2 112 0,5-1 16 0,-2-3 16 15,-3 0 0-15,-5-2 0 16,1-1 0-16,0-2 0 0,2 0-192 0,-1-3-32 0,2 1-16 0,0-2 0 16,3-2-112-16,-2-1-32 0,-5 0 0 0,-1-1 0 0,-5-1-160 0,-3 1-48 15,-4 0 0-15,-3 1 0 0,-3 3 112 0,1-3 16 16,-1-2 0-16,0 0 0 16,-3 3-144-16,-3-1-32 15,1 1 0-15,0-2 0 0,-2 1-80 0,-2-1-32 0,-2 5 0 0,-5 0 0 0,-2 5-160 0,-2-1-224 31,-4 5 48-31,-5 3 16 16,-2 2-608-16,-1 3-112 0,-5 5-16 0,-2 5-18560 0</inkml:trace>
  <inkml:trace contextRef="#ctx0" brushRef="#br0" timeOffset="113759.24">10807 14533 24879 0,'-7'-2'2208'0,"-1"0"-1760"0,1 2-448 0,4 0 0 0,0 0 1888 0,-1-1 288 0,-6-2 64 0,-6-3 16 15,2-2-144-15,3-2-48 0,8-4 0 0,10-5 0 16,9-3-1232-16,10-6-240 0,11-8-48 0,11-9-16 15,10-13-144-15,7-7-48 16,3 2 0-16,14-12 0 0,17-13-16 0,9-7-16 0,10 2 0 0,-2 0 0 16,-12 8-128-16,12-5-32 15,11-6 0-15,4-2 0 0,1 1-144 0,5 1 160 0,-4 8-160 0,2-4 160 0,2-1-160 0,-1-2 160 16,-1 6-160-16,-3 5 160 0,-5 4-16 0,-11 6 0 16,-20 7 0-16,8-6 0 0,14-6 192 0,-8 4 48 15,-10 6 0-15,-7 5 0 0,-5 5-48 0,-10 5 0 16,-9 4 0-16,-7 4 0 0,-5 2-64 0,-4 2-16 15,-2 1 0-15,0 3 0 0,0 4-96 0,-10 4-32 16,-9 3 0-16,-8 6 0 0,-7 5-128 0,-7 4 0 16,-6 2-160-16,-5 4 160 15,-5 3-832-15,-4 3-80 0,-4 2-16 0,-5 5-13312 16,-8 6-2656-16</inkml:trace>
  <inkml:trace contextRef="#ctx0" brushRef="#br0" timeOffset="114264.82">10895 13748 10127 0,'-13'11'448'16,"7"-5"96"-16,1 1-544 0,0-1 0 0,4-2 0 0,1 1 0 0,0 3 1456 0,-1 6 176 0,1 8 32 0,-2 11 16 0,2 8 896 0,-3 4 176 0,-1 3 48 0,-3 6 0 15,-4-1-352-15,-2 4-64 16,-5 4-16-16,-6-1 0 0,0 0-1024 0,-2-2-192 16,-1 0-64-16,1-3 0 15,2-6-288-15,0-2-64 0,1 1-16 0,0-3 0 16,4-3-400-16,0-1-64 0,2-1-32 0,6-9 0 16,5-7-32-16,2-7-16 0,4-6 0 0,3-5 0 15,4-3 144-15,3-6 16 0,4-4 16 0,7-6 0 16,7-4 224-16,6-5 64 0,4-5 0 0,8-7 0 0,5-4 128 15,6-8 16-15,10-4 16 0,2-6 0 16,2-1-160-16,2-3-48 0,1 7 0 0,-2 3 0 0,-2 8-176 0,-3 4-32 16,-7 8-16-16,-6 4 0 0,-9 7-240 0,-7 2-128 15,-5 1 128-15,-8 6-128 0,-2 5-192 0,-23 5-128 16,0 0 0-16,0 0-16 16,0 0-1216-16,61 25-240 0</inkml:trace>
  <inkml:trace contextRef="#ctx0" brushRef="#br0" timeOffset="156855.6">15866 10959 36863 0,'4'0'3264'0,"-3"-1"-2608"0,1 1-528 0,-2 0-128 0,-2 0 784 0,2 0 128 0,0 1 32 0,-1 2 0 16,0 3 272-16,-4 2 48 0,-2 5 16 0,0 4 0 16,0 4-480-16,-3 3-96 0,2 6 0 0,-1 1-16 0,1 0-176 0,1 3-16 15,0 4-16-15,3 1 0 0,-1 2-144 0,1 0-16 16,0 0-16-16,0 0 0 0,1-1-144 0,0-5-32 15,2-2 0-15,-2-5 0 16,3-1-128-16,0-2 0 0,3-1 0 0,-3-24 0 0,9 40 240 0,-9-40-48 0,0 0 0 0,0 0 0 16,0 0 112-16,47 51 16 15,-47-51 0-15,0 0 0 0,0 0 64 0,59 8 0 0,-59-8 16 0,0 0 0 16,55-6 16-16,-55 6 0 0,0 0 0 0,61-9 0 16,-61 9-96-16,0 0 0 0,57-10-16 0,-57 10 0 15,0 0-176-15,0 0-128 0,53-9 144 0,-53 9-144 16,0 0 0-16,0 0-160 0,0 0 0 0,46-8 0 31,-41 5-1280-31,-1 0-256 16,-1 0-48-16,0-2-21504 0</inkml:trace>
  <inkml:trace contextRef="#ctx0" brushRef="#br0" timeOffset="157109.76">15524 11396 16575 0,'-11'-3'1472'0,"6"1"-1168"16,1 1-304-16,4 0 0 0,2-1 4320 0,0 1 800 16,3-2 176-16,6 0 16 0,7-4-2400 0,-18 7-480 15,62-15-112-15,-23 5-16 0,2 0-640 0,0 0-128 0,1 0-16 0,0 0-16 16,1 0-320-16,-4 0-64 0,1 0-16 0,-40 10 0 16,72-17-416-16,-72 17-96 0,58-14-16 0,-58 14 0 15,45-10-320-15,-45 10-64 0,0 0 0 0,45-11-16 16,-34 8-176-16,-2 2 0 0,-2 0 0 0,-3-1 0 31,-1 2-816-31,-2 2-80 0,-2-1-32 0,0 0 0 16,-2 1-720-16,-3 2-144 0,1-1-16 0,-3 1-19792 0</inkml:trace>
  <inkml:trace contextRef="#ctx0" brushRef="#br0" timeOffset="157316.25">16140 11399 38703 0,'0'0'1712'0,"0"0"352"0,0 0-1648 0,0 0-416 16,0 0 0-16,0 0 0 0,61 11 1168 0,-61-11 160 16,0 0 16-16,74 5 16 0,-74-5 0 0,73 0 0 15,-73 0 0-15,63-2 0 0,-63 2-592 0,54-6-112 16,-54 6-16-16,49-6-16 0,-49 6-464 0,0 0-160 16,52-4 0-16,-52 4 144 15,0 0-608-15,0 0-128 0,0 0-32 0,0 0 0 16,0 0-848-16,0 0-160 0,0 0-32 0,0 0-18304 0</inkml:trace>
  <inkml:trace contextRef="#ctx0" brushRef="#br0" timeOffset="157521.71">16322 11593 35935 0,'0'2'3200'0,"2"-1"-2560"0,0 1-512 0,1-2-128 16,-1 0 1360-16,2 0 256 0,1 1 48 0,-5-1 16 15,0 0 176-15,0 0 16 0,73 0 16 0,-73 0 0 0,52-4-240 0,-52 4-48 16,55-9-16-16,-55 9 0 0,51-9-288 15,-51 9-48-15,0 0-16 0,58-13 0 0,-58 13-976 0,0 0-256 16,0 0 0-16,0 0 0 0,0 0 0 0,53-6 0 16,-48 8 0-16,-3-2 0 15,0 0-896-15,-2 0-208 0,0-2-48 0,-3 2-16 16,2 0-848-16,-4-1-160 0</inkml:trace>
  <inkml:trace contextRef="#ctx0" brushRef="#br0" timeOffset="158266.49">17301 10506 30399 0,'1'-2'2704'0,"1"1"-2160"0,-2 1-544 0,0 0 0 0,-2 1 1424 0,2 1 176 0,-1 2 48 0,-2 3 0 16,2 7 96-16,-2 6 32 0,-3 5 0 0,2 6 0 31,1 3-896-31,-1 4-176 0,1 5-48 0,0 1 0 0,3 4-208 0,3-2-64 16,0-1 0-16,3-2 0 15,-1-2-128-15,-5-41-16 0,14 68-16 0,-14-68 0 0,15 55-224 0,-15-55 128 16,0 0-128-16,19 56 0 0,-19-56 272 0,0 0-32 0,0 0-16 0,0 0 0 0,0 0 64 16,16 48 16-16,-18-48 0 0,2-1 0 0,-1-3 80 0,0-2 32 31,-2-3 0-31,3 0 0 0,-2-3 64 0,1-3 16 0,2-1 0 0,1-4 0 0,2-1-128 0,3-1-32 31,2-2 0-31,2 0 0 0,3 1-208 0,3 2-128 16,3 0 160-16,5 4-160 0,2 3 0 0,1 5 0 15,-28 9 0-15,60-6 0 0,-60 6 0 0,59 12 0 16,-59-12 0-16,62 22 0 0,-62-22 0 0,0 0 0 0,69 47-160 16,-69-47 160-16,0 0-176 0,34 58 176 0,-34-58-208 0,2 38 80 15,-8-18 128-15,-4-3-208 0,-4 0 80 0,-3-2 128 16,-1-2-160-16,-6 1 160 0,-5-3 0 0,-2 1-144 15,2-4 144-15,-1-2 0 0,0-2 0 0,2-3 128 16,4-1 48-16,1-2 16 0,7-3 0 0,0 1 0 16,3-3-192-16,5 0 0 0,-1 0 0 0,5 0 128 15,1 0-640-15,2 0-144 0,4 0-32 16,-1 2 0-16,3 1-816 0,-1 3-160 0,2-1-48 0,1 4-19392 16</inkml:trace>
  <inkml:trace contextRef="#ctx0" brushRef="#br0" timeOffset="158551.12">17913 11024 33167 0,'8'-4'1472'0,"-5"2"304"0,1 1-1424 0,-1 0-352 0,0 1 0 0,-2 1 0 0,1 0 2096 0,1 4 336 0,-3-5 80 0,0 0 16 16,0 0-720-16,0 0-144 0,24 62-16 0,-24-62-16 15,4 35-256-15,-3-18-48 0,1 0-16 0,-2 1 0 16,0-1-400-16,0 0-80 0,1-1 0 0,0-2-16 16,2-1-368-16,-1-2-64 15,-1-2 0-15,2-4-16 0,1 1 96 0,-2-2 32 0,0-2 0 0,0-2 0 32,-1 0-944-32,1-3-176 0,0-2-32 0,0 1-16 15,1-1-1072-15,0-1-224 0,-1-1-32 0,1 1-21104 0</inkml:trace>
  <inkml:trace contextRef="#ctx0" brushRef="#br0" timeOffset="158888.85">16982 11634 38703 0,'0'0'3440'0,"0"0"-2752"0,0 0-560 0,0 0-128 16,0 0 896-16,53-5 128 0,-53 5 48 0,71-7 0 15,-10 0 560-15,9 0 112 0,0 0 32 0,0-2 0 16,7 1-240-16,0-1-64 0,4 1 0 0,-1-1 0 16,4 4-128-16,-5-4-48 15,-9 2 0-15,2-2 0 0,3-2-1040 0,0 0-256 0,0 1 0 0,-7 2 0 16,-7 0 0-16,-9 4 0 0,-52 4 0 0,80-4 0 15,-80 4 0-15,56-3 0 0,-56 3 0 0,0 0 0 16,0 0 0-16,56 2 0 0,-56-2 0 0,0 0 0 0,0 0 0 16,0 0 0-16,0 0 0 0,0 0 0 31,-7 18-1280-31,-2-12-304 0,-3-1-64 0,-5 2-14800 16,-4 3-2976-16</inkml:trace>
  <inkml:trace contextRef="#ctx0" brushRef="#br0" timeOffset="159867.53">17489 12103 8287 0,'3'-1'736'0,"0"0"-592"0,-2-1-144 0,-1 2 0 0,1 0 1376 0,1-1 240 0,1-2 48 0,1 0 16 0,0 0 656 0,0-1 128 16,2 1 32-16,-3 0 0 0,0 2-144 0,-3 0-32 15,-2 1 0-15,1-2 0 0,-2 2-400 0,-1 0-64 16,1 0-32-16,0-1 0 0,-1 1-640 0,1-2-128 16,-1 2-32-16,0-1 0 0,1-2-336 0,0 0-80 15,0 2-16-15,0-3 0 0,0 1 0 0,1 0 0 16,-3 0 0-16,1 0 0 0,0 2-96 0,-2-2-32 15,1 0 0-15,-2 0 0 0,-3 2-144 0,-2 1-48 0,1 0 0 16,-3 1 0-16,0 1-128 0,-3 2-16 16,-3 2-128-16,-3 1 192 0,-1 3-192 0,-2 1 176 0,-1 0-176 0,1 2 160 15,1 0-160-15,-2 2 128 0,2 4-128 0,-1 0 128 16,5 0-128-16,1-1 128 0,5 2-128 0,5-3 128 16,3-3-128-16,4 2 0 0,4-2 0 0,-1-14 0 15,0 0 0-15,0 0 0 0,60 51 0 0,-60-51 0 0,56 14 0 0,-56-14-176 16,67 7 176-16,-67-7-128 0,69 4 128 0,-69-4 0 15,63 7-144-15,-63-7 144 0,58 10 0 0,-58-10 0 16,0 0 0-16,82 18 0 0,-82-18 0 0,57 19 0 16,-57-19 160-16,0 0-160 0,63 28 240 0,-63-28-64 15,0 0-16-15,0 0 0 0,0 0-32 0,19 49 0 16,-28-39 0-16,-1 0 0 0,-2 0 176 0,-3-1 16 16,-4 0 16-16,-4 0 0 0,-1 1 112 0,-1-3 32 15,-1 1 0-15,1-1 0 16,2-1 96-16,2-2 32 0,3 1 0 0,1-1 0 0,0-3 176 0,1-1 48 0,3 0 0 15,-1 0 0-15,2-3-672 0,0 1-112 0,2-4-48 0,1 2 0 16,2-2 0-16,1 0 0 0,3 1 0 0,0-2 0 31,0 1-1344-31,2 0-272 0,0 1-48 0,1-1-14800 0,1-1-2960 0</inkml:trace>
  <inkml:trace contextRef="#ctx0" brushRef="#br0" timeOffset="161325.4">17821 12160 7359 0,'-3'-4'656'0,"2"1"-528"0,1 2-128 0,0-1 0 0,-2 1 1408 0,2-1 256 0,0 2 64 0,2-1 0 0,-2-1 896 0,0 0 176 16,0 0 32-16,0-1 16 15,0 2-192-15,0-2-32 0,1 2-16 0,0-2 0 16,2 2-768-16,0-1-160 0,-1 1-16 0,-1-2-16 15,2 3-704-15,-2 1-144 0,1 1-32 0,-1 2 0 0,0 0-224 0,1 2-48 0,-1 2-16 0,-1-8 0 16,0 0-64-16,6 37-16 0,-6-37 0 0,3 33 0 16,-3-33-96-16,3 39-32 0,-2-19 0 15,0 1 0-15,-1-21-80 0,5 47 0 16,-5-47-16-16,7 55 0 0,-7-55-48 0,8 56 0 0,-8-56 0 0,9 55 0 16,-9-55-128-16,8 53 0 0,-8-53 0 0,6 42 0 15,-6-42 0-15,0 0 0 16,5 47 128-16,-5-47-128 0,0 0 0 0,-1 35 0 15,1-35 0-15,0 0 0 0,-4 24 0 0,2-20 0 0,0 0 0 0,-3-2 128 0,4-1-128 0,-1-1 160 32,2-3-160-32,0-1 160 0,2 0-32 0,1-3 0 0,0-2 0 0,1-3 0 0,1-1 0 0,1-1-128 15,1-3 192-15,2-1-64 0,2-1-128 0,2 1 128 16,1-1-128-16,1 4 128 0,1 4-128 0,1 1 0 16,-17 10 0-16,0 0 0 0,53-6 0 0,-53 6 0 15,0 0 0-15,60 18 0 0,-60-18 0 0,0 0 0 16,55 36 0-16,-55-36 0 0,0 0 128 0,0 0-128 15,37 61 128-15,-37-61-128 0,2 32 128 0,-4-16-128 16,-3-1 128-16,-2 1-128 16,0-2 0-16,-7 0 128 0,0 0-128 0,-3-3 0 15,-1-1 144-15,-4 0-144 0,0-1 160 0,-4-2-160 0,2-3 256 0,3-1-64 0,3-3 0 0,1-2 0 16,4-2-64-16,2-2 0 0,2-2-128 0,1-1 192 16,2 1-432-16,2-1-80 0,1-2-32 0,2 0 0 31,4 0-608-31,2-1-128 0,4 2-32 0,1 0-12896 0,4 1-2560 0</inkml:trace>
  <inkml:trace contextRef="#ctx0" brushRef="#br0" timeOffset="161532.76">18464 12557 30399 0,'0'0'1344'0,"0"0"288"0,0 0-1312 0,0 0-320 0,0 0 0 0,0 0 0 0,0 0 2528 0,0 0 432 0,0 0 96 0,51 55 16 0,-51-55-944 0,8 58-176 16,-8-58-32-16,6 65-16 0,-6-65-288 0,4 65-48 15,-4-65-16-15,3 64 0 16,-3-64-672-16,5 57-144 0,-5-57-32 0,3 51 0 0,-3-51-512 0,3 44-192 16,-3-44 0-16,0 35 144 0,0-35-432 0,-4 26-96 15,4-26 0-15,0 0-16 16,0 0-1200-16,-4 22-224 0,2-22-48 0,-1-2-20768 16</inkml:trace>
  <inkml:trace contextRef="#ctx0" brushRef="#br0" timeOffset="162802.42">19416 12421 13823 0,'-30'0'1216'0,"15"-1"-960"0,0 0-256 0,6-2 0 0,4 3 5440 0,4-2 1056 16,-1-1 208-16,0-2 32 0,-1-4-4704 0,3-2-944 15,7-3-192-15,10-3-48 0,8-1 112 0,9-2 32 16,9-3 0-16,9-1 0 0,9 2-32 0,4-2 0 16,5-2 0-16,1 2 0 0,1 0-112 0,0 2-16 15,1 2-16-15,-3 0 0 0,-5 3-64 0,-3-3-16 16,-4 2 0-16,2-2 0 0,4-1-32 0,-6 3-16 0,-4 1 0 0,2-3 0 15,5-1 32-15,-6-2 16 0,-3 3 0 0,-8 2 0 16,-4 2-592-16,-8 2-144 0,-2 1 0 0,-6 1 0 16,-3 2 0-16,-4 1 0 0,-2 1 0 0,-5 1 0 15,-1 1 0-15,-4 1 0 0,-5 2 0 0,-4 0 0 16,-2 0-688 0,-3 2-160-16,-4 1-48 0,-5 0 0 0,-4 2-768 0,-2 1-144 0,-5 2-48 15,-5 0-21040-15</inkml:trace>
  <inkml:trace contextRef="#ctx0" brushRef="#br0" timeOffset="163211.94">19156 11940 25791 0,'3'-16'1152'0,"-2"8"224"0,3 1-1104 0,-1 1-272 0,0 4 0 0,-2 1 0 0,1 1 1792 0,1 0 288 15,2 1 64-15,-5-1 16 0,0 0 272 0,0 0 64 16,7 50 16-16,-14-26 0 0,-3 4-1168 0,-5 5-224 16,-5 3-48-16,-3 4-16 0,-2 2-96 0,-2-2 0 15,2-3-16-15,-1 4 0 0,1 0-208 0,1-2-32 16,3-2-16-16,4-5 0 0,3-3-144 0,4-5-32 16,3-5 0-16,7-19 0 0,0 0-16 0,0 0-16 0,0 0 0 0,0 0 0 15,0 0 288-15,48 46 64 0,-48-46 16 0,53-13 0 16,-20 4-656-16,4 1-192 15,-1-1 0-15,5 1 96 0,2 2-96 0,5-2 0 0,3 1 0 0,2 0 0 16,2 2 0-16,2 1 0 0,-2 1 0 0,-1 1 0 16,-5 3 0-16,-4 0 0 0,-45-1 0 0,81 9 0 0,-81-9 0 0,72 13 0 15,-72-13 0-15,62 8 0 0,-62-8 0 0,49 11 0 16,-49-11 0-16,0 0 0 16,58 15 0-16,-58-15 0 0,0 0 0 0,0 0 0 0,0 0 0 0,51 5 0 15,-51-5 0-15,0 0 0 31,0 0-1584-31,0 0-256 0,0 0-48 0,0 0-22400 0</inkml:trace>
  <inkml:trace contextRef="#ctx0" brushRef="#br0" timeOffset="180770.4">10931 15101 10127 0,'6'-1'896'0,"3"0"-704"0,-1-2-192 0,-1 0 0 0,-3 0 0 0,-5 2 0 0,4-2 0 0,4-4-176 0,3-7 1472 16,2-9 304-16,0-7 48 0,-2-8 16 0,-6-4 1584 0,-3-8 320 0,-4-3 64 0,-2-5 16 15,-2 0-864-15,-5-6-160 0,-2-4-48 0,-3-1 0 0,0 3-1328 0,-4-1-272 0,1 5-48 0,-4 2-16 32,2 7-464-32,-1 2-80 0,-1 5-32 0,-5-7 0 15,-4-2-144-15,-4 2-48 0,-2 5 0 0,-5 1 0 0,-3 2-144 0,-6 5 192 0,-7 2-192 0,-3 3 192 31,-5 4-192-31,-1 5 0 0,2 8 0 0,-9 4 0 16,-9 5 0-16,-1 5 0 0,0 4 0 0,0 10 0 0,2 8 0 0,3 8 0 16,0 8-144-16,6 8 144 0,12 3 0 0,-5 15 0 15,1 16 0-15,0 13 0 0,3 13 0 0,6 2-128 16,6 1 128-16,8-4 0 0,7 3 0 0,9 0 0 16,11 1-128-16,9-9 128 0,6-10 0 0,5-8-160 15,3-6 160-15,4 0-128 0,5 3 128 0,9-5 0 16,4 1 0-16,8-6 0 0,3-4 0 0,5-3 0 15,4-2 128-15,9 1-128 0,3-1 128 0,11-4-128 16,5-2 160-16,9-8-160 0,8-4 224 0,2-5-48 16,1-6-16-16,-1-5 0 0,-5-3 80 0,2-8 16 15,2-3 0-15,-6-5 0 0,-6-1-32 0,-10-5 0 0,-8-4 0 0,-5-6 0 16,-3-3 32-16,1-6 0 0,-2-5 0 0,-1-7 0 16,-5-5 160-16,-5-5 32 0,-7-1 16 0,-1-15 0 15,-2-10 128-15,-3-11 32 0,-4-5 0 0,-6-2 0 16,-5 8-48-16,-5-9-16 0,-2-4 0 0,-6-1 0 15,-6 5-144-15,-6 3-32 0,-3 3 0 0,-4 6 0 16,-1 5-128-16,-8-2-48 0,-9-4 0 0,-12 6 0 16,-9 5-208-16,-14 7 176 0,-11 3-176 0,-9 2 160 15,-6 3-160-15,-8 1-192 0,-7 0 32 0,-6 10 16 16,-6 9-304 0,2 5-64-16,3 7-16 0,1 7 0 0,5 6 80 0,-4 10 32 0,-1 13 0 0,9 5 0 15,10 3 224-15,8 11 32 0,2 9 16 0,3 15 0 16,0 13 144-16,8 12 0 0,7 3 0 0,11-2-128 0,11-9-144 0,5 16-32 15,5 20 0-15,15-2 0 16,14-10-208-16,18-5-64 0,14-3 0 0,14-1 0 0,9 4 256 0,11-4 64 16,14-4 0-16,9-9 0 0,2-10 256 0,14 1-192 15,16 2 192-15,7-4-160 0,5-4 160 0,6-11 0 16,3-13 0-16,2-9 0 0,-2-10 0 0,0-13 0 16,2-10 0-16,-7-13 128 0,-9-6 240 0,-14-9 48 15,-8-5 16-15,0-10 0 0,-1-12 320 0,-6-8 64 0,-11-8 16 16,-10-6 0-16,-13-5 48 0,-8-8 16 0,-7 4 0 0,-7-13 0 15,-5-15-64-15,-10-9 0 0,-10-1 0 0,-13-5 0 16,-10-3-240-16,-11 5-48 0,-9 12-16 0,-7 14 0 31,-7 12-864-31,-11 7-176 0,-10 9-48 0,-21 11 0 16,-18 11-800-16,-30 19-176 0,-30 18-16 0,-36 26-22192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7:53:53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4820 9597 23951 0,'-26'-25'2128'0,"3"2"-1696"0,9 8-432 0,4 3 0 0,0 2 1600 0,-6-8 224 15,-16-17 48-15,-20-19 16 0,-19-17 112 0,-12-6 32 16,-2-1 0-16,6 10 0 0,7 9-992 0,4 7-192 16,6 4-32-16,-2 2-16 0,-2 1-416 0,-6 3-64 15,0 7-32-15,-4 3 0 0,-5 7-160 0,-4 4-128 0,1 4 192 16,-1 6-192-16,4 5 128 0,-2 9-128 0,-3 11 0 0,-2 7 0 15,3 7 0-15,-1 8 0 0,0 7 0 0,-2 11 0 16,4 8-144-16,-1 10 144 0,3 7-128 0,9 5 128 16,16-14 0-16,3 12-160 0,-1 17 160 0,3 11 0 15,4 11-128-15,7 3 128 16,6 3 0-16,9 4 0 0,8 2-160 0,11-4 160 16,4-9-128-16,10 1 128 0,10 4-176 0,10-5 176 0,7-3-208 0,8-5 80 15,2-11-32-15,12 0 0 0,12-2 0 0,9-12 0 16,4-9-112-16,7-13-32 0,5-10 0 0,5-8 0 0,3-7 128 0,-2-8 32 15,-4-13 0-15,4-9 0 0,7-7 144 0,5-11 144 16,5-11-16-16,2-9-128 0,-3-12 464 0,0-6-16 31,-4-5 0-31,-3-8 0 0,-9-5-32 0,-6-7-16 16,-11 4 0-16,0-11 0 0,-2-10 48 0,-11-2 16 0,-8 2 0 0,-14-1 0 0,-13 6 16 0,-9-3 0 16,-9-2 0-16,-9-2 0 0,-7-2-16 0,-9 1 0 15,-6 2 0-15,-6 8 0 0,-5 6-144 0,-11-2-16 16,-9 4-16-16,-8 4 0 15,-4 7-288-15,-3 8 0 0,-2 6 0 0,-2 7 0 16,-2 6-576-16,-3 6-240 0,-4 8-32 0,-5 13-19840 0</inkml:trace>
  <inkml:trace contextRef="#ctx0" brushRef="#br0" timeOffset="5483.32">15449 11589 14735 0,'0'-1'1312'0,"0"-2"-1056"0,0 2-256 0,0-2 0 15,0 0 1408-15,-1-1 208 0,1-5 48 0,-3-3 16 16,0-7 1536-16,0-3 304 16,-1-1 64-16,0 0 16 0,-1 1-1504 0,-2 2-304 0,0 0-64 0,0 0-16 15,-1 3-912-15,-1 0-176 0,-1 3-48 0,1 2 0 16,-1 2-224-16,-3 1-48 0,-4 2-16 0,0 3 0 16,-3 3-112-16,1 2-32 0,-4 2 0 0,-1 2 0 15,-3 4-144-15,-1 2 0 0,-2 3 0 0,-1 6 0 16,3 3 0-16,0 4-176 0,1 4 176 0,1 0-192 0,5 3 192 0,3 1-208 15,2 0 80-15,5 1 128 0,4-2-240 0,3 1 80 16,2 2 16-16,5-1 0 0,1 0-48 0,-4-36-16 0,23 62 0 16,-23-62 0-16,0 0-128 0,58 66-32 0,-58-66 0 15,0 0 0-15,69 40 80 0,-69-40 16 0,0 0 0 0,71 18 0 16,-71-18 272-16,49 4 224 16,-24-4-32-16,-2-1-16 0,-3 0 80 0,0-2 0 0,1 0 16 0,-1-1 0 15,-1 1-64-15,0 0-16 0,-2-1 0 0,-2 1 0 16,-2-1-192-16,-2 1 0 0,-1 0 128 0,0 2-128 15,-2-2-384-15,1-1-112 0,-1 1-16 16,1 0-17456-16</inkml:trace>
  <inkml:trace contextRef="#ctx0" brushRef="#br0" timeOffset="5909.52">15767 11605 7359 0,'-1'-7'656'0,"-1"4"-528"0,2 0-128 0,-1 2 0 0,-1 1 2224 0,1 0 400 0,-2 1 96 0,-1 2 16 0,-3 4 592 0,-5 3 128 16,-2 5 32-16,-1 4 0 0,1 1-1216 0,2 1-240 15,1 1-48-15,3 2-16 0,1 0-1328 0,1 0-272 0,4 0-48 0,4-1-16 16,2 0-304-16,3-5 0 0,-7-18 0 0,0 0 0 15,0 0 128-15,51 58-128 0,-51-58 0 0,0 0 0 16,0 0 288-16,68 20-48 0,-50-20-16 0,-1-2 0 16,0-1 48-16,0-1 16 0,0-3 0 0,-1-1 0 15,-1-1-32-15,1-1 0 0,-1-1 0 0,-1-2 0 16,-1-1-16-16,-2 1-16 0,-1 1 0 0,-1-2 0 16,-2-1 32-16,-2 0 16 0,-2-2 0 0,-1 1 0 15,-2 2 80-15,-3-1 16 0,-4-5 0 0,-3-3 0 0,-3 2 80 16,-1 1 32-16,-3 3 0 0,-1 0 0 0,-4 3-144 0,0 3-16 15,1 1-16-15,-2 5 0 0,0 2-96 0,2 3-16 16,0 3 0-16,3 2 0 0,-2 1-192 0,3 2 0 16,3 1 0-16,3 1 0 15,1 1-704-15,4 0-48 0,2 2 0 0,2 0 0 16,5-2-768-16,1 2-144 0</inkml:trace>
  <inkml:trace contextRef="#ctx0" brushRef="#br0" timeOffset="6368.63">16301 11589 16527 0,'1'-10'352'0,"-1"5"80"0,0-1 16 0,0 2 32 0,0 1-480 16,0 2 0-16,0-1 0 0,-1 1 0 0,-1-2 3648 0,1 2 624 0,-2-1 128 0,-1 6 16 15,1 2-2016-15,0 4-416 0,1 3-64 0,-1 2-32 16,1 3-1168-16,2 2-224 0,-1 3-48 0,1 1-16 15,0-4-256-15,0 1-48 0,1 1-128 0,1 2 192 16,-2 1-192-16,1-4 0 0,2-3 0 0,-2-1 0 16,2-1 0-16,-1-4 0 0,0-2 0 0,1-3 0 15,-1 0 0-15,-1-4 144 0,-1 0-144 0,0-2 128 16,0 1 144-16,0-2 32 0,-1-2 0 0,-1 0 0 16,1-3 32-16,-1 1 16 0,0-3 0 0,0 0 0 15,-1 0 16-15,2-3 0 0,1 0 0 0,-1 0 0 16,1 0-96-16,0-1-16 0,1 1 0 0,2-1 0 15,0 0-48-15,1 1-16 0,1-2 0 0,1 2 0 0,1 1-48 0,-1 0-16 16,1 1 0-16,1-1 0 16,1 2 0-16,-1-1 0 0,4-2 0 0,-1 1 0 15,2-1 32-15,-2 2 0 0,2 1 0 0,-2-2 0 0,0 2 0 0,1-1 0 0,-1 2 0 0,-1 0 0 16,1 1-32-16,-2 1-128 16,-2 1 192-16,-2 0-64 0,1 1-128 0,-2 0 0 0,0 0 0 0,1 1 128 15,-3-1-128-15,1 2 0 16,-1-1-160-16,-1 1 160 15,1-1-624-15,-2 1-16 0,1 0-16 0,-1 1 0 16,0 0-384-16,0 1-80 0,-1-1-16 0,-1 3-18496 0</inkml:trace>
  <inkml:trace contextRef="#ctx0" brushRef="#br0" timeOffset="8001.71">17637 10675 16575 0,'3'-3'1472'0,"-1"1"-1168"0,-4 0-304 0,1 1 0 0,-1-1 1600 0,1-1 256 0,-3 1 48 0,-2-4 16 15,-4-1 1296-15,-4 1 272 0,-3 3 48 0,-3 5 16 16,-2 5-1792-16,-4 4-352 16,-3 6-80-16,-4 7-16 15,-2 7-768-15,-2 9-160 0,-1 5-16 0,1 6-16 0,3-2-96 0,0 2-32 16,7-1 0-16,6-7 0 0,4-4-48 0,3 3-16 0,3 3 0 0,2 0 0 0,5-1-160 0,3-4 160 31,2-2-160-31,1-4 160 0,0-5-160 0,3-2 0 16,-1-3 144-16,-1-2-144 0,0 0 128 0,-1-4-128 15,0 1 160-15,-1-2-160 0,1-2 224 0,-1 1-48 16,0-1-16-16,1 0 0 0,1-1-32 0,-2-2 0 16,2 3 0-16,-2-3 0 0,1 1-128 0,1-3 160 15,-1 0-160-15,1-2 160 0,0-1-160 0,0 0 0 16,1-2 0-16,-1-1 128 0,1-1-128 0,-1-2 0 15,0-1 0-15,1 0 0 16,0-1-336-16,2-1-112 0,-2-2 0 0,3 0-16 16,-1 0-560-16,1-2-128 0,0 0 0 0,-1 2-17328 0</inkml:trace>
  <inkml:trace contextRef="#ctx0" brushRef="#br0" timeOffset="8369.1">17540 11444 23039 0,'0'0'1024'0,"0"0"192"0,1 1-960 0,1 1-256 0,-2-1 0 0,1 0 0 0,0 2 2000 0,4 3 368 0,2 2 64 0,-7-8 0 0,0 0-272 0,0 0-64 16,51 54-16-16,-51-54 0 0,0 0-1184 0,58 42-224 15,-58-42-48-15,0 0-16 0,69 39-224 0,-69-39-64 16,0 0 0-16,72 35 0 0,-72-35-64 0,0 0 0 0,66 28-16 0,-66-28 0 16,0 0-240-16,0 0 176 15,68 28-176-15,-55-23 160 0,-1-3-160 0,-2 1 0 0,2 0 0 0,-5-2 0 16,1-1 0-16,-2 0-192 15,-2-1 32-15,0 1 16 16,1-1-304-16,-3-2-48 0,1 1-16 0,0-2 0 0,0 1-1360 0,0-1-288 0</inkml:trace>
  <inkml:trace contextRef="#ctx0" brushRef="#br0" timeOffset="8619.14">17825 11284 23951 0,'-3'-7'1056'0,"2"3"224"0,-1 1-1024 0,2 2-256 16,0 1 0-16,0 0 0 0,0 2 1632 0,0 1 272 16,-1 6 48-16,0 2 16 15,-2 6 400-15,-1 4 96 0,-2 3 16 0,-1 3 0 16,-3 3-1440-16,0-1-272 0,-3 1-64 0,1 0-16 16,-1-2-240-16,-1-1-64 0,1-2 0 0,0-2 0 0,-1-1-64 0,2 0 0 15,2-4-16-15,0 0 0 0,1-1-304 0,-1 0 160 16,2-3-160-16,1 0 128 0,1-2-288 0,3-4-64 15,1 1-16-15,0-4 0 16,1 1-592-16,2-3-112 0,1 0-16 0,0 0-17760 0</inkml:trace>
  <inkml:trace contextRef="#ctx0" brushRef="#br0" timeOffset="8890">18320 11709 22111 0,'-3'7'976'0,"1"-2"208"0,1 0-944 0,0 1-240 0,-1-2 0 0,1-1 0 0,-1 3 2752 0,1 2 496 16,-3 5 96-16,-1 5 32 0,-2 5-880 0,0-3-192 16,0-1-16-16,2 0-16 0,-1-1-1312 0,2-2-256 15,-1-2-48-15,1 0-16 0,1-3-272 0,-1-1-64 16,3-1-16-16,-1-1 0 15,1-2-288-15,-1-1 0 0,2 0 128 0,0-3-128 32,2 1-496-32,-1-1-144 0,1-2-48 0,-1 0-19024 0</inkml:trace>
  <inkml:trace contextRef="#ctx0" brushRef="#br0" timeOffset="9351.44">19373 11667 26719 0,'2'1'2368'0,"-2"2"-1888"0,-2 0-480 0,0 1 0 0,-1-1 944 0,-1 3 80 0,-2 4 32 0,-4 5 0 0,-4 9 1056 0,-5 4 192 15,1 4 64-15,-2-1 0 16,2-2-1360-16,0-2-272 0,1-1-48 0,1-4-16 0,3-4-432 0,1-1-96 16,2-1-16-16,1-3 0 0,4-2-128 0,-2-3 0 15,2 0 0-15,3-4 128 16,-1 1-496-16,1-3-96 0,2 1-32 0,2-3-17696 0</inkml:trace>
  <inkml:trace contextRef="#ctx0" brushRef="#br0" timeOffset="9604.11">19745 11352 16575 0,'-6'-3'1472'0,"3"2"-1168"0,2 1-304 0,1 0 0 16,0 1 3360-16,1 2 608 0,1 0 128 0,2 4 32 16,2 4-2000-16,-6-11-400 0,0 0-64 0,35 58-32 0,-35-58-528 0,0 0-96 15,50 65-32-15,-50-65 0 16,0 0-608-16,55 57-128 0,-55-57-32 0,0 0 0 0,62 48-64 0,-62-48-16 16,0 0 0-16,60 38 0 0,-60-38-128 0,0 0 0 15,0 0 0-15,70 41 128 16,-70-41-128-16,0 0 0 0,0 0 0 0,0 0 0 15,0 0-480-15,66 34-176 16,-60-33-48-16,-1-1-17344 0</inkml:trace>
  <inkml:trace contextRef="#ctx0" brushRef="#br0" timeOffset="9839.12">19961 11358 36863 0,'-8'1'1632'0,"3"0"336"0,3 1-1584 0,-1-1-384 0,1 2 0 0,1 0 0 0,-1 3 864 16,-2 2 96-16,-1 6 0 0,-4 7 16 0,-1 6-160 0,-1 3-48 15,0-1 0-15,-1 3 0 0,2-3-288 0,-1-1-64 0,1-1-16 0,0-1 0 16,0-1-224-16,2-2-48 0,1-5-128 0,1 1 192 16,1-4-192-16,2-1 0 0,1-3 0 0,1-1 0 31,1-1-560-31,1-5-144 0,2 0-48 0,1-2-18496 15</inkml:trace>
  <inkml:trace contextRef="#ctx0" brushRef="#br0" timeOffset="10206.67">20286 11657 10127 0,'13'-7'448'0,"-6"3"96"0,1 0-544 0,-1 1 0 0,0 0 0 0,-2 1 0 16,0 1 2064-16,5 0 304 0,6-2 64 0,3 0 16 15,3 3 528-15,-5 0 96 0,-17 0 32 0,0 0 0 16,0 0-1472-16,0 0-288 0,0 0-64 0,32 62-16 15,-39-44-896-15,-3 1-176 0,-3 1-48 0,-2-1 0 0,-1 0-144 0,-1-1 0 16,2-2 0-16,1-1 0 0,2-1 784 0,4-2 128 16,1-1 32-16,4-3 0 0,3 1-144 0,1-3-32 15,2-1 0-15,2-1 0 0,2 2-464 0,1-3-112 16,2 0 0-16,0-2-16 0,3 1 16 0,-1-2 0 16,2-2 0-16,3 1 0 0,2-1-192 0,-4 0 160 15,2-3-160-15,-3 2 160 0,0 2-336 0,-1-2-64 16,0 0-16-16,-2 1-18576 0</inkml:trace>
  <inkml:trace contextRef="#ctx0" brushRef="#br0" timeOffset="10569.61">20546 10439 21183 0,'10'0'944'0,"0"2"192"0,1-1-912 0,-1 2-224 16,-3 0 0-16,0 1 0 0,-7-4 1264 0,0 0 208 15,72 49 32-15,-72-49 16 0,96 81 272 0,-96-81 48 16,95 103 16-16,-53-45 0 0,-5 4-448 0,-6 2-96 15,-6 1-16-15,-6-3 0 16,-7-6-416-16,0 5-96 0,-4 6-16 0,-1-1 0 0,-4-2-416 0,-4-5-96 16,-2-4 0-16,-3-7-16 0,-2-6 128 0,-1-5 16 15,-2-2 16-15,0-2 0 0,-2-2 48 0,-1-4 16 16,1-3 0-16,0 0 0 0,-2 0-304 0,1-3-160 0,0-1 160 0,1-3-160 16,2-2 0-16,1-3-208 15,1-4 16-15,2-1-13056 0,3-1-2592 0</inkml:trace>
  <inkml:trace contextRef="#ctx0" brushRef="#br0" timeOffset="13839.39">22586 11091 13823 0,'0'0'1216'0,"0"-2"-960"0,0 2-256 0,-2 0 0 0,2 0 1712 0,-1 0 288 15,1 0 64-15,-3 2 16 0,0-1 1408 0,0 3 288 16,1 2 48-16,-3 1 16 0,4 3-1712 0,0 0-336 16,1 1-64-16,1 3 0 0,2 2-928 0,2 1-176 15,-5-17-48-15,22 39 0 0,-22-39-176 0,32 43-32 0,-32-43-16 0,45 45 0 16,-45-45-176-16,57 45-48 0,-57-45 0 0,55 38 0 16,-55-38-128-16,59 35 0 0,-59-35 144 0,61 33-144 15,-61-33 0-15,0 0 128 0,71 48-128 0,-71-48 0 16,0 0 128-16,34 42-128 0,-32-29 160 0,-3-2-160 15,-5 2 352-15,-4-2-32 0,-4 2 0 0,-4-2 0 16,-3 1 256-16,-6-1 64 0,-6 2 0 0,-6-1 0 16,-5 3 0-16,-5-1 16 0,-5 0 0 0,0 1 0 15,1 1-80-15,-1-2 0 0,4 0-16 0,0-1 0 16,2-2-256-16,5 0-48 0,5-2-16 0,4-3 0 0,6-1-240 0,4-1 0 16,6-1-192-16,5-1 192 31,4-2-992-31,6-2-96 0,5 1 0 0,-2 1-14272 0,0 0-2832 0</inkml:trace>
  <inkml:trace contextRef="#ctx0" brushRef="#br0" timeOffset="14183.95">24196 10735 37775 0,'-15'-6'1664'0,"9"3"368"0,3 2-1632 0,0-1-400 0,0 2 0 0,1 2 0 0,-1 0 880 0,-1 4 80 0,-3 7 32 0,-2 7 0 0,-2 8-256 0,-1 6-48 15,1 7-16-15,0 5 0 16,1 5-96-16,0 4 0 15,0 7-16-15,2 3 0 0,-1 2-112 0,2-2-32 16,3-4 0-16,1-8 0 0,2-3-96 0,1-8 0 0,0-4-16 0,1-4 0 0,1 0-48 0,-1-4 0 16,0-5 0-16,-1-2 0 15,2-3-112-15,-2-5-16 0,1 1-128 0,1-5 192 16,-2-1-576-16,0-3-112 0,0-1-16 0,0-4-13904 16,-2 0-2784-16</inkml:trace>
  <inkml:trace contextRef="#ctx0" brushRef="#br0" timeOffset="14750.53">26175 10768 32255 0,'0'2'2864'0,"0"-2"-2288"0,0 5-576 0,0-5 0 0,0 0 768 0,0 0 64 0,6 34 0 0,-5-10 0 16,1 13 560-16,1 7 112 0,-3 7 32 0,1 1 0 16,-1 3-800-16,0 2-160 0,0 1-16 0,0 1-16 15,0-1-176-15,-1-3-48 0,1-6 0 0,0-6 0 16,0-6-96-16,0-4-32 0,0 1 0 0,1-4 0 0,-1-5 0 0,1-3 0 15,-1-4 0-15,0-4 0 0,0 0-192 0,2-4-192 16,-2-1 48-16,0-4-13184 16,-2-2-2640-16</inkml:trace>
  <inkml:trace contextRef="#ctx0" brushRef="#br0" timeOffset="15635.91">24692 11052 19343 0,'1'-1'1728'0,"-1"-2"-1392"0,0 0-336 0,0 2 0 0,0 1 1600 0,0-1 256 16,-2-2 64-16,0-2 0 0,1 0 1088 0,-1 1 208 16,0 2 48-16,-3 5 16 0,1 4-1776 0,-2 3-352 15,1 7-80-15,-2 3-16 0,0 6-672 0,0 4-144 16,-2 5-32-16,1 2 0 0,1-3-80 0,1 3 0 0,0 4-128 0,2 0 192 16,1 0-192-16,3-5 0 15,2 1 0-15,3-6 0 16,4-1 0-16,-9-30 0 0,22 49 0 0,-22-49 0 0,0 0 0 0,51 50-192 0,-51-50 192 0,0 0-208 15,67 22 208-15,-67-22-176 0,0 0 176 0,73-11-160 16,-73 11 160-16,45-20 0 0,-22 5 160 0,-2-2-160 16,-1 0 256-16,1-3-32 0,-1 0-16 0,-3-1 0 15,0 1 176-15,-5-1 16 0,-2 0 16 0,-1-2 0 16,-4 1 32-16,-2-4 0 0,-3 0 0 0,-3-3 0 16,-1 1 64-16,-3 1 32 0,-3 0 0 0,-1 2 0 0,1 2-80 0,-6 2-16 15,0 0 0-15,-4 3 0 0,1 3-128 0,0 3-16 16,0 2-16-16,2 3 0 0,0 1-288 0,3 3 0 15,1 0 0-15,1 3-144 16,2 2-688-16,3-1-128 0,3 1-16 0,1 2-16 31,3 0-496-31,4 2-112 0</inkml:trace>
  <inkml:trace contextRef="#ctx0" brushRef="#br0" timeOffset="15827.81">25418 11451 39615 0,'-8'3'1760'0,"5"-3"352"0,0 1-1680 0,2 0-432 0,1-1 0 0,0 0 0 0,0 2 224 0,1-2-32 0,0 1-16 0,4-1 0 0,-1 0 144 0,0-1 16 16,2-1 16-16,1 0 0 15,-2-3-1504-15,3 1-288 0,0-2-64 0,-5-1-16 0</inkml:trace>
  <inkml:trace contextRef="#ctx0" brushRef="#br0" timeOffset="16220.31">25778 11040 23039 0,'-1'-7'2048'0,"-2"0"-1648"0,2 2-400 0,-1 2 0 0,-1 1 848 0,-1-3 96 16,-4-3 16-16,-4-5 0 0,-5-4 1600 0,-5 0 320 31,-2 3 64-31,-2 4 0 0,0 6-1344 0,0 4-288 16,2 4-48-16,0 3-16 0,3 5-560 0,1 2-112 15,5 3-32-15,0 1 0 0,3 2-240 0,2 0-48 16,3 1-16-16,4-1 0 0,2-1-240 0,3 0 0 16,-2-19 0-16,0 0 0 0,20 44-288 0,-20-44 0 15,0 0 0-15,0 0 0 0,64 29-16 0,-64-29 0 16,0 0 0-16,58-3 0 0,-58 3 304 0,0 0-160 0,51-18 160 0,-37 11-128 15,-14 7 128-15,0 0 192 0,43-16-32 0,-43 16-16 16,0 0 176-16,0 0 48 0,57-5 0 0,-57 5 0 16,0 0 160-16,0 0 48 0,0 0 0 0,55 44 0 15,-55-44 48-15,17 42 16 0,-17-42 0 0,14 52 0 16,-10-22-112-16,-2-2-16 0,-1 0 0 0,-1-1 0 16,0-3-16-16,-1-1-16 0,-1-2 0 0,2-4 0 15,-1 0-320-15,1-4-160 0,-1-1 160 0,1-2-160 16,-2 0-560-16,2-1-208 0,-1-1-32 0,-1-1-14128 15,1 0-2832-15</inkml:trace>
  <inkml:trace contextRef="#ctx0" brushRef="#br0" timeOffset="17123.56">28664 11003 911 0,'3'-1'0'0,"-1"-1"0"0,-1 2 0 0,0-1 0 0,1 1 720 0,-1-2 64 16,1 2 16-16,-1 2 0 0,2-1 992 0,-2 2 208 16,2 0 48-16,-1 2 0 0,-2 2 608 0,-3 2 128 15,-2 2 32-15,-2 3 0 0,-1 3-160 0,-2 3-32 16,0 1 0-16,0 1 0 16,-1 0-768-16,0 2-176 0,-1 3-16 0,1 1-16 0,1-4-416 0,5 0-80 15,0-3 0-15,4-1-16 0,4-4-480 0,2-2-80 16,4-4-32-16,-9-10 0 15,0 0 48-15,0 0 16 0,85 0 0 0,-85 0 0 16,76-33 192-16,-31 6 32 0,-1-2 16 0,5-7 0 0,6-7 112 0,2-5 32 0,-2 4 0 0,6-8 0 16,8-6 16-16,6-10 0 0,3-6 0 0,-4-8 0 15,-3-2 32-15,-6 5 16 0,1 1 0 0,6-6 0 16,9-2-848-16,-1 0-144 0,-5 0-64 0,-4 5 0 16,-7 9 0-16,1 9 0 0,1 9 0 0,-1 3 0 0,3 6 0 0,-8 1 0 15,-6 5 0-15,-7 2 0 16,-8 3-1088-16,-6 3-192 0,-5 3-64 0,-7 5 0 15,-2 5-208-15,-5 5-48 0,-7 3-16 0,-2 5 0 16,-2 5-112-16,-3 2 0 0</inkml:trace>
  <inkml:trace contextRef="#ctx0" brushRef="#br0" timeOffset="30710.44">14569 12550 30399 0,'0'-6'2704'0,"1"2"-2160"0,2 1-544 0,3 0 0 0,-6 3 256 0,0 0-64 0,32-4-16 0,-23 4 0 0,-9 0-304 0,0 0-64 0,39-1-16 0,-39 1 0 0,81-3 208 0,-26 0-192 0,6 0 192 0,1-1-192 15,1 0-64-15,0 0-16 0,-1 2 0 0,-1-1 0 16,1 2 128-16,1 1 144 0,4 0-208 0,2 0 80 15,2 0 128-15,1 0 0 0,1 1 160 0,3 2-160 16,5 1 384-16,1 1 0 0,4-3-16 0,2 3 0 0,2 0 64 0,3 1 16 16,0 1 0-16,5 0 0 0,1 0-208 0,2 2-48 15,4 3 0-15,0 0 0 0,-4-2 0 0,5-1-16 16,4 4 0-16,1 0 0 0,0 2 0 0,1-3 0 16,-1-4 0-16,9 2 0 15,6 4-176-15,0-4 160 0,-6-3-160 0,6 0 160 0,5 2 32 0,-1-1 0 16,1-4 0-16,4 3 0 0,2 2 208 0,-5 1 48 15,0-2 16-15,-2-1 0 0,3 2 176 0,-2-1 48 16,0 2 0-16,3 0 0 0,6-3-192 0,2 2-48 16,-3 1 0-16,1-3 0 15,-13-2-256-15,8-1-64 0,4 2-128 0,6-3 192 0,2 0-192 0,-2 0 0 0,-2 1 0 0,-1 0 0 16,-5-1 0-16,0 0 0 0,-1 2 0 0,1-2 0 16,-1 1 0-16,-1 1 0 0,-2-1 0 0,-2-1 0 15,-5-2 0-15,3-1 0 0,4 3 0 0,-2-3 0 16,-7 0 128-16,-1-1-128 0,3-2 0 0,-5 1 0 15,-6 0 160-15,-2-1-160 16,-6 0 160-16,2-1-160 0,0-1 192 0,-3 1-64 0,-3 0-128 0,-2-2 192 16,5 1-16-16,-1-1-16 15,-1 2 0-15,-2-3 0 0,-4-2-32 0,1 1-128 16,5-1 192-16,-4 1-64 0,-4 1-128 0,-2-3 0 0,-3-2 0 0,0 1 0 0,-1 0 0 0,-2 1 0 16,-2 0 0-16,-4 0 0 0,-6-1 0 0,1-2 0 15,-1-1 0-15,-1 1 0 0,-3 1 0 0,-6-1 0 16,-1 2 0-16,-4-3 0 0,-9-1 0 0,0 0 0 15,-1-4 0-15,-3 3 0 16,-4-3 0-16,-4 1 0 0,-2-2 144 0,-4-1-144 0,-3-2 208 0,-3 1-16 16,-4-1-16-16,-4-2 0 0,-2-1 144 0,-4-2 16 15,-2 1 16-15,-3-3 0 0,0 1-32 0,-3-4 0 16,-1 2 0-16,-1-3 0 16,-1 2-80-16,-1-4-32 0,1 3 0 0,-3-6 0 0,0 0-208 0,-2-4 144 0,1 0-144 0,-4-1 128 15,3-1-128-15,-4-1 0 0,2 0 0 0,-2-4 0 16,-1 1 0-16,0-3 128 0,0 1-128 0,0-3 0 15,-3 2 192-15,0-5-64 0,0-1 0 0,-1-1 0 16,0 0 80-16,-1-2 16 0,-2 0 0 0,0 0 0 16,0 1 32-16,0-2 16 0,-2 1 0 0,2 0 0 15,1 5 0-15,1-4 0 0,-1-5 0 0,-1 0 0 16,1 3 16-16,0 1 0 0,1 2 0 0,0 1 0 16,0 2-112-16,-1-1-32 15,0-1 0-15,1-1 0 0,-1 1-144 0,-3 3 0 0,2 4 0 0,-3 4 128 0,-1 2-128 16,-2 0 0-16,0 1 0 0,-4 0 0 0,0 0 0 0,-3 2 0 31,-1 0 0-31,-1 1 0 0,-4 0-128 0,-4 0 128 0,-4 1-160 0,0 4 160 0,-1 2 0 0,-6 0 0 16,-6 3-128-16,-1 0 128 0,-1 1 0 0,-1 0 0 15,-1 2 0-15,-1 0 160 16,0 4-160-16,-4 0 0 16,-6 1 144-16,-7 0-144 0,-5 2 0 0,-1 3 0 15,2 1 0-15,1 1 0 0,3 2 0 0,-12 2 0 16,-12 0-192-16,-8 2 64 0,0 2-64 0,-4-1 0 15,-7 2 0-15,-1 2 0 0,-3 3 32 0,-2 1 0 16,3-3 0-16,-4 1 0 0,-5 4 32 0,1 1 0 16,4 0 0-16,-2 0 0 0,2 1-32 0,-7 1 0 0,0 2 0 0,-4-1 0 15,3-1-16-15,-1 2 0 0,-4 1 0 0,4 0 0 16,15-2 176-16,-2-1-192 0,-8 3 192 0,-4-3-192 16,0-1 192-16,-1 1 0 0,3 0 0 0,-4-1 0 15,-5 0 0-15,-5 0 0 0,2 1 0 0,3 0 0 16,10-2 0-16,-8 1 0 0,-6-1 0 0,2 0 0 15,12-2 0-15,-9 1 0 0,-11 1 0 0,2-1 0 16,18 0 0-16,-8-1-160 0,-5 3 160 0,2-1 0 16,12-1-176-16,-7 2 176 0,-10 0-160 0,1 0 160 15,5 1-176-15,-2 0 176 0,3 0-192 0,-1 2 192 0,3 0-192 0,-1-1 64 16,1-1 128-16,2 2-208 0,5-2 208 0,0 2 0 16,2 2 0-16,2 1 0 0,0-1 0 0,7 0 0 15,12-1 0-15,5 0 0 0,0 1 0 0,6-1 0 16,9 0 0-16,6 2 0 0,4 1 0 0,5 1 0 15,1 0 0-15,4 2 0 0,4 1 0 0,5 2 0 16,5 2 128-16,5-1-128 0,5 0 0 0,5 1 0 16,0 1 0-16,4 0 0 0,3 4 0 0,-1 2 0 15,2 6 0-15,1 3 0 0,4 3 0 0,-1 6 0 16,1 5 0-16,2 4 0 0,2 4 0 0,1 4-144 0,2 3 144 0,1 2-128 16,4 2 128-16,0 0 0 0,4 0-144 0,-2 3 144 15,4 7 0-15,-2 3 0 0,3 2 0 0,1 2 0 16,1-4 0-16,0 1 0 0,3 5 0 0,-3 1 0 15,4 5 0-15,0-1 0 0,2-7 0 0,0 4 0 16,1 0 0-16,-1-1 0 0,1-1 0 0,-1-5 128 16,0-1-128-16,1-6 0 0,-2-3 0 0,-2-1 128 15,1 1-128-15,-2-2 0 0,-1-3 0 0,-2-2 0 16,1-3 128-16,-2-8-128 0,-1-2 128 0,-1-3-128 0,-1 2 128 0,-2-5-128 16,0-4 128-16,-2 1-128 0,-3-1 0 0,0-3 128 15,1-2-128-15,-2-7 0 0,2-3 0 0,1-4-192 16,2-3 0-16,0-2 16 15,2-5-896-15,0 1-176 0</inkml:trace>
  <inkml:trace contextRef="#ctx0" brushRef="#br0" timeOffset="32990.26">8757 9634 11967 0,'-9'-8'1072'0,"1"0"-864"0,4 3-208 0,3 2 0 0,-1 0 848 0,1-1 128 16,-5-6 32-16,-2-4 0 0,-3-6 272 0,-1-2 48 0,0-5 16 0,0 0 0 15,1 1-432-15,-2 0-80 0,2 0 0 0,0 1-16 16,-2-1-64-16,0-1-16 0,-2 1 0 0,-2-3 0 16,0 1-16-16,-2-2 0 15,-2 1 0-15,0-1 0 0,-2 2 944 0,2 1 192 0,-1 0 48 0,-2-1 0 16,0 1-1696-16,-3-1-208 15,-3 0-288-15,2 2 64 0,1 3 656 0,-6-2 128 0,-6-3 16 0,-6-3 16 0,2 4-160 0,0 1-48 16,-1 2 0-16,-1 0 0 0,-3 5-160 0,-3-1-32 16,-3 3-16-16,-3 1 0 0,-2 2-176 0,-3-1 0 15,0-1 144-15,-3 1-144 16,3 0 0-16,-2 1 144 0,-1 0-144 0,0 2 0 16,-1 0 256-16,-1 1-64 0,1 2-16 0,-2 0 0 0,-2 1 0 0,2 3 0 15,3 1 0-15,-2 1 0 0,0 3-48 0,-5-2 0 16,-1 4 0-16,3 1 0 0,2 1-128 0,-1 3 192 15,0 3-192-15,-1 1 192 0,1 3-192 0,0 0 0 16,-2 3 0-16,2 0 0 0,1 2 0 0,5-1 0 0,1 2 0 0,6 0 0 31,3-1 0-31,2 4 0 0,-1 2 0 0,5 4 0 0,5-1-176 0,-4 4 176 16,1 6-128-16,-3 3 128 0,3 3 0 0,0 3 0 0,0 2 0 0,1 2-128 16,1 0 128-16,4-2 0 0,2 1 0 0,2-2-128 15,1 3 128-15,3-3 0 0,5-4 0 0,0 4 0 16,-1 5 0-16,1 1 0 0,2 3 0 0,0-2-128 15,3-2 128-15,0-2 0 0,1 0 0 0,3 0 0 16,2-3 0-16,1 0 0 0,1-1 0 0,-1 1 0 0,2 4 0 16,0 2 0-16,2-1 0 0,1 1 0 0,2-5 0 0,2-1 144 31,0 3-144-31,5-51 0 0,-5 82 128 0,5-82-128 0,1 91 0 0,-1-91 0 0,11 103 0 0,-11-103 0 16,20 102 0-16,-20-102 0 0,27 91 0 0,-27-91 0 15,37 85 0-15,-37-85 0 0,42 75 0 0,-42-75 0 31,43 66 0-31,-43-66 0 0,46 65 0 0,-46-65 0 16,54 64-128-16,-54-64 128 0,62 62 0 0,-62-62 0 16,69 61 0-16,-69-61 0 0,72 56 0 0,-72-56 0 15,72 57 0-15,-72-57 0 0,70 55 0 0,-70-55 0 16,74 59 0-16,-74-59 0 0,61 51 0 0,-61-51 0 16,62 50 0-16,-62-50 0 0,77 53 0 0,-77-53 0 0,84 55 0 15,-84-55 0-15,89 53 0 0,-89-53 0 0,92 48 0 0,-92-48 0 16,93 46 0-16,-93-46 0 0,92 40 0 0,-45-25 0 15,-47-15-144-15,92 26 144 0,-43-15-128 0,-2-2 128 16,-2-2 0-16,3 0-160 0,3-2 160 0,0 2 0 16,1 1 0-16,-3-4 0 0,-1 0 0 0,-1-4 0 15,0 0 0-15,-1-3 0 0,1 0 128 0,4 1-128 16,1-4 192-16,2 0-48 0,1 1-16 0,-2-2 0 16,1-1-128-16,0 0 160 0,-1-3-160 0,3-2 160 15,0-3-160-15,2-1 0 0,-2 1 0 0,2-4 128 0,0 1-128 16,-3-3 0-16,2-1 0 0,-5 1 128 0,-5 0-128 0,-2 0 0 15,2-1 144-15,-1-4-144 0,2-1 128 0,2-4-128 16,2-2 160-16,-3-2-160 0,2 1 192 0,-4 0-64 16,-2-2-128-16,-3 0 192 0,-3-1 0 0,-5-1 0 15,-1-2 0-15,-3 1 0 0,0-1 64 0,-5 3 0 16,-4 3 0-16,1-6 0 0,0-7 896 0,-1-2 176 16,2-2 32-16,-5 0 16 15,-1-3-1632-15,-1-1-320 0,-5 1-64 0,0 2 0 0,-2 3 784 0,-2-6 176 16,-1-8 16-16,1-5 16 0,-3-5-16 0,-1 2 0 15,-2-1 0-15,1 1 0 0,-2 5 0 0,0-6 0 0,-2-8 0 0,-1 2 0 16,3 13-48-16,-1 1-16 0,-2 3 0 0,-3 0 0 16,2 5-96-16,-1 5-32 15,-1 1 0-15,-1-1 0 0,-2-1-144 0,-1 5 0 0,-1 3 0 0,-2 4 0 16,-1 6 0-16,0 2 0 0,-1 4 0 0,-1 3 0 31,2 4-416-31,-2 3-16 0,1 2 0 0,-2 2 0 16,0-1-208-16,0 4-64 0,3 0 0 0,-2 2 0 15,1 2-144-15,-2-1-48 0,0 2 0 0,0 2 0 0,-1 2-368 0,-4 2-80 0,-4 3 0 0,-5 4-17040 16</inkml:trace>
  <inkml:trace contextRef="#ctx0" brushRef="#br0" timeOffset="47407.57">10084 13095 32255 0,'-3'-1'2864'0,"2"-1"-2288"0,2 2-576 0,2 0 0 0,0 2 336 0,1-1-32 0,4 2-16 0,-8-3 0 16,0 0 112-16,0 0 32 0,77 51 0 0,-77-51 0 16,0 0 560-16,60 72 112 0,-60-72 32 0,36 61 0 15,-36-61-336-15,25 75-64 0,-22-36-16 0,-3-39 0 16,28 79-304-16,-28-79-64 0,47 81-16 0,-47-81 0 15,49 66-80-15,-49-66-32 0,48 52 0 0,-48-52 0 16,0 0-96-16,53 60 0 0,-53-60-128 0,0 0 192 16,55 27-192-16,-55-27 0 0,0 0 0 0,0 0 0 15,0 0-576-15,0 0 0 0,0 0 0 0,7-2-18304 16</inkml:trace>
  <inkml:trace contextRef="#ctx0" brushRef="#br0" timeOffset="47614.78">10431 13008 41471 0,'-19'-3'1840'0,"10"4"368"0,2 2-1760 0,1 1-448 0,2 3 0 0,1 2 0 15,2 5 240-15,-3 13-48 0,-2 15 0 0,-2 15 0 16,-4 9 384-16,1 1 80 0,0-1 16 0,-2 0 0 16,0 1-64-16,-1-4-16 0,-1-2 0 0,-1-4 0 15,1-9-304-15,-1-6-64 0,-1-4-16 0,-1-5 0 16,2-4-208-16,-1-3 0 0,2-2 0 0,2-5 0 15,2 0 0-15,4-5 0 0,1-3 0 0,3-4 0 16,4 0-816-16,2-4-48 0,4-3-16 0,7-3-19264 16</inkml:trace>
  <inkml:trace contextRef="#ctx0" brushRef="#br0" timeOffset="47836.17">10864 13619 42383 0,'-9'9'1872'0,"6"-4"400"0,1 3-1824 0,0-3-448 0,2 1 0 0,0 0 0 16,0 2 384-16,0 6 0 0,0-14-16 0,0 51 0 15,0-51 352-15,7 62 80 0,-7-62 16 0,10 54 0 16,-10-54-352-16,0 0-64 0,17 65-16 0,-17-65 0 16,0 0-384-16,0 0 0 15,0 0 128-15,0 0-128 0,21 58-256 0,-21-58-96 0,0 0-16 0,0-5-13648 16,-1 0-2752-16</inkml:trace>
  <inkml:trace contextRef="#ctx0" brushRef="#br0" timeOffset="49385.86">12316 14435 5519 0,'-3'0'496'0,"-1"-2"-496"0,0 1 0 0,4-1 0 0,0 2 1072 0,0 2 112 16,2-2 32-16,-2 0 0 0,0-2 752 0,0 1 144 15,3-1 48-15,0 0 0 0,3 0-880 0,-1 1-160 16,1-1-32-16,1 2-16 0,2-1-240 0,-1 1-64 16,2 0 0-16,0 0 0 0,0 1 144 0,1-1 32 15,-1 0 0-15,-10 0 0 0,0 0-256 0,48 3-48 0,-48-3-16 0,37 3 0 16,-37-3-352-16,38 3-64 0,-38-3-16 0,39 4 0 16,-39-4-64-16,45 9 0 0,-45-9-128 0,56 5 192 15,-56-5-192-15,66 6 0 0,-28-3 0 0,3-2 0 16,1 2 0-16,-1 0 0 0,2 0-144 0,5 1 144 15,4 0-304-15,3 2 48 0,2 4 0 0,3-2 0 16,4-1 64-16,1 0 32 0,4-1 0 0,-14 0 0 0,-8-4 160 16,5 3 0-16,12 2 0 0,9 0 0 0,4 0 0 0,0-2 0 15,4 1 192-15,-1-2-64 16,-2-1 192-16,2-1 32 0,4 0 16 0,1 1 0 16,2 0-48-16,1-2-16 0,2 1 0 0,1-2 0 15,2 0-96-15,-1 1-16 0,1 1 0 0,-1-2 0 16,-1 0-192-16,4-2 0 0,1 1 0 0,3 1 0 15,3 1 0-15,0-2 0 0,-2-1 0 0,-3 2 0 0,-6-1-128 0,3 0 128 16,4 2 0-16,-12 0 0 0,-15-1 0 0,11 0 0 16,14 0 0-16,12 0 0 0,3 3 0 0,-3-1 0 15,0-1 0-15,-2-1 0 0,1 2 0 0,2-1 0 16,-2 2 128-16,0-2-128 0,-2 1 128 0,1 0-128 0,1 1 176 16,2 0-176-16,3 1 256 0,-1 1-48 15,-3-3-16-15,3 1 0 0,8 1 96 0,0 1 16 0,-5-1 0 0,3 0 0 16,6 0-160-16,0 1-16 0,0 0-128 0,0 1 192 15,1 0-192-15,2-1 0 16,2 2 128-16,2-1-128 0,-8 0 224 0,9-2 0 16,9 1 0-16,1 3 0 0,1-1 80 0,2-2 16 0,4-1 0 0,-5 1 0 15,-13 0-320-15,12 0 0 16,12 0 0-16,0 1 0 0,-5 0 0 0,0-4 0 0,5 1 0 0,-1 1 0 16,1 2 0-16,-2-2 0 0,0-1 0 0,0 0 0 0,1 1 144 15,2 0-144-15,2-1 0 0,5 2 144 0,5-1 48 0,-4-1 16 16,-12 2 0-16,7 1 0 15,11-2 0-15,-3 2 0 0,-9-1 0 0,2 1 0 16,1 0-48-16,-2-2-16 0,0 2 0 0,0-1 0 16,3 4-16-16,6-4 0 0,3 2 0 0,-5-1 0 15,-5 1 0-15,8 2 0 0,8 1 0 0,-5-1 0 0,-17-3-128 0,10 4 0 16,8 1 0-16,-3-2 0 16,-17-1 128-16,9 1-128 0,11 1 0 0,8 1 128 0,-2 2 32 0,-2-3 0 15,0-1 0-15,2 0 0 0,4 5-32 0,3-1-128 16,-1-2 192-16,-4 0-64 0,-3 1 16 0,9 0 0 0,11 7 0 0,2-5 0 15,0 0 64-15,-4-1 16 0,-3 1 0 0,2 0 0 16,-1 0 16-16,-1 0 0 0,-8 0 0 0,-2 0 0 16,-1 1 16-16,1-1 16 0,3 0 0 0,-7-1 0 15,-14-1 32-15,-4 0 0 0,-2-1 0 0,-3 0 0 16,1-1-112-16,-11 1-32 0,-6-2 0 0,-2-1 0 16,-2-2-160-16,-3 0 0 0,-6-4 144 0,-11 1-144 15,-7-3 0-15,-7 0 0 0,-5-3 0 0,-9 1 0 16,-15-4 0-16,-10-1 0 15,-10-2 0-15,-8 0 0 0,-7 0-192 0,-6-2-48 0,-7-1-16 0,-9 1 0 16,-5 0-336-16,-8-2-80 0,-7-1-16 0,-9 1-18960 16</inkml:trace>
  <inkml:trace contextRef="#ctx0" brushRef="#br0" timeOffset="60703.19">8900 16210 23951 0,'-1'-7'2128'0,"1"3"-1696"0,0 1-432 0,1 2 0 0,2 1 1344 0,-2 0 192 0,4 1 48 0,0 1 0 0,4 2 80 0,3 3 0 16,-12-7 16-16,0 0 0 0,57 47-704 0,-57-47-144 15,0 0-16-15,49 62-16 0,-49-62-224 0,0 0-64 16,57 83 0-16,-57-83 0 0,56 81-240 0,-56-81-48 16,60 74-16-16,-60-74 0 0,46 58-208 0,-46-58 0 15,0 0 0-15,54 58 0 16,-54-58 0-16,0 0 128 0,0 0-128 0,55 48 0 0,-45-42 0 0,0 0 0 16,1-1 0-16,-2-2 0 15,-1 1-432-15,-1-4-80 0,0 0 0 0,-3-1-11392 0,1-2-2288 0</inkml:trace>
  <inkml:trace contextRef="#ctx0" brushRef="#br0" timeOffset="60955.53">9365 16027 35007 0,'-16'3'1552'0,"6"2"320"0,2 5-1488 0,2-1-384 16,3-4 0-16,1 2 0 0,-3 6 448 0,0-2 32 15,-8 16 0-15,-5 10 0 0,-4 9 416 0,-3 5 96 16,-2 3 16-16,-2 1 0 0,0-3-432 0,1-4-96 16,1-2-16-16,2-7 0 0,2-5-240 0,2-4-48 15,0-3-16-15,4-5 0 0,3-3-160 0,2-5 128 16,4 0-128-16,1-4 128 0,3-3-128 0,1-2-144 16,3 0 144-16,0-4-208 15,3-1-960-15,1 0-192 0,2-4-48 0,3-2-16048 0</inkml:trace>
  <inkml:trace contextRef="#ctx0" brushRef="#br0" timeOffset="61199.99">9509 16668 23039 0,'1'7'1024'0,"1"-4"192"0,-1 1-960 0,1-1-256 16,-1 0 0-16,0-2 0 0,1 2 2304 0,-1 3 400 15,2 4 96-15,0 4 16 0,1 0-512 0,-1 0-80 16,1 2-32-16,-1-2 0 16,-2 1-1360-16,1-3-256 0,-1 0-64 0,1 0-16 0,-1-1-224 0,-1 0-32 15,0-4-16-15,0 0 0 0,0 0-96 0,0 0-128 16,-1 0 176-16,1-1-176 0,-2-2 0 0,2-1-272 16,-1 0 16-16,1 0 16 15,0-2-928-15,0 1-192 0</inkml:trace>
  <inkml:trace contextRef="#ctx0" brushRef="#br0" timeOffset="61781.02">10321 16525 23951 0,'0'-2'2128'0,"0"-1"-1696"0,2 0-432 0,-1 0 0 0,0 0 1744 0,2-1 272 0,0-4 48 0,4-7 16 15,4-4-224-15,6 0-64 0,2 0 0 0,2 0 0 16,2 4-928-16,2-2-192 0,3 3-32 0,2-1-16 0,1 3-384 0,0 0-80 16,-3 4-16-16,1 2 0 0,-3 5-144 0,1 2 0 31,0 5 0-31,-27-6 128 0,0 0-128 0,61 34 0 0,-61-34 0 0,0 0 0 16,56 62 0-16,-56-62 0 15,0 0 0-15,55 66 0 0,-55-66-128 0,0 0 128 0,71 53 0 0,-71-53 0 16,57 22 0-16,-31-15 0 0,3-2 0 0,-3-4 0 0,1-5 0 0,0-2 0 15,-1-1 128-15,-2-1-128 0,-5-4 224 0,0 1-32 16,-4 0-16-16,-1-1 0 0,-2 1-32 0,-1 0 0 16,0-3 0-16,-2 2 0 0,-2 2-144 0,-1 2-192 0,-4 1 32 0,0 0-12192 31,-2 1-2448-31</inkml:trace>
  <inkml:trace contextRef="#ctx0" brushRef="#br0" timeOffset="62272.73">12704 16904 15663 0,'0'-1'1392'0,"0"1"-1120"0,2 0-272 0,1-2 0 0,1 1 1920 0,1-1 336 0,7-2 64 0,8-2 16 15,11-2 608-15,11-2 128 0,12-3 32 0,6 1 0 16,5 0-1520-16,6 1-304 0,7 3-64 0,-1 2-16 15,-5 3-688-15,2 0-144 0,4 3-32 0,1 2 0 16,-9 1-192-16,1 2-144 0,1 4 192 0,-3-1-192 16,-5-1 0-16,11 0 0 0,15-2 0 0,10-3 0 15,12 3 128-15,7-3-128 0,4 0 192 0,12-4-192 16,11 1 336-16,-6 0-32 0,-22-1-16 0,-3-1 0 16,-2 1-64-16,11-1-16 0,12 0 0 0,16-3 0 15,15 1-64-15,-13 0-16 0,-20 2 0 0,-8-1 0 0,-6-1 0 0,-7 0-128 16,-9 5 192-16,-15 2-64 0,-15 2-128 0,-16-3 160 15,-13-1-160-15,-6 2 160 0,-5-2-160 0,-10 0 0 16,-7 0 0-16,-8 0 0 0,-8 1 0 0,-8-1 0 16,-4 2-192-16,-8 0 192 15,-7 1-608-15,-11 2 0 0,-1-1 0 0,-7 1-18336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8083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4354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6063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060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87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04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11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16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11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595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853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163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8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18.jpe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ustomXml" Target="../ink/ink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customXml" Target="../ink/ink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customXml" Target="../ink/ink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3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Multiple Linear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Near Perfect Collinearity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1" dirty="0"/>
                  <a:t>One of the steps to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is to divide by the determinant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624" r="-1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29A57D65-6932-787B-0DDF-DE5396CC5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" t="27616" r="29283" b="34647"/>
          <a:stretch/>
        </p:blipFill>
        <p:spPr bwMode="auto">
          <a:xfrm>
            <a:off x="1049865" y="2844798"/>
            <a:ext cx="8910202" cy="2009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inverse-matrix-method">
            <a:extLst>
              <a:ext uri="{FF2B5EF4-FFF2-40B4-BE49-F238E27FC236}">
                <a16:creationId xmlns:a16="http://schemas.microsoft.com/office/drawing/2014/main" id="{DA666BD1-109C-4149-5E8A-D24F0BACE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98" r="58369" b="29984"/>
          <a:stretch/>
        </p:blipFill>
        <p:spPr bwMode="auto">
          <a:xfrm>
            <a:off x="838200" y="5407651"/>
            <a:ext cx="2883829" cy="97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nverse-matrix-method">
            <a:extLst>
              <a:ext uri="{FF2B5EF4-FFF2-40B4-BE49-F238E27FC236}">
                <a16:creationId xmlns:a16="http://schemas.microsoft.com/office/drawing/2014/main" id="{81786E76-8277-F771-A73D-794E750BC2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71641" r="51408" b="5103"/>
          <a:stretch/>
        </p:blipFill>
        <p:spPr bwMode="auto">
          <a:xfrm>
            <a:off x="3722029" y="5407653"/>
            <a:ext cx="3943634" cy="97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88ED53-29F4-B584-A664-145AF5209637}"/>
                  </a:ext>
                </a:extLst>
              </p14:cNvPr>
              <p14:cNvContentPartPr/>
              <p14:nvPr/>
            </p14:nvContentPartPr>
            <p14:xfrm>
              <a:off x="926640" y="2131200"/>
              <a:ext cx="10946160" cy="4726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88ED53-29F4-B584-A664-145AF52096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7280" y="2121840"/>
                <a:ext cx="10964880" cy="47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000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Standard Error of Estimates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Standard Errors estimates how the estimates vary.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6488BC0-1B73-98D9-6491-2A153D82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11" y="3279385"/>
            <a:ext cx="5471434" cy="3358482"/>
          </a:xfrm>
          <a:prstGeom prst="rect">
            <a:avLst/>
          </a:prstGeom>
        </p:spPr>
      </p:pic>
      <p:pic>
        <p:nvPicPr>
          <p:cNvPr id="6" name="Picture 5" descr="A square root of a function&#10;&#10;Description automatically generated">
            <a:extLst>
              <a:ext uri="{FF2B5EF4-FFF2-40B4-BE49-F238E27FC236}">
                <a16:creationId xmlns:a16="http://schemas.microsoft.com/office/drawing/2014/main" id="{B01F137A-90C8-5C23-F8EA-A0A48D784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2465917"/>
            <a:ext cx="3467100" cy="571500"/>
          </a:xfrm>
          <a:prstGeom prst="rect">
            <a:avLst/>
          </a:prstGeom>
        </p:spPr>
      </p:pic>
      <p:pic>
        <p:nvPicPr>
          <p:cNvPr id="9" name="Picture 8" descr="A number and text on a white background&#10;&#10;Description automatically generated">
            <a:extLst>
              <a:ext uri="{FF2B5EF4-FFF2-40B4-BE49-F238E27FC236}">
                <a16:creationId xmlns:a16="http://schemas.microsoft.com/office/drawing/2014/main" id="{3F7D87E3-EFA0-E173-3CB0-100F7768A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598" y="4702377"/>
            <a:ext cx="4377267" cy="7743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2D099E-6F8D-3371-1CC2-FC7C34612989}"/>
                  </a:ext>
                </a:extLst>
              </p:cNvPr>
              <p:cNvSpPr txBox="1"/>
              <p:nvPr/>
            </p:nvSpPr>
            <p:spPr>
              <a:xfrm>
                <a:off x="9019822" y="4326825"/>
                <a:ext cx="1174044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2D099E-6F8D-3371-1CC2-FC7C34612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2" y="4326825"/>
                <a:ext cx="1174044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E840E0-6AFE-C6DC-DD46-762E73B10DC7}"/>
                  </a:ext>
                </a:extLst>
              </p14:cNvPr>
              <p14:cNvContentPartPr/>
              <p14:nvPr/>
            </p14:nvContentPartPr>
            <p14:xfrm>
              <a:off x="971640" y="2402640"/>
              <a:ext cx="8196480" cy="335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E840E0-6AFE-C6DC-DD46-762E73B10D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280" y="2393280"/>
                <a:ext cx="8215200" cy="33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808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47289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Variance Inflation Factor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 measure of the amount of multicollinearity in regression analysis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Calculated for each predictor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 VIF greater than 10 is indicative of high multicollinearity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4" name="Picture 3" descr="A math equation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81064A81-B2F9-B56A-1157-9B0AB55B5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42" y="3097754"/>
            <a:ext cx="1803400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E4FCDA9-35BF-64BF-9EA7-20B63AD39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" t="38727" r="83932" b="34647"/>
          <a:stretch/>
        </p:blipFill>
        <p:spPr bwMode="auto">
          <a:xfrm>
            <a:off x="1072442" y="4526844"/>
            <a:ext cx="1128891" cy="1417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0422F5-F8F0-C766-1B02-4A93EFE5A9C0}"/>
                  </a:ext>
                </a:extLst>
              </p14:cNvPr>
              <p14:cNvContentPartPr/>
              <p14:nvPr/>
            </p14:nvContentPartPr>
            <p14:xfrm>
              <a:off x="730440" y="3052080"/>
              <a:ext cx="11802960" cy="3035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0422F5-F8F0-C766-1B02-4A93EFE5A9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080" y="3042720"/>
                <a:ext cx="11821680" cy="30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73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47289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What to do About Multicollinearity?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Most of the times no action is needed.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Know that there is more variability (uncertainty) on the estimates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Interpretations might be hard to justify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4FCDA9-35BF-64BF-9EA7-20B63AD39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" t="38727" r="83932" b="34647"/>
          <a:stretch/>
        </p:blipFill>
        <p:spPr bwMode="auto">
          <a:xfrm>
            <a:off x="1083731" y="3612444"/>
            <a:ext cx="1465166" cy="184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753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20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Multicollinearity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D5EC4A-852F-FE7F-D499-207FE52C4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245" y="4222044"/>
            <a:ext cx="3501976" cy="23142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 err="1"/>
              <a:t>Multicollineary</a:t>
            </a:r>
            <a:r>
              <a:rPr lang="en-US" dirty="0"/>
              <a:t> (collinearity)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is a situation where the predictors are linearly correlated. 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026" name="Picture 2" descr="An R-companion for Statistics for Business: Decision Making and Analysis">
            <a:extLst>
              <a:ext uri="{FF2B5EF4-FFF2-40B4-BE49-F238E27FC236}">
                <a16:creationId xmlns:a16="http://schemas.microsoft.com/office/drawing/2014/main" id="{BF6D5558-7BC4-C0E0-8B5C-81A3579F0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96" y="2211211"/>
            <a:ext cx="5532481" cy="395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E85479-E7A0-7163-D8E2-2D7A442C7758}"/>
                  </a:ext>
                </a:extLst>
              </p14:cNvPr>
              <p14:cNvContentPartPr/>
              <p14:nvPr/>
            </p14:nvContentPartPr>
            <p14:xfrm>
              <a:off x="1385280" y="2631600"/>
              <a:ext cx="8557560" cy="282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E85479-E7A0-7163-D8E2-2D7A442C77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5920" y="2622240"/>
                <a:ext cx="8576280" cy="28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395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Perfect Collinearity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Refers to predictors that are linearly dependent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3074" name="Picture 2" descr="Ordinary least squares">
            <a:extLst>
              <a:ext uri="{FF2B5EF4-FFF2-40B4-BE49-F238E27FC236}">
                <a16:creationId xmlns:a16="http://schemas.microsoft.com/office/drawing/2014/main" id="{5D2A42A0-31F1-48A0-D9F8-91458E2E4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24" y="2788355"/>
            <a:ext cx="3650828" cy="2607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10D80E-2EAF-C402-F0A0-0DCD56609DF6}"/>
                  </a:ext>
                </a:extLst>
              </p:cNvPr>
              <p:cNvSpPr txBox="1"/>
              <p:nvPr/>
            </p:nvSpPr>
            <p:spPr>
              <a:xfrm>
                <a:off x="4976804" y="2679051"/>
                <a:ext cx="5059017" cy="1499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10D80E-2EAF-C402-F0A0-0DCD56609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804" y="2679051"/>
                <a:ext cx="5059017" cy="1499898"/>
              </a:xfrm>
              <a:prstGeom prst="rect">
                <a:avLst/>
              </a:prstGeom>
              <a:blipFill>
                <a:blip r:embed="rId4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060FE0-2607-AFD0-5589-A735FEC17C25}"/>
              </a:ext>
            </a:extLst>
          </p:cNvPr>
          <p:cNvCxnSpPr>
            <a:cxnSpLocks/>
          </p:cNvCxnSpPr>
          <p:nvPr/>
        </p:nvCxnSpPr>
        <p:spPr>
          <a:xfrm flipV="1">
            <a:off x="6592711" y="4178949"/>
            <a:ext cx="214489" cy="133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8500DB-E9E8-6A43-608E-3A398F458ABD}"/>
              </a:ext>
            </a:extLst>
          </p:cNvPr>
          <p:cNvCxnSpPr>
            <a:cxnSpLocks/>
          </p:cNvCxnSpPr>
          <p:nvPr/>
        </p:nvCxnSpPr>
        <p:spPr>
          <a:xfrm flipV="1">
            <a:off x="6592711" y="4178949"/>
            <a:ext cx="1061156" cy="133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25B686-54D6-3EDA-533B-2E1D43CD6E3B}"/>
              </a:ext>
            </a:extLst>
          </p:cNvPr>
          <p:cNvSpPr txBox="1"/>
          <p:nvPr/>
        </p:nvSpPr>
        <p:spPr>
          <a:xfrm>
            <a:off x="5920044" y="5576711"/>
            <a:ext cx="17338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linear combination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5CFB55-2C0D-FF97-4770-3AC575B4705E}"/>
                  </a:ext>
                </a:extLst>
              </p14:cNvPr>
              <p14:cNvContentPartPr/>
              <p14:nvPr/>
            </p14:nvContentPartPr>
            <p14:xfrm>
              <a:off x="514440" y="2656080"/>
              <a:ext cx="4305240" cy="312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5CFB55-2C0D-FF97-4770-3AC575B470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080" y="2646720"/>
                <a:ext cx="4323960" cy="31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71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Perfect Collinearity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Refers to predictors that are linearly dependent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3056ABA-D3B5-7770-8A0A-23AB67EA5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77" y="2694831"/>
            <a:ext cx="10593801" cy="20013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BEE0A-5EE7-63CC-2330-B30A8AA88F0B}"/>
                  </a:ext>
                </a:extLst>
              </p:cNvPr>
              <p:cNvSpPr txBox="1"/>
              <p:nvPr/>
            </p:nvSpPr>
            <p:spPr>
              <a:xfrm>
                <a:off x="608004" y="4992977"/>
                <a:ext cx="5059017" cy="1499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BEE0A-5EE7-63CC-2330-B30A8AA88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04" y="4992977"/>
                <a:ext cx="5059017" cy="1499898"/>
              </a:xfrm>
              <a:prstGeom prst="rect">
                <a:avLst/>
              </a:prstGeom>
              <a:blipFill>
                <a:blip r:embed="rId4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F071EE-97CE-8881-9576-509740FE5F93}"/>
                  </a:ext>
                </a:extLst>
              </p14:cNvPr>
              <p14:cNvContentPartPr/>
              <p14:nvPr/>
            </p14:nvContentPartPr>
            <p14:xfrm>
              <a:off x="1664640" y="2285640"/>
              <a:ext cx="7453080" cy="4304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F071EE-97CE-8881-9576-509740FE5F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5280" y="2276280"/>
                <a:ext cx="7471800" cy="432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45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Perfect Collinearity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Refers to predictors that are linearly dependent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F54BB2-86F4-5250-234B-79BA8DC3E5C6}"/>
                  </a:ext>
                </a:extLst>
              </p:cNvPr>
              <p:cNvSpPr txBox="1"/>
              <p:nvPr/>
            </p:nvSpPr>
            <p:spPr>
              <a:xfrm>
                <a:off x="940411" y="4817332"/>
                <a:ext cx="60960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dirty="0"/>
                  <a:t> cannot be obtained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F54BB2-86F4-5250-234B-79BA8DC3E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11" y="4817332"/>
                <a:ext cx="6096000" cy="470000"/>
              </a:xfrm>
              <a:prstGeom prst="rect">
                <a:avLst/>
              </a:prstGeom>
              <a:blipFill>
                <a:blip r:embed="rId3"/>
                <a:stretch>
                  <a:fillRect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4EAAE-6F08-A78B-B755-D6F70BF3787F}"/>
                  </a:ext>
                </a:extLst>
              </p:cNvPr>
              <p:cNvSpPr txBox="1"/>
              <p:nvPr/>
            </p:nvSpPr>
            <p:spPr>
              <a:xfrm>
                <a:off x="653160" y="2561551"/>
                <a:ext cx="5059017" cy="1499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4EAAE-6F08-A78B-B755-D6F70BF37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60" y="2561551"/>
                <a:ext cx="5059017" cy="1499898"/>
              </a:xfrm>
              <a:prstGeom prst="rect">
                <a:avLst/>
              </a:prstGeom>
              <a:blipFill>
                <a:blip r:embed="rId4"/>
                <a:stretch>
                  <a:fillRect t="-16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A90B22-E9C3-CFCC-7916-2DA67D5AE22F}"/>
                  </a:ext>
                </a:extLst>
              </p14:cNvPr>
              <p14:cNvContentPartPr/>
              <p14:nvPr/>
            </p14:nvContentPartPr>
            <p14:xfrm>
              <a:off x="942840" y="2580120"/>
              <a:ext cx="6685920" cy="3045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A90B22-E9C3-CFCC-7916-2DA67D5AE2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480" y="2570760"/>
                <a:ext cx="6704640" cy="30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259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86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Near Perfect Collinearity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Refers to predictors that very correlated but not perfectly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F54BB2-86F4-5250-234B-79BA8DC3E5C6}"/>
                  </a:ext>
                </a:extLst>
              </p:cNvPr>
              <p:cNvSpPr txBox="1"/>
              <p:nvPr/>
            </p:nvSpPr>
            <p:spPr>
              <a:xfrm>
                <a:off x="940411" y="4817332"/>
                <a:ext cx="60960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dirty="0"/>
                  <a:t> can be computed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F54BB2-86F4-5250-234B-79BA8DC3E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11" y="4817332"/>
                <a:ext cx="6096000" cy="470000"/>
              </a:xfrm>
              <a:prstGeom prst="rect">
                <a:avLst/>
              </a:prstGeom>
              <a:blipFill>
                <a:blip r:embed="rId3"/>
                <a:stretch>
                  <a:fillRect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4EAAE-6F08-A78B-B755-D6F70BF3787F}"/>
                  </a:ext>
                </a:extLst>
              </p:cNvPr>
              <p:cNvSpPr txBox="1"/>
              <p:nvPr/>
            </p:nvSpPr>
            <p:spPr>
              <a:xfrm>
                <a:off x="653160" y="2561551"/>
                <a:ext cx="5059017" cy="1499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4EAAE-6F08-A78B-B755-D6F70BF37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60" y="2561551"/>
                <a:ext cx="5059017" cy="1499898"/>
              </a:xfrm>
              <a:prstGeom prst="rect">
                <a:avLst/>
              </a:prstGeom>
              <a:blipFill>
                <a:blip r:embed="rId4"/>
                <a:stretch>
                  <a:fillRect t="-16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F55DA97-D2DE-BEB7-05BD-AE8F67493B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09"/>
          <a:stretch/>
        </p:blipFill>
        <p:spPr>
          <a:xfrm>
            <a:off x="5999428" y="2561551"/>
            <a:ext cx="3254543" cy="23203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502B14-17AE-76D4-7555-B9FB36D3ADE5}"/>
                  </a:ext>
                </a:extLst>
              </p14:cNvPr>
              <p14:cNvContentPartPr/>
              <p14:nvPr/>
            </p14:nvContentPartPr>
            <p14:xfrm>
              <a:off x="717840" y="2709000"/>
              <a:ext cx="8967600" cy="326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502B14-17AE-76D4-7555-B9FB36D3AD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8480" y="2699640"/>
                <a:ext cx="8986320" cy="32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340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Near Perfect Collinearity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contains information about variances and covariances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29A57D65-6932-787B-0DDF-DE5396CC5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" t="27616" r="29283" b="34647"/>
          <a:stretch/>
        </p:blipFill>
        <p:spPr bwMode="auto">
          <a:xfrm>
            <a:off x="1049865" y="2844798"/>
            <a:ext cx="8910202" cy="2009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93A246-86D7-5229-7B6E-796E09A1ED5A}"/>
                  </a:ext>
                </a:extLst>
              </p14:cNvPr>
              <p14:cNvContentPartPr/>
              <p14:nvPr/>
            </p14:nvContentPartPr>
            <p14:xfrm>
              <a:off x="1214640" y="1547640"/>
              <a:ext cx="10600920" cy="5239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93A246-86D7-5229-7B6E-796E09A1ED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5280" y="1538280"/>
                <a:ext cx="10619640" cy="52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98821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16038</TotalTime>
  <Words>285</Words>
  <Application>Microsoft Office PowerPoint</Application>
  <PresentationFormat>Widescreen</PresentationFormat>
  <Paragraphs>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Wingdings</vt:lpstr>
      <vt:lpstr>Cambria Math</vt:lpstr>
      <vt:lpstr>Roboto Slab</vt:lpstr>
      <vt:lpstr>Lato</vt:lpstr>
      <vt:lpstr>Lato Light</vt:lpstr>
      <vt:lpstr>Arial</vt:lpstr>
      <vt:lpstr>Office Theme</vt:lpstr>
      <vt:lpstr>Module 3</vt:lpstr>
      <vt:lpstr>Multicollinearity</vt:lpstr>
      <vt:lpstr>Multicollineary (collinearity)</vt:lpstr>
      <vt:lpstr>Perfect Collinearity</vt:lpstr>
      <vt:lpstr>Perfect Collinearity</vt:lpstr>
      <vt:lpstr>Perfect Collinearity</vt:lpstr>
      <vt:lpstr>Practice</vt:lpstr>
      <vt:lpstr>Near Perfect Collinearity</vt:lpstr>
      <vt:lpstr>Near Perfect Collinearity</vt:lpstr>
      <vt:lpstr>Near Perfect Collinearity</vt:lpstr>
      <vt:lpstr>Standard Error of Estimates</vt:lpstr>
      <vt:lpstr>Variance Inflation Factor</vt:lpstr>
      <vt:lpstr>What to do About Multicollinearity?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Waldyn Martinez</cp:lastModifiedBy>
  <cp:revision>226</cp:revision>
  <dcterms:modified xsi:type="dcterms:W3CDTF">2025-02-24T17:56:36Z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