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301" r:id="rId2"/>
    <p:sldId id="265" r:id="rId3"/>
    <p:sldId id="257" r:id="rId4"/>
    <p:sldId id="302" r:id="rId5"/>
    <p:sldId id="303" r:id="rId6"/>
    <p:sldId id="297" r:id="rId7"/>
    <p:sldId id="304" r:id="rId8"/>
    <p:sldId id="305" r:id="rId9"/>
    <p:sldId id="306" r:id="rId10"/>
    <p:sldId id="307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Light" panose="020F0302020204030203" pitchFamily="34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6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9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this slide for graphics, tables, or images that are white in color.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4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32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11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3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Where to Run Python Code?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9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Anaconda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72" y="4424620"/>
            <a:ext cx="1546332" cy="1546332"/>
          </a:xfrm>
          <a:prstGeom prst="rect">
            <a:avLst/>
          </a:prstGeom>
        </p:spPr>
      </p:pic>
      <p:pic>
        <p:nvPicPr>
          <p:cNvPr id="1026" name="Picture 2" descr="How to Setup Your Python Environment for Machine Learning with Anaconda -  MachineLearningMastery.com">
            <a:extLst>
              <a:ext uri="{FF2B5EF4-FFF2-40B4-BE49-F238E27FC236}">
                <a16:creationId xmlns:a16="http://schemas.microsoft.com/office/drawing/2014/main" id="{1F52F1B2-59BF-4D47-AB81-0B241A12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91" y="4347440"/>
            <a:ext cx="3002806" cy="15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Anaconda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Distribution of Python that includes most of the libraries and modules.</a:t>
            </a:r>
            <a:endParaRPr dirty="0"/>
          </a:p>
          <a:p>
            <a:pPr marL="800100" lvl="1"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NumPy</a:t>
            </a:r>
          </a:p>
          <a:p>
            <a:pPr marL="800100" lvl="1"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Pandas</a:t>
            </a:r>
          </a:p>
          <a:p>
            <a:pPr marL="800100" lvl="1"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Matplotlib</a:t>
            </a:r>
          </a:p>
          <a:p>
            <a:pPr marL="800100" lvl="1">
              <a:buSzPts val="2800"/>
              <a:buFont typeface="Wingdings" panose="05000000000000000000" pitchFamily="2" charset="2"/>
              <a:buChar char="§"/>
            </a:pPr>
            <a:r>
              <a:rPr lang="en-US" dirty="0" err="1"/>
              <a:t>Sklearn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Link: </a:t>
            </a:r>
            <a:r>
              <a:rPr lang="en-US" dirty="0">
                <a:hlinkClick r:id="rId3"/>
              </a:rPr>
              <a:t>https://www.anaconda.com/download</a:t>
            </a:r>
            <a:r>
              <a:rPr lang="en-US" dirty="0"/>
              <a:t> 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 err="1"/>
              <a:t>Jupyter</a:t>
            </a:r>
            <a:r>
              <a:rPr lang="en-US" dirty="0"/>
              <a:t> Notebooks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Working with Notebooks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72" y="4424620"/>
            <a:ext cx="1546332" cy="1546332"/>
          </a:xfrm>
          <a:prstGeom prst="rect">
            <a:avLst/>
          </a:prstGeom>
        </p:spPr>
      </p:pic>
      <p:pic>
        <p:nvPicPr>
          <p:cNvPr id="1026" name="Picture 2" descr="How to Setup Your Python Environment for Machine Learning with Anaconda -  MachineLearningMastery.com">
            <a:extLst>
              <a:ext uri="{FF2B5EF4-FFF2-40B4-BE49-F238E27FC236}">
                <a16:creationId xmlns:a16="http://schemas.microsoft.com/office/drawing/2014/main" id="{1F52F1B2-59BF-4D47-AB81-0B241A12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91" y="4347440"/>
            <a:ext cx="3002806" cy="15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1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Jupyter</a:t>
            </a:r>
            <a:r>
              <a:rPr lang="en-US" dirty="0"/>
              <a:t> Notebooks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859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Allows to write Python code in web browser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Useful for replicating and explaining code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Allows user to easily modify, add, delete cells 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DA4BB-A559-4630-A410-E06867AF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79" y="3140363"/>
            <a:ext cx="2492979" cy="350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D05CC-8F6C-42ED-A82D-E688CC3B6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53" y="3140362"/>
            <a:ext cx="2501140" cy="350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16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Colab</a:t>
            </a:r>
            <a:r>
              <a:rPr lang="en-US" dirty="0"/>
              <a:t> Notebooks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10E93E-8668-49E0-A86F-22C32777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82" y="3833100"/>
            <a:ext cx="5165035" cy="31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2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Google Collaboratory (</a:t>
            </a:r>
            <a:r>
              <a:rPr lang="en-US" dirty="0" err="1"/>
              <a:t>Colab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859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Allows you to run Python notebooks on remote computer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Complete installations of Python and ML modules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Allows users to use GPUs and TPUs for faster computations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C0530D-BE38-4E17-B8BB-86A670F9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3151671"/>
            <a:ext cx="4456952" cy="2785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6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Google Collaboratory (</a:t>
            </a:r>
            <a:r>
              <a:rPr lang="en-US" dirty="0" err="1"/>
              <a:t>Colab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859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Course Notes a written in Google </a:t>
            </a:r>
            <a:r>
              <a:rPr lang="en-US" dirty="0" err="1"/>
              <a:t>Colab</a:t>
            </a: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16FAA-26CC-4FC3-946F-1B643B31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1" y="2226364"/>
            <a:ext cx="8837790" cy="4030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471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377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Arial</vt:lpstr>
      <vt:lpstr>Roboto Slab</vt:lpstr>
      <vt:lpstr>Lato Light</vt:lpstr>
      <vt:lpstr>Wingdings</vt:lpstr>
      <vt:lpstr>Office Theme</vt:lpstr>
      <vt:lpstr>Module 0</vt:lpstr>
      <vt:lpstr>Anaconda</vt:lpstr>
      <vt:lpstr>Anaconda</vt:lpstr>
      <vt:lpstr>Jupyter Notebooks</vt:lpstr>
      <vt:lpstr>Jupyter Notebooks</vt:lpstr>
      <vt:lpstr>Practice</vt:lpstr>
      <vt:lpstr>Google Colab</vt:lpstr>
      <vt:lpstr>Google Collaboratory (Colab)</vt:lpstr>
      <vt:lpstr>Google Collaboratory (Colab)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14</cp:revision>
  <dcterms:modified xsi:type="dcterms:W3CDTF">2023-05-18T20:55:58Z</dcterms:modified>
</cp:coreProperties>
</file>