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301" r:id="rId2"/>
    <p:sldId id="265" r:id="rId3"/>
    <p:sldId id="257" r:id="rId4"/>
    <p:sldId id="306" r:id="rId5"/>
    <p:sldId id="322" r:id="rId6"/>
    <p:sldId id="325" r:id="rId7"/>
    <p:sldId id="323" r:id="rId8"/>
    <p:sldId id="302" r:id="rId9"/>
    <p:sldId id="324" r:id="rId10"/>
    <p:sldId id="307" r:id="rId11"/>
    <p:sldId id="304" r:id="rId12"/>
    <p:sldId id="305" r:id="rId13"/>
    <p:sldId id="326" r:id="rId14"/>
    <p:sldId id="327" r:id="rId15"/>
    <p:sldId id="328" r:id="rId16"/>
  </p:sldIdLst>
  <p:sldSz cx="12192000" cy="6858000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Light" panose="020F0302020204030203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Slab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64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66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121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36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881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83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88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315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32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23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989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33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Python Programming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2149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Importing from Modules</a:t>
            </a:r>
            <a:endParaRPr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59AC8CBB-C61E-44CE-B83B-6837E82C6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366" y="1402623"/>
            <a:ext cx="12904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sqrt(9)</a:t>
            </a:r>
            <a:endParaRPr lang="en-US" altLang="en-US" sz="24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02879E-46ED-469C-AB84-19575C641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80" y="1109173"/>
            <a:ext cx="6568105" cy="1325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4F6D6EEF-A290-464B-993E-880E7940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366" y="4171916"/>
            <a:ext cx="22121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math.sqrt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(9)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math.cos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(1)</a:t>
            </a:r>
            <a:endParaRPr lang="en-US" altLang="en-US" sz="24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D37220-15A0-4741-B5FF-242B8E919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780" y="3900321"/>
            <a:ext cx="6599995" cy="1331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766729-A90B-429C-8D6F-F8928584C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780" y="2501633"/>
            <a:ext cx="6599995" cy="1331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8154FED5-5D94-487E-AF9D-CAC4E021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366" y="2696948"/>
            <a:ext cx="129041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sqrt(9)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exp(2)</a:t>
            </a:r>
            <a:endParaRPr lang="en-US" altLang="en-US" sz="24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A6779C-0415-487E-9073-0B52A9838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780" y="5312223"/>
            <a:ext cx="6599995" cy="1331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Rectangle 1">
            <a:extLst>
              <a:ext uri="{FF2B5EF4-FFF2-40B4-BE49-F238E27FC236}">
                <a16:creationId xmlns:a16="http://schemas.microsoft.com/office/drawing/2014/main" id="{082DDEDC-ACCA-44A8-A8DD-BC5AC4AE8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366" y="5466241"/>
            <a:ext cx="129041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sqrt(9)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cos(1)</a:t>
            </a:r>
            <a:endParaRPr lang="en-US" altLang="en-US" sz="24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8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Python Basics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596739"/>
            <a:ext cx="9144000" cy="1655762"/>
          </a:xfrm>
        </p:spPr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34" y="4424620"/>
            <a:ext cx="1546332" cy="15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1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User-Defined Functions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600" dirty="0"/>
              <a:t>Used to solve user-specific problems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600" dirty="0"/>
              <a:t>Begins with the keyword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  <a:sym typeface="Arial"/>
              </a:rPr>
              <a:t>def</a:t>
            </a:r>
            <a:r>
              <a:rPr lang="en-US" sz="2600" dirty="0"/>
              <a:t> followed by the identifier name and :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600" dirty="0"/>
              <a:t>The body of the function can contain multiple lines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600" dirty="0"/>
              <a:t>Use the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  <a:cs typeface="Arial"/>
              </a:rPr>
              <a:t>return</a:t>
            </a:r>
            <a:r>
              <a:rPr lang="en-US" sz="2600" dirty="0"/>
              <a:t> keywork if needed.</a:t>
            </a: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A49DA-898A-49D8-8F0E-17AACB659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07" y="3628517"/>
            <a:ext cx="6599995" cy="1331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D7B209-DD84-4FB7-8F24-2FB68AC54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06" y="5160876"/>
            <a:ext cx="6599995" cy="1331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57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Default Values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600" dirty="0"/>
              <a:t>Used in case parameter is missing</a:t>
            </a: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1866E-677B-47A0-9101-72282814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84" y="2409918"/>
            <a:ext cx="6599995" cy="1775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5A1366-81C1-4AE9-950B-59117700A2CC}"/>
              </a:ext>
            </a:extLst>
          </p:cNvPr>
          <p:cNvSpPr txBox="1"/>
          <p:nvPr/>
        </p:nvSpPr>
        <p:spPr>
          <a:xfrm>
            <a:off x="946384" y="4320854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Power of User-Defined Functions</a:t>
            </a:r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600" dirty="0"/>
              <a:t>Can contain multiple lines of code</a:t>
            </a: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A1366-81C1-4AE9-950B-59117700A2CC}"/>
              </a:ext>
            </a:extLst>
          </p:cNvPr>
          <p:cNvSpPr txBox="1"/>
          <p:nvPr/>
        </p:nvSpPr>
        <p:spPr>
          <a:xfrm>
            <a:off x="4311021" y="6470007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7A5AB-EABA-4E41-9CF6-A6160BA5E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07" y="2447694"/>
            <a:ext cx="6599995" cy="3347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0795D9-15A8-4DB1-A2F9-E49BC845BDA6}"/>
              </a:ext>
            </a:extLst>
          </p:cNvPr>
          <p:cNvSpPr txBox="1"/>
          <p:nvPr/>
        </p:nvSpPr>
        <p:spPr>
          <a:xfrm>
            <a:off x="937507" y="5934846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result is 11.0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Lambda Functions</a:t>
            </a:r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600" dirty="0"/>
              <a:t>Generally used for short 1-line functions</a:t>
            </a: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A1366-81C1-4AE9-950B-59117700A2CC}"/>
              </a:ext>
            </a:extLst>
          </p:cNvPr>
          <p:cNvSpPr txBox="1"/>
          <p:nvPr/>
        </p:nvSpPr>
        <p:spPr>
          <a:xfrm>
            <a:off x="4311021" y="6470007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795D9-15A8-4DB1-A2F9-E49BC845BDA6}"/>
              </a:ext>
            </a:extLst>
          </p:cNvPr>
          <p:cNvSpPr txBox="1"/>
          <p:nvPr/>
        </p:nvSpPr>
        <p:spPr>
          <a:xfrm>
            <a:off x="963781" y="4762993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17BB7-A565-4D41-A5E5-B3A9ECA4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81" y="2526112"/>
            <a:ext cx="6617369" cy="20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Python Basics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596739"/>
            <a:ext cx="9144000" cy="1655762"/>
          </a:xfrm>
        </p:spPr>
        <p:txBody>
          <a:bodyPr/>
          <a:lstStyle/>
          <a:p>
            <a:r>
              <a:rPr lang="en-US" dirty="0"/>
              <a:t>Built-in and Imported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34" y="4424620"/>
            <a:ext cx="1546332" cy="15463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Built-in Functions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are functions that are always available</a:t>
            </a: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6DEB0-7718-4FCC-9430-FA91A2E39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72" y="2487967"/>
            <a:ext cx="3999403" cy="41163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Examples of Built-in Functions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56492-636A-4A7A-A619-09D1D1785FDD}"/>
              </a:ext>
            </a:extLst>
          </p:cNvPr>
          <p:cNvSpPr txBox="1"/>
          <p:nvPr/>
        </p:nvSpPr>
        <p:spPr>
          <a:xfrm>
            <a:off x="905164" y="30029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14743D-4957-4E9D-AB08-E0B39D7E6076}"/>
              </a:ext>
            </a:extLst>
          </p:cNvPr>
          <p:cNvSpPr txBox="1"/>
          <p:nvPr/>
        </p:nvSpPr>
        <p:spPr>
          <a:xfrm>
            <a:off x="905164" y="4845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99284C-7272-4F6B-A802-9F10D2AC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7" y="1514214"/>
            <a:ext cx="6659246" cy="1343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D451C-FBBC-4BCB-A267-5AC3B7523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7" y="3365466"/>
            <a:ext cx="6659246" cy="1343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667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Imported Functions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48827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are functions that are imported from modules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altLang="en-US" dirty="0"/>
              <a:t>To use, we need to import them</a:t>
            </a: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A2D83-B11D-4FB7-B9DB-C265B0267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07" y="1989461"/>
            <a:ext cx="6659246" cy="1343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4120F4-8F20-410C-A1F7-CE69E264D4C6}"/>
              </a:ext>
            </a:extLst>
          </p:cNvPr>
          <p:cNvSpPr txBox="1"/>
          <p:nvPr/>
        </p:nvSpPr>
        <p:spPr>
          <a:xfrm>
            <a:off x="937507" y="3398894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NameError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name 'mean' is not defined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0C7EA2-88E1-4115-BE61-EBCEAD410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07" y="4556464"/>
            <a:ext cx="6659246" cy="1791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2C2F22-21A2-4E2D-A685-5254EFDFDBF9}"/>
              </a:ext>
            </a:extLst>
          </p:cNvPr>
          <p:cNvSpPr txBox="1"/>
          <p:nvPr/>
        </p:nvSpPr>
        <p:spPr>
          <a:xfrm>
            <a:off x="937507" y="6348407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6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Python Basics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596739"/>
            <a:ext cx="9144000" cy="1655762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34" y="4424620"/>
            <a:ext cx="1546332" cy="15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6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Modules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48827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module is a data type that contains multiple functions or methods meant to solve specific problems.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Aliasing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951FF-E0C3-4425-82FA-34E9E120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8" y="2557766"/>
            <a:ext cx="6659246" cy="1343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784269-0F2D-495F-9CAC-AE4D0DD3E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8" y="4768801"/>
            <a:ext cx="6659246" cy="1343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777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Modules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95F07-6AF4-4287-9E8C-BFCA9A3A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60" y="1430692"/>
            <a:ext cx="6599993" cy="1331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48CFBA-FE00-4B3D-BFC0-74F396701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60" y="2955200"/>
            <a:ext cx="1876425" cy="33623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13DF33-D652-46C5-A29F-CE0E1408EB94}"/>
              </a:ext>
            </a:extLst>
          </p:cNvPr>
          <p:cNvCxnSpPr/>
          <p:nvPr/>
        </p:nvCxnSpPr>
        <p:spPr>
          <a:xfrm flipH="1">
            <a:off x="1910872" y="5504155"/>
            <a:ext cx="2361784" cy="24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23109C-0CEC-470F-9A4D-13AA57BF66F6}"/>
              </a:ext>
            </a:extLst>
          </p:cNvPr>
          <p:cNvSpPr txBox="1"/>
          <p:nvPr/>
        </p:nvSpPr>
        <p:spPr>
          <a:xfrm>
            <a:off x="4190260" y="5350266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Attribute</a:t>
            </a:r>
            <a:r>
              <a:rPr lang="en-US" sz="2400" dirty="0"/>
              <a:t>: </a:t>
            </a:r>
            <a:r>
              <a:rPr lang="en-US" sz="2400" dirty="0" err="1"/>
              <a:t>math.e</a:t>
            </a:r>
            <a:endParaRPr 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4B3631-48C5-4C65-80A6-AA61FE2D12FC}"/>
              </a:ext>
            </a:extLst>
          </p:cNvPr>
          <p:cNvCxnSpPr>
            <a:cxnSpLocks/>
          </p:cNvCxnSpPr>
          <p:nvPr/>
        </p:nvCxnSpPr>
        <p:spPr>
          <a:xfrm flipH="1">
            <a:off x="2036639" y="5945239"/>
            <a:ext cx="2236017" cy="26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4DD07B-380D-4585-86FC-A57F61EBBEAB}"/>
              </a:ext>
            </a:extLst>
          </p:cNvPr>
          <p:cNvSpPr txBox="1"/>
          <p:nvPr/>
        </p:nvSpPr>
        <p:spPr>
          <a:xfrm>
            <a:off x="4190260" y="5761751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Function</a:t>
            </a:r>
            <a:r>
              <a:rPr lang="en-US" sz="2400" dirty="0"/>
              <a:t>: </a:t>
            </a:r>
            <a:r>
              <a:rPr lang="en-US" sz="2400" dirty="0" err="1"/>
              <a:t>math.exp</a:t>
            </a:r>
            <a:r>
              <a:rPr lang="en-US" sz="2400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72058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Modules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090E7-32F2-4217-A689-52F9F1B7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59" y="1307086"/>
            <a:ext cx="6599993" cy="1331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3FF79-43ED-487D-85F4-B00A763E6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95" y="2805344"/>
            <a:ext cx="6143704" cy="38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4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441</Words>
  <Application>Microsoft Office PowerPoint</Application>
  <PresentationFormat>Widescreen</PresentationFormat>
  <Paragraphs>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Lato Light</vt:lpstr>
      <vt:lpstr>Roboto Slab</vt:lpstr>
      <vt:lpstr>Roboto</vt:lpstr>
      <vt:lpstr>Arial</vt:lpstr>
      <vt:lpstr>Lato</vt:lpstr>
      <vt:lpstr>Wingdings</vt:lpstr>
      <vt:lpstr>Courier New</vt:lpstr>
      <vt:lpstr>Office Theme</vt:lpstr>
      <vt:lpstr>Module 0</vt:lpstr>
      <vt:lpstr>Python Basics</vt:lpstr>
      <vt:lpstr>Built-in Functions</vt:lpstr>
      <vt:lpstr>Examples of Built-in Functions</vt:lpstr>
      <vt:lpstr>Imported Functions</vt:lpstr>
      <vt:lpstr>Python Basics</vt:lpstr>
      <vt:lpstr>Modules</vt:lpstr>
      <vt:lpstr>Modules</vt:lpstr>
      <vt:lpstr>Modules</vt:lpstr>
      <vt:lpstr>Importing from Modules</vt:lpstr>
      <vt:lpstr>Python Basics</vt:lpstr>
      <vt:lpstr>User-Defined Functions</vt:lpstr>
      <vt:lpstr>Default Values</vt:lpstr>
      <vt:lpstr>Power of User-Defined Functions</vt:lpstr>
      <vt:lpstr>Lambda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26</cp:revision>
  <dcterms:modified xsi:type="dcterms:W3CDTF">2023-05-23T18:39:50Z</dcterms:modified>
</cp:coreProperties>
</file>