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65" r:id="rId3"/>
    <p:sldId id="329" r:id="rId4"/>
    <p:sldId id="257" r:id="rId5"/>
    <p:sldId id="360" r:id="rId6"/>
    <p:sldId id="384" r:id="rId7"/>
    <p:sldId id="385" r:id="rId8"/>
    <p:sldId id="386" r:id="rId9"/>
    <p:sldId id="361" r:id="rId10"/>
    <p:sldId id="387" r:id="rId11"/>
    <p:sldId id="388" r:id="rId12"/>
    <p:sldId id="389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Light" panose="020F0302020204030203" pitchFamily="34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65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44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1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5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76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09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01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Example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54741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vector of estimates can be fit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predictions can be obtained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342900">
                  <a:buSzPts val="2800"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54741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 - scatterplot3d: regression plane with residuals - Stack Overflow">
            <a:extLst>
              <a:ext uri="{FF2B5EF4-FFF2-40B4-BE49-F238E27FC236}">
                <a16:creationId xmlns:a16="http://schemas.microsoft.com/office/drawing/2014/main" id="{0CFAA643-FB72-4FA9-B025-893650D9B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/>
          <a:stretch/>
        </p:blipFill>
        <p:spPr bwMode="auto">
          <a:xfrm>
            <a:off x="875231" y="2574524"/>
            <a:ext cx="5548457" cy="36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4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3547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 implementation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3FA12-2155-4580-8A08-EE0072E7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0" y="1867113"/>
            <a:ext cx="7119893" cy="482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31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3547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 implementation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47A8-332F-4F81-807F-395CD126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62" y="2003889"/>
            <a:ext cx="6667341" cy="2497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48720-8D3B-4682-956A-3F43CEB0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833" y="3213717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Objects and Classes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199" y="1523785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Objects are encapsulations of variables and functions into single entity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Classes provide a way to group information into a single unit 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Can combine multiple attributes into a single object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  <a:sym typeface="Arial"/>
            </a:endParaRP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Classes contain methods (functions) and attributes (values)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  <a:sym typeface="Arial"/>
            </a:endParaRPr>
          </a:p>
          <a:p>
            <a:pPr marL="0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" name="Picture 2" descr="Object-Oriented Programming (OOP) - MiltonMarketing.com">
            <a:extLst>
              <a:ext uri="{FF2B5EF4-FFF2-40B4-BE49-F238E27FC236}">
                <a16:creationId xmlns:a16="http://schemas.microsoft.com/office/drawing/2014/main" id="{2B443FE0-9F9D-406F-A7EF-FBA34B67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5" y="3645715"/>
            <a:ext cx="3555955" cy="28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 Car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8AB4-F8AC-4A09-99B2-6430AEDE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56" y="2021080"/>
            <a:ext cx="6649808" cy="3844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Object-Oriented Programming (OOP) - MiltonMarketing.com">
            <a:extLst>
              <a:ext uri="{FF2B5EF4-FFF2-40B4-BE49-F238E27FC236}">
                <a16:creationId xmlns:a16="http://schemas.microsoft.com/office/drawing/2014/main" id="{3003ADC4-14B8-4D73-9874-FB108332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021080"/>
            <a:ext cx="2991444" cy="23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Attributes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Characteristics that can be accessed from other objects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Can be mutable or immutable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91C3D-FFDC-48F3-8BB0-C4E12D6E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29" y="2644793"/>
            <a:ext cx="6667341" cy="1818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1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Making an Instance (Instantiate)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Creating an instance object from the class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91C3D-FFDC-48F3-8BB0-C4E12D6E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17" y="2209788"/>
            <a:ext cx="6667341" cy="1818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99EA0-B36E-4CBB-ACFB-5401485E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17" y="4194118"/>
            <a:ext cx="6667341" cy="9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6B924-7EE2-42CD-AC1B-FC79D5BD8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17" y="5251227"/>
            <a:ext cx="6667341" cy="1139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Enable classes to implement functions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37128-170C-41BB-9D35-E96E01BF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16" y="2055168"/>
            <a:ext cx="6667341" cy="2715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B51E3-D3FF-4F86-9492-35D45D693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16" y="5141978"/>
            <a:ext cx="6667341" cy="9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7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Calling a method bound to the class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B51E3-D3FF-4F86-9492-35D45D69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2" y="2247857"/>
            <a:ext cx="6667341" cy="9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2609E9-8FE1-4BA1-927B-EB20959F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72" y="3594677"/>
            <a:ext cx="6667341" cy="9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D3F46-581B-448A-92D4-84C7EB11E683}"/>
              </a:ext>
            </a:extLst>
          </p:cNvPr>
          <p:cNvSpPr txBox="1"/>
          <p:nvPr/>
        </p:nvSpPr>
        <p:spPr>
          <a:xfrm>
            <a:off x="942472" y="463893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D8FCF-A6B6-4FF7-B6F4-DC62EC81D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72" y="5093026"/>
            <a:ext cx="6667341" cy="9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C1C65B-C272-42B4-B224-C36E97B5A7D5}"/>
              </a:ext>
            </a:extLst>
          </p:cNvPr>
          <p:cNvSpPr txBox="1"/>
          <p:nvPr/>
        </p:nvSpPr>
        <p:spPr>
          <a:xfrm>
            <a:off x="942472" y="61204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minimize the sum of squared errors (SSE).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85757-7347-44D6-AEA8-0BB34261FC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" y="2129531"/>
            <a:ext cx="6436312" cy="42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248</Words>
  <Application>Microsoft Office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Lato</vt:lpstr>
      <vt:lpstr>Roboto Slab</vt:lpstr>
      <vt:lpstr>Cambria Math</vt:lpstr>
      <vt:lpstr>Wingdings</vt:lpstr>
      <vt:lpstr>Courier New</vt:lpstr>
      <vt:lpstr>Lato Light</vt:lpstr>
      <vt:lpstr>Office Theme</vt:lpstr>
      <vt:lpstr>Module 0</vt:lpstr>
      <vt:lpstr>Python Basics</vt:lpstr>
      <vt:lpstr>Objects and Classes</vt:lpstr>
      <vt:lpstr>Example</vt:lpstr>
      <vt:lpstr>Attributes</vt:lpstr>
      <vt:lpstr>Making an Instance (Instantiate)</vt:lpstr>
      <vt:lpstr>Methods</vt:lpstr>
      <vt:lpstr>Methods</vt:lpstr>
      <vt:lpstr>Linear Regression Example</vt:lpstr>
      <vt:lpstr>Linear Regression Example</vt:lpstr>
      <vt:lpstr>Linear Regression Example</vt:lpstr>
      <vt:lpstr>Linear Regression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83</cp:revision>
  <dcterms:modified xsi:type="dcterms:W3CDTF">2023-07-07T18:26:00Z</dcterms:modified>
</cp:coreProperties>
</file>