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301" r:id="rId2"/>
    <p:sldId id="265" r:id="rId3"/>
    <p:sldId id="329" r:id="rId4"/>
    <p:sldId id="257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80" r:id="rId14"/>
    <p:sldId id="381" r:id="rId15"/>
    <p:sldId id="382" r:id="rId16"/>
    <p:sldId id="383" r:id="rId17"/>
  </p:sldIdLst>
  <p:sldSz cx="12192000" cy="6858000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Lato Light" panose="020F0302020204030203" pitchFamily="34" charset="0"/>
      <p:regular r:id="rId23"/>
      <p:bold r:id="rId24"/>
      <p:italic r:id="rId25"/>
      <p:boldItalic r:id="rId26"/>
    </p:embeddedFont>
    <p:embeddedFont>
      <p:font typeface="Roboto Slab" pitchFamily="2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64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278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0242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85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463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5266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510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12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24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59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890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99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46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479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0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Python Programming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Scatter Plots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145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Seaborn is useful when working with data frames</a:t>
            </a:r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935C0-3D40-479C-ACE6-2C1D21876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05" y="2161435"/>
            <a:ext cx="6665281" cy="1127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D9A2501B-4910-471D-88A1-F398C85B2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05" y="3690209"/>
            <a:ext cx="2937070" cy="293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10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Histograms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145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Provide a visual representation of the distribution of the data</a:t>
            </a:r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7FBEE-B9FB-410E-B11F-3A5F74420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05" y="1971862"/>
            <a:ext cx="6665281" cy="1575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5F9AEC0E-4C28-4BDA-BA6B-7C48D7053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04" y="3828466"/>
            <a:ext cx="3869225" cy="277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8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Histograms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145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Seaborn provides implementation of histograms</a:t>
            </a:r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0487597-FBB9-4F96-A372-FBC1BC78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49" y="3429000"/>
            <a:ext cx="4168250" cy="321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9F4214-A1F2-448A-B690-C83D68B1D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49" y="2030074"/>
            <a:ext cx="6665281" cy="1127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435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Other Visualizations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145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Boxplots</a:t>
            </a:r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3A854-555D-4A26-9A0D-0874FBB8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49" y="1990265"/>
            <a:ext cx="6665281" cy="11391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9B12CCBA-2045-454E-9855-FB9471432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16549"/>
            <a:ext cx="3997004" cy="269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84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Other Visualizations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145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Pie Charts</a:t>
            </a:r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0BAE77-AAF8-4F7B-AE88-53AE57B01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56" y="2071988"/>
            <a:ext cx="6665281" cy="29448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692EA56C-B60E-44C5-8C5D-8DA163FF7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18" y="1890944"/>
            <a:ext cx="3382392" cy="338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485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Other Visualizations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40647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Subplots</a:t>
            </a:r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13FF8E-A6B2-41A0-A383-9CB316FDF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44" y="1890944"/>
            <a:ext cx="6663914" cy="4749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906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Other Visualizations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40647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Subplots</a:t>
            </a:r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88DAB86-4F36-4D73-B821-0E60FED62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46" y="2018879"/>
            <a:ext cx="8923234" cy="289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28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1524000" y="2095336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Python Basics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F390B-227D-43D5-9FCA-1728D5D2C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680" y="3608771"/>
            <a:ext cx="2097755" cy="193113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007E992-7110-42D3-AA83-A4A5F968A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0664" y="3518885"/>
            <a:ext cx="1753545" cy="21109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Matplotlib and Seaborn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Main modules generate visualizations (histograms, scatterplots,…)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Matplotlib is comprehensive library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Import Convention: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import 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matplotlib.pyplot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 as 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plt</a:t>
            </a:r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Arial"/>
              <a:sym typeface="Arial"/>
            </a:endParaRP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Seaborn is built on top of Matplotlib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Provides more aesthetic plots. 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Easier to work with Pandas </a:t>
            </a:r>
            <a:r>
              <a:rPr lang="en-US" dirty="0" err="1"/>
              <a:t>DataFrames</a:t>
            </a: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Import Convention: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import seaborn as 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sns</a:t>
            </a: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E81819-8140-48AE-A101-3594CC614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1" b="8928"/>
          <a:stretch/>
        </p:blipFill>
        <p:spPr bwMode="auto">
          <a:xfrm>
            <a:off x="952108" y="4588316"/>
            <a:ext cx="2046023" cy="204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5675D50-881C-4F5F-A275-79185621B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5" b="16147"/>
          <a:stretch/>
        </p:blipFill>
        <p:spPr bwMode="auto">
          <a:xfrm>
            <a:off x="2998132" y="4588315"/>
            <a:ext cx="2064382" cy="204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ta Visualization in Python: Matplotlib vs Seaborn - KDnuggets">
            <a:extLst>
              <a:ext uri="{FF2B5EF4-FFF2-40B4-BE49-F238E27FC236}">
                <a16:creationId xmlns:a16="http://schemas.microsoft.com/office/drawing/2014/main" id="{F75EFFE5-0B8F-4D75-B57C-BF37A620B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99" y="4704623"/>
            <a:ext cx="3744754" cy="192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19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 Plots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145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Displays data along a number line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466140-154E-4A2B-95C6-53ECBA1A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06" y="2056479"/>
            <a:ext cx="6667341" cy="2254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8FA438C-9728-40E0-8DD3-AE4000613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06" y="4388417"/>
            <a:ext cx="3291243" cy="225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 Plots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145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Matplotlib options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3838E-3296-43D1-B6B2-97E97410A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06" y="2115731"/>
            <a:ext cx="6667341" cy="20244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CAF2743-67DE-4729-84E0-3BF2A7CDB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06" y="4173707"/>
            <a:ext cx="3430878" cy="253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12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 Plots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145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Seaborn presents similar visualizations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4D283-9CDE-4C4C-8C67-4ACEEAE75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06" y="2083409"/>
            <a:ext cx="6667341" cy="13455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CEAE885-AF7D-42D9-9CA5-C468ED303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06" y="3736769"/>
            <a:ext cx="3291243" cy="225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13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Scatter Plots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145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Shows the relationship between two sets of data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814CCF-9B8D-4EE9-899A-5F7685B9C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06" y="2037084"/>
            <a:ext cx="6667341" cy="20244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E338155-9E06-4FA6-9EF7-D55F3D5DC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06" y="4343030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9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Scatter Plots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145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include other options</a:t>
            </a: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91CA5-D781-42D6-A8C4-0B94838CF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06" y="2004635"/>
            <a:ext cx="6667341" cy="20244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DB6370D9-9C97-4F52-AE3A-EAC9E8E7A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06" y="4029082"/>
            <a:ext cx="3638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99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Scatter Plots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145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Seaborn is useful when working with data frames</a:t>
            </a:r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D9A38-A46F-4175-90E8-333176728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05" y="2021744"/>
            <a:ext cx="6665281" cy="22540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D323902-226C-4D7B-8C24-B5000955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05" y="4474087"/>
            <a:ext cx="2881047" cy="21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90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5966</TotalTime>
  <Words>243</Words>
  <Application>Microsoft Office PowerPoint</Application>
  <PresentationFormat>Widescreen</PresentationFormat>
  <Paragraphs>51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Lato</vt:lpstr>
      <vt:lpstr>Roboto Slab</vt:lpstr>
      <vt:lpstr>Wingdings</vt:lpstr>
      <vt:lpstr>Courier New</vt:lpstr>
      <vt:lpstr>Lato Light</vt:lpstr>
      <vt:lpstr>Office Theme</vt:lpstr>
      <vt:lpstr>Module 0</vt:lpstr>
      <vt:lpstr>Python Basics</vt:lpstr>
      <vt:lpstr>Matplotlib and Seaborn</vt:lpstr>
      <vt:lpstr>Line Plots</vt:lpstr>
      <vt:lpstr>Line Plots</vt:lpstr>
      <vt:lpstr>Line Plots</vt:lpstr>
      <vt:lpstr>Scatter Plots</vt:lpstr>
      <vt:lpstr>Scatter Plots</vt:lpstr>
      <vt:lpstr>Scatter Plots</vt:lpstr>
      <vt:lpstr>Scatter Plots</vt:lpstr>
      <vt:lpstr>Histograms</vt:lpstr>
      <vt:lpstr>Histograms</vt:lpstr>
      <vt:lpstr>Other Visualizations</vt:lpstr>
      <vt:lpstr>Other Visualizations</vt:lpstr>
      <vt:lpstr>Other Visualizations</vt:lpstr>
      <vt:lpstr>Other 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71</cp:revision>
  <dcterms:modified xsi:type="dcterms:W3CDTF">2023-06-29T17:15:05Z</dcterms:modified>
</cp:coreProperties>
</file>