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301" r:id="rId2"/>
    <p:sldId id="265" r:id="rId3"/>
    <p:sldId id="329" r:id="rId4"/>
    <p:sldId id="257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</p:sldIdLst>
  <p:sldSz cx="12192000" cy="6858000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Lato Light" panose="020F0302020204030203" pitchFamily="34" charset="0"/>
      <p:regular r:id="rId22"/>
      <p:bold r:id="rId23"/>
      <p:italic r:id="rId24"/>
      <p:boldItalic r:id="rId25"/>
    </p:embeddedFont>
    <p:embeddedFont>
      <p:font typeface="Roboto Slab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357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6969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1367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263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5250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8726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24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6297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94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817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219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18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0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Python Programming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Lists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Lists are mutable or changeable objects.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Are also </a:t>
            </a:r>
            <a:r>
              <a:rPr lang="en-US" dirty="0" err="1"/>
              <a:t>iterable</a:t>
            </a:r>
            <a:r>
              <a:rPr lang="en-US" dirty="0"/>
              <a:t>.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Lists are created using square brackets.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4098" name="Picture 2" descr="The List in Python - Programmathically">
            <a:extLst>
              <a:ext uri="{FF2B5EF4-FFF2-40B4-BE49-F238E27FC236}">
                <a16:creationId xmlns:a16="http://schemas.microsoft.com/office/drawing/2014/main" id="{B99C4A9F-C913-4BE0-94AB-94A3B456BE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9" b="22087"/>
          <a:stretch/>
        </p:blipFill>
        <p:spPr bwMode="auto">
          <a:xfrm>
            <a:off x="272063" y="3338512"/>
            <a:ext cx="758190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82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Lists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Lists are mutable or changeable objects</a:t>
            </a: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ADB44-C438-4689-8594-D800278FC84C}"/>
              </a:ext>
            </a:extLst>
          </p:cNvPr>
          <p:cNvSpPr txBox="1"/>
          <p:nvPr/>
        </p:nvSpPr>
        <p:spPr>
          <a:xfrm>
            <a:off x="952068" y="393939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0x7f1535a0e180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D0081B-461C-47FF-A18C-E4D96ED6B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48" y="2460502"/>
            <a:ext cx="6659246" cy="1343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8A30DF-FD51-4F45-AC5D-F273CD40C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68" y="4378325"/>
            <a:ext cx="6659246" cy="13439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2EE453-ED83-4FFF-8F5D-A8D6D951E639}"/>
              </a:ext>
            </a:extLst>
          </p:cNvPr>
          <p:cNvSpPr txBox="1"/>
          <p:nvPr/>
        </p:nvSpPr>
        <p:spPr>
          <a:xfrm>
            <a:off x="952068" y="5780874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[10, 2, 3, 4, 5]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789CE-51C7-4BE2-8A95-84D729521C6E}"/>
              </a:ext>
            </a:extLst>
          </p:cNvPr>
          <p:cNvSpPr txBox="1"/>
          <p:nvPr/>
        </p:nvSpPr>
        <p:spPr>
          <a:xfrm>
            <a:off x="952068" y="609652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0x7f1535a0e180</a:t>
            </a:r>
          </a:p>
        </p:txBody>
      </p:sp>
    </p:spTree>
    <p:extLst>
      <p:ext uri="{BB962C8B-B14F-4D97-AF65-F5344CB8AC3E}">
        <p14:creationId xmlns:p14="http://schemas.microsoft.com/office/powerpoint/2010/main" val="111647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Lists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Lists are </a:t>
            </a:r>
            <a:r>
              <a:rPr lang="en-US" dirty="0" err="1"/>
              <a:t>iterable</a:t>
            </a: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0CECB-0089-4B3D-B3B9-62C8FE9B4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68" y="2339438"/>
            <a:ext cx="6659246" cy="1574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EB8F1A-6E53-41BB-9998-29A0AD9EE184}"/>
              </a:ext>
            </a:extLst>
          </p:cNvPr>
          <p:cNvSpPr txBox="1"/>
          <p:nvPr/>
        </p:nvSpPr>
        <p:spPr>
          <a:xfrm>
            <a:off x="1032028" y="4119478"/>
            <a:ext cx="60945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thanks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isa591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630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(20, 21)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[20, 21]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08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1524000" y="2095336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Python Basics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3596739"/>
            <a:ext cx="9144000" cy="1655762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34" y="4424620"/>
            <a:ext cx="1546332" cy="15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45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Dictionaries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 Dictionary in Python is an unordered and changeable collection of data values that holds key-value pairs. 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 dictionary is created with a curly bracket.</a:t>
            </a: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7EECAD-B49C-490F-A266-6C368BF36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58" y="3308597"/>
            <a:ext cx="6659246" cy="22520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39993E-8664-4C81-B31E-09414F27663F}"/>
              </a:ext>
            </a:extLst>
          </p:cNvPr>
          <p:cNvSpPr txBox="1"/>
          <p:nvPr/>
        </p:nvSpPr>
        <p:spPr>
          <a:xfrm>
            <a:off x="996518" y="5714909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52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Dictionaries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Retrieving keys and values</a:t>
            </a:r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929D9D-ADEA-42C1-A3FF-25874C37BF9C}"/>
              </a:ext>
            </a:extLst>
          </p:cNvPr>
          <p:cNvSpPr txBox="1"/>
          <p:nvPr/>
        </p:nvSpPr>
        <p:spPr>
          <a:xfrm>
            <a:off x="1120806" y="3563937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dict_keys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(['Tim', 'Charlie', 'Tiffany', 'Robert'])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4B954-70F0-4D51-9B26-F06577D5D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06" y="2302982"/>
            <a:ext cx="6659246" cy="11260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75EF05-380D-440F-9CEA-DE993BA61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806" y="3943259"/>
            <a:ext cx="6659246" cy="11260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831183-D6A5-476B-B164-A7D96F57BB3A}"/>
              </a:ext>
            </a:extLst>
          </p:cNvPr>
          <p:cNvSpPr txBox="1"/>
          <p:nvPr/>
        </p:nvSpPr>
        <p:spPr>
          <a:xfrm>
            <a:off x="1120806" y="5185775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dict_values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([18, 12, 22, 25])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5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1524000" y="2095336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Python Basics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3596739"/>
            <a:ext cx="9144000" cy="1655762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34" y="4424620"/>
            <a:ext cx="1546332" cy="15463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Tuples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Tuples are an unchangeable container type.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Tuples are sequence types  (</a:t>
            </a:r>
            <a:r>
              <a:rPr lang="en-US" dirty="0" err="1"/>
              <a:t>iterables</a:t>
            </a:r>
            <a:r>
              <a:rPr lang="en-US" dirty="0"/>
              <a:t>).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Used extensively in ML because they use considerable less memory than other data objects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Created by separating objects with commas</a:t>
            </a:r>
          </a:p>
          <a:p>
            <a:pPr marL="342900">
              <a:buSzPts val="2800"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026" name="Picture 2" descr="List vs Tuple in Python: 6 Key Differences (with Examples)">
            <a:extLst>
              <a:ext uri="{FF2B5EF4-FFF2-40B4-BE49-F238E27FC236}">
                <a16:creationId xmlns:a16="http://schemas.microsoft.com/office/drawing/2014/main" id="{A4E8F8AD-28EC-43AD-BDF4-03807E47A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7" t="33889" r="14799" b="26448"/>
          <a:stretch/>
        </p:blipFill>
        <p:spPr bwMode="auto">
          <a:xfrm>
            <a:off x="760832" y="4144315"/>
            <a:ext cx="1591751" cy="87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19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Tuples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Tuples are sequence types  (</a:t>
            </a:r>
            <a:r>
              <a:rPr lang="en-US" dirty="0" err="1"/>
              <a:t>iterables</a:t>
            </a:r>
            <a:r>
              <a:rPr lang="en-US" dirty="0"/>
              <a:t>).</a:t>
            </a:r>
          </a:p>
          <a:p>
            <a:pPr marL="0" indent="0">
              <a:buSzPts val="2800"/>
              <a:buNone/>
            </a:pPr>
            <a:endParaRPr lang="en-US" dirty="0"/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571753-D7AA-47C5-9E00-A85E30E3A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59" y="2641998"/>
            <a:ext cx="6659246" cy="1574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22A6D4-FB3B-47BF-A514-E3F78C1E8182}"/>
              </a:ext>
            </a:extLst>
          </p:cNvPr>
          <p:cNvSpPr txBox="1"/>
          <p:nvPr/>
        </p:nvSpPr>
        <p:spPr>
          <a:xfrm>
            <a:off x="989059" y="4422550"/>
            <a:ext cx="60945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10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Tuples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Created by separating objects with commas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D1FB8-5B6E-4750-B78F-6371D6BEB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48" y="2550111"/>
            <a:ext cx="6659246" cy="1574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951831-0D0F-4FF6-B360-5F9514E5C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548" y="4405313"/>
            <a:ext cx="6659246" cy="11260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177682-E274-4E08-BD7B-757071E728A4}"/>
              </a:ext>
            </a:extLst>
          </p:cNvPr>
          <p:cNvSpPr txBox="1"/>
          <p:nvPr/>
        </p:nvSpPr>
        <p:spPr>
          <a:xfrm>
            <a:off x="953548" y="5812529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('0x7f15359e7040', '0x7f15359e5440')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6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Tuples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759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Indexing</a:t>
            </a:r>
          </a:p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Since tuples are sequence types, we can access items by index: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2050" name="Picture 2" descr="Python Tuples (With Examples)">
            <a:extLst>
              <a:ext uri="{FF2B5EF4-FFF2-40B4-BE49-F238E27FC236}">
                <a16:creationId xmlns:a16="http://schemas.microsoft.com/office/drawing/2014/main" id="{45EB7FAB-D69F-4303-9238-3777BF735D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41" b="18059"/>
          <a:stretch/>
        </p:blipFill>
        <p:spPr bwMode="auto">
          <a:xfrm>
            <a:off x="660646" y="2592281"/>
            <a:ext cx="3645024" cy="161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90497-77A7-45BC-9AA0-387C23DC6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47" y="4397003"/>
            <a:ext cx="6659246" cy="13439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DA1ABC-9B1C-4A1E-9258-9B6D669F661B}"/>
              </a:ext>
            </a:extLst>
          </p:cNvPr>
          <p:cNvSpPr txBox="1"/>
          <p:nvPr/>
        </p:nvSpPr>
        <p:spPr>
          <a:xfrm>
            <a:off x="976047" y="5866549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9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Tuples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759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Slicing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A1ABC-9B1C-4A1E-9258-9B6D669F661B}"/>
              </a:ext>
            </a:extLst>
          </p:cNvPr>
          <p:cNvSpPr txBox="1"/>
          <p:nvPr/>
        </p:nvSpPr>
        <p:spPr>
          <a:xfrm>
            <a:off x="976047" y="3655094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(2,3)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C1C37D-50DF-4309-A993-4015F9417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47" y="2114529"/>
            <a:ext cx="6659246" cy="1343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082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Tuples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38200" y="15759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Tuples are an unchangeable container type.</a:t>
            </a:r>
          </a:p>
          <a:p>
            <a:pPr marL="342900">
              <a:buSzPts val="2800"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32035-E511-47FE-98AA-CC6A9AB7F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47" y="2085043"/>
            <a:ext cx="6659246" cy="1343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B2BD1B-324C-4EA3-AA35-969097F6E116}"/>
              </a:ext>
            </a:extLst>
          </p:cNvPr>
          <p:cNvSpPr txBox="1"/>
          <p:nvPr/>
        </p:nvSpPr>
        <p:spPr>
          <a:xfrm>
            <a:off x="976047" y="3751609"/>
            <a:ext cx="8185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TypeError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'tuple' object does not support item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2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1524000" y="2095336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Python Basics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3596739"/>
            <a:ext cx="9144000" cy="1655762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34" y="4424620"/>
            <a:ext cx="1546332" cy="15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466</Words>
  <Application>Microsoft Office PowerPoint</Application>
  <PresentationFormat>Widescreen</PresentationFormat>
  <Paragraphs>83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Lato Light</vt:lpstr>
      <vt:lpstr>Roboto Slab</vt:lpstr>
      <vt:lpstr>Arial</vt:lpstr>
      <vt:lpstr>Lato</vt:lpstr>
      <vt:lpstr>Wingdings</vt:lpstr>
      <vt:lpstr>Courier New</vt:lpstr>
      <vt:lpstr>Office Theme</vt:lpstr>
      <vt:lpstr>Module 0</vt:lpstr>
      <vt:lpstr>Python Basics</vt:lpstr>
      <vt:lpstr>Tuples</vt:lpstr>
      <vt:lpstr>Tuples</vt:lpstr>
      <vt:lpstr>Tuples</vt:lpstr>
      <vt:lpstr>Tuples</vt:lpstr>
      <vt:lpstr>Tuples</vt:lpstr>
      <vt:lpstr>Tuples</vt:lpstr>
      <vt:lpstr>Python Basics</vt:lpstr>
      <vt:lpstr>Lists</vt:lpstr>
      <vt:lpstr>Lists</vt:lpstr>
      <vt:lpstr>Lists</vt:lpstr>
      <vt:lpstr>Python Basics</vt:lpstr>
      <vt:lpstr>Dictionaries</vt:lpstr>
      <vt:lpstr>Dictionaries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37</cp:revision>
  <dcterms:modified xsi:type="dcterms:W3CDTF">2023-05-24T19:26:47Z</dcterms:modified>
</cp:coreProperties>
</file>