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01" r:id="rId2"/>
    <p:sldId id="265" r:id="rId3"/>
    <p:sldId id="329" r:id="rId4"/>
    <p:sldId id="413" r:id="rId5"/>
    <p:sldId id="414" r:id="rId6"/>
    <p:sldId id="415" r:id="rId7"/>
    <p:sldId id="416" r:id="rId8"/>
  </p:sldIdLst>
  <p:sldSz cx="12192000" cy="6858000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Light" panose="020F0302020204030203" pitchFamily="34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06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88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19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492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Overview of the Data Mining Process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Example: Reduce Dimensions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22543-E89B-4218-B839-8D738E48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71" y="3875160"/>
            <a:ext cx="2404257" cy="2404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Dimensions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main reason for this is to avoid overfitting.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Reducing dimensions helps with computational  costs.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main approach involves projecting from a high to low dimensional space </a:t>
            </a:r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Deep learning approach based on dimensionality reduction for designing  electromagnetic nanostructures | npj Computational Materials">
            <a:extLst>
              <a:ext uri="{FF2B5EF4-FFF2-40B4-BE49-F238E27FC236}">
                <a16:creationId xmlns:a16="http://schemas.microsoft.com/office/drawing/2014/main" id="{5348C4E3-734E-4380-9162-CB71FB7F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4450"/>
            <a:ext cx="65246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Principal Component Analysis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14801" y="1518409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Based on projecting to low dimensional spaces.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Simplifies the complexity while retaining trends and patterns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Creates new variables (principal components) which are functions of the original variables</a:t>
            </a:r>
          </a:p>
        </p:txBody>
      </p:sp>
      <p:pic>
        <p:nvPicPr>
          <p:cNvPr id="5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F08ED965-4E18-49AB-95BE-49A6A6E7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6" y="2729949"/>
            <a:ext cx="5271261" cy="39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3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8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Variable Selection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92483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also use automatic variable selection techniques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Ensemble methods are useful in variable selection </a:t>
            </a:r>
          </a:p>
        </p:txBody>
      </p:sp>
      <p:pic>
        <p:nvPicPr>
          <p:cNvPr id="2050" name="Picture 2" descr="machine learning - Scale of variable importance in randomForest, party &amp;  gbm - Cross Validated">
            <a:extLst>
              <a:ext uri="{FF2B5EF4-FFF2-40B4-BE49-F238E27FC236}">
                <a16:creationId xmlns:a16="http://schemas.microsoft.com/office/drawing/2014/main" id="{59DC0ADB-650E-40FE-AD8B-CE0F7BC87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/>
          <a:stretch/>
        </p:blipFill>
        <p:spPr bwMode="auto">
          <a:xfrm>
            <a:off x="680530" y="3051507"/>
            <a:ext cx="4371862" cy="345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2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1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337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 Slab</vt:lpstr>
      <vt:lpstr>Lato Light</vt:lpstr>
      <vt:lpstr>Wingdings</vt:lpstr>
      <vt:lpstr>Lato</vt:lpstr>
      <vt:lpstr>Office Theme</vt:lpstr>
      <vt:lpstr>Module 1</vt:lpstr>
      <vt:lpstr>Example: Reduce Dimensions</vt:lpstr>
      <vt:lpstr>Reducing Dimensions</vt:lpstr>
      <vt:lpstr>Principal Component Analysis</vt:lpstr>
      <vt:lpstr>Python</vt:lpstr>
      <vt:lpstr>Variable Selection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103</cp:revision>
  <dcterms:modified xsi:type="dcterms:W3CDTF">2023-07-14T19:43:12Z</dcterms:modified>
</cp:coreProperties>
</file>