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D90C-28C5-F7E7-ABCB-E46FEC78E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163B3-361F-B8F6-6645-690F9B567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861C-8E05-EBFC-F544-DE0D924A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6B8A-F96D-0D1E-A0AC-2756BC4C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8D4C-4AEA-0925-C468-F2A1C5A8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4053-F441-0754-584F-D3822B69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8DA81-4FAE-4136-A01F-F164266B5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82D2-0B37-10B4-F027-D6933822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AD6C-DF2D-29B9-A610-C9A983D7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CB11-7431-4900-FA50-DAEACD1D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E0139-01DB-DB28-C6D6-35670FF09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EFA2-8064-2E4D-1EA9-8EAF0FAE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9DC03-466F-8C9D-64B8-BFE51F1C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E256-93EE-1117-68CA-A5A08C2E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B54A-26B2-BF90-BFDC-619ED6C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2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C2EE-B46E-6FBD-65EB-D99492FF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7D47-69E4-C57B-43D1-8F3C6C35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AF5B-91EE-4E1D-C564-C7231B69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3C0F-B9ED-8E0E-E429-3843125E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DE4C-8067-DF28-48CB-4C3712D9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BC96-AAAA-1939-AD7D-CB5EDE2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5570-A4B4-698E-4542-6CE9B3F1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D66B-D5E9-9347-DC8E-8C7890A4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5563C-046F-B3FD-3EDE-6FB169E3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A4A3-E213-A7BC-98C0-67618086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7E23-4904-D4CB-9628-BF36754D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91F7-3D77-B701-356A-ED32DA36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6F9C-8B6F-6E4B-E65D-E4C758C8F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FE45-78E3-0A99-F169-A6086928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73158-D082-F737-0100-1C0B9383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8627-B275-9E42-681D-45A7A3DD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9B91-5F97-4BC8-8390-38B141DC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374D8-6EEF-8584-FAB2-3657DF3B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9319-A9EB-C1E9-1B14-236961A4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58465-05C4-917A-9CB0-E6986F5BB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75BD8-14C6-5B30-BAC3-15C4AC2F8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55E7F-40C5-DED0-119F-AF666FD2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D680A-63C6-8BC7-C19E-733BDACB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2141E-4629-AE4A-D92E-9A31AC29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23C3-AA33-C2C0-EBEC-3EBB2BD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1635C-2381-1F9A-ABE0-E9A46DA6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DDA4-D4EB-7DDD-D544-0EA0DE6A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FD7F4-B9D5-1E1C-19D3-C36A2A10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B1DFF-C408-968E-BA15-BD0F5834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8458D-A7DC-2E31-B953-63D11825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B371A-F3CF-D31D-BC58-4429EEA1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277-1FAB-D56D-59F1-7FADA099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6195-465C-A698-B9A2-41C7CBB6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5B2DE-3799-F61F-5A38-87C4A3439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7B425-1116-295A-E04F-257A9517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0F474-E351-0FFC-0F3B-58188E39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6049-BE8B-F399-5D06-761DA3E1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9106-940D-24D4-2F36-536F873E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D0581-38D1-5AF4-9F45-5B98007F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7B28-FBC3-7833-EB28-6F0EDDAD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3ECE4-14DD-70E8-E165-44DCE45F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E4975-356D-62DF-D331-BCE8D75F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2613-12E6-9418-7E0C-4D542B12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2A9C5-CDB6-1B6D-19F7-8D95EB85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D2884-091A-B693-8F72-09649468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C7FD-950A-D3BA-3014-6A0227A93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467F-0D89-42D3-80A7-68A5C8D5A2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4D09-C00D-8330-9D79-2D9F0E59C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AFDA-CC94-2A95-8723-9DF16D77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FFA8-9873-492C-A7B9-207E1E2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cture 7: Gradient Descent (and Beyond)">
            <a:extLst>
              <a:ext uri="{FF2B5EF4-FFF2-40B4-BE49-F238E27FC236}">
                <a16:creationId xmlns:a16="http://schemas.microsoft.com/office/drawing/2014/main" id="{8C68DB68-8A29-DCEF-5F7D-18503F1D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813"/>
            <a:ext cx="12192000" cy="47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42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derstanding The What and Why of Gradient Descent - Analytics Vidhya">
            <a:extLst>
              <a:ext uri="{FF2B5EF4-FFF2-40B4-BE49-F238E27FC236}">
                <a16:creationId xmlns:a16="http://schemas.microsoft.com/office/drawing/2014/main" id="{556E9930-A333-4360-85FF-A345016ACB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94" y="-1"/>
            <a:ext cx="9438013" cy="637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6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dient Descent Algorithm — a deep dive | by Robert Kwiatkowski | Towards  Data Science">
            <a:extLst>
              <a:ext uri="{FF2B5EF4-FFF2-40B4-BE49-F238E27FC236}">
                <a16:creationId xmlns:a16="http://schemas.microsoft.com/office/drawing/2014/main" id="{63FFC8CB-1AF7-AA7F-90BA-43CF1DB5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71" y="124097"/>
            <a:ext cx="8262257" cy="66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3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466F90A-1C07-FE44-047A-CEF6C23E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9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nlinear optimization - Is this illustration of Gauss Newton wrong? -  Mathematics Stack Exchange">
            <a:extLst>
              <a:ext uri="{FF2B5EF4-FFF2-40B4-BE49-F238E27FC236}">
                <a16:creationId xmlns:a16="http://schemas.microsoft.com/office/drawing/2014/main" id="{160CEF68-0A5C-9D30-B860-7CE47C57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32" y="110140"/>
            <a:ext cx="7822474" cy="65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66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Waldyn Martinez</dc:creator>
  <cp:lastModifiedBy>Martinez, Waldyn Gerardo Dr.</cp:lastModifiedBy>
  <cp:revision>2</cp:revision>
  <dcterms:created xsi:type="dcterms:W3CDTF">2023-11-13T19:59:04Z</dcterms:created>
  <dcterms:modified xsi:type="dcterms:W3CDTF">2023-11-13T20:16:28Z</dcterms:modified>
</cp:coreProperties>
</file>