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301" r:id="rId2"/>
    <p:sldId id="265" r:id="rId3"/>
    <p:sldId id="417" r:id="rId4"/>
    <p:sldId id="436" r:id="rId5"/>
    <p:sldId id="437" r:id="rId6"/>
    <p:sldId id="438" r:id="rId7"/>
    <p:sldId id="440" r:id="rId8"/>
    <p:sldId id="439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Light" panose="020F03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/>
    <p:restoredTop sz="94677"/>
  </p:normalViewPr>
  <p:slideViewPr>
    <p:cSldViewPr snapToGrid="0">
      <p:cViewPr varScale="1">
        <p:scale>
          <a:sx n="147" d="100"/>
          <a:sy n="147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61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30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52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0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67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1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Dimension Reduction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21895" y="2095336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DA509-B0B4-4FE0-4532-0B2865E4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75" y="3596739"/>
            <a:ext cx="36449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E.g., we generate 50 observations uniformly from 1 to 100 for 1 variable x1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Dividing x1 into 6 equal spaces we get on average 50/5 = 10 points per space.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If we need to perform an estimation in any of these spaces, the observations are low but enough to get some metrics.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CB51EBC-7890-4A35-A58F-F263F102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47" y="5853187"/>
            <a:ext cx="4349106" cy="7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Adding another dimension with the same characteristics,  that is, we generate 50 observations uniformly from 1 to 100 for variable x1 and for x2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CE333-EDEB-F931-1D0F-16D72DF2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195710"/>
            <a:ext cx="4769245" cy="35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211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Adding another dimension for a total of 3 with the same characteristics,  that is, we generate 50 observations uniformly from 1 to 100 for variable x1, for x2, and x3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68FF594-43CC-F002-6D4D-F7F22E6F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3" y="2780734"/>
            <a:ext cx="5575300" cy="37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Consideration to Remove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211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Timing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Cost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Irrelevant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F25E7-6F29-3073-8944-9749B900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13" y="3016251"/>
            <a:ext cx="4157463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Complexity: Model Degrees of Freedom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2110" y="169068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For linear models (logistic/linear regression)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b="1" dirty="0">
                <a:sym typeface="Libre Franklin"/>
              </a:rPr>
              <a:t>Categorical variables</a:t>
            </a:r>
            <a:r>
              <a:rPr lang="en-US" dirty="0">
                <a:sym typeface="Libre Franklin"/>
              </a:rPr>
              <a:t>: # levels – 1 model </a:t>
            </a:r>
            <a:r>
              <a:rPr lang="en-US" dirty="0" err="1">
                <a:sym typeface="Libre Franklin"/>
              </a:rPr>
              <a:t>df</a:t>
            </a:r>
            <a:endParaRPr lang="en-US" dirty="0">
              <a:sym typeface="Libre Franklin"/>
            </a:endParaRP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b="1" dirty="0">
                <a:sym typeface="Libre Franklin"/>
              </a:rPr>
              <a:t>Numeric variables: </a:t>
            </a:r>
            <a:r>
              <a:rPr lang="en-US" dirty="0">
                <a:sym typeface="Libre Franklin"/>
              </a:rPr>
              <a:t>1 model </a:t>
            </a:r>
            <a:r>
              <a:rPr lang="en-US" dirty="0" err="1">
                <a:sym typeface="Libre Franklin"/>
              </a:rPr>
              <a:t>df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8258ACAB-014B-4D79-0988-738AA1FF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" y="2778034"/>
            <a:ext cx="5263341" cy="392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9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Do not Remove Important Variables</a:t>
            </a:r>
            <a:endParaRPr dirty="0"/>
          </a:p>
        </p:txBody>
      </p:sp>
      <p:pic>
        <p:nvPicPr>
          <p:cNvPr id="5" name="Picture 2" descr="No alternative text description for this image">
            <a:extLst>
              <a:ext uri="{FF2B5EF4-FFF2-40B4-BE49-F238E27FC236}">
                <a16:creationId xmlns:a16="http://schemas.microsoft.com/office/drawing/2014/main" id="{964EBB0E-C47A-93C8-E723-12A6F1DF0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"/>
          <a:stretch/>
        </p:blipFill>
        <p:spPr bwMode="auto">
          <a:xfrm>
            <a:off x="716280" y="1481872"/>
            <a:ext cx="6703219" cy="455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Categorical Data | Categorical Data Encoding Methods">
            <a:extLst>
              <a:ext uri="{FF2B5EF4-FFF2-40B4-BE49-F238E27FC236}">
                <a16:creationId xmlns:a16="http://schemas.microsoft.com/office/drawing/2014/main" id="{EB812C04-778C-5E14-FEF4-63149077E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252"/>
          <a:stretch/>
        </p:blipFill>
        <p:spPr bwMode="auto">
          <a:xfrm>
            <a:off x="7738840" y="1690688"/>
            <a:ext cx="2702738" cy="3422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283</Words>
  <Application>Microsoft Macintosh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 Light</vt:lpstr>
      <vt:lpstr>Roboto Slab</vt:lpstr>
      <vt:lpstr>Lato</vt:lpstr>
      <vt:lpstr>Arial</vt:lpstr>
      <vt:lpstr>Wingdings</vt:lpstr>
      <vt:lpstr>Office Theme</vt:lpstr>
      <vt:lpstr>Module 3</vt:lpstr>
      <vt:lpstr>The Curse of Dimensionality</vt:lpstr>
      <vt:lpstr>The Curse of Dimensionality</vt:lpstr>
      <vt:lpstr>The Curse of Dimensionality</vt:lpstr>
      <vt:lpstr>The Curse of Dimensionality</vt:lpstr>
      <vt:lpstr>Consideration to Remove Variables</vt:lpstr>
      <vt:lpstr>Complexity: Model Degrees of Freedom</vt:lpstr>
      <vt:lpstr>Do not Remove Important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118</cp:revision>
  <dcterms:modified xsi:type="dcterms:W3CDTF">2023-07-26T02:01:14Z</dcterms:modified>
</cp:coreProperties>
</file>