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301" r:id="rId2"/>
    <p:sldId id="265" r:id="rId3"/>
    <p:sldId id="417" r:id="rId4"/>
    <p:sldId id="433" r:id="rId5"/>
    <p:sldId id="434" r:id="rId6"/>
    <p:sldId id="435" r:id="rId7"/>
    <p:sldId id="329" r:id="rId8"/>
    <p:sldId id="428" r:id="rId9"/>
  </p:sldIdLst>
  <p:sldSz cx="12192000" cy="6858000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Lato Light" panose="020F0302020204030203" pitchFamily="34" charset="0"/>
      <p:regular r:id="rId15"/>
      <p:bold r:id="rId16"/>
      <p:italic r:id="rId17"/>
      <p:boldItalic r:id="rId18"/>
    </p:embeddedFont>
    <p:embeddedFont>
      <p:font typeface="Roboto Slab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61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6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29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9779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3184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2912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246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733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38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2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Exploratory Data Analysis (EDA)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721895" y="2095336"/>
            <a:ext cx="11117179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EDA – Summaries and Basic Plots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EC81B-2538-4541-B8A0-574790F60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493" y="2582779"/>
            <a:ext cx="5123981" cy="50211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Purpose of Exploratory Data Analysis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Analyzing variables individually (univariate)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Number of variables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Categorical variables with too many levels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Categorical variables with 1 level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% of missing values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Summary statistics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Data shapes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Variable types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Variables to remove for irrelevance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Extreme values</a:t>
            </a:r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598F7-72E0-46A0-AF1C-83801D9C9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189" y="918410"/>
            <a:ext cx="5123981" cy="502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4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Purpose of Exploratory Data Analysis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Analyzing joint relationships (multivariate)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Relationships with response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Multi-collinearity</a:t>
            </a:r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2052" name="Picture 4" descr="How to visualise correlations using Pandas and Seaborn">
            <a:extLst>
              <a:ext uri="{FF2B5EF4-FFF2-40B4-BE49-F238E27FC236}">
                <a16:creationId xmlns:a16="http://schemas.microsoft.com/office/drawing/2014/main" id="{6A5BBAD0-A9DE-4C1E-805B-64098CFA7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50" y="3182353"/>
            <a:ext cx="5237681" cy="349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22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Veterans Data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 national veterans’ organization seeks to better target its solicitations for donation.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Goal: solicit the most likely donors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Solicitations involve sending a small gift 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organization has more than 3.5 million individuals in database</a:t>
            </a:r>
          </a:p>
        </p:txBody>
      </p:sp>
      <p:pic>
        <p:nvPicPr>
          <p:cNvPr id="4098" name="Picture 2" descr="State Charitable Registration When Soliciting Donations Online">
            <a:extLst>
              <a:ext uri="{FF2B5EF4-FFF2-40B4-BE49-F238E27FC236}">
                <a16:creationId xmlns:a16="http://schemas.microsoft.com/office/drawing/2014/main" id="{CBFBBFB1-519C-455F-AB69-6B8BC7070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95" y="4074695"/>
            <a:ext cx="3226832" cy="241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43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Veterans Data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Dataset: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8D877-7CB3-4289-9F55-4398DFB42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747" y="3747581"/>
            <a:ext cx="8601075" cy="1609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651FCD-8FC5-4073-BD24-E8FC08E00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705" y="2374643"/>
            <a:ext cx="6709488" cy="13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5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Automated EDA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92483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Modules: 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pandas_profiling,AutoViz,summarytools</a:t>
            </a:r>
            <a:endParaRPr lang="en-US" b="0" dirty="0">
              <a:solidFill>
                <a:srgbClr val="001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5122" name="Picture 2" descr="Sweetviz: Automated EDA in Python | by Himanshu Sharma | Towards Data  Science">
            <a:extLst>
              <a:ext uri="{FF2B5EF4-FFF2-40B4-BE49-F238E27FC236}">
                <a16:creationId xmlns:a16="http://schemas.microsoft.com/office/drawing/2014/main" id="{B3A8D0C0-581B-4B3B-90BD-45CCBFDC9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27" y="2586793"/>
            <a:ext cx="7956884" cy="3689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19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0969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6630</TotalTime>
  <Words>298</Words>
  <Application>Microsoft Office PowerPoint</Application>
  <PresentationFormat>Widescreen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Lato Light</vt:lpstr>
      <vt:lpstr>Arial</vt:lpstr>
      <vt:lpstr>Roboto Slab</vt:lpstr>
      <vt:lpstr>Lato</vt:lpstr>
      <vt:lpstr>Wingdings</vt:lpstr>
      <vt:lpstr>Courier New</vt:lpstr>
      <vt:lpstr>Office Theme</vt:lpstr>
      <vt:lpstr>Module 2</vt:lpstr>
      <vt:lpstr>EDA – Summaries and Basic Plots</vt:lpstr>
      <vt:lpstr>Purpose of Exploratory Data Analysis</vt:lpstr>
      <vt:lpstr>Purpose of Exploratory Data Analysis</vt:lpstr>
      <vt:lpstr>Veterans Data</vt:lpstr>
      <vt:lpstr>Veterans Data</vt:lpstr>
      <vt:lpstr>Automated EDA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115</cp:revision>
  <dcterms:modified xsi:type="dcterms:W3CDTF">2023-07-19T17:34:26Z</dcterms:modified>
</cp:coreProperties>
</file>