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301" r:id="rId2"/>
    <p:sldId id="265" r:id="rId3"/>
    <p:sldId id="417" r:id="rId4"/>
    <p:sldId id="442" r:id="rId5"/>
    <p:sldId id="444" r:id="rId6"/>
    <p:sldId id="450" r:id="rId7"/>
    <p:sldId id="445" r:id="rId8"/>
    <p:sldId id="428" r:id="rId9"/>
  </p:sldIdLst>
  <p:sldSz cx="12192000" cy="6858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Light" panose="020F0302020204030204" pitchFamily="34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61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26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99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434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76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733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3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2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Exploratory Data Analysis (EDA)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76462" y="2571755"/>
            <a:ext cx="11839074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EDA – Unstructured Data</a:t>
            </a:r>
            <a:endParaRPr dirty="0"/>
          </a:p>
        </p:txBody>
      </p:sp>
      <p:pic>
        <p:nvPicPr>
          <p:cNvPr id="1026" name="Picture 2" descr="The Basics Of MySQL TEXT Data Type By Examples">
            <a:extLst>
              <a:ext uri="{FF2B5EF4-FFF2-40B4-BE49-F238E27FC236}">
                <a16:creationId xmlns:a16="http://schemas.microsoft.com/office/drawing/2014/main" id="{A6F9BD9E-B244-AA60-0779-4CA3BD363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61" y="4231497"/>
            <a:ext cx="2520677" cy="202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Text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encode text data into a vector representation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call this vectorizing text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convert the text into tokens (variables for our purpose)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7FAFD-7EEA-4CC0-9D58-9D49AE2A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41" y="3305175"/>
            <a:ext cx="58166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Text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Two of the main ways to vectorize text data are: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Bag of Words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Term Frequency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AE5B3B-E497-5D42-C212-8E13B4181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99" y="3429000"/>
            <a:ext cx="3633073" cy="29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Bag of Words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count the number of times a given word appears on the text.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to look at the corpus (all text) to determine all tokens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B25E81-3BA1-9062-20F3-AFF7C692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31" y="2911147"/>
            <a:ext cx="8965414" cy="29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45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Term Frequency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use the relative frequency of a word with respect to the document</a:t>
            </a:r>
          </a:p>
        </p:txBody>
      </p:sp>
      <p:pic>
        <p:nvPicPr>
          <p:cNvPr id="2050" name="Picture 2" descr="BoW Model and TF-IDF For Creating Feature From Text">
            <a:extLst>
              <a:ext uri="{FF2B5EF4-FFF2-40B4-BE49-F238E27FC236}">
                <a16:creationId xmlns:a16="http://schemas.microsoft.com/office/drawing/2014/main" id="{5FF19CF2-B18F-1F67-5F4B-3F2ED03C6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88" y="2860675"/>
            <a:ext cx="65151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96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8265</TotalTime>
  <Words>349</Words>
  <Application>Microsoft Macintosh PowerPoint</Application>
  <PresentationFormat>Widescreen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Wingdings</vt:lpstr>
      <vt:lpstr>Arial</vt:lpstr>
      <vt:lpstr>Lato</vt:lpstr>
      <vt:lpstr>Roboto Slab</vt:lpstr>
      <vt:lpstr>Lato Light</vt:lpstr>
      <vt:lpstr>Office Theme</vt:lpstr>
      <vt:lpstr>Module 2</vt:lpstr>
      <vt:lpstr>EDA – Unstructured Data</vt:lpstr>
      <vt:lpstr>Text Data</vt:lpstr>
      <vt:lpstr>Text Data</vt:lpstr>
      <vt:lpstr>Bag of Words </vt:lpstr>
      <vt:lpstr>Python</vt:lpstr>
      <vt:lpstr>Term Frequency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134</cp:revision>
  <dcterms:modified xsi:type="dcterms:W3CDTF">2023-09-16T21:17:48Z</dcterms:modified>
</cp:coreProperties>
</file>