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301" r:id="rId2"/>
    <p:sldId id="265" r:id="rId3"/>
    <p:sldId id="417" r:id="rId4"/>
    <p:sldId id="436" r:id="rId5"/>
    <p:sldId id="437" r:id="rId6"/>
    <p:sldId id="428" r:id="rId7"/>
    <p:sldId id="438" r:id="rId8"/>
    <p:sldId id="439" r:id="rId9"/>
    <p:sldId id="440" r:id="rId10"/>
    <p:sldId id="441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Light" panose="020F0302020204030203" pitchFamily="34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034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44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22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609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71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56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Exploratory Data Analysis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39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352927" y="2095336"/>
            <a:ext cx="1148614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EDA – Encoding Categorical Variables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E8953-686F-4559-84CD-A28F81DA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521" y="3628309"/>
            <a:ext cx="2670509" cy="2670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Encoding Categorical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have to encode categorical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Before building models all variables must be numerically encoded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to fix first incorrect variable types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E5946-6667-4B6C-8504-F5D63B0F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7" y="3429000"/>
            <a:ext cx="3140242" cy="31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Encoding Categorical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Which variables are incorrect types (if any)?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93C4A-8125-4B0A-976D-0CCBA7C2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8" y="2415528"/>
            <a:ext cx="4320504" cy="4030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1B3B0-96B9-41BE-920D-4E65E0E8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636" y="3429000"/>
            <a:ext cx="5772150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71E1BB-3CCF-46BE-B764-8373442F6096}"/>
              </a:ext>
            </a:extLst>
          </p:cNvPr>
          <p:cNvSpPr txBox="1"/>
          <p:nvPr/>
        </p:nvSpPr>
        <p:spPr>
          <a:xfrm>
            <a:off x="7438768" y="286630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 to Float</a:t>
            </a:r>
          </a:p>
        </p:txBody>
      </p:sp>
    </p:spTree>
    <p:extLst>
      <p:ext uri="{BB962C8B-B14F-4D97-AF65-F5344CB8AC3E}">
        <p14:creationId xmlns:p14="http://schemas.microsoft.com/office/powerpoint/2010/main" val="375445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Encoding Categorical Variables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Which variables are incorrect types (if any)?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E1BB-3CCF-46BE-B764-8373442F6096}"/>
              </a:ext>
            </a:extLst>
          </p:cNvPr>
          <p:cNvSpPr txBox="1"/>
          <p:nvPr/>
        </p:nvSpPr>
        <p:spPr>
          <a:xfrm>
            <a:off x="2513841" y="4610112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Int64 to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1AEB0-C2E0-45D5-AF2A-DC526F27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3" y="5172810"/>
            <a:ext cx="5772150" cy="1457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502AE-6661-4206-A0B0-4D4BE96E8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73" y="2577544"/>
            <a:ext cx="4765143" cy="20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Dummy-Encoding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when the number of levels is not excessive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dirty="0"/>
              <a:t> function is useful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drop_first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= True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2" descr="Encoding Categorical Variables: One-hot vs Dummy Encoding | by Rukshan  Pramoditha | Towards Data Science">
            <a:extLst>
              <a:ext uri="{FF2B5EF4-FFF2-40B4-BE49-F238E27FC236}">
                <a16:creationId xmlns:a16="http://schemas.microsoft.com/office/drawing/2014/main" id="{FC470075-EEC5-4234-9163-B164AA17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429000"/>
            <a:ext cx="5926554" cy="24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Label-Encoding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for ordinal-type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for categorical variables with many levels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2" descr="Categorical encoding using Label-Encoding and One-Hot-Encoder | by Dinesh  Yadav | Towards Data Science">
            <a:extLst>
              <a:ext uri="{FF2B5EF4-FFF2-40B4-BE49-F238E27FC236}">
                <a16:creationId xmlns:a16="http://schemas.microsoft.com/office/drawing/2014/main" id="{81411212-0764-4A94-A04C-A1E0F49B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3154245"/>
            <a:ext cx="4439552" cy="32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9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One-Hot Encoding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dummy-encoding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indicate presence/absence of levels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Popular in Neural Networks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5" descr="Dummy Variable Definition | DeepAI">
            <a:extLst>
              <a:ext uri="{FF2B5EF4-FFF2-40B4-BE49-F238E27FC236}">
                <a16:creationId xmlns:a16="http://schemas.microsoft.com/office/drawing/2014/main" id="{E2675141-F74B-487E-8DD2-CE05A9E77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4"/>
          <a:stretch/>
        </p:blipFill>
        <p:spPr bwMode="auto">
          <a:xfrm>
            <a:off x="2470483" y="3232410"/>
            <a:ext cx="4297966" cy="30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ummy Variable Definition | DeepAI">
            <a:extLst>
              <a:ext uri="{FF2B5EF4-FFF2-40B4-BE49-F238E27FC236}">
                <a16:creationId xmlns:a16="http://schemas.microsoft.com/office/drawing/2014/main" id="{75F987E7-F4EF-4FA8-B5F5-637862CD2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24303" r="81182" b="-3927"/>
          <a:stretch/>
        </p:blipFill>
        <p:spPr bwMode="auto">
          <a:xfrm>
            <a:off x="982579" y="3968656"/>
            <a:ext cx="1644317" cy="22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8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367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 Light</vt:lpstr>
      <vt:lpstr>Arial</vt:lpstr>
      <vt:lpstr>Roboto Slab</vt:lpstr>
      <vt:lpstr>Lato</vt:lpstr>
      <vt:lpstr>Wingdings</vt:lpstr>
      <vt:lpstr>Courier New</vt:lpstr>
      <vt:lpstr>Office Theme</vt:lpstr>
      <vt:lpstr>Module 2</vt:lpstr>
      <vt:lpstr>EDA – Encoding Categorical Variables</vt:lpstr>
      <vt:lpstr>Encoding Categorical Variables</vt:lpstr>
      <vt:lpstr>Encoding Categorical Variables</vt:lpstr>
      <vt:lpstr>Encoding Categorical Variables</vt:lpstr>
      <vt:lpstr>Python</vt:lpstr>
      <vt:lpstr>Dummy-Encoding</vt:lpstr>
      <vt:lpstr>Label-Encoding</vt:lpstr>
      <vt:lpstr>One-Hot Encoding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121</cp:revision>
  <dcterms:modified xsi:type="dcterms:W3CDTF">2023-07-19T21:38:19Z</dcterms:modified>
</cp:coreProperties>
</file>