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301" r:id="rId2"/>
    <p:sldId id="265" r:id="rId3"/>
    <p:sldId id="417" r:id="rId4"/>
    <p:sldId id="442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07" r:id="rId13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Lato Light" panose="020F0302020204030204" pitchFamily="34" charset="0"/>
      <p:regular r:id="rId20"/>
      <p:bold r:id="rId21"/>
      <p:italic r:id="rId22"/>
      <p:boldItalic r:id="rId23"/>
    </p:embeddedFont>
    <p:embeddedFont>
      <p:font typeface="Roboto Slab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/>
    <p:restoredTop sz="94665"/>
  </p:normalViewPr>
  <p:slideViewPr>
    <p:cSldViewPr snapToGrid="0">
      <p:cViewPr varScale="1">
        <p:scale>
          <a:sx n="99" d="100"/>
          <a:sy n="99" d="100"/>
        </p:scale>
        <p:origin x="20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4263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020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59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24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56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556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48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19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4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Evaluating Model Performance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Mean Absolute Percentage Error (MAPE)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Measures the </a:t>
            </a:r>
            <a:r>
              <a:rPr lang="en-US"/>
              <a:t>average absolute </a:t>
            </a:r>
            <a:r>
              <a:rPr lang="en-US" dirty="0"/>
              <a:t>percentage error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Metric is in fraction or percentage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AA5401-8732-0F48-C3DC-85B28D426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84" t="25193" r="-1" b="57544"/>
          <a:stretch/>
        </p:blipFill>
        <p:spPr>
          <a:xfrm>
            <a:off x="838200" y="3015121"/>
            <a:ext cx="4067667" cy="9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2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Benchmark Performance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do we compare against?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How do we know a model is good?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good model should outperform the benchmark (Naïve) model.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3314" name="Picture 2" descr="Linear Regression Explained with Python Examples - Data Analytics">
            <a:extLst>
              <a:ext uri="{FF2B5EF4-FFF2-40B4-BE49-F238E27FC236}">
                <a16:creationId xmlns:a16="http://schemas.microsoft.com/office/drawing/2014/main" id="{6E47AA5F-3714-1D3A-4DAA-DAB0313D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105742"/>
            <a:ext cx="5002530" cy="35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Explain linear regression with manual calculation | by WY Fok | Towards  Data Science">
            <a:extLst>
              <a:ext uri="{FF2B5EF4-FFF2-40B4-BE49-F238E27FC236}">
                <a16:creationId xmlns:a16="http://schemas.microsoft.com/office/drawing/2014/main" id="{D417257E-FC3F-065B-D2A5-EE492B2C7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842" y="3067279"/>
            <a:ext cx="2900884" cy="334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40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2" y="2452388"/>
            <a:ext cx="10224778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Model Performance Evaluation Regression Problems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5DF2-CA34-B4BE-CC46-9E0D76A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691" y="4286069"/>
            <a:ext cx="2252617" cy="22526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These are used to measure how good a model is.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Also called evaluation metrics and depend on the task: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Regression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Classification Metrics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>
                <a:sym typeface="Libre Franklin"/>
              </a:rPr>
              <a:t>Propensity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8C305-DFC0-D12A-005E-220ED8D0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68" y="3981337"/>
            <a:ext cx="2711269" cy="27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for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Not the same as “goodness-of-fit” 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Focused on how the model predicts new data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Key component is difference between actual and predicted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The difference is called ”error” or ”loss”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B093A-1E98-73A7-B60B-319ED7D1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48" y="3740037"/>
            <a:ext cx="3153206" cy="11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0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Error (Residual)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This is what regression models attempt to minimize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34981B-CA27-676A-AD0E-6D65D7F2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725387"/>
            <a:ext cx="4533797" cy="35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2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Error (Residual)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This is what regression models attempt to minimize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34981B-CA27-676A-AD0E-6D65D7F2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725387"/>
            <a:ext cx="4533797" cy="35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Mean Squared Error (MSE)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lvl="0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Measures the average squared error</a:t>
                </a:r>
              </a:p>
              <a:p>
                <a:pPr lvl="0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>
                    <a:sym typeface="Libre Franklin"/>
                  </a:rPr>
                  <a:t>Metric is in squared units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Libre Franklin"/>
                      </a:rPr>
                      <m:t>𝑦</m:t>
                    </m:r>
                  </m:oMath>
                </a14:m>
                <a:endParaRPr lang="en-US" dirty="0">
                  <a:sym typeface="Libre Franklin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501CA5A-0735-295C-5958-7968938BD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538" t="17949" b="46267"/>
          <a:stretch/>
        </p:blipFill>
        <p:spPr>
          <a:xfrm>
            <a:off x="838200" y="2840735"/>
            <a:ext cx="4693921" cy="25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2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Root Mean Squared Error (RMSE)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lvl="0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Measures the average error</a:t>
                </a:r>
              </a:p>
              <a:p>
                <a:pPr lvl="0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>
                    <a:sym typeface="Libre Franklin"/>
                  </a:rPr>
                  <a:t>Metric is in same units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Libre Franklin"/>
                      </a:rPr>
                      <m:t>𝑦</m:t>
                    </m:r>
                  </m:oMath>
                </a14:m>
                <a:endParaRPr lang="en-US" dirty="0">
                  <a:sym typeface="Libre Franklin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ABA5FD1-402A-99D6-3815-C6C40C76D2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923" t="29519" b="46103"/>
          <a:stretch/>
        </p:blipFill>
        <p:spPr>
          <a:xfrm>
            <a:off x="1097280" y="3267456"/>
            <a:ext cx="4711856" cy="13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Mean Absolute Error (MAE)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lvl="0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Measures the average absolute error</a:t>
                </a:r>
              </a:p>
              <a:p>
                <a:pPr lvl="0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>
                    <a:sym typeface="Libre Franklin"/>
                  </a:rPr>
                  <a:t>Metric is in same units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Libre Franklin"/>
                      </a:rPr>
                      <m:t>𝑦</m:t>
                    </m:r>
                  </m:oMath>
                </a14:m>
                <a:endParaRPr lang="en-US" dirty="0">
                  <a:sym typeface="Libre Franklin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8E2BE1F-DE98-D87C-210C-E42493740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52" t="25176" b="54234"/>
          <a:stretch/>
        </p:blipFill>
        <p:spPr>
          <a:xfrm>
            <a:off x="838201" y="2923032"/>
            <a:ext cx="5135880" cy="15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8383</TotalTime>
  <Words>378</Words>
  <Application>Microsoft Macintosh PowerPoint</Application>
  <PresentationFormat>Widescreen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Lato</vt:lpstr>
      <vt:lpstr>Cambria Math</vt:lpstr>
      <vt:lpstr>Wingdings</vt:lpstr>
      <vt:lpstr>Roboto Slab</vt:lpstr>
      <vt:lpstr>Lato Light</vt:lpstr>
      <vt:lpstr>Office Theme</vt:lpstr>
      <vt:lpstr>Module 4</vt:lpstr>
      <vt:lpstr>Model Performance Evaluation Regression Problems</vt:lpstr>
      <vt:lpstr>Performance Metrics</vt:lpstr>
      <vt:lpstr>Metrics for Regression</vt:lpstr>
      <vt:lpstr>Error (Residual)</vt:lpstr>
      <vt:lpstr>Error (Residual)</vt:lpstr>
      <vt:lpstr>The Mean Squared Error (MSE)</vt:lpstr>
      <vt:lpstr>The Root Mean Squared Error (RMSE)</vt:lpstr>
      <vt:lpstr>The Mean Absolute Error (MAE)</vt:lpstr>
      <vt:lpstr>Mean Absolute Percentage Error (MAPE)</vt:lpstr>
      <vt:lpstr>Benchmark Performance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134</cp:revision>
  <dcterms:modified xsi:type="dcterms:W3CDTF">2023-07-28T20:38:13Z</dcterms:modified>
</cp:coreProperties>
</file>