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2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3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4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5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6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301" r:id="rId2"/>
    <p:sldId id="495" r:id="rId3"/>
    <p:sldId id="499" r:id="rId4"/>
    <p:sldId id="496" r:id="rId5"/>
    <p:sldId id="500" r:id="rId6"/>
    <p:sldId id="497" r:id="rId7"/>
    <p:sldId id="501" r:id="rId8"/>
    <p:sldId id="498" r:id="rId9"/>
    <p:sldId id="502" r:id="rId10"/>
    <p:sldId id="503" r:id="rId11"/>
    <p:sldId id="504" r:id="rId12"/>
    <p:sldId id="505" r:id="rId13"/>
    <p:sldId id="506" r:id="rId14"/>
    <p:sldId id="507" r:id="rId15"/>
    <p:sldId id="508" r:id="rId16"/>
  </p:sldIdLst>
  <p:sldSz cx="12192000" cy="6858000"/>
  <p:notesSz cx="6858000" cy="9144000"/>
  <p:embeddedFontLst>
    <p:embeddedFont>
      <p:font typeface="Lato Light" panose="020F0502020204030203" pitchFamily="34" charset="0"/>
      <p:regular r:id="rId18"/>
      <p:bold r:id=""/>
      <p:italic r:id=""/>
      <p:boldItalic r:id=""/>
    </p:embeddedFont>
    <p:embeddedFont>
      <p:font typeface="Roboto Slab" pitchFamily="2" charset="0"/>
      <p:regular r:id="rId19"/>
      <p:bold r:id=""/>
    </p:embeddedFont>
  </p:embeddedFontLst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15"/>
    <p:restoredTop sz="94677"/>
  </p:normalViewPr>
  <p:slideViewPr>
    <p:cSldViewPr snapToGrid="0">
      <p:cViewPr varScale="1">
        <p:scale>
          <a:sx n="94" d="100"/>
          <a:sy n="94" d="100"/>
        </p:scale>
        <p:origin x="89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82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16:46:35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6134 2190 4607 0,'0'-1'400'16,"0"-2"-400"-16,2 2 0 0,-2-1 0 0,0 2 480 0,1-1 16 0,-1-1 0 0,1-1 0 0,2 1 1120 0,-1 0 240 0,0 1 32 0,3 1 16 0,-1 3 208 0,-4-3 32 0,0 0 16 0,0 0 0 15,0 0-432-15,0 0-96 16,30 53-16-16,-30-53 0 0,0 0-528 0,0 0-96 0,17 47-32 0,-17-47 0 16,0 0 256-16,4 42 32 15,-4-42 16-15,0 36 0 0,0-36-320 0,0 39-64 16,-2-16-16-16,1 1 0 0,0 4-448 0,1 2-96 15,-2 1 0-15,2 3-16 0,2 1-304 0,0 0 128 16,0-4-128-16,-2-31 0 0,7 57 0 0,-7-57 0 0,5 51 0 16,-5-51 0-16,3 46 0 0,-3-46 0 0,0 43 0 0,-1-22 0 15,-1 0 176-15,0 0-32 0,-1-1 0 0,0 0 0 16,0 1 0-16,3-21 0 0,-3 34 0 0,3-34 0 16,-2 27-144-16,2-27 0 0,-2 27 0 0,2-27 0 15,0 0 0-15,3 35 0 0,-3-35 0 0,0 0 0 16,0 0 0-16,0 0 0 0,0 0 0 0,11 40 0 15,-11-40 0-15,0 0 0 0,0 0 0 0,0 0 0 16,0 0 0-16,0 0 0 0,0 0-144 0,0 0 144 16,0 0 0-16,0 0 0 0,0 0 0 0,0 0 0 15,0 0 0-15,0 0 0 0,0 0 0 0,0 0 0 16,0 0 0-16,0 0 0 0,0 0 0 0,0 0 0 16,0 0 128-16,0 0-128 0,0 0 0 0,0 0 144 0,0 0-144 0,0 0 0 0,0 0 0 0,0 0 128 31,0 0-128-31,0 0 0 0,0 0 0 0,0 0 128 0,44-15-128 0,-44 15 0 15,0 0 0-15,0 0 0 0,0 0 0 0,51-8 0 16,-51 8 0-16,0 0 0 0,0 0 0 0,0 0 0 16,56 1 0-16,-56-1 0 0,0 0 0 0,0 0 0 0,0 0 0 0,67 9 0 15,-67-9 0-15,0 0 0 16,0 0 0-16,65 3 0 0,-65-3 0 0,0 0 0 16,0 0 0-16,65-6 0 0,-65 6 0 0,0 0 0 15,0 0 0-15,58-10 0 0,-58 10 0 0,0 0 0 0,0 0 0 0,0 0 0 16,0 0 0-16,0 0 208 0,0 0-48 0,0 0-16 0,0 0-16 0,0 0 0 15,0 0 0-15,0 0 0 16,0 0-128-16,0 0 0 0,0 0 0 0,0 0 0 16,0 0-912-16,-3 19-64 0,-1-17-16 0,-2 0-10656 0,0-1-2112 31</inkml:trace>
  <inkml:trace contextRef="#ctx0" brushRef="#br0" timeOffset="595.48">6168 2233 2751 0,'-1'-3'256'0,"-2"0"-256"16,1 2 0-16,1-1 0 0,0 2 736 0,-1 0 96 0,-1-1 32 0,-2-2 0 0,-1-1 512 0,-1 1 96 0,1-1 32 0,1 1 0 16,2 0 160-16,0 0 48 0,2 0 0 0,1 0 0 15,1 1 16-15,0-1 0 0,1-1 0 0,1 1 0 16,-1 0-304-16,1-1-48 0,2 1-16 0,-1-1 0 16,0 1-96-16,0 0-32 0,2 0 0 0,1 0 0 15,0 0-416-15,0 2-96 0,2 0-16 0,-9 1 0 0,0 0-240 0,0 0-48 16,0 0-16-16,56 7 0 0,-56-7-32 0,0 0-16 15,0 0 0-15,76 15 0 0,-76-15-192 0,0 0-32 16,78 10-128-16,-78-10 192 16,57 3-48-16,-57-3-16 0,53-1 0 0,-53 1 0 0,54-6 128 0,-54 6 0 15,48-10 16-15,-48 10 0 0,47-11 16 0,-47 11 0 16,36-12 0-16,-36 12 0 0,31-11-96 0,-18 5 0 16,-2 2-16-16,-2 0 0 15,-1 1-48-15,-3 2-128 0,-1-2 192 0,-1 1-64 16,-1 2-128-16,-2-1 0 0,-1 1 0 0,0 0 0 0,-2 1 0 0,-1 2 0 15,-3 0-224-15,1 1 80 16,-1 2-1152-16,-2 0-240 0,2 1-32 0,0 3-15408 16</inkml:trace>
  <inkml:trace contextRef="#ctx0" brushRef="#br0" timeOffset="1177.74">6948 2696 15663 0,'5'-4'1392'0,"-2"1"-1120"0,2 0-272 0,-3 0 0 0,1 0 0 0,0 1-144 0,0-1 16 0,2-3 0 0,5-4 1664 0,3-2 320 0,1-5 80 0,2-2 16 0,-2 1-704 0,0-1-144 0,-3 1-16 0,1 0-16 0,-1-2 48 0,-3 0 16 15,1-1 0-15,-2 0 0 0,0 2 160 0,-1 1 48 16,-1 0 0-16,0-1 0 15,0 2-416-15,1 2-80 0,-1 1-16 0,0 1 0 0,0 3-224 16,0 2-48-16,-1 1-16 0,0 2 0 0,0 1-240 0,-1 1-48 16,1 3-16-16,-1 2 0 0,-1 2-80 0,-1 3-16 15,0 3 0-15,-1 4 0 0,0 3-144 0,-1 3 192 16,0 1-192-16,-1 0 192 0,1 2-192 0,-2-1 0 16,0 2 0-16,2 3 0 0,-2-1 0 0,0 2 0 15,2-1 0-15,-2 1 0 0,1-1 0 0,1 0 0 0,1-1 0 0,-1 0 0 16,-1-2 0-16,2 0 0 0,0-1 0 0,0-2 0 15,0-1 0-15,0-2 0 0,0-1 0 0,0-2 0 16,2 1 0-16,-2-3 0 16,0-13 0-16,0 0 0 0,4 31 0 0,-3-26 0 0,-1-5 0 0,0 0 0 15,0 0 0-15,0 0 0 0,0 0 0 0,0 0 0 16,0 0 0-16,0 0 0 0,0 0 0 0,0 0 0 16,0 0-304-16,0 0 16 0,0 0 0 0,0 0 0 15,0 0-1072-15,0 0-224 0,0 0-32 0,0 0-14768 16</inkml:trace>
  <inkml:trace contextRef="#ctx0" brushRef="#br0" timeOffset="1516.88">6823 3039 6447 0,'3'0'272'0,"0"-1"80"0,-3 1-352 0,0 0 0 0,0 0 0 0,0 0 0 0,0 0 2272 0,0 0 384 0,47-9 80 0,-47 9 16 0,51-5 544 0,-51 5 112 0,58-5 32 0,-58 5 0 0,55-1-1072 0,-55 1-224 16,0 0-32-16,76-1-16 0,-76 1-880 0,0 0-160 15,73 0-32-15,-73 0-16 0,0 0-512 0,74 0-112 0,-74 0 0 0,0 0-16 16,70 1-144-16,-70-1-32 16,0 0 0-16,73 1 0 0,-73-1 0 0,0 0-16 15,57 0 0-15,-57 0 0 0,0 0-32 0,0 0 0 16,0 0 0-16,61 3 0 0,-61-3-144 0,0 0 192 15,0 0-192-15,0 0 192 0,0 0-192 0,0 0 0 16,0 0 0-16,0 0 0 0,0 0 0 0,0 0 0 16,0 0 0-16,3-3 0 15,-7 2-720-15,-3 1-80 0,-2-1-16 0,1 1-17616 0</inkml:trace>
  <inkml:trace contextRef="#ctx0" brushRef="#br0" timeOffset="1963.74">8310 2986 8287 0,'-5'2'736'0,"4"0"-592"0,0 1-144 0,-1-1 0 0,1 1 1984 0,-1-1 384 0,1 2 64 0,-2 3 0 0,0 4 528 15,-1 6 112-15,-2 4 0 0,1 5 16 0,-1 1-576 0,0 0-112 16,1-1-32-16,-1 3 0 0,0-1-1024 0,2-3-224 16,0 1-32-16,0-2-16 0,-1-3-496 0,1-1-80 0,0-2-32 0,0-2 0 15,-2-4-80-15,2 0 0 0,0-2-16 0,-1-3 0 16,3-3-208-16,-1 0-32 0,0-1-128 0,2-3 192 15,-1-1-384-15,2-1-64 0,-1-2-32 0,2-2-18976 16</inkml:trace>
  <inkml:trace contextRef="#ctx0" brushRef="#br0" timeOffset="4789.16">8780 2726 4607 0,'-1'0'400'0,"-1"0"-400"0,1 0 0 0,1 0 0 0,0 0 720 0,0 0 64 0,0 1 16 0,-2-1 0 0,1 0 864 0,-2 3 192 0,2-2 16 0,-2 2 16 16,0-1-448-16,0-1-96 0,2 0 0 0,-1 1-16 16,2-1-176-16,-1-1-48 0,0 0 0 0,2 0 0 15,2 0 144-15,1-1 32 0,0-1 0 0,3 1 0 16,-1 1-160-16,0 0-32 0,2 1 0 0,1-1 0 16,2 3-384-16,0-1-64 0,1 0-32 0,0 0 0 15,1 1-368-15,2-2-80 0,4-1-16 0,-1 0 0 16,2-1 64-16,0-1 16 0,-2-1 0 0,-1 1 0 15,0-1 240-15,1-1 48 0,1-1 16 0,-2 0 0 16,-6 2 32-16,0-1 0 0,-1-1 0 0,0 1 0 16,-1 0-240-16,-2 1-32 0,-2-1-16 0,1 1 0 15,-3 0-272-15,0 2 0 0,-2-1 128 0,-1 1-128 0,-1 1 0 0,-1-2 0 16,-1 2 0-16,1 2 0 16,-4-1 0-16,-1 1-272 0,-2 1 48 0,1-1-11536 15,-1 1-2304-15</inkml:trace>
  <inkml:trace contextRef="#ctx0" brushRef="#br0" timeOffset="5623.93">9370 2501 10127 0,'-1'-3'896'0,"0"0"-704"0,1 2-192 0,0 0 0 0,-2-1 736 0,2-1 112 0,-1-2 32 0,-2-4 0 0,0-4 1488 0,2-2 320 0,-2-2 48 0,2-1 16 16,2-2-592-16,0-1-112 0,2-2-32 0,1 2 0 15,2-2-448-15,1 2-96 0,0 1 0 0,2 0-16 16,1 4-480-16,-1-3-80 0,3 4-32 0,-1-2 0 0,3 1-512 0,0 2-96 16,-1 3-32-16,-2 2 0 15,1 2-224-15,-1 0 0 0,2 3 0 0,1 1 0 0,0 3 128 0,0 1-128 16,-14-1 0-16,0 0 0 0,0 0 160 0,55 50-160 15,-55-50 160-15,0 0-160 0,34 78 0 0,-34-78 0 16,17 65 0-16,-17-65 0 0,11 65 0 0,-11-65 0 16,10 56 0-16,-10-56 0 0,7 49 0 0,-7-49 0 15,0 0-160-15,6 60 160 0,-6-42 0 0,0 1 0 16,-2-1 0-16,-2 0-128 0,1-2 128 0,-1-1 0 16,-3 1 0-16,-4 2 0 0,-5 3 0 0,-2 2 0 15,-3 0 0-15,-2 1 0 0,-2 1 0 0,-1-2-160 16,1-1 160-16,-1-2-160 0,2 0 160 0,3-3 0 15,0 0 0-15,1-3-128 0,3 0 128 0,3-3 0 16,1-1 0-16,4-1 0 0,-1-1 0 0,1-1 0 0,2-1 0 0,1 1 0 0,1 0 0 0,1 0 0 16,-1 0 0-16,3 0 0 0,0 0 0 0,1 0 0 15,2 0 0-15,1 0 128 0,0-1-128 0,3-2 0 16,-3-1 0-16,3 0 0 16,0-3 0-16,2 0 0 0,0-1 128 0,2-2-128 15,-1 0 240-15,2-1-32 0,2-1 0 0,-1 0 0 0,2-1 0 16,-1 2 0-16,2-2 0 0,1 2 0 0,-1 0-80 0,-2 0-128 15,3 1 176-15,-1-1-176 0,1 1 144 0,1 0-144 16,3 1 0-16,1-2 144 0,1 3-144 0,-1-2 0 16,0 0 144-16,-2 2-144 0,1-2 128 0,-2 2-128 15,-3 1 128-15,0-2-128 0,-1 1 144 0,-3-1-144 16,-2 2 192-16,-1 0-192 0,0 2 160 0,-1-2-160 16,-1 1 128-16,3-1-128 0,-1 2 0 0,0-1 128 15,-2 0-128-15,1 1 0 0,0-1 0 0,1 1 0 16,1-1 0-16,-1 0 0 0,0 1 0 0,0-1 0 15,0 1 0-15,0-1 0 0,1-1 0 0,-1 1 0 16,-2-1 0-16,2 2-176 0,2-1-80 0,-2 1-32 16,0-1 0-16,-3 1 0 15,0-1-1248-15,-1 0-240 0</inkml:trace>
  <inkml:trace contextRef="#ctx0" brushRef="#br0" timeOffset="6528.59">10265 2131 2751 0,'0'-4'256'0,"0"1"-256"0,0 1 0 0,0 1 0 0,0 0 1424 0,0 1 240 0,0 0 64 0,1-2 0 0,-1 1 368 0,2-1 80 0,-1-1 0 0,2 1 16 0,1-3 352 0,2 3 64 15,-1-1 16-15,2 0 0 0,2 0-704 0,1 0-144 0,1 0-32 0,2 2 0 16,-2 1-496-16,2-1-96 15,-1 1-32-15,1 1 0 0,0-1-528 0,0 1-96 16,-1 1-32-16,1-1 0 0,1 1-128 0,0-2-16 16,0-2-16-16,1 1 0 0,-4-1-48 0,2 0 0 15,1-3 0-15,1 1 0 0,4-3-48 0,-2-1-16 16,-1 1 0-16,0-2 0 0,-2 2-48 0,-1 0-16 0,-3 1 0 0,-2 1 0 16,-1 0 0-16,-2 1 0 0,-3 1 0 0,0 2 0 15,-2 0 0-15,0 1 0 0,-2 0 0 0,0 2 0 16,-1 1-128-16,0 1 128 0,-1 3-128 0,-1 2 128 15,3-2-128-15,-1 4 0 0,-1 5 0 0,-1 2 0 16,1 6 0-16,0 4 0 0,1 4 0 0,0 4 0 16,2 2 0-16,-1 2 0 0,2-40 0 0,2 75 0 0,-2-75 0 0,4 65 0 0,-4-65 0 15,6 58 0 1,-6-58 0-16,5 53 0 0,-5-53-144 0,0 0 144 16,13 78 0-16,-13-78-128 0,8 61 128 0,-8-61 0 0,10 59 0 0,-10-59-128 15,12 57 128-15,-12-57 0 16,12 58 0-16,-12-58 0 0,0 0 0 0,19 79 0 0,-19-79-176 0,0 0 176 15,20 62-160-15,-20-62 160 0,0 0-176 0,0 0 176 16,18 59-192-16,-14-49 192 0,-2 0 0 0,0-3-128 16,0 0 128-16,-1-1 0 0,-1-2 0 0,2 0 0 15,-2-1 0-15,0-1 0 0,0-1 192 0,-2-1-16 0,1 0 0 0,-1 0 0 16,0-1 16-16,-3 1 0 16,0-2 0-16,-2 2 0 0,0-1-48 0,-3 2 0 0,-3 1 0 0,-1-1 0 15,-3 3-16-15,-2 2 0 0,-2 0 0 0,0 1 0 16,-3 1-128-16,1 2 192 0,1-2-192 0,1 1 192 15,1-1-64-15,3-1-128 0,4 1 192 0,1-4-64 16,0 0-128-16,2-1 0 0,3 0 0 0,0-2 128 16,2-1-128-16,0 0 0 0,2-3 0 0,1 0 0 15,3-1-224-15,0-3-80 0,2 1-16 0,2-1-12736 16,0 0-2544-16</inkml:trace>
  <inkml:trace contextRef="#ctx0" brushRef="#br0" timeOffset="7849.18">3238 2587 8287 0,'2'-1'736'0,"-1"1"-592"0,0 0-144 0,1 0 0 0,-1 0 688 0,1 0 96 0,2 0 32 0,0 0 0 0,3 1 688 0,2 2 144 0,1 3 16 0,-1 1 16 15,-9-7-416-15,0 0-96 0,0 0-16 0,0 0 0 16,61 59 48-16,-61-59 0 0,0 0 0 0,60 57 0 15,-60-57-96-15,53 42-16 0,-53-42 0 0,64 44 0 16,-64-44-336-16,68 39-80 0,-68-39-16 0,73 37 0 16,-73-37-192-16,68 33-32 0,-68-33-16 0,59 26 0 15,-59-26-128-15,0 0-32 0,64 33 0 0,-64-33 0 16,0 0-48-16,0 0-16 0,65 46 0 0,-65-46 0 16,0 0 0-16,0 0-16 0,0 0 0 0,0 0 0 15,52 47-176-15,-46-43 0 0,-2 1 144 0,0-3-144 16,-1 0 0-16,0-2 0 0,-2 0 0 0,-1-2 128 15,0 0-128-15,0-3 0 0,0 1-128 0,-1-3 128 16,-1 0-1744-16,0-2-272 0</inkml:trace>
  <inkml:trace contextRef="#ctx0" brushRef="#br0" timeOffset="8182.12">3856 2382 9215 0,'0'-5'400'0,"0"2"96"0,0 0-496 0,0 2 0 0,-2-1 0 0,2 4 0 0,-1-2 1168 0,-1 2 144 0,-1 5 32 0,-1 3 0 0,0 5 704 0,-3 3 128 0,0 4 48 16,-2 4 0-16,0 1-528 0,-3 2-96 0,1 4-32 0,-2 1 0 15,-1 4-256-15,-1 3-48 0,-1 0-16 0,-2 0 0 16,-1 0-336-16,-1-2-64 0,1 0-16 0,-1-4 0 15,2-4-256-15,1-4-48 0,1-3-16 0,1-3 0 16,0-1-16-16,3-5-16 0,2-1 0 0,-1-2 0 16,1-1-288-16,0-1-64 0,3-3-128 0,-2-1 192 15,2-1 0-15,0-2-16 0,3 0 0 0,-2-2 0 16,2 1 32-16,1-2 16 0,0 0 0 0,0-2 0 16,1 2-224-16,-1-1 128 0,1 0-128 0,1-1 0 15,0 2-416-15,-1-1-176 0,2-1-48 0,0 1-16832 16</inkml:trace>
  <inkml:trace contextRef="#ctx0" brushRef="#br0" timeOffset="8632.7">4435 2776 14735 0,'4'-1'1312'0,"0"0"-1056"0,0 1-256 0,-1 0 0 0,0 0 1088 0,0 0 144 0,4 0 48 0,3-2 0 0,3 2 1024 0,4 0 192 0,1 0 64 0,-1 2 0 0,0-2-1136 0,0 1-208 16,1-1-64-16,-1 1 0 16,1-1-304-16,-1 0-64 0,-17 0-16 0,0 0 0 15,51 2-160-15,-37-2-32 0,2 0-16 0,-2 0 0 0,-1 0-288 16,-2 1-48-16,-1-1-16 0,0 2 0 15,0-1-208-15,-3 1 176 0,1-1-176 0,-1 0 160 16,-1-1-160-16,-2 0 0 0,0 2 0 0,1-2 0 16,-3-2-336-16,1 2-112 0,0-1 0 0,-1 0-16 15,-1 1-1152-15,-1-2-240 0,0 1-32 0,-1-1-12592 16</inkml:trace>
  <inkml:trace contextRef="#ctx0" brushRef="#br0" timeOffset="8899.37">4339 2971 5519 0,'2'3'496'0,"0"-1"-496"0,1-1 0 0,0 1 0 0,1-1 1152 0,0-1 128 0,2 1 16 0,5 1 16 0,-11-2 1952 0,0 0 400 15,73 14 80-15,-73-14 16 0,60 10-1024 0,-60-10-208 0,55 11-32 0,-55-11-16 16,48 9-880-16,-48-9-192 0,0 0-16 0,55 7-16 15,-41-6-528-15,-3 0-96 0,1-1-32 0,-2-1 0 16,-2 1-320-16,-2 0-64 0,-1-1-16 0,0 1 0 16,-1-2-192-16,-3 2-128 0,1-1 128 0,-2 1-128 15,-2 0 0-15,1 0-320 0,-3 0 64 0,-1 0-18016 16</inkml:trace>
  <inkml:trace contextRef="#ctx0" brushRef="#br0" timeOffset="10252.96">3435 4182 5519 0,'0'-1'496'0,"0"-1"-496"0,0 2 0 0,1 0 0 0,-1 0 592 0,0 0 32 0,0-1 0 0,1 0 0 15,1-1 256-15,-2 1 48 0,3 1 16 0,-1 1 0 16,1 1-112-16,0 0-32 0,0 1 0 0,0 3 0 0,0-1 144 15,1 3 16-15,-1 0 16 0,-2 0 0 0,2 2 256 0,-3 3 48 16,0 1 16-16,-2 2 0 16,0 2-16-16,-1-2-16 0,0-1 0 0,0 2 0 15,2 4-528-15,-2 5-96 0,0 1-32 0,3-27 0 0,3 48-608 16,-3-48 0-16,0 0 0 0,23 69 0 0,-23-69 0 0,0 0-128 16,46 56 0-16,-46-56 0 0,0 0 128 0,64 27 128 15,-39-25-128-15,1-4 176 0,-1-1 224 0,2-4 48 16,-3-3 16-16,0-1 0 0,-2-4-16 0,-2-2-16 15,0-2 0-15,-4 2 0 0,-4 0 240 0,0 2 48 16,-3-1 16-16,-1-1 0 0,-1 0 112 0,-2 0 32 16,1-1 0-16,-2-3 0 0,0-3-80 0,1-3-16 15,-3 2 0-15,1-2 0 0,-1 1-368 0,-2 1-80 16,0 1-16-16,-2 1 0 0,-1 4-128 0,-1 2-48 16,0 2 0-16,0 4 0 0,-1 4-144 0,0 1 128 15,1 4-128-15,-2 2 128 0,2 1-128 0,1 2 0 16,-1 4 0-16,2 3 128 0,1 1-128 0,4 5 0 15,-3-16 0-15,0 0 0 0,19 73 0 0,-19-73 0 0,0 0 0 0,26 82 0 16,-26-82-144-16,24 88 144 0,-10-30 0 0,2 5 0 16,-1 1-208-16,1-6 64 0,-16-58 16 0,25 97 0 15,-25-97-32-15,20 71 0 0,-20-71 0 0,21 76 0 16,-21-76 32-16,16 64 0 0,-16-64 0 0,11 65 0 16,-11-65 0-16,1 62 0 0,-5-33 0 0,-3 0 0 15,-3-1-80-15,-3-4-16 0,-2-1 0 0,-2-5 0 16,-1-3 224-16,-4-2-192 0,4-4 192 0,-3-2-192 15,-3-3 192-15,0-3 0 0,0-1 0 0,-3-2 160 16,1-1 208-16,-2-4 32 0,-1 1 16 0,-1-4 0 16,2-1-144-16,2-2-16 0,4-2-16 0,3-2 0 15,4-2-32-15,3 1 0 0,2-1 0 0,6 3 0 16,1 1-32-16,5 1-16 0,2-1 0 0,3-1 0 16,4 1-160-16,4 1 160 0,3-1-160 0,2 3 160 15,1-1-160-15,3 0 0 0,1 1 0 0,2 0 0 0,0 2 0 0,0 2 0 16,4-2 0-16,-1 1 0 0,-2 1 0 15,-3 2 0-15,-2 1 0 0,-6-1 0 0,-2 2 0 0,-2 1 0 16,-2-1 0-16,-4 0 0 0,1 1 0 0,-6 0 0 16,1 1 0-16,-1 0 0 0,-2 0-256 0,0 1-64 0,0-1-32 15,-2 1-12320 1,-1 1-2480-16</inkml:trace>
  <inkml:trace contextRef="#ctx0" brushRef="#br0" timeOffset="10665.75">4480 4696 11055 0,'11'5'480'0,"-5"-4"112"0,1 0-464 0,-1 1-128 0,-2-2 0 0,0 0 0 0,0 0 1312 0,6 1 240 0,7 1 48 0,7-2 16 0,3 1 240 0,0-1 32 0,0 2 16 0,-2-1 0 0,-1-1-768 0,-3 0-160 0,1 0-16 0,-1 1-16 16,-2-1-368-16,-2 2-64 0,-1-1 0 0,-2 1-16 15,-1-1-288-15,-2 0-48 16,-2 1-16-16,-4 1 0 0,1-1-336 0,-5 3-80 16,1-2-16-16,-4 1-8256 15,1 0-1648-15</inkml:trace>
  <inkml:trace contextRef="#ctx0" brushRef="#br0" timeOffset="10883.9">4535 4901 5519 0,'8'2'240'0,"-3"-2"64"0,-1 1-304 0,0-1 0 0,0 0 0 0,1 1 0 0,-1-1 1680 0,4 2 288 0,5-1 48 0,-13-1 16 0,0 0 832 0,58 12 160 0,-58-12 48 0,0 0 0 0,58 10-1024 0,-41-9-192 0,0 0-32 0,1-1-16 16,-1 0-352-16,0-1-80 0,-3 0-16 0,-1-2 0 16,0 0-496-16,-1-1-96 0,1-2-32 0,-2 0 0 15,1 1-512-15,-4-1-96 0,-2 2-128 0,-2 1-11232 16,-3 0-2336-16</inkml:trace>
  <inkml:trace contextRef="#ctx0" brushRef="#br0" timeOffset="11990.05">6281 4134 4607 0,'4'-4'400'0,"-2"2"-400"0,-1 1 0 0,1 0 0 0,-2 1 752 0,1 0 64 0,-1 1 16 0,0 0 0 0,1 2 768 0,-1 4 144 0,0 2 48 0,0 4 0 16,-1 2-128-16,1 3 0 0,0-18-16 0,0 0 0 15,7 63-256-15,-7-63-48 0,0 0-16 0,7 73 0 0,-7-73-112 16,3 65 0-16,-3-65-16 0,6 72 0 0,-6-72-432 0,4 78-96 16,-4-78-16-16,3 75 0 0,-3-75-288 0,1 70-64 15,-1-70-16-15,0 64 0 16,0-64-160-16,3 59-128 0,-3-59 144 0,3 51-144 16,-3-51 144-16,0 0-144 0,2 61 128 0,-2-61-128 15,2 52 320-15,-2-52 0 0,3 52-16 0,-3-52 0 16,1 47 16-16,-1-47 16 0,0 0 0 0,6 66 0 15,-6-66 16-15,0 0 0 0,11 57 0 0,-11-57 0 0,0 0-32 0,0 0-16 16,0 0 0-16,13 59 0 0,-13-53-32 0,1-2 0 16,-1 2 0-16,0-3 0 0,2-2 16 0,-2-1 0 15,1-1 0-15,-1 1 0 0,1-2 32 0,1 1 16 16,1-1 0-16,0-2 0 0,-1 1-112 0,1-1-32 16,1 3 0-16,1-4 0 0,-1 4-192 0,3-2 128 0,0 0-128 15,0 3 0-15,3-1 0 0,-2 1 0 16,2 1 0-16,0-1 0 0,0 3 0 0,4 0 0 15,2 1 0-15,-1-1 0 0,2 0 0 0,0 0 0 16,3-2 0-16,1 1 0 0,0-4 0 0,-1 1 0 16,1-1 0-16,-1 0 0 0,0-1 0 0,0 1 0 0,-1-2 0 0,0 1 0 15,-1 2 0-15,-2-1 0 0,1 0 128 16,-3 2-128-16,0-2 0 0,-1 2 128 0,-3 0-128 0,-2 0 0 16,-1 0 0-16,0 0 0 0,-3 0 0 0,1 2 0 15,-3-1 0-15,1-1 128 0,0 0-128 0,-2-1 0 16,2-1 0-16,-1 2 0 0,-1-1 0 0,-1 1 0 0,0-2-192 15,0 1-48-15,0-1 0 0,-1 0 0 32,-1-3-1552-32,-2 1-320 0,1 0-64 0,-2 0-13920 0</inkml:trace>
  <inkml:trace contextRef="#ctx0" brushRef="#br0" timeOffset="12432.9">6257 4301 11055 0,'3'0'480'0,"-2"0"112"0,2 0-464 0,-1 0-128 0,-1-2 0 0,0 2 0 0,4 0 1504 0,2-1 288 0,5 0 48 0,8-2 16 0,4 1 816 0,3-2 160 0,5 0 48 0,2 0 0 15,-3-1-688-15,1 0-128 0,-3 1-16 0,4-1-16 16,-1 1-656-16,-2 0-128 0,-8 1-32 0,-3 2 0 16,1-2-608-16,-3 1-128 0,-3 1-32 0,-2 1 0 0,0-1-240 0,-4 1-48 15,1 0-16-15,-4 1 0 0,0-1-144 0,-1 1 0 16,-1-1 0-16,-3 2 128 16,1-1-272-16,-1 1-64 0,-1-1-16 0,-2 0 0 15,-1-1-1680-15,-2 2-336 0,0 1-64 0,-4-1-13696 0</inkml:trace>
  <inkml:trace contextRef="#ctx0" brushRef="#br0" timeOffset="18003.93">7100 4593 11967 0,'3'0'1072'0,"-1"0"-864"0,-4-1-208 0,1 1 0 0,1 0 1232 0,1-2 208 0,-1-2 32 0,2 0 16 0,0 0 1424 0,3-3 288 0,0 1 48 0,2-1 16 0,3-2-1376 0,0-2-272 15,1 0-48-15,1 0-16 0,2 1-544 0,0-3-112 0,0 2-32 0,2-2 0 16,-1 0-240-16,2 1-48 0,2 0-16 0,0 1 0 16,3 1-272-16,-3 2-48 0,0 0-16 0,-19 8 0 15,45-14-224-15,-45 14 0 0,56-8 128 0,-56 8-128 16,55 3 0-16,-55-3 0 0,0 0 0 0,64 24 0 15,-64-24 128-15,0 0-128 0,33 51 0 0,-32-29 144 16,-4 2-144-16,-5 3 192 0,-5 3-192 0,-4-1 192 16,-7 1-192-16,-3-2 0 0,-3-1 0 0,1-4 0 15,5-6 0-15,-2-2 0 0,-2-1 0 0,1-2 0 16,3-2 0-16,4-2 0 0,6-2 0 0,0-3 0 0,4-1 176 0,2-2 0 16,4 0 0-16,1-1 0 15,3-2-48-15,3-1-128 0,1-2 192 0,4 1-64 16,4-2-128-16,3-2 0 0,4 2 0 0,3-2 0 0,-22 9 0 15,51-14-176-15,-51 14 176 0,58-7-192 16,-58 7 48-16,65 2 0 0,-65-2 0 0,59 11 0 16,-59-11-48-16,0 0-16 0,74 37 0 0,-74-37 0 0,0 0 32 0,46 53 16 15,-46-53 0-15,0 0 0 0,23 60-16 0,-23-60 0 16,3 41 0-16,-6-19 0 0,-3 1 176 0,-2-2 0 16,-4-2 0-16,0-4-128 0,-4-1 384 0,-1-3 96 15,0-2 16-15,-2-1 0 0,-3-2 208 0,0 0 64 16,-1-2 0-16,-2-1 0 0,1-2 0 0,0 1 0 15,-2-2 0-15,4 0 0 0,2 0-224 0,1-3-32 16,4 1-16-16,1 1 0 0,4-2-368 0,3 2 0 16,3-2 0-16,1 1 0 15,1 0-464-15,5 0-112 0,0 1-32 0,4-2-19472 0</inkml:trace>
  <inkml:trace contextRef="#ctx0" brushRef="#br0" timeOffset="19274.58">8701 4938 2751 0,'-2'6'256'0,"2"-2"-256"0,2 2 0 0,-4-2 0 0,1 0 2000 0,0 2 368 0,-2 1 64 16,0 5 0-16,-4 8 912 0,-2 7 176 0,0 6 48 0,-3-1 0 0,1-2-944 0,1-3-192 0,-1-3-48 0,1-2 0 15,1-2-640-15,0-5-128 0,0 1-16 0,1-3-16 16,1-1-592-16,-1-2-112 0,1-1-32 0,2-2 0 16,-1-1-528-16,-1-1-96 0,1 1-32 0,-1-2 0 15,-1-1-192-15,1 0-160 0,1 0 32 0,2-1-12384 16,0 0-2464-16</inkml:trace>
  <inkml:trace contextRef="#ctx0" brushRef="#br0" timeOffset="19943.33">9435 4525 13823 0,'3'-5'1216'0,"0"-1"-960"0,0 3-256 0,-2 2 0 0,1 0 400 0,1-4 48 0,2-2 0 0,5-6 0 0,4-2 1536 0,2-3 304 16,2 1 64-16,1 0 16 0,-1 3-704 0,2-2-144 16,1 2-32-16,1 0 0 0,2 1-528 0,-1 0-128 15,1 2 0-15,-3 3-16 0,0 0-64 0,-21 8-16 16,41-5 0-16,-41 5 0 16,0 0-208-16,0 0-32 0,65 25-16 0,-65-25 0 15,0 0-144-15,24 65-16 0,-22-32-16 0,-6 5 0 16,-5 4-112-16,-5 3-32 0,-4 5 0 0,-4-6 0 0,1-3-352 15,0-6-80-15,1-2-16 0,1-8 0 0,2-1-96 0,-3-3 0 16,0 2-16-16,0-2 0 0,0-1 400 0,4-2 0 16,0-2 0-16,2-2 0 0,3-2 624 0,-1 0 48 15,2-1 16-15,2-2 0 0,2-2-304 0,2-2-64 16,0 1-16-16,2-3 0 0,2 0-64 0,0-1-16 16,2-2 0-16,2 2 0 0,0-2-48 0,2-2-16 15,4 1 0-15,1-2 0 0,2 0 48 0,-13 3 16 16,32-7 0-16,-32 7 0 0,0 0 0 0,60-10 0 0,-60 10 0 0,48-4 0 0,-48 4-64 0,50-3-16 15,-50 3 0-15,53 0 0 16,-53 0-144-16,0 0 192 0,59 3-192 0,-59-3 192 0,0 0-64 0,0 0-128 31,66 10 192-31,-66-10-64 0,0 0 0 0,0 0 0 16,0 0 0-16,61 11 0 0,-61-11-128 0,0 0 128 16,0 0-128-16,0 0 128 0,0 0-128 0,44-7 0 0,-38 4 0 0,-2 1 0 0,-1-3-288 0,0 1-96 15,-2 1 0-15,0-1-12576 16,1 0-2512-1</inkml:trace>
  <inkml:trace contextRef="#ctx0" brushRef="#br0" timeOffset="20520.98">10262 4305 22111 0,'1'-4'1968'0,"1"1"-1584"0,-1 0-384 0,1 3 0 0,0 0 880 0,1-1 80 0,1-2 32 0,3-1 0 0,3-2 1248 0,4 0 240 0,3 2 48 0,2 0 16 0,-19 4-1248 0,39-6-240 15,-39 6-48-15,40-1-16 0,-40 1-304 0,0 0-64 16,59 0-16-16,-59 0 0 0,0 0-256 0,58 0-48 15,-58 0-16-15,0 0 0 0,52-3-96 0,-37 2-32 16,-1-1 0-16,-3-1 0 0,2-1 80 0,-5 1 16 0,1 1 0 0,-2-1 0 16,-2 0-32-16,0 0 0 0,-3 2 0 0,1-1 0 15,-3 2-32-15,-1 2-16 0,1-1 0 0,-3 2 0 16,0 3-176-16,-2 2 192 0,0 3-192 0,1 5 192 16,0-1-192-16,0 7 0 0,1 3 0 0,1 5 128 15,2 8-128-15,2 3 0 16,1 3 0-16,2 2 0 0,-5-46 0 0,16 84 0 0,-16-84 0 0,15 72 0 15,-15-72-256-15,24 74 80 0,-24-74 16 0,27 67 0 16,-27-67 16-16,23 56 0 0,-23-56 0 0,24 57 0 16,-24-57-32-16,24 58 0 0,-24-58 0 0,24 52 0 0,-24-52-16 15,0 0-16-15,29 65 0 0,-29-65 0 16,0 0 208-16,0 0 0 0,27 52-160 0,-27-52 160 0,0 0 0 0,0 0 0 16,0 0 0-16,-4 23 0 0,0-22 192 15,-5-1 64-15,1 0 16 0,-5 0 0 0,2-1 176 0,-5 1 16 16,-2-1 16-16,-2-1 0 15,-2 1-32-15,-2-1 0 0,-3 2 0 0,-2 2 0 0,0-1-64 0,1 1-32 16,2 0 0-16,2 1 0 0,3 0-352 0,1 0 128 16,2 0-128-16,1 1 0 0,1-1-128 0,2 0-112 15,3-1-16-15,0 1 0 16,4 1-544-16,1-2-112 0,2-1-32 0,1-1-19024 0</inkml:trace>
  <inkml:trace contextRef="#ctx0" brushRef="#br0" timeOffset="29920.7">3690 7122 7359 0,'0'0'656'0,"-1"0"-528"0,1 0-128 0,0 0 0 0,0 0 1216 0,0 0 192 0,0 0 64 0,0 2 0 0,0-2 1408 0,0 1 304 0,3 0 48 0,-2 1 16 16,3 1-704-16,1-1-144 0,0 1-32 0,-5-3 0 0,0 0-688 0,0 0-144 15,0 0-16-15,0 0-16 0,50 41-576 0,-50-41-112 0,0 0-32 0,0 0 0 16,52 54-432-16,-52-54-96 16,0 0 0-16,45 44-16 0,-45-44-112 0,0 0-128 15,52 43 176-15,-52-43-176 0,0 0 192 0,64 40-192 16,-64-40 192-16,0 0-192 0,69 35 192 16,-69-35-64-16,0 0 0 0,67 39-128 0,-67-39 144 0,0 0-144 15,52 39 0-15,-52-39 144 0,0 0-144 0,0 0 0 16,51 48 0-16,-51-48 0 0,0 0 0 0,0 0 0 15,0 0 0-15,45 44 0 0,-45-44 0 0,0 0 0 16,0 0 0-16,0 0 0 0,0 0 0 0,0 0 0 0,0 0 0 0,0 0 0 16,0 0 0-16,0 0 0 15,0 0 128-15,0 0-128 0,0 0 0 0,0 0 0 16,0 0 0-16,0 0 0 0,0 0 0 0,0 0 0 0,0 0-160 0,3-4 160 31,-9 1-640-31,-1 0-48 0,0 0 0 0,-2 2-17776 0</inkml:trace>
  <inkml:trace contextRef="#ctx0" brushRef="#br0" timeOffset="30334.09">4185 6994 3679 0,'1'-3'160'0,"-1"1"32"0,0 1-192 0,0-1 0 0,0 2 0 0,0 0 0 0,0 0 1504 0,0 0 256 0,0 0 48 0,0 2 16 0,2-1 1504 0,-4 5 320 0,1 2 48 0,-2 4 16 0,-1 3-1456 0,-3 4-272 15,-1 3-64-15,-3 5-16 0,-2 1-448 0,-2 5-96 16,-2-1-16-16,-4 5 0 0,0 4-384 0,-3 0-64 0,-2 1-32 0,4-1 0 15,-1 0-384-15,3-5-80 16,2-4-16-16,2-5 0 0,2-3-112 0,0-3-16 16,0 0-16-16,1-2 0 0,0-1-32 0,1-2 0 15,0-4 0-15,1 2 0 0,0-1-48 0,0-3-16 16,2 0 0-16,-1 0 0 0,2-3-144 0,-2 0 0 16,3-1 144-16,1-4-144 0,0 3 0 0,2-4 0 0,0 1 0 0,1-2 0 15,0 0 0-15,2-2 0 0,1-1 0 16,0 0 0-16,1-2-176 0,2-2-96 0,3-2-32 0,-2 2-18112 15</inkml:trace>
  <inkml:trace contextRef="#ctx0" brushRef="#br0" timeOffset="30860.87">4494 6838 19343 0,'1'0'1728'0,"1"-1"-1392"0,-1 1-336 0,-1 0 0 0,2 0 1120 0,-2 0 160 0,3-2 16 0,1 2 16 0,1 0 224 0,1 3 64 0,-6-3 0 0,0 0 0 16,0 0-416-16,0 0-80 0,0 0-16 0,28 62 0 0,-28-62-96 16,5 38-32-16,-5-38 0 0,1 41 0 0,-1-41-144 0,-1 37-48 15,-2-16 0-15,1-1 0 0,1-2-320 0,-1-1-64 16,2-1 0-16,0-3-16 16,0-13-192-16,0 0-48 0,2 34 0 0,-2-26 0 15,1-1-128-15,-1-1 0 0,2-2 0 0,-2 0 128 16,-2 1-128-16,2-3 0 0,0 0 0 0,0-4 128 15,0 2-128-15,0-2 0 0,0-1 0 0,2-2 0 16,-2 1 0-16,0-1 0 0,1-3 0 0,-1 3 0 16,0-2-976-16,-1 0-176 0</inkml:trace>
  <inkml:trace contextRef="#ctx0" brushRef="#br0" timeOffset="31251.75">4217 6881 1839 0,'3'-9'160'0,"-3"5"-160"0,1 0 0 0,1 1 0 0,-1 1 1136 16,1 1 192-16,0 0 32 0,3-4 16 0,0 1 1312 0,2 0 256 0,3 0 48 0,-1 1 16 0,2 1-560 0,-11 2-96 0,0 0-32 0,0 0 0 0,58 2-224 0,-58-2-48 15,0 0-16-15,66 1 0 16,-66-1-432-16,51 0-64 0,-51 0-32 0,57-1 0 16,-57 1-768-16,61-5-160 0,-61 5-16 0,62-1-16 0,-62 1-288 0,59-3-48 15,-59 3-16-15,52-1 0 16,-52 1-64-16,0 0 0 0,67-2-128 0,-67 2 192 16,0 0-16-16,51-2-16 0,-51 2 0 0,0 0 0 15,0 0 32-15,45-7 0 0,-38 7 0 0,-2-2 0 16,1 1-64-16,-3-1-128 0,0 1 192 0,-3 1-64 15,0-2-128-15,-3 2 0 0,0 0 0 0,0-1 0 16,-1 1 0-16,-2 0-144 0,1 0 0 0,-2 0 0 16,1 0-464-16,-1 0-96 15,-2 0 0-15,2 0-17680 0</inkml:trace>
  <inkml:trace contextRef="#ctx0" brushRef="#br0" timeOffset="32319.91">5083 7094 7359 0,'2'0'656'0,"-1"-2"-528"0,-1 2-128 0,0 0 0 0,0 0 1024 0,0 0 192 0,0 2 16 0,0-1 16 0,0 2 768 0,0 1 160 0,-1 2 16 0,-1 2 16 0,1 1-208 0,-1 2-32 15,-1 1-16-15,1 0 0 0,0 1-272 0,-2 1-48 16,1 0-16-16,0 0 0 0,2-1-384 0,-2 3-80 0,0-1 0 0,0 2-16 15,2 0-688-15,1-17-128 0,0 0-16 0,4 50-16 16,-4-50-288-16,0 0 160 16,0 0-160-16,24 52 128 0,-24-52-128 0,0 0 0 15,0 0 0-15,0 0 0 0,61 48 224 0,-61-48-32 16,0 0-16-16,54 15 0 0,-54-15-48 0,0 0-128 16,58 2 192-16,-58-2-64 0,32-7-128 0,-16 0 0 15,-1 0 0-15,-1-2 128 0,-1-1-128 0,0-1 0 16,-2 1 0-16,-1-1 0 0,-2-1 128 0,1 1-128 15,-1-2 128-15,-1 1-128 0,-1-1 384 0,1-1 0 16,-1-2 0-16,-3-1 0 0,2-2-64 0,1-3 0 0,-2 1-16 0,-1 1 0 16,-2 2-48-16,1 0-16 0,-1-4 0 0,-2 3 0 15,-1 0-48-15,1 1-16 0,-2 0 0 0,0 2 0 16,1 1 0-16,0 2 0 0,-1 3 0 0,0 1 0 16,2 4-176-16,0 1 128 0,-1 1-128 0,1 3 128 0,-1 1-128 0,1 5 0 15,1 1 0-15,0 1 0 16,0 4 0-16,0-12 0 0,0 0 0 0,8 55 0 15,-8-55 0-15,10 49 0 0,-10-49 0 0,12 51 0 16,-12-51-160-16,12 66 160 0,-12-66 0 0,13 77-144 0,-13-77-16 16,10 76 0-16,-6-38 0 0,-1-1 0 15,-3-37-32-15,3 69-16 0,-3-69 0 0,3 61 0 0,-3-61 32 16,4 54 16-16,-4-54 0 0,6 52 0 16,-6-52 160-16,4 48-128 0,-4-48 128 0,3 44-128 0,-3-44 128 15,1 42-208-15,-2-22 80 0,-2 0 128 0,-1-3-240 0,-2 1 80 16,-1-1 16-16,-2 0 0 0,-2 0 144 0,0-2-160 15,2 1 160-15,-2-3-160 0,1-1 160 0,-1-2-192 16,0-1 192-16,-1-2-192 0,-1-2 192 0,1 1 0 16,-2-2 0-16,0-2 0 0,-2-2 0 0,0-3 0 15,1 0 128-15,1-3-128 0,0-1 368 0,1-3 0 0,0 1 0 0,2-3 0 16,0 1-48-16,1-2-16 0,1-1 0 0,-1 1 0 16,2-1-48-16,-1 0-16 15,1 0 0-15,2 0 0 0,2 1-64 0,0-1-16 16,1-2 0-16,0 1 0 0,5 1-160 0,-1-2 160 15,3 1-160-15,2-1 160 0,1 1-32 0,3 1-128 0,1-1 192 0,3 3-64 16,0 0 16-16,3 2 0 0,2 1 0 0,0 0 0 16,3 1-16-16,-22 8 0 0,38-12 0 0,-21 7 0 15,-17 5-128-15,32-9 0 0,-32 9 0 0,27-7 128 16,-17 6-128-16,0-2 0 0,-3 0 0 0,0 2 0 16,-3-2 0-16,0 1 0 0,1 1-192 0,-4 0 192 31,1-1-752-31,-2 2-16 0,0 0-16 0,0 3-18816 0</inkml:trace>
  <inkml:trace contextRef="#ctx0" brushRef="#br0" timeOffset="33358.68">8173 7194 1839 0,'0'-1'160'0,"-5"1"-160"0,0 1 0 0,2-1 0 0,4 0 576 0,-1 0 64 0,0 0 32 0,-3 2 0 0,-1 2 1056 0,0 0 192 0,-3 2 64 0,3 1 0 16,-2 1 896-16,0 2 192 0,2 0 48 0,-2 1 0 0,4 3-176 0,-3 2-48 0,5-16 0 0,-2 31 0 15,2-31-1424-15,0 0-272 0,2 44-64 0,-2-44-16 0,0 0-720 16,0 0-144 0,17 54-16-16,-17-54-16 0,0 0-224 15,0 0 0-15,30 56 0 0,-30-56 0 0,0 0 0 0,0 0 0 16,41 55 0-16,-41-55 0 0,0 0 0 0,0 0 0 16,47 38 0-16,-47-38 0 0,0 0 0 0,0 0 0 0,59 6 0 15,-59-6 0-15,32-10 0 0,-16 2 0 16,1-1 128-16,-2-2-128 0,4-2 384 0,-4 0 0 15,1-1-16-15,-3-1 0 0,-1-1 80 0,0 1 0 0,-1-2 16 0,-3 0 0 16,-1 1-144-16,-1 1-16 0,-3-2-16 0,-2 1 0 0,-1 1 16 0,-2-1 0 16,-3-2 0-16,-3-1 0 0,-2 2-48 0,-3-1-16 15,-1-2 0-15,-3 0 0 0,-1 1-112 0,-5 2-128 16,2 0 176-16,-2 4-176 0,1 3 128 0,-1 2-128 16,1 2 0-16,-1 5 0 0,0-1 0 0,1 5 0 15,1 3 0-15,-1 1 0 0,3 0 0 0,2 3 0 16,1 1-144-16,3 0 144 15,4 1-208-15,3 0 32 0,3-2 16 0,3-1 0 16,1 1-80-16,-1-10-16 0,0 0 0 0,0 0 0 0,0 0 80 0,0 0 16 16,65 32 0-16,-65-32 0 0,0 0 160 0,51-4 0 15,-30 0 0-15,-4-1-128 0,-2 3 128 0,2-4 0 16,4-1 0-16,1-2 0 0,4-1 0 0,-2 2 0 16,0-2 0-16,-2 0 0 0,2 2 0 0,0 1 0 15,2 0 0-15,-2 2-128 0,-24 5 128 0,48-5 0 16,-48 5 0-16,48 3 0 0,-48-3 0 0,0 0 0 15,69 16 0-15,-69-16 0 0,0 0 0 0,0 0 0 16,67 41 0-16,-67-41 0 0,0 0-160 0,0 0 160 16,39 61-192-16,-39-61 192 0,0 0-224 0,21 54 64 15,-21-54 16-15,0 0 0 0,0 0 144 0,20 55 0 16,-20-55 0-16,0 0-128 0,0 0 128 0,0 0 0 16,0 0 0-16,33 58 0 0,-33-58 0 0,0 0 144 15,0 0-144-15,0 0 160 0,18 52-16 0,-18-52 0 16,0 0 0-16,0 0 0 0,0 0-16 0,14 51 0 15,-14-51 0-15,0 0 0 0,0 0-128 0,0 0 0 16,0 0 0-16,0 0 0 0,0 0 0 0,0 0 0 0,0 0-224 0,0 0-18432 16</inkml:trace>
  <inkml:trace contextRef="#ctx0" brushRef="#br0" timeOffset="34544.33">11138 6922 4607 0,'0'-2'400'0,"0"1"-400"0,3-1 0 0,-2 2 0 0,0 0 2560 0,-1 0 448 0,2 0 64 0,2 2 32 0,2-2 256 0,-6 0 48 0,0 0 16 0,0 0 0 0,0 0-608 0,0 0-128 15,0 0-32-15,60 39 0 0,-60-39-1296 0,0 0-256 0,0 0-48 0,55 51-16 16,-55-51-608-16,0 0-128 16,53 45-32-16,-53-45 0 0,0 0-144 0,70 51-128 15,-70-51 192-15,0 0-192 0,77 50 128 0,-77-50-128 0,60 38 0 16,-60-38 0-16,0 0 0 0,72 46 0 15,-72-46 0-15,0 0 0 0,61 40 0 0,-61-40 0 0,0 0 0 0,54 31 0 16,-54-31 0-16,0 0 0 16,0 0 0-16,55 25 0 0,-55-25 0 0,0 0 0 15,0 0 0-15,0 0 0 0,0 0 128 0,0 0-128 16,52 13 0-16,-48-13 0 0,-1 0 0 0,-1-1 0 16,-1-2 0-16,-1 0 0 0,-1 0-256 0,-2-1-96 0,0 0-32 0,-3-2-18304 15</inkml:trace>
  <inkml:trace contextRef="#ctx0" brushRef="#br0" timeOffset="34859.47">11590 6742 6447 0,'-2'-7'576'0,"2"3"-576"0,0 1 0 0,0 0 0 0,0 2 800 0,0 1 48 0,0 0 16 0,-1 0 0 0,0 0 1952 0,-2 3 400 0,-2 4 80 0,0 4 16 0,-2 7-256 0,-2 3-48 0,-1 11-16 0,-2 0 0 0,-2 3-976 0,-1 2-192 16,-2 1-32-16,2-1-16 0,-1-2-880 0,1 1-192 15,-1 0-16-15,2-5-16 0,3-5-432 0,-2 2-96 16,0 0-16-16,-2 2 0 0,1-3-128 0,1-3 128 16,0-2-128-16,1-2 128 0,0-3 112 0,2-3 16 15,1-1 0-15,0-3 0 0,2-2-16 0,1-2 0 16,2-3 0-16,1 0 0 0,0-2-240 0,3-1 128 15,0 0-128-15,0-1 0 0,0-2 0 0,2 0-208 16,-1 2 16-16,2-5-12656 16,1 0-2512-16</inkml:trace>
  <inkml:trace contextRef="#ctx0" brushRef="#br0" timeOffset="35343.44">11949 6392 5519 0,'1'-5'496'0,"0"4"-496"0,1 0 0 0,-2-1 0 0,0 2 416 0,0 0-16 0,-2 0 0 0,2 0 0 0,0 2 1024 0,-1 0 208 0,0 4 32 0,-1 1 16 0,-1 3 528 0,0 1 96 16,2 4 32-16,0 0 0 0,1-15-160 0,-2 37-16 16,2-37-16-16,0 42 0 0,0-42-368 0,0 0-80 15,6 62-16-15,-6-62 0 0,0 0-672 0,4 50-144 16,-4-50-32-16,0 0 0 0,0 0-192 0,9 58-64 16,-9-58 0-16,0 0 0 0,0 0-176 0,0 0-32 15,1 46-16-15,-1-40 0 0,0-6-112 0,0 0-32 0,0 0 0 0,0 0 0 16,0 0-208-16,0 0 176 0,0 0-176 0,9 0 160 15,-11-4-160-15,1-2 0 0,-1 0-160 0,1 1-12416 16,-2 1-2480-16</inkml:trace>
  <inkml:trace contextRef="#ctx0" brushRef="#br0" timeOffset="36662.08">12519 6851 911 0,'-1'-2'0'0,"-1"1"0"0,1 0 0 0,1-1 0 0,0 2 928 0,0 0 96 0,0-1 32 0,-1 1 0 0,-1-2 896 0,1 1 176 16,1 0 48-16,0 2 0 0,0 0 464 0,0 2 112 0,0 3 0 0,0 0 16 16,0 2-528-16,0-8-96 0,0 0-32 0,0 0 0 0,4 55-640 0,-4-55-144 15,0 0-32-15,9 52 0 0,-9-52-560 0,0 0-112 16,18 55-32-16,-18-55 0 0,0 0-272 0,0 0-48 15,45 64-16-15,-45-64 0 0,0 0-256 0,0 0 160 16,71 37-160-16,-71-37 128 0,0 0-128 0,65 8 192 16,-65-8-192-16,39-5 192 0,-20-1-64 0,-2-1-128 15,-2-3 192-15,-2-1-64 0,0-2 128 0,-2 0 32 16,-3 1 0-16,-1-3 0 0,0-2 128 0,-1-1 32 16,-2-2 0-16,-2-1 0 0,1 0-16 0,-3-2 0 0,-2 1 0 0,-1-2 0 15,0 0-48-15,-1 1 0 0,-1 0 0 0,-1 4 0 16,-1 2-80-16,0 1-32 0,0 5 0 0,1 1 0 15,0 4-80-15,1 2 0 0,1 4-16 0,-1 2 0 16,3 3-176-16,0 4 0 0,2-9 0 0,0 0 128 16,3 53-128-16,-3-53 0 0,11 65 0 0,-11-65 0 15,17 74 0-15,-17-74 0 0,19 72 0 0,-19-72 0 16,22 82-144-16,-22-82 144 0,26 90-192 0,-26-90 192 16,28 92-336-16,-28-92 32 0,28 82 16 0,-28-82 0 15,20 65 96-15,-20-65 0 0,7 58 16 0,-7-58 0 16,1 52 176-16,-1-52-208 0,-5 45 80 0,-1-25 128 15,-1-1-160-15,-2-3 160 0,1 1 0 0,-2-4-144 16,0-2 144-16,-1-2 0 0,1-3 0 0,-3-2 128 16,-1-3 240-16,-1-1 48 0,-2-3 16 0,-2-2 0 0,4-2 144 0,-4-2 16 15,1-2 16-15,-3-2 0 0,0-1-384 0,-2 0-80 16,-1-2-16-16,0 1 0 16,0-1-544-16,3 2-112 0,0 4-32 15,4 2-20128-15</inkml:trace>
  <inkml:trace contextRef="#ctx0" brushRef="#br0" timeOffset="58463.4">11326 1662 13823 0,'0'3'1216'0,"0"-1"-960"0,0 3-256 0,-2-2 0 0,2 1 832 0,-1 1 128 0,1 5 32 0,-3 9 0 0,0 6 1184 0,-1 5 224 0,0-1 48 0,-1 1 16 0,1-2-1344 0,0-4-272 0,1-1-48 0,0-3-16 16,2-3 48-16,-1 0 16 0,1 0 0 0,0 0 0 15,1-3 192-15,-2 0 48 0,2 0 0 0,0-3 0 16,0 1-336-16,2-3-64 0,-2 1-16 0,0 0 0 16,0-3-368-16,1 0-80 0,-1 0-16 0,0-2 0 15,-1-1-208-15,1-1 0 0,-2 0 0 0,1-3 0 16,-1 0-176-16,0-2-80 0,0-1 0 0,-1 0-11200 15,2-2-2240-15</inkml:trace>
  <inkml:trace contextRef="#ctx0" brushRef="#br0" timeOffset="58772.98">11013 1635 9215 0,'-5'-3'816'0,"3"2"-656"0,1-1-160 0,1 1 0 0,0 1 1104 0,1-2 192 0,1 2 48 0,2 0 0 0,4-1 1536 16,5 0 304-16,-13 1 64 0,0 0 16 0,67-3-912 0,-67 3-176 0,66-2-48 0,-66 2 0 16,79-5-512-16,-34 2-96 0,0-1-32 15,2-1 0-15,-2 1-688 0,2 0-144 16,0 0-16-16,-4 0-16 0,1-1-304 0,-4 0-48 15,-6 0-16-15,-1 0 0 0,1-1 0 0,-1-1-16 0,-9 1 0 16,0 1 0-16,-2-2-16 0,-2 1 0 0,-3 0 0 16,-4 1 0-16,-2 2-80 0,-5-1-16 0,-2 2 0 0,-2-1 0 15,-5 2-128-15,-3 1 0 0,-2 1 0 0,-5 1-176 16,-1 2-624-16,-6 2-128 16</inkml:trace>
  <inkml:trace contextRef="#ctx0" brushRef="#br0" timeOffset="59415.32">11328 4169 5519 0,'3'-2'496'0,"0"0"-496"0,-2 1 0 0,1-1 0 0,-2 1 1088 0,1-2 112 0,1-1 16 0,1-2 16 0,1-2 2032 0,0-1 416 0,-1 1 80 0,-2 2 16 0,-1 1-1008 0,2 2-192 15,-4 3-32-15,2 1-16 0,-3 3-1024 0,2 2-208 16,-2 2-32-16,2 5-16 0,-2 3-544 0,0 1-96 15,0 2-32-15,2 3 0 0,-1-1-352 0,1 1-80 0,2 0-16 16,-1 0 0-16,2 1-128 0,-1-2 0 16,-1-21 0-16,5 38 0 0,-5-38-224 0,0 0 32 15,8 41 0-15,-7-34 0 16,-1-3-192-16,2-1-48 0,-2-1 0 0,-2-4 0 16,2-1-960-16,-1 1-192 0,0-3-32 0,-1 1-13344 0</inkml:trace>
  <inkml:trace contextRef="#ctx0" brushRef="#br0" timeOffset="59681.69">10981 3987 15663 0,'1'-8'688'0,"1"3"144"0,-1 1-656 0,1 1-176 0,-1 2 0 0,0 0 0 0,2-1 2080 0,1 1 384 0,4-2 80 0,4 0 16 0,-12 3 608 0,0 0 128 0,61-3 32 0,-61 3 0 0,58 3-1776 0,-58-3-336 15,68 6-80-15,-68-6-16 16,77 4-640-16,-77-4-128 0,77 0-32 0,-77 0 0 16,75 0-48-16,-75 0-16 0,70-1 0 0,-70 1 0 15,62-2 0-15,-62 2-16 0,54-3 0 0,-54 3 0 16,0 0-80-16,61-4-16 0,-61 4 0 0,0 0 0 16,0 0-144-16,45-3 0 0,-41 2 0 0,-1-1 0 15,-2 2-128-15,-2-1-128 0,-2 0 0 0,-1 1-12736 16,-3-2-2560-16</inkml:trace>
  <inkml:trace contextRef="#ctx0" brushRef="#br0" timeOffset="68051.39">4312 9425 11055 0,'1'0'976'0,"1"0"-784"0,-1 0-192 0,0 0 0 0,-1 1 1216 16,2 1 192-16,1-1 32 0,0 3 16 0,1 2 544 0,-1 3 112 0,1 2 32 0,-1 2 0 0,-2 1-608 0,2 3-128 0,-2 1-32 0,1 3 0 16,-2 2-272-16,0 2-48 0,0-25-16 0,1 60 0 0,-1-60-288 15,2 57-64-15,-2-57-16 0,2 60 0 16,-2-60-272-16,6 52-48 0,-6-52-16 0,6 52 0 16,-6-52-80-16,7 48 0 0,-7-48-16 0,0 0 0 15,8 58 32-15,-8-58 16 0,4 43 0 0,-4-43 0 16,6 45-32-16,-6-45-16 0,0 0 0 0,9 61 0 15,-9-61-240-15,0 0 176 0,5 52-176 0,-5-52 160 16,0 0-160-16,0 0 0 0,0 0 0 0,12 55 0 0,-10-48 0 16,0-1 0-16,1-2 0 0,-2-1 0 0,-1 0 144 0,1-1-144 15,1 0 160-15,-2-2-160 0,0 0 288 0,-2-2-32 16,2 1-16-16,0 0 0 0,0-2-64 0,-1 0-16 16,1-1 0-16,0 1 0 0,0-1-160 0,0-1 192 0,0 1-192 0,0 1 192 15,1-1-192-15,1 1 0 16,-1 0 0-16,1 1 128 0,-1 0-128 0,0 1 0 15,4-1 0-15,-2 1 0 0,1 1 0 0,0-1 0 16,3-1 0-16,0 1 0 0,3-2 0 0,1 2 0 16,2-2 0-16,1 0 0 0,2 0 0 0,-1-1 128 15,4 0-128-15,-1-1 0 0,0 1 0 0,2 0 0 16,3 0 128-16,-1-1-128 0,-2 0 0 0,1 0 0 16,-1 1 0-16,0 1 128 0,-2 2-128 0,-18 1 0 0,0 0 0 15,54 3 0-15,-54-3 128 0,0 0-128 16,0 0 0-16,68 15 128 0,-68-15-128 0,0 0 128 0,0 0-128 0,66 24 128 15,-66-24-128-15,0 0 0 0,0 0 0 0,57 16 0 16,-57-16 0-16,0 0 0 0,0 0 0 0,46 1 0 16,-36-2 0-16,-1 0 128 0,-2-2-128 0,0 1 0 15,-3-1 144-15,0 2-144 0,-2 1 160 0,-1-1-160 16,-1-1 0-16,-3 2 0 0,0 0 0 0,-1 0 0 31,-2 2-512-31,1-2-160 0,-2 0-32 0,0-2-17632 0</inkml:trace>
  <inkml:trace contextRef="#ctx0" brushRef="#br0" timeOffset="68625.22">4457 9402 1839 0,'-4'2'0'0,"1"-2"160"0,0 1-160 0,1 1 0 0,0-2 0 0,1 1 0 0,-1 0 464 0,0 1 64 0,-3-1 16 0,0 2 0 0,-1 0-224 0,2-2-32 0,0-1-16 0,1 0 0 15,1 0 560-15,-1-1 96 0,3-1 32 0,-1 1 0 16,1 0 576-16,1-1 112 0,1 1 16 0,-1-1 16 0,2 1 272 0,1 0 48 15,3 1 16-15,0 0 0 0,3 0-624 0,2 1-128 16,-1-1-32-16,3 1 0 0,3 2-160 0,-17-3-48 16,0 0 0-16,58 10 0 0,-58-10-128 0,0 0-48 15,66 10 0-15,-66-10 0 0,50 4-16 0,-26-4-16 0,-24 0 0 16,48 0 0-16,-18-1-16 0,-1-1 0 0,1-2 0 16,0 0 0-16,-1 0-192 0,-2-2-32 0,-4 2-16 0,-2 0 0 15,-3-1-208-15,-2 1-32 16,-4 1-16-16,-2 0 0 0,-3 1-144 0,-1 0-32 0,-3 1 0 15,-2-1 0-15,-1 1-128 0,-1 1 0 0,-2 0 0 0,0 0 0 16,0 0 0-16,-1 0-192 16,-2 3 0-16,1 0 16 15,-2-1-1248-15,1 1-256 0,0 3-48 0,1 0-14992 0</inkml:trace>
  <inkml:trace contextRef="#ctx0" brushRef="#br0" timeOffset="69383.69">5674 9826 11055 0,'9'-1'976'0,"-3"-1"-784"0,-6 1-192 0,-1-1 0 0,1 1 1504 0,1 0 256 0,3-2 48 0,5-3 16 0,1-2 704 0,1-1 144 15,-1 2 16-15,0 0 16 0,0 0-1296 0,-2-1-272 0,2-2-48 0,0 0-16 16,0 0-240-16,-2-3-32 0,2 0-16 0,-1-1 0 16,1 3 144-16,-3-2 32 0,0 1 0 0,-2 0 0 15,1 1-192-15,0 0-48 0,-1-1 0 0,0 1 0 16,-1 1-336-16,0 2-64 0,0-1 0 0,-1 2-16 16,0 0-176-16,-2 3-128 0,1-2 144 0,-2 3-144 15,1 2 0-15,-1 0 128 0,0 2-128 0,-1 3 0 16,1 2 0-16,-2 1 0 0,1 4 0 0,0 5 0 15,-1 4 0-15,1 4 0 0,-1 4 0 0,2 3 0 16,0 0 0-16,0 0 128 0,2-1-128 0,-2-30 0 16,5 51 0-16,-5-51 0 0,9 48 0 0,-9-48 0 15,5 42 0-15,-2-22 0 0,0 0 0 0,0-2 0 16,0-1 0-16,-2 0 0 0,1 1 0 0,-1-1 0 0,0 0 0 16,-1-1 0-16,2-2 0 0,-1-1 0 0,1-2 0 0,0-3 0 15,1-1 0-15,-1-1 0 0,1-2 0 0,-2 0 0 16,2-2 0-16,0-1 0 0,-1-1 0 0,1 0 128 15,0 0-128-15,0-1 0 0,0-2 128 0,0 2-128 16,-1-2 0-16,0 1 144 0,1 0-144 0,-1-1-176 16,1-1 48-16,-1 1 0 15,-1-2-1392-15,-1 1-272 0,0 1-48 0,-3 1-14752 16</inkml:trace>
  <inkml:trace contextRef="#ctx0" brushRef="#br0" timeOffset="69659.92">5644 10188 7711 0,'3'1'336'0,"-2"-1"80"0,1 2-416 0,-1-2 0 0,0 0 0 0,1-2 0 0,1 2 1472 0,2-3 192 0,4 1 64 0,3-1 0 0,5-3 1776 0,5 0 352 0,2-1 80 0,1 2 16 16,2-1-1152-16,0 2-240 0,0 1-32 0,1 0-16 0,-1 2-1168 0,0-1-256 15,-2 1-32-15,-25 1-16 16,51 1-608-16,-51-1-128 0,51 0-32 0,-51 0 0 16,45 2-128-16,-45-2-16 0,41 0-128 0,-41 0 192 0,0 0-192 0,51 4 144 15,-39-3-144-15,-2-1 128 16,-1 2-128-16,-4-1 0 0,1 2 0 0,-3-3 0 16,-2 1 0-16,1-1-192 0,-2 0 0 0,-2 0 16 15,-1 2-912-15,1-2-192 0</inkml:trace>
  <inkml:trace contextRef="#ctx0" brushRef="#br0" timeOffset="70156.7">6908 10055 22111 0,'7'4'1968'0,"-2"0"-1584"0,-4 1-384 0,-1-2 0 0,-1 1 1024 0,1 3 112 0,0-7 16 0,0 0 16 0,4 65 96 0,-6-33 16 15,-3 1 0-15,-2-2 0 0,-2-1-384 0,1-4-64 16,-4-2 0-16,3-4-16 0,-1-3 32 0,3-1 16 16,0-4 0-16,1-2 0 0,2 0-208 0,-1-1-32 15,1-2-16-15,0 0 0 0,0 0-608 0,1-2-288 0,-1 1 32 0,1-3 0 32,1 0-1840-32,2-2-352 0</inkml:trace>
  <inkml:trace contextRef="#ctx0" brushRef="#br0" timeOffset="70549.24">7339 9822 16575 0,'2'-2'1472'0,"-2"1"-1168"0,1 1-304 0,-1 0 0 0,1-1 1088 16,-1-1 176-16,2 1 16 0,1-2 16 0,1 0 1136 0,3 0 240 0,0 3 32 0,1 2 16 0,-1-1-928 0,2 1-192 15,2-1-48-15,2 0 0 0,1 2-608 0,0 0-128 16,-14-3-32-16,0 0 0 0,51 9-304 0,-51-9-64 0,0 0-16 16,52 1 0-16,-33-2-208 0,-4-1-32 0,1-2-16 0,-1 1 0 15,1-1-144-15,-1 0 128 16,1-1-128-16,-3-2 128 0,-1 0-128 0,-2 2 0 16,0 2 0-16,-1 0 128 0,-2 3-128 0,-2-1 0 15,-2-2 0-15,-1 3 0 16,-2 1-800-16,-3 2-144 0</inkml:trace>
  <inkml:trace contextRef="#ctx0" brushRef="#br0" timeOffset="71325.66">7937 9652 16575 0,'1'-5'736'0,"0"0"160"0,1 3-720 0,-1-3-176 0,1 3 0 0,-1-1 0 0,2 0 1344 0,0-3 224 0,2-4 48 0,2-1 16 0,2-3 256 0,-1 0 48 0,1 1 16 0,1 0 0 0,0 1-544 0,-2 0-96 16,2 2-32-16,0 2 0 0,-2 2-128 0,1-1-48 15,2 2 0-15,2-1 0 0,0 0-560 0,2 2-112 16,2 0-32-16,1 0 0 0,2 1-272 0,-1 0-128 0,-1 0 0 0,2 2 128 16,0-1-128-16,-20 2 0 0,39 3 0 15,-39-3 0-15,0 0 0 0,0 0-144 0,62 30 144 16,-62-30 0-16,0 0 0 0,0 0 0 15,13 65 0-15,-19-43 0 0,1 4-144 0,-7 1 144 16,-2 1 0-16,-1 3-144 0,-2 0-64 0,-2 0-16 0,2-1 0 16,0-2 0-1,2-2-160-15,-2-1-48 0,0-2 0 0,0-1 0 0,-1 2 304 0,-1-1 128 0,2-3-128 16,-1-1 128-16,0 3 0 0,-1-1 0 0,1-4 0 16,1 0 0-16,4-3 0 0,-1 0 0 0,1 0 0 0,2-1 0 15,1-1 0-15,2-2 0 0,2 0 0 0,0-3 0 16,4-1 0-16,0 0 0 0,2-2 0 0,3-1 128 15,0-2 128-15,1 0 16 0,2 1 16 0,-1-2 0 16,2 0 224-16,1 0 32 0,0-3 16 0,2 0 0 16,1 0-176-16,1 1-48 0,0-3 0 0,0 1 0 15,-1 1-96-15,2-1-32 0,-1 0 0 0,1 0 0 16,1-1-32-16,2 0-16 0,-1 0 0 0,1 1 0 0,1 0 32 0,-3 0 0 16,-1 1 0-16,1-1 0 0,1 1 0 0,1 0 0 15,-5 2 0-15,2-1 0 0,-1 1-64 16,3-1-128-16,0 2 192 0,-1 2-64 15,-1-1-128-15,0-1 160 0,-13 0-160 0,0 0 160 16,0 0-160-16,0 0 192 0,53 6-192 0,-44-5 192 0,-2 1-192 0,0-2 160 16,0 1-160-16,0-1 160 0,-1 2-160 0,-2-4 128 15,2 2-128-15,-1-1 128 0,0-1-128 0,0 1 0 16,1-1 0-16,-2 0 0 0,0 0 0 0,1-1 0 16,-1 1 0-16,-1 0 0 0,-1 1 0 0,0-1 0 15,-2 1 0-15,1 1 0 16,-2 0-736-16,1 1-32 0,-3-1 0 0,-1 2-18560 15</inkml:trace>
  <inkml:trace contextRef="#ctx0" brushRef="#br0" timeOffset="72009.73">8715 9363 23039 0,'-1'-2'2048'0,"-1"1"-1648"0,2 1-400 0,0 0 0 0,2 1 1136 0,-2-1 144 0,0-1 16 0,1 0 16 0,0-2 0 0,4 1 0 15,0 2 0-15,4 2 0 0,1 1-32 0,0-1-16 16,4-2 0-16,0-1 0 0,4 1-544 0,2 0-96 16,4-1-32-16,0-2 0 0,3 0-16 0,0-1-16 15,1 1 0-15,-1 0 0 0,-3-1-304 0,1 1-64 0,2-1-16 0,-2-2 0 16,1 3-176-16,-3-1 128 15,1 3-128-15,-3-2 128 0,-2 1-128 0,0 1 0 0,-2 1 0 16,-4 0 128-16,-1 1-128 0,-3 2 0 0,-1 0 144 16,-2 3-144-16,-1-1 176 0,-2 4-48 15,-3-9 0-15,0 0 0 0,0 0 0 0,6 53 0 0,-7-34 0 0,1-4 0 16,-2-1-128-16,2-14 192 0,-1 41-192 0,1-41 192 16,-2 57-192-16,2-57 0 0,-3 56 0 0,3-56 0 15,0 61 0-15,0-61 0 0,3 65 0 0,-3-65 0 16,3 67 0-16,-3-67 0 0,-1 60 0 0,1-60 0 15,-2 50 0-15,2-50-176 0,0 49 176 0,0-49-128 16,-1 61 128-16,1-61 0 0,-2 65-144 0,2-65 144 16,0 69 0-16,0-69 0 0,-1 68 0 0,1-68 0 15,-1 66 0-15,1-66 0 0,-3 57 0 0,3-57 0 16,0 45 0-16,0-45 0 0,0 0 0 0,1 47 0 0,-1-37 0 16,0-3 0-16,2 0 0 0,-4-2 0 0,1-2 176 15,-2-1 48-15,-3-2 16 0,-1-2 0 0,-3-1 288 16,-1 1 64-16,-3-1 16 0,-3-3 0 15,1 2 64-15,0 0 16 0,-4-2 0 0,0 0 0 0,-1 1-416 16,-2 0-80-16,2 1 0 0,0 1-16 0,1 2-304 16,2 0-64-16,4 1-16 0,2 0 0 15,2 1-640-15,3 2-128 0,2 0-32 0,2-1-19568 16</inkml:trace>
  <inkml:trace contextRef="#ctx0" brushRef="#br0" timeOffset="73512.32">10197 9325 14735 0,'-2'4'1312'0,"1"-3"-1056"0,1 1 1696 0,0-1 336 0,1-1 64 0,-1 1 16 0,0 2-128 0,0 3-32 0,2 1 0 0,-1 2 0 0,1 0-944 0,1 1-192 16,-1 3-48-16,-2-13 0 0,0 0-96 0,0 0-32 16,0 0 0-16,17 62 0 0,-17-62-192 15,0 0-32-15,0 0-16 0,13 69 0 0,-13-69-336 0,0 0-64 16,7 63 0-16,-7-63-16 0,0 0-240 0,10 65 176 15,-10-65-176-15,0 0 160 16,13 66-160-16,-13-66 0 0,0 0 144 0,19 65-144 16,-19-65 128-16,0 0-128 0,16 55 160 0,-16-55-160 0,0 0 128 0,0 0-128 15,20 72 0-15,-20-72 144 0,0 0-144 0,14 74 0 16,-14-74 0-16,6 49 0 0,-6-49 0 0,5 54 0 16,-5-54 0-16,4 55 0 0,-4-55 0 0,8 59 0 15,-8-59 128-15,4 61-128 0,-4-61 0 0,3 62 0 16,-3-62 0-16,4 57 0 0,-4-57 0 0,4 59 0 15,-4-59 0-15,0 58 0 0,0-58 0 0,-1 56 0 16,-2-25 0-16,3-31 0 0,-4 67 128 0,4-67-128 16,0 65 0-16,0-65 128 0,-5 68-128 0,5-68 160 0,-2 69-160 15,2-69 160-15,-5 63-160 0,5-63 0 0,-1 57 0 0,1-57 128 16,-2 55-128-16,0-28 0 0,2-27 144 0,-2 49-144 16,2-49 0-16,-1 51 128 0,1-51-128 15,-3 52 0-15,3-52 0 0,0 51 0 0,0-51 0 0,-3 53 0 16,3-53 0-16,0 50 0 0,-4-24 0 0,4-26 0 15,4 55 0-15,-4-55 0 0,6 51 0 0,-6-51 0 16,1 44 0-16,-1-44 0 0,0 43 0 0,0-43 0 16,0 41 0-16,0-41 0 0,-1 41 0 0,1-41 0 15,0 43 0-15,0-43 0 0,-2 43 0 0,0-21 0 16,2-22 0-16,-3 45 0 0,3-45 0 0,-6 46 0 0,6-46 0 16,-4 43 0-16,4-43 0 0,-4 44 0 15,4-44 0-15,-3 42 0 0,3-42 0 0,0 0 0 16,0 55 0-16,0-55 0 0,0 0 0 0,4 47 0 15,-4-47 0-15,0 0 0 0,0 0 0 0,13 56 0 16,-13-56 0-16,0 0 0 0,3 45 0 0,-3-45 0 0,0 0 0 0,4 51 0 16,-4-38 0-16,0-13 0 0,0 0 0 0,0 0 0 15,4 59 0-15,-4-59 0 0,0 0 0 0,1 41 0 16,-1-41 0-16,0 0 0 0,0 0 0 0,3 46 0 16,-3-46 0-16,0 0 0 0,0 0 0 0,0 0 144 15,5 50-144-15,-5-50 0 0,0 0 128 0,0 0-128 0,0 0 0 0,0 47 0 16,0-47 0-16,0 0 0 15,0 0 0-15,-3 38 0 0,3-38 0 0,0 0 0 16,0 0 0-16,-2 41 0 0,2-41 0 0,0 0 0 0,0 0 0 0,0 0 0 16,6 45 0-16,-6-45 0 15,0 0 0-15,0 0 0 0,0 0 128 0,0 0-128 0,0 0 0 0,0 0 0 16,15 53 128-16,-15-53-128 16,0 0 0-16,0 0 0 0,0 0 128 0,0 0-128 15,0 0 0-15,0 0 0 0,0 0 144 0,0 0-144 0,0 0 0 0,0 0 144 16,0 0-144-16,0 0 160 0,0 0-160 0,0 0 160 15,0 0-32-15,0 0 0 0,0 0 0 0,57 12 0 16,-50-13 64-16,0-2 0 0,-7 3 0 0,0 0 0 16,0 0-64-16,47-6 0 0,-47 6 0 0,0 0 0 15,51-4-128-15,-51 4 160 0,39-3-160 0,-39 3 160 16,40-2-160-16,-40 2 0 0,0 0 144 0,53-5-144 16,-53 5 0-16,0 0 0 0,46-4 0 0,-46 4 128 15,0 0-128-15,35-6 0 0,-35 6 0 0,0 0 0 0,0 0 0 0,34-4 0 16,-29 3 0-16,1-1 0 15,-2 2 0-15,1-1 0 0,-5 1 0 0,0 0 128 16,0 0-128-16,0 0 0 0,0 0 0 0,22-7-128 16,-18 6-288-16,-1-2-48 0,-1 0-16 0,-1 0 0 15,2 0-224-15,0-1-32 0,0-2-16 0,-2-1-18384 0</inkml:trace>
  <inkml:trace contextRef="#ctx0" brushRef="#br0" timeOffset="74167.39">10037 9203 19343 0,'2'0'1728'0,"0"0"-1392"0,1 0-336 16,-1-1 0-16,-1-1 2112 0,3 2 368 0,3 0 64 0,6-1 16 0,6-1-16 0,2 1 0 0,1 0 0 0,4-1 0 0,-2 2-1344 0,1-1-272 0,1 1-48 0,0 1-16 15,-2-1-480-15,-1 0-112 0,-23 0-16 0,42 4 0 16,-42-4-80-16,0 0-32 0,48 3 0 0,-36-3 0 16,-4-1-144-16,-2 1 128 0,-2 0-128 0,-2 0 128 0,-1 0-128 0,0 0 0 15,1 0 144-15,-2 0-144 16,-2 0 0-16,2-2-192 0,-1 4 32 0,1-2 0 31,0 4-1040-31,0-1-208 0,-1 1-32 0,-4 0-15824 0</inkml:trace>
  <inkml:trace contextRef="#ctx0" brushRef="#br0" timeOffset="75935.7">10824 9460 12895 0,'0'-3'1152'0,"0"-1"-928"0,0 1-224 0,0 2 0 0,2-2 1040 0,-1 2 176 0,0-4 16 0,2-3 16 0,3-3 736 0,4-3 128 0,2-1 48 0,4 4 0 16,2 0-496-16,2 1-80 0,3 3-32 0,1 0 0 0,-2 0-432 0,1 2-96 0,-2 5 0 0,2 2-16 0,-2 1-288 0,-21-3-48 15,0 0-16-15,0 0 0 0,0 0-368 0,54 51-80 16,-54-36-16-16,-5 2 0 0,-3 4-48 0,-5 0-16 16,-2 3 0-16,-4-1 0 15,1 0-128-15,-3-2 0 0,0 0 0 0,-2-3 128 16,0-1-128-16,4-2 0 0,0-1 0 0,1-2 0 15,1-3 0-15,1-1 192 0,4-2-192 0,0 0 192 16,4-2 176-16,2-1 32 0,2-2 16 0,3-1 0 16,3 1-128-16,3-1-32 0,0-1 0 0,4 1 0 0,5-1-256 15,1-1 0-15,7 1 128 0,-1-1-128 16,4 2 0-16,-25 0 0 0,50 6 0 0,-50-6 0 16,0 0-160-16,65 31 160 0,-65-31-160 0,0 0 160 15,53 41-320-15,-53-41 16 0,0 0 16 0,0 0 0 0,45 64-16 0,-45-64 0 16,0 0 0-16,0 0 0 0,30 70 48 0,-30-70 16 15,0 0 0-15,-4 43 0 0,-3-32 240 0,-3 0 0 16,-6 1 0-16,-1-1 0 0,2-3 464 0,-5 1 48 16,-1-2 0-16,-4 0 0 0,-4-3 32 0,0 0 16 15,0-2 0-15,4-2 0 0,2 0-96 0,1-4-16 16,2 1 0-16,4-1 0 0,8 2-208 0,-1-1-48 16,2-1-16-16,2-2 0 0,2 2-320 0,0 0-64 0,5 0-16 15,-1 0 0 1,0 1-784-16,2 1-144 0</inkml:trace>
  <inkml:trace contextRef="#ctx0" brushRef="#br0" timeOffset="77352.78">10888 11818 12895 0,'2'-6'1152'0,"3"4"-928"0,0-1-224 0,-2 0 0 0,-3 2 1424 0,0-1 240 0,2-1 64 0,2-1 0 0,0-3 752 0,3-3 144 0,3-1 48 0,1 0 0 15,1-2-704-15,-1 2-144 0,-1-2-32 0,1 1 0 0,3 1-752 0,2 1-144 16,-2 2-48-16,0-1 0 0,2 1-288 0,1 1-64 15,-1-2-16-15,3 4 0 0,-1-2-208 0,-1 2-32 16,0 3-16-16,-1 0 0 0,-2 4-224 0,-14-2 144 0,0 0-144 0,0 0 128 16,0 0-128-16,49 45 0 15,-49-45 0-15,0 0 0 0,0 0 0 0,19 72 0 16,-19-72 0-16,8 54 0 0,-8-54 0 0,9 53-256 16,-9-53 64-16,2 50 16 15,-2-50-240-15,-7 45-48 0,-1-24-16 0,-3-1 0 16,-4-2-176-16,-3-1-48 0,-2 0 0 0,-2-1 0 0,-1-1 336 0,0 1 64 15,2-2 16-15,3-1 0 0,2-1 288 0,-2 0 0 16,-5-1 176-16,2-1-176 0,7-3 432 0,1-2-32 16,5 1 0-16,-1-2 0 0,2 1-144 0,2-3-16 15,0 1-16-15,3 0 0 0,0 0 208 0,4-2 32 0,-2 2 16 0,2 0 0 16,0 0-144-16,1 0-16 0,0-1-16 16,-1 1 0-16,1 0-128 0,3-1-32 0,-6-2 0 0,0 0 0 15,0 0-16-15,0 0-128 0,52 15 192 16,-52-15-64-16,0 0 0 0,0 0 0 0,55 1 0 0,-38-3 0 15,0-1 32-15,0 0 0 0,1 0 0 0,1-2 0 0,1 0 48 16,-1 1 16-16,0 0 0 0,0 0 0 16,1-1-32-16,0 2 0 0,-2 2 0 0,1 0 0 15,-2-1 0-15,-17 2 0 0,0 0 0 0,45 3 0 16,-45-3-48-16,0 0-16 0,0 0 0 0,0 0 0 16,48 13-128-16,-48-13 160 0,0 0-160 0,0 0 160 0,0 0-160 15,0 0 0-15,0 0 0 0,0 0 0 16,0 0 0-16,49 10 0 0,-46-10 0 0,0-2 0 15,0 1-208-15,0-1-128 0,-3 1-32 0,0-2 0 16,0 2-512-16,-2-2-96 0,2 0-32 0,-1 0-17600 16</inkml:trace>
  <inkml:trace contextRef="#ctx0" brushRef="#br0" timeOffset="78459.07">11292 9075 11055 0,'7'-6'976'0,"-2"2"-784"0,1 1-192 0,0 0 0 0,-2 2 2720 0,-1-1 496 0,1-1 112 0,6 1 0 0,5-4-912 0,5-1-192 0,3-2-48 0,-1 2 0 0,1 2-864 0,0-1-176 16,-1 0-48-16,2 2 0 0,2 1-432 0,-1 0-80 15,1 1-32-15,-4 0 0 0,1 2-16 0,1-1 0 16,0-1 0-16,0 2 0 0,0 0-80 0,-24 0 0 0,42 2-16 0,-42-2 0 16,43 4-112-16,-43-4 0 15,0 0-16-15,55 8 0 0,-55-8-128 0,0 0-32 16,0 0 0-16,0 0 0 0,56 30-144 0,-56-30 192 16,0 0-192-16,0 0 192 0,0 0-192 0,0 0 0 0,2 64 144 0,-5-52-144 15,1-2 0-15,-2 4 0 0,-2 5 0 0,-1 3 0 16,0 4 0-16,-1-2 0 0,-1 0 0 0,2 1 0 15,0 2 0-15,0 0-128 0,1 0 128 0,2 0-128 16,4-27 128-16,-5 56 0 0,5-56 0 0,1 74 0 16,-1-74 0-16,13 82 0 0,-13-82 0 0,8 84 0 15,-8-84 0-15,27 94 0 0,-27-94 0 0,20 83 0 16,-20-83 0-16,24 99 0 0,-24-99 0 0,21 92 0 0,-21-92 0 0,24 100 144 16,-13-45-144-16,5 2 160 0,1-1-160 15,-17-56 0-15,14 102 144 0,-14-102-144 16,27 102 0-16,-27-102 144 0,29 100-144 0,-29-100 0 15,26 102 240-15,-15-49-64 0,1 7-16 0,-3-4 0 16,0-2-160-16,-9-54 128 0,10 102-128 0,-10-102 128 16,12 84-128-16,-12-84 0 0,16 91 0 0,-16-91 0 0,18 100 0 0,-9-48 0 15,-4 2 0-15,0-2 0 0,-5-52 0 0,8 92 0 0,-8-92 0 0,12 85 0 16,-20-43 0-16,8-42 0 0,5 71 0 0,-5-71 0 0,12 70 0 0,-12-70 0 31,12 74 0-31,-12-74 0 0,14 73 0 0,-14-73 0 16,10 68 0-16,-10-68 0 0,10 55 0 0,-10-55 0 15,8 54 0-15,-8-54 0 0,3 51 0 0,-3-51 0 16,0 0 0-16,1 59 0 0,-1-59 0 0,0 0 0 16,-1 61 0-16,1-61 0 0,0 0 0 0,-3 52 0 15,3-52 128-15,0 0-128 0,0 0 160 0,0 0 0 16,1 55 0-16,-1-55 0 0,0 0 144 0,0 0 16 16,0 0 16-16,-8 33 0 0,5-28-80 0,-1 0-32 0,0-2 0 0,-3 1 0 15,0 0-224-15,-3 0 0 0,1-1 128 16,-1 1-128-16,-1 1 0 0,-2-1 0 0,1 1 0 0,-1 1 0 15,2 1 0-15,-2-1 0 0,-1 1 0 0,0 0 0 16,0 0 0-16,-1 1 0 0,3 0 0 0,-2-1 0 16,1-2 160-16,0 2-160 0,3 0 160 0,-1-2-160 15,1 0 256-15,0-1-64 0,0 1 0 0,0-1 0 16,2 0-32-16,-2-1-16 0,3 1 0 0,0-1 0 0,1-1-144 16,1 0 160-16,-2 1-160 0,-2 0 160 15,1-2-160-15,-2 2 0 0,0-1 0 0,-2-1 0 16,3 0-672-16,-1 1-16 0,3-2 0 15,1 0 0-15,3-2-448 0,2 0-80 0</inkml:trace>
  <inkml:trace contextRef="#ctx0" brushRef="#br0" timeOffset="79361.17">13798 10078 23951 0,'-2'0'2128'0,"4"0"-1696"16,2 0-432-16,0 0 0 0,0 1 864 0,2-1 96 0,3 0 0 0,5 0 16 0,7 1 752 0,3-1 128 0,0 0 48 0,0 0 0 0,-1-1-864 0,-2 1-160 0,-3-1-48 0,0-1 0 0,-1 1-224 0,0-1-48 0,0 2-16 0,0-1 0 16,0 1-96-16,-1 1-32 0,-1-1 0 0,1 2 0 15,-1-2-288-15,-1 1-128 0,1 2 128 0,-3-2-128 31,1 2-352-31,-3 0-160 0,0-2-16 0,-2 2-16 16,-3 0-2224-16,-3 0-448 0</inkml:trace>
  <inkml:trace contextRef="#ctx0" brushRef="#br0" timeOffset="79561.35">13744 10377 28559 0,'9'0'1264'0,"-4"0"272"0,2 0-1232 0,0 0-304 0,-1 2 0 0,1-2 0 0,6 0 1792 0,-13 0 288 0,53 2 64 0,-9-2 16 0,3-1-560 0,-6 0-128 0,-3-2 0 0,-6 0-16 0,-2 1-816 0,-3 1-176 0,-2 1-16 0,-2 0-16 16,-2 0-48-16,-3 1-16 0,1 1 0 0,-4-1 0 16,0 1-208-16,-4 1-32 0,-3 1-128 0,-1 0 192 15,-1 0-512 1,-3 3-96-16,-3 2-32 0,-4-1-19040 0</inkml:trace>
  <inkml:trace contextRef="#ctx0" brushRef="#br0" timeOffset="81413.28">6047 9151 5759 0,'2'-11'512'0,"-2"3"-512"0,0 4 0 0,0 1 0 0,0 2 0 0,0 0 0 0,0-1 512 0,-1-1 176 0,-2-1 32 0,0 0 48 0,2-2 192 0,-2-1 64 0,2 0 0 0,-1 0 0 15,1-1 192-15,-1 0 16 16,4 0 16-16,-2 1 32 0,3 0-64 0,-1 0 0 0,1 0 0 0,3 0 32 16,0 1-432-16,1 0-96 0,-2 1-16 15,2-1 16-15,0 0-96 0,2 1-32 16,-2-1 0-16,1 0 32 0,2 2-112 0,-3-3 0 15,2 2-16-15,-2 0 16 0,1 0-224 0,2-4-48 16,3-1-16-16,1-2 16 0,5-1-16 0,-1-4 0 16,3 0 0-16,3-3 32 0,3 0 64 0,3-1 0 15,1 0 16-15,1-2 32 0,3-1-144 0,2 2-32 0,0-2 0 0,0 1 16 16,-2 1-208-16,2 0 0 0,1 1 0 0,-1 0 128 16,1 1-128-16,0 0 0 0,-1 2-128 0,-1 1 128 15,-3 2 0-15,1 0 0 0,2 1 0 0,0 0 0 16,2 3-144-16,-1-2 144 0,-3 3 0 0,-2 0-144 15,3 2 144-15,1-2 0 0,0 2 160 0,5-2-160 16,6-2 368-16,4 1-32 0,5 0 0 0,2-1 0 16,3 3-16-16,1-3-16 0,2 1 0 0,-4-2 0 15,0 3-304-15,-8-1 128 0,-2 5-128 0,-1 1 0 16,3 3 0-16,3 1 0 0,0 1 0 0,3 0 0 16,4-2 0-16,-4 0 0 0,-10-1 0 0,6 0 0 15,7 0 0-15,2 3 0 0,1 0 0 0,-2 2 0 0,3 0 0 16,0 0 0-16,-1 2 0 0,-8 0 0 0,-56-4 0 0,93 12 0 15,-93-12 0-15,99 24 0 0,-99-24 0 0,89 32 0 16,-89-32 0-16,99 37 0 0,-99-37 0 0,98 34 0 16,-98-34 0-16,90 35-144 0,-90-35 144 0,85 34 0 15,-85-34 0-15,94 34 0 0,-94-34 0 0,99 34 0 16,-99-34 0-16,108 37 0 0,-108-37 0 0,97 41 0 16,-97-41 0-16,79 42 0 0,-79-42 0 0,74 38 144 15,-74-38-144-15,70 42 160 0,-70-42-32 0,71 46-128 16,-71-46 192-16,65 48-64 0,-65-48-128 0,55 43 192 15,-55-43-192-15,0 0 192 0,68 56 16 0,-68-56 16 16,0 0 0-16,59 45 0 0,-59-45-64 0,0 0-16 0,0 0 0 0,64 44 0 16,-64-44-144-16,0 0 0 0,0 0 0 0,55 14 0 15,-38-16 0-15,-3-1 0 0,-4-1 0 16,-2-1 0-16,-1-3 0 0,0 3-192 0,2-2 32 0,-6 0 16 31,-5 0-944-31,1 0-176 0</inkml:trace>
  <inkml:trace contextRef="#ctx0" brushRef="#br0" timeOffset="83502.58">15723 9869 16575 0,'4'-3'1472'0,"-2"1"-1168"0,-2 2-304 0,0 0 0 0,0 0 896 0,1-1 128 0,2-2 32 0,0 0 0 0,3-2 752 0,-1-1 160 16,2 0 16-16,2 1 16 0,-2-1 128 0,1-1 32 15,1 0 0-15,1-3 0 0,1 1-1600 0,2 1-320 0,1-3-64 0,1-1-16 16,1-2 720-16,-2 2 144 0,1 0 16 0,0 0 16 16,-1-1-448-16,1-3-96 15,-1 2 0-15,-1-1-16 0,-2 0-272 0,-2 1-48 0,-2 2-16 0,-1-1 0 16,-1 3-32-16,-2-1-128 0,1 2 192 0,-1 1-64 16,1-1-128-16,-1 4 160 0,-1 0-160 0,-1 3 160 15,-1 0-160-15,0 2 0 0,0 2 0 0,-1 2 128 0,-1 1-128 0,-1 5 0 16,1 2 144-16,-1 2-144 0,-2 3 0 0,0 4 0 15,-2 2 0-15,1 2 128 16,-1 2-128-16,0-2 0 0,1 1 0 0,1-2 0 16,-1 0 0-16,0 0 0 0,2-2 0 0,1 0 0 15,-1 0 0-15,1-1 0 0,3-21 0 0,-1 44 0 16,-1-28 0-16,2-16 0 0,0 0 0 0,3 50 0 16,-3-50 0-16,0 0 0 0,0 0 0 0,14 64 0 15,-14-64 0-15,0 0 0 0,0 0 0 0,0 0 0 16,24 57 0-16,-24-57 0 0,0 0 0 0,0 0 0 15,0 0 0-15,0 0 0 0,0 0 0 0,0 0-128 0,0 0 128 0,0 0 0 16,0 0-144-16,0 0 144 16,0 0-432-16,0 0-16 0,0 0 0 0,0 0 0 15,0 0-1696-15,0 0-352 0,0 0-64 0,0 0-13168 0</inkml:trace>
  <inkml:trace contextRef="#ctx0" brushRef="#br0" timeOffset="83837.67">15664 10195 13823 0,'3'-2'608'0,"-2"2"128"0,0 0-592 0,1 0-144 0,-1-1 0 0,1 1 0 0,1 0 2256 0,1 0 432 0,4-1 64 0,4 1 32 0,-12 0-240 16,0 0-48-16,55 2-16 0,-55-2 0 0,42 5-880 0,-42-5-192 0,48 5-16 0,-48-5-16 15,0 0-480-15,54 7-112 0,-54-7-16 0,46 7 0 16,-46-7-320-16,51 3-80 0,-51-3-16 0,45 0 0 16,-45 0-32-16,44-1-16 0,-21-2 0 0,-2-1 0 0,0 1-16 0,-4-1 0 15,-1 0 0-15,-4 1 0 16,-2 1-64-16,-1-1-16 0,-2 3 0 0,-3 0 0 16,-1-1-208-16,-3 2 176 0,0 1-176 0,-2 1 160 15,0-2-160-15,-3 2 0 0,3 0 0 0,-1 0 0 16,-2 1-288-16,3-1 16 0,0-1 0 0,1 1 0 15,-1 0-240-15,2 0-32 0,0 0-16 0,0 0-12096 16,2-2-2416-16</inkml:trace>
  <inkml:trace contextRef="#ctx0" brushRef="#br0" timeOffset="84239.75">16585 9876 13823 0,'4'-6'608'0,"-3"3"128"0,2 2-592 0,0-1-144 0,-1 2 0 0,0 0 0 0,1 2 3024 0,1 1 576 0,5-1 112 0,-9-2 32 0,0 0-736 0,0 0-128 15,55 41-48-15,-55-41 0 0,0 0-1520 0,51 44-304 0,-51-44-64 0,0 0-16 0,48 47-496 0,-48-47-112 0,0 0 0 0,0 0-16 32,55 58-80-32,-55-58-16 0,0 0 0 0,0 0 0 15,44 46-80-15,-44-46 0 0,0 0-128 0,0 0 192 16,0 0-192-16,46 43 0 0,-46-43 0 0,0 0 0 15,0 0 0-15,0 0 0 0,0 0 0 0,0 0 0 16,0 0-320-16,53 19-16 0,-51-19 0 0,1-1 0 16,0 0-1264-16,-1-2-256 15</inkml:trace>
  <inkml:trace contextRef="#ctx0" brushRef="#br0" timeOffset="84502.93">16825 9870 23951 0,'4'-6'1056'0,"-1"5"224"0,-2-1-1024 0,1 1-256 0,-1 0 0 0,-1 1 0 0,2 1 1168 0,-2 2 176 0,0 4 48 0,-2 3 0 0,-2 5 16 0,-4 4 0 0,-2 2 0 16,-3 0 0-16,-1 2-544 0,-2 1-96 15,-2 1-32-15,0-2 0 0,-2 1-208 0,0-2-32 0,2-2-16 0,4-1 0 16,1-4-80-16,3-2-16 0,1-2 0 0,2-1 0 15,3-3-64-15,0-1-32 0,1-2 0 0,0-1 0 16,2 0-160-16,1-3-128 0,0 0 192 0,0-3-192 16,1 1 0-16,1 0 0 0,-1-1 0 0,2 0-12112 15,1-1-2496-15</inkml:trace>
  <inkml:trace contextRef="#ctx0" brushRef="#br0" timeOffset="85207.62">17221 9600 14735 0,'4'-8'1312'0,"-1"3"-1056"0,-1 0-256 0,0 2 0 0,-1 1 1856 0,1 1 320 0,0-2 64 0,1-1 16 0,3-2 560 0,2-1 96 0,4-1 32 0,-2 1 0 0,2 0-1312 0,1 0-256 0,1 1-48 0,2 0-16 16,-1 1-560-16,4-2-112 0,0 1-32 0,4 0 0 0,0 1-224 0,2 0-32 15,3 0-16-15,1 1 0 0,0 2-160 0,-1 2-48 16,1 3 0-16,-29-3 0 16,48 14-128-16,-48-14 0 0,0 0 0 0,52 40 0 15,-52-40 0-15,0 0 128 0,0 0-128 0,28 74 0 16,-28-74 0-16,-5 43 0 0,-2-18 0 0,-5-1 0 16,1-2-160-16,-2-4 160 0,-1-3-208 0,-1-2 80 15,-2-2 128-15,-2-1 0 0,-1 2-144 0,-1-4 144 16,-1 1 0-16,-1-4 0 0,2 1 0 0,0-2 0 15,2-2 0-15,2-2 192 0,3 0-32 0,0-3 0 16,3 1 96-16,2 1 0 0,4-1 16 0,-1 0 0 16,3-1-272-16,2-3 128 0,2 2-128 0,3 0 0 15,2 2 0-15,4 1 0 0,3-2-192 0,2 0 48 0,5 2-80 0,0 1-16 16,2 0 0-16,-22 0 0 16,56 8-16-16,-56-8-16 0,57 10 0 0,-57-10 0 15,56 19-272-15,-56-19-48 0,55 21-16 0,-55-21 0 16,0 0 96-16,63 35 0 0,-63-35 16 0,0 0 0 0,52 40 288 0,-52-40 48 15,0 0 16-15,0 0 0 0,0 0 656 0,24 56 128 16,-25-49 16-16,-2 0 16 0,-2-1 144 0,-4 0 16 16,-5-1 16-16,-4 1 0 0,-6-1-240 0,-5 0-48 0,-5-4-16 0,1 2 0 15,-1 1 32-15,-5-1 0 16,-4-2 0-16,0 1 0 0,7-1-64 0,3 1-16 16,6-1 0-16,3-1 0 0,4 0-320 0,4-1-176 15,1 1 192-15,3 0-192 16,2 0-256-16,0 1-144 0,1 1-48 0,1 0 0 15,4 1-528-15,-1 1-112 0,4 1-32 0,4 0-18400 0</inkml:trace>
  <inkml:trace contextRef="#ctx0" brushRef="#br0" timeOffset="85698.4">19097 9479 21183 0,'-5'-5'944'0,"5"3"192"0,3 0-912 0,-3 1-224 0,-3-1 0 0,2 2 0 0,1 0 1856 0,0 2 320 0,1 1 64 0,2 2 0 0,-3 4-48 0,3 3-16 16,-3-12 0-16,0 0 0 0,0 0-1152 0,21 65-224 0,-21-65-48 0,0 0-16 15,23 67-384-15,-23-67-80 0,0 0-16 0,24 82 0 16,-24-82-256-16,0 0 0 0,17 77 128 0,-17-77-128 16,0 0 0-16,7 61 0 0,-7-61 0 0,0 0 0 15,1 52 0-15,-1-52 0 0,0 0-160 0,0 0 160 16,6 61-192-16,-6-61 16 0,0 0 16 0,0 0 0 16,0 0 32-16,0 0 0 0,0 0 0 0,0 0 0 15,0 0 128-15,0 0-192 0,0 0 192 0,0 0-192 16,24 59-640-16,-24-61-144 15,0 0-32-15,-2-1-15392 0</inkml:trace>
  <inkml:trace contextRef="#ctx0" brushRef="#br0" timeOffset="85999.56">18782 9733 23039 0,'19'-3'1024'0,"-10"2"192"0,2-1-960 0,-1 1-256 0,-3 1 0 0,-1 0 0 0,4 0 2112 0,8 1 384 0,-18-1 80 0,65 9 16 0,-26-5-528 0,-39-4-96 16,72 8-32-16,-72-8 0 0,64 9-1056 0,-64-9-224 16,62 1-32-16,-31-2-16 0,3-1-192 0,0 0-32 15,-3-1-16-15,3-1 0 0,0 1 0 0,0 0 0 16,-2 2 0-16,-2-2 0 0,-3 1-144 0,-3 1-32 15,-4-1 0-15,-6 0 0 0,-1-1-64 0,-4 1 0 0,-2 4-128 0,-2-1 192 16,-1 1-192-16,-3 0 0 0,-1-2 0 0,-4 2 0 31,0 4-560-31,-2-2-96 0,-2-1-32 0,-2 2-18720 0</inkml:trace>
  <inkml:trace contextRef="#ctx0" brushRef="#br0" timeOffset="89450.61">8356 9353 911 0,'3'-4'0'0,"-3"2"0"0,1 1 0 0,-1-1 0 0,0 1 656 0,0 1 48 0,0 0 16 0,0-1 0 0,-1-1 448 0,0 1 96 0,1-1 16 0,-2-1 0 0,2 2-16 0,2 0 0 15,0-1 0-15,3 1 0 0,2-1-16 0,0 1 0 16,4 0 0-16,2-2 0 0,0 1 48 0,1 1 16 0,0 0 0 16,3-2 0-16,4 0-288 0,3 1-48 0,3 1-16 0,0 0 0 0,-1-2-144 15,3 3-48-15,0-2 0 0,0 1 0 16,0 1-352-16,0-1-80 0,-4 1-16 0,-1 0 0 15,-1 1-128-15,-2 0-16 0,1 4-16 0,1-3 0 16,0 4 16-16,-2 1 0 0,1-1 0 0,-22-6 0 16,46 18-32-16,-46-18 0 0,0 0 0 0,72 41 0 15,-72-41-144-15,0 0 160 0,65 44-160 0,-65-44 160 16,50 35-160-16,-50-35 0 0,58 38 144 0,-58-38-144 16,58 37 0-16,-58-37 0 0,67 31 0 0,-67-31 0 0,76 37 0 15,-76-37 0-15,73 40 0 0,-73-40 128 0,81 46-128 16,-81-46 144-16,76 45-144 0,-76-45 160 15,75 48 144-15,-75-48 16 0,75 53 16 0,-75-53 0 16,71 48 48-16,-71-48 16 0,84 52 0 0,-84-52 0 0,95 58-96 16,-95-58-32-16,85 56 0 0,-85-56 0 0,79 60-144 15,-79-60-128-15,86 65 144 0,-86-65-144 0,89 70 224 0,-89-70-48 16,82 70-16-16,-82-70 0 0,68 63-16 0,-68-63 0 16,58 58 0-16,-58-58 0 0,59 59-144 0,-59-59 0 15,54 58 144-15,-54-58-144 0,59 65 0 0,-59-65 144 16,61 74-144-16,-61-74 0 0,62 75 192 0,-62-75-192 15,61 77 192-15,-61-77-192 0,56 74 208 0,-56-74-64 16,52 66-16-16,-52-66 0 0,54 62-128 0,-54-62 0 16,44 50 0-16,-44-50 128 0,0 0-128 0,42 62 0 15,-42-62 0-15,0 0 128 0,46 54 160 0,-46-54 32 16,0 0 0-16,0 0 0 0,60 48 64 0,-46-41 0 16,1-3 16-16,-1-1 0 0,1-3-160 0,-1-2-48 15,-1 1 0-15,-3-2 0 0,-2 0-192 0,-2-1 0 0,-5 0 128 0,-1 1-12416 16,-4 0-2496-16</inkml:trace>
  <inkml:trace contextRef="#ctx0" brushRef="#br0" timeOffset="90628.05">20985 9241 14735 0,'-3'-1'1312'0,"1"1"-1056"0,0 1-256 0,1 2 0 0,-1-2 1600 0,-2 2 256 0,-4 3 48 0,-7 4 16 0,-4 4 528 0,-10 7 112 0,-3 3 32 0,-1 3 0 0,1 3-1344 0,2 2-272 0,2 2-48 0,3 1-16 0,1 4-80 0,5 2 0 0,7-1-16 0,7 0 0 15,5-40-176-15,14 74-16 0,-14-74-16 0,16 63 0 16,-16-63-112-16,14 52-32 16,-14-52 0-16,0 0 0 0,23 60-208 0,-23-60-32 15,0 0-16-15,8 53 0 0,-8-53-208 0,0 0 144 16,43 47-144-16,-43-47 128 0,0 0-128 0,0 0 0 0,0 0 0 0,49 47 128 15,-49-47-128-15,0 0 0 0,0 0 0 0,0 0 0 16,54 14 0-16,-54-14 0 0,0 0 0 0,0 0 0 16,38-3-320-16,-34 2-32 0,-3-2-16 0,2-2-17984 15</inkml:trace>
  <inkml:trace contextRef="#ctx0" brushRef="#br0" timeOffset="90954.73">21069 9675 16575 0,'2'0'736'0,"0"0"160"0,-2 0-720 16,1 0-176-16,1 0 0 0,-1 1 0 0,0 1 1792 0,2-1 320 0,-3-1 64 0,0 0 0 0,0 0 640 0,0 0 112 0,0 0 16 0,60 13 16 0,-60-13-1472 0,0 0-288 0,53 0-64 0,-53 0-16 0,41-6-400 0,-41 6-80 16,40-7 0-16,-40 7-16 0,41-8-288 0,-41 8-48 31,39-9-16-31,-39 9 0 0,0 0-96 0,44-3-32 16,-44 3 0-16,0 0 0 0,0 0-144 0,0 0 128 15,0 0-128-15,0 0 128 0,0 0-128 0,0 0-176 16,0 0 48-16,0 0 0 15,0 0-832-15,0 0-176 0,0 0-16 0,0 0-16656 0</inkml:trace>
  <inkml:trace contextRef="#ctx0" brushRef="#br0" timeOffset="91655.59">21577 9515 2751 0,'0'-3'256'0,"0"2"-256"0,2 0 0 0,-2-1 0 0,1 1 1360 0,0-2 240 0,2-1 32 0,0-3 16 0,4-5 1216 0,0 1 240 0,2-2 48 0,-1 4 16 0,1-3-560 0,0 1-112 16,-3 4-32-16,3 1 0 0,-2-2-832 0,4 1-160 15,4-2-48-15,4 1 0 0,-1 1-512 0,2 1-96 16,1 2-32-16,0 1 0 0,-2-1-288 0,-19 4-64 16,41 0-16-16,-41 0 0 0,0 0-80 0,49 3-16 15,-49-3 0-15,0 0 0 0,59 5-64 0,-59-5-32 16,0 0 0-16,0 0 0 0,60 23-64 0,-60-23-16 0,0 0 0 0,0 0 0 15,0 0-144-15,0 0 0 0,25 56 144 0,-25-56-144 16,0 0 0-16,-1 38 0 0,1-38 0 0,-7 31 0 16,1-14 0-16,6-17 0 0,-7 36 0 0,0-16 0 15,-9 1 0-15,-3 1-192 0,0 4 192 0,-3-2-192 16,-9 1-112-16,0-1-16 0,-2-1-16 0,2-3 0 31,1-2-368-31,3-2-64 0,3-4 0 0,0 1-16 0,2 1 400 0,2-1 64 0,2 0 32 0,4-4 0 16,4 1 288-16,1-1 0 0,4 1 0 0,0-3 0 15,2 0 0-15,2-2 144 0,2 2-16 0,-1-7 0 16,0 0 176-16,0 0 16 0,0 0 16 0,0 0 0 16,0 0 48-16,0 0 0 0,0 0 0 0,67 36 0 0,-67-36 96 0,0 0 32 15,56 4 0-15,-56-4 0 16,43 1-80-16,-43-1-16 0,44 2 0 0,-44-2 0 0,46 1-96 16,-46-1 0-16,47 2-16 0,-47-2 0 0,0 0-80 15,55 4-16-15,-55-4 0 0,0 0 0 0,52 6 816 0,-52-6 176 16,0 0 16-16,0 0 16 15,0 0-1552-15,54 4-304 0,-54-4-64 0,0 0-16 0,0 0 704 0,0 0 352 16,0 0-32-16,48 5-16 0,-45-5-128 0,-2 2-32 16,2-1 0-16,-2 1 0 0,-3-1-144 0,0 1 0 15,1 0 0-15,-1 0 0 16,-1-1-384-16,-1 1-128 0,0-1 0 0,-2 0-13184 16,1-1-2640-16</inkml:trace>
  <inkml:trace contextRef="#ctx0" brushRef="#br0" timeOffset="92128.69">22662 9678 20271 0,'6'0'1792'0,"-2"1"-1424"0,0 1-368 0,0-1 0 0,1 0 1728 0,-5-1 256 0,0 0 64 0,0 0 16 0,77 27-64 0,-77-27-16 0,68 31 0 0,-68-31 0 0,57 29-800 15,-57-29-160-15,0 0-48 0,66 36 0 16,-66-36-256-16,0 0-48 0,54 33-16 0,-54-33 0 15,0 0-304-15,0 0-64 16,59 32-16-16,-59-32 0 0,0 0-144 0,0 0-128 0,0 0 144 16,0 0-144-16,0 0 0 0,0 0 0 0,0 0 0 0,0 0 0 15,52 41 0-15,-50-41-336 0,-1 0 48 0,-2-1-12000 16,-1-3-2384-16</inkml:trace>
  <inkml:trace contextRef="#ctx0" brushRef="#br0" timeOffset="92389.98">23025 9542 31327 0,'-6'6'1392'0,"5"-3"272"0,0 1-1328 0,-2 0-336 0,1 0 0 0,0 2 0 0,-1 2 1168 0,-3 8 176 0,-5 9 16 0,-6 11 16 0,-6 6-304 0,-4-2-64 0,-1-2-16 0,-3-3 0 0,1-1-784 0,-1-1-208 16,-1-4 0-16,-1-3 0 0,4-2 0 0,2-5-304 15,3-2 48-15,3-1 16 0,5-5 240 0,6 1 0 16,5-5 0-16,2-3-144 0,3-1 144 0,4-2-192 16,2-1 192-16,3-1-192 15,1-2-1088-15,3-3-208 0,3 1-48 0,3-1-14080 16</inkml:trace>
  <inkml:trace contextRef="#ctx0" brushRef="#br0" timeOffset="93108.51">23603 9359 14735 0,'7'-9'1312'0,"-3"3"-1056"15,3 4-256-15,-1-3 0 0,0 2 1808 0,-2-2 304 0,6 1 64 0,4-5 16 0,10-4 592 0,7-4 112 0,4-2 32 0,-1 2 0 0,0 1-1696 0,-6 5-336 16,-4 2-64-16,-3 2 0 0,3 3-336 0,-1 3-64 16,-5 1-16-16,-18 0 0 0,0 0 32 0,0 0 16 15,0 0 0-15,53 58 0 0,-53-58-208 0,0 45-64 16,-5-20 0-16,-2 2 0 0,-1-1-192 0,-5 2 0 0,-4 4 0 16,0-2 0-1,3-5-336-15,-1-1-64 0,-1 2-16 0,-2-1 0 16,-1 2-112-16,0-4-32 0,2-2 0 0,3-3 0 0,1 1 432 0,1-5 128 15,4 0 0-15,-2-1 0 0,-3-1 0 0,4 0 192 16,0-5 0-16,3 0 0 0,6-7 48 0,0 0 0 16,0 0 0-16,-11 27 0 0,3-22-32 0,2-1 0 0,6-4 0 15,-6 9 0-15,-1-5 0 0,2-1 0 0,2 0 0 0,3-3 0 16,0 0 112-16,0 0 0 0,0 0 16 0,0 0 0 16,0 0-32-16,0 0-16 15,0 0 0-15,55 8 0 0,-55-8-32 0,0 0-16 0,0 0 0 0,52 3 0 16,-52-3-32-16,0 0 0 0,50 0 0 0,-50 0 0 15,0 0-16-15,45 0-16 0,-30-1 0 0,-15 1 0 16,0 0 16-16,55 1 0 0,-55-1 0 0,0 0 0 16,51 4 800-16,-51-4 160 0,0 0 48 0,45 6 0 31,-45-6-1696-31,0 0-336 0,0 0-64 0,57 8 0 0,-57-8 896 0,0 0 0 0,0 0 0 0,45 6 0 16,-45-6 160-16,0 0-32 0,0 0-128 0,0 0 192 0,0 0-192 0,0 0 0 15,0 0 128-15,48 4-128 0,-48-4-192 16,0 0-64-16,0 0-32 0,0 0 0 15,-5 10-608-15,0-8-128 0,5-2-32 0,0 0-18032 16</inkml:trace>
  <inkml:trace contextRef="#ctx0" brushRef="#br0" timeOffset="93705.79">24304 8935 12895 0,'1'1'1152'0,"0"-1"-928"0,1 2-224 0,1-1 0 0,-2 0 1280 0,3 2 224 0,-4-3 32 0,0 0 16 0,0 0 736 0,55 52 144 16,-55-52 16-16,38 53 16 0,-38-53-288 0,37 62-48 15,-37-62-16-15,37 69 0 0,-37-69-608 0,34 72-128 16,-34-72-32-16,25 76 0 0,-25-76-752 0,17 84-144 0,-17-84-48 0,9 86 0 16,-9-86-272-16,3 86-128 15,-3-86 128-15,-3 85-128 0,3-85 0 0,-5 72 0 16,5-72 128-16,-5 59-128 0,5-59 192 0,-7 48 16 0,7-48 0 0,-6 38 0 16,6-38 48-16,-7 36 0 0,7-36 0 15,-10 29 0-15,4-17-256 0,2-2 0 0,-1-2 128 0,-1 1-128 16,2-4 0-16,1-1-256 0,0 1 48 0,-1-1-12528 15,2-3-2496-15</inkml:trace>
  <inkml:trace contextRef="#ctx0" brushRef="#br0" timeOffset="94078.38">25564 9770 26719 0,'0'0'1184'0,"0"0"240"0,32 0-1136 0,-23 0-288 0,-1 0 0 0,-1 0 0 0,2 0 1344 0,8-3 192 0,-17 3 64 0,60-2 0 0,-22 1-960 0,-2-2-176 0,-4 2-32 0,-32 1-16 31,43 0-928-31,-43 0-192 0,0 0-48 0,0 0-8864 0,0 0-1776 0</inkml:trace>
  <inkml:trace contextRef="#ctx0" brushRef="#br0" timeOffset="94259.92">25459 9908 37775 0,'10'0'3360'0,"0"0"-2688"0,-10 0-544 0,0 0-128 0,24-1 576 0,-11-1 64 0,12 1 32 0,15-3 0 0,10 1-224 0,4-1-64 0,-2 1 0 0,-8 3 0 15,-7-2-944-15,-37 2-192 0,44 3-32 0,-44-3-16 0</inkml:trace>
  <inkml:trace contextRef="#ctx0" brushRef="#br0" timeOffset="96432.98">27174 9134 7359 0,'-8'-6'656'0,"3"3"-528"0,2 1-128 0,2-1 0 0,0 1 992 0,-1 1 160 0,1 0 48 0,1-2 0 0,0-3 1264 0,0 0 256 0,-2-1 48 0,2 3 16 0,2 0-160 0,1 0-16 16,-1 1-16-16,3 0 0 0,2 2-752 0,1-1-160 16,1 1-16-16,-9 1-16 0,29-2-768 0,-29 2-160 15,47-1-16-15,-17-1-16 16,2 1-480-16,1 1-80 0,-7 0-128 0,-26 0 176 0,51 4-176 0,-51-4 0 16,64 14 0-16,-64-14 0 0,72 36 0 0,-72-36 0 15,54 53 0-15,-54-53 0 0,28 58-144 0,-28-58 144 16,1 57 0-16,-9-32 0 0,-5-1-176 0,-2-1 176 15,-5-2-160-15,-3-4 160 0,2-1-272 0,-2-2 32 16,-1-2 16-16,0-2 0 0,2-1 64 0,-2-1 16 16,-2-1 0-16,-1-1 0 0,3-2 480 0,3-1 112 15,4-4 0-15,3-1 16 0,4-1 64 0,5 1 16 16,2-3 0-16,4 1 0 0,5-2-368 0,5-1-176 16,8-1 160-16,5 1-160 0,5-2 0 0,2 5 0 15,6 3 0-15,0 2 0 0,-3 2-320 0,-34-3 64 16,75 17 0-16,-75-17 0 15,80 31-368-15,-80-31-64 0,64 42-16 0,-64-42 0 16,45 50 64-16,-45-50 16 0,0 0 0 0,42 61 0 0,-42-61 176 0,0 0 48 0,9 60 0 0,-9-60 0 16,-19 43 400-16,5-25-160 15,-3-2 160-15,-4-4 0 0,-3-2 576 0,-3-1 240 0,2-5 32 0,-5-1 16 16,2-2 192-16,1-4 32 0,0 1 16 0,-1-3 0 16,0 0-368-16,-3-1-80 0,0 0-16 0,-1-1 0 15,3 0-448-15,1-1-192 0,5 2 176 0,6-1-13152 16,6 1-2624-16</inkml:trace>
  <inkml:trace contextRef="#ctx0" brushRef="#br0" timeOffset="98151.89">28921 9014 5519 0,'-1'1'496'0,"0"-1"-496"0,-1 0 0 0,1 0 0 0,-1 0 1488 0,1 0 208 0,-2 2 32 0,-3 0 16 0,1 3 752 15,-2 2 160-15,1 3 32 0,2 0 0 16,4-10-688-16,0 0-128 0,-6 49-16 0,6-49-16 16,0 0-416-16,10 76-80 0,-10-76 0 0,0 0-16 15,6 72-480-15,-6-72-80 0,0 0-32 0,24 68 0 16,-24-68-160-16,0 0-48 0,0 0 0 0,22 71 0 0,-22-71-32 16,0 0-16-16,0 0 0 0,0 0 0 0,30 62-80 15,-30-62-16-15,0 0 0 0,0 0 0 0,0 0-112 0,0 0-16 16,28 54-16-16,-28-54 0 0,0 0-80 0,0 0-16 15,0 0 0-15,0 0 0 0,0 0-144 0,0 0 160 0,0 0-160 16,0 0 160-16,0 0-160 0,0 0 0 16,0 0 0-16,0 0 0 0,13 53-192 0,-14-51-64 15,-2-2 0-15,1-2-16 16,1 2-832-16,-2-1-176 0,-1-2-16 0,0-1-10144 16,1 0-2016-16</inkml:trace>
  <inkml:trace contextRef="#ctx0" brushRef="#br0" timeOffset="98422.1">28691 9315 16575 0,'19'1'736'0,"-7"-1"160"0,7 0-720 0,-4 0-176 0,-4 0 0 0,2 0 0 0,-13 0 2464 0,44 2 464 0,-44-2 80 0,45 2 32 0,-15-2-384 0,8 3-80 0,3-1-16 0,14 0 0 16,10 3-992-16,4 0-208 0,-7 0-32 0,-8-1-16 16,-9-1-688-16,-8 1-144 0,-37-4-32 0,51 6 0 15,-51-6-224-15,0 0-48 0,37 2-16 0,-32-2 0 16,-1 0-160-16,-2 0 0 0,-1 0 0 0,-1 0 0 16,0 0 0-16,-1 0-256 0,-1 0 64 0,0 0 16 15,-4 0-976-15,-1 0-208 0</inkml:trace>
  <inkml:trace contextRef="#ctx0" brushRef="#br0" timeOffset="100241.41">30487 8765 17503 0,'2'-1'1552'0,"0"-2"-1232"0,-2 1-320 0,-2 2 0 0,2 0 1552 0,0-1 256 0,2-2 48 0,-2 0 16 0,1-1 1072 0,-4 1 192 15,1 2 64-15,-4 2 0 0,-2 2-1504 0,-5 3-288 16,-1 2-64-16,-5 8-16 0,-6 4-752 0,-8 8-160 0,-6 9-32 0,-4 8 0 0,2 9-112 0,1 2-16 31,3 3-16-31,7 1 0 0,9-4-240 0,3-2 144 0,2-5-144 0,5-3 128 16,5-4-128-16,6-42 0 0,2 76 0 16,-2-76 128-16,18 72 64 0,-18-72 0 0,31 67 0 0,-31-67 0 15,39 56-64-15,-39-56-128 0,43 48 192 16,-43-48-64-16,0 0-128 0,49 44 128 0,-49-44-128 0,0 0 128 15,0 0-128-15,0 0 0 0,0 0 144 0,50 28-144 16,-50-28 0-16,0 0 0 0,0 0-160 0,44 0 160 31,-44 0-896-31,25-10-80 0</inkml:trace>
  <inkml:trace contextRef="#ctx0" brushRef="#br0" timeOffset="100491.91">30456 9340 31327 0,'0'0'1392'0,"0"0"272"0,0 0-1328 0,0 0-336 0,0 0 0 0,0 0 0 0,0 0 1712 0,49 0 272 0,-49 0 48 0,52 2 16 0,-52-2-992 0,74-3-192 15,-36 0-32-15,-1 0-16 0,-37 3-432 0,66-6-96 16,-66 6-16-16,49-4 0 0,-49 4-128 0,0 0-16 15,37-3-128-15,-31 3 192 0,-1 0-192 0,0 0 0 0,-2 0 0 0,-1 2-160 32,0-2-928-32,-1 1-176 0</inkml:trace>
  <inkml:trace contextRef="#ctx0" brushRef="#br0" timeOffset="100808.54">31151 9059 28559 0,'-9'-7'1264'0,"5"4"272"0,0 2-1232 0,1-1-304 0,3 1 0 0,0 2 0 0,-2 1 432 0,2-2 16 0,0 0 16 15,0 0 0-15,-11 43 752 0,11-43 160 0,-8 47 32 0,8-47 0 0,-7 50-656 0,7-50-128 0,-9 52-32 0,9-52 0 0,-4 45-16 0,4-45 0 16,0 0 0-16,1 55 0 15,-1-55-224-15,0 0-48 0,0 0-16 0,24 51 0 16,-24-51-32-16,0 0 0 0,0 0 0 0,54 28 0 16,-54-28 0-16,0 0-16 0,51 9 0 0,-51-9 0 15,0 0 16-15,59 3 16 0,-59-3 0 0,0 0 0 0,50-2-96 0,-50 2-32 16,0 0 0-16,43-1 0 0,-43 1-144 0,0 0 0 16,0 0 0-16,43 3 0 15,-35-2-512-15,-2-1-48 0,1 1 0 0,1 1-18320 16</inkml:trace>
  <inkml:trace contextRef="#ctx0" brushRef="#br0" timeOffset="101042.19">31490 9021 31327 0,'-2'-11'1392'15,"2"6"272"-15,0 2-1328 0,2 2-336 0,-2 0 0 0,1 1 0 0,0 2 1584 0,2 3 240 0,-3-5 48 0,0 0 16 0,0 0-624 0,24 73-128 0,-24-73-32 0,7 69 0 0,-7-28-592 0,-1 3-112 0,-2-1-16 0,0 0-16 16,-1 0-112-16,1-4-32 0,0-1 0 0,-1-2 0 16,4-36-224-16,-5 66 176 0,5-66-176 0,-6 65 160 15,6-65-160-15,-4 55 0 0,4-55 0 0,0 45 128 16,0-45-128-16,0 0 0 0,0 53 0 0,0-53 0 31,0 0-528-31,0 0-48 0,0 0 0 0,0 0-18624 0</inkml:trace>
  <inkml:trace contextRef="#ctx0" brushRef="#br0" timeOffset="101427.32">31666 8714 15663 0,'-10'-11'1392'0,"6"5"-1120"0,1 2-272 0,2 1 0 0,2 3 3392 0,1 2 608 0,2 1 128 0,2 1 32 0,-6-4-2112 0,0 0-432 0,0 0-80 0,66 60 0 0,-66-60-576 0,44 51-128 16,-44-51 0-16,42 58-16 0,-42-58-352 0,41 68-64 15,-41-68-16-15,42 79 0 0,-42-79-64 0,29 60-32 0,-29-60 0 16,35 84 0-16,-35-84-32 0,35 99-16 15,-35-99 0-15,27 95 0 0,-27-95 0 0,19 93 0 0,-19-93 0 0,9 88 0 16,-9-88-96-16,3 79-16 0,-3-79 0 0,0 75 0 16,0-75-128-16,-4 60 0 0,4-60 0 0,-4 48 0 15,4-48 0-15,-7 39 0 0,4-25 0 0,-1-3 0 16,-1-2 0-16,1-2-320 0,0-2 48 0,0-2 16 31,1-2-576-31,1-1-128 0,1-2 0 0,1-3-17088 0</inkml:trace>
  <inkml:trace contextRef="#ctx0" brushRef="#br0" timeOffset="101695.08">32373 9366 35007 0,'2'-2'3120'0,"1"1"-2496"0,0 1-496 0,0 0-128 0,0 0 736 0,1 0 128 0,4 0 32 0,4-2 0 0,-12 2 64 0,34-2 0 0,-34 2 16 0,38-2 0 0,-38 2-640 0,35 0-128 15,-17 0-16-15,1 0-16 0,-19 0-48 0,32 2 0 0,-32-2 0 0,0 0 0 16,0 0 0-16,43 4 0 16,-35-3 0-16,-2 1 0 0,-2-1-128 0,-1 0-144 15,0 2 144-15,-3 0-208 16,0 0-1184-16,-2 0-224 0</inkml:trace>
  <inkml:trace contextRef="#ctx0" brushRef="#br0" timeOffset="101861.58">32412 9521 28559 0,'1'1'1264'0,"1"1"272"0,-2-2-1232 0,0 0-304 0,0 0 0 0,0 0 0 0,0 0 1792 0,0 0 320 0,0 0 48 0,0 0 16 0,58 21-752 0,-58-21-144 0,0 0-16 0,55 13-16 15,-55-13-928-15,0 0-176 0,54 10-144 0,-54-10 192 16,0 0-928-16,0 0-176 0,0 0-48 0,42 5-16400 16</inkml:trace>
  <inkml:trace contextRef="#ctx0" brushRef="#br0" timeOffset="102308.21">33186 8986 30399 0,'2'-2'2704'0,"0"2"-2160"0,1 2-544 0,0-2 0 0,-1 1 512 0,-1 0 0 0,2 2 0 0,-3-3 0 0,0 0 1040 0,0 0 208 0,0 0 32 0,18 67 16 16,-18-67-720-16,0 55-160 0,0-55-32 0,-8 60 0 15,8-60-208-15,-12 63-48 0,12-63-16 0,-11 60 0 16,11-60-160-16,-10 54-16 0,10-54-16 0,-8 54 0 16,8-54-144-16,-9 55-32 0,9-55 0 0,-5 49 0 0,5-49-64 0,-3 45 0 15,3-45-16-15,-2 48 0 16,2-48-176-16,0 0 160 0,0 64-160 0,0-64 160 15,0 0-160-15,0 0 0 0,3 54 0 0,-3-54 0 16,0 0 0-16,0 0 0 0,0 0 128 0,0 0-128 16,0 0 0-16,0 0 0 0,0 0 0 0,0 0 128 15,0 0-128-15,0 0 0 0,0 0 0 0,0 0 0 16,0 0 0-16,0 0-176 0,0 0 176 0,0 0-192 16,0 0-192-16,0 0-32 0,0 0-16 0,0 0 0 15,0 0-464-15,0 0-112 0,0 0-16 0,0 0-18352 16</inkml:trace>
  <inkml:trace contextRef="#ctx0" brushRef="#br0" timeOffset="102580.08">32791 9375 29487 0,'1'-4'2624'15,"0"1"-2112"-15,1 2-512 0,1 0 0 0,0-1 1984 0,-2 1 272 0,3 1 64 0,3-2 16 0,-7 2-960 0,0 0-192 0,47-4-32 0,-47 4-16 0,37-3-880 0,-37 3-256 0,0 0 0 0,42 0 128 31,-42 0-832-31,0 0-176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2-05T16:51:21.5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2-05T16:51:22.267"/>
    </inkml:context>
  </inkml:definitions>
  <inkml:trace contextRef="#ctx0" brushRef="#br0">5328 9439 0,'0'0'0,"0"0"16,0 0 0</inkml:trace>
  <inkml:trace contextRef="#ctx1" brushRef="#br0">1794 3234 10127 0,'0'-1'896'0,"0"-1"-704"0,2 1-192 0,-2 1 0 0,1 0 880 0,-1 0 144 0,0-1 16 0,2-1 16 0,-1 2 1696 0,-1 0 320 16,2 0 80-16,-2 3 16 0,0 1-640 0,1 3-128 0,-1 2-32 0,0-1 0 15,3 5-848-15,-2 0-176 0,3-1-48 0,-4-12 0 0,12 34-592 0,-12-34-128 16,20 40-32-16,-20-40 0 0,26 44-304 0,-26-44-64 16,36 45-16-16,-36-45 0 0,0 0-160 0,60 58 128 15,-60-58-128-15,0 0 128 0,61 52-128 0,-61-52 0 16,0 0 144-16,47 52-144 16,-47-52 0-16,0 0 0 0,39 53 0 0,-39-53 0 0,0 0 0 0,29 43 128 15,-29-43-128-15,0 0 0 16,0 0 128-16,26 40-128 0,-26-40 128 0,0 0-128 15,0 0 128-15,0 0-128 0,0 0 160 0,0 0-160 16,0 0 128-16,0 0-128 0,30 39 0 0,-30-37 0 16,0-1 0-16,0 1 0 0,0 1 0 0,-1-2 0 0,-2 0 0 0,0 1-128 15,0 1-16-15,0-2 0 16,1 2-688-16,-3-2-144 0,2-1-32 0,1 0-10736 0,-3 0-2144 16</inkml:trace>
  <inkml:trace contextRef="#ctx1" brushRef="#br0" timeOffset="315.37">2077 3094 5519 0,'1'-2'496'15,"1"0"-496"-15,-1 2 0 0,-1 0 0 0,0 2 1216 0,2-1 160 0,-1 2 32 0,-1-3 0 0,0 0 1792 0,0 0 352 0,18 49 80 0,-12-23 16 0,-2 3-864 0,-2 7-160 0,1 3-48 0,-5 6 0 16,-1 5-736-16,-2-1-160 0,-4 1-16 0,-1-4-16 16,-1 0-800-16,-2-3-144 0,-2-2-48 0,-1-3 0 15,1-5-384-15,-1-1-80 0,-2 2 0 0,-1-1-16 16,0-2-48-16,-1-1-128 16,0-5 192-16,2-2-64 0,-1-4-128 0,4-2 0 0,1-4 0 0,2-4 0 15,3-2 0-15,0-3 0 0,2-3 0 0,3-1 0 0,-1 0 0 0,4-3 0 0,1-1 0 0,3-1-176 31,0-3-96-31,2 0-32 0,2-3 0 0,3-3-11984 0,3-3-2416 16</inkml:trace>
  <inkml:trace contextRef="#ctx1" brushRef="#br0" timeOffset="769.24">2598 3551 10127 0,'3'0'896'0,"0"-2"-704"0,-2 2-192 0,-1 0 0 0,2 0 1312 0,1-1 224 0,-3 1 64 0,0 0 0 0,0 0 1536 0,0 0 304 0,0 0 64 0,60-4 16 16,-60 4-1184-16,0 0-224 0,0 0-64 0,0 0 0 15,71 12-960-15,-71-12-192 0,0 0-32 0,0 0-16 0,62 16-448 16,-62-16-80-16,0 0-32 0,0 0 0 0,69 14-288 0,-69-14 0 16,0 0 0-16,0 0 0 0,65 0 0 0,-65 0 0 15,0 0 0-15,0 0 0 0,0 0 0 0,48-14 0 16,-42 11 0-16,-2 0 0 16,-2 2-608-16,-1-1-32 0,-2 1 0 0,-1 1-10784 15,-2 1-2160-15</inkml:trace>
  <inkml:trace contextRef="#ctx1" brushRef="#br0" timeOffset="1052.99">2635 3799 11967 0,'0'0'1072'0,"0"0"-864"16,0 0-208-16,0 0 0 0,0 0 992 0,0 0 160 0,0 0 16 0,0 0 16 0,0 0 2176 0,0 0 432 0,64 22 96 0,-64-22 16 0,0 0-1728 0,0 0-320 0,58 2-80 0,-58-2-16 0,0 0-688 15,0 0-144-15,57 2-32 0,-57-2 0 0,0 0-432 0,0 0-80 16,0 0-32-16,70 1 0 0,-70-1-192 0,0 0-32 16,0 0-128-16,0 0 192 0,0 0-192 0,0 0 0 15,0 0 128-15,0 0-128 0,55-4-176 0,-57 3-80 16,-1-1 0-16,-1 1-17984 15</inkml:trace>
  <inkml:trace contextRef="#ctx1" brushRef="#br0" timeOffset="2471.52">3620 1721 3679 0,'1'-1'320'0,"-1"-1"-320"0,-1 1 0 0,-1-1 0 0,2 0 1376 0,-1 0 208 0,1-1 32 0,-2-2 16 0,1-1 464 0,-2-1 80 0,2 1 32 0,-2 1 0 15,2 2-432-15,1 2-96 16,-2-1-16-16,2 5 0 0,2 1-160 0,-1 2-32 16,0 1-16-16,2 4 0 0,0 3-48 0,0 2-16 15,0 1 0-15,-1 3 0 0,-2-20-176 0,9 43-48 0,-9-43 0 0,8 44 0 16,-5-21-464-16,0 1-80 16,0 1-32-16,-2 2 0 0,2 3-256 0,0 2-48 0,0 2-16 0,0 1 0 0,1 4-112 15,1 2-32 1,1 1 0-16,1 0 0 0,0-1-128 0,-1-1 128 15,0-2-128-15,-1-3 128 0,-1-4-128 0,1 0 160 0,-2 1-160 0,-1 1 160 0,3 1-160 0,-4 0 128 16,0 2-128-16,1-1 128 0,-1-3-128 0,1 1 0 31,-1-1 0-31,0 2 128 0,1-3-128 0,-1 0 0 16,1 1 0-16,-2-3 0 0,0-1 0 0,0-1 0 0,-2 0 128 0,2 0-128 16,-1-6 0-16,-1 2 0 0,2-1 0 0,-1 2 0 15,-2 2 0-15,2 2 0 0,-2 3 0 0,2 3 0 16,-2-1 0-16,0 0 0 0,0 3 0 0,-1-1 0 0,-2 3 0 0,1 0 0 15,-3-2 0-15,0-1 0 16,0-4 0-16,0 0 0 0,0 2 0 0,1-1 128 0,0 1 0 0,0-4 0 16,3 1 0-16,-2 3 0 0,0 3-128 0,2 2 0 15,0 3 0-15,1 0 0 0,0 2 0 0,2-2 0 16,1 0 0-16,0 0 0 0,1-3 0 0,1-1 0 16,-2-5 0-16,1 3 0 0,2 5 0 0,0 1 0 15,-1 3 0-15,1 1 128 0,2-1-128 0,0-2 0 16,-1 3 0-16,1 2 128 0,-3-2-128 0,1-3 0 15,0 1 0-15,-1-5 0 0,0-3 0 0,0 1 0 0,-1-1 0 16,2-1 0-16,0 3 0 0,0-2 0 0,1 3 0 0,-1 0 0 31,1 0 0-31,0-1 0 0,-1-2 0 0,-2-1 0 0,1-4 0 0,-1-3 0 0,-1-2 0 0,-1-1 0 16,1 0 0-16,-3 0 0 0,2 2 0 0,-4-2 0 16,3 0 0-16,-1-2 0 15,1-2 0-15,1 1 0 0,-1 3 0 0,2 0 0 0,0 0 0 0,0 2 0 16,0-1 0-16,0-1 0 15,2 3 0-15,-2-1 0 0,1-1 0 0,-2-1 0 16,1 1 0-16,0-2 0 0,0 0 0 0,0-4 0 16,0 1 0-16,0-3 0 0,0-1 0 0,0-1 0 0,0-15-128 0,1 28 128 0,-1-28 0 0,2 30 0 15,-2-19-144-15,0 2 144 0,0-2 0 16,0 2 0-16,0 0 0 0,-2 1 0 16,1 0 0-16,-1 0 0 0,2-2 0 0,-2 0 0 0,0 2 0 0,1 3 0 15,1-1 0-15,0 1 0 0,0 0 0 0,1 1 0 16,-1-18 0-16,4 31 0 0,-4-31-128 0,6 27 128 15,-6-27 0-15,0 0 0 0,10 30 0 0,-10-30-128 16,0 0 128-16,0 0 0 16,0 0 0-16,11 31 0 0,-11-31 0 0,0 0 0 0,0 0 0 0,0 0 0 15,0 0 0-15,9 29 0 16,-9-29 0-16,0 0 0 0,0 0 0 0,0 0 0 0,0 0 128 0,0 0-128 0,0 0 0 0,0 0 0 16,0 0 0-16,0 0 128 0,46 32-128 0,-46-32 0 31,0 0 0-31,0 0 0 0,0 0 0 0,0 0 0 0,61-6 0 0,-61 6 0 0,0 0 0 0,0 0 0 15,0 0 0-15,62-7-128 0,-62 7 128 0,0 0 0 16,0 0 0-16,67 0 0 16,-67 0-128-16,0 0 128 0,60 4 0 0,-60-4 0 0,0 0 0 0,67 9 0 15,-67-9 0-15,0 0 0 16,59 4 0-16,-59-4 0 0,0 0 0 0,0 0-128 0,71 1 128 0,-71-1 0 16,0 0 0-16,0 0 0 0,0 0 0 0,59 0 0 15,-59 0 0-15,0 0 128 16,0 0-128-16,0 0 192 0,0 0 0 0,0 0-16 15,0 0 0-15,0 0 0 0,4-12-48 0,-6 9-128 16,-3-2 192-16,1 1-64 0,0 0-288 0,0 0-64 16,-1 1-16-16,-2-1 0 15,2-1-800-15,-1 1-176 0</inkml:trace>
  <inkml:trace contextRef="#ctx1" brushRef="#br0" timeOffset="4112.43">3607 1779 10127 0,'-7'0'896'0,"4"0"-704"15,2 0-192-15,-1 1 0 0,2-1 912 0,0 2 160 0,2-2 16 0,0 1 16 0,3 1 848 0,3-1 160 0,3 1 48 0,5-2 0 0,2 0-80 0,2-2-16 16,3-1 0-16,-1 0 0 0,2 1-784 0,0-3-176 16,0 1-16-16,-1-3-16 0,-2 1 112 0,-1 2 32 0,-2-1 0 0,-1 2 0 15,-1 0-448-15,-1 0-64 16,-2 2-32-16,0-1 0 0,-2 4-272 0,-1-1-48 0,1 1-16 0,-1 0 0 15,-1 3-208-15,-1-3-128 0,1 3 160 0,-2-1-160 16,0 2 0-16,0-2 0 0,-2 0 0 0,1 0 0 16,-2-1 0-16,1 0 0 0,-3 0-192 0,0 0 192 15,1-1-832-15,-3 0-48 0,1 1-16 0,-1-1-16448 16</inkml:trace>
  <inkml:trace contextRef="#ctx1" brushRef="#br0" timeOffset="5292.48">4322 2021 911 0,'0'-2'0'0,"0"2"0"0,0 0 0 0,0-1 0 0,0 1 688 0,0 0 48 0,0 0 16 0,0-2 0 0,0 2 656 0,0 0 128 0,1-1 16 0,1 0 16 0,-1-1-288 15,2 1-64-15,0-1-16 0,-1 0 0 16,3-1 256-16,-1-2 48 0,0 1 16 0,2 0 0 16,-2-2 48-16,2 1 16 0,1-1 0 0,0-1 0 15,3-2-160-15,0 1-16 0,1 0-16 0,0-2 0 0,2 1-560 0,1-1-128 16,3 0 0-16,0 1-16 0,0 0-432 0,0 2-96 0,-2 0-16 0,2 1 0 15,-1 1-144 1,-1 2 0-16,0 0 0 0,-3 3 0 16,1 0-144-16,0 3 144 0,-2 1 0 0,-1 0 0 15,0 3-160-15,-2 0 160 0,1 3-128 0,-9-10 128 16,0 0-208-16,0 0 32 0,21 67 16 0,-20-50 0 16,-1 4-320-16,0 0-64 0,-3-1-16 15,2 1 0-15,-3 2-336 0,0 1-80 0,-3-2-16 0,-1 1 0 0,-1-1 528 0,-1 0 96 16,-4-1 32-16,-2 0 0 0,2-1 336 0,-3-2 0 15,0-1 0-15,-1-1 0 0,1-1 272 0,-2 1 32 16,1-2 0-16,1-1 0 0,1-1 304 0,4-3 64 16,0-1 16-16,3-1 0 0,-1 0-160 0,3-1-16 15,0-2-16-15,2 0 0 0,1-1 320 0,3-1 64 0,-1-1 16 16,2 1 0-16,0-2-64 0,2 0 0 16,0 0 0-16,1 0 0 0,2-2-320 0,-1 2-80 15,3-1-16-15,0-1 0 0,3 1-144 0,1-1-16 16,2 1-16-16,0 1 0 0,2 0-240 0,-1 0 128 0,2 3-128 0,-2-2 0 15,1 2 128-15,1 0-128 0,-16-3 0 0,0 0 0 16,52 13 128-16,-52-13-128 0,0 0 0 0,0 0 0 16,58 17 144-16,-41-15-144 0,-4 1 128 0,1 0-128 15,-1 0 128-15,-1-2-128 0,1 2 128 0,-3-3-128 16,-2 2 160-16,-1-2-160 0,-1 0 192 0,0 0-192 16,-2 0 128-16,0 0-128 0,-1-2 0 0,0 2 0 15,0-1-192-15,-2-1-160 0,2 1-32 0,-3-1-11312 16,1 1-2256-16</inkml:trace>
  <inkml:trace contextRef="#ctx1" brushRef="#br0" timeOffset="6338.58">4464 3599 6447 0,'-1'0'576'0,"1"0"-576"0,0 0 0 0,-1 0 0 0,1 0 1376 0,0 0 160 0,0 0 48 0,-2 0 0 0,2 1 832 0,2-1 160 0,-1 0 48 0,2-1 0 0,1 1-960 0,0-2-176 15,3-1-32-15,0 1-16 16,2-1-32-16,-1-1-16 0,4-2 0 0,-2-1 0 16,1 1-224-16,0-1-32 0,0 0-16 0,-1-1 0 15,0 1-384-15,0-2-80 0,0-1-16 0,-2-1 0 16,1 0-144-16,-1-1-48 0,-1 1 0 0,1 0 0 0,-4 1-160 0,0-2-32 0,-1 3-16 0,0-1 0 15,-2 1-64-15,1-1-16 0,-2 2 0 0,0-2 0 32,-2 3-32-32,1-2 0 0,1 4 0 0,-2-1 0 15,1 2-128-15,1 0 0 0,0 1 0 0,-2 0 128 16,2 2-128-16,0 1 0 0,0 1 0 0,0 0 0 16,0 4 0-16,0 0 0 0,0 2 0 0,2 5 0 15,-2 0-176-15,0 5 176 0,-2 3-128 0,2 1 128 16,0 2-160-16,0 0 160 0,0 1-192 0,0-3 192 0,0-3-304 15,2 2 48-15,-1 2 16 0,1-2 0 0,-1 0-32 0,1-3-16 16,-1 0 0-16,0-2 0 0,-1 0 288 0,2-3 0 16,1 1 0-16,-2 1 0 0,0-3 0 0,2 1 0 15,-1-4 0-15,-1 1 0 0,0-1 0 0,2 1-128 16,-1-1 128-16,1 1 0 0,-2 1 0 0,2-1 0 0,0-2 0 0,-2 1 0 16,0-3 0-16,1 1 0 15,-2-1 0-15,1 0 0 0,-1 0 160 0,0 0-160 16,0-1 160-16,0 0-160 0,0-1 128 0,2 0-128 0,-2-2 0 0,0 1 0 15,1 0 0-15,-1-2 0 0,0 2 0 0,0-2 0 16,0 0 0-16,1 0-160 0,-1 0 32 0,-1 0 0 31,1 0-832-31,-1 0-144 0,-2 0-48 0,0 0-15040 0</inkml:trace>
  <inkml:trace contextRef="#ctx1" brushRef="#br0" timeOffset="6646.43">4384 3997 10127 0,'3'0'896'0,"0"0"-704"0,-1 0-192 0,1 0 0 0,1 0 1424 0,2-1 256 0,4 1 48 0,5-2 16 0,-15 2 1280 0,47-4 256 0,-47 4 48 0,57-4 16 0,-29 1-1168 0,0 0-224 16,0 2-48-16,-1-2-16 0,-1 0-592 0,-1 2-112 15,-2-2-32-15,-2 1 0 0,-4 1-448 0,0 0-112 16,0-1-16-16,-2 2 0 0,-1-1-304 0,-2 1-64 16,-1 0-16-16,0 0 0 0,-1-2-192 0,-3 2 144 0,2 0-144 0,-2 0 128 15,-2 0-128-15,0 0 0 16,-1 0 0-16,-1 0 0 0,0 0 0 0,-1 0-256 16,0-1 64-16,-2 1 16 15,0 0-1168-15,-2 1-224 0</inkml:trace>
  <inkml:trace contextRef="#ctx1" brushRef="#br0" timeOffset="7566.69">4577 4752 5519 0,'2'-2'496'0,"-2"2"-496"0,1 0 0 0,1 0 0 0,-2 0 784 0,0 0 64 0,1 2 16 0,2-1 0 0,1 0 992 0,3 1 192 0,3-1 32 0,3 1 16 0,1-4-192 0,3 1-48 0,1-2 0 0,1-1 0 15,0-2-80-15,3 0-32 16,-3-1 0-16,1 0 0 15,-2 0-224-15,1 0-48 0,-4 1-16 0,-1 1 0 16,-1 1-496-16,-1 1-112 0,-3 0-16 0,0 2 0 0,-1-1-368 0,-1 2-80 16,0 0 0-16,1 2-16 0,-3-1-160 0,-1 2-16 15,1 0-16-15,-1 1 0 0,0 0-48 0,0 3-128 0,1 0 192 0,-4 4-64 16,2 2 0-16,-3 4-128 16,-2 3 192-16,1 3-64 0,-3 1 0 0,0 1 0 15,-1 2 0-15,1 2 0 0,-2 4-128 0,-1-2 0 16,3 0 0-16,0-4 128 0,1 0-128 0,2-5 0 15,1-3 0-15,0-2 0 0,0-2 0 0,0 1 0 0,0-3 0 0,-2-2 0 16,2-1 0-16,-1 0 0 16,-1-2 0-16,0-1 0 0,-1 0 0 0,0 0 192 15,0-1-64-15,0 0 0 0,0-1-128 0,1-2 192 16,-1 0-192-16,1-2 192 0,1 1-192 0,0-2 0 0,-1 0 0 0,2 0 128 16,-1-3-128-16,1 0 0 0,0 0 0 0,0-2 0 15,0-1-272-15,0 0-48 16,0-2 0-16,0-1 0 15,1-1-1552-15,1-1-320 0</inkml:trace>
  <inkml:trace contextRef="#ctx1" brushRef="#br0" timeOffset="7782.83">4617 5016 14735 0,'8'-5'640'0,"-2"4"160"0,0 0-640 0,-1-1-160 0,0 2 0 0,0 0 0 0,2 0 2000 0,6 0 368 0,7 2 80 0,-20-2 16 0,56 2-32 0,-56-2 0 0,62 6 0 0,-62-6 0 0,56 9-1200 0,-56-9-240 16,0 0-48-16,65 12-16 0,-65-12-256 0,0 0-48 15,0 0-16-15,57 17 0 0,-47-14-240 0,0 0-48 0,-1 1-16 0,-1-2 0 16,-1-2-304-16,-1 1 0 16,0-1 128-16,-4 1-128 0,3-1-240 0,-4-1-96 15,0 0-32-15,1-2-10992 16,-4 1-2208-16</inkml:trace>
  <inkml:trace contextRef="#ctx1" brushRef="#br0" timeOffset="8240.07">4519 6033 9215 0,'3'0'816'0,"0"0"-656"0,0 1-160 0,0-1 0 0,0 2 1584 0,-1-2 272 0,5 1 64 0,5 2 16 0,-12-3 656 0,0 0 128 0,55 11 32 0,-55-11 0 0,0 0-896 0,59 7-160 0,-40-7-32 0,-2 0-16 15,1 0-336-15,-3-3-64 0,-3 2-16 0,0 0 0 16,0-2-400-16,-1 0-96 16,0 0-16-16,-4 2 0 0,-1 1-400 0,0-2-96 15,-2 2-16-15,0 0 0 0,-1 0-368 0,-2 2-80 16,1-1-16-16,-1 1-17168 0</inkml:trace>
  <inkml:trace contextRef="#ctx1" brushRef="#br0" timeOffset="8856.75">5001 5886 13823 0,'7'-11'608'0,"-3"5"128"0,1 0-592 15,-1 1-144-15,-3 0 0 0,1 3 0 0,1-3 1904 0,2-2 336 0,4-1 80 0,3-8 16 0,4 1-144 0,1-1-16 0,-2 4-16 0,2-1 0 0,0 4-896 0,0 1-176 16,0 2-48-16,-1 3 0 0,1 2-208 0,-2 2-32 16,-15-1-16-16,0 0 0 0,0 0-416 0,0 0-96 15,65 47-16-15,-65-47 0 0,0 0-256 0,0 0 0 0,24 69 0 0,-24-49 0 16,-1 4 0-16,-3-1-144 15,1-4 16-15,-3 4 0 16,-1 0-448-16,-1 2-64 0,-1 0-32 0,-1 1 0 0,3-4-720 16,-1 1-144-16,-2 0-16 0,-1-2-16 15,-2-1 224-15,0-1 32 0,0 0 16 0,-1-4 0 0,2-1 912 0,-3-1 192 0,1 0 48 0,0-2 0 16,1-1 384-16,1-1 80 16,0-2 0-16,4-3 16 0,0 0 960 0,0-1 192 0,4-2 48 0,0-1 0 15,1 0-272-15,2-1-48 0,-1 1-16 0,2-1 0 16,2-1-288-16,2-1-48 0,0 0-16 0,2 2 0 0,0-2-416 0,1 0-96 15,0 2-16-15,3 0 0 16,-2-1-192-16,2 1-128 0,1 1 160 0,1 0-160 0,-1 0 0 0,0 1 0 16,2-1 0-16,0 0 0 15,-1 2 0-15,2-2 0 0,1 0 0 0,0-2 0 16,1 2 0-16,-1-1 0 0,1-1 0 0,-1 1 144 16,-1 0 64-16,0 1 16 0,2 0 0 0,-2-2 0 15,0 2-32-15,-1-1 0 0,2-1 0 0,0 1 0 16,-1-1-192-16,-2 0 144 0,1 0-144 0,-2-1 128 15,1 1-128-15,-1-1 192 0,-1 1-192 0,-2 0 192 0,0 0-48 0,-3 1 0 16,1 1 0-16,-3 0 0 0,-1 0-144 16,0 0 0-16,-1 0 144 0,-1 0-144 15,0 1-256-15,-3-1-128 0,1 0-32 0,-3 2-17904 16</inkml:trace>
  <inkml:trace contextRef="#ctx1" brushRef="#br0" timeOffset="10177.41">5086 1593 6447 0,'1'0'576'0,"-1"0"-576"0,0 0 0 0,0 0 0 0,2 0 1088 0,-2 1 96 0,1-2 32 0,2 2 0 0,3 0 1216 0,1 2 240 0,1-1 48 0,5 0 16 0,1 0-528 0,2-1-96 0,-16-1-32 0,0 0 0 0,58 3-304 0,-37-3-64 0,1 2-16 0,-1-2 0 0,3 1-480 0,-1 0-112 16,0-1-16-16,-1 0 0 15,-1 2-464-15,1-1-112 0,-22-1 0 0,0 0-16 0,59 7-272 0,-59-7-48 16,0 0-16-16,58 9 0 0,-58-9-160 0,0 0 0 16,58 8 0-16,-58-8 0 15,0 0 0-15,56 7 0 0,-39-5 0 0,-17-2 0 0,0 0 0 16,50 7 0-16,-50-7 0 0,0 0 0 0,0 0 0 0,51 10 0 16,-42-8 0-16,0 1 0 15,-2 0 192-15,-1 0-32 0,-1 1-16 0,-2 0 0 16,1 1-144-16,-2 0 128 0,-2 1-128 0,0 2 128 0,-2 1-128 0,0 2 0 15,-1 3 0-15,0 3 0 0,-1 0 0 0,1 3 0 16,-1 1 0-16,1 0 0 0,0-1 0 16,2 1 0-16,1-21 0 0,-2 48 0 15,-1-22 0-15,0 1 0 0,2 0 0 0,0 1 0 0,-1 1 0 16,-2 4-176-16,-4 4 48 0,0 1 0 0,4 4-16 0,1 5 0 16,2 2 0-16,7 1 0 0,-6-50 144 0,19 92 0 15,-16-43 0-15,-3-49-128 0,23 96 128 0,-23-96 0 16,28 96 0-16,-28-96 0 0,20 103 0 0,-10-48 0 15,2 2 0-15,-12-57 0 0,30 103 0 0,-30-103 0 16,31 97 0-16,-31-97 0 0,33 98 0 0,-33-98 0 16,31 103 160-16,-18-48-160 0,-1 3 176 0,-2-3-176 0,-1 0 192 15,-9-55-192-15,11 86 144 0,-11-86-144 16,10 91 0-16,-3-39 144 0,1 6-144 0,-1 6 0 16,0-2 0-16,-4 0 0 0,-4-4 0 0,1-2 0 15,3 0 128-15,-2-6-128 0,1-6 0 0,0 3 0 16,1 4 0-16,1 4 0 0,5 5 0 0,-2 0 0 15,0-2 0-15,-3-3 0 0,-1-4 0 0,0-3 0 0,0 1 128 0,-3-49-128 16,7 85 0-16,-3-43 0 0,2 4 0 0,-1 3 0 16,0 3 0-16,2-2 0 0,-7-50 0 0,15 93 0 15,-11-48 0-15,-4-2 0 0,-2 0 0 0,0-6 0 16,1-7 0-16,-1 4 0 0,1 7 0 0,1 4 0 16,0 4 0-16,3-2 0 0,-2 0 0 0,2-5 0 15,-3-42 0-15,10 80 0 0,-10-80 0 0,20 77 0 16,-20-77 0-16,5 72 0 0,-5-72 0 0,10 70 0 15,-10-70 0-15,13 70 0 0,-13-70 0 0,13 62 0 16,-13-62 0-16,14 59 0 0,-14-59 0 0,14 55 0 0,-14-55 0 0,14 57 0 16,-14-57 0-16,11 52 0 0,-11-52 0 0,0 0 0 15,12 61 0-15,-12-61 0 0,0 0 0 0,0 0 0 16,28 68 0-16,-28-54 0 0,-4-3 0 0,-2-1 0 16,3-2 0-16,2-1 0 0,5-1 144 0,-4-2-144 15,-4-1 160-15,-2 0-160 0,3-2 384 0,-1-1-32 16,1-1 0-16,-2 0 0 0,0-1 32 0,-2-1 0 15,-1-1 0-15,1 0 0 0,2 0-80 0,-4-1-16 16,-7 3 0-16,-2-1 0 0,2 1-128 0,-5 1-32 16,-3 1 0-16,-2 1 0 0,1 2-128 0,1 0 0 15,-1 1 144-15,-1 0-144 0,1 1 0 0,1 2 0 0,1-2 0 0,1 1 128 16,3 0-128-16,2-1 0 0,3-2-128 0,1 1 128 16,1-1-256-16,0 0 48 15,1 1 0-15,-2-2 0 16,2 1-208-16,0-2-32 0,1 0-16 0,0-1 0 0,0 2-256 15,0-4-48-15,2 2-16 0,1-1-17712 0</inkml:trace>
  <inkml:trace contextRef="#ctx1" brushRef="#br0" timeOffset="11232.96">9962 2702 2751 0,'-1'-6'256'0,"1"2"-256"0,0 1 0 0,0 0 0 0,0 2 1808 0,0 1 320 0,0-2 64 0,1 1 16 0,-1-1 528 0,3 2 96 0,-1 0 32 0,-2 3 0 16,0 3-304-16,0 2-48 0,-2 4-16 0,1 2 0 0,-1 6-944 0,2 5-192 16,0 3-32-16,0 6-16 15,2 6-208-15,-1 5-32 0,3 3-16 0,-1-1 0 16,2-4-528-16,0 1-96 0,1 1-32 0,1 2 0 16,3 0-400-16,-2-2 0 0,1 0 0 0,-1-4 0 15,-1-4 0-15,-7-37 0 0,12 65 0 0,-12-65 0 16,7 55 0-16,-7-55 192 0,0 45-64 0,0-45 0 0,-3 42 128 0,1-23 32 15,0 1 0-15,0-3 0 0,-1-1-288 0,0 0 128 16,2 1-128-16,0-3 0 0,-1 0 0 0,-1-2 0 16,2-3-160-16,0-2 160 15,1-7-624-15,-2 10 0 0,2-8 0 0,0-2 0 16,2-2-848-16,-2 0-192 0</inkml:trace>
  <inkml:trace contextRef="#ctx1" brushRef="#br0" timeOffset="11652.33">10273 2724 11967 0,'2'-4'528'0,"-1"1"112"0,3 2-512 0,-1-1-128 0,0 2 0 0,-2 2 0 0,1-1 2048 0,-2-1 384 0,0 0 80 0,0 0 16 0,0 0 320 0,46 50 64 0,-46-50 16 0,20 52 0 0,-20-52-1200 0,13 70-256 16,-12-29-32-16,-1 3-16 0,-1 0-480 0,-2 0-112 0,0-3 0 0,2 4-16 15,-2 2-384-15,2-2-80 16,1 0-16-16,1-1 0 0,0-2-192 15,2-1-144-15,-1-1 192 0,0-5-192 0,-2-35 144 0,6 61-144 16,-6-61 0-16,1 48 144 0,-1-48-144 0,0 44 0 0,0-44 0 16,-1 35 0-16,1-35 0 0,-3 30 0 15,3-30 0-15,-3 22 0 0,3-22 0 0,0 0 0 16,0 0 128-16,-2 29-128 0,2-29 0 0,0 0 0 16,0 0 0-16,-3 15 128 0,1-14-128 0,1-1-224 15,0 2 48-15,-2-4-12064 16,0 1-2416-16</inkml:trace>
  <inkml:trace contextRef="#ctx1" brushRef="#br0" timeOffset="12253.39">10717 3118 13823 0,'0'0'1216'0,"0"0"-960"0,0 0-256 0,0 0 0 0,0 0 1552 0,0 0 272 0,0 0 48 0,0 0 16 0,45 53 736 0,-45-53 160 0,38 42 32 0,-38-42 0 0,42 49-1184 0,-42-49-224 0,43 48-64 0,-43-48 0 0,39 46-608 0,-39-46-128 0,40 39-32 0,-40-39 0 15,0 0-224-15,54 57-48 0,-54-57-16 0,0 0 0 0,48 56-96 0,-48-56-32 16,0 0 0-16,43 51 0 0,-43-51-160 0,0 0 0 15,41 41 0-15,-41-41 0 16,0 0 0-16,0 0-144 0,44 37 0 0,-44-37 0 16,0 0-160-16,0 0-16 0,0 0-16 0,0 0 0 0,0 0 208 0,0 0 128 15,0 0-160-15,0 0 160 16,0 0-640-16,0 0-16 0,0 0-16 0,0 0-15248 16</inkml:trace>
  <inkml:trace contextRef="#ctx1" brushRef="#br0" timeOffset="12565.14">11097 2991 23951 0,'1'-10'1056'0,"-1"5"224"0,2 0-1024 0,-2 1-256 0,0 3 0 0,0-1 0 0,-2 2 2176 0,1-1 368 16,-1 1 80-16,-1 0 0 0,-2 3-656 0,-2 4-144 0,-2 4-32 0,1 3 0 0,-2 5-1040 0,0 2-224 16,2-3-32-16,-2 8-16 0,0 5-160 0,-4 8-48 0,0 9 0 0,-2 6 0 15,-1 4-80-15,2-2-32 16,0 0 0-16,4-8 0 0,1-7-160 0,0-6 0 0,2-5 0 0,1-5 0 16,1-5 128-16,2-2-128 0,-2-1 128 15,1-3-128-15,0-1 128 0,3-3-128 0,-3-3 0 0,2 0 128 16,1-3-128-16,0 0-224 0,1-1 48 0,2-3 16 31,1 0-560-31,-1-1-112 0,-1 1-32 0,0 0-17424 0</inkml:trace>
  <inkml:trace contextRef="#ctx1" brushRef="#br0" timeOffset="13063.31">11515 2502 14735 0,'4'-2'1312'0,"-1"0"-1056"0,-2 2-256 0,-1 0 0 0,0 0 1424 0,0 2 240 0,2-1 32 0,-1 2 16 0,-1-3 1744 0,0 0 368 0,0 0 64 0,6 45 16 0,-6-25-1840 0,-2 5-352 15,2 6-80-15,-1 9-16 16,1 6-912-16,-1 11-176 0,1 7-32 0,0 3-16 15,-2-2-224-15,4-2-64 0,-2-4 0 0,1-5 0 16,-1-4-192-16,0-3 0 0,1 0 0 0,-1-4 0 16,2 0 240-16,-2-5-48 0,0-3-16 0,0-4 0 0,-2-1-16 15,2-2 0-15,0-28 0 0,-1 47 0 16,1-47-160-16,-1 37 128 0,1-37-128 0,1 32 128 0,-1-32-128 0,0 0 0 16,0 0 0-16,8 43 0 15,-8-43 0-15,0 0 0 0,0 0 0 0,0 0 0 0,0 0-320 0,0 0 48 16,0 0 16-16,0 0 0 15,0 0-384-15,0 0-80 0,0 0-16 0,0 0-17904 16</inkml:trace>
  <inkml:trace contextRef="#ctx1" brushRef="#br0" timeOffset="13511.19">11837 2560 6447 0,'0'-1'576'0,"0"0"-576"0,1 1 0 0,-1 0 0 0,0 0 1408 0,0 0 160 0,0 0 32 0,0 0 16 0,0 0 1728 0,0 2 352 0,0 4 64 0,2 1 16 0,-2 4-1504 0,0-11-288 16,0 0-64-16,5 51-16 0,-5-51-336 0,7 54-64 16,-7-54-16-16,12 71 0 15,-5-31-656-15,0 3-144 0,0 1-32 0,0 1 0 16,-3-3-352-16,-1-1-80 0,0-3-16 0,-2-1 0 0,-1-2-208 0,0 5 0 0,2 4 128 0,-2 1-128 31,0 0 0-31,0-1 0 0,3-2 0 0,-2-3 0 0,-1-39 0 0,7 65 0 16,-7-65 0-16,6 52 0 0,-6-52 0 0,4 42 0 15,-4-42 0-15,0 0 0 0,10 54 0 0,-10-54 0 16,0 0 0-16,0 0 0 16,10 45 0-16,-10-45 0 0,0 0 0 0,0 0 0 0,0 0 128 0,0 0-128 15,0 0 0-15,0 0 144 0,0 0-144 0,0 0-144 16,-5 10 144-16,3-17-208 16,-3 0-1520-16,1-3-288 0</inkml:trace>
  <inkml:trace contextRef="#ctx1" brushRef="#br0" timeOffset="14417.91">12252 3682 11967 0,'2'-1'1072'0,"-2"-1"-864"0,0 1-208 0,0-1 0 0,0 2 1568 0,0-1 272 0,1-2 48 0,1-1 16 0,0 0 320 0,1-2 64 0,1 0 16 0,1-1 0 16,2 2-608-16,1-2-112 0,-8 7-32 0,0 0 0 15,34-16-208-15,-34 16-32 0,0 0-16 0,45-10 0 16,-45 10-656-16,0 0-144 0,51-1-32 0,-51 1 0 16,0 0-336-16,0 0-128 0,0 0 0 0,61 31 144 15,-61-31-144-15,0 0 0 0,14 41 0 0,-17-23 0 16,-2 1-320-16,-4 0 64 0,-5 3 16 0,-2-1 0 16,2-2-480-1,-3 1-112-15,-1-1 0 0,1-2-16 0,0-3-48 0,0 0 0 16,2 0 0-16,-1-3 0 0,0 1 576 0,2-1 128 0,2-3 0 0,-1 1 16 15,3-1 176-15,2 1-160 0,-1-2 160 0,3 0-160 16,2 0-48-16,0-1-16 0,3 1 0 0,-2-2 0 16,1 0 64-16,1 0 16 0,1-1 0 0,-2-1 0 15,1 2 592-15,0-1 112 0,-1-1 16 0,1-1 16 0,1 0 240 0,-2 1 64 16,2-2 0-16,2 0 0 16,-1 1-336-16,1-2-64 0,2 0-16 0,0 0 0 0,-4 0-96 0,0 0-32 15,0 0 0-15,0 0 0 0,0 0 0 0,51-2 0 16,-51 2 0-16,0 0 0 0,0 0-32 0,56 0 0 15,-56 0 0-15,0 0 0 0,0 0-80 0,63 0-32 16,-63 0 0-16,0 0 0 0,0 0-80 0,67 3-128 16,-67-3 176-16,0 0-176 0,0 0 160 0,65 7-160 0,-65-7 128 0,0 0-128 15,0 0 128-15,56 12-128 16,-56-12 128-16,0 0-128 0,0 0 128 0,0 0-128 16,0 0 128-16,57 22-128 0,-57-22 0 0,0 0 128 0,0 0-128 15,0 0 0-15,0 0 0 0,0 0 0 0,0 0-192 0,0 0-12288 16,0 0-2480-16</inkml:trace>
  <inkml:trace contextRef="#ctx1" brushRef="#br0" timeOffset="26122.51">10667 4487 7887 0,'-3'3'160'0,"2"-1"32"0,1 0 16 0,0 1 48 0,0 0-256 0,1-2 0 0,1 1 0 0,1 4 0 0,1 2 1488 0,3 5 256 0,-7-13 48 0,0 0 16 0,0 0-464 0,35 69-112 0,-35-69-16 0,0 0 0 16,0 0-592-16,17 69-128 0,-17-53-32 0,-1 1 0 15,-1-2-16-15,0 4-16 16,-1 0 0-16,0 1 0 0,0 1-176 0,0 2-16 0,0 0-16 15,2 1 0-15,1 0-224 0,1-2 0 0,-1-22 0 0,0 0 0 16,13 74-144-16,-13-74 144 0,14 60 0 0,-14-60-144 16,23 68 144-16,-23-68 0 15,25 69 0-15,-25-69-128 0,27 70 128 0,-27-70 0 16,26 67 128-16,-26-67-128 0,25 70 608 0,-25-70 48 0,20 58 16 0,-20-58 0 16,20 62-80-16,-20-62-16 15,24 72 0-15,-24-72 0 0,26 76-368 0,-26-76-80 0,29 75 0 0,-29-75-128 16,29 73 0-16,-29-73 0 0,29 67 0 0,-29-67 0 15,0 0 0-15,45 86 0 0,-45-86 0 16,0 0-144-16,48 78 144 0,-48-78 0 0,0 0 0 0,66 84 0 16,-66-84 0-16,0 0 0 0,81 75 0 0,-81-75 0 15,65 47 0-15,-65-47 0 0,65 44 0 0,-65-44 0 16,63 36 0-16,-63-36 0 0,61 34 0 0,-61-34 0 16,0 0 240-16,78 40-32 0,-78-40 0 0,0 0 0 0,0 0-48 0,75 41-16 15,-60-33 0-15,-1-2 0 16,0 0-144-16,-1-2 192 0,1 0-192 0,-1-1 192 15,1 0-192-15,0-2 128 0,2-1-128 0,-2 0 128 16,0 0 144-16,-1 0 32 0,-2 0 0 0,-1 0 0 16,-3 0-64-16,0 0-16 0,-3 2 0 0,1-1 0 15,-3 0-224-15,0 2 0 0,-2 0 0 0,-2 0 0 16,1 0-1504-16,-2 1-192 0</inkml:trace>
  <inkml:trace contextRef="#ctx1" brushRef="#br0" timeOffset="26662.48">11795 6157 911 0,'-3'2'0'0,"1"-2"0"0,1 0 0 0,1 1 0 0,0 0 816 0,0 1 80 0,1-1 0 0,1 1 16 0,2 2 448 0,2 2 96 0,1 1 16 0,1 0 0 0,2 1-240 0,1-1-32 15,1 2-16-15,0-2 0 16,3 1-288-16,0-1-64 0,-1 0-16 0,2 0 0 15,1 1-112-15,-2-1-32 0,2-2 0 0,0 2 0 0,1 0-160 0,-18-7-48 0,0 0 0 0,64 23 0 16,-64-23-192-16,0 0-32 0,68 17-16 16,-68-17 0-16,0 0-224 0,62 18 128 0,-44-12-128 0,-1-2 0 15,-3 0 0-15,-2 1 0 16,-1-3 0-16,-1 0 0 0,-3 1 208 0,-1-3 0 16,-4 1 0-16,0-1 0 0,-1 2 752 0,-4-2 160 0,1 1 32 0,-5 0 0 15,-2 2 560-15,-2 1 112 16,-5 2 32-16,-2 1 0 0,0 0-608 0,-5 0-112 0,-4 2-32 0,-3-1 0 15,1 2-320-15,-4 0-64 0,1 0-16 0,2-2 0 16,6-1-224-16,0 0-48 0,3 1-16 0,1-1 0 16,5-2-240-16,0-1-48 0,6 1-128 0,2-2 192 15,1-1-192-15,3 1 144 0,0 0-144 0,2-2 128 16,-1-1-128-16,2 2 0 16,2 1 0-16,-1-2 0 0,2 1-144 0,0-2-16 0,0 1 0 0,0 0 0 31,-1 1-1072-31,3-1-224 0,-3 2-32 0,1-2-15360 0</inkml:trace>
  <inkml:trace contextRef="#ctx1" brushRef="#br0" timeOffset="36151.47">13050 5749 14735 0,'0'-7'1312'0,"0"1"-1056"0,0 2-256 0,0 3 0 0,0-2 928 0,2-2 128 0,-1-3 32 0,1-5 0 0,0-1 1088 0,1 0 208 16,2 1 48-16,-3 6 16 0,0 3-688 0,1 4-144 0,-2 4-16 0,-1 6-16 16,0 4-304-16,-1 5-64 0,-1 6-16 0,-1 3 0 0,2 6-368 0,-2-1-80 31,2 2-16-31,-2 3 0 0,0 6-304 0,0 7-64 0,0 4-16 16,2 3 0-16,1 0-352 0,0-2 144 0,3-5-144 15,0-6 0-15,1-4 0 0,-4-41 0 0,8 67 0 0,-8-67 0 16,5 51 0-16,-5-51 0 0,4 45 0 0,-4-45 0 15,1 45 0-15,-2-22 0 0,1-5 0 0,-2 0 0 16,1 1 0-16,-2-4 0 0,0 2 0 0,2-4 0 16,1-13 0-16,-1 23 0 0,1-16 128 0,0-2-128 0,0-1 160 0,1-2-32 15,2-1 0-15,0-1 0 0,1 0 48 0,0 0 0 16,3-1 0-16,0-1 0 16,2 0-16-16,-1 0 0 0,1 1 0 0,1-1 0 15,-10 2-160-15,0 0 128 0,0 0-128 0,49-4 128 16,-49 4-128-16,0 0 0 0,0 0 0 0,49-5 0 15,-49 5 0-15,0 0 0 0,0 0 0 0,41-5 0 16,-41 5 0-16,0 0 0 0,0 0 0 0,0 0 0 16,0 0 0-16,54 0 0 0,-45 0 0 0,-1 0 0 0,-8 0 0 0,0 0 0 15,0 0 0-15,0 0 0 16,0 0 0-16,55 5 0 0,-55-5 0 0,0 0 0 0,0 0 0 0,0 0 0 0,0 0 0 16,0 0 0-16,0 0 0 0,0 0-224 15,52 2 48-15,-52-2-12624 16,0 2-2544-16</inkml:trace>
  <inkml:trace contextRef="#ctx1" brushRef="#br0" timeOffset="36618.44">13512 6578 7359 0,'7'-3'320'0,"-4"2"80"0,1 0-400 0,-1 1 0 0,0 0 0 0,-1 0 0 0,-1 0 2096 0,5 0 336 0,-6 0 64 0,0 0 0 0,0 0-272 0,0 0-64 0,63 1-16 0,-63-1 0 16,0 0-416-16,43-6-64 0,-43 6-32 0,0 0 0 16,41-10-224-16,-26 3-64 0,-1 0 0 0,0-1 0 15,0-1-288-15,-2 1-64 0,-1-3-16 0,-1 1 0 16,-2-2-320-16,-1 1-64 0,-1 0-16 0,-3-1 0 15,-3 3-272-15,-1-1-64 0,-5 1-16 0,-1 1 0 0,0-1-224 0,-5 2 128 16,1 0-128-16,-2 0 0 0,-1 1 128 0,0 1-128 16,-1 1 0-16,-1 2 0 0,-1 1 0 0,2 2 0 15,-1 3 0-15,2 2 0 0,1 2 0 0,2 2 0 16,1 3 0-16,0 1 0 0,2 2 0 0,-1 4 0 16,1 1 0-16,1 3 0 0,2 0-224 0,3 1 16 15,0 2 0-15,4-3 0 16,-2-24-256-16,0 0-48 0,18 59-16 0,-18-59 0 0,0 0 240 0,0 0 48 15,44 57 16-15,-44-57 0 0,0 0 352 0,0 0 64 16,55 30 0-16,-55-30 16 0,0 0 160 0,0 0 16 16,58 4 16-16,-58-4 0 0,0 0-144 0,0 0-48 15,49-7 0-15,-40 4 0 0,-1 0-208 0,-1 0 0 16,0 0-144-16,-1 1-11920 16,0-3-2384-16</inkml:trace>
  <inkml:trace contextRef="#ctx1" brushRef="#br0" timeOffset="37119.28">13932 6503 10127 0,'1'-7'896'0,"1"3"-704"0,1 0-192 0,-1 1 0 0,0 2 960 0,-2-1 176 0,1 1 16 0,1-1 16 0,3 1 1920 0,1 1 384 0,0 1 80 0,-6-1 16 16,0 0-1488-16,0 0-288 0,0 0-64 0,0 0-16 15,32 57-864-15,-32-57-160 0,0 0-48 0,0 0 0 16,18 58-304-16,-18-58-64 0,0 0-16 0,0 0 0 0,22 55-256 16,-22-55 0-16,0 0 0 0,0 0 0 0,0 0 0 0,0 0 0 15,28 54 0-15,-27-49 0 0,1-1 0 0,-1-1 0 16,1 0 0-16,-2-2 0 0,0 1 128 0,0-2-128 16,0-2 0-16,0 0 0 0,-2-1 240 0,2-1-64 15,0-1-16-15,-1 0 0 0,1-4 224 0,-2-1 64 16,2-1 0-16,0-5 0 0,0 1 0 0,0-2 0 15,-1-3 0-15,1-1 0 0,0 0-144 0,1-2-32 16,2-1 0-16,0 0 0 0,1 0-144 0,0 2-128 16,2 0 192-16,0 3-192 0,2 3 128 0,-1 1-128 15,3 3 0-15,0 2 0 0,0 3 0 0,1 3 0 16,-11 4 0-16,0 0 0 0,0 0 0 0,52 7 0 16,-52-7 0-16,0 0 0 0,0 0 0 0,47 44 0 15,-47-44 0-15,0 0 0 0,27 54-192 0,-27-54 192 0,0 0-208 0,21 66 80 16,-21-66-16-16,9 45 0 15,-9-45 0-15,0 0 0 0,9 55 144 0,-9-55 0 0,0 0 0 0,3 40-128 16,-3-40 128-16,0 0 0 0,0 0 0 0,0 37 0 16,0-32 0-16,0 1 0 0,0-3 0 0,0 0 0 31,0-1-752-31,-1 0-64 0,1-2-16 0,1 0-10704 0,1-2-2160 0</inkml:trace>
  <inkml:trace contextRef="#ctx1" brushRef="#br0" timeOffset="37683.19">14616 6683 3679 0,'5'-2'320'0,"0"0"-320"0,-1 0 0 0,-3 1 0 0,1-1 1024 0,0 1 128 0,4-3 16 16,3-2 16-16,0-3 928 0,3 0 192 0,-1-3 48 0,-4 1 0 0,0 0-48 0,-1-1-16 0,-3 0 0 0,-1-2 0 15,-2-1-112-15,-1 0-32 0,-2-1 0 0,-2 1 0 16,-1-2-480-16,-3 3-80 16,-2-2-32-16,-2 3 0 0,1 1-784 0,-5 3-144 15,0 2-48-15,-3 3 0 0,0 1-400 0,2 5-176 16,2 0 128-16,4 4-128 0,0 1 0 0,4 3 0 16,-1 3 0-16,4 1 0 0,0 1 0 0,4 4 0 0,1-19-128 0,3 42 128 31,-3-42-512-31,7 44-16 0,-7-44-16 0,0 0 0 15,20 54-944-15,-20-54-192 0,0 0-48 0,0 0 0 16,46 43 304-16,-46-43 48 0,0 0 16 0,0 0 0 0,53 2 1360 0,-42-6 0 0,-1-3 224 0,1-1-16 16,-1 0 1088-16,0-2 224 0,-2 0 32 0,1 0 16 15,-2 2 48-15,-1 1 16 0,-1 1 0 0,-1 2 0 16,1 1-864-16,-1 3-160 0,2 1-32 0,-6-1-16 16,0 0-368-16,0 0-64 0,24 51 0 0,-24-51-128 15,0 0 144-15,21 72-144 0,-21-72 0 0,15 65 144 16,-15-65-144-16,10 72 0 0,-10-72 0 0,6 71-176 15,-6-71-48-15,-3 64-16 0,-1-38 0 0,0-2 0 16,-4-1-240-16,1-5-48 16,-2-1-16-16,-1-1 0 0,0-5 544 0,-2-1 176 0,0-1 0 0,-2-2 0 15,-2-3 480-15,2-3 112 0,-2-1 0 0,4-1 16 0,0-2 32 0,1-3 0 16,0 1 0-16,-1-4 0 16,1 2-336-16,0-1-64 0,1-2-16 0,-1-1 0 15,-1-1-400-15,4 1 0 0,1 0 0 0,1-1 0 0,2 0-320 16,1-2-64-16,3 4 0 0,0-3 0 15,3 0-384-15,1 0-96 0,0 2-16 0,4-3-18256 16</inkml:trace>
  <inkml:trace contextRef="#ctx1" brushRef="#br0" timeOffset="37984.68">14867 5940 2815 0,'6'-22'0'0,"-3"11"128"0,1 0-128 0,-1 2 144 0,-1 7-144 0,0-3 0 0,-1 1 0 0,1-3 0 0,2-3 3440 0,-1 0 656 0,-2 0 128 0,-2 8 16 0,1 3-48 0,-3 6-16 0,0 7 0 0,3-14 0 16,-3 42-1792-16,3-42-352 0,-1 65-80 0,2-22-16 16,-1-43-1200-16,7 97-240 0,-2-36-48 0,-1 1-16 15,1-1-304-15,3-6-128 0,-1-7 0 0,-7-48 128 16,12 79-128-16,-12-79 0 0,10 64 0 0,-10-64 0 15,0 0 0-15,11 66-176 0,-11-66 176 0,0 0-192 16,6 52-16-16,-6-52-16 0,0 0 0 0,0 0 0 16,0 0-352-16,0 0-80 0,0 0-16 0,0 0 0 15,0 0-1024-15,0 0-208 0,0 0-32 0,9-2-13104 0</inkml:trace>
  <inkml:trace contextRef="#ctx1" brushRef="#br0" timeOffset="38189.76">14597 6266 22111 0,'4'-1'976'0,"-1"-1"208"0,3 2-944 0,-2 0-240 0,0-1 0 0,2 1 0 0,3-2 2032 0,-9 2 352 0,0 0 80 0,69-4 16 16,-30 0-80-16,1 1-16 0,-1-1 0 0,-39 4 0 0,71-6-1520 0,-71 6-304 15,62-6-64-15,-62 6-16 0,57-2-304 0,-57 2-176 0,45-3 192 16,-45 3-192-16,0 0 0 0,45 0-144 15,-35-2-16-15,0 1-12096 16,0-2-2416-16</inkml:trace>
  <inkml:trace contextRef="#ctx1" brushRef="#br0" timeOffset="38583.72">15144 5976 27647 0,'7'-22'1216'0,"-3"10"256"0,0 0-1168 0,-1 3-304 0,-1 4 0 15,-1 2 0-15,1 0 1600 0,2-3 272 0,0 1 48 0,3 0 16 0,0 7-464 0,-7-2-112 0,0 0-16 0,16 52 0 0,-16-52-640 0,10 71-128 0,-3-22-16 0,-2 6-16 16,1 5-272-16,1 3-48 0,-3 2-16 0,-2-3 0 16,0-4-208-16,0-8 0 0,-1-8 0 0,-1-42 0 0,6 74 0 0,-6-74-288 15,7 56 64-15,-7-56 16 0,0 0 64 0,11 57 16 0,-11-57 0 0,0 0 0 16,0 0 128-16,0 0 176 15,0 0-48-15,0 0 0 0,0 0 176 16,7 2 16-16,-7-14 16 0,2-4 0 0,-1-2 96 0,2-5 16 16,1 1 0-16,1-4 0 0,2-1-80 0,1 2-16 15,1-1 0-15,2 2 0 0,2 0-192 0,2 3-32 16,2 3-128-16,1 5 192 0,-1 6-192 0,-17 7 0 16,0 0 0-16,0 0 0 0,63 26 0 0,-63-26 0 0,0 0 0 15,33 57 0-15,-33-57 0 0,0 0 0 0,27 72 0 16,-27-72-160-16,0 0 160 0,23 56-128 0,-23-56 128 15,0 0-128-15,0 0 128 0,0 0-128 16,42 53 128-16,-42-53-128 16,0 0-448-16,0 0-96 0,0 0-16 0,0 0-18720 0</inkml:trace>
  <inkml:trace contextRef="#ctx1" brushRef="#br0" timeOffset="39387.82">12984 7292 16575 0,'0'0'1472'0,"0"0"-1168"0,44-3-304 0,-31 1 0 0,1 0 1456 0,-14 2 224 0,75-9 48 0,2 2 16 0,25-3 592 0,15 2 112 0,-2 1 32 0,5 1 0 0,5 3-1264 0,-72 0-240 0,-8 2-48 16,4-1-16-16,6 2-320 0,9 0-64 0,11 2-16 0,27-1 0 15,20 4-336-15,17 0-176 0,5 2 160 0,-1 3-160 16,-8 3 0-16,-12 1 0 0,-17 3 0 16,-11 1 0-16,-6 2 128 0,-6 1-128 0,-5 2 176 0,-6 1-176 15,-6 0 320-15,-6 0-32 0,-4-1-16 0,-56-23 0 16,88 41-272-16,-88-41 128 0,66 38-128 0,-66-38 0 31,0 0-528-31,58 51-224 0</inkml:trace>
  <inkml:trace contextRef="#ctx1" brushRef="#br0" timeOffset="41192.92">13850 3384 11055 0,'-4'1'976'0,"2"1"-784"0,1-2-192 0,1 1 0 0,1-1 1360 0,1 0 240 0,1 0 32 0,1 0 16 0,6 2 1488 0,5-4 288 0,-15 2 64 0,48-3 16 0,-48 3-1504 0,69-5-288 0,-69 5-64 0,88-7-16 0,-44 4-912 0,-44 3-176 16,82-6-32-16,-82 6-16 0,72-5-208 0,-72 5-32 15,61-3-16-15,-61 3 0 0,53 0 112 0,-53 0 32 0,0 0 0 16,57 5 0-16,-57-5-208 0,0 0-48 0,0 0 0 0,0 0-11904 31,0 0-2400-31</inkml:trace>
  <inkml:trace contextRef="#ctx1" brushRef="#br0" timeOffset="41376.6">13858 3695 33167 0,'0'0'1472'0,"39"-7"304"0,-22 2-1424 0,-2 1-352 0,-2 0 0 0,-2 0 0 0,5-2 1040 0,10-2 144 0,18-5 32 0,14-4 0 0,9 0-288 0,-7 0-48 0,-7 3-16 0,-11 4 0 15,-42 10-1504-15,52-6-288 0,-52 6-64 0,0 0-16 0</inkml:trace>
  <inkml:trace contextRef="#ctx1" brushRef="#br0" timeOffset="47013.92">16075 3104 9215 0,'1'-1'816'0,"-1"-1"-656"16,2 1-160-16,-2 0 0 0,1-1 1344 0,1-1 256 0,0-2 32 0,4-4 16 0,1-2 912 0,3-5 192 0,1-1 48 0,1-1 0 0,0 0-752 0,1-2-160 16,1 0-32-16,2-1 0 0,-1 3-768 0,1-2-144 15,1 3-48-15,0 3 0 0,-2 1-464 0,4 2-112 16,0 1 0-16,3 1-16 0,-3 1-304 0,1 2 128 16,-2 3-128-16,1 1 0 0,-19 2 208 0,0 0-64 15,56 4-16-15,-56-4 0 0,0 0 64 0,0 0 0 16,60 37 0-16,-60-37 0 0,0 0 48 0,22 66 16 0,-22-66 0 0,2 61 0 15,-5-32-64-15,-3 4 0 0,1 2 0 0,-5 3 0 16,-4 3-192-16,-2 3 0 0,-1 1 128 0,-3-1-128 16,2-3 0-16,-2-3-192 0,0-2 48 0,1-4 0 15,0-4-288 1,2-4-48-16,0-3-16 0,2-2 0 0,1-2 496 0,-3-3-144 0,1-1 144 0,1 1 0 16,-1-2 0-16,0-2 0 0,2 2 0 0,2-4 0 15,0 1 0-15,2-2 0 0,2 0 0 0,2-2 0 16,1 0-160-16,2-1 160 0,0-1-192 0,2-2 192 15,1 1-240-15,2-2 64 0,1 0 16 0,2-2 0 16,2-1 160-16,1-1 192 0,2-2-32 0,3 1-16 16,1-2 304-16,0 0 64 0,0-2 16 0,2 2 0 15,-2-1-112-15,1-1-32 0,-1 3 0 0,2 1 0 0,1-1-96 16,0 2-32-16,-17 4 0 0,34-7 0 0,-34 7-64 0,0 0 0 16,49-2-16-16,-49 2 0 0,0 0-176 0,61 5 192 15,-61-5-192-15,0 0 192 0,68 8-192 0,-68-8 0 16,0 0 0-16,62 6 128 0,-62-6-128 0,0 0 128 15,52 4-128-15,-52-4 128 0,0 0-128 0,0 0 160 16,57 0-160-16,-57 0 160 0,0 0-32 0,0 0-128 16,45-3 192-16,-37 2-64 0,-8 1 0 0,0 0-128 15,0 0 192-15,0 0-64 0,0 0-128 0,0 0 0 16,0 0 144-16,0 0-144 0,0 0 0 0,0 0 0 16,0 0 0-16,0 0 0 0,0 0-384 0,0 0-32 0,0 0-16 0,0 0-18320 15</inkml:trace>
  <inkml:trace contextRef="#ctx1" brushRef="#br0" timeOffset="47958.16">16788 2525 5519 0,'0'-6'496'0,"2"2"-496"0,1 1 0 0,-2 0 0 0,-1 1 1616 0,0 0 240 0,3-1 32 0,-2-1 16 0,3-3 672 0,3-3 144 0,2-1 32 0,2-2 0 15,2 2-1104-15,1-2-224 0,2 2-32 0,-2 1-16 16,3 0-608-16,0 2-128 0,-2 1-32 0,1 1 0 0,1 2 144 0,-3 1 16 0,1 1 16 0,-2 2 0 16,0 2-144-16,-13-2-16 15,0 0-16-15,0 0 0 0,0 0-304 0,0 0-64 0,55 44-16 0,-55-44 0 16,0 0-224-16,0 0 0 0,8 60 0 0,-10-44 0 15,-4 1-592 1,-1-2-64-16,-2 2-16 0,-2 0 0 0,-2 0-352 16,2-4-64-16,0-2 0 0,-2 1-16 0,-3 0 656 0,-1 1 144 15,-1 0 32-15,0-2 0 0,1 0 272 0,1-1 0 0,4-1 0 16,0-2 0-16,5-2 0 0,0 0 128 16,1-1-128-16,4-1 0 0,-1 0 256 0,3-2 16 0,0 0 0 0,1 2 0 15,2-1 288-15,0-1 48 0,3 0 16 0,1 1 0 16,1-1 80-16,3 1 32 15,2-1 0-15,0 1 0 0,2-2 32 0,1 0 0 0,-16 0 0 0,0 0 0 16,49 0-192-16,-49 0-16 0,38 0-16 0,-38 0 0 16,44 0-224-16,-44 0-64 0,44-2 0 0,-44 2 0 15,41 0-48-15,-41 0-16 0,0 0 0 0,48 3 0 16,-48-3-48-16,0 0-16 0,0 0 0 0,0 0 0 16,0 0 16-16,50 13 0 0,-48-11 0 0,0 1 0 15,-1 0 0-15,-1 0 0 0,-1-2 0 0,1 2 0 16,-2-1-144-16,1-1 128 0,0 0-128 0,-1-1 128 15,-1 2-128-15,0-2 0 0,1-2 0 0,-3 2 0 16,3 0-848-16,-3 0-160 0,1-1-16 0,-2 2-16560 0</inkml:trace>
  <inkml:trace contextRef="#ctx1" brushRef="#br0" timeOffset="49050.05">18243 2929 12895 0,'0'-1'1152'15,"-1"-1"-928"-15,1 2-224 0,0 2 0 0,0-1 1104 0,-2 0 176 0,2 2 48 0,0 4 0 0,0 3 560 0,0 4 112 0,2 5 32 0,-2-19 0 0,0 0-688 0,11 69-144 0,-11-69-32 0,0 0 0 16,16 78-208-16,-16-78-32 0,0 0-16 0,21 82 0 0,-21-82-256 0,15 59-48 15,-15-59-16-15,16 62 0 16,-16-62-64-16,13 61-16 16,-13-61 0-16,10 59 0 0,-10-59-16 0,0 0-16 0,5 71 0 15,-5-54 0-15,0-3-192 0,0-1-32 0,-1-1-16 0,-1-2 0 0,1-4-64 0,0 0-16 16,-1-4 0-16,-2 1 0 16,-5-1 16-16,2-2 0 0,7 0 0 0,0-2 0 0,-1-1-176 0,-3-1 0 15,0 0 0-15,-2 1 128 31,-1 0-1168-31,1 0-240 0,-1 1-64 0,0 0-15248 0</inkml:trace>
  <inkml:trace contextRef="#ctx1" brushRef="#br0" timeOffset="49312.27">18005 3426 5519 0,'4'-5'240'0,"-1"2"64"0,1 0-304 0,0 2 0 0,0 1 0 0,1 0 0 0,2 0 1696 0,5 0 288 0,8 1 48 0,8-1 16 0,8 1 1216 0,3 1 240 0,4-2 48 0,0 0 16 16,0-2-1040-16,-2 1-208 0,0 0-32 15,-5-2-16-15,1-1-736 0,-3-1-128 0,0 0-48 0,-4-2 0 16,-6 1-624-16,-5-1-128 16,0 1-32-16,-6 1 0 0,-2-1-336 0,-3 2-80 15,-1-1-16-15,-2 3 0 0,-4-3-144 0,-1 3 0 0,-3 0 0 0,-2 2 0 31,-4 0-1280-31,1 0-256 0</inkml:trace>
  <inkml:trace contextRef="#ctx1" brushRef="#br0" timeOffset="50577.36">19657 3049 7359 0,'0'-1'656'0,"2"-1"-528"0,1 1-128 0,-1-1 0 0,1 1 1200 0,0-2 208 0,4-1 32 0,3-4 16 0,6-4 912 0,-1-2 192 0,3 0 48 0,-1 0 0 0,-1 0-448 0,-1 0-96 16,1-1-16-16,-2 1 0 0,0 0-512 0,-2 0-96 0,-1 1-32 0,-1-1 0 16,0 3-352-16,-2-2-80 15,1 3-16-15,-2 0 0 0,0-1-400 0,0-2-96 16,0 1-16-16,-1 0 0 0,-1 3-208 0,-1 1-48 0,-1 3-16 0,-1 1 0 16,-1 1-176-16,-1 1 192 15,0 2-192-15,0 5 192 0,-3 2-192 0,0 4 0 16,-2 7 144-16,-2 8-144 0,0 3 0 0,0 5 128 15,-1 0-128-15,1 2 0 0,2-1 0 0,2-1 0 0,0-3 0 0,3-31 0 16,0 61 0-16,0-61 0 16,0 0 0-16,9 73 0 0,-9-73 0 0,0 0 0 0,18 68 0 15,-18-68-128-15,0 0 128 0,20 62 0 0,-20-62 0 0,0 0 0 16,0 0 0-16,17 65 0 0,-14-52 0 0,-1-3 0 16,0 0 0-16,-1-2 0 0,1-1 0 0,-1-3 0 15,-1-1 0-15,0 0 0 0,0-3 0 0,0 0 0 16,-1 0 0-16,-1 0 0 0,-1-1 0 0,-1 1 0 31,1-2-448-31,-2 2-48 0,-1 0-16 0,0-1 0 0,-1 1-2144 16,0 1-432-16</inkml:trace>
  <inkml:trace contextRef="#ctx1" brushRef="#br0" timeOffset="50838.3">19553 3528 12895 0,'3'0'576'15,"-2"0"112"-15,2 0-560 0,0 0-128 0,0 0 0 0,-1-1 0 0,4 1 2064 0,2 0 384 0,7 0 80 0,6-2 16 0,3 1 464 0,3-1 80 0,-2 1 32 0,2 0 0 0,-2-2-1200 0,1 0-224 16,1 2-48-16,-1-2-16 0,1 1-800 0,-3-1-176 16,0 2-16-16,-1 0-16 0,-2-2-336 0,0 0-64 15,-1 2-16-15,0-2 0 0,-2 0-80 0,-4 0 0 16,2 2-128-16,-3-1 192 0,-2 1-192 0,-1 1 0 15,-2 0 0-15,-2 0 0 0,0 1 0 0,-5 1 0 16,0-1 0-16,-1 1 0 16,0-1-832-16,-1 0-48 0,0 1-16 0,-2-1-17040 0</inkml:trace>
  <inkml:trace contextRef="#ctx1" brushRef="#br0" timeOffset="51551.27">20265 2371 9215 0,'0'-3'816'0,"0"0"-656"0,0 2-160 0,1 0 0 0,1-1 896 0,0-1 160 0,3-1 32 0,2-4 0 0,4-4 1152 0,2 0 256 0,2 0 32 0,2 2 16 16,2 0-592-16,-1 2-112 0,2 1-32 0,0 1 0 16,1 1-384-16,0 0-80 15,0 3 0-15,-1-1-16 0,2 3-560 0,-2 1-128 0,0 3 0 0,-3 1-16 16,-1 2-432-16,-16-7-64 0,0 0-128 0,0 0 176 16,0 0-176-16,50 60-176 0,-50-60 48 0,0 0 0 31,0 0-336-31,0 65-64 0,-7-50-16 0,-1-1 0 15,-3-2 16-15,-2 1 0 0,-3 1 0 0,-1-1 0 16,-1-2-48-16,-2 1-16 0,0-3 0 0,-1 1 0 16,-1 0-32-16,0 0 0 0,4-3 0 0,3 0 0 0,2-1 256 0,1 0 48 0,3-2 16 0,2 0 0 15,2 0 16-15,4 1 0 0,1-3 0 0,1 3 0 16,4-3 416-16,0 3 96 0,2 0 16 0,0 0 0 0,-1-1 272 0,2 0 48 0,2 0 16 0,2 0 0 16,0 1-16-16,2-1 0 15,2 0 0-15,2-2 0 0,-1 0 272 0,2 0 64 0,-1-1 16 0,0-1 0 16,-1-1 160-16,2 1 16 0,-2-3 16 0,1 2 0 15,-1-2-272-15,0 0-64 0,0-1-16 0,0 1 0 16,0-3-304-16,-3 3-64 0,-1-1-16 0,-2 1 0 16,-1 2-112-16,-2 0-32 15,-1 1 0-15,-2 1 0 0,-1 0-64 0,0 1-16 0,-1-1 0 0,-2 2 0 0,1 0 1568 0,-1-2 304 16,-1 3 64-16,2-1 16 16,-2 3-3344-16,-2-3-672 0,2 0-128 0,-1-1-16 31,-1 3 1296-31,1-2 256 0,0-1 48 0,-1 3-12016 0,1-3-2384 0</inkml:trace>
  <inkml:trace contextRef="#ctx1" brushRef="#br0" timeOffset="52118.14">21858 2750 3679 0,'-1'-5'320'0,"-1"3"-320"0,1 0 0 0,1 1 0 0,0-1 2176 0,0 2 352 0,1 0 80 0,-1 0 16 0,2 3 304 0,-1 0 64 0,2 3 16 0,0 4 0 0,-3-10-1296 0,0 0-256 16,0 0-48-16,15 81-16 0,-15-81-432 0,9 65-96 16,-9-65-16-16,10 73 0 0,-10-73-176 0,11 70-32 0,-11-70-16 0,14 79 0 15,-14-79-416-15,17 61-80 0,-17-61 0 0,0 0-128 16,28 82 0-16,-28-82 0 0,0 0 0 0,26 62 0 15,-26-62 304-15,0 0 0 0,0 0 0 0,0 0 0 16,0 0 208-16,0 0 32 0,0 0 16 0,0 0 0 16,28 61-224-16,-29-63-32 0,-1 0-16 0,1-1 0 15,-1 1-288-15,0-2 0 0,-3-2 0 0,3-1 0 32,-3 2-1376-32,1-2-288 0</inkml:trace>
  <inkml:trace contextRef="#ctx1" brushRef="#br0" timeOffset="52402.32">21607 3176 11967 0,'20'-4'1072'0,"-9"1"-864"0,3 2-208 0,-1-1 0 0,-5 1 1616 0,-4 1 288 0,5 0 48 0,6-1 16 0,11 1 1024 0,8-2 208 0,4 2 32 0,-1 2 16 0,-1-1-1248 0,-3-1-240 15,-2 0-48-15,-4 0-16 0,-2-1-608 0,-2 1-128 0,-1-2-32 0,-2 1 0 16,-1-2-432-16,-3 0-96 0,0 0-16 16,-3 0 0-16,-2 1-192 0,-2-1-32 15,-2 0-16-15,-2 0 0 0,1 2-144 0,-3-2 0 16,0 0 0-16,-1 2 128 0,-2-1-128 0,0 1-272 0,-1 1 64 0,0 0 16 16,-2 0-1664-1,-2 1-336-15</inkml:trace>
  <inkml:trace contextRef="#ctx1" brushRef="#br0" timeOffset="53351.07">23319 2788 21183 0,'3'0'1888'0,"0"0"-1504"0,-1 1-384 0,0-1 0 0,-1 0 1280 0,3 2 192 0,4-1 48 0,4 0 0 0,9 2-64 0,5 0-16 0,-26-3 0 0,61 7 0 16,-30-4-608-16,-2-2-128 15,2 1-32-15,-1-1 0 0,0 1 96 0,-3-1 32 0,-1 0 0 0,1 1 0 16,-1-1-176-16,-2 1-48 0,0-2 0 0,-3 1 0 16,-1 1-192-16,-1-2-32 15,-2 1-16-15,-1 2 0 0,-3-2-80 0,-2 2-32 0,-1 1 0 16,-4 3 0-16,-1 0-80 0,-3 3-16 15,-2 3 0-15,-2 1 0 0,-1 2-128 0,-1 1 192 0,-2 1-192 16,1 0 192-16,-1 1-192 0,0-1 0 0,-1 3 0 0,2-2 0 16,1-1 0-16,-2 2 0 0,0 1 0 0,1 2 0 15,0 1 0-15,1-3 0 0,1-4 0 0,0 1 0 16,1 2 0-16,-1-2 0 0,0 2 0 0,0-2 0 16,3-18 0-16,0 0 0 0,-5 53 0 0,3-39 0 15,1 0 0-15,-1-1 0 0,2-4 0 0,-1 1 0 16,1-1 0-16,0-2 0 0,0 0 0 0,1-3 0 15,2-1 0-15,0 0 0 0,0 0-128 0,1-3 128 16,0 0-224-16,0 0 32 0,1-2 0 0,-2-1 0 16,-2 2-512-16,0-2-80 0,1-1-32 0,-4 1 0 15,1-1-1776-15,-2 0-352 0</inkml:trace>
  <inkml:trace contextRef="#ctx1" brushRef="#br0" timeOffset="53567.96">23473 3108 14735 0,'6'-1'1312'0,"-1"1"-1056"0,1 0-256 0,-3 0 0 0,2 0 1600 0,4-1 256 0,6-1 48 0,9 1 16 0,10-2 1264 0,7 0 256 16,-1-1 48-16,-2 0 16 0,-1-1-1616 0,-6 1-320 0,0 1-64 0,-6 1-16 15,-1-1-800-15,-5 3-176 16,-4 0-16-16,-2 1-16 0,-5 2-480 0,-1-2 128 15,-2 2-128-15,-1 0 0 16,-1 0-880-16,-2 0-208 0,-1 0-64 0,2-2-16096 0</inkml:trace>
  <inkml:trace contextRef="#ctx1" brushRef="#br0" timeOffset="54057.02">24128 2437 6447 0,'3'-2'576'0,"0"-1"-576"0,-2 1 0 0,1 1 0 0,1-2 1040 0,1 0 112 0,3-4 0 0,4-4 16 0,6-5 1344 0,3-2 272 0,3 1 48 0,-1 0 16 0,4 2-992 0,-1 0-208 16,2 1-48-16,0 2 0 0,0 2-432 0,-1 1-80 16,1 2-32-16,-1 3 0 0,-1 4-368 0,-2 1-80 15,-2 5-16-15,-21-6 0 0,0 0-320 0,0 0-64 0,0 0-16 0,45 71 0 16,-48-50-192-16,-5 1 144 0,-5 4-144 0,-2-2 128 16,-2-2-640-1,-3 2-128-15,-3 2-16 0,1-2-16 0,0-3 112 16,1-2 32-16,3-3 0 0,1-1 0 0,3-3 528 0,1-2 0 15,3-1 0-15,3-2 144 0,0-2 480 0,4 1 80 0,0-2 32 16,3 2 0-16,2-3 0 0,2 1 0 0,2 0 0 0,1-1 0 16,0 0-144-16,4 0-16 0,2 0-16 15,4-1 0-15,3 1 48 0,1-1 16 0,1-1 0 0,2-1 0 16,-2 0-32-16,0-1 0 0,1-1 0 0,1 1 0 16,-3-1-240-16,0 0-48 0,-1 0-16 0,-3 1 0 15,-3-1-288-15,-1 1 128 0,-3 1-128 0,-2 0 0 16,-4 1-128-16,-1 1-144 0,-3-1-32 0,-3 3-18240 15</inkml:trace>
  <inkml:trace contextRef="#ctx1" brushRef="#br0" timeOffset="54506.11">25660 2644 21183 0,'2'-2'1888'0,"3"-1"-1504"0,-1 2-384 0,-3 0 0 0,1 1 1440 0,1 0 224 0,1-2 32 0,3 2 16 0,0 2 336 0,0 0 80 0,2 6 16 0,-4 3 0 0,-5-11-1264 0,0 0-256 16,0 0-48-16,16 79-16 0,-16-79-80 0,4 63-16 15,-4-63 0-15,4 77 0 16,-4-77-176-16,4 76-32 0,-4-76-16 0,5 74 0 0,-5-74-240 0,4 60 176 15,-4-60-176-15,0 0 160 0,10 71-160 0,-10-71 0 0,0 0 0 0,5 61 128 32,-5-61-128-32,0 0 0 0,0 0 0 0,-2 51 0 15,-1-43 0-15,0-2-192 0,0-2 0 0,0 0 16 16,0-1-624-16,1-2-128 0,-3-1-32 0,4 0 0 16,-2 0-1248-16,2-1-256 0</inkml:trace>
  <inkml:trace contextRef="#ctx1" brushRef="#br0" timeOffset="54770.81">25376 3051 21183 0,'1'-9'944'0,"1"5"192"0,0 1-912 0,1 0-224 0,0 2 0 0,1-1 0 0,3 1 2064 0,5 0 368 0,9-2 80 0,7 0 16 0,10-1 16 0,5-1 0 16,2 1 0-16,1-1 0 0,0 0-1568 0,-4 1-304 0,0 1-64 0,-5 2-16 0,-4-1-192 0,-4 2-32 15,-3 0-16-15,-4 2 0 0,-1 1-80 16,-2-1-16-16,-4 1 0 0,-1 0 0 16,-2 1-128-16,-4-1-128 0,-1 0 192 0,0-2-192 15,-1 2 128-15,-2-3-128 0,1 2 0 0,-3-1 0 16,1-1-128-16,0 1-96 0,-2-1-16 0,1 0 0 31,-2 2-1024-31,-2-1-208 0</inkml:trace>
  <inkml:trace contextRef="#ctx1" brushRef="#br0" timeOffset="55656.83">27126 2478 17503 0,'-3'0'1552'0,"0"2"-1232"0,2 1-320 0,1-1 0 0,-2 3 1104 0,0 0 176 0,-4 7 16 0,-2 5 16 0,-5 7 448 0,-3 4 96 0,-1 3 0 0,-2 4 16 0,-3 2-1152 0,3 4-224 15,-4 1-48-15,3 1-16 0,0-2-432 0,5-2 0 16,1 1 128-16,4-3-128 16,3-1 0-16,7-36 0 0,-3 65 0 0,3-65 0 0,0 0 0 0,24 85 160 15,-24-85-160-15,0 0 160 0,44 66 416 0,-44-66 64 16,0 0 32-16,66 57 0 0,-66-57-352 0,0 0-64 16,67 39 0-16,-67-39-16 15,0 0-240-15,52 22-240 0,-52-22 48 0,0 0-9824 16,0 0-1968-16</inkml:trace>
  <inkml:trace contextRef="#ctx1" brushRef="#br0" timeOffset="55910.13">27182 3017 14735 0,'15'-2'640'0,"-7"1"160"0,1-1-640 0,-2 1-160 0,-2 1 0 0,0-1 0 0,-1 1 1920 0,4-2 336 0,6 1 80 0,5-1 16 0,0 0-832 0,0 0-176 0,-4 1-16 0,0 1-16 0,-6-2-1072 16,0 2-240-16,-3 0 0 0,-1 2-8256 15,-2 1-1664-15</inkml:trace>
  <inkml:trace contextRef="#ctx1" brushRef="#br0" timeOffset="56413.47">27512 2713 22111 0,'0'-6'1968'0,"1"1"-1584"0,2 0-384 0,-2 3 0 0,2 0 1664 0,0-2 256 0,3-2 64 0,2-8 0 0,6-3 144 0,3-3 48 0,3-1 0 0,1 3 0 0,2-1-1280 0,-1 3-240 16,4 1-48-16,-2 4-16 0,0 1-336 0,1 3-64 15,-1 3 0-15,0 2-16 0,-3 4-48 0,-21-2 0 16,0 0 0-16,63 27 0 0,-63-27-128 0,0 0 0 15,48 51 144-15,-48-51-144 0,0 0 0 0,29 70-128 0,-29-70 0 16,9 64 0 0,-9-64-448-16,-6 72-64 0,-4-34-32 0,-4-1 0 15,-4-1-96-15,-3-2-32 0,-2-3 0 0,-4-1 0 16,2-3 208-16,1-2 32 0,1-2 16 0,2-3 0 0,2-3 416 0,3-2 128 16,3-2 0-16,2-3 0 0,1-2 320 0,4 2 160 0,2-3 32 0,1-1 16 15,1-2 160-15,2 0 16 0,0 1 16 0,3-1 0 16,0 0-32-16,3 0-16 0,2 1 0 0,2-1 0 15,0 0-176-15,3-3-48 0,2 2 0 0,2-3 0 16,0 0-128-16,0-1-16 0,0-1-16 0,3 0 0 16,1-3 32-16,4 0 16 0,1-2 0 0,-1 0 0 15,1 0-80-15,-2 0-32 0,-2-1 0 0,0 3 0 16,-3 1-96-16,-3-1 0 0,-2 3-128 0,-1 0 192 16,-5 1-192-16,1 1 0 0,-5 0 0 0,-1 1 0 15,-2 1-240-15,-1 0-144 0,0 0-16 0,-3 1-16 16,1 1-1168-16,-1-1-224 0</inkml:trace>
  <inkml:trace contextRef="#ctx1" brushRef="#br0" timeOffset="56779.65">28070 2371 8287 0,'5'-1'368'0,"0"1"80"0,-1 1-448 0,0-1 0 0,2 1 0 0,-2 1 0 0,4 1 2304 0,6 4 384 16,-14-7 80-16,54 29 16 0,-54-29-464 0,79 53-80 0,-79-53-32 0,74 65 0 0,-74-65-960 0,59 73-192 0,-59-73-32 0,48 86-16 15,-48-86-176-15,34 108-48 0,-34-108 0 0,16 117 0 0,-14-59-432 0,-2-58-96 16,-1 106 0-16,1-106-16 0,-4 96-464 16,4-96-96-16,-9 92 0 0,9-92-16 0,-8 86 336 0,8-86 256 15,-3 68-32-15,3-68-16 16,0 0 816-16,-4 68 144 0,4-68 48 0,0 0 0 0,-6 49-496 0,3-38-80 16,0-1-32-16,1 0-12080 15,0-1-2416-15</inkml:trace>
  <inkml:trace contextRef="#ctx1" brushRef="#br0" timeOffset="57581.43">28609 2098 3679 0,'0'-2'320'0,"0"-1"-320"0,0 1 0 0,0 1 0 0,0 1 720 0,0-2 80 0,0 0 16 0,0-3 0 0,2 0 1232 0,0-2 240 16,3-2 48-16,0 2 16 0,2 0-304 0,5 0-48 0,0 1-16 0,3 1 0 16,0 2-496-16,2 0-96 0,1 0-32 0,4 3 0 15,0 0-320-15,2 2-64 0,2 0-16 0,-2 3 0 16,-24-5-400-16,0 0-96 0,56 18-16 0,-56-18 0 15,0 0-240-15,0 0-48 0,54 41-16 0,-54-41 0 16,0 0-144-16,0 0 0 0,-2 66 144 0,-12-46-144 0,-5 1-208 0,-7 2-112 16,-1-2-32-16,-1-1 0 15,0-2 48-15,2-1 16 0,5-3 0 0,3 1 0 16,5-4 288-16,5-1 224 0,2-2-32 0,6 1-16 0,3-1 400 0,5-1 64 16,4 0 32-16,3-1 0 15,-15-6 144-15,0 0 16 0,65 17 16 0,-39-13 0 0,0 0-64 0,1-1-16 16,0 0 0-16,-2-2 0 15,1-1-432-15,-2 0-80 0,0 0-32 0,-4 0 0 16,-2-1-224-16,-2 1 0 0,-4 1 0 0,-3-1-11856 16,-4 2-2464-16</inkml:trace>
  <inkml:trace contextRef="#ctx1" brushRef="#br0" timeOffset="58933.81">14932 2676 17503 0,'11'2'1552'0,"-2"-1"-1232"0,-5 2-320 0,-3 0 0 0,1-1 0 0,1 3 0 0,4 2-128 0,-7-7 128 0,0 0 640 0,24 59 240 16,-24-59 32-16,8 62 16 0,-8-25-464 0,0 1-80 15,0-1-32-15,0-2 0 0,0 1-160 0,0-3-48 0,0-33 0 0,6 70 0 16,-6-70 112-16,10 63 32 16,-10-63 0-16,11 60 0 0,-11-60-80 0,20 67-16 15,-20-67 0-15,27 78 0 0,-27-78-48 0,34 82-16 16,-34-82 0-16,35 73 0 0,-35-73-128 0,34 60-256 0,-34-60 64 0,0 0 16 31,45 68-448-31,-45-68-80 0,0 0-32 0,0 0 0 0,41 62 304 0,-41-62 64 0,0 0 16 0,0 0 0 16,0 0 496-16,0 0 112 0,0 0 0 0,0 0 16 15,48 52 368-15,-39-53 80 0,0-4 16 0,1-3 0 0,-1-3 416 0,1-2 96 16,-2-4 16-16,-1-1 0 16,0-4 464-16,-2-3 112 0,0 0 16 0,-3-4 0 15,0-3-480-15,-3-4-96 0,0 1 0 0,-2-3-16 16,0 6-752-16,-1-2-128 0,-1-2-48 0,0 1 0 0,-2 1-336 0,-2-3 0 15,1-4 0-15,-4 0 0 16,4 6 0-16,0-2 0 0,-2-1 0 0,3 6 0 16,0 5 0-16,1-3 0 0,2-7 0 0,-2-2 0 0,3-2 0 0,-1 0 192 15,1 1 0-15,0 2-16 16,2 4-16-16,-1 0 0 0,2-1 0 0,0 0 0 0,0 2-160 0,2 1 192 16,-1 1-192-16,-1 0 192 0,3 4-192 0,0 1 0 0,0 2 0 0,0 3 128 15,-2 4-128-15,0 5 0 16,2-1 144-16,0 2-144 0,4-2 0 0,0-1 0 15,4 0 0-15,2 1 128 0,1 2-128 0,2 1 0 16,2 0 0-16,2 3 0 0,3 0 0 0,-1 1 0 0,2 2 0 16,3-1-128-16,3 4 128 0,1-2 0 0,3 2-144 15,0 1 144-15,-2 0 0 0,3 0-176 0,-35 0 176 0,72 3-128 16,-72-3 128-16,68 1 0 0,-30 0 0 16,3-1 0-16,7-1 0 0,3 0 0 15,6-2 0-15,1-1 0 0,1-1 0 0,5 0 0 16,2-2 0-16,7-2 0 0,7-1 0 0,6-1 0 0,10 0 0 0,3-3 0 15,5-2 0-15,4-1-128 0,6 0 128 0,3 0 0 16,2 0 0-16,0 0-160 0,-4-3 160 0,0 5 0 16,-1 2 0-16,-1 0-128 0,-1-1 128 0,-2 0 0 15,-3 2 0-15,4 0 0 0,4 2 0 0,0-1 0 16,-1-2 0-16,5 2 144 0,2 1-144 0,4 2 128 0,-1-1-128 16,-1 2 0-16,1 0 0 0,2 3 0 15,3 1 0-15,0 0 0 0,-3 0 0 0,4 2 0 16,6 4 0-16,-3-3 0 0,-6-2 0 0,7 0 0 15,7 3 0-15,0-1 0 0,-5-1 0 0,10-2 0 0,9 1 0 0,0-3 0 16,-8-2 0-16,7-1 0 0,10 3 0 16,-3-5 0-16,-13 1 0 0,6-2 0 15,7 3 0-15,5-4 0 0,2 1 0 0,-10 1 0 16,-11 2 0-16,15-2 0 0,19-1 0 0,-1 1 0 0,-15 0 0 16,7 0 0-16,13 0 0 0,5 0 0 0,-10-1 0 0,-10 1 0 15,-9 3 0-15,13-2 0 0,15 2 0 0,-5-1 0 16,-20-1 0-16,-2 2 0 0,8 2 0 0,5-2 0 15,8-1 0-15,-3 3 0 0,-8-2 0 0,-1 1 0 16,3 2 0-16,-9 0 0 0,-8-2 0 0,-5 3 0 16,2 2 0-16,-11-1 0 0,-20 1 0 0,1 0 0 15,3 1 0-15,-5-2 128 0,-10-1 48 0,-7 0 0 16,-1 2 0-16,-8 1 0 0,-6 1-16 0,-7-2 0 16,-6-2 0-16,-5 0 0 0,-9-1-160 0,-3 1 0 15,-5 1 144-15,-7 0-144 0,-4 1 0 0,-8 1 0 16,-7 0 0-16,-8 0 0 0,-6 1-224 0,-5-1-112 0,-4 2-32 0,-8 0-18464 15</inkml:trace>
  <inkml:trace contextRef="#ctx1" brushRef="#br0" timeOffset="130196.34">12874 2064 12895 0,'-16'-15'1152'0,"2"4"-928"0,6 4-224 0,3 2 0 0,1 2 720 0,-4-4 112 0,-9-8 0 0,-11-9 16 0,-9-7 736 0,-6-5 144 0,0 0 16 0,0 2 16 0,4 4-912 0,1 2-176 0,1 0-32 0,-1 2-16 16,1 1-368-16,-1-2-80 15,-2 2-16-15,-2-1 0 16,0 2 0-16,-4 0 0 0,-2-1 0 0,0-1 0 16,2 1 320-16,0 1 64 0,1 0 16 0,-1-2 0 15,-2 1-176-15,-3-2-48 0,-3 3 0 0,-4 0 0 0,-4 0-16 0,-4 1-16 16,-5-2 0-16,-1 5 0 0,-2 2-304 0,0 4 0 16,-6 2 0-16,-1 5 0 15,-7 4-416-15,-4 6-192 0,-1 4-32 0,1 6-16 16,3 4-608-16,0 6-112 0,-3 3-32 0,-1 6 0 15,0 0 608-15,2 5 112 0,15-2 32 0,-2 6 0 0,-2 9 656 0,-2 3 0 16,0 4 0-16,1 3 176 0,2 8 208 0,3 3 32 16,7-2 16-16,1 2 0 0,0 5-208 0,-5 9-32 0,-6 12-16 0,2 2 0 15,8-3 128-15,7-2 16 16,6-1 16-16,0 7 0 0,3 7 0 0,6 1 0 16,8-5 0-16,8-10 0 0,7-12 16 0,4 3 0 0,6 11 0 15,7 0 0-15,5-3-128 0,6-5-32 0,2-3 0 0,5-5 0 16,5 0-16-16,2 1-16 0,6 4 0 0,3-4 0 15,1-4-32-15,2-5 0 0,4 0 0 0,5 4 0 16,11 2-128-16,6 1 0 0,4-2 0 0,6-5 128 0,6 0-128 0,-3-12-192 16,1-7 32-16,7 0 16 31,9-1-256-31,8-5-48 0,5-3-16 0,1-3 0 0,4-2-48 0,-2-8 0 0,-3-6 0 0,0-3 0 16,4-3 160-16,2-5 32 0,-4-5 0 0,0-5 0 0,-3-4 320 15,4-3 0-15,4 2 128 0,-3-6-128 16,-8-4 320-16,0-6-32 0,1-6 0 0,-3-7 0 0,-1-3 272 15,-5-3 48-15,-8 1 16 0,-8-3 0 16,-7 3 416-16,3-9 96 0,3-11 16 0,2-4 0 0,-2-4 160 16,2-4 32-16,-3-5 16 0,-2 1 0 15,-12 12-416-15,1-3-96 0,2-11-16 0,2-3 0 0,0-2-464 0,0-5-112 16,1-2 0-16,-8 1-16 0,-6 9-240 0,-5-5 0 16,-1-3 0-16,-5-1 0 0,-5 0 0 0,-9 3 0 15,-3 9 0-15,-7-2 0 0,0-4 0 0,-4 1 0 0,-2 0 0 0,-3 4 0 16,-2 3 0-16,-2 3 0 0,-2 9 0 15,-2 4 0-15,0 1-640 16,-4 3-240-16</inkml:trace>
  <inkml:trace contextRef="#ctx0" brushRef="#br0" timeOffset="134081.26">16475 9977 0,'0'0'0</inkml:trace>
  <inkml:trace contextRef="#ctx1" brushRef="#br0" timeOffset="133618.74">16042 4167 11055 0,'0'1'976'0,"0"-1"-784"0,2 0-192 0,-1 0 0 0,1 0 752 0,0 0 96 0,3 0 32 0,2 0 0 0,4 1 1152 0,5-1 224 0,2 2 48 0,2-2 16 16,2 3-608-16,1-2-128 0,0 3-32 0,-2 1 0 31,1-1-400-31,2 1-64 0,2 0-32 0,-26-5 0 0,49 12-384 0,-49-12-80 15,52 15-16-15,-52-15 0 0,54 12-288 0,-54-12-64 0,60 13-16 0,-29-9 0 16,-5 0 32-16,0-2 0 0,-5-1 0 0,-1-1 0 16,-5 0 48-16,-3 2 16 15,-4-2 0-15,-5-2 0 16,-3 2-656-16,-6 0-128 0</inkml:trace>
  <inkml:trace contextRef="#ctx1" brushRef="#br0" timeOffset="133839.29">15925 4494 17503 0,'14'0'1552'0,"0"-1"-1232"0,-1 0-320 15,-9 1 0-15,3 0 752 0,8-2 80 0,13 1 32 0,16-2 0 0,11 1 1232 0,7 1 240 0,-1 2 48 0,-5 2 16 16,-5 0-1200-16,-6 0-240 0,-7 1-64 0,-4 0 0 15,-6 1-128-15,-28-5-48 0,0 0 0 0,61 15 0 16,-61-15-544-16,0 0-176 0,0 0 0 0,0 0-15552 16</inkml:trace>
  <inkml:trace contextRef="#ctx1" brushRef="#br0" timeOffset="134330.9">19606 3959 10127 0,'5'1'896'0,"-1"-1"-704"16,-1 0-192-16,0 0 0 0,-1 0 1536 0,3 0 256 0,5 2 64 0,7-1 16 0,5 1 1312 0,8-2 256 0,2 2 48 0,2 1 16 0,4 0-1072 0,0-2-192 15,2 1-64-15,4-1 0 0,2 1-1120 0,0-4-224 0,-3 2-64 0,-2-1 0 16,-1 1-448-16,-3-2-80 15,-5 4-32-15,-4-2 0 0,-4 0-208 0,-4 3 0 16,-4 0 0-16,-5 1 0 16,-2-1-384-16,-7-1-64 0,0 3 0 0,-5-1-11360 0,-1 0-2272 0</inkml:trace>
  <inkml:trace contextRef="#ctx1" brushRef="#br0" timeOffset="134541.34">19625 4280 6447 0,'22'-10'576'0,"-12"6"-576"0,3-1 0 0,1 1 0 0,0 1 4688 0,0 0 832 0,6 1 176 0,13-4 16 0,16-1-1968 0,18-2-400 0,9 1-80 0,-3 1 0 0,-2 3-2048 0,-13 1-416 0,-10 1-80 0,-9 2-16 0,-6 2-496 0,-9-1-208 16,-3 1 176-16,-5 2-176 15,-5-1 0-15,-3 2-160 0,-2 1 0 0,-3 0-12064 16,-3 1-2432-16</inkml:trace>
  <inkml:trace contextRef="#ctx1" brushRef="#br0" timeOffset="134948.47">23409 3952 21183 0,'-3'-7'944'0,"3"4"192"0,2 2-912 0,1-1-224 0,1 2 0 0,0 0 0 0,5 2 704 0,3-1 80 0,8 0 32 0,13 1 0 0,8 1 640 0,7 1 128 0,3-1 16 0,-1 1 16 0,0-1-848 0,-4 0-192 0,-3 1-16 0,-6-1-16 0,-5-1-416 0,-7 0-128 15,-3 1 0-15,-8 0 0 32,-6-2-848-32,-4 3-288 0</inkml:trace>
  <inkml:trace contextRef="#ctx1" brushRef="#br0" timeOffset="135116.82">23532 4150 24879 0,'17'-2'1088'16,"-7"1"256"-16,1 1-1088 0,2 0-256 0,-3 0 0 0,1-2 0 0,6 2 1840 0,11 0 304 0,18-1 64 0,6-2 16 0,-7 3-112 0,0-3-32 0,3 2 0 0,2-2 0 0,-5 2-1488 0,-5 1-288 15,-9 0-64-15,-7 0-16 16,-7 0-672-16,-5 0-128 0,-3 1-16 0,-4-1-17104 16</inkml:trace>
  <inkml:trace contextRef="#ctx1" brushRef="#br0" timeOffset="135495.57">26999 3914 17503 0,'18'-3'768'0,"-8"2"176"0,4-1-752 0,-1 2-192 0,-2 0 0 0,-2 0 0 0,3 0 1872 0,10 0 352 0,10 0 64 0,10 0 16 0,9 0 256 0,2-1 48 0,2 1 16 0,0 0 0 0,1 0-1600 0,-2 0-320 0,-5 1-64 0,-5-1-16 15,-3 0-624-15,-7 2 0 16,-3 0 0-16,-7 0-11040 16,-5 2-2256-16</inkml:trace>
  <inkml:trace contextRef="#ctx1" brushRef="#br0" timeOffset="135659.76">27310 4254 39615 0,'52'-8'1760'0,"-25"4"352"0,5 1-1680 0,-1 0-432 0,-4 1 0 0,-4 1 0 0,9 0 320 0,22-1-32 0,26 2 0 0,21-4 0 0</inkml:trace>
  <inkml:trace contextRef="#ctx1" brushRef="#br0" timeOffset="143992.48">23576 4476 8287 0,'3'0'736'0,"0"0"-592"0,-1 0-144 0,0 0 0 0,-1 0 736 0,2 1 112 0,4 1 32 0,2 1 0 0,-9-3 208 0,0 0 32 0,0 0 16 0,0 0 0 16,0 0 176-16,46 65 32 0,-47-50 16 0,-2 2 0 0,-3 3 432 0,-2 1 64 15,-2 0 32-15,-3 1 0 0,1 0-368 16,-4 4-80-16,-1 5-16 0,-3 4 0 16,-1 4-720-16,0 4-128 0,1 2-48 0,0 7 0 0,1 11-272 15,2 4-64-15,0 1-16 0,3-7 0 16,4-13-176-16,3-1 0 0,2-4 0 0,4 7 0 0,2 3 0 16,5 3 0-16,3 0 0 0,-9-56 0 15,24 113 0-15,-24-113 208 0,28 105-16 0,-28-105-16 0,39 90 176 0,-39-90 32 0,37 89 16 0,-37-89 0 16,40 88-144-16,-40-88-16 15,48 82-16-15,-48-82 0 0,52 76-96 0,-52-76 0 0,55 72-128 0,-55-72 192 16,54 65 0-16,-54-65-16 16,49 48 0-16,-49-48 0 0,0 0-176 0,67 47 192 15,-67-47-192-15,0 0 192 0,0 0-192 0,0 0 0 0,59 29 0 0,-48-29-11488 32,2-1-2400-32</inkml:trace>
  <inkml:trace contextRef="#ctx1" brushRef="#br0" timeOffset="144488.35">22792 4815 21183 0,'-1'-7'944'0,"1"4"192"0,1 0-912 0,0 1-224 0,2 0 0 0,0 1 0 0,3-1 1392 0,2-1 224 0,8-2 48 0,8-4 16 0,7-2 144 0,6-2 32 0,4-2 0 0,4-5 0 0,4 0-560 0,2-4-96 16,1-3-32-16,-2 1 0 0,-6-3-320 0,-25 18-64 15,-3 1-16-15,-1 0 0 0,-2 0-368 0,1-1-80 0,-1 1 0 0,0-3-16 16,1 1-80-16,1-4-16 16,2 1 0-16,-3-1 0 0,1 3-48 0,-4 5-16 15,0 2 0-15,-4 6 0 0,0 3-144 0,-1 4 128 16,0 4-128-16,-6-11 128 0,0 0-128 0,25 64 0 16,-25-64 0-16,30 65 128 0,-30-65-128 0,49 72 0 15,-49-72 0-15,72 64 0 0,-72-64 0 0,93 48 0 0,-93-48 0 0,70 25 0 16,-70-25 384-16,0 0 0 0,55 20 0 0,-36-16 0 15,7 0 96-15,5-2 16 0,7-1 0 0,4-1 0 0,1 0-208 0,-6-1-32 16,-8-1-16-16,-5-1 0 16,-8 2-240-16,-6 0 0 0,-3 1 0 0,-4-2 0 15,-3 4-240-15,-3-1-144 0,-1 0-16 0,-4-1-20400 16</inkml:trace>
  <inkml:trace contextRef="#ctx1" brushRef="#br0" timeOffset="166894.47">10242 8938 13823 0,'-7'-6'1216'0,"3"3"-960"0,1 2-256 16,0-1 0-16,2 2 1920 0,1 0 320 0,-2 0 80 0,-1 2 16 0,1 0 608 0,-1 3 128 0,0 0 32 0,0 2 0 0,2 5-1568 0,1-12-304 0,0 0-64 0,1 42-16 15,-1-42-480-15,4 44-96 0,-4-44-32 0,7 56 0 0,-7-56-224 0,6 68-64 16,-4-31 0-16,-2 0 0 0,0-1-96 0,-2-2-32 0,2 2 0 15,0-36 0 1,0 69-128-16,0-69 0 0,2 63 0 0,-2-63 128 16,2 57-128-16,-2-57 0 0,3 45 144 0,-3-45-144 0,0 35 0 15,0-35 0-15,-3 29 0 0,-1-19 0 16,0-1 0-16,0-3 0 0,-1-2 0 0,1-1 0 0,0-3-240 0,0-3-64 16,1-2-16-16,0-5-17632 15</inkml:trace>
  <inkml:trace contextRef="#ctx1" brushRef="#br0" timeOffset="167550.87">10084 8966 15663 0,'1'-10'688'0,"-1"4"144"0,2 2-656 0,-1 1-176 0,1 2 0 0,-2 1 0 0,1 0 1344 0,0 1 224 0,1 1 48 0,1 2 16 0,-3-4 1840 0,0 0 368 0,0 0 80 0,0 0 16 0,49 66-2032 0,-49-66-416 0,0 0-80 0,52 61 0 16,-52-61-880-16,0 0-160 15,65 62-48-15,-65-62 0 0,48 44-160 0,-48-44-32 0,51 39-128 0,-51-39 192 0,51 33-192 0,-51-33 176 16,51 35-176-16,-51-35 160 0,48 36-160 0,-48-36 160 16,0 0-160-16,56 45 160 15,-56-45-160-15,0 0 0 0,53 39 144 0,-53-39-144 16,0 0 0-16,0 0 0 0,58 41 0 0,-58-41 0 15,0 0 0-15,0 0 0 0,0 0 0 0,52 33 0 16,-52-33 0-16,0 0 0 0,0 0 0 0,0 0 0 16,0 0 0-16,0 0 0 0,0 0 0 0,0 0 0 15,0 0 0-15,0 0 0 0,0 0 0 0,0 0 0 16,27-9 0-16,-32-2 0 0,0-2 0 0,-2-5 0 16,3-2 0-16,-4-2 0 0,0-1 0 0,1-2 0 15,0-1 144-15,0-4-144 0,1-1 192 0,0-1-192 0,4-2 128 16,-1 0-128-16,1 0 0 0,4 0 0 0,-1 5 0 0,2-1 0 15,1 3 0-15,1-1 0 0,-1 4 0 0,1 0 0 16,1 0 0-16,0 0 0 0,-1 3 0 16,0 4 0-16,0 4 0 0,0 3 0 0,0 3 0 0,1 1 128 15,1 3-128-15,1 3 0 0,-8 0 160 0,0 0-160 16,0 0 128-16,0 0-128 0,58 33 176 0,-58-33-48 16,0 0-128-16,36 49 192 0,-36-49-64 0,28 57-128 15,-28-57 176-15,30 71-176 0,-30-71 144 0,31 76-144 0,-31-76 0 0,33 76 144 16,-33-76-144-16,36 64 0 0,-36-64 0 0,31 49 0 15,-31-49 0-15,0 0 0 0,38 64 0 0,-38-64 0 0,0 0 0 16,35 56 0-16,-35-56 128 16,0 0-128-16,0 0 0 0,34 65 0 15,-34-65 0-15,0 0 0 0,0 0 0 0,31 62 0 0,-31-62 0 16,0 0 0-16,0 0 0 0,0 0 0 16,27 51 128-16,-24-44-128 0,1-2 0 0,0-1 0 0,-1-3 0 0,0 1 0 15,-1-2 0-15,0-3 0 0,0 0 0 0,1-3 0 31,-1-1-528-31,1-1-96 0,1-2-16 0,1-3-18688 0</inkml:trace>
  <inkml:trace contextRef="#ctx1" brushRef="#br0" timeOffset="168015.86">11771 8977 22111 0,'1'-6'1968'0,"0"2"-1584"0,1 0-384 0,-2 1 0 0,-2 2 688 0,1-4 48 0,-2-2 16 0,-2-5 0 0,-5-4 1312 0,-5-1 272 0,-3 0 48 0,-4 3 16 0,-2 4-1056 0,-3 3-192 15,0 4-64-15,-1 3 0 0,-4 6-112 0,0 2-16 16,1 2-16-16,1 4 0 0,2 3-432 0,1 5-64 15,3 2-32-15,4 1 0 0,8-1-224 0,3 0-64 0,5 2 0 0,4-26 0 16,7 45-128-16,-7-45 0 0,0 0 0 0,49 58 0 16,-49-58 0-16,54 32 0 15,-54-32 0-15,68 24 0 0,-68-24-160 0,75 20 160 16,-75-20-208-16,66 15 80 0,-66-15-48 0,68 15 0 16,-68-15 0-16,68 17 0 0,-68-17-16 0,55 22-16 0,-55-22 0 0,51 31 0 15,-51-31 48-15,0 0 16 0,48 58 0 0,-48-58 0 16,0 0 144-16,15 55-160 0,-15-55 160 0,-5 40-160 15,-4-19 160-15,-2-1 0 0,-3-2 0 0,-2-1 0 0,-2 0 176 16,-5-1 112-16,1-2 32 0,-5-2 0 0,0-2 272 16,-3 0 64-16,-1-3 16 0,2-1 0 15,-1-2-80-15,0-2-16 0,3-2 0 0,2 0 0 16,0-2-576-16,2 1 0 0,2-1 0 0,4 1 0 16,3-2-416-16,4-1-96 0,4 0-32 0,5-2-12608 15,5-1-2528-15</inkml:trace>
  <inkml:trace contextRef="#ctx1" brushRef="#br0" timeOffset="168435.66">12391 8940 14735 0,'0'-2'1312'0,"1"0"-1056"0,1 2-256 0,-2 0 0 0,-2 2 1600 0,1-1 272 0,1 2 48 0,-3 1 16 0,0 6 1680 0,-3 4 336 0,1 7 64 16,-4 5 16-16,1 2-2176 0,-1 0-416 16,1 5-96-16,-2 1 0 0,1 1-880 0,1 0-160 0,1 2-48 0,1-2 0 15,6-35-256-15,-4 65 0 0,4-65 128 0,3 58-128 16,-3-58 0-16,11 47 0 0,-11-47 0 0,0 0 0 15,28 53 0-15,-28-53 0 0,0 0 0 0,0 0 0 16,61 47 160-16,-61-47-32 0,0 0 0 0,0 0 0 16,69 23 112-16,-69-23 16 0,0 0 0 0,60 10 0 15,-60-10 96-15,0 0 32 0,60 1 0 0,-60-1 0 0,0 0-64 0,56-4-16 16,-56 4 0-16,0 0 0 0,46-6-128 0,-46 6-32 16,0 0 0-16,33-8 0 0,-33 8-144 0,19-9 0 15,-19 9 0-15,19-10 0 16,-11 5 0-16,-2 0-256 0,0 0 48 0,-1-1 0 15,-1-1-640-15,1 0-128 16,-2-2-32-16,-1 2-18320 0</inkml:trace>
  <inkml:trace contextRef="#ctx1" brushRef="#br0" timeOffset="168684.57">12405 9319 17503 0,'4'-1'1552'0,"-4"1"-1232"0,0 0-320 0,0 0 0 0,0 0 2752 0,0 0 480 0,0 0 96 0,0 0 32 0,51-3-448 0,-51 3-96 0,45-3 0 16,-45 3-16-16,54-4-1648 0,-54 4-320 16,51-6-64-16,-51 6 0 0,48-6-448 0,-48 6-64 15,39-5-32-15,-39 5 0 0,0 0-224 0,44-10 144 0,-44 10-144 0,0 0 128 31,24-12-672-31,-20 7-144 0</inkml:trace>
  <inkml:trace contextRef="#ctx1" brushRef="#br0" timeOffset="168900.66">12378 8980 36863 0,'8'-6'1632'16,"0"2"336"-16,-1 1-1584 0,-2 0-384 0,1 1 0 0,-2-1 0 0,5 0 1152 0,5-3 128 0,8-4 48 0,8-1 0 0,3-2-480 0,0 2-80 0,1 0-32 0,-3 1 0 0,0 1-208 0,-5 4-32 15,-2 0-16-15,-6 1 0 0,-18 4-240 0,29-5-48 16,-29 5-16-16,0 0 0 0,0 0-176 0,0 0 0 16,0 0-160-16,0 0-13632 0,0 0-2720 0</inkml:trace>
  <inkml:trace contextRef="#ctx1" brushRef="#br0" timeOffset="169370.42">14457 8851 20271 0,'-1'2'1792'0,"0"-1"-1424"0,1 2-368 0,0 0 0 0,0 0 1872 0,-2 1 304 0,1 6 64 0,1-10 16 0,-3 44 480 0,3-44 80 0,-4 66 32 0,2-26 0 16,2-40-1632-16,0 83-320 15,2-39-64-15,-2-44 0 0,1 79-480 0,-1-79-96 16,4 70 0-16,-4-70-16 0,5 60-32 0,-5-60 0 0,5 49 0 0,-5-49 0 15,0 0-32-15,9 51-16 0,-9-51 0 0,0 0 0 16,0 0-160-16,0 0 0 0,10 51 0 0,-10-51 128 16,0 0-128-16,0 0 0 0,0 0 0 0,4-4-176 31,-4-3-208-31,-2-2-64 0,1-2 0 0,-3 0-12224 16,1-1-2432-16</inkml:trace>
  <inkml:trace contextRef="#ctx1" brushRef="#br0" timeOffset="169600.46">14113 9178 23951 0,'-6'2'2128'0,"5"0"-1696"0,1 1-432 0,2-2 0 0,1 1 2432 0,2-1 384 0,-5-1 96 0,0 0 16 0,52 8-768 0,-52-8-160 0,80 6-16 0,-80-6-16 16,87 4-1056-16,-87-4-208 0,81 0-32 0,-81 0-16 15,70-1-80-15,-70 1-32 0,66-7 0 0,-66 7 0 16,65-9-64-16,-65 9-16 0,62-7 0 0,-62 7 0 15,50-4-192-15,-50 4-32 0,0 0-16 0,45-4 0 0,-37 2-224 0,-2 1 0 16,0 0 0-16,-5-1 0 16,0 1-368-16,-2-1-112 0,-2 1-32 0,-4-2-20480 15</inkml:trace>
  <inkml:trace contextRef="#ctx1" brushRef="#br0" timeOffset="170254.35">16175 8519 5519 0,'-8'-1'496'0,"3"1"-496"0,7 0 0 0,-1 0 0 0,1 0 1664 16,-1 1 256-16,-1 4 32 0,-1 0 16 0,1-5 1440 0,0 0 304 0,3 52 48 0,-3-52 16 0,4 56-608 0,-4-56-112 15,7 65-32-15,-7-65 0 0,7 76-1520 0,-6-32-304 0,-1-44-64 0,5 83-16 16,-4-38-672-16,0 3-128 15,1 0-16-15,-1-1-16 0,2 0-64 0,-3-47-16 0,4 76 0 0,-4-76 0 16,4 55-32-16,-4-55-16 0,0 0 0 0,9 48 0 16,-9-48 16-16,0 0 0 0,0 0 0 0,0 0 0 15,0 0-16-15,0 0 0 0,8 48 0 0,-8-48 0 16,-1 1-160-16,1-2-224 0,0 0 48 0,-1-2-12976 0,-1-1-2592 0</inkml:trace>
  <inkml:trace contextRef="#ctx1" brushRef="#br0" timeOffset="170567.44">16513 8354 22111 0,'1'0'1968'0,"-1"1"-1584"0,0 2-384 0,0 2 0 0,-1 2 1280 0,1 0 192 0,0-7 16 0,-4 35 16 0,4-35 1280 0,-7 82 256 0,4-28 48 0,0 2 16 0,1-1-1680 0,2 2-336 16,0-1-64-16,0-1 0 0,3-5-512 0,0-2-80 16,-3-48-32-16,9 90 0 0,-9-90-32 0,11 75-16 15,-11-75 0-15,11 61 0 0,-11-61 0 0,9 49 0 16,-9-49 0-16,0 0 0 0,5 61-128 0,-5-61-32 16,0 0 0-16,5 47 0 0,-5-47-32 0,0 0-16 0,0 0 0 0,0 0 0 15,0 0-144-15,0 0 0 16,12 53 0-16,-9-51 128 0,-2-1-128 0,-1-1 0 0,3-1 0 0,-3-2-176 31,0 0-432-31,-1-3-96 0,1 2 0 0,-2-3-19648 0</inkml:trace>
  <inkml:trace contextRef="#ctx1" brushRef="#br0" timeOffset="172092.63">17108 8858 11967 0,'-12'-2'1072'0,"8"2"-864"0,1 1-208 0,0 0 0 0,2 1 1824 0,0 1 320 0,-1 2 64 0,-1 4 16 0,3-9-672 0,-10 41-128 0,5-9-16 0,-2 4-16 0,0 2-368 0,2-2-80 15,3 1-16-15,2-37 0 16,1 69-576-16,-1-69-112 0,13 57-32 0,-13-57 0 16,0 0 112-16,39 62 0 0,-39-62 16 0,0 0 0 15,54 37 480-15,-54-37 80 0,0 0 32 0,55 14 0 16,-55-14-32-16,34-4 0 0,-34 4 0 0,30-12 0 0,-30 12-128 0,28-15-48 15,-15 4 0-15,-1-4 0 16,0 1-160-16,-3-1-48 0,1-2 0 0,-3 0 0 16,0 1-80-16,-1-4-32 0,-2-1 0 0,-1 0 0 15,-1 3 48-15,-2-2 16 0,-2 2 0 0,-1 2 0 0,1 2-96 0,-3 4-32 16,2 3 0-16,-1 4 0 16,0 3-144-16,0 3-16 0,-2 3-16 0,0 2 0 15,2 3-160-15,4-11 0 0,-7 34 144 0,7-34-144 0,-1 48 0 16,1-48 0-16,8 55 0 0,-8-55 0 15,19 56-336-15,-19-56 16 0,0 0 0 0,43 69 0 16,-43-69-192-16,0 0-16 0,65 49-16 0,-65-49 0 0,0 0 224 0,77 23 64 16,-77-23 0-16,56 1 0 0,-56-1 256 0,57-10 0 15,-32 2 0-15,0-2 0 0,-2-3 128 0,-3 1 128 0,-2-4 16 0,-2 0 16 16,-2 0 160-16,-1-3 48 16,-2 1 0-16,-3-2 0 0,-1 0 112 0,-2-2 32 15,-2-4 0-15,-3 1 0 0,-3 2-112 0,-3 2-16 0,-1 0 0 16,-3 1 0-16,-1 2-192 0,-2 1-64 15,-1 1 0-15,0 2 0 0,1 3-128 0,0 1-128 0,1 3 144 16,0 0-144 0,2 2-272-16,1 1-160 0,0 0-16 0,2 3-16 15,1 1-816-15,4 0-144 0</inkml:trace>
  <inkml:trace contextRef="#ctx1" brushRef="#br0" timeOffset="172626.27">18092 8459 16575 0,'3'0'1472'0,"-2"0"-1168"0,-1 0-304 0,0 0 0 0,0 1 1792 0,0 0 320 0,0 4 48 0,0-5 16 0,0 0 672 0,0 0 144 16,9 58 16-16,-9-58 16 0,7 56-1296 0,-7-56-256 0,7 68-48 0,-7-68-16 15,8 76-704-15,-8-76-160 0,8 84-32 0,-8-84 0 16,5 81-240-16,-5-81-48 0,7 85-16 0,-7-85 0 15,10 81-208-15,-10-81 128 0,7 65-128 0,-7-65 0 16,7 53 128-16,-7-53-128 0,0 0 0 0,7 56 144 16,-7-56-144-16,0 0 0 0,0 0 0 0,0 0 0 15,14 50 0-15,-14-50 0 0,0 0 0 0,0 0 0 16,0 0-256-16,0 0-96 0,0 0-16 0,0 0-18512 16</inkml:trace>
  <inkml:trace contextRef="#ctx1" brushRef="#br0" timeOffset="172944.03">18420 8405 23951 0,'7'-3'1056'16,"-4"2"224"-16,0 1-1024 0,-1-2-256 0,0 4 0 0,-1 0 0 0,-1-2 1904 0,0 0 320 0,0 0 64 0,17 71 16 0,-17-71-320 0,6 89-64 0,-6-39-16 0,-2-1 0 0,0 3-944 0,-3-1-176 0,3 0-32 0,0-3-16 0,1-1-336 0,1-4-64 16,0-43-16-16,5 81 0 0,-5-81-48 0,9 68-16 31,-9-68 0-31,11 53 0 0,-11-53 144 0,0 0 32 16,20 61 0-16,-20-61 0 0,0 0-112 0,0 0-32 0,17 48 0 0,-17-48 0 0,0 0-160 0,0 0-128 15,0 0 144-15,0 0-144 16,0 0 0-16,0 0 0 0,13 51 0 0,-13-51 0 31,0 0-592-31,5 2-64 0,-5-2-16 0,0 0-19344 0</inkml:trace>
  <inkml:trace contextRef="#ctx1" brushRef="#br0" timeOffset="173444.33">18755 9377 26719 0,'0'-9'2368'0,"1"4"-1888"0,0 1-480 0,2-1 0 0,0 2 1408 0,0 1 176 0,1-3 32 0,3 0 16 0,7-5-96 0,6-3 0 0,4 0-16 0,-1 2 0 0,-1 3-640 0,1 1-128 16,-23 7-32-16,40-3 0 0,-40 3-368 0,0 0-80 16,52 14-16-16,-52-14 0 0,0 0-48 0,0 0-16 15,52 58 0-15,-52-58 0 0,0 0-192 0,14 56 144 16,-14-56-144-16,-15 50 128 0,-1-25-128 0,2-2 0 16,3-1 0-16,-3 2 0 0,-3-1 0 0,-2 0 0 0,2-2 0 15,3-3 0-15,1-1 0 0,4-1 192 0,9-16-32 0,-9 28 0 16,9-28 208-16,0 0 32 0,0 0 16 0,0 0 0 0,0 0-16 0,33 55 0 15,-33-55 0-15,0 0 0 16,58 21 112-16,-58-21 32 0,48 13 0 0,-48-13 0 16,52 13-96-16,-52-13-32 0,0 0 0 0,62 14 0 15,-62-14-96-15,49 5 0 0,-49-5-16 0,53 2 0 16,-53-2 16-16,52 3 0 0,-52-3 0 0,56 5 0 16,-56-5-112-16,0 0-16 0,67 12 0 0,-67-12 0 15,0 0-192-15,0 0 0 0,55 21 128 0,-55-21-128 16,0 0-416-16,0 0-128 0,0 0-32 0,0 0 0 15,0 0-736-15,0 0-160 0,-10 38-16 0,-4-34-19376 16</inkml:trace>
  <inkml:trace contextRef="#ctx1" brushRef="#br0" timeOffset="176258.6">16432 10099 6447 0,'0'3'576'0,"0"-2"-576"0,0-1 0 0,0 0 0 0,0 0 1184 0,2-3 128 0,-2 3 32 0,1 0 0 0,1-1 832 0,0 1 192 0,3-2 16 0,0 0 16 16,2 0-1008-16,3-1-208 0,3 2-32 0,1-1-16 15,3 2-464-15,3-1-96 0,4 1 0 0,7 0-16 0,4 1-128 0,8 1-32 16,6-1 0-16,5 2 0 0,2-1 96 0,8-1 16 16,5-1 0-16,7 0 0 15,-1 0 144-15,10-1 48 0,7-4 0 0,2 2 0 0,-15 1-112 16,3-3-16-16,3 1 0 0,1-1 0 0,0 0-192 15,-2 1-32-15,-2 1-16 0,-3-1 0 0,-3 0-64 0,-1-2-16 16,-7 3 0-16,1 0 0 0,2 3-48 0,-5-1-16 16,0 0 0-16,-12-1 0 0,-16 2-192 15,-7-1 0-15,-2-1 128 0,-7 0-128 0,-6 0 0 0,-5 2 0 16,-5-1-192-16,-6-2 192 16,-2 1-512-16,-5 0 0 0,-5 0 0 0,-8 2-15216 0</inkml:trace>
  <inkml:trace contextRef="#ctx1" brushRef="#br0" timeOffset="176515.23">16931 10501 19343 0,'32'-11'1728'0,"-12"5"-1392"0,-1 2-336 0,-1 1 0 0,-3 2 1888 0,4 1 304 0,9 0 64 0,24 0 16 0,33-1 48 0,22-2 16 0,8 0 0 0,-9 0 0 16,-7 2-928-16,-9-1-176 0,-5 2-32 0,-10 0-16 0,-12 0-720 0,-10-1-144 15,-10-1-16-15,-10 1-16 16,-6 1-288-16,-9 0 128 0,-5 0-128 0,-6 0 0 16,-4 1-192-16,-3-1-128 0,-3 2-48 0,-4-2-11680 0,-2 1-2352 15</inkml:trace>
  <inkml:trace contextRef="#ctx1" brushRef="#br0" timeOffset="183217.04">26261 6876 18431 0,'-1'2'1632'0,"1"-2"-1312"0,0 1-320 0,0 1 0 0,0-1 1184 0,-1 2 160 0,1 2 48 0,-2 5 0 0,1 4 832 16,-2 6 160-16,2 4 48 0,-4 3 0 0,1 3-640 0,0 2-128 0,0 4-32 0,-2 3 0 16,-3 5-784-16,2 8-144 0,-1 2-48 0,2 0 0 15,2-4-416-15,1-3-96 0,3-5-16 0,0-42 0 16,6 70-128-16,-6-70 0 0,0 0 0 0,18 76 0 15,-18-76 128-15,0 0-128 0,0 0 128 0,24 68-128 16,-24-68 0-16,0 0 128 0,0 0-128 0,0 0 0 16,0 0 0-16,0 0 0 0,0 0 128 0,0 0-128 15,-5 36 128-15,-4-43-128 0,1-1 192 0,-4-2-64 16,1-1 64-16,0-2 16 0,1 0 0 0,0-1 0 0,1-1-32 0,1-4-16 16,2-2 0-16,2 0 0 15,1-3-160-15,5 1 160 0,2-2-160 0,4-2 160 0,4 2-160 16,3 1 160-16,5 2-160 0,1 3 160 15,2 4-160-15,4 1 0 0,4 4 0 0,4 3 0 0,0 5 0 0,2 2 0 16,-37 0 0-16,75 14-176 16,-75-14 176-16,69 31-160 0,-69-31 160 0,57 42-160 0,-57-42 32 0,43 51 0 15,-43-51 0-15,25 55 0 0,-25-55 0 0,4 52 0 16,-10-26 0-16,-4-2 0 0,-4-2 128 0,-6 0 0 16,-1-3-144-16,-4-2 144 0,-2-3 0 0,0-1 0 0,2-3 0 0,-4-1 128 15,0-2 80-15,-1-2 16 0,0 0 0 16,2-4 0-16,1 0 96 0,0-2 32 0,5 0 0 0,1-4 0 15,6 2 608-15,1-4 128 16,2 0 32-16,2-3 0 16,3-1-2176-16,2 0-432 0,3 0-96 0,4-1-18320 0</inkml:trace>
  <inkml:trace contextRef="#ctx1" brushRef="#br0" timeOffset="184032.18">26863 7649 14735 0,'-1'0'1312'0,"-1"0"-1056"0,2 0-256 0,0 0 0 0,0 0 1216 0,0 0 176 0,-1-1 32 0,1 1 16 0,1-2 2208 0,2 1 432 0,4-1 80 0,3 1 32 16,3-2-3296-16,4 2-672 0,-17 1-224 0,42 0 144 16,-18-2 608-16,-24 2 112 0,52 3 32 0,-52-3 0 15,50 7-432-15,-50-7-80 0,0 0 0 0,56 19-16 16,-56-19-176-16,0 0-16 0,0 0-16 0,0 0 0 15,0 0 0-15,22 62 0 0,-25-54 0 0,-3 1 0 0,-4 1-160 0,-1 1 0 16,-2-1 144-16,-2 1-144 16,1-2 0-16,-2-1 128 0,2-1-128 0,1-1 0 15,0-2 0-15,2 0 0 0,1-1 0 0,3-2 0 0,2 2 0 0,2-1 0 16,1-2 0-16,5-2 0 0,0 4 0 0,3-2 0 16,2 1 0-16,3-2-128 0,-11 1-128 0,0 0 0 15,46 4-16-15,-46-4 0 16,0 0-304-16,53 13-48 0,-53-13-16 0,0 0 0 0,0 0 192 0,60 43 48 15,-60-43 0-15,0 0 0 0,15 54 400 0,-15-54 0 16,-5 37 192-16,-3-19-64 0,0 1 336 0,-6-4 80 0,-3-1 16 16,-3-1 0-16,-2-5-144 0,-2 0-32 0,-2-4 0 15,-2-1 0-15,1-2-96 0,-3-1-32 16,-1 0 0-16,2-1 0 0,0-1 256 0,5-1 32 0,3 2 16 0,6-3 0 16,2-5-336-16,3 2-64 0,4 0-16 15,2-1-19408-15</inkml:trace>
  <inkml:trace contextRef="#ctx1" brushRef="#br0" timeOffset="187556.54">11371 10501 5519 0,'-2'0'496'0,"2"0"-496"0,0 0 0 0,0 0 0 0,0 2 736 0,-1-1 48 0,1 1 16 15,0 2 0-15,0 4 192 0,1 5 32 0,2 3 16 0,-3-16 0 0,0 0 48 0,20 70 16 16,-20-70 0-16,28 75 0 0,-28-75-16 0,37 99 0 0,-37-99 0 0,45 112 0 15,-45-112-112-15,48 103-16 0,-48-103-16 0,52 92 0 16,-52-92-624-16,36 79-112 16,-36-79-16-16,32 87-16 0,-32-87-32 0,30 86 0 0,-30-86 0 0,25 85 0 15,-25-85 176-15,24 74 48 0,-24-74 0 0,0 0 0 0,31 86 128 16,-31-86 16-16,0 0 16 0,32 63 0 16,-32-63 0-16,0 0 0 0,0 0 0 0,0 0 0 15,49 64 16-15,-41-57 0 0,1-1 0 0,-1-3 0 16,-2-1-544-16,-2-2 0 0,-2 0 0 0,-2-2-14032 15</inkml:trace>
  <inkml:trace contextRef="#ctx1" brushRef="#br0" timeOffset="188105.56">11261 10360 3679 0,'-13'2'160'0,"6"-2"32"0,1 1-192 0,2 0 0 0,0 1 0 0,-1 1 0 0,0-1 768 0,-5 6 96 0,-4 3 32 0,-5 7 0 0,-2 6 64 0,3 2 32 0,1 3 0 0,1 2 0 15,5 2-320-15,-2-1-64 0,13-32-16 0,-21 71 0 16,10-33-208-16,0 2-64 0,11-40 0 0,-20 72 0 16,20-72-320-16,-13 49 0 0,10-33 0 0,0-6 0 15,1-6 320-15,-1-3-16 0,0-1 0 0,7-4 0 0,6-2 400 0,-7-2 96 16,-9-5 16-16,9-4 0 0,8-1-480 0,-2-2-80 15,-5-4-32-15,3 0 0 0,4 1-464 0,2-1-80 16,3 3-32-16,-1-1 0 16,2-1-576-16,3-2-112 0,4-4-32 0,1 0 0 15,2-1-16-15,-1 2 0 0,1 2 0 16,-1 4 0-16,0 5 784 0,-2 4 160 0,-4 6 144 0,-5 7-208 16,1 6 1328-16,-16-6 272 0,0 0 48 0,0 0 16 0,43 91 544 0,-43-91 112 15,34 77 32-15,-34-77 0 16,43 90 224-16,-43-90 64 0,42 98 0 0,-42-98 0 0,65 76-448 0,-23-52-96 15,4-7-16-15,0-10 0 0,0-6-608 0,-4-5-128 16,-3-4-32-16,-3-2 0 0,-5-3-512 0,-3-2-96 16,-4-1-32-16,-4-1 0 0,-2-1-464 0,-4 2 0 15,-4 1 0-15,-4 2-12736 16,-2 2-2624-16</inkml:trace>
  <inkml:trace contextRef="#ctx1" brushRef="#br0" timeOffset="190375.3">24562 3027 8287 0,'3'-10'736'0,"3"0"-592"0,1 1-144 0,0 2 0 0,-3 3 1072 0,6-9 176 0,8-11 32 0,9-12 16 0,5-11 512 0,1-4 112 15,-5 3 0-15,-7 0 16 0,-2 0-272 0,-9 1-48 0,-8-1-16 0,-9 0 0 16,-8 2-352-16,-11 0-80 0,-9 3-16 0,-7 2 0 16,-2 4-512-16,-11-3-128 15,-10 1 0-15,-10 1-16 0,-6 4-496 0,7 5-160 16,4 5 0-16,1 5 0 0,-1 3-160 0,-11 3-48 0,-11 6 0 15,-11 7 0-15,-9 9 0 0,-5 11 0 0,-3 14 0 0,-6 15 0 16,-4 16 368-16,9 10-144 0,11 4 144 0,9 13 0 16,5 15 336-16,9 13 176 0,9 7 48 0,17-1 0 15,18-7-112-15,17 7 0 0,16 8-16 0,20-4 0 16,9-14-304-16,13-8-128 0,19-3 128 0,11-5-128 0,13-4 0 0,7-11 0 16,4-13 0-16,6-8 0 0,10-9 224 15,-2-11 112-15,-1-12 32 0,12-12 0 16,15-7 560-16,-2-12 112 0,-15-5 32 0,3-13 0 15,1-9 64-15,-2-8 16 0,-3-4 0 0,-14-7 0 16,-9-4-512-16,-11-8-112 0,-9-5-16 0,-13-4 0 16,-8 2-128-16,-8-11-48 0,-5-8 0 0,-8-8 0 0,-9-2-336 0,-11-2 144 0,-7 5-144 0,-12 2 0 15,-9-1-128-15,-9 10-144 16,-3 10-32-16,-7 7 0 16,-5 8-384-16,-9 5-80 0,-7 5 0 0,-13 9-17712 0</inkml:trace>
  <inkml:trace contextRef="#ctx1" brushRef="#br0" timeOffset="209027.45">5397 8970 4607 0,'4'-4'400'0,"0"0"-400"0,-1 1 0 0,-2 0 0 0,1 1 1024 0,-1 1 112 0,4-3 16 0,0-3 16 0,2-2 528 0,0 1 96 0,-1 1 32 0,-2 1 0 16,-2 3-128-16,-2 0-32 0,-2 1 0 0,-1 0 0 0,-1 2-624 0,1 0-128 15,0 0-16-15,-1-1-16 0,1-1-576 0,2-2-112 16,-2 1-32-16,2-2 0 0,-1-4 144 0,1 1 16 15,0-2 16-15,-1-2 0 0,-1 1 464 0,0 1 96 16,-2-1 0-16,-4 1 16 0,-2 2 192 0,-5-1 48 16,-5 5 0-16,-4 3 0 0,-8 3-208 0,-5 3-48 0,-6 2 0 0,-4 5 0 15,-2 4-544-15,0 4-112 16,5 2-32-16,-6 9 0 0,-3 8-208 0,1 6 0 0,3 3-192 0,6 4 192 0,5 5-176 16,8-2 176-16,7 0-160 0,8-2 160 0,6 3-144 0,6-4 144 15,4-1-128-15,7-2 128 0,-7-49-272 0,27 95 16 16,-27-95 16-16,45 82 0 15,-45-82-208-15,57 65-32 0,-57-65-16 0,59 43 0 0,-59-43 496 0,62 27 240 16,-62-27-32-16,58 20 0 0,-58-20 128 0,62 17 32 16,-62-17 0-16,60 13 0 15,-60-13-160-15,0 0-16 0,70 10-16 0,-70-10 0 16,0 0-176-16,53 1 192 0,-38-5-192 0,-1-2 192 16,2-1-416-16,-2-1-80 0,0-2-16 0,-1-2 0 15,1 0-1456-15,-1-2-288 0</inkml:trace>
  <inkml:trace contextRef="#ctx1" brushRef="#br0" timeOffset="209407.98">5394 9470 5519 0,'1'0'240'0,"1"0"64"0,-1 2-304 0,-1-1 0 0,2 0 0 0,-2 1 0 0,0 1 1024 0,0 2 128 0,1 4 48 0,0 3 0 0,1 5 1248 0,-1 3 256 0,2 1 48 0,-3-21 16 0,0 0-784 0,14 60-144 16,-14-60-48-16,0 0 0 0,0 0-704 0,41 60-160 15,-41-60-32-15,0 0 0 0,0 0-448 0,71 27-112 16,-71-27-16-16,0 0 0 0,62-3-320 0,-39-4 0 16,-2-1 0-16,0-3 0 0,-1-2 160 0,-1-3 112 15,1-1 32-15,0-4 0 0,1 0 720 0,-2 0 128 16,-1-2 48-16,-3 3 0 0,-2 1 64 0,0-4 16 15,0-4 0-15,-2-1 0 0,-1-2-640 0,-5 2-112 16,-5 1-16-16,-4 2-16 0,-3 1-192 0,-4 4-48 16,-5 3 0-16,-3 0 0 0,-4 4-80 0,-3 2-32 0,0 5 0 0,-1 4 0 15,-1 3-144-15,1 3 160 0,1 3-160 0,-1 5 160 16,2 2-160-16,1 4 0 0,3-1 0 0,1 0 0 0,5 1-192 0,-1 4 0 16,2 4-16-16,3 3 0 15,2-1-240-15,5-3-64 0,1-2 0 0,3-2 0 16,0-21-1776-16,0 0-352 0</inkml:trace>
  <inkml:trace contextRef="#ctx1" brushRef="#br0" timeOffset="209816.23">6250 9203 7311 0,'-1'-1'144'0,"-2"-1"48"0,-2 1 0 0,1-1 32 0,0 2-224 0,-2 2 0 0,-2-1 0 0,-6 2 0 0,-6 3 2368 0,-11 2 448 0,-4 2 64 0,1 3 32 0,3 0 352 0,2 1 64 0,4 1 0 0,4-1 16 0,5 2-1472 0,6-3-288 16,3-4-64-16,6 1-16 0,2 2-1264 0,5-4-240 15,4 1 0-15,-10-9-144 16,0 0-928-16,0 0-176 0,82 22-32 0,-82-22-16 0,56 10 224 0,-56-10 48 16,62 14 16-16,-62-14 0 0,65 23 496 0,-65-23 112 15,0 0 16-15,74 44 0 0,-74-44 192 0,0 0 32 0,0 0 16 0,38 72 0 16,-41-53-176-16,-3 0-48 0,-2-2 0 0,-5 0 0 16,1-3 544-16,-5-1 96 0,-2-2 32 0,-2-4 0 0,1-1 976 0,-1-4 208 15,-1 1 48-15,-1-1 0 16,2-2 784-16,0-3 176 0,1 0 16 0,1-1 16 15,5-2-1792-15,0-1-352 0,4-1-80 0,2-1-12080 16,4-1-2432-16</inkml:trace>
  <inkml:trace contextRef="#ctx1" brushRef="#br0" timeOffset="210091.7">6775 8750 9215 0,'2'-13'816'0,"-2"2"-656"0,0 4-160 0,-2 2 0 16,1 4 2016-16,0-5 368 0,-2-5 80 0,-1-5 16 0,-2 2 896 0,-3 6 176 0,2 11 32 0,-2 9 16 0,0 10-1728 0,2 7-336 16,0 9-80-16,4 5-16 0,3 3-720 0,3 8-144 15,4 5-16-15,0 6-16 0,2 2-304 0,0-7-64 0,3-2-16 0,-12-58 0 16,22 88-160-16,-22-88 0 0,21 65 0 0,-21-65 0 15,0 0-256-15,19 64 80 16,-19-64 16-16,0 0 0 0,0 0-160 0,14 63-48 16,-11-52 0-16,-2-2 0 15,-1-2-1680-15,0-3-352 0</inkml:trace>
  <inkml:trace contextRef="#ctx1" brushRef="#br0" timeOffset="210295.92">6451 9147 27647 0,'12'-5'2448'0,"-2"3"-1952"0,3 0-496 0,0 1 0 0,-4 1 1072 0,3 0 112 0,-12 0 32 0,46 1 0 0,1-1 256 0,12 2 48 0,5-1 16 0,-5 2 0 16,-4 0-928-16,-7-1-176 0,-4 0-48 0,-44-2 0 15,67 4-384-15,-67-4 0 0,48 0 0 0,-48 0 0 16,33-3-704-16,-20 3-112 0,-1 3-16 0,-7-2-15584 15</inkml:trace>
  <inkml:trace contextRef="#ctx1" brushRef="#br0" timeOffset="210709.28">5774 10736 12895 0,'-6'-3'1152'0,"5"3"-928"0,2 2-224 0,1-1 0 0,-1 0 2032 0,0 4 352 0,2 0 80 0,-3-5 16 0,0 0-816 0,27 72-176 0,-27-72-16 0,28 91-16 16,-16-42-352-16,-1 1-64 0,-3 0-16 0,1 1 0 0,-2-5-320 0,-3 2-80 16,2 4-16-16,-2 2 0 15,-1-2-304-15,0-3-64 0,-2 1-16 0,1-9 0 16,-2-5-224-16,-2-5 0 0,1-2-192 0,-2-7 192 15,0-2-416-15,2-6 32 0,-3-1 0 0,1-5 0 0,1-2 256 16,1-3 128-16,-1-3-128 0,1-3 128 16,-2-1-800-16,2-5-80 0</inkml:trace>
  <inkml:trace contextRef="#ctx1" brushRef="#br0" timeOffset="212496.32">19855 5365 14735 0,'-1'1'1312'0,"1"0"-1056"0,0 1-256 0,0 1 0 0,1-2 320 0,2 1 0 0,0-1 0 0,4 3 0 0,1-1 576 0,6 0 128 0,-14-3 32 0,51 4 0 0,-15-7-240 0,7-2-48 0,10-7-16 0,6-3 0 0,12-8 16 0,5-5 0 0,2-2 0 0,-4-4 0 16,-1-1-112-16,-3-2-16 0,2-5 0 0,0 1 0 0,-10 10-96 0,3-2-32 15,6-3 0-15,1-1 0 16,-3 0-112-16,-1-1-16 0,1 1-16 0,3-2 0 0,0-1-112 0,-4 1-32 15,-6-2 0-15,-8 2 0 16,-9 6-224-16,-11 3 176 0,-7 4-176 0,-6 4 160 16,-4 4-32-16,-3-1 0 0,-2 5 0 0,-5 1 0 0,-2 3 112 0,-3 2 16 15,-4 2 0-15,-1 2 0 0,-2 1-256 0,-2 3 0 16,-2 0 0-16,-2 2-9744 16,-3 0-2032-16</inkml:trace>
  <inkml:trace contextRef="#ctx1" brushRef="#br0" timeOffset="212772.32">20841 4564 25791 0,'16'-5'2304'15,"1"1"-1856"-15,-3 3-448 0,-2-1 0 0,3 1 336 0,13-3-16 0,24-5-16 0,33-5 0 0,25-4 672 0,6-2 144 0,-9 0 32 0,-6-1 0 0,-7-2-768 0,-9 2-128 16,-10 3-48-16,-13 1 0 0,-11 4-208 0,-10 2 128 16,-13 4-128-16,-8 1 0 0,-9 5 576 0,-7-1 32 15,-5 4 0-15,-8 2 0 0,-6 2-32 0,-6 2-16 16,-9 3 0-16,-5 3 0 0,-2 5-240 0,0 2-32 16,2 4-16-16,1 5 0 15,4 3-848-15,2 3-192 0,-1 8-16 0,-1 7-14928 0</inkml:trace>
  <inkml:trace contextRef="#ctx1" brushRef="#br0" timeOffset="-208493.99">7883 9288 19343 0,'3'0'1728'0,"1"1"-1392"0,2 1-336 0,-1-1 0 0,2-1-128 0,2 2-112 0,-9-2-16 0,44 4 0 0,-6-4 688 0,8-2 128 0,7-2 16 0,-1-3 16 15,-1-1 32-15,-5-2 0 0,-2 0 0 0,-3 0 0 0,-4 1-624 0,-6 5 0 16,-4 1-144-16,-27 3-6560 16,0 0-1296-16</inkml:trace>
  <inkml:trace contextRef="#ctx1" brushRef="#br0" timeOffset="-208293.22">7825 9775 33167 0,'3'0'1472'0,"1"0"304"0,3 2-1424 0,0-1-352 0,0-1 0 0,0 2 0 0,3-1 0 0,-10-1 0 0,0 0 0 0,85 10 0 15,-38-5-544-15,3-3-32 0,4-5 0 0,22-7-5744 16,-2-7-1152-16,-9-7-224 0</inkml:trace>
  <inkml:trace contextRef="#ctx1" brushRef="#br0" timeOffset="-207701.84">11690 7320 17503 0,'-1'6'1552'16,"-2"1"-1232"-16,1 1-320 0,1 2 0 0,0 1 1008 0,-2 3 144 0,3-14 16 0,-13 64 16 0,5-10-560 0,-1 9-112 0,1 4-32 0,2-2 0 15,2 2-160-15,1 3-16 0,3-1-16 0,0-3 0 0,4-2-288 0,-1-9 0 16,-3-55 0-16,6 88 0 16,-6-88 160-16,1 69-32 0,-1-69 0 0,-3 51 0 15,3-51 0-15,0 0-128 0,-4 55 192 0,4-55-64 0,0 0-336 0,-10 39-80 16,6-29-16-16,-2-3-10688 15</inkml:trace>
  <inkml:trace contextRef="#ctx1" brushRef="#br0" timeOffset="-207370.52">11270 7710 19343 0,'8'3'1728'0,"-1"2"-1392"0,-7-5-336 0,0 0 0 0,0 0 0 0,0 0-208 0,0 0 16 0,41 89 16 0,-41-89 176 0,38 116 0 0,-23-45 0 0,-1-1 0 16,-2 0 0-16,-1-8-192 0,-1-6 32 0,-10-56 0 16,24 99 160-16,-24-99 128 0,24 75-128 0,-24-75 176 15,0 0 560-15,34 78 112 0,-34-78 32 0,0 0 0 0,0 0-352 0,52 49-64 16,-36-50-16-1,-2-5 0-15,4-4 448 0,0-5 96 0,4-6 16 0,2-5 0 16,0-4 144-16,0 4 16 0,-3-1 16 0,2-3 0 16,3-4-416-16,7-8-64 0,6-6-32 0,4-6 0 0,-1 2-464 0,1-2-80 15,-1 2-128-15,-4 1 176 16,-4 4-512 0,-4 9-112-16,-5 3 0 0,-2 2-14224 0</inkml:trace>
  <inkml:trace contextRef="#ctx1" brushRef="#br0" timeOffset="-186630.64">6123 13255 15663 0,'0'-2'1392'0,"0"2"-1120"0,0 0-272 0,0 0 0 0,1 0 1088 0,1 0 176 0,-1 0 16 0,-1 0 16 0,1 2 752 0,-1 1 128 0,0 1 48 0,-1 4 0 0,0 2-672 0,-1 6-128 0,2 5-16 0,-1 4-16 0,1 8-80 0,0 7-16 0,0 6 0 0,1 9 0 0,2 6-432 0,1 3-96 0,1 2 0 0,0-4-16 0,4-3-528 0,-2-3-96 0,1-6-128 0,1-4 176 16,-9-46-176-16,17 76 0 0,-17-76 0 0,17 61 0 15,-17-61 0-15,12 49 0 0,-12-49 0 0,0 0 0 16,12 52 0-16,-12-52 0 0,0 0 0 0,0 0 0 16,7 44 0-16,-7-44 0 0,0 0 0 0,0 0 0 15,0 0 0-15,0 0 0 0,-3 13 0 0,3-16 0 16,-2-1-960-16,2-3-160 0</inkml:trace>
  <inkml:trace contextRef="#ctx1" brushRef="#br0" timeOffset="-186281.81">6537 13114 21183 0,'-5'2'944'0,"4"3"192"0,0 0-912 0,1 1-224 0,1 1 0 0,0 0 0 0,-1-7 1440 0,0 0 240 0,15 65 48 0,-7-14 16 0,2 8-208 0,-2 5-32 0,1 6-16 0,-2 4 0 15,0 5-576-15,-3-4-112 0,1-7-32 0,-4-7 0 16,0-6-384-16,-1-7-64 0,-1-2-32 0,0-5 0 16,-1-3 272-16,-1-4 48 0,2-4 16 0,-1-2 0 15,1-2-16-15,-2-5 0 0,2-3 0 0,-2-5 0 16,2 0-384-16,-1-6-80 0,1-3-16 0,1-3 0 0,0 1-128 15,0-4 0-15,0-2 0 0,0-2 0 16,0-1-224-16,0-1-128 0,1-1-32 0,-1-3-11712 16,-1-1-2336-16</inkml:trace>
  <inkml:trace contextRef="#ctx1" brushRef="#br0" timeOffset="-185856.89">6876 13782 25791 0,'3'4'2304'16,"1"2"-1856"-16,-4-6-448 0,0 0 0 0,0 0 448 0,0 0 0 0,0 0 0 0,63 46 0 0,-63-46 160 0,65 48 32 0,-65-48 0 0,64 43 0 15,-64-43 208-15,56 32 48 0,-56-32 16 0,0 0 0 16,70 43 112-16,-70-43 0 0,0 0 16 0,60 45 0 0,-60-45-320 0,0 0-64 15,0 0-16-15,53 56 0 0,-53-56-400 0,0 0-96 16,0 0-16-16,42 50 0 0,-42-50-256 0,0 0-64 16,0 0-16-16,0 0 0 15,0 0-880-15,0 0-160 0,0 0-32 0,0 0-14656 16</inkml:trace>
  <inkml:trace contextRef="#ctx1" brushRef="#br0" timeOffset="-185489.51">7174 13593 3679 0,'-4'1'320'0,"1"-1"-320"0,0 0 0 0,0 1 0 0,3 1 2016 0,0-1 336 0,0 1 64 0,-1-1 16 0,-2 5 640 0,0 1 128 0,-1 3 16 0,-2 2 16 0,2 7-752 0,-2 0-160 0,2 3-16 0,-2 2-16 0,2 4-640 16,-3 4-128-16,1 4-32 0,-1 2 0 0,0 4-704 0,-1 2-144 15,1-2-16-15,0 2-16 16,0-1-368-16,0-4-80 0,1-1-16 0,-1-5 0 0,1-5-144 0,-2-2 0 15,-1-1 0-15,-1-4 0 16,0-1 0-16,-1-5 128 0,1 0-128 0,0-4 128 16,-1-3-128-16,1-1 0 0,2-1 0 0,2-2 0 15,2-2 0-15,2-4 0 0,1-1-144 0,2-2 144 16,2-2-1312-16,3-3-160 16,2-4-16-16,4-2-14928 0</inkml:trace>
  <inkml:trace contextRef="#ctx1" brushRef="#br0" timeOffset="-185034.01">7640 12989 27647 0,'-3'-3'1216'0,"3"2"256"0,2 1-1168 0,-1 3-304 0,0 0 0 0,1 1 0 0,-1 3 1056 0,3 9 160 0,-4-16 16 0,20 66 16 0,-10-17-96 0,-1 5-32 0,-4 7 0 0,0 4 0 16,0 5-288-16,-2 4-64 0,1-3-16 0,-1-4 0 16,0 0-432-16,0-8-96 0,0-5-16 0,-1-6 0 0,4-6 16 0,-5-5 0 15,-1-5 0-15,0-2 0 0,2-4 16 16,-4 0 0-16,1 1 0 0,-3-1 0 0,1-4-240 0,0-3 0 15,0-2 128-15,2-6-128 16,1-1 0-16,0-3 0 0,3-3 0 0,1-4 0 16,2-4-512-16,1-3-80 0,0-3-32 0,1-6-17136 15</inkml:trace>
  <inkml:trace contextRef="#ctx1" brushRef="#br0" timeOffset="-184764.98">7942 12885 28559 0,'0'-2'1264'0,"-1"2"272"0,1 2-1232 0,0 1-304 0,1 1 0 0,-1 1 0 0,2 4 1472 0,-2-9 224 0,8 51 48 0,-2-3 16 0,2 17-352 15,-2 4-64-15,0 4 0 0,-2 4-16 0,0 0-688 0,-1-2-128 0,0-1-16 0,0-4-16 16,1-3-336-16,-1-11-144 0,-1-6 128 0,7-8-128 0,-9-42 192 15,17 71-64-15,-26-43 0 0,4-2 0 0,1-2 96 0,1-6 16 16,0-3 0-16,3-2 0 0,-2 0-112 0,4-2 0 16,-1-1-128-16,1-3 192 15,1-3-192-15,-1-1-288 0,1-1 64 0,-1-1-12512 16,-1-4-2496-16</inkml:trace>
  <inkml:trace contextRef="#ctx1" brushRef="#br0" timeOffset="-184212.17">8256 14128 12895 0,'1'-1'1152'0,"2"-1"-928"15,-1 2-224-15,-1-1 0 0,2-1 1248 0,1 1 208 0,3-3 32 0,3-2 16 0,1 0 368 0,2-1 80 0,1 0 16 0,-1 2 0 0,-2 0-288 0,-1 3-48 0,-10 2-16 0,0 0 0 16,0 0-944-16,0 0-192 0,0 0-32 0,59 15-16 0,-59-15-96 0,0 0-16 15,0 0 0-15,24 45 0 16,-24-45-320-16,3 33 0 0,-6-15 0 0,1 0-128 0,-3 1 128 0,-3 1 0 16,-1-2 0-16,-1 0 0 0,-1-1 128 0,-3 2 96 15,-4 0 32-15,-3 4 0 16,-2-2 32-16,-3 2 16 0,2-1 0 0,0 1 0 16,3-2 512-16,1-1 96 0,5-2 32 0,2-1 0 15,5-3-240-15,1-1-64 0,1 0 0 0,3-2 0 16,3 1-448-16,0-4-192 0,0-8 176 0,0 0-176 0,0 0 176 15,0 0-176-15,0 0 192 0,60 35-192 16,-60-35 272-16,0 0-48 0,60 5-16 0,-60-5 0 0,0 0 160 0,62 0 16 0,-62 0 16 0,0 0 0 16,65-3 32-16,-65 3 0 15,0 0 0-15,63-3 0 16,-63 3-160-16,0 0-16 0,0 0-16 0,60 4 0 0,-60-4-240 0,0 0 0 0,0 0 128 0,0 0-128 16,0 0 0-16,0 0 0 0,0 0 0 0,0 0 0 15,47 37-576-15,-50-34 0 0,0-2 0 0,-2-1-19520 16</inkml:trace>
  <inkml:trace contextRef="#ctx1" brushRef="#br0" timeOffset="-183085.46">9784 13759 12895 0,'0'0'1152'0,"0"0"-928"0,0 0-224 0,0 0 0 0,0 0 1040 0,50 6 176 0,-50-6 16 0,65 6 16 0,-65-6 480 0,103 8 80 0,-54-5 32 0,1-2 0 16,1 2 352-16,0-2 80 0,1 2 16 0,3-1 0 0,3-2-816 0,3 1-144 16,2-1-48-16,-1 0 0 0,-2-1-560 0,0 1-112 15,3 0-32-15,3 3 0 0,5 2-272 0,10-2-64 16,8 0-16-16,5-3 0 0,-2-2-16 0,2 1 0 15,1 2 0-15,2 1 0 0,1-1-208 0,-9-1 176 16,-9-1-176-16,6-1 160 0,5 4-160 0,1-1 0 0,2 2 0 0,-6-1 0 31,-8-2 224-31,-9 0-32 0,-7 2-16 0,-11 1 0 16,-53-3-176-16,85 10 192 0,-85-10-192 0,58 13 192 0,-58-13-192 0,0 0 0 0,0 0 0 0,0 0 128 16,0 0-128-16,0 0-144 0,-6 11 144 0,-15-14-18624 31</inkml:trace>
  <inkml:trace contextRef="#ctx1" brushRef="#br0" timeOffset="-182709.91">11956 13526 10127 0,'-3'-1'448'0,"1"1"96"0,4 0-544 0,-2 1 0 0,0 1 0 0,1-1 0 0,1 3 1840 0,0 2 256 0,-2-6 48 0,0 0 16 0,0 0 656 0,44 63 144 0,-44-63 32 0,51 36 0 0,-51-36-656 0,79 34-128 16,-79-34-32-16,106 29 0 0,-48-16-864 0,-4-3-176 16,-54-10-48-16,96 13 0 15,-43-6-640-15,1-2-144 0,-2 1-32 0,-1-2 0 0,0 2-272 0,-6-3 160 0,-45-3-160 16,75 3 128-1,-75-3 16-15,57 5 0 0,-57-5 0 0,0 0 0 16,0 0 48-16,0 0 0 0,0 0 0 0,0 0 0 16,1 48 80-16,-26-36 32 0,-8 2 0 0,-8 0 0 15,-7 3-32-15,-7 1 0 0,-7 0 0 0,-2 2 0 16,5-1-80-16,8-5-32 0,7 1 0 0,-5 1 0 16,-5 4 16-16,2-3 0 0,12-2 0 0,8-4 0 15,7 1-368-15,5-2-64 0,7-2 0 0,2-1-16 16,4 2-624-16,4-2-112 0</inkml:trace>
  <inkml:trace contextRef="#ctx1" brushRef="#br0" timeOffset="-182059.83">14854 12864 23039 0,'2'-16'2048'0,"2"9"-1648"0,3 1-400 0,-1 2 0 0,-3 3 176 0,1 1-48 0,3 0-128 0,-7 0 192 0,0 0 1312 0,0 0 256 0,62 26 48 0,-62-26 16 16,0 0-96-16,24 84 0 0,-24-84-16 0,8 90 0 16,-5-32-272-16,0 4-48 0,0 2-16 0,1-1 0 15,2 0-768-15,0-5-160 0,-1-5-16 0,2 1-16 0,3 1-256 0,1-4-160 16,-11-51 192-16,22 87-192 15,-22-87 128-15,17 70-128 0,-17-70 0 0,0 0 0 0,18 69 128 0,-18-69-128 16,0 0 192-16,0 0-192 0,14 59 160 0,-14-59-160 16,0 0 128-16,0 0-128 0,0 0 0 0,0 0 128 15,0 0-128-15,-3 12 0 0,-1-17 240 0,-3-5-48 16,-2-1 0-16,-3-3 0 0,-1 0 16 0,-4-4 0 16,-1-2 0-16,-5-1 0 0,-1 1-208 0,-3-3 128 0,0-1-128 15,-1-3 0-15,0 3 0 0,-2 0 0 16,-1 3 0-16,-1 4 0 0,-1 3 0 0,-1 4-160 0,2 6 0 0,-1 4 0 15,1 7-176-15,1 3-48 16,1 5 0-16,3 2 0 0,6 5 160 0,5-1 32 16,7 1 0-16,9-22 0 0,1 43 192 0,-1-43 0 0,0 0 0 0,17 51-144 15,-17-51 144-15,0 0 0 0,0 0 0 0,65 39-128 0,-65-39 128 0,0 0 224 16,76 14-48-16,-76-14-16 0,0 0 176 0,54 6 48 16,-54-6 0-16,58 1 0 0,-58-1-224 0,66 0-32 15,-66 0-128-15,55 0 192 16,-55 0-336-16,41 0-80 0,-41 0-16 0,0 0-19440 15</inkml:trace>
  <inkml:trace contextRef="#ctx1" brushRef="#br0" timeOffset="-181750.63">15287 13550 21135 0,'0'3'448'0,"-2"0"112"0,1 0 16 0,-1 1 32 0,2-1-480 0,0 0-128 0,-1 4 0 0,-2 5 0 0,3-12 3744 0,-7 48 736 0,4-15 128 0,3-33 48 15,-1 61-2640-15,1-61-528 0,6 50-96 0,-6-50-32 0,0 0-704 0,15 56-144 16,-15-56-16-16,0 0-16 0,0 0-176 0,0 0-48 0,0 0 0 0,45 52 0 0,-45-52-128 0,0 0-128 15,0 0 144-15,0 0-144 16,0 0-144-16,0 0-128 16,0 0-32-16,28-7 0 15,-26 2-656-15,-1 0-128 0</inkml:trace>
  <inkml:trace contextRef="#ctx1" brushRef="#br0" timeOffset="-181442.94">15717 13594 34095 0,'2'-11'1504'0,"-1"5"320"0,1 0-1456 0,-1 2-368 0,1 1 0 0,-2 2 0 0,1-2 768 0,-2-1 96 0,-2-3 16 16,-4-2 0-16,-5 2 16 0,-3 3 16 0,-5 4 0 0,-4 3 0 0,-1 5-448 0,-4 2-80 16,1 3-32-16,1 2 0 15,3 4-176-15,6-1-48 0,4 0 0 0,5 1 0 0,9-19-128 0,0 0 0 0,3 51 0 0,-3-51 0 16,0 0-368-16,48 38 0 15,-48-38 0-15,57 18 0 16,-57-18-352-16,72 13-80 0,-72-13-16 0,72 10 0 0,-72-10 336 0,59 5 64 16,-59-5 16-16,0 0 0 0,58 16 400 0,-58-16 0 15,0 0 0-15,0 0 0 0,0 0 496 0,0 0 16 16,-3 48 16-16,-11-39 0 0,-3-1-32 0,-1 0-16 16,-3 1 0-16,-1-2 0 0,0 0-128 0,-1-3-32 15,3-1 0-15,3-3 0 0,2 0 64 0,4-3 0 16,2 1 0-16,2-3 0 0,1 0-384 0,4-2-288 15,0-1 48-15,1 1-12304 16,2 0-2480-16</inkml:trace>
  <inkml:trace contextRef="#ctx1" brushRef="#br0" timeOffset="-181141.24">16148 13253 14735 0,'-7'-26'1312'0,"3"13"-1056"0,0 2-256 0,1 2 0 0,2 2 3424 0,-1 3 624 0,1-2 128 0,-3-2 32 0,-2-2-1072 0,-1 1-224 0,0 7-32 0,0 7-16 16,0 9-1776-16,0 7-368 0,1 8-64 0,0 6-16 0,1 3-128 0,0 6-48 16,3 4 0-16,-1 4 0 0,1 3-48 0,4 0-16 15,-1-1 0-15,2-6 0 0,1-4-272 0,-4-44-128 16,10 71 0-16,-10-71 128 0,10 49-128 0,-10-49 0 15,0 0 0-15,0 0 128 0,20 59-128 16,-20-59 0-16,0 0 0 0,0 0 0 0,0 0-256 0,0 0-96 16,0 0-16-16,0 0 0 15,0 0-784-15,0 0-144 0,45-8-48 0,-42-3-17120 0</inkml:trace>
  <inkml:trace contextRef="#ctx1" brushRef="#br0" timeOffset="-180968.19">15856 13567 40543 0,'-1'-3'1792'0,"2"2"384"0,2 1-1744 0,1 0-432 0,0 1 0 0,2 1 0 0,-6-2 512 0,0 0 0 0,61 8 16 0,-16-5 0 0,9 1 32 0,-1-1 0 0,-2-2 0 0,-7 1 0 0,-44-2-64 0,72 4-16 16,-72-4 0-16,52 4 0 16,-52-4-304-16,0 0-176 0,44 0 192 0,-44 0-13920 15,0 0-2784-15</inkml:trace>
  <inkml:trace contextRef="#ctx1" brushRef="#br0" timeOffset="-180261.22">16906 13659 24879 0,'0'0'2208'0,"0"0"-1760"0,0 0-448 0,0 0 0 0,0 0 1840 0,15-9 272 0,-11 4 64 0,2-4 16 0,1-1-304 0,-3-1-64 0,-2 0-16 0,-5-2 0 0,-4 2-1040 0,-5 2-224 16,-4 2-32-16,-3 3-16 15,-3 1-496-15,-2 2 0 0,-5 2 0 0,0 3 0 0,-1 4 0 16,-1 3 0-16,0 4-128 0,3 1 128 0,1 1-192 0,3 1 192 0,5 2-192 0,2 1 192 16,5-1-192-16,0 0 64 0,4 0 128 0,4-2-208 15,4-18-48-15,0 0-16 16,5 48 0-16,-5-48 0 16,0 0-256-16,0 0-48 15,57 41-16-15,-57-41 0 0,0 0 272 0,68 8 64 0,-68-8 16 0,48-8 0 16,-48 8 240-16,45-16 240 0,-24 2-48 0,-3-1-16 15,-1-2 320-15,-3 1 64 0,-2-1 16 0,-4 2 0 16,-1 1 96-16,-4-1 32 0,-3 0 0 0,-1-2 0 16,-2 0-256-16,-1 3-32 0,-1 3-16 0,1 2 0 0,1 3-48 0,2 2-16 15,1 3 0-15,3 1 0 0,-2 1-192 0,-1-1-144 16,0 0 192-16,0 0-192 0,0 0 0 0,40 67 0 16,-40-67 0-16,0 0 0 0,39 72 0 0,-39-72 0 15,0 0-160-15,47 66 160 0,-47-66-240 0,0 0 80 16,0 0 16-16,48 48 0 0,-48-48 144 0,0 0 0 15,0 0 0-15,62 18 0 0,-62-18 0 0,0 0 192 16,37-7-32-16,-27 2-16 0,-3-1-144 0,-3-2 0 16,0-1 0-16,-2 1 0 15,0-4-880-15,-2 2-96 0,-1-1-32 0,1 0-17424 0</inkml:trace>
  <inkml:trace contextRef="#ctx1" brushRef="#br0" timeOffset="-179861.57">17233 13512 15663 0,'14'-13'1392'0,"-5"8"-1120"0,1 0-272 0,-2 1 0 0,-2 3 208 0,0-1-16 0,-6 2 0 0,0 0 0 0,43 3 1088 0,-43-3 192 0,51 17 64 0,-51-17 0 16,0 0 240-16,54 57 48 0,-54-57 16 0,15 55 0 15,-15-55-592-15,3 55-112 0,-3-55-32 0,-3 52 0 16,3-52-592-16,-4 38-128 0,4-38-32 0,0 0 0 0,0 0 0 0,0 0 0 15,0 0 0-15,0 0 0 0,0 0 864 0,0-4 192 16,3-10 16-16,0-3 16 0,1 0-688 0,0-3-144 16,1 2-32-16,-1-2 0 0,-1 2-192 0,1-2-64 15,-1-3 0-15,-1 1 0 0,3-2-128 0,-2 1-48 16,1 0 0-16,1 1 0 0,4 1-144 0,-1 2 0 16,4 1 0-16,-1 4 0 0,2 3 0 0,-1 3-176 15,0 6 176-15,-4 2-192 0,1 0 192 0,-9 0 0 16,0 0-144-16,0 0 144 0,0 0-128 0,48 72 128 15,-48-72-160-15,14 65 160 0,-14-65 0 0,8 82 0 16,-8-82-128-16,5 77 128 0,-5-77 0 0,1 60 0 16,-1-60 0-16,0 0 0 0,3 56 432 0,-3-56-32 0,0 0 0 0,0 0 0 15,0 0-144-15,0 0-48 0,5 47 0 0,-3-44 0 16,1-2-480-16,-1 0-112 16,3-2 0-16,2-2-19392 0</inkml:trace>
  <inkml:trace contextRef="#ctx1" brushRef="#br0" timeOffset="-179560.72">18180 13444 24879 0,'-6'-11'1088'0,"3"5"256"0,-1 1-1088 0,1 0-256 0,2 3 0 15,-2-1 0-15,-3 1 2784 0,-2-3 496 0,-8-2 112 0,-6-2 0 0,-5 3-1392 0,-1 4-272 0,-1 3-64 0,1 5-16 0,1 4-1088 0,2 2-224 16,-1 4-32-16,4 2-16 16,2 5-288-16,3 4 0 0,3 1 0 0,4 2 0 0,3 3 128 0,4 3-128 15,3-36 0-15,10 68 0 0,-10-68 0 0,30 59 0 16,-30-59 0-16,43 48 0 0,-43-48-144 0,0 0 144 0,65 54-128 16,-65-54 128-16,0 0 0 0,60 26 0 15,-60-26 0-15,0 0-128 0,63 9 128 0,-63-9 0 0,40-3 0 0,-23 0 0 16,-2 0 0-16,-2-1-288 15,1 0 48-15,-4-3 16 16,0 1-608-16,-3-1-128 0</inkml:trace>
  <inkml:trace contextRef="#ctx1" brushRef="#br0" timeOffset="-179181.2">18286 13691 27647 0,'12'-4'1216'0,"-5"3"256"0,2-1-1168 0,-2 0-304 0,-1 0 0 0,-1 1 0 0,4-2 768 0,-9 3 112 0,38-7 16 0,-38 7 0 0,58-11 912 0,-58 11 192 0,49-12 48 0,-49 12 0 15,38-13-960-15,-21 5-176 0,-3 0-32 0,1-4-16 0,-1 2-416 0,-2-1-64 16,0-2-32-16,-5-1 0 16,3 0-176-16,-6-3-48 0,-1 2 0 0,-2-1 0 0,-2 3-128 0,-1-1 128 15,-2 3-128-15,-4-2 128 0,-2 0 0 0,-3 4 0 16,-1 0 0-16,-3 6 0 0,1 3 0 0,-1 3 0 0,-1 4 0 0,-3 4 0 15,-2 5-128 1,1 4 0-16,1 2 0 0,1 7 128 0,1 3-128 0,4 5 0 16,4 4 0-16,2-6 0 0,5-2 0 0,4-33 0 15,3 62-144-15,-3-62 144 0,18 51 0 0,-18-51 0 16,0 0 0-16,57 45 0 0,-57-45 288 0,0 0 64 16,72 22 16-16,-72-22 0 0,0 0 144 0,69 9 16 0,-69-9 16 0,45-3 0 15,-45 3-272-15,41-6-48 16,-41 6-16-16,0 0 0 0,47-7-208 0,-38 5-240 0,-1 0 48 0,-1 1-13984 15,-3-2-2800 1</inkml:trace>
  <inkml:trace contextRef="#ctx1" brushRef="#br0" timeOffset="-178373.16">20468 13504 11055 0,'0'1'976'0,"0"-1"-784"0,2 0-192 0,-2 0 0 0,0 0 1008 0,-2 1 144 0,-1 1 48 0,1-1 0 0,-4 5 1376 0,-3 1 288 15,0 3 48-15,-1 2 16 16,1 4-496-16,-1 4-80 0,3 1-32 0,3 4 0 0,4-25-1248 0,-1 57-256 16,1-57-48-16,17 54-16 0,-17-54-528 0,0 0-96 15,56 60-128-15,-56-60 176 0,57 29-176 16,-57-29 0-16,70 18 0 0,-70-18 128 0,72 4 80 0,-72-4 16 16,65-10 0-16,-37 0 0 0,-4-4 400 0,-4 0 80 15,-3-1 0-15,-4-1 16 0,-6 1-272 0,-4-4-64 16,-3 1-16-16,-7-3 0 0,-3-1-144 0,-6 0-32 0,-5-4 0 0,-4 4 0 15,-1 1-192-15,-5 2 128 0,-1 2-128 0,-2 5 0 16,3 2 0-16,1 3 0 16,3 4 0-16,-2 3 0 0,-4 4 0 0,1 6-240 0,3 3 48 0,4 2 16 15,4 5-144-15,7 1-48 0,6 2 0 0,8-23-18080 16</inkml:trace>
  <inkml:trace contextRef="#ctx1" brushRef="#br0" timeOffset="-177922.59">21083 13235 34095 0,'-14'-34'3024'0,"5"16"-2416"0,3 1-480 0,2 3-128 0,3 5 1440 0,-1 2 272 0,2 0 48 0,-1-7 16 0,-2-6-976 0,0-2-192 0,-1-1-32 0,0 9-16 16,0 10-112-16,-1 9 0 0,1 11-16 0,-2 9 0 15,4 12-48-15,-3 11 0 0,4 9 0 0,-3 10 0 0,1 11-192 0,-1 7-32 16,1 5-16-16,0-2 0 0,0 1-144 0,-1-7 0 15,3-3 0-15,1-8 0 16,1-5-320-16,2-5 48 0,1-6 16 0,2-3 0 0,-1-4 256 0,1-4-160 16,-6-44 160-16,10 71-128 0,-10-71-48 0,8 49 0 0,-8-49 0 15,0 0 0-15,0 0 176 0,0 0-208 0,14 51 80 0,-9-51 128 16,-1-3 0-16,2-4 0 16,1-4 0-16,-2-5 0 0,2-1 176 0,0-4 0 15,1-3 0-15,-3-6 0 0,1 1 48 0,-2-5 16 16,-1-4 0-16,0-3 0 0,0-2-48 0,-3 1-16 15,1 1 0-15,-1 3 0 0,1 2-176 0,-1 5 0 16,-1 4 144-16,1 5-144 0,-1 5 0 0,-1 3 0 16,1 5 0-16,1 2 128 0,0 4 32 0,1 3 16 15,3 2 0-15,3 1 0 0,-7-3-176 0,0 0 192 16,0 0-192-16,60 21 192 0,-60-21-192 0,51 8 0 16,-51-8 0-16,62 5 128 0,-62-5 144 0,61-5 32 15,-61 5 0-15,55-8 0 0,-34 2-144 0,-3 1-32 0,-4 0 0 16,-2 1 0-16,-4 1-128 0,-2 0 0 15,-2 3 0-15,-1 0-176 0,-2 0-624 0,-2 0-128 0,-1 3-32 16,-2 3-19648-16</inkml:trace>
  <inkml:trace contextRef="#ctx1" brushRef="#br0" timeOffset="-176787.91">25243 12796 18431 0,'15'-2'1632'0,"-3"1"-1312"0,-8 1-320 0,-3 0 0 0,1 0 832 0,5-2 80 0,7 1 32 0,6 0 0 0,1 1 736 0,-21 0 160 0,0 0 16 0,0 0 16 0,0 0-256 0,0 0-48 15,1 65-16-15,-18-40 0 0,-1 3 32 0,-2 6 0 0,2 2 0 0,1 3 0 16,3 5-928-16,3 1-176 0,1 3-32 0,4-3-16 15,3-2-432-15,3-43 0 0,3 75 0 0,-3-75 0 16,8 65 0-16,-8-65 0 16,15 56 0-16,-15-56 0 0,0 0 0 0,29 74 0 15,-29-74 0-15,0 0 0 0,38 66 0 0,-38-66 0 0,0 0 192 0,51 56-64 16,-51-56 144-16,0 0 32 0,67 47 0 0,-67-47 0 16,0 0-48-16,65 33 0 15,-65-33 0-15,0 0 0 0,63 15-32 0,-63-15-16 16,44 0 0-16,-44 0 0 0,41-5-16 0,-20 0-16 15,2-2 0-15,-1 0 0 0,-2-3-176 0,-1-1 160 0,-3 1-160 0,-4-3 160 16,-2 2-416-16,-6-2-64 0,-4 1-32 16,-4-1-19440-16</inkml:trace>
  <inkml:trace contextRef="#ctx1" brushRef="#br0" timeOffset="-176569.7">24948 13416 38703 0,'5'-10'1712'0,"1"4"352"0,0 2-1648 0,1 0-416 0,0 3 0 0,0-1 0 0,6 1 640 0,6-2 32 0,14 0 16 0,12-1 0 0,10 1 16 0,4 0 0 0,1 5 0 0,-4-2 0 0,-6 2-192 0,-8 1-16 0,-42-3-16 0,64 7 0 0,-64-7-224 15,0 0-32-15,55 13-16 0,-55-13 0 0,0 0-208 0,0 0-192 16,0 0 48-16,0 0 0 15,0 0-768-15,0 0-160 0</inkml:trace>
  <inkml:trace contextRef="#ctx1" brushRef="#br0" timeOffset="-176186.12">25842 13400 24879 0,'-2'-2'1088'0,"1"0"256"0,0 1-1088 0,-1-1-256 0,2 2 0 0,-1 2 0 0,-1-1 2432 0,1 2 416 0,-3 1 96 0,-2 3 0 0,-1 3-928 0,1 4-192 0,2 2-32 0,-1 1-16 0,5-17-1184 0,-5 38-224 0,5-38-48 0,0 0-16 0,9 65-176 16,-9-65-128-16,0 0 144 0,34 56-144 0,-34-56 0 0,0 0 128 0,60 43-128 0,-60-43 0 15,51 17 144-15,-51-17-16 0,50 4 0 0,-50-4 0 16,38-1 80-16,-38 1 16 0,41-12 0 0,-21 2 0 0,1 1-32 0,-3-3-16 16,-1 1 0-16,-3-2 0 15,-1 0 80-15,-3-2 0 0,-2-2 16 0,-5-1 0 16,-1-1 176-16,-4-1 48 0,-2 2 0 0,-2 3 0 16,2 2 0-16,-4-1 0 0,-4-2 0 0,-5 1 0 0,-1 2-160 15,-5 3-16-15,-1 3-16 0,-3 4 0 16,1 5-160-16,-1 2-16 0,3 3-128 0,-2 1 192 15,2 4-576-15,0 0-128 0,3 4-32 0,3-1-14336 16,1 4-2864-16</inkml:trace>
  <inkml:trace contextRef="#ctx1" brushRef="#br0" timeOffset="-175352.31">28029 13398 16575 0,'1'0'1472'0,"0"0"-1168"0,1 0-304 0,-1 0 0 0,2 0 1104 0,0 2 176 0,1-2 16 16,5 2 16-16,1-2 1104 0,-10 0 208 0,0 0 64 0,39 3 0 0,-26-3-832 0,0-2-176 0,-1 2-16 0,1-3-16 0,1 2-400 0,2-3-80 0,1 1-16 0,0-1 0 0,1-2-576 0,2 0-112 0,-1-1-16 0,0 0-16 0,-2 0-64 0,0 0-16 31,1 0 0-31,0-3 0 0,-1 2-96 0,-1 1-32 15,-1-2 0-15,1 1 0 0,0-1-64 0,-1 1-16 16,1-2 0-16,-4 1 0 0,0 4-144 0,-5 2 128 16,-2-1-128-16,0 2 128 0,-5 1-128 0,-2 2 0 15,-2 2 0-15,-5 3 0 0,0 1 0 0,-3 4 0 16,-3 3 0-16,-2 2 0 0,0 4 0 0,-3 4 0 0,-1 2-176 16,-2 4 176-16,1 4-240 0,-1 0 48 0,0 0 0 0,1-2 0 31,3-1-208-31,1-2-48 0,3-5 0 0,0-2 0 0,4-1 192 0,0-4 48 0,4-1 0 0,-2-1 0 15,1-3 208-15,1-4 0 0,-2 1 0 0,-1-2 0 16,2-2 0-16,-1 0 0 0,1-3 0 0,1 3 160 16,1-2-160-16,1-1 160 0,2-2-160 0,1-1 160 15,2 0-160-15,2-1 128 0,2-1-128 0,0 0 128 0,3 1 16 0,2-3 0 0,1 1 0 0,1 0 0 16,3-2 112-16,3 2 32 0,0-3 0 0,3 1 0 16,1 1-112-16,0-1-32 0,0 0 0 0,-1 2 0 15,-20 4-144 1,37-6 0-16,-20 4 144 0,-17 2-144 0,0 0 0 0,48 1 144 0,-48-1-144 0,0 0 0 15,42 4 128-15,-42-4-128 0,0 0 0 0,50 9 0 16,-50-9 0-16,0 0 0 0,56 7 0 0,-56-7 0 16,40 0 0-16,-40 0 0 15,36 0 0-15,-36 0 0 0,33-4 0 0,-19-1 0 0,-3 0 128 0,-1-1-128 0,-3-1 0 0,-2 1 0 16,-4 1 0-16,-1-2-13488 16,-1 1-2640-16</inkml:trace>
  <inkml:trace contextRef="#ctx1" brushRef="#br0" timeOffset="-174955.01">28683 13569 35007 0,'4'-3'3120'0,"2"1"-2496"0,1 2-496 0,-3 0-128 0,-4 0 272 0,0 0 48 0,31-4 0 0,-7 0 0 0,4 0 64 0,0-1 0 0,-28 5 16 0,47-5 0 15,-47 5 160-15,33-5 16 0,-33 5 16 0,0 0 0 16,34-4 0-16,-25 1 0 0,0 1 0 0,1-3 0 16,0 0-208-16,-2-2-32 0,1-2-16 0,-2-1 0 15,1-1-96-15,-1-3-32 0,-1 0 0 0,-2-2 0 16,-1-1-16-16,-2-1-16 0,-1-3 0 0,-3 1 0 16,-2-1-176-16,-2-1 192 0,-5 6-192 0,1 1 192 15,-2 5-192-15,-1 3 0 0,-3 3 0 0,0 4 128 0,-1 4-128 0,0 5 0 16,-3 2-160-16,1 3 160 15,1 5 0-15,2 2-144 0,2 3 144 0,2 3 0 0,2 0 0 16,2 4-128-16,9-31 128 0,-8 65 0 0,8-65 0 0,8 59 0 16,-8-59 0-16,24 52-128 0,-24-52 128 0,0 0 192 15,57 58-32-15,-57-58-16 0,0 0 352 0,63 33 64 16,-63-33 16-16,50 4 0 0,-50-4-176 0,52-1-16 16,-52 1-16-16,48-6 0 0,-28 2-368 0,0-2 0 15,-3 0 0-15,-2-1-128 16,-1 2-704-16,-4-2-128 0,-1-1-16 0,-4 1-19376 0</inkml:trace>
  <inkml:trace contextRef="#ctx1" brushRef="#br0" timeOffset="-174544.16">29375 13282 37775 0,'4'-5'3360'0,"0"3"-2688"0,1 0-544 0,-3 1-128 0,1 1 384 0,1-2 32 0,4 0 16 0,1-3 0 0,3 3 336 0,-12 2 64 0,0 0 0 0,0 0 16 0,0 0-224 0,0 0-48 16,17 65-16-16,-17-65 0 0,-13 52-272 0,13-52-48 16,-13 63-16-16,13-63 0 15,-15 64-224-15,15-64 0 0,-12 55 0 0,12-55 0 16,-7 40 0-16,7-40-160 0,0 0 160 0,0 0-192 0,0 0 192 0,0 0 0 16,0 0 0-16,0 0 0 15,0 0 0-15,0 0 0 0,0 0 0 0,0 0 0 16,0 0 0-16,0 0-160 0,0 0 160 0,0 0 0 15,17-9 0-15,-15-2 0 0,-1-2 0 0,2-1 0 0,-2 0 160 0,2-2-16 0,1 1 0 0,1-1 0 16,0 2 48-16,1 0 16 16,1 0 0-16,-1 4 0 0,2 1-16 0,1 1 0 0,-1 4 0 0,2 0 0 15,0 2-32-15,0 1-16 0,-10 1 0 0,0 0 0 16,0 0-16-16,45 5-128 0,-45-5 192 0,0 0-64 16,44 9-128-16,-44-9 0 0,0 0 0 0,49 3 0 15,-49-3 0-15,0 0 0 0,45 0 0 0,-45 0 0 16,0 0 0-16,0 0 0 0,37-3 0 0,-27 1 0 15,-1 0 0-15,-4-1-224 0,-1-1 48 0,-1 1 16 16,-1 0-736 0,-4 0-160-16</inkml:trace>
  <inkml:trace contextRef="#ctx1" brushRef="#br0" timeOffset="-174115.33">29841 13311 25791 0,'10'-12'2304'0,"-3"5"-1856"0,0 4-448 0,-3 0 0 0,-1 0 2016 0,0 2 304 0,0-2 64 0,1-1 16 0,3-1-736 0,0 0-128 0,-3 2-48 0,-5 2 0 16,-2 2-640-16,-4 3-128 0,-1 5-16 0,-2 1-16 0,0 4-384 0,-1 3-80 16,-1 1-16-16,1 5 0 0,1 1-208 0,10-24 128 15,-15 49-128-15,15-49 0 16,-8 51 0-16,8-51 0 0,0 0 0 0,6 66 0 15,-6-66 0-15,0 0 0 0,0 0 0 0,37 67 0 0,-37-67 0 0,0 0-160 16,0 0 160-16,61 38-192 16,-61-38 192-16,0 0 0 0,53 8 0 0,-53-8-128 0,38-5 128 0,-19-1 192 15,1-1-32-15,-2-2-16 0,-1 2 176 0,0-1 48 0,1-3 0 0,-1-1 0 16,-1 0 144-16,-1-4 48 16,-2 1 0-16,-2-5 0 0,-1-1 112 0,-1-3 32 15,-4 0 0-15,-2-3 0 0,-2-2-96 0,-1 0-16 16,-2 1 0-16,-4-2 0 0,2 9-96 0,-3-1-32 15,-3 3 0-15,-4-2 0 0,-2 2 48 0,-2 4 16 0,-3-1 0 0,-2 3 0 0,-1 3-192 0,0 2-32 32,0 4-16-32,0 2 0 0,1 5-448 0,1 3-96 15,-1 4 0-15,1 1-16 16,-1 3-768-16,-4 3-160 0,0 3-16 0,0 2-16 16,5-2-256-16,-1 0-48 0,1-2-16 0,0 1-19280 0</inkml:trace>
  <inkml:trace contextRef="#ctx1" brushRef="#br0" timeOffset="-173447.63">27688 13912 4607 0,'0'-3'400'0,"0"2"-400"0,0-1 0 0,2 1 0 0,-1 1 1744 0,0-2 272 0,4 2 48 0,0-1 16 0,7-2 448 0,5 0 96 0,4-1 0 0,4 1 16 16,6 0 1264-16,6 1 256 0,4-1 64 0,6 1 0 15,8 2-2176-15,12 3-416 0,15 1-96 0,6 1 0 16,-3-3-896-16,0 1-192 0,-2 0-16 0,2 1-16 16,-3 2-224-16,-2-2-32 0,-4 2-16 0,-9-3 0 15,-11-3-16-15,-3-2-128 0,-3-1 192 0,-2-1-64 0,-1 1 192 0,0-1 48 16,1 3 0-16,3-2 0 15,2 2-32-15,-2-2 0 0,0 0 0 0,-7-1 0 16,-5-1-192-16,1 1-144 0,-2-2 192 0,2 1-192 16,-4 1 144-16,0 1-144 0,0-1 0 0,0 1 144 0,0 1-144 0,-2-1 0 15,-1 2 0-15,-33 1 128 0,60-4-128 0,-33 0 0 16,-27 4 0-16,47-5 128 0,-29 1-128 0,-2 0 0 16,-16 4 0-16,24-7 128 0,-17 3-128 0,-1 1 0 15,-4 0 0-15,-2 0 0 16,-2 0-688-16,-5 0-16 0,-3 2 0 0,-5 1 0 15,-3 0-464-15,-7 0-112 0</inkml:trace>
  <inkml:trace contextRef="#ctx1" brushRef="#br0" timeOffset="-173097.84">28085 14173 34095 0,'4'-3'1504'0,"-2"2"320"0,1 0-1456 0,1-1-368 0,2 2 0 0,-1 0 0 0,-5 0 1232 0,0 0 176 0,51-1 48 0,-13 1 0 0,9 0-224 0,2 1-32 0,6 2-16 16,5-2 0-16,3-1-352 0,6 0-80 0,9 0-16 0,5 0 0 0,4-2-128 0,-1 0-32 16,-8 2 0-16,2-1 0 15,5-2-96-15,0 1-32 0,1 0 0 0,-6 0 0 0,-9 2-16 0,-9 0-16 0,-7 0 0 16,-3 0 0-1,-1 0 32-15,-1-1 0 0,-4 1 0 0,-2 0 0 16,-4-2-32-16,-40 2 0 0,66-2 0 0,-66 2 0 0,49 0-128 0,-49 0-32 16,34-3 0-16,-34 3 0 0,0 0-128 0,0 0-128 0,36-2 192 0,-36 2-192 15,0 0 0-15,4-4 0 0,-7 1 0 0,-1 0 0 16,-2 1-576 0,-4-3-80-16,0 1-16 0,-4-2 0 15,-1 2-800-15,-4-1-144 0,-2-1-48 0,-6 0-20320 16</inkml:trace>
  <inkml:trace contextRef="#ctx1" brushRef="#br0" timeOffset="-148853.99">27763 12821 12895 0,'-3'-4'1152'0,"0"0"-928"0,2 1-224 0,0 1 0 0,-1 2 1152 0,1-2 192 0,-2-4 48 0,-3-1 0 0,1-2 976 0,0 2 208 0,1 3 48 0,0 3 0 16,3 2-704-16,-1 5-144 0,2 4-32 0,0-10 0 15,0 0-464-15,0 0-80 0,13 89-32 0,-13-89 0 0,10 77-400 16,-10-77-96-16,5 108-16 0,-3-46 0 16,-2-1-336-16,-3 4-64 0,2-3 0 0,-4 0-16 0,1-1-240 0,0-2 0 15,-2-2 128-15,1-2-128 16,-1-2 0-16,6-53 0 0,-14 91 0 0,14-91 0 0,-13 72 128 0,13-72-128 15,-10 56 176-15,10-56-176 0,-8 47 288 0,8-47-48 16,0 0-16-16,-9 54 0 0,9-54-48 0,0 0-16 16,0 0 0-16,2 58 0 0,-2-58-160 0,0 0 128 15,0 0-128-15,0 0 128 0,0 0-128 0,0 0 0 0,0 0 0 16,0 0 0-16,0 0-160 0,0 0-112 16,0 0-32-16,45 32-18592 0</inkml:trace>
  <inkml:trace contextRef="#ctx1" brushRef="#br0" timeOffset="-148215.37">27488 12647 18431 0,'-2'-18'816'0,"2"11"160"0,0 0-784 0,0 1-192 0,2 3 0 0,-1 2 0 0,2 0 384 0,1-1 48 0,3 1 0 0,3 1 0 0,4 3 1344 0,6-1 272 0,4 5 48 0,7 3 16 16,4 2-304-16,8 2-48 0,6-1-16 0,-16-6 0 16,-12-2-320-16,10 1-64 0,21 2-16 0,32 4 0 15,29 2-512-15,22-3-128 0,15-1 0 0,12 0-16 0,9-2-384 16,-1-5-80-16,-5-3-16 0,0-1 0 15,-2-1-80-15,-11-2 0 0,-9-3-128 0,-6 1 192 16,-3 2 48-16,-11 0 0 0,-14-2 0 0,-6 1 0 0,0-1 160 16,-4 3 48-16,-3 0 0 0,-7 0 0 0,-4-2-96 0,-7 1-16 15,-6 1 0-15,-7 3 0 0,-6 3-192 0,-8 4-144 16,-9 0 192-16,-8 4-192 0,-34-11 128 0,44 25-128 16,-44-25 0-16,0 0 0 0,0 0 0 0,11 74 0 0,-11-74 0 0,-15 51 0 15,15-51 144-15,-26 63-144 16,11-27 0-16,1-1 144 0,1 0-144 0,0 2 0 15,0 1 0-15,13-38 0 0,-21 74 0 0,21-74 0 16,-24 82 0-16,11-37 0 0,2 1 0 0,-3 5 0 16,0 4 0-16,0 0 0 0,-2 3 0 0,2 0 0 15,1-3 0-15,2-4 0 0,11-51 0 0,-13 88 0 0,13-88 0 0,-5 79 0 16,5-79 0-16,1 68 0 0,-1-68 0 0,0 0 0 16,7 79 0-16,-7-79 0 0,0 0 0 15,0 0 0-15,10 66 304 0,-10-66-32 0,0 0 0 0,0 0 0 16,0 0 80-16,0 0 16 0,0 0 0 0,0 0 0 15,-13 51-48-15,8-49-16 0,-2-4 0 0,-3-1 0 16,-1-1-32-16,-6-2 0 0,-5-2 0 0,-6 0 0 16,-2-4-48-16,-5 1-16 0,-3-2 0 0,-4-1 0 15,-5 0-48-15,-4-2-16 0,-1 1 0 0,-6-2 0 16,-6 0-144-16,-1-1 128 0,3 2-128 0,3 2 128 16,2 1-128-16,2 2 0 0,2 1-160 0,5 0 160 15,8 2-976-15,2 1-112 0,-2 4 0 16,5 4-21056-16</inkml:trace>
  <inkml:trace contextRef="#ctx1" brushRef="#br0" timeOffset="-145300.06">7349 15924 25791 0,'-7'-5'2304'16,"3"3"-1856"-16,1 0-448 0,0 2 0 0,2 0 1696 0,1 2 240 0,-2 2 48 0,1 3 16 0,-1 7-320 0,0 7-64 0,2-21-16 0,1 58 0 0,-1-58-704 0,7 64-128 0,-7-64-48 0,13 76 0 16,-13-76-400-16,15 88-64 15,-10-40-32-15,-1-2 0 0,-1 4-224 0,-2-1 176 0,3 5-176 0,-2-8 160 16,-2-2-160-16,-3-4 0 16,3-40 0-16,-3 63 128 0,3-63-128 0,-6 47 0 15,2-20 0-15,0-2 0 0,-2-2 0 0,2-3 0 0,0-2 0 16,0-4 0-16,1-4-384 0,0-4 64 0,0-2 0 0,3-3 0 31,0-2-320-31,1-3-64 0,2-5-16 0,3-2-11072 0,2-3-2224 0</inkml:trace>
  <inkml:trace contextRef="#ctx1" brushRef="#br0" timeOffset="-144957.62">7657 15884 18431 0,'3'-11'816'0,"0"5"160"0,-1 0-784 16,1 2-192-16,-1 3 0 0,-1-1 0 0,2 2 1600 0,1 2 256 0,-4-2 64 0,0 0 16 0,0 0 176 0,31 53 16 0,-31-53 16 0,10 71 0 0,-10-71-912 0,4 90-176 0,-5-37-32 0,-2 3-16 15,-1-2-80-15,0 5-16 16,-1 5 0-16,3 2 0 0,-3 2-352 0,4-9-80 15,1-3-16-15,0-14 0 0,0-42-240 0,4 62-48 16,-4-62-16-16,7 58 0 0,-7-58-16 0,7 48 0 16,-7-48 0-16,0 0 0 0,3 47 112 0,-3-47 0 15,0 0 16-15,0 0 0 0,0 0 112 0,-8 31 32 16,5-31 0-16,0-2 0 0,0-1 32 0,-1 1 0 16,3-3 0-16,-4 0 0 0,2-2-256 0,-1 0-64 0,3 0 0 15,-1 1 0 1,2-1-464-16,2-2-112 0,-1 1 0 0,3-1-20144 0</inkml:trace>
  <inkml:trace contextRef="#ctx1" brushRef="#br0" timeOffset="-144396.29">8380 16205 17503 0,'4'-2'1552'0,"-1"2"-1232"0,2 2-320 0,-3-2 0 0,1 1 2032 0,0 1 336 0,1 0 80 0,-4-2 16 0,0 0 480 0,0 0 80 15,57 48 32-15,-57-48 0 0,41 47-1632 0,-41-47-320 0,44 55-64 0,-44-55-16 16,42 64-592-16,-42-64-128 0,45 69-32 0,-45-69 0 16,44 62-96-16,-44-62-32 0,45 51 0 0,-45-51 0 15,0 0 32-15,62 55 0 0,-62-55 0 0,0 0 0 16,58 40 16-16,-58-40 16 0,0 0 0 0,0 0 0 15,61 36-64-15,-61-36-16 0,0 0 0 0,0 0 0 16,0 0-128-16,0 0 0 0,0 0 0 0,44 48 128 16,-44-48-128-16,0 0-144 0,0 0 144 0,0 0-208 15,0 0-560-15,-7 12-128 0</inkml:trace>
  <inkml:trace contextRef="#ctx1" brushRef="#br0" timeOffset="-144095.46">8906 16113 23951 0,'1'-7'1056'0,"-1"4"224"0,-1 3-1024 0,-1 0-256 0,1 1 0 0,-2 4 0 0,-1 0 1776 0,-5 7 288 0,-6 9 64 0,-9 13 16 0,-6 9 32 0,-2 4 0 16,-1 4 0-16,-1 4 0 0,0 4-1216 0,0 1-224 0,5-2-48 0,2-6-16 15,3-7-272-15,4-7-48 0,3-4-16 0,2-4 0 16,-2-3 32-16,3-5 0 16,-1-1 0-16,3-1 0 0,-2-1 16 0,-2-2 16 0,1 0 0 15,-1-3 0-15,5-4-208 0,-1-2-32 0,1-1-16 0,1-3 0 16,3-1-144-16,0-3 0 0,4 0 0 0,0-3 0 16,2 1 0-16,1-4-224 0,3 0 32 0,3-2-13472 15,1-2-2688-15</inkml:trace>
  <inkml:trace contextRef="#ctx1" brushRef="#br0" timeOffset="-143578.37">9625 16516 28559 0,'0'0'2544'0,"0"0"-2032"0,0 0-512 0,0 0 0 0,0 0 1904 0,0 0 272 0,0 0 64 0,45 1 16 0,-45-1-752 0,41-1-160 0,-41 1-16 0,42 0-16 15,-42 0-752-15,46 2-160 0,-46-2-16 0,46 7-16 16,-46-7-80-16,0 0-16 0,69 17 0 0,-69-17 0 16,0 0-80-16,72 19-32 0,-72-19 0 0,57 7 0 0,-57-7-16 0,55 4 0 15,-55-4 0-15,51-3 0 0,-51 3 144 0,48-5 32 16,-48 5 0-16,45-13 0 16,-45 13 16-16,31-11 16 0,-31 11 0 0,16-12 0 0,-13 7-176 0,-5-1-48 15,-4 0 0-15,-2 1 0 0,-3 0-384 16,-5 1-96-16,-1 3-16 0,-3-1-20464 0</inkml:trace>
  <inkml:trace contextRef="#ctx1" brushRef="#br0" timeOffset="-142765.6">10876 16226 7359 0,'3'-4'656'0,"-3"1"-528"0,2 3-128 0,-2-2 0 0,0 2 1696 0,0 0 304 0,0-1 64 0,-2 1 16 0,1-1 992 0,-2 1 208 0,0 2 48 0,-1 0 0 0,1 3-512 0,-3 0-80 16,2 2-32-16,0 1 0 0,0 2-1136 0,-2 0-224 0,6-10-64 0,0 0 0 16,-11 40-768-16,11-40-176 15,0 0-16-15,-9 50-16 0,9-50-144 0,-3 47-32 0,3-47 0 0,-4 51 0 16,4-51-128-16,-1 55 0 15,1-55 0-15,5 51 128 0,-5-51-128 0,0 0 0 16,19 66 0-16,-19-66 0 0,0 0 0 0,32 54 0 16,-32-54 0-16,0 0 0 0,46 44 0 0,-46-44 0 15,0 0 128-15,49 34-128 0,-49-34 0 0,0 0 0 0,59 22 0 16,-59-22 0-16,0 0 0 0,61 10 0 16,-61-10 128-16,42-5-128 0,-20-1 0 0,0-3 160 0,2-2-160 15,0-2 160-15,0-1 96 0,-3-1 0 0,2-1 16 0,-3 1 0 16,-2-4 160-16,-1 1 16 0,-3 0 16 0,-2-4 0 15,-4 0 48-15,-2-1 16 0,-2-1 0 0,-1-1 0 16,0 2 64-16,-5-4 16 0,1 2 0 0,-5 1 0 16,-1 0-16-16,-1 1 0 0,-2 3 0 0,-2-1 0 15,0 3-160-15,-2-2-48 0,-5 2 0 0,-1-1 0 16,1 2-112-16,-3 3-16 0,-4-1-16 0,2 3 0 16,2 4-240-16,0-2 176 0,-2 2-176 0,-2 1 160 15,2-1-160-15,3 4 0 0,1 0 0 0,3 3 0 16,-1 2 0-16,1 2 0 0,-1 2 0 0,-1 3 0 15,4 3 0-15,-1 2 0 0,2 3-192 0,1 4 192 16,2-1-352-16,0 2 48 0,1 3 16 0,1 0 0 16,9-24-304-16,-9 46-64 0,9-46-16 0,0 0 0 15,0 60-224-15,0-60-32 0,0 0-16 0,0 0-13584 16,0 0-2736-16</inkml:trace>
  <inkml:trace contextRef="#ctx1" brushRef="#br0" timeOffset="-142196.3">11917 15699 12895 0,'6'-17'1152'15,"-4"7"-928"-15,-1 3-224 0,0 0 0 0,1 3 2048 0,-1 1 384 0,-1 0 64 0,2-3 0 0,-1-1 832 0,0-1 176 0,-1 2 16 0,0 3 16 0,-1 6-1392 0,-2 6-288 16,3-9-48-16,0 0-16 0,-8 55-1120 0,8-55-224 16,-5 59-64-16,5-59 0 0,-1 76-96 0,1-76-32 15,4 92 0-15,-4-92 0 0,7 94-64 0,-7-94 0 16,10 93-16-16,-10-93 0 0,14 86-176 0,-14-86 0 0,16 73 0 15,-16-73 0-15,15 70 0 0,-15-70 0 16,16 65 0-16,-16-65 0 0,11 56 0 0,-11-56 0 16,0 0 0-16,19 71 0 0,-19-71 0 0,0 0 192 15,17 52-192-15,-17-52 192 0,0 0-16 0,0 0 0 16,0 0 0-16,17 52 0 0,-17-52-176 0,0 0 128 16,0 0-128-16,0 0 128 0,0 0-128 0,0 0 0 0,0 0 0 0,0 0 0 31,0 0-448-31,0 0-112 0,0 0-16 0,38-4-18960 0</inkml:trace>
  <inkml:trace contextRef="#ctx1" brushRef="#br0" timeOffset="-141824.49">12429 15498 20271 0,'3'-14'1792'0,"-3"7"-1424"15,1 0-368-15,-1 1 0 0,2 5 2112 0,-2 1 336 0,0 0 80 0,0 3 16 0,1 1-192 0,-1-4-48 0,0 0 0 0,0 62 0 0,0-62-960 0,3 79-208 16,0-25-48-16,-2 5 0 0,3 8-592 0,-1 3-128 16,0 4-32-16,0-5 0 0,-2-3-144 0,2-5-48 15,1-1 0-15,0-7 0 0,1-3-144 0,-5-50 0 16,12 87 0-16,-12-87 0 0,13 72 256 0,-13-72-16 0,17 63-16 0,-17-63 0 15,0 0 112-15,18 72 32 16,-18-72 0-16,0 0 0 0,0 0 16 0,15 59 16 16,-15-59 0-16,0 0 0 0,0 0-48 0,2 45-16 15,-2-45 0-15,0 0 0 0,0 0-32 0,-4 37-16 16,4-37 0-16,0 0 0 0,0 0-160 0,-8 30-128 0,8-30 144 0,0 0-144 16,0 0 0-16,0 0 0 15,0 0 0-15,0 0 0 0,0 0-192 0,0 0-96 16,0 0-16-16,0 0 0 15,0 0-400-15,0 0-64 0,0 0-32 0,0 0-19904 0</inkml:trace>
  <inkml:trace contextRef="#ctx1" brushRef="#br0" timeOffset="-140687.6">12692 16667 4607 0,'0'0'400'0,"0"0"-400"0,0 0 0 0,0 0 0 0,0 0 1920 0,0 0 320 0,0 0 48 0,0 0 16 0,0 0 976 0,0 0 208 0,0 0 32 0,31-7 16 16,-31 7-400-16,0 0-64 0,0 0-32 0,35-3 0 15,-35 3-1504-15,0 0-288 0,41-4-64 0,-41 4-16 16,0 0-656-16,49-5-128 0,-49 5-16 0,0 0-16 15,56 3-160-15,-56-3-16 0,0 0-16 0,53 17 0 0,-53-17-160 16,0 0 0-16,0 0 0 0,45 41 128 0,-45-41-128 0,0 0 0 16,0 0 0-16,9 57 0 0,-9-57 0 0,-13 33 0 15,2-16-160-15,-2 0 160 0,-4 2-336 16,-3-2 16-16,-2 0 16 0,-2-2 0 16,0-1-160-16,3 0-48 0,-1-1 0 15,5-2 0-15,3-1 512 0,4 0 160 0,10-10 0 0,-9 17 0 0,9-17 272 0,0 0 48 16,0 0 16-16,0 0 0 0,0 0-240 0,0 0-32 15,0 0-16-15,0 0 0 0,24 51-16 0,-24-51-16 16,0 0 0-16,0 0 0 0,48 17 0 0,-48-17 0 16,0 0 0-16,70 10 0 0,-70-10 112 0,71 4 32 15,-71-4 0-15,75 3 0 0,-36-3 0 0,-39 0 16 16,71 1 0-16,-71-1 0 0,66 2-48 0,-66-2-16 16,60 3 0-16,-60-3 0 0,49 5-96 0,-49-5-32 15,0 0 0-15,52 13 0 0,-52-13-144 0,0 0 0 16,0 0 0-16,0 0 0 0,0 0 0 0,0 0 0 0,0 0-144 0,0 0 144 31,0 0-928-31,0 0-80 0</inkml:trace>
  <inkml:trace contextRef="#ctx1" brushRef="#br0" timeOffset="-139974.45">7079 17735 23039 0,'0'0'2048'0,"0"0"-1648"15,0 0-400-15,0 0 0 0,0 0 2032 0,57 8 320 0,-57-8 64 0,89 10 16 0,-13-1-288 0,13-1-48 0,4-1-16 0,3-3 0 16,3-2-1056-16,0-2-192 0,0 0-64 0,1 0 0 0,3 0-512 0,6-2-96 16,7-3-32-16,8 0 0 0,12 3-128 0,7-4 0 15,5-2 0-15,6 5 0 0,3 0 144 0,-3 0-144 16,-5-1 160-16,5 1-160 0,3 4 0 0,-9-2 0 0,-15 0 0 15,7 1 0-15,7 1 0 0,-9-1 0 16,-9-3 0-16,-2 2 0 0,-1 4 0 0,-12-2 0 16,-6 2 0-16,-15-2 0 0,-13 2 0 0,-8 1 128 15,-8 2-128-15,-12 2 0 0,-8 1 208 0,-44-9 0 16,64 18 0-16,-64-18 0 0,0 0 112 0,49 20 0 16,-49-20 16-16,0 0 0 0,0 0-336 0,0 0-288 15,0 0 48-15,-30 20-19472 0</inkml:trace>
  <inkml:trace contextRef="#ctx1" brushRef="#br0" timeOffset="-135804.68">11338 17386 12895 0,'7'4'1152'0,"0"-1"-928"0,-1 0-224 0,1-1 0 0,0 3 1088 0,-7-5 160 0,0 0 32 0,85 38 16 0,-23-7-160 0,12 7-48 0,-1 4 0 0,-2 2 0 15,-6 1-192-15,-5 2-32 16,-2-2-16-16,-4 2 0 0,-3-2-224 0,1-2-48 0,2-3-16 0,-2-6 0 16,-1-3-368-16,-2-4-192 15,-1-3 192-15,-48-24-192 0,84 37 320 0,-84-37-32 16,77 26-16-16,-77-26 0 0,70 9 64 0,-42-9 16 15,-3-4 0-15,-3-1 0 16,-6-3-896-16,-1 0-176 0</inkml:trace>
  <inkml:trace contextRef="#ctx1" brushRef="#br0" timeOffset="-135274.91">11278 17543 4607 0,'2'-5'400'0,"1"1"-400"0,-1 3 0 0,-1-1 0 0,0 1 1136 0,2-2 144 0,2-3 16 0,2-2 16 0,1-2 224 0,2 0 64 0,-2 3 0 0,-1 3 0 16,2 1-768-16,-3 4-160 0,-1 4-32 0,1 3 0 15,-6-8-640-15,0 0 0 0,0 0 0 0,18 65 0 16,-18-65-464-16,0 0 16 0,6 86 16 0,-6-86 0 16,-7 68-400-16,7-68-96 0,-11 59-16 0,11-59 0 15,-13 47 32-15,6-29 0 0,3-3 0 0,1-3 0 0,0-2 592 0,1-4 112 16,2-3 16-16,2-6 16 15,2-3-224-15,2-4-48 0,2-5-16 0,2-4 0 0,1-2 64 0,1-4 16 16,-2-2 0-16,0-3 0 0,-2-1 528 0,-1-1 112 16,-1-2 32-16,-2-2 0 0,0 1 1056 0,-1 1 192 15,-2 2 64-15,1 3 0 0,-1 4 128 0,-1 0 48 16,2-2 0-16,0 3 0 0,3 5-176 0,-1 7-16 16,-1 5-16-16,0 4 0 0,1 6-64 0,0 5-16 0,-4-8 0 0,0 0 0 15,31 57-944-15,-31-57-192 0,0 0-32 16,67 79-16-16,-67-79 192 0,76 60 32 0,-30-33 16 15,4-7 0-15,1-4 288 0,2-8 64 0,3-5 16 16,-1-6 0-16,0-3 16 0,0-2 0 0,1-1 0 0,-5 1 0 0,-4 0-672 16,-5 0-256-16,-5 3 176 0,-7 3-17600 15</inkml:trace>
  <inkml:trace contextRef="#ctx1" brushRef="#br0" timeOffset="-121844.68">15027 16227 24879 0,'-9'-1'2208'0,"4"1"-1760"0,2 1-448 0,3 1 0 0,1-2 416 0,-1 0 0 0,-3 1 0 0,1 1 0 0,0 0 608 0,2 0 112 0,0-2 16 0,0 0 16 0,0 0 336 0,52 8 64 0,-52-8 16 0,47 6 0 31,-47-6-384-31,61 10-80 0,-61-10-16 0,75 13 0 0,-75-13-608 0,86 19-128 15,-37-7-32-15,5 0 0 0,4 0-112 0,3 0-32 16,-2-2 0-16,4 0 0 0,1-3-192 0,5-1 176 16,6-1-176-16,4-2 160 0,0 2-160 0,-2-4 160 15,-3 2-160-15,1 0 160 0,0-2-32 0,7 0-128 16,7-2 192-16,-3 0-64 0,-5-2 0 0,-5 1 0 16,-4 1 0-16,3 0 0 0,7-1 0 0,6-1 0 15,2 0 0-15,-5 2 0 0,-9 0 16 0,-4-1 0 16,-6 2 0-16,2 0 0 0,6 0-144 0,-5 0 0 15,-4 0 144-15,-9 2-144 0,-10-1 0 0,-11 0 144 0,-35-1-144 0,54 5 0 16,-54-5 0-16,0 0 0 16,0 0 0-16,0 0 0 0,0 0 0 0,0 0 0 0,0 0 0 0,0 0 0 15,0 0-368-15,-12 14-16 0,-9-17-16 0,-4 0 0 32,-2 0-800-32,-1-4-144 0,-2 2-48 0,3-4-16464 0</inkml:trace>
  <inkml:trace contextRef="#ctx1" brushRef="#br0" timeOffset="-121311.89">17356 16089 17503 0,'-6'-7'768'0,"4"1"176"0,0 2-752 0,2 2-192 0,2 1 0 0,-1 1 0 0,2-1 1392 0,3-1 240 0,2 1 48 0,3-1 16 0,5 1 384 0,-16 1 80 15,0 0 16-15,48 11 0 0,-48-11-288 0,0 0-48 0,58 33-16 16,-58-33 0-16,0 0-800 0,70 51-144 0,-70-51-48 0,56 39 0 16,-56-39-432-16,67 38-80 0,-67-38-32 0,67 34 0 15,-67-34-48-15,73 29-16 0,-73-29 0 0,74 21 0 16,-74-21 64-16,63 15 16 0,-63-15 0 0,45 16 0 15,-45-16 16-15,0 0 0 0,44 25 0 0,-44-25 0 16,0 0-128-16,0 0-32 0,0 0 0 0,-5 51 0 16,-10-38 32-16,-3 0 16 0,-3 1 0 0,-6 1 0 15,-3 1-48-15,-2-2-16 0,-3 1 0 0,-2-2 0 0,-1-3-144 0,1 0 0 16,0-2 144-16,1-1-144 16,-3 2 0-16,1-1 144 0,3 2-144 0,1-3 0 15,3 2 0-15,3-2 0 0,1 0 0 0,1-1 0 16,4-1 0-16,1-3-320 0,4-1 32 0,-2-1 16 15,4-1-528-15,-1 1-96 0</inkml:trace>
  <inkml:trace contextRef="#ctx1" brushRef="#br0" timeOffset="-120758.55">15467 15895 14735 0,'-4'-3'1312'0,"-3"3"-1056"0,1 2-256 0,1 2 0 0,-1 0 656 0,-4 2 80 0,-1 0 16 0,-17 9 0 0,-15 8 272 0,-7 5 64 0,0 3 16 0,1 0 0 0,2 0 1024 0,3 2 208 16,3-2 32-16,5-1 16 0,3-2-320 0,5-4-64 16,4 0-16-16,1-3 0 0,6-3-1024 0,2-1-224 15,2-3-32-15,3-1-16 0,3-4-208 0,3-1-32 0,1-2-16 16,2-1 0-16,2 0-112 0,2-2 0 0,1 1-16 0,2-1 0 16,2-2-64-16,-8-1-16 15,0 0 0-15,0 0 0 0,55 17-80 0,-55-17-16 16,43 15 0-16,-43-15 0 0,55 25-128 0,-55-25 0 15,63 32 0-15,-63-32 0 0,69 41 0 0,-69-41 0 0,77 41 0 0,-77-41 0 16,80 35-224-16,-80-35 80 16,79 30 16-16,-79-30 0 0,72 30-128 0,-72-30 0 15,58 25-16-15,-58-25 0 16,0 0-768-16,58 33-160 0</inkml:trace>
  <inkml:trace contextRef="#ctx1" brushRef="#br0" timeOffset="-119637.08">20015 15522 22111 0,'0'0'1968'16,"0"0"-1584"-16,0 0-384 0,0 0 0 0,0 0 1408 0,0 0 192 0,0 0 32 0,0 0 16 0,14 57 896 0,-14-57 176 0,7 68 32 0,-4-23 16 0,0 10-1344 0,-2 6-272 15,0 7-48-15,-1 1-16 0,2 1-560 0,-1-5-112 16,2-2-32-16,0-6 0 0,3-6-128 0,-2-1-16 16,3-4-16-16,-2-3 0 0,3-4 32 0,-8-39 0 0,14 68 0 0,-14-68 0 15,12 54-32-15,-12-54 0 0,9 41 0 16,-9-41 0-16,0 0-48 0,4 41-16 15,-4-41 0-15,0 0 0 0,0 0-160 0,0 0 0 16,0 0 0-16,-3 31 0 0,3-31 0 0,0 0 0 16,0 0 0-16,-7-7 0 0,7 7-320 15,-3-10-80-15,3 10-32 0,-2-11 0 0,-1 2-496 16,0-4-96-16</inkml:trace>
  <inkml:trace contextRef="#ctx1" brushRef="#br0" timeOffset="-119255.37">20422 15466 3679 0,'-2'-3'320'0,"2"3"-320"16,0 0 0-16,0 0 0 0,0 0 3008 0,0 0 512 0,0 0 128 0,0 0 0 0,-1 49 992 0,1-49 192 0,-2 74 32 0,2-26 16 0,5 7-2256 0,-1 7-464 16,1 9-96-16,1 2-16 0,0 4-1248 0,-1-4-256 0,1-1-48 0,1-5-16 15,-1-5-144-15,1-3-16 16,0-2-16-16,0-7 0 16,3-4 32-16,-3-5 16 0,-7-41 0 0,17 67 0 0,-17-67-16 0,14 54 0 15,-14-54 0-15,11 44 0 0,-11-44-64 0,3 35-16 16,-3-35 0-16,0 0 0 0,0 0-64 0,16 43 0 15,-16-43-16-15,0 0 0 0,0 0-176 0,0 0 128 16,0 0-128-16,0 0 128 16,0 0-432-16,0 0-80 0,-9-5-32 0,1-3-13824 15,-2-3-2768-15</inkml:trace>
  <inkml:trace contextRef="#ctx1" brushRef="#br0" timeOffset="-118669.93">21201 16092 911 0,'0'0'0'0,"2"-12"0"0,-2 12 0 0,0 0 0 0,0 0 2304 0,0 0 384 0,0 0 80 0,0 0 16 0,11-17-896 0,-11 17-176 0,0 0-48 0,0 0 0 0,0 0 1056 0,0 0 208 16,0 0 32-16,0 0 16 0,51 17-288 0,-51-17-64 0,0 0-16 15,35 50 0-15,-35-50-1072 0,33 39-224 0,-33-39-32 0,45 50-16 16,-45-50-656-16,49 51-128 0,-49-51-32 0,61 55 0 16,-61-55-64-16,72 53 0 0,-29-26-16 0,-43-27 0 15,77 51-80-15,-77-51-16 0,67 47 0 0,-67-47 0 16,50 37-16-16,-50-37 0 0,0 0 0 0,51 42 0 16,-51-42 16-16,0 0 0 0,0 0 0 0,48 31 0 0,-48-31-128 0,0 0-16 15,0 0-128-15,0 0 192 0,0 0-192 16,0 0 0-16,0 0 0 0,0 0 0 15,0 0-368-15,0 0-112 0,0 0-32 0,0 0 0 16,9-24-544-16,-15 10-112 0,-4-2-32 16,2-3-18032-16</inkml:trace>
  <inkml:trace contextRef="#ctx1" brushRef="#br0" timeOffset="-118392.54">21699 15758 37775 0,'-10'-1'3360'0,"5"1"-2688"0,5 0-544 0,-2 3-128 0,2-3 1088 0,0 0 176 0,0 0 32 0,0 0 16 0,-5 49-608 0,1-15-112 15,-6 10-16-15,-4 5-16 0,-4 4 144 0,-5 2 48 16,-2 4 0-16,-3 5 0 0,-1 3-176 0,1 1-16 16,4-4-16-16,1-5 0 0,4-2-224 0,2-9-64 15,3-3 0-15,-1-7 0 0,3-6 32 0,0-2 0 16,3-4 0-16,-1-4 0 0,10-22 16 0,-16 38 0 0,16-38 0 0,-14 27 0 15,1-17 0-15,13-10 0 0,0 0 0 0,0 0 0 16,0 0-304-16,0 0 160 0,0 0-160 0,0 0 128 31,0 0-464-31,0 0-112 0,0 0 0 0,27-24-16 16,-18 7-1008-16,-1-3-192 0</inkml:trace>
  <inkml:trace contextRef="#ctx1" brushRef="#br0" timeOffset="-117920.02">22372 16271 13823 0,'0'0'1216'0,"0"0"-960"0,0 0-256 0,0 0 0 0,0 0 2320 0,0 0 432 0,0 0 64 0,0 0 32 0,0 0 1248 0,0 0 240 0,0 0 48 0,50 27 16 0,-50-27-2432 0,0 0-496 0,62 30-80 0,-62-30-32 0,57 19-288 16,-57-19-64-16,66 22-16 0,-66-22 0 15,73 17-160-15,-73-17-48 0,78 14 0 0,-78-14 0 16,74 11-304-16,-74-11-64 0,69 10-16 0,-69-10 0 16,58 7-144-16,-58-7-16 0,0 0-16 0,56 10 0 15,-56-10-80-15,0 0-16 0,0 0 0 0,0 0 0 16,0 0-128-16,0 0 0 0,0 0 0 0,0 0 128 15,0 0-128-15,0 0 0 0,0 0-192 0,0 0 192 16,0 0-1088-16,0 0-112 0,0 0-16 0,0 0-21424 16</inkml:trace>
  <inkml:trace contextRef="#ctx1" brushRef="#br0" timeOffset="-116999.97">23702 15912 11967 0,'0'0'1072'0,"0"0"-864"0,0 0-208 0,0 0 0 0,0 0 576 0,0 0 80 0,0 0 16 0,0 0 0 0,14-14 1056 0,-14 14 224 0,0 0 32 0,0 0 16 15,0 0 192-15,0 0 48 0,0 0 0 0,0 0 0 16,4 45-208-16,-4-45-48 0,-6 33 0 0,6-33 0 0,-8 37-560 0,8-37-112 16,-7 41-32-16,7-41 0 0,-2 42-688 0,2-42-144 15,0 0-16-15,15 59-16 0,-15-59-160 0,0 0-48 16,32 53 0-16,-32-53 0 0,0 0 0 0,58 42 0 15,-58-42 0-15,55 18 0 0,-55-18-64 0,64 9-16 16,-64-9 0-16,62-2 0 0,-62 2 64 0,54-15 0 16,-32 2 0-16,-1-2 0 0,-4-1 128 0,-3 0 48 15,-2 0 0-15,-2-3 0 0,-1-1 112 0,-1-1 32 16,-3 0 0-16,1 0 0 0,-5-2 144 0,-1 1 48 16,-1-2 0-16,-3-2 0 0,-2-1-16 0,0 2 0 15,-2-1 0-15,-1 2 0 0,1 3-80 0,-1 3-16 16,4 2 0-16,1 4 0 0,1 2 208 0,0 1 32 0,1 5 16 0,2 1 0 15,0 3-672-15,0 0-176 0,0 0 0 0,0 0 0 16,0 0 0-16,22 61 0 16,-22-61 0-16,15 69 0 15,-6-24-608-15,-1 8-160 0,-1 2-16 0,2 4-16 16,1 2 0-16,1 0 0 0,-1-1 0 0,1-2 0 16,0-1 96-16,-1-2 32 0,2-3 0 0,-5-4 0 0,0-3 368 0,0-2 80 0,-3-5 16 0,-4-38 0 15,11 68 80-15,-11-68 128 0,6 59-208 0,-6-59 80 16,-10 55 128-16,10-55-160 0,-20 47 160 0,5-27-160 15,-2-4 160-15,-3-1-160 0,-3-3 160 0,1-2-160 16,-4-3 160-16,2-2 192 0,0-3-32 0,-1 0-16 16,-1-4 384-16,-2-3 80 0,-4-2 16 0,1-2 0 15,0-1-112-15,2 0-32 0,1-2 0 0,3-1 0 16,3 0-208-16,4 2-32 0,1 0-16 0,3-2 0 16,6 3 32-16,0 0 0 0,3 0 0 0,2-1 0 0,3 11 32 0,4-18 16 15,-4 18 0-15,17-17 0 0,-17 17-160 16,31-19-16-16,-31 19-128 0,51-17 192 0,-51 17-192 0,72-17 0 15,-72 17 128-15,78-14-128 0,-33 9 0 0,-45 5 0 16,82-9 128-16,-82 9-128 0,65-4 0 0,-65 4 0 16,47-4 0-16,-47 4 0 0,0 0-256 0,0 0-32 15,45-15-16-15,-45 15 0 16,0 0-1104-16,8-18-240 0,-8 18-32 0,2-14-21424 0</inkml:trace>
  <inkml:trace contextRef="#ctx1" brushRef="#br0" timeOffset="-116476.18">24771 15368 33167 0,'-1'-2'2944'0,"1"0"-2352"0,0 2-464 0,0 0-128 0,0 0 992 0,0 0 176 0,0 0 48 0,0 0 0 0,0 0-32 0,0 0 0 16,8 58 0-16,-8-58 0 0,10 68-528 0,-4-23-96 15,1 7-32-15,1 9 0 0,-1 7-80 0,2 7-32 16,1 5 0-16,-2-1 0 0,1-2-224 0,-1-11-64 0,1-7 0 0,-1-9 0 15,1-5-128-15,-1-3 192 0,0-1-192 16,-8-41 192-16,19 71 256 0,-19-71 48 16,14 58 16-16,-14-58 0 0,10 48-384 0,-10-48-128 15,0 0 0-15,10 49 0 0,-10-49 0 0,0 0 0 0,0 0 0 0,0 0 0 16,0 0 0-16,0 0-288 0,0 0 32 0,0 0 16 31,0 0-528-31,0 0-128 0,28-18 0 0,-24 0-19136 0</inkml:trace>
  <inkml:trace contextRef="#ctx1" brushRef="#br0" timeOffset="-116161.48">25274 15453 41471 0,'-7'-15'1840'0,"3"6"368"0,-1 1-1760 0,3-1-448 0,2 6 0 0,0 2 0 0,1 0 192 0,0-2-32 0,1 0-16 0,-1 1 0 0,1 5 208 0,-2-3 32 0,0 0 16 0,3 41 0 0,-3-41 160 0,2 60 16 16,3-19 16-16,0 8 0 0,-1 6-112 0,1 7-32 16,0 6 0-16,0 3 0 0,0 2-96 0,1-1-32 15,0-4 0-15,-4-3 0 0,3-6-64 0,2-2-32 16,-3-3 0-16,2-6 0 0,-1-2 160 0,2-5 16 0,2 0 16 16,-9-41 0-16,17 68-32 0,-17-68 0 15,17 54 0-15,-17-54 0 0,12 39-96 0,-12-39-32 0,0 0 0 0,16 43 0 16,-16-43-32-16,0 0-16 15,0 0 0-15,0 0 0 0,0 0-208 0,0 0 0 16,0 0-144-16,0 0 144 16,0 0-1984-16,0 0-320 0,37-13-48 0,-39-8-19008 0</inkml:trace>
  <inkml:trace contextRef="#ctx1" brushRef="#br0" timeOffset="-115532.17">25736 16448 27647 0,'0'0'2448'0,"0"0"-1952"0,0 0-496 0,0 0 0 0,0 0 2016 0,0 0 304 0,37-12 64 0,-37 12 16 0,43-8-624 0,-43 8-128 0,61-7-32 0,-61 7 0 15,57 4-896-15,-57-4-176 0,0 0-32 0,55 31-16 16,-55-31-176-16,0 0-48 0,20 60 0 0,-20-60 0 16,-3 53-272-16,-4-23 128 0,-3 1-128 0,-2 1 0 0,0 1 144 0,0-1-144 15,3 1 0-15,2-5 144 16,7-28 16-16,-3 50 0 0,3-50 0 0,11 43 0 0,-11-43 352 0,25 39 64 16,-25-39 0-16,39 29 16 15,-39-29 16-15,50 24 0 0,-50-24 0 0,60 23 0 16,-60-23 32-16,69 11 16 0,-69-11 0 0,69 7 0 15,-69-7-240-15,57 4-48 0,-57-4-16 0,0 0 0 16,63-2-352-16,-63 2 0 0,0 0 0 0,37-14-192 16,-37 14-1040-16,0 0-224 0</inkml:trace>
  <inkml:trace contextRef="#ctx1" brushRef="#br0" timeOffset="-104714.15">5277 12752 18431 0,'-20'-11'1632'0,"6"1"-1312"0,7 4-320 0,4 5 0 0,1-1 960 0,-3-2 128 0,-6-3 32 0,-9-4 0 0,0-1 1120 0,2 5 240 0,3 4 32 0,8 8 16 0,3 6-1376 0,4-11-256 16,4 41-64-16,-4-41-16 0,13 62-416 0,-13-62-80 16,20 88 0-16,-9-30-16 0,0 9-32 0,1 10 0 15,-2 6 0-15,-2 3 0 0,-1 2-96 0,-1-1-32 16,0 4 0-16,-2-1 0 0,-3 1-144 0,-1-5 0 15,-1-7 0-15,-3-1 0 0,-2-1 0 0,-1-3 0 16,-2 1 0-16,1-5 0 0,-2 1 384 0,0-5 0 16,2-1 0-16,1-11 0 0,2-6 128 0,1 0 32 15,0 6 0-15,0-2 0 0,2-4-288 0,2-7-64 16,0-41-16-16,6 67 0 0,-6-67-176 0,14 50 192 0,-14-50-192 16,0 0 192-16,28 57-192 0,-28-57 0 0,0 0 0 0,41 41 0 15,-41-41 0-15,0 0 0 0,62 32-144 0,-62-32 144 16,0 0-224-16,78 22 64 0,-78-22 16 0,65 11 0 15,-65-11-192-15,79 14-48 0,-79-14 0 0,91 14 0 32,-41-8-352-32,4-2-80 0,4-1-16 0,-2-2 0 15,1-2 144-15,-1-2 32 0,0-3 0 0,-1-1 0 0,-4 0 528 0,4 2 128 0,7-2 0 0,0 2 0 16,-4 1 576-16,1 1 160 0,2 2 32 0,-6-1 0 16,-7 0-64-16,6 2 0 0,8 2 0 0,9 4 0 15,6 3-368-15,1-1-80 0,-6 0 0 0,3 1-16 0,4 1-240 0,0-2 0 16,-8-1 0-16,2 2 0 0,8-1 0 0,-2 1-240 15,-3-1 80-15,-1 1 16 0,-3-1-176 0,0-1-16 16,-4 0-16-16,2 0 0 0,1 2 144 0,-2-1 16 16,-2 2 16-16,-7 2 0 0,1-1 176 0,-3-3 0 15,-1 2 0-15,-57-10-128 0,96 13 128 0,-96-13 0 16,86 8 0-16,-86-8 0 0,75 2 336 0,-75-2 48 16,60-4 16-16,-60 4 0 0,50-9 208 0,-50 9 32 15,42-14 16-15,-42 14 0 0,38-20-336 0,-38 20-80 16,34-24-16-16,-20 10 0 0,-1 0-224 0,-2-3 0 15,2-4 128-15,-2-3-128 0,-1-4 0 0,0-4 0 16,-1-3 0-16,-4-4 0 0,0-5 160 0,-4-4-160 16,-1-3 160-16,-1-4-160 0,-1 1 208 0,-2-7-48 15,3-9-16-15,-1-7 0 0,1-2-144 0,-1-1 192 0,1-1-192 16,-2 4 192-16,0 12-192 0,-2-6 0 16,-4-4 0-16,-2 0 0 0,-2 2 960 0,-1 2 96 0,0 2 32 15,-3 0 0-15,3 5-720 0,-3-2-144 0,0-2-32 0,0 1 0 31,3 5-800-31,-2 3-160 0,1-2-48 0,1 3 0 0,1 5 816 0,2-1 0 0,-1 0 0 0,1 3 0 16,1 9 0-16,-1 0 0 0,-1 1 0 0,-2 1 0 16,0 3 0-16,-1 2 0 0,-2 3-208 0,0 0 64 15,-2 4 144-15,1 1-160 0,0 3 160 0,-2 3-160 16,-3 4 1008-16,2 2 208 0,0 2 32 0,-2 2 16 16,-1 1-1488-16,-1 3-320 0,-1-2-48 15,-2 2-16-15,-4 0 768 0,-4 3 0 0,-2 0 160 0,-3 1-32 16,-5 0-128-16,-5 2 0 0,-4 1 0 0,-5 0 0 15,-5 0 0-15,-8 0-176 0,-8 1 176 0,-5-1-192 16,-7 1 192-16,-9 1 0 0,-6 2 0 0,-5-1 0 16,2 2 0-16,-10 1 0 0,-9 1 128 0,-7 0-128 0,-4 0 128 0,-8 2-128 15,-2-1 128-15,-4 1-128 0,-2 2 0 0,-3-1 144 16,-1 0-144-16,0-2 0 0,2 2 0 0,-2 0 0 16,1-1 0-16,3 0 0 15,7 3-368-15,1-1-80 0,0 2 0 0,8 4-13056 16,4 7-2624-16</inkml:trace>
  <inkml:trace contextRef="#ctx1" brushRef="#br0" timeOffset="-100966.73">22587 13146 11055 0,'0'-1'976'0,"0"-1"-784"0,-1 2-192 0,-1 0 0 0,1 0 1264 0,-2 0 208 0,0-1 32 0,-4-1 16 0,-1 1 1168 0,-2 0 256 0,1-1 32 0,2 1 16 16,3 1-176-16,1 0-48 0,5 3 0 0,2 2 0 16,-4-5-1312-16,0 0-272 0,0 0-48 0,48 47-16 15,-48-47-672-15,0 0-128 0,72 55-16 0,-72-55-16 16,52 45-160-16,-52-45-128 0,50 44 192 0,-50-44-192 15,52 42 128-15,-52-42-128 0,56 48 0 0,-56-48 0 16,60 51 0-16,-60-51 0 0,52 45 0 0,-52-45 0 16,42 44 144-16,-42-44-144 0,0 0 0 0,50 62 144 15,-50-62-144-15,0 0 0 0,37 50 0 0,-37-50 128 16,0 0-128-16,0 0 0 0,0 0 0 0,0 0-176 16,41 55-192-16,-37-54-32 0,0 1-16 0,0-4 0 15,1 0-800-15,-1-4-176 0,0-3-16 0,-1 0-15552 16</inkml:trace>
  <inkml:trace contextRef="#ctx1" brushRef="#br0" timeOffset="-100765.77">22983 13148 13823 0,'-3'-3'1216'0,"1"0"-960"0,2 3-256 0,2 1 0 0,-2 2 2832 0,0 1 528 0,0 2 96 0,-2 4 32 0,-2 7-192 0,-3 5-32 16,-1 8-16-16,-6 7 0 0,-3 1-1680 0,-5 3-336 15,-3 7-64-15,-6 1-16 0,-6 4-608 0,2-7-128 16,0-8-32-16,2-4 0 0,5-7-48 0,1-4-16 0,6-3 0 0,2-5 0 16,5 1-128-16,0-4-16 0,3 0-16 0,0-2 0 31,-1 1-672-31,1-1-144 0</inkml:trace>
  <inkml:trace contextRef="#ctx1" brushRef="#br0" timeOffset="-94983.52">21247 17334 18431 0,'-5'-5'1632'0,"1"1"-1312"0,3 3-320 0,2 1 0 0,0 1 1712 0,1 0 272 0,1 1 48 0,2-1 16 0,4 1-768 0,6 2-160 16,8 0-32-16,9-1 0 0,7 1 64 0,7-4 16 15,12-3 0-15,7-1 0 0,7-1 48 0,10-1 0 16,11 2 0-16,5-2 0 0,-1 0-416 0,8-1-80 16,6-1-16-16,7 4 0 0,3 2-320 0,2-2-80 15,1-3-16-15,-1 3 0 0,3 2-64 0,-2-1-16 16,-2-1 0-16,-6-2 0 0,-3-1-208 0,-2 3 144 0,-1 3-144 0,-5-5 128 16,-9-1-128-16,-3 1 0 15,-2 1 144-15,-8 0-144 0,-7 4 176 0,-5 0-48 0,-6-4 0 16,-10 1 0-16,-6-1 64 0,-9 2 16 15,-12 0 0-15,-8 0 0 0,-7 2-16 0,-8-1-16 16,-5 2 0-16,-7-1 0 0,-7-1-32 0,-6 0 0 16,-4-1 0-16,-5 0 0 0,-4 0-144 0,-3 0 0 15,-1 0 0-15,2 1 0 0,1-1-208 0,3-1-128 0,2 1-32 0,2 0 0 32,5 0-224-32,2 0-48 0,2 2-16 0,1 1 0 15,3 0-1568-15,2 0-304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16:58:46.6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2-05T16:58:57.990"/>
    </inkml:context>
  </inkml:definitions>
  <inkml:trace contextRef="#ctx0" brushRef="#br0">2984 1153 11967 0,'0'2'1072'0,"0"-2"-864"0,0 1-208 0,0-1 0 0,0 1 1600 0,0 1 256 0,1 1 64 0,-1 2 16 0,2 7 368 0,-1 2 64 16,1 6 0-16,-1-1 16 0,0 5-752 0,1 2-160 15,-2 2-16-15,1 5-16 0,-1-2-224 0,2 5-32 16,-1 8-16-16,0 4 0 0,-1 6-384 0,0 5-80 16,0 8 0-16,0-4-16 0,0-3-432 0,0-5-96 15,3-5-16-15,-1-7 0 0,1-6-144 0,-2-1 0 16,3 2 0-16,0 1 0 0,-4-39 0 0,10 66 0 16,-10-66 0-16,9 57 0 0,-9-57 0 0,5 46 0 0,-5-46 0 0,3 40 0 15,-3-40 160-15,2 34 0 0,-2-34 0 0,1 29 0 16,-1-29 48-16,0 0 16 0,2 30 0 0,-1-23 0 15,-1-1-224-15,1-1 128 0,-1 0-128 0,0-3 0 16,2 1 0-16,-2-3 0 0,1 0 0 0,1-1 0 31,-1-1-1152-31,2-2-128 0</inkml:trace>
  <inkml:trace contextRef="#ctx0" brushRef="#br0" timeOffset="612.45">3389 1160 8287 0,'0'2'736'0,"2"1"-592"0,-2-1-144 0,0 1 0 0,0 1 768 0,1 2 112 0,-1 5 16 0,0-11 16 0,2 47 1728 0,-1-12 352 0,-1 5 64 0,-1 2 16 16,-1 3-704-16,-1 3-128 0,1 8-16 0,-1 6-16 0,0 7-800 0,1 4-176 16,0-1-16-16,2-5-16 0,-2-4-736 15,2-5-144-15,2-4-16 0,0-4-16 0,0-5-288 0,-1-4 0 16,1-3 0-16,-1-4 0 0,-1-2 0 0,-1-4 0 16,1-28 0-16,-3 51 0 0,1-29 496 0,0-4-16 15,0-1 0-15,-1-3 0 0,2-3-48 0,0-2-16 16,1-9 0-16,-2 15 0 0,2-10-288 0,2-3-128 0,-2 1 128 0,1-3-128 15,0 0 0-15,2 0 0 16,-1-3-192-16,0 1 192 16,0-4-1216-16,1 0-128 0</inkml:trace>
  <inkml:trace contextRef="#ctx0" brushRef="#br0" timeOffset="1230.22">3741 1773 10127 0,'2'0'896'0,"-1"0"-704"0,0 0-192 0,-1 0 0 0,0 0 1024 0,2 2 192 0,1-1 16 0,1 1 16 0,-4-2 976 0,0 0 192 0,0 0 32 0,0 0 16 0,0 0-560 0,59 49-112 0,-59-49-32 0,0 0 0 16,0 0-480-16,64 50-80 0,-64-50-32 0,0 0 0 0,51 35-208 0,-51-35-64 15,0 0 0-15,56 38 0 0,-56-38-288 0,0 0-64 16,55 41-16-16,-55-41 0 0,0 0-256 0,50 44-48 16,-50-44-16-16,0 0 0 15,0 0-208-15,49 53 176 0,-49-53-176 0,0 0 160 16,0 0-160-16,33 46 0 0,-33-46 0 0,0 0 0 16,0 0 0-16,0 0 0 0,0 0 128 0,31 48-128 0,-31-48 0 15,0 0 0-15,0 0 0 0,0 0 0 0,0 0 0 0,0 0 0 16,0 0 0-16,35 46-176 15,-35-46-592-15,0 0-128 0,0 0-32 0,0 0 0 16,0 0-1008-16,0 0-208 0,0 0-32 0,0 0-11968 16</inkml:trace>
  <inkml:trace contextRef="#ctx0" brushRef="#br0" timeOffset="1547.17">4115 1628 3679 0,'0'-3'320'0,"0"0"-320"0,2 2 0 0,-2 1 0 0,0 0 1152 0,-2 1 176 0,2-1 16 0,-1 3 16 0,0 3 1504 0,-4 4 288 0,1 7 64 0,-3 5 16 0,0 8-304 0,-1 4-64 0,-2 4-16 0,0 0 0 0,-2-3-512 0,3 2-96 0,-3 3-32 0,2-5 0 15,2-3-1152-15,-1-2-224 0,1 0-64 0,0-1 0 16,-1 1-416-16,1-3-96 0,-1-2 0 0,2-1-16 16,-1-4-80-16,0-1-16 0,3-4 0 0,-1-2 0 15,1-3-144-15,0-2 192 0,2-2-192 0,2-2 192 16,1 0-192-16,0-2 128 0,0-2-128 0,1-2 128 16,2-1-128-16,2-1-272 0,-1-1 64 0,3-4-12464 15,0-2-2496-15</inkml:trace>
  <inkml:trace contextRef="#ctx0" brushRef="#br0" timeOffset="1986.62">4511 961 7359 0,'0'-3'656'0,"1"0"-528"0,1 2-128 0,-2 1 0 0,0 0 960 0,0 1 176 0,0-1 16 0,0 0 16 0,0 2 2432 0,-2 2 496 0,1 5 80 0,0 3 32 0,-2 9-1648 0,0 6-320 15,-1 6-64-15,1 8 0 0,0 5-576 0,0 5-96 0,2 4-32 0,1 0 0 16,0-1-768-16,0 4-144 0,1 6-48 0,1-1 0 15,2-1-320-15,0-4-192 0,2-3 192 0,-2-5-192 16,0-6 192-16,-1-3-192 0,1 0 192 0,-1 2-192 16,0-2 256-16,-2 0-64 0,2-1-16 15,-3-40 0-15,6 70-32 0,-6-70 0 0,5 73 0 0,-5-73 0 16,6 66-144-16,-6-66 160 0,3 54-160 0,-3-54 160 16,4 45-32-16,-4-45-128 0,0 0 192 0,2 46-64 0,-2-46-128 0,0 0 0 15,0 0 0-15,0 0 128 0,5 43-128 0,-5-43 0 16,0 0 0-16,0 0 0 15,0 0 0-15,0 0 0 0,0 0 0 0,0 0 0 0,0 0-256 0,0 0 0 16,14-13 16-16,-11 6 0 16,0-1-400-16,-2-2-96 0</inkml:trace>
  <inkml:trace contextRef="#ctx0" brushRef="#br0" timeOffset="2421.42">4829 1056 8287 0,'1'-2'736'0,"1"1"-592"0,0 1-144 0,0 0 0 0,-2 1 880 0,1 1 144 0,1-1 16 0,1 3 16 0,-3-4 1904 0,0 0 384 0,0 0 80 0,24 64 16 15,-24-64-1136-15,15 69-208 0,-15-69-48 0,13 84-16 16,-8-35-256-16,1 2-48 0,-2 0-16 0,1 7 0 16,0 9-688-16,1 1-144 0,1 1-32 0,1-6 0 15,0-8-528-15,-1-7-96 0,0-2-32 0,0 0 0 16,0-1-64-16,-2-3-128 0,-5-42 176 0,7 76-176 15,-4-35 192-15,0-1-64 0,-3 1 0 0,-1 0-128 16,-2-6 176-16,-1-4-176 0,1-2 160 0,3-29-160 16,-6 41 192-16,6-41-48 0,-4 32-16 0,4-32 0 15,0 0-128-15,-4 31 192 0,4-31-192 0,0 0 192 16,0 0-192-16,0 0 0 0,0 0 0 0,0 0 128 0,0 0-128 16,0 0-272-16,0 0 64 0,0 0 16 15,28-14-832-15,-24 6-176 0</inkml:trace>
  <inkml:trace contextRef="#ctx0" brushRef="#br0" timeOffset="3457.31">5292 2471 14735 0,'4'-1'1312'0,"-1"-2"-1056"0,0 2-256 0,-2-1 0 0,-1 1 2208 0,2-2 384 0,2-1 80 0,3-3 16 0,2-2-128 0,1-2 0 0,1 0-16 0,-3-1 0 0,1 1-1136 0,-2 0-240 16,0 1-32-16,-1 0-16 0,-1 1-336 0,-1 1-64 15,-1 1-16-15,0-2 0 0,0 4-256 0,-2-1-48 16,1 2-16-16,-1 1 0 0,1 2-224 0,-1-1-160 16,0 2 192-16,1 2-192 0,-2 1 0 0,0 1 0 15,0 3 0-15,0 1 0 0,0 5 0 0,0 0 0 16,0 4 0-16,-2 0-144 0,2 1 144 0,-1 3-192 16,0 2 192-16,1-1-192 0,-2 2 192 0,2-1 0 15,-1 0-144-15,1-4 144 0,0-2 0 0,0 2 0 16,0-1-144-16,0-2 144 0,0-2 0 0,0-3 0 15,0 0 0-15,1 1 0 0,-1-1 128 0,0-1-128 16,2-2 176-16,-2 2-176 0,0-1 144 0,0-2-144 16,0 1 0-16,-2-1 144 0,2 0-144 0,0-1 0 0,-1-2 0 15,1-1 0-15,0 0 0 0,0-2 128 0,0 2-128 0,-2-3 0 16,2 0 0-16,0 0 128 0,0-1-128 0,0-1 0 16,0-1 0-16,0 1 0 0,0-3 128 0,0 1-128 15,2 0 0-15,-2-2-224 0,0 1 48 0,1-1 16 31,-1-1-1344-31,2 1-272 0,-2 1-48 0,0 0-14720 0</inkml:trace>
  <inkml:trace contextRef="#ctx0" brushRef="#br0" timeOffset="3724.09">5192 2771 14735 0,'3'1'640'0,"0"-1"160"0,-1 0-640 0,1 2-160 0,0-2 0 0,-2 0 0 0,2 0 2176 0,-3 0 384 0,0 0 96 0,0 0 16 0,0 0 400 0,55 5 96 0,-55-5 16 0,0 0 0 0,54 3-1440 0,-54-3-272 0,0 0-64 0,57 3-16 0,-57-3-752 0,0 0-128 16,59 3-48-16,-59-3 0 0,0 0-96 0,54 3-32 16,-54-3 0-16,0 0 0 0,0 0-112 0,65 2-32 15,-65-2 0-15,0 0 0 0,0 0-192 0,0 0 176 16,49 0-176-16,-49 0 160 0,0 0-160 0,0 0 0 0,0 0 144 15,0 0-144-15,0 0 0 0,20-12-128 16,-22 9 0-16,0 0-13104 16,-1-1-2608-16</inkml:trace>
  <inkml:trace contextRef="#ctx0" brushRef="#br0" timeOffset="4412.64">6575 1923 10127 0,'0'0'896'0,"0"0"-704"0,1 0-192 0,1 0 0 0,1 0 944 0,-2-1 144 0,0 1 48 0,4-2 0 0,0 1 992 0,-5 1 208 0,0 0 32 0,0 0 16 0,0 0-784 0,50-4-144 16,-50 4-48-16,0 0 0 0,0 0-48 0,60 1-16 15,-60-1 0-15,0 0 0 16,51 6-176-16,-51-6-32 0,0 0-16 0,57 11 0 0,-57-11-384 0,0 0-80 15,0 0-16-15,66 16 0 0,-66-16-288 0,0 0-64 16,51 7-16-16,-51-7 0 0,0 0-80 0,45-2 0 16,-45 2-16-16,0 0 0 0,0 0-176 0,44-11 160 15,-44 11-160-15,0 0 160 0,0 0-160 0,24-11 0 16,-23 9 0-16,-1 1 0 16,0 1-400-16,-2 0-112 0,-3 1-32 0,0 2-17120 0</inkml:trace>
  <inkml:trace contextRef="#ctx0" brushRef="#br0" timeOffset="4676.47">6614 2193 13823 0,'0'0'608'0,"0"0"128"0,0 0-592 0,0 0-144 0,0 0 0 0,0 0 0 0,0 0 2352 0,0 0 432 0,54 11 96 0,-54-11 0 0,0 0 640 0,65 5 128 0,-65-5 32 0,51 0 0 15,-51 0-2048-15,49-3-416 0,-49 3-64 0,48-3-32 16,-48 3-544-16,44-4-128 0,-44 4 0 0,0 0-16 16,44-6-80-16,-44 6-16 0,0 0 0 0,0 0 0 15,41-6-128-15,-41 6-16 0,0 0-16 0,0 0 0 16,0 0-176-16,0 0 0 0,0 0 0 0,0 0 0 16,0 0-384-16,0 0-96 0,0 0-32 0,0 0-18944 15</inkml:trace>
  <inkml:trace contextRef="#ctx0" brushRef="#br0" timeOffset="10871.08">8270 1536 14735 0,'0'-4'1312'0,"1"0"-1056"0,2 1-256 0,-1 0 0 0,1 0 848 0,-1-1 112 0,1-2 32 0,3-5 0 0,2-3 1440 0,4-5 272 0,2 0 64 0,0-4 16 16,1 0-1248-16,2 1-240 0,2-1-48 0,-1 1-16 0,2 0-480 0,1 3-112 16,0 2 0-16,2 0-16 0,1 4-208 15,1 3-32-15,-25 10-16 0,40-10 0 16,-40 10-16-16,0 0 0 0,0 0 0 0,73 21 0 15,-73-21 0-15,0 0 0 0,0 0 0 0,48 54 0 16,-48-54-160-16,0 0-48 0,16 57 0 0,-16-32 0 0,-3 8-16 0,-4 5-128 16,-3 6 192-16,-3-1-64 0,5-13-128 15,-5 5 0-15,-2 5 144 0,-5 4-144 0,0-1 0 0,0-2 0 16,2-4 0-16,1-6 0 0,3-4 0 0,0-1 0 16,0-2 0-16,-1-2 0 0,1 1 0 0,0-3 0 15,-1 1 0-15,1-3-128 0,1-1 128 0,0 0 0 16,-1 1 0-16,1 1 0 0,-2 0 0 0,1 1 0 0,0-1 0 0,1-1 0 15,1-1 0-15,0-2 0 16,3 1 0-16,1-2 0 0,1 0 0 0,3-2 0 0,1-3 0 0,0 0 0 16,3-3 0-16,-2-2 0 15,4-1 0-15,-2-3 0 0,1 1 144 0,-1-2 16 16,2-1 0-16,-1-1 0 0,1 1 80 0,0-1 16 0,0-1 0 0,1-2 0 16,1 2-64-16,-1-1-16 0,2 0 0 0,2-1 0 15,2 0-176-15,1-1 128 0,-10 7-128 0,27-11 128 16,-27 11-128-16,32-11 0 0,-32 11 0 0,0 0 0 15,57-14 0-15,-57 14 0 0,48-6 0 0,-48 6 0 16,56 0 0-16,-56 0 0 0,57 4 0 0,-57-4 0 0,0 0 0 16,82 14 0-16,-82-14 0 0,0 0 0 0,72 20 0 0,-72-20 0 15,0 0 0-15,0 0 0 16,72 26 0-16,-72-26 0 0,0 0 0 0,0 0 0 0,0 0 0 0,62 22 0 16,-62-22 0-16,0 0 0 15,0 0 160-15,0 0-160 0,0 0 192 0,0 0-192 0,0 0 224 0,0 0-64 16,0 0-16-16,0 0 0 15,0 0-144-15,0 0 160 0,0 0-160 0,0 0 160 0,45-7-160 0,-48 6 0 16,-1-2 0-16,-3 0 0 16,0 2-512-16,-2-1-48 0,-1 1 0 15,1-1-18112-15</inkml:trace>
  <inkml:trace contextRef="#ctx1" brushRef="#br0">13452 9007 0,'0'0'0,"0"0"0,0 0 15,0 0 1,0 0-1,53-24 1,-47 22 0</inkml:trace>
  <inkml:trace contextRef="#ctx0" brushRef="#br0" timeOffset="14482.81">10468 1176 17503 0,'6'1'1552'0,"-3"2"-1232"0,-2 1-320 0,-1 1 0 0,0 0 1120 0,1 4 160 0,2 5 48 0,-3-14 0 0,12 53 976 0,-5-13 192 0,0 5 32 0,0 6 16 0,-2 4-1568 0,1-1-304 15,-2-5-64-15,-1-3-16 0,0-4-464 0,0-1-128 16,-2-2 0-16,1-3 0 0,-1-4 0 0,-1-3 0 16,0-5 0-16,0-2 0 0,0-2 128 0,0 0 0 15,0-3 0-15,-1-2 0 0,1-1-128 0,-2-1 0 16,2-2 0-16,-1-4 0 0,1 0 0 0,0-2 0 15,-2-1 0-15,2-1 0 0,0 0-256 0,-1-3 48 16,1 0 0-16,0-2 0 16,0-1-816-16,-1-1-144 0</inkml:trace>
  <inkml:trace contextRef="#ctx0" brushRef="#br0" timeOffset="14765.8">10123 1605 14735 0,'2'0'1312'0,"1"0"-1056"0,-1 0-256 0,1 0 0 0,0 0 1408 0,3 0 208 0,2 0 48 0,-8 0 16 0,0 0 1328 0,69 2 256 0,-69-2 48 0,78 3 16 16,-78-3-1472-16,89 5-272 0,-89-5-64 0,89 6-16 15,-89-6-672-15,92 4-128 0,-92-4-16 0,85 3-16 0,-85-3-320 0,83 0-64 16,-83 0-16-16,86-3 0 0,-86 3-64 0,79-4-16 15,-79 4 0-15,68-6 0 16,-68 6 0-16,55-5 0 0,-55 5 0 0,0 0 0 0,55-8-64 0,-55 8-128 16,0 0 176-16,0 0-176 15,0 0 0-15,43-8 0 0,-42 7 0 0,-1-1-12880 16,-4 1-2464-16</inkml:trace>
  <inkml:trace contextRef="#ctx0" brushRef="#br0" timeOffset="16249.83">12235 1669 11967 0,'0'-3'1072'0,"0"0"-864"0,2 2-208 0,-1-1 0 0,2 1 1616 0,-2 0 288 0,2-2 48 0,1 0 16 0,4-3 368 0,1-2 80 0,3-4 16 0,0 0 0 16,3-4-528-16,-3 1-112 0,1-2 0 0,-3-2-16 16,0 1-416-16,-2-2-80 15,-1 0 0-15,0-1-16 0,-1 0-400 0,-2-2-80 0,0 2-16 0,-2-1 0 16,1-2-368-16,-3 1-80 0,0 2 0 0,0 1-16 16,0 3-96-16,-2 3-16 0,1 0 0 0,1 3 0 15,-2 2-64-15,2 2 0 0,-1 3-128 0,1 2 192 16,0 1-64-16,0 2-128 0,0 5 176 0,1 1-176 15,1 3 176-15,-1 4-176 0,-1 4 160 0,0 5-160 16,0 1 128-16,-1 7-128 0,-2 7 0 0,0 5 144 16,0 2-144-16,1 2 0 0,0 1 0 0,1 0 0 15,-1-2 0-15,2-5 0 0,3-3 0 0,-1-5 0 16,-1-5-160-16,-1-28 160 0,7 45 0 0,-7-45-144 16,0 0 144-16,9 48 0 0,-9-48 0 0,0 0 0 15,0 0 0-15,11 46 0 0,-8-37 0 0,-3-9 0 16,0 0 0-16,0 0 0 0,0 0 0 0,0 0 0 15,0 0 0-15,15 46-192 0,-13-41 192 0,-2 0-192 16,0-1-192-16,0 1-64 0,-2 0 0 16,2-3 0-16,0 1-704 0,-1 0-128 0,-1 0-48 0,1-2-10384 15,0 1-2064-15</inkml:trace>
  <inkml:trace contextRef="#ctx0" brushRef="#br0" timeOffset="16532.72">12046 2103 9215 0,'3'0'816'0,"0"-2"-656"0,1 2-160 0,0 0 0 0,-1 0 1680 0,0 0 304 0,1 0 64 0,3-1 16 16,-7 1 1584-16,0 0 304 0,51-3 64 0,-51 3 16 0,0 0-1488 0,79 0-304 0,-79 0-48 0,59 0-16 16,-59 0-1104-16,61 3-240 0,-61-3-32 0,65 4-16 15,-65-4-368-15,62 4-80 0,-62-4-16 0,62 2 0 16,-62-2-80-16,60 0-32 0,-60 0 0 0,52-2 0 15,-52 2-16-15,0 0 0 0,62-3 0 0,-62 3 0 16,0 0 784-16,0 0 160 0,50-5 16 0,-40 2 16 16,-5 2-896-16,2-1-272 0,-3 1 128 0,1-2-128 15,-2 0 0-15,-2-1-128 0,-1 1 0 0,-1-1 0 16,-1 0-1520 0,-2-1-288-16,0 1-64 0,-2 0-17456 0</inkml:trace>
  <inkml:trace contextRef="#ctx0" brushRef="#br0" timeOffset="17818.49">13990 1345 12895 0,'-3'0'1152'0,"2"0"-928"0,1 0-224 0,1 2 0 0,0-1 1248 0,-1 2 208 0,0 3 32 0,2 2 16 0,-2 5 784 0,1 5 144 0,-1-18 48 0,4 47 0 15,-4-47-512-15,6 55-112 0,-6-55 0 0,9 64-16 0,-9-64-624 16,8 69-128-16,-8-69-32 0,9 73 0 15,-9-73-368-15,7 72-80 0,-7-72-16 0,7 62 0 0,-7-62-208 0,3 51-32 16,-3-51-16-16,1 51 0 16,0-27-160-16,-2-1-48 0,1-2 0 0,-1-3 0 0,1-4-128 0,-2 1 0 15,2-1 0-15,0-2 128 16,0 0-128-16,0-2 0 0,2-3 0 0,-2 0 0 0,1-3 0 0,-1 0 0 16,1-1 0-16,1-2 0 0,-2-1 0 0,1 0 0 15,1-1 0-15,-2 0-176 16,0-4-608-16,1 1-128 0,-1 0-32 0,1-3-10736 15,-1-2-2144-15</inkml:trace>
  <inkml:trace contextRef="#ctx0" brushRef="#br0" timeOffset="18107.34">13680 1737 9215 0,'0'-5'400'0,"0"4"96"16,3 0-496-16,0-1 0 0,0 1 0 0,0 1 0 0,1-2 2400 0,4 2 384 0,5-1 80 0,-13 1 16 0,52-1 704 0,-52 1 160 0,72 1 32 0,-72-1 0 16,80 6-1552-16,-80-6-304 0,79 5-64 0,-79-5-16 15,76 5-1072-15,-76-5-192 0,71 0-64 0,-71 0 0 16,66-2-240-16,-66 2-48 0,61-3-16 0,-61 3 0 16,58-3 0-16,-58 3 0 0,52-2 0 0,-52 2 0 0,0 0-16 0,54-2 0 15,-54 2 0-15,0 0 0 16,0 0-64-16,0 0-128 0,0 0 176 0,0 0-176 15,0 0 0-15,0 0 0 0,0 0 0 0,0 0-144 16,0 0-528-16,0 0-96 0,0 0-32 0,0 0-17904 16</inkml:trace>
  <inkml:trace contextRef="#ctx0" brushRef="#br0" timeOffset="18795.95">15022 1321 15663 0,'5'-5'1392'0,"-2"2"-1120"0,1 1-272 0,-1 0 0 0,-1 0 800 0,1 2 96 0,0-1 32 0,4-1 0 0,4 1 1936 0,6-2 384 0,-17 3 80 0,41-4 0 0,-41 4-1392 0,48-6-272 15,-48 6-64-15,51-4-16 16,-51 4-736-16,58-4-144 0,-58 4-16 0,64-7-16 0,-64 7-160 0,60-6-16 16,-30 2-16-16,-3 0 0 0,-27 4-192 0,49-7-32 0,-49 7-16 0,34-6 0 15,-34 6-64-15,0 0-16 16,30-6 0-16,-26 5 0 0,-2-1-32 0,-1 2 0 15,-2 0 0-15,-1 2 0 0,-2 1 0 0,0-1-128 0,-2 3 192 0,-1 0-64 16,1 1-128-16,-1 1 160 16,0 3-160-16,0 1 160 0,0 1-160 0,0 3 0 15,0 3 144-15,0 4-144 0,0 2 0 0,0 3 144 0,3-2-144 0,-2 5 0 16,0 6 0-16,2 5 0 16,1 3 0-16,0 1 0 0,2-1 0 0,1-4 0 0,0-4 0 15,0-36 0-15,6 61 0 0,-6-61 0 16,4 47 0-16,-4-47 0 0,0 0 0 0,8 53 0 15,-8-53 0-15,0 0 0 0,7 48 0 0,-7-48 0 0,0 0 0 0,5 44 0 16,-5-44 0-16,0 0 0 0,0 0 0 0,5 47 0 16,-5-40 0-16,2 0 0 0,-2 0 0 0,0-1 0 15,0-1 0-15,-2 0 0 0,2-3 0 0,0 0 0 0,-1-1 0 16,1-1 0-16,-2-1 0 0,1-2 0 16,0 0-576-1,-2-1-32-15,-1-2 0 0,-1-1-18160 0</inkml:trace>
  <inkml:trace contextRef="#ctx0" brushRef="#br0" timeOffset="19073.88">15181 1723 9215 0,'7'0'816'0,"1"0"-656"0,-1 0-160 0,-1 0 0 0,-3 1 1984 0,4-1 352 0,-7 0 80 0,0 0 16 0,80 4 1728 0,-80-4 336 0,85 2 80 0,-85-2 16 0,79 1-2160 0,-79-1-416 16,69 0-96-16,-69 0 0 0,58-1-1024 0,-58 1-208 0,50-6-48 0,-50 6 0 15,39-4-160-15,-39 4-32 16,33-6-16-16,-20 2 0 0,1 1-192 0,-4-1-48 0,-2 1 0 16,-1 2 0-16,-3-2-192 0,-1 0 0 0,-1 0 0 15,-2 0 0 1,-3 0-384-16,-1 2-112 0,-2 0-16 0,-3 1-19376 0</inkml:trace>
  <inkml:trace contextRef="#ctx0" brushRef="#br0" timeOffset="19698.37">16951 1268 10127 0,'-2'0'896'0,"2"0"-704"0,2 1-192 16,-1 0 0-16,1 2 1472 0,-1 2 256 0,0 0 48 0,1 4 16 0,-2-9 1376 0,0 0 288 0,8 59 48 0,-8-59 16 15,4 58-928-15,-4-58-176 0,5 73-48 0,-1-26 0 16,-1 4-1184-16,1 1-240 0,0 5-48 0,1-4-16 0,-1-2-512 0,0-6-112 15,-4-45 0-15,8 77-16 16,-8-77-112-16,6 58-128 0,-6-58 176 0,6 49-176 16,-6-49 192-16,0 0-64 0,4 55 0 0,-4-55-128 15,0 0 176-15,4 44-176 0,-2-33 160 0,-1-1-160 0,0-3 128 0,1-1-128 16,-1 0 0-16,1-4 0 0,-2 1 128 0,1-1-128 16,1-2 0-16,-2-2 0 15,1 1 0-15,0-2-256 0,-1-1 16 0,0-2 16 16,2-1-1312-16,-2-2-256 0,0 0-48 0,-2-1-15088 15</inkml:trace>
  <inkml:trace contextRef="#ctx0" brushRef="#br0" timeOffset="20003.99">16718 1638 12895 0,'-2'-3'576'0,"2"2"112"0,0 1-560 0,0 0-128 0,0 0 0 0,2 0 0 0,-1 0 2192 0,2 2 416 0,3 1 80 0,-6-3 0 0,0 0 704 0,0 0 144 0,69 27 32 0,-69-27 0 15,59 18-1712-15,-59-18-320 0,69 16-80 0,-69-16-16 16,78 14-720-16,-78-14-144 0,85 7-16 0,-85-7-16 16,82 6-144-16,-82-6-16 0,79 3-16 0,-79-3 0 15,69 2-32-15,-69-2 0 0,59 0 0 0,-59 0 0 16,47 0-80-16,-47 0 0 0,0 0-16 0,51-1 0 15,-51 1-112-15,0 0-128 0,31-4 176 0,-27 1-176 16,-1 2 0-16,-2-2 0 0,-1 1 0 0,-1-1 0 16,-2 1-704-1,-3-3-64-15,1 3 0 0,-4 0-12432 0,-2-1-2496 0</inkml:trace>
  <inkml:trace contextRef="#ctx0" brushRef="#br0" timeOffset="24688.8">18173 1487 14735 0,'-2'-3'1312'0,"2"-1"-1056"0,2 1-256 16,0 1 0-16,-2 0 864 0,2-1 112 0,-1-3 32 0,1-2 0 0,1-5 1600 0,1-3 320 0,3-1 64 0,-3-1 16 0,3 1-1184 0,2-3-224 0,2 2-64 0,3 0 0 15,3-2-512-15,4-1-128 16,3-1 0-16,3 1-16 0,3 1-336 0,-1 2-64 15,0 2-16-15,0 1 0 0,2 2-144 0,-2 3-48 0,-3 2 0 0,1 4 0 16,-27 4-80-16,51 0 0 0,-51 0-16 0,0 0 0 16,71 24-176-16,-71-24 128 15,0 0-128-15,48 56 128 0,-48-56-128 0,0 0 0 16,13 72 0-16,-21-41 128 0,-4 12-128 0,-5 5 0 16,4-13 0-16,-2 5 0 0,-8 6 0 0,-4 6 0 15,-3 1 0-15,-1-2 0 0,-3-2 0 0,2-5-176 16,4-6 176-16,1-7-192 0,4-4 192 0,4-4 0 15,-1-1 0-15,3-4 0 0,1-2 0 0,-1 0 0 0,2-2 0 16,1 0 0-16,1-3 0 0,2-2 144 0,1 0-144 16,1 0 160-16,2-2-32 0,3 0-128 0,1-1 192 0,2-1-64 15,1 0 0-15,1-1-128 0,2-1 192 0,1 0-64 16,2-1 0-16,-6-2 0 0,0 0 0 0,0 0 0 16,0 0 32-16,56 3 0 0,-56-3 0 0,0 0 0 15,57-4 848-15,-57 4 160 0,44-1 48 0,-44 1 0 31,0 0-1632-31,56-2-320 0,-56 2-64 0,43 0-16 0,-43 0 1616 0,0 0 320 0,56 3 64 0,-56-3 16 32,0 0-1712-32,62 3-320 0,-62-3-80 0,0 0-16 0,68 1 800 0,-68-1 128 0,0 0 0 0,55-1 128 15,-55 1 32-15,0 0 16 0,35-4 0 0,-35 4 0 16,0 0-176-16,44-8 160 0,-44 8-160 0,0 0 160 0,24-8-304 16,-21 5-64-16,-2 2-16 0,-1-2 0 15,-1 1-704-15,-3 1-144 0,0 0-16 0,-1 1-18304 16</inkml:trace>
  <inkml:trace contextRef="#ctx0" brushRef="#br0" timeOffset="24969.6">19533 1803 1839 0,'0'0'160'0,"0"0"-160"0,0 0 0 0,0 0 0 0,0 0 4112 0,0 0 800 0,49 9 144 0,-49-9 48 0,0 0-3056 0,64 8-624 0,-64-8-112 0,66 7-32 0,-66-7-720 0,57 2-160 15,-57-2-16-15,54 1-16 16,-54-1-368-16,46-1 0 0,-46 1-160 0,0 0 160 15,55-2-144-15,-55 2 144 0,0 0 0 0,0 0-7712 16,48-1-1440-16</inkml:trace>
  <inkml:trace contextRef="#ctx0" brushRef="#br0" timeOffset="25189.69">19544 2158 33167 0,'0'0'2944'0,"0"0"-2352"0,51 0-464 0,-51 0-128 0,0 0 1040 0,0 0 192 0,44-6 48 0,-44 6 0 0,52-7 128 0,-11 0 48 0,6 0 0 0,1 0 0 0,-4 0-944 0,-8 0-176 0,-5 1-32 0,-31 6-16 16,48-6-288-16,-48 6-192 16,0 0 16-16,44-2 16 15,-44 2-704-15,0 0-144 0,0 0-16 0,0 0-17280 0</inkml:trace>
  <inkml:trace contextRef="#ctx1" brushRef="#br0" timeOffset="20761.97">23135 7797 0,'0'0'0</inkml:trace>
  <inkml:trace contextRef="#ctx0" brushRef="#br0" timeOffset="32473.32">21377 1230 7407 0,'15'-8'656'0,"-9"6"-528"0,-1-1-128 0,1 0 0 0,-3 3 0 0,-2-1 0 0,-1 1 0 0,0-2 0 0</inkml:trace>
  <inkml:trace contextRef="#ctx0" brushRef="#br0" timeOffset="32773.51">21511 1059 17503 0,'0'-2'1552'0,"-2"1"-1232"0,2 1-320 0,0 1 0 0,-1-1 1280 0,1 2 208 0,0-1 48 0,-2 3 0 0,1 2 880 0,0 4 176 0,-2 5 32 0,1 6 16 16,2-21-1168-16,-2 57-224 0,0-23-48 0,-1 1-16 16,2 1-256-16,0-1-48 0,1 0-16 0,0-2 0 15,0-33-384-15,2 66-80 0,-2-66-16 0,6 71 0 16,-6-71-208-16,6 68-48 0,-6-68-128 0,7 56 192 0,-7-56-16 0,8 49-16 15,-8-49 0-15,0 0 0 16,12 57-160-16,-12-57 160 0,0 0-160 0,0 0 160 0,0 0-160 16,7 48 0-16,-7-44 0 0,0-1 0 0,0-1 0 15,0-2 0-15,-2 0 128 0,1-2-128 0,-2 1 0 0,2-2-176 16,-1 0 48-16,2 0-12448 16,0-2-2480-16</inkml:trace>
  <inkml:trace contextRef="#ctx0" brushRef="#br0" timeOffset="33440.86">21861 1266 23951 0,'4'-14'1056'0,"-1"7"224"15,0 0-1024-15,1 1-256 0,0 2 0 0,-1 0 0 0,1-2 1360 0,5-4 224 0,4-5 32 0,2-4 16 0,5-2-48 0,1 0-16 0,-1 4 0 0,0 2 0 16,-2 2-736-16,0 4-128 0,-1 5-48 0,0 3 0 16,-1 2-144-16,-16-1-48 0,0 0 0 0,0 0 0 0,61 54-144 0,-61-54-16 15,0 0-16-15,35 76 0 16,-35-76-160-16,17 58-128 0,-17-58 192 0,13 62-192 15,-13-62 128-15,7 58-128 0,-7-58 0 0,1 62 0 16,-1-62 0-16,-1 55 0 0,-4-28 0 0,0-1 0 16,-5-2 0-16,-3-2 0 0,-4-1-144 0,-5 2 144 15,-4-2 0-15,-2-1-128 0,-2 1 128 0,-1 0 0 0,2 1-144 0,0-3 144 16,1 0-160-16,1-2 160 0,5-2-160 0,2-2 160 16,1-2-160-16,4 1 160 0,2-3-192 0,1 0 48 15,2-1 16-15,1 1 0 0,2-3-64 0,1 1-16 16,2-2 0-16,1-1 0 0,3 1 208 0,0-1 0 15,2 0 0-15,1 0-144 0,1-1 272 0,0-1 64 16,2 0 16-16,-1 0 0 0,1-1 96 0,1-1 16 16,2 0 0-16,-2-1 0 0,3-1-64 0,-1 1-16 15,3-2 0-15,0 0 0 0,1 1-96 0,3-3-16 16,-1 1 0-16,1-2 0 0,-1 2-128 0,1 0 192 16,2 0-192-16,1 1 192 0,-19 3-192 0,39-4 128 15,-39 4-128-15,42-3 128 0,-42 3-128 0,50 0 128 0,-25-2-128 0,-25 2 128 16,51 2-128-16,-51-2 0 0,52 0 144 0,-52 0-144 15,50 0 128-15,-50 0-128 0,39-2 160 16,-39 2-160-16,37-1 224 0,-37 1-48 0,0 0-16 0,47-4 0 16,-47 4-160-16,0 0 192 0,0 0-192 0,48 1 192 15,-40-1-192-15,-1 2 0 0,0-2 0 0,-1 1 0 16,-2-1 0-16,-1 0-176 0,-1 1 16 0,-1 1 0 16,-1-1-496-1,-1 1-112-15,-1 1 0 0,1-2-17808 0</inkml:trace>
  <inkml:trace contextRef="#ctx0" brushRef="#br0" timeOffset="33872.51">21279 2254 6447 0,'-6'3'272'0,"4"-2"80"0,-1 0-352 0,0 1 0 0,2-1 0 0,-1 1 0 0,1-1 2096 0,-2 2 336 0,0 1 80 0,-1 3 16 0,1 0 480 0,3 0 80 0,1-1 32 0,-1-6 0 15,0 0-288-15,0 0-48 0,0 0-16 0,71 11 0 16,-71-11-1120-16,61-4-240 0,-25 1-32 0,7-1-16 16,5 1-720-16,3-1-160 0,4 0-32 0,3-2 0 15,1 3-192-15,-5-1-32 0,-5 3-16 0,-4-1 0 16,-2 1-208-16,-4-1 128 0,-39 2-128 0,70 0 0 16,-70 0 0-16,65 0 0 0,-65 0 0 0,66-1 0 15,-66 1 0-15,61-2 0 0,-61 2 0 0,60-2 0 16,-60 2 0-16,50-2 0 0,-50 2 0 0,39-1 0 15,-39 1 0-15,0 0 0 0,40-2 0 0,-33 2 0 16,-1 0 0-16,-2 2-320 0,-1 1 64 0,-3-2 0 16,-2 2-880-16,-2 0-160 0,-2 1-48 15,-1 0-16528-15</inkml:trace>
  <inkml:trace contextRef="#ctx0" brushRef="#br0" timeOffset="34177.26">21377 2531 20271 0,'15'-5'1792'0,"-5"4"-1424"0,1 0-368 0,-1-2 0 0,-3 1 1312 0,0 1 192 0,3 0 32 0,6-2 16 0,13-2 1648 0,14 1 320 16,6 0 64-16,3 0 0 0,-1 1-2192 0,0 0-448 0,-4 3-96 0,-3 2-16 15,-2-1-400-15,-42-1-96 0,73 4-16 0,-73-4 0 16,70 3-112-16,-70-3-16 0,72 0-16 0,-72 0 0 16,73 0-176-16,-36-1 160 0,0-1-160 0,-4-1 160 15,-33 3-32-15,60-5-128 0,-35 2 192 0,-2-1-64 16,-5 1-128-16,-4-1 192 0,-4 1-192 0,-3-2 192 0,-1 3-192 0,-2-3 0 16,-4 3 0-16,-1-1-13296 15,-5 1-2528-15</inkml:trace>
  <inkml:trace contextRef="#ctx0" brushRef="#br0" timeOffset="36681.94">3127 3963 12895 0,'-2'-3'1152'0,"2"3"-928"0,2 2-224 0,-1-1 0 0,3 2 1280 0,-2 0 192 0,1 1 64 0,2 6 0 0,-5-10 1344 0,0 0 256 0,34 66 64 0,-34-66 16 0,27 63-1040 0,-27-63-224 0,25 70-32 0,-25-70-16 15,24 85-944-15,-12-37-192 0,-4 6-48 0,-1 5 0 0,2 3-336 0,-1 0-64 16,-1-1 0-16,-1-7-16 0,-1-10-176 15,0-2-128-15,0 0 144 0,0-1-144 16,-3-4 0-16,0-6 0 0,1-1 0 0,-3-3 0 0,1-2 0 0,-1 0 0 16,-1-2 0-16,-1-3 0 0,-1-2 0 0,1-4 128 15,0-1-128-15,1-3 0 0,-1-2 0 0,0-2 0 16,0-2 0-16,1-1 0 0,1-1 0 0,0-2 0 16,0-2 0-16,1 1 0 15,1-1-624-15,-1-2-160 0,2-2-48 0,1-1-16512 16</inkml:trace>
  <inkml:trace contextRef="#ctx0" brushRef="#br0" timeOffset="37065.87">3639 3943 15663 0,'3'-4'688'0,"-1"3"144"0,-1-1-656 0,0 2-176 0,1 0 0 0,-2 2 0 0,1 1 2048 0,1 2 384 0,1 5 80 0,1 7 16 0,-4-17-96 0,14 57 0 0,-7-21-16 0,0 7 0 0,-1 2-864 0,1 3-160 16,-3 3-48-16,2 7 0 0,1 7-624 0,-2 7-128 15,0 0-16-15,0-4-16 0,-1-9-336 16,-1-7-64-16,0-7-16 0,-1-5 0 15,-1-3-144-15,-1-8 0 0,1-2 0 0,-1-3 128 0,0 2-128 0,0 1 192 16,0-2-192-16,-1-1 192 16,0-1-64-16,-2-2 0 0,1-1 0 0,-1-5 0 0,2-1-128 15,1-2 128-15,-1-3-128 0,1-3 128 0,0-2-128 0,1-1 0 16,0-1 0-16,1-4 0 0,1 1-336 0,-2-4-48 16,2 3-16-16,1-4-17840 15</inkml:trace>
  <inkml:trace contextRef="#ctx0" brushRef="#br0" timeOffset="37380.36">4049 4574 22111 0,'0'0'976'0,"0"0"208"0,0 0-944 0,0 0-240 0,0 0 0 0,58 40 0 0,-58-40 1680 0,0 0 304 0,0 0 48 0,69 57 16 0,-69-57-256 0,55 41-32 0,-55-41-16 0,0 0 0 16,78 54-768-16,-78-54-144 0,0 0-48 0,72 43 0 15,-72-43-144-15,0 0-48 0,61 33 0 0,-61-33 0 0,0 0-272 0,58 31-64 16,-58-31-16-16,0 0 0 15,0 0-240-15,0 0 144 0,66 35-144 0,-66-35 128 0,0 0-128 0,0 0 0 16,0 0 0-16,0 0 0 16,0 0-640-16,0 0-48 0,0 0-16 0,0 0-11216 15,0 0-2256-15</inkml:trace>
  <inkml:trace contextRef="#ctx0" brushRef="#br0" timeOffset="37651.74">4443 4391 17503 0,'0'-4'1552'0,"0"0"-1232"16,0 1-320-16,0 2 0 0,0 1 1024 0,-1 0 160 0,-1-2 32 0,1 1 0 0,0-1 1552 0,-4 5 320 0,1 7 64 0,-2 4 16 0,-1 9-1456 0,-3 6-304 0,2 8-48 0,-3 6-16 15,-1 3-448-15,0 2-80 0,-1 0-32 0,-1-1 0 0,3-5-400 0,-1-4-96 16,2-1-16-16,0 0 0 15,1-2-80-15,0-4-32 0,1-1 0 0,-1-5 0 16,2-1 16-16,0-4 0 0,0-3 0 0,1-1 0 0,1-4-176 0,-1 0 0 16,2-5 144-16,1-2-144 15,2 0-208-15,1-4-112 0,0-2-32 0,2-2-18544 16</inkml:trace>
  <inkml:trace contextRef="#ctx0" brushRef="#br0" timeOffset="38269.37">5032 3784 11967 0,'-5'-6'1072'0,"5"5"-864"0,1-1-208 0,-1 1 0 0,0 1 1264 0,0 1 208 0,0 1 32 0,3 2 16 0,1 3 496 0,-4-7 96 0,0 0 32 0,20 59 0 0,-20-59 160 0,13 75 16 0,-6-27 16 0,0 7 0 16,-2-1-720-16,0 3-144 15,2 2-16-15,-2 4-16 0,4 5-800 0,-1 0-144 16,2 1-48-16,1-2 0 0,1-1-448 0,0-11 0 16,0-10 0-16,-12-45 0 0,20 77 0 0,-20-77-288 15,11 58 64-15,-11-58 16 0,6 58 208 0,-6-26 0 16,-2 1 0-16,-1-2 0 0,-1-2 0 0,0 1 0 15,-2-2 192-15,2-2-192 0,0-4 128 0,1-5-128 0,1-1 0 16,1-5 0-16,0-2 0 0,2-4 0 16,0-2 0-16,1-2 0 0,3-2 0 0,-2-2 0 15,2-2-128-15,0-3 128 16,2 1-624-16,0-1-80 0,0-1 0 0,3-2-16256 0</inkml:trace>
  <inkml:trace contextRef="#ctx0" brushRef="#br0" timeOffset="38621.05">5506 3881 17279 0,'-2'-3'384'0,"1"2"64"0,-1 1 32 0,2 1 0 0,0 2-480 0,0 1 0 0,0 4 0 0,-1 4 0 0,1 11 2736 0,-3 12 448 0,0 10 80 0,-1 8 32 15,1 2-1248-15,-1 4-240 0,2 2-48 0,0 5-16 0,3 12-976 0,2 1-192 16,0-1-32-16,2-6-16 0,1-4-384 0,0-8-144 16,1-5 0-16,-2-12 144 0,-5-43-144 0,12 68 0 0,-12-68 0 0,14 76 0 15,-14-76 0-15,13 75 0 16,-8-33 0-16,1 1 0 0,-6-43 208 0,14 74-32 15,-14-74-16-15,14 47 0 0,-14-47-32 0,0 0-128 16,0 0 192-16,33 51-64 0,-33-51-128 0,0 0 0 0,0 0 0 0,0 0-11456 31,0 0-2224-31</inkml:trace>
  <inkml:trace contextRef="#ctx0" brushRef="#br0" timeOffset="39138.56">6073 5140 4607 0,'13'-7'192'0,"-7"4"64"0,-1-1-256 0,0 1 0 0,-1 2 0 0,-1-2 0 0,1 1 736 0,3-2 96 0,4-3 32 0,3-3 0 0,2 0 800 0,0-2 176 0,-1-1 16 0,-1 0 16 0,-1 2 256 0,-2 0 48 16,-1 1 16-16,0 0 0 0,0 1 960 0,-2 1 192 15,1 2 48-15,-2 2 0 0,-3 3-2464 0,0 1-480 0,-1 4-112 0,-1 3-16 0,-2 3 160 0,-2 4 32 32,-1 3 0-32,-1 3 0 0,-2 2-336 0,1 2-176 15,-1 2 192-15,-1-2-192 0,1 3 0 0,1-2 0 0,1-2 0 0,1-5 0 16,1-3 0-16,-1 0-224 16,3 0 64-16,-1-1 16 0,1-14 144 0,0 27 0 15,-1-13 0-15,-2 2 0 0,1-4 0 0,1 3 0 16,0-3 0-16,-1 1-128 0,2 0 128 0,0-2 0 0,0 0 0 15,2-1 0-15,-1-3 0 0,2 0 0 0,0 0 0 0,1-1 0 16,0-3 240-16,-1 0-32 0,1 0 0 0,2-3 0 16,-2 0-208-16,0-2 144 0,1 1-144 0,-1-2 128 31,-1 0-512-31,-1 2-96 0,0-2-32 0,-2 1-15968 0</inkml:trace>
  <inkml:trace contextRef="#ctx0" brushRef="#br0" timeOffset="39406.6">5984 5537 16575 0,'5'0'736'0,"-3"0"160"0,3 0-720 15,-1 0-176-15,0 0 0 0,-1 0 0 0,0 1 1200 0,4-2 208 0,-7 1 32 0,0 0 16 0,56-7 1504 0,-56 7 304 0,68-10 64 0,-68 10 16 0,78-14-1152 0,-78 14-224 16,71-13-48-16,-71 13-16 0,66-10-976 0,-66 10-192 15,61-7-32-15,-61 7-16 0,52-4-176 0,-52 4-16 16,0 0-16-16,72-1 0 0,-72 1-272 0,0 0-48 16,61 1-16-16,-61-1 0 0,0 0-144 0,0 0 0 15,59 6 0-15,-59-6 0 16,0 0-640-16,0 0 0 0,0 0 0 0,0 0-18832 0</inkml:trace>
  <inkml:trace contextRef="#ctx0" brushRef="#br0" timeOffset="40074.12">8767 4658 13823 0,'3'0'1216'0,"-1"2"-960"0,-2-1-256 0,-2 2 0 0,1 0 2304 0,-1 1 400 0,1 4 96 0,-1 7 16 0,1 4-64 0,0 5 0 15,-1 3 0-15,4 0 0 0,-1 0-1536 0,2-3-304 16,-3-24-64-16,10 48-16 0,-10-48-512 0,0 0-128 0,28 62 0 0,-28-62-16 15,0 0-176-15,0 0 128 0,55 57-128 0,-55-57 128 16,0 0 192-16,0 0 16 0,0 0 16 0,0 0 0 16,67 34-144-16,-58-34-16 0,3 0-16 0,-2-2 0 15,2-2-176-15,0 0 0 0,-3-2 0 0,1-2 0 16,3-4 0-16,0-2 0 0,1-3 0 0,0-1 0 16,0 1 0-16,2-3 160 0,1-4-16 0,2-3 0 15,5-1 112-15,3-2 32 0,2 1 0 0,2 0 0 16,0 5-288-16,-2 3 0 0,1 3 0 0,-3 5 0 15,-2 5 0-15,-25 8-224 0,47-6 16 0,-47 6 0 16,0 0-32-16,58 17 0 0,-58-17 0 0,0 0 0 16,0 0-128-16,44 49-16 0,-44-49-16 0,5 41 0 15,-6-17 208-15,-5 0 64 0,1-1 0 0,-5-2 0 0,-3 0 128 0,-1-1 192 16,-2-2-32-16,1-2-16 0,-1-3 384 0,4-3 80 16,-1-5 16-16,2-1 0 0,2-1-288 0,1-4-48 15,0-2-16-15,3-1 0 16,-1 1-656-16,2-4-128 0,1 0-16 0,0-2-11392 15,0 2-2288-15</inkml:trace>
  <inkml:trace contextRef="#ctx0" brushRef="#br0" timeOffset="40237.6">8550 4483 35007 0,'-3'-10'1552'0,"4"5"320"0,2 2-1488 0,0 0-384 0,0 3 0 15,0 0 0-15,2 0-1392 0,2 4-336 0,-7-4-80 0</inkml:trace>
  <inkml:trace contextRef="#ctx0" brushRef="#br0" timeOffset="40888.57">11155 4828 13823 0,'15'-7'608'0,"-8"1"128"0,0 2-592 0,0 0-144 0,-1 2 0 0,-3-1 0 16,0 1 736-16,1-4 112 16,3-3 32-16,0-3 0 0,-1-2 848 0,-5-2 160 0,-1 0 32 0,-4 1 16 15,-2-1 368-15,-2-1 80 0,-4 1 16 0,0-1 0 16,-1 1-176-16,-3 0-48 15,2 4 0-15,-1-1 0 0,1 3-1312 0,-3 2-272 0,0 1-48 0,0 2-16 16,1 5-336-16,1 3-64 0,-1 4 0 0,-1 5-128 16,0 3 128-16,0 3-128 0,2 4 0 0,1-3 0 15,1 4 0-15,2 0 0 0,2 3 0 0,2-1 0 16,6-4 0-16,-1 0 0 0,2-21-192 0,10 48 192 0,-10-48-256 16,0 0 32-16,38 66 16 0,-38-66 0 15,0 0 16-15,0 0 16 0,0 0 0 0,75 40 0 16,-55-42 176-16,1 0 0 0,-2-5 0 0,0-3 0 0,0 0 192 15,-2-4-16-15,0 0-16 0,-3-2 0 16,-2 3-32-16,-2-2-128 0,2-2 192 0,-2 1-64 16,-2 1 0-16,-1-1 0 0,0 2 0 0,-1 0 0 0,-2 1 64 15,0 3 16-15,0 2 0 0,-1 1 0 16,0 4 0-16,-1 2 0 0,-1 2 0 0,2 3 0 16,1 3-48-16,0 5-16 0,-4-12 0 0,0 0 0 15,0 0-144-15,27 63 0 0,-27-63 0 0,0 0 0 0,42 82 784 0,-42-82 176 16,0 0 48-16,50 62 0 0,-50-62-800 0,0 0-208 0,58 40 0 0,-58-40 0 15,0 0 192-15,0 0-32 16,61 15-16-16,-47-16 0 16,-3-2-848-16,-1-1-160 0,-2 0-32 0,-2-2-16 0,-2 0 480 0,-1 1 112 15,-3-1 0-15,-3 0-19600 16</inkml:trace>
  <inkml:trace contextRef="#ctx0" brushRef="#br0" timeOffset="41693.96">13384 4825 21183 0,'11'-10'944'16,"-7"4"192"-16,-1 4-912 0,1-3-224 0,2 1 0 0,-3 1 0 0,1-1 1168 0,2-2 192 0,2-3 48 0,1-4 0 0,2-4 960 0,-4 0 208 0,-1 1 48 0,-3-1 0 0,-5 0-1152 0,-1-1-240 0,-2 0-32 0,-5-2-16 0,-2 0-464 0,0-1-80 15,-5-2-32-15,-2 1 0 0,0 1-208 0,-4 1-32 16,-1 1-16-16,0 5 0 0,0 2-160 0,1 5-16 0,4 1-16 0,-4 4 0 16,0 4-160-16,-2 4 0 0,-2 3 0 0,2 6 0 15,2 1 0-15,3 3 0 16,2 1 0-16,4 5-176 0,4 5 176 0,3-1-160 15,3 1 160-15,4-30-160 0,4 52-32 0,-4-52 0 16,18 57 0-16,-18-57 0 0,29 55-64 0,-29-55-32 16,0 0 0-16,55 62 0 0,-55-62 48 0,0 0 16 0,73 40 0 0,-73-40 0 15,0 0 224-15,71 5 0 0,-49-9 0 0,0-6 0 16,-3-3 224-16,0-1-16 0,-2-1 0 16,-2-4 0-16,-1-3 0 0,0-4 0 0,-1 0 0 0,-3-1 0 15,-2 1 48-15,0-1 0 0,-3-2 0 0,-1-4 0 16,1-1 128-16,-5 0 48 0,0 2 0 0,-2-1 0 15,1 2 0-15,-2-1 0 0,-1-2 0 0,-2-3 0 16,0-1-48-16,-2 1-16 0,-2 1 0 0,0 2 0 16,-1 4-112-16,-2 3 0 0,0 6-16 0,2 1 0 15,-2 2-240-15,4 1 144 0,2 4-144 0,1 5 128 16,2 4-128-16,1 1 0 0,3 4 0 0,1 5 0 16,2 5 0-16,-3-11 0 0,0 0 0 0,0 0 0 15,24 69 0-15,-24-69 0 0,0 0 0 0,28 79 0 16,-28-79 0-16,23 77 0 0,-23-77 0 0,34 103 0 0,-16-48-256 15,-18-55 64-15,37 100 0 0,-37-100 16 0,25 77 48 0,-25-77 0 16,0 0 0-16,26 70 0 0,-26-70 128 0,0 0 0 16,15 52 0-16,-12-37 0 0,-1-1 0 0,-1-2 0 15,-2 0 0-15,1-2 0 0,-2-2 0 0,1-1 0 16,1 0 0-16,-2-1 0 0,1-2 0 0,1-1-160 16,0 0 160-16,1-3-208 15,1 0-240-15,-1-2-32 0,2 1-16 0,0-2 0 16,1 0-240-16,-1-1-48 0,0 3-16 0,0-1-18672 0</inkml:trace>
  <inkml:trace contextRef="#ctx0" brushRef="#br0" timeOffset="41995.15">13785 4562 26719 0,'0'-1'2368'0,"0"-1"-1888"0,0 2-480 0,0 0 0 0,0 0 1856 0,0 0 288 0,1 2 48 0,-1-1 16 0,3 5-128 0,-1 1-32 0,-2-7 0 0,0 0 0 0,0 0-1264 0,8 55-256 15,-8-55-48-15,0 0-16 0,7 52-192 0,-7-52-32 0,0 0-16 0,6 48 0 0,-6-48-96 0,0 0-128 16,0 0 176-16,11 57-176 0,-11-57 0 0,0 0 0 15,0 0 0-15,0 0 0 0,0 0 0 0,0 0 0 16,23 55 0-16,-20-51 0 16,-1-1-704-16,3 0-32 0,-3-2-16 0,3 1-18336 15</inkml:trace>
  <inkml:trace contextRef="#ctx0" brushRef="#br0" timeOffset="42396.67">14343 4509 3679 0,'-3'-13'320'15,"0"6"-320"-15,1 0 0 0,-3 1 0 0,2 3 1024 0,-1 0 144 0,0 1 32 0,-3-3 0 0,-6-2 2384 0,-4-1 464 0,-3 1 112 0,-1 0 0 0,-1 2-400 0,0 3-96 0,0 3-16 0,2 2 0 16,3 1-1808-16,3 3-368 0,3 2-80 0,1 0-16 0,4 4-1040 0,2 0-208 15,3 1-128-15,1-14 160 16,0 0-352-16,0 0-80 0,25 64-16 0,-25-64 0 31,0 0-672-31,51 41-144 0,-51-41-32 0,0 0 0 0,76 32-80 16,-76-32 0-16,59 18-16 0,-59-18 0 16,57 16 288-16,-57-16 64 0,52 16 16 0,-52-16 0 0,0 0 864 0,52 28 192 0,-52-28 16 0,0 0 16 15,0 0 416-15,0 0 96 0,0 0 16 0,23 66 0 16,-27-53 16-16,0 1 0 0,-2-3 0 0,-1-1 0 15,0-1 192-15,-3-4 32 0,0 1 16 0,-1-2 0 0,-1 0-16 16,0-2 0-16,-1-2 0 0,-1 0 0 0,0-2-224 0,-2 0-32 16,1-1-16-16,1 0 0 0,1 0-528 0,0-1-192 15,0 0 144-15,2-1-144 16,1 3-672-16,3-3-224 0,3 4-32 0,3-2-18144 16</inkml:trace>
  <inkml:trace contextRef="#ctx0" brushRef="#br0" timeOffset="42729.19">14709 4021 24879 0,'-3'-35'1088'0,"3"16"256"0,1 2-1088 0,-1 3-256 0,0 6 0 0,-1 4 0 0,0-2 128 0,-1-2-128 0,1-2 144 0,-1-3-144 0,0 2 1248 0,-1 5 160 0,1 5 16 0,-1 5 16 16,3 8-224-16,-1 5-64 0,1-17 0 0,4 56 0 16,-4-56 272-16,6 74 48 0,-3-30 16 0,-2-1 0 15,1 0-768-15,-4 12-144 0,1 12-48 0,-2 9 0 16,0 3-304-16,-1-5-64 0,1-9-16 0,0-12 0 16,2-9-144-16,1-44 0 0,0 67 0 0,0-67 128 15,0 48 80-15,0-31 16 0,0-2 0 0,0-4 0 16,0-1-32-16,0-3-16 0,1 0 0 0,1-4 0 15,-1 0-176-15,-1-3 0 0,1 0 0 0,-1-1 0 16,2-1-208-16,-2-2-128 0,1 1-32 0,1-2-12416 16,1 0-2480-16</inkml:trace>
  <inkml:trace contextRef="#ctx0" brushRef="#br0" timeOffset="42938.49">14490 4493 35935 0,'7'-13'1600'0,"-1"8"320"0,1 0-1536 0,-2 1-384 0,0 1 0 0,-3 2 0 0,4-1 784 0,4 1 96 0,5 0 16 0,8-2 0 0,5 1-160 0,6 1-32 0,-34 1 0 0,68 1 0 16,-68-1-448-16,62 6-112 0,-62-6-16 0,61 6 0 16,-61-6 0-16,55 4 0 0,-55-4 0 0,47 4 0 15,-47-4-128-15,0 0 0 0,49 4 0 0,-36-2-12624 31,-5 1-2528-31</inkml:trace>
  <inkml:trace contextRef="#ctx0" brushRef="#br0" timeOffset="43643.27">15436 4787 20271 0,'7'-10'1792'0,"-2"4"-1424"0,0 1-368 0,0-1 0 0,-3 2 1280 0,0 1 192 0,1 2 48 0,1-8 0 0,6-4 1392 0,-2-5 288 15,2-3 48-15,-3-2 16 0,-3 2-1856 0,-1-2-384 0,-1-1-64 0,-4 2 0 16,-1 2-464-16,-2 3-96 0,-1 0-16 0,-2 2 0 15,-4-1-48-15,1 3-16 0,-2 2 0 0,1 1 0 16,-3 3-144-16,-1 3-48 0,-3 0 0 0,-2 5 0 16,-2 2-128-16,-2 5 0 0,-2 5 0 0,0 4 0 0,0 4 0 15,2 3 0-15,1 7-192 0,3 3 192 16,7 0-272-16,1 0 64 0,3 3 16 0,4 1 0 16,4 4-96-16,2-42-16 0,4 69 0 0,-4-69 0 15,20 57-144 1,-20-57-16-16,0 0-16 0,56 52 0 0,-56-52 112 0,0 0 32 0,64 20 0 0,-39-21 0 15,1-5 336-15,-2-1 256 0,1-4-32 0,-1-4-16 16,-1 0 144-16,-4-1 32 0,-3 4 0 0,-1-4 0 16,2-2-144-16,-2-1-32 0,-4 0 0 0,-3-1 0 0,-1 3 160 15,-4-2 16-15,-3 3 16 0,-1-1 0 16,1 2 16-16,-2 3 0 0,1 2 0 0,-2 0 0 0,3 3-128 0,-1 3-32 16,-1 2 0-16,1 2 0 0,1 2-64 0,1 2 0 15,1 3-16-15,-1 3 0 0,-1-10-176 0,0 0 0 16,16 54 0-16,-16-54 128 0,0 0-128 0,22 59 0 15,-22-59 0-15,0 0 0 0,0 0-144 0,43 68 144 16,-43-68 0-16,0 0 0 0,0 0 0 0,49 49-128 16,-49-49 128-16,0 0 0 0,0 0 0 0,0 0 0 15,64 23 0-15,-52-22 0 0,0-1 496 0,-2-1 208 16,-1-1 32-16,1 1-14800 16,-3-1-2960-16</inkml:trace>
  <inkml:trace contextRef="#ctx0" brushRef="#br0" timeOffset="44133.14">15891 4507 23951 0,'14'-15'1056'0,"-5"7"224"0,-1 1-1024 0,-1 2-256 0,-2 2 0 0,-3 2 0 0,1 1 1024 0,4-2 160 0,3 2 32 0,-10 0 0 0,0 0 336 0,0 0 80 0,50 47 16 0,-50-47 0 0,12 53-816 15,-12-53-176-15,5 67-16 0,-5-67-16 0,-2 73 176 16,-1-39 32-16,-1-1 16 0,1-6 0 0,0-8-400 0,2 0-64 16,1-5-32-16,0-3 0 0,0-1 48 0,0-3 16 15,0-3 0-15,1-1 0 0,-1-1-32 0,0-4 0 16,2 1 0-16,-2-4 0 0,0 0-32 0,0-2-16 16,1-3 0-16,-1 0 0 0,2-1-112 0,1-1-32 15,-2-2 0-15,2-1 0 0,1-1-192 0,-1-2 144 16,1-2-144-16,0-3 128 0,3-2-128 0,0-3 128 0,2-5-128 15,2-2 128-15,1-3-128 0,2 0 0 16,0 2 0-16,0 5 0 0,0 4-128 0,-1 5-64 16,-1 3-16-16,0 4 0 0,2 4 80 0,-1 2 128 15,-2 3-208-15,0 4 80 0,-1 2 128 0,-10 0 0 16,0 0-144-16,0 0 144 0,0 0-160 0,47 49 160 16,-47-49-208-16,0 0 80 0,21 76 128 0,-21-76 0 15,8 72-144-15,-8-72 144 0,5 77 0 0,-5-77 160 0,-2 69-16 0,2-69 0 0,0 56 0 16,0-56 0-16,2 44 0 0,-2-44 0 15,0 0 0-15,0 0 0 0,5 57 0 0,-5-57 0 16,0 0-144-16,0 0 0 0,0 0 144 0,0 0-144 16,14 58 0-16,-12-51-240 0,-2-7 48 0,0 0 0 31,0 0-672-31,0 0-128 0</inkml:trace>
  <inkml:trace contextRef="#ctx0" brushRef="#br0" timeOffset="44559.37">16980 4507 10127 0,'-4'-13'448'0,"1"6"96"0,-1 2-544 0,0-1 0 0,0 2 0 0,-1 1 0 0,-2 0 2560 0,-3-1 384 0,-4-5 96 0,-7 1 16 0,-3-2 640 0,-1 3 128 0,-1 4 16 0,4 3 16 0,-1 3-1936 0,2 3-384 0,1 4-64 0,2 1-32 0,2 4-656 0,2 4-128 0,3 1-16 0,2 2-16 15,2 4-224-15,3 0-32 0,4-26-16 0,-4 54 0 16,4-54-192-16,0 0-32 0,7 69-128 0,-7-69 192 15,0 0-192-15,24 67 144 0,-24-67-144 0,0 0 128 16,41 60 0-16,-41-60 0 0,0 0 0 0,51 46 0 16,-51-46 48-16,0 0 0 0,52 28 0 0,-52-28 0 15,0 0-32-15,58 18 0 0,-58-18 0 0,39 3 0 16,-17-3-144-16,-1-1 0 0,-1-1 0 0,1-1 128 16,-2 1-128-16,0-1 0 0,-1-1 0 0,-1-1-176 15,0 0-464-15,0-1-112 0,-1 2-16 0,-2-2-18832 16</inkml:trace>
  <inkml:trace contextRef="#ctx0" brushRef="#br0" timeOffset="44951.71">17349 4647 14735 0,'3'-7'1312'0,"-2"3"-1056"0,1 1-256 0,-1 0 0 0,1 2 1808 0,-1-2 304 0,0 0 64 0,4 0 16 0,0-4 1280 0,4-1 256 0,2-2 48 0,0-2 16 0,2 0-2192 0,0 0-448 16,1 0-96-16,-1-2-16 0,1 1-496 0,0-1-96 15,-3 2-32-15,0 0 0 0,1-2-80 0,-4-1-16 16,1 1 0-16,-5 2 0 0,-3 0-64 0,-2 1-32 16,-2 0 0-16,-4-1 0 0,-4 2-224 0,-3 1 176 15,-3-1-176-15,-3 4 160 0,-1 0-160 0,-3 4-144 16,0 2 144-16,0 1-208 0,-2 5 48 0,2 4 16 0,2 2 0 15,0 7 0-15,4 5 144 0,1 5 0 0,3 7 0 0,3 3 128 16,1 5-128-16,4 1 128 0,6-45-128 0,4 84 128 16,-4-84-128-16,19 62 0 0,-19-62 0 0,32 58 128 15,-32-58 128-15,0 0 48 0,58 67 0 16,-58-67 0-16,0 0-64 0,58 47-16 0,-58-47 0 0,0 0 0 16,59 31-224-16,-59-31 128 0,0 0-128 0,60 18 0 15,-60-18 0-15,0 0-256 0,51 13 16 0,-51-13 16 16,0 0-480-16,0 0-112 0</inkml:trace>
  <inkml:trace contextRef="#ctx0" brushRef="#br0" timeOffset="71163.09">7016 11517 9215 0,'-3'-4'816'0,"1"3"-656"0,2-1-160 0,2 1 0 0,-1 1 928 0,1-2 160 0,0 2 16 0,3-1 16 0,3 1 848 0,2-2 160 0,1 1 48 0,1 1 0 0,-1 0-400 0,-1 1-80 16,-10-1-16-16,0 0 0 0,0 0 48 0,0 0 0 0,0 0 0 0,0 0 0 15,0 0-96-15,35 64-16 0,-36-50 0 0,-1 5 0 16,0 2-784-16,-1 4-144 0,0 5-48 0,1-1 0 15,1-2-336-15,1 7-80 0,1 4-16 0,2 6 0 16,3 7-80-16,-2 1 0 0,2 3-128 0,-1-1 192 16,1 0-192-16,-2-2 144 0,2 0-144 0,-2 1 128 15,2 2-128-15,-2 1 0 0,2 2 0 0,-2-1 128 16,-1-2-128-16,0-4 0 0,-2-3 0 0,2-5 0 16,-2-4 0-16,1-1 0 0,-1-3 128 0,1 0-128 15,-2-35 0-15,7 72 0 0,-7-72 0 0,11 64 0 16,-11-64 0-16,11 56 0 0,-11-56 0 0,0 0 0 15,17 67 0-15,-17-67 0 0,0 0 0 0,13 48 0 16,-13-48 160-16,0 0-160 0,0 0 192 0,0 0-192 0,0 0 176 0,17 48-176 16,-14-45 160-16,-3-2-160 0,1 1 0 0,-1-5 128 0,-1 1-128 0,-1-2 0 31,1-3-256-31,-2-3-80 0,2-3-32 0,-2-3-12400 16,0-3-2480-16</inkml:trace>
  <inkml:trace contextRef="#ctx0" brushRef="#br0" timeOffset="72080.06">7146 11577 11967 0,'1'-2'1072'0,"-1"-1"-864"0,0 2-208 0,0-1 0 0,1 1 1088 0,1 0 192 0,-1-5 16 0,3-1 16 0,4-3 1136 0,0 0 240 0,3 3 32 0,2-1 16 0,1 3-672 0,0 1-128 0,2 1-16 0,-16 3-16 0,0 0-528 0,51-1-96 0,-51 1-32 0,0 0 0 16,63 7-432-16,-63-7-96 0,54 7-16 0,-54-7 0 0,62 7-400 0,-62-7-96 16,72 3-16-16,-72-3 0 0,78 1-64 15,-36-1-128-15,5-1 176 0,-1-2-176 0,4 2 160 0,-2-1-160 16,0 2 128-16,0 0-128 0,0 4 0 0,-3-2 128 16,-45-2-128-16,85 3 0 0,-85-3 0 15,73 0 128-15,-73 0-128 0,58-2 0 0,-58 2 160 0,43-3-160 16,-43 3 192-16,32-4-192 0,-19 1 304 0,-2 1-48 15,-1-3-16-15,-1 3 0 0,-2-1 48 0,-2 1 16 16,1-1 0-16,-2 3 0 0,-1-1-32 0,0 1 0 16,-3 0 0-16,0 1 0 0,1 1-96 0,-2 2-32 15,1 0 0-15,0 3 0 0,-2 2-144 0,1 2 128 0,0 3-128 0,-1 5 128 16,2-19-128-16,-1 46 0 16,-1-15 0-16,4 5 128 0,-2-36-128 0,4 77 0 0,-1-26 0 0,2 3 0 15,-2 5 0-15,2-2 0 16,-3-6 128-16,3-3-128 0,-3-3 0 0,-2-45 0 0,7 83 0 0,-2-40 0 15,0 5 0-15,1-2 0 0,0 4 0 0,-1-1 0 16,2 1 0-16,-1-2 0 0,0-3 0 0,1 0 0 16,-2-1 0-16,-5-44 0 0,12 87 0 15,-12-87 0-15,11 81 0 0,-11-81 0 0,17 85 0 0,-17-85 0 16,18 86 0-16,-18-86 0 0,20 72 0 0,-20-72 0 16,21 64 0-16,-21-64 0 0,21 52 0 0,-21-52 0 15,0 0 0-15,25 62 0 0,-25-62-176 0,0 0 176 16,15 49 0-16,-15-49 0 0,0 0 0 0,0 0-128 15,0 0 128-15,13 51 0 0,-13-51 0 0,0 0 0 16,0 0 0-16,0 0 0 0,0 0 0 0,-4 33 0 16,1-29 128-16,0-1-128 0,-1 0 160 0,1 0-160 0,0-1 160 15,0 1-160-15,-1 0 160 0,0 1-160 16,-2-1 144-16,0-2-144 0,1 2 128 0,-2-1-128 0,0 1 128 0,0-2-128 16,-3 0 0-16,-2-1 128 0,1 2 32 15,-4-1 0-15,-2-1 0 0,-6 2 0 0,-1-1 32 0,-1 0 16 16,-4 2 0-16,-2 0 0 0,-4 1 112 0,-6 2 32 15,-3-2 0-15,-3 2 0 0,1-2 32 0,-2 2 0 16,1-2 0-16,-2 0 0 0,-2 0-80 0,1-1-16 16,2 0 0-16,2-3 0 0,2 0 32 0,3 0 16 15,2-3 0-15,0 0 0 0,3-4-160 0,0 0-48 16,4 0 0-16,2-1 0 0,5 1-128 0,2 0 0 16,1 0-160-16,3 0 160 15,4 1-784-15,3 0-64 0,4 2-16 0,1 0 0 16,3 2 144-16,2 1 16 0</inkml:trace>
  <inkml:trace contextRef="#ctx1" brushRef="#br0" timeOffset="67198.34">22320 13269 0</inkml:trace>
  <inkml:trace contextRef="#ctx0" brushRef="#br0" timeOffset="80850.16">21564 5794 9215 0,'-1'0'816'0,"0"-1"-656"0,-1 1-160 0,2 0 0 0,2 0 1152 0,-4-2 208 0,-1 2 48 0,1-1 0 0,-1-1 912 0,0 1 192 0,1 0 48 0,2 2 0 16,0-1-160-16,0 0-32 15,0 0 0-15,0 0 0 0,0 0-640 0,46 52-144 16,-46-52-32-16,0 0 0 0,35 67-608 0,-35-67-128 16,21 65-32-16,-21-65 0 0,17 83-400 0,-11-35-96 15,-1 3-16-15,-2 0 0 0,1 1-112 0,-4-1-32 16,0-2 0-16,-1-3 0 0,1-4 48 0,-1 0 0 15,1 1 0-15,-2-2 0 0,2 0 16 0,0-41 16 0,-1 75 0 16,1-75 0-16,0 66 0 0,0-66 0 16,-2 55 0-16,2-55 0 0,-4 50 0 0,4-50 0 15,-5 39 0-15,5-39 0 0,-6 33-16 0,6-33 0 0,0 0 0 0,-10 42 0 16,10-42 16-16,-7 28 0 0,7-28 0 0,0 0 0 16,-7 40-64-16,7-40-16 0,0 0 0 0,-4 34 0 15,4-34-128-15,0 0 0 0,0 0 0 0,0 0 128 16,0 0-128-16,11 46 0 0,-11-46 0 0,0 0 128 15,0 0-128-15,0 0 128 0,0 0-128 0,0 0 128 0,0 0-128 0,0 0 128 16,0 0-128-16,0 0 128 0,0 0-128 0,0 0 128 16,49 13-128-16,-49-13 128 15,0 0-128-15,0 0 0 0,0 0 144 0,36-7-144 0,-36 7 0 0,0 0 0 0,39-7 0 0,-39 7 128 32,0 0-128-32,54-9 0 0,-54 9 0 0,41-4 0 15,-41 4 0-15,47-5 0 0,-47 5 0 0,49-3 0 16,-49 3 0-16,48-3 0 0,-48 3 0 0,59 0 0 15,-59 0 0-15,72 0 0 0,-72 0 0 0,82 1 0 0,-82-1 0 0,86 3 0 16,-39-1 0-16,0 0 0 16,-2 1 0-16,-45-3 0 0,80 3 0 0,-80-3 0 0,68 4 0 0,-68-4 0 15,55 4 0-15,-55-4 0 0,0 0 0 0,64 10 0 16,-64-10 0-16,0 0 128 0,0 0 48 0,63 17 16 16,-63-17 0-16,0 0 0 0,0 0-192 0,0 0 160 15,0 0-160-15,54 12 160 0,-54-12-160 0,0 0 0 16,0 0 0-16,0 0 0 0,0 0-208 0,0 0-32 15,0 0 0-15,0 0 0 16,9-10-544-16,-15 5-112 0,2 3-32 0,-2-4-12736 0,-1 2-2544 0</inkml:trace>
  <inkml:trace contextRef="#ctx0" brushRef="#br0" timeOffset="81609.03">21735 5683 18431 0,'-10'-6'816'0,"5"2"160"0,1-1-784 0,-1 3-192 0,2 0 0 0,2 1 0 0,1-2 2112 0,-1-3 368 0,1-1 80 0,0-4 0 0,4-2-352 0,6 0-80 0,4 1-16 0,6 0 0 0,2 1-880 0,5 1-176 15,6 2-32-15,5 1-16 0,4 1-272 0,5 0-48 16,4 4-16-16,1 0 0 0,-1 1-416 0,4 1-96 15,4 0-16-15,3 3 0 0,3 1-144 0,-1 0 0 16,-3 2 0-16,-3 1 0 0,-5-2 0 0,2 1 0 16,3 0 0-16,0-1 0 0,-1 1 0 0,-1-3 0 15,-2 1 0-15,-5-2 0 0,1 0 160 0,-50-2-160 16,77 5 192-16,-77-5-192 0,60 9 160 0,-60-9-160 16,0 0 128-16,53 22-128 0,-53-22 176 0,0 0-48 15,0 0-128-15,39 49 192 0,-39-49 0 0,0 0 0 0,19 59 0 0,-19-59 0 16,0 0-64-16,17 71 0 0,-17-71-128 0,0 0 192 15,16 71-192-15,-16-71 144 0,10 49-144 0,-10-49 128 16,8 58 0-16,-8-58 0 0,6 59 0 0,-6-59 0 16,4 74 32-16,-2-30 0 0,-1 5 0 0,0 1 0 15,-1 3-32-15,-1-2 0 0,0-1 0 0,-4 0 0 16,1 3-128-16,-2 0 192 0,2 2-192 0,-3 1 192 16,0-3-192-16,-1-2 0 0,2-1 0 0,0-8 128 0,2-2-128 15,4-40 0-15,-7 64 0 0,7-64 0 16,-6 54 0-16,6-54 128 0,-3 43-128 0,3-43 0 15,0 0 288-15,-7 49-32 0,7-49 0 0,0 0 0 16,0 0 96-16,-7 42 16 0,7-42 0 0,0 0 0 0,0 0-80 16,0 0-16-16,0 0 0 0,0 0 0 0,-12 24 32 15,12-24 0-15,0 0 0 0,-7-2 0 0,7 2 64 0,-8-7 16 16,4 2 0-16,-1 0 0 0,-2 0-128 0,-2-2 0 16,1 2-16-16,-5-1 0 0,-1 0-112 0,-5 1-128 15,0 0 176-15,-7 3-176 0,-3-1 0 0,-5 0 0 0,-6 2 0 0,-2 1 0 16,-5 0-208-16,-5 1-48 0,-3 0-16 0,0 4 0 31,1-3-176-31,6 1-48 0,3 0 0 0,4 0 0 16,1 0-432-16,5-3-96 0,4 0 0 0,1 0-13296 0,3-3-2640 0</inkml:trace>
  <inkml:trace contextRef="#ctx0" brushRef="#br0" timeOffset="86177.76">8869 12152 1839 0,'-10'-3'160'0,"2"0"-160"0,2 3 0 0,2 0 0 0,1 0 560 0,-3-2 80 0,-5 1 0 0,-6-3 16 0,-6 1 112 0,-1-1 32 0,0 1 0 0,3 0 0 0,3 2 224 0,1 1 32 16,1 0 16-16,4 0 0 0,-1 0-80 0,3-2-16 15,2 2 0-15,0-1 0 0,6-1-368 0,-3 0-80 16,4-1-16-16,0 0 0 0,1-1-32 0,0 1-16 16,1-1 0-16,0-2 0 0,4 2 80 0,-1 0 16 0,2-2 0 0,1 0 0 15,1-1 176-15,1 2 32 16,2-3 16-16,-1 0 0 0,0 1 208 0,1-2 32 0,2 1 16 0,-1 1 0 16,1-2-176-16,1 1-32 0,3-2-16 0,0 0 0 15,1 2-432-15,1-2-64 0,1 1-32 16,-1 1 0-16,1 1-112 0,1-2-32 0,5 1 0 0,-1-1 0 15,3-1 704-15,1-1 144 0,-1 0 32 0,2-3 0 16,2 0-1616 0,2-3-320-16,0 0-64 0,-2 0-16 0,2 1 992 0,3-4 288 0,5-1 16 0,2-4 0 15,1-3 32-15,1 1 16 0,0 1 0 0,-1-1 0 16,1 1-112-16,0 0-32 0,4 2 0 0,-1 0 0 16,2 0 48-16,0-1 0 0,3-1 0 0,-2 1 0 15,-3-1 16-15,-2 2 16 0,-2 3 0 0,5-3 0 0,3-1-48 16,4-4-16-16,2 1 0 0,6-4 0 0,4-2-224 15,3-4 144-15,-2 0-144 0,-1-2 128 0,4-1-128 16,2 0 160-16,3-1-160 0,2-4 160 0,1-2-16 0,-4 2 0 16,-4 3 0-16,3-3 0 0,4-2 48 0,4 0 16 15,-2 3 0-15,2-1 0 0,3 0-16 0,-3-1-16 16,0 2 0-16,3-2 0 0,5-1-176 0,1-1 128 16,-2 1-128-16,-7 4 128 0,-3 0-128 0,8-2 0 15,7-5 0-15,3-2 0 0,0 0 0 0,1-1 0 16,-1-2 0-16,-2 0 0 0,1 1 0 0,-2 2 0 15,1-1 0-15,4-1 128 0,2-3-128 0,1 0 192 16,4 3-192-16,2-3 192 0,3-1-48 0,0-2 0 16,-1 2 0-16,1-4 0 0,5 3-144 0,-2-3 160 15,-21 14-160-15,12-7 160 0,15-2-160 0,3-5 0 16,2 3 0-16,-2 0 128 0,-7 2-128 0,-3 3 0 16,-2 0 0-16,3-1 0 0,1-1 0 0,2 1 0 15,5 2 0-15,-3-1 0 0,1 0 0 0,-3 1 0 16,-6 0 0-16,-2 4 0 0,4-3 0 0,0 0 0 0,6-2 0 15,3-1 0-15,4 3 0 0,2-1 0 0,2-1 144 16,-1-3-144-16,-1 0 0 0,-1 2 128 0,-14 6-128 16,8-4 0-16,6-1 0 0,-3 0 0 0,-6 6 0 0,-3-1 0 0,0-2 0 0,-2 3 0 15,-2 3 0-15,-5 1 0 16,-12 4 0-16,1-1 128 0,4 0-128 0,0-1 0 16,2 2 160-16,3-1-32 0,2-3-128 0,3 1 192 0,-6 3-192 0,3 0 144 15,2 3-144-15,0-3 128 16,-2-2-128-16,-4 1 0 0,-2-2 0 0,-3 2 128 0,-9 5-128 15,-1 0 0-15,3-1 0 0,-2 1 0 0,1 1 0 0,-4-1 128 16,1 0-128-16,-5 1 0 0,1-3 144 0,-8 5-144 16,-4 2 160-16,-10 4-160 0,-5 2 160 0,-9 2-160 15,-9 3 160-15,-6 1-160 0,-8 5 0 0,-7 1 0 16,-3 0 0-16,-7 4 0 0,-2 0-144 0,-3 3-80 16,-5 1-16-16,-1 2 0 15,-1 1-864-15,-2 4-176 0</inkml:trace>
  <inkml:trace contextRef="#ctx0" brushRef="#br0" timeOffset="98038.6">13285 7280 25791 0,'-3'2'2304'0,"2"-1"-1856"0,-1 2-448 0,1-2 0 0,1 1 1984 0,-2 1 288 0,0 4 64 0,-1 5 16 0,1 8-704 0,2 6-144 0,3 10-32 0,3 8 0 16,5 7-832-16,2 7-160 0,1 1-32 0,2 5-16 15,-1 4-128-15,2 2-32 0,-1 4 0 0,-4-6 0 16,-2-5-64-16,-3-8-16 0,0-7 0 0,-4-7 0 16,0-5-192-16,-3-5 128 0,1-2-128 0,-2-2 0 0,0-3 0 15,-2-3 128-15,0-2-128 0,3-19 0 0,-2 27-144 0,2-27-80 16,0 0-16-16,0 0 0 16,0 0-992-16,0 0-208 0,0 0-32 0,0 0-10128 15,47-20-2032-15</inkml:trace>
  <inkml:trace contextRef="#ctx0" brushRef="#br0" timeOffset="98355.88">13497 7077 10127 0,'-3'-7'896'0,"0"3"-704"0,0 1-192 0,3 1 0 0,0 2 1584 0,0 0 272 0,-2-1 64 0,-1 0 16 0,0 2 1584 0,1 6 320 0,4 9 64 0,2 5 16 0,2 8-1760 0,2 8-368 0,5 11-64 0,2 13 0 16,7 12-640-16,-1 8-128 0,0 2-32 0,-3-4 0 16,-1 0-480-16,0 5-80 0,3 8-32 0,-6-10 0 15,-1-13-80-15,-2-11-32 0,-1-9 0 0,-3-8 0 16,-1-4-16-16,-1-3 0 0,-2-3 0 0,-1-4 0 16,-2-27-48-16,1 45-16 0,-1-45 0 0,-1 38 0 15,-2-22-144-15,3-16 192 0,-4 21-192 0,4-21 192 16,-5 13-192-16,3-11 128 0,-1-3-128 0,1-2 128 15,0 0-256-15,2-1-64 0,-3-6-16 0,1-5 0 16,1-5-576-16,-1-3-112 16</inkml:trace>
  <inkml:trace contextRef="#ctx0" brushRef="#br0" timeOffset="100762.66">13974 7550 10127 0,'-1'-1'896'0,"1"-1"-704"0,0 2-192 0,0 0 0 0,0 2 1856 0,0-2 352 0,0 1 64 0,1 3 16 0,2 2 1264 0,-3-6 256 0,0 0 48 0,23 40 16 15,-23-40-1552-15,25 39-304 0,-25-39-64 0,30 43-16 16,-30-43-1040-16,37 52-224 0,-37-52-32 0,41 54-16 16,-41-54-368-16,46 49-64 0,-46-49 0 0,51 45-16 0,-51-45-16 0,51 41 0 15,-51-41 0-15,51 33 0 0,-51-33 32 0,0 0 16 16,67 38 0-16,-67-38 0 0,0 0-80 0,56 35 0 15,-56-35-128-15,0 0 192 0,0 0-192 0,0 0 0 0,55 34 0 0,-55-34 0 16,0 0 0-16,0 0 0 16,0 0 0-16,0 0 0 0,0 0-192 0,0 0-96 15,0 0-16-15,0 0 0 16,10-18-1408-16,-15 11-272 0</inkml:trace>
  <inkml:trace contextRef="#ctx0" brushRef="#br0" timeOffset="101013.89">14272 7262 21183 0,'-7'-1'944'0,"4"-1"192"0,1 2-912 0,0 0-224 0,1 3 0 0,-1 0 0 0,0 2 1920 0,-1 7 352 0,-4 6 64 0,-3 13 16 0,-4 13 320 0,-2 8 64 0,-1 3 16 0,2 2 0 0,1-3-1568 0,1 6-304 0,-3 12-64 0,2 3-16 0,3-4-352 0,1-8-80 0,3-6-16 0,0-10 0 0,3-11-128 0,-1-5-32 0,4-5 0 0,-2-6 0 16,2-3-64-16,1-3 0 0,0-3-128 0,0-4 192 16,0-7-192-16,0 0-128 0,0 0 128 0,0 0-208 15,0 0-448-15,0 0-96 0,0 0-16 0,46-15-18192 16</inkml:trace>
  <inkml:trace contextRef="#ctx0" brushRef="#br0" timeOffset="101334.99">14548 6681 20271 0,'-3'-14'1792'0,"2"7"-1424"0,1 1-368 16,0 4 0-16,0 0 528 0,0 4 48 0,0 0 0 0,1 4 0 0,0 4 2848 0,1 8 576 0,2 11 112 0,0 9 32 0,3 13-2288 0,0 5-448 0,2 8-80 0,1 8-32 0,1 13-720 0,2 9-128 0,4 7-48 0,-3-5 0 0,0-6-176 0,-3-17-32 0,-2-13-16 0,-2 1 0 0,1 4-32 0,-1 1 0 0,0 2 0 0,-2-2 0 15,2-9 80-15,-4-8 16 0,-2-4 0 0,0-4 0 16,2-3-96-16,0-5-16 0,-3-33 0 16,4 49 0-16,-4-49-128 0,5 41 160 0,-5-41-160 0,0 0 160 15,5 37-160-15,-5-37 0 0,0 0 0 0,0 0 0 16,0 0-160-16,0 0-112 0,0 0-32 0,0 0 0 31,14-25-672-31,-11 8-144 0</inkml:trace>
  <inkml:trace contextRef="#ctx0" brushRef="#br0" timeOffset="101681.09">14854 6727 27647 0,'-7'-9'2448'0,"4"5"-1952"0,1 1-496 0,2 2 0 0,0 1 0 0,0 2 0 0,0 3 0 0,1 2 0 0,-1-7 2112 0,6 35 368 0,-1 0 80 0,2 11 0 0,2 6-1136 0,1 9-224 16,1 8-48-16,-1 6-16 0,0 4-624 0,0 3-128 15,0 1-32-15,1-2 0 0,-1-7-48 0,0-9-16 16,0-7 0-16,-2-12 0 0,-8-46-64 0,13 67-16 16,-6-30 0-16,-1 1 0 0,1-2-80 0,-2-2-128 0,-1-2 176 0,-1-2-176 15,-3-30 0-15,6 51 0 0,-6-51 0 0,4 41 0 16,-4-41 0-16,4 29 0 0,-4-29 0 0,0 0-144 31,0 0-256-31,0 0-48 0,0 0-16 0,0 0-12320 0,0 0-2448 0</inkml:trace>
  <inkml:trace contextRef="#ctx0" brushRef="#br0" timeOffset="102065.28">15258 7881 10127 0,'0'0'448'0,"0"0"96"0,30-26-544 0,-30 26 0 0,0 0 0 0,0 0 0 0,0 0 1360 0,31-24 176 0,-31 24 16 0,0 0 16 0,58-24 304 0,-58 24 64 15,0 0 16-15,0 0 0 0,65 23-976 0,-65-23-192 0,14 41-32 0,-11-17-16 16,-4 4 48-16,-2 0 16 15,-2 2 0-15,-2-2 0 0,-1 2 208 0,-1-6 32 16,4-1 16-16,-1-5 0 0,2-4 576 0,3-3 112 16,1-11 32-16,0 0 0 0,0 0-368 0,0 0-80 0,0 0-16 0,0 0 0 15,53 16-704-15,-53-16-144 0,0 0-16 0,61-16-16 16,-61 16-128-16,48-12-32 0,-48 12 0 0,0 0 0 16,66-16-272-16,-66 16 0 0,0 0 128 0,0 0-128 31,63-7-384-31,-63 7-128 0,0 0-16 0,0 0-19328 0</inkml:trace>
  <inkml:trace contextRef="#ctx0" brushRef="#br0" timeOffset="109996.2">8376 12214 11967 0,'0'0'1072'0,"0"0"-864"0,0 0-208 0,1 0 0 0,1 0 736 0,-1 1 96 0,2 1 32 0,3 0 0 0,2 3 0 0,3 2 0 0,2 3 0 0,1-2 0 0,-1 2-208 0,3-2-32 16,-16-8-16-16,0 0 0 0,0 0 112 0,82 34 32 16,-82-34 0-16,49 12 0 0,-24-8 48 0,2-3 16 15,0 1 0-15,0-2 0 0,0 0-48 0,2 0-16 16,2-2 0-16,2 2 0 0,-1 0-320 0,0 2-64 15,-1 0-16-15,0 1 0 0,1 2 800 0,1 0 144 16,-33-5 48-16,70 16 0 0,-70-16-992 0,77 18-192 16,-77-18-32-16,79 21-128 0,-79-21 0 0,84 20 0 0,-84-20 0 15,85 14 0-15,-42-8 0 0,-4-2 0 0,4-3 0 0,-1-1 0 32,2 0-800-32,-2-2-160 0,-1-1-48 0,0 0 0 0,3 2 880 0,1-2 128 0,0 1 0 0,2 1 160 15,-1 1 144-15,1 0 16 0,0 1 16 0,-1 1 0 16,1 1 16-16,-2-2 0 0,2 0 0 15,-2 2 0-15,-3 0-80 0,1 0-16 0,-2 0 0 0,1 1 0 16,3 0-64-16,-1 0 0 0,-2 1-16 0,-2-1 0 16,1-1 32-16,-2 0 16 0,-2-2 0 0,-1-1 0 15,-3 1-32-15,-1-1-16 0,-1 0 0 0,-3 0 0 16,-3 0 16-16,-1 0 16 0,-3 0 0 0,-1 2 0 16,-3-2-48-16,-3 1-16 0,0 1 0 0,-2-2 0 15,-2 1-16-15,-2 0 0 0,1 1 0 0,-4 1 0 16,2-2 32-16,-2 1 0 0,0-1 0 0,-1 0 0 15,-1 1-160-15,0-1 0 0,-1 1 144 0,-1-2-144 16,0 1 0-16,-1-1 0 0,2-1 0 0,-2 1 0 0,0 0 0 16,0-2 0-16,-2 1 0 0,2-2 128 0,0 2-128 0,-1-2 0 15,1 0 0-15,0 0 0 0,0 2 0 0,1-1 0 16,1 1 0-16,-1-1 128 0,1 1-128 0,-1 1 0 16,2-1 0-16,-3-1 0 0,1 4 0 0,1-2 0 15,0 0 0-15,-2 0 0 0,2 0 0 0,-2 0 0 0,0 0 0 0,0 0 0 16,1-2 0-16,-1 2 0 15,0-1 0-15,0-1 0 0,0 1 0 0,0-2 0 16,0 0 0-16,0 0 0 0,0 2 0 0,-1-2 0 16,1 0 0-16,-2 1 0 0,2-1 0 0,-1 0 0 15,0 0 0-15,-1 0 0 0,1 0 0 0,-1 2 0 16,0-2 0-16,-1 2 0 0,1-2 0 0,0 2 0 0,0-1 0 0,-1 1 0 16,3 1 0-16,-1-2 0 0,1 1 0 0,0-1 0 15,0 1 0-15,0 0 0 0,0-1 0 0,1 1 0 16,-1-1 0-16,0 1 0 0,0-2 0 0,0 2 0 15,0-2 0-15,0 0 0 0,0 0 0 0,-1 0 0 16,1 1 0-16,-2 0 0 0,2-1 0 0,0 1 0 16,-1-1 0-16,0-2 0 0,-1 1 0 0,1 1 0 15,-1-1 0-15,1 0 0 0,0 1 0 0,-1-3 0 16,1 2 0-16,1 0 0 0,-2 0 0 0,1-2 0 16,1 0 0-16,-2 1 0 0,2-1 0 0,-1 1 0 15,1-1 0-15,0-1 0 0,0-2 0 0,-1-2 0 16,1 0 0-16,-2-1 0 0,2 3 0 0,-1-1 0 0,-1-2 0 15,2 2 0-15,0 2 160 0,0-3-160 0,0-1 176 0,0 0-176 16,-1-2 192-16,0-1-192 16,-1 1 192-16,-2-3-192 0,1-1 192 0,-3-2-192 15,2-1 224-15,-3-3-64 0,0-3-16 0,0-1 0 0,1-2-16 0,2 5 0 16,1 1 0-16,2 0 0 0,-2 0-128 0,2-3 160 16,-2 1-160-16,0-2 160 0,2-3-160 0,1-3 0 15,0-1 0-15,2-2 128 0,1 0-128 0,3-4 0 16,2-2 0-16,1-4 0 0,-1 2 0 0,-1 0 0 15,-1 1 128-15,-3 6-128 0,-2 4 0 0,1-4 0 16,-2-5 0-16,0-3 128 0,0-1-128 0,1-2 0 16,-1-1 144-16,2 2-144 0,-2 0 0 0,0 1 144 15,0 6-144-15,0 2 0 0,-2 1 0 0,1 0 0 0,-1-2 0 16,-1-1 0-16,1-1 128 0,-1-1-128 0,-1 1 0 0,-2 1 0 16,2 3 128-16,-1 0-128 15,1 2 0-15,1 4 0 0,1 1 128 0,0 4-128 0,1 3 0 16,-1 0 0-16,2 3 0 0,0 1 0 0,0 3 0 15,2 0 0-15,-1 3 0 0,2-2 0 0,1 1 0 0,-1 1 0 16,1 2 0-16,-1 2 0 0,1-4 0 0,1 3 0 16,-3 1 0-16,3 2 0 0,-4 2 0 0,2 2 0 15,-2 2 0-15,-1 1 0 0,2 0-128 0,-4 1 128 16,2 1 0-16,-1-1 0 0,-1 1 0 0,1-1 0 16,0 2 0-16,-1-1 0 0,1-1-128 0,-2 0 128 15,3 0 0-15,-1 0 0 0,-1 0 0 0,1-3 0 16,1 2 0-16,0-2 0 0,0 2 0 0,0-1 0 15,0 0 0-15,0-1 0 0,1 0 0 0,-1 0 0 16,0 0 0-16,0-1 0 0,-1 1 0 0,-1 0 0 16,1 2 0-16,0-2-144 0,-2 0 144 0,1 0 0 15,1 2-176-15,-1-2 176 0,2 0-208 0,2 3 80 0,-1 0-48 0,4 0 0 16,-3 0 0-16,3-1 0 16,-1 1-208-16,0 0-32 0,3 0-16 0,-1 0 0 15,1 0-336-15,-2-1-80 0,0-1-16 0,-2-1 0 16,1 0-128-16,-3-1-32 0,2 0 0 0,-2 0 0 15,1 0 128-15,-2-2 0 0,3-1 16 0,0 0 0 16,1 1-560-16,1 0-112 0,4 1-32 0,-2 1-10176 16</inkml:trace>
  <inkml:trace contextRef="#ctx0" brushRef="#br0" timeOffset="110950.35">11156 9863 4607 0,'0'-2'400'0,"1"0"-400"0,1 0 0 0,-1 1 0 0,1-2 1024 0,1 0 112 0,2-3 16 0,4-5 16 0,2 0 704 0,3-2 144 0,3-1 32 0,1 3 0 0,1 5-448 15,-2-2-64-15,0 1-32 0,0 2 0 0,-2 2-608 0,1 2-128 16,1 4-32-16,1 1 0 0,0 2-224 0,4-1-64 16,0 4 0-16,4-1 0 0,3 2-112 0,4-1-16 15,-1-4-16-15,6 0 0 0,8-3-160 0,2-3-16 16,5 0-128-16,4-4 192 0,5 0 160 0,2-2 32 15,2 0 0-15,0 1 0 0,4 0-16 0,-1 1 0 16,1-2 0-16,-12 1 0 0,-8 0-176 0,2 1-48 16,2 0 0-16,1 1 0 0,-4 1 80 0,5 1 16 15,6 3 0-15,6-2 0 0,4-4-48 0,-17 1-16 16,-11 1 0-16,5-2 0 0,18-1 0 0,12-3 0 0,3 2 0 16,0-1 0-16,5-1-176 0,-48 5 128 15,-7 1-128-15,-1 1 128 0,3-3 80 0,3 1 16 16,7-2 0-16,16-2 0 0,18-2 64 0,8 0 16 0,0 3 0 0,-46 3 0 15,-8 0-48-15,1 1 0 0,-1 0 0 16,2 0 0-16,0 0-96 0,7 0-32 0,0-1 0 16,3 3 0-16,4-1 16 0,-13 2 0 0,-15 0 0 0,-7 0 0 15,-3 3-16-15,1-1-128 0,3-1 192 0,-4 0-64 0,-6 2-128 0,-7-1 0 16,-7-1 0-16,3 1 0 16,9-2-272-16,-5 0-48 0,-8-2 0 0,4 1 0 31,9-2-352-31,0 0-80 0,-2 0-16 0,-4-1 0 15,-5 1-384-15,-1 0-96 0,5 1-16 0,0 0-7808 0,1 1-1552 0</inkml:trace>
  <inkml:trace contextRef="#ctx0" brushRef="#br0" timeOffset="112037.26">14272 9582 1839 0,'6'-2'160'0,"-3"1"-160"0,-3-1 0 0,-3 1 0 0,2 1 816 0,-1-1 128 0,2-1 16 0,2-2 16 0,-1-2 256 0,3 1 48 0,2-2 16 0,0 0 0 15,-1 0-80-15,-2-1 0 0,-2 1-16 0,2 2 0 16,1-2-176-16,1 0-16 0,-2 0-16 0,-2-1 0 15,-1 6 32-15,-1-4 16 0,-1-2 0 0,-1-1 0 16,-1-4 272-16,-2 1 48 0,-2-3 16 0,2 0 0 0,2-2-368 0,1-3-80 16,0-1-16-16,1-3 0 15,2-3-64-15,1-4-16 0,3-4 0 0,2-6 0 16,5-7-128-16,-1-2-48 0,0 4 0 0,0 3 0 0,-2 5-16 16,-1-10-16-16,3-8 0 0,-3-7 0 0,0-3-112 15,-1-2-32-15,-3 2 0 0,-2 2 0 0,1 12-96 0,-4-6-32 16,1-11 0-16,-2-3 0 0,0 3-160 15,2-1-48-15,1 1 0 0,-3 1 0 0,2 15-144 0,1-1 0 16,2-3 0-16,4-5 128 0,0-6-128 0,-3-4 0 16,-5 0 0-16,4 0 0 0,5 3 0 0,-2 8 0 15,-2 10 0-15,0 11 0 0,-2 3 0 0,2 1 0 16,-1-3 0-16,-4-1 0 0,2 5 0 0,-1 4 160 16,-2 6-160-16,1 3 160 0,0 7-160 0,-1 2 128 15,1 5-128-15,0 2 128 0,-1 3-128 0,0 0 0 16,2 3 0-16,-1 0 0 0,1 0 0 0,-1 0 0 0,2 0 0 0,-1 2 0 15,1-1 0-15,0 2 0 16,0 0 0-16,1 0 0 0,1 1-176 0,1-1 176 16,-1-2-128-16,0 2 128 15,1-2-480-15,-2-1-16 0,0 0 0 0,1 0 0 16,-2 0-400-16,0 0-64 0,0-1-32 0,1 2 0 16,1-1-912-16,-4 3-176 0,1 0-32 0,-2 0-11712 0</inkml:trace>
  <inkml:trace contextRef="#ctx0" brushRef="#br0" timeOffset="113803.3">14320 7019 1839 0,'6'-17'160'0,"-3"9"-160"0,0 0 0 0,-2 1 0 0,-1 3 864 0,0 0 144 0,0-2 16 0,0-2 16 0,0-5 1024 0,0-2 208 0,0-2 32 16,2 1 16-16,-2 6-1072 0,1 0-224 0,2 3-32 0,-2 2-16 0,3 2-576 0,1 1-112 0,3 1-32 0,1 2 0 0,3 1 128 0,2 1 0 0,3 1 16 0,2 1 0 15,2 3 336-15,0-1 64 0,3 1 16 0,2-1 0 16,2 2-128-16,0-4-32 0,2 1 0 0,-2-3 0 16,0 1-144-16,-1-1-48 0,0-2 0 15,0 1 0-15,0-1 64 0,-1-1 16 0,1 1 0 16,3-1 0-16,5 2-144 0,1-1-16 0,2 1-16 0,1-1 0 15,4 1-368-15,2-4 144 0,0-1-144 0,2 0 0 16,2-2 0-16,-4-1 0 0,-5 1 0 0,8-3 0 16,13 1 0-16,2 0 0 0,-2 0 0 0,0 3 0 15,1 0 160-15,-1 0-32 0,-2 1 0 0,-1 0 0 16,1 0 208-16,1 2 48 0,-1-2 0 0,3 1 0 0,3 1 96 16,4 0 32-16,2-2 0 0,-2 0 0 0,-1-1-256 15,-2-2-64-15,1 0 0 0,-2-2 0 16,1 1-48-16,0-2-16 0,-3 2 0 0,-5 0 0 0,-5-4 160 0,-2 2 32 15,-6 0 0-15,-4-1 0 0,-3 1 256 16,-4 1 48-16,-1-2 16 0,-6 3 0 0,-5 0-208 0,-3 2-48 16,-5 1 0-16,-4 0 0 0,-3 1-224 0,-5 2-160 15,0-2 192-15,-5 2-192 0,0-2 144 0,-1 0-144 16,0 0 0-16,0 0 144 0,-1 0-144 0,2-1 0 16,2 1 0-16,1 1 0 0,0-3 0 0,3 1 0 15,3 1 0-15,-1-1 0 0,-1 3-144 0,2-2 144 16,1 0-192-16,2 0 192 0,-1 0-384 0,-1 0 48 15,2 2 0-15,-2 0 0 0,-2 1 80 0,0 0 0 16,-3 0 16-16,1-2 0 0,-1 4 240 0,-2-2 0 0,1 0 0 0,-2-2 0 0,-1 2 0 0,1 0 0 16,-1 0 0-16,0-1 0 0,0 1 0 0,1 0-144 15,-1-2 144-15,1 1 0 16,-1 1-304-16,1-1 32 0,1 1 0 0,0-2 0 31,-1 2-112-31,1 0-32 0,1 0 0 0,0 0 0 0,1 0 256 0,-1 0 160 0,2 2-192 0,-1-1 192 16,0 0-128-16,3 4 128 0,-1-1 0 0,-1 1 0 0,1 3 0 0,-3-3 0 15,-1-1 0-15,0 2 0 16,-1 1 0-16,1 2 0 0,0-1 0 0,-2 6 0 16,2 0 0-16,0 3-128 0,2 2 128 0,-1 3 0 15,-1-22 0-15,0 0 0 0,6 89 0 0,-6-89 0 0,3 71-128 0,-3-71 128 16,7 80 0-16,-7-80 0 16,6 73 0-16,-6-73 0 0,2 90 0 0,-2-90 0 0,0 128 0 0,-2-54 0 15,-3-1 0-15,-2 1 0 0,-1 1 0 16,-4-2 128-16,1 1-128 0,-2-1 0 0,-1 5 128 0,2 0-128 15,-1-2 0-15,4-6 144 0,2-3 48 0,3-4 16 16,0 1 0-16,1-6 0 0,3-58 64 0,0 113 16 16,0-113 0-16,6 114 0 0,-6-114 16 0,14 102 0 15,-14-102 0-15,14 83 0 0,-14-83-48 0,0 0 0 16,20 97 0-16,-20-97 0 0,0 0-64 0,28 98 0 16,-28-98-16-16,0 0 0 0,30 85-48 0,-30-85-128 15,0 0 192-15,0 0-64 0,28 75 16 0,-24-64 0 16,2-1 0-16,-2-1 0 0,0-4 32 0,0-2 0 15,2-1 0-15,-2-4 0 0,1-1-48 0,0-2-128 16,-1-1 192-16,2 0-64 0,0-1-128 0,-2-1 0 16,0-1 144-16,1 1-144 0,-1-1 0 0,-1 1 0 15,1 1 0-15,-1-2 128 0,-1 2-128 0,1-1 0 0,2-1 0 0,-3 1 0 16,1-1 0-16,0 4 0 0,-2 1 0 16,1-1 0-16,-2 1 0 0,1 1 0 0,-1 0 0 0,0 1 0 15,2 2-224-15,-2 0 32 0,-2 1 16 0,2 2 0 31,0 0-224-31,0 0-48 0,0-1-16 0,-1 3 0 16,1-3-112-16,0 3-32 0,0-3 0 0,1 1 0 0,-1-1 240 0,0-1 48 0,2 1 16 0,-1-2 0 16,-1 1 304-16,1-1 0 0,-1 0-128 0,0 0 128 15,0 0 0-15,0-1 0 0,2-1 0 0,-2 1 0 0,1-1 0 0,1 1 0 16,-1-1 0-16,-1 0 0 0,2-1 0 16,-1 0 0-16,-1 0 0 0,1 0 0 15,-1 2-336-15,0 0 32 0,0-1 16 0,2 2 0 16,-2-1-64-16,0 1-16 0,0 0 0 0,0 0 0 15,0 0-32-15,-2 1-16 0,2 1 0 0,0-1 0 16,0 2 0-16,-1-2 0 0,0 2 0 0,-1-3 0 16,1 1-80-16,-1 1-16 0,-1-1 0 0,2 1 0 0,0-2 128 0,1 1 32 15,-2 0 0-15,2-1 0 16,0 2-416-16,0-2-96 0,0 0-16 0,2-2 0 16,-1 1-48-16,2-2-16 0,0 0 0 0,1-1 0 15,0 1 416-15,0-1 80 0,-1 0 0 0,0 0 16 0,0 1 144 0,-2 0 32 16,1 2 0-16,-2 1 0 0,-2-2 256 0,1 2 0 15,-1 2 0-15,0-1 0 0,0 2 448 0,-1 0 128 16,2-1 48-16,1 1 0 0,0 2 16 0,0-1 16 16,3-1 0-16,-2 1 0 0,3 0-352 0,1-1-80 0,-1 0-16 0,2-2 0 15,1 2 32-15,1-3 0 16,3 0 0-16,2-1 0 0,0-1 144 0,2-1 48 0,2 0 0 16,3-2 0-16,1-1 0 0,5-1 0 0,2-1 0 15,6-2 0-15,3-2 128 0,1 3 16 0,4-3 16 0,1 2 0 16,-1 0-80-16,0 2-32 0,-1 0 0 0,4-2 0 15,5-2-112-15,6 1-32 0,5-2 0 0,6 1 0 16,2 0-96-16,4 0-32 0,9-4 0 0,3-1 0 16,0 0-208-16,-1 2 0 0,3 2 128 0,2 2-128 15,4 1 0-15,-1-3 0 0,-6-1 128 0,0-2-128 16,0 4 256-16,0-1 0 0,-2 3 0 0,-2-1 0 16,-3-1 256-16,-9 2 64 0,-9 1 16 0,-10 0 0 15,-9 3 48-15,-6 2 16 0,-8 3 0 0,-7 1 0 16,-7 3-176-16,-7-1-32 0,-4 3-16 0,-3-1 0 0,-3 2-240 0,-2-1-32 0,-2 2-16 0,1-2 0 15,0 0-144-15,-1 1 0 16,0-2 0-16,0 0 0 0,1-1 0 0,1-1 0 16,1-1 0-16,-1-1 0 0,1-1-192 0,3 1 192 15,-1-5-192-15,2 4 192 0,0-2-352 0,2 0 48 16,0 0 16-16,1 2 0 16,0 0-432-16,0-1-96 0,0 2-16 0,-2-1 0 15,1 1-1056-15,-4 1-224 0,-2 2-32 0,-2 0-11952 16</inkml:trace>
  <inkml:trace contextRef="#ctx0" brushRef="#br0" timeOffset="114893.09">19957 8576 4607 0,'-3'0'400'0,"0"0"-400"0,2 1 0 0,-2-1 0 0,2 0 528 0,-2 0 32 0,1-1 0 0,-2 1 0 0,1 0-368 0,0-2-192 0,-1 2 192 0,1-1-192 0,-1 0 640 0,1-1 0 15,0-2 16-15,2 0 0 0,1-2 1056 0,0-1 208 16,0-3 32-16,3-4 16 0,0-3 496 0,2-3 96 16,2-1 32-16,0-2 0 0,2-1-736 0,-2-1-160 0,1 0-32 15,0-4 0-15,-3-3-608 0,-1-2-128 0,1-4-32 0,-3-2 0 16,1-1-400-16,-1 0-96 0,-2-4-16 0,1 0 0 15,-1-2-32-15,-1 1-16 0,-1-2 0 0,1 0 0 16,-1 0-32-16,1 4-16 0,-2 6 0 0,2 2 0 16,-2 1-32-16,0 2 0 0,-1-5 0 0,1-3 0 15,2-5 0-15,-1-4-16 0,1-3 0 0,-3-12 0 16,-1-17-80-16,0 24-16 0,-1 8 0 0,2-2 0 16,1-2-144-16,0 1 0 0,0-1 0 0,2-10 0 15,1-9 0-15,1-1 0 0,2 4 0 0,1 5 0 16,2 8 0-16,0 9 0 0,-2 9 0 0,-1 6 0 15,1 8 0-15,-3 4 0 0,-1 5 0 0,0 5 0 16,-1 2 128-16,-2 5-128 0,0 1 0 0,1 3 128 0,-1 2-128 0,-1-1 0 16,1 5 0-16,-3-1 0 0,2 4 0 15,-2-2 0-15,2 1 0 0,1-1 0 0,0 1-192 0,-1-1 192 16,1-2-160-16,-1-1 160 0,3-1 0 0,-1 0 0 16,2-1-128-16,-1-1 128 0,1-1 0 0,0-1 0 15,-2 1 0-15,2-3 0 0,0 1 0 0,2-1 0 16,-1-1 0-16,-1 1-144 0,3-1-64 0,-3 0-16 15,1 0 0-15,1-1 0 0,-2 1 0 0,1 1 0 16,1-1 0-16,-1 1 0 0,2 2 224 0,0-1-192 16,0 2 192-16,1 0-192 0,-1 0 192 0,1 0-192 15,-3 2 192-15,2 1-192 0,0 0 64 0,-2-1 128 16,2 1-208-16,-1-1 80 0,-1 0 128 0,0 1 0 16,1-1 0-16,-1 1 0 0,-1-3 0 0,2 1 0 0,-1 0 0 15,2 1 0-15,1-1 0 0,2-1 0 0,1 2 0 0,3-2 0 16,1 0 0-16,2 0 0 0,2 0 0 0,4-2 0 15,2 4-192-15,3-2 64 0,1 2 0 0,5 0 0 16,-2 1-80-16,6 1-16 0,3 0 0 0,4 3 0 16,5-1 16-16,2-1 0 0,2 0 0 0,1-1 0 15,1-1 80-15,10 1 128 0,12 0-208 0,2-1 80 16,2 0 128-16,-4-3 0 0,1-4 0 0,-4-1-128 16,0 3 128-16,-9-1 0 0,-4 3 0 0,-10 0 0 15,-7 0 176-15,-5 0 16 0,-3 1 0 0,-4-1 0 16,0 2 368-16,-5-1 80 0,-4 0 0 0,-5 1 16 15,-4-1-176-15,-2-1-32 0,-2 2-16 0,-3-2 0 16,-1 0-288-16,-2 0-144 0,1-2 160 0,-4 1-160 0,2-1 0 16,-1 0 0-16,0 0 0 0,-1-1 0 15,2 2-368-15,0 0-160 0,-1 1-48 0,-1 1-10960 16,1 3-2208-16</inkml:trace>
  <inkml:trace contextRef="#ctx0" brushRef="#br0" timeOffset="119852.27">9519 14942 10127 0,'-9'3'896'0,"2"-1"-704"0,4 0-192 0,2-1 0 0,1 1 752 0,-1-2 112 0,-4 1 32 0,0-1 0 0,-1-1 1248 0,3-5 256 0,5-5 48 0,3-9 16 15,5-7-400-15,3-5-80 0,2-7 0 0,2-4-16 16,3-4-784-16,-1-1-160 0,-1 4-16 0,3-8-16 15,5-5-416-15,0-3-64 0,4 2-32 0,-2 0 0 0,3-3-352 0,0 0-128 16,1 2 0-16,-3 0 144 16,4-4-144-16,-2 0 0 0,0-2 0 0,1-2-176 15,-1 0-16-15,-1-1-16 0,-2 0 0 0,-1 4 0 16,-4 8 208-16,-1-2-144 0,2 0 144 0,-4 4-128 0,0 8 128 16,-5 8 0-16,-2 5 0 0,-6 8 0 15,-2 6 0-15,-3 4-160 0,-2 4 16 0,-1 1 0 16,-2 3-752-16,2 0-160 0,-1-1-32 0,1 3 0 15,2-2-1360 1,1 1-288-16,2 0-48 0,-1 1-4192 0,2-1-848 0</inkml:trace>
  <inkml:trace contextRef="#ctx0" brushRef="#br0" timeOffset="120219.75">9564 13532 18431 0,'-10'-9'1632'0,"3"2"-1312"0,3 3-320 0,4 0 0 0,0 1 1216 0,0-4 192 0,0-6 16 0,0-8 16 0,3-12-48 0,7-6-16 0,9-5 0 0,10-2 0 16,7-3-736-16,10 0-160 0,3 2-32 0,5 5 0 15,2 5-448-15,-1 8 0 0,0 6-176 0,-2 5 176 16,-5 6-416-16,-5 2 32 0,0 6 16 0,-43 4 0 31,72-1-464-31,-72 1-112 0,63 10-16 0,-63-10 0 0,0 0 656 0,78 28 128 0,-78-28 32 0,0 0 0 0,66 30 1360 0,-66-30 288 16,0 0 48-16,60 17 16 16,-60-17 288-16,0 0 64 0,59 14 16 0,-59-14 0 0,0 0-688 15,69 18-144-15,-69-18-16 0,0 0-16 16,79 21-800-16,-79-21-144 0,0 0-128 0,82 23 144 15,-82-23-768-15,0 0-144 0,74 38-48 0,-74-38-16704 16</inkml:trace>
  <inkml:trace contextRef="#ctx0" brushRef="#br0" timeOffset="147034.51">3817 14990 18431 0,'0'-4'1632'0,"2"-1"-1312"0,-1 2-320 0,1 2 0 0,-2-2 1744 0,1-1 288 0,2-3 48 0,1-4 16 0,3-2-16 0,0 3 0 16,-1 3 0-16,2 6 0 0,-8 1-640 0,0 0-128 16,0 0-32-16,41 50 0 0,-41-50-448 0,20 74-80 0,-13-22-32 0,-3 7 0 15,-2 9-336-15,-2 3-80 0,0 1-16 0,-2 1 0 16,-2 2-160-16,-1-4-128 0,-1-15 192 0,0 2-192 15,-1 0 0-15,0-3 0 0,0-4 0 0,0-7 0 16,0-3 0-16,0-10 0 0,0-4 0 0,7-27 0 16,-9 38 0-16,9-38 0 0,-7 25 128 0,7-25-128 15,0 0 160-15,-5 19-160 0,5-16 128 0,-2-2-128 32,2-1-592-32,3-1-208 0,0-2-32 0,2-4-17168 0</inkml:trace>
  <inkml:trace contextRef="#ctx0" brushRef="#br0" timeOffset="147335">4162 14988 34095 0,'-7'-17'3024'16,"4"9"-2416"-16,2-1-480 0,-1 4-128 0,2 2 464 0,0 2 80 0,0 1 16 0,2 1 0 0,-2 3-160 0,0-4-16 0,0 0-16 0,-2 47 0 0,2-47 624 0,-1 70 128 15,0-22 32-15,1 9 0 0,1 9-528 0,0 8-112 0,2 9 0 16,-1-2-16-16,0-2-224 0,3-6-32 16,-1-5-16-16,0-1 0 0,0-1-224 0,2-7 0 15,-2-4 0-15,1-5 0 0,-1-6 128 0,-4-44-128 16,4 72 0-16,-4-72 0 0,0 55 224 0,0-55-48 16,0 42-16-16,0-42 0 0,-3 31-16 0,3-31 0 15,0 0 0-15,0 0 0 0,0 0-144 0,0 0 0 16,0 0 144-16,0 0-144 0,0 0-192 0,0 0-96 0,-4 0-32 0,4-13 0 15,1-2-768 1,1-3-176-16</inkml:trace>
  <inkml:trace contextRef="#ctx0" brushRef="#br0" timeOffset="148499.23">4648 15521 16575 0,'1'0'1472'0,"1"0"-1168"0,-1 0-304 0,-1 0 0 0,0 0 1536 0,0 0 240 0,0 0 48 0,0 0 16 0,0 0 800 0,55 30 176 0,-55-30 16 15,0 0 16-15,48 49-1152 0,-48-49-224 16,0 0-64-16,57 71 0 0,-57-71-736 0,47 51-160 0,-47-51-16 16,46 48-16-16,-46-48-192 0,45 39-32 15,-45-39-16-15,57 45 0 0,-57-45-64 0,55 41-16 16,-55-41 0-16,51 34 0 0,-51-34-32 0,0 0-128 0,65 38 192 0,-65-38-64 15,0 0-128-15,0 0 0 0,63 24 144 16,-63-24-144-16,0 0 0 0,0 0 0 0,0 0 0 0,37-11 0 16,-33 4-560-16,-2-3-128 0,-1 0-16 0,-2-2-17344 15</inkml:trace>
  <inkml:trace contextRef="#ctx0" brushRef="#br0" timeOffset="148728.46">5087 15255 30399 0,'-1'-1'2704'0,"1"1"-2160"16,1 1-544-16,-1 2 0 0,0 1 1120 0,0 2 112 0,0-6 32 0,-2 30 0 0,-1-2 144 0,-6 9 16 0,-2 7 16 0,-2 2 0 0,-2 4-592 0,-4 2-112 16,0 6-32-16,-3 4 0 0,1 0-384 0,-1-3-96 15,0-3-16-15,4-10 0 0,4-8-208 0,3-5 176 16,1-5-176-16,1-5 160 0,2-4-160 0,1-3 0 15,1-1 144-15,-1-3-144 0,1-1-144 0,0-4-112 16,2-1 0-16,2-3-12592 16,1-3-2512-16</inkml:trace>
  <inkml:trace contextRef="#ctx0" brushRef="#br0" timeOffset="149031.17">5497 14919 30399 0,'0'-6'2704'0,"-1"2"-2160"0,2 1-544 0,-1 3 0 16,1 0 1840-16,1 0 256 0,-2 0 48 0,1 0 16 0,1 3-944 0,-2-3-176 0,0 0-32 0,7 47-16 15,-7-47-384-15,10 76-80 0,-5-21-16 0,2 9 0 16,-1 6-128-16,0 4-48 0,-1-9 0 0,1 6 0 0,2 3-144 0,-1 0-16 15,2-3-16-15,1-8 0 0,-2-5-160 0,1-10 0 16,-1-7 0-16,-8-41 0 16,19 73 160-16,-19-73-160 0,15 56 192 0,-15-56-192 0,0 0 208 0,9 52-64 15,-9-52-16-15,0 0 0 16,0 0-128-16,-3 28 0 0,3-28 0 0,-2 0 128 16,1-3-736-16,0-2-160 0,-1-5-16 0,-1 0-19024 0</inkml:trace>
  <inkml:trace contextRef="#ctx0" brushRef="#br0" timeOffset="149339.32">5917 14971 38703 0,'2'-5'3440'0,"0"-1"-2752"0,1 3-560 0,-3 3-128 0,0 0 352 0,0 0 32 0,0 0 16 0,0 0 0 0,0 0-16 0,0 0-16 15,41 48 0-15,-41-48 0 0,8 78 208 0,-5-22 32 16,-2 12 16-16,-1 11 0 0,-2 9-288 0,-1-2-48 0,0-4-16 0,-1-7 0 0,2-7-272 0,1-5 160 16,4-5-160-16,-1-7 128 15,1-7-128-15,-3-44 0 0,5 69 144 0,-5-69-144 16,4 50 224-16,-4-50-32 0,0 0 0 0,7 41 0 0,-7-41-192 0,0 0 128 16,0 0-128-16,0 0 0 31,0 0-400-31,0 0-176 0,0 0-48 0,0 0-19184 0</inkml:trace>
  <inkml:trace contextRef="#ctx0" brushRef="#br0" timeOffset="149839.19">6352 15973 23951 0,'-2'-3'1056'0,"-1"2"224"0,3 1-1024 0,-4-3-256 0,4 3 0 0,0 0 0 0,0 0 1792 0,7-13 320 0,0 3 48 0,5-2 16 0,5-1 0 0,2 0 16 0,-19 13 0 0,41-21 0 15,-41 21-1264-15,43-14-256 0,-43 14-48 0,43-4-16 16,-43 4-384-16,0 0-80 0,64 12-16 0,-64-12 0 16,0 0-128-16,51 39 0 0,-51-39 0 0,0 0 0 15,23 67 0-15,-23-67 0 0,-9 61 0 0,-2-27 0 16,-6 1-240-16,-2-1 80 0,4-3 16 0,1-2 0 15,0-4 144-15,1-2-192 0,2-1 192 0,-1-2-192 16,5-3 368-16,2-3 64 0,0-3 16 0,5-11 0 16,-4 17 320-16,4-17 64 0,0 0 0 0,0 0 16 15,0 0-160-15,0 0-48 0,0 0 0 0,57 9 0 16,-57-9-16-16,0 0-16 0,56-6 0 0,-56 6 0 16,45-6-112-16,-45 6-32 0,55-5 0 0,-55 5 0 15,57-7-144-15,-57 7-128 0,0 0 192 0,58-10-192 16,-58 10 0-16,0 0 0 0,38-9 0 0,-38 9 0 15,0 0-896-15,0 0-128 0,13-15-16 0,-18 11-19616 0</inkml:trace>
  <inkml:trace contextRef="#ctx0" brushRef="#br0" timeOffset="153332.24">7681 15640 29487 0,'-1'1'2624'0,"5"-1"-2112"0,-4 0-512 0,0 0 0 0,0 0 1216 0,42 1 128 0,-14-2 16 0,16-2 16 0,18 0 112 0,9-1 32 0,-2 1 0 0,-4-2 0 0,0-1-816 0,-4-2-144 0,-3-1-48 0,-6 2 0 0,-5 0-288 0,-8 3-64 16,-2 2-16-16,-7 2 0 0,-5 0-144 0,-25 0 0 15,0 0 0-15,57 7 128 0,-57-7-128 0,0 0-144 16,0 0 144-16,0 0-208 15,0 0-864-15,0 0-160 0</inkml:trace>
  <inkml:trace contextRef="#ctx0" brushRef="#br0" timeOffset="153692.28">8150 15271 25791 0,'-9'0'1152'0,"7"0"224"0,-1 1-1104 0,1 1-272 0,4 1 0 0,-1-2 0 0,3 2 768 0,-4-3 80 0,0 0 32 0,0 0 0 0,64 46 592 0,-64-46 128 0,55 34 32 0,-55-34 0 0,62 33-336 0,-62-33-64 0,68 29-16 0,-68-29 0 0,71 27-672 0,-71-27-144 16,69 24-16-16,-69-24-16 15,64 24-208-15,-64-24-32 0,56 22-128 0,-56-22 192 16,0 0-192-16,71 25 128 0,-71-25-128 0,0 0 0 15,0 0 192-15,59 24-64 0,-59-24-128 0,0 0 192 16,0 0-64-16,0 0-128 0,0 0 176 0,-8 38-176 16,-8-28 192-16,-4 1-64 0,-4 2 0 0,0 1-128 15,-1-1 256-15,-6 2-64 0,-3 4-16 16,-4 1 0-16,-1-1 0 0,1 4 0 0,3-2 0 0,3 0 0 16,8-4 80-16,0 0 32 0,2 0 0 0,4 0 0 15,2-1-288-15,5-2 0 0,0-1 0 0,4-1 0 16,4 0-528-16,2-3-224 15</inkml:trace>
  <inkml:trace contextRef="#ctx0" brushRef="#br0" timeOffset="154192.37">9577 16117 28559 0,'1'0'2544'0,"2"0"-2032"0,3 0-512 0,1 0 0 0,0 0 1664 0,4-1 224 0,-11 1 48 0,55-2 16 0,-8 2-560 0,5 2-112 0,-5-2-32 0,-4-2 0 15,1 1-672-15,-4-1-128 0,-3-2-16 0,-5-3-16 16,-1 0-256-16,-3-1-160 0,-1-4 192 0,-1 0-192 0,-2-4 192 0,-5-1-192 16,0-3 192-16,-4-1-192 15,-1-1 336-15,-4-2-32 0,-1-2-16 0,-4-1 0 16,-2-1 16-16,-4 0 0 0,-2 2 0 0,-3-1 0 0,-4 2 16 0,-2 1 0 16,-1 3 0-16,-2 2 0 15,-1 4-32-15,0 4 0 0,1 2 0 0,-1 5 0 0,2 3-288 0,0 5 0 16,-1 3 128-16,2 3-128 0,3 0 0 0,1 7 0 15,2 7 0-15,2 7 0 0,5-31-176 0,-2 79 16 16,7-31 0-16,0 1 0 0,-5-49-32 0,21 91-16 16,-21-91 0-16,30 73 0 0,-30-73 16 0,0 0 0 15,54 78 0-15,-54-78 0 0,0 0 192 0,75 48 0 16,-75-48 0-16,58 11 0 0,-58-11 176 0,63-1 80 0,-30-6 0 16,-2-2 16-16,-4 1-32 0,-3-2-16 15,-5-1 0-15,-2 1 0 0,-3 0-224 0,-2 0-128 0,-1 1 128 16,-4 4-13760-1,0-1-2640-15</inkml:trace>
  <inkml:trace contextRef="#ctx0" brushRef="#br0" timeOffset="154792.4">10604 15737 24879 0,'-2'0'2208'16,"1"0"-1760"-16,1 0-448 0,1 2 0 0,-1-1 1328 0,2 2 176 0,-2 1 32 0,1 4 16 0,-1-8 32 0,0 0 0 0,0 0 0 0,14 65 0 0,-14-65-432 0,0 0-64 16,29 78-32-16,-29-78 0 0,28 55-576 0,-28-55-112 0,0 0-32 0,46 71 0 15,-46-71-208-15,0 0-128 16,0 0 160-16,54 56-160 0,-54-56 0 0,0 0 128 0,0 0-128 15,0 0 0-15,61 16 176 0,-48-20-16 0,2-3 0 0,-1-5 0 16,2-2 32-16,-1-4 16 0,-1-1 0 0,2-3 0 16,-2-2 144-16,-3-2 32 0,-2 1 0 15,-2 0 0-15,0-1 0 0,-3 4 16 0,2 2 0 0,-2-1 0 16,-4-1-48-16,0 1-16 0,-1 4 0 0,-2-1 0 16,0 5-80-16,-1 0-32 0,-2 4 0 0,0 1 0 15,-1 6-224-15,2 2 144 0,1 2-144 0,-1 6 128 16,2 3-128-16,2 3 0 0,1-14 0 0,0 0 0 15,10 72 0-15,-10-72 0 0,15 66 0 0,-15-66 0 16,16 87 0-16,-16-87 0 0,23 82-144 0,-23-82 144 16,26 55-320-16,-26-55 0 0,0 0 0 0,0 0 0 0,60 52 192 15,-60-52 128-15,0 0-192 0,49 1 192 16,-32-2 0-16,-1-3 0 0,-1-2 0 0,-2 0 0 16,0-1 0-16,-2 0-128 0,-1-1 128 0,-3-1-13760 15,0 2-2640-15</inkml:trace>
  <inkml:trace contextRef="#ctx0" brushRef="#br0" timeOffset="155135.7">11660 15719 28559 0,'-5'-7'2544'0,"2"0"-2032"0,0 2-512 0,2 4 0 0,-1 1 1280 0,-3-4 144 0,-7-5 48 0,-7-3 0 0,-10-1-560 0,-5 2-96 0,0 5-32 0,1 4 0 0,0 8-96 0,2 5-32 16,3 6 0-16,4 3 0 0,1 6-192 16,8-5-32-16,5-4-16 0,0 1 0 15,1 6-144-15,2 6-16 0,7-30-16 0,2 85 0 16,-2-85-240-16,18 73 0 0,-18-73 0 0,0 0 0 15,62 69 240-15,-62-69 48 0,58 26 16 0,-58-26 0 16,65 12 224-16,-32-12 48 0,-5 0 16 0,2-2 0 16,3-1-256-16,-2-2-48 0,2 3-16 0,-5-1 0 15,-2 0-464-15,-5 2-80 0,-3 2-32 0,-4-1-19648 16</inkml:trace>
  <inkml:trace contextRef="#ctx0" brushRef="#br0" timeOffset="155570.72">11963 15045 28559 0,'3'-20'1264'0,"-3"10"272"0,0 2-1232 0,2 1-304 0,0 4 0 0,-1 0 0 0,2 2 1984 0,0-2 352 0,1 0 64 0,0 3 16 0,-2 4-960 0,-2 7-192 0,0-11-48 0,0 0 0 16,-5 75-704-16,5-75-128 0,-2 81-48 0,2-81 0 0,-2 109-128 0,2-49-16 15,2 5-16-15,-1-2 0 0,2-6-48 0,-3-57-128 16,14 102 192-16,-14-102-64 15,18 78-128-15,-18-78 0 0,26 65 0 0,-26-65 0 16,0 0 192-16,37 75 16 0,-37-75 0 0,0 0 0 0,24 58-80 16,-24-58 0-16,0 0-128 0,0 0 192 15,32 70-192-15,-32-70 0 0,0 0 0 0,0 0 0 16,0 0-320-16,0 0-48 0,0 0-16 0,0 0 0 16,0 0-384-16,0 0-64 0,0 0-32 0,0 0-17648 0</inkml:trace>
  <inkml:trace contextRef="#ctx0" brushRef="#br0" timeOffset="156305.57">12488 15664 3679 0,'0'0'320'0,"-1"0"-320"0,2 0 0 0,-1 0 0 0,0 1 2032 0,2 0 336 0,-1 2 64 0,0 2 0 0,-1-5 352 0,0 0 64 0,0 0 16 0,0 0 0 16,19 62-144-16,-19-62-32 0,0 0 0 0,7 58 0 15,-7-58-592-15,0 0-128 0,3 70-32 0,-3-70 0 0,1 48-960 0,-1-48-192 16,0 0-32-16,4 64-16 16,-4-64-336-16,0 0-64 0,0 0-16 0,6 61 0 0,-6-61-192 0,0 0-128 15,0 0 128-15,0 0-128 16,0 0 0-16,0 0 0 0,13 58 0 0,-12-56 0 16,2 3-448-16,0-5-48 0,2 0-16 0,1 0-18240 15</inkml:trace>
  <inkml:trace contextRef="#ctx0" brushRef="#br0" timeOffset="156773.18">13295 14997 29487 0,'0'-20'1296'0,"0"12"288"0,0 2-1264 0,1 2-320 0,2 2 0 0,0 2 0 0,0 3 1056 0,1 4 160 0,-4-7 16 0,0 0 16 0,14 71 48 0,-14-71 16 16,0 86 0-16,-4-31 0 0,0 6-432 0,-3 5-96 15,1 5-16-15,2-5 0 0,1-5-528 0,1-6-112 0,2-55-128 0,3 93 176 16,-3-93-176-16,12 72 0 0,-12-72 0 0,0 0 0 0,19 77-160 16,-19-77 160-16,0 0 0 0,29 63-144 15,-29-63 144-15,0 0 144 0,0 0-16 0,41 64-128 16,-41-64 128-16,0 0-128 0,0 0 0 0,0 0 0 15,0 0 256-15,45 27-48 0,-42-29-16 0,-1-3 0 16,-2-1 96-16,-1-4 16 0,-2 0 0 0,-5-3 0 16,-1 1 16-16,-5-2 16 0,-4-2 0 0,-4 2 0 15,1 1-208-15,-7 1-128 0,-4-1 160 0,-7 0-160 16,7 5 0-16,-6 2-256 0,-5 2 16 0,0 7 16 16,0 2-224-16,5 4-32 15,6 5-16-15,5 0 0 0,4 1 208 0,5 4 32 0,4 1 16 0,4 2 0 0,10-22 96 0,-7 43 16 16,7-43 0-16,0 0 0 0,14 58 128 15,-14-58 0-15,0 0 0 0,0 0-128 0,58 49 256 0,-58-49 64 16,46 17 16-16,-46-17 0 0,54 11-16 0,-54-11 0 16,50 7 0-16,-21-4 0 0,6-1-64 0,-1-1-128 15,-8-1 176-15,2 0-176 16,2 0-256-16,-2-1-144 0</inkml:trace>
  <inkml:trace contextRef="#ctx0" brushRef="#br0" timeOffset="157023.73">13721 15737 35935 0,'12'-14'1600'0,"-5"7"320"0,0 0-1536 0,-1 1-384 0,-4 5 0 0,0-1 0 0,-1 2 928 0,2-1 112 0,1 2 32 0,0 5 0 0,-1 4-256 0,-3 7-48 0,0-17-16 0,-3 48 0 16,-2-16-288-16,-1 2-48 0,1 3-16 0,-1 0 0 15,2-3-192-15,1-5-32 0,3-29-16 0,-2 48 0 16,2-48-160-16,0 0 0 0,0 0 0 0,0 0 0 16,22 61 0-16,-17-55 0 0,2-2 0 0,-1-3 0 15,0 1-208-15,-1-2-80 0,2-2-16 0,-1 1-19184 16</inkml:trace>
  <inkml:trace contextRef="#ctx0" brushRef="#br0" timeOffset="157523.06">14265 16032 16575 0,'3'-5'1472'0,"1"-1"-1168"0,2 3-304 0,-3 0 0 0,2 1 3264 0,1-5 608 0,5-5 112 0,6-8 32 0,5-5-1328 0,-1-3-272 16,-1 2-48-16,-6 7-16 0,-4-1-1360 0,-6 3-272 16,-3 3-48-16,-2 0-16 0,-3 1-432 0,-5 2-96 15,-2 1 0-15,-3 0-128 0,-2 1 176 0,-2 2-176 0,-2 3 160 0,-3 0-160 16,4 2 0-16,-4 2 0 0,0 5 0 0,1 2 0 16,1 1 0-16,4 5 0 0,0 2 0 0,3 4 0 15,-1 2 0-15,3 4 0 0,0 4 0 16,3-1-160-16,1 3 32 0,8-31 0 0,-5 58 0 15,5-58 0-15,0 0-224 0,10 61-32 0,-10-61-16 0,0 0 0 32,0 0-112-32,0 0-32 0,55 45 0 0,-42-44 0 0,1 1 544 0,-2-5-128 0,2 0 128 0,1-3 0 15,-1 1 288-15,1-4 112 0,2 1 32 0,0-5 0 16,3 0 112-16,-2-1 32 0,-2 1 0 0,-1 1 0 16,1-2 96-16,-2-2 32 0,-3 2 0 0,1 1 0 15,-1 3 0-15,-3 0 16 0,0 5 0 0,-3 2 0 16,-1 2-272-16,1 2-64 0,-5-1-16 0,0 0 0 0,0 0-368 15,0 0 144-15,0 0-144 0,41 65 0 0,-41-65 0 0,0 0 0 16,0 0 0-16,28 56 0 16,-28-56-384-16,0 0 0 0,0 0 16 0,0 0 0 15,0 0-256-15,51 47-48 0,-51-47-16 0,0 0 0 16,0 0-320-16,41 0-64 0</inkml:trace>
  <inkml:trace contextRef="#ctx0" brushRef="#br0" timeOffset="157973.07">14723 15798 35935 0,'3'-7'3200'0,"2"0"-2560"0,3 1-512 0,-3 2-128 0,2 0 1152 0,3-3 192 0,7-8 64 0,11-7 0 0,6-2-832 0,0 3-144 0,-4 8-48 0,-6 7 0 15,-6 8 224-15,-18-2 32 0,0 0 16 0,0 0 0 16,40 62-272-16,-40-62-64 0,5 56-16 0,-5-56 0 15,3 60-176-15,-3-60-128 0,0 62 144 0,0-62-144 16,0 56 0-16,0-56-160 0,0 0 0 0,0 0 0 0,13 61-32 0,-13-61 0 16,0 0 0-16,0 0 0 15,0 0 192-15,14 0 192 0,-11-7-32 0,-3-3-16 16,1-1 160-16,-2-5 16 0,-1 1 16 0,1-5 0 16,1 2-80-16,-3-1 0 0,0 1-16 0,1-1 0 15,-3-2-240-15,3-1 0 0,-3-4 0 0,4-1 0 16,-1 3 0-16,2-2 0 0,0-8 0 0,2-2 0 15,4 0 0-15,3 0 0 0,3 4 0 0,0 6 0 16,3 8-144-16,0 2-80 0,2 4-16 0,3 5 0 0,1 2 32 0,2 7 0 16,-23-2 0-16,48 13 0 15,-48-13 208-15,49 26 0 0,-49-26 0 0,47 43 0 0,-47-43 0 0,41 63 0 16,-41-63 0-16,29 75 0 0,-29-75 144 0,20 79-16 16,-20-79-128-16,16 68 192 0,-16-68-192 0,0 0 144 15,26 67-144-15,-26-67 128 0,0 0 240 0,0 0 32 16,0 0 16-16,0 0 0 0,0 0-96 0,49 35-32 15,-47-38 0-15,-3-1 0 16,0-2-736-16,-4 1-160 0,1-3-32 0,-4-1-20544 0</inkml:trace>
  <inkml:trace contextRef="#ctx0" brushRef="#br0" timeOffset="161166.82">20560 14394 23951 0,'0'0'2128'0,"0"0"-1696"0,0 0-432 16,0 0 0-16,0 0 1056 0,0 0 128 0,6 56 32 0,-6-56 0 0,1 98 528 0,-2-24 112 0,-2 14 32 0,-3 2 0 0,1 2-624 0,0-4-128 15,0-5-32-15,2-1 0 0,3-3-640 0,3-8-128 16,4-8-16-16,1-9-16 0,-8-54-64 0,20 84-16 0,-20-84 0 16,18 60 0-16,-18-60 16 0,0 0 0 0,24 64 0 0,-24-64 0 15,0 0-240-15,14 45 128 0,-14-45-128 0,0 0 0 16,0 0 0-16,0 0-288 0,0 0 32 0,0 0 16 31,0 0-1488-31,0 0-320 0</inkml:trace>
  <inkml:trace contextRef="#ctx0" brushRef="#br0" timeOffset="161467.07">20968 14461 30399 0,'-10'-15'1344'0,"6"8"288"0,1 0-1312 0,2 2-320 0,1 4 0 0,0 1 0 0,0 0 704 0,0 0 80 0,0 0 16 0,0 0 0 15,31 71 672-15,-31-71 144 0,23 90 32 0,-11-29 0 0,0 9-640 0,0 7-128 16,0 0-32-16,-2 3 0 0,1-1-448 0,0-3-80 16,0-1-32-16,1-6 0 0,-2-4-160 0,-1-7-128 15,1-6 144-15,-10-52-144 0,23 88 320 0,-23-88-48 16,17 65 0-16,-17-65 0 0,17 56-16 0,-17-56 0 16,17 53 0-16,-17-53 0 0,0 0-128 0,15 55-128 15,-15-55 144-15,0 0-144 0,0 0 128 0,0 0-128 16,0 0 0-16,0 0 0 15,-5 27-240-15,-1-34-144 0,0-3-16 0,-1-4-12960 16,-3-5-2576-16</inkml:trace>
  <inkml:trace contextRef="#ctx0" brushRef="#br0" timeOffset="162105.03">21610 15059 27647 0,'4'3'2448'0,"-4"-3"-1952"0,0 0-496 0,0 0 0 0,0 0 1824 0,0 0 272 0,52 56 48 0,-52-56 16 0,72 86-464 16,-31-30-96-16,-6-6 0 0,-3 0-16 0,0-3-944 0,-32-47-176 0,59 83-32 0,-59-83-16 15,51 65-80-15,-51-65-16 0,44 49 0 0,-44-49 0 16,0 0-16-16,54 48-16 0,-54-48 0 0,0 0 0 0,0 0-160 0,48 30-128 15,-48-30 192-15,0 0-192 0,0 0 0 0,0 0-352 16,0 0 48-16,8-14-12896 16,-9 4-2592-16</inkml:trace>
  <inkml:trace contextRef="#ctx0" brushRef="#br0" timeOffset="162334.94">21950 14940 3679 0,'0'-21'320'0,"0"10"-320"0,3 1 0 0,-2 3 0 0,-1 7 5984 0,0 0 1120 0,0 0 240 0,0 0 32 0,0 0-3664 0,0 0-752 16,0 0-144-16,0 0-16 0,31 45-1472 0,-38-15-304 15,-4 5-48-15,-3 6-16 0,-4 1-320 0,-5 5-64 0,-4 4 0 0,-1 3-16 16,1-2-160-16,0-3-16 0,0-4-16 0,3-6 0 16,3-7-368-16,0-4 128 0,4-4-128 0,1-4 0 15,5-4 0-15,1-2 0 0,0-3 0 0,2 0 0 16,-1-2 0-16,2-2-288 0,3 0 48 0,1-4 16 31,2 0-832-31,2-2-160 0</inkml:trace>
  <inkml:trace contextRef="#ctx0" brushRef="#br0" timeOffset="162636.73">22331 14418 24879 0,'2'-13'2208'0,"1"4"-1760"0,-3 9-448 0,0 0 0 0,0 0 0 0,22-11 0 0,-12 1-224 0,6-4 80 0,1 3 2176 0,-17 11 432 0,0 0 96 0,0 0 0 0,0 0-240 0,34 75-48 16,-37-33-16-16,-3 10 0 0,0 8-1168 0,-1 6-256 0,0 7-32 0,0 1-16 15,3 1-336-15,1-3-80 16,0-6-16-16,3-8 0 0,2-3-208 0,1-5-144 15,1-2 192-15,2-4-192 0,-6-44 272 0,12 76-48 16,-12-76-16-16,12 59 0 0,-12-59-208 0,5 44 128 16,-5-44-128-16,0 0 0 15,0 0-256-15,4 42-160 0,-4-42-32 0,0 0-13248 16,0 0-2672-16</inkml:trace>
  <inkml:trace contextRef="#ctx0" brushRef="#br0" timeOffset="162904.75">22644 14495 32255 0,'11'-17'1424'0,"-7"10"304"0,-4 7-1392 0,12-10-336 0,-12 10 0 0,0 0 0 0,0 0 160 0,0 0-32 0,0 0-128 0,0 0 192 0,53 44 1056 0,-53-44 208 0,10 76 32 0,-11-22 16 16,-4 7-288-16,-2 5-64 0,-1 8-16 0,-1-2 0 0,2-6-432 0,3-2-96 15,4-6-16-15,2 0 0 0,0 1-48 0,5-3-16 16,2-2 0-16,1-6 0 0,-10-48-128 0,24 82-16 16,-24-82-16-16,24 65 0 15,-24-65-224-15,24 51-144 0,-24-51 192 0,0 0-192 0,32 56 0 0,-32-56-192 16,0 0 0-16,0 0 0 16,0 0-768-16,0 0-128 0</inkml:trace>
  <inkml:trace contextRef="#ctx0" brushRef="#br0" timeOffset="163354.74">23209 15740 38703 0,'0'0'1712'0,"0"0"352"0,0 0-1648 0,0 0-416 0,0 0 0 0,0 0 0 0,0 0 640 0,0 0 64 0,52 21 0 0,-52-21 0 0,44-6-224 0,-23-1-32 0,0-1-16 0,-1-2 0 16,-3-1-112-16,-3-2 0 0,-3-1-16 0,-2 0 0 15,-6-2-96-15,-2 4-16 0,2 2 0 0,-2 1 0 16,1 2-192-16,-4 3 0 0,2 2 128 0,-3 2-128 0,3 0 0 0,0 0 0 16,-12 17 0-16,12-17 0 0,-7 33-144 0,7-33 144 15,0 46 0-15,0-46-144 0,-2 61 144 0,2-61-128 16,4 68 128-16,-4-68-128 0,15 66-48 0,-15-66 0 16,22 63 0-16,-22-63 0 0,17 48 32 0,-17-48 0 15,0 0 0-15,21 59 0 0,-21-59 144 0,0 0 0 16,0 0 160-16,0 0-160 0,27 44 288 0,-27-44-32 15,0 0-16-15,0 0 0 0,0 0-240 0,-1-6-288 16,-5 0 64-16,0-1-12720 16,1 2-2544-16</inkml:trace>
  <inkml:trace contextRef="#ctx0" brushRef="#br0" timeOffset="163509.31">23224 16086 39615 0,'0'0'3520'0,"0"0"-2816"0,0 0-560 0,41-8-144 0,-41 8 400 0,0 0 48 0,60-10 16 0,-10 0 0 0,13 0-464 0,0 0 0 0,-9 2 0 0,4 6-12160 31,-16-4-2496-31</inkml:trace>
  <inkml:trace contextRef="#ctx0" brushRef="#br0" timeOffset="164357.38">25254 15007 20271 0,'0'-2'1792'0,"2"2"-1424"0,0 0-368 0,1 2 0 0,-3 1 2656 0,2-1 464 0,1 3 80 0,-3-5 32 0,0 0-672 0,31 49-144 0,-31-49-32 0,34 62 0 16,-34-62-1504-16,33 71-304 0,-33-71-64 0,30 75-16 16,-30-75-176-16,20 72-48 0,-20-72 0 0,13 61 0 15,-13-61-16-15,8 45 0 0,-8-45 0 0,0 0 0 16,9 44 0-16,-9-44-16 0,0 0 0 0,0 0 0 15,-10 16 32-15,5-17 16 0,0-3 0 0,-1-3 0 16,0-3-32-16,1-1-16 0,1-1 0 0,1-2 0 0,0-1 16 0,0-5 0 16,2-3 0-16,-2 1 0 0,1-4-32 15,2-1 0-15,0-2 0 0,0-1 0 16,3 0-48-16,3-1-16 0,1-1 0 0,1-1 0 0,4 1-160 0,0 1 0 16,1 2 0-16,1 3 128 0,6 2-128 0,3 4-144 15,1 4 144-15,4 4-208 16,3 4-192-16,-31 8-48 0,62 0 0 0,-62 0 0 0,54 19 128 15,-54-19 32-15,0 0 0 0,63 62 0 0,-63-62 48 0,26 68 16 16,-26-68 0-16,11 83 0 0,-11-38 80 0,-4 1 16 16,-2 2 0-16,-1-5 0 0,0-3 128 0,1-6-192 15,4-4 192-15,2-30-192 0,-6 42 192 0,6-42-160 16,0 0 160-16,0 0-160 0,1 39 160 0,-1-39 192 16,0 0-32-16,0 0-16 0,5-7 240 0,-4-1 64 0,-1-2 0 0,4-3 0 15,1 2 16-15,-3-5 16 0,3 1 0 16,0-5 0-16,1-1-176 0,0-4-48 0,-1-2 0 15,2-4 0-15,-1 2-256 0,1-3 0 0,3-5 128 0,-2 0-128 16,4-1 0-16,0 2 0 0,2 3 0 0,2 6 0 16,2 5-256-16,-1 5-16 0,-17 17 0 0,34-20 0 15,-34 20 80-15,0 0 0 0,47-9 16 0,-47 9 0 16,0 0 176-16,0 0 0 0,56 36 0 0,-56-36-128 16,0 0 128-16,46 72 0 0,-46-72 0 0,28 69 128 15,-28-69 192-15,24 85 32 0,-14-40 16 0,-10-45 0 16,15 79-64-16,-15-79-16 0,17 65 0 0,-17-65 0 15,0 0-288-15,20 65 0 0,-20-65 0 0,0 0 0 16,0 0-384-16,14 58-176 0,-14-58-32 0,0 0-21040 16</inkml:trace>
  <inkml:trace contextRef="#ctx0" brushRef="#br0" timeOffset="164788.88">26599 15613 16575 0,'0'0'1472'0,"16"-13"-1168"0,-16 13-304 0,0 0 0 0,12-13 1088 0,-12 13 144 0,14-19 48 0,2-4 0 0,1-5 1552 0,-2-6 320 0,-6 0 64 0,-3 1 16 16,-8 1-1216-16,-2-1-240 0,-5 4-48 0,0 2-16 15,-4 3-752-15,-1 1-128 0,-2 6-48 0,2 2 0 16,-1 5-208-16,-1 1-64 0,-1 5 0 0,0 4 0 15,0 3 0-15,0 4 0 0,-1 2 0 0,1 5 0 16,0 4-304-16,3 3-64 0,1 5-16 0,2 2 0 16,1 3-128-16,4-1 0 0,6-30 0 0,-1 63 0 15,1-63 0-15,13 54-224 0,-13-54 80 0,0 0 16 16,39 62 128-16,-39-62 0 0,0 0 0 0,54 42 0 16,-54-42 320-16,0 0 32 0,52 23 16 0,-52-23 0 15,0 0 112-15,57 0 32 0,-57 0 0 0,41-8 0 16,-41 8 0-16,42-10 0 0,-42 10 0 0,35-10 0 15,-35 10-128-15,0 0-32 0,38-10 0 0,-38 10 0 16,0 0-192-16,0 0-32 0,0 0-128 0,0 0 192 16,0 0-192-16,0 0 176 0,50 38-176 0,-50-38 160 0,0 0-160 0,0 0 0 15,27 54-160-15,-27-54 160 0,0 0-512 16,0 0-16-16,42 38 0 0,-42-38 0 16,0 0-480-16,0 0-80 0,48-3-32 0,-48 3-20112 15</inkml:trace>
  <inkml:trace contextRef="#ctx0" brushRef="#br0" timeOffset="165275.74">27156 15268 22111 0,'0'0'1968'0,"0"0"-1584"0,0 0-384 15,0 0 0-15,0 0 4464 0,0 0 800 0,0 0 176 0,0 0 16 0,0 0-3680 0,39 35-752 0,-39-35-128 0,0 0-48 0,17 71-144 0,-17-71-48 0,7 58 0 0,-7-58 0 16,6 62-208-16,-6-62-32 0,4 59-16 0,-4-59 0 16,9 48-224-16,-9-48-48 0,0 0-128 0,17 51 192 15,-17-51-64-15,0 0-128 0,0 0 176 0,0 0-176 16,0 0 128-16,0 0-128 0,0 0 0 0,0 0 0 15,33-12 0-15,-33-4 0 0,0 1 0 0,0-5-144 0,-1 1 144 0,0-3-128 16,-1-1 128-16,1-1-128 0,-1 0 128 0,2-3-128 16,0-4 128-16,2 0-128 15,2 0 128-15,2 1 0 0,2 2 0 0,2 6-128 0,3 2 128 16,-1 3 0-16,3 5-144 0,0 5 144 16,-15 7 0-16,0 0 0 0,47 0 0 0,-47 0 0 0,0 0 0 0,48 37 0 15,-48-37 0-15,34 47 0 0,-34-47 0 0,31 61 0 0,-31-61 0 0,25 73 192 16,-25-73-16-1,19 75 0-15,-19-75 0 0,16 62 0 0,-16-62-16 0,0 0 0 0,20 64 0 16,-20-64 0-16,0 0-16 0,0 0 0 16,0 0 0-16,0 0 0 15,44 38-848-15,-44-38-160 0</inkml:trace>
  <inkml:trace contextRef="#ctx0" brushRef="#br0" timeOffset="165794.9">27733 14570 40543 0,'0'-18'1792'0,"0"11"384"0,2 0-1744 0,-1 0-432 0,2 4 0 0,-2 3 0 0,4 1 544 0,-1 2 32 0,-4-3 0 0,0 0 0 0,0 0-64 0,48 65 0 0,-48-65 0 0,21 73 0 15,-21-73 16-15,13 97 0 0,-10-42 0 0,0 1 0 16,-1 8 0-16,1 5 0 0,1 9 0 0,2-2 0 16,1-5-352-16,4-5-176 0,1-7 160 0,0-6-160 0,-12-53 0 0,23 73 0 15,-23-73 0-15,0 0 0 0,25 65 0 16,-25-65 144-16,0 0-144 0,0 0 192 0,0 0 112 0,0 0 16 15,0 0 16-15,0 0 0 0,0 0-336 0,-1 1 0 16,-3-12 0-16,0-2 128 0,-2 1-352 0,2-4-64 16,-2 1-16-16,2-4 0 0,0 2 16 0,1-1 0 15,0-2 0-15,3-1 0 0,0 3 32 0,0-1 0 16,4 4 0-16,2-2 0 0,2 1 48 0,4-1 16 16,5 2 0-16,4-1 0 0,1 3-32 0,4 1 0 15,2 0 0-15,0 3 0 0,3 3 48 0,0 0 16 16,-31 6 0-16,61-3 0 0,-61 3 160 0,58 7 0 15,-58-7 0-15,48 17 0 0,-48-17 0 0,0 0 0 16,54 44 0-16,-54-44 0 0,0 0-144 0,35 71 144 16,-35-71-160-16,13 54 160 0,-13-54-160 0,3 50 160 0,-3-50-160 15,-2 53 160-15,2-53 0 0,-3 42 0 0,3-42 0 0,0 0 0 16,0 0 192-16,7 50 0 0,-7-50-16 0,0 0 0 16,0 0-336-16,0 0-64 0,0 0-16 0,0 0-19568 15</inkml:trace>
  <inkml:trace contextRef="#ctx0" brushRef="#br0" timeOffset="166190.38">28677 15596 40543 0,'14'-11'1792'0,"-14"11"384"0,20-13-1744 0,-20 13-432 0,0 0 0 0,27-16 0 0,-27 16 0 0,29-22 128 0,-3 0-128 0,1-7 0 0,-2-5 464 0,-8-1 16 0,-7-1 0 0,-10 2 0 0,-6 5-80 0,-5 2-16 16,-4 3 0-16,-5 4 0 0,-3 6-128 0,-1 4-48 0,-3 4 0 0,-1 5 0 16,-2 2 0-16,1 5 0 15,-1 4 0-15,2 1 0 0,2 5 48 0,7 1 16 16,2 2 0-16,4 3 0 0,3 2-272 0,10-24 0 16,-10 49 0-16,10-49 0 0,0 0-176 0,20 65-32 15,-20-65-16-15,0 0 0 0,51 51 80 0,-51-51 16 16,0 0 0-16,72 34 0 0,-72-34 128 0,49 11 0 15,-49-11 0-15,47 3-128 0,-47-3 128 0,41-7 128 16,-41 7-128-16,32-13 176 0,-32 13 176 0,26-18 32 0,-26 18 16 0,20-14 0 16,-20 14 240-16,15-12 64 0,-15 12 0 0,0 0 0 15,0 0-192-15,0 0-16 0,0 0-16 0,0 0 0 16,55 29-288-16,-55-29-48 0,0 0-16 0,35 42 0 16,-35-42-128-16,0 0-256 0,46 44 64 0,-46-44 16 31,0 0-656-31,55 31-128 0,-55-31-16 0,0 0-13440 0,55 6-2688 0</inkml:trace>
  <inkml:trace contextRef="#ctx0" brushRef="#br0" timeOffset="166448.31">29382 15011 35935 0,'0'-44'1600'0,"0"23"320"0,1-2-1536 0,2 4-384 0,0 4 0 0,1 4 0 0,2-6 896 0,2-10 128 0,5-11 0 0,3-6 16 0,-2 5-112 0,-3 9-32 16,-4 9 0-16,-1 8 0 0,-3 6 80 0,-3 7 16 15,0 0 0-15,0 0 0 0,-10 38-176 0,10-38-48 16,-14 55 0-16,4-15 0 0,-2 7-320 0,0 5-80 16,-2 4-16-16,-1 5 0 0,1 6-352 0,3-1 128 15,3-1-128-15,2-6 0 0,7-5 0 0,4-2-240 16,4-4 48-16,-9-48 0 0,31 82 0 0,-31-82 0 16,34 58 0-16,-34-58 0 0,0 0-144 0,40 52-32 15,-40-52 0-15,0 0 0 16,0 0-272-16,0 0-48 0,0 0-16 0,0 0 0 15,44 10-320-15,-44-10-80 0</inkml:trace>
  <inkml:trace contextRef="#ctx0" brushRef="#br0" timeOffset="166629.25">29099 15073 42383 0,'9'-6'3776'0,"-9"6"-3024"0,0 0-608 0,42-1-144 0,-42 1 736 0,0 0 112 0,0 0 32 0,62 10 0 0,-12-4-544 0,15-1-96 0,4 1-32 0,-7-2 0 16,-4 0-16-16,-8-1 0 0,-8-1 0 0,-8-2 0 16,-34 0-560-16,49-3-112 0,-49 3-32 0,36-6-19856 15</inkml:trace>
  <inkml:trace contextRef="#ctx0" brushRef="#br0" timeOffset="166863.42">29907 14624 37775 0,'9'-10'3360'0,"-2"4"-2688"0,1 2-544 0,-8 4-128 0,0 0 1152 0,0 0 208 0,0 0 48 0,0 0 0 0,0 0-560 0,0 0-96 0,53 47-32 0,-53-47 0 0,11 59 80 0,-11-59 16 16,-6 85 0-16,-3-33 0 0,-7 5-400 0,-4 5-80 16,-1 7-16-16,-2 2 0 0,-1 3-192 0,3-4-128 15,4-4 160-15,3-9-160 0,3-5 0 0,4-10 0 16,7-42 0-16,-7 71 0 0,7-71 0 0,1 49 0 15,-1-49 0-15,0 0 0 0,0 0-160 0,13 54-128 16,-13-54-32-16,0 0 0 16,0 0-896-16,0 0-176 0</inkml:trace>
  <inkml:trace contextRef="#ctx0" brushRef="#br0" timeOffset="167047.84">29444 15182 41471 0,'-4'-2'3680'0,"5"1"-2944"0,-1 1-592 0,0 0-144 0,0 0 656 0,0 0 112 0,0 0 0 0,60 18 16 0,-60-18 128 0,80 20 32 0,-25-7 0 0,6 1 0 15,0 2 144-15,-1-4 16 0,-3 1 16 0,-6-2 0 16,-6-1-672-16,-45-10-144 0,73 19-32 0,-73-19 0 16,56 11-448-16,-56-11-80 0,0 0-32 0,55 7 0 15,-55-7-1232 1,0 0-240-16</inkml:trace>
  <inkml:trace contextRef="#ctx0" brushRef="#br0" timeOffset="167514.9">30169 15552 6447 0,'0'0'576'16,"0"0"-576"-16,0 0 0 0,39 0 0 0,-39 0 7824 0,0 0 1456 0,0 0 304 0,40-8 48 0,-40 8-7584 0,49-12-1504 0,-18 4-304 0,-1-1-64 0,-3-1 560 0,-27 10 112 15,39-18 32-15,-24 7 0 0,-4-1-144 0,-4 0-32 16,-3-2 0-16,-2-1 0 0,-4 0-80 0,-2-2-32 0,-3-1 0 16,-3-1 0-16,-3 2-368 0,-1-1-80 0,-3 1-16 15,-1 3 0-15,0 1-128 0,-1 2 0 16,2 4-192-16,-1 3 192 0,1 4-336 0,1 4 48 0,1 4 16 0,1 4 0 16,1 4 48-16,0 4 16 0,2 3 0 0,0 1 0 15,11-24-32-15,-16 51 0 0,16-51 0 16,-7 52 0-16,7-52-16 0,4 44 0 0,-4-44 0 0,0 0 0 15,26 49 64-15,-26-49 16 0,0 0 0 0,0 0 0 16,60 24 176-16,-60-24-128 0,37-7 128 0,-18-1-128 16,-1-1 128-16,2-2 256 0,-2-2-64 0,2 1-16 15,-2-3 192-15,-1 0 32 0,-1 1 16 0,-1 0 0 16,-1 2 80-16,0 2 16 0,-14 10 0 0,22-14 0 16,-22 14-192-16,0 0-48 0,0 0 0 0,0 0 0 15,0 0-80-15,0 0-32 0,28 45 0 0,-28-45 0 16,0 0-160-16,1 58 0 0,-1-58-160 0,0 0 160 0,9 58-304 15,-9-58 48-15,0 0 0 0,0 0 0 16,29 51 32-16,-29-51 16 0,0 0 0 0,0 0 0 0,47 10 208 0,-47-10-176 16,24-13 176-16,-11 2-160 0,-2 0-128 0,0-3-32 15,1 0 0-15,0-2-13888 16,0 0-2768-16</inkml:trace>
  <inkml:trace contextRef="#ctx0" brushRef="#br0" timeOffset="167947.87">30740 15419 43311 0,'12'-21'1920'0,"0"5"384"0,3 4-1840 0,-2 2-464 0,-13 10 0 0,15-10 0 0,-15 10 176 0,20-11-176 0,0 1 192 0,4-3-192 0,1 3 672 0,-1 3 32 0,-24 7 0 0,0 0 0 15,0 0-96-15,47 26-16 0,-47-26 0 0,0 0 0 16,-1 66-272-16,1-66-48 0,-12 58-16 0,12-58 0 15,-12 62-256-15,12-62 0 0,-8 58 0 0,8-58-144 16,0 49 144-16,0-49 0 0,0 0 0 0,16 50 0 16,-16-50 0-16,0 0 0 0,0 0 144 0,0 0-144 15,0 0 176-15,0 0-176 0,0 0 160 0,47-4-160 16,-43-10 208-16,0-2-48 0,2-1-16 0,-2-1 0 0,2-1 80 0,1-1 16 16,0 2 0-16,1-2 0 15,2 2-240-15,1-3 128 0,-1-2-128 0,3-1 0 16,0 0 0-16,-1-1 0 0,3 1 0 0,-3 3 0 15,2 4-256-15,-2 1 16 0,0 3 0 0,0 3 0 16,-1 3 48-16,-11 7 16 0,0 0 0 0,35-4 0 0,-35 4 176 0,0 0-208 16,0 0 80-16,47 27 128 0,-47-27-160 0,0 0 160 15,41 44 0-15,-41-44-144 0,0 0 144 0,54 63 0 16,-54-63 0-16,38 41-128 0,-38-41 128 0,41 41 0 16,-41-41 0-16,51 44 0 0,-51-44 0 0,56 41 0 15,-56-41 0-15,58 40 128 0,-58-40-256 0,48 32-64 16,-48-32 0-16,0 0-14192 15,54 37-2832-15</inkml:trace>
  <inkml:trace contextRef="#ctx0" brushRef="#br0" timeOffset="190847.17">8521 12632 35423 0,'0'0'3136'15,"0"0"-2496"-15,0 0-512 0,0 0-128 0,39 54-496 0,-39-54-112 0,0 0-32 0,0 0 0 0,0 0 640 0,26 50 160 0,-26-50 16 0,0 0 0 0,44 78-176 0,-44-78 0 0,55 81 0 0,-55-81 0 0,67 80 0 0,-67-80 0 0,75 75 0 0,-75-75 0 0,80 68 0 16,-80-68-144-16,85 61 144 0,-85-61 0 0,87 56 0 0,-87-56 0 0,95 59 0 0,-45-30 0 0,-50-29 0 0,97 52 0 0,-97-52 0 0,96 49 0 0,-96-49 0 0,92 44 0 0,-92-44 0 16,99 45 0-16,-44-21 0 0,3 0 224 0,3-1-64 0,1 1-16 15,1 1 96-15,1 0 16 0,-1-3 0 0,2 2 0 16,2 0-64-16,2 2-16 0,2 0 0 0,-1 1 0 16,4 3-176-16,-5-3 192 15,0-2-192-15,-1 1 192 0,1 0-192 0,2 1 0 16,4 2 0-16,2-3 128 0,4 0-128 0,1-2 0 15,3-2 0-15,1-2 0 0,1-1 224 0,4-1-32 0,2 2-16 0,-1-3 0 16,-2 0 112-16,1 0 32 0,2-2 0 0,3 2 0 16,1-1-160-16,-1-1-32 0,-2 1 0 0,-2-2 0 15,1 0-128-15,0 0 0 0,-1 3 0 0,-3-3 0 16,-4-1 128-16,1-2-128 0,4 1 192 0,3-1-64 16,2 2-128-16,1-4 192 0,2-2-192 0,-7-4 192 0,-4 0 704 15,7-4 128-15,14 1 48 0,0-6 0 16,0-4-1648-16,-1-3-320 0,0-1-64 0,1 0 0 0,2 1 832 0,-3-2 128 15,-2-2 0-15,-5 3 160 0,-2 1-32 0,1 2 0 16,2-2 0-16,2-2 0 0,-2-1 0 0,0-1 0 0,1 2 0 0,1-2 0 16,2-2-128-16,-2 2 160 15,0-4-160-15,-1-1 160 0,1-4-160 0,4-2 0 0,3-3 0 0,1-3 0 16,-7-3 0-16,3 0 0 0,4 1 144 0,-3-5-144 16,-2-2 144-16,0-1-144 0,0 1 192 0,-3-1-192 0,-2-1 192 0,-17 5-64 15,-7 6 0-15,5-4-128 0,9-7 192 0,11-7-192 16,11-5 192-16,4-5-192 0,-1 0 192 0,-1-2-192 15,-2 1 192-15,-5 2-192 0,-6 2 240 0,-7 1-64 16,-3 1-16-16,4-4 0 0,4-1 16 0,-1-3 0 16,-3-1 0-16,-4-2 0 15,-7 3 16-15,-1-3 0 16,1-5 0-16,-2-1 0 0,1-1-64 0,-2-5 0 0,0-2 0 0,0-4 0 16,-9 7-128-16,6-6 0 0,6-6 144 0,2-3-144 15,5-4 128-15,-1-1-128 0,-4 2 160 0,4-3-160 16,3-2 160-16,0 0-160 0,-3 2 160 0,-4 4-160 0,-7 4 0 0,2-4 128 15,0-3-128-15,0 0 0 0,0-3 0 0,-9 1 0 16,-9 9 0-16,-3-3 0 0,-2-2 0 0,-4-2 0 16,-3 1 0-16,-5 4 0 0,-8 10 0 0,0-7 0 15,-1-8 0-15,-3-2 0 0,-2 0 320 0,-5 0-48 16,-3 7 0-16,1-4 0 0,0-2 80 0,1 1 16 16,0 2 0-16,-8 24 0 0,-4 16-80 0,1-7-16 15,3-15 0-15,4-14 0 16,0 1-16-16,-2 4 0 0,0 10 0 0,-3 9 0 15,-1 9-256-15,2 3 0 0,-2 8 0 0,1 5 0 16,-1 10-784-16,3 6-112 0,1 6-32 0,9 7-20336 16</inkml:trace>
  <inkml:trace contextRef="#ctx0" brushRef="#br0" timeOffset="197163.29">3775 7405 20271 0,'0'0'1792'0,"0"0"-1424"0,0 0-368 0,45 59 0 0,-45-59 448 0,0 0 0 0,52 54 16 0,-52-54 0 0,99 99 752 0,-36-43 128 0,2-4 48 0,-2-6 0 16,-2-8-800-16,-3-6-144 0,-58-32-48 0,104 48 0 16,-104-48-272-16,91 36-128 0,-91-36 128 0,75 28-128 15,-75-28 0-15,60 24 0 0,-60-24 0 0,0 0 0 32,61 38-752-32,-61-38-80 0,0 0 0 0,0 0-10976 0</inkml:trace>
  <inkml:trace contextRef="#ctx0" brushRef="#br0" timeOffset="197394.16">4751 7006 37775 0,'-18'-4'3360'0,"8"5"-2688"0,3 5-544 0,1 3-128 0,2 0 384 0,-6 4 32 0,-7 8 16 0,-13 10 0 0,-13 19-176 0,-15 18-48 0,-4 11 0 0,1 0 0 15,4-3-208-15,8-8 0 0,5-9 0 0,5-5 0 16,0-5 0-16,3-3 0 0,-1-7 0 0,2-3 0 0,1-5 0 16,0-2 0-16,-1-2 0 0,-2-1 0 0,0 0 0 0,0 1-240 15,1 0 32-15,0 0-11568 16,2 3-2304-16</inkml:trace>
  <inkml:trace contextRef="#ctx0" brushRef="#br0" timeOffset="198273.19">7852 12508 22111 0,'1'-8'1968'0,"1"1"-1584"0,-2 3-384 0,0 0 0 0,0 1 1040 0,-2-3 128 0,-1-2 32 0,-1-8 0 0,-3-3 144 0,-4-5 16 16,-6 0 16-16,-3 0 0 15,-4 0-576-15,-6-3-112 0,-5-2-32 0,-4-3 0 0,-5-2 96 0,-4-5 16 0,-2-5 0 0,-2-7 0 16,-2-3 160-16,4-2 32 0,3 3 16 0,0-5 0 31,-4-6-496-31,-6-11-96 0,-7-12-32 0,-5-4 0 0,-2-3-144 0,2 0-16 16,7 12-16-16,-9-9 0 15,-7-5-16-15,-4-5 0 0,-4-4 0 0,0 0 0 0,-1 0 16 0,3 0 0 0,5 5 0 0,-1-3 0 16,-1-2 96-16,2-2 32 16,4 4 0-16,0-6 0 0,0-3 0 0,3 5 0 0,10 15 0 0,-4-7 0 15,-3-4-112-15,-2 3 0 0,3 4-16 0,5 4 0 16,12 15 80-16,-2-3 0 15,3-3 16-15,3 3 0 0,7 15-32 0,1 0-16 0,1 5 0 0,0 0 0 0,5 7-224 0,1 3 0 16,0 5 0-16,4 5 0 31,4 8-352-31,-1 2-112 0,1 5-32 0,-2 2 0 0,1 8-272 0,1 2-64 0,1 7-16 0,2 5 0 32,0 5-1152-32,1 6-240 0</inkml:trace>
  <inkml:trace contextRef="#ctx0" brushRef="#br0" timeOffset="198993.94">4754 7725 7359 0,'-1'3'656'0,"-2"-1"-528"0,0-1-128 0,3 0 0 0,0 1 1664 0,1-1 320 0,-1 1 48 0,2 2 16 0,-1 0 400 0,3 3 96 0,6 0 16 0,4 2 0 16,8-2-1216-16,3-3-224 0,8 0-48 0,5-4-16 16,5-1-624-16,11-2-128 0,5-1-32 0,11-5 0 0,6-2-112 0,21-5-32 15,29-5 0-15,30-7 0 16,19-3-128-16,8-6 0 0,7-1 0 0,9-7 128 0,11-2-128 0,5-2 192 0,1 2-192 16,-3 2 192-16,-3 3 80 0,-7 3 32 0,-4 4 0 15,33-3 0-15,39-3 384 0,14 1 80 0,-8 5 0 0,-4 4 16 16,2 4-128-16,7 5-16 0,7 0-16 0,8 4 0 15,2 4-400-15,6 0-80 0,10 0-16 0,5 2 0 16,5 2-128-16,4 2 0 16,4 2 0-16,0 4 0 0,1 3 0 0,8-1 0 0,5 3 0 0,2 0 0 15,4 1 192-15,-4-1 64 0,-7-2 16 0,6 2 0 32,1 0 368-32,-2-2 80 0,-7 5 16 0,-13-2 0 0,-18 0-192 0,10-1-32 0,6-1-16 15,-10-7 0-15,-7-2-208 16,-8-1-32-16,-8 1-16 0,-16 0 0 0,-23 2-240 0,-5 0 176 0,-5-2-176 0,-15-2 160 15,-25 1-160 1,-1-4 0-16,-3 1 0 0,-15-2 0 0,-12-1 0 0,-15 0 0 0,-13 4 0 0,-14 0-12704 16,-11-1-2496-16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17:03:21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3717 1946 9215 0,'2'-4'816'0,"-2"-1"-656"0,0 4-160 0,0-1 0 0,0 2 256 0,0-1 32 0,0-2 0 0,0-1 0 0,-2 0 1264 0,1-2 256 16,1 2 48-16,-2 2 16 0,2 5-16 0,3 3-16 15,-3 2 0-15,-1 5 0 0,1 3-112 0,0 3 0 16,0 4-16-16,0 5 0 0,0 3-48 0,1 5-16 0,1 5 0 0,-1 5 0 16,0 4-624-16,2 2-112 0,0 0-16 0,-2 3-16 15,1-1-496-15,-2-4-80 0,1-5-32 0,-1 4 0 16,3 6-272-16,-3 7 0 0,1 8 0 0,-1 0 0 16,2 0 128-16,-2-7-128 0,1-2 0 0,1-5 0 15,-1-6 224-15,1-1-64 0,0 5-16 0,3 1 0 16,-1 2-144-16,1-2 192 0,1-2-192 0,-2-2 192 15,-1-3-192-15,1-3 0 0,-1-4 0 0,0 6 128 16,0 7-128-16,0 4 0 0,-2 0 0 0,1 1 0 16,-2 0 176-16,0-2-48 0,-2-4-128 0,1 0 192 15,-2-2 0-15,1 1 0 0,0 3 0 0,0-1 0 16,1-2-48-16,-1-1-16 0,2-2 0 0,2-1 0 0,-1-3-128 16,1-2 128-16,-1-2-128 0,0-3 128 15,4-4-128-15,-4 1 0 0,1 2 0 0,-1 0 0 16,0-1 0-16,1 0 0 0,-2-2 0 0,0-1 0 15,0 0 0-15,0-1 0 0,0 1 0 0,-2-2 0 0,1-1 0 0,1-2 0 16,-1-1 0-16,1-3 0 0,1-2 0 0,-1 0 0 16,1-1 0-16,1-1 0 0,-2-20 0 0,5 39 0 15,-5-39 0-15,5 33 0 0,-5-33 0 0,5 35 0 16,-5-35 0-16,5 41 0 0,-5-41 0 0,2 42 0 16,-3-19 0-16,1-3 0 0,-1 1 0 0,-2-1 0 15,0-1 0-15,0 1 0 0,0 0 0 0,0-2 0 16,-1 1 0-16,1-2 0 0,1 0 0 0,-1-2 0 15,1-1 0-15,1 2 0 0,-1-3 0 0,1-1 0 16,1 0 0-16,0 0 0 0,0-2 0 0,0 1 0 16,1 1 0-16,-1-2 0 0,2 1 0 0,-2-3 0 0,1 1 0 0,1 1 0 15,-1 0 0-15,1 0 0 0,-2 1 0 0,1-1 0 16,-1-10 0-16,0 0 0 0,6 32 0 0,-6-32 0 16,0 0 0-16,7 33 0 0,-7-33 0 0,0 0 0 15,8 35 0-15,-8-35 0 0,0 0 0 0,0 0 0 16,16 41 0-16,-16-41 0 0,0 0 0 0,0 0 0 15,0 0-176-15,0 0 176 0,24 41-128 0,-24-41 128 16,0 0 0-16,0 0 0 0,0 0 0 0,0 0 0 16,0 0 0-16,0 0 0 0,0 0 0 0,0 0 128 15,60 13-128-15,-60-13 176 0,0 0-176 0,0 0 192 16,0 0-192-16,65-12 0 0,-65 12 0 0,0 0 128 16,58-14-128-16,-58 14 0 0,0 0 0 0,64-15 0 15,-64 15 0-15,48-14 0 0,-48 14 0 0,49-19 0 16,-49 19 0-16,0 0 0 0,57-21 0 0,-57 21 0 0,44-18 0 0,-44 18 0 15,42-16 0-15,-42 16 0 0,0 0 0 0,51-17 0 16,-51 17 0-16,0 0 0 0,0 0 0 0,0 0 0 0,55-10 0 0,-55 10 0 31,0 0-528-31,0 0-48 0,0 0 0 0,0 0-17968 0</inkml:trace>
  <inkml:trace contextRef="#ctx0" brushRef="#br0" timeOffset="536.73">3754 1929 11967 0,'1'0'1072'0,"1"0"-864"0,-1 0-208 0,0 0 0 0,-1 0 1328 0,2 0 208 0,4 0 64 16,1-2 0-16,2 0 1472 0,-9 2 320 0,0 0 48 0,44-7 16 0,-44 7-1312 0,0 0-256 15,57-6-48-15,-57 6-16 0,0 0-832 0,62-3-160 0,-62 3-48 0,0 0 0 16,59 0-352-16,-59 0-80 0,0 0-16 0,0 0 0 16,62 3-192-16,-53-2-144 0,-1-2 192 15,-1 2-192-15,-1 1 0 0,0-2 0 0,-2 0-160 0,0 0 160 32,-1-2-1264-32,1 2-128 0,1-1-16 0,-1-2-15280 0</inkml:trace>
  <inkml:trace contextRef="#ctx0" brushRef="#br0" timeOffset="1054.01">4326 2038 10127 0,'8'-5'448'0,"-3"3"96"0,-1-1-544 0,0 0 0 16,-1 1 0-16,-2 1 0 0,2 0 1808 0,1-2 256 0,5-1 48 0,-1-2 16 0,5-1-48 0,1 0-16 0,0 1 0 0,2-1 0 0,1 1-736 0,-2 1-160 0,-15 5-16 0,0 0-16 15,50-9-176-15,-50 9-16 0,0 0-16 0,0 0 0 16,63 12-240-16,-63-12-48 16,0 0-16-16,0 0 0 0,51 41-128 0,-51-41-32 15,0 0 0-15,0 0 0 0,29 60-192 0,-29-60-32 0,4 38-16 0,-6-19 0 16,-2 1-32-16,-3-2-16 15,-3 0 0-15,-4-1 0 0,-2 3 16 0,-3-2 0 0,-4 1 0 0,-1-1 0 16,-1 1-192-16,-1-2 0 0,1-2 0 0,4-1 128 16,2-3-128-16,5-2 0 15,4-2 0-15,3-4 0 0,4 0-208 0,2-2 80 0,4-2 128 0,2-1-208 16,-5 2-144-16,0 0-32 0,46-12 0 0,-46 12 0 16,53-15 176-16,-53 15 16 0,65-12 16 0,-65 12 0 15,72-5 176-15,-72 5-192 0,71 8 192 0,-71-8-192 0,61 16 192 0,-61-16 0 16,0 0 0-16,67 32 0 15,-67-32 304-15,0 0-16 0,0 0 0 0,50 56 0 16,-50-56 128-16,0 0 32 0,6 51 0 0,-11-31 0 16,-5 1 64-16,-1-1 32 0,1-5 0 0,-2 1 0 15,-5-1-192-15,0-1-32 0,-2 1-16 0,-2-3 0 16,-3 1 0-16,-3 0 0 0,0-3 0 0,1-2 0 16,-1-1-64-16,1-3-16 0,1-1 0 0,1-3 0 15,3-1-528-15,1-3-96 0,3-1-32 0,3 0-18512 0</inkml:trace>
  <inkml:trace contextRef="#ctx0" brushRef="#br0" timeOffset="1651.42">4398 3575 12895 0,'-4'-5'1152'0,"4"4"-928"0,1 0-224 0,1-1 0 0,0 1 2192 0,1-1 400 0,3 0 80 0,2-1 16 0,-8 3-32 0,38-13 0 0,-38 13 0 0,63-16 0 0,-63 16-960 0,69-11-192 15,-69 11-32-15,63 0-16 16,-63 0-928-16,0 0-176 0,72 23-32 0,-72-23-16 0,0 0-48 0,0 0-16 15,47 61 0-15,-44-40 0 0,-3 0-112 0,-3 2-128 16,-1-2 176-16,-5 1-176 0,-2 2 0 0,-3 2 0 16,-3 1 0-16,-3-1 0 0,-1 0-240 0,-2-1 0 15,-1 1 0-15,0-2 0 16,3-4 240-16,1-2-176 0,2-1 176 0,3-2-160 0,2-2 160 0,3-2 0 16,4-1 0-16,2-1 0 0,4-2 0 0,1 0 176 15,-1-7-48-15,0 0 0 0,0 0 144 0,0 0 32 16,60 35 0-16,-60-35 0 0,0 0 80 0,77 14 32 15,-77-14 0-15,64 6 0 0,-64-6-128 0,57 4-32 16,-57-4 0-16,56 3 0 0,-56-3-80 0,0 0-32 16,71 3 0-16,-71-3 0 0,0 0-144 0,0 0 0 15,62 3 144-15,-62-3-144 0,0 0 0 0,0 0 0 0,0 0 0 0,0 0 0 16,0 0-288 0,0 0-128-16,0 0-32 0,0 0-18224 0</inkml:trace>
  <inkml:trace contextRef="#ctx0" brushRef="#br0" timeOffset="2001.45">4792 5116 12895 0,'2'-6'576'0,"-2"4"112"0,0 0-560 0,-2 1-128 0,1 1 0 0,-1 3 0 0,1-1 3264 0,-1 5 640 0,-2 6 112 0,-1 8 16 0,-1 8-704 0,0 3-128 16,2 2-48-16,-2 3 0 0,4 4-1888 0,-1 0-384 15,0-5-80-15,2 3-16 0,1 1-496 0,0 0-96 16,1-2-32-16,-1-1 0 0,1-3-160 0,1-3 192 15,-2-4-192-15,1 0 192 0,1-2-192 0,-2-4 128 16,-2-1-128-16,-1-3 128 0,2-2-128 0,-3-3 0 16,1 1 0-16,-1-2 0 0,1-3 0 0,-1-1-304 15,1-2 48-15,0-3-12288 0,0 1-2480 0</inkml:trace>
  <inkml:trace contextRef="#ctx0" brushRef="#br0" timeOffset="2656.44">5866 2032 12895 0,'0'0'1152'0,"0"0"-928"0,0 0-224 0,0 0 0 0,0 0 1248 0,0 0 208 0,0 0 32 0,0 0 16 0,0 0 752 0,0 0 160 0,0 0 16 0,0 0 16 15,39 66-784-15,-39-43-176 0,-1 4-16 0,-2 2-16 16,-1 3-432-16,0-1-96 0,1-2-16 0,3-2 0 15,0-1-336-15,0-26-64 0,0 0 0 0,17 57-16 16,-17-57-176-16,0 0-48 0,0 0 0 0,49 50 0 0,-49-50-48 0,0 0-16 16,0 0 0-16,68 28 0 15,-68-28-208-15,0 0 128 0,0 0-128 0,69 9 0 0,-69-9 0 0,0 0 0 0,51-7-208 0,-35 1 64 32,1-1-656-32,-1 0-128 0,0 0-32 0,-3 0-15360 15</inkml:trace>
  <inkml:trace contextRef="#ctx0" brushRef="#br0" timeOffset="2890.33">6363 2067 16575 0,'0'-8'1472'0,"0"1"-1168"0,-1 2-304 0,-1 3 0 0,1 0 2448 0,-1-1 432 0,0-4 96 0,-3-3 16 0,-2 1 448 0,-1 0 80 0,-1 8 32 0,1 6 0 0,-1 8-2400 0,-1 7-464 15,3 4-112-15,0 6 0 0,2 5-256 0,-1 7-32 16,2 9-16-16,1 4 0 0,2 2-80 0,1-2-32 15,-2-6 0-15,4-1 0 16,-2-3-160-16,0-2 0 0,1-5 0 0,0-3 0 0,-1-2 0 0,0-33 0 16,2 55 0-16,-4-31 0 15,1-1-224-15,-2-4-80 0,0-2-16 0,-1-1-18784 16</inkml:trace>
  <inkml:trace contextRef="#ctx0" brushRef="#br0" timeOffset="3741.64">6001 3740 1839 0,'0'-6'160'0,"0"2"-160"0,2 1 0 0,-2 0 0 0,1 1 1264 0,-1 0 208 0,2-1 64 0,-1-1 0 0,3-2 1424 0,2-2 304 0,2-2 48 0,2-3 16 0,3-1-384 0,2 2-80 16,2-4-16-16,2 2 0 0,1 0-992 0,-1 0-192 15,3 2-32-15,-3 0-16 0,-19 12-672 0,40-13-144 16,-40 13-32-16,0 0 0 0,0 0-256 0,61 7-64 16,-61-7-16-16,0 0 0 0,0 0-192 0,29 61-48 0,-27-39 0 0,-5 4 0 15,-3 3-192-15,-2 1 0 16,-2-2-192-16,-3 2 192 0,-2 3-384 0,-2 0 48 0,-3 3 0 0,-1-4 0 31,1-2-240-31,0-5-64 0,0-3 0 0,3-3 0 0,-1-2 448 0,3-4 192 16,0-2-192-16,1-2 192 0,3-4 0 0,2 0 256 0,2-3 0 15,2-2-16-15,2 2 32 0,2-4 16 0,3 1 0 0,1-3 0 16,4 1-32-16,2-3-16 0,2 2 0 0,-11 4 0 16,30-10 0-16,-30 10 0 0,0 0 0 0,60-11 0 15,-60 11-16-15,51-3 0 0,-51 3 0 0,55 1 0 16,-55-1 16-16,0 0 0 0,84 13 0 0,-84-13 0 16,0 0-64-16,73 20-16 0,-73-20 0 0,0 0 0 15,60 25-16-15,-60-25 0 0,0 0 0 0,0 0 0 16,0 0-16-16,63 37-128 0,-63-37 192 0,0 0-64 15,0 0-128-15,0 0 128 0,0 0-128 0,0 0 128 0,0 0-128 0,0 0 0 16,0 0 0-16,0 0 0 16,0 0-256-16,0 0-64 0,9-6-32 0,-14 1-18528 15</inkml:trace>
  <inkml:trace contextRef="#ctx0" brushRef="#br0" timeOffset="4092.36">6241 5366 25791 0,'-4'1'1152'15,"1"1"224"-15,1 1-1104 0,0 1-272 0,1 0 0 0,1 2 0 0,-2 1 1936 0,2 7 336 0,0 9 64 0,0 8 16 0,0 8-448 0,0 6-96 0,2 6-16 0,-2-1 0 0,1-2-1088 0,-2-2-240 0,1 0-32 0,0-5-16 0,-2-3-224 0,2-4-32 0,-1-3-16 0,1-6 0 16,0-25-144-16,0 44 0 0,-1-26 0 0,-1-5 0 15,2-13 0-15,-1 20 0 0,-2-10 0 0,0-3 0 16,-3 1-736-16,4-2-32 0</inkml:trace>
  <inkml:trace contextRef="#ctx0" brushRef="#br0" timeOffset="5047.49">6532 1758 15663 0,'8'-2'1392'0,"-3"1"-1120"0,-1 0-272 0,-1 1 0 16,0 0 1824-16,1-2 304 0,6-1 64 0,-10 3 16 0,38-7-32 0,-38 7-16 0,55-10 0 0,-55 10 0 0,51-7-560 0,-51 7-128 16,51-4 0-16,-51 4-16 0,50-1-480 0,-50 1-80 0,50 3-32 0,-50-3 0 15,0 0-416-15,74 9-96 16,-74-9-16-16,0 0 0 0,72 15-336 0,-72-15 0 15,0 0 0-15,65 14 128 0,-65-14-128 0,0 0 0 0,58 11 0 0,-58-11 0 16,0 0 0-16,0 0 0 16,61 21 0-16,-61-21 0 0,0 0 0 0,0 0 0 15,0 0 0-15,0 0 0 0,32 48 176 0,-33-36-48 16,-2 0 0-16,-1 2 0 0,-3 5 16 0,-1-1 0 16,0 2 0-16,0 2 0 0,-1 3-144 0,1 0 0 15,1 2 144-15,-1 4-144 0,1 3 0 0,0 4 0 0,0 1 0 0,2 7 0 16,0 0 0-16,1 2-128 15,-1 2 128-15,2-2-128 0,3 1 128 0,1 2-160 0,2 3 160 0,3 9-160 16,3 12 160-16,1 7-208 0,-3 7 80 0,-1 0 128 16,-2-4-128-16,-2-3 128 0,1 1 0 15,2 5 0-15,4 4 0 0,-1-2 0 0,-1-8 0 0,-3-3 0 16,-1-1 128-16,0 4 0 0,1 7 0 0,3 1 0 16,2-4 64-16,-3-1 16 0,-1-9 0 0,-3 4 0 15,-2 4-32-15,4 1-16 0,7 1 0 0,-2-5 0 16,-4-6-160-16,-1-5 0 0,-1 2 0 0,-1-1 0 0,-2 0 0 15,0-1 0-15,5 1 0 0,1-6 0 16,2-7-176-16,-2-3 48 0,0-1 0 0,-5-4 0 16,-2-2 128-16,1-2 0 0,1-3 0 0,2 0 0 15,1-4 0-15,-1-3 0 0,-3-36 0 0,9 61 128 16,-9-61-128-16,7 48 192 0,-7-48-64 0,0 0 0 0,10 50 32 16,-10-50 16-16,0 0 0 0,-3 31 0 0,-6-22 80 0,-1-2 32 15,3-1 0-15,-1-2 0 16,-4-1 48-16,-2 0 16 0,2-2 0 0,-4-1 0 0,1 0-112 0,-2-3-32 15,-2 2 0-15,-2-2 0 0,0-1-64 0,-3-1-16 16,4 1 0-16,-4 0 0 0,-4-2-128 0,-3 2 128 16,-2-2-128-16,-1 1 128 0,2 1-128 0,-3-2 0 15,-1 0 0-15,1 1 0 0,1 0-256 0,2 1-64 0,2 3-32 16,2-1 0 0,4 2-352-16,4 2-80 0,3 1-16 0,3-2 0 15,4 3-736-15,3 2-128 0</inkml:trace>
  <inkml:trace contextRef="#ctx0" brushRef="#br0" timeOffset="6116.93">7069 6431 25791 0,'-18'7'2304'0,"8"-1"-1856"0,4 0-448 0,-1-1 0 0,3 0 1408 0,0 0 176 0,-3 4 32 0,-3 5 16 0,-4 10 224 0,-3 8 32 0,-2 8 16 0,5-1 0 16,2 4-1376-16,5 1-272 0,1 1-48 0,4 1-16 0,5 0-192 0,2-3 0 16,-5-43 128-16,15 78-128 0,-15-78 240 0,18 65 0 15,-18-65 0-15,23 58 0 16,-23-58-48-16,24 49 0 0,-24-49 0 0,0 0 0 15,34 53-192-15,-34-53 144 0,0 0-144 0,0 0 128 0,56 58-128 0,-56-58 0 16,0 0 0-16,0 0 0 16,57 32-320-16,-57-32-112 0,0 0-16 0,0 0-11456 15,56 4-2304-15</inkml:trace>
  <inkml:trace contextRef="#ctx0" brushRef="#br0" timeOffset="6816.75">7469 6674 4607 0,'0'-5'400'0,"0"2"-400"0,1 0 0 0,-1 0 0 0,0 2 1424 0,-1-1 208 0,1 1 32 0,-1-2 16 0,1-3 1280 0,0 1 256 15,-2-2 48-15,1 1 16 0,1 0-672 0,-2 2-144 0,4 0-32 0,-1-2 0 0,1 2-576 0,2 0-112 16,2 0-16-16,1-1-16 15,3 1-688-15,-1-2-128 0,6 1-16 0,0 1-16 0,2-2-448 0,0 0-96 16,0 2 0-16,0 0-16 0,1 1-160 0,-1 0-16 16,-1 2-128-16,-16 1 192 0,0 0-192 0,0 0 0 15,59 7 128-15,-59-7-128 0,0 0 0 0,0 0 0 16,0 0 0-16,49 51 0 0,-49-51 128 0,0 0-128 16,15 60 0-16,-15-34 0 0,-3 1 0 0,-3-1 0 15,-2 1 0-15,-4 2 0 0,1-5 0 0,-4 0 0 16,-4-2 0-16,1-1 0 0,-1-2 0 0,0-2 0 0,0-3 0 15,2-3 0-15,3-2 0 0,1-2 0 0,5-3 0 0,2-1 0 16,2-2 288-16,1 1-32 16,2-4-16-16,1-1 0 0,0 1-240 0,3-1 176 0,1 0-176 15,2-1 160-15,2-1-160 0,2 1 0 16,1 1-160-16,2 1 160 0,-13 2-208 0,0 0 48 0,45-9 16 16,-45 9 0-16,0 0 16 0,60-3 0 0,-60 3 0 0,0 0 0 15,63 9 128-15,-63-9-208 0,0 0 80 0,55 29 128 16,-55-29-256-16,0 0 64 0,40 50 0 0,-40-50 16 15,0 0-64-15,20 58-16 0,-20-58 0 0,0 0 0 16,5 53 256-16,-8-37 0 0,-1 1 0 0,-4-2 0 16,-1 2 176-16,-4-1 80 0,4-5 0 0,-6-1 16 15,0 0 32-15,-5 0 0 0,-1-2 0 0,-2 1 0 16,-1-5 208-16,0 2 32 0,-1-3 16 0,1-1 0 16,1-2-80-16,3-1-16 0,2-3 0 0,3-2 0 0,2 0-672 0,3 1-144 15,1 1-32-15,2-1 0 16,5 1-480-16,-1 0-96 0,1 0-32 0,4 1-17824 15</inkml:trace>
  <inkml:trace contextRef="#ctx0" brushRef="#br0" timeOffset="7183.36">8232 7211 26719 0,'1'-3'1184'0,"1"2"240"0,-2 1-1136 0,0 0-288 0,-2 0 0 0,1 1 0 0,-1 2 1968 0,0 3 336 0,-4 2 64 0,-2 5 0 0,-4 7-768 0,-2 1-144 0,3 3-48 0,-3 1 0 15,1-1-896-15,2-1-176 0,1 0-32 0,1-4-16 16,2 1-288-16,2-4 0 0,0-4 128 0,5-12-128 16,-2 22 0-16,2-22-192 0,0 0 16 0,0 0 16 15,0 0-1040-15,0 0-208 0</inkml:trace>
  <inkml:trace contextRef="#ctx0" brushRef="#br0" timeOffset="7803.28">8589 6561 8287 0,'-1'-5'736'0,"-1"0"-592"0,4 4-144 0,-2-2 0 0,3 0 1392 0,0 2 240 0,-1-2 48 0,5-1 16 0,5-3 1280 0,5-3 256 0,5-1 48 0,4-1 16 15,2 1-848-15,-1 1-160 0,0 2-48 0,-1 1 0 16,-26 7-832-16,51-8-160 0,-51 8-32 0,0 0-16 15,68 9-528-15,-68-9-96 0,0 0-32 0,0 0 0 16,54 45-272-16,-54-45-48 0,0 0-16 0,5 65 0 16,-9-37-208-16,-6 5 0 0,-5 6 0 0,-8 4 0 15,-2 3-192-15,-5 2-128 0,-4 5-16 0,-1-5-16 16,0-2-992-16,-1-6-192 0,1-5-32 0,0-6-16 16,1-4 784-16,3-7 160 0,5-2 16 0,5-3 16 0,4-4 1520 0,2-1 304 15,3-1 64-15,5-3 16 0,3 0-544 0,3-3-112 16,5 2-32-16,-4-3 0 0,0 0-64 0,0 0-16 15,62 0 0-15,-62 0 0 0,61-4-64 0,-61 4-16 16,63-6 0-16,-63 6 0 0,71-8 32 0,-33 2 0 16,-38 6 0-16,68-10 0 0,-68 10-64 0,51-7-16 15,-51 7 0-15,53-5 0 0,-53 5-224 0,51-3-48 0,-51 3-128 16,0 0 192-16,62 1-192 0,-62-1 0 0,0 0-192 0,0 0 192 31,61 13-528-31,-61-13 0 0,0 0 0 0,0 0-12736 0,0 0-2544 0</inkml:trace>
  <inkml:trace contextRef="#ctx0" brushRef="#br0" timeOffset="8113.54">9122 6200 3679 0,'-13'-20'320'0,"9"10"-320"0,1 1 0 0,2 4 0 0,1 2 2160 0,1 2 352 0,2 2 80 0,3-1 16 0,-6 0 1648 0,0 0 336 0,0 0 64 0,79 44 16 0,-79-44-1472 0,69 65-272 0,-69-65-64 0,75 97-16 16,-41-43-1792-16,0 1-352 16,-34-55-80-16,59 107-16 0,-31-43-352 0,-2 2-64 15,-5 2 0-15,-4-3-16 0,-3-11-176 0,-6-3 0 16,-1-2 0-16,-1-4 0 0,-2-2 0 0,-4-43 0 15,3 69 0-15,-3-69 0 0,-1 66 0 0,-2-32 208 16,-1-3-48-16,4-31-16 0,-10 55 48 0,3-33 16 16,-2-4 0-16,-2-2 0 0,-3-2-384 0,-3-3-80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17:05:03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3515 3683 2751 0,'0'-2'256'0,"0"0"-256"0,0 1 0 0,0-1 0 0,0 2 560 0,0-1 64 0,0 1 16 0,0-1 0 0,0-2 1024 0,0 0 224 0,0 0 32 0,2 0 16 0,-2 0 320 0,0 2 64 16,0-2 16-16,0-1 0 0,1 1 144 0,0-1 16 15,1 0 16-15,1-2 0 0,-1-1-736 0,3 0-160 16,0-2-16-16,1 0-16 0,2-1-816 0,2-3-144 0,2-3-48 0,3-2 0 16,4 0-192-16,0-4-64 15,5 0 0-15,-1 1 0 0,-2 2-176 0,0 1-144 0,5 0 192 0,-4-2-192 16,2 1 0-16,0 2 0 16,2 2 0-16,-4 2 0 0,0 2 0 0,-3 2 0 0,1 4 0 15,-20 5 0-15,44-7 0 0,-44 7-176 0,0 0 176 0,65 8-160 16,-65-8-80-16,0 0-16 0,0 0 0 0,68 51 0 15,-68-51 256-15,0 0-192 0,24 54 192 0,-24-54-192 0,5 39 400 0,-5-18 96 16,-2 1 16-16,-3-3 0 16,-3 0 64-16,-2-1 0 0,0-2 16 0,-3 2 0 15,-2-1 0-15,-2 0 0 0,-2-1 0 0,0 0 0 16,-1 1-224-16,0 0-48 0,0 2-128 0,-1-2 192 16,1 0-192-16,3-3 0 0,2 0 128 0,-1 0-128 15,-1 3 0-15,0 0 0 0,-1 0 0 0,3-2 0 16,-1 1 0-16,3-3 0 0,3-2 0 0,1-1 0 15,1-2 0-15,1-2 0 0,3 0 0 0,1-3 0 0,2-1 0 0,1 0 0 16,1-2 0-16,1-2 0 0,2 0 0 0,2-3 0 16,2 0 0-16,2-4 0 15,4-1 0-15,3-1 0 0,1-2 0 0,4-1 0 0,0 1-176 16,5 1 32-16,1-1 0 0,5 0 0 16,2 5-112-16,0 1 0 0,-35 7-16 0,61-7 0 15,-61 7-80-15,57 4-16 0,-57-4 0 0,0 0 0 0,75 25 16 0,-75-25 0 16,0 0 0-16,63 46 0 0,-63-46 352 15,0 0 0-15,47 56-144 0,-47-56 144 0,0 0 144 0,25 62 96 16,-25-62 16-16,6 41 0 0,-8-20 64 0,-2 1 32 16,-1-3 0-16,-4 0 0 0,1-2-112 0,-4 0-32 15,-2-2 0-15,-3 2 0 0,-3 1 0 0,-1-2 0 16,1 0 0-16,-1-4 0 0,-3 2 0 0,-1-1 0 16,-2-2 0-16,0 1 0 0,0-4 96 0,2 1 16 15,-1-1 0-15,1-2 0 0,2-1-96 0,1 1-16 16,1-2 0-16,1-1 0 0,1 0-208 0,4-2 176 0,2 1-176 0,2-2 160 15,1 0-160-15,3 0 128 0,0-2-128 16,1 0 128-16,1 0-128 0,2-1 0 0,1-1 0 16,1 0 0-1,2 0-448-15,1-1 0 0,2 3-16 0,-1-3-18640 0</inkml:trace>
  <inkml:trace contextRef="#ctx0" brushRef="#br0" timeOffset="570.95">4582 3873 21183 0,'0'0'1888'0,"1"0"-1504"0,-1 0-384 0,0 0 0 0,0 0 1568 0,1 0 240 0,1 0 48 0,1 0 16 0,2 1 368 0,1 1 64 0,2 0 0 0,-8-2 16 16,0 0-1200-16,0 0-240 0,0 0-48 0,64 37-16 15,-64-37-240-15,0 0-32 0,59 38-16 0,-59-38 0 16,0 0-240-16,70 41-48 0,-70-41-16 0,0 0 0 15,72 40-16-15,-72-40 0 0,0 0 0 0,62 28 0 16,-62-28 0-16,0 0 0 0,58 24 0 0,-58-24 0 16,0 0-48-16,0 0-16 0,68 27 0 0,-68-27 0 15,0 0-144-15,0 0 192 0,0 0-192 0,0 0 192 16,57 24-64-16,-52-21 0 0,-1 0 0 0,-1-2 0 16,0 2-128-16,-2-2 0 0,-1 1 0 0,0-1 128 15,0 1-128-15,-3-1-192 0,0 0 32 0,-1 1 16 16,1-1-496-16,-2 1-112 0,-1-1-16 0,-1 0-18176 15</inkml:trace>
  <inkml:trace contextRef="#ctx0" brushRef="#br0" timeOffset="826.94">4990 3737 11967 0,'-3'-5'528'0,"2"2"112"0,-1 1-512 0,1 1-128 0,1 1 0 0,-2 0 0 0,1 1 1920 0,-2 2 336 0,0 1 80 0,-4 3 16 0,0 5 576 0,-1 0 112 0,-2 4 32 0,-1 2 0 16,-1 5-1232-16,0 0-240 0,-3 2-64 0,1 3 0 15,-1 0-416-15,1 2-96 0,-2 1 0 0,2-1-16 16,0-3-512-16,1-2-112 0,0-2 0 0,4-2-16 16,0-6-176-16,2 0-16 0,0-3-16 0,1 0 0 15,2-1-160-15,1-3 0 0,0-1 144 0,2-2-144 0,0-1 0 0,1-1 0 16,0 0-160-16,0-3 160 15,1 1-832-15,0-2-64 0</inkml:trace>
  <inkml:trace contextRef="#ctx0" brushRef="#br0" timeOffset="1772.85">5500 3325 11055 0,'-3'0'976'15,"2"0"-784"-15,1 0-192 0,-2-2 0 0,2 2 1440 0,-1-1 240 0,-1-1 48 0,1 1 16 0,0-2 496 0,-2 0 112 0,1-1 16 0,4 0 0 0,-1 0-272 0,3-2-48 16,1 0-16-16,2-1 0 0,1 0-544 0,2 0-96 16,1 0-32-16,2 0 0 0,1-1-560 0,3 0-112 15,2 0-32-15,3 1 0 0,6-3-352 0,5 0-80 16,5 2-16-16,3-1 0 0,1 1-208 0,1-1 144 16,-1 4-144-16,-4-1 128 0,-38 6-128 0,69-6 0 15,-69 6 0-15,63 3 0 0,-63-3 0 0,0 0 0 16,72 24 0-16,-72-24 0 0,0 0 0 0,0 0 0 15,52 68 144-15,-52-68-144 0,4 49 128 0,-7-22-128 16,-5 1 160-16,-2 1-160 0,-6-1 0 0,-2 0 0 16,-5-2 0-16,-3-2 0 0,-1-2 0 0,-4-1 128 0,0 1-128 0,-3-4 0 15,0 2 192-15,1-5 0 0,4-1 0 0,2-2 0 16,4-2 80-16,3-3 16 0,3-2 0 0,5 0 0 16,3-4-288-16,4-1 128 0,3 0-128 0,4-1 0 15,0-2 0-15,6 0 0 0,3-1 0 0,4-2 0 16,5 0 0-16,1-1-144 0,5 0 16 0,2 0 0 15,2-1 128-15,4 1-192 0,2 0 192 0,2 2-192 16,-38 5 192-16,77-4-128 0,-77 4 128 0,80 9-128 16,-80-9 0-16,72 18 0 0,-72-18 0 0,61 32 0 15,-61-32-32-15,0 0 0 0,64 65 0 0,-64-65 0 16,25 51-16-16,-25-51 0 0,14 51 0 0,-14-51 0 16,-1 55-16-16,-5-28-16 0,-4 0 0 0,-4 0 0 15,-6-3 208-15,-4 0 0 0,-4-2 0 0,-3-2 0 16,-2-1 240-16,-3-2 32 0,0-2 16 0,0-1 0 0,-4-1 128 0,1-3 32 15,0 0 0-15,3 0 0 0,0-3 16 16,3-2 16-16,1 2 0 0,3-2 0 0,2-3-320 0,3-2-160 0,3 2 160 16,1-4-160-16,4 1-160 0,4 1-128 15,2-3-32-15,1-1 0 0,5 1-384 0,0 0-64 0,2-1-32 0,2 0-17904 16</inkml:trace>
  <inkml:trace contextRef="#ctx0" brushRef="#br0" timeOffset="2522.84">3254 3145 11055 0,'-3'0'976'0,"-1"2"-784"0,2-1-192 0,1 0 0 0,-1 2 1008 0,-2 2 144 0,-1 2 48 0,-5 4 0 0,-6 9 848 0,-4 6 160 0,-5 13 32 0,-3 9 16 15,-2 8-336-15,-1 6-80 0,1 2-16 0,2 1 0 16,3 1-400-16,2 1-80 0,3-5 0 0,5 1-16 16,3 0-464-16,4-3-96 0,4 0 0 0,5-8-16 15,3-5-192-15,3-6-48 0,-7-41 0 0,22 69 0 0,-22-69-48 16,24 58-16-16,-24-58 0 0,28 53 0 0,-28-53-160 15,38 54-32-15,-38-54-16 0,42 50 0 16,-42-50-96-16,0 0-16 0,60 55 0 0,-60-55 0 0,0 0-128 0,56 43 0 16,-56-43 144-16,0 0-144 0,0 0 0 0,55 36 0 15,-55-36 0-15,0 0 0 16,0 0-400-16,0 0-112 0,0 0 0 0,0 0-17840 0</inkml:trace>
  <inkml:trace contextRef="#ctx0" brushRef="#br0" timeOffset="3089.69">6492 2843 11967 0,'0'0'1072'0,"0"0"-864"0,0 0-208 0,0 0 0 0,0 0 1072 0,0 0 160 0,0 0 48 0,59 38 0 0,-59-38 1616 0,52 41 336 0,-52-41 64 0,55 55 16 0,-55-55-1200 0,52 66-224 15,-52-66-48-15,53 87-16 0,-28-36-800 0,2 2-176 16,1 7-16-16,1 2-16 0,2 4-432 0,0-2-96 16,0-8-16-16,0-2 0 0,-1-5-272 0,-30-49 0 15,56 94 128-15,-56-94-128 0,55 90 0 0,-55-90 160 16,55 97-160-16,-28-46 128 0,-3-1 128 0,-3-4 32 0,-5 0 0 0,-16-46 0 16,20 80-16-16,-16-40 0 0,-1-2 0 0,-5 0 0 15,-1-4-16-15,-2-2-16 0,-4-1 0 0,-2-2 0 16,0-4 0-16,-3-2 0 0,-2-6 0 0,0-5 0 0,-1-2-240 0,-1-4-192 15,0-5 48-15,1-2-18864 0</inkml:trace>
  <inkml:trace contextRef="#ctx0" brushRef="#br0" timeOffset="4077.05">8783 3568 15663 0,'0'0'1392'0,"1"-2"-1120"0,1 2-272 0,-1 0 0 0,0 0 1456 0,2 0 224 0,2-1 48 0,3 1 16 0,3 0 464 0,-11 0 96 0,0 0 0 0,0 0 16 16,75 5-624-16,-75-5-128 0,0 0-32 0,76 15 0 15,-76-15-480-15,57 9-96 0,-57-9-32 0,59 8 0 16,-59-8-416-16,71 7-64 0,-71-7-32 0,78 5 0 16,-78-5-160-16,82 2-16 0,-82-2-16 0,84-2 0 15,-84 2-48-15,95-4-16 0,-46 3 0 0,1-2 0 16,-1 1-16-16,2 1 0 0,0 1 0 0,-51 0 0 15,92 0-16-15,-92 0-128 0,79 0 192 0,-79 0-64 0,71 1 0 0,-71-1-128 16,63 0 192-16,-63 0-64 16,57 2 64-16,-57-2 0 0,52 1 0 0,-52-1 0 0,0 0 0 0,65-3 16 15,-65 3 0-15,0 0 0 0,51-5-208 0,-39 0 176 16,1 3-176-16,-3-3 160 16,-1 1-160-16,-2 0 0 0,-5 0 144 0,1-2-144 0,0 2 0 0,-3 1 0 15,-1-1 0-15,-4 1 0 0,0 1-208 0,-2 1-112 0,-2 0-32 0,-3 1 0 31,0 0-608-31,-3 1-112 0,-4 2-16 0,0 1-17376 0</inkml:trace>
  <inkml:trace contextRef="#ctx0" brushRef="#br0" timeOffset="4679.5">8911 3309 8287 0,'-2'-1'736'0,"0"-1"-592"0,1 2-144 0,-1 0 0 0,2 0 1376 0,-1 0 240 0,-1 0 48 0,0 0 16 0,-1 2 1936 0,-3-1 384 0,-2 3 80 0,-4 1 16 0,-2 3-1280 0,-1 1-240 0,-2 3-48 15,-3 1-16-15,0 4-1328 0,-1-2-272 16,0 5-48-16,0-1-16 0,-2-1-464 0,2 0-80 15,1-1-32-15,2-1 0 0,2-2-80 0,2-3-32 0,0-1 0 0,3-1 0 16,1-2-32-16,3 0 0 16,0-2 0-16,2 1 0 0,3 0-128 0,0-2 160 0,2 0-160 0,3 0 160 15,1 2-160-15,-4-6 0 0,0 0 144 0,0 0-144 16,0 0 128-16,67 34-128 0,-67-34 128 0,0 0-128 16,67 27 0-16,-67-27 0 0,0 0 0 0,65 24 128 15,-65-24-128-15,0 0 0 0,72 20 0 0,-72-20 0 16,60 12 0-16,-60-12 0 0,59 13 0 0,-59-13 0 0,55 9 0 0,-55-9 128 15,0 0-128-15,71 8 128 0,-71-8 64 0,0 0 32 16,55 1 0-16,-42-1 0 16,-3 0 32-16,-2-1 16 0,-2 1 0 0,-1-1 0 15,-2 1 48-15,-3 0 0 0,2-2 0 0,-4 2 0 16,1 0-144-16,-2 2-32 0,-1-2 0 0,-1 2 0 16,0 0-144-16,-2 1-144 0,1-1 144 0,-1 1-208 15,1 0-496 1,-1 0-80-16,0 1-32 0,-1-1-12688 0,1 1-2528 0</inkml:trace>
  <inkml:trace contextRef="#ctx0" brushRef="#br0" timeOffset="5311.9">10177 3306 14735 0,'-3'-3'1312'0,"2"2"-1056"0,1 1-256 15,0 1 0-15,1 1 2240 0,1-2 400 0,-1 1 80 0,1 2 16 0,2 1-80 0,-4-4-16 0,0 0 0 0,0 0 0 0,0 0-1152 0,62 36-224 0,-62-36-48 0,0 0-16 16,69 21-528-16,-69-21-96 0,59 11-32 0,-59-11 0 16,68 10-176-16,-68-10-48 0,71 7 0 0,-71-7 0 0,72 9-112 0,-72-9-16 15,68 7-16-15,-68-7 0 16,62 7-176-16,-62-7 192 0,55 8-192 0,-55-8 192 16,0 0-48-16,58 13 0 0,-58-13 0 0,0 0 0 0,0 0 32 0,0 0 0 15,0 0 0-15,0 0 0 0,0 0 96 0,-6 41 32 16,-12-31 0-16,-5 2 0 0,-1 1-16 15,-8 4 0-15,-6 6 0 0,-5 1 0 0,2 1-128 0,0 1-32 16,0-2 0-16,5 0 0 0,5-2-128 0,5-2 0 16,5-3 0-16,1 0 0 0,2-2 0 0,1 2 0 15,-2 0 0-15,4 0 0 0,-1-3 0 0,2 1 0 0,0-4 0 0,1 0 0 0,2 0 0 16,0-2 0-16,1-1 0 16,1 0 0-16,2-3-192 0,2-1 16 15,1-1 16-15,-1-1 0 16,4-1-336-16,-1-2-64 0,2-1-16 0,-1-1-12576 15,2 1-2528-15</inkml:trace>
  <inkml:trace contextRef="#ctx0" brushRef="#br0" timeOffset="6050.84">12224 2631 3679 0,'4'0'320'0,"-2"-1"-320"0,-2 1 0 0,-2 0 0 0,1 0 368 0,-1 0 0 0,2-2 0 0,-1 2 0 0,0 0 768 0,-2 2 144 0,-1 0 48 0,-1 3 0 0,-2 0 240 16,0 2 48-16,-3 3 16 0,-2 2 0 16,-3 2 512-16,-1 3 96 0,-3 4 32 0,-2 4 0 15,0 5 160-15,-2 2 48 0,2 8 0 0,-2 1 0 0,5 1-992 0,0 1-192 16,2 0-32-16,1 3-16 16,2-1-544-16,0 7-128 0,0 9 0 0,5 4-16 0,1 1-320 15,5-4-64-15,5-6-16 0,2-8 0 16,-5-48-160-16,21 82 0 0,-21-82 0 0,32 65 128 0,-32-65 224 0,0 0 32 15,55 77 16-15,-55-77 0 0,0 0-96 0,61 64-32 0,-61-64 0 16,0 0 0-16,55 48-48 0,-55-48-16 0,0 0 0 0,0 0 0 16,57 34 0-16,-57-34 0 0,0 0 0 15,0 0 0-15,0 0-16 0,0 0 0 16,48 3 0-16,-46-6 0 0,3-2-192 0,-4 0 144 0,1-1-144 16,-1-1 128-1,-2 0-512-15,1 0-128 0,-2 0 0 0,1 0-18880 16</inkml:trace>
  <inkml:trace contextRef="#ctx0" brushRef="#br0" timeOffset="6714.26">12545 3114 14735 0,'5'-10'640'16,"-2"5"160"-16,1-1-640 0,1 2-160 0,-3 1 0 0,0 0 0 0,-1 0 1744 0,4-1 320 0,2-3 64 0,5-6 16 0,4 2-32 0,2-3-16 0,5 1 0 0,1-1 0 0,1 3-432 0,4 1-96 0,2 1-16 0,1 2 0 15,1 2-512-15,-1 2-96 16,-32 3-32-16,61 4 0 0,-61-4-384 0,0 0-80 16,75 28 0-16,-75-28-16 0,0 0-208 0,51 51-32 15,-51-51-16-15,0 0 0 0,26 64-48 0,-26-64-128 16,0 0 192-16,3 62-64 0,-7-38 16 0,-6 0 0 0,-4 0 0 0,-4 0 0 15,-5 0 32-15,-2-2 0 16,-5 3 0-16,-3-4 0 0,-1-2 16 0,-1 0 16 0,-2-2 0 16,4-3 0-16,0-1 112 0,5-2 32 15,5-4 0-15,6-3 0 0,5-2-96 0,3-2-32 0,3-2 0 0,4-1 0 16,2 1-224-16,4-3 0 0,3 1 0 0,3-3 0 16,5 0 0-16,4 0-192 0,3-2 16 15,5 2 0-15,3 0-80 0,4 2 0 0,2 0-16 0,3 3 0 16,-39 2 16-16,76 0 16 0,-76 0 0 0,80 8 0 0,-80-8 80 15,75 16 16-15,-75-16 0 0,57 24 0 0,-57-24 144 0,0 0-160 0,45 56 160 0,-45-56-160 32,0 0 160-32,1 64 0 0,-12-43 0 0,-3 0 0 0,0 0 0 0,-3-1 144 15,-2 1 0-15,-3-1 0 16,-2 0 160-16,14-9 16 0,-1-2 16 0,-1-2 0 16,0 1 160-16,-2 1 16 0,-3-1 16 0,-9 3 0 0,-6 2-64 15,-8 1-16-15,-4-1 0 0,2-2 0 0,4-2-448 16,4-4 0-16,3 0-128 0,8-4 128 15,6-1-704-15,7 0-48 0,8-1 0 0,2-1-12736 16,4-1-2544-16</inkml:trace>
  <inkml:trace contextRef="#ctx0" brushRef="#br0" timeOffset="7087.84">13525 3487 3679 0,'1'2'320'0,"1"-2"-320"0,1 1 0 0,-2 0 0 0,1 1 2768 0,-1-1 496 0,0 2 80 0,-1-3 32 0,0 0 1856 0,0 0 368 0,0 0 80 0,61 51 16 16,-61-51-3312-16,0 0-656 0,57 45-128 0,-57-45-16 15,0 0-896-15,56 44-176 0,-56-44-48 0,0 0 0 16,59 41-176-16,-59-41-32 0,0 0-16 0,58 39 0 0,-58-39-240 0,0 0 144 16,0 0-144-16,53 39 128 0,-53-39-128 15,0 0 0-15,0 0 0 0,65 31 0 16,-65-31 0-16,0 0 0 0,0 0 0 0,0 0 0 15,59 24-144-15,-53-23-64 0,-1 0-16 0,-2-2 0 16,0 1-864-16,-3-3-192 0</inkml:trace>
  <inkml:trace contextRef="#ctx0" brushRef="#br0" timeOffset="7342.67">13921 3390 22111 0,'0'-9'1968'0,"0"5"-1584"0,1 1-384 0,0 2 0 0,-1 1 1152 0,-1 0 160 0,0 1 32 0,-1 2 0 0,-2 3 1168 0,-5 5 240 0,-2 9 64 0,-4 2 0 0,-4 5-1584 0,-1 1-304 15,1 2-64-15,-2 1-16 16,1 0-400-16,0-1-64 0,0-2-32 0,2-2 0 16,2-2-144-16,2-2-16 0,1-2-16 0,1 0 0 0,0-3-176 15,3-2 192-15,-1 1-192 0,1-2 192 16,1-3-192-16,1-2 0 0,1-1 0 0,2-4 0 0,0 1-272 0,1-3-48 15,1 0 0-15,1-2-12032 16,2 0-2400-16</inkml:trace>
  <inkml:trace contextRef="#ctx0" brushRef="#br0" timeOffset="7903.88">14503 3244 31327 0,'7'-10'2784'0,"-3"5"-2224"0,0 0-560 0,2 0 0 0,-1 0 1248 0,0 3 144 0,-1-4 16 0,3-3 16 0,4-5 48 0,2-4 0 0,3-5 0 0,-1-3 0 0,-1 2-944 0,-4 0-176 0,0 2-32 0,-4 1-16 0,-1 1-144 0,-2 2-32 16,-1 2 0-16,-1 1 0 15,-1 2 128-15,0 3 32 0,0 2 0 0,1 1 0 16,-1 3-16-16,2 2 0 0,1 2 0 0,-1 3 0 16,1 1-144-16,-1 5-128 0,-1 2 144 0,0 2-144 15,-1 1 144-15,0 3-144 0,-1 4 128 0,-2 3-128 16,0 3 0-16,1 2 0 0,-3 5 128 0,3 5-128 16,-3 4 0-16,2 5 0 0,2 0 0 0,0-1 0 15,2-2 0-15,-1-45 0 0,4 76 0 0,-4-76 0 16,10 60 0-16,-10-60 0 0,0 0 0 0,14 66 0 15,-14-66 0-15,0 0 0 0,0 0 0 0,20 62 0 16,-20-62 0-16,0 0 0 0,0 0 0 0,0 0 0 16,20 60 0-16,-17-50 0 0,0-2 0 0,-3 1 0 0,1-2-320 0,-1 0 48 15,0-2 16-15,1 0 0 16,-1-1-304-16,0-1-48 0,0-2-16 0,-1 0 0 16,1-1-1040-16,0 0-192 0</inkml:trace>
  <inkml:trace contextRef="#ctx0" brushRef="#br0" timeOffset="8164.5">14346 3811 34319 0,'-7'-5'752'0,"4"4"144"0,2 0 48 0,1 1 32 0,1-2-784 0,0 2-192 0,1 0 0 0,1-1 0 0,4-1 1488 0,3 1 256 0,-10 1 48 0,0 0 16 0,53-3-992 0,-53 3-208 0,48-1-32 0,-48 1-16 0,57-2-144 0,-57 2-32 16,63-1 0-16,-63 1 0 0,67-2 96 0,-67 2 16 15,63-1 0-15,-63 1 0 16,65 0-112-16,-65 0-32 0,60-1 0 0,-60 1 0 0,48-2-160 0,-48 2-16 16,39-1-16-16,-39 1 0 0,34-3-160 0,-20 2 0 0,-3-1 0 0,-1 1 0 31,-3-1-640-31,-1 1-128 0,-2-1 0 0,-1 0-19712 16</inkml:trace>
  <inkml:trace contextRef="#ctx0" brushRef="#br0" timeOffset="8576.09">14795 2586 16575 0,'3'-4'736'0,"0"2"160"0,1 1-720 0,-1 1-176 16,0 0 0-16,-1 0 0 0,1 1 3488 0,4 2 672 0,3 1 128 0,-10-4 16 0,0 0-1552 0,55 30-304 0,-55-30-64 0,0 0-16 0,69 54-1552 0,-69-54-320 0,54 49-64 0,-54-49-16 15,65 66-96-15,-65-66-32 0,74 77 0 0,-74-77 0 16,72 75-64-16,-72-75-16 0,48 53 0 0,-48-53 0 15,52 64-64-15,-52-64-16 0,59 87 0 0,-59-87 0 16,54 101 0-16,-31-48 0 0,-4 2 0 0,-5 3 0 16,-2-3 16-16,-4-2 0 0,-4-7 0 0,-2 0 0 15,-4-4 16-15,0-2 0 0,-3-4 0 0,-2 0 0 16,-1-1 176-16,-3-1 48 0,-1-3 0 0,-2-3 0 16,0-2 176-16,0-1 32 0,0-2 16 0,0-5 0 0,1-2-112 15,2-7-32-15,2-2 0 0,2-2 0 0,1-4-464 16,2-4-208-16,0-1 16 0,3-3 0 15,1 0-816-15,-2-2-144 0,2 0-48 0,-1-3-20048 16</inkml:trace>
  <inkml:trace contextRef="#ctx0" brushRef="#br0" timeOffset="11690.27">6144 4507 911 0,'0'-1'0'0,"-1"-1"0"0,1 2 0 0,0 0 0 0,0 2 768 16,0-2 64-16,0 0 0 0,0 0 16 0,0 1 752 0,-2-1 128 0,2 3 48 0,-1-2 0 0,1 2 128 0,-2 1 16 0,1 1 16 0,0-1 0 16,-2 2-272-16,0 1-48 0,0 2-16 0,0 4 0 15,0 0-544-15,1 1-112 0,-1-1-32 0,0 1 0 16,2 0-336-16,1 0-64 0,0-3 0 0,1 4-16 16,0 0-160-16,1 1-16 0,-1-2-16 0,1 0 0 15,-1 1 16-15,0 1 16 0,1 0 0 0,-2-1 0 16,1-2 832-16,-1 1 176 0,2 0 16 0,-2-3 16 15,0-1-1600-15,0 0-320 16,-2 3-64-16,2 1-16 0,-1 1 624 0,1 2 288 0,-2 2-32 0,2-1 0 16,0 1-80-16,0-1-32 0,0 0 0 0,2 1 0 0,-2-1-144 0,0-2 0 15,-2 1 0-15,1-2 128 16,1 2-128-16,-1-1 160 0,-2-2-160 0,1 1 160 0,0-2-160 16,-1 1 192-16,1 0-192 0,-1-1 192 0,2 0-192 15,0-2 160-15,-1 0-160 0,1 1 160 0,1 0-160 0,-2 1 0 16,1-2 0-16,1 1 0 0,0-3 0 0,0 1 0 15,0 0 0-15,-1 0 0 0,1 0 0 0,0-2 0 16,0 1 0-16,-2-2 128 0,2 0-128 0,0 2 192 16,-1-1-192-16,-1 1 192 0,1-2-192 0,0 0 128 0,-2 0-128 0,1 0 128 15,1-2-128-15,-1 2 0 0,2-1 0 0,-1 1 0 16,0 0 0-16,-1 0 0 16,2 2 0-16,2-2 0 0,-2 0 0 0,0 0 0 15,1-1 0-15,0-1 0 0,1 1 128 0,-1-2 0 16,2 0 0-16,-1 1 0 0,-1-1 96 0,0-1 16 0,1 0 0 0,1-1 0 15,-3 1-64-15,1-1-16 0,0-1 0 0,1-1 0 0,-2 0-32 0,1 0-128 16,1 0 192-16,-1 0-64 0,0-1 16 0,2-1 0 16,0 1 0-16,0-2 0 15,1 0-16-15,0 0 0 0,1 0 0 0,-1 2 0 0,0-2-128 16,0 2 160-16,1 1-160 0,0-2 160 16,-1 1-160-16,2 1 0 0,1 0 0 0,0 0 0 15,0 0 0-15,3 0 0 0,-1 0 0 0,1-1 0 0,1 1 0 0,2 0 0 16,1 0 0-16,1-2 0 0,2 1 0 0,3-2 0 15,1 2 0-15,-1-2 0 16,0 1 0-16,0 1 0 0,-1-2 0 0,0 2 0 16,-5-1 0-16,1 1 0 0,1-1 0 0,-1 1 0 15,-2 0 0-15,1 1 128 0,0-2-128 0,0 2 0 0,-1 0 0 0,0-1 0 16,0 1 0-16,-1 0 0 0,2-2 0 0,-1 2 0 16,0-1 0-16,0 0 0 0,1-1 0 0,0 1 0 15,-1 1 0-15,-1-2 0 0,2 1 0 0,-1 1 0 16,3 0 0-16,-2-2 0 0,0 2 0 0,1 0 0 15,0 0 0-15,-3 0 0 0,-2 0 0 0,0 0 0 16,1 0 0-16,1 0 0 0,-1 0 0 0,2-1 0 16,-1 0 0-16,3-1 0 0,-3 1 0 0,1-1 0 15,-2 1 0-15,2 0 0 0,-2-1 0 0,2-1 0 16,1 2 0-16,-1-2 0 0,-2 2 0 0,0-1 0 0,2-1 0 0,0 2 0 16,-5 0 0-16,2-1 0 0,2 1 0 0,0-1 0 15,0 1 0-15,-1 0 0 0,2-2 128 16,-2 1-128-16,-1 1 0 0,1-1 0 0,2 0 0 0,2-1 0 0,2 0 0 0,0 0 0 15,0-1 0-15,2 1 0 16,-3-1 0-16,0 1 0 0,1 0 0 0,-3 0 0 0,-1 2 0 0,0 0 0 16,-2-1 128-16,2 2-128 15,-1 0 0-15,1 0 0 0,-2 2 0 0,2-1 0 16,0 2 0-16,1-2 0 0,0 2 0 0,0 0 0 0,0 0 0 0,0 1 0 16,0 0 0-16,-2-2 0 15,-5-1 0-15,1 0 0 0,1 2 0 0,2-1 0 16,2-1 0-16,1 0 0 0,0 1 0 0,3-1 0 15,1 1 0-15,-1-1 0 0,2 2 0 0,-2-2 0 16,0 2 0-16,1-3 0 0,0 2 0 0,1 0 0 16,-1 1 0-16,-1 0 0 0,-1-2 0 0,2 1 0 15,0 1 0-15,1-2 0 0,-1 1 0 0,0-1 0 0,4 2 0 0,0-2 0 16,1 2 0-16,1 0 0 16,1 0 0-16,-1 1 0 0,0 0 0 0,-1 0 0 15,-3-1 0-15,1 0 0 0,4 1 0 0,3 1 0 0,-1-3 0 0,2 1 0 16,-1 0 0-16,-1-2 0 0,-1 1 0 0,3-2 0 15,2 0 0-15,1 0 0 0,-1 0 0 0,0-2 0 16,2 2 0-16,4-1 0 0,-3 1 0 0,-1 0 0 16,3-1 0-16,-1 1 0 0,-2 0 0 0,1-2 0 15,1 2 0-15,-1-1 0 0,-3-1 0 0,0 1 0 16,-1-2 0-16,3 2 0 0,3-2 0 0,-1 0 0 16,2 2 128-16,0-1-128 0,-4-1 0 0,-3 2 0 0,0 0 144 0,-3 1-144 15,2-2 0-15,1 1 0 16,-3-1 0-16,1 0 128 0,0 0-128 0,-1 2 0 0,-6-1 0 0,-1 1 0 15,1-2 0-15,-9 2 0 16,-1-1 0-16,0 1 0 0,2 0 0 0,1 0 0 0,2 1 0 0,1-1 0 16,4 2 0-16,6 1 0 0,6-1 0 0,4 1 0 15,-4 1 0-15,1-1 0 0,4 1 0 0,-2 1 0 16,-2-1 0-16,-1 0 0 0,-3 0 0 0,-1 1 0 16,-2-3 0-16,0 3 0 0,1-2 0 0,2-1 0 0,1 0 0 0,-3-1 0 15,-1-1 0-15,-2 0 0 0,2 0 0 16,1-1 0-16,1-1 0 0,3 0 0 0,6-1 0 0,-1 1 0 15,-7-1 0-15,-3 1 0 0,-2-1 0 16,5 1 0-16,4-2 0 0,-1 1 0 16,3 1 0-16,-2-1 0 0,-2 0 0 0,-1 0 0 15,-2 0 0-15,-5 2 0 0,-3-1 0 0,0 2 0 0,2 0 0 16,1 0 0-16,1-1 0 0,2 1 0 0,2 1 0 0,3-1 0 16,-1 0 0-16,1 0 0 0,2 2 0 0,1-4 0 15,3 2 0-15,1 0 0 0,-1-1 0 0,-21 1 0 16,-2 0 0-16,1-1 0 0,4 1 0 0,-1 0 0 15,4-2 0-15,2 2 0 0,8 0 0 0,5 0 0 16,6 0 0-16,1 2 0 0,-1-2 0 0,-5 0 0 16,-2 0 0-16,-2 0 0 0,-4-2 0 0,1 2 0 15,-1-1 0-15,0-1 0 0,1 2 0 0,-18-1 0 16,-1 1 0-16,0-1 0 0,-1 1 0 0,4 0 0 16,0 0 0-16,3 0 0 0,8-2 0 0,6 2 0 15,-1 0 0-15,3 0 0 0,-1 2 0 0,-1-4 0 16,-3 2 0-16,-1 0 0 0,-1-1 0 0,-1-1 0 0,0 1 0 15,-1-2 0-15,-7 2 0 0,4-2 0 16,1-1 0-16,-3-1 0 0,-4 2 0 0,-7 2 0 0,1-2 0 0,-1 2 0 16,1-2 0-16,1 0 0 0,0 0 0 0,3 1 0 15,2-1 0-15,5 0 0 0,6 0 0 0,3-1 0 16,3 1 0-16,-1 2 0 0,-2-1 0 0,-3 1 0 16,-1 1 0-16,-2 0 0 0,-5 0 0 0,0-2 0 15,-2 2 0-15,1 0 0 0,-1-1 0 0,-1 1 0 16,-1 0 0-16,-4 0 0 0,1-1 0 0,-3 1 0 15,0-2 0-15,0 1 0 0,0-1 0 0,-1-1 0 16,1 1 0-16,-3-1 0 0,1 1 0 0,-1 0 0 16,0-1 0-16,-2 0 0 0,0 2 0 0,0-2 128 15,1 0-128-15,-2 0 0 0,0 0 0 0,-1 0 0 0,1 2 0 0,1-2 0 0,-4 2 0 16,2-2 0-16,1 0 0 0,-1 0 0 16,-2 0 0-16,1 1 0 0,-1 0 0 0,2-1 0 15,-2-1 0-15,2 1 0 0,-1 0 0 0,-2 2 0 16,1 0 0-16,-1-1 128 0,0 1-128 0,0-1 0 0,0 0 128 0,1 0-128 15,-1-1 0-15,0-1 144 0,0 1-144 0,0-1 0 16,0-2 128-16,0 2-128 16,0-2 0-16,0-1 0 0,0 0 144 0,0 0-144 0,-1-1 0 15,1-2 144-15,-1 1-144 0,-2-5 160 0,0-4-160 0,-1-5 160 16,-3-2-32-16,1 0 0 0,-1-1 0 0,-2 2 0 16,2 0 16-16,-1 1 0 15,1 2 0-15,0 3 0 0,1 1-16 0,-1 1-128 16,1 2 192-16,1 0-64 0,-2 0-128 0,0-4 192 15,-3-5-192-15,-2-4 192 0,0-1-192 0,-1-2 192 16,2 3-192-16,4 2 192 0,5 2-64 0,-1 4-128 0,1-1 192 0,-3 3-64 16,1 0 0-16,-2 0-128 0,4 0 192 15,-3 0-64-15,1 0-128 0,0 0 192 16,1 2-192-16,0-1 192 0,2 1-192 0,-2 0 128 0,0 3-128 0,2-2 128 16,1 1-128-16,0 2 0 0,0 1 144 0,-3 1-144 15,0-1 0-15,-1 0 0 0,1 1 0 0,0-1 128 16,0 1-128-16,1-1 0 0,0 0 0 0,-1 0 0 15,2 3 0-15,1 0 0 0,-1 0 0 0,1 0 0 16,-2-1 0-16,2 1 0 0,0 0 0 0,0 0 0 16,0 0 0-16,2-1 0 0,-2 1 0 0,1 2 0 15,0 0 0-15,1 3 0 0,-1 0 0 0,2 2 0 16,0 0 0-16,-2 3 0 0,1-3 0 0,-1 1-128 16,-1 1-64-16,2 1-16 0,-2 0 0 0,1 1 0 15,-1 1-224-15,0 5-32 0,0 0-16 0,0-1 0 16,-1 3-544-16,1-2-128 0,-3 0 0 0,1-1-10832 15,-1-1-2160-15</inkml:trace>
  <inkml:trace contextRef="#ctx0" brushRef="#br0" timeOffset="12296.22">12689 4329 11743 0,'0'-3'512'0,"0"2"128"0,0-1-512 0,0 1-128 0,-2 0 0 0,1 1 0 0,-2 0 1408 0,2-2 272 0,-1 2 48 0,-1 0 16 0,-1 2 48 0,0 2 16 15,-2 2 0-15,-2 2 0 0,-1 3-720 0,-2 5-160 0,0 2-32 0,-5 5 0 16,2 2-400-16,-1 3-96 0,-1 2-16 0,2 0 0 0,1-1-192 0,1-3-32 15,2-3-16-15,3-5 0 0,1-4 48 0,2-1 16 16,-1-3 0-16,4-3 0 0,0 0 416 0,1-4 80 16,1-2 0-16,2-2 16 0,1-2-48 0,2-1-16 15,2-4 0-15,1-1 0 0,2-3-448 0,2 0-80 16,-1-3-128-16,1 0 176 0,0-1-368 0,-2-1-64 16,0 2 0-16,-2 4-16 15,-3 1-320-15,1 0-64 0,0-4-16 0,0-3 0 16,-2 0-16-16,2 0 0 0,-1 0 0 15,0 3 0-15,-1 0 368 0,0 4 64 0,-3 1 0 0,1-1 16 16,3 0 240-16,0-4 0 0,1-1 0 0,0-2 0 0,-2 3 192 0,0 4-32 0,-1 3 0 0,-1 2 0 16,1 1 608-16,0 1 112 15,0 3 16-15,-1 5 16 0,0-3-112 0,0 1-32 16,0 2 0-16,0 0 0 0,-1 1-320 0,3 2-64 0,2 4 0 0,3 3-16 16,-10-15-160-16,0 0-16 0,0 0-16 0,59 72 0 15,-59-72 16-15,0 0 16 0,61 50 0 0,-39-36 0 16,2-2 208-16,0-2 32 15,2 0 16-15,-2-1 0 0,-2-1-48 0,-1-2-16 16,-2-3 0-16,-2 0 0 0,-2-2-144 0,-2-1-16 16,-3 0-16-16,-2-1 0 0,-1-2-80 0,-2 1-16 0,-2-1 0 0,-3 1 0 15,0-1-128-15,-3 1 0 0,-2 2 0 16,0 0 0 0,-5-1-688-16,-1 2-112 0,-5 1-32 0,-1 1-17328 0</inkml:trace>
  <inkml:trace contextRef="#ctx0" brushRef="#br0" timeOffset="13167.07">6137 4524 5519 0,'-3'3'496'0,"0"1"-496"0,2 0 0 0,-1-1 0 0,1 1 1280 0,-3 2 144 0,-3 5 48 0,-6 8 0 0,-4 6 0 16,-3 2 16-16,-1 0 0 0,0-3 0 0,-2-2-192 0,2-2-32 16,0-1-16-16,1-4 0 0,2-1 96 0,1 0 0 15,0-2 16-15,3-2 0 0,2-2-336 0,4-2-64 16,1-2 0-16,0 0-16 0,0 0-448 0,1 1-96 16,1-2-16-16,0-1 0 0,1 1-384 0,3-1 128 15,-1-1-128-15,2-1 0 0,3-1 0 0,3-2 0 0,1 0-224 0,4-4 80 31,0 0-432-31,2-5-64 0,5 1-32 0,1-6 0 16,1-1-352-16,1-2-80 0,1-1-16 0,1-5 0 16,0 1-208-16,-2 0-32 0,0-2-16 0,-3 1 0 15,-2 2-64-15,-3 3-16 0,-4 3 0 0,-1 1 0 0,-4 3 928 0,-1 1 176 0,-3 2 32 0,0 2 16 16,0 1 1360-16,-2 2 272 0,-1 2 48 0,2 2 16 16,-2 2 752-16,0 2 160 0,-1 3 16 0,0 3 16 0,1 3-480 0,0 3-112 15,2 4-16-15,4 5 0 16,-3-23-656-16,0 0-144 0,29 73-32 0,-29-73 0 15,0 0-352-15,60 70-80 0,-60-70-16 0,0 0 0 16,80 55 64-16,-80-55 16 0,64 24 0 0,-33-16 0 16,-3-2 0-16,-1-3 0 0,-3-2 0 0,-2-1 0 15,-2 0-224-15,-3-3-48 0,-3 2-16 0,-2-2 0 16,-4 2-240-16,-2-1 144 0,-3 2-144 0,-2 0 128 16,-2 3-576-16,-4 0-128 0</inkml:trace>
  <inkml:trace contextRef="#ctx0" brushRef="#br0" timeOffset="18324.63">7870 6488 12895 0,'0'1'1152'0,"-1"-1"-928"0,1 0-224 0,1 0 0 0,-1 0 1552 0,2 0 272 0,-1 2 48 0,1-1 16 0,3 2 1488 0,-5-3 288 0,0 0 64 0,0 0 16 15,0 0-1696-15,40 48-352 0,-40-48-64 0,0 0-16 16,31 68-800-16,-31-68-176 0,14 53-16 0,-14-53-16 16,13 57-352-16,-13-57-80 0,12 63-16 0,-12-63 0 0,12 63-160 0,-12-63 0 15,8 50 0-15,-6-30 128 16,-2-20-128-16,0 34 0 0,-2-21 0 0,-1-3 0 15,-1-3 160-15,0-3-160 0,0 0 192 0,-2-1-192 16,2-3 352-16,-2-1-32 0,2-4-16 0,-2 0 0 16,2-5-16-16,1-1 0 0,0-1 0 0,2-3 0 0,-1-2-32 0,4-3-16 15,-1-1 0-15,1 0 0 0,0 1-64 16,1-4-16-16,0-3 0 0,1 2 0 0,1-1-160 16,2-1 128-16,0-1-128 0,0 0 128 0,3 1-128 0,-2 2 0 15,3 2 0-15,-1 2 0 0,2 2 0 0,0 4 0 16,1 2 0-16,1 3 0 0,-1 3 0 0,1 3 0 15,-14 4 0-15,0 0 0 0,0 0 0 0,0 0 0 16,71 28 0-16,-71-28 0 0,0 0-320 0,36 50 64 16,-36-50 16-16,23 48 0 0,-23-48-48 0,18 59-16 0,-18-59 0 0,17 61 0 15,-17-61 16-15,13 53 0 0,-13-53 0 16,7 46 0-16,-4-28 288 0,-3-2-192 0,0-2 192 0,-3-3-160 16,0-1 160-16,-1-2 0 0,0-1 0 0,-2-1 0 0,2-2 0 0,0-2 0 15,1-1 160-15,-1-1-160 16,1-3 256-16,0 1-32 0,0-4-16 0,2 0 0 15,-1-1-32-15,2-1-16 0,-1-2 0 0,0-2 0 16,-1 1-160-16,1-3 192 0,1 1-192 0,0-2 192 16,1-2-192-16,1-6 160 0,0-1-160 0,0-3 160 0,2 5-160 0,3-5 0 15,0-1 0-15,3-1 0 16,1 0 0-16,2 2 0 0,3 3-192 0,-1 1 192 16,2 2-240-16,1 4 80 0,1 2 16 0,-1 2 0 15,0 4 144-15,-18 9 0 0,0 0-144 0,47-7 144 0,-47 7-128 0,0 0 128 16,0 0-160-16,0 0 160 15,50 61-144-15,-50-61 144 0,7 51-128 0,-5-21 128 16,-2 1 0-16,0 1 0 0,-1-2 0 0,1-2 0 16,0 2 0-16,0-3 0 0,1-3 0 0,-1-2 0 0,2-2 128 0,-2-3 16 15,0-17 0-15,0 0 0 0,4 37 112 0,-4-37 32 16,0 0 0-16,0 0 0 0,0 0-128 0,0 0-32 16,0 0 0-16,0 0 0 0,0 0-128 0,0 0 0 15,0 0 0-15,0 0 0 16,0 0-608-16,0 0 0 0,0 0 0 0,0 0-12448 15,0 0-2480-15</inkml:trace>
  <inkml:trace contextRef="#ctx0" brushRef="#br0" timeOffset="18870.28">8828 6955 17503 0,'0'0'768'0,"0"0"176"0,0 0-752 0,0 0-192 0,0 0 0 0,38-12 0 0,-32 9 1856 0,2-3 352 0,-8 6 64 0,33-20 16 0,-13 5-176 0,-3 1-16 0,-1 0-16 0,-3 0 0 0,1 1-448 0,-4-1-96 0,0 1 0 0,-1-3-16 16,-2 1-560-16,-3-2-96 15,0-1-32-15,-2 1 0 0,-2-2-256 0,-3 1-48 0,-2 1-16 0,0 0 0 32,-4-1-48-32,-1 1-16 0,-1 1 0 0,-2 5 0 15,-1 1-144-15,-4 6-48 0,0 2 0 0,-1 5 0 0,5-1-112 0,-1 5-16 0,-4 2-128 0,-1 7 192 31,-1 2-192-31,0 5 0 0,3 1 0 0,-1 3 0 16,5 0 0-16,1 1 0 0,4 3-144 0,2 0 144 0,2 2-320 0,4-2 48 0,1-3 0 0,3-3 0 31,-3-25-128-31,12 41-32 0,-12-41 0 0,0 0 0 0,0 0 128 0,46 47 32 0,-46-47 0 16,0 0 0-16,0 0 272 0,56 3-160 0,-40-10 160 16,-1-2-128-16,-1 1 128 0,-1-2 0 15,0-3 0-15,-1 0 0 0,0 1 0 0,0-2 128 0,-2-1-128 16,-1 1 176-16,-1 0 80 0,-1-1 32 15,-1 1 0-15,-2-2 0 0,-1 2 96 0,-2 1 32 16,1 0 0-16,-2 4 0 0,0 0-16 0,0 2 0 16,-2-3 0-16,1 4 0 0,0 2-128 0,-1 3-16 0,1 1-16 15,-1 1 0-15,1 3-240 0,0 2 0 0,1 4 128 0,1 0-128 16,0 1 0-16,1 2 0 0,-2-13 0 0,0 0 0 16,14 45 0-16,-14-45 0 0,0 0 0 0,0 0 0 15,34 57 0-15,-34-57 0 0,0 0 0 0,0 0 0 0,0 0-144 0,58 41 144 16,-58-41 0-16,0 0-144 15,0 0 144-15,0 0 0 0,68 8 0 0,-68-8 0 16,0 0 0-16,43-8-128 0,-43 8 128 0,0 0 0 16,41-16-384-16,-29 10 0 0,-1-1 0 0,-1 2 0 15,-3-2-528 1,0 1-112-16,-1 0 0 0,-1 2-18320 0</inkml:trace>
  <inkml:trace contextRef="#ctx0" brushRef="#br0" timeOffset="19159.66">9276 6337 18431 0,'-2'-22'1632'0,"2"13"-1312"0,2 0-320 0,-2 3 0 0,1 2 2880 0,-1 1 496 0,2-1 96 0,-1 0 32 0,0-3-752 0,2 1-160 0,0 2-32 0,-1 3 0 0,0 6-1488 0,0 4-304 16,-2-9-64-16,0 0-16 0,10 58-272 0,-10-58-48 0,7 59-16 15,-3-25 0-15,2 4-48 0,-1 1-16 16,1 4 0-16,-2-4 0 0,0-2-144 0,1 1-16 15,0 0-128-15,-5-38 192 0,13 70-192 0,-13-70 0 16,10 55 128-16,-10-55-128 0,0 0 0 0,13 58 0 16,-13-58 128-16,0 0-128 0,0 0 0 0,8 42 0 0,-6-36 0 15,0-3 0-15,1-3 0 0,0-2 0 0,0 1 0 0,1-3 0 32,2-2-304-32,-3 0-96 0,1 1-32 0,-1-3 0 15,-1 1-592-15,-2 0-128 0</inkml:trace>
  <inkml:trace contextRef="#ctx0" brushRef="#br0" timeOffset="19397.99">9057 6686 32255 0,'-4'-6'1424'0,"2"3"304"0,2 0-1392 0,0 0-336 0,3 2 0 0,-2 0 0 0,2-1 1040 0,3 1 144 0,5-3 32 0,5-2 0 0,5 0 240 0,6-1 48 0,4 2 16 0,1-1 0 16,-1 0-688-16,-31 6-128 0,65-8-16 0,-65 8-16 15,61-9-64-15,-61 9-16 0,57-10 0 0,-57 10 0 16,52-8-160-16,-52 8-48 0,44-6 0 0,-27 3 0 16,-17 3-256-16,0 0-128 0,0 0 128 0,48 0-128 0,-41 0 0 0,-3 2-144 15,0-1 0-15,-1 1 0 16,-1 1-688-16,-2-2-144 0,-2 2-32 0,1-2-19216 16</inkml:trace>
  <inkml:trace contextRef="#ctx0" brushRef="#br0" timeOffset="19814.29">10057 6780 20271 0,'7'-15'896'0,"-4"5"192"0,0 0-880 0,-2 1-208 0,-1 4 0 0,0-1 0 0,-1 0 2048 0,-2-5 352 0,-1-6 80 0,-5-5 16 0,-2-2-976 0,-2 0-192 0,-2 4-48 0,-1 3 0 16,-1 4-208-16,-1 5-48 0,-1 1-16 0,0 4 0 16,-1 3 16-16,0 1 16 0,0 5 0 0,2 1 0 15,1 1-656-15,0 4-144 0,3 0-32 0,1 3 0 0,5 0-16 0,-1 3-16 16,5 2 0-16,3 4 0 0,1-24-176 0,5 51 160 15,-5-51-160-15,19 51 160 0,-19-51-160 0,0 0 0 16,46 64 144-16,-46-64-144 16,0 0 128-16,61 43-128 0,-61-43 128 0,0 0-128 0,65 23 272 15,-65-23-16-15,0 0 0 0,65 7 0 0,-65-7 64 0,0 0 16 16,58 1 0-16,-58-1 0 0,0 0-160 0,52 3-48 16,-52-3 0-16,0 0 0 0,0 0-128 0,59 7 0 15,-59-7 0-15,0 0 0 16,0 0-928-16,0 0-64 0</inkml:trace>
  <inkml:trace contextRef="#ctx0" brushRef="#br0" timeOffset="20300.08">10284 6202 30399 0,'6'-17'1344'16,"-3"9"288"-16,0 0-1312 0,-2 0-320 0,1 6 0 0,-2-1 0 0,0 0 1856 0,0 0 288 0,1-3 64 0,0 2 16 0,1 3-960 0,-1 4-192 0,1 5-48 0,-2-8 0 16,0 0-528-16,10 52-112 0,-10-52-32 0,9 65 0 0,-4-22-64 0,-1 3-16 15,2 5 0-15,-4 2 0 16,3 0-272-16,-1-5 128 0,0-7-128 0,-4-41 0 16,10 75 0-16,-10-75 0 0,11 62 0 0,-11-62 0 15,12 53 0-15,-12-53 0 0,0 0 0 0,12 59 0 16,-12-59 0-16,0 0 0 0,0 0 0 0,5 46 0 15,-5-46 0-15,0 0 128 0,0 0-128 0,0 0 0 16,0 0 224-16,0 0-64 0,0 0-16 0,8-5 0 0,-7-5 32 0,2-1 0 16,-1-2 0-16,-1-3 0 15,0 2 16-15,1-1 0 0,-1-2 0 0,1-2 0 16,-1-3-48-16,2-1 0 0,0 1 0 0,1 0 0 0,0 1-144 0,3-1 0 16,3-1 0-16,2 0 0 0,2 5-288 0,-2 2-32 15,1 5-16-15,3 1 0 0,-1 7 48 0,-15 3 16 0,0 0 0 0,54 10 0 16,-54-10 128-16,0 0 144 15,0 0-208-15,69 57 80 0,-69-57 128 0,0 0 0 16,47 69 0-16,-47-69-128 0,27 52 128 0,-27-52 0 16,0 0 0-16,42 65 128 0,-42-65 192 0,0 0 32 15,0 0 16-15,51 54 0 0,-51-54 96 0,0 0 32 16,0 0 0-16,0 0 0 0,0 0-288 0,0 0-48 0,0 0-16 16,0 0 0-16,52 25-144 0,-51-27-176 0,-1-3 48 0,-1 1 0 31,0 1-800-31,-1 1-160 0</inkml:trace>
  <inkml:trace contextRef="#ctx0" brushRef="#br0" timeOffset="21830.62">7035 8379 10127 0,'-1'-2'896'0,"0"-1"-704"0,1 0-192 0,0 2 0 0,0-1 1200 0,0-1 208 0,0-2 32 0,0-5 16 0,0-3 1376 0,0-2 288 0,0-2 48 0,0 1 16 15,-2 2-512-15,-1 0-112 0,1 2 0 0,-3 3-16 16,0 0-960-16,-2 3-192 0,-1 4-48 0,-3 0 0 0,-2 2-768 16,-3 3-144-16,-3 1-48 0,-1 5 0 15,-2 1-160-15,-2 4-32 0,1 1-16 0,2 1 0 0,4-1-176 0,-3 5 160 0,-1 7-160 0,1 3 160 16,5 2-160-16,1 2 0 15,4 4 0-15,3 5 0 0,5 0 0 16,4 0 0-16,5-2 0 0,-7-41 0 0,21 72 0 0,-21-72 0 16,35 62 0-16,-35-62 0 0,43 51-128 0,-43-51 128 15,0 0 0-15,65 49 0 0,-65-49 0 0,0 0 0 16,69 24 0-16,-69-24 0 0,0 0 0 0,63 5 192 16,-63-5-64-16,0 0 0 0,53-10 80 0,-38 4 16 15,1-2 0-15,-1-1 0 0,-2 1-96 0,-2-1-128 16,1 1 176-16,-4-1-176 0,1 2-144 0,-4-1-144 15,2 2-32-15,-1-1-12688 0,-2 3-2544 16</inkml:trace>
  <inkml:trace contextRef="#ctx0" brushRef="#br0" timeOffset="22574.91">7285 8552 17503 0,'2'-6'768'0,"-2"3"176"0,1 1-752 0,-1 0-192 0,0 2 0 0,-1 0 0 0,-1 2 2576 0,1 0 496 0,-2 3 80 0,0 3 32 0,1 5-656 0,-1 2-128 0,1 4-32 0,2 0 0 15,2 1-1168-15,-2-20-240 0,7 40-64 0,-7-40 0 16,0 0-512-16,21 55-128 0,-21-55 0 0,0 0-16 16,0 0-240-16,47 51 144 0,-47-51-144 0,0 0 128 15,0 0 0-15,59 24-128 0,-59-24 192 0,0 0-64 0,55 4-128 0,-55-4 128 0,35-8-128 16,-19 2 128-16,-1-1-128 0,0-2 0 15,-3-2 0-15,1 0 0 0,-2-3 0 0,-1-1 128 16,-1 1-128-16,-2-1 0 0,-2-2 192 0,-2-3-32 16,-3 0-16-16,-3-1 0 0,-1-1 128 0,-4-3 32 0,-2 1 0 0,-4 3 0 15,-1 3-48-15,-4-2 0 16,-5 2 0-16,-2 4 0 0,4 1-32 0,-5 4-16 16,-1 2 0-16,-2 3 0 0,4 3-80 0,1 4-128 15,0 2 176-15,2 2-176 0,3 3 0 0,3 1 0 16,3 2 0-16,6 3 0 0,3 1 0 0,4 0-224 0,4 2 64 0,-3-19 16 0,0 0-192 0,35 58-48 15,-35-58 0-15,0 0 0 16,72 38-16-16,-72-38-16 0,68 10 0 0,-68-10 0 16,79-2 144-16,-38-6 16 0,0-1 16 0,-3-3 0 0,-1 1 240 0,-5 0 0 15,1 1-160-15,-3 3 160 0,-30 7 0 0,59-7 0 16,-59 7 0-16,0 0 0 16,73 11 0-16,-73-11 0 0,0 0 0 0,0 0 0 15,67 45 144-15,-67-45-144 0,0 0 160 0,22 50-160 16,-22-50 0-16,0 0 0 0,7 49 0 0,-9-33 0 0,-1-4-160 0,0 0 160 15,-3-1-128-15,2-3 128 16,-2 1 0-16,2-3 144 0,-1-2 0 0,0-1 0 16,1-3 224-16,0-2 32 0,0-2 16 0,1-2 0 15,0 2-64-15,0-3-16 0,0-1 0 0,2-1 0 16,-1-1-144-16,1 0-16 0,1-2-16 0,0-3 0 16,3 0-160-16,0-2 192 0,1-3-192 0,2 0 192 15,2 1-192-15,2-4 0 0,3-2 144 0,1 1-144 0,0 4 0 16,0 1 0-16,2 2 0 0,2 2 0 0,0 2-128 0,1 2 0 15,-2 5 0-15,-3 2 0 0,0 1-48 0,-14 3 0 16,0 0 0-16,0 0 0 0,0 0-80 0,65 52 0 16,-65-52-16-16,0 0 0 0,25 64 64 0,-25-64 16 15,12 59 0-15,-12-59 0 0,7 58 192 16,-7-58 0-16,5 48 0 0,-2-24 0 0,-3-24 0 16,9 41 0-16,-7-24 0 0,-2-17 0 0,0 0 0 0,0 0 0 15,15 48 0-15,-13-41 0 0,1-1 0 0,0-2 0 16,0 0 0-16,0-2 0 15,1-1-320-15,0-2-112 0,2-2-16 0,-2-1-18320 0</inkml:trace>
  <inkml:trace contextRef="#ctx0" brushRef="#br0" timeOffset="23550.01">8442 8132 29487 0,'2'-20'2624'0,"-1"12"-2112"0,2 1-512 0,-2 1 0 0,1 3 2192 0,-2 3 336 16,1 2 64-16,2 1 16 0,1 4-1136 0,-4-7-208 0,0 0-48 0,19 65-16 0,-19-65-784 0,11 75-160 0,-7-26-16 0,0 12-16 0,2 9-224 0,1 10 176 0,-3 1-176 0,2-4 160 0,-2-4-160 0,2-9 0 0,-2-9 0 0,2-1 0 16,0-5-496-16,1-4 32 15,-7-45 0-15,11 75 0 0,-11-75 304 0,11 61 160 0,-11-61-160 0,7 51 160 16,-7-51 0-16,0 0 0 0,4 59 0 0,-4-59 0 15,0 0 0-15,5 44-192 0,-5-44 192 0,0 0-192 0,0 0-112 0,0 0-16 16,0 0 0-16,0 0 0 16,0 0-112-16,0 0-16 0,0 0-16 0,0 0 0 0,0 0 240 0,56 1 48 15,-53-13 16-15,-2-5 0 0,-1-3 160 0,-2-1-192 16,-1-2 192-16,-3-4-192 0,1 0 192 0,-3-2 128 16,1-1-128-16,-3 0 176 0,2-1 256 0,0 3 48 15,-1 1 16-15,2 2 0 0,1 2-112 0,1-1 0 16,0 2-16-16,1 0 0 0,1 5-176 0,3 3-48 0,0 3 0 15,2 2 0-15,1 5 48 0,1 0 0 16,2 3 0-16,1 1 0 0,0 1 0 0,1 0 0 16,-8-1 0-16,0 0 0 0,0 0-192 0,0 0 160 15,0 0-160-15,68 24 160 0,-68-24-160 0,0 0 0 0,0 0 0 0,0 0 0 16,68 17 0-16,-54-17 0 0,-14 0 0 16,0 0 0-16,45-7 0 0,-31 3 0 0,2-4 0 0,1-1 0 15,-2 1 0-15,1-2 0 0,-1-2 0 0,-1 1 0 16,-1 1 0-16,0-2 0 0,-2-3 0 0,0 0 0 15,-1-1 176-15,-1 1-48 0,-2-1-128 0,-3 1 192 16,-2 1 48-16,-2-2 0 0,-3 2 0 0,0 0 0 16,-1 2 64-16,-1 1 16 0,0 3 0 0,1 1 0 15,-2 1-112-15,0 2-16 0,2 1 0 0,0 3 0 16,0 3-192-16,1 2 0 0,1 5 0 0,1 3 0 16,-1 4 0-16,2 3 0 0,0 2-128 0,2 5 128 0,-2-27-368 15,6 61 48-15,-6-61 0 0,7 49 0 16,-7-49-192-16,0 0-48 0,21 70 0 0,-21-70 0 15,0 0 32-15,0 0 0 0,59 55 0 0,-59-55 0 0,0 0 320 0,58 11 64 0,-58-11 16 0,40-6 0 16,-22 2 128-16,-1-3 0 16,-2-1 128-16,1-2-128 0,-2-2 208 0,-1 0-16 15,0-2-16-15,-2-2 0 0,0 0 80 0,-1 1 32 16,-2-3 0-16,0-1 0 0,-3 2 160 0,-1-4 48 0,-1 0 0 0,-1-5 0 16,-4 0 32-16,-3-1 16 15,-2 0 0-15,-3 0 0 0,-2 4-96 0,0 1 0 16,-1 1-16-16,-3 2 0 0,-1 4-192 0,0 2-48 15,-1 3 0-15,-4 3 0 0,-2 6-192 0,-3 1 0 16,-2 5 0-16,3 2 0 16,6 0-448-16,3 3 0 0,1 4 16 0,4 1 0 15,3-1 0-15,5 0 0 0,2 0 0 0,4-1 0 0,-2-13 48 16,0 0 16-16,0 0 0 0,0 0 0 0,54 42 176 0,-54-42 16 16,0 0 16-16,63 6 0 0,-63-6 16 0,48-3 0 0,-48 3 0 0,44-6 0 15,-44 6 144-15,37-10-192 0,-18 3 192 0,4-1-192 16,1-1 192-16,-1 1-128 0,-1-1 128 0,-1 4-128 0,-1 0 128 15,-20 5 0-15,0 0 0 0,61 3 0 16,-61-3 0-16,0 0 0 0,65 24 192 0,-65-24-64 16,0 0 64-16,48 50 32 0,-48-50 0 0,0 0 0 15,21 59 32-15,-21-59 16 0,0 0 0 0,9 57 0 16,-9-57-32-16,0 0-16 0,5 43 0 0,-5-43 0 16,0 0-224-16,0 0 0 0,6 43 0 0,-6-35 0 15,0-2-336-15,0 1-176 0,-1-1-16 0,-1 2-19248 16</inkml:trace>
  <inkml:trace contextRef="#ctx0" brushRef="#br0" timeOffset="24390.34">9766 8403 24879 0,'0'0'2208'0,"0"0"-1760"0,0 0-448 0,0 0 0 0,0 0 1360 0,0 0 192 0,0 0 48 0,47 50 0 0,-47-50-448 0,45 59-96 0,-45-59-16 0,44 64 0 0,-44-64-592 0,34 62-112 15,-34-62-16-15,0 0-16 16,33 75-112-16,-33-75-32 0,0 0 0 0,22 56 0 16,-22-56-32-16,0 0 0 0,0 0 0 0,0 0 0 0,14 51 192 0,-11-47 48 15,-2-1 0-15,0-3 0 0,1 0 96 0,-2-3 32 16,1-1 0-16,-1-3 0 0,2-1-48 0,-2-5-16 16,0 0 0-16,-2-2 0 0,1-2-80 0,1-3-16 15,-3 0 0-15,2-1 0 0,1 0-32 0,-2-3-16 16,2-2 0-16,2 0 0 0,-1 0-128 0,3 1-32 15,2 1 0-15,1 1 0 0,1 5-128 0,2 4 0 16,0 2 0-16,0 4 0 0,0 4 0 0,3 1 0 0,-1 3 0 16,-12 0 0-16,0 0-192 0,0 0 16 15,64 42 16-15,-64-42 0 0,0 0-32 0,42 67-16 0,-42-67 0 16,24 60 0-16,-24-60 64 0,17 62 16 0,-17-62 0 0,10 57 0 16,-10-57-48-16,9 48 0 0,-9-48 0 0,0 0 0 15,8 51-80-15,-6-43 0 0,-1-1-16 0,-1-2 0 16,0-4 416-16,-1-1 96 0,-1-3 16 0,1-2 0 15,-1-1 128-15,0-3 16 0,-1-3 16 0,0-2 0 16,0-3-96-16,2-2-32 0,1 1 0 0,0-2 0 16,0-1-96-16,2-2-32 0,1 2 0 0,0-3 0 15,3-1-160-15,-1-4 0 0,2 3 144 0,2-1-144 0,-1 3 0 0,2 1 0 16,2 3 0-16,0 3 0 16,2 3 0-16,-1 4-192 0,1 3 64 0,0 4 0 0,2 2 0 15,-16 1 0-15,0 0 0 0,0 0 0 0,61 27 128 0,-61-27-208 16,0 0 80-16,43 52 128 15,-43-52-160-15,0 0 160 0,33 78 0 0,-33-78-144 16,11 62 144-16,-11-62 0 0,9 55 0 0,-9-55 0 0,8 51 0 16,-8-51 0-16,0 0 0 0,16 59 0 0,-16-59-192 0,0 0-16 0,0 0 0 0,0 0 0 31,20 58-544-31,-16-51-96 0,0 2-32 0,0-2-17040 0</inkml:trace>
  <inkml:trace contextRef="#ctx0" brushRef="#br0" timeOffset="24849.43">10958 8834 8399 0,'14'-7'176'0,"-7"3"32"0,1 3 16 0,-4-2 32 0,0 0-256 0,-1 0 0 0,1 0 0 0,2-2 0 0,2-4 2880 0,4-2 512 0,-1-3 96 0,-3 0 32 16,-2-2-32-16,-2 1 0 0,-1-2 0 0,-3 0 0 0,0 0-1056 0,-4 0-224 0,-2 0-32 0,-2 0-16 15,-2 1-1184-15,-2 1-224 0,0 2-48 0,-4 2-16 16,2 1-256-16,-3 0-48 0,-1 2-16 0,-2 2 0 16,3 2-176-16,0 1-16 0,-1 4-16 0,-1 3 0 15,4 2-160-15,-2 4 0 0,1 4 0 0,2 3 0 16,3 3 0-16,2 0 0 0,4 2 0 0,3 1 0 16,2-2-464-16,0-21 16 0,0 0 16 0,17 64 0 31,-17-64-112-31,0 0-32 0,38 59 0 0,-38-59 0 0,0 0 48 0,0 0 0 0,70 42 0 0,-70-42 0 15,0 0 176-15,59 7 32 0,-42-8 16 0,-2-2 0 0,-2-3 304 16,-1-1 0-16,-3 0 0 0,0-1 0 0,-3 1 288 16,-1-2 16-16,1 1 0 0,-3 1 0 0,-1 0 64 0,0 1 16 15,-2-1 0-15,0 1 0 0,0 2-64 0,0 1-16 16,0 2 0-16,0-1 0 0,0 4 80 0,0 1 0 16,1 2 16-16,2 2 0 0,0 5-208 0,1-1-32 15,-4-11-16-15,0 0 0 0,0 0-144 0,0 0 0 16,45 57 0-16,-45-57-176 0,0 0-128 0,0 0-16 15,0 0-16-15,57 17 0 0,-43-19-48 0,0-1 0 16,0 0 0-16,-1-2 0 16,1 1-768-16,-3-2-144 0</inkml:trace>
  <inkml:trace contextRef="#ctx0" brushRef="#br0" timeOffset="25324.58">11337 8016 32255 0,'-2'-8'2864'0,"2"2"-2288"0,2 3-576 0,-1 5 0 0,-1 1 256 0,-1-2-48 0,-1 2-16 0,2 3 0 0,-1 5 432 0,1-11 80 0,0 48 0 16,0-48 16 0,4 73-416-16,-1-26-96 0,1 7-16 0,1 4 0 15,0 4-64-15,2 0-128 0,0-6 176 0,2 0-176 16,1-6 160-16,-10-50-160 0,18 87 128 0,-18-87-128 15,13 62 0-15,-13-62 0 0,0 0 0 0,17 60 0 16,-17-60 0-16,0 0 0 0,0 0 0 0,0 0 0 0,0 0 448 0,0 0 16 16,0 0 0-16,0 0 0 15,0 0 96-15,0 0 16 0,0 0 0 0,0 0 0 0,39-16-176 0,-34-4-16 16,0 0-16-16,1-1 0 0,-2-2 16 0,2-2 0 16,1-4 0-16,1 0 0 0,1-2-192 0,2 2-48 0,3 5 0 0,0 5 0 15,0 5-144-15,1 4 0 16,-1 4-160-16,0 7 160 0,-14-1-336 0,0 0 16 0,0 0 16 0,63 57 0 15,-63-57-112-15,0 0-32 0,48 73 0 0,-48-73 0 16,0 0-160-16,32 81-32 0,-32-81-16 0,8 56 0 16,-8-30 144-16,-1-4 16 0,-2 2 16 0,-3-1 0 15,0-2 288-15,-2-2 48 16,-2-1 16-16,-1-2 0 0,-1-4 752 0,-2 0 144 0,-1-3 48 0,-1-3 0 16,2-4 208-16,1-2 64 0,4-2 0 0,0-2 0 15,2-5-256-15,0 1-64 0,1-2 0 0,1-1 0 16,2-1-768-16,0 0-400 0,2 0 32 0,-1 1-13008 15,1 1-2592-15</inkml:trace>
  <inkml:trace contextRef="#ctx0" brushRef="#br0" timeOffset="25642.95">11999 8148 35007 0,'0'-16'3120'15,"0"4"-2496"-15,2 4-496 0,-2 6-128 0,0-1 496 0,0-3 80 0,0-7 0 0,0-4 16 0,0 1 240 0,1 6 64 0,1 11 0 0,-1 12 0 0,-1-13-512 0,0 0-112 0,14 77-16 0,-14-77 0 16,11 84-16-16,-5-35-16 16,-2 4 0-16,-1 4 0 0,1 8 32 0,-4 0 16 0,-1 2 0 0,-2-9 0 15,2-9-272-15,-1-8 0 16,1-6 128-16,0-6-128 0,1-4 0 0,0-2 0 0,0-23 0 0,0 0 0 15,1 48-128-15,-1-37 128 0,1-2 0 0,1-2-144 16,-2-3 144-16,1-1-208 0,1-2 80 0,-1-1 128 16,0 0-416-16,2-3 32 15,0-1 16-15,0-2 0 16,0 2-1312-16,0-1-272 0,-1-1-48 0,1-3-14256 0</inkml:trace>
  <inkml:trace contextRef="#ctx0" brushRef="#br0" timeOffset="26007.07">12272 8666 15663 0,'10'-4'1392'0,"-3"3"-1120"0,0-1-272 0,-1 1 0 0,-2 1 1824 0,-1 0 304 0,1 1 64 0,4 1 16 0,-8-2-800 0,0 0-176 0,51 7-16 0,-51-7-16 15,40 1-624-15,-22-4-112 0,-1 0-16 0,2-4-16 0,-1 0 288 0,0-3 64 16,-1 2 16-16,-1-3 0 15,-1-2 512-15,-3-1 96 0,-1 0 32 0,-4 0 0 16,-1-2-432-16,-4 0-96 0,-2 2-16 0,-1 0 0 16,-2 0-368-16,-2 0-80 0,-2-2 0 0,-5 2-16 0,1 0-112 0,-5 0 0 0,-5 0-16 0,-1 3 0 15,-2 4-16-15,-5 4 0 16,0 6 0-16,-1 2 0 0,0 6-288 16,3 5 0-16,2 4 0 0,5 5 0 0,6 9 0 15,6 3 0-15,6 2-176 0,2 1 176 0,0-40-128 0,7 79 128 16,-7-79 0-16,13 79 0 0,-13-79 0 0,17 60-128 15,-17-60 128-15,0 0 0 0,55 69 0 0,-55-69 0 16,55 32 0-16,-55-32 0 0,64 20 0 0,-64-20 0 0,65 11 0 0,-65-11-160 31,59 3-336-31,-59-3-64 0,54-4-16 0,-30 0 0 16,-2-1-496-16,-2 0-96 0,0-1-32 0,-5 1-16160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17:07:40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3286 4756 10127 0,'0'0'896'0,"2"-2"-704"0,-1 2-192 0,0-1 0 0,1 0 800 0,-1-2 128 0,2-2 32 0,4-2 0 0,2-1 1312 0,3-5 272 0,4-2 48 0,1-2 16 16,3-2-672-16,1-2-128 0,1-1-16 0,1-1-16 0,0 0-448 0,-1 2-96 0,1 1-16 0,-1 2 0 31,2-2-400-31,-1 3-96 0,0 2-16 0,-1 1 0 16,2 2-272-16,0 2-64 0,-3 3-16 0,-21 7 0 0,0 0-80 0,67 0-16 0,-67 0 0 0,0 0 0 31,61 31 0-31,-61-31-16 0,0 0 0 0,45 64 0 15,-45-64-32-15,18 55 0 0,-14-22 0 0,-4-5 0 16,-4 0-32-16,-1-2-16 0,-5-1 0 0,-3 2 0 16,-4 1-32-16,-6 2 0 0,-3 1 0 0,-4-2 0 15,0 0-128-15,-2-1 192 0,-4-1-192 0,4-3 192 16,1-4-48-16,3-2 0 0,1-4 0 0,3-3 0 0,4-5-144 16,4-3 128-16,5-3-128 0,4 0 128 0,1-3-128 15,5-1 160-15,4-2-160 0,2-4 160 0,5 0-160 0,2-1 0 16,0 3 0-16,4-5 128 0,7-1-128 15,5-3 0-15,6 0-160 0,1 0 160 0,2 3-208 0,-2 4 48 16,-5 3 16-16,-30 7 0 0,65-3 144 0,-65 3-160 16,65 16 160-16,-65-16-160 0,0 0 160 0,80 52 0 15,-80-52 0-15,41 52-128 0,-41-52 128 0,30 59 0 16,-30-59 0-16,18 65 0 0,-12-31 0 0,-6-3 0 16,-3-1 0-16,-3-3 0 0,-1-4 0 0,-3-4 144 15,-1 0-144-15,-4-1 0 0,-5-1 304 0,-1-1-48 16,-1-4-16-16,3 0 0 0,-1-3 128 0,-3 0 16 15,-1-1 16-15,-1-1 0 0,-1 1-16 0,0-3-16 0,4-2 0 16,0 0 0-16,-1 0-176 0,1-3-48 16,2 0 0-16,3-2 0 0,1 1-144 0,4-2 0 0,0-1 0 0,4 1 0 15,1-1 0-15,1-1 0 0,3 3-224 0,2-3 80 32,1 3-464-32,4-1-96 0,2-2 0 0,2 3-12336 0,4-1-2448 0</inkml:trace>
  <inkml:trace contextRef="#ctx0" brushRef="#br0" timeOffset="413.09">4269 5006 2751 0,'0'1'256'0,"0"1"-256"0,0-1 0 0,0 0 0 0,2 1 2784 0,-1-1 512 0,1 4 96 0,2 0 32 0,-4-5 96 0,0 0 0 15,0 0 16-15,0 0 0 0,61 60-1360 0,-61-60-256 16,0 0-64-16,58 33-16 0,-58-33-528 0,0 0-96 0,69 34-32 0,-69-34 0 15,0 0-480-15,68 37-80 16,-68-37-32-16,0 0 0 0,62 40-336 0,-62-40-80 0,0 0-16 0,0 0 0 16,66 49-160-16,-66-49 0 0,0 0 0 0,0 0 128 0,0 0-128 0,62 40 0 15,-50-36 0-15,-1 0 0 16,-11-4 0-16,0 0 0 0,0 0 0 0,0 0 0 16,0 0 0-16,0 0 0 0,56 3 0 0,-51-3 0 15,-1-2-640-15,-3 2-144 16,-1 2-48-16,-1-2-16784 0</inkml:trace>
  <inkml:trace contextRef="#ctx0" brushRef="#br0" timeOffset="649.11">4690 4918 6623 0,'5'-10'128'0,"-4"6"48"0,0 0 0 0,1 1 16 0,-2 2-192 0,0 1 0 0,0 1 0 0,-2 2 0 0,2 2 3344 0,-2 4 624 0,-3 7 128 0,-3 6 32 0,-3 6-1440 0,-5 8-272 0,-1 5-64 0,-4 2-16 0,0 3-864 0,-2-1-192 0,3-4-16 0,1-4-16 15,2-4-512-15,1-1-96 16,2-4-32-16,1-4 0 0,3-3-336 0,2-4-64 0,2 0-16 0,1-6 0 0,0-1-192 0,4-3 0 31,0 0 0-31,1-3 0 16,0-1-256-16,2-1-160 0,1-2-32 0,3-3-15680 0</inkml:trace>
  <inkml:trace contextRef="#ctx0" brushRef="#br0" timeOffset="1465.67">4994 4558 22111 0,'2'-1'1968'0,"-1"-2"-1584"0,-1 1-384 0,1 1 0 0,1-1 1248 0,1 0 160 0,1-4 48 0,4-1 0 0,4-3-416 0,3-3-80 0,4 2 0 0,0 0-16 0,1 1-624 0,0 1-112 16,0 2-16-16,2 2-16 0,2 0 320 0,0 3 64 15,-24 2 16-15,0 0 0 16,68 2 80-16,-68-2 32 0,0 0 0 0,66 19 0 0,-66-19-272 16,0 0-48-16,64 37-16 0,-64-37 0 0,0 0-224 0,49 55-128 15,-49-55 128-15,0 0-128 16,27 63 0-16,-24-43 0 0,-3 0 0 0,-4-2-128 15,-2 2 128-15,-2-2 0 0,-2-1-144 0,-3 2 144 16,-4-1 0-16,-1 2 0 0,-3-2 0 0,-2-1 0 16,2-1 320-16,0-4-32 0,5-2 0 0,1-3 0 15,-1 0 368-15,3-1 80 0,1-3 16 0,2-3 0 0,3 0-480 0,2-2-80 16,1-2-32-16,4 0 0 16,2-3-160-16,2 1 0 0,4-1 144 0,4-1-144 0,2 1 0 15,0-2 0-15,1 2 0 0,7 0 0 16,3-2 0-16,6 2 0 0,4-1 0 0,4 2 0 15,-39 6 0-15,80-5-128 0,-80 5 128 0,79 5 0 0,-79-5 0 0,71 16 0 16,-71-16 0-16,0 0-128 0,83 37 128 0,-83-37-192 16,0 0 192-16,0 0-192 0,67 57 48 0,-67-57 0 15,0 0 0-15,32 57 0 0,-32-57 144 0,9 38 0 0,-9-19 0 16,-5-1-128-16,0-1 128 0,-5 0 176 16,-2 0-48-16,-4-2 0 0,-3 2 128 0,-3 0 32 15,-4-1 0-15,1-2 0 0,1 0 160 0,-3-1 16 0,-3-2 16 0,2 0 0 16,0-1 80-16,2-3 16 0,2 2 0 0,0-4 0 15,-1 1-320-15,2-3-48 16,2 0-16-16,0-2 0 0,2 2-192 0,2-2-240 16,1 1 48-16,3-2 16 0,2 1-400 0,2-1-64 0,3 0-32 0,2 0-12480 15,3 2-2496-15</inkml:trace>
  <inkml:trace contextRef="#ctx0" brushRef="#br0" timeOffset="2235.27">7648 4963 1839 0,'5'-1'160'0,"-2"0"-160"0,-2-1 0 0,-1 1 0 0,1 1 576 0,2-2 96 0,0 0 16 0,3-3 0 0,1 0 320 0,-2-1 64 0,2 2 16 0,-2 0 0 16,-1 1 0-16,0 0 0 0,-1 0 0 0,0 2 0 15,0-1 128-15,-1 4 48 0,0-2 0 0,1 0 0 16,0 1-224-16,1 0-32 0,1-1-16 0,0 0 0 16,-1 2-112-16,3-2-32 0,1 0 0 0,2-2 0 15,0 1 80-15,3 0 16 0,4-1 0 0,4-1 0 0,-21 3 96 0,58-5 32 16,-58 5 0-16,78-6 0 15,-78 6-240-15,67-4-64 0,-67 4 0 0,92-3 0 0,-44 2-272 16,0-1-64-16,-48 2-16 0,92-1 0 0,-92 1-240 0,82 0-48 16,-82 0-128-16,83 1 192 0,-83-1-192 0,78 3 144 15,-78-3-144-15,84 3 128 0,-39-3 0 0,0-2 0 16,0 0 0-16,0-3 0 0,-7 0 96 0,2-1 16 16,4 0 0-16,1-1 0 0,3 2 112 0,-1-1 32 15,-1 0 0-15,-3 2 0 0,-43 4 80 0,73-5 32 16,-33 2 0-16,-1 0 0 0,-2 0-176 0,-5 0-16 15,-2 0-16-15,-30 3 0 0,50-2-96 0,-50 2-32 16,0 0 0-16,62 0 0 0,-45 0-160 0,-3 1 160 16,0 0-160-16,-1 1 160 0,-3 1-160 0,-2-1 0 15,-1 1 0-15,-1-1 0 0,-2-1 0 0,-3 1 0 0,1 0-192 16,-4 0 192 0,0-1-1424-16,-4 2-176 0</inkml:trace>
  <inkml:trace contextRef="#ctx0" brushRef="#br0" timeOffset="2836.87">7793 4578 7359 0,'5'-10'320'0,"-2"6"80"0,0-1-400 0,0 3 0 0,-2-1 0 0,-1 1 0 0,2 1 1104 0,-1-1 144 0,0 0 32 0,1 0 0 0,-2 2 576 0,-2 3 128 0,1 3 32 0,-3 4 0 16,-1 1-432-16,-2 4-96 15,-1 2-16-15,-3 2 0 0,-2 2-272 0,-3 2-64 0,-2-1-16 0,0 4 0 16,-2-2-160-16,-1-2-48 0,1-1 0 0,-1-1 0 16,-5 3-144-16,2-3-48 0,-1-1 0 0,2-2 0 15,2-1 64-15,6-5 16 0,3-1 0 0,2-1 0 16,2-1-368-16,1-1-80 0,3 0-16 0,2-1 0 15,5-2-144-15,0 0-16 0,2-1-16 0,2 0 0 16,5-2 16-16,3 1 0 0,-15-2 0 0,0 0 0 16,55 4-32-16,-35-4 0 0,-20 0 0 0,0 0 0 15,65 4-144-15,-65-4 128 0,52 6-128 0,-52-6 128 16,63 6-128-16,-63-6 0 0,67 8 0 0,-67-8 0 16,72 10 0-16,-72-10 0 0,75 7 0 0,-75-7 0 15,78 3 0-15,-78-3 0 0,68 3 0 0,-68-3 0 16,59 2 0-16,-59-2 0 0,52 3 128 0,-52-3-128 15,0 0 320-15,53 2-32 0,-42-1 0 0,-4-1 0 16,-1 0-96-16,-2 0 0 0,-3 0-16 0,1 1 0 0,-2-1-176 0,-2 0 0 0,0 0 0 16,-3 2 128-16,1 1-368 15,-4 0-80-15,-1 1 0 0,-2 1-18224 16</inkml:trace>
  <inkml:trace contextRef="#ctx0" brushRef="#br0" timeOffset="3468.57">9500 4590 14735 0,'0'-1'1312'0,"0"0"-1056"0,0 1-256 0,0 0 0 0,0 0 1456 0,2 0 224 0,1 1 48 0,1 0 16 0,2 2 1584 0,5 0 320 0,-11-3 64 0,0 0 16 0,0 0-2800 0,73 21-560 16,-73-21-112-16,57 9-32 0,-57-9 96 0,65 10 32 0,-65-10 0 0,69 7 0 15,-69-7 0-15,64 1 0 0,-64-1 0 0,58 6 0 16,-58-6-16-16,53 10 0 0,-53-10 0 15,0 0 0-15,68 14-48 0,-68-14-16 0,0 0 0 0,0 0 0 16,73 31-64-16,-73-31-16 0,0 0 0 0,0 0 0 16,0 0-64-16,0 0 0 0,0 0-128 0,32 59 192 15,-41-50-48-15,-2 1-16 16,-5 2 0-16,-1 0 0 0,-2 2 32 0,-6-2 0 0,1 3 0 0,-2-1 0 16,-1 1 64-16,3-2 16 0,1-2 0 0,-2 3 0 15,-2 1 0-15,-3 1 0 0,2 0 0 16,3-2 0-16,1 0-240 0,4-2 0 0,3-1 128 0,1-1-128 15,2 0 0-15,1-2 0 0,4-1 0 0,0 0 0 16,2-1 0-16,0 0 0 0,4-1 0 0,0-2 0 16,2 0-192-16,-1-2-16 0,2 4-16 0,2-4 0 31,-1-1-448-31,2 0-96 0,1 0 0 0,2-1-17600 0</inkml:trace>
  <inkml:trace contextRef="#ctx0" brushRef="#br0" timeOffset="4256.13">11285 4345 20271 0,'7'-5'1792'0,"-2"1"-1424"0,0 0-368 0,-1 1 0 0,0 0 1104 0,3-1 160 0,6-6 16 0,9-4 16 0,11-6 128 0,4 0 32 0,1 2 0 0,-3 3 0 16,0 3-720-16,-2 2-144 0,-3 2-16 0,-1 2-16 15,-2 3-112-15,-1 5-32 0,-26-2 0 0,0 0 0 0,62 20 144 0,-62-20 16 0,0 0 16 0,0 0 0 16,39 76 16-16,-39-76 0 16,0 55 0-16,-5-21 0 0,-5 3-240 0,-3-1-48 15,-4 1-16-15,-4-2 0 0,-2-2-304 0,-1-3 160 16,-3-4-160-16,1-3 128 0,-3-2 64 0,0-4 16 16,-2-3 0-16,1-1 0 0,3-2 144 15,3-2 32-15,1-4 0 0,5 0 0 0,4-3-192 0,3-2-48 0,2 0 0 0,5-2 0 16,1-1-144-16,4-3 0 0,4-1 0 0,3 0 128 15,5-1-128-15,4-1 0 16,4-2 0-16,6 0 0 0,4 2-224 0,3-1 80 16,4 2 16-16,0 2 0 0,0 3 128 0,0 2-208 0,-38 1 80 0,74 8 128 0,-74-8-224 0,72 20 80 15,-72-20 16-15,58 27 0 16,-58-27 0-16,0 0 0 0,62 49 0 0,-62-49 0 0,0 0 128 0,37 65-208 16,-37-65 80-16,0 0 128 0,8 65 0 0,-12-45 0 15,-3 0 0-15,-2-2 0 0,0-2 0 0,-6-2 160 16,0 1-16-16,-6 0 0 0,-2-1 224 0,-4-4 32 15,0-1 16-15,-2 0 0 0,-1-2 32 0,-1-4 0 16,-1 0 0-16,2-3 0 16,2-2-128-16,2-1 0 0,4 1-16 0,2-4 0 15,3-1-304-15,4 0 0 0,2 0 0 0,2 0 0 32,2-3-512-32,4 1 0 0,2 1 0 0,4 1 0 0,1 1-640 0,3 2-144 0,4 0-32 0,4 1-16240 15</inkml:trace>
  <inkml:trace contextRef="#ctx0" brushRef="#br0" timeOffset="4571.77">12182 4640 15663 0,'7'-6'688'0,"-4"3"144"0,1 2-656 0,-1 0-176 0,-2 1 0 0,2 1 0 0,0 0 3040 0,1 2 576 0,4 1 112 0,-8-4 32 0,0 0-1072 0,0 0-192 15,0 0-64-15,70 51 0 0,-70-51-1472 0,0 0-288 16,0 0-64-16,69 47-16 0,-69-47-208 0,0 0-32 0,0 0-16 0,73 38 0 16,-73-38-160-16,0 0-48 0,0 0 0 0,75 37 0 15,-75-37-128-15,0 0 0 0,57 31 144 0,-57-31-144 16,0 0 0-16,0 0 0 0,70 38 0 0,-70-38 0 0,0 0 0 0,0 0 0 15,58 31 0-15,-58-31 0 32,0 0-496-32,0 0-64 0,0 0-16 0,0 0 0 0,61 35-1616 0,-55-32-336 15</inkml:trace>
  <inkml:trace contextRef="#ctx0" brushRef="#br0" timeOffset="4807.66">12692 4520 16575 0,'2'-3'1472'0,"0"2"-1168"0,-2 1-304 0,0 1 0 0,-2 0 2032 0,1 1 336 0,-2 2 80 0,-2 5 16 0,-5 5 928 0,-4 8 192 0,-8 8 48 0,0 0 0 0,-2 1-2208 0,0-2-432 16,0 2-96-16,0-1 0 0,1-3-448 0,3-2-96 0,2-2-16 0,1 0 0 15,1-2-48-15,1-3-16 0,4 0 0 0,-2-1 0 16,0-2-272-16,0-3 0 15,2 2 0-15,-3-1 0 16,1-2-256-16,1 1-176 0,-3-1-16 0,3-1-12288 16,-1 0-2464-16</inkml:trace>
  <inkml:trace contextRef="#ctx0" brushRef="#br0" timeOffset="5302.69">13409 4031 22111 0,'4'-7'976'0,"-2"4"208"0,-1 2-944 0,-1 1-240 0,0 1 0 0,0 1 0 0,-3 0 784 0,1 5 112 0,-3 6 32 0,-2 7 0 0,-1 3 944 0,1 5 192 0,1 4 48 0,2 4 0 0,1 3-400 0,3 2-80 15,0-41-16-15,9 89 0 16,-9-89-736-16,17 92-160 16,-17-92-16-16,22 83-16 0,-22-83-336 0,28 70-64 15,-28-70-16-15,24 56 0 0,-24-56-16 0,0 0-16 16,27 62 0-16,-27-62 0 0,0 0-48 0,0 0-16 16,27 74 0-16,-24-60 0 0,-3-14-176 0,0 0 160 0,0 0-160 15,0 0 160-15,18 61-160 0,-14-54 160 0,2 1-160 0,-3-1 160 16,-2-1-160-16,-1-1 0 0,-1 0-192 0,-3-1 192 31,-2 0-800-31,-2 0-32 0,-1 1-16 0,-4-1-17904 0</inkml:trace>
  <inkml:trace contextRef="#ctx0" brushRef="#br0" timeOffset="8049.3">3735 5773 10127 0,'3'1'896'0,"2"1"-704"0,-3 1-192 0,0-1 0 0,-1 1 1152 0,1 0 208 0,2 3 48 0,1 5 0 0,3 2 96 0,-3 4 32 0,-1 1 0 0,1 2 0 0,-4-2-640 0,0 2-112 16,-1 1-16-16,-1 0-16 0,-2 2 16 0,2 0 16 16,-1-5 0-16,1 0 0 0,0 3 224 0,-2 2 32 15,1 1 16-15,1 0 0 0,1 2-416 0,-1-2-64 16,1 1-32-16,-2-1 0 0,2 0-272 0,0 0-48 15,-1 0-16-15,-1-1 0 0,1-1 16 0,-1 1 0 16,0-3 0-16,-3-1 0 0,3 0-80 0,-1 1-16 16,-1 1 0-16,-1 1 0 0,1 1 0 0,0 1 0 0,0 0 0 0,-1-3 0 15,3-2-128-15,-3 0 0 0,2 4 0 0,1-2 128 16,-1 2-128-16,0-1 0 0,2 0 0 0,-1-1 0 16,1 0 0-16,-1-1 0 0,2 2 0 0,-1-1 0 15,-2 1-128-15,2-1 128 0,1 0 0 0,-2 0 0 0,1-1 0 0,-1-3 0 16,1 0 0-16,0-2 0 15,1 1 0-15,-2 0 0 0,2 1 0 0,0-2 0 0,2 1 0 0,-1-2 0 0,2 0 128 16,0-1-128-16,-1-4 192 0,3 1-64 0,-4 0 0 0,3 0 0 16,1-1 32-16,-1-1 0 0,2 3 0 0,-1-2 0 15,1 1 64-15,-1 0 16 0,1 0 0 0,1-2 0 16,-1 0 48-16,-2 1 16 0,2-2 0 0,-2 0 0 16,2 0-48-16,-1 0-16 0,2 0 0 0,0 0 0 15,2 0-240-15,-2-1 176 0,1-2-176 0,2 2 160 16,0-2-160-16,0 0 0 0,1-1 0 0,2 0 0 15,1-2 0-15,-1-1 0 16,0 2 128-16,-1-1-128 0,2-1 0 0,1 2 192 16,0-2-192-16,-1 1 192 0,2 1-192 0,-2-2 128 15,3 1-128-15,0-1 128 0,3-1-128 0,1-1 128 0,-1 1-128 0,-1-1 128 16,-2 1-128-16,2-1 0 0,0 1 144 0,1 0-144 16,-3-1 0-16,2 1 0 0,-1-1 0 0,2 1 128 15,1 1-128-15,-1 0 0 0,1-1 0 0,0 1 0 16,-1-2 0-16,0 2 0 0,1-1 0 0,-1 1 128 15,1 0-128-15,-1 0 0 0,-4 0 0 0,3 0 0 16,1-2 0-16,4 2 0 0,1 0 0 0,0 0 0 16,-1 2 0-16,-1-1 0 0,0 1 0 0,1 0 0 15,-24-2 0-15,49 9 0 0,-29-5 0 0,0-1 0 16,-20-3 0-16,0 0 0 0,72 16 0 0,-72-16 0 16,0 0 0-16,75 15 0 0,-75-15 0 0,52 7 0 15,-52-7 0-15,56 6 0 0,-26-5 0 0,1 1 0 16,2-2 0-16,-1 1 0 0,3-1 0 0,1-1 0 15,-4 1 0-15,2-2 0 0,4 1 0 0,0-1 0 16,1 1 0-16,0-3 0 0,4-1 0 0,0 1 0 16,1-1 0-16,1 0 128 0,0 0-128 0,1 0 128 15,0 3-128-15,1-3 0 0,-2 4 0 0,-2 1 128 16,-4-1-128-16,1 1 0 0,1 0 0 0,0 0 0 0,0 0 0 16,-1 0 0-16,3-2 0 0,-1 1 0 15,1-1 128-15,-2 2-128 0,1-1 160 0,-4 1-160 0,-1 0 176 16,0 0-176-16,1 1 192 0,0-1-192 15,0 2 128-15,0-2-128 0,-4 1 0 0,0 1 0 0,0-1 128 0,0 0-128 16,1 2 0-16,-1-1 0 0,1 0 0 0,1 1 0 16,-36-3 0-16,70 7 0 0,-70-7 0 0,69 10 0 15,-69-10 0-15,73 9 0 0,-73-9 0 0,62 8 0 16,-62-8 0-16,63 6 0 0,-30-5 0 0,-1 1 0 16,4-2 0-16,-1 1 0 0,0 0 0 0,0 1 0 15,2-2 0-15,-1 0 0 0,0 1 0 0,1-1 0 16,1 2 0-16,-1-2 0 0,-2 1 0 0,0 1 0 15,4-2 0-15,-1 0 0 0,-2 1 0 0,0-1 0 16,-1 0 0-16,2 0 0 0,1 0 0 0,0 0 0 16,0 1 0-16,2-1 0 0,-3 0 0 0,-1 0 0 0,2 0 0 0,2 0 0 15,0 0 0-15,-1-1 0 0,3 0 0 16,2-2 0-16,3 0 0 0,-1-1 0 0,1 1 0 0,-2 0 0 16,2 0 0-16,-2 0 0 0,3 1 0 15,-1-1 0-15,-2 1 0 0,0 1 0 0,-1-1 0 0,-3 2 0 0,-1-1 0 0,2 1 0 0,3-1 0 0,0-1 0 31,0 4 0-31,-2-1 0 0,2 2 0 0,-1 0 0 16,-2 0 0-16,2-1 0 0,0 0 0 0,0 1 0 16,-3-2 0-16,0 0 0 0,1 1 0 0,0-2 0 15,2 1 0-15,3-1 0 0,4 2 0 0,-1-2 0 16,-3 0 0-16,1 1 0 0,-1-1 0 0,-1 0 0 16,0 0 0-16,-1 0 0 0,-1-1 0 0,2-1 0 15,6 1 0-15,-1-2 0 0,2 2 0 0,-1-1 0 16,1 2 0-16,-2 0 0 0,-1 2 0 0,-2-2 0 0,1 0 0 0,-1 0 0 15,-4 0 0-15,3 0 0 0,5 1 0 0,0-1 0 16,0 0 0-16,-3-1 0 0,-4 2 0 0,1-1 0 16,5 0 0-16,1-1 0 0,1-1 0 0,2-1 0 15,-1 1 0-15,1-3 0 0,1 4 0 0,-2-2 0 16,-5 2 0-16,-1-1 0 0,0 1 0 0,2 1 0 16,-1 0 0-16,1 0 0 0,-1 0 0 0,2 1 0 15,1 1 0-15,-4-1 0 0,-4 0 0 0,-3 1 0 16,0 1 0-16,-2-2 0 0,1 1 0 0,1-1 0 0,1-1 0 0,1 0 0 15,-1-1 0-15,-2-2 0 16,-1 1 0-16,-1-1 0 0,3 1 0 0,2-1 0 0,-1-1 0 16,-1-1 0-16,-1 3 0 0,-2-1 0 0,1-2 0 0,-1 3 0 15,-2-1 0-15,-4 0 0 0,-1 0 0 0,0 0 0 16,1 0 0-16,-1-1 0 0,-2 1 0 0,0 1 0 16,0-3 0-16,4 1 0 0,2 0 0 0,0 0 0 15,1-1-272-15,-1 1 32 0,-3 0 16 0,-2 0 0 16,-6 1-112-16,3-1-32 0,1-2 0 0,-8 3 0 15,-6-1 224-15,2 0 144 0,5 1-192 0,6-3 192 16,2 1 0-16,5-1 0 0,4 0 0 0,-5 1 0 16,-6-1 0-16,-5 2 0 0,-2 1 0 0,0 0 0 15,1 0 0-15,-4 0 0 0,-3-1 0 0,-3 1 0 0,-2 1 192 0,-1-3-16 16,-2 2 0-16,0-1 0 16,-2-1 128-16,-1-1 16 0,-5-1 16 0,2 0 0 0,0 0-176 0,-1-2-32 15,1 2-128-15,0-1 192 16,1-2-192-16,1-1 176 0,-4-2-176 0,1-1 160 15,0 0-160-15,-2-2 192 0,0-1-192 0,-1-1 192 16,-2-1-16-16,3-2 0 0,5 1 0 0,-2-2 0 0,1-2-48 0,-2-2 0 16,1 2 0-16,-2-1 0 0,2 1-128 0,-1-2 128 0,-1 4-128 15,2-2 128-15,-1 1-128 0,-1-4 0 16,1 2 0-16,-2-3 128 0,0-3-128 0,1-2 0 16,-1 1 0-16,0-2 128 0,0 0-128 0,-1 0 160 15,0 0-160-15,-2-1 160 0,-1-1-32 0,-2 1 0 0,4 1 0 0,1 4 0 16,1 4 896-16,-1-5 192 15,-1-2 16-15,2-4 16 0,2 1-864 0,-2-3-160 16,3 1-32-16,0-1-16 16,2 1-912-16,0-2-176 0,0 2-48 0,1-2 0 0,0 6 784 0,1-2 176 0,3-2 0 15,-2 1 0-15,0 3 0 0,-2 3 0 0,-1 1 0 16,0-1 0-16,1-1 0 0,1-1 0 0,-3 3 0 0,1 2 0 16,-4 3 0-16,2 1 160 0,2 1-160 15,-4 5 128-15,-1 2-128 0,2 2 0 0,2 3 0 0,-3 2 0 16,-3 2 0-16,1 3 0 0,0 3 0 0,-2 1 0 31,2 1-464-31,-2 3-80 0,-1 5-16 0,-1 2-12720 0,-1 5-2544 0</inkml:trace>
  <inkml:trace contextRef="#ctx0" brushRef="#br0" timeOffset="8933.24">6825 8731 11055 0,'0'-4'976'0,"0"1"-784"0,1 2-192 0,-1-1 0 0,0 2 704 0,2 0 80 0,-2-1 32 0,1 0 0 0,2 2 736 0,-3 5 160 0,1 2 16 0,-1 6 16 0,0 5-288 0,0 2-64 16,0 4-16-16,0 5 0 0,0 0-608 0,-1 1-128 16,1 3-32-16,0 1 0 0,0 2-32 0,3-2 0 15,-3-35 0-15,11 69 0 0,-11-69-272 0,17 59-64 16,-17-59-16-16,0 0 0 0,31 68 288 0,-31-68 48 15,0 0 16-15,0 0 0 0,0 0 80 0,38 62 32 16,-31-53 0-16,-1-2 0 0,-2-3-112 0,-1-1 0 16,-2 0-16-16,1-3 0 0,-2-2-48 0,0 1 0 0,-2-2 0 0,1-1 0 15,0 0-64-15,-2-2 0 16,1 0-16-16,0-1 0 0,-1-3-192 0,0 2-48 0,0-1 0 0,0 0 0 16,2-3-192-16,-2 0 128 15,2-1-128-15,-1-3 0 0,1 1 0 0,-1-4 128 16,2 1-128-16,-1 0 0 0,0-2 0 0,1 0 144 0,-2 3-144 0,2 0 128 15,0 3-128-15,2 0 0 0,-1 3 144 0,2-1-144 16,1 4 0-16,0 2 0 0,5 1 0 0,-1 2 128 16,1 0-128-16,1 3 0 0,1 0 0 0,2 0 0 15,1 3 0-15,0-2 0 0,1 2 0 0,0-2 128 16,-1 2-128-16,1-1 0 0,1 0 0 0,-2-2 0 0,-1 2 0 0,-1-2 0 16,2 0 0-16,-1-3 0 0,0 0 0 0,0 0 0 15,-2-1 0-15,-1-1 0 16,-2-1 0-16,1 0 128 0,-1-1-128 0,-1 2 0 15,0-1 0-15,-1 0 0 0,0 1 0 0,-5 2 0 16,2 1-624-16,-3 2-192 0,0 2-32 0,-2 2-16928 16</inkml:trace>
  <inkml:trace contextRef="#ctx0" brushRef="#br0" timeOffset="9368.89">7374 9149 12895 0,'7'-2'1152'0,"1"-1"-928"0,-1 1-224 0,-3 1 0 0,0 0 592 0,3-1 80 0,7-2 16 0,7-2 0 0,6-1 976 0,3 0 208 16,-3 1 48-16,-5 2 0 0,0 0-432 0,-3 0-80 0,-3-1 0 0,-1 1-16 16,1 0 80-16,-2 0 0 0,-1 0 16 0,-2-2 0 15,0 2-400-15,-1-2-64 0,-3-1-32 0,0 1 0 16,-2-1-480-16,-4 2-112 0,1-1-16 0,-5 0 0 15,-2-1-176-15,-2 0-32 0,-1 1-16 0,-3-1 0 16,-4 3-160-16,0 0 0 0,-3 0 0 0,-2 2 0 16,-1 1 0-16,-2 1 0 0,-1 4 0 0,1 0 0 15,2 2 0-15,1 0 0 0,3 2-160 0,2 2 160 16,4 0 0-16,2 1 0 0,4 3-128 0,2-1 128 16,1 1 0-16,4 2 0 0,-1 1 0 0,3 2-144 15,-4-19 144-15,0 0 0 0,17 63 0 0,-17-63 0 16,0 0 0-16,0 0-128 0,36 72 128 0,-36-72 0 15,0 0 0-15,0 0 0 0,0 0 0 0,58 55-128 16,-47-50 128-16,4 1 0 0,2 0 0 0,2-2 0 16,-4-1 0-16,2 0-160 0,4-5 160 0,2 2 0 0,0-1-608 15,-2 1-16-15,0 1 0 0,-1-1 0 16,1 0-1952-16,-1 0-400 0</inkml:trace>
  <inkml:trace contextRef="#ctx0" brushRef="#br0" timeOffset="9781.41">8170 9080 7359 0,'4'-14'320'0,"-3"7"80"0,1 0-400 0,-2 1 0 0,0 2 0 0,0 1 0 15,-2 0 2112-15,0-2 320 0,-3-4 80 0,-3-2 16 0,-3 1 224 0,-5 3 32 0,-2 3 16 0,-4 2 0 16,1 4-1504-16,-3 2-288 0,0 3-64 0,0 2-16 0,0 3-288 0,2 2-64 15,2 1-16-15,1 0 0 16,5-1-400-16,2 2-160 0,5-2 128 0,2-1-128 16,4-1 0-16,4 0-144 0,1-3 0 0,4 1 0 31,4-3-496-31,-12-7-80 0,0 0-32 0,0 0 0 16,70 24-464-16,-70-24-112 0,51 5-16 0,-24-4 0 0,3-1-192 0,-2 2-32 15,-1 0-16-15,-27-2 0 0,0 0 368 0,63 16 64 16,-47-12 0-16,-3 2 16 0,-3 2 896 0,-3 1 240 0,-2 1 0 0,-5-1 0 15,-3 1 480-15,-1 2 176 0,-6-1 48 0,-1 2 0 16,-3-2 352-16,-3-1 80 0,-1 0 16 0,-2-2 0 16,-1-1 640-16,-1-1 128 0,1-2 16 0,-1-1 16 15,0-2 720-15,3 1 144 0,2-1 16 0,1-1 16 0,3-1-1680 0,1 1-336 16,0-2-64-16,4 0 0 16,1 0-1024-16,3 1-208 0,2-1-48 0,2 1 0 15,6 1-1472-15,1 1-288 0,1 2-64 0,2 0-12672 16</inkml:trace>
  <inkml:trace contextRef="#ctx0" brushRef="#br0" timeOffset="10218.64">8465 9161 18431 0,'1'-7'1632'0,"1"1"-1312"0,-2 2-320 0,0 2 0 0,-2 1 1904 0,1-2 304 0,1-3 64 0,-3-2 16 16,0 0 128-16,1 0 16 0,-3 7 16 0,1 2 0 15,0 7-1472-15,1 0-288 0,3 3-64 0,0 2-16 0,3 3-224 0,0 0-64 0,1 1 0 0,-4-17 0 32,0 0-320-32,0 0 128 0,28 64-128 0,-28-64 0 15,0 0 0-15,0 0-320 0,0 0 64 0,52 55 16 32,-40-48-656-32,0-1-144 0,1-2-32 0,1-3 0 15,0-2-240-15,0-2-48 0,1-1-16 0,-1-2 0 0,3-1 544 16,-3-3 128-16,0-4 0 0,0 0 16 0,-1-3 688 0,-2 2 0 0,0-2 0 0,-1 0 128 0,0-2 1088 0,-1 0 240 15,-2-1 32-15,0 1 16 16,-2 1 288-16,0-2 48 0,-1 3 16 0,0 2 0 0,-2 2-928 0,-1 3-176 16,-1 2-48-16,0 2 0 15,0 3-432-15,-1 3-80 0,-2 3-32 0,0 1 0 0,-1 5-160 0,1 2 0 16,-1 3 0-16,1 2 0 0,0 5 0 16,0 0 0-16,3 3 0 0,0 2 0 0,2 0-192 0,-1 0-32 15,0-2 0-15,2 0 0 16,-3-24-256-16,0 0-48 0,19 58-16 0,-12-45 0 15,0-5-208-15,3-1-32 0,2-1-16 0,1-5 0 0,1-1 512 0,0-3 96 0,0 1 32 0,0-4 0 16,2 0 160-16,0-2 0 16,-1 1 0-16,-1-3 0 15,0 1-416-15,0 1 0 0,1-1 0 0,-3 2-9984 16,0 0-2000-16</inkml:trace>
  <inkml:trace contextRef="#ctx0" brushRef="#br0" timeOffset="10550.23">9091 8461 5519 0,'3'2'240'0,"-1"-1"64"16,4 3-304-16,-2 1 0 0,-2-1 0 0,-2 2 0 0,1 3 1344 0,3 8 224 0,-4-17 32 0,10 70 16 0,-5-21 880 0,-4 3 160 0,-1 1 32 0,0-5 16 15,-1-3-688-15,-1-3-144 0,2-2-16 0,0-40-16 0,6 69 128 0,-6-69 16 16,0 0 16-16,21 75 0 16,-21-75-656-16,0 0-144 0,0 0-32 0,41 65 0 0,-41-65-528 0,0 0-128 0,0 0 0 0,0 0-16 15,49 61-304-15,-49-61-64 0,0 0-128 0,0 0 192 16,0 0-192-16,0 0 0 15,63 48 0-15,-51-45 0 0,2-1-640 0,0 0-128 0,1 1-32 0,-1-2-16736 16</inkml:trace>
  <inkml:trace contextRef="#ctx0" brushRef="#br0" timeOffset="11127.25">9697 8278 24879 0,'8'-2'2208'0,"-3"1"-1760"0,-5 1-448 0,-2 1 0 0,1 2 960 0,1 1 128 0,3 5 0 0,2 4 16 0,-5-13-528 0,0 0-96 15,24 87-32-15,-24-87 0 0,24 98 32 0,-24-98 0 0,28 114 0 0,-13-55 0 16,-15-59 128-16,28 109 32 0,-28-109 0 0,22 86 0 15,-22-86-240-15,20 88-32 0,-20-88-16 0,17 75 0 16,-17-75 32-16,14 58 0 0,-14-58 0 0,0 0 0 16,0 0 144-16,20 69 48 0,-17-58 0 0,0-2 0 15,-2-2-272-15,2-3-48 0,-2 0-16 0,1-2 0 16,-1-2-240-16,1 0 0 0,-2-2 0 0,0 1 0 31,1 1-704-31,-1-4-224 0,-1 1-48 0,-2-3-15872 0</inkml:trace>
  <inkml:trace contextRef="#ctx0" brushRef="#br0" timeOffset="11365.5">9435 8978 26719 0,'3'-4'2368'0,"0"1"-1888"0,1 2-480 15,1 0 0-15,0-1 704 0,2 1 32 0,5-2 16 0,7-4 0 0,11-3 688 0,10-1 144 0,8-2 16 0,4 0 16 0,2 2-352 0,2 1-80 16,2-1-16-16,-1 1 0 0,-5 1-576 0,-6-1-112 16,0 2-32-16,-5 0 0 0,-3 0-192 0,-3 3-64 0,-4 1 0 0,-5 1 0 15,-2 1-192-15,-6 2 128 16,-4 0-128-16,-3 2 0 0,-2 1 0 0,-4-1-240 16,1 3 32-16,-4 0-12096 15,-2 2-2416-15</inkml:trace>
  <inkml:trace contextRef="#ctx0" brushRef="#br0" timeOffset="11787.47">10670 8870 911 0,'0'-13'0'0,"0"6"0"0,0 1 0 0,-1 2 0 0,-1 1 2560 0,-1 0 416 0,1 2 96 0,-4-3 0 0,-4-1-96 0,-7 0-32 0,-4 1 0 0,-6 1 0 15,-4 1-1504-15,-1 4-304 0,0 2-64 0,-1 2-16 16,0 1-432-16,5 1-96 0,4-1-16 0,0 3 0 16,-2 3 256-16,5 1 64 0,3 3 0 0,4 0 0 0,7 1-592 0,2-1-112 15,8 0-128-15,-3-17 176 0,0 0-880 0,0 0-160 0,61 48-32 0,-61-48-16 31,64 13 176-31,-26-10 32 0,4-2 16 0,3 1 0 16,-1 0 528-16,0 1 160 0,0 3 0 0,-44-6 0 0,76 15 448 0,-76-15 192 16,58 27 32-16,-58-27 16 0,0 0 512 0,49 61 96 15,-49-61 32-15,0 0 0 0,10 64-496 0,-10-45-112 16,-5 1-16-16,-4-3 0 0,-2 0 80 0,1-3 16 0,1-3 0 0,-3 2 0 16,-5 0-32-16,-3 0 0 15,-3-1 0-15,1-2 0 0,-1 0-288 0,-1-1-64 0,2-2-16 0,-1 0 0 16,-1 1-400-16,-2-2 0 0,0-1 0 0,0 1-12608 15,6 0-2512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17:15:22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 1458 8287 0,'6'-2'736'0,"0"-3"-592"0,-2 1-144 16,-1 1 0-16,0 2 640 0,-1-3 80 0,5-2 32 0,6-5 0 0,3-5 944 0,2-2 192 0,0-2 32 0,-1 0 16 0,0 2-512 0,-3-2-96 0,-1 2-32 0,-3 1 0 16,-3 0 48-16,0 1 16 0,-4 1 0 0,-3 1 0 15,0 4 16-15,0 1 0 0,-1 1 0 0,-1 1 0 16,1 2-320-16,1 3-64 0,0 0-16 0,0 4 0 16,1 2-480-16,1 3-112 0,-1 3 0 0,2 1-16 0,0 3-160 0,0 3-16 15,-1 3-16-15,1 4 0 0,-1 3-48 16,0 4 0-16,1 1 0 0,-1 2 0 15,-1-3-128-15,2 0 160 0,0 1-160 0,0-1 160 0,-1 0-160 16,1 0 0-16,1-2 0 0,-1 1 0 0,-3-30 0 0,7 55 128 16,-4-29-128-16,-1-4 0 0,-1 1 192 0,-1-2-32 15,1-3-16-15,-1-1 0 0,0-1 0 0,0-3 0 16,0-1 0-16,0 0 0 0,0-2-144 0,0-2 160 16,-1-1-160-16,1-1 160 0,0-1-160 0,-1-2 0 15,1 0 0-15,-2 0 0 0,2-2 0 0,-1-1 0 16,1-1 0-16,0-1 0 0,1 0-192 0,-2-1-128 15,1-1-32-15,-3 1-11360 16,1-2-2288-16</inkml:trace>
  <inkml:trace contextRef="#ctx0" brushRef="#br0" timeOffset="318.02">1204 2049 911 0,'16'-7'0'16,"-7"3"0"-16,3 1 0 0,-2 0 0 0,-5 2 1856 0,0-1 304 0,2 1 48 0,2-2 16 0,8 0 224 0,5 0 48 0,3 0 16 0,2 1 0 0,-27 2-416 0,54-3-96 0,-54 3-16 0,52-2 0 15,-52 2-352-15,49 0-80 0,-22-1-16 0,-27 1 0 0,54-1-224 0,-27-1-48 16,1 1-16-16,2-1 0 0,-2-1-416 0,0 1-96 15,3-1-16-15,-3-1 0 0,1-1-272 0,-4 1-64 16,-1-2-16-16,-1 2 0 0,-2-1-128 0,-1 0-32 16,-2 1 0-16,-4 0 0 0,-3 2-208 15,-2 1 176-15,-2 0-176 0,-4 1 160 0,-3 0-160 0,-2 1 0 0,0 2-160 0,-4 0-11680 16,2-1-2352-16</inkml:trace>
  <inkml:trace contextRef="#ctx0" brushRef="#br0" timeOffset="1023.4">2156 1368 20271 0,'2'-21'1792'0,"-2"8"-1424"16,0-1-368-16,0 3 0 0,1 2 176 0,0 1-48 0,1-2 0 0,-1-7 0 0,1-7 2176 0,-4-9 448 0,-1-1 64 0,-1 2 32 0,-3 1-1376 0,-1 4-288 0,1 6-48 0,-5 1-16 15,-2 0-112-15,-3 3-32 0,-4 0 0 0,-3 3 0 16,-3 0-336-16,-4 3-80 0,-3 1-16 0,-5 3 0 16,-2 3-272-16,-5-1-48 0,-3 5-16 0,-3 3 0 15,-2 3-80-15,0 4-128 16,-2 4 176-16,-4 6-176 0,-2 4 128 0,0 2-128 16,3 6 0-16,2 1 0 0,6 7 0 0,5 1 0 15,5 3 0-15,7-2 0 0,9-4 0 0,2 3 0 16,2 6 128-16,5 5-128 0,4 6 128 0,3 3-128 0,6 5 144 15,5 1-144-15,3-1 160 0,4-1-160 0,3-3 160 16,3-4-160-16,-15-58 0 0,31 96 128 0,-31-96-128 0,46 92 0 16,-46-92 0-16,68 85 0 15,-68-85 0-15,85 65 0 0,-85-65 0 0,99 51 0 16,-99-51 0-16,101 31 0 0,-45-20 0 0,-1-4 0 16,0 0 0-16,0-3 0 0,1-4-160 0,-1-1 160 0,-1-3-128 0,-4-3 128 15,-7-3-160-15,-2-3 160 0,-3-2-192 0,-4-4 192 16,-5 2 0-16,-3-3-128 0,3-4 128 0,-4-2 0 15,-2-3 0-15,-3 2 192 0,-4 2-16 0,0-6-16 0,0-6 224 0,-2-7 64 16,-2-4 0-16,-2-4 0 0,-1-3 96 16,-6-1 32-16,-1 0 0 0,-3 7 0 15,0 9-112-15,-2 1-16 0,-1-4 0 0,-2-2 0 16,0-6-128-16,1 1-48 0,-1 2 0 0,2 4 0 0,-1 7-144 16,0 4-128-16,-2 8 144 0,1 4-144 15,2 5 0-15,-2 5 128 0,1 3-128 0,-1 2 0 0,2 2 0 0,-1 1 0 16,3 3 0-16,-1 0 0 0,0 3-272 0,0 2-48 15,0 4-16-15,-1 2 0 16,0 2-816-16,-2 2-144 0</inkml:trace>
  <inkml:trace contextRef="#ctx0" brushRef="#br0" timeOffset="2508">3490 1525 23039 0,'0'-2'2048'0,"0"1"-1648"0,0 1-400 0,1 0 0 0,-1 0 1296 0,0 1 176 0,1 1 48 16,-1-1 0-16,2 2 848 0,-1 3 192 0,2 1 16 0,-1 3 16 0,0 2-1536 0,1 4-304 0,1 2-64 0,-1 3-16 0,2 2-352 0,-1 1-80 16,0 4-16-16,-4-28 0 0,13 57-224 0,-13-57 176 15,12 54-176-15,-12-54 160 0,0 0-160 0,17 60 0 16,-17-60 0-16,0 0 0 0,14 47 0 0,-11-34 0 15,-1-2 128-15,-1-1-128 0,1-2 0 0,-2-1 160 16,-2 0-160-16,1-2 160 0,-1-1-16 0,1-1 0 0,-2-2 0 16,0-2 0-16,2-4 144 0,-1 1 32 0,1-1 0 0,-2-3 0 15,2-1-64-15,-1-3-16 16,0 0 0-16,0-3 0 0,-1 0-48 0,0-2-16 16,-1-1 0-16,1-1 0 0,1-2-48 0,-1 0-128 0,1 1 192 0,2-1-64 15,0 4-128-15,2 0 0 0,2 1 0 0,0 2 128 16,3 3-128-16,0 1 0 0,2 2 0 0,1 2 0 15,1 2 0-15,2 0 0 0,-1 2 0 0,1 1 0 0,-13 1 0 0,0 0 0 16,0 0 0-16,0 0 0 16,67 7 0-16,-67-7 0 0,0 0 0 0,0 0 0 15,57 7 0-15,-57-7 0 0,0 0 0 0,0 0 0 16,57-7 0-16,-43 4 0 0,-3-3 0 0,1 1 0 16,-2 0 0-16,-3 1 0 0,0 0 0 0,0-2 0 15,-2 2 0-15,0-2 0 0,-2 2 0 0,-2 0 0 16,0 1-320-16,-1 0 64 0,0 2 16 0,0-1 0 15,-1 2-832-15,-2 0-160 0,0 2-48 0,0 1-17168 16</inkml:trace>
  <inkml:trace contextRef="#ctx0" brushRef="#br0" timeOffset="3112.23">4221 1906 1839 0,'0'0'0'0,"0"0"160"16,0 0-160-16,0 0 0 0,0 0 0 0,0 0 0 0,0 0 2032 0,0 0 368 0,51-14 80 0,-39 7 16 0,0-3 864 0,1-1 176 0,-2 0 48 0,1-2 0 0,-3 0-944 0,-1 0-176 0,-1-1-32 0,-3-1-16 0,0 1-512 0,-2-1-112 31,-2 0 0-31,-2-1-16 0,-2-1-752 0,-2-1-128 0,-1 3-48 0,0-1 0 0,-3 0-384 0,-3-2-80 15,-1 1 0-15,0-1-16 0,0 4-112 0,0 0 0 16,-2 1-16-16,2 3 0 16,3 1-112-16,-2 4-128 0,1 2 176 0,-3 3-176 0,3 3 0 0,-2 1 0 15,-2 7 0-15,1 5 0 16,-1 4 0-16,2 2 0 0,0 6 0 0,2 6-144 16,4 3-64-16,4 4-16 0,2-1 0 0,5-4 0 15,3-5-96-15,-6-31 0 0,21 56-16 0,-21-56 0 0,0 0 32 0,44 52 16 16,-44-52 0-16,0 0 0 15,0 0 288-15,73 21-128 0,-73-21 128 0,0 0 0 16,52-14 0-16,-35 5 0 0,-1 0 192 0,-2-4-48 16,0 0 48-16,-1-1 0 0,-2-2 0 0,-1 1 0 0,0-2 80 0,-3 0 32 15,-1-1 0-15,-2 1 0 16,-1 0 16-16,-3 1 0 0,0 2 0 0,-3 1 0 0,0 1-48 0,0 0 0 16,-1 4 0-16,0-1 0 0,0 4-112 0,1 2-32 15,0 1 0-15,2 2 0 0,-1 2-128 0,2 2 0 16,2 2 0-16,0 2 0 0,-2-8 0 0,0 0 0 15,0 0 0-15,19 55 0 0,-19-55 0 0,0 0 0 16,22 53 0-16,-22-53 0 0,0 0 0 0,0 0-224 16,41 53 80-16,-41-53 16 0,0 0 128 0,0 0 0 15,0 0-144-15,67 41 144 0,-67-41 0 0,0 0 0 0,0 0 0 0,0 0 0 16,0 0 0-16,60 5 0 16,-52-7 0-16,-3-1 0 0,-1-1-192 0,-1 0 192 15,1 0-160-15,-1-2 160 0,-1 2-576 16,1-1 0-16,-2 1-16 0,0-1-12304 0,1 0-2464 15</inkml:trace>
  <inkml:trace contextRef="#ctx0" brushRef="#br0" timeOffset="3597.56">4606 1652 3679 0,'2'-11'320'0,"0"4"-320"0,1 1 0 0,0 2 0 0,-2 2 2000 0,0 1 336 0,2-1 64 0,0 0 16 0,4-3 1744 0,2 3 368 0,2-1 64 0,2 3 16 15,-13 0-2256-15,0 0-448 0,0 0-96 0,0 0-16 16,62 44-768-16,-62-44-176 0,0 0-16 0,35 60-16 16,-35-60-400-16,21 55-80 0,-21-55-16 0,21 51 0 15,-21-51-320-15,0 0 144 0,19 52-144 0,-19-52 0 0,0 0 144 0,0 0-144 16,0 0 0-16,14 44 144 16,-14-41 96-16,0-1 16 0,-3-2 0 0,2 0 0 0,-2-3 0 15,-1 0 16-15,-1-1 0 0,0-2 0 0,0-1 0 0,0-2 0 0,1 0 0 0,-1-1 0 16,4-2-16-16,-2-2-16 0,2 0 0 0,-1-3 0 15,2-1-80-15,0-3-16 0,2-2 0 0,-1 0 0 16,2 2-144-16,1-1 0 16,2-2 144-16,-1-2-144 0,4 2 0 0,-1 0 0 15,4 3 0-15,-1 0 0 0,2 2 0 0,-1 2-192 16,3 5 64-16,-1 2 0 0,1 3 128 0,-1 4-160 0,-14 3 160 0,0 0-160 16,0 0 160-16,0 0 0 15,63 30 0-15,-63-30 0 0,0 0 0 0,33 59 0 16,-33-59 0-16,22 62 0 0,-22-62 0 0,18 76 0 15,-10-35 128-15,-8-41-128 0,16 70 128 0,-16-70-128 16,13 55 128-16,-13-55-128 0,11 43 208 0,-11-43-16 0,0 0-16 0,18 48 0 16,-18-48 16-16,0 0 16 0,0 0 0 0,0 0 0 15,26 49-80-15,-26-49-128 0,0 0 176 0,0 0-176 16,0 0 0-16,0 0 0 0,0 0 0 0,0 0 0 0,0 0 0 0,0 0-304 16,17-12 48-16,-19 5 0 31,1-1-608-31,-3-1-112 0</inkml:trace>
  <inkml:trace contextRef="#ctx0" brushRef="#br0" timeOffset="4142.29">5405 1282 29487 0,'2'1'2624'0,"-2"2"-2112"0,1 0-512 0,-1 0 0 0,0-1 1664 0,1 3 240 0,1 5 32 0,-2-10 16 0,0 0-560 0,17 62-112 0,-17-62-32 0,15 73 0 0,-5-29-752 0,-1 3-160 16,-1 2-16-16,-1-2-16 0,2-2-112 0,-4-3-32 15,0-4 0-15,-5-38 0 0,7 63-16 0,-7-63 0 0,1 46 0 0,-1-26 0 16,-1-3-16-16,-1-3 0 0,1-1 0 0,-2-2 0 16,0-1-128-16,0 0 0 0,1-3 0 0,0-3 128 31,1-1-128-31,-1 0 0 0,2-3 0 0,0-2 0 0,2 0-256 0,1-3 32 15,-1 0 0-15,0-1 0 16,1-2-384-16,-2-1-80 0,2-1-16 0,0-2-17632 16</inkml:trace>
  <inkml:trace contextRef="#ctx0" brushRef="#br0" timeOffset="4565.14">5802 1261 11055 0,'9'-7'480'0,"-5"4"112"0,0 0-464 0,-1 1-128 0,-2 2 0 0,1 2 0 0,-1-1 2592 0,-1 4 496 0,2 3 112 0,-2 5 0 0,0 4-368 0,-5 1-80 0,0 3 0 0,-2 0-16 16,-3 2-1536-16,0 1-304 0,-3 0-64 0,0 0-16 16,1-3-304-16,-2 0-48 0,1 2-16 0,0 0 0 15,-2 1-176-15,-2-2-32 0,0-1-16 0,1 1 0 16,3-4-224-16,1-2 144 0,2-4-144 0,1-2 128 15,4-1-128-15,1-4 0 0,2 0 0 0,2-3 0 0,3 0 0 0,1-2-272 16,3-3 64-16,2 0 16 16,1 0 192-16,2-2 0 0,5-2 144 0,2-2-144 15,-19 9 224-15,38-11-48 0,-38 11-16 0,39-11 0 16,-39 11 16-16,0 0 0 0,57 0 0 0,-57 0 0 16,0 0 256-16,0 0 48 0,70 35 16 0,-70-35 0 0,0 0-96 0,44 55-16 15,-44-55 0-15,0 0 0 0,31 66 0 0,-31-66-16 16,0 0 0-16,20 61 0 0,-20-61 0 0,0 0 0 15,11 47 0-15,-11-47 0 0,0 0-48 0,0 0 0 16,0 0 0-16,0 0 0 0,16 51-144 0,-13-47-48 16,0-1 0-16,-2-2 0 0,0 0-128 0,1 1-144 15,-2-2 144-15,0 0-208 16,0 0-544-16,-2 0-96 0,1-2-32 0,0 2-18640 16</inkml:trace>
  <inkml:trace contextRef="#ctx0" brushRef="#br0" timeOffset="6321.27">3895 3005 15663 0,'0'0'1392'0,"0"0"-1120"0,0 2-272 0,-1-1 0 0,-1 1 2608 0,2 0 464 0,-1 3 80 0,-2 3 32 0,0 2-560 0,-1 6-96 16,0 2-32-16,1 3 0 0,0 2-1312 0,0 2-272 0,2-1-48 0,1 0-16 15,0-24-512-15,5 50-96 0,-5-50-32 0,0 0 0 16,23 63-208-16,-23-63 128 0,0 0-128 0,0 0 0 16,47 52 224-16,-47-52-48 0,0 0-16 0,0 0 0 15,0 0-160-15,69 16 128 0,-69-16-128 0,28-7 128 0,-14 3-384 16,0-3-96-16,1-2-16 0,2 1 0 31,-2-2-1072-31,1 0-224 0,-1-1-32 0,-1-2-16 16,0 0-2016-16,-2 0-416 0,-2 1-80 0,1-4 0 0,0-4-256 15,-1-4-32-15,0-2-16 0,-2-6 0 0,-1-1 3632 0,-1-4 736 0,-3-6 160 0,-2 0 0 16,-2-3 256-16,-2 5 0 0,0 2 16 0,-1 2 48 16,0 5 2464-16,0 1 496 0,1 0 112 0,0 1 32 15,4 0-592-15,1 3-112 0,1 6-32 0,-3 7 0 16,1 4-160-16,0 6-32 0,1 1-16 0,-1 9 0 15,1 4-528-15,0 5-96 0,-2-15-32 0,10 45 0 16,-10-45-1072-16,17 75-224 0,-5-22-32 0,2 7-16 16,0 5-208-16,0 2-32 0,-3 3-16 0,1 7 0 0,-2 6-224 0,-1 0 128 15,0-1-128-15,-1-8 0 0,-1-15 0 0,-1-8 0 16,0-4 0-16,-2-8 0 0,-4-39 0 0,4 62 0 16,-4-62 0-16,3 41 0 0,-3-21 0 0,0-3 128 15,0-17-128-15,-1 27 0 0,1-17 0 0,-2-5 144 16,-1 0-144-16,2-5 128 0,-2-2 0 0,3-3 0 15,-1-1 0-15,-2-4 0 0,1-3 48 0,0-4 0 16,-1-1 0-16,0-3 0 0,-1-5-176 0,0-3 160 16,-2-5-160-16,-3-4 160 0,2-3-32 0,-3 1-128 0,2 1 192 0,-2 0-64 15,-1 5-128-15,2 3 128 16,1 5-128-16,2 2 128 0,1 5-128 0,0 2 0 16,2 4 0-16,3 2 0 0,2 4 0 0,1 1 0 0,4 5 144 0,1 1-144 15,-8 0 0-15,0 0 144 0,0 0-144 0,64 21 0 16,-64-21 192-16,0 0-64 0,73 31 0 0,-73-31-128 15,58 20 192-15,-58-20-64 0,0 0 0 0,81 21-128 16,-81-21 208-16,0 0-64 0,69 7-16 0,-69-7 0 0,0 0 16 0,47-4 0 16,-36 0 0-16,-4 0 0 0,0-1-144 0,-4 1 0 15,0-3 144-15,-5 0-144 16,-1 1-272-16,-1 1-128 0,0-1-32 0,-3 0-13456 16,-2 1-2688-16</inkml:trace>
  <inkml:trace contextRef="#ctx0" brushRef="#br0" timeOffset="6887.42">5765 2822 13823 0,'2'-10'1216'0,"1"6"-960"0,1 2-256 0,-3 1 0 0,-1-1 1856 0,0 2 320 0,0 2 64 0,2 1 0 0,-1 2 400 0,-1 5 80 16,0-10 16-16,2 37 0 0,-2-37-976 0,1 54-192 0,-1-54-32 0,4 59-16 16,-4-59-768-16,9 55-160 0,-9-55-16 0,12 54-16 15,-12-54-176-15,0 0-48 0,27 65 0 0,-27-65 0 0,0 0-48 0,0 0-16 0,0 0 0 0,30 53 0 16,-26-50-16-16,-2 0-16 16,-1-2 0-16,0-2 0 0,-2 1-48 0,1-1-16 15,0-2 0-15,-1 0 0 0,1-1-176 0,-2-2 192 16,2 0-192-16,0-1 192 15,0 0-192-15,0 0 160 0,2-1-160 0,0-2 160 0,0 0-32 0,1-1 0 16,1-1 0-16,0 0 0 0,0-1 64 0,2 0 16 16,0 0 0-16,1 2 0 0,0 0-48 0,1-2-16 15,2 2 0-15,0 0 0 16,3 1-144-16,-2 0 0 0,2 1 144 0,-2 2-144 0,2 0 0 0,-1 0 0 0,3 1 0 0,-3 1 0 16,1 1 0-16,-2-1 0 0,1 2 0 0,-2 1 0 15,-2-1 0-15,-1 3 0 0,0-2 0 0,-1 2 0 31,-2 2-464-31,0-1-16 0,0 1 0 0,1-1 0 16,-2 3-768-16,-1-1-160 0,1 3-16 0,0-1-16512 0</inkml:trace>
  <inkml:trace contextRef="#ctx0" brushRef="#br0" timeOffset="7416.42">6456 3108 8287 0,'13'-2'736'0,"-6"0"-592"0,1 1-144 0,0-1 0 0,-3 1 1568 0,-2 0 288 0,1-1 48 0,3 1 16 0,5-3 1744 0,2-1 368 15,1 0 64-15,2-2 0 0,-3 0-1776 0,-1-1-352 0,-2 0-80 0,-2-1-16 16,-2 0-624-16,-1-1-128 0,-4-2-32 0,0 1 0 16,-4 0-384-16,0-2-96 0,-6 0-16 0,-1-1 0 0,-3 2-80 0,-3-1-32 15,-2-1 0-15,-2 1 0 0,0 2-176 0,-3 1-48 16,3 1 0-16,-1 4 0 0,0 0-256 0,-2 4 160 15,-1 4-160-15,2 2 128 16,-2 5-128-16,2 3 0 0,4 1-192 0,4 3 192 0,2 2-240 0,3 2 80 16,3 4 16-16,4 1 0 0,1-26-16 0,6 48 0 15,-6-48 0-15,21 55 0 0,-21-55-112 0,0 0-32 16,45 68 0-16,-45-68 0 0,0 0-16 0,58 49 0 16,-58-49 0-16,0 0 0 0,58 23 320 0,-58-23-160 15,0 0 160-15,45-2-128 0,-30-3 128 0,-2-4 224 16,-1 1-48-16,-4-4-16 0,0 0 160 0,1-1 48 15,-3-3 0-15,-1-1 0 0,-1 2 144 0,1-1 16 16,-4 2 16-16,2 0 0 0,-2 0-32 0,2 3-16 0,-1 1 0 0,-1 1 0 16,2 5-192-16,-2 0-48 0,3 2 0 15,1 4 0-15,-1 2-96 0,2 2-32 16,-6-6 0-16,0 0 0 0,0 0-128 0,0 0 128 0,46 62-128 16,-46-62 128-16,0 0-128 0,41 46 0 15,-41-46 0-15,0 0 0 0,0 0 0 0,60 44 0 0,-60-44 0 16,0 0 0-16,0 0 0 0,57 21 0 0,-57-21 0 0,0 0 0 31,0 0-384-31,0 0-128 0,46-4 0 0,-42 1-16 16,0-1-624-16,-1 0-112 0,-2 0-16 0,-1-1-18368 0</inkml:trace>
  <inkml:trace contextRef="#ctx0" brushRef="#br0" timeOffset="7886.89">6888 2928 17503 0,'6'-12'768'0,"-3"7"176"0,1-1-752 0,0 2-192 15,-1 1 0-15,-1 2 0 0,0-2 2848 0,4 0 544 0,4 0 96 0,1 2 32 0,-11 1-992 0,0 0-192 0,0 0-32 0,0 0-16 0,67 45-1488 0,-67-45-288 16,0 0-64-16,31 68-16 0,-31-68-176 0,15 49-16 16,-15-49-16-16,12 52 0 0,-12-52-224 0,10 46 128 0,-10-46-128 0,0 0 0 15,9 46 128-15,-6-34-128 16,-1-3 0-16,-4-3 144 0,4 0 144 0,-2-3 32 15,-2-2 0-15,1-1 0 0,1-3-16 0,-3-1 0 0,2-2 0 0,-2-2 0 16,1-1 16-16,1-2 0 16,0-2 0-16,-1 1 0 0,2-3-80 0,-1 0-16 15,1-2 0-15,0-1 0 0,1-2-96 0,1-3-128 16,0-1 176-16,1-3-176 0,1-1 128 0,2 1-128 16,1 0 0-16,2 3 0 0,-1 5 0 0,1 2 0 15,2 1 0-15,-1 5 0 0,1 1 0 0,0 4 0 0,2 5-192 16,-13 1 192-16,0 0-224 0,0 0 48 0,0 0 16 0,72 45 0 15,-72-45 16-15,0 0 0 0,51 71 0 0,-51-71 0 16,27 49 144-16,-27-49 0 0,0 0 0 0,31 69-128 16,-31-69 128-16,0 0 0 0,27 67 160 0,-27-67-160 15,0 0 432-15,20 51-16 0,-20-51 0 0,0 0 0 16,0 0-80-16,0 0-16 0,16 52 0 0,-14-45 0 16,-1-1-160-16,-1-2-32 0,-1 0-128 0,-1-1 192 15,2-2-336-15,-1 1-80 0,0-2-16 0,-1 0 0 16,1 0-640-16,-2-2-128 0,-1 1-16 0,-2 0-18688 15</inkml:trace>
  <inkml:trace contextRef="#ctx0" brushRef="#br0" timeOffset="8340.67">7634 2671 23951 0,'2'1'2128'0,"-2"0"-1696"0,0 1-432 0,0-1 0 0,1 2 2304 0,-1 0 384 0,2 4 80 0,-2-7 16 0,0 0-720 0,9 54-144 0,-9-54-16 0,13 73-16 16,-6-28-1200-16,-7-45-240 0,17 89-64 0,-17-89 0 0,19 72-192 0,-19-72-64 16,15 55 0-16,-15-55 0 0,0 0 48 0,17 58 0 15,-17-58 0-15,0 0 0 0,0 0-176 0,17 54 160 16,-14-46-160-16,-2 0 160 0,1-3-160 0,-2-1-144 16,1-1 144-16,-1 0-208 0,0-3-864 15,1-1-160-15</inkml:trace>
  <inkml:trace contextRef="#ctx0" brushRef="#br0" timeOffset="8690.21">8093 2652 23951 0,'6'2'1056'0,"-3"-1"224"0,0 2-1024 0,-2 0-256 0,-2-1 0 15,-1 3 0-15,0 2 2560 0,-3 3 448 0,-5 5 80 0,-4 11 32 0,-8 8-1408 0,-8 6-288 0,-5 6-48 0,-2-3-16 0,-1-2-1008 0,4-4-208 0,3-4-144 0,3-6 192 16,4-5-192-16,2-5 0 0,5-1 0 0,5-5 0 16,2-4 240-16,4-3-48 0,2-1 0 0,1-2 0 15,3-2 48-15,3-3 0 0,3-2 0 0,2-1 0 0,3-1-240 0,3-1 128 16,5-1-128-16,2-1 0 0,0 2 0 0,3 0 0 16,3 2 0-16,4 1 0 15,-31 6 128-15,64-3-128 0,-64 3 0 0,60 9 0 0,-60-9 256 0,0 0-64 16,74 26 0-16,-74-26 0 0,0 0 96 0,55 46 16 15,-55-46 0-15,0 0 0 16,38 50 16-16,-38-50 0 0,0 0 0 0,0 0 0 16,34 53-64-16,-34-53-16 0,0 0 0 0,0 0 0 15,0 0-240-15,0 0 128 0,45 51-128 0,-45-51 0 16,0 0 0-16,0 0-208 0,0 0 16 0,0 0-13424 16,0 0-2672-16</inkml:trace>
  <inkml:trace contextRef="#ctx0" brushRef="#br0" timeOffset="9224.87">10050 2665 18431 0,'3'-2'1632'0,"0"1"-1312"0,-1 1-320 0,0 0 0 0,-2 1 1728 0,0 1 256 0,1-1 64 0,1 2 16 0,-2-3 1200 0,0 0 224 0,0 0 48 0,3 45 16 16,-9-25-2192-16,-4 3-432 0,-3 2-96 0,-2 3 0 16,-5 6-528-16,-3 3-112 0,1-2 0 0,1-2-16 0,1-5-176 0,1-4 0 15,4-3 0-15,1-2 128 16,1-5-128-16,3-3 160 0,3-2-160 0,0-4 160 0,3-1 160 0,0-1 48 16,2-1 0-16,1-2 0 0,2 0-32 0,1-2 0 0,2 1 0 0,-1-2 0 15,2 2-160-15,1 1-48 16,4-2 0-16,1 1 0 0,-11 1-128 0,0 0 0 0,57 0 0 0,-57 0 0 15,50 5 0-15,-50-5 0 16,58 9 0-16,-58-9 0 0,61 13 0 0,-61-13 0 0,64 17 0 0,-64-17 0 16,65 17 0-16,-65-17 160 0,59 19-160 0,-59-19 160 15,0 0 80-15,72 27 16 16,-72-27 0-16,0 0 0 0,0 0-96 0,59 27-16 16,-59-27 0-16,0 0 0 0,0 0-144 0,0 0 0 15,0 0 0-15,0 0 0 0,0 0-960 16,0 0-112-16</inkml:trace>
  <inkml:trace contextRef="#ctx0" brushRef="#br0" timeOffset="10094.21">12375 2607 23039 0,'4'-3'1024'0,"-2"2"192"0,1 1-960 0,-2 0-256 0,0 0 0 0,-1 1 0 16,0 1 2304-16,2 0 400 0,-1 3 96 0,1 0 16 0,1 5-672 0,-3-10-128 0,0 0-32 0,0 0 0 0,14 69-1280 0,-14-69-272 15,0 0-48-15,15 67-16 0,-15-67-176 0,0 0-16 16,20 65-16-16,-20-65 0 0,0 0-160 0,0 0 192 0,25 60-192 0,-25-60 192 15,0 0-32-15,0 0 0 16,0 0 0-16,0 0 0 0,0 0 64 0,0 0 16 0,-2 34 0 0,-1-35 0 16,-1-2-32-16,1 0 0 0,0 1 0 0,0-4 0 15,2 0-32-15,-1-1-16 0,2 0 0 0,0-3 0 16,2 2 16-16,-1-4 0 0,2 0 0 0,0-1 0 16,0-3-48-16,2-3-128 0,2-4 192 0,2-2-64 15,-1 5-128-15,2 0 0 0,1 0 0 0,4 2 128 16,0 0-128-16,2 1 0 0,0 5 0 0,-2 4-176 15,0 5 48-15,-15 3 0 0,0 0 0 0,0 0 0 16,52 24-32-16,-52-24 0 0,0 0 0 0,32 54 0 16,-32-54 0-16,20 52 0 0,-20-52 0 0,17 68 0 15,-17-68 160-15,11 65-192 0,-11-65 192 0,6 56-192 16,-6-56 192-16,0 0-160 0,9 60 160 0,-9-60-160 0,0 0 160 16,0 0 0-16,0 0 0 0,0 0 0 0,2 43 0 15,-3-41 0-15,-2-2 0 0,2-3 0 0,-2-1 176 16,0-2 16-16,2-2 0 0,-2-1 0 0,0-1-32 0,2-2 0 0,-2-1 0 0,1-3 0 15,1-1-160-15,1-2 192 16,1-1-192-16,1 0 192 0,1-1-192 0,-1-2 128 0,3-2-128 0,-1-2 128 16,0-3-128-16,5-2 0 0,2-2 0 0,0 3 0 15,2 1 544-15,1 6 224 16,-1 3 64-16,1 5 0 16,-1 5-1600-16,-1 4-320 0,1 4-64 0,-2 2-16 0,1 2 1712 0,-12-1 352 0,0 0 64 0,0 0 0 15,0 0-800-15,55 55-160 16,-55-55 0-16,0 0 0 15,31 71-896-15,-31-71-80 0,17 65-32 0,-17-65 0 0,11 65 1008 0,-11-65 0 16,11 62 224-16,-11-62-32 0,12 51-16 0,-12-51 0 0,0 0 0 0,0 0 0 16,22 65-176-16,-22-65 192 0,0 0-192 15,0 0 192-15,0 0-192 0,0 0 0 0,0 0 0 0,0 0 0 16,0 0-736 0,0 0-80-16,0 0-16 0,0 0-18656 0</inkml:trace>
  <inkml:trace contextRef="#ctx0" brushRef="#br0" timeOffset="10660.25">13220 2786 22111 0,'0'0'976'0,"0"0"208"0,0 0-944 0,0 0-240 0,0 0 0 0,0 0 0 0,0 0 2752 0,0 0 496 0,0 0 96 0,45 43 32 0,-45-43-1312 0,0 0-256 0,31 66-48 0,-31-66-16 16,0 0-1280-16,33 64-256 0,-33-64-48 0,0 0-16 15,0 0-144-15,49 49 0 0,-49-49 0 0,0 0 0 0,0 0 0 0,0 0 128 16,59 6-128-16,-47-12 0 0,-1-1 0 0,0-1 128 16,-1-2-128-16,0 0 0 0,0-3 0 0,-3 0 0 15,2-1 128-15,-2-1-128 0,0-2 0 0,-2 1 0 16,2-1 0-16,0 2 0 0,1 1 0 0,-1 0 0 16,1-2 128-16,3 3-128 0,-1 1 0 0,3 2 0 0,1 0 0 0,0 4 0 15,-1 3 0-15,3 2 0 0,-16 1 0 16,0 0 0-16,0 0 144 0,60 30-144 15,-60-30 160-15,0 0-160 0,38 52 128 0,-38-52-128 16,0 0 0-16,27 61 0 0,-27-61 144 0,0 0-144 0,14 53 128 0,-14-53-128 16,0 0 240-16,0 0-48 15,0 0 0-15,0 0 0 0,5 48 0 0,-7-45-16 0,2-1 0 16,-1-2 0-16,-1-2-176 0,2 1 128 0,-1-4-128 0,1-2 128 16,0 0 0-16,0-4-128 0,0 0 192 0,0-2-64 15,1-3 80-15,1 1 16 0,-1-3 0 0,1-1 0 16,0 4-48-16,1-4-16 0,0-2 0 0,3 0 0 15,2-3-160-15,1-2 0 0,3 1 0 0,3 2 128 16,0 4-128-16,5-1 0 0,4 2 0 0,4 2-176 16,0 5 848-16,-1 4 160 0,-3 2 48 0,-24 5 0 15,0 0-880-15,54 6 0 0,-54-6 0 0,0 0-128 16,56 42-752-16,-56-42-144 0,0 0-16 0,43 74-16 16,-43-74 1056-16,17 58 0 0,-17-58 256 0,10 56-64 15,-10-56 256-15,4 50 32 0,-4-50 16 0,0 0 0 16,3 53-144-16,-3-40-32 0,-2-2 0 0,2-2 0 0,-1-2-320 15,1-1 128-15,-2-2-128 0,1 0 0 0,1-2-192 0,-1-1-128 16,1-1 0-16,-2-1-16 16,1-1-496-16,-3-2-80 0,-1 0-32 0,0-2-19008 0</inkml:trace>
  <inkml:trace contextRef="#ctx0" brushRef="#br0" timeOffset="10815.48">13562 2209 37775 0,'-13'-9'1664'0,"9"6"368"0,1 2-1632 0,0 1-400 0,2 0 0 0,-2 1 0 0,2 2-448 0,-2 3-160 0,-2 5-32 0,-7 5-16 0</inkml:trace>
  <inkml:trace contextRef="#ctx0" brushRef="#br0" timeOffset="11253.34">15191 2190 12895 0,'-27'0'1152'0,"10"2"-928"0,3 2-224 0,1-1 0 0,4 1 3808 0,2 0 720 0,-4 3 144 0,-10 7 16 0,-13 10-1472 15,-10 9-288-15,-4 5-64 0,4 0-16 0,6 0-1936 0,6 0-384 0,5 2-80 0,6-2 0 0,5-3-160 0,6 4-32 32,6 4 0-32,5 3 0 0,-1-46 48 0,26 93 0 15,-26-93 0-15,54 87 0 0,-54-87 32 0,73 77 16 0,-73-77 0 0,82 59 0 16,-82-59-96-16,79 42-32 0,-79-42 0 16,71 32 0-16,-71-32-224 0,65 19 144 0,-65-19-144 0,60 13 128 0,-60-13-128 0,54 6-272 15,-31-6 64-15,-2-2 16 31,0-1-640-31,-1-1-112 0,-2-3-16 0,-1 0-18192 0</inkml:trace>
  <inkml:trace contextRef="#ctx0" brushRef="#br0" timeOffset="11605.27">15530 2709 25791 0,'1'-2'2304'0,"0"1"-1856"0,1 1-448 0,-1 0 0 0,-1 0 992 0,0 0 96 0,0 1 32 0,-1 1 0 0,1 3 1216 16,-3 4 240-16,-3 4 48 0,2 2 16 0,-2 5-1744 0,2 1-368 0,1 0-64 0,3-21-16 16,6 51-288-16,-6-51-160 15,0 0 160-15,33 76-160 0,-33-76 0 0,0 0 0 16,62 57 0-16,-62-57 0 0,0 0 0 0,72 27 0 16,-72-27 0-16,52 3 0 0,-25-6 0 0,-3-2 176 15,1 0-176-15,-2-4 160 0,-3 1 48 0,-2-3 16 16,0-1 0-16,-3 0 0 0,-6-1 160 0,0-3 16 15,-3 1 16-15,-6-2 0 0,0 0 32 0,-5-2 0 16,-2-2 0-16,-3 0 0 0,-1 0-64 0,-3 0 0 0,-2 0 0 0,-3-3 0 16,-4-1-80-16,-4 1-32 0,-1 5 0 0,0 2 0 15,-1 7-80-15,0 3-32 0,-1 5 0 0,2 5 0 16,2 4-160-16,2 5-256 0,2 3 64 0,3 3 16 16,5 2-400-1,2 4-96-15,3 0-16 0,5 3 0 16,4-27-272-16,1 58-48 0,-1-58-16 0,16 54-18048 0</inkml:trace>
  <inkml:trace contextRef="#ctx0" brushRef="#br0" timeOffset="12520.19">15236 2661 10127 0,'-2'1'896'0,"1"0"-704"0,0 2-192 0,1 0 0 0,0 0 2064 0,0 0 384 0,0 2 80 0,0 5 16 0,-2 4 1584 0,2-14 320 0,0 40 64 16,0-40 16-16,-1 47-2400 0,1-47-464 0,1 46-112 0,-1-46-16 16,0 43-1088-16,0-43-208 0,0 0-48 0,4 52-16 15,-4-52 0-15,0 0 0 0,0 0 0 0,0 0 0 16,0 0-48-16,41 55-128 0,-41-55 192 0,0 0-64 15,0 0-128-15,58 7 0 0,-38-8 0 0,-2-1 0 16,1-1-752-16,2 1-80 0,3-3 0 0,0 0-17296 16</inkml:trace>
  <inkml:trace contextRef="#ctx0" brushRef="#br0" timeOffset="12958.08">16249 2161 21183 0,'0'1'1888'0,"0"0"-1504"0,0 2-384 0,0 0 0 0,0 1 1264 0,0 2 176 0,-2 4 32 0,2-10 16 0,-4 48 768 0,4-48 160 0,-6 78 16 0,4-35 16 0,2 1-960 0,-2-2-192 16,2-42-32-16,-1 82-16 0,1-82-608 0,0 75-128 15,0-75-32-15,0 72 0 0,0-72-80 0,3 68-16 16,-3-68 0-16,5 58 0 0,-5-58-48 0,0 0-16 16,9 65 0-16,-9-65 0 15,0 0-320-15,0 0 0 0,11 59 0 0,-11-59 128 16,0 0-128-16,0 0 0 0,0 0-128 0,0 0 128 16,0 0-576-16,0 0-48 0,0 0 0 0,0 0-18288 0</inkml:trace>
  <inkml:trace contextRef="#ctx0" brushRef="#br0" timeOffset="13338.8">16613 2658 20271 0,'2'-11'1792'0,"-2"5"-1424"0,1 0-368 0,-1 2 0 0,-1 1 1024 0,-1 0 128 0,1 0 16 0,-4 1 16 0,0-4 1360 0,-4 0 272 0,-3 2 48 0,-4 1 16 15,-1 5-1856-15,-1 1-384 0,1 5-64 0,0 2 0 16,1 4-320-16,1 3-64 0,3 4-16 0,3 0 0 16,2 3-176-16,4 0-256 0,3-24 64 0,4 48 16 31,-4-48-480-31,0 0-112 0,38 63 0 0,-38-63-16 0,0 0-320 0,66 46-64 15,-66-46-16-15,0 0 0 0,73 38 992 0,-73-38 192 0,0 0 0 0,53 33 0 16,-53-33 832-16,0 0 80 0,0 0 32 0,0 0 0 16,0 0 144-16,0 0 48 0,0 0 0 0,0 0 0 0,17 54-160 15,-28-53-16-15,-2 0-16 0,-2-1 0 16,-4 0-448-16,-2-2-96 0,-2 0-16 0,-2 1 0 16,2-2-16-16,1 0-16 0,1-1 0 0,1 1 0 15,1-1-672-15,3 0-128 0</inkml:trace>
  <inkml:trace contextRef="#ctx0" brushRef="#br0" timeOffset="13885.77">17475 2947 15663 0,'-4'10'1392'15,"-1"0"-1120"-15,3-1-272 0,-1-4 0 0,0 1 1872 0,-3 2 320 0,-1 8 64 0,-6 9 16 0,-1 8 368 0,-4 2 80 0,0 2 16 0,2-3 0 0,2-6-1840 0,4-4-384 0,0-3-64 16,3-4 0-16,3-3-448 0,1-2-176 15,3-5 16-15,1-3-10192 16,4-1-2032-16</inkml:trace>
  <inkml:trace contextRef="#ctx0" brushRef="#br0" timeOffset="14308.48">18106 2563 36863 0,'-5'-1'1632'0,"2"1"336"0,1 3-1584 0,1-1-384 0,1 1 0 0,0 0 0 0,-1 3 560 0,-1 2 16 0,2-8 16 0,0 0 0 0,-1 55 64 0,1-55 16 15,0 61 0-15,0-61 0 0,3 73-464 0,-3-73-80 0,4 71-128 0,-4-71 176 16,3 59-176-16,-3-59 0 0,0 0 0 0,0 56 0 15,-2-45 128-15,-1-3-128 0,1-3 128 16,-3-3-128-16,1 0 208 0,-2-4-32 0,1 0-16 0,-1-3 0 16,0 0 48-16,-1-4 16 0,2 1 0 0,1-4 0 15,-1 1 0-15,4-3 0 16,-2 0 0-16,3-2 0 0,0 2-64 0,0 0-16 16,3 0 0-16,0 3 0 0,0 1-16 0,1 1-128 15,0 4 192-15,2-1-64 0,-1 3 0 0,1 2 0 16,2 1 0-16,1 1 0 0,-9-1 48 0,0 0 0 0,0 0 0 0,0 0 0 15,68 28-176-15,-68-28 160 0,0 0-160 0,56 22 160 16,-56-22-160-16,0 0 0 0,62 18 0 0,-62-18 0 16,0 0 0-16,55 13 0 0,-55-13 0 0,0 0-176 15,0 0-512-15,53 15-96 0,-45-12-32 0,-1 0-18960 16</inkml:trace>
  <inkml:trace contextRef="#ctx0" brushRef="#br0" timeOffset="14652.59">18560 2796 29487 0,'5'-7'1296'0,"-2"3"288"0,0 1-1264 0,0 2-320 0,-2-1 0 0,-1 2 0 0,0 0 2176 0,0 2 384 0,0-1 80 0,-1 5 16 0,-1 4-1568 0,-2 2-320 0,4-12-64 0,-7 36-16 0,7-36-464 0,-4 45-96 0,4-45 0 0,0 0-128 15,7 71 144-15,-7-71-144 16,0 0 0-16,0 0 144 0,30 60-144 0,-30-60 192 0,0 0-192 0,0 0 192 15,53 26-32-15,-53-26 0 0,29-2 0 0,-14-2 0 16,2-2-16-16,0-3 0 0,0-1 0 0,-2-2 0 16,2 0 48-16,-2-2 16 15,-3 1 0-15,-2-3 0 0,-1 1 128 0,-4-2 32 16,0 0 0-16,-5-3 0 0,-2 2-48 0,-1-2-16 0,-4 2 0 0,0-2 0 16,-3 0-64-16,-1 0-16 15,-5 2 0-15,-1 2 0 0,1 4-32 0,-4 3-16 16,-1 3 0-16,1 4 0 0,0 3 16 0,0 2 16 15,2 4 0-15,1 3 0 0,1 1-400 0,4 2-64 16,0 4-32-16,2 1 0 16,2 3-576-16,8-21-112 0,-8 53-32 0,8-53-19264 0</inkml:trace>
  <inkml:trace contextRef="#ctx0" brushRef="#br0" timeOffset="15176.01">19009 2863 35007 0,'0'-13'1552'0,"0"7"320"0,0 2-1488 0,0 0-384 0,-1 1 0 0,-1 2 0 0,2-1 1520 0,-1 1 224 0,-2-1 48 0,-1 2 16 0,-3 2-960 0,0 3-192 0,-1 4-32 0,0 2-16 16,1 5-432-16,1 2-176 0,6-18 128 0,-8 40-128 0,8-40 0 0,0 0 0 0,4 60 0 0,-4-60 0 15,0 0 0-15,0 0 0 16,31 65 0-16,-31-65 0 0,0 0-256 0,0 0 80 15,59 34 16-15,-59-34 0 0,0 0 160 0,50 0-160 0,-35-3 160 0,0-2-160 16,0-2 160-16,-1-2 0 0,0-2 0 0,-1 0 128 16,0-2 80-16,-2 0 32 15,-2-1 0-15,-2 0 0 0,0 0 176 0,-5-2 32 16,1-1 16-16,-1 0 0 0,-1 2 64 0,-2-1 16 16,-1 2 0-16,1 1 0 0,-2 4-96 0,0 2-32 0,0 2 0 0,1 2 0 15,-3 3-224-15,3 5-64 16,-3 2 0-16,1 4 0 0,0 3-128 0,4-14-192 15,-6 40 32-15,6-40 16 0,-4 42-208 0,4-42-32 16,0 0-16-16,1 55 0 16,-1-55-64-16,0 0-16 0,0 0 0 0,31 61 0 0,-31-61 256 0,0 0 48 0,0 0 16 0,61 25 0 15,-44-25 160-15,1-2 0 0,1-1 0 0,-2-3 0 16,-2-1 0-16,1 0 0 0,-1-1 0 16,2-2 128-16,7-2 160 0,3-2 32 0,4 0 16 0,-1-1 0 15,-5-2 0-15,-6 0 0 0,-7-3 0 0,-4-1 0 16,-6-1 304-16,-2 0 64 0,-2-1 16 0,-4-1 0 15,0 3-64-15,-1 0-16 0,-3-2 0 0,2 2 0 16,-2 3-368-16,-1 1-80 0,-1 0 0 0,2 4-16 16,1 3-624-16,0 3-112 0,1 3-16 0,1 2-16 15,1 5-880-15,0 0-160 0,3 4-32 0,1 2-19424 16</inkml:trace>
  <inkml:trace contextRef="#ctx0" brushRef="#br0" timeOffset="15809.3">19950 2630 20271 0,'-2'1'1792'16,"0"-1"-1424"-16,-3-1-368 0,1 1 0 0,1 0 1984 0,-4 0 336 0,-4 1 64 0,-8 0 16 0,-7 2 464 0,-8 3 80 0,-3 0 32 0,-1 2 0 0,5 0-1888 0,5 2-384 16,4 0-80-16,6 2-16 0,5 0-416 0,5 0-192 15,8-12 160-15,0 0-160 0,0 0 0 0,19 56-128 16,-19-56-16-16,0 0 0 0,62 41-32 0,-62-41 0 16,60 24 0-16,-60-24 0 0,66 23 176 0,-66-23 0 15,65 21-144-15,-65-21 144 0,57 20 0 0,-57-20 0 16,0 0 160-16,59 32-160 0,-59-32 224 0,0 0-64 0,0 0-16 0,0 0 0 15,0 0 48-15,27 62 16 16,-34-52 0-16,-3-1 0 0,-3-1 64 0,-1-1 16 16,-1 0 0-16,-2 0 0 0,0-2-64 0,-2-1-16 0,2-1 0 0,2-2 0 15,-1-1-208-15,2-3 0 0,1 2 0 0,2-3-13152 16,1-2-2528 0</inkml:trace>
  <inkml:trace contextRef="#ctx0" brushRef="#br0" timeOffset="16096.37">19758 2204 33167 0,'1'-8'1472'0,"3"5"304"15,1 2-1424-15,0-1-352 0,1 1 0 0,-2 1 0 0,3 1 896 0,6 3 128 0,-13-4 0 0,54 20 16 0,-54-20 208 0,86 44 32 0,-86-44 16 0,97 71 0 0,-97-71-624 0,88 87-128 16,-88-87-32-16,70 96 0 0,-70-96-128 0,51 98-16 0,-51-98-16 0,33 100 0 16,-22-41-208-16,-4 2-144 15,-4-2 192-15,-2-3-192 0,-1-10 240 0,0-46-64 16,-1 79-16-16,1-79 0 0,-1 65 80 0,1-65 16 0,-5 51 0 0,5-51 0 16,-10 38-256-16,2-22 0 15,-3-1 128-15,-2-3-13920 16,-3-2-2784-16</inkml:trace>
  <inkml:trace contextRef="#ctx0" brushRef="#br0" timeOffset="17938.88">22288 2300 16575 0,'0'-4'1472'15,"0"0"-1168"-15,0 2-304 0,-2 2 0 0,1 2 672 0,-2-1 80 0,0 1 16 0,-4-1 0 0,-3 6 1088 0,-4 6 208 0,-1 5 48 0,0 6 16 16,6 3-96-16,0 4-32 0,3 7 0 0,4 6 0 16,2-44-720-16,1 79-128 0,3-29-48 0,5 2 0 15,3 3-688-15,4-1-144 0,-16-54-16 0,41 94-16 0,-41-94-112 0,42 72 0 0,-42-72-128 0,37 51 192 31,-37-51 96-31,0 0 16 0,47 48 0 0,-47-48 0 0,0 0-80 0,0 0-16 16,0 0 0-16,59 34 0 0,-59-34-208 0,0 0 176 16,34-4-176-16,-21 0 160 15,1-2-160-15,0 1 0 0,0-4 144 0,0-1-144 16,0 0 0-16,-1-1 0 0,1 0 0 0,-3-1-12416 16,-1 0-2384-16</inkml:trace>
  <inkml:trace contextRef="#ctx0" brushRef="#br0" timeOffset="18129.77">22055 2600 30399 0,'-10'-2'1344'0,"7"1"288"0,3 1-1312 0,3 0-320 0,1 1 0 0,2-1 0 0,1 2 656 0,-7-2 64 0,0 0 16 0,67 11 0 0,-67-11 864 0,89 13 160 0,-35-6 32 0,0 0 16 15,4-1-1040-15,-3 1-192 0,-1-2-64 0,-4 1 0 16,0-2-384-16,-8 1-128 0,-42-5 0 0,67 8-12240 15,-67-8-2496-15</inkml:trace>
  <inkml:trace contextRef="#ctx0" brushRef="#br0" timeOffset="18780.33">22953 2235 31327 0,'-3'-7'2784'0,"3"5"-2224"0,2 2-560 0,-1 0 0 0,2 2 1024 0,-2 0 80 0,1 1 32 0,1 4 0 0,-3-7 224 0,0 0 48 0,24 62 16 0,-24-62 0 0,12 68-784 0,-12-68-144 0,4 79-48 15,-4-79 0-15,0 83-224 16,-1-41-48-16,1 8-16 0,-1-2 0 0,2-1-160 0,-1-47 0 16,3 77 0-16,-3-77 0 0,6 57 0 0,-6-57 0 0,0 0 0 15,7 51 0-15,-7-51 144 0,0 0-144 16,0 0 160-16,0 0-160 0,0 0 144 0,0 0-144 15,0 0 128-15,0 0-128 0,-7 28 0 0,4-31 128 16,1-3-128-16,2 1 0 0,-1-4 176 0,1 1-48 0,1-2-128 0,1 0 192 16,-1-1 0-16,2-2-16 0,3-1 0 0,1-3 0 15,3 0-48-15,-2 0-128 0,1 1 192 16,0 1-64-16,4-1-128 0,0 2 0 0,1 2 0 0,0 0 0 16,0 4 0-16,0 2 0 15,0 2 0-15,-1 4 0 0,-13 0 0 0,0 0 0 16,0 0 0-16,0 0 0 0,51 49-176 0,-51-49 48 0,0 0 0 0,18 64 0 15,-18-64-16-15,7 54 0 0,-7-54 0 0,10 59 0 16,-10-59 0-16,0 0 0 0,24 69 0 0,-24-69 0 16,0 0-80-16,0 0-16 0,54 48 0 0,-54-48 0 15,0 0 240-15,54 9-144 0,-36-11 144 0,0-1-128 16,2 1 128-16,-1-4 0 0,-1 0 128 0,0 1-128 16,1-2 240-16,-2 0-32 0,1-2 0 0,-2 1 0 15,2-2 96-15,-4 0 16 0,2-4 0 0,-4-2 0 16,1 1 0-16,-3-4 16 0,-2 1 0 0,-2 1 0 15,-2-1-48-15,-1-1-16 0,-4 1 0 0,-2 1 0 16,-1 1-80-16,-5 4-32 0,2 0 0 0,-4 4 0 16,-2-1-160-16,-3 2 160 0,-2 4-160 0,0 3 160 0,-1 2-160 0,2 4 128 15,1 3-128-15,1 4 128 16,1 3-128-16,3 2 0 0,0 5 0 0,4 1 0 0,1 0-256 16,2 0 64-16,4-24 0 0,0 46 16 15,0-46-80-15,0 0-32 0,0 0 0 0,24 68 0 0,-24-68 48 0,0 0 16 16,0 0 0-16,51 44 0 0,-51-44 48 0,0 0 16 15,50 20 0-15,-50-20 0 0,0 0-96 0,53 11 0 16,-53-11-16-16,0 0 0 16,46 7-176-16,-46-7-48 0,0 0 0 0,0 0-18288 15</inkml:trace>
  <inkml:trace contextRef="#ctx0" brushRef="#br0" timeOffset="19273.43">23902 2795 15663 0,'-1'-9'1392'0,"2"5"-1120"0,2 1-272 0,0 2 0 0,-2-1 4288 0,-1 2 816 0,2 0 144 0,2 0 48 0,2 2-2976 0,2 1-592 0,-8-3-112 0,0 0-16 0,0 0-832 0,0 0-176 16,41 70-16-16,-41-70-16 16,0 0-304-16,16 70-64 0,-16-70-16 0,0 0 0 15,10 60-176-15,-10-60 0 0,0 0 0 0,0 0 0 16,0 0 128-16,0 0-128 0,0 0 128 0,0 0-128 0,0 0 176 0,0 0-48 16,0 0-128-16,0 0 192 0,0 0-64 0,0 0-128 0,0 0 176 0,0 0-176 15,14-5 128-15,-16-8-128 0,2 0 0 0,-1-2 0 16,2 1 0-16,1-2 128 15,2-4-128-15,0 0 0 0,2 2 144 0,-1-3-144 0,4-2 0 0,1 2 144 16,1 3-144-16,2-1 0 16,2 1 0-16,1 4 0 0,-1 4 0 0,0 3 0 15,-1 4 0-15,-14 3 0 0,0 0 0 0,0 0 0 0,52 30 0 0,-52-30 0 16,0 0 0-16,34 58 0 16,-34-58 128-16,0 0-128 0,30 79 208 0,-30-79-32 0,15 56-16 0,-15-56 0 0,0 0 96 0,20 68 0 15,-20-68 16-15,0 0 0 0,0 0 16 0,0 0 0 16,28 59 0-16,-28-59 0 0,0 0-288 0,0 0 160 15,0 0-160-15,0 0 128 16,0 0-448-16,0 0-80 0,0 0-32 0,0 0-13392 16,0 0-2672-16</inkml:trace>
  <inkml:trace contextRef="#ctx0" brushRef="#br0" timeOffset="19832.33">26185 2385 34095 0,'6'-8'1504'0,"-2"3"320"0,0 1-1456 0,-1 0-368 0,-3 1 0 16,-1 2 0-16,-1-1 880 0,-1 1 96 0,-2-1 32 0,-5 1 0 0,-7 4-352 0,-7 1-64 0,-4 5-16 0,-6 3 0 0,-2 4-576 0,3-1 0 0,-3 2 0 0,5 2-192 16,7 0 384-16,3 1 64 0,7 1 0 0,4-1 16 15,10-20-272-15,0 0 128 0,10 58-128 0,-10-58 0 16,0 0-128-16,63 50-144 0,-63-50-32 0,75 29 0 16,-75-29 64-16,89 27 16 0,-38-13 0 0,0-1 0 15,-2 0 224-15,-49-13 0 0,87 27 0 0,-87-27 0 16,65 26 240-16,-65-26 32 0,0 0 16 0,48 39 0 0,-48-39 96 0,0 0 0 15,0 0 16-15,-20 39 0 16,3-32-160-16,-4-1-48 0,-3-2 0 0,-3 0 0 16,-3-1-64-16,-4-3-128 0,-1 0 176 0,1 0-176 15,3-1 272-15,4-2-48 0,2 0-16 0,4 0 0 16,2 0-208-16,5-1 0 0,3 1 0 0,4 2-160 16,4-1-800-16,3 2-144 0,0 0-48 0,0 0-16704 15</inkml:trace>
  <inkml:trace contextRef="#ctx0" brushRef="#br0" timeOffset="20349.25">26605 2737 36863 0,'3'-7'1632'0,"-2"4"336"0,0 0-1584 0,1 0-384 0,-2 2 0 0,1 1 0 0,-1 1 1232 0,2-1 176 16,0 2 16-16,-2-2 16 0,0 0-736 0,0 0-160 0,0 0-32 0,0 0 0 0,29 62-224 0,-29-62-48 0,0 0-16 0,0 0 0 15,21 65-224-15,-21-65 128 0,0 0-128 0,0 0 0 16,0 0 0-16,37 48 0 0,-37-48 0 0,0 0 0 0,29-1 128 0,-16-4-128 16,0 0 0-16,1-2 144 0,0 0-144 0,1-2 0 15,-2 1 0-15,0-1 0 0,0 2 0 0,-1-1 0 16,1-1 0-16,-2 1 0 0,2 1-160 0,0-2 160 16,-2 3 0-16,2-1-144 15,-2 0 144-15,2 2 0 0,0 0 0 0,-1 1-128 16,2 0 128-16,-1 3-160 0,0-2 160 0,-2 3-160 0,3 0-32 15,-2 0-16-15,-12 0 0 0,0 0 0 16,0 0 208-16,46 18-192 0,-46-18 192 0,0 0-192 0,0 0 192 0,0 0 0 16,40 51 0-16,-40-51-144 0,0 0 144 0,0 0 0 15,0 0 0-15,11 55 0 0,-11-55 0 0,0 0 0 16,0 0 0-16,0 0 0 0,0 0 0 0,0 0 0 16,0 0 0-16,0 0 128 0,0 0-128 0,0 0 176 15,0 0-176-15,0 0 192 0,0 0 32 0,14-8 16 16,-10-2 0-16,2 0 0 0,0 0-48 0,1-1 0 0,0-1 0 0,1 1 0 15,2-2-192-15,0 2 144 0,1 1-144 0,1 0 128 16,2 0-128-16,0 2 0 0,0 1 0 0,0 3 0 16,-1 2-160-16,-13 2 160 15,0 0-208-15,0 0 80 0,0 0-64 0,0 0 0 16,48 48 0-16,-48-48 0 0,0 0-64 0,11 57-32 16,-11-57 0-16,0 0 0 0,10 60-48 0,-10-60-16 15,0 0 0-15,0 0 0 16,30 58-864-16,-30-58-160 0</inkml:trace>
  <inkml:trace contextRef="#ctx0" brushRef="#br0" timeOffset="20716.2">27801 2884 33167 0,'0'-16'1472'0,"2"8"304"0,0-1-1424 0,0 1-352 0,-2 2 0 0,0 1 0 0,-2-1 1408 0,1-5 224 0,0-6 32 0,-4-5 16 0,-2-2-720 0,-3 2-160 0,-2 5-32 0,-1 3 0 0,-3 4-384 0,0 4-64 0,-1 3-32 0,0 6 0 15,0 3-32-15,0 4 0 16,3 2 0-16,2 4 0 16,2 2-256-16,10-18 0 0,-9 44 0 0,9-44 0 0,0 0-256 0,11 67-48 0,-11-67-16 0,0 0 0 31,39 52 128-31,-39-52 0 0,0 0 16 0,58 31 0 16,-58-31 176-16,0 0 0 0,57 18-144 0,-57-18 144 0,0 0 0 0,0 0 0 15,51 26 0-15,-51-26 0 16,0 0 0-16,0 0 0 0,11 59 0 0,-11-59 0 0,-7 45 0 15,7-45 0-15,-13 48 176 0,13-48-176 0,-18 58 224 0,6-24-48 16,1 0-16-16,0 0 0 0,0-3-32 0,11-31-128 16,-19 57 192-16,19-57-64 0,-17 41-128 0,17-41 0 15,-19 32 0-15,9-19 0 0,-2-3 0 0,0-3 0 16,0-2 0-16,1-2 0 0,3-1-240 0,0-4-16 0,3 1-16 0,1-3-12368 16,1-4-2464-16</inkml:trace>
  <inkml:trace contextRef="#ctx0" brushRef="#br0" timeOffset="21109.34">28139 2778 29487 0,'1'-2'1296'0,"-1"2"288"0,2 2-1264 0,-1-1-320 0,-1 2 0 0,0 0 0 0,0 0 1424 0,0-3 240 0,0 0 32 0,0 0 16 0,1 58-288 0,-1-58-48 0,0 0-16 0,-1 68 0 16,1-68-1056-16,0 0-304 0,6 55 0 0,-6-55 128 16,0 0-128-16,0 0 128 0,0 0-128 0,38 49 128 15,-38-49 0-15,0 0-128 0,38 4 192 0,-22-7-64 16,0-2-128-16,1-1 0 0,0-1 0 0,-1-1 0 0,-1-2 0 0,1-2 0 16,-3 1 0-16,-1-2 0 0,-2 1 144 0,-3-1 0 0,0-1 0 0,-2 1 0 15,-1 0 208 1,-3 4 32-16,1 1 16 0,-2 3 0 0,0 1 80 15,-2 2 16-15,2 4 0 0,-1 0 0 0,0 3-208 16,-2 0-32-16,3-5-16 0,0 0 0 0,0 0-240 0,-3 50 0 16,3-50 128-16,0 0-128 0,0 0 0 0,13 61 0 15,-13-61 0-15,0 0 0 0,0 0 0 0,42 48 0 16,-42-48 0-16,0 0 0 0,52 26-128 0,-52-26 128 0,44 13-192 0,-44-13 192 16,52 10-400-16,-52-10 16 0,57 4 16 15,-57-4 0 1,49 2-400-16,-28-4-64 0,-1-1-32 0,-1-1-17936 0</inkml:trace>
  <inkml:trace contextRef="#ctx0" brushRef="#br0" timeOffset="21649.44">28931 2494 30399 0,'5'-18'2704'0,"-1"9"-2160"0,0 1-544 0,0 2 0 0,-1 3 1696 0,-1 3 224 0,-1-1 64 0,2 1 0 0,1 1-736 0,0 2-144 0,-4-3-16 0,0 0-16 15,0 0-560-15,0 0-96 0,9 76-32 0,-9-76 0 16,0 0 704-16,-2 86 144 0,2-86 32 0,5 74 0 16,-5-74-1824-1,12 85-352-15,-12-85-80 0,26 83-16 0,-26-83 352 0,34 68 64 0,-34-68 16 0,35 49 0 16,-35-49-512-16,0 0-112 0,51 48-16 0,-51-48 0 16,0 0-752-16,45 24-144 0,-31-22-48 15,0-1 0-15,0-2-272 0,0-1-48 0,1-1-16 0,-1-1 0 16,-2 0-496-16,3-2-96 0,-3 1-32 0,2-4 0 15,-2 2 1616-15,-1-3 320 0,0 2 64 0,-1-3 16 0,-1-2 2720 0,-4-1 560 16,1-2 96-16,-2 1 32 0,-1-1 2192 0,-2-1 448 16,-1 0 96-16,-1 0 16 0,-2 3-1856 0,-1 0-352 0,-2 0-80 15,-1 1-16-15,0 2-1552 0,-1 4-320 0,-2 1-64 16,-1 2-16-16,-2 4-224 0,-1 1-64 0,-2 5 0 0,-1 1 0 16,2 4-512-16,-1 6 0 15,2 2 0-15,14-19 0 0,-24 43 0 0,24-43-304 0,-16 44 64 0,16-44 16 16,0 0-240-1,-8 55-48-15,8-55-16 0,0 0 0 0,0 0 160 0,0 0 48 0,0 0 0 0,38 54 0 16,-25-51 320-16,0-3-176 0,-1-3 176 16,1-1-128-16,0-2 128 0,-2-1 0 0,-1-1 0 15,0-1 0-15,-2-1 128 0,-1-1 48 0,-1 1 16 0,0 0 0 16,-2 2 192-16,0 1 32 0,0 2 16 0,-1 2 0 16,0 3-192-16,0 3-48 0,-3-3 0 0,0 0 0 15,0 0-64-15,0 0-128 0,0 0 176 0,15 60-176 16,-15-60 128-16,0 0-128 0,0 0 0 0,0 0 0 15,30 58 0-15,-30-58 0 0,0 0-128 0,0 0 128 32,0 0-576-32,47 25 0 0,-38-24-16 0,1-1-12480 0,0-2-2496 0</inkml:trace>
  <inkml:trace contextRef="#ctx0" brushRef="#br0" timeOffset="22019.75">29703 2651 35007 0,'2'1'3120'0,"0"-1"-2496"0,-1 0-496 0,-1 0-128 0,0 2 176 0,-1 0 16 0,1-2 0 0,0 0 0 0,0 0 928 0,0 0 192 15,-9 67 32-15,9-67 16 0,-7 56-768 0,7-56-144 16,-10 60-48-16,10-60 0 0,0 0-48 0,-5 70-16 0,5-70 0 0,0 0 0 16,0 0-112-16,1 57-32 15,-1-57 0-15,0 0 0 0,0 0-192 0,0 0 0 16,0 0 128-16,0 0-128 0,0 0 0 0,0 0 0 15,0 0 0-15,0 0 0 0,0 0 0 0,12-3-128 16,-12-7 128-16,0-1-208 0,1-1 48 0,0 0 16 16,1 0 0-16,1 1 0 0,-1 0 144 0,1 1 0 15,1 0 0-15,2 2 0 0,0 1 0 0,1 1 0 0,1 2 0 0,4-1 0 16,-1 3 0-16,2 0 224 0,1 1-48 0,0-1-16 16,1 1 64-16,1 1 16 0,1-1 0 0,0 1 0 15,1-2 64-15,1 1 16 0,-1 1 0 16,6 0 0-16,6 1-320 0,-1 2 128 0,-2-2-128 0,-4-1 0 31,-8 0-480-31,-3 0-208 0,-5-1-32 0,-5 0-18944 0</inkml:trace>
  <inkml:trace contextRef="#ctx0" brushRef="#br0" timeOffset="22227.67">27006 2134 25791 0,'-17'-10'1152'0,"13"7"224"0,5 4-1104 0,-1 1-272 0,0-2 0 0,-1 1 0 0</inkml:trace>
  <inkml:trace contextRef="#ctx0" brushRef="#br0" timeOffset="23222.56">1378 5407 9215 0,'7'-4'816'0,"-2"0"-656"0,1 1-160 0,-3 1 0 0,-2 2 512 0,4-3 80 0,4-4 16 0,7-4 0 16,4-2 2176-16,2-4 432 0,0 2 96 0,-1-3 16 16,0 2-384-16,-1-1-64 15,1 2 0-15,-1-2-16 0,0 2-912 0,1 0-176 0,1 2-48 0,1 2 0 16,1 2-976-16,-3 5-208 0,-21 4-32 0,0 0-16 15,55 9-272-15,-55-9-48 0,0 0-16 0,41 50 0 16,-41-50-32-16,0 0-128 0,20 74 192 0,-21-44-64 16,-2 1-128-16,-4 0 0 15,0-4 0-15,-2-1 0 0,-1 1 0 0,-5 3 0 16,-2 2-176-16,-4 0 176 0,-2-3-208 0,0-2 32 16,-1-2 16-16,0-3 0 0,3-3 160 0,1-3 0 0,5-3 0 15,-1-3 0-15,5-3 0 0,1-3 0 0,4-1 0 0,2-3 0 0,3 0 0 0,2-2 192 16,5 1-64-16,-1 0 0 15,5 1 48-15,-10 0 16 0,0 0 0 0,53-2 0 0,-53 2-48 0,52 7 0 16,-52-7 0-16,61 11 0 16,-61-11-144-16,63 16 128 0,-63-16-128 0,55 11 128 15,-55-11-128-15,0 0 0 0,70 7 0 0,-70-7 0 0,0 0 0 0,50-4 0 16,-37 0 0-16,-2 0 0 16,-1-1-160-16,-3 0-64 0,0-1-16 0,-1 0-12560 0,0-1-2528 15</inkml:trace>
  <inkml:trace contextRef="#ctx0" brushRef="#br0" timeOffset="23641.16">2135 5548 20271 0,'6'-21'896'0,"-4"10"192"0,1-2-880 0,-3 2-208 0,0 2 0 0,-3 2 0 0,1-1 2528 0,-3-9 464 0,-2-9 80 0,-5-8 32 15,-4-6-752-15,-5-6-160 0,-2 4-16 0,-2 0-16 0,-1 1-1136 0,-2 4-208 16,1 3-48-16,0 4-16 0,1 6-192 0,-4 3-48 0,-1 3 0 0,-4 5 0 16,-4 5-64-16,-3 3 0 0,-5 5-16 0,-3 6 0 15,-3 5-256-15,-6 8-48 0,-9 7-128 16,-2 10 192-16,-4 8-192 0,3 5 0 16,5 2-144-16,8 0 144 0,9-3-160 0,9-4 160 15,10-2-160-15,5 9 160 0,7 8-144 0,6 9 144 16,11 3-128-16,9-2 128 0,5-4-144 0,7-9 144 0,-20-56-160 0,62 96 160 15,-62-96-288-15,96 67 32 0,-96-67 16 0,112 35 0 16,-40-26 240-16,8-8 0 0,6-5 0 0,-1-3 0 16,-4-3 1216-16,-5-3 128 0,-5-2 16 0,-8-4 16 31,-5-1-1632-31,-6-2-320 0,-5 1-64 0,-6-2 0 0,-6-1 768 0,-6 1 144 0,-4-1 48 0,-5 2 0 16,-2-4 64-16,-4 1 0 0,-1-3 16 0,-5-2 0 15,1 6 256-15,-5-2 48 0,-1-2 16 0,-3-6 0 16,-4-2-192-16,-2-4-32 0,-1 0-16 0,-3 7 0 15,3 6-304-15,-4 3-176 0,-2 4 192 0,-4 4-192 16,2 5-640-16,-4 7-256 0,-2 7-32 0,-4 8-22048 16</inkml:trace>
  <inkml:trace contextRef="#ctx0" brushRef="#br0" timeOffset="24163.58">3430 5237 14735 0,'3'0'1312'0,"-3"-1"-1056"0,2 0-256 0,-2 1 0 0,0 1 2112 0,0-1 384 0,0 1 64 0,0 2 0 0,0 3 992 0,-2 4 192 0,-1 3 32 0,2 2 16 16,0 2-2256-16,-1 3-448 0,2 0-80 0,0 1-32 0,0 0-560 0,0-21-112 0,4 41-32 0,-4-41 0 16,0 0-16-16,13 51-16 15,-13-51 0-15,0 0 0 0,0 0-64 0,20 59-16 0,-20-59 0 0,0 0 0 16,0 0-160-16,0 0 128 0,0 0-128 0,17 52 128 15,-14-47-128-15,1-1-144 16,0-1 144-16,2-3-208 16,-1 1-240-16,2-2-32 0,2 1-16 0,1-2 0 15,1 1-976-15,0 0-208 0</inkml:trace>
  <inkml:trace contextRef="#ctx0" brushRef="#br0" timeOffset="24627.58">3697 5444 11967 0,'6'-14'528'0,"-3"5"112"0,1 2-512 0,0 0-128 0,-1 3 0 0,0 1 0 0,1 0 2960 0,3-1 560 0,3-3 128 0,4-2 0 0,3 2-368 0,-1 4-80 0,-1 5 0 0,-15-2-16 16,0 0-1728-16,0 0-352 0,55 47-64 0,-55-47-16 15,0 0-576-15,31 66-112 0,-31-66-16 0,0 0-16 16,17 71-304-16,-17-71 128 0,0 0-128 0,10 55 0 15,-10-55 0-15,0 0 0 0,0 0 0 0,0 0 0 0,6 48 0 0,-7-47 0 16,-2 0 128-16,0-2-128 0,-1-2 288 0,1-2 0 0,0-2 0 0,0-2 0 16,0-2 32-16,2-2 0 15,0-1 0-15,-1-3 0 16,2 0 0-16,2-1 0 0,-1-4 0 0,0 1 0 16,4-3-96-16,-1-1-16 0,1-3 0 0,4-1 0 15,1 2-208-15,1 1 0 0,5 2 128 0,-1 2-128 0,2 5 0 16,0 3-160-16,1 6 32 0,-1 5 0 0,-17 3-64 0,0 0-16 0,50 7 0 0,-50-7 0 15,0 0 0-15,0 0 0 16,58 57 0-16,-58-57 0 0,0 0 208 0,34 62-144 0,-34-62 144 0,0 0-128 16,21 68 128-16,-21-68 0 15,0 0 0-15,15 65 0 0,-15-65 0 0,0 0 128 16,10 49-128-16,-8-39 128 0,-1-2 208 0,1-2 48 16,-1 0 16-16,0-2 0 0,-1 0-80 0,2-1-32 15,-2 1 0-15,-2-1 0 0,2 1-288 0,0-1 0 16,0 1 0-16,2 1 0 15,-1-3-528-15,1 1-112 0,0 1-32 0,1-2-19264 0</inkml:trace>
  <inkml:trace contextRef="#ctx0" brushRef="#br0" timeOffset="25012.09">4487 5257 37775 0,'1'-14'1664'0,"1"8"368"0,-1 1-1632 0,1 2-400 0,-1 2 0 0,0 1 0 0,1 1 832 0,1 2 64 0,-3-3 32 0,0 0 0 0,0 0-352 0,0 0-80 0,42 63-16 0,-42-63 0 0,0 0-336 0,33 77-144 16,-33-77 128-16,22 56-128 0,-22-56 0 0,0 0 0 16,31 65 0-16,-31-65 0 0,0 0 0 0,37 57 0 15,-37-57 0-15,0 0 0 0,0 0 0 0,0 0 0 16,0 0 0-16,0 0 128 0,58 29 48 0,-51-33 0 15,-1-2 0-15,-1-1 0 0,1-1 64 0,0-2 16 16,1-3 0-16,0-1 0 0,0-1 64 0,-2-4 32 16,0-2 0-16,-1-3 0 0,-1 2 160 0,2-5 48 15,5-4 0-15,0-6 0 0,3-3-32 0,0 1 0 16,-2 2 0-16,2 2 0 0,-2 2-160 0,2 2-48 16,-2 6 0-16,0 2 0 0,-1 5-48 0,0-1-16 15,0 5 0-15,-2 3 0 0,-1 2-128 0,-1 2-128 0,0 2 144 0,-1-1-144 16,0 3 0-16,-1 0-288 15,-1 3 32-15,-2 2 16 16,0 1-944-16,-2 1-192 0,-2 3-32 0,0 1-20016 0</inkml:trace>
  <inkml:trace contextRef="#ctx0" brushRef="#br0" timeOffset="26052.37">4469 6948 9215 0,'0'-11'816'0,"2"4"-656"0,4 3-160 0,-2 1 0 0,-1 2 3216 0,-1-1 624 0,2 2 112 0,3 2 16 0,-7-2-1232 0,0 0-256 0,0 0-48 0,56 33-16 0,-56-33-752 0,0 0-160 0,39 63-32 0,-39-63 0 15,0 0-624-15,39 76-128 0,-39-76-16 0,0 0-16 16,38 70-304-16,-38-70-48 0,0 0-16 0,0 0 0 0,34 57-112 0,-28-49-16 16,-3 0-16-16,-1-3 0 0,0-2 0 0,-1-3 0 15,-1 0 0-15,-1-3 0 0,-1-2-32 0,0-3 0 0,-3 0 0 0,3-3 0 16,-3-2-16-16,2-1 0 0,1 0 0 0,0-2 0 15,1 1-128-15,1-2 128 0,1-3-128 0,2-1 128 32,1-3-128-32,3-2 0 0,2-2 0 0,1 0 0 15,2 0 0-15,4 1 0 0,1 1 0 0,0 4-176 16,0 2-32-16,-2 4-16 0,2 5 0 0,-1 4 0 16,-5 3 80-16,3 4 16 0,-14 0 0 0,0 0 0 15,0 0 128-15,0 0-192 0,61 66 192 0,-61-66-192 16,0 0 64-16,24 75 0 0,-24-75 0 0,13 52 0 0,-13-52 128 0,11 51-160 15,-11-51 160-15,0 0-160 0,17 68 160 0,-17-68 0 16,0 0 0-16,0 0 128 0,33 65-128 0,-33-65 0 0,0 0 128 16,0 0-128-16,0 0 0 0,0 0-288 0,0 0 48 15,0 0-17936-15</inkml:trace>
  <inkml:trace contextRef="#ctx0" brushRef="#br0" timeOffset="26350.72">5289 7016 34095 0,'-1'-3'1504'0,"1"3"320"0,0 0-1456 0,0 2-368 0,0-1 0 0,0 1 0 0,0 0 768 0,1 4 64 0,2 4 32 0,-3-10 0 0,0 0-256 0,0 0-48 0,41 62-16 0,-41-62 0 0,0 0-544 0,58 42 0 16,-58-42-240-16,0 0 80 15,68 24-112-15,-68-24-32 0,0 0 0 0,71 3 0 0,-47-7 448 0,-2-3 96 16,-1 1 16-16,-2-4 0 15,-4 1 240-15,-2-3 48 0,1 0 16 0,-4-3 0 16,-3 0-64-16,-3-2-16 0,-1 0 0 0,-4-1 0 16,-2-1 144-16,-4-2 16 0,-3 1 16 0,-4-1 0 15,-3 0 64-15,-6 1 16 0,-2 2 0 0,-2 2 0 16,2 4-240-16,-4 0-48 0,0 5-16 0,-1 1 0 16,3 4-432-16,3 2 0 0,3 1 0 0,3 3 0 15,3 2-688-15,6 2-160 0,1 4-48 0,4 2-12992 16,3 1-2624-16</inkml:trace>
  <inkml:trace contextRef="#ctx0" brushRef="#br0" timeOffset="27043.2">7242 6862 23039 0,'5'-7'1024'0,"-3"4"192"0,1 3-960 0,-2 0-256 0,0 0 0 0,-1 2 0 0,-1 1 2160 0,-2 4 384 0,0 5 80 0,-2 7 0 0,-1 5-496 0,0 1-96 0,2 1-32 0,3-2 0 15,1-24-1520-15,1 48-304 0,-1-48-176 0,0 0 192 0,21 58-192 0,-21-58 0 16,0 0 0-16,0 0 0 0,54 42 240 0,-54-42-48 0,0 0 0 0,0 0 0 31,54 4-32-31,-43-8-16 0,-1-2 0 0,0-2 0 16,0-2-16-16,-2-1 0 0,1-1 0 0,-1 1 0 0,-1-3 0 0,2 0 0 0,0-2 0 0,1 1 0 15,3-2 64-15,1 0 0 16,2 0 0-16,2 0 0 0,2 1-192 0,-2 2 192 16,2 1-192-16,-3 5 192 0,-1 2-192 0,-1 5 0 15,-15 1 0-15,0 0 0 0,0 0 0 0,0 0 0 0,64 48 0 0,-64-48 0 0,0 0-192 0,0 0 16 16,48 69 16-16,-48-69 0 0,0 0 32 0,0 0 0 16,28 61 0-16,-24-50 0 15,-1-2 128-15,-2-2 0 0,-2-2 0 0,0-3-128 0,-1-1 128 0,-1-2 256 16,0-2-64-16,1-3-16 0,-1-1 144 0,1-4 48 15,2-3 0-15,0-2 0 0,3-1-96 0,1-2-16 16,2 0 0-16,1-1 0 0,2 1-112 0,1-3-16 31,1 3-128-31,3-3 192 0,0 3-192 0,2-1 0 0,1 2 0 0,-2 2 0 16,-1 3 0-16,2 3 0 0,-1 2 0 0,-1 5 0 16,-14 3 0-16,0 0 0 0,0 0 0 0,61 27 0 15,-61-27 0-15,0 0 0 0,44 51 0 0,-44-51 0 0,0 0 0 0,40 69 0 0,-40-69 0 0,0 0 144 31,31 64-144-31,-31-64 192 0,0 0-192 0,0 0 192 16,38 56-192-16,-38-56 0 0,0 0 0 0,0 0 0 16,0 0-688-16,0 0-16 0,0 0 0 0,0 0-18864 15</inkml:trace>
  <inkml:trace contextRef="#ctx0" brushRef="#br0" timeOffset="27190.63">7274 6717 38703 0,'-15'-20'1712'0,"9"11"352"0,2 1-1648 0,1 1-416 0,1 4 0 0,1 2 0 0,1-1 0 0,0 1-320 0,1 1 48 0,1 4 16 0,-2-4 256 16</inkml:trace>
  <inkml:trace contextRef="#ctx0" brushRef="#br0" timeOffset="27653.51">8695 6864 13823 0,'0'-16'1216'0,"-3"9"-960"0,2 3-256 0,0-2 0 0,1 3 1024 0,-2 2 144 0,1-1 48 0,-3 0 0 0,-1 0 2016 0,0 1 416 0,2 4 64 0,1 2 32 15,2-5-1056-15,0 0-224 0,0 0-32 0,29 71-16 0,-29-71-1456 0,0 0-304 0,48 78-48 0,-48-78-16 0,0 0-208 0,56 76-32 32,-56-76-16-32,0 0 0 0,62 58-336 0,-62-58 144 15,0 0-144-15,71 38 0 0,-71-38 128 0,0 0-128 16,54 13 0-16,-42-18 0 0,0 0 320 0,-4-4-32 16,1-3-16-16,-4-3 0 0,0-3 192 0,-4-2 48 15,0-2 0-15,-1 1 0 0,-1-1-80 0,-2 0-16 16,0-1 0-16,-1 1 0 0,0 0-160 0,-2 1-48 15,1 3 0-15,-1-1 0 0,2 4-208 0,-2 2-160 16,2 2 32-16,-1 2 0 16,1 5-832-16,-1 4-144 0,-1 4-48 0,-1 8-19296 0</inkml:trace>
  <inkml:trace contextRef="#ctx0" brushRef="#br0" timeOffset="28629.19">11083 6267 23951 0,'-9'3'2128'0,"3"0"-1696"0,5 3-432 0,1-1 0 0,-1 4 176 0,-4 4-48 0,-2 11-128 0,-3 12 192 0,1 14 1040 0,4 6 208 16,7-2 32-16,5 1 16 0,6 2-624 0,3 2-128 16,3 3-32-16,2 2 0 0,-1-1-448 0,-2-5-80 0,-18-58-32 0,31 102 0 15,-31-102-400-15,26 76-96 16,-26-76-16-16,19 59 0 15,-19-59-80-15,0 0 0 0,27 70-16 0,-27-70 0 0,0 0 464 0,0 0 128 0,0 0 16 0,33 58 0 16,-29-58 320-16,2-3 64 16,-2-3 16-16,0-2 0 0,-1-2 544 0,0-3 128 15,0-3 0-15,-3-5 16 0,1-1-96 0,-4-5-32 0,2-1 0 0,-3-2 0 16,-3-1-432-16,-2-3-96 16,-2 1 0-16,-2 2-16 0,-1 2 0 0,0 0 0 0,-2 4 0 0,4 4 0 15,2 4-48-15,1 4-16 0,5 6 0 0,0 3 0 16,2 2-240-16,1 5-32 0,1 4-16 0,1 3 0 15,-1-10-208-15,0 0 0 0,0 0 0 0,45 60 0 16,-45-60-320-16,0 0 0 0,74 39 0 0,-74-39 0 16,63 20-64-16,-63-20 0 0,64 13-16 0,-64-13 0 15,57 5 192-15,-35-6 32 0,-1-2 16 0,-1-1 0 0,-3-3 160 0,-1 0 0 16,-2-2 0-16,-4-1 0 0,0 0 0 0,-5-1 0 16,1 0 160-16,-3-3-160 15,-2-2 352-15,0-2-32 0,-1-1 0 0,-1 1 0 16,0-2 176-16,-1 2 16 0,1-2 16 0,-1 3 0 15,1 3-16-15,0 3-16 0,-1 4 0 0,-1 1 0 0,2 2-240 0,-2 4-64 16,0 0 0-16,-1 4 0 0,1 3-192 16,0 2 0-16,1 3 0 0,0 2 0 0,2-14-192 15,0 0-48-15,2 63 0 0,-2-63 0 0,0 0-80 0,14 69-32 0,-14-69 0 0,0 0 0 16,0 0 0-16,34 59 0 16,-34-59 0-16,0 0 0 0,0 0 160 0,50 16 48 15,-34-18 0-15,0-2 0 0,0-2 144 0,3-2 0 16,-1-3 0-16,-1-1 0 0,0-2 0 0,-3 0 0 15,-1 0 160-15,-5 0-160 0,-2-2 192 0,-3 1-48 16,-3-2-16-16,-3 0 0 0,-1 1 32 0,-5-2 0 16,-3 0 0-16,-5-1 0 0,-3 1-160 0,-1-1 0 15,-3 2 144-15,0 3-144 0,-2 3 0 0,1 3 0 0,-1 3 0 0,4 2 0 16,1 6-352-16,2 2 16 0,4 0 0 16,2 4 0-1,3-2-192-15,4 1-48 0,5 1 0 0,1-9 0 16,0 0 64-16,0 0 0 0,0 0 0 0,57 28 0 0,-57-28 208 0,48 1 48 0,-17-2 16 0,5-2 0 15,7 2 240-15,2-2 0 0,3 1 0 0,-1 2-144 16,-1 2 144-16,-3 1 0 0,-43-3 0 0,70 10 0 16,-70-10 176-16,67 21-48 0,-67-21 0 0,56 28 0 15,-56-28 96-15,0 0 16 0,61 51 0 0,-61-51 0 16,0 0 160-16,0 0 48 0,42 61 0 0,-42-61 0 16,0 0 288-16,0 0 64 0,0 0 16 0,0 0 0 15,0 0 0-15,0 0 0 0,0 0 0 0,38 53 0 16,-35-51-560-16,0-1-96 0,0-1-32 0,0 0 0 15,0 0-704-15,-1 3-128 0,3 0-48 0,-3 0-20896 16</inkml:trace>
  <inkml:trace contextRef="#ctx0" brushRef="#br0" timeOffset="29149.23">14723 6269 37775 0,'-17'-13'3360'0,"7"6"-2688"0,3 1-544 0,0 2-128 0,1 3 144 0,1 1 0 0,-2 1 0 0,-7 2 0 0,-9 4 480 0,-8 4 80 0,-2 6 32 0,5 4 0 15,6 2-608-15,5 1-128 0,7-1 0 0,4-2 0 16,6-21 0-16,0 0 0 0,18 61 0 0,-18-61 0 15,0 0 0-15,71 49 0 0,-71-49 0 0,65 24 0 0,-65-24 240 16,81 24-48-16,-35-11-16 0,-46-13 0 0,81 28-176 0,-81-28 128 16,55 31-128-16,-55-31 128 0,0 0-128 0,0 0 0 15,34 67 0-15,-40-52 0 0,-2 2 0 16,-7-3 0-16,-2 2 0 0,-2-4 0 0,-3 0 0 16,0-2-144-16,-4-2 144 0,0 1 0 0,-1-4 0 15,-3-2 0-15,-2-2 0 0,2-2 0 0,0 0 416 0,3-2-16 16,3 0 0-16,3-4 0 0,6 0-224 0,1 1-48 15,4 3-128-15,1-1 192 16,5 1-480-16,1 1-96 0,3 2-32 0,4-2 0 16,3 5-976-16,5-2-192 0</inkml:trace>
  <inkml:trace contextRef="#ctx0" brushRef="#br0" timeOffset="29671.7">15134 6616 12895 0,'1'-5'576'0,"-1"0"112"16,0 3-560-16,0 0-128 0,-1 2 0 0,0 0 0 0,-2 2 3376 0,0 0 640 0,-3 3 128 0,-4 3 16 0,1 3-672 0,0 5-144 0,1 1-16 0,1 1-16 15,7-18-2144-15,0 0-416 0,-5 57-96 0,5-57-16 0,0 0-352 0,0 0-80 16,26 69-16-16,-26-69 0 0,0 0-192 0,0 0 128 16,53 34-128-16,-53-34 0 15,34 3 0-15,-15-6 0 0,-2-3 0 0,-2 1 0 0,2-2 176 0,-1-3-16 16,1 0 0-16,-2-4 0 15,2 1 96-15,-1-1 0 0,-1-2 16 0,-1 1 0 16,-2 2 0-16,2-2 0 0,0-1 0 0,0-1 0 16,0 3-80-16,-1 3 0 0,1 1-16 0,0 3 0 15,-3 4-176-15,1 1 0 0,-2 4 0 0,-1 2 0 0,-9-4 0 0,0 0 0 16,0 0 0-16,0 0 0 0,51 68-160 0,-51-68-16 0,0 0 0 0,0 0 0 16,27 71 16-16,-27-71 0 0,0 0 0 0,0 0 0 15,0 0 160-15,13 62 0 16,-12-60 0-16,-1-2-128 0,2 0 128 0,-2-2 128 15,3-1-128-15,-2-4 176 0,3-2 112 0,-1-1 32 16,1-1 0-16,0 0 0 0,1-2-320 0,-1 0 160 0,2-1-160 16,1-1 128-16,0-1-128 0,1 1 0 15,1-1 0-15,1 1 128 0,-1 0-128 0,3 0 0 0,2-2 0 0,0 0 0 16,2 3 0-16,-2 1 0 0,1 5 0 0,-2 2-176 16,-3 5 176-16,0 1-192 0,-10 0 192 0,0 0-192 15,0 0 192-15,0 0-192 0,49 53 192 0,-49-53-192 16,0 0 192-16,30 60-160 0,-30-60 160 0,0 0-160 15,28 72 160-15,-28-72 0 0,0 0 0 0,31 63 0 16,-31-63-336-16,0 0 16 0,0 0 0 0,44 50 0 31,-34-46-320-31,-2 0-64 0,-8-4-16 0,0 0-18208 0</inkml:trace>
  <inkml:trace contextRef="#ctx0" brushRef="#br0" timeOffset="30027.2">16332 6691 19343 0,'4'-8'1728'0,"0"-1"-1392"0,-2 4-336 0,-2-1 0 0,-2 2 2176 0,2-5 384 0,2-6 64 0,-2-11 0 15,-2-5-320-15,-2-1-80 0,-6 5-16 0,-2 4 0 0,-4 9-784 16,-1 4-144-16,-4 6-48 0,0 5 0 0,0 4-208 0,1 0-64 16,3 5 0-16,1 1 0 0,4 2-528 0,2 3-112 15,3-1-32-15,7-15 0 0,0 0-448 0,-5 47-96 16,5-47 0-16,0 0-16 15,0 0-128-15,33 68-32 0,-33-68 0 0,0 0 0 0,49 36 128 0,-49-36 32 0,0 0 0 0,47 30 0 16,-47-30 80-16,0 0 32 16,0 0 0-16,54 50 0 0,-54-50 160 0,0 0-128 0,28 69 128 0,-28-69-128 15,8 62 128-15,-8-62 0 0,0 68 0 0,0-68 0 16,-8 62 128-16,8-62 16 16,-14 71 0-16,2-36 0 0,12-35-16 0,-19 65-128 15,6-30 192-15,0-1-64 0,1-1-128 0,-3-5 0 16,4-3 144-16,-2-2-144 0,3-5 0 0,1-2 128 0,0-3-128 15,1-4 0-15,-1-2 336 0,4-2 0 16,-3-2 0-16,1-5 0 0,2 1-336 0,-2-5 0 0,0-2-160 0,1-2-12800 16,2-3-2560-16</inkml:trace>
  <inkml:trace contextRef="#ctx0" brushRef="#br0" timeOffset="30446.45">16588 6681 23951 0,'0'-1'2128'0,"0"-2"-1696"16,0 3-432-16,0 0 0 0,-2 0 1024 0,1 2 112 0,-1-2 16 0,0 2 16 0,-1 3 1088 0,-1 0 224 0,1 7 32 0,1-1 16 0,1 3-1680 0,1-14-336 15,0 0-64-15,0 0 0 0,21 61-80 0,-21-61-16 16,0 0 0-16,0 0 0 0,54 51-96 0,-54-51 0 15,0 0-16-15,0 0 0 0,62 21-96 0,-48-23-16 16,-1 0 0-16,-1-3 0 0,1-2 0 0,-2-1-128 16,1-4 192-16,-2 3-64 0,-2-3 128 0,1-2 0 15,-4 1 16-15,0-1 0 0,-1 3 96 0,-3-2 16 0,2 1 0 0,-2-1 0 16,1 0 128-16,-1 5 48 16,-1-1 0-16,0 4 0 0,0-3 0 0,0 4 0 0,0 3 0 0,0 1 0 15,0 3-336-15,0 4-64 0,0 0-16 0,0-7 0 16,0 0-144-16,0 0 0 0,4 63-160 0,-4-63 160 15,0 0-384-15,9 70 0 16,-9-70 16-16,0 0 0 16,27 65-80-16,-27-65 0 0,0 0-16 0,0 0 0 0,56 48 160 0,-56-48 48 0,0 0 0 0,54 11 0 0,-54-11-80 0,38 1-16 15,-21-2 0-15,0-2 0 32,-1 0-224-32,1-1-64 0,2 0 0 0,2-2-17936 0</inkml:trace>
  <inkml:trace contextRef="#ctx0" brushRef="#br0" timeOffset="30687.04">17269 6195 27647 0,'-3'-15'2448'0,"1"8"-1952"0,2 1-496 0,-1 2 0 15,1 1 2704-15,0 3 448 0,0 0 96 0,0 1 16 0,0 1-1888 0,1 5-368 0,-1-7-80 0,0 0-16 0,0 0-640 0,13 76-128 0,-13-76-16 0,10 71-128 16,-10-71 208-16,7 87-64 15,-7-87-16-15,6 92 0 0,-6-92-128 0,5 74 0 16,-5-74 0-16,10 82 0 0,-10-82-240 0,14 67-128 16,-14-67-16-16,0 0-16 15,27 81-496-15,-27-81-112 0,0 0-16 0,0 0-10848 16,47 66-2176-16</inkml:trace>
  <inkml:trace contextRef="#ctx0" brushRef="#br0" timeOffset="31106.92">17770 6806 15663 0,'7'-6'1392'0,"-1"0"-1120"0,-5 4-272 0,1-1 0 0,-2 1 2448 0,2-3 432 0,4-5 96 0,1-6 16 0,2-2-32 0,-4-5 0 0,-2 2 0 0,-3 0 0 16,-3 0-1504-16,-2 1-304 0,-2-1-64 0,-3 2-16 16,-3 2-192-16,-1 5-48 0,1 0 0 0,-2 5 0 0,-2 3 128 0,-2 3 0 15,-1 2 16-15,1 3 0 16,-1 3-592-16,3 5-128 0,4 0-32 0,1 3 0 0,2 3-224 15,1 3-160-15,9-21 32 0,-8 50 0 16,8-50-192-16,3 53-16 0,-3-53-16 0,0 0 0 16,21 71-80-16,-21-71-16 0,0 0 0 0,0 0 0 0,56 55 192 0,-56-55 48 15,0 0 0-15,50 14 0 16,-33-15 32-16,-2-2 16 0,1-1 0 0,-1-3 0 16,-1-1 160-16,-1-1 0 0,0 0 0 0,-3-1 0 15,-2 2 256-15,-2-2 64 0,-1-4 32 0,0 1 0 16,-2 3 224-16,-1-3 32 0,-2 2 16 0,0-2 0 0,0 3-64 0,-1 3-16 15,1 2 0-15,-1 3 0 0,-1 1-288 0,1 2-48 16,-1 5-16-16,1 2 0 0,-1 4-192 0,2-12 0 16,0 0 0-16,2 52 0 0,-2-52 0 0,0 0-256 15,15 64 48-15,-15-64 16 0,0 0-48 0,0 0 0 16,46 66 0-16,-46-66 0 0,0 0 240 0,0 0-192 16,59 37 192-16,-59-37-192 0,0 0-128 0,51 11-32 15,-51-11 0-15,41 4 0 16,-41-4-400-16,48 2-80 0,-28-2 0 0,-2 0-19040 0</inkml:trace>
  <inkml:trace contextRef="#ctx0" brushRef="#br0" timeOffset="31476.13">18184 6616 34095 0,'8'-12'1504'0,"-5"6"320"0,-1 2-1456 0,0 1-368 0,-2 0 0 0,2 3 0 0,-2 0 1344 0,1 3 192 0,1 1 32 0,1 2 16 0,-1 4-944 0,-2-10-176 16,0 0-32-16,0 0-16 0,16 76-240 0,-16-76-48 0,0 0-128 0,11 83 192 16,-11-83-64-16,6 58 0 0,-6-58-128 0,0 0 192 0,10 65-192 0,-10-65 0 15,0 0 0-15,0 0 0 0,0 0 0 0,0 0 0 16,0 0 0-16,0 0 0 0,0 0 0 0,0 0 128 16,0 0-128-16,0 0 0 0,0 0 0 0,0 0 128 15,-3 13-128-15,6-26 0 16,-2 2 336-16,2-3-16 0,1 0-16 0,2-2 0 0,-2 2 80 0,2-2 0 15,2 0 16-15,1 0 0 0,1 3 32 0,-2 1 0 16,5-1 0-16,-2 3 0 0,-1 3-48 0,1 0 0 0,2 1 0 16,1 1 0-16,3 0-32 0,0 2-16 0,-1 1 0 0,2 0 0 15,0 2-192-15,3 0-144 0,6 0 192 0,2 2-192 16,-3-2 0-16,-26 0-224 16,44 1 16-16,-28-2 0 15,-2-1-784-15,-3 1-160 0,-2-2-16 0,-2 2-19280 0</inkml:trace>
  <inkml:trace contextRef="#ctx0" brushRef="#br0" timeOffset="32361.32">1392 9480 20271 0,'8'-6'1792'0,"-1"2"-1424"0,0 0-368 0,-2 1 0 0,-4 2 1472 0,5-4 240 0,7-3 32 0,9-6 16 0,6-3 1104 0,5 1 208 0,-2 2 64 0,-1 4 0 0,-4 3-1792 0,-26 7-368 15,48 0-64-15,-48 0-16 0,0 0-576 0,0 0-128 16,65 38-32-16,-65-38 0 0,0 0-160 0,0 0 192 15,12 67-192-15,-18-49 192 0,-2 0-192 0,-4-1 0 0,-2 2 0 16,-1-4 128-16,-4 2-128 0,4-3 0 0,1-4 0 0,4 0 0 16,0-3 0-16,3-2 0 0,4-3 0 0,3-2 0 15,3-2-144-15,4-4 144 0,3 0-192 0,4-1 192 32,3-3-544-32,5 0 0 0,2 0 0 0,5 1 0 15,2 0 64-15,1 3 16 0,-32 6 0 0,64-2 0 0,-64 2 336 0,70 8 128 16,-70-8 0-16,64 24-144 0,-64-24 288 0,0 0 64 15,68 55 16-15,-68-55 0 0,0 0 64 0,13 69 16 16,-21-43 0-16,-4-2 0 0,-4-3-176 0,-4 2-128 16,-6-1 192-16,-4-1-192 0,-3-1 224 0,-3 0-64 0,-4 0-16 0,-1-5 0 15,4-2 144-15,-1-4 32 0,0-2 0 0,0-3 0 16,1-1 64-16,3-5 32 0,6 1 0 0,4-1 0 0,4 0-288 0,5-3-128 16,2 3 128-16,5-3-128 15,2 0 0-15,5 0-320 0,3 1 48 0,5 0 16 16,2 0-592-1,4-1-112-15</inkml:trace>
  <inkml:trace contextRef="#ctx0" brushRef="#br0" timeOffset="32818.94">2282 9585 22111 0,'4'-20'976'0,"-2"10"208"0,-1-1-944 0,-1 1-240 0,-1 3 0 0,-1 0 0 0,-2-3 2656 16,-3-7 480-16,-6-10 112 0,-5-8 16 0,-8-5-992 0,-2 2-192 0,-4 1-32 0,-5 2-16 0,-3 4-1184 0,-4 4-224 0,-1 1-48 0,-4 2-16 16,-1 3-224-16,1 1-32 0,-2 5-16 0,0 4 0 15,3 6-96-15,3 7-32 16,1 3 0-16,-1 10 0 0,1 7-160 0,-2 8 0 0,-1 7 0 15,2 6 128-15,0 7-128 0,5-2 0 0,8-7 0 16,3 7 0-16,8 3 0 0,8 2 0 0,12 2-144 0,12 2 144 16,12 4 0-16,8-3-160 15,6-5 160-15,-37-53-128 0,97 96-112 0,-36-55-16 16,5-5 0-16,5-8 0 0,-2-10-48 0,6-4-16 0,4-6 0 0,2-7 0 16,-8-4 320-16,5-7 0 0,4-4 0 0,-5-4 144 15,-5-6 16-15,-7-5 0 0,-5-4 0 0,-8-7 0 16,-5-1 96-16,-6-1 32 0,-5-2 0 0,-5 3 0 15,-2-2 336-15,-8 4 64 0,-6-1 16 0,-3 2 0 16,-5 0 0-16,-7-1 0 0,-3-2 0 0,-7 2 0 16,-4 1-208-16,-6 4-48 0,-2 2 0 0,-5 4 0 15,0 2-448-15,-1 8 0 0,1 5 0 0,1 7-160 16,2 9-1184-16,0 7-256 0,2 7-32 0,-5 11-19232 16</inkml:trace>
  <inkml:trace contextRef="#ctx0" brushRef="#br0" timeOffset="34297.58">4419 9477 25791 0,'3'-4'2304'0,"-2"0"-1856"0,-1-1-448 0,0 1 0 0,-1 0 2448 0,0-3 400 0,-2-6 80 0,-3-5 16 0,-5-5-1008 0,-6 1-192 0,-4 2-32 0,-5 6-16 0,-1 4-1120 0,-1 4-208 16,-3 2-48-16,0 4-16 15,-1 3-176-15,-1 2-128 0,3 5 144 0,4 2-144 0,1 3 0 0,1 2 0 0,5 4 0 0,2 0 0 32,4 1 0-32,3 0 0 0,5 5-144 0,5 1 144 15,0-28-240-15,18 58 48 0,-18-58 16 0,42 58 0 16,-42-58-176-16,61 43-32 0,-61-43-16 0,68 24 0 16,-68-24 16-16,68 1 0 0,-37-8 0 0,-3-3 0 15,2-4 384-15,-5-4 144 0,-5-1 0 0,-3-1 0 16,-2-2 64-16,-1-6 16 0,-1-3 0 0,-3-3 0 15,-3 1 160-15,-1-1 48 0,-3 5 0 0,-1-3 0 16,-3 1 48-16,0-1 16 0,-2-2 0 0,-2 0 0 16,0-1-48-16,-2 1 0 0,0 1 0 0,-2 2 0 0,-1 2 0 15,0 0 0-15,2 4 0 0,0 1 0 0,-1 3-128 0,1 4-16 16,2 3-16-16,-3 4 0 0,5 4-288 0,1 5 0 16,1 4 128-16,0 4-128 0,2 5 0 0,0-12 0 15,6 43 0-15,-6-43-144 0,15 62 0 0,-15-62 0 16,26 80 0-16,-26-80 0 0,29 92 144 0,-29-92 0 15,34 103-144-15,-15-50 144 0,-19-53-128 0,31 83 128 16,-31-83-160-16,35 72 160 0,-35-72-208 0,33 54 48 16,-33-54 16-16,0 0 0 0,52 48 144 0,-52-48 0 15,0 0-144-15,0 0 144 0,73 27-128 0,-73-27 128 16,0 0-160-16,51 2 160 0,-35-3-192 0,-2-2 48 16,1 0 16-16,1-1 0 0,-1-2-16 0,1-1 0 0,2-1 0 0,1-2 0 15,0 0 144-15,-2 0-192 0,0-1 192 0,-1 0-192 16,-1-2 192-16,-2 0 0 0,-2 2-144 0,-2-3 144 15,-2 0 0-15,-3-1 0 0,-1-1-144 0,-4-1 144 0,-4-2 0 16,-2 1 0-16,-3-1 0 0,-2 1 0 16,-2 3 0-16,-3 2 176 0,-2 2-48 0,0 2-128 15,-1 3 320-15,0 4-32 0,0 3-16 0,3 3 0 16,2 5-80-16,1 2-32 0,-1 3 0 0,7 3 0 16,1 1-160-16,4 4 0 0,5 0 0 0,-2-22 0 0,0 0-208 0,22 68 16 15,-22-68 16-15,0 0 0 0,51 58-176 0,-51-58-32 16,0 0-16-16,76 41 0 15,-76-41 128-15,62 13 16 0,-62-13 16 0,68 1 0 0,-68-1 64 0,69-4 16 0,-33-2 0 0,-4-1 0 32,-1-3-16-32,-2 0 0 0,-5 0 0 0,-2-1 0 0,1-3 48 0,-3-1 0 15,-2-1 0-15,-1-2 0 0,-2-1 128 0,0 1-128 16,-4 1 128-16,-1-6-128 0,0-2 128 0,-2-5 0 16,-2-2 0-16,-2-2 0 0,-3-1 0 0,-2-5 176 15,-2-2-48-15,-2-2 0 0,-1 0 192 0,-3 0 16 0,1 2 16 0,-1 5 0 16,1 5-16-16,-2-2 0 15,-1 0 0-15,-1 4 0 0,1 5 112 0,1 6 0 16,3 7 16-16,2 3 0 0,0 5-96 0,3 5-32 16,-1 5 0-16,0 5 0 0,0 3-208 0,3 3-128 15,0 5 128-15,1 4-128 0,-1-26 0 0,15 72 0 16,-15-72 0-16,24 84 0 0,-24-84 0 0,33 94 0 16,-33-94 0-16,36 101 0 0,-36-101 0 0,31 89 0 0,-31-89 0 15,25 69 0-15,-25-69 0 0,30 65 0 0,-30-65 0 0,35 55 0 16,-35-55 0-16,0 0 0 0,48 57 0 0,-48-57 0 15,0 0 0-15,0 0 0 0,0 0 0 0,57 41 0 16,-57-41 0-16,0 0 0 0,0 0-176 0,0 0 176 31,0 0-720-31,22-8-48 0,-20 4-16 0,-1-1-12992 0,-1-3-2608 0</inkml:trace>
  <inkml:trace contextRef="#ctx0" brushRef="#br0" timeOffset="34492.97">5199 9282 40543 0,'14'-10'1792'0,"-5"6"384"0,2 1-1744 0,-1 0-432 0,-2 2 0 0,-1 0 0 0,6-1 384 0,7 1 0 16,12-1 0-16,8 2 0 0,2 0 16 0,-2 0 0 0,-40 0 0 0,70 5 0 0,-70-5-256 0,60 2-144 0,-60-2 160 15,46 2-160-15,-46-2 0 0,0 0 0 0,40 0 0 0,-33 0 0 31,-1-2-704-31,-4 1-128 0</inkml:trace>
  <inkml:trace contextRef="#ctx0" brushRef="#br0" timeOffset="35668.14">6357 11085 7327 0,'-10'-34'640'0,"9"28"-512"0,1 5-128 0,0 1 0 16,-1-1 0-16,-1-4 0 0,1-5 0 0,-3-4 0 0,-4-7 4016 0,-1-4 848 0,-1-2 192 0,-2 0 16 0,3 2-464 0,-1 2-112 0,1 5-16 0,4 2 16 15,-1 5-2896-15,2 2-592 0,-1 4-112 0,1 0-32 16,3 4-608-16,-1 1-112 0,1 1-16 0,-1 4 0 15,2 0-336-15,0 2-64 0,0 2-16 0,2 1 0 16,-2-2-784-16,-2 2-144 0,2 1-48 0,-1-1-17104 16</inkml:trace>
  <inkml:trace contextRef="#ctx0" brushRef="#br0" timeOffset="40212.44">6193 11113 27647 0,'3'-7'2448'0,"-1"0"-1952"0,-2 4-496 0,0 0 0 0,0 1 1888 0,-2-7 288 0,2-5 48 0,0-9 16 0,-1-8-432 0,-2-3-80 0,-1 2 0 0,0 1-16 0,-3 3-928 0,-2 2-176 16,-1 3-32-16,-3 2-16 16,-1 3-32-16,-1 1 0 0,-4 6 0 0,-3 1 0 15,-2 3-112-15,-6 2-32 0,2 4 0 0,-2 4 0 16,1 3-176-16,-3 2-32 0,1 8-16 0,2 2 0 15,-1 7-160-15,3 6 0 0,0 5 0 0,3 0 128 16,3 3-128-16,3 0 0 0,4 1 0 0,5-5 0 0,4-4 0 0,2 3 0 16,6 4-144-16,2 2 144 15,4 1-288-15,2-3 0 0,-11-38 0 0,37 65 0 16,-37-65-160-16,49 46-48 0,-49-46 0 0,55 27 0 0,-55-27 288 16,67 6 48-16,-67-6 16 0,70-13 0 15,-32 1 144-15,-1-5 128 0,0-3-128 0,0-6 176 0,-1-5 128 0,-3-1 16 16,-2-1 16-16,-1-3 0 0,-2-8 176 0,-4-1 16 15,-4 1 16-15,-5-1 0 0,-2-5 144 0,-2-5 16 16,-4-4 16-16,0-5 0 0,-2 1-16 0,2-7-16 16,1-3 0-16,1-6 0 0,2 0-304 0,-4 2-48 15,-3 7-16-15,-1 8 0 0,-4 6-192 0,-7 11-128 16,0 9 160-16,-5 7-160 0,-2 7 288 0,-1 10-32 16,1 7-16-16,-2 8 0 0,-2 6-80 0,1 8-16 0,2 9 0 0,1 5 0 15,1 10-144-15,1 5 0 0,5 7 0 0,3 3 0 16,4 4-128-16,4 2 128 0,4 4-160 0,4 5 160 15,5 5-288-15,3 2 32 0,7-2 16 0,2-10 0 16,6-10-112-16,-34-56-32 0,65 79 0 0,-65-79 0 16,75 58 176-16,-75-58 16 0,76 45 16 0,-76-45 0 15,64 34 176-15,-64-34 0 0,62 28-144 0,-62-28 144 16,65 23 0-16,-65-23-176 0,66 15 176 0,-66-15-128 16,61 7 128-16,-61-7-128 0,55-3 128 0,-55 3-128 15,48-8 128-15,-48 8-192 0,45-17 192 0,-22 6-192 16,-2-2 48-16,-1-1 0 0,-2-2 0 0,-1-4 0 15,-3 2 144-15,-2-3-128 0,-2-2 128 0,-5-1-128 0,-1-4 128 16,-5 0 0-16,-3-2 0 0,-5 2 0 0,-2 2 0 0,-5 2 144 16,-2 3-144-16,-2 4 0 0,-2 5 304 0,-1 2-48 15,1 4-16-15,-4 6 0 0,1 4 0 0,-1 6 0 16,2 3 0-16,4 2 0 0,3 4-96 0,5 2-16 16,3 0 0-16,5 2 0 0,4-23-128 0,3 48 0 15,-3-48 0-15,15 46 0 0,-15-46-176 0,23 50-16 16,-23-50 0-16,37 52 0 0,-37-52-16 0,0 0-16 15,56 55 0-15,-56-55 0 0,0 0 16 0,75 41 0 0,-75-41 0 0,59 13 0 16,-59-13 16-16,63 3 16 0,-63-3 0 0,65-7 0 16,-65 7-80-16,59-13 0 0,-59 13-16 0,65-18 0 31,-65 18-176-31,59-23-16 0,-59 23-16 0,53-24 0 16,-31 11-32-16,-2-2-16 0,-3-1 0 0,0-4 0 0,-2-2 208 0,1-4 64 15,-3-2 0-15,-2-4 0 0,2-4 256 0,-2-6-128 16,-1-5 128-16,-2-1 0 0,-1 3 0 0,-2-4 0 15,-3-4 192-15,-2-6-48 0,0-3 304 0,-1-2 48 0,0 1 16 0,-1 0 0 16,-1 1 0-16,-2 6 0 0,-1 6 0 0,-2 5 0 16,-4 6-176-16,1 3-16 0,-2 8-16 0,-1 4 0 15,1 6 144-15,1 5 16 0,0 7 16 0,2 6 0 16,2 5-160-16,1 4-16 0,-2 8-16 0,4 6 0 16,2-2-288-16,0 9 160 0,6 9-160 0,3 9 128 15,2 8-128-15,5 3 0 0,4 6 0 0,-2 0 0 16,1-3 0-16,-1 4 0 0,2 8 0 0,3-2 128 15,0 0-128-15,1-10 0 0,2-10 0 0,-23-52 0 0,42 84 0 0,-42-84 0 16,37 66 0-16,-37-66 0 0,29 54 0 0,-29-54 0 16,0 0 0-16,32 65 0 0,-32-65-224 0,0 0 32 15,0 0 0-15,22 53 0 16,-22-53-208-16,0 0-48 0,0 0 0 0,0 0 0 16,0 0-560-16,16-8-112 0,-15-2-32 0,-1-4 0 15,0-2-272-15,-1-2-64 0</inkml:trace>
  <inkml:trace contextRef="#ctx0" brushRef="#br0" timeOffset="40414.46">7297 10606 41471 0,'7'-11'1840'15,"1"5"368"-15,8 2-1760 0,-6 0-448 0,-2 1 0 0,2 1 0 0,-10 2 640 0,42-10 64 0,1 2 0 0,8-3 0 0,4-2-32 0,-4 3 0 0,-6 2 0 0,-4 0 0 0,-6 4-480 0,-2 1-192 0,-33 3 128 0,52-1-128 32,-52 1-384-32,0 0-176 0,0 0-16 0,0 0-19584 0</inkml:trace>
  <inkml:trace contextRef="#ctx0" brushRef="#br0" timeOffset="41385.26">8820 10955 12335 0,'-5'0'1088'0,"4"0"-864"0,1 0-224 0,0 0 0 0,0 0 2896 0,0 0 544 0,0 0 96 0,0 0 64 0,0 0 48 0,52 4 0 0,-52-4 0 0,0 0 0 0,52 4-2000 16,-52-4-400-16,0 0-80 0,60 3-16 0,-60-3-528 0,0 0-112 15,63 3-32-15,-63-3 0 0,50 1-144 16,-50-1-16-16,0 0-16 0,65 2 0 16,-65-2-176-16,0 0-128 0,61 4 192 0,-61-4-192 0,0 0 0 0,0 0 0 15,0 0 0-15,0 0-144 16,0 0-368-16,0 0-80 0,0 0-16 0,0 0 0 15,0 0-1200-15,0 0-240 0</inkml:trace>
  <inkml:trace contextRef="#ctx0" brushRef="#br0" timeOffset="41585.08">8827 11140 11967 0,'5'1'1072'0,"0"1"-864"0,0-1-208 15,2-1 0-15,0 0 5120 0,-1 0 960 0,1 0 208 0,7 0 48 0,-14 0-3376 0,57 0-656 0,-57 0-144 0,75 2-32 0,-75-2-1232 0,70 0-256 0,-70 0-64 0,62 1 0 16,-62-1-288-16,55 0-64 0,-55 0-16 0,0 0 0 16,60-3-208-16,-60 3 0 0,0 0 128 0,44-3-128 15,-35 2 0-15,0 0-192 0,-1 1 48 0,1-2 0 16,-2 1-544-16,0-2-96 0,1 2-32 0,2-4-18320 16</inkml:trace>
  <inkml:trace contextRef="#ctx0" brushRef="#br0" timeOffset="41975.04">9930 10643 18431 0,'-3'-3'1632'16,"2"0"-1312"-16,-1 2-320 0,1 1 0 0,-1 1 1776 0,1 0 272 0,-3 1 64 0,-5 1 16 0,-3 4 1008 0,-3 5 208 0,3 7 48 0,-1 6 0 0,2 5-1920 0,4 2-384 16,5 4-80-16,4 2-16 0,-2-38-496 0,15 72-112 15,-15-72 0-15,27 62-16 0,-27-62-112 0,33 52 0 16,-33-52-16-16,48 47 0 0,-48-47-240 0,57 34 0 16,-57-34 0-16,67 25 0 0,-67-25 0 0,65 16 0 15,-65-16 0-15,61 4 0 0,-61-4-128 0,49-6 128 16,-22-1 0-16,-2-4 0 0,2-3 0 0,-1-4 256 15,-2-4-32-15,-2 0 0 0,-1-1 352 0,-4-4 64 0,-3 1 0 0,-4-4 16 16,-3-1 128-16,-7 0 32 0,-4-3 0 0,-4 3 0 0,-2 2-224 0,-7 3-32 16,-4-3-16-16,-5 3 0 0,-2 0-160 0,-2 3-16 15,2 7-16-15,-3 0 0 16,-3 5-352-16,-1 1 0 0,-2 4 0 0,2 5 128 31,1 1-1024-31,3 1-192 0,0 5-32 0,5 2-21376 0</inkml:trace>
  <inkml:trace contextRef="#ctx0" brushRef="#br0" timeOffset="43134.91">13113 9989 23951 0,'2'4'2128'0,"0"0"-1696"0,-2 2-432 0,0-1 0 0,0 1 1392 0,0-6 192 0,0 0 32 0,-2 72 16 0,-3-15 576 0,-4 15 112 0,4 4 32 0,-4 2 0 15,1-5-1648-15,-2-1-336 0,-3-3-64 0,6 2-16 16,4 1-480-16,3-3-112 0,0-5-16 0,4-5 0 15,9-2-48-15,-2-5-16 0,-2 0 0 0,-9-52 0 16,21 96 224-16,-21-96 160 0,28 98-208 0,-28-98 80 16,31 103-64-16,-31-103-16 0,34 96 0 0,-34-96 0 15,51 83 32-15,-51-83 16 0,52 65 0 0,-52-65 0 0,40 47 352 0,-40-47 64 0,0 0 0 0,0 0 16 32,42 49 272-32,-42-49 48 0,-1 5 16 0,-2-8 0 0,5-1 224 0,-2-6 32 0,-2-4 16 0,-2-3 0 15,1-2-224-15,-3-2-32 0,-2-3-16 0,-5-4 0 16,1 0-128-16,-4-5-32 0,-4-2 0 0,-1-3 0 15,1 1-80-15,0 0-32 16,-1-2 0-16,-1-1 0 0,-1 2-48 0,-2-3-16 16,-2-2 0-16,0 3 0 0,3 1-272 0,0 8 128 15,1 3-128-15,1 4 0 0,2 3 0 0,0 2 0 16,2 4 0-16,4 4 0 0,1 1 0 0,5 4 0 0,0 3 0 0,6 3-144 16,2 0 144-16,2 4 0 0,-2-4 0 0,0 0 0 15,0 0 0-15,0 0 0 0,72 33 128 0,-72-33-128 16,54 16 0-16,-54-16 0 15,71 15 0-15,-71-15 0 0,90 11 0 0,-42-8 0 0,-1 0 0 0,1-3 128 16,4-3-128-16,-2 0 0 0,-8-1 0 0,-1 0 128 16,-2 1-128-16,-39 3 0 0,65-4 128 0,-65 4-128 15,50-6 160-15,-50 6-32 0,35-5-128 0,-22-1 192 16,0 2 0-16,-5-5-16 0,1 2 0 0,-4-3 0 16,-2-1-16-16,0 1 0 0,-3-3 0 0,0-1 0 15,-3 0 96-15,-1 0 0 0,0 0 16 0,-2 1 0 0,-1 0 48 0,0 2 16 0,0 3 0 0,1 2 0 16,0 3-96-16,2 2-32 15,0 2 0-15,1 5 0 16,2 2-208-16,-1 4 0 0,2-12 0 0,0 0 0 0,3 52 0 0,-3-52 0 0,0 0-128 0,16 61 128 31,-16-61-320-31,0 0 64 0,31 60 0 0,-31-60 0 16,0 0-96-16,49 54-16 0,-49-54 0 0,0 0 0 16,61 38 112-16,-61-38 32 0,0 0 0 0,59 11 0 15,-59-11 224-15,38-5-192 0,-16-4 192 0,-1 1-192 0,-3-2 192 0,-1-3 0 16,0 1 144-16,-3-3-144 15,-1 1 304-15,-5-1-48 0,-1-2 0 0,-2 0 0 0,-4-2 80 16,-4-2 16-16,-1 0 0 0,-4-2 0 0,-4 1-64 0,-2-2-16 0,-4-2 0 0,-1 2 0 16,2 3-144-16,-1 3-128 15,-3 1 192-15,-3 1-192 0,-2 5 144 0,0 4-144 16,-3 3 0-16,1 4 144 0,4 3-144 0,2 2 0 0,0 4-160 0,4 1 160 31,5 1-448-31,6 2 16 0,3 1 0 0,4-14 0 0,0 0-80 0,0 0-32 16,34 56 0-16,-34-56 0 0,0 0 112 0,75 26 32 0,-75-26 0 15,77-2 0-15,-31-3 272 0,3-4 128 0,-1 1-128 0,-1-2 128 16,1 0 0-16,1-1 144 0,2 1 0 16,-3 0 0-16,-3 6 0 0,-1 2 0 0,-44 2 0 0,79 13 0 15,-79-13 128-15,64 27 32 0,-64-27 0 0,45 42 0 16,-45-42 16-16,35 50 16 0,-35-50 0 0,0 0 0 16,34 62-80-16,-34-62 0 0,0 0-16 0,0 0 0 15,20 69-96-15,-20-69-16 0,0 0 0 0,0 0 0 16,8 52-128-16,-8-52 0 0,0 0 0 0,0 0 128 15,0 0-640-15,3 47-128 16,-3-39-16-16,-1 1-14352 0,1-9-2864 0</inkml:trace>
  <inkml:trace contextRef="#ctx0" brushRef="#br0" timeOffset="43652.98">16617 10555 11967 0,'-4'-7'1072'0,"0"1"-864"0,2 2-208 0,1 3 0 0,2-1 4240 0,-1 2 816 0,0 0 144 0,-1-1 48 0,-2 1-2144 0,-4 0-416 0,-4 1-96 0,-5 2-16 0,-3 3-1680 0,-5 2-320 16,-3 4-80-16,1-1-16 0,4 2-352 0,-2-1-128 15,2 5 0-15,4 0 144 16,7 2-144-16,11-19 0 0,0 0 0 0,0 0 0 15,32 69 0-15,-32-69 0 0,61 29 0 0,-61-29 0 16,85 30 0-16,-36-16 192 0,2 3-64 0,-1 0 0 16,-50-17 0-16,86 38 0 0,-86-38 0 0,63 41 0 15,-63-41-128-15,0 0 192 0,55 55-192 0,-55-55 192 16,0 0-192-16,0 0 0 0,0 53 0 0,-14-43 128 0,-4-1-128 16,-3-3 0-16,-1-2 0 0,-2-1-176 15,0-3 176-15,-2-1 0 0,-1-2 160 0,1-1-160 16,4-2 480-16,1-1 0 0,-1 0 0 0,4-2 0 0,0 1-224 0,3-1-32 15,1 4-16-15,3-2 0 16,3 3-496-16,2 1-96 0,3 1-32 0,3 2 0 16,3 3-544-16,-3-3-96 0</inkml:trace>
  <inkml:trace contextRef="#ctx0" brushRef="#br0" timeOffset="44184.94">17086 10864 27647 0,'3'-9'2448'0,"-1"-1"-1952"16,-1 3-496-16,-1 1 0 0,0 2 2992 0,0-3 496 0,-1-7 96 0,-1-6 32 0,1-3-1888 0,-2 2-384 0,-3 3-80 0,1 6-16 0,-2 7-592 0,-1 6-112 15,1 6-32-15,3 6 0 0,3 5-176 0,1-18-32 16,3 47-16-16,-3-47 0 0,0 0-288 0,28 80 160 0,-28-80-160 0,0 0 128 16,45 75-128-16,-45-75 0 0,0 0 0 0,52 57 0 15,-52-57-240-15,0 0 32 0,64 37 0 0,-64-37 0 16,45 5-16-16,-24-9 0 0,-1-2 0 15,-2-2 0-15,2-4 224 0,-1-2 0 0,-4 0 0 16,1-3 0-16,-2 0 224 0,-2-1-64 0,0 0-16 0,-2-4 0 16,0 1 48-16,-1 0 16 0,4-2 0 0,0 2 0 15,1 3 80-15,-1 2 16 0,1 4 0 0,0 3 0 16,2 2-304-16,-16 7 128 0,26 0-128 0,-26 0 0 16,0 0 0-16,0 0 0 0,0 0-160 0,51 66 160 15,-51-66-368-15,0 0 48 0,26 70 16 0,-26-70 0 16,0 0 64-16,19 63 16 0,-19-63 0 0,0 0 0 15,0 0 224-15,22 57-144 0,-18-50 144 0,-1-3-128 16,-2 0 128-16,2-2 0 0,-2-2 0 0,2-3 0 0,3-3 272 0,-2 1 48 16,2-7 0-16,-1 0 0 0,7-1-160 0,-4-3-32 15,1-1 0-15,-1 0 0 0,-1 0-128 0,0-1 0 16,2-2 0-16,1 1 0 0,-2-1-128 0,2 0 128 16,1 2 0-16,1 1 0 0,0 4 0 0,0 2 0 15,0 4-144-15,0 1 144 0,-12 6 0 0,0 0 0 16,0 0 0-16,0 0 0 0,53 28 0 0,-53-28 0 0,0 0 0 15,0 0 0-15,44 68-176 0,-44-68 176 0,0 0-160 0,31 57 160 16,-31-57-256-16,0 0 64 16,42 55 0-16,-42-55 0 0,0 0-688 0,54 45-128 0,-54-45-16 0,0 0-16 15,61 34-736-15,-61-34-144 0,0 0-16 16,59 21-15360-16</inkml:trace>
  <inkml:trace contextRef="#ctx0" brushRef="#br0" timeOffset="44548.76">18476 11013 15663 0,'2'-7'1392'0,"-1"-2"-1120"0,1 4-272 0,-1-1 0 0,-1-1 4480 0,0-7 848 0,0-10 176 0,0-14 16 0,-3-6-2704 0,-2-1-528 0,-4 8-112 0,-2 10-32 15,-1 6-1264-15,-2 8-256 0,-1 5-48 0,-4 5-16 0,0 6-192 0,-1 4-48 16,-1 4 0-16,2 5 0 0,1 3-320 0,1 3 144 16,4 0-144-16,3 2 0 15,5 2 0-15,5-26-272 0,1 49 16 0,-1-49 16 16,0 0-288-16,17 69-64 0,-17-69-16 0,0 0 0 15,41 60 80-15,-41-60 16 0,0 0 0 0,51 42 0 16,-51-42 208-16,0 0 48 0,52 24 16 0,-52-24 0 0,0 0 240 0,45 13 0 0,-33-10 0 0,-1-2 160 16,-3 2 160-16,0 1 48 15,-4 2 0-15,-1-1 0 0,-1 4 80 0,-2 1 0 0,-1 2 16 16,1-12 0-16,0 0-240 0,-4 46-48 16,1-28-16-16,3-18 0 0,-3 44-160 0,3-44-256 15,-1 52 64-15,1-52 16 0,0 55 0 0,0-55 0 16,-2 54 0-16,2-54 0 0,-7 48 176 0,7-48 0 15,-11 41 0-15,4-26-128 0,1 0 128 0,-1-6-192 16,2 1 192-16,-3-4-192 0,3-2 192 0,1-2 0 16,1-2 0-16,0-3 0 0,2-1-256 0,1-4 0 15,0 0-16-15,1-3-12304 16,2-1-2464-16</inkml:trace>
  <inkml:trace contextRef="#ctx0" brushRef="#br0" timeOffset="44985.89">18717 10952 9215 0,'14'-18'816'0,"-7"8"-656"0,0 4-160 0,-2 1 0 0,0 0 3552 0,-3 1 672 0,1 0 144 0,3-2 32 0,2-1-928 0,0 0-176 0,-3 6-32 0,-3 2-16 16,-5 6-1840-16,0 3-384 0,-3 3-64 0,2 1 0 15,4-14-464-15,0 0-96 0,-8 52-16 0,8-52 0 16,0 0-128-16,2 57-16 0,-2-57-16 0,0 0 0 15,0 0-224-15,0 0 0 0,41 67 0 0,-41-67 0 0,0 0 0 0,0 0 0 16,54 16-128-16,-40-19 128 0,2 0 0 16,-1-5 144-16,2-2-16 0,-3-3 0 0,0 1 128 15,-1-3 32-15,0 0 0 0,-2-2 0 0,-1 0 128 0,-3-1 32 16,2-2 0-16,-2-1 0 0,0-1 32 0,0 0 16 16,0-2 0-16,0 1 0 0,-3 5-144 0,-1 1-32 15,0 3 0-15,-2 4 0 0,-1 6-32 0,0 2-16 0,-1 6 0 0,-2 4 0 16,3-8-144-16,0 0-128 15,-6 45 144-15,6-45-144 0,0 0 0 0,0 66-208 16,0-66 16-16,0 0 0 0,9 61-64 0,-9-61-16 0,0 0 0 0,0 0 0 16,34 68 64-16,-34-68 16 0,0 0 0 0,0 0 0 15,58 38 192-15,-58-38-176 0,39 8 176 16,-15-6-160-16,2-1 160 0,-1-1-208 16,-1 0 80-16,-1-1 128 0,-4-1-336 0,1 1 48 15,1-2 16-15,-1-1 0 16,0 0-368-16,-2-2-64 0,1 2 0 0,-2-3-12320 0,0 0-2464 0</inkml:trace>
  <inkml:trace contextRef="#ctx0" brushRef="#br0" timeOffset="45250.66">19688 10346 34095 0,'-15'-3'1504'0,"11"3"320"0,-1 2-1456 0,3-1-368 16,-1 0 0-16,1 2 0 0,0 3 864 0,-3 4 96 0,0 7 32 0,5-17 0 0,-17 52-272 0,5-22-48 0,12-30-16 0,-19 63 0 0,19-63-320 0,-19 69-64 0,19-69-16 0,-11 78 0 15,11-78-64-15,-3 84 0 16,3-84-16-16,7 84 0 0,-7-84-176 0,14 74 0 0,-14-74 0 0,0 0 0 0,33 85 0 16,-33-85-144-16,0 0 144 0,35 67-160 15,-35-67-96-15,0 0-32 0,0 0 0 0,45 55 0 16,-45-55-592-16,0 0-112 0,0 0-32 0,47 26 0 31,-47-26-1536-31,0 0-304 0</inkml:trace>
  <inkml:trace contextRef="#ctx0" brushRef="#br0" timeOffset="45656.43">20008 11106 8287 0,'2'-4'736'0,"1"1"-592"0,-3 2-144 0,2-2 0 0,-1 0 4352 0,2-7 832 0,3-5 160 0,-1-11 32 0,1-4-1120 0,-2-1-224 0,-4 2-64 0,-3 0 0 0,-2 4-2464 0,-4 2-496 16,-1 5-112-16,-2 1 0 15,-1 4-288-15,-1 3-48 0,-2 3-16 0,-1 5 0 0,2 2-288 0,-4 1-64 16,1 5-16-16,0 2 0 16,-1 2-176-16,4 3 0 0,1 2 0 0,2 2 0 15,2 2-192-15,2-1 192 0,8-18-160 0,0 0 160 16,-13 61-256-16,13-61 32 0,0 0 16 0,0 62 0 31,0-62-256-31,0 0-48 0,0 0-16 0,28 59 0 0,-28-59 144 0,0 0 48 0,0 0 0 0,51 26 0 16,-37-26 336-16,1-3 0 0,0-1 0 0,-2-2 128 0,0-1 208 0,1-3 48 15,-2-1 0-15,1-1 0 0,0-2 160 16,-2 2 32-16,-1-1 16 0,-3-1 0 16,-1 1 96-16,-2 2 16 0,0 1 0 0,0 1 0 15,1 4-272-15,-4 0-48 0,1 3-16 0,-1 2 0 0,-1 4-224 0,1 3-144 16,-1 1 192-16,0-8-192 0,0 0 128 0,0 0-128 16,0 0 0-16,14 77 0 0,-14-77 0 0,0 0 0 15,0 0-128-15,39 65 128 0,-39-65-288 0,0 0 32 0,0 0 16 0,60 46 0 31,-60-46-144-31,0 0-48 0,58 19 0 0,-58-19 0 0,34 5-304 16,-18-5-64-16,-1 0-16 0,2-3 0 16,0-1-352-16,0-1-80 0,-3-3-16 0,-1 1-17824 0</inkml:trace>
  <inkml:trace contextRef="#ctx0" brushRef="#br0" timeOffset="46001.8">20458 10750 22111 0,'2'-4'1968'0,"-1"0"-1584"0,1 4-384 0,-2 0 0 0,1 0 3776 0,-1 0 688 0,1-2 128 0,2 1 16 0,0 1-2560 0,0 4-528 0,-3-4-112 0,0 0 0 16,0 0-960-16,0 0-176 0,10 68-32 0,-10-68-16 15,0 0-96-15,0 0 0 0,11 79-128 0,-11-79 192 16,0 0-192-16,0 0 144 0,14 68-144 0,-14-68 128 16,0 0-128-16,0 0 0 0,0 0-160 0,0 0 160 15,0 0-256-15,0 0 64 0,0 0 0 0,0 0 0 0,0 0 192 0,0 0 0 16,0 0 0-16,0 0 0 0,7 1 0 0,-11-12 0 15,1 0 0-15,0-2 0 0,2 0 208 0,0-1 96 16,1 0 16-16,1-2 0 16,2 4 64-16,1-1 32 0,0 0 0 0,3 2 0 0,0 4-48 0,0 0-16 0,0 3 0 0,1 2 0 31,3 1 48-31,2 2 16 0,2 3 0 0,1 1 0 0,-16-5-16 16,0 0 0-16,52 18 0 0,-52-18 0 0,39 11-160 0,-39-11-48 15,47 9 0-15,-23-6 0 0,0 1-192 0,-3-3-160 16,-1 1 32-16,-3-2 0 15,-3 1-992-15,-1-1-192 0,-5-1-32 0,-3 2-20112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D13D3-C654-EEC1-6027-D40378B67A3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288F-F0A8-275C-A922-AA4B1DD3D8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6CE19-0BF7-FAF2-2773-E6EB6D2A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Matrix / Tensor Algebra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848CD-001C-7976-2061-0891D0EA8BAF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30398-686A-9849-63DB-572166AF42D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A116CC-4CD5-0BEB-A5A7-14FB34E1458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Is the following matrix multiplication valid (conformable)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E3026-6026-3FD9-A094-E25669EF924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3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B0118-350A-3C78-57FA-D6226F18E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26E3C4-F7C1-F2F1-8535-4FD20FAE9840}"/>
                  </a:ext>
                </a:extLst>
              </p14:cNvPr>
              <p14:cNvContentPartPr/>
              <p14:nvPr/>
            </p14:nvContentPartPr>
            <p14:xfrm>
              <a:off x="1046880" y="928440"/>
              <a:ext cx="4539600" cy="241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26E3C4-F7C1-F2F1-8535-4FD20FAE9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7520" y="919080"/>
                <a:ext cx="4558320" cy="24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01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B5C3F-7172-C7CD-8C9C-27ACF3D61C3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BBD893-880B-EFFF-5E64-6AAD7C08ACD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0760F-1532-BA79-DE38-9C1EC20CE88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is the shape of the resulting matrix?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17087-6B0F-163B-57A0-60367E4869E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41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3437D-8EF4-4BF6-58C6-B5F24EA52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8C390C-0B4B-4FDA-ADA0-C70160495889}"/>
                  </a:ext>
                </a:extLst>
              </p14:cNvPr>
              <p14:cNvContentPartPr/>
              <p14:nvPr/>
            </p14:nvContentPartPr>
            <p14:xfrm>
              <a:off x="1182960" y="1447200"/>
              <a:ext cx="3810600" cy="1949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8C390C-0B4B-4FDA-ADA0-C701604958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3600" y="1437840"/>
                <a:ext cx="382932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96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F62703-24F5-D0D5-2DF4-F48874CB771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CAA419-706B-9EFE-A3D4-4784F7841DE8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D3E52B-FCD2-3B18-62B5-F643F2CF580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Is the matrix here singular (dependent)?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5D713-41A1-D554-C95D-F5F7D0C52E0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62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C3077-BBB2-9181-F88D-8BB97B878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417C3B-C09F-B746-C1EA-69833BB8A34C}"/>
                  </a:ext>
                </a:extLst>
              </p14:cNvPr>
              <p14:cNvContentPartPr/>
              <p14:nvPr/>
            </p14:nvContentPartPr>
            <p14:xfrm>
              <a:off x="334800" y="332640"/>
              <a:ext cx="10496160" cy="388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417C3B-C09F-B746-C1EA-69833BB8A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440" y="323280"/>
                <a:ext cx="10514880" cy="39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5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BBE7B-F4B3-449F-5015-8CB8F088BBA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5AF7F3-A551-FB4A-8834-90C8D753064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5B5B5B"/>
                </a:solidFill>
              </a:rPr>
              <a:t>For the following vectors:
x = [1,-2]
And
y = [3, 2]
Find </a:t>
            </a:r>
            <a:r>
              <a:rPr lang="en-US" sz="3600" b="1" dirty="0" err="1">
                <a:solidFill>
                  <a:srgbClr val="5B5B5B"/>
                </a:solidFill>
              </a:rPr>
              <a:t>x'y</a:t>
            </a:r>
            <a:endParaRPr lang="en-US" sz="3600" b="1" dirty="0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F6166-556F-A557-E29E-BBFFAB12CEF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9A99A2-6BB0-E63A-36E2-4A446F2F683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74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E25683-58B5-216E-1287-F68F30B03F8A}"/>
                  </a:ext>
                </a:extLst>
              </p14:cNvPr>
              <p14:cNvContentPartPr/>
              <p14:nvPr/>
            </p14:nvContentPartPr>
            <p14:xfrm>
              <a:off x="1165680" y="541800"/>
              <a:ext cx="10793880" cy="402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E25683-58B5-216E-1287-F68F30B03F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532440"/>
                <a:ext cx="10812600" cy="40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93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BACD0-A99E-AB5B-CED7-1367F758CAF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1D513B-C816-9776-EFF9-2245706FC92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5B5B5B"/>
                </a:solidFill>
              </a:rPr>
              <a:t>For the following vector:
x = [2,1,7,-2]
find ||x||_2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4FF90-E293-72D1-5E0C-23AAD5D6473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2F557D-5312-170C-5BFF-B1BD23584BD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159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728FA3-2006-77AA-E0EE-FD2CF4AA7EB3}"/>
                  </a:ext>
                </a:extLst>
              </p14:cNvPr>
              <p14:cNvContentPartPr/>
              <p14:nvPr/>
            </p14:nvContentPartPr>
            <p14:xfrm>
              <a:off x="645480" y="425160"/>
              <a:ext cx="10577160" cy="6089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728FA3-2006-77AA-E0EE-FD2CF4AA7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120" y="415800"/>
                <a:ext cx="10595880" cy="61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71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E5735-4A44-121D-7D91-286182CD557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BD2AD-20A1-B0C3-0387-6B4942F2DE54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59AA7B-C894-AB7C-1084-46D324287F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For the following vector:
x = [2,1,7,-2]
find ||x||_1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625E7-7D9A-B988-4E7E-7B88BA86A25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74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997E7-F506-F889-EE65-4DAF9C37F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63828B-EB0D-53A7-847F-FD698E05B885}"/>
                  </a:ext>
                </a:extLst>
              </p14:cNvPr>
              <p14:cNvContentPartPr/>
              <p14:nvPr/>
            </p14:nvContentPartPr>
            <p14:xfrm>
              <a:off x="1074240" y="343440"/>
              <a:ext cx="10346400" cy="554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63828B-EB0D-53A7-847F-FD698E05B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880" y="334080"/>
                <a:ext cx="10365120" cy="55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96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015F40-8ACB-D973-9033-7DCDCD5DDFF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C1E5B7-5D81-DAB0-A386-64E269C26C7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is the shape of the matrix?
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5198D-0A90-E394-BC64-F3CF96451D5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D49B44-7CDF-5921-0989-BC4E73EB7F1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2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855D9A-5856-9951-2B56-735708BADE21}"/>
                  </a:ext>
                </a:extLst>
              </p14:cNvPr>
              <p14:cNvContentPartPr/>
              <p14:nvPr/>
            </p14:nvContentPartPr>
            <p14:xfrm>
              <a:off x="1337040" y="619200"/>
              <a:ext cx="2117520" cy="207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855D9A-5856-9951-2B56-735708BAD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7680" y="609840"/>
                <a:ext cx="2136240" cy="20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724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d033d2ba-e871-4094-a292-c451e99d9c97"/>
  <p:tag name="SLIDO_EVENT_SECTION_UUID" val="efd18622-42e5-440b-8045-c69ababae2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b827468a-37ba-4409-a4e4-c13d6e7567b1"/>
  <p:tag name="SLIDO_TIMELINE" val="W3sicG9sbFF1ZXN0aW9uVXVpZCI6ImEyNTE0NWU0LWM3ZTItNGQ0Ni1hZGIyLTA4ODZiZjQyNzFmOCIsInNob3dSZXN1bHRzIjp0cnVlfV0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bac651b8-6292-4dbb-babe-f3426dfe0e0f"/>
  <p:tag name="SLIDO_TIMELINE" val="W3sic2hvd1Jlc3VsdHMiOmZhbHNlLCJwb2xsUXVlc3Rpb25VdWlkIjoiMmIzZGEwMmQtZGRlMy00ZTI1LThjYWItMjMwZGJkYmQyODc0In0seyJwb2xsUXVlc3Rpb25VdWlkIjoiMmIzZGEwMmQtZGRlMy00ZTI1LThjYWItMjMwZGJkYmQyODc0Iiwic2hvd1Jlc3VsdHMiOnRydWV9XQ=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fc2af788-d046-4fd6-aeb8-539e8205cbf7"/>
  <p:tag name="SLIDO_TIMELINE" val="W3sicG9sbFF1ZXN0aW9uVXVpZCI6IjM5ZWI0ZWI1LWVjYTMtNDA0Zi04MjBiLWE1OGRiYjAwYWM2NCIsInNob3dSZXN1bHRzIjpmYWxzZX0seyJzaG93UmVzdWx0cyI6dHJ1ZSwicG9sbFF1ZXN0aW9uVXVpZCI6IjM5ZWI0ZWI1LWVjYTMtNDA0Zi04MjBiLWE1OGRiYjAwYWM2NCJ9X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21ded00c-28fb-4ddd-a578-140650611105"/>
  <p:tag name="SLIDO_TIMELINE" val="W3sic2hvd1Jlc3VsdHMiOmZhbHNlLCJwb2xsUXVlc3Rpb25VdWlkIjoiZmU2NGYxYzEtZTI5Yi00NTFmLTliMjgtOTljYjllNWIzOTYzIn0seyJwb2xsUXVlc3Rpb25VdWlkIjoiZmU2NGYxYzEtZTI5Yi00NTFmLTliMjgtOTljYjllNWIzOTYzIiwic2hvd1Jlc3VsdHMiOnRydWV9XQ=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00583535-8e86-41db-af66-e8a2d766dd76"/>
  <p:tag name="SLIDO_TIMELINE" val="W3sicG9sbFF1ZXN0aW9uVXVpZCI6ImQzYzY5NTRmLWFjY2ItNDNkMS1iNzBhLThhZjQyNDU3ZmMzYyIsInNob3dSZXN1bHRzIjpmYWxzZX0seyJwb2xsUXVlc3Rpb25VdWlkIjoiZDNjNjk1NGYtYWNjYi00M2QxLWI3MGEtOGFmNDI0NTdmYzNjIiwic2hvd1Jlc3VsdHMiOnRydWV9XQ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41e0e711-527d-4ea3-939c-df13018a7a4c"/>
  <p:tag name="SLIDO_TIMELINE" val="W3sicG9sbFF1ZXN0aW9uVXVpZCI6IjMzMWUwMTcxLTFkMWItNGMwNS1hNGQ2LWM5MDA4MDFjMGVkZiIsInNob3dSZXN1bHRzIjpmYWxzZX0seyJwb2xsUXVlc3Rpb25VdWlkIjoiMzMxZTAxNzEtMWQxYi00YzA1LWE0ZDYtYzkwMDgwMWMwZWRmIiwic2hvd1Jlc3VsdHMiOnRydWV9XQ=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15b73803-2dc0-4c72-97bd-7c4e3ef36b79"/>
  <p:tag name="SLIDO_TIMELINE" val="W3sic2hvd1Jlc3VsdHMiOnRydWUsInBvbGxRdWVzdGlvblV1aWQiOiI5ZTI2ZGQ3Zi1kMjZjLTQ3ZTUtOWU3NC02N2JjMjlkM2FmZDMifV0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31843</TotalTime>
  <Words>230</Words>
  <Application>Microsoft Office PowerPoint</Application>
  <PresentationFormat>Widescreen</PresentationFormat>
  <Paragraphs>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Lato Light</vt:lpstr>
      <vt:lpstr>Roboto Slab</vt:lpstr>
      <vt:lpstr>Arial</vt:lpstr>
      <vt:lpstr>Office Theme</vt:lpstr>
      <vt:lpstr>Module 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146</cp:revision>
  <dcterms:modified xsi:type="dcterms:W3CDTF">2024-02-05T19:19:30Z</dcterms:modified>
</cp:coreProperties>
</file>