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01" r:id="rId2"/>
    <p:sldId id="265" r:id="rId3"/>
    <p:sldId id="472" r:id="rId4"/>
    <p:sldId id="553" r:id="rId5"/>
    <p:sldId id="524" r:id="rId6"/>
    <p:sldId id="544" r:id="rId7"/>
    <p:sldId id="545" r:id="rId8"/>
    <p:sldId id="554" r:id="rId9"/>
    <p:sldId id="555" r:id="rId10"/>
    <p:sldId id="556" r:id="rId11"/>
    <p:sldId id="557" r:id="rId12"/>
    <p:sldId id="558" r:id="rId13"/>
    <p:sldId id="546" r:id="rId14"/>
    <p:sldId id="547" r:id="rId15"/>
    <p:sldId id="548" r:id="rId16"/>
    <p:sldId id="549" r:id="rId17"/>
    <p:sldId id="550" r:id="rId18"/>
    <p:sldId id="551" r:id="rId19"/>
    <p:sldId id="552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302020204030204" pitchFamily="34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6" autoAdjust="0"/>
    <p:restoredTop sz="94718"/>
  </p:normalViewPr>
  <p:slideViewPr>
    <p:cSldViewPr snapToGrid="0">
      <p:cViewPr varScale="1">
        <p:scale>
          <a:sx n="142" d="100"/>
          <a:sy n="142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27ADD1E-937E-B56D-A573-5D018F7D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9B68C369-455B-9569-2361-B0DE21368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BD29C284-8F26-F900-CE11-A27A7C38D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62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B66056A0-C90A-EB57-06DD-5482F285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F0877C9B-1839-9AE0-4116-0594B8730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3447BBF7-69E9-7EB1-4D96-22AA3C23F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6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0CE426E7-9D36-1DBF-4E41-3D0ED14F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9459B016-FAF8-0364-62E7-70390F6F6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7B3CC674-A2AB-CA8C-D0A5-18130787C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9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988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2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00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2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422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095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652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6AA69B2-435B-7EEE-5FC1-A41491BE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2F4260C5-FA7B-0910-16AC-7B341AF17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056ED13-2D7A-38F1-429A-01EECCA1A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37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30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15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747C24D-3892-63FA-E295-569BCB9B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13E7EEA4-47F3-67DC-41AB-D533E9D88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B1EE4A84-F52F-9E41-1339-8730F8F48E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7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BD1DE734-3F24-2240-F7AF-98BCA7E31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02DDFA9-43D3-78B4-46C1-CAFDC8E75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829C6100-7A3B-0BE5-8B3B-B2847000D9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Deep Learning: </a:t>
            </a:r>
            <a:r>
              <a:rPr lang="en-US" dirty="0" err="1"/>
              <a:t>AutoEncoders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48D36AF-C231-7636-68E9-F17FA14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4BCBB0A0-B951-BB80-D22D-2C51E9B32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Dimensionality Reduction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F6FB68A0-C7B1-4B12-22D4-ED140704E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Bottleneck: Latent space has lower dimension than </a:t>
            </a:r>
            <a:r>
              <a:rPr lang="en-US" dirty="0" err="1"/>
              <a:t>inpu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Latent space also captures key features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Autoencoders outperform PCA on large or nonlinear data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2280E916-A7F2-B7FE-6663-EDE60E68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" y="3429000"/>
            <a:ext cx="7772400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DF1EBCF0-78B6-039B-1092-21F94BC83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9C688125-7499-0085-48D8-DE049704C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Reconstruction Error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14CD7E3C-F18D-54D9-D8D2-A592CB104BB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 between the original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reconstructed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observation MSE reconstruction error is: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14CD7E3C-F18D-54D9-D8D2-A592CB104BB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1031" t="-2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F94CA983-F226-D5DE-6B1E-D1C4711A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8609"/>
            <a:ext cx="7772400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8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CC86AAB3-50D4-8787-F01D-654C3B327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7C9B0747-D6DD-4C2C-2327-44A873F1C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Types of </a:t>
            </a:r>
            <a:r>
              <a:rPr lang="en-US" dirty="0" err="1"/>
              <a:t>AutoEncoders</a:t>
            </a:r>
            <a:endParaRPr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14558AE-BF3F-FF0D-30C0-234C67852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7" b="21313"/>
          <a:stretch/>
        </p:blipFill>
        <p:spPr bwMode="auto">
          <a:xfrm>
            <a:off x="2517375" y="4307114"/>
            <a:ext cx="7502468" cy="14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</a:t>
            </a: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There are many types of autoencoders, we will focus on: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Undercomplete autoencoders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Sparse autoencoders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Denoising autoencoders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utoencoder">
            <a:extLst>
              <a:ext uri="{FF2B5EF4-FFF2-40B4-BE49-F238E27FC236}">
                <a16:creationId xmlns:a16="http://schemas.microsoft.com/office/drawing/2014/main" id="{58B38506-75B9-342F-3048-02D74E7DE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9"/>
          <a:stretch/>
        </p:blipFill>
        <p:spPr bwMode="auto">
          <a:xfrm>
            <a:off x="1050301" y="3429000"/>
            <a:ext cx="5454052" cy="12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enoising autoencoders - Deep Learning By Example [Book]">
            <a:extLst>
              <a:ext uri="{FF2B5EF4-FFF2-40B4-BE49-F238E27FC236}">
                <a16:creationId xmlns:a16="http://schemas.microsoft.com/office/drawing/2014/main" id="{9E883336-6418-7C80-A2E7-A55762B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1" y="4643166"/>
            <a:ext cx="4581947" cy="20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0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Deep </a:t>
            </a:r>
            <a:r>
              <a:rPr lang="en-US" dirty="0" err="1"/>
              <a:t>AutoEncoders</a:t>
            </a:r>
            <a:r>
              <a:rPr lang="en-US" dirty="0"/>
              <a:t> (Undercomplete)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Take an input and predicts it as output.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Using multiple hidden layers we call these deep autoencoders.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2" descr="深度學習】一個簡單又神奇的結構：自編碼機Autoencoder - Jason Chen's Blog">
            <a:extLst>
              <a:ext uri="{FF2B5EF4-FFF2-40B4-BE49-F238E27FC236}">
                <a16:creationId xmlns:a16="http://schemas.microsoft.com/office/drawing/2014/main" id="{DED976A1-4C8E-ACD6-9DA5-DDC663656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2285" r="19314" b="14490"/>
          <a:stretch/>
        </p:blipFill>
        <p:spPr bwMode="auto">
          <a:xfrm>
            <a:off x="2405840" y="2943883"/>
            <a:ext cx="3842560" cy="267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25 Funny Photos Of Dogs Wearing Wigs That Will Make You Chuckle - Bouncy  Mustard">
            <a:extLst>
              <a:ext uri="{FF2B5EF4-FFF2-40B4-BE49-F238E27FC236}">
                <a16:creationId xmlns:a16="http://schemas.microsoft.com/office/drawing/2014/main" id="{C691BD6F-B1D2-C76E-27D9-29874176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9" y="3544527"/>
            <a:ext cx="1406595" cy="140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5 Funny Photos Of Dogs Wearing Wigs That Will Make You Chuckle - Bouncy  Mustard">
            <a:extLst>
              <a:ext uri="{FF2B5EF4-FFF2-40B4-BE49-F238E27FC236}">
                <a16:creationId xmlns:a16="http://schemas.microsoft.com/office/drawing/2014/main" id="{6CE10C68-D35E-2A84-E859-46609132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13" y="3544526"/>
            <a:ext cx="1406595" cy="140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4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6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Sparse </a:t>
            </a: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Autoencoder with a sparsity penalty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sparsity penalties include L1 and L2 norms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DA1D9-43AF-6BFF-6334-D192C677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" y="2886075"/>
            <a:ext cx="5357048" cy="37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2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6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Denoising </a:t>
            </a: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goal is to remove noise from a signal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add noise to the images but predict images without the noise.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How to Reduce Noise in Photoshop in Hindi | Remove Grains From Photos |  Noise Reduction - YouTube">
            <a:extLst>
              <a:ext uri="{FF2B5EF4-FFF2-40B4-BE49-F238E27FC236}">
                <a16:creationId xmlns:a16="http://schemas.microsoft.com/office/drawing/2014/main" id="{ED111335-48F8-5D7A-7370-85CB1321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831399"/>
            <a:ext cx="6509288" cy="366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5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7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DL: </a:t>
            </a:r>
            <a:r>
              <a:rPr lang="en-US" dirty="0" err="1"/>
              <a:t>AutoEncoders</a:t>
            </a:r>
            <a:endParaRPr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FD32AF2-AA77-96F4-1A11-B2ABFB063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7" b="21313"/>
          <a:stretch/>
        </p:blipFill>
        <p:spPr bwMode="auto">
          <a:xfrm>
            <a:off x="2517375" y="4307114"/>
            <a:ext cx="7502468" cy="14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Unsupervised learning NN architecture used to learn data </a:t>
            </a:r>
            <a:r>
              <a:rPr lang="en-US" dirty="0" err="1"/>
              <a:t>codings</a:t>
            </a:r>
            <a:r>
              <a:rPr lang="en-US" dirty="0"/>
              <a:t>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Trained to reconstruct input data after compression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Learns two functions: Encoder and Decoder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4533F-E31E-2FDD-4664-D275AC03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2" y="3153978"/>
            <a:ext cx="4232717" cy="35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B11966A-4E8B-0DE0-8DA1-B5C7C7CE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EE747EA1-315E-90CC-89B9-541C1C0CD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15B03737-0F13-22E4-B190-6CE8BF0F82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Encoder: transforms the input data to a lower dimension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Decoder: recreates the input data.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F2954-3D8D-4864-A9B4-2B4808F7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2" y="3153978"/>
            <a:ext cx="4232717" cy="35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Schema of an </a:t>
            </a:r>
            <a:r>
              <a:rPr lang="en-US" dirty="0" err="1"/>
              <a:t>AutoEncoder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Input and Output layers have the same neurons (input vars)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Encoder maps the message to a code (latent space or bottleneck)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Decoder reconstructs the code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6495D0E-DBB4-C31E-5312-E77B183E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05" y="3124654"/>
            <a:ext cx="40208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Layers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Between encoder and decoder, the layer(s) act as a bottleneck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Compressed knowledge representation of the original input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compressed data is also called the latent space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GitHub - xnought/introduction-to-autoencoders: Visualize ...">
            <a:extLst>
              <a:ext uri="{FF2B5EF4-FFF2-40B4-BE49-F238E27FC236}">
                <a16:creationId xmlns:a16="http://schemas.microsoft.com/office/drawing/2014/main" id="{93DBB53D-059E-86FF-38AD-F4EA63636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50869" r="38059" b="13973"/>
          <a:stretch/>
        </p:blipFill>
        <p:spPr bwMode="auto">
          <a:xfrm>
            <a:off x="966537" y="3684494"/>
            <a:ext cx="8523137" cy="26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5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AutoEncoders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Goal of autoencoder is to recreate the input values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 reconstruction loss measures how good the autoencoder is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2" descr="Schematic of an autoencoder architecture with mean-squared error reconstruction loss.">
            <a:extLst>
              <a:ext uri="{FF2B5EF4-FFF2-40B4-BE49-F238E27FC236}">
                <a16:creationId xmlns:a16="http://schemas.microsoft.com/office/drawing/2014/main" id="{4D274BBE-C2B4-D98F-62FE-57521224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18" y="3044450"/>
            <a:ext cx="8589282" cy="32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EDBA538-7139-2AB3-4B71-5B965250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E3D52C9-0DD0-10D6-FF35-123143D62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use </a:t>
            </a:r>
            <a:r>
              <a:rPr lang="en-US" dirty="0" err="1"/>
              <a:t>AutoEncoders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A8DB7AF-DD84-5B48-6780-FDCFFA06C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Dimension reduction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Noise reduction (denoising)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Anomaly detection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Feature extraction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66E0E8C-4082-A905-58F6-F7263972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F0FA9A7A-711A-C539-023D-99F80C0AD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Mathematical Formulation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AABCA516-35E2-A0B8-8456-43ED7C7623C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Reconstruction: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Loss: Minimize Cost Function (MSE or Binary Cross-Entropy)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AABCA516-35E2-A0B8-8456-43ED7C7623C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1031" t="-2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CA48FFFC-082C-76F4-6A48-7F9AAD22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4" y="3615267"/>
            <a:ext cx="7772400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1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22925</TotalTime>
  <Words>702</Words>
  <Application>Microsoft Macintosh PowerPoint</Application>
  <PresentationFormat>Widescreen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 Slab</vt:lpstr>
      <vt:lpstr>Lato Light</vt:lpstr>
      <vt:lpstr>Cambria Math</vt:lpstr>
      <vt:lpstr>Wingdings</vt:lpstr>
      <vt:lpstr>Lato</vt:lpstr>
      <vt:lpstr>Arial</vt:lpstr>
      <vt:lpstr>Office Theme</vt:lpstr>
      <vt:lpstr>Module 4</vt:lpstr>
      <vt:lpstr>DL: AutoEncoders</vt:lpstr>
      <vt:lpstr>AutoEncoders</vt:lpstr>
      <vt:lpstr>AutoEncoders</vt:lpstr>
      <vt:lpstr>Schema of an AutoEncoder </vt:lpstr>
      <vt:lpstr>Layers</vt:lpstr>
      <vt:lpstr>AutoEncoders</vt:lpstr>
      <vt:lpstr>Why use AutoEncoders?</vt:lpstr>
      <vt:lpstr>Mathematical Formulation</vt:lpstr>
      <vt:lpstr>Dimensionality Reduction</vt:lpstr>
      <vt:lpstr>Reconstruction Error</vt:lpstr>
      <vt:lpstr>Types of AutoEncoders</vt:lpstr>
      <vt:lpstr>Types of AutoEncoders</vt:lpstr>
      <vt:lpstr>Deep AutoEncoders (Undercomplete)</vt:lpstr>
      <vt:lpstr>Python</vt:lpstr>
      <vt:lpstr>Sparse AutoEncoders</vt:lpstr>
      <vt:lpstr>Python</vt:lpstr>
      <vt:lpstr>Denoising AutoEncoders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180</cp:revision>
  <dcterms:modified xsi:type="dcterms:W3CDTF">2025-03-28T17:53:50Z</dcterms:modified>
</cp:coreProperties>
</file>