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6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7.xml" ContentType="application/inkml+xml"/>
  <Override PartName="/ppt/notesSlides/notesSlide19.xml" ContentType="application/vnd.openxmlformats-officedocument.presentationml.notesSlide+xml"/>
  <Override PartName="/ppt/ink/ink8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01" r:id="rId2"/>
    <p:sldId id="265" r:id="rId3"/>
    <p:sldId id="472" r:id="rId4"/>
    <p:sldId id="449" r:id="rId5"/>
    <p:sldId id="491" r:id="rId6"/>
    <p:sldId id="513" r:id="rId7"/>
    <p:sldId id="510" r:id="rId8"/>
    <p:sldId id="511" r:id="rId9"/>
    <p:sldId id="512" r:id="rId10"/>
    <p:sldId id="514" r:id="rId11"/>
    <p:sldId id="515" r:id="rId12"/>
    <p:sldId id="519" r:id="rId13"/>
    <p:sldId id="520" r:id="rId14"/>
    <p:sldId id="521" r:id="rId15"/>
    <p:sldId id="522" r:id="rId16"/>
    <p:sldId id="494" r:id="rId17"/>
    <p:sldId id="523" r:id="rId18"/>
    <p:sldId id="527" r:id="rId19"/>
    <p:sldId id="528" r:id="rId20"/>
    <p:sldId id="526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ato Light" panose="020F0502020204030203" pitchFamily="34" charset="0"/>
      <p:regular r:id="rId28"/>
      <p:bold r:id="rId29"/>
      <p:italic r:id="rId30"/>
      <p:boldItalic r:id="rId31"/>
    </p:embeddedFont>
    <p:embeddedFont>
      <p:font typeface="Roboto Slab" pitchFamily="2" charset="0"/>
      <p:regular r:id="rId32"/>
      <p:bold r:id="rId33"/>
    </p:embeddedFont>
  </p:embeddedFontLst>
  <p:custDataLst>
    <p:tags r:id="rId3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 autoAdjust="0"/>
    <p:restoredTop sz="94726"/>
  </p:normalViewPr>
  <p:slideViewPr>
    <p:cSldViewPr snapToGrid="0">
      <p:cViewPr varScale="1">
        <p:scale>
          <a:sx n="109" d="100"/>
          <a:sy n="109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3-03T19:02:17.3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3-03T19:02:18.282"/>
    </inkml:context>
  </inkml:definitions>
  <inkml:trace contextRef="#ctx0" brushRef="#br0">25715 12188 0,'0'0'0,"0"0"0,0 0 16,0 0-16,0 0 15,-10 68 1,-9-45 0,0-1-16,-5 1 15,-5 1-15,29-24 16,0 0-16,-77 95 31</inkml:trace>
  <inkml:trace contextRef="#ctx1" brushRef="#br0">23271 5887 17503 0,'-3'2'1552'0,"0"-2"-1232"0,2 1-320 0,-1 1 0 0,2-1 624 0,-1 0 64 0,-2 2 16 0,-2 3 0 16,-3 1 640-16,0 4 128 0,1 3 16 0,0 1 16 31,0 0-304-31,1 1-64 0,2 1-16 0,0 0 0 16,1-1-496-16,1 3-112 0,4-1 0 0,1-1-16 15,-3-17-176-15,0 0-16 0,21 50-16 0,-21-50 0 0,0 0-288 0,0 0 128 16,51 46-128-16,-51-46 0 0,0 0 128 0,0 0-128 16,59 14 0-16,-59-14 0 0,0 0 240 0,48-10-64 15,-31 2-16-15,-1-2 0 0,-2-1 352 0,0-5 80 16,-1 1 16-16,-1-4 0 0,-2 1 368 0,-1-2 80 15,-2 2 16-15,-2-2 0 0,0-1-288 0,-3 0-48 16,0 1-16-16,-4 0 0 0,2-1-240 0,-2 0-48 16,0 0-16-16,-1-1 0 0,0 4-64 0,1 1-16 15,-1 4 0-15,1 2 0 0,0 5-80 0,2 2-32 0,-2 3 0 16,2 2 0-16,0 3-80 0,2 3-16 0,-1 6 0 0,-1-13 0 16,7 37-128-16,-7-37 0 0,10 54 0 0,-4-19 0 15,-1 6 0-15,1 7 0 0,-2 4 0 0,2 2 0 16,-2 0-320-16,-1-1 48 0,1 1 16 0,-1-3 0 31,1-3-160-31,0-7-32 0,-1-3 0 0,1-3 0 0,-1-2 176 0,-3-33 16 0,6 56 16 0,-6-56 0 0,4 47 240 0,-4-27 0 16,0-2 0-16,-1-4 0 0,-2-1 0 0,0 0 128 15,-3-1 16-15,1 0 0 16,-4-4 112-16,1 1 0 0,-1-4 16 0,-2 1 0 0,1-3 48 0,-3-2 0 16,2 0 0-16,-3-1 0 0,1-2 0 0,-1-1 16 0,0-1 0 0,-1-1 0 15,0-2-32-15,1 2-16 0,3-2 0 0,0 1 0 16,-1-3-144-16,1 2-16 0,1-1-128 0,2-1 192 15,1 2-192-15,0-1-160 0,1 1 32 0,0 0 0 32,3 1-464-32,1-1-96 0,0 3-16 0,2-2-12800 0,0 0-2560 0</inkml:trace>
  <inkml:trace contextRef="#ctx1" brushRef="#br0" timeOffset="327.14">23779 6433 19343 0,'2'0'1728'0,"-1"0"-1392"0,2-2-336 0,0 2 0 0,0-1 864 0,0 1 96 16,2-2 32-16,-5 2 0 15,0 0 1920-15,0 0 384 0,65-11 80 0,-65 11 16 0,0 0-1664 0,67-8-336 16,-67 8-64-16,0 0-16 0,63-6-688 0,-63 6-144 16,0 0-32-16,0 0 0 0,65 1-192 0,-65-1-32 15,0 0-16-15,0 0 0 0,0 0-208 0,0 0 0 16,58 6 128-16,-58-6-128 0,0 0-272 0,0 0-112 16,0 0 0-16,0 0-18048 0</inkml:trace>
  <inkml:trace contextRef="#ctx1" brushRef="#br0" timeOffset="501.26">23815 6561 13823 0,'-4'3'1216'0,"2"-3"-960"16,2 0-256-16,2 0 0 0,0 0 4240 0,1-1 816 0,0 1 144 0,3-2 48 16,-6 2-2496-16,0 0-480 0,45-8-96 0,-45 8-32 15,0 0-1056-15,63-13-224 0,-63 13-32 0,43-11-16 16,-43 11-400-16,0 0-80 0,58-14-16 0,-58 14 0 15,0 0-320-15,39-12 0 0,-39 12 0 0,0 0 128 16,0 0-384-16,0 0-64 0,0 0 0 0,0 0-16 16,0 0-688-16,-1 9-128 15,-8-6-16-15,-1 1-16928 0</inkml:trace>
  <inkml:trace contextRef="#ctx1" brushRef="#br0" timeOffset="2561.44">24643 5705 17503 0,'1'7'1552'0,"0"-3"-1232"0,-1-4-320 0,0 0 0 16,0 0-320-16,0 0-112 0,0 0-16 0,0 0-16 0,19 58 1792 0,-19-58 352 15,8 55 80-15,-8-55 16 0,4 63 288 0,-4-31 64 16,0 2 16-16,-1 1 0 0,-3 2-976 0,0 1-192 16,-2 3-32-16,0 2-16 15,-1-1-352-15,0-1-80 0,1 0-16 0,-1-3 0 0,2-1-160 0,-1-5-16 16,2-2-16-16,0-3 0 0,-1-2-160 0,3-5-128 15,0-2 192-15,-1 1-192 0,2-1 576 0,1 0 16 16,0 2 0-16,0-1 0 0,0-2-144 0,0-17-16 0,0 0-16 0,8 49 0 16,-8-49-224-16,0 0-64 0,0 0 0 0,17 49 0 15,-17-49-128-15,0 0 0 0,0 0 144 0,0 0-144 16,0 0 144-16,0 0-144 0,0 0 192 0,60 30-192 16,-50-33 256-16,2 0-64 0,1 1-16 0,1-1 0 15,2 0-176-15,-1-1 192 0,2 1-192 0,0 0 192 16,-17 3-192-16,0 0 0 0,48-3 144 0,-48 3-144 0,0 0 0 0,50 3 128 15,-50-3-128-15,0 0 0 0,0 0 0 0,65 7 144 16,-65-7-144-16,0 0 0 0,0 0 160 0,63 9-160 16,-63-9 128-16,0 0-128 0,0 0 160 0,48 1-160 15,-38-1 192-15,-1 0-192 0,-4 0 176 0,1 0-176 16,-2 0 160-16,-3 0-160 0,1 0 0 0,-2-1-160 16,-3 1 0-16,0-2 0 15,-2 1-880-15,-1-1-176 16,-1 1-48-16,-2-2-16464 0</inkml:trace>
  <inkml:trace contextRef="#ctx1" brushRef="#br0" timeOffset="2861.45">24490 5687 8287 0,'-11'-9'736'0,"6"5"-592"0,3 1-144 0,0 0 0 0,2 2 2528 0,2 1 480 0,-1-1 80 0,3 1 32 0,3-3-1984 0,6 0-400 0,3 0-80 0,2-1-16 0,5 0 1344 0,1-1 256 31,1 1 48-31,3-2 16 0,2 1-928 0,0-1-176 0,1-1-48 0,-2 1 0 0,1 1-624 0,-5-1-128 16,-3 2-16-16,-5 0-16 0,-3 1-368 0,-3 0 0 15,-1 2 0-15,-3-2 0 16,-1 3-1584-16,-2-2-224 0</inkml:trace>
  <inkml:trace contextRef="#ctx0" brushRef="#br0" timeOffset="18784.33">26786 18574 0,'0'0'0,"49"-163"16,47-98-16,-14-65 15,7-8-15,-52 32 16,19 5 0,-9 50-16,-8 11 15,4 19 1,6 37-16,20 30 15</inkml:trace>
  <inkml:trace contextRef="#ctx0" brushRef="#br0" timeOffset="18987.43">27365 14692 0</inkml:trace>
  <inkml:trace contextRef="#ctx1" brushRef="#br0" timeOffset="19568.08">23627 8553 911 0,'0'0'0'0,"0"-1"0"0,0-1 0 0,0 2 0 0,0-1 256 0,1 1-48 0,-1-1 0 0,2-2 0 15,1-1 544-15,-1 1 96 0,3-2 32 0,-3 3 0 0,3-1 512 0,-1 1 96 16,-1 1 32-16,1 0 0 0,-1 1 464 0,0 0 112 16,-1 0 16-16,0 1 0 15,-1 2 240-15,-1 0 48 0,0 2 16 0,0 2 0 0,0 3-480 0,0 2-80 16,0 2-32-16,2 3 0 0,-2 1-864 0,1 0-192 16,-1 4-16-16,1-1-16 0,1-1-336 0,-1 1-64 15,2 0-16-15,0-1 0 16,-2-1-128-16,1 1-48 0,-1 0 0 0,1-2 0 0,-2 1 48 0,1-2 0 15,-2-5 0-15,-1 3 0 0,1-4 192 0,-1 0 64 0,0-2 0 0,-1-2 0 16,0-2-256-16,-1 0-64 0,2-4 0 0,-1-1 0 31,1-3 160-31,-1-1 32 0,0-2 0 0,0-2 0 0,2-2-64 0,-1-1 0 0,1-4 0 0,-1 1 0 32,4-3-48-32,-2 0-16 0,3-2 0 0,0-3 0 0,-1 0-64 0,5-5 0 0,3-3-128 0,4-2 192 15,2-3-192-15,1-1 128 0,1-3-128 0,-1 1 0 16,3 2 0-16,-2-1 0 0,4 4 0 0,-3 4 0 15,-3 8 0-15,-1 3 0 0,0 5-160 0,-1 3 160 16,-2 6-176-16,0 4 176 0,-12 0-208 0,0 0 80 16,0 0 128-16,0 0 0 0,49 62 0 0,-49-62-128 15,14 54 128-15,-10-22 0 0,1 4 0 0,-4 0 0 0,1 1 0 0,-2 0 0 16,0-3 0-16,0-6 0 0,1-3-128 0,-1-5 128 16,0-2-128-16,1-2 128 15,-1-5 0-15,2-2 0 0,-2-2 0 0,1-4 0 0,-1-2 0 0,0 1 176 16,0-2-16-16,0-3 0 0,0 0 128 0,-1-4 32 15,2 0 0-15,-1-2 0 0,0-1-112 0,2-1-16 16,-1-2 0-16,2-1 0 0,0-1-64 0,0-2-128 16,2 0 176-16,1-3-176 15,1-1 128-15,-1-2-128 0,2-1 0 0,0-1 0 0,2-1 0 0,0-1 0 0,0 2 0 0,1 1 0 32,1 1 0-32,-1 4 0 0,2 2 0 0,-2 3-144 15,0 2 144-15,1 5-192 0,-2 4 192 0,-1 5-192 16,0 2 48-16,-9-4 0 0,0 0 0 0,0 0 0 15,25 64 144-15,-25-64-208 0,9 53 80 0,-6-22 128 16,-2 5-128-16,0 2 128 0,-1 0 0 0,0-3 0 16,2-1 0-16,-4-3 0 0,4-4-144 0,-1-6 144 15,-1-2 0-15,2-4 0 0,-2-1-128 0,0-2 128 16,0-1 0-16,0-4 0 0,0 0 0 0,0-3 0 16,0 1 0-16,0-1 0 0,-2-1 0 0,2-2 0 0,0-1-304 15,0 0 0-15,0 0 0 0,0 0-12400 16,0-1-2480-16</inkml:trace>
  <inkml:trace contextRef="#ctx1" brushRef="#br0" timeOffset="19917.77">24384 8938 14735 0,'9'-3'640'0,"-5"0"160"0,3 0-640 0,-2 0-160 0,0 2 0 0,-2-2 0 0,1 0 2288 0,4-1 416 0,4-5 96 0,4-3 16 15,4-2 448-15,0-2 80 0,-2 0 32 0,-1 1 0 16,-3 1-1696-16,-1-2-336 0,-1 4-64 0,-4-3 0 16,0 1-752-16,-3 0-144 0,-2 0-16 0,-3 0-16 15,-2 0-64-15,-2 1-16 0,-2 0 0 0,-2 2 0 16,-1 1-112-16,-3 3-32 0,-1 1 0 0,-1 4 0 16,-2 2-128-16,-1 2 0 0,0 6 0 0,-1 0 128 15,2 3-128-15,2 3 0 0,2 2 0 0,0 2 0 16,4 1 0-16,1 0 0 0,2 3-144 0,3 0 144 0,2-2 0 0,2 0-128 15,-2-20 128-15,0 0 0 0,24 52-192 0,-24-52 192 16,0 0-192-16,0 0 192 0,57 45-128 0,-57-45 128 16,0 0 0-16,0 0 0 0,73 3 0 0,-50-10 0 15,0 0 0-15,2-3 144 0,2-1-144 0,0-2-176 16,1 0 48-16,-1-1 0 16,0 2-416-16,-3-3-80 0,-2 3-16 0,-2-1-11824 15,0 0-2368-15</inkml:trace>
  <inkml:trace contextRef="#ctx1" brushRef="#br0" timeOffset="20170.95">24864 8196 23951 0,'-5'-11'1056'0,"3"5"224"0,1 2-1024 0,-1-1-256 0,1 4 0 0,0 1 0 16,-1 1 2432-16,1 1 448 0,-1 3 64 0,1 5 32 16,1 6-864-16,0 4-192 0,0 4-16 0,1 4-16 15,-1-28-1088-15,7 73-224 0,-4-27-32 0,2 3-16 16,-3 5-224-16,1-2-48 0,1-1-16 0,-2-3 0 15,1-4-240-15,-2-6 0 0,0-3 0 0,1-5 0 16,-1-5 0-16,1-2 0 0,-1-3 0 0,-1-20 0 16,0 0 144-16,0 0-144 0,10 48 128 0,-7-41-128 15,-2-3 0-15,2 0 0 0,0-2 0 0,-2-2 0 32,4-2-384-32,-3-2-96 0,4 1-32 0,-2-4-12352 0,0 0-2464 0</inkml:trace>
  <inkml:trace contextRef="#ctx1" brushRef="#br0" timeOffset="20346.56">24641 8603 13823 0,'-4'-5'1216'0,"2"4"-960"15,2 0-256-15,2-1 0 0,1 1 3072 0,0 1 576 0,1 0 128 0,1-2 0 16,7 1-704-16,-12 1-160 0,42-3-32 0,-42 3 0 16,52-4-1424-16,-52 4-304 0,54-4-48 0,-54 4-16 15,52-6-704-15,-52 6-128 0,53-7-48 0,-53 7 0 16,50-6-336-16,-50 6-80 0,46-5-16 0,-46 5-18448 15</inkml:trace>
  <inkml:trace contextRef="#ctx1" brushRef="#br0" timeOffset="20758.63">25113 8531 20271 0,'-1'1'1792'0,"1"0"-1424"31,0 1-368-31,0 1 0 0,2 0 1664 0,-2-1 272 0,0 4 48 0,0 4 16 15,0-10 720-15,0 0 144 16,2 49 16-16,-2-49 16 0,3 37-1488 0,-3-37-288 16,0 0-64-16,5 54-16 0,-5-54-624 0,0 0-128 15,7 48-32-15,-7-48 0 0,0 0-256 0,0 0 160 16,9 46-160-16,-9-39 128 0,0 1-128 0,0-4 0 16,0 0 0-16,0 0 0 0,-2-2 0 0,1-1 0 15,0-1 128-15,-2 0-128 0,0 0-224 0,1-1-80 0,0-1-16 0,-1-2 0 16,1 0-64-16,1 0 0 0,1-2-16 0,-1-1 0 15,1 1 192-15,1-1 32 0,0-1 16 0,1-1 0 16,-1 1 160-16,1-1 0 0,0-1 0 0,1 0 0 31,2 1 368-31,-3 0 0 0,3 1 0 0,-1 1 0 0,2-1-32 0,-1 1 0 0,1 0 0 0,1 0 0 16,0 0 32-16,0 0 0 0,0 1 0 0,2 1 0 16,-1 1 16-16,-1-2 0 0,2 0 0 0,-2 1 0 0,0-1-16 0,1 0 0 15,-1 1 0-15,0 0 0 0,2 1-80 0,-2 0-16 16,0 0 0-16,-1 1 0 0,1 0-80 0,-2 0 0 15,1 0-16-15,0 2 0 0,-1 0-176 0,-1 1 0 16,1 0 0-16,-1 1 0 16,0 0-416-16,-1 1-112 0,0 1-32 0,0 1 0 15,-1 0-480-15,1 0-112 0,0 2 0 0,0 0-18144 16</inkml:trace>
  <inkml:trace contextRef="#ctx1" brushRef="#br0" timeOffset="20980.93">25466 8531 26719 0,'0'-7'1184'0,"0"2"240"0,0 1-1136 0,0 1-288 0,-1 2 0 0,1 1 0 0,0 0 2560 0,-2-2 464 0,1 2 96 0,1 2 16 15,0 2-1424-15,0 2-288 0,-2 4-48 0,1 2-16 16,-2 4-720-16,0 1-128 0,2 1-48 0,0 1 0 16,-1 2-144-16,1-1-48 0,1 2 0 0,-2 1 0 15,2-1-272-15,0 0 160 0,0-22-160 0,3 39 128 16,-3-39-128-16,0 0-176 0,13 45 48 0,-13-45 0 31,0 0-352-31,0 0-64 0,0 0-16 0,0 0 0 0,0 0-720 0,49 48-160 0</inkml:trace>
  <inkml:trace contextRef="#ctx1" brushRef="#br0" timeOffset="21266.89">25795 8576 33167 0,'2'-6'2944'0,"-1"1"-2352"0,1 0-464 0,-2 2-128 16,0 1 1392-16,0-3 256 0,1-2 48 0,-1-5 16 16,0-3-256-16,-1-1-48 0,-2 1-16 0,-3 6 0 15,0 1-688-15,-2 4-144 0,-2 3-32 0,-3 4 0 16,1 2-240-16,-3 5-48 16,0 4-16-16,-1 3 0 0,-1 4-224 0,-1 2 176 0,1 1-176 0,2 2 160 15,0-1-160-15,6 0 0 0,1 1 0 0,6-2 0 16,2 0-192-16,0-24 16 0,0 0 16 0,18 54 0 15,-18-54-64-15,0 0-16 0,0 0 0 0,66 53 0 0,-66-53 80 0,0 0 16 16,70 24 0-16,-70-24 0 16,0 0-144-16,72 12-32 0,-72-12 0 0,48 1 0 31,-48-1-448-31,45-1-80 0</inkml:trace>
  <inkml:trace contextRef="#ctx1" brushRef="#br0" timeOffset="21552.61">26194 8471 36863 0,'-3'-4'1632'0,"1"3"336"0,1-1-1584 0,0 1-384 0,-2 1 0 0,0 0 0 15,-1 3 1232-15,-3-1 176 0,-5 4 16 0,-3 3 16 16,-5 2-400-16,0 3-80 0,0 2 0 0,1 1-16 16,2-2-624-16,4 1-128 0,3-1-32 0,3-2 0 15,4-2-160-15,3 0 0 0,0-11 0 0,0 0 0 16,0 0 0-16,0 0 0 15,51 47-144-15,-51-47 144 16,0 0-320-16,62 30 64 0,-62-30 0 0,0 0 0 16,60 32 0-16,-60-32 16 0,0 0 0 0,69 48 0 15,-69-48 16-15,0 0 0 0,42 51 0 0,-42-51 0 0,0 0 32 0,10 48 0 16,-14-32 0-16,-5-2 0 0,-1-1 0 0,-4-1 0 16,-3 1 0-16,-5 1 0 0,-5 0-144 0,-3-1-32 15,-4-2 0-15,-1-1-17824 16</inkml:trace>
  <inkml:trace contextRef="#ctx1" brushRef="#br0" timeOffset="21790.46">22953 9366 40543 0,'-58'1'3600'0,"33"0"-2880"0,5 1-576 0,9-1-144 16,6 1 848-16,7-1 144 0,3 0 32 0,-5-1 0 15,0 0-688-15,85 19-128 0,-23-12-16 0,22-6-16 16,13-2 112-16,20-6 32 0,23-2 0 0,13-6 0 16,2-4-64-16,8 0-16 0,12 0 0 0,-8-2 0 15,-13 0-240-15,-16 3 0 0,-12 5-192 0,-10 3 192 16,-12 0-912-16,-22 3-80 0,-16 0-16 0,-3 3-18672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3T19:03:18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13224 4869 13823 0,'0'-2'1216'0,"0"1"-960"0,0 0-256 0,0 1 0 0,0 0 1280 0,-1-2 224 16,1 1 32-16,-2-1 16 0,1 2 1712 0,0-1 352 15,-2 4 64-15,0 0 16 0,0 4-1744 0,0 0-352 16,0 1-64-16,1 2 0 0,-1 3-608 0,1 2-112 16,1 2-32-16,0 2 0 0,1 2-336 0,0 3-80 31,0 0-16-31,1 0 0 0,-1 3-48 0,0-2-16 0,1-1 0 0,-1 0 0 16,2 0 16-16,-1-1 0 15,1-2 0-15,-2-3 0 0,1 1-64 0,-1-4-16 16,0 1 0-16,0-4 0 0,1 1-48 0,-1 0-16 0,0-2 0 0,2 1 0 15,-2-4-32-15,0 0 0 0,1-2 0 0,-1 0 0 16,2-3-128-16,-2-1 192 0,1-2-192 0,-1 2 192 16,1-2-192-16,-1-2 0 0,2 1 0 0,-1-2 128 15,1-1-128-15,-2 0 0 0,1-1-192 0,-1-2 192 32,2 3-656-32,-1-3-16 0,-1 0 0 0,0-1 0 15,0-1-800-15,-1-1-176 0</inkml:trace>
  <inkml:trace contextRef="#ctx0" brushRef="#br0" timeOffset="648.15">13416 5280 5519 0,'6'-2'240'0,"-2"1"64"0,0 0-304 0,-1-2 0 16,0 1 0-16,-2 1 0 0,2 0 2064 0,2-4 368 15,2-2 64-15,2-3 0 0,3 0 864 0,-2 1 160 16,-2-3 48-16,1 2 0 0,-1-1-944 0,-2 0-192 16,-2-3-48-16,0 0 0 0,0-2-768 0,-1 0-144 15,-1 1-48-15,-2-3 0 0,0-4-640 0,-2-2-128 16,-1-1-16-16,1-5-16 0,-4-1-48 0,2-1-16 16,-3-2 0-16,0 1 0 0,-2 2-128 0,-1 3-32 0,-2 0 0 0,-3 1 0 15,0 4-144-15,-2 3-16 0,-1 5-16 0,-1 1 0 16,-2 3-96-16,-3 2-128 0,0 2 176 0,0 1-176 15,-3 3 128-15,-1 3-128 0,-2 3 0 0,2 0 0 16,1 1 0-16,0 3 0 0,0 2 0 0,2 2 0 16,2 2 0-16,2 4 0 0,0 1-176 0,1 6 176 0,0 6-208 0,2 4 64 15,3 3 16-15,2 4 0 16,2 5 128-16,2 4-160 0,3 3 160 0,4-2-160 0,0 1 160 0,4-6 0 16,2-8-144-16,2-4 144 0,1-2-128 0,-7-32 128 15,24 60-160-15,-24-60 160 0,31 50-128 0,-31-50 128 16,36 43 0-16,-36-43-144 0,0 0 144 0,60 45 0 15,-60-45 0-15,0 0 0 0,62 25 0 0,-62-25 0 16,0 0 0-16,71 9 0 0,-71-9 0 0,0 0 192 16,63-10-64-16,-63 10 0 0,35-16 128 0,-18 5 48 15,3-4 0-15,-2-4 0 0,1 1 96 0,-2 0 32 0,-3-1 0 0,1-1 0 16,0 1-32-16,-1-3 0 0,-2 3 0 0,1-3 0 16,-2 1 80-16,-1-1 16 0,-1-1 0 0,-2 0 0 15,-1 4-16-15,-2-1 0 0,-1-3 0 0,-2 2 0 16,-1 1-32-16,0 1-16 0,-3 0 0 0,0 4 0 15,-1 2-48-15,0 2-16 0,-2-1 0 0,-1 1 0 16,-3 1 80-16,2 2 0 0,-1 2 16 0,-1 0 0 16,3 2-464-16,0 1 0 0,2 0 0 0,-1 2 0 15,0 0 0-15,2-1 0 0,-2 2 0 0,2 0 0 16,0 0-336-16,1 2-176 0,0-1-16 0,2 2-16 16,0 1-800-16,1 2-176 0,0 1-16 0,1 1-16 31,0 1-288-31,4-1-48 0</inkml:trace>
  <inkml:trace contextRef="#ctx0" brushRef="#br0" timeOffset="2781.16">12293 3698 6447 0,'0'-2'576'0,"0"1"-576"0,0 1 0 0,0 0 0 0,0-2 1088 0,0 2 128 15,0-1 0-15,0 0 16 0,0-2 1136 0,-1 1 240 16,1 2 32-16,-2 2 16 0,2 1-512 0,-1 1-96 16,0 1-32-16,-1 4 0 0,-1 2-640 0,3 3-128 15,-1 0-32-15,1 5 0 0,0 2-416 0,0 4-96 0,0 5 0 0,0 3-16 16,-1 2-208-16,-1 3-32 0,1 2-16 0,-1-1 0 16,2-4-240-16,0-2-64 0,2-5 0 0,-1-2 0 15,2-4-128-15,0-2 160 0,0-2-160 0,-1-2 160 16,1 0 224-16,0-2 32 0,1-2 16 0,-1 0 0 0,1-2 16 0,1-2 16 15,-1 2 0-15,-1-3 0 16,-1-1-96-16,1-2-32 0,2 0 0 0,-3 0 0 0,3 1-128 0,-1-1-16 16,2-1-16-16,-2-1 0 0,0 0-48 0,0-2 0 15,3 0 0-15,-1-2 0 0,0 1 0 0,-1-2-128 16,1-1 192-16,1 0-64 0,0-3 0 0,0 1-128 16,0-1 192-16,-1 1-64 0,-1 1-128 0,1-2 192 15,-2 2-192-15,-1 0 192 0,1 2-192 0,-2 0 0 16,-1 2 144-16,1-1-144 15,-1 2 0-15,-1 0 0 0,1 2 0 0,-1-1 0 16,0 0 0-16,2 1 0 0,-2 1 0 0,0 0 0 0,1 1 0 0,-1-1 0 16,2-1-128-16,-1 1 128 0,1 0-304 0,0 0 32 0,1 0 0 0,0 1 0 31,0-1-208-31,0 0-32 0,1-1-16 0,-1 1 0 16,1 0-1088-16,-1 0-224 0,1 0-32 0,0 0-16 15,2-1-1168-15,-2 0-224 0</inkml:trace>
  <inkml:trace contextRef="#ctx0" brushRef="#br0" timeOffset="3472.36">12748 4198 11967 0,'0'-3'1072'0,"0"-1"-864"0,0 1-208 0,-1 0 0 0,1 0 1424 0,-2-2 240 0,1-4 64 0,-3-5 0 16,-2-4 976-16,-1-2 208 0,0 1 32 0,-2 5 16 16,2 3-1216-16,-3 2-240 0,1 4-48 0,-1 2-16 15,-3 3-640-15,2 3-128 0,-1 2-32 0,1 3 0 0,3 1-224 0,-2 3-48 16,0 0-16-16,0 3 0 0,1 2-352 0,1-2 144 15,1 2-144-15,1-1 0 0,2 2 0 0,3-3 0 16,-1 2 0-16,4-2 0 0,2 0 0 0,0-2 0 16,2 0 0-16,-6-13-144 0,0 0 144 0,0 0-160 15,0 0 160-15,0 0-160 0,63 45 160 0,-51-42-128 16,0-3 128-16,2-2-128 0,-1-1 128 0,0-2 0 0,0-2 128 16,-2-2-128-16,-1 1 352 0,0-2 0 15,-3-2 0-15,1 1 0 0,-1 1 144 0,0-1 16 0,0 0 16 0,-1-2 0 16,0 3-144-16,-2-1-48 0,0-1 0 0,-1 1 0 15,-3 1-32-15,1 2-16 0,-1-1 0 0,-1 1 0 16,1 2-64-16,-1 1-16 0,-1 2 0 0,1 0 0 16,-1 3-208-16,1 0 176 0,-1 3-176 0,1 0 160 15,0 2-160-15,-1 2 0 0,2 2 0 0,2-1 128 16,-1 2-128-16,0 1 0 0,1 1 0 0,-1-1 0 16,2 2 0-16,0-2 0 0,0-1 0 0,0 0 0 15,-1 0 0-15,3-2 0 0,-2-1 0 0,-1 0 0 16,3-1-128-16,-3-2 128 0,3-1 0 0,-3 0 0 15,3-2-160-15,0 1 160 0,0-2-208 0,-1 0 80 16,1 0-240-16,0-2-32 16,0 2-16-16,0-1 0 0,0-1-1136 0,-1 2-240 0,2-1-32 0,-3 0-14848 15</inkml:trace>
  <inkml:trace contextRef="#ctx0" brushRef="#br0" timeOffset="3922.86">12871 3910 12895 0,'4'-8'576'0,"-1"6"112"0,0-1-560 0,0 1-128 0,-2 1 0 0,1 1 0 0,-1 0 1824 0,2 0 336 0,1 1 64 0,3 4 16 16,2-1-96-16,-2 4-16 0,-7-8 0 0,0 0 0 16,0 0-1072-16,29 60-224 0,-29-60-32 0,0 0-16 15,19 65-336-15,-19-65-64 0,8 42 0 0,-5-22-16 16,0-2-208-16,0-1-32 0,-1-3-128 0,1 0 192 15,-1-2-192-15,-1-2 0 0,-1-1 128 0,1-1-128 16,-1-1 128-16,0-2 0 0,0 1-128 0,-1-3 192 16,1 0 16-16,-1-2 0 0,1-1 0 0,-2-1 0 15,2-1 336-15,0-2 64 0,0 0 16 0,0-3 0 0,0 0 160 0,0-2 48 16,0-1 0-16,0 2 0 0,2-2-320 0,-1 0-64 16,2-1-16-16,0-1 0 15,2 0-240-15,1-1-32 0,0 2-16 0,1-2 0 0,1 3-144 0,1-1 0 16,1 2 0-16,-1 1 0 0,1 1 0 0,2 2 0 15,-2 3 0-15,-1 0 0 0,3 5 0 0,-2 1 0 16,0 2 0-16,-10-6 0 0,0 0 0 0,0 0 0 0,0 0 0 0,39 59 0 16,-35-45 0-16,1 0 0 0,-3 2-128 0,0 0 128 15,-1-1 0-15,-2-1 0 16,-1 0-144-16,-2-1 144 0,0 0 0 0,-3-2 0 0,-2 2-128 0,1-3 128 16,1-2 0-16,-2 1 0 0,1-2 0 0,-1 0 0 15,2-3-192-15,0 0 192 0,3-1-192 0,-2 0 192 16,2-2-1216-16,1-1-128 0,0 0-16 15,1-1-15440 1</inkml:trace>
  <inkml:trace contextRef="#ctx0" brushRef="#br0" timeOffset="4282.32">13262 4216 5519 0,'2'0'496'0,"-1"0"-496"0,1 0 0 0,-1 0 0 0,-1 0 2256 0,1 0 368 16,4 0 64-16,0 0 0 0,2 0 896 0,2 0 160 16,-1-1 32-16,1-1 16 0,-1 1-1520 0,1-1-304 15,-1 0-64-15,1-3-16 0,1 1-864 0,-2-2-160 0,-1 1-32 16,2-4-16-16,-2 2-256 0,0-1-48 16,-2-2-16-16,1 0 0 0,-2 2-224 0,-1-1-32 15,-2-1-16-15,-1 2 0 0,0-1-96 0,-2 1-128 0,-4-1 176 0,0 1-176 16,-2 1 144-16,-2 2-144 0,-1 1 0 0,-1 4 144 15,0 0-144-15,2 3 0 0,0 0 0 0,0 3 0 16,3 2 0-16,0 2 0 0,0 0 0 0,1 3 0 16,3-2 0-16,1 3 0 0,0 0 0 0,1 0 0 15,2 2-128-15,2-4 128 0,3 3 0 0,-1-4 0 16,2 0 0-16,2-2 0 0,1-1 0 0,0-1 0 16,-1 0 0-16,3-2 0 0,0-3 0 0,1 1 0 0,1-3-128 0,0 0 128 15,1-1 0-15,-1-1 0 16,3 0-544-16,0-3-32 0,0 1-16 0,-1-2-17232 15</inkml:trace>
  <inkml:trace contextRef="#ctx0" brushRef="#br0" timeOffset="4552.24">13553 3811 13823 0,'-3'-20'1216'0,"2"10"-960"16,1 0-256-16,0 2 0 0,0 3 2752 0,0 3 512 0,1-1 112 0,-1-2 16 15,2-2 96-15,1 0 32 0,1 0 0 0,2 4 0 16,-1 3-2112-16,1 5-400 0,0 2-96 0,-2 4-16 16,0 5-560-16,-4-16-112 15,0 0-32-15,14 79 0 0,-14-79-192 0,9 76 176 0,-7-35-176 0,1-4 160 16,-3-37-160-16,5 62 0 0,-4-38 0 0,-1-24 0 16,0 0 0-16,6 52 0 0,-5-38 0 0,0-2 0 15,1-3 0-15,-2 1 0 0,1-1 0 0,-1-2 0 16,0-1 0-16,2-1 0 0,-2-1 0 0,1 1 0 15,0-3-368-15,2 0-48 0,-1 1-16 0,1-3-18192 16</inkml:trace>
  <inkml:trace contextRef="#ctx0" brushRef="#br0" timeOffset="4979.27">14082 3813 19343 0,'0'-4'848'0,"-2"1"192"0,1 2-832 0,1 0-208 0,-3 1 0 0,3 1 0 0,0 0 1952 0,-1 4 352 0,1 0 64 0,-2 5 0 0,2 3-144 0,-1 4-48 16,1 5 0-16,0 4 0 0,1 2-800 0,-1 2-160 16,0-30-48-16,4 61 0 0,-2-35-656 0,-2-26-144 15,4 44-32-15,-1-25 0 0,-2-4-96 0,2-4-32 16,-1-1 0-16,-1-1 0 0,2-2 0 0,-2 0 0 15,1-1 0-15,-1-4 0 0,0 3-208 0,1-3 176 16,-1 0-176-16,-1-2 160 0,-1 0-160 0,1 0-272 16,-3 0 64-16,0-2-18704 15</inkml:trace>
  <inkml:trace contextRef="#ctx0" brushRef="#br0" timeOffset="8897.57">15377 3871 5519 0,'1'-5'496'0,"1"-1"-496"0,-1 2 0 0,1-2 0 0,-1 3 0 0,2-2 0 0,0-5 0 0,4-9-160 16,0-5 1456-16,3-5 304 0,0-1 48 0,-2 2 16 15,-1 2 496-15,0 2 96 0,-1 2 32 0,-2 3 0 16,-1 4 400-16,-2 4 64 0,1 1 32 0,-2 3 0 16,0 5-256-16,1 1-48 0,-2 4-16 0,-1 4 0 15,1 1-1232-15,-2 3-240 0,0 5-48 0,2 4-16 16,-2 5-416-16,2 1-64 0,1 3-32 0,0 5 0 15,1 4-112-15,3 3-32 0,2 3 0 0,1 0 0 0,2 1-112 0,-9-45-32 16,16 81 0-16,-16-81 0 0,16 67-128 0,-16-67 0 16,14 53 0-16,-14-53 128 0,0 0 16 0,11 55 0 15,-11-55 0-15,0 0 0 0,3 37-16 0,-4-28 0 16,-1 0 0-16,0-1 0 16,0-2-128-16,-1-2 0 0,2 1 0 0,-2-4 0 15,2 2-480-15,1-3-128 0,-2 1-32 0,1-1-12528 0,-1 0-2512 0</inkml:trace>
  <inkml:trace contextRef="#ctx0" brushRef="#br0" timeOffset="9563.29">15939 4185 8287 0,'3'-8'736'0,"-3"2"-592"0,2-1-144 0,-1 3 0 0,0-1 3584 0,-1 3 672 15,0-3 144-15,0 0 16 0,2-5-1344 0,-2-3-256 0,0-1-64 0,-3 0-16 16,0 1-1072-16,-3 0-224 0,-1 3-32 0,-3 1-16 15,-1 0-816-15,-2 2-144 0,-1 4-48 0,-1 2 0 32,-5 2-160-32,2 2-32 0,-2 4-16 0,-1 3 0 15,1 3-16-15,0 1 0 0,2 4 0 0,2 2 0 0,2 1-160 0,1 2 0 0,5-1 0 0,2 0 128 32,3-3-128-32,2 0 0 0,4 0 0 0,-3-19 0 0,0 0 0 0,0 0 0 15,42 53-128-15,-42-53 128 0,0 0-144 0,0 0 144 16,75 10-192-16,-75-10 192 0,38-10 0 0,-19 1-128 15,0-1 128-15,0-2 0 0,-2-1 0 0,-2-1 0 16,-1 0 0-16,-1-2 144 0,0 2 0 0,-3 0 0 0,-2 0 0 0,-2 0 0 16,-1 2 160-16,-2 1 16 0,-1 3 16 0,-2-1 0 15,0 3 112-15,-3 2 32 0,1 1 0 0,0 2 0 16,-4 2-32-16,2 2-16 0,0 1 0 0,-1 2 0 16,2 1-224-16,1 2-32 0,-1 1-16 0,3 1 0 15,-2 2-160-15,2-2 0 0,2 2 0 0,-2-13 0 16,0 0 0-16,0 0 0 0,0 0 0 0,21 50 0 15,-21-50-400-15,0 0 32 0,0 0 16 0,0 0 0 16,0 0-400 0,0 0-80-16,0 0 0 0,65 15-18576 0</inkml:trace>
  <inkml:trace contextRef="#ctx0" brushRef="#br0" timeOffset="10275.45">16041 3756 32255 0,'-6'-6'1424'0,"4"4"304"0,0 1-1392 0,2 0-336 0,0 1 0 0,0 1 0 0,2 0 1408 0,-1 4 224 0,2 2 32 0,-3-7 16 0,0 0-336 0,18 49-80 15,-18-49-16-15,17 55 0 0,-17-55-736 0,17 70-160 16,-17-70-32-16,16 81 0 0,-11-38-176 0,-5-43-144 16,12 75 192-16,-12-75-192 0,9 59 0 0,-9-59 0 15,0 0 0-15,10 51 0 0,-7-38 0 0,-1-1 0 16,-1-2 0-16,0-1 0 0,1-4 0 0,-1-2 0 0,-1-3 0 0,-1-1 0 15,2-2 0-15,1-4 0 16,-1-2 0-16,0 0 0 0,2-3 128 0,0 0-128 0,1-3 144 0,1-2-144 16,0 0 192-16,2-1-64 0,3 0-128 0,0 1 192 15,0 3-192-15,1 0 0 16,2 2 128-16,-2 4-128 0,2 2 0 0,-2 3 0 16,1 2 0-16,-12 1 0 0,0 0 0 0,0 0 0 0,0 0 0 0,0 0 0 15,59 52 0-15,-59-52 0 0,0 0 0 0,11 50 0 16,-12-32 0-16,-2-1 0 0,-3 1 0 0,-2 1 0 0,-3-4 0 0,1-1 0 15,0-2 0-15,-2-1 0 0,-2 0 928 0,2-2 192 16,-1-2 32-16,0-2 16 16,3-2-1600-16,0-1-320 0,3-2-64 0,0-3-16 0,2 0 688 0,-1-3 144 15,3-1 0-15,0 0 0 0,3-1-304 0,2 1-64 16,-1 0-16-16,3 1 0 16,2 0-416-16,0 2-96 0,1 0 0 0,0 1-16 15,1 2-1088-15,1-1-224 0,-1 2-32 0,2 2-16 16,-10-2-544-16,0 0-128 0,0 0 0 0,0 0-16 15,0 0 1328-15,71 24 272 0,-71-24 48 0,0 0 16 0,0 0 1104 0,0 0 192 0,65 28 0 0,-65-28 144 16,0 0 2208-16,0 0 432 0,0 0 96 0,65 4 0 16,-65-4 448-16,31-8 64 0,-17 3 32 0,0-2 0 15,-1-1-2224-15,1-2-448 0,-1 0-96 0,-2-1-16 16,-1 1-224-16,0-1-48 0,0-1-16 0,-2 0 0 16,1-1-32-16,-4 0-16 0,2 0 0 0,-4-1 0 15,-2 0-96-15,-1 1-16 0,-2 2 0 0,-4 1 0 16,-1 0-64-16,-3 3 0 0,-1 2-128 0,-1 2 192 15,0 1-192-15,-2 4 176 0,-1 1-176 0,3 1 160 0,-1 3-160 16,2 1 0-16,-1 4 144 0,3 0-144 0,1 3 0 0,3-3 0 16,2 2 0-16,0 1 0 0,3 1 0 0,2 1 0 15,-2-17 0-15,0 0-128 0,0 0 128 0,24 51 0 16,-24-51 0-16,0 0 0 0,0 0-128 0,0 0 128 16,70 30-128-16,-70-30 128 0,0 0-368 0,0 0 16 15,67-6 0-15,-49 1 0 16,-1-2-544-16,0 0-96 0</inkml:trace>
  <inkml:trace contextRef="#ctx0" brushRef="#br0" timeOffset="10798.44">16776 3630 30399 0,'0'-2'2704'0,"0"1"-2160"0,0 0-544 0,0 1 0 0,0 0 1280 0,0 0 160 0,0 1 32 0,0 0 0 16,0 5 96-16,1 5 32 0,0 3 0 0,4 5 0 16,-3 2-1072-16,3 6-208 0,-5-27-32 0,11 62-16 15,-11-62-16-15,16 76-16 0,-9-35 0 0,0 2 0 16,0-4-80-16,-7-39-16 0,12 71 0 0,-12-71 0 16,13 51 0-16,-13-51 0 0,0 0 0 0,14 52 0 15,-14-52 16-15,0 0 0 0,0 0 0 0,9 42 0 16,-8-35-160-16,-1 0 0 0,0-2 0 0,0-1 0 15,0-1-224-15,2-2-128 0,-1 1-32 0,0-2-19216 16</inkml:trace>
  <inkml:trace contextRef="#ctx0" brushRef="#br0" timeOffset="11116.35">17058 3925 10127 0,'9'-10'896'0,"-2"5"-704"0,1-3-192 0,-1 3 0 16,-1 1 2112-16,-2 1 400 0,2 0 80 0,4-1 16 16,7-5 864-16,4-1 176 0,3 0 48 0,0 3 0 15,-24 7-1728-15,39-4-352 0,-39 4-64 0,0 0-16 16,0 0-832-16,0 0-192 0,53 47-16 0,-53-47-16 16,-2 38-256-16,-2-16-48 0,-3 1-16 0,-2 3 0 15,-2-2-160-15,0 0 192 0,-1-2-192 0,4-3 192 16,0-4 0-16,0-2 16 0,4-1 0 0,3-2 0 15,-1 0 224-15,4-3 32 0,1 0 16 0,-1-1 0 0,-2-6-96 0,0 0-32 16,0 0 0-16,0 0 0 16,0 0-48-16,0 0-16 0,65 21 0 0,-65-21 0 0,0 0-288 0,0 0 160 15,54-3-160-15,-54 3 128 16,0 0-128-16,40-8-272 0,-28 4 64 0,0 1-13312 16,-1 0-2672-16</inkml:trace>
  <inkml:trace contextRef="#ctx0" brushRef="#br0" timeOffset="11624.64">18016 3545 22111 0,'4'1'1968'0,"-1"1"-1584"0,-2-1-384 0,-1 1 0 0,2 0 1216 0,-1 3 144 0,3 3 48 0,-4-8 0 15,0 0 1216-15,24 69 256 0,-24-69 64 0,17 71 0 16,-8-26-1600-16,-1 5-304 0,-1 5-64 0,2 0-16 15,-2 0-592-15,0-4-128 0,-7-51-32 0,16 79 0 16,-16-79-64-16,15 57-16 0,-15-57 0 0,0 0 0 16,18 57 32-16,-18-57 0 0,0 0 0 0,0 0 0 15,0 0-16-15,7 46 0 0,-7-42 0 0,0-1 0 0,0 0-144 0,-1-2 0 16,1 0 0-16,0-1 0 16,0-1-576-16,0 0-160 0</inkml:trace>
  <inkml:trace contextRef="#ctx0" brushRef="#br0" timeOffset="12084.27">18571 4205 21183 0,'0'-4'1888'0,"0"2"-1504"0,1 1-384 0,2-2 0 16,-1 1 1776-16,-1 1 272 0,0-2 64 0,4 0 16 15,2-2-32-15,1-2-16 0,4-2 0 0,-1-1 0 16,-1 0-816-16,0 1-176 0,-2-1-16 0,1 0-16 15,-4 0-512-15,1 0-96 0,-2-1-32 0,-1 1 0 16,-2 0-96-16,-3 0-32 0,-1 0 0 0,-4 0 0 16,-2 2-48-16,-4-1-16 0,-1 1 0 0,-3 1 0 15,-1 1-80-15,-2 2-16 0,-1 2 0 0,-2 4 0 16,2 1-128-16,1 2 192 0,-1 7-192 0,2-2 192 16,2 2-192-16,0 2 0 0,4 3 0 0,3 0 0 0,4-1-144 0,4 2 144 15,2 1 0-15,0-19 0 0,0 0-208 0,18 52 64 16,-18-52 16-16,0 0 0 0,0 0-64 0,62 52-16 15,-62-52 0-15,0 0 0 0,59 17 208 0,-59-17-192 16,0 0 192-16,57-4-192 0,-40-2 192 0,0-1 0 16,-2-1 0-16,1-2 0 0,-3 1 0 0,-2-1 0 15,-1 0 0-15,-3 1 160 0,-1-1 80 0,-2 0 16 0,-3 1 0 16,-1 1 0-16,0 1 240 0,-3 1 48 0,1 0 16 0,-1 1 0 16,-2 2-16-16,1 0 0 0,1 3 0 0,1 0 0 15,-1 3-144-15,1 1-16 0,1 2-16 0,1 2 0 16,1 1-240-16,1-1-128 0,1 4 128 0,-3-12-128 15,0 0 0-15,0 0 0 16,0 0 0-16,31 50 0 0,-31-50-336 0,0 0 16 16,0 0 0-16,0 0 0 15,0 0-704-15,58 23-128 0,-49-24-16 0,1-4-18896 0</inkml:trace>
  <inkml:trace contextRef="#ctx0" brushRef="#br0" timeOffset="12496.07">18835 3846 16575 0,'-8'-30'1472'0,"3"13"-1168"0,3 0-304 0,-1 5 0 0,1 5 3328 0,1 2 624 16,1 1 112-16,-1-6 32 0,-1-4-928 0,-1-3-176 16,2 2-48-16,0 2 0 0,1 4-1760 0,0 7-352 15,1 3-80-15,2 6-16 0,0 4-352 0,-3-11-64 16,0 0 0-16,11 65-16 0,-11-65-128 0,10 75-32 16,-5-27 0-16,1 0 0 0,1 2-144 0,-7-50 0 15,17 82 0-15,-17-82 0 0,16 56 0 0,-16-56 0 0,0 0 0 0,21 52 0 16,-21-52 0-16,0 0 0 0,0 0 0 0,0 0 0 15,0 0 0-15,0 0 0 0,0 0 0 0,0 0 0 16,0 0 0-16,0 0 0 0,0 0 0 0,0 0 0 16,48-4 0-16,-44-8 0 0,2-3 0 0,1 1 128 15,3-3-128-15,2-1 160 0,3 0-160 0,0-2 160 16,1 3-160-16,-1 3 0 16,2 2 0-16,-1 3 0 0,-1 3 0 0,-2 4 0 0,0 2 0 0,-13 0 0 15,0 0-144-15,0 0 144 0,0 0 0 0,0 0 0 16,49 51-240-16,-48-37 64 0,-2 1 16 0,-2-1 0 15,-2-3-16-15,-5 2 0 0,-2-1 0 0,-2 0 0 0,0-1 176 0,-3-4 0 16,2 0 0-16,-2-1-128 0,0-1 128 0,1-2 0 16,1-3 0-16,-1 0 0 15,2-1 0-15,1-2 144 0,2-1-144 0,2-2 0 0,1 2 0 0,2-2-256 16,2 2 32-16,1 1-13056 16,2 0-2608-16</inkml:trace>
  <inkml:trace contextRef="#ctx0" brushRef="#br0" timeOffset="12828.64">19243 4150 27647 0,'3'-2'2448'0,"0"1"-1952"0,1-1-496 0,-1 1 0 0,-1 0 1680 0,0-1 240 0,4-2 64 0,3-2 0 16,3-1 64-16,4-1 0 0,-1 1 16 0,-1 0 0 15,1 0-1328-15,-3 0-272 0,0-1-48 0,-3 1-16 16,0 2-144-16,-1-2-48 0,-2 0 0 0,0 0 0 15,-2-1 96-15,-1 1 16 0,-2-1 0 0,-1-1 0 16,-1 1-32-16,-2-2 0 0,-1 0 0 0,-2 2 0 16,-1-1-80-16,-3 2-16 0,0 0 0 0,-1 3 0 15,-2 2-192-15,0 4 176 0,1 2-176 0,-1 2 160 0,-1 2-160 0,1 2 128 16,2 3-128-16,2 1 128 16,1 0-128-16,4 2 0 0,1-1 0 0,1-1 0 0,2-14 0 0,0 0 0 15,0 0 0-15,0 0 0 0,33 55 0 0,-33-55 0 16,0 0 0-16,0 0 0 0,62 23 0 0,-62-23 0 15,0 0 0-15,59 4 0 0,-59-4-144 0,0 0 144 16,60-1-192-16,-60 1 192 16,0 0-784-16,51-6-48 0,-51 6-16 0,0 0-19360 0</inkml:trace>
  <inkml:trace contextRef="#ctx0" brushRef="#br0" timeOffset="13324.3">19523 3469 27647 0,'-3'1'1216'0,"3"1"256"0,0-1-1168 0,0 2-304 0,0 0 0 0,0-1 0 0,0 4 1216 0,0 3 192 0,0-9 48 0,0 0 0 16,13 65 416-16,-13-65 96 0,14 69 16 0,-14-69 0 16,20 79-1152-16,-20-79-240 0,18 90-32 0,-8-42-16 15,-1 2-288-15,-9-50-48 16,19 86-16-16,-19-86 0 0,15 69 80 0,-15-69 16 0,0 0 0 0,18 67 0 16,-18-67 0-16,0 0 0 0,0 0 0 0,20 52 0 15,-20-52-112-15,0 0-32 0,0 0 0 0,0 0 0 16,0 0-144-16,0 0 0 0,0 0 0 0,0 0 0 15,0 0-528-15,0 0-96 0,0 0-16 0,0 0-18816 16</inkml:trace>
  <inkml:trace contextRef="#ctx0" brushRef="#br0" timeOffset="13733.61">19970 3859 14735 0,'14'-6'640'0,"-6"2"160"0,2 0-640 0,-3-1-160 0,-3 4 0 0,-1-1 0 16,1 1 2896-16,5-2 560 0,4-1 96 0,2 0 32 15,2 0-720-15,0-1-144 0,-17 5-32 0,0 0 0 16,0 0-1552-1,0 0-320-15,0 0-64 0,55 27-16 16,-55-17-320-16,-3 0-64 0,-1 3-16 0,-3-2 0 16,-1-1-112-16,-1 0-32 0,-1 0 0 0,2-2 0 15,-1 1-16-15,2-2-16 0,3-2 0 0,1 1 0 0,2-2-160 0,2 0 0 16,2 1 0-16,-3-5 0 0,0 0 0 0,0 0 0 16,0 0 0-16,0 0-176 0,65 24-80 0,-65-24-32 15,0 0 0-15,0 0 0 16,69 35-480-16,-69-35-112 0,0 0-16 0,0 0 0 15,59 51 240-15,-59-51 32 0,0 0 16 0,0 0 0 0,33 51 608 0,-33-51 0 16,0 0 0-16,0 39 0 0,-6-26 0 0,-1-2 240 0,-4 1-16 0,-2-3 0 16,-4 3 416-16,-1-2 64 0,0-2 32 0,-2-1 0 15,3 0 32-15,-3-1 0 0,2-2 0 0,-2 0 0 16,3-1-352-16,-1 0-64 0,-2-2-16 0,0 2-19344 16</inkml:trace>
  <inkml:trace contextRef="#ctx0" brushRef="#br0" timeOffset="17031.91">15976 6835 11967 0,'3'-3'1072'0,"0"1"-864"0,-1 0-208 0,-2 1 0 0,2 1 1376 0,-1-3 224 0,2-1 64 0,1-3 0 0,2-2 1920 0,-2-2 384 16,-1 0 64-16,-2-1 32 0,1 1-1376 0,-4-2-288 31,-2 2-48-31,0 0-16 0,-3-2-1184 0,-3 0-224 16,-3-2-48-16,-1 1-16 0,3 2-80 0,-5-2-16 0,-1 0 0 0,-2-1 0 15,-3 0-304-15,0 1-64 0,-2 2-16 0,-3 2 0 16,0 3-224-16,0 2-160 0,0 4 192 0,1 1-192 0,-1 6 192 0,1 1-192 16,1 3 192-16,1 2-192 0,4 1 160 0,-1 3-160 15,-2 3 128-15,2 4-128 0,3 2 0 16,1 4 0-1,3 0 0-15,1 4 0 0,5 5 0 0,2-1 0 0,2 1-144 0,5-3 144 16,3-1-384-16,-4-34 16 0,17 62 16 0,-17-62 0 16,27 52 16-16,-27-52 0 0,0 0 0 0,59 70 0 15,-59-70 112-15,0 0 32 0,70 51 0 0,-70-51 0 16,0 0 48-16,72 32 16 0,-72-32 0 0,0 0 0 16,83 13 128-16,-83-13-208 0,52-3 80 0,-52 3 128 15,50-10 0-15,-50 10 0 0,44-14 0 0,-25 4 0 16,3-1 144-16,-4-2 112 0,0-1 0 0,-4 0 16 15,-1 0 256-15,-3-2 48 0,-2 2 16 0,0-2 0 16,-4 1 160-16,0-2 16 0,-4 0 16 0,-1-3 0 0,-2 0 32 16,-3-2 0-16,-1-2 0 0,-4 0 0 0,-1 0-80 0,-2 0-16 15,0 3 0-15,0-2 0 0,-3 0 0 0,0 1 0 16,0 3 0-16,2 2 0 0,1 3-576 0,-1 3-144 16,0 0 0-16,2 2 0 0,0 4 0 0,2 0 0 15,1 2 0-15,2 3 112 16,2 2-1072-16,0 1-176 0,5 2-32 0,1 4-16 15,3 2-1008-15,-3-11-208 0</inkml:trace>
  <inkml:trace contextRef="#ctx0" brushRef="#br0" timeOffset="17822.97">18086 6728 13823 0,'-1'-3'1216'0,"-3"0"-960"0,0 2-256 0,1-1 0 0,0 2 1920 0,-1 0 352 0,-5-1 64 0,-5 0 16 15,-3-1 544-15,-3 4 112 0,2 2 32 0,2 3 0 16,2 3-1072-16,3 4-224 0,0 3-32 0,2 6-16 0,1 2-864 0,1 2-160 15,2 4-32-15,4 0-16 0,1 1-352 0,0-32-64 16,6 64-16-16,-6-64 0 0,11 64-192 0,-11-64 128 16,17 65-128-16,-17-65 0 0,24 55 0 0,-24-55 0 15,0 0 0-15,51 60 0 0,-51-60-128 0,0 0 128 16,80 39-192-16,-80-39 192 16,63 12 0-16,-63-12 0 0,65 3 0 0,-65-3 0 15,52-4 192-15,-52 4 0 0,52-16 0 0,-28 6 0 0,-7 2 192 0,0-2 16 0,1-4 16 0,2-4 0 16,0-4 256-16,-5 0 48 0,0-1 16 0,-4-2 0 15,-3-1 192 1,-2-1 32-16,-3-1 16 0,-5-3 0 0,-2 0 96 0,-6-4 16 0,-1-1 0 0,-5 1 0 16,-3 0 128-16,-4 2 48 0,-1 4 0 0,0 5 0 15,0 2-1008-15,-4 3-256 0,-6 0 0 0,-4 4 0 16,-2 3 0-16,-2 3 0 0,-3 1 0 0,-2 6 128 16,3 2-128-16,3 1 0 0,4 3 0 0,4 3 0 15,3 0 0-15,3 3 0 0,2 2 0 0,5 2 0 16,1 1-656-16,5 2-80 0,0 2-16 0,3 0 0 15,1 5-960-15,3 2-192 0,0 1-32 0,3 0-13552 16,2 2-2688-16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3-03T19:03:47.0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3-03T19:03:48.291"/>
    </inkml:context>
  </inkml:definitions>
  <inkml:trace contextRef="#ctx0" brushRef="#br0">7400 8484 0,'0'0'16</inkml:trace>
  <inkml:trace contextRef="#ctx1" brushRef="#br0">2430 1740 20271 0,'-1'-8'1792'0,"-1"4"-1424"0,1 3-368 0,1 1 0 0,-1 0 1600 0,-1 1 256 0,2-1 64 0,-3 2 0 16,-1 2 320-16,-2 10 80 0,-1 9 16 0,2 9 0 15,-2 6-1136-15,1 7-240 0,2 6-32 0,0 9-16 16,4 6-400-16,1 10-96 0,5 5-16 0,2 4 0 16,5 1-176-16,-3-11-32 0,-2-13-16 0,3 11 0 15,5 16-176-15,0 9 128 0,0 2-128 0,-3-8 128 16,-3-6-128-16,-3-8 0 0,-1-5 0 0,-2-4 0 15,-3-2 192-15,-1-5-64 0,0-5 0 0,-1-4 0 0,-2-2 112 0,0-9 16 16,3-6 0-16,-1-1 0 0,0 2 0 0,-1-5 16 16,2 1 0-16,0-6 0 0,2-2-16 0,0-5 0 15,1-5 0-15,0-2 0 0,-3-13-64 0,0 0 0 16,0 0-16-16,0 0 0 0,0 0 16 0,0 0 0 16,0 0 0-16,0 0 0 0,61 16-64 0,-61-16 0 15,0 0 0-15,41-16 0 0,-41 16-128 0,36-15 0 16,-36 15 0-16,46-17 128 0,-46 17-128 0,58-22 0 0,-58 22 0 0,72-24-176 15,-72 24 16-15,80-22 0 0,-37 11 0 0,3-1 0 16,6 1-64-16,3-2-16 0,5 2 0 0,1 1 0 16,2 2 32-16,6 0 0 0,8 3 0 0,3 1 0 15,-2-1 80-15,5 1 128 0,8 3-208 0,5 2 80 16,5 3 128-16,1 1-160 0,-3-1 160 0,-2 0-160 16,0 0 160-16,-4 1-192 15,-4-1 192-15,15 1-192 0,18 3 192 0,11-1 0 0,1 2 0 0,1-1 0 16,0-3 0-16,3 2 0 0,6-3 0 0,-4 2 0 15,-6-2 0-15,0 1 0 0,9-1 0 0,-3 1 0 16,-2 1 0-16,2 0 0 0,4-1 0 0,-1 3 0 0,-5 0 0 0,-2 0 0 16,-3 0 0-16,5-1 0 0,5 2 0 0,5 0 0 15,5-1 0-15,-3 2-128 0,-5-1 128 0,3-1 0 16,3 2 0-16,-2-1 0 0,-2-2 0 0,0 1 0 16,4-1 0-16,-6 0 0 0,-3 2 0 0,4-2 0 15,8 0 0-15,-1 1 0 0,-5 1 0 0,5-2 0 16,2 0 0-16,-1-1 0 0,-4 2 0 0,3-2 0 15,2-1 0-15,-4 1 0 16,-5 0 0-16,2-2 0 0,9-1 0 0,-6 1 0 0,-6-1 0 0,2 0 0 0,4-1 0 0,-2 1 0 16,-5-1 0-16,3 1 0 0,1 1 0 0,-2-3 0 15,-8 2 0-15,5-2 0 0,4 1 0 0,-9-1 0 16,-12-1 0-16,5 2 0 0,9-1 0 0,-6 1 128 16,-8-1-128-16,1-1 0 0,5-1 0 0,-10 1 0 15,-10 1 0-15,-2-2 128 0,0-1-128 0,2 1 0 16,4 1 0-16,-13-2 144 0,-17 1-144 0,2-2 0 15,6 0 144-15,-2 0-144 0,-3 2 0 0,-7 0 144 16,-7-1-144-16,-7-1 160 0,-6 2-160 0,-1-2 160 0,-1 0 32 0,-3-1 0 16,-3 0 0-16,-54 4 0 0,86-7 0 0,-86 7 0 15,66-9 0-15,-66 9 0 0,48-10 0 0,-48 10 16 16,31-12 0-16,-19 3 0 0,-3 2 80 0,0-1 16 16,-2-2 0-16,0-2 0 0,-1 0 32 0,-1-1 16 15,1-3 0-15,-2 2 0 0,0-1-80 0,2-2-16 16,-2-4 0-16,2-5 0 0,1-2-112 0,-1-3-16 15,1-3-128-15,-2 0 192 0,1-3-64 0,1-1-128 16,-1 0 176-16,-2-4-176 0,2-1 224 0,-3 1-64 16,1 1-16-16,0-3 0 0,-1-4 80 0,1-7 16 0,2-6 0 0,-2-1 0 31,2-1 0-31,-1-1 0 0,0 3 0 0,-3 0 0 0,-2 9-48 0,0 1 0 0,0 0 0 0,-2-6 0 16,0-6 0-16,-1-4 0 0,-1-3 0 0,-2 3 0 31,-1 4-192-31,-3 4 128 0,2 7-128 0,-3-3 0 15,-1-5 160-15,-2 1-160 0,2 1 160 0,-4 2-160 16,2 3 176-16,-3 2-176 0,1 3 192 0,-2 2-192 16,2 3 224-16,-2 2-64 0,0 2-16 0,-2 2 0 15,3 6 0-15,-6-1 0 0,-2-4 0 0,-5 2 0 16,-1 0 16-16,-3 3 0 0,-2 5 0 0,-5 0 0 16,-5 2-16-16,-3 1 0 0,-3 2 0 0,-6 3 0 0,-2 0-144 0,-2-1 160 15,-4 5-160-15,-6 0 160 0,-3 1-160 0,-8 2 0 16,-11 0 0-16,-4-1 128 0,-3 2-128 0,-2 3 0 15,1 0 0-15,-12 0 0 0,-15 0 0 0,-15 1 0 16,-12 2 0-16,-10 0 0 0,-5 1 480 0,-14 2 64 16,-17 2 16-16,-11 2 0 0,2 0-416 0,-17 2-144 15,-17 3 0-15,-16-1 0 0,-10 4 0 0,-12 0 0 16,-9 1 0-16,-12-1 0 0,-10 3 0 0,-11 0 0 16,-8 0 0-16,-7 2 0 0,-1 1 0 0,-3 1 0 15,-4 3 0-15,-1-1 0 0,10 0 0 0,1-2 0 0,2 2 0 0,-20 3 0 16,-12 1 0-16,-5 2 0 0,-2 3 0 0,8-4 0 15,15-2 0-15,17-2 0 0,6 0 0 0,-6 0 0 32,-2-1-928-32,3 1-176 0,12-1-48 0,12 0 0 0,6 0-256 15,4 2-64-15,2 4-16 0,-3 8-21408 0</inkml:trace>
  <inkml:trace contextRef="#ctx1" brushRef="#br0" timeOffset="8331.01">19249 8846 20271 0,'0'-2'1792'0,"0"2"-1424"0,1 0-368 0,1 0 0 0,-2 0 1072 0,1 2 144 0,1 0 16 0,1 3 16 16,-1 3 1488-16,3 4 288 0,-5-12 64 0,0 0 16 15,14 59-1360-15,-14-59-272 0,7 45-48 0,-4-21-16 16,-1 0-816-16,1 2-160 0,0-2-48 0,0-2 0 16,-2-1-48-16,1-4-16 0,-2-1 0 0,0-5 0 15,-2 0 64-15,1-2 16 0,0-1 0 0,-2-3 0 0,1 0 48 16,1-2 16-16,-2-1 0 0,0-1 0 0,-1-1-192 0,-2-1-32 16,2-1-16-16,-2 1 0 15,1-2-224-15,-1 0 0 0,0-3 128 0,1 1-128 16,1-1-288-16,-1-1-96 0,1 0-32 0,0-2 0 15,2 0-480-15,1-3-80 0,2 1-32 0,-1-2-18464 16</inkml:trace>
  <inkml:trace contextRef="#ctx1" brushRef="#br0" timeOffset="8800.76">19549 8874 33167 0,'-7'-13'1472'0,"4"6"304"0,0 0-1424 0,1 0-352 0,2 3 0 0,0 0 0 15,0-2 816-15,0-5 80 0,0-6 32 0,-1-7 0 16,-2-3 416-16,0 0 96 0,-1 0 16 0,-3 2 0 16,-1 3-816-16,-2 3-176 0,-3 0-16 0,-4 2-16 15,-1 3-16-15,-5 3 0 0,-2 1 0 0,-4 4 0 16,-3 1-64-16,-5 2-16 0,-4 2 0 0,-3 3 0 16,1 3-112-16,-3 3-32 0,3 5 0 0,-3 7 0 15,5 4-192-15,-2 4 0 0,0 4 128 0,2 4-128 0,5 0 0 0,-1 7-240 16,3 2 48-16,0 10 16 0,4 6 32 0,8 2 0 15,5 1 0-15,7 0 0 0,7-5-176 0,9-4-16 16,4-4-16-16,-10-51 0 16,35 78-160-16,-35-78-16 0,51 56-16 0,-51-56 0 0,79 47 288 0,-79-47 48 15,106 29 16-15,-48-20 0 0,1-6 192 0,2-6 208 16,0-6-32-16,-1-3-16 0,3-4 320 0,2-5 64 0,-1-3 16 16,-1-3 0-16,-4 2 208 0,-8-4 32 0,-10 1 16 0,-6 0 0 15,-4-2 0-15,-4-1 0 0,-3 0 0 0,-4 0 0 16,-5 1 64-16,-5 1 16 0,-3-1 0 0,-5 0 0 15,-5 1-32-15,-3-3 0 0,-5-3 0 0,-5-3 0 16,-3-3-160-16,-5 0-48 0,0 0 0 0,-3-3 0 16,-3 1-528-16,-2 0-128 0,2 5 0 0,0 7 0 15,3 5 0-15,1 7 0 0,0 2 0 0,2 4 112 16,3 3-112-16,1 3 0 0,3 4 0 0,2 2 0 16,5 2-816-16,0 3-144 0,4 4-48 0,3 1 0 15,2 7-848 1,2 4-160-16,-1-20-32 0,13 58-20496 0</inkml:trace>
  <inkml:trace contextRef="#ctx1" brushRef="#br0" timeOffset="9865.98">19994 9237 20271 0,'1'3'1792'0,"0"0"-1424"0,1-1-368 0,-2 0 0 0,1-1 224 0,1 4-32 16,2 0 0-16,-4-5 0 15,0 0 1152-15,0 0 208 0,44 54 48 0,-44-54 16 16,0 0-288-16,0 0-64 0,65 51-16 0,-65-51 0 0,0 0-112 0,0 0-32 16,60 35 0-16,-60-35 0 0,0 0-64 0,0 0-16 15,0 0 0-15,0 0 0 0,61 37-512 0,-52-33-96 16,-2-1-32-16,1 0 0 0,-1 1-160 0,0-1-32 16,2 1-16-16,-1 0 0 0,-1-1-176 0,2 0 192 15,1 0-192-15,-2 0 192 0,1-2-192 0,-1 2 192 16,-1-2-192-16,0 1 192 0,-1-1-192 0,-1-1 0 15,1 1 0-15,-2-1 128 0,1 0-128 0,-3 0 0 0,1 0 0 0,-1-1 0 16,-1 1 0-16,2 0 0 0,-2-1-224 0,1-1 80 31,-1 1-928-31,-1-1-176 0,0 1-32 0,-1 0-10192 0,-1-1-2032 0</inkml:trace>
  <inkml:trace contextRef="#ctx1" brushRef="#br0" timeOffset="11324.17">23220 9011 8287 0,'7'-4'736'0,"-1"-1"-592"0,-2 3-144 0,-1 0 0 0,0 1 1248 0,1-2 224 16,7-4 32-16,6-3 16 0,6-3 272 0,4-1 64 15,1 3 16-15,-1 2 0 0,-27 9-592 0,49-7-128 16,-49 7-32-16,0 0 0 0,0 0-560 0,68 26-112 16,-68-26-32-16,0 0 0 0,0 0-416 0,21 56 0 15,-22-40 0-15,-4-1 0 16,0 1 0-16,-2-2 0 0,0-1 0 0,-3-2 128 0,3 2 448 0,-3-3 96 0,0-2 16 0,0-1 0 15,0 2 64-15,0-2 16 0,3 0 0 0,-1-2 0 32,2 0-112-32,2-1-16 0,1 0 0 0,2-1 0 0,-1 1-32 0,2 0-16 0,2-1 0 0,0 0 0 31,3 1-48-31,0-1-16 0,1-1 0 0,2 0 0 16,1 0-208-16,1-1-32 0,0-1-16 0,1 2 0 15,-1-2-96-15,1 1-32 0,0-1 0 0,-2 2 0 0,1-2-144 0,-2 1 0 16,-1-1 0-16,0 1 0 15,1 1-992-15,-3-1-128 0,2 2-32 0,0-2-9728 16,0 1-1936-16</inkml:trace>
  <inkml:trace contextRef="#ctx1" brushRef="#br0" timeOffset="11769.56">23789 8969 2751 0,'-5'-22'256'0,"2"10"-256"0,0-1 0 0,0 2 0 16,2 4 4384-16,-2 0 832 0,0-3 160 0,-4-7 48 16,-4-10-2416-16,-6-8-464 0,-4-6-112 0,-6 2 0 15,1 4-528-15,0 4-112 0,-3 4 0 0,0 6-16 16,-1 3-912-16,-1 2-176 0,0 6-48 0,0 5 0 16,2 2-304-16,-3 6-64 0,-5 4-16 0,-1 5 0 15,-1 7-256-15,-2 2 0 0,0 6 0 0,1 2 0 16,3 2 0-16,2 3 0 0,7-5 0 0,4 3 0 15,0 3 0-15,7 6 0 0,4 3 0 0,6 4 0 0,6 3-192 0,3 0 48 16,8 3 16-16,4-4 0 0,-14-50-192 0,44 91-48 16,-44-91 0-16,57 72 0 15,-57-72-48-15,63 49-16 0,-63-49 0 0,75 31 0 0,-75-31 272 0,71 15 160 16,-71-15-192-16,69-2 192 0,-31-5 528 0,0-6 224 16,0-2 32-16,-1-5 16 0,1-2-16 0,-2-4 0 15,-5-2 0-15,-4-2 0 0,-2-1-32 0,-5 0-16 16,-5 1 0-16,-2 2 0 0,-5 1-64 0,-2 2-16 15,-4-2 0-15,-4 3 0 0,-2 0-144 0,-2 1-16 16,-2 1-16-16,-1-1 0 0,-1 2-224 0,-1 0-64 16,-3-2 0-16,0 2 0 0,0 1-400 0,0 5-96 0,2 2-16 0,1 3 0 31,1 2-448-31,2 3-112 0,1 4-16 0,1 1 0 16,3 1-128-16,0 5-16 0,2 4-16 0,1 3-18112 0</inkml:trace>
  <inkml:trace contextRef="#ctx1" brushRef="#br0" timeOffset="12086.05">23768 9182 10303 0,'-1'-6'224'0,"-1"3"48"0,2 1 16 0,0-1 0 0,0 1-288 0,2 2 0 0,-1-1 0 0,2 0 0 0,3-1 3296 0,2 2 608 0,3 0 112 0,-11 0 16 0,0 0-832 0,0 0-160 16,72 17-32-16,-72-17-16 0,0 0-1344 0,65 26-272 15,-65-26-48-15,0 0-16 0,87 42-736 0,-87-42-128 16,69 38-48-16,-69-38 0 0,69 35-112 0,-69-35-32 16,68 40 0-16,-68-40 0 0,0 0-64 0,82 51 0 15,-82-51-16-15,0 0 0 0,69 39 0 0,-69-39 0 16,0 0 0-16,72 33 0 0,-72-33 80 0,0 0 32 0,66 25 0 0,-66-25 0 16,0 0 64-16,0 0 16 0,74 16 0 0,-61-15 0 15,-1-1-112-15,-3 0 0 0,-2 0-16 0,-2-1 0 16,-2-1-240-16,0 1 0 0,-1-2 0 0,-2 0 0 31,0 0-368-31,-2 1-160 0,1-3-48 0,-2 0-19856 0</inkml:trace>
  <inkml:trace contextRef="#ctx1" brushRef="#br0" timeOffset="13450.99">27074 8919 14735 0,'7'0'1312'0,"-4"-1"-1056"0,-2-1-256 0,-1 1 0 0,1-1 912 0,2 0 128 0,4-4 32 0,5-2 0 16,2-4 368-16,6 0 80 16,2-3 16-16,2 3 0 0,2-1-208 0,-1 2-48 15,2 1 0-15,1 3 0 0,-1 2-64 0,-27 5-32 0,0 0 0 0,0 0 0 32,63 9-400-32,-63-9-80 0,0 0 0 0,0 0-16 0,0 0-224 0,39 69-32 0,-41-49-16 0,-3 1 0 31,-3 2-96-31,-1-1 0 0,-4 5-16 0,-4-1 0 15,-1-1-304-15,-2-1 160 0,0-3-160 0,-1-1 128 0,-2-3-128 0,2-1 192 0,0-4-192 0,1 1 192 32,0-2 128-32,3-1 48 0,3 0 0 0,2-4 0 0,2 1-144 0,3-3-32 15,1 0 0-15,3-2 0 0,2-1-192 0,3-1 144 16,1 1-144-16,3-1 128 0,2 0-128 0,4-1 0 16,2 0 0-16,4-1 0 0,3 1-192 0,-21 1 192 15,57-6-160-15,-57 6 160 0,48-1-176 0,-48 1 176 16,59 0-192-16,-59 0 192 0,78 5-128 0,-78-5 128 15,73 13 0-15,-73-13 0 0,0 0 0 0,78 31 0 16,-78-31 0-16,0 0 0 0,0 0 160 0,0 0-16 16,34 60 0-16,-40-49 0 0,-2 0 48 0,-3 0 0 0,-5-1 0 15,-1 2 0-15,-1-4-16 0,-2 2 0 0,-5 0 0 0,-4 0 0 16,-3 0 0-16,-4-2 0 0,0 2 0 0,-2-3 0 16,-1 0 64-16,4-3 16 0,3 1 0 0,2-5 0 15,2 1-256-15,5-1 176 0,5-1-176 0,2-4 160 16,5 1-384-16,1-3-80 0,3 0-16 0,6-3 0 31,5 0-880-31,4 0-176 0</inkml:trace>
  <inkml:trace contextRef="#ctx1" brushRef="#br0" timeOffset="13879.09">27738 8899 37775 0,'-6'-10'3360'0,"0"-1"-2688"0,2 3-544 0,1 1-128 0,-1-2 624 0,-3-5 80 0,-9-11 32 0,-8-15 0 0,-9-9-176 0,-6-4-48 16,-2 8 0-16,2 4 0 0,1 6-256 0,-5 5-64 15,0 3-16-15,-4 8 0 0,0 4-176 0,1 8 0 16,0 6 0-16,1 7 0 0,3 6 0 0,0 7 0 16,3 5 128-16,3 4-128 0,2 3 0 0,3 4 0 15,2 5 0-15,1 5-176 0,4 5-16 0,3 3-16 0,3 5 0 0,3 7 0 31,7 3-240-31,5 0-64 0,3-7 0 0,6-4 0 16,5 1-1088-16,3-5-208 0,-14-53-48 0,44 90-16 16,-44-90-240-16,65 72-64 0,-65-72 0 0,82 51 0 15,-82-51 1168-15,88 27 240 0,-88-27 32 0,90 5 16 0,-45-9 1632 0,-4-3 336 0,-1-4 64 0,-1-5 16 16,2-3 976-16,-3-7 208 0,-5 1 48 0,-2-5 0 16,-1 0-832-16,-5-1-176 0,-2-3-16 0,-8 2-16 15,-4-2-496-15,-3 0-80 0,-6-3-32 0,-3 1 0 0,-3-4-48 0,-3 2-16 16,-3 0 0-16,-2 0 0 0,0 1-416 0,-2 0-96 15,-3-1-16-15,0 5 0 0,0 4-464 0,-2 3-112 16,2 4 0-16,-1 5-16 16,4 4-464-16,0 3-96 0,1 3 0 0,2 4-16 31,1 2-176-31,4 5-48 0,2 5 0 0,3 3-18288 0</inkml:trace>
  <inkml:trace contextRef="#ctx1" brushRef="#br0" timeOffset="14118.41">27664 9237 26719 0,'7'1'1184'0,"-3"-1"240"0,5 2-1136 0,-2-2-288 0,0 3 0 0,-1-3 0 0,4 0 2240 0,-10 0 384 16,0 0 64-16,65 4 32 0,-65-4-864 0,0 0-192 0,0 0-16 0,72 6-16 16,-72-6-784-16,0 0-144 0,94 14-48 0,-94-14 0 15,106 19-112-15,-106-19-32 0,103 29 0 0,-103-29 0 16,77 27-96-16,-77-27-32 0,0 0 0 0,82 31 0 15,-82-31-176 1,0 0-32-16,65 25-16 0,-65-25 0 0,0 0-160 0,0 0 0 16,0 0 0-16,70 20 0 0,-57-19-736 0,-2-1-80 0,1 0-16 0,-8-3-19856 15</inkml:trace>
  <inkml:trace contextRef="#ctx1" brushRef="#br0" timeOffset="46952.63">21757 16599 23039 0,'1'-3'2048'0,"-2"2"-1648"0,1 1-400 0,0 0 0 0,-2-2 1760 0,-1 1 272 16,0-2 48-16,-4 0 16 0,-4-1 208 0,-3 0 64 15,-3 2 0-15,-4 1 0 0,-6 2-1392 0,-1 4-272 16,-2 0-48-16,0 4-16 0,-2 2-336 0,-1 2-80 16,4 1-16-16,2 0 0 0,3 0-48 0,6 0-16 15,2 0 0-15,5-1 0 0,4 0-144 0,5 1 0 16,5-1 0-16,-3-13 128 0,0 0-128 0,0 0 0 16,57 43 0-16,-57-43 0 0,59 16-208 0,-59-16 80 15,72 11 128-15,-72-11-208 0,75 13 208 0,-75-13-176 0,85 15 176 0,-85-15-160 16,79 19 160-16,-79-19 0 0,62 20 0 0,-62-20 0 15,0 0 0-15,0 0 0 0,59 41 0 0,-57-30 0 16,-4-1 0-16,-3-2 144 0,-4 1-16 0,-4-1-128 16,-1 1 288-16,-3-2-48 0,-1-2-16 0,0 0 0 15,-2-1 144-15,-1 0 16 0,-3-2 16 0,-2-1 0 16,2 0 64-16,-1-1 16 0,-5-1 0 0,0 0 0 0,3-2-128 0,3 0-32 16,3-1 0-16,4 1 0 0,2 0-320 15,2 0 0-15,5 2 0 0,3-2 128 0,3 3-352 0,2 0-64 16,2 0-16-16,3 1 0 15,2 2-816-15,3 0-160 0</inkml:trace>
  <inkml:trace contextRef="#ctx1" brushRef="#br0" timeOffset="47365.45">22142 16881 20271 0,'3'-5'1792'0,"-3"-1"-1424"0,1 0-368 0,-1 4 0 0,2-1 2624 0,-4 1 464 0,2 1 96 0,-1-2 16 16,0 0-448-16,-1-1-64 0,-2-2-32 0,0 4 0 15,-1 2-1568-15,0 0-320 0,-2 1-64 0,-2 2-16 16,-1 4-336-16,0 0-64 16,2 3-16-16,0 1 0 0,0 2-80 0,4 0 0 0,1-1-16 0,3 1 0 15,0-13-176-15,0 0 0 0,0 0 144 0,0 0-144 16,44 59 0-16,-44-59 144 0,0 0-144 0,0 0 0 15,57 26 176-15,-46-25-176 0,-11-1 160 0,0 0-160 16,58 0 176-16,-35-4-176 0,-1-2 192 0,-1-1-192 0,-2-1 256 0,-2-2-48 16,-2 0-16-16,-1 0 0 0,-2-1 192 0,-4 0 16 15,-2-2 16-15,-2 2 0 0,-4-1 80 0,-1 1 16 16,-5 0 0-16,-3-1 0 0,0 0-80 0,-4 2-16 16,0 0 0-16,-1 0 0 0,-4 0-192 0,-1 3-32 15,2 1-16-15,-4 1 0 0,-4 0-48 0,-6 4 0 16,-2 1 0-16,1 3 0 0,2 2-128 0,3 3 0 0,3 0 0 0,3 3 0 15,1 1 0-15,3-1-176 0,3 3 16 0,1-1 0 32,5 1-608-32,2-1-112 0,3-1-16 0,3-12-16 15,0 0-464-15,0 0-96 0,0 0 0 0,60 48-18944 0</inkml:trace>
  <inkml:trace contextRef="#ctx1" brushRef="#br0" timeOffset="47919.66">22548 16627 16575 0,'-5'-15'1472'0,"3"3"-1168"0,0 7-304 0,2 0 0 0,0 3 3296 0,0 0 608 16,0-1 112-16,-1 1 16 0,-1-3-1072 0,-1 1-208 16,1 3-64-16,-1 5 0 0,1 4-1472 0,1 4-288 15,-2 5-64-15,3-17-16 0,-4 42-384 0,4-42-80 16,-4 56 0-16,4-56-16 0,-5 65-112 0,5-65-32 15,-4 78 0-15,1-37 0 0,1 0-224 0,2-41 128 16,-3 75-128-16,3-75 0 16,-2 62 0-16,2-62 0 0,2 51 0 0,-2-51 0 0,0 0 192 0,1 61-64 0,-1-61-128 0,0 0 192 15,0 46-32-15,0-34-16 0,2-1 0 0,-2-3 0 32,0 0 32-32,1-1 0 0,-1-3 0 0,0-1 0 0,0-2 96 0,1-1 32 0,-1-1 0 0,0-2 0 31,0-3 80-31,0 1 32 0,0-4 0 0,0-1 0 0,-1-1 48 0,0-2 16 0,-2-1 0 0,0-2 0 15,0 0-128-15,-1-1-32 0,1 0 0 0,0-2 0 32,0 1 0-32,1-2-16 0,-1 2 0 0,0-1 0 15,1 1-128-15,1 2-32 0,0 1 0 0,1 2 0 0,0 2-144 16,0 0 160-16,2 1-160 0,1 0 160 0,0 1-160 0,0 2 0 16,1 3 0-16,2 0 128 0,0 2-128 0,1 2 0 15,0 2 0-15,1 1 0 0,-8-3 0 0,0 0 0 16,0 0 0-16,0 0 0 0,55 35 0 0,-55-35 0 15,0 0-144-15,0 0 144 0,0 0 0 0,67 34 0 16,-67-34 0-16,0 0 0 0,0 0 0 0,59 10 0 16,-44-12 0-16,0 1 0 0,-3-2 0 0,-2 2 0 15,-3-2 0-15,0 0 0 0,0 0 0 0,2-1 0 16,-2-2 0-16,0-1 0 16,-1 2-528-16,-2-2 0 0,0-1 0 0,-1 1 0 15,0 0-1072-15,-2 0-224 0,1-1-32 0,-2 1-19856 0</inkml:trace>
  <inkml:trace contextRef="#ctx1" brushRef="#br0" timeOffset="48240.12">23014 16432 41471 0,'-6'-14'1840'0,"5"8"368"0,-1 1-1760 0,1 0-448 0,1 3 0 0,0 0 0 0,1 2 448 0,1 0 0 0,-1 2 0 0,-1 2 0 0,0 7 256 0,-1 3 48 15,1-14 16-15,-2 43 0 0,2-43-160 0,-4 56-32 16,4-56 0-16,-3 67 0 0,3-67-256 0,-5 66-48 16,5-66-16-16,-6 65 0 0,6-65-128 0,-4 59-128 15,4-59 192-15,0 55-192 0,0-55 240 0,0 46-64 16,0-46-16-16,0 0 0 0,0 0 160 0,12 62 16 16,-12-62 16-16,0 0 0 0,0 0-32 0,0 0 0 15,0 0 0-15,0 0 0 0,57 41-128 0,-47-41-16 16,1-2-16-16,-1 1 0 0,1 0-160 0,1-2 160 0,-1 0-160 0,0 0 160 15,-1-1-160-15,0 0 0 0,-2-2 0 0,1 0-176 32,-1 1-592-32,-1-1-112 0,2-1-16 0,-3 1-16 15,-1-1-688-15,-1 2-144 0,-1-1-32 0,-1 0-18464 0</inkml:trace>
  <inkml:trace contextRef="#ctx1" brushRef="#br0" timeOffset="48458.05">22752 16760 33167 0,'-1'-9'1472'0,"1"2"304"0,3 2-1424 0,1 0-352 0,-3 4 0 0,2 0 0 0,2-2 1472 0,3-3 240 15,6-2 32-15,6-2 16 0,4-3-576 0,0 2-112 16,3 0-32-16,-2 2 0 0,1 2-464 0,-2 3-112 16,1 1-16-16,-4 0 0 0,-21 3-448 0,0 0 0 15,54 7-176-15,-54-7 176 31,0 0-896-31,0 0-64 0</inkml:trace>
  <inkml:trace contextRef="#ctx1" brushRef="#br0" timeOffset="49109.01">23309 16763 35935 0,'10'-3'1600'0,"-4"-1"320"0,-2 1-1536 0,-1 1-384 0,-1 2 0 0,-2-1 0 15,3 1 1248-15,3 0 176 0,2 0 48 0,2 1 0 16,2 4-528-16,-12-5-112 0,0 0 0 0,0 0-16 16,0 0-272-16,0 0-48 0,50 60-16 0,-50-60 0 15,0 0-112-15,0 0-32 0,16 57 0 0,-15-46 0 16,1-1-64-16,-2 0-16 16,0-3 0-16,1 0 0 0,-1-3 0 0,0 1-16 0,0-4 0 0,2 0 0 0,-2 2-32 0,0-3 0 15,0 0 0-15,0-1 0 0,0-1-16 0,-2 0 0 16,2 0 0-16,-1-2 0 0,-1 0-32 0,1-2-16 15,0 2 0-15,1-3 0 0,-2 0-16 0,2-2-128 16,2-1 192-16,-1-2-64 0,2-2 0 0,0-2 0 16,2-1 0-16,2 1 0 0,2 1-128 0,1-1 0 15,0 4 144-15,1 0-144 0,0 4 0 0,2 1 0 0,0 1 0 0,-1 3 0 16,1 2-224-16,-2 1 32 0,2 3 16 0,-13-3 0 31,0 0-64-31,0 0-16 0,0 0 0 0,0 0 0 16,55 61 80-16,-55-61 16 0,0 0 0 0,0 0 0 15,13 57 160-15,-13-57-160 0,0 0 160 0,0 48-160 16,-2-33 160-16,1-4 0 0,-2 0 0 0,2-4 0 16,-2 0 0-16,0-2 0 0,0-3 0 0,2 1 0 15,0-1 0-15,-2-4 144 0,1 2-144 0,1-3 160 16,-1 2 32-16,2-2 16 0,2-2 0 0,-2-1 0 16,0 0 48-16,1-2 0 0,1-1 0 0,-1-1 0 0,2-1-80 0,0 0-16 15,1-3 0-15,0-2 0 0,2-1-160 0,0-3 0 16,1 1 144-16,0-3-144 0,1 4 0 0,1 0 128 15,-1 1-128-15,-1 4 0 0,2 2 0 0,-1 1 0 16,-1 4 0-16,0 2 0 0,0 1 0 0,-1 3 0 16,0 2 0-16,-1 2 0 0,1 0 0 0,0 4 0 15,-6-8 0-15,0 0 0 0,0 0 0 0,0 0 0 16,21 61 0-16,-18-44-128 0,-3-17 128 0,0 0 0 16,0 0 0-16,9 64 0 0,-7-49 128 0,1-2 0 0,-3-13 0 15,0 0 0-15,0 0 64 0,0 0 0 0,0 0 16 0,0 0 0 16,29 58-80-16,-23-54 0 0,0-1-128 0,-2 0 192 15,2-2-192-15,-2 1 0 0,0-1 0 0,-1-1 0 32,2 0-960-32,-2 0-128 0,2 0-16 0,-3-1-16 15,1 1-704-15,-1-2-144 0</inkml:trace>
  <inkml:trace contextRef="#ctx1" brushRef="#br0" timeOffset="49585.18">24111 16898 25791 0,'7'-7'2304'0,"1"2"-1856"0,-7 3-448 0,0 1 0 0,1-1 1936 0,1-2 304 15,4-4 48-15,5-6 16 0,2-6-16 0,2-4 0 16,-5 5 0-16,-2 1 0 0,-4 3-1184 0,-2 0-224 16,-1 3-48-16,-5-1-16 0,-1 3-272 0,-3 0-48 15,-2 3-16-15,-2 1 0 0,-2 2-96 0,0 1 0 16,-1 2-16-16,-1 1 0 0,-1 1-48 0,-1 2-16 15,2 3 0-15,-2 1 0 0,0 1-128 0,0 2-32 0,1 3 0 0,1 1 0 16,1 2-144-16,-1 1 0 16,4-2 0-16,0 4 0 0,4 2 0 0,3 0 0 0,1-1 0 0,3-20 0 15,0 0 0-15,0 0-144 0,14 58 144 0,-14-58-160 16,0 0 16-16,0 0 0 0,0 0 0 0,0 0 0 16,58 21 144-16,-45-24 0 15,1-3-144-15,0 1 144 0,3-2 0 0,-2-2 0 16,1 1 0-16,-1-4 0 0,1 2 0 0,-2 2 240 0,-1 0-64 0,-1 0-16 15,0 1 144-15,-2 2 16 0,0 1 16 0,-2-1 0 0,0 2 112 0,-2 2 32 16,0 2 0-16,-1 1 0 0,0-1 48 0,-1 4 16 16,2 2 0-16,-1 0 0 15,-5-7-208-15,0 0-32 0,0 0-16 0,0 0 0 16,0 0-16-16,0 0 0 0,0 0 0 0,48 55 0 0,-41-51-80 0,0-1 0 16,0 0-16-16,0-2 0 0,1-1-176 0,-3 0 0 15,1 0 0-15,-1-1 0 16,3-1-192-16,-3-1-112 0,-1 1-16 0,1-1-16 15,-1 0-1392-15,-1-1-256 0,-2 1-64 0,-1-1-20752 0</inkml:trace>
  <inkml:trace contextRef="#ctx1" brushRef="#br0" timeOffset="49842.32">24418 16703 34095 0,'1'0'1504'0,"2"-1"320"0,1 0-1456 0,-1 1-368 0,1 1 0 0,-1 0 0 0,0 2 1616 0,3 3 256 0,2 1 48 0,-8-7 16 0,0 0-656 0,0 0-128 16,55 51-16-16,-55-51-16 0,0 0-176 0,0 0-48 15,67 66 0-15,-67-66 0 0,0 0-96 0,63 57-32 16,-63-57 0-16,0 0 0 0,53 44-272 0,-53-44-64 16,0 0-16-16,0 0 0 0,0 0-256 0,50 42-160 15,-43-39 192-15,-2 0-192 0,-2-3 0 0,-1 0 0 16,0-2 0-16,-1-2-192 15,-1 1-768-15,0-3-160 0,-1 1-32 0,-2-2 0 16,-1 0-128-16,-2-2-48 0,-1-1 0 0,-1 0-18880 0</inkml:trace>
  <inkml:trace contextRef="#ctx1" brushRef="#br0" timeOffset="50062.77">24641 16633 16575 0,'-11'-3'1472'0,"2"2"-1168"0,2 2-304 0,2 0 0 15,0 1 4512-15,3 1 848 0,-3-2 160 0,-2 5 48 16,-5 4-2928-16,-5 2-576 0,-3 5-112 0,-4 3-32 16,0 1-416-16,1-1-96 0,3 0 0 0,2-3-16 15,3-2-448-15,0-1-96 0,3-1-16 0,0-2 0 16,2-1-272-16,3-1-64 0,2-2-16 0,1-2 0 16,2 0-352-16,1-1-128 0,1-1 0 0,0 0 144 31,1-1-1088-31,2 1-208 0,0 0-64 0,0-2-21312 0</inkml:trace>
  <inkml:trace contextRef="#ctx1" brushRef="#br0" timeOffset="50617.96">26123 16568 23039 0,'0'-2'2048'0,"0"1"-1648"0,1 0-400 0,1 1 0 0,-1 0 2384 0,-1-2 400 0,2 1 80 0,-1-1 16 15,0 2-576-15,1 2-128 0,-2 2 0 0,0 3-16 16,0 2-1232-16,0 2-240 0,0 3-48 0,0 0-16 16,0 0-304-16,1 2-48 0,1-1-16 0,-1 1 0 15,2-1-64-15,0-2 0 16,0 0-16-16,-1-2 0 0,1 0-176 0,0-2 128 15,0-1-128-15,-3 1 128 0,1-2-128 0,-1-1 0 0,0-2 0 0,0 0 0 16,0 0-384-16,0 0-48 0,-1 1-16 0,1-2-19168 31</inkml:trace>
  <inkml:trace contextRef="#ctx1" brushRef="#br0" timeOffset="51013.34">26578 16596 1839 0,'13'-13'160'0,"-6"6"-160"0,-2 0 0 0,1 2 0 15,-3 2 3968-15,-2 1 752 0,1-1 144 0,-1-1 48 16,0-1-784-16,-1-2-160 0,-1 1-16 0,-5 0-16 31,-2 3-1648-31,-5 3-336 0,-1 2-64 0,-4 1-16 16,-2 2-1200-16,-1 1-240 0,0 2-48 0,1 1-16 15,3 1-48-15,0 0 0 0,4 0 0 0,2 1 0 16,2 0-160-16,5 0-32 0,3 1-128 0,1-12 192 16,0 0-192-16,0 0 0 0,0 0 0 0,72 45 0 15,-72-45 0-15,62 11 0 0,-62-11 0 0,69 9 0 0,-69-9 0 0,67 11 0 16,-67-11-128-16,60 16 128 0,-60-16 0 0,0 0 0 16,0 0 0-16,60 22 0 0,-53-16 0 0,-2-2 0 15,-2 2 0-15,-1 1 0 0,-4 3 0 0,-4 4 0 16,-2 1 0-16,-6-1 144 0,-2-1 16 0,-3-1 0 15,-3-4 0-15,-2 0 0 0,0-2 176 0,-1-2 48 16,-1-1 0-16,2-1 0 0,2-1 128 0,1-2 16 0,2-1 16 0,2-1 0 16,3 2-384-16,3-2-160 0,2 2 128 0,2-1-128 15,3 1-192-15,3-2-128 0,1 3-32 0,1-1-13504 16,2-1-2704-16</inkml:trace>
  <inkml:trace contextRef="#ctx1" brushRef="#br0" timeOffset="51392.89">28259 16240 24879 0,'-11'-32'2208'0,"6"8"-1760"0,5 9-448 0,2 3 0 0,1 3 2304 0,1 1 384 16,1-4 80-16,7-6 16 0,3-9-1344 0,5-7-272 0,1 3-48 0,-2 4-16 16,-4 9-32-16,-1 7-16 15,-2 5 0-15,-4 9 0 0,-8-3-416 0,0 0-64 16,0 0-32-16,10 83 0 0,-13-47-288 0,-2 2-48 0,-4 3-16 0,-1 2 0 15,-1 7-64-15,0 1-128 0,-1 1 176 0,0 0-176 16,0 3 0-16,0-2 0 0,2-4 0 0,1-6 0 16,4-4 0-16,-1-5 0 0,3-6-192 0,0-4 48 15,3-24-192-15,-1 38-48 0,1-23 0 0,0-6 0 32,0 0-432-32,0-3-80 0</inkml:trace>
  <inkml:trace contextRef="#ctx1" brushRef="#br0" timeOffset="51837.71">28101 16035 36863 0,'0'-3'3264'0,"0"2"-2608"16,1 2-528-16,1 1-128 0,0-1 880 0,0 1 144 15,2 0 16-15,2 4 16 0,-6-6-384 0,0 0-80 16,0 0-16-16,56 72 0 0,-56-72-48 0,43 71-16 15,-43-71 0-15,49 90 0 0,-49-90-240 0,51 102-48 16,-51-102-16-16,58 106 0 0,-58-106-208 0,65 95 0 0,-65-95 0 0,60 74 0 16,-60-74 0-16,0 0 0 0,70 71 0 0,-70-71 0 15,62 54 0-15,-62-54 0 0,69 52 0 0,-69-52 0 16,64 42 0-16,-64-42 0 0,56 26 0 0,-56-26 0 16,45 10 0-16,-45-10 0 0,38-2 0 0,-21-2 0 15,-2-3 336-15,-1-3 32 0,-2-3 0 0,-2-2 0 16,0-5 400-16,-3-5 64 0,-1-4 32 0,-2-3 0 0,-2-5 384 15,-5-5 80-15,-2-3 16 0,-2-6 0 0,0-2-128 0,-3-5 0 16,1-1-16-16,-1-4 0 0,3-4-960 0,-2-1-240 31,1 2 0-31,1 4 0 0,-2 4 0 0,2 6 0 16,0 1 0-16,-1 6 128 0,-1 5-128 0,2 5 0 0,-1 2 0 0,2 8 0 0,2 2 0 0,-2 5 0 16,2 1 0-16,1 3 0 0,2 2 0 0,-1 5 0 15,4 2 0-15,-1 3 0 0,2 4 0 0,0 3 0 16,2 4 0-16,-5-9 0 15,0 0-1792-15,0 0-336 0,33 83-80 0,-33-83-21792 0</inkml:trace>
  <inkml:trace contextRef="#ctx1" brushRef="#br0" timeOffset="52257.25">29030 16590 21183 0,'4'-7'1888'0,"-1"3"-1504"0,0 0-384 0,0 1 0 0,-2 2 3072 0,1 1 528 0,-1-2 112 0,2 1 32 0,1-1-1504 0,0 0-288 15,2 2-64-15,-2 1-16 0,1 3-1056 0,-1 2-224 16,-1 2-32-16,1 2-16 0,2 0-304 0,-6-10-64 16,0 0-16-16,0 0 0 0,0 0-32 0,49 57-128 15,-49-57 192-15,0 0-64 0,56 28 0 0,-56-28 0 16,47 11 0-16,-47-11 0 0,51 7 160 0,-23-8 32 15,-2-3 0-15,-2-2 0 0,0-1 128 0,-2-3 16 16,-2-1 16-16,0-2 0 0,-3-1 160 0,-2-3 16 16,-1 0 16-16,-2 0 0 0,-1-3 144 0,-1-1 16 15,-2-4 16-15,-1-4 0 0,-1-3 16 0,-3-1 0 0,-3-1 0 0,-1-2 0 16,-5-2-96-16,-4-3-32 0,-1 1 0 0,-6 0 0 16,-2 4-592-16,-5 2-144 0,-1 6 0 0,-2 5 0 15,4 5 0-15,-1 5 0 0,-1 3 0 0,0 4 0 16,1 2 0-16,0 6 0 0,1 0 0 0,3 3 0 15,3 0 0-15,0 4 0 0,0 2 0 0,-1 5 0 16,-2 6 0-16,2 8 0 0,1 5 0 0,4 5 0 31,8 1-1440-31,3 0-320 0,2-41-64 0,9 82-16 16,-9-82-320-16,25 72-64 0</inkml:trace>
  <inkml:trace contextRef="#ctx1" brushRef="#br0" timeOffset="52550.91">29896 15956 40543 0,'2'-8'3600'0,"-1"1"-2880"0,2 4-576 0,-2 1-144 0,1 2 304 0,-2-1 16 0,2-3 16 0,1-2 0 15,-1 2 336-15,-1 5 64 0,-1 6 16 0,0 7 0 16,0-14-16-16,-4 47 0 0,4-47 0 0,-4 62 0 15,4-62-400-15,-5 83-80 0,4-32 0 0,0 2-16 16,-1 2-48-16,2-2-16 0,2-2 0 0,-2-51 0 16,9 89-176-16,-9-89 0 0,16 65 144 0,-16-65-144 15,0 0 192-15,31 62-16 0,-31-62-16 0,0 0 0 16,0 0-160-16,0 0 0 0,51 44 0 0,-45-42 0 16,1-1-448-16,0-2-112 0,-2-4-16 0,0 1-16 31,-3-2-624-31,1-2-128 0,-1-2-32 0,-4-1-18240 0</inkml:trace>
  <inkml:trace contextRef="#ctx1" brushRef="#br0" timeOffset="52774.02">29511 15866 42383 0,'2'-6'3776'0,"4"3"-3024"16,1 3-608-16,2 0-144 0,0 0 336 0,6-1 48 0,10-2 0 0,16-1 0 15,20-1 224-15,12 0 48 0,5 2 16 16,-3 2 0-16,-6 1 368 0,-6 1 80 15,-5 0 16-15,-4 2 0 0,-3 0-432 0,-7 1-96 16,-5 1-16-16,-3-3 0 0,-8 3-384 0,-1-1-80 0,-27-4 0 0,42 7-128 16,-42-7 0-16,0 0-304 0,0 0 48 0,0 0 0 31,0 0-1200-31,0 0-224 0,0 0-48 0,0 0-19600 0</inkml:trace>
  <inkml:trace contextRef="#ctx1" brushRef="#br0" timeOffset="53726.84">30841 16506 12895 0,'6'0'1152'0,"-3"0"-928"0,-2 0-224 0,1 1 0 0,-1 0 1264 0,0 1 208 0,-1 1 32 0,0 0 16 0,2 2 480 0,-2 5 112 15,1 3 0-15,-1-1 16 16,0 4-208-16,2-2-32 0,-2 2-16 0,0-16 0 0,0 0-624 0,0 0-128 16,11 60-32-16,-11-60 0 0,0 0-176 0,0 0-32 15,0 0-16-15,0 0 0 0,51 63-320 0,-37-58-64 16,-14-5-16-16,0 0 0 0,49 10-80 0,-30-10-32 16,0-1 0-16,1-4 0 0,0 1 16 0,-2 0 0 0,1-3 0 0,-4-2 0 15,-1 2 16-15,-1-2 0 0,-3-1 0 0,-2 0 0 16,0 0 0-16,-4 0 0 0,0-1 0 0,-3-1 0 15,-1 1-32-15,-1-2 0 0,-3 3 0 0,0-1 0 16,-4 1-160-16,1 0-48 0,-1 2 0 0,-1-1 0 16,2 4-144-16,-1-1 0 0,2 2 0 0,1 1 0 15,0 3 0-15,1-1 0 0,1 2 0 0,0 0 0 0,2 4-256 0,0-2-48 16,-1 2 0-16,1 1 0 16,2 1-208-16,-1 1-64 0,3 1 0 15,-2-1 0-15,4 2-112 0,-1 0-16 0,0 0-16 0,-4-10 0 16,0 0 64-16,0 0 16 0,0 0 0 0,0 0 0 15,0 0-320-15,0 0-64 0,38 61-16 0,-33-56-10336 16,-1 0-2064-16</inkml:trace>
  <inkml:trace contextRef="#ctx1" brushRef="#br0" timeOffset="54170.84">31604 16482 32255 0,'0'-5'2864'0,"0"1"-2288"0,1 3-576 0,-1-2 0 0,0 1 1536 0,-1 0 208 15,0-3 48-15,-2 0 0 0,-3-4-512 0,-4 1-112 16,-1 2-16-16,-2 2 0 0,-2 1-560 0,-1 5-112 16,1 0-32-16,-1 4 0 0,1 1-320 0,0 2-128 15,3 0 0-15,-1 3 144 0,5 0-144 0,0 0 0 16,4 0 0-16,4 0 0 0,3-1 0 0,-3-11-144 16,0 0 144-16,0 0 0 0,0 0-240 0,64 51 64 15,-64-51 16-15,0 0 0 0,63 30 16 0,-63-30 0 16,0 0 0-16,60 29 0 0,-60-29 144 0,0 0 0 0,0 0 0 0,0 0 0 15,46 55 0-15,-47-46 0 0,-5 1 0 0,-2-3 0 16,-4 0 0-16,0-2 0 0,-4 3 0 0,-1-4 0 16,-3 0 0-16,-1 0 0 0,3-1 0 0,-2-1 0 15,3-2 0-15,-1 0 0 0,1-2 0 0,1 1 0 16,2-4 0-16,1 3 0 0,5-3 0 0,2 1 0 16,1 0-224-16,3 0-112 0,2-1-32 0,3 3-18544 15</inkml:trace>
  <inkml:trace contextRef="#ctx1" brushRef="#br0" timeOffset="54503.47">31816 16698 37775 0,'8'-3'1664'0,"-2"2"368"0,0-1-1632 0,-1-1-400 16,-2 2 0-16,-1-1 0 0,2 2 992 0,1-2 112 15,5-1 32-15,5-3 0 0,1 1-192 0,3-1-48 16,-1-1 0-16,-1 0 0 0,0 0-352 0,-1 0-80 15,-2 0-16-15,-2-1 0 0,0 1-112 0,-4 2-16 16,-1-2-16-16,-2 0 0 0,-3 0-96 0,0-2-16 16,-4 1 0-16,-2-2 0 0,0 3-48 0,-3 0-16 15,-2 0 0-15,-1-1 0 0,-1 3-128 0,1-1 128 0,-1 3-128 16,1 2 128-16,0 1-128 0,-1 1 192 0,1 2-192 0,0 3 192 16,0 1-192-16,2 3 0 0,-1-2 0 0,4 4 128 15,2 0-128-15,0 2 0 0,3 1 0 0,3-3 0 16,-3-12 0-16,0 0 0 0,0 0 0 0,0 0 0 15,41 57 0-15,-41-57 0 0,0 0 0 0,52 22 0 16,-52-22 0-16,42 10 0 0,-18-7 0 0,0-2 0 16,0 1-448-16,2-1 16 0,-1-2 16 0,-1 1 0 15,-1 0-848-15,0-2-160 0</inkml:trace>
  <inkml:trace contextRef="#ctx1" brushRef="#br0" timeOffset="54899.32">32425 16141 40543 0,'0'-14'1792'0,"0"8"384"16,0 2-1744-16,0 0-432 0,0 2 0 0,0 2 0 0,0 2 768 0,0-1 64 15,0 4 0-15,0 2 16 0,1 4-64 0,-1-11-16 0,0 0 0 16,0 0 0-16,9 82-192 0,-9-82-32 0,5 66-16 16,-5-66 0-1,10 79-192-15,-10-79-32 0,12 84-16 0,-12-84 0 0,15 76-288 0,-15-76 0 0,0 0 128 0,30 83-128 16,-30-83 0-16,0 0 0 0,0 0 0 0,45 65 0 15,-45-65 144-15,0 0-144 0,0 0 0 0,0 0 144 16,0 0-144-16,49 29 0 0,-46-31 0 0,-1-1 128 16,-2-1-128-16,-2-2 0 15,-2 1 0-15,0-2 0 0,-3-2-128 0,-3-1-16 16,-3-2 0-16,-2-1 0 0,-4 0-16 0,-1-1 0 0,-1 1 0 0,-3 1 0 16,0 0 160-16,0 2-128 0,0 5 128 0,2 1-128 15,0 4 128-15,3 1 144 0,0 5-16 0,5 2-128 0,1 2 384 0,5 0-48 16,1 1 0-16,4 1 0 0,4-1-32 0,-1-11-16 15,0 0 0-15,0 0 0 0,0 0 224 0,46 54 32 16,-46-54 16-16,0 0 0 0,48 24 80 0,-30-19 0 16,3-1 16-16,0 1 0 0,2-3-352 0,1 1-80 31,1-1-16-31,4 1 0 0,-1-2-464 0,-1 0-80 0,-2 2-32 0,-2-1 0 16,-5 2-1296-16,-2 0-272 0,-16-4-48 0,0 0-20400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3T19:05:12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4252 6697 20271 0,'2'-2'1792'0,"-1"1"-1424"16,2 1-368-16,-1 0 0 0,-1-1 1120 0,2 1 160 0,0-2 16 0,4 1 16 0,1-2 704 0,3 0 144 16,4 2 16-16,-1 1 16 0,1-2-1040 0,1 2-224 15,4-1-32-15,-1 1-16 0,1 0-176 0,0 0-48 16,2-1 0-16,5-1 0 0,0 2-96 0,4-1-32 16,5-1 0-16,-1-1 0 0,-5 2-176 0,1 0-32 15,1-2-16-15,3 1 0 0,4 0-176 0,-1 0-128 16,0-1 192-16,3 0-192 0,1 2 128 0,2 1-128 15,0-1 0-15,0 2 0 0,-3-1 0 0,1 1 0 0,0 2 0 0,-42-3 0 16,84 6 0-16,-43-5 0 0,-41-1 0 0,87 5 0 16,-36-3 0-16,3 3 0 0,-2-2 0 0,-1-1 0 15,0 3 0-15,2-1 0 0,5 0 0 0,0 0 0 16,0 1 144-16,0-1-144 0,-3-1 0 0,6 1 144 16,8-1-144-16,2-1 0 0,-2 3 144 0,0-2-144 15,3-1 0-15,0 0 144 0,-7-1-144 0,3 1 0 16,4-1 144-16,6 0-144 0,4-2 0 0,-2 1 144 15,-8 1-144-15,-2-1 128 0,-1 0-128 0,6-1 128 16,4-2-128-16,1 0 128 0,2 1-128 0,-1-3 128 0,-1 2-128 16,-2 1 160-16,-7-1-160 0,2 0 160 0,6-1-160 0,-3 0 160 15,-5-1-160-15,-5 2 160 0,-3-1-160 0,-3 1 128 16,1-1-128-16,-4 0 128 0,-5 1 16 0,0 0 0 16,6 0 0-16,-4 2 0 0,-5 0 48 0,-8-1 16 15,-7 2 0-15,-7-3 0 0,-3 2-16 0,-4 0 0 16,-2-1 0-16,-2-1 0 0,1 0-32 0,-5 1-16 15,1-1 0-15,-3 0 0 0,-2 0 16 0,-1 0 0 16,0-1 0-16,-2 0 0 0,0 0-32 0,-2-2-128 16,0 2 192-16,-2-2-64 0,-1 0-128 0,0 1 0 0,-1-2 144 0,0 1-144 15,-2-1 0-15,-2 1 0 0,3 1 0 0,-3 0 0 16,1 1 0-16,1 0-192 16,1 3 32-16,-3-2 0 15,2 3-496-15,1-2-112 0,-4 2 0 0,0 3-12656 0,1 0-2512 0</inkml:trace>
  <inkml:trace contextRef="#ctx0" brushRef="#br0" timeOffset="4252.43">12836 5185 22111 0,'-3'-7'1968'0,"1"2"-1584"0,2 2-384 0,0 3 0 0,0-2 1216 0,-1 1 176 15,0-3 16-15,-4-2 16 0,1 0 1680 0,1 3 336 16,-1 6 64-16,3 6 16 0,1 5-2272 0,-2 3-448 0,4 4-96 0,-2 0 0 15,3 3-320-15,-1-1-64 16,-2-23-16-16,12 49 0 0,-12-49-112 0,12 47 0 0,-12-47-16 0,14 47 0 16,-14-47-176-16,0 0 160 15,16 56-160-15,-13-40 160 0,0-1-160 0,-2-2 160 0,0 0-160 0,-1-4 160 16,-1 1-160-16,0-3 0 16,-1-1 0-16,1-2 0 15,-1-1-368-15,2-3-96 0,2-1-32 0,1-4-18880 0</inkml:trace>
  <inkml:trace contextRef="#ctx0" brushRef="#br0" timeOffset="4515.93">12491 5109 24879 0,'0'-9'1088'0,"1"5"256"0,2 0-1088 0,1 1-256 16,-1 0 0-16,2 2 0 15,0-2 1696-15,4 0 288 0,6-2 48 0,9-4 16 0,6 1 400 0,4-2 96 16,0 1 16-16,1 2 0 0,-1 0-1648 0,0 3-320 0,-2 0-64 0,1-1-16 16,-33 5-160-16,58-5-32 0,-58 5-16 0,53-3 0 31,-53 3-112-31,0 0-32 0,61-1 0 0,-44-1 0 0,-17 2-160 0,0 0 0 0,0 0 0 0,51-1 0 31,-41 1-512-31,-5 0-96 0,3 0-16 0,-4 0-18720 0</inkml:trace>
  <inkml:trace contextRef="#ctx0" brushRef="#br0" timeOffset="4964.6">13120 5028 11055 0,'0'9'976'0,"0"-5"-784"0,1 3-192 0,-1-1 0 0,1-2 2176 0,-1 0 400 15,2 2 80-15,-1 4 16 0,-1-10 1296 0,0 0 256 16,14 70 48-16,-14-70 16 0,10 61-2224 0,-10-61-432 15,12 58-96-15,-12-58 0 0,9 51-1040 0,-9-51-208 16,8 44-32-16,-8-44-16 0,0 0 0 0,8 55 0 16,-7-40 0-16,-1 0 0 0,0-6-16 0,-1 0 0 15,1-2 0-15,-1 0 0 0,-1-1 32 0,1-2 0 16,1 0 0-16,-2-2 0 0,1 0-128 0,0-2-128 16,-1 0 176-16,1-1-176 0,-2-2 144 0,0 0-144 0,2-2 0 15,-2-1 144-15,0-1 16 0,0-1 0 0,0-2 0 0,2-2 0 16,-2 0 112-16,3-2 32 0,-1-1 0 0,1 1 0 15,1-1-48-15,1 1 0 0,0-2 0 0,3-1 0 16,0 2-80-16,1-2-32 0,1 2 0 0,0 1 0 16,3 0-144-16,-2 3 0 0,2 2 0 0,0 4 128 15,0 1-128-15,0 2 0 0,0 4 0 0,-2 0 0 16,-8-2 0-16,0 0 0 0,0 0 0 0,0 0 0 0,0 0 0 0,41 63 0 16,-41-63 0-16,0 0 0 15,10 46 0-15,-8-30 0 0,-2-16 0 0,0 0 0 0,9 45 0 0,-4-32 0 16,-1-1 0-16,-1 1 0 15,1-2 0-15,0-1 0 0,-1-1 144 0,1-1-144 0,-2-2 0 0,2 1 0 16,-1-1 0-16,0-2 128 0,-1-1-128 0,0-1 0 16,-1 1 0-16,2-1 0 0,-2-1-304 0,1-1-80 15,-1 0 0-15,1 0-16 16,-1-1-800-16,1-1-144 0,0 1-48 0,3-2-18368 0</inkml:trace>
  <inkml:trace contextRef="#ctx0" brushRef="#br0" timeOffset="5377.11">13490 5269 3679 0,'-2'-5'320'0,"1"4"-320"0,1 0 0 0,0 1 0 0,0 0 6320 0,0 0 1184 0,0 1 240 0,1 2 64 0,2 1-4096 0,0 3-832 15,0 3-144-15,1 1-48 0,-4-11-1680 0,0 0-352 0,0 0-64 0,16 55-16 16,-16-55-272-16,0 0-64 0,12 47-16 0,-7-33 0 15,-3 2-96-15,1-2-128 0,0-2 176 0,-2-2-176 16,1 0 144-16,-1 0-144 0,1-3 0 0,-1-1 144 16,2 0-144-16,-2-2 192 0,-1-1-192 0,2-2 192 15,-1-1-32-15,-1-1 0 0,2-1 0 0,-2-2 0 0,0 0 48 16,1-2 16-16,-1-1 0 0,0-2 0 0,1 0 80 0,-1-4 16 16,3 0 0-16,-1 0 0 0,0-1 64 0,3 0 0 15,-1 1 16-15,0-1 0 0,2 2-96 0,-2-1-32 16,0 3 0-16,2-1 0 0,-2 2-64 0,2 1-16 0,-1 1 0 15,0 0 0-15,0 1-64 0,2 2 0 0,0 0-128 0,1 1 192 16,-1 0-192-16,1 1 0 0,-1 1 0 0,3 0 0 16,-1 1 0-16,-1 1 0 0,0 0 0 0,-8-1 0 15,0 0 0-15,0 0-256 0,0 0 48 0,0 0 16 32,58 15-576-32,-58-15-96 0,0 0-32 0,0 0 0 0,0 0-400 15,0 0-96-15,61 11-16 0,-52-8-18224 16</inkml:trace>
  <inkml:trace contextRef="#ctx0" brushRef="#br0" timeOffset="5737.42">13843 5423 27647 0,'0'0'1216'0,"0"0"256"16,0 0-1168-16,0 0-304 0,0 0 0 0,0 0 0 16,1 0 2720-16,2-2 480 0,1 2 112 0,2-1 16 0,1-1-1760 0,0 1-352 15,2-2-64-15,-1 0 0 0,2 0-432 0,0-1-80 16,1 1 0-16,2-2-16 0,0 0-160 0,-1 0-16 15,2-2-16-15,1 1 0 0,-1-2-176 0,-2 1-16 32,1 0-16-32,-3-2 0 0,-1 2-48 0,-1-2-16 15,-1 1 0-15,-3-2 0 0,1 0-32 0,-4 0 0 0,-1 0 0 0,-1 1 0 0,-2 0-128 0,-3 1 192 16,-2 2-192-16,-1 0 192 16,-2 5-192-16,-1 1 128 0,0 3-128 0,-1 2 128 15,-1 2-128-15,0 3 0 0,1 2 0 0,2 0 0 16,1 1 0-16,0 1 0 0,2 2 0 0,2 1 0 15,0 0 0-15,3 0 0 0,3 0-128 0,0 0 128 16,2-1-128-16,-2-16 128 0,0 0-160 0,0 0 160 16,20 53-192-16,-20-53 48 0,0 0 16 0,0 0 0 15,0 0-96-15,0 0-16 0,56 49 0 0,-56-49 0 16,0 0-288-16,0 0-64 0,62 6-16 16,-62-6 0-16,0 0-288 0,54-6-64 0,-36 2-16 0,-18 4 0 15,41-10-1616-15,-41 10-320 0</inkml:trace>
  <inkml:trace contextRef="#ctx0" brushRef="#br0" timeOffset="6140.2">14383 5466 13823 0,'5'-7'608'0,"-3"4"128"0,0-1-592 0,0 0-144 15,-1 1 0-15,1 0 0 0,-2 1 4352 0,0-6 848 16,1 0 176-16,-1-5 16 0,0-1-2064 0,-1 0-432 16,-2 1-80-16,-1 1 0 0,-1 2-1440 0,1 0-288 15,-3 3-48-15,0 1-16 0,0 3-320 0,0 0-64 0,-2 3 0 0,0 2-16 16,-1 1-320-16,0 1-64 0,0 3-16 0,0 0 0 15,0 2-224-15,0 0 0 0,0 3 0 0,3 0 0 16,0 3 0-16,3-1 0 0,1 1 0 0,3-1 0 16,2-2 0-16,-2-12-208 0,0 0 64 0,0 0 16 15,0 0-128-15,21 58-32 0,-21-58 0 0,0 0 0 16,0 0-16-16,0 0 0 0,0 0 0 0,55 24 0 0,-45-27 80 0,0-1 16 16,-1-1 0-16,3 0 0 0,-2-1 208 0,0-2 0 15,-2 0 0-15,-2 1 0 0,1 0 0 0,-2-1 0 16,0-1 0-16,-3 1 160 0,1 1 128 0,-3 0 32 15,2 1 0-15,-4 2 0 0,2 1 128 0,0 2 16 16,-1 1 16-16,1 0 0 0,0 2-160 0,1 1-48 16,1 3 0-16,1 0 0 15,-2-2-272-15,2 1 0 0,-3-5 128 0,0 0-128 16,0 0 0-16,0 0 0 0,0 0 0 0,0 0 0 0,53 47-256 0,-43-45-64 16,0-2-16-16,0-2 0 15,0-1-496-15,1-1-112 0,2-2-16 0,3-2 0 16,0-1-96-16,0-2-32 0,1 1 0 0,-3-1-11936 0,-1 0-2400 0</inkml:trace>
  <inkml:trace contextRef="#ctx0" brushRef="#br0" timeOffset="6379.39">14678 4993 911 0,'-7'-41'0'0,"2"20"0"0,1-2 0 0,1 8 0 16,1 6 4080-16,0 4 720 0,-1-1 160 0,-1-4 32 16,-2-4 832-16,-2-2 192 0,0 2 16 0,0 6 16 15,3 5-3904-15,-1 7-784 0,3 8-144 0,2 5-48 16,2 5-432-16,1 9-96 0,2 10 0 0,0 9-16 0,2 10-112 0,-2 5 0 31,0 2-16-31,1-5 0 0,-1-11-320 0,0-3-176 16,-1-6 192-16,-3-42-192 0,8 65 176 0,-8-65-176 0,10 50 160 0,-10-50-160 0,0 0 256 0,0 0-32 15,27 65-16-15,-27-65 0 0,0 0-208 0,0 0 0 16,0 0 0-16,0 0-160 16,0 0-592-1,0 0-112-15,0 0-32 0,0 0 0 0,0 0-256 0,55 1-48 0,-53-11-16 0,-4-3-18368 0</inkml:trace>
  <inkml:trace contextRef="#ctx0" brushRef="#br0" timeOffset="6506.39">14504 5215 40543 0,'3'-6'1792'0,"0"3"384"0,2 1-1744 0,0-1-432 0,-1 1 0 0,-1 1 0 16,2-2 976-16,7-3 112 0,6-1 32 0,7-4 0 31,8 0 32-31,1-2 0 0,0 0 0 0,-2 2 0 16,-1 0-864-16,2-1-160 0,2 1-128 0,-1 1-14416 15,-3 3-2976-15</inkml:trace>
  <inkml:trace contextRef="#ctx0" brushRef="#br0" timeOffset="13380.95">15766 4976 27647 0,'0'-3'2448'0,"0"2"-1952"0,1 1-496 0,-1 0 0 0,0 1 432 0,0 1-16 16,0-1 0-16,-1 3 0 0,2 3 1952 0,-1 3 384 15,-1 6 64-15,1 4 32 0,1 2-1648 0,-1 2-336 16,1 3-64-16,1 1-16 0,-1 3-416 0,-1-31-96 15,7 58-16-15,-7-58 0 0,12 48-16 0,-12-48-16 0,0 0 0 0,15 57 0 16,-15-57 0-16,0 0 0 0,0 0 0 0,0 0 0 16,24 58-16-16,-20-53 0 0,1 0 0 0,-1-2 0 15,0-1-208-15,-1-2 144 0,0-1-144 0,0-2 128 16,-1-1-352-16,1-3-80 0,1 0-16 0,1-2 0 31,-1-1-1056-31,-1-1-224 0</inkml:trace>
  <inkml:trace contextRef="#ctx0" brushRef="#br0" timeOffset="13586.97">15609 4992 29487 0,'3'-6'1296'0,"-2"5"288"16,2-1-1264-16,0 1-320 0,-1-1 0 0,1 2 0 0,0-1 1168 0,6 0 176 15,3-1 48-15,8-1 0 0,4-2 480 0,3-1 112 16,0 0 0-16,2-1 16 0,1-1-1168 0,3-1-256 15,-1 1-32-15,1-2-16 0,0 1-176 0,0 1-32 16,-3 4-16-16,-5 0 0 0,-1 1-176 0,-4 1-128 16,-3 2 144-16,-3 0-144 0,-1 2 0 0,-3-1 0 15,-1 2-128-15,0 0 128 16,-2 0-848-16,-1-1-64 0</inkml:trace>
  <inkml:trace contextRef="#ctx0" brushRef="#br0" timeOffset="13887.4">16048 5379 18431 0,'3'5'816'0,"-2"-2"160"0,2 1-784 0,0-1-192 0,-2-1 0 0,1-1 0 0,1 2 1808 0,1 1 320 16,4 2 64-16,-8-6 16 0,0 0 1008 0,0 0 208 16,0 0 32-16,68 28 16 0,-68-28-2064 0,0 0-400 15,44 0-96-15,-30-3-16 0,0-1-384 0,-1-2-64 16,0-1-32-16,1-1 0 0,-2-1-96 0,0 1-32 15,-1-3 0-15,-1-1 0 0,1 0 32 0,-2-3 16 16,-2 1 0-16,-2-1 0 0,0-1 64 0,-5 1 16 16,-3-1 0-16,-4 2 0 0,-3 1-16 0,-3 2 0 15,-4 1 0-15,-3 3 0 0,-1 1-208 0,-1 5-64 0,-2 1 0 16,-2 1 0-16,1 4-128 0,-1-1 0 0,2 2 144 16,2 1-144-16,2-2 0 0,2 2 0 0,3 0 0 0,4 0 0 15,1 1 0-15,3 0-320 0,3-1 64 0,3 2 16 31,2 0-704-31,2 0-144 0,-3-9-16 0,0 0-19360 0</inkml:trace>
  <inkml:trace contextRef="#ctx0" brushRef="#br0" timeOffset="14140.9">16513 5252 35007 0,'0'0'1552'0,"0"0"320"0,1 1-1488 0,1-1-384 15,-1 1 0-15,0 1 0 16,1-1 1488-16,1 4 240 0,2 0 32 0,-5-5 16 16,0 0-720-16,0 0-144 0,0 0-16 0,58 61-16 0,-58-61-320 0,0 0-64 15,0 0-16-15,60 48 0 0,-60-48-192 0,0 0-32 16,0 0-16-16,0 0 0 0,66 40-240 0,-66-40 0 16,0 0 128-16,0 0-128 0,0 0 0 0,0 0-256 15,0 0 48-15,0 0 16 16,59 12-864-16,-53-12-160 15</inkml:trace>
  <inkml:trace contextRef="#ctx0" brushRef="#br0" timeOffset="14333.13">16737 5242 31327 0,'-7'-2'1392'0,"5"1"272"15,-1 1-1328-15,0 0-336 0,0 0 0 0,0 1 0 0,0 2 2176 0,-1 1 352 0,-3 3 80 0,-1 3 16 16,-2 4-1184-16,-2 2-224 0,1 0-64 0,1-1 0 15,-1 1-544-15,1-1-112 0,2 1-32 0,-1-2 0 16,1-1-336-16,2-2-128 0,2-1 0 0,1-3 144 16,1 0-384-16,2-1-80 0,2-2 0 0,1-1-13344 15,1-2-2656-15</inkml:trace>
  <inkml:trace contextRef="#ctx0" brushRef="#br0" timeOffset="14520.47">16877 5294 33167 0,'0'1'2944'0,"0"1"-2352"15,0 1-464-15,0-1-128 16,2 0 960-16,-2 1 160 0,0 2 32 0,0 5 16 16,0 3 256-16,1 3 48 0,2-1 16 0,0 1 0 0,0-2-912 0,-1 0-176 0,-2-14-32 0,0 0-16 15,0 0-352-15,12 51-320 0,-9-41 64 0,-1-2-19072 16</inkml:trace>
  <inkml:trace contextRef="#ctx0" brushRef="#br0" timeOffset="14869.51">17212 5297 23951 0,'7'-9'1056'0,"-3"4"224"0,1 0-1024 0,-3 1-256 16,1 1 0-16,-1 1 0 0,-1-1 2432 0,2-3 416 16,3-4 96-16,-1-3 0 0,-1 1-720 0,-1-1-160 15,-3 3-16-15,-3 3-16 0,-1 1-1280 0,-4 2-256 16,-2 3-48-16,-3 2-16 0,0 2-160 0,-2 1-16 16,-1 3-16-16,1 0 0 0,-2 0 48 0,1 5 16 15,2 0 0-15,1 1 0 0,5 1 64 0,0 2 16 16,2 1 0-16,3 1 0 0,3-1-128 0,0-17 0 0,0 0-16 0,0 0 0 15,34 71 16-15,-34-71 16 0,0 0 0 0,49 46 0 16,-49-46 112-16,0 0 32 0,55 30 0 0,-55-30 0 16,0 0-32-16,67 13-16 0,-67-13 0 0,42-2 0 15,-23 0-160-15,0-3-16 0,0-2-16 0,-1-1 0 16,0-1-176-16,-2 1 0 0,0-1 0 0,-4 1 0 16,0 1-1008-16,-4 0-80 0,-1 1 0 0,-4 2-20912 15</inkml:trace>
  <inkml:trace contextRef="#ctx0" brushRef="#br0" timeOffset="17722.31">12313 4610 20271 0,'-1'-1'1792'0,"-1"1"-1424"0,4 1-368 0,-2 2 0 0,1 0 320 0,0 1-16 0,1 5 0 0,-1 5 0 15,1 10 1216-15,-1 8 240 0,0 15 48 0,1 7 16 0,-1 1-16 0,1 7 0 16,1 11 0-16,-1 8 0 0,3 6-864 0,-3 4-176 16,1-5-48-16,2 4 0 15,0 8-448-15,2-3-80 0,3-5-32 0,-1-15 0 0,-2-14-32 0,-2-8-128 16,2 0 192-16,-2-4-64 0,-1-1 320 0,0-4 64 15,-4-44 16-15,13 79 0 0,-13-79-160 0,18 63-48 0,-18-63 0 0,0 0 0 16,41 71-80-16,-41-71-32 0,0 0 0 0,67 38 0 16,-67-38-64-16,60 13-16 0,-60-13 0 0,75 1 0 15,-34-3-128-15,3-3 192 0,5-3-192 0,9-3 192 16,10-4-192-16,4 0 128 0,3-2-128 0,3-1 128 16,4-1-128-16,-3 2 0 0,-6 2 0 0,6-2 0 15,9 1 0-15,-3 1 0 0,-6 3 0 0,5 2-176 16,4 2 0-16,5 1 0 0,2 1 0 0,-3 2 0 0,-3 3 176 15,-4-1 0-15,-2 4-144 0,-4-2 144 0,-10 1 0 0,-2-1 0 16,0 0 0-16,-2 1 0 0,-2-1 0 0,-3 2 0 16,-2-2 0-16,-6-2 0 0,-4 2 0 0,-2-2 0 15,-1-3 0-15,-7 0 128 16,-3 1 64-16,-5-2 0 0,-3 0 0 0,-5-1 0 0,-3 0 64 0,-5-1 0 16,-3-1 16-16,-4-1 0 0,-2-1 96 0,-4-2 16 15,0-1 0-15,-2-1 0 0,0-4 64 0,-1-3 0 16,-2-2 16-16,1-5 0 0,-1-2-240 0,0-4-48 15,-3-5-16-15,-1-3 0 0,1 2-32 0,0-3-128 16,-1-10 192-16,-2-5-64 0,0-6 32 0,0-6 0 16,-2-5 0-16,-1-3 0 0,-1 2-32 0,-2 0-128 0,1 2 192 0,-2-3-64 15,-5-1 0-15,3-1 0 0,-4 3 0 0,-1 1 0 16,1 4 112-16,1 3 16 0,3 9 0 0,-2 0 0 16,-1 2 0-16,-4 4 16 0,1 7 0 0,-3 6 0 15,1 8 48-15,-4 4 16 0,-2 5 0 0,-5 7 0 16,-2 3-144-16,-8 4-48 0,-7 5 0 0,-5 3 0 15,-4 5-144-15,-8 5 0 0,-7 2 0 0,-6 5 0 16,-5 3-336-16,-8 3 48 0,-5 7 16 0,1 1 0 16,2-4-48-16,0 0-16 0,-3 5 0 0,-3 3 0 15,0 3-304-15,1 0-64 0,9-4-16 0,13-2 0 16,12-6-496-16,5 3-80 0</inkml:trace>
  <inkml:trace contextRef="#ctx0" brushRef="#br0" timeOffset="18245.29">15523 4158 9215 0,'-15'26'192'0,"6"-7"64"0,-1 1 0 0,4-1 0 0,3-5-256 0,0 1 0 0,2 5 0 0,-2 7 0 0,-5 32 1872 0,-1 33 336 0,1 5 64 0,2 16 16 0,2 16 288 0,4 9 64 16,4 5 16-16,6-3 0 0,4-9-1184 0,4-9-224 15,6-12-48-15,2-10-16 0,-1-11-256 0,2-7-48 16,-1-8-16-16,-5-9 0 0,-6-12 192 0,2 0 32 16,-17-53 16-16,36 93 0 0,-36-93-192 0,36 69-32 15,-36-69-16-15,0 0 0 0,65 55-288 0,-65-55-48 16,54 2-16-16,-19-14 0 0,2-5 0 0,11-12-16 16,13-15 0-16,8-12 0 0,6-9-64 0,7-8-16 15,5-3 0-15,7 0 0 0,3 0-288 0,2 1-128 16,-9 4 0-16,2 2 128 0,1 0-128 0,6 4 0 0,6 4 0 0,-1 7 0 15,-3 9 0-15,-1 3 0 0,2 3 0 0,-1 6 0 16,0 3 0-16,-4 4-144 0,-5 5 0 0,-4 7 0 31,-7 7-336-31,0 4-64 0,-2 6-16 0,-5 6 0 16,-5 5-80-16,-8 4 0 0,-6 5-16 0,-55-23 0 0,89 41-112 16,-89-41 0-16,72 24-16 0,-72-24 0 0,72 4-704 0,-31-10-144 0,5-4-32 15,-1-9-14048-15</inkml:trace>
  <inkml:trace contextRef="#ctx0" brushRef="#br0" timeOffset="25442.37">6154 6266 18655 0,'-14'-6'400'0,"5"1"96"0,2 0 16 0,4 4 16 0,2 0-528 0,2-1 0 0,1 1 0 0,-1-2 0 0,3-1 336 0,5-3-32 16,4-5-16-16,2 0 0 0,6-5 800 0,5-4 176 16,5-8 16-16,6-5 16 0,8-5 32 0,6-9 0 15,5-6 0-15,8-5 0 0,5-1-288 0,4-5-48 16,7 0-16-16,-1-2 0 16,-3 4-464-16,9-4-80 0,11-8-32 0,7-2 0 0,10 0-256 0,3-1-144 0,0 0 160 0,-6 8-160 15,-7 8 0-15,13-3 128 0,12-3-128 0,8 3 0 16,-2 4 0-16,2 6 0 0,1 7 0 0,-2 7 0 15,-8 6-128-15,-1 4 128 0,-1 5 0 0,-1 3 0 16,2 2 0-16,-6 7 0 0,-3 3 0 0,9 5 0 16,6 6 0-16,1 3 0 0,-3 4 0 0,-1 4 0 15,-1 4 0-15,2 3-128 0,-1 3 128 0,2 3 0 16,3 2-144-16,-4 0 144 0,-4 3 0 0,-5-4-144 16,-2 1 144-16,-3-1 0 0,-4 2 128 0,-8-5-128 15,-12 0 224-15,4-1-32 0,3 1 0 0,-4 2 0 0,-6 2 128 0,-13-5 32 31,-13-4 0-31,0 0 0 0,2 1-16 0,-3 2 0 0,-3 1 0 0,-7 0 0 0,-52-21-160 0,85 43-48 32,-85-43 0-32,59 39 0 0,-59-39-880 0,0 0-176 0</inkml:trace>
  <inkml:trace contextRef="#ctx0" brushRef="#br0" timeOffset="27403.83">6196 5988 12895 0,'-17'-3'1152'0,"6"3"-928"0,3 1-224 0,2-1 0 0,4 2 624 0,2-4 80 0,0 2 0 0,0-1 16 16,0-1 1136-16,2 0 240 0,4-5 32 0,3-5 16 15,7-3 112-15,7-6 32 0,6-5 0 0,9-5 0 16,8-7-1136-16,6-6-208 0,6-4-48 0,5-3-16 15,0 2-496-15,9-8-80 0,8-8-32 0,8-4 0 16,5 1-272-16,4-2-192 0,5-3 16 0,3 0 16 16,-8 5-256-16,13-8-48 0,13-6-16 0,10-4 0 0,5-3 64 0,5 0 16 15,4-2 0-15,-6 8 0 0,-12 8 208 0,18-4 32 16,19-6 16-16,11-1 0 0,7 4 144 0,-4 4 0 16,-10 8 0-16,1 5 128 0,5 0 272 0,11-2 64 15,6 2 16-15,5 8 0 0,4 1-160 0,2 10-16 0,1 5-16 16,-3 4 0-16,-3 7-288 0,-6 5 0 0,-2 7 0 0,1 4 0 15,2 2 0-15,-2 7 0 0,1 3 0 0,-6 5 0 16,-6 5-144-16,4 2 144 0,4 3-128 0,6 1 128 16,3 3-192-16,-12 3 64 0,-14 4 0 0,-1 3 0 15,3 2 288-15,-11 4 64 16,-17-2 16-16,-3 7 0 0,-4 5 240 0,-19-5 48 0,-17-4 16 0,0 5 0 16,-1 6-80-16,-6 3-16 0,-6 2 0 0,-9-1 0 15,-8 1-48-15,-14-4-16 0,-59-46 0 0,89 72 0 16,-89-72-128-16,55 60-16 0,-55-60-16 0,46 73 0 15,-46-73-224-15,35 84-192 0,-35-84 48 0,18 89-17520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3T19:21:51.6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3-03T19:22:01.633"/>
    </inkml:context>
  </inkml:definitions>
  <inkml:trace contextRef="#ctx0" brushRef="#br0">4558 8648 7359 0,'-2'-4'656'0,"1"-1"-528"0,1 1-128 0,0 1 0 0,0 1 1072 0,-2-3 176 15,1-3 32-15,-2-3 16 0,-1-2 1712 0,-2 1 352 16,2 3 64-16,0 2 16 0,1 1-400 0,0 2-80 16,0 1-16-16,2 1 0 0,-1 2-1088 0,2 2-240 15,0 1-32-15,2 2-16 0,-1 2-848 0,1 6-160 16,-1 4-48-16,1 3 0 15,0-2-192-15,1 5-32 0,1 4-16 0,1 1 0 0,0 2-112 0,0 1-32 16,0-2 0-16,1-2 0 0,0 0-128 0,1-3 0 0,-2-1 0 0,1-2 0 16,-2-3 0-16,0-2 0 0,1-1 0 0,-1-3 0 15,-1-1 144-15,-2-3-144 0,0 1 160 0,1-2-160 16,-2-1 144-16,0-2-144 0,0-1 128 0,0-2-128 16,0 0 0-16,0-2 0 0,0-3 0 0,0 0 0 31,0-4-400-31,0 0-64 0,0-2-16 0,0-3 0 0,-2 1-944 0,1-2-192 0</inkml:trace>
  <inkml:trace contextRef="#ctx0" brushRef="#br0" timeOffset="252.79">4227 8663 17503 0,'1'-9'1552'0,"2"3"-1232"16,2 0-320-16,-1 1 0 0,0-1 1824 0,0 2 304 15,3-3 64-15,5-3 16 0,5-4 976 0,7-8 192 16,5-3 32-16,0 1 16 0,-1 1-1712 0,0 1-352 16,-1-1-64-16,-2 2-16 15,-1 3-656-15,-3 1-144 0,1 1-32 0,-4 2 0 0,0 1-192 0,-3 3-32 16,-3 2-16-16,-2 2 0 0,-3 2-208 0,0 1 0 16,-1 0 128-16,-3 2-128 15,1 0-208-15,-3 1-96 0,1 1-16 0,-2 0 0 16,0 2-672-16,0 0-144 0,-2 0-16 0,1 2-17120 15</inkml:trace>
  <inkml:trace contextRef="#ctx0" brushRef="#br0" timeOffset="670.41">4668 8669 11055 0,'4'1'480'0,"-3"1"112"0,2-1-464 0,-1 1-128 0,-1-1 0 0,1 1 0 15,-1-1 1392-15,2 2 256 0,0 4 48 0,1 0 16 0,0 3 1616 0,-1 0 320 16,-2 0 64-16,2-1 0 0,-1 1-1376 0,-1 0-288 31,0 0-48-31,2 0-16 0,-1 1-864 0,-1-1-176 0,2-1-48 0,0 1 0 0,1-2-512 0,0 1-96 16,0-2-32-16,2 0 0 0,1 0-256 0,0-2 128 16,2 0-128-16,-1-3 0 0,1 1 128 0,0-4-128 15,3-1 0-15,-1-2 0 0,2-1 224 0,-2-3-64 16,0-1-16-16,1-1 0 15,0-4 128-15,1-1 32 0,0 1 0 0,-2-1 0 0,-1-1 0 0,-2 1 0 0,0-1 0 0,-3 1 0 32,1 1-64-32,-5-3-16 0,-2 1 0 0,-5 0 0 15,-1 4 16-15,-1-2 0 0,-4 1 0 0,-2 0 0 16,0 2 16-16,-3 1 16 0,2 0 0 0,-4 2 0 16,2 2-32-16,0 0-16 0,2 4 0 0,-1 0 0 15,1 4-32-15,1 0 0 0,-1 3 0 0,1 3 0 16,2 2-16-16,-2 1-16 0,2 3 0 0,2 2 0 15,2-2-160-15,-1 2 0 0,4-2 0 0,0 0 0 16,4 0-208-16,0-1-128 0,3-1-32 0,3 1 0 16,0-3-608-16,-5-10-128 0,0 0-32 0,0 0-19232 15</inkml:trace>
  <inkml:trace contextRef="#ctx0" brushRef="#br0" timeOffset="948.88">4843 8546 18431 0,'1'-3'1632'0,"1"1"-1312"0,2-1-320 0,-1 1 0 0,0 1 2112 0,-2 1 336 0,2 0 80 0,3-2 16 16,2 2 784-16,-8 0 144 0,0 0 48 0,0 0 0 16,0 0-2224-16,75 12-432 0,-75-12-96 0,0 0 0 15,0 0-416-15,59 25-80 0,-59-25-16 0,0 0 0 16,0 0-112-16,0 0-16 0,71 24-128 0,-71-24 192 15,0 0-192-15,0 0 144 0,0 0-144 0,61 6 128 16,-51-6-128-16,-2-2 0 0,-1 1 0 0,0 1 0 16,-3-1 0-16,1 1-224 0,-3-2 48 0,0 2 16 31,-2-1-256-31,0 1-48 0,-2 0-16 0,0 1-12256 0,-3-1-2432 0</inkml:trace>
  <inkml:trace contextRef="#ctx0" brushRef="#br0" timeOffset="1187.19">4984 8457 911 0,'-4'-3'0'0,"1"2"0"15,2 0 0-15,1 1 0 0,0 0 5600 0,0 0 1040 0,0 1 208 0,0 0 32 16,0 4-2400-16,1 0-496 16,1 5-80-16,-1 1-32 0,0 4-2304 0,1-1-464 15,-2 3-80-15,0 1-32 0,-2 0-384 0,2-1-80 0,-1 0-16 0,1-3 0 16,-1 1-160-16,1-4-32 0,0 0-16 0,1-2 0 15,0-1-160-15,1-1-16 0,-1-1-128 0,1-1 192 16,-1 0-448-16,0-2-80 0,-1-1-32 0,0 1 0 31,2-1-560-31,-1-2-112 0,1 1-32 0,-1-1-17984 0</inkml:trace>
  <inkml:trace contextRef="#ctx0" brushRef="#br0" timeOffset="1441.13">5199 8300 36863 0,'-6'-1'1632'0,"5"0"336"0,-1-1-1584 0,1 2-384 15,0 0 0-15,-1 2 0 0,-1-1 1232 0,2 0 176 16,-2 2 16-16,-1 4 16 0,1 2-320 0,2 2-64 16,1 2-16-16,0-1 0 0,0 3-480 0,1 0-112 15,1 1 0-15,0-1-16 0,0 1-112 0,1-2 0 16,-1 1-16-16,1-2 0 0,0 0-128 0,0-3-32 15,0 0 0-15,-2-2 0 0,2-2-144 0,-2-1 128 0,-1-2-128 0,2 0 128 16,-1 0-128-16,-1-3 0 0,0 1-192 0,0-1 192 31,0 0-896-31,0 0-64 0,0-1-16 0,0-1-19760 0</inkml:trace>
  <inkml:trace contextRef="#ctx0" brushRef="#br0" timeOffset="1773.63">5450 8206 24879 0,'2'-12'1088'0,"-1"5"256"0,1 0-1088 0,-2 0-256 16,-2 4 0-16,1 1 0 16,-1-1 2048-16,0-2 368 0,-1-2 64 0,-3 0 16 0,-2 5-544 0,-2 0-96 15,-3 6-32-15,0 5 0 0,1 2-1216 0,-4 5-240 16,3 2-48-16,-1 3-16 0,2 2-176 0,2 2-128 15,1 2 192-15,2-1-192 0,4-5 240 0,0 0-64 0,3-1-16 0,2-3 0 16,3-2 160-16,-5-15 16 0,0 0 16 0,0 0 0 31,46 45 128-31,-46-45 32 0,0 0 0 0,0 0 0 16,80 12 96-16,-80-12 32 0,0 0 0 0,71-13 0 16,-71 13-192-16,42-14-16 0,-42 14-16 0,51-24 0 15,-27 10-240-15,-3 0-48 0,-1-1-128 0,-3 1 192 16,-3 3-400-16,-4 0-96 0,-3 1-16 0,-4 1 0 15,0 4-784-15,-6 0-176 0,-1 3-16 0,-5 0-18992 16</inkml:trace>
  <inkml:trace contextRef="#ctx0" brushRef="#br0" timeOffset="3516.53">5932 8628 4607 0,'0'-1'400'0,"0"-1"-400"0,0-1 0 0,-1 2 0 0,1 0 1728 0,-2-2 272 15,-1-1 48-15,-1-3 16 0,-3-2 1392 0,-1 1 256 16,-4 0 64-16,1 4 16 0,0 1-704 0,-3 2-144 15,0 4-16-15,-1 1-16 0,1 2-1280 0,2 2-256 16,-1 1-48-16,0 1-16 16,3 1-768-16,3-1-160 0,2 1-16 0,2-1-16 0,1 1-208 0,2 1-144 15,2-3 192-15,2 1-192 0,2 2 0 0,1-4 0 16,1 1 0-16,-8-9 0 0,0 0 0 0,0 0 0 16,0 0 0-16,67 25 0 0,-67-25 128 0,0 0-128 15,0 0 0-15,83 6 0 0,-83-6 0 0,0 0 0 16,71 11 0-16,-71-11 0 0,0 0 0 0,0 0 0 0,63 27 0 0,-63-27 0 15,0 0 0-15,0 0 0 0,21 39 0 0,-22-27 0 16,-1-2 128-16,-2-1-128 0,-4 3 0 0,-4-1 0 16,-2 3 128-16,-1-1-128 0,-4-2 0 0,1 1 0 15,0-1 0-15,-4-3 128 0,3 1-128 0,0-2 0 16,2-2 192-16,3 0-64 0,2-2 0 0,-1-2-128 16,3 0 0-16,0-1 0 0,3 0 0 0,3 0 0 15,1-1 0-15,3 0-320 0,1-1 32 0,4 1 16 16,2-2-1168-16,3 0-224 0,-10 3-64 0,0 0-15376 15</inkml:trace>
  <inkml:trace contextRef="#ctx0" brushRef="#br0" timeOffset="3833.32">6141 8836 14735 0,'0'-2'1312'0,"0"0"-1056"15,2-1-256-15,-1 1 0 0,0-1 2368 0,1 1 400 16,2-5 96-16,2-6 16 0,2-3 736 0,1-2 160 15,1 0 16-15,-2 1 16 0,2-2-2208 0,-2 2-448 0,1 0-96 0,-2 2-16 16,0 2-464-16,-1 2-112 0,-4-2-16 0,0 3 0 16,-1 0-128-16,-2 2-16 15,-1-1-16-15,0 2 0 0,-3 0-80 0,0 3-16 0,-1 0 0 0,-1 2 0 16,-1 1-64-16,-1 2-128 16,-1 4 176-16,0-1-176 0,-1 3 128 0,1 1-128 0,2 4 0 15,-1-1 0-15,4 2 0 0,-1-1 0 0,2 4 0 0,1-2 0 16,1 0 0-16,2 0 0 0,2 0 0 0,-1-1 0 15,3-2 0-15,1-1 0 0,-1 0 0 0,2-3 0 16,-1 0-160-16,-5-7 160 16,0 0-160-16,0 0 160 0,0 0-192 0,0 0 48 0,0 0 16 0,71 13 0 15,-61-16-256-15,0 2-64 0,0-2 0 32,-1-1 0-32,1 1-688 0,-1-1-144 0</inkml:trace>
  <inkml:trace contextRef="#ctx0" brushRef="#br0" timeOffset="4184.46">6312 8485 25791 0,'-4'-8'1152'0,"2"4"224"0,2-1-1104 0,0 1-272 0,0 1 0 0,0 3 0 16,0 0 2496-16,0-1 432 0,2 0 80 0,-1 2 32 16,4 2-1136-16,-1 2-240 0,1 4-32 0,0 1-16 15,2 3-944-15,0 1-192 0,1 0-32 16,1 3-16-16,-9-17-160 0,0 0-16 0,29 52-16 0,-29-52 0 15,0 0-240-15,0 0 0 0,37 45 128 0,-31-39-128 16,-1-2 0-16,1-2 0 0,0-1 0 0,-1-2 0 16,1-2 0-16,-2-3 128 0,2 0-128 0,-2-1 0 15,0-1 224-15,1-2-48 0,0-1-16 0,-2-1 0 0,0 0 0 0,-2 0 0 16,1 0 0-16,-2-2 0 0,0-2 48 0,-2-1 16 16,1 4 0-16,-2-4 0 0,-1-2 96 15,0-4 0-15,-1 3 16 0,1 3 0 0,1 6-64 0,2-2-16 16,-2-1 0-16,2 0 0 0,-1 1-112 0,1 1-16 15,1 3-128-15,0 2 192 0,0 1-192 0,0 2 0 16,1 3 0-16,1-1 0 16,1 4-816-16,1 1-48 0,-1 2-16 0,1 1 0 15,0 2-400-15,0 1-96 0,2 3-16 0,0 1-17856 0</inkml:trace>
  <inkml:trace contextRef="#ctx0" brushRef="#br0" timeOffset="4502.71">6557 8494 11055 0,'2'0'480'0,"0"-2"112"0,-1 1-464 0,2 0-128 15,-2-1 0-15,1 1 0 0,1-2 2816 0,1-1 528 0,3-3 112 0,1-2 32 16,4-2 304-16,-1-2 64 0,2 0 16 0,-1 1 0 16,1-2-2080-16,-2 1-432 0,2-1-80 0,-3 3 0 15,0-1-624-15,-2-1-112 0,2 1-32 0,-1-1 0 16,-2-1-176-16,-1 1-32 0,-4 2-16 0,-2 1 0 16,-1 0-112-16,-3 3-32 0,-2 0 0 0,-2 1 0 0,-1 2-144 0,-2 0 160 15,-2 2-160-15,0 1 160 0,-1 2-160 0,0 2 0 16,0 2 0-16,1 2-176 0,-1 0 176 0,1 3-192 15,2 2 192-15,0 0-192 0,2 0 192 0,4 1-128 16,-1 0 128-16,2 1-128 0,2 1 128 0,4 1 0 16,1-1 0-16,1 0 0 0,3-3 0 0,0 0 0 15,-7-12 0-15,0 0-128 0,0 0 128 0,0 0 0 0,59 29 0 0,-59-29-128 16,0 0 128-16,0 0 0 0,60-7-144 0,-60 7 144 16,0 0-256-16,43-15 32 0,-27 6 0 0,0 1 0 31,-2-1-464-31,-2-1-80 0</inkml:trace>
  <inkml:trace contextRef="#ctx0" brushRef="#br0" timeOffset="4899.8">6821 8088 9215 0,'1'-5'816'0,"0"2"-656"0,2 0-160 0,-1 2 0 0,-1-1 2496 0,-1 2 480 16,2 2 96-16,0-1 0 0,3 1 1024 0,2 2 208 15,0 1 48-15,-2 4 0 0,2 2-2304 0,1 1-464 16,-1 0-96-16,0 2-16 0,-2 2-928 0,1-2-192 16,0 2-32-16,1-1-16 0,-2-1-160 0,1-1-16 15,-2-3-128-15,0 0 192 0,-1-3-192 0,0 0 0 16,0-3 0-16,-2 0 0 0,1-1 144 0,-4-1-144 0,2-1 128 0,0 0-128 31,-1-2 128-31,-2 1-128 16,2-1 0-16,-4-1 128 0,3-1-128 0,-1-1 0 15,-1 0 0-15,-1 0 0 0,2-2 128 0,1 0-128 0,0-1 0 0,-1-1 128 16,2 1-128-16,1-2 192 0,-1 1-192 16,-1-1 192-16,2 1-32 0,2-1 0 0,0 1 0 0,1 1 0 15,0 1 32-15,0 2 0 0,3 0 0 0,-2-1 0 16,0 4-64-16,2-2 0 0,-1 0 0 0,1 1 0 16,0 0-128-16,-1 1 192 0,2-1-192 0,-1-1 192 15,0 1-192-15,-2-1 0 0,2 0 0 0,-1-1 0 16,-1 0 0-16,1-2 0 0,-1 2 0 0,0-2 0 0,0 0 0 0,1 1-272 15,-3 0 64-15,3 0 16 16,-1-1-736-16,-1 2-144 0,0 1-16 0,-2 2-17920 16</inkml:trace>
  <inkml:trace contextRef="#ctx0" brushRef="#br0" timeOffset="5248.42">7035 8074 11055 0,'6'-3'240'0,"-3"2"48"0,0 0 16 0,-2-1 16 0,1 1-320 0,0-1 0 0,1 1 0 0,1-2 0 16,3-1 2304-16,3-3 416 0,2 0 80 0,-1 0 16 16,0 0 560-16,1 0 112 0,-3 0 32 0,0-1 0 15,-1 1-1376-15,1 0-272 16,-1-1-48-16,-1 1-16 0,0 0-1104 0,-1 0-208 0,0 0-48 0,-3-2-16 16,1 1-240-16,-3-2-32 0,2 1-16 0,-3 1 0 15,0 1-144-15,-3 0 160 0,0-2-160 0,-1 2 160 16,-1 0-160-16,-1 1 0 0,-3 2 144 0,0 0-144 15,-1 3 0-15,-2 1 144 0,1 2-144 0,1 3 0 16,-1 2 128-16,1 1-128 0,1 2 0 0,2 4 0 16,2 0 0-16,1 3 0 0,1 2 128 0,1-1-128 15,2 3 0-15,2-1 0 0,-1 0 0 0,2 0 0 0,1 1 128 16,2-4-128-16,-1-2 0 0,3-3 0 0,-1-3 0 0,-7-9 0 16,0 0 0-16,0 0 0 0,0 0 0 0,0 0 0 15,63 17-128-15,-63-17 128 16,0 0-480-16,47-18 0 0,-30 7 0 0,1-1-18192 0</inkml:trace>
  <inkml:trace contextRef="#ctx0" brushRef="#br0" timeOffset="5502.78">7396 7422 39615 0,'-2'4'3520'0,"2"-1"-2816"0,2 0-560 0,-1-2-144 15,0 2 0-15,1 1 0 0,-1 4 0 0,4 7 0 16,-5-15 784-16,0 0 128 0,29 62 32 0,-29-62 0 16,31 49-368-16,-31-49-80 0,34 52-16 0,-34-52 0 15,35 48-320-15,-35-48-160 0,0 0 160 0,43 58-160 16,-43-58 0-16,0 0 0 0,31 47 0 0,-31-47 0 0,0 0 0 0,0 0 0 16,0 0-128-16,0 0 128 0,0 0-384 0,0 0 48 15,0 0 0-15,0 0 0 16,0 0-768-16,0 0-160 0</inkml:trace>
  <inkml:trace contextRef="#ctx0" brushRef="#br0" timeOffset="5678.04">7287 7756 18431 0,'1'0'1632'0,"1"0"-1312"0,0-1-320 0,1 0 0 15,0-1 1136-15,1-1 144 0,5-1 48 0,5-3 0 16,9-3 1792-16,3-4 352 0,1 1 80 0,2-1 16 15,0 0-2064-15,-2 0-416 0,0 3-64 0,-3-1-32 16,-24 12-864-16,41-17-128 0,-41 17 0 0,34-11-17616 16</inkml:trace>
  <inkml:trace contextRef="#ctx0" brushRef="#br0" timeOffset="6025.47">7752 7600 18431 0,'0'-5'816'0,"0"3"160"0,0-3-784 0,0 2-192 15,0 2 0-15,0 1 0 0,0-1 2624 0,-2-1 464 16,2 1 112-16,-1-2 0 0,-1 3-368 0,1 3-80 0,-2 2 0 0,0 1-16 16,2 4-1808-16,-1 0-352 0,1 0-80 0,1 0-16 15,1 1-288-15,2-3-64 0,0 2-128 0,3-1 192 16,-6-9-192-16,0 0 0 0,0 0 0 0,0 0 0 15,0 0 0-15,0 0 0 0,63 24 0 0,-51-28 0 16,-1-2 176-16,2-1-176 0,4-3 192 0,-3-1-192 16,-2-2 240-16,0 0-64 0,-1 1-16 0,-1-3 0 15,-2 0 48-15,1-1 16 0,-3 2 0 0,-4-1 0 16,0 1 96-16,-4-2 32 0,0 0 0 0,-6 2 0 16,1-1-16-16,-2 1 0 0,-1 2 0 0,-3 1 0 0,-1 3-80 0,-2 2 0 15,1 3-16-15,-1 2 0 0,1 4-240 16,-2 2 144-16,1 4-144 0,-1 2 128 0,3 2-288 0,1-1-64 15,5 0-16-15,4 0 0 16,1 0-480-16,3-1-112 0,3 0 0 0,1-1-12432 16,-4-10-2480-16</inkml:trace>
  <inkml:trace contextRef="#ctx0" brushRef="#br0" timeOffset="6263.71">8014 7389 32255 0,'-2'-3'1424'0,"0"2"304"0,2-1-1392 0,-1 1-336 0,1 0 0 0,-2 1 0 16,2 0 1856-16,0-2 288 0,0 1 64 0,3 1 16 16,1 1-1040-16,3 2-208 0,2 0-32 0,-9-3-16 15,0 0-480-15,0 0-80 16,0 0-32-16,0 0 0 0,73 25-144 0,-73-25-16 0,0 0-16 0,0 0 0 16,0 0-160-16,68 14 0 0,-68-14 0 0,0 0 128 15,0 0-128-15,0 0-176 0,0 0 48 0,61-1 0 16,-53-2-448-16,-2-1-64 0,1 0-32 0,-1-2-12272 15,-1 2-2464-15</inkml:trace>
  <inkml:trace contextRef="#ctx0" brushRef="#br0" timeOffset="6453.35">8194 7237 32255 0,'-3'1'1424'0,"2"-1"304"0,-1 0-1392 0,1 1-336 15,-1 1 0-15,1-1 0 0,1 1 1952 0,0 2 320 16,-2 3 64-16,1 4 16 0,0 3-1248 0,1 3-240 15,0 0-48-15,1 2-16 0,0-1-240 0,1 0-48 16,-1 1-16-16,1-1 0 0,-2 0-336 0,0 1-160 16,0-2 160-16,-2-2-160 0,1-2 0 0,1 0-256 15,0-3 16-15,1-3 16 16,1-2-528-16,1 0-96 0,1-3-32 0,1 0-18192 0</inkml:trace>
  <inkml:trace contextRef="#ctx0" brushRef="#br0" timeOffset="6707.44">8375 7132 12895 0,'2'4'576'0,"-2"-2"112"0,2-1-560 0,-2 2-128 15,0 0 0-15,0-2 0 0,0 3 2848 0,1 2 544 16,-1 4 96-16,3 3 32 0,0 2 80 0,1 2 32 15,0-3 0-15,1-1 0 0,-5-13-2096 0,0 0-432 16,0 0-80-16,0 0 0 0,0 0-528 0,0 0-112 16,42 48 0-16,-36-45-16 0,-2-2-240 0,0-1-128 15,-1 0 160 1,1 0-160-16,0-1-384 0,-1-1-192 0</inkml:trace>
  <inkml:trace contextRef="#ctx0" brushRef="#br0" timeOffset="6980.2">8685 6906 20271 0,'-8'-3'1792'0,"4"2"-1424"0,1-1-368 0,0 2 0 0,0 0 2112 0,0 2 368 16,-2-1 64-16,-2 3 16 0,-6 5-224 0,-3 4-32 15,1 1-16-15,-2 3 0 0,3 0-1264 0,2 0-256 31,3 1-64-31,3 0 0 0,3-1-480 0,3 0-96 16,3-1-128-16,3-2 176 0,-6-14-48 0,0 0-128 16,0 0 192-16,49 42-64 0,-49-42 144 0,0 0 32 15,0 0 0-15,81 16 0 0,-81-16 80 0,0 0 0 16,65-12 16-16,-46 5 0 0,2 0-208 0,-2-1-64 16,-2 1 0-16,-2-2 0 0,-1 2-128 0,-1 0-176 15,-3 0 48-15,-3 3-12848 0,-3 1-2560 16</inkml:trace>
  <inkml:trace contextRef="#ctx0" brushRef="#br0" timeOffset="7468.87">7343 8402 27647 0,'2'6'2448'0,"-2"-1"-1952"0,1 0-496 0,-1-1 0 0,2-1 976 0,-1 4 112 0,2 4 0 0,1 9 16 16,2 7 176-16,2 4 48 0,2 0 0 0,-10-31 0 15,18 55-544-15,-18-55-96 16,20 45-32-16,-20-45 0 0,0 0-400 0,28 47-64 0,-28-47-32 0,0 0 0 16,0 0-160-16,27 44 0 0,-22-36 0 0,-1 0 0 15,-1 1-544-15,-2-1-96 0,0 1 0 0,1-2-16 16,-2 0-1440-16,0-3-272 0,1 1-64 0,-1-4-11536 16</inkml:trace>
  <inkml:trace contextRef="#ctx0" brushRef="#br0" timeOffset="7706.6">7072 8543 26719 0,'3'-4'2368'0,"1"0"-1888"0,2 0-480 0,-2-1 0 15,0 1 960-15,3-2 80 0,5-5 32 0,6-6 0 16,6-4 1216-16,6-7 240 0,5-5 48 0,3-1 16 15,-1 2-1568-15,-2-1-320 0,-1 4-64 0,-1 3-16 16,-5 4-352-16,-4 3-64 0,-3 4-16 0,-3 4 0 16,-2 1-192-16,-5 3 0 0,1 1 0 0,-5 3 0 31,-3 2-1280-31,-1-1-128 0,0 2-48 0,-3 3-16064 0</inkml:trace>
  <inkml:trace contextRef="#ctx0" brushRef="#br0" timeOffset="8087.69">7506 8214 7359 0,'3'6'320'0,"-2"-3"80"0,0-1-400 0,1 1 0 0,-1 0 0 0,2 0 0 0,0 1 2336 0,1 5 384 16,3 3 80-16,-7-12 16 0,19 39 624 0,-19-39 128 16,19 46 16-16,-12-23 16 0,0-1-1104 0,1-2-208 0,-3 1-48 0,2-2-16 15,0-2-1120-15,-1-3-208 0,0 0-64 0,-1-3 0 16,1 0-352-16,-2-2-80 16,0-2-16-16,1-1 0 0,-3-2-128 0,1 0-48 0,-1-1 0 0,-1 0 0 15,1 0-208-15,-4-2 176 16,2 2-176-16,0-3 160 0,0 1-160 0,-1-1 0 0,-1-1 0 0,1-1 0 31,1 1 0-31,-2-3 0 0,1 0 128 0,0-3-128 16,1 1 0-16,-2-1 0 0,2-2 144 0,0-1-144 15,0 2 144-15,0-2-144 0,2-1 192 0,-2-2-192 16,1 2 224-16,0-1-64 0,2 1-16 0,0 0 0 16,1 1-144-16,2 0 192 0,0-1-192 0,1 1 192 15,1 0-192-15,-1 2 0 0,2 0 144 0,-1 1-144 0,1 2 0 0,-2 0 0 16,1 3 0-16,-1 0 128 0,-1 2-128 0,0 2 0 15,-1 0 0-15,1 1 0 0,0 2 0 0,-2 0 0 16,1 1 0-16,0 1 0 0,-1 1 0 0,0 1 0 16,-1 1 0-16,0-2 0 0,1 1 0 0,0-2 0 15,1 0 128-15,0-3-128 0,-1 0 0 0,1 1 0 16,0-4 0-16,1 0 0 0,0 1-144 0,-2-2-112 16,0-2 0-16,-1 2-16 15,1-2-640-15,0-1-128 0</inkml:trace>
  <inkml:trace contextRef="#ctx0" brushRef="#br0" timeOffset="8469.24">7849 8170 18431 0,'1'-1'1632'0,"1"0"-1312"0,-1-1-320 0,1 2 0 0,-2 0 2080 0,1-1 352 15,3 1 64-15,1 0 0 0,2 3 800 0,-7-3 160 16,0 0 16-16,0 0 16 15,0 0-2336-15,46 46-448 0,-46-46-112 0,0 0-16 0,23 47-240 0,-23-47-48 16,0 0-16-16,25 52 0 0,-19-39-272 0,0-3 160 16,-1 1-160-16,1-3 128 0,-2 1-128 0,-1-3 0 15,0-2 0-15,-2-1 0 0,2-1 0 0,-3 0 0 16,0-2 0-16,0 0 0 0,0-2 0 0,0 0 0 16,0-3 0-16,0 0 0 0,-1-1 144 0,1-1-144 15,-2-1 160-15,1-1-160 0,-1-1 224 0,1-1-48 16,0-2-16-16,-1-1 0 0,2 0 80 0,0-2 16 15,0 1 0-15,2 1 0 16,0 1-64-16,0 0 0 0,1 2 0 0,1 0 0 0,0 2 16 0,0 1 0 0,2 1 0 0,0 0 0 16,-1 2-64-16,1 3-16 15,0-1 0-15,-1 0 0 0,-1 1-128 0,4 1 0 0,-1 0 0 0,0 1 0 16,0 0-272 0,1 0-144-16,2 0-32 0,-1 0 0 0,-1 0-528 0,1-2-112 0,-1 2-32 0,-1 0-17984 15</inkml:trace>
  <inkml:trace contextRef="#ctx0" brushRef="#br0" timeOffset="8785.9">8201 8153 12895 0,'1'-2'576'0,"-1"0"112"0,2 1-560 0,0-1-128 16,0 1 0-16,-1-2 0 0,1 2 1936 0,2-4 368 16,3 0 64-16,3-4 0 0,3-1 944 0,-1 1 176 15,2-3 32-15,-1 1 16 16,0 1-1632-16,0-1-336 0,-2-1-64 0,-1 3-16 0,0-1-848 0,-3 0-160 15,0 3-32-15,-3-2-16 0,0 2-256 0,-2 0-48 0,-2 0-128 0,-2 1 192 16,-1 1-192-16,-1-1 144 0,-1 2-144 0,-1 0 128 16,0-1-128-16,1 3 192 0,-4-1-192 15,-1 1 192 1,0 4-192-16,-1-1 0 0,3 2 0 0,-2 1 0 0,1 3 0 0,1 2 0 0,1 1 0 0,1 2 0 16,2 4-144-16,2-2 144 0,1 2 0 0,2-1 0 15,2-1 0-15,1 0-128 16,-4-14 128-16,0 0 0 0,0 0-128 0,0 0 128 0,40 50-192 0,-40-50 192 15,0 0-272-15,0 0 48 0,0 0 16 0,61 15 0 32,-61-15-640-32,0 0-128 0,0 0-32 0,60-11-16064 0</inkml:trace>
  <inkml:trace contextRef="#ctx0" brushRef="#br0" timeOffset="9420.07">8610 7874 26719 0,'-2'-10'1184'0,"0"6"240"0,2-2-1136 0,-1 2-288 16,-1 1 0-16,1 0 0 0,-2 0 2576 0,-1-1 464 16,-2-2 96-16,-2-1 0 0,-2 0-1664 0,-1 2-320 0,-2 3-80 0,0 4-16 15,2 3-736-15,-2 2-128 16,2 3-48-16,1 3 0 0,2 1-144 0,-1 2 0 0,3 0 0 0,2 1 0 16,3 2 0-16,1-1 0 0,3 1 0 0,-1-4 0 15,-2-15-240-15,0 0 32 0,0 0 0 0,27 47 0 16,-27-47-80-16,0 0-16 0,0 0 0 0,0 0 0 15,0 0 304-15,0 0 0 0,64 4-128 0,-56-10 128 16,1 1 0-16,-1-4 176 0,-1 1-32 0,0-2 0 16,-1-2-16-16,0 3 0 0,-2-1 0 0,-1 0 0 15,0-1 0-15,-3-1 0 0,0 1 0 0,0-2 0 0,-2 2 160 0,-1 0 32 16,2 1 0-16,-2 1 0 0,3 2 16 0,-1 3 16 16,-1 0 0-16,1 1 0 0,1 1-96 0,0 1 0 15,0 4-16-15,1 0 0 0,1 0-48 0,0 2-16 16,4 2 0-16,-2 2 0 0,2 1-176 0,1-2 0 15,-7-8 0-15,0 0 0 0,0 0-144 0,0 0-16 16,0 0 0-16,0 0 0 0,72 25-48 0,-62-29-16 16,1-1 0-16,-1-4 0 0,2 2-96 0,-1-3 0 0,0 0-16 15,0-1 0 1,1-2-288-16,0-2-48 0,5-2-16 0,3-3 0 16,6-4-1296-16,-5-1-272 0,-4 1-48 0,-5 1-16 15,-4 2-1904-15,-4-3-384 0,-3 0-80 0,-1-5-16 0,2-2 3472 0,-2-1 688 0,-2-3 144 0,1-4 16 16,-5 4 816-16,0 1 144 0,-1 2 48 0,-1 3 0 15,-1 4 1408-15,0 2 272 0,0 5 64 0,-1 5 16 16,2 5 1568-16,-1 5 304 0,2 3 64 0,0 3 16 16,0 4-2544-16,1 3-496 0,1 1-96 0,0 5-32 15,3 3-656-15,2 4-144 0,1 1-32 0,5 4 0 16,1 5-80-16,-7-33-32 0,24 69 0 0,-24-69 0 16,29 64-224-16,-29-64 176 0,30 49-176 0,-30-49 160 0,0 0 112 0,57 62 32 15,-57-62 0-15,0 0 0 0,56 45-96 0,-56-45-16 16,0 0 0-16,58 31 0 0,-58-31-192 0,0 0 0 15,0 0 0-15,61 22 0 16,-61-22-512-16,0 0-32 0,0 0-16 0,0 0 0 16,0 0-464-16,48-9-80 0,-48 5-32 0,-3-2-18416 15</inkml:trace>
  <inkml:trace contextRef="#ctx0" brushRef="#br0" timeOffset="9583.37">8917 7607 37775 0,'-4'-7'1664'0,"4"2"368"0,3 0-1632 0,1 0-400 0,-1 3 0 0,1-1 0 0,3-1 832 0,7-3 96 0,13-6 16 0,13-6 0 16,6-2-16-16,2 0 0 0,-1 0 0 0,-6 3 0 16,-5 2-624-16,-4 2-128 0,-4 1-32 0,-28 13 0 31,45-15-768-31,-45 15-144 0</inkml:trace>
  <inkml:trace contextRef="#ctx1" brushRef="#br0">13029 13617 0,'0'0'0,"54"-8"15,-30 13 1,-10-1-1,-13 2 1</inkml:trace>
  <inkml:trace contextRef="#ctx1" brushRef="#br0" timeOffset="4123.45">15990 15438 0,'0'0'16,"0"0"-16,-106-88 16,14 53-1,34 15 1,34 10-16,29 4 31,13 5-15,2-2-16,-2-1 15,-2 2 1,-9 4 0,-2 1-1,8 4 1,0 1-1,-8-2 1,3-6 0,-7-3-1,15-10 17,137 33-17,-153-20-15,0 0 0,0 0 16,0 0-1</inkml:trace>
  <inkml:trace contextRef="#ctx0" brushRef="#br0" timeOffset="17228.04">13775 8658 21183 0,'0'0'1888'0,"0"0"-1504"0,0 0-384 0,0 1 0 0,0 1 896 0,0 0 96 0,2 4 32 0,-2 3 0 15,1 3 1664-15,0 5 320 16,2 3 80-16,0 0 16 15,-3-20-1632-15,10 45-320 0,-6-22-64 0,-4-23 0 0,11 41-624 0,-11-41-112 0,12 39-32 0,-12-39 0 32,11 33-80-32,-7-21-32 0,-1 0 0 0,0-1 0 15,0-1 16-15,-2 0 0 0,1-2 0 0,-1-1 0 16,-1 2-96-16,-1-2-128 0,-1-3 176 0,1-1-176 16,-1 0 0-16,2-2 0 0,-1-2-192 0,1-1 48 15,3-1-704-15,-3-2-144 0,3-2-32 0,-2-2-16832 16</inkml:trace>
  <inkml:trace contextRef="#ctx0" brushRef="#br0" timeOffset="17478.39">13510 8761 22111 0,'2'-3'976'0,"1"0"208"0,1 0-944 0,2 1-240 0,-2-1 0 0,1 0 0 16,-5 3 1376-16,0 0 224 0,48-25 64 0,-13 5 0 15,7-4 1360-15,1-3 288 0,-2 1 48 0,-2 0 16 16,-1 2-2032-16,-4 1-384 0,-3 3-96 0,-5 0-16 16,-2 1-240-16,-4 2-48 0,-5 3-16 0,2-1 0 15,-1 4-320-15,-4 1-64 0,0 3-16 0,-3 0 0 16,0 1-144-16,-3 2-256 0,-2 1 64 0,-1 2 16 31,-1 0-736-31,0 1-160 0,-2 0-16 0,-2 2-17888 0</inkml:trace>
  <inkml:trace contextRef="#ctx0" brushRef="#br0" timeOffset="17810.65">13970 8820 3743 0,'1'13'0'0,"-1"-7"144"0,2-1-144 0,-1-1 208 0,1-1-208 0,-1 0 0 16,2 0 0-16,-2 3 0 0,4 4 2464 0,-5-10 448 0,0 0 96 0,0 0 0 15,0 0-96-15,31 42-32 16,-31-42 0-16,0 0 0 0,0 0-528 0,0 0-112 0,0 0-32 0,0 0 0 16,55-16-544-16,-45 8-96 15,0-1-32-15,-1-2 0 0,1 0-576 0,0-2-128 0,2 0-32 0,-4 1 0 16,0 0-352-16,0 0-64 0,-3 0 0 0,-2 1-16 16,-2 1-32-16,-1-1 0 0,-1 1 0 0,-2-1 0 15,-1 2 16-15,-2-1 0 0,-1 3 0 0,-1-1 0 31,-1 2-112-31,-1 0-32 0,0 2 0 0,1 1 0 0,-1 2-32 0,-2 0-16 0,3 1 0 0,-1 1 0 16,0 2-160-16,1 0 192 0,1 1-192 0,-1 0 192 0,2 3-192 0,2-1-144 16,-1 2 144-16,0 1-208 31,1 1-496-31,0-2-112 0,1 3-16 0,1 1-12416 0,1-2-2496 0</inkml:trace>
  <inkml:trace contextRef="#ctx0" brushRef="#br0" timeOffset="18080.33">14212 8631 23951 0,'1'-4'1056'0,"0"1"224"0,2 1-1024 0,-1 1-256 0,-1 0 0 0,0-1 0 16,2 2 2240-16,2-1 384 0,2-2 64 0,-7 3 32 15,0 0-416-15,0 0-96 0,0 0-16 0,59 1 0 16,-59-1-1360-16,0 0-288 0,0 0-48 0,0 0-16 15,0 0-192-15,71 29-32 16,-71-29-16-16,0 0 0 0,0 0-240 0,0 0 144 16,0 0-144-16,0 0 128 0,0 0-128 0,62 26-192 0,-62-26 32 0,0 0 16 15,0 0-512-15,0 0-112 0,0 0 0 0,0 0-17984 16</inkml:trace>
  <inkml:trace contextRef="#ctx0" brushRef="#br0" timeOffset="18286.84">14356 8452 20847 0,'-7'2'448'0,"2"0"112"0,3 1 16 0,0-1 0 0,1 1-448 0,1-1-128 0,0 2 0 0,-2 3 0 16,2 6 3168-16,0 4 608 0,0 4 128 0,2 1 32 16,-2-22-2000-16,7 44-400 0,-6-23-64 0,1-1-32 15,-1-1-768-15,0-4-160 0,1 1-16 0,-2-4-16 16,0 0-304-16,-2-1-176 15,0-1 192-15,0-3-192 0,-1 0 0 0,1-3 0 0,-1-1-160 0,0 0 160 32,2-3-1408-32,-1 0-144 0</inkml:trace>
  <inkml:trace contextRef="#ctx0" brushRef="#br0" timeOffset="18571.36">14542 8344 12895 0,'2'-1'576'0,"-2"1"112"0,0 0-560 0,0 0-128 16,1 0 0-16,-1 0 0 0,0 1 2880 0,0 2 528 15,1 1 112-15,-1 2 32 0,0 2 256 0,0 2 48 0,2 2 16 0,-2-1 0 16,1 0-2368-16,2 0-480 15,-2 2-80-15,2-3-32 0,0 1-416 0,0-2-96 16,0-1-16-16,0-1 0 0,-1-1-256 0,1-2-128 0,0 0 128 0,0 1-128 16,0-2 0-16,0-2 0 0,-1-1-224 0,1 0 80 31,0-1-496-31,0-1-112 0,0-1-16 0,1 0-18048 0</inkml:trace>
  <inkml:trace contextRef="#ctx0" brushRef="#br0" timeOffset="18840.55">14777 8125 18431 0,'2'-10'816'0,"0"5"160"0,-1-1-784 0,-1 2-192 16,0 1 0-16,0 1 0 0,-1 1 1984 0,-1-2 368 16,0 2 64-16,-4-1 16 0,-1 5-240 0,-2 4-32 15,-2 3-16-15,-2 4 0 0,1 5-960 0,-4 3-192 16,2 2-32-16,1 3-16 0,1 3-192 0,2-2-48 15,1-1 0-15,5-4 0 0,4-4-304 0,1-2-64 0,-1-17-16 16,0 0 0-16,29 44 48 0,-29-44 0 0,0 0 0 0,0 0 0 16,77 18 240-16,-77-18 48 0,51-7 16 0,-51 7 0 15,54-15-112-15,-54 15-32 0,52-23 0 0,-52 23 0 16,50-25-320-16,-50 25-64 0,28-16-16 0,-17 9 0 31,1 0-464-31,-1 0-112 0,-11 7 0 0,0 0-20480 0</inkml:trace>
  <inkml:trace contextRef="#ctx0" brushRef="#br0" timeOffset="24219.47">14028 8539 911 0,'1'-13'0'0,"-1"5"0"0,2 5 0 0,-2-1 0 0,1 0 2064 0,1 1 336 0,-1-1 64 0,2-5 16 16,3-2-192-16,2-5-48 0,0-2 0 0,4-1 0 15,0-2-768-15,3-1-144 0,0 1-48 0,4-2 0 16,5-3-208-16,2-2-48 0,5-3-16 0,5 0 0 15,3-1 0-15,4-2 0 0,-1 1 0 0,3-1 0 16,3-1-336-16,0 0-64 0,-2 2-16 0,-4 3 0 16,-1 4-224-16,1-4-48 0,6-1-16 0,-1 0 0 15,0 3-128-15,3-4-32 0,13-3 0 0,-1 0 0 16,-9 4-144-16,1 0 0 0,1 2 0 0,-29 15-176 16,-4 3 176-16,-1 0 0 0,-1-1 0 0,3 4 0 0,-1-1 0 0,9 1 176 15,8 1-48-15,7 3 0 0,2 2 64 0,2 4 0 16,-2 2 0-16,0 3 0 0,0 1-192 0,-2 1 0 15,2 1 0-15,-19-5 0 0,-10 0-160 0,4 0 160 16,10 4 0-16,9 4-144 0,9 2-96 0,2 5-16 16,1 0 0-16,-4-1 0 0,-8-3 80 0,0 1 16 15,2 0 0-15,0 1 0 0,1 3 160 0,-45-21 0 16,86 46 0-16,-86-46 0 0,77 46 0 0,-77-46 0 0,65 50 0 0,-65-50 0 16,0 0 0-16,67 70 0 0,-67-70 0 0,0 0 128 15,0 0 32-15,34 85 16 0,-34-85 0 0,0 0 0 16,0 0 256-16,0 0 48 0,27 78 16 0,-23-67 0 15,2 0-128-15,-2-1-32 0,2 0 0 0,-2-1 0 16,-1-2-128-16,0-2-16 0,1-2-16 0,2-1 0 16,5-4-32-16,-5-1 0 0,-6 1 0 0,1-3 0 15,9 0 160-15,-6-2 16 0,-5-2 16 0,2 1 0 16,8 1-160-16,-8-1-48 0,-4 1 0 0,0 2 0 16,8 1-608-16,-8-2-128 0,-7 2-32 0,-1 2-10592 15,1 1-2128-15</inkml:trace>
  <inkml:trace contextRef="#ctx0" brushRef="#br0" timeOffset="26711.13">17243 9498 2751 0,'3'0'256'0,"-2"-2"-256"0,-2 0 0 0,1 1 0 0,0-1 1344 0,1 1 208 0,1-3 48 0,-1-2 16 16,1-2 640-16,0-4 128 0,0 0 32 0,-1-3 0 16,2 0-336-16,-1 1-64 0,-1-2-16 15,0 2 0-15,-1 0-240 0,0 1-48 0,-1 0-16 0,1-1 0 16,-1 0-272-16,-1-1-48 15,-1 1-16-15,0-1 0 0,1 1-304 0,-3 0-64 0,1 0-16 0,0-3 0 16,0 2-352-16,-1-1-80 0,1 0-16 0,-1 0 0 16,2 0-256-16,-3 0-48 0,2 1-16 0,0 1 0 15,-2 1-64-15,2 0-16 0,-1 3 0 0,-2-2 0 0,0 0 0 0,0 0-128 16,3 0 192-16,-3 3-64 0,-3 0 16 0,2 2 0 16,1 1 0-16,1 2 0 0,-1 0-144 0,0 0 192 15,-2-1-192-15,-1 1 192 0,1-1-192 0,-3 0 0 16,1 0 144-16,-3 0-144 0,-2 0 128 0,-5 0-128 15,-3 0 160-15,-1 1-160 0,-1-1 128 0,2 4-128 16,-1 0 0-16,1 1 0 0,1 0 0 0,2 1 128 16,1 2-128-16,2 0 0 0,-1 1 0 0,0 1 0 15,2 3 0-15,-2-1 0 0,2 3 0 0,0-1 0 16,0 4 0-16,1 0 0 16,0 1 0-16,-1 3 0 0,3 0 0 0,1 0 0 0,2-2 128 0,0 1-128 0,-1 1 0 0,2 0 0 15,-1-3 0-15,1 1 128 0,0 2-128 0,5-7 0 16,-1 0 0-16,0 0 0 0,1 1 0 0,-1 2 0 15,2 1 0-15,-2 2 128 0,1 1-128 0,-3 4 0 16,1 3 0-16,0 4 0 0,0 2 128 0,0 2-128 16,7-32 0-16,-11 65 0 0,11-65 128 15,-7 62-128-15,7-62 0 0,-4 60 0 0,4-60 128 0,-3 56-128 16,3-56 0-16,0 0 0 0,-2 75 0 0,1-51 0 16,0 0 128-16,-1 0-128 0,-1-3 0 0,0 2 0 31,1-2 128-31,-1 2-128 0,3-23 0 0,-7 48 0 0,4-28 944 0,2-5 80 15,-2-2 32-15,1 0 0 16,1 4-1632-16,-2 2-336 0,0 3-64 0,0 3-16 0,2 0 848 0,-2 4 144 16,0-1 0-16,3-28 128 0,-2 55-128 0,-1-27 0 15,3-28 0-15,-5 60 128 0,5-60-128 0,-5 56 0 16,2-29 0-16,0 0 0 0,0 0 0 0,1-1 0 16,2-26 0-16,-5 50 128 0,2-33-128 0,1 0 0 15,-1 4 0-15,0 3 128 0,-1 4-128 0,4-28 176 16,-9 64-176-16,4-30 192 0,0 1-64 0,1 2-128 15,-3-2 192-15,3 0-64 0,0 1 0 0,-1-2-128 0,5-34 192 0,-8 66-64 16,8-66-128-16,-7 59 160 0,7-59-160 0,-4 60 160 16,1-36-160-16,3-24 160 0,-4 55-160 0,4-55 160 15,-9 63-160-15,3-31 160 0,6-32-160 0,-5 67 160 16,5-67-160-16,-5 70 160 0,5-70-160 0,-2 65 160 16,2-65-32-16,0 60-128 0,0-60 192 0,0 0-64 15,4 78-128-15,-4-78 160 0,0 0-160 0,3 62 160 16,-3-62-160-16,0 0 128 0,8 81-128 0,-8-81 128 15,6 63-128-15,-6-63 0 0,3 61 0 0,-3-61 128 16,1 62-128-16,-1-62 0 0,3 61 0 0,-3-61 0 0,0 0 0 16,6 85 0-16,-5-61 128 0,-1-24-128 0,0 0 0 0,7 76 0 15,-7-76 0-15,0 0 0 0,6 61 0 0,-6-43 0 16,0-18 128-16,0 0-128 0,10 76 0 0,-10-76 0 16,0 0 0-16,12 80 0 0,-12-80 0 0,0 0 0 15,19 77 0-15,-19-77 0 0,0 0 0 0,21 71 0 16,-21-71 0-16,0 0 0 0,0 0 0 0,37 83 0 15,-37-83 0-15,0 0 0 0,0 0 0 0,31 69 0 16,-24-52 0-16,-7-17 0 0,0 0 0 0,0 0 0 16,0 0 0-16,0 0 0 0,0 0 0 0,35 74 0 0,-29-64 0 15,4 2 0-15,-10-12 0 0,0 0 0 0,0 0 0 0,59 71 0 16,-59-71 0-16,0 0 0 0,54 51 0 0,-54-51 0 16,0 0 0-16,52 38 0 0,-38-28 0 0,0-2 0 15,3 1 0-15,1-2 0 0,-1-1 0 0,-1-1 0 16,-1 0 0-16,1-1 0 0,0-1 0 0,-1-1 0 15,2 1 0-15,0-3 0 0,-3 0 0 0,2 0 0 16,-2-1 0-16,1-1 0 0,-1 1 0 0,1-2 0 16,-1 0 0-16,-3 1 0 0,0-4 128 0,-1 2-128 0,1-2 0 0,-2-1 0 15,-2 0 0-15,0 0 128 0,0-3 0 0,2 1-128 16,-2 0 192-16,-2-3-64 0,1 2 64 0,-2-1 0 16,0-2 0-16,1-1 0 0,-1 0 16 0,2-3 16 15,2-4 0-15,1-3 0 0,0-1-32 0,-6 15-16 16,0 0 0-16,-2 1 0 0,4-1-48 0,-1-1 0 15,-1-3 0-15,0-3 0 0,1-6 0 0,0-2-128 16,2-6 192-16,-1-3-64 0,0-1 32 0,2-3 0 0,4-3 0 16,-1 0 0-16,-3 1 32 0,-3 3 0 0,-2-5 0 0,-2 0 0 15,-2-2-48-15,-1-1 0 0,-1-2 0 0,-2 3 0 16,-2 9 48-16,4 4 0 0,1 2 0 0,2-4 0 16,6-8-192-16,1-7 128 0,-1-3-128 0,3-2 128 15,0 0-128-15,2-2 0 0,-4 2 0 0,-4 4 0 16,0 1 0-16,-4 1 0 0,-2 6 0 0,6 0 0 15,7-2 0-15,1-3 0 0,-5 5 0 0,-4 3 0 16,-1 4 0-16,0-4 0 0,0-7 144 0,-1-6-144 16,1 0 176-16,-5 3-48 0,-2 2 0 0,2 2 0 0,2 0-128 0,4 0 128 15,8 0-128-15,-1 1 128 0,1 3-128 0,1-1 0 16,-2-4 144-16,-2-3-144 16,-1 3 0-16,-6 1 128 0,-5 3-128 0,2 1 0 0,3 2 0 0,1 0 128 15,0 1-128-15,1 1 0 0,-1 0 0 0,6 2 128 16,6 0-128-16,-2 2 0 0,-6 2 0 0,-1-1 0 15,0 1 0-15,-1-2 128 0,-2-6-128 0,-2-2 0 16,1 2 0-16,-2 1 0 0,-1-1 0 0,-3 2 0 16,-3 2 0-16,1 3 128 0,4 1 272 0,-1-1 64 31,2 0 16-31,1 0 0 0,0 5-352 0,2-3-128 0,3-5 0 0,0-2 0 16,-1 2 0-16,-1 1 0 0,0 1 0 0,2 3 0 15,1 2 0-15,-1 1 0 0,-2 2 0 0,-1 2 0 16,0-1 0-16,-2 2 0 0,1 3 0 0,-1-1 0 15,2 4 0-15,-2-1 0 0,0 1 0 0,1 2 0 16,-1 2 0-16,0 1 0 0,0 0 0 0,5 3 0 16,2 0 0-16,-6 3 0 0,-5-1 0 0,2 2 0 15,7 3 0-15,-3-1 0 0,-5 1 0 0,1 1 0 32,-1 2-1184-32,-1 2-224 0,1 2-64 0,-1 1 0 0,2 2-384 0,-1 3-96 0,2 2-16 0,-2 1-12752 15,2 4-2560-15</inkml:trace>
  <inkml:trace contextRef="#ctx0" brushRef="#br0" timeOffset="29489.72">16435 13732 8287 0,'2'-4'736'0,"-2"1"-592"0,0 2-144 0,0 0 0 0,1 1 2656 0,-1 1 496 0,0 0 112 0,0 2 0 16,0 6-96-16,-1-1-32 15,-2 6 0-15,0 0 0 16,0 3-880-16,2 0-176 0,-2 3-32 0,1 1-16 0,2-21-1168 0,0 0-224 15,-1 71-64-15,1-71 0 0,0 0-304 0,0 0-64 0,3 76-16 0,-3-76 0 16,0 0-192-16,8 75 0 0,-8-75 0 0,0 0 0 31,9 72 0-31,-9-72 0 0,0 0 0 0,0 0 0 0,10 76-288 0,-8-63-48 0,1-2-16 0,0-1 0 32,0 0-400-32,3 0-80 0,-1 0 0 0,-1-3-16 0,2 0-848 0,-2-3-160 0,1-2-48 0,-1-1-12688 15</inkml:trace>
  <inkml:trace contextRef="#ctx0" brushRef="#br0" timeOffset="29793.66">16364 13720 24879 0,'2'-24'1088'0,"-1"11"256"0,4 0-1088 0,-1 2-256 16,1 2 0-16,1 2 0 0,0 0 1728 0,5-7 272 0,9-7 64 0,5-6 16 15,2 0-352-15,0 5-64 0,-2 5 0 0,-1 4-16 16,-1 7-688-16,-2 6-128 0,-2 6-16 16,-3 4-16-16,-16-10-544 0,0 0-128 15,0 0 0-15,50 83-128 0,-50-83 128 0,0 0-128 0,11 91 0 0,-11-91 0 16,-8 55 0-16,1-33 0 0,-3 1 0 0,-2-5 0 16,-2-2-160-16,0-2 160 0,-1-1-160 0,-4-1 160 15,-2 0 0-15,0-2 0 0,0 0-128 0,0-3 128 16,-1 1 0-16,4-2 0 0,1-1 192 0,2 0-192 15,2-1 192-15,3-1-192 0,3-2 192 0,0 2-192 0,3-2 0 0,2 1-304 16,1-1 48-16,1 1-11984 16,0 2-2400-16</inkml:trace>
  <inkml:trace contextRef="#ctx0" brushRef="#br0" timeOffset="30188.62">16653 14211 6447 0,'2'5'576'0,"0"-4"-576"0,1 0 0 0,-2 1 0 16,-1-1 3712-16,0 1 640 0,0-1 128 0,0 0 32 15,0 4-464-15,0-1-80 0,0 2-32 0,0-1 0 16,-1 1-2176-16,-1 0-432 0,-1-1-96 0,1-1-16 16,-1 2-832-16,-1-3-160 15,1 1-32-15,0-2-16 0,0-1-48 0,0 0 0 16,2-2 0-16,-1 0 0 0,1-2 64 0,0 0 16 0,-1-1 0 0,1-2 0 15,1 0 96-15,0 1 16 0,1-2 0 0,-1 0 0 16,2 0 32-16,-1-2 16 0,2 2 0 0,0-2 0 16,-2 1-112-16,2 1-32 0,1-2 0 0,-1 2 0 15,1 0-48-15,0 2-16 0,2-1 0 16,-2 2 0-16,3 0-160 0,0-1 0 0,1 3 144 0,0-1-144 0,1 1 0 16,-1 1 0-16,2 1 0 0,1 0 128 0,0-2-128 0,1 2 0 15,-1-1 128-15,0 0-128 0,-1-2 128 0,0 1-128 16,1 0 160-16,-2-1-160 0,1 0 208 0,0-1-48 15,0-1-16-15,1 1 0 0,0 0-144 0,1 1 0 16,0 2 0-16,0-1 128 0,-3 1-128 0,1 1-192 16,0 0 32-16,-3 1 16 15,0 1-848-15,-1 1-160 0,0-1-48 0,-4 3-18832 0</inkml:trace>
  <inkml:trace contextRef="#ctx0" brushRef="#br0" timeOffset="30522.48">16927 14313 24879 0,'4'-4'1088'0,"-1"0"256"0,1 1-1088 0,0-2-256 0,-1 3 0 0,0 0 0 0,1-1 2608 0,3-2 464 15,4-5 80-15,5-3 32 0,2-1-1168 0,1 1-224 16,-2 2-64-16,0 1 0 0,0 0-960 0,-2 0-192 16,-2 2-32-16,0 1-16 0,-1 0-224 0,-2 0-48 15,1 1-16-15,-2-1 0 16,-2 3-112-16,-1-3 0 15,-1 1-128-15,-2-2 192 0,-3 0-192 0,0 0 128 0,-3 1-128 0,1-2 0 0,-3 2 160 0,-2-1-160 16,0 1 160-16,-1 0-160 0,1 1 128 0,-3 0-128 16,1 4 0-16,-1-1 0 0,0 1 0 0,2 2 0 15,-2 2 0-15,0 2 0 0,0 2 0 0,0 1 128 16,2 3-128-16,-1 0 0 0,2 4 0 0,2 0 0 16,1 1 0-16,4 1 0 0,1 1 0 0,2-2-192 0,1 2 192 0,2-3-160 15,-6-14-48-15,0 0-16 0,0 0 0 0,0 0 0 47,52 58-224-47,-41-49-64 0,3-1 0 0,-1 1 0 0,3-2-672 0,-1 0-144 16</inkml:trace>
  <inkml:trace contextRef="#ctx0" brushRef="#br0" timeOffset="31015.63">17485 14211 25791 0,'3'-14'1152'0,"-3"6"224"15,1-1-1104-15,-1 1-272 0,0 2 0 0,-1 0 0 0,-1 1 2656 0,-1-6 480 16,-1-5 80-16,-4-2 32 0,-2-2-1312 0,-2 1-256 16,0 2-48-16,-1 3-16 0,-1 3-784 0,-2 1-176 15,2 5-16-15,0 2-16 0,-2 1-288 0,2 5-48 16,0 3-16-16,0 2 0 0,3 5-272 0,1 1 0 16,0 2 0-16,3 3 0 0,1 1 0 0,4 1 0 15,-3 2 0-15,5-2-192 16,0-21-240-16,0 0-32 0,0 0-16 0,16 71 0 15,-8-61 0-15,2-5 0 0,3 0 0 0,-2-4 0 0,3-1 256 0,-1-3 48 0,1 0 16 0,0-2 0 16,-1-2 160-16,0-2 0 0,-1-2 0 0,3 0 0 16,-4-2 0-16,0 0 128 0,0 0 0 0,-1-1 0 15,-3 3 240-15,0-3 48 0,1-3 16 0,-3 0 0 16,-1-3 96-16,1-1 32 0,-3-3 0 0,3-4 0 0,-1-5 64 0,0-5 16 16,2 0 0-16,-2 0 0 0,0-2-192 0,-1 5-48 15,-1 4 0-15,-2 3 0 0,0 6-224 16,-3 5-48-16,1 9-128 0,-1 1 192 0,2 3 32 0,-2 2 0 15,2 4 0-15,-2 2 0 0,0 3-224 0,-1 4 128 16,1 6-128-16,0 3 0 0,2 1 0 0,1-21 0 16,-3 54 0-16,3-54 0 0,-4 56-128 0,4-56 128 15,-3 65-192-15,3-65 192 0,-1 81-384 0,1-81 48 16,4 80 0-16,-4-80 0 0,11 65-32 0,-11-65 0 16,0 0 0-16,0 0 0 0,34 81 160 0,-24-68 16 0,1-3 16 15,-1-2 0-15,1 0-80 0,-2 0-32 0,-2-3 0 0,0 1 0 31,-1-2-272-31,2 0-48 0,-1 2-16 0,0-2 0 16,0 0-432-16,-1-1-96 0,-2 0 0 0,0-1-17408 0</inkml:trace>
  <inkml:trace contextRef="#ctx0" brushRef="#br0" timeOffset="31205.72">17711 14158 19343 0,'1'-2'848'0,"-1"1"192"0,0-1-832 0,0 2-208 0,0 0 0 0,0 0 0 0,-1 0 2048 0,1 2 352 15,0 1 80-15,0 1 16 0,-2 2-80 0,2 1-16 16,2 1 0-16,-2-1 0 0,3 3-1184 0,-2-2-256 16,2 2-32-16,0-1-16 0,-1-1-608 0,3-1-128 15,-1-2-32-15,0 2 0 16,2-2-480-16,-1 1-112 0,1 1 0 0,0-1-17216 16</inkml:trace>
  <inkml:trace contextRef="#ctx0" brushRef="#br0" timeOffset="31491.33">18005 14098 911 0,'-6'-11'0'0,"3"4"0"0,2 1 0 0,-2 2 0 16,3 0 6512-16,-2 1 1216 0,0 0 240 0,-3-1 48 15,-2-2-3888-15,-1-1-784 16,-3 2-144-16,-2 0-48 0,0 7-2128 0,2 2-448 0,-2 3-64 0,3 3-32 15,2 1-336-15,1 2-144 0,1 4 128 0,2 1-128 0,2 1 0 0,2-2 0 16,2-5 0-16,1 1 0 0,4 1 0 0,3-3 0 16,1 1 0-16,3-2 0 0,0-2 128 0,0-2-128 15,2 1 128-15,-2-4-128 0,1-1 128 0,1-2-128 32,-2 2 128-32,2-2-128 0,-1 0 0 0,-2-2-272 15,1 2 32-15,-1-2 16 16,-2-1-736-16,0 0-128 0,1-1-48 0,-2-2-16752 0</inkml:trace>
  <inkml:trace contextRef="#ctx0" brushRef="#br0" timeOffset="31729.11">18296 13690 2751 0,'-8'-11'256'0,"4"5"-256"0,0 2 0 0,1 1 0 15,0 2 1728-15,1 1 320 0,-3 2 48 0,-2 0 16 16,-4 3 1344-16,-5 4 288 0,2 5 48 0,2 3 16 15,2 3-864-15,1 2-160 0,2 4-32 0,3 1-16 16,4-27-1456-16,-3 63-272 0,3-63-64 0,-1 62-16 16,1-62-480-16,0 0-112 0,7 85-16 0,-7-85 0 15,0 0-496-15,19 81-96 0,-19-81-32 0,0 0 0 16,0 0-336-16,29 66-64 0,-24-56 0 0,0-4-16 16,-3-1-1184-16,1-2-224 0</inkml:trace>
  <inkml:trace contextRef="#ctx0" brushRef="#br0" timeOffset="31871.08">18113 13950 25791 0,'2'-1'2304'0,"1"-2"-1856"0,-1 1-448 0,1 2 0 16,1 0 1728-16,1-1 240 0,5-1 48 0,5 0 16 16,5-3-576-16,2 4-112 0,1 1-32 0,0 3 0 15,-4 2-896-15,-2 1-176 0,-2-2-48 0,-3 2 0 31,1 1-2064-31,-3 0-432 0</inkml:trace>
  <inkml:trace contextRef="#ctx0" brushRef="#br0" timeOffset="32172.5">18404 13997 12895 0,'-4'12'576'0,"3"-6"112"0,-1 1-560 0,1 0-128 0,-1-3 0 0,2 1 0 0,0 2 1984 0,-1 2 384 16,1 8 64-16,0-17 0 0,0 0 448 0,6 71 96 15,-6-71 16-15,0 0 0 0,0 0-1392 0,0 0-288 16,32 71-48-16,-23-64-16 0,1-3-480 0,-2-3-80 16,2-1-32-16,-2-1 0 0,4 0-160 0,-2-5-48 15,1 0 0-15,0-1 0 0,-1 0-176 0,0-3-32 16,0 2-16-16,-3-2 0 0,1-1 16 0,-2-1 0 16,0 0 0-16,-4-3 0 0,0 1 80 0,1-1 32 15,-2-1 0-15,1 1 0 0,-1-1-32 0,0-1-16 0,-1 0 0 0,-4-2 0 16,-2-1-112-16,-2 1-32 0,-2 4 0 0,-3 4 0 15,1 2 0-15,-2 5 0 0,-1 2 0 0,3 2 0 16,-1 5-416-16,2 0-96 0,1 4-16 0,1-1 0 31,4-1-656-31,-1 3-128 0</inkml:trace>
  <inkml:trace contextRef="#ctx0" brushRef="#br0" timeOffset="32568.87">18694 14008 35935 0,'-4'-4'1600'0,"1"1"320"0,0 3-1536 0,2 0-384 15,1 0 0-15,-2 1 0 0,1 2 432 0,-1 3 16 16,0 4 0-16,-1 4 0 0,-2 4 560 0,1 3 112 16,4-21 32-16,-7 51 0 0,7-51-784 0,-7 51-160 15,7-51-16-15,0 0-16 0,-6 59-176 0,4-45 0 16,0-1 0-16,2-4 0 0,0-4 0 0,2-2 0 15,-1 0 144-15,-1-4-144 0,1-1 144 0,1 1-144 16,1-2 192-16,-2 0-192 0,-1-3 320 0,2-2-32 0,0-1-16 0,0 0 0 16,-2-4 96-16,0 0 16 0,0-1 0 0,0 0 0 15,0 0 48-15,1 0 16 0,1-2 0 0,0-1 0 16,3 0 64-16,0-1 0 0,2 2 16 0,-1 2 0 16,1 3-96-16,2 0-32 0,-2 1 0 0,1 1 0 15,2 2-160-15,1 0-48 0,1 3 0 0,5 2 0 16,4 1-192-16,3 1 144 0,5 3-144 0,2 0 128 15,-1 1-128-15,-3-1 0 0,-4 0 0 0,-4-1 0 16,3 3-400-16,-5-1-16 0,-1-1 0 16,-3 1 0-16,-2-1-528 0,-2 1-96 0,-3 0-32 0,-2 2-19856 31</inkml:trace>
  <inkml:trace contextRef="#ctx0" brushRef="#br0" timeOffset="40932.36">25243 7844 3679 0,'-13'-32'320'0,"5"13"-320"0,-1-1 0 0,2 3 0 0,2 6 2064 0,-1 3 352 16,0-2 64-16,-6-11 16 0,-11-15-320 0,-8-10-48 16,-9-5-16-16,-2 1 0 0,-2 5-592 0,-1 4-128 15,-2 7-32-15,-1 6 0 0,0 8-16 0,-3 6 0 16,-1 6 0-16,-4 8 0 0,-1 5 256 0,-4 9 32 15,-1 6 16-15,-3 6 0 0,0 3-448 0,0 5-96 0,2 4-16 0,-1 2 0 16,5-1-576-16,-3 8-112 0,-2 5-16 0,-2 8-16 16,1 2-224-16,-2 7-144 0,1 5 192 0,2 0-192 15,5 0 0-15,5-5 0 0,5-1 0 0,5 1 0 16,5 0 0-16,0 5 0 0,4 2 0 0,3-1 0 16,6-3 0-16,2-7 0 0,4-1 0 0,5-7 0 15,4-1 0-15,5-4 0 0,4-4 0 0,4-3 0 16,1-3 176-16,2-5-176 0,-5-37 160 0,19 65-160 15,-19-65 128-15,0 0-128 0,38 67 0 0,-38-67 144 0,0 0-144 0,0 0 0 16,0 0 0-16,56 49 128 0,-46-45-272 16,-1-2-64-16,-2-1-16 0,-2-2-12128 15,1 1-2416-15</inkml:trace>
  <inkml:trace contextRef="#ctx0" brushRef="#br0" timeOffset="41847.01">30478 7944 911 0,'-7'-5'0'0,"1"-1"0"0,1 3 0 0,3 0 0 0,-2 2 368 0,-1-3-16 0,-5-2 0 0,-7-4 0 16,-3-3-352-16,-3 2 0 0,1 4 0 0,-4-3 0 31,-1-1 0-31,-4-3 0 0,0 2 0 0,2 1 0 16,-1 1 160-16,2 3-32 0,2 0 0 0,2 3 48 0,2 0 800 0,0 1 176 15,4 4 16-15,1 2 48 0,3 3-320 0,1 1-48 16,1 3-16-16,-1 4 0 16,2 1-1632-16,-2 4-336 0,2 5-64 0,2 0-16 0</inkml:trace>
  <inkml:trace contextRef="#ctx0" brushRef="#br0" timeOffset="42721.96">30248 11184 11967 0,'6'-12'1072'0,"-2"1"-864"0,-1 3-208 0,-1 1 0 0,0 0 1376 0,-1-2 224 0,5-8 64 0,2-14 0 16,7-17 1280-16,1-16 256 16,4-8 48-16,-1-2 16 0,-2-1-1168 0,-3-2-240 0,-4 2-32 0,-2-2-16 15,-4 0-496-15,-1 1-96 0,-3 3-32 0,-1-2 0 16,-1-3-512-16,-1-1-96 0,3 0-32 0,-1-2 0 15,-3 1-288-15,0-2-64 0,-3 7-16 0,-1 6 0 16,0 4-176-16,1 7 0 0,0 7 144 0,-3-5-144 16,-3-5 128-16,-4-10-128 0,-2-9 160 0,-8-9-160 15,-2 1 176-15,-4 8-176 0,-3 10 192 0,-2 11-192 16,-3 10 160-16,-1 9-160 0,-5 7 128 0,2 11-128 16,4 5 0-16,3 6 0 0,1 4 0 0,-10 7 0 0,-10 5 0 0,-11 9 0 15,-4 6 0-15,-2 7-176 0,4 4 176 0,2 6-192 16,7 4 192-16,6 1-192 0,4 5 192 0,-7 16 0 15,-8 22-144-15,-6 17 144 0,1 12 0 0,5 3 0 16,5 2 0-16,7 1 0 0,9-1 0 0,3-3 0 16,5-2 0-16,4 5 0 0,4 4 0 0,3 4 0 15,4 3 0-15,3 4 0 0,5 0-128 0,4-5 128 16,6-6 0-16,4 3 0 0,6 1 0 0,8-6 0 16,4-11 0-16,6 6 0 0,7 7 0 0,5 3 160 0,5 2-160 15,1 0 160-15,3-1-160 0,0-3 160 0,-1 0-160 0,0-5 160 16,0-7-32-16,2-1 0 0,2-1 0 0,3-5 0 15,-4-15 32-15,4-2 0 0,3-5 0 0,3 1 0 16,3-5 0-16,-1-6 0 0,0-8 0 0,2-7 0 16,3-7-16-16,-4-10 0 15,-4-10 0-15,3-5 0 0,3-5-144 0,-1-10 192 0,-3-7-192 0,-3-8 192 16,-4-6-16-16,-6-11 0 0,-3-10 0 0,1-7 0 16,-1-9 208-16,5-16 32 0,3-18 16 0,3-15 0 15,-1-10 144-15,-5-17 48 0,-6-14 0 0,-6-11 0 0,-4-8-240 0,-6-10-64 16,-1-8 0-16,-4 1 0 15,-4 0-64-15,-4-11-32 0,-3-8 0 0,-6-3 0 0,-3 3-32 0,-3-5-16 16,-4-2 0-16,-3-1 0 0,-1-1 16 0,-3-1 16 16,-2 0 0-16,-2 3 0 0,-2 1-80 0,0 4 0 15,0 5-128-15,-1 4 192 0,0 6-384 0,-4 6-96 16,-5 5-16-16,-5 4 0 16,-6 5-1216-16,-13 5-240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3T19:20:02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3207 9214 5519 0,'-1'-2'496'0,"-1"-1"-496"16,2 0 0-16,-1 2 0 0,1-1 944 0,-2-1 80 0,0-1 32 0,-4-3 0 0,0-2 992 0,-1 1 208 16,2 0 48-16,0 2 0 0,1 2 96 0,1 1 32 15,2 3 0-15,0 0 0 0,2 1-512 0,0 3-80 16,2 1-32-16,1 2 0 0,-4-7-864 0,0 0-176 15,0 0-48-15,0 0 0 0,30 62-336 0,-30-62-64 16,0 0 0-16,17 49-16 0,-17-49-160 0,0 0-16 16,16 65-128-16,-16-65 192 0,8 50-48 0,-8-50-16 0,6 51 0 0,-6-51 0 15,4 52 32-15,-4-52 0 0,1 51 0 0,-1-51 0 16,2 49 64-16,-2-26 16 0,0-23 0 0,1 45 0 16,-1-25-112-16,0-20-128 0,2 37 176 0,-2-20-176 15,0-2 144-15,0-1-144 0,-2 0 0 0,2-1 144 16,0-2 64-16,-1 1 16 0,1-2 0 0,-2-2 0 15,2-1 0-15,0 2 0 0,0-2 0 0,0-2 0 0,0 0-64 16,0-3-16-16,2 1 0 0,-2 0 0 0,1-2-144 0,1 1 192 16,-1 1-192-16,0-2 192 0,1-1-192 0,-2 1 160 15,1-1-160-15,1 0 160 0,-1 0-160 0,2 2 0 16,0-1 0-16,0-1 0 0,-1 0 0 0,3 2 0 16,-1 1 128-16,1-2-128 0,1 2 0 0,-6-3 0 15,0 0 0-15,0 0 0 16,0 0 0-16,0 0 0 0,0 0 0 0,59 21 0 0,-59-21 0 0,0 0 0 15,0 0 0-15,0 0 0 0,0 0 0 0,68 15 0 16,-68-15 0-16,0 0 0 0,0 0 0 0,0 0 0 16,60 15 0-16,-60-15 0 0,0 0 0 0,0 0 0 15,0 0 0-15,73 18 0 0,-73-18 0 0,0 0 0 0,0 0 0 16,69 14 0-16,-69-14 0 0,0 0 0 16,65 7-144-16,-65-7 144 0,0 0 0 0,74 3 0 0,-74-3-128 0,52 1 128 15,-52-1 0-15,56 3 0 0,-56-3-128 0,61 6 128 16,-61-6 0-16,60 7 0 0,-60-7 0 0,53 6 0 15,-53-6 0-15,0 0 0 0,75 9 0 0,-75-9 0 16,0 0 0-16,69 6 0 0,-69-6 0 0,0 0 0 16,72 4 0-16,-72-4 0 0,0 0 0 0,77 5 0 15,-77-5 0-15,53 4 0 16,-53-4 0-16,0 0 0 0,79 8 0 0,-79-8 0 0,53 5 0 0,-53-5 0 0,53 5 0 16,-53-5 0-16,55 6 0 0,-55-6 0 0,0 0 0 0,74 4-128 15,-74-4 128-15,0 0 0 0,69 2 0 0,-69-2-128 16,0 0 128-16,71 1 0 0,-71-1-128 0,0 0 128 15,72 0 0-15,-72 0 0 0,49 0 0 0,-49 0-128 16,0 0 128-16,74 0 0 16,-74 0 0-16,0 0 0 0,69 3 0 0,-69-3 0 0,0 0 0 0,65 3 0 15,-65-3 0-15,0 0 0 0,68 2-144 0,-68-2 144 16,0 0 0-16,65 2-144 0,-65-2 144 0,0 0-208 0,72-3 80 0,-72 3 128 31,53-1-304-31,-53 1 64 0,56-3 16 0,-56 3 0 16,59-3 224-16,-59 3-192 0,61-3 192 0,-61 3-192 15,55-1 192-15,-55 1 0 0,55 0 0 0,-55 0 0 16,53 0 0-16,-53 0 0 0,54 0-128 0,-54 0 128 16,52 1 0-16,-52-1 0 0,50-3 0 0,-50 3 0 15,55 0 0-15,-55 0 0 0,59-3 0 0,-59 3 0 16,65-1 0-16,-65 1-192 0,67-1 192 0,-67 1-192 16,65-2-96-16,-65 2-16 0,59 2 0 0,-59-2 0 15,59 1 304-15,-59-1-192 0,61 1 192 0,-61-1-160 0,59 2 160 0,-59-2 0 16,60 1 0-16,-60-1 0 0,58 0 0 0,-58 0 0 15,59 0 0-15,-59 0 0 0,65 0 0 0,-65 0 0 16,72 0-144-16,-72 0 144 0,71-1-256 0,-71 1 32 16,65 0 0-16,-65 0 0 0,63 0 224 0,-63 0-144 15,64-3 144-15,-64 3-128 0,65-3 128 0,-65 3 0 16,68-4 0-16,-68 4 0 0,73-6 0 0,-73 6 0 16,78-4 0-16,-78 4 0 0,80-3 0 0,-80 3 0 15,82-3 0-15,-82 3 0 0,74-2 0 0,-74 2 0 0,62-3 0 16,-62 3 0-16,63-2 0 0,-63 2 0 0,77-2 0 0,-77 2 0 15,77-2 0-15,-77 2 0 0,78 0 0 16,-78 0 0-16,72 3 0 0,-72-3 0 0,72 0 0 0,-72 0 0 16,71-1 0-16,-71 1 0 0,70-5 0 0,-70 5 0 15,75-8 0-15,-75 8 0 16,72-6 0-16,-72 6 0 0,72-1 0 0,-72 1 0 0,70 0 0 0,-70 0 0 16,62 1 0-16,-62-1 0 0,62 3 0 0,-62-3 0 15,63 1 0-15,-63-1 0 0,63-2 0 0,-63 2 128 16,67-6-128-16,-23 2 0 0,10-6 0 0,2 1 0 15,-1 1 0-15,-5 2 0 0,-5 2 0 0,-45 4 0 16,76-3 0-16,-76 3 0 0,67-1 0 0,-67 1 0 0,68-3 0 16,-68 3 0-16,73-3 0 0,-73 3 0 0,69-1 0 0,-69 1 0 15,64 1 0-15,-64-1 128 0,61 3-128 0,-61-3 0 16,60 4 0-16,-60-4 0 0,61 3 176 0,-61-3-48 16,65 4 0-16,-65-4 0 0,65 0 0 0,-65 0-128 15,75-3 192-15,-75 3-64 0,83-4-128 0,-43 1 192 16,-40 3-192-16,72-2 192 0,-72 2-192 0,78-3 0 15,-78 3 0-15,81 0 128 0,-81 0-128 0,81 0 0 16,-81 0 0-16,71-2 0 0,-71 2 0 0,69-4 0 0,-69 4 0 16,61-4 0-16,-61 4 128 0,66-7-128 0,-32 1 128 0,-34 6-128 15,65-4 176-15,-65 4-48 0,63-2-128 0,-63 2 192 16,68-1 0-16,-68 1 0 0,72-1 0 0,-72 1 0 16,77-5-64-16,-36 1 0 0,1 0-128 0,3-2 192 15,-3 1-192-15,2 0 0 16,3 0 0-16,0 2 0 0,-2 0 0 0,-1 0 0 0,-1 0 0 0,-2-1 0 15,-41 4 0-15,77-5 0 0,-77 5 0 0,77-5 0 16,-77 5 0-16,78-4 0 0,-41 1 0 0,-37 3 0 16,76-3 0-16,-76 3 0 0,71 2 0 0,-71-2 0 15,62 5 0-15,-62-5 0 0,60 8 0 0,-60-8 0 0,57 4 0 0,-57-4-128 16,57 4 128-16,-57-4 0 0,53 3 0 0,-53-3 0 16,0 0 0-16,58 4 0 0,-58-4 0 0,0 0 0 15,52 1 0-15,-52-1 0 0,0 0 224 0,54 2-48 16,-54-2-16-16,0 0 0 0,0 0 0 0,58 4 0 15,-42-4 0-15,-4 0 0 0,0 0-160 0,-4-1 0 16,2 1 0-16,-3-3 128 0,0 1-128 0,0 0 128 16,-1-1-128-16,-2 0 128 0,0 0 0 0,-1-1-128 15,-2 1 192-15,2-3-64 16,-1 2 80-16,-1 0 16 0,1-3 0 0,-1 0 0 0,0 0 0 0,1-5 0 0,-1 3 0 0,1-4 0 16,-1-1-48-16,2 0-16 0,-2 2 0 0,1-3 0 15,0-4 32-15,1-3 0 0,0-1 0 0,0-1 0 16,-2 0-16-16,2 2 0 0,0 2 0 0,-2-1 0 15,2 1-48-15,-1-1 0 0,0-2 0 0,1 0 0 16,0 1 0-16,-1-1-128 16,-1 3 192-16,0-2-64 0,-1-1 0 0,0-2-128 0,-1 2 192 0,0 1-64 15,-1 0-128-15,1 3 192 0,-1 0-192 0,1 2 192 16,-2 3-192-16,2 0 128 0,-1 1-128 0,-1 1 128 16,2 2 0-16,-3 0-128 0,0 1 192 0,-1 2-64 0,1 0-128 15,-2 3 192-15,-1 1-192 0,-1 0 192 0,-2 2-192 0,-3 1 128 16,1 1-128-16,-3-1 128 0,0 3-128 0,-3-1 0 15,-4 0 144-15,3 0-144 0,-4 1 0 0,-1-2 0 16,-2 0 0-16,0 1 128 0,0-1-128 0,-1-1 0 16,1-1 0-16,-3 1 0 0,0-2 0 0,-2 0 0 15,-3 0 0-15,-4-1 0 0,-1 1 0 0,1-3 0 16,3 1 0-16,-3 0 0 0,-3 0 0 0,-2-3 0 16,0 1 0-16,-1 0-128 0,0-1 128 0,-4 2 0 15,-4-5 0-15,-6 3 0 16,1 1 0-16,-5 0 0 0,-6 2 0 0,-4 0 0 0,-4 1 0 0,-6 0 0 0,-5 0 0 0,-8 3-128 15,-8-1 128-15,-3 1-208 0,-2 1 80 0,-2 1 128 32,-1-2-240-32,-2 1 80 0,4 1 16 0,0-2 0 15,2 0 144-15,2 1-128 0,1 0 128 0,5 1-128 16,7-1 128-16,-7 1 0 0,-7-2 0 0,-4 1 0 16,3 2 0-16,-5 1 0 0,-2 0 0 0,-2 2 0 15,3-2 0-15,1 2 0 0,6 0 128 0,-5-2-128 16,-10 0 176-16,3 0-48 0,8 2 0 0,-2-2 0 15,2 2-128-15,4-2 192 0,4-1-192 0,-2 1 192 0,-5 0-192 0,-4 1 0 16,-2-1 0-16,8-3 0 0,11 2 0 0,-6 1 0 16,-5-4 0-16,-2 3 0 0,3-1 0 0,7-2 0 15,10 0 0-15,-4-2 0 0,-4 4 0 0,-2-2 0 16,3 0 0-16,10 0 0 0,9-2 0 0,-2 1 0 16,-6-1 0-16,1 1 0 0,-1-1 0 0,4 0 0 15,5-3 0-15,4 3 0 0,4-1 0 0,0 0 0 16,1 2 0-16,-1-2 0 0,3 1 0 0,0-1 128 15,3 1-128-15,1-3 128 0,2 4-128 0,1 1 128 16,4 0-128-16,-3 1 128 0,0 1-128 0,-4-1 0 0,-4 2 0 16,1 1 0-16,5 2 0 0,-2 0 0 0,3 1 0 0,0 1 0 15,2 1 0-15,-2-1 0 0,4 2 128 0,-2 0-128 16,2 0 0-16,-1 1 0 0,4 0 144 0,3 1-144 16,3-2 0-16,1-2 0 0,2-2 0 0,1-1 0 15,1 1 0-15,2-2 0 0,1 2 0 0,1-2 0 16,2 0 0-16,1-1-160 0,4 1 16 0,2 1 0 15,3-3-512 1,1 1-112-16,5-1 0 0,4-2-16 0,1 0-256 0,3-2-48 0,3 2-16 0,4 0-17968 16</inkml:trace>
  <inkml:trace contextRef="#ctx0" brushRef="#br0" timeOffset="2793.92">17308 8995 11055 0,'2'-5'976'0,"-2"2"-784"0,0 2-192 0,1-1 0 0,0 2 896 0,1 0 144 0,-1 0 32 0,2 2 0 0,1-1 464 0,3 3 80 15,2 0 32-15,-1 3 0 0,-1 1-272 0,-7-8-48 16,0 0-16-16,0 0 0 0,0 0-432 0,0 0-96 16,37 73-16-16,-37-73 0 0,0 0-336 0,0 0-80 15,0 0-16-15,20 73 0 0,-20-73 32 0,0 0 0 16,0 0 0-16,10 58 0 15,-10-42 0-15,0-1 0 0,0 1 0 0,0 0 0 0,-2-1-16 16,2-15 0-16,0 0 0 0,-4 55 0 0,4-55-192 0,0 0-32 0,-1 51-128 0,-1-37 192 16,2-14-192-16,0 0 0 0,0 0 0 0,2 54 0 15,-2-54 160-15,0 0-160 0,0 0 160 0,0 0-160 16,4 59 336-16,-3-50-16 0,2-1-16 0,0 1 0 16,1-2-128-16,-1 0-32 0,1 0 0 0,0 0 0 15,-1 0-144-15,2 0 160 0,-1 0-160 0,0 0 160 16,0-3-160-16,2 1 0 0,0 0 144 0,1 0-144 0,-2-3 160 0,2 3-32 15,2-3-128-15,-2 3 192 0,1-4 0 0,1 2-16 16,1-2 0-16,1 2 0 0,0-1 16 0,-4-1 0 16,-1 0 0-16,1 1 0 0,0-2-64 0,4 1 0 15,4 1 0-15,3 0 0 0,2 1-128 0,1 0 0 16,2 1 144-16,-1-1-144 0,-1 0 0 0,2 1 0 16,1 0 0-16,-1 1 128 0,2-1-128 0,-1 0 0 15,-24-4 0-15,54 7 0 0,-54-7 0 0,55 7 0 16,-27-4 0-16,0 0 0 0,-28-3 0 0,58 10 0 15,-58-10 0-15,48 10 0 0,-35-7 0 0,0-2 0 16,2 3 0-16,4 0 128 0,5 1-128 0,-24-5 0 0,56 14 0 0,-56-14 0 16,61 13 0-16,-61-13 0 0,58 14 0 0,-58-14 128 15,56 10-128-15,-28-8 0 16,4 0 0-16,-1-1 0 0,3 1 0 0,-2-4 144 0,2 1-144 0,-4-1 0 16,-5 1 240-16,-4 0-64 0,-2 1-16 0,0-2 0 15,8 1-32-15,4-1 0 0,2 2 0 0,2-1 0 16,-1 1-128-16,1 0 0 0,-1-2 144 0,2 2-144 15,-1 0 0-15,0-1 0 0,0 0 0 0,2-2 128 16,3 0-128-16,-8-1 0 0,-5 1 128 0,0 0-128 16,3 2 0-16,3-1 144 0,7 1-144 0,1 1 0 0,0 0 128 0,1 1-128 15,4 1 0-15,-3-2 0 0,1 1 0 0,0-1 0 16,3-1 0-16,-1 1 0 16,-1-2 0-16,-5 2 0 15,-6-1 0-15,4 1 0 0,4-2 0 0,2 2 0 0,0 2 0 0,-2-1 0 0,4 2 0 0,-3-1 0 16,1 0 0-16,0 0 0 0,0-2 128 0,-1 1-128 15,0 2 0-15,-8-2 0 16,-7 1 0-16,4-1 0 0,3 1 0 0,3 0 0 0,3 3 0 0,1-2 0 16,1-1 0-16,-1 1 0 0,0-1 0 0,4-1 0 0,2 2 0 0,0-5 0 15,0 0 0-15,-7 0 0 0,-7 1 0 0,4-1 0 16,6 1 128-16,4 1-128 0,0 1 0 0,1 1 0 16,2 1 128-16,-3-2-128 0,-3 0 0 0,-1-2 0 15,0 0 0-15,-6 1 0 16,-4-2 0-16,2 1 0 15,7-1 0-15,2 1 0 0,3 2 0 0,2-1 0 16,0 0 160-16,-2 2-160 0,0-1 128 0,-1-2-128 16,3-2 128-16,-4 0-128 0,1 2 128 0,-3-1-128 15,-3 1 0-15,2-2 0 0,5 3 0 0,2-1 0 16,2 1 0-16,-1-2 0 0,-2 1 0 0,-1-1 0 0,0 0 0 0,-2-1 0 16,-1-1 0-16,1-1 0 0,4 7 0 0,-1-2 0 15,2 0 0-15,-1 1 0 0,2 1 0 0,0-1 0 16,-2 0 0-16,0 1 0 0,-2-1 0 0,3 1 0 15,2-2 128-15,-4 1-128 0,-2 0 0 0,1 1 0 16,3-1 0-16,2 2 0 0,2 0 0 0,-1 0 0 16,-9-2 0-16,2-1 0 0,1 2 0 0,0-2 0 15,-1 0 0-15,1 1 0 0,0 0 0 0,1 1 0 16,2-1 0-16,1 2 0 0,2 0 0 0,-3-2 0 0,-6 1 0 0,0-2 0 16,3-2 0-16,0-1 0 0,2 3 128 0,-1-1-128 15,3-2 0-15,2 3 0 0,4 2 0 0,-3-2 0 16,-1 0 0-16,-8 0 0 0,-2 0 0 0,-2-2 0 15,1 1 0-15,1-2 0 0,2 2 0 0,2-1 0 16,0 2 0-16,3-1 128 0,4-1-128 16,0-2 0-16,0 4 0 0,-7-1 0 0,-4-2 128 0,-3 1-128 15,0 0 0-15,3-1 0 0,8 0 0 0,5-1 0 16,1-1 0-16,1 4 0 0,-1 1 0 0,-6-1 0 16,-4 1 0-16,-7-2 0 0,-1-1 0 0,-6 2 0 0,-5 0 0 15,4-1 0-15,5-1 0 0,6 2 0 0,2 1 0 0,2-2 0 16,2 1 0-16,-1 1 0 0,-1 0 0 0,-3 0 0 15,-2 0 0-15,-5 0 0 16,-7-1 0-16,-1-1 0 0,-3 1 128 0,1 1-128 0,3-2 0 0,1 0 0 16,2 0 0-16,-3 1 0 0,-2-1 0 0,-3 1 0 15,1-2 0-15,-3 2 0 0,-1-2 0 0,-2 1 128 16,-3 0-128-16,-2-1 128 0,-2 0-128 0,-1 0 192 16,-3 0-192-16,0-1 192 0,-3 1-192 0,-2-1 192 15,1 0-192-15,-2-2 192 0,-1 0-64 0,1-1-128 0,-1 2 192 0,-1-2-64 16,0 0 0-16,1-2-128 0,-1 2 192 0,0-1-64 15,0 1-128-15,1-2 192 0,0 1-192 0,-1-2 192 16,1 1-192-16,0-2 128 0,0 1-128 0,0-1 128 16,-2 1-128-16,2-3 192 0,0-1-192 0,0 0 192 15,-2 1 0-15,2-1 0 0,-2-3 0 0,2 0 0 16,0-1-16-16,0-2 0 0,-1 2 0 0,0-2 0 16,-1 2 0-16,1-1 0 0,-2 1 0 0,0-1 0 15,-2 2-48-15,1 2 0 0,-2-1 0 0,0 1 0 16,-1-1-128-16,0 2 128 0,-2 1-128 0,0 1 128 15,-1-1-128-15,-1 0 0 0,-1 2 0 0,0-2 0 0,-4 3 0 0,-1 1 0 16,1-1 0-16,0 0 0 0,2 0 0 0,1 1 0 16,2 2 0-16,-2-1 0 0,-3 1 0 0,0 0 0 15,-1 0 0-15,-1 1 0 16,-2-1 0-16,-3 1 0 0,0 1 0 0,-4 0 0 0,2 1 0 0,0 0 0 16,1 1 0-16,-1 0 0 0,-7-1 0 0,-3 1 0 15,-4-1-144-15,-4 0 144 0,-3 1 0 0,-5-1 0 16,-1-1-128-16,-2 1 128 0,0 0 0 0,7 1 0 0,6 0 0 15,-7-1 0-15,-10 1 0 0,-10-1 0 0,-7 1 0 0,-7-1 0 16,-2 0 0-16,-1-1 0 0,-5 1 0 0,-2 1 0 16,-5 2 0-16,0-2 0 0,-2 2 0 0,-5-2 0 15,2 0 0-15,-2 0 0 0,-2 3 0 0,-2-1 0 16,-2-1 0-16,-2 0 0 0,-1 0 0 0,2 1 0 16,9 2 0-16,1-2 0 0,-4-1 0 0,3 1 0 15,7 1 0-15,-5 0 0 0,-2 0 0 0,-3 0 0 16,0-1 0-16,2 1 0 0,1 1 0 0,2 0 0 0,-1 1 0 15,1 1 0 1,4-3 0-16,1 1 0 0,-1 3 0 0,-4-1 0 0,3 1 0 0,-2-1 0 0,4 0 0 0,-1 1 0 16,-1 0 0-16,-2 1 0 15,-2-1 0-15,1 0 0 0,6 0 0 0,3-1 0 0,3 1 0 0,-7 1 0 16,-6-1 0-16,0 0 0 0,6-1 0 0,3 0 0 16,3 0 0-16,-1-1 0 0,-4 1 0 0,1 0 0 15,-1-1 0-15,2-2 0 16,16 1 0-16,-5 0 0 0,-4-1 0 0,-4 2 0 0,0-4 0 0,0 2 0 15,1-2 0-15,-3 0 0 0,9 1 0 0,-4-1 0 16,-2-1 0-16,2 2 0 0,8 0 0 0,0-2 0 16,-3 0 0-16,-1 0 0 0,0 2 0 0,-1-2 0 0,-2 0 0 0,1 2 0 31,8-2 0-31,11 1 0 0,6 1 0 0,-4 0 0 16,-7-1 0-16,-5 2 0 0,2-1 0 0,-1 1 0 15,5-2 0-15,1 2 0 0,3 0 0 0,2 2 0 16,5-1 0-16,-1 1 0 0,-2 0 0 0,-2 1 0 15,0 0 0-15,5 0 0 0,8 0 0 0,-1 0 0 16,1-1 0-16,1 1 0 0,6 0 0 0,-2-2 0 16,-1 2 0-16,1 0 0 0,1-1 0 0,0-1 0 15,3 0 0-15,3 1 0 0,1-2 0 0,4-2 0 16,5 2 0-16,2-1 0 0,5 0 0 0,1-1 0 16,1-1-448-16,5 2 0 0,1-1 16 0,1 1 0 15,4 1-592-15,-1-1-128 0</inkml:trace>
  <inkml:trace contextRef="#ctx0" brushRef="#br0" timeOffset="3859.22">28050 9046 21183 0,'1'2'1888'0,"1"-1"-1504"0,-1-1-384 0,-1 0 0 31,0 2 816-31,0-1 80 0,1 0 32 0,1 2 0 16,-1 0 1568-16,2 3 320 0,-1-1 64 0,-2 1 16 15,0 0-1200-15,0-1-240 0,-2 2-48 0,-1 0-16 16,2-1-720-16,-1 1-144 0,1 0-16 0,0 2-16 15,-2-1-240-15,0 2-32 0,2-2-16 0,-1 1 0 16,1 1-80-16,-1 0-128 0,1 0 176 0,0 0-176 16,-1-2 192-16,-1 0-192 0,2 1 192 0,-1 1-192 0,1-2 144 0,-2 2-144 15,2 0 0-15,-1-1 144 0,2-2-144 0,2-2 160 16,-1 1-160-16,2 0 160 0,0-4 128 0,1 0 32 16,3-1 0-16,2-2 0 0,1-2 128 0,2-1 16 15,4-2 16-15,2-2 0 0,3-2 32 0,3-3 0 16,5-3 0-16,0-3 0 0,1-2-16 0,0-5 0 15,1-4 0-15,1-2 0 0,4-5 32 0,3-5 16 0,3-8 0 0,-6 9 0 16,-4 7-48-16,6-6-16 0,10-9 0 0,8-3 0 16,1-3-176-16,0 3-48 0,-5 5 0 0,-7 6 0 15,-2 6-16-15,-4 2-16 0,-2 4 0 0,-3 2 0 16,-2 1-32-16,-9 8-16 0,-6 4 0 0,0 1 0 16,3-1-176-16,0 0 0 0,1 0 0 0,0 0 0 15,0 1-192-15,-1 2-80 0,-2 2-16 0,-1 2 0 16,-1 3-896-16,-2 0-176 0,-3 4-48 0,-11 0 0 15,0 0-384-15,0 0-64 0</inkml:trace>
  <inkml:trace contextRef="#ctx0" brushRef="#br0" timeOffset="30745.97">8930 1773 22111 0,'-6'2'1968'0,"0"-2"-1584"0,2 1-384 0,1-1 0 0,2 2 1088 0,-3-1 128 15,-3 3 16-15,-3 3 16 0,-3 3 352 0,0 6 64 16,2 4 0-16,3 4 16 16,1 1-880-16,2 5-176 0,1 4-48 0,1 4 0 0,0 7 176 0,2 9 16 15,1 12 16-15,-1 9 0 0,1 5-112 0,-2-2-32 16,1-13 0-16,-1 0 0 16,1 3-304-16,1 4-64 0,-2 6-16 0,2-1 0 0,-1 1-112 0,-2-4-16 0,0-7-128 0,1-7 192 15,-1-9-64-15,-1 2-128 16,1 2 176-16,-2 2-176 0,3-1 208 0,-3-2-64 15,4-3-16-15,0-6 0 0,1-5 32 0,0-40 0 0,4 63 0 0,-4-63 0 16,0 0 0-16,22 67 0 0,-22-67 0 0,0 0 0 16,0 0-16-16,56 51 0 0,-56-51 0 0,0 0 0 31,0 0-144-31,0 0 192 0,70 18-192 0,-53-20 192 16,-17 2-192-16,42-2 128 0,-19-1-128 0,0-1 128 0,1-1-128 15,1 1 0-15,5-3 0 0,4-1 0 0,8-2 0 0,3-2 0 16,5-2 0-16,3-3 0 0,7-3 0 0,3 1 0 15,5-1 0-15,1 2 0 0,5 1 0 0,-1 2-224 16,2 1 80-16,0 3 16 0,1 0 0 0,2 1 0 16,1 0 0-16,0 3 0 0,2 1 128 0,-1 2-160 15,2 1 160-15,3-1-160 0,4 0 160 0,3 1 0 16,5 0 0-16,-4 0 0 0,-1 0 0 0,0 1 0 16,3-1 0-16,4 0-128 0,5 0 128 0,-4 2 0 15,-5 1 0-15,-3 1 0 0,-2 3 0 0,-2 1 0 0,-6-1 0 0,3 3 0 16,-2 1 0-16,-5 4 0 0,-11-1 0 0,-3-1 0 15,-6 0 0-15,3 0 0 0,1 0 0 0,-3 2 0 16,-1 0 0-16,-4 2 0 0,-54-14 0 0,99 27 0 16,-99-27 0-16,83 18 0 0,-83-18 0 15,85 15 0-15,-85-15 0 0,96 16 0 0,-45-8 0 0,-51-8 0 16,96 16 0-16,-96-16 0 0,99 16 0 0,-49-11 0 16,1-2 0-16,2-3 0 0,5 1 0 0,2-2 0 15,5 0 0-15,0 1 0 0,3 0 0 0,0 0 0 16,-5 0 0-16,2-3 0 0,0-1 0 0,5-1 0 0,2 1 0 0,5 1 0 15,7 2 0-15,-1-1 0 0,-5 1 0 0,-6-2 0 16,-3-2 0-16,10-1 0 0,11 2 0 0,9-1 0 16,3 1 0-16,4 0 0 0,0-5 0 0,4 2 0 15,10 0 0-15,-1-1 0 0,-2-1 0 0,2-1 0 16,2 1 0-16,4 2 0 0,3 4 0 0,-2-3 0 16,-16 2 0-16,12 2 0 0,8 5 0 0,1-1 0 15,-1-1 0-15,-3 2 0 0,-1 5 0 0,1-1 0 16,0 0 0-16,2 1 0 0,-1-1 0 0,-1 2 0 0,-2 3 0 15,-28-5 0-15,-16-2 0 0,10 3 0 0,22 1 0 0,20 4 0 16,7 0 0-16,-2 0 0 0,-2 2 0 0,-10-1 0 16,-8 0 0-16,-30-5 0 0,-16-1 0 0,6 1 128 15,16 2-128-15,15 0 128 0,10 1-128 0,-2-2 128 16,-10-2-128-16,-1 1 0 0,2-1 0 0,-5-1 0 16,-6-1 0-16,-34-3 0 0,-18-1 0 0,0 1 0 15,10 0 0-15,13-2 0 0,10 2 0 0,1-1 0 16,-7 1 0-16,-7-3 0 0,-9 1 0 0,-56-1 128 15,51 1-128-15,-51-1 176 0,44-1-176 0,-22 0 192 0,0-1-48 0,-1 1 0 16,7-4 0-16,2 1 0 0,-1-3 16 0,-3 0 0 16,-5 0 0-16,-4 0 0 0,-2-4 16 0,0-1 0 15,-5 1 0-15,-1-2 0 0,0-1-48 0,-1-1 0 16,-2-2 0-16,0-2 0 0,-1 2-128 0,1-2 0 16,2-3 144-16,2-2-144 0,0 0 0 0,0-1 0 15,1-3 0-15,4 1 128 0,1 0-128 0,3-3 0 16,-2 1 0-16,-2-4 0 0,1 5 0 0,-6 1 144 15,-3 2-144-15,4-5 0 0,6-4 208 0,1-4-64 16,1-2-16-16,-1-1 0 0,1 0 80 0,-3 1 16 0,1-1 0 0,-1 1 0 16,0 5 32-16,-1-2 0 0,3-4 0 0,-1 1 0 31,-4 2-128-31,-3 3-128 0,-6 4 176 0,-1-4-176 0,0-4 128 0,0-2-128 0,-2-1 0 0,2 0 0 16,5-4 128-16,-2 3-128 0,-3 0 192 0,-2 4-192 15,1 1 192-15,-4 1-64 0,-1 3 0 0,1 6-128 16,-3 5 128-16,0-1-128 0,-1-3 0 0,-1 2 0 15,0-2 128-15,0 9-128 0,1 1 0 0,-1-2 0 16,-1-1 224-16,-5-5-64 0,-8-5-16 0,-7-4 0 16,-11-1 48-16,-4 0 0 0,-5 4 0 0,-6 1 0 0,-1 3-32 0,-3 5 0 15,-3 2 0-15,-7 3 0 0,-7 1-160 0,-8 1 160 16,-10 2-160-16,-6 0 160 0,2 2-160 0,-7 1 0 16,-6 2 0-16,-8-1 128 0,-8 4-128 0,-3-1 0 15,-2 2 0-15,-16 1 128 0,-14 0-128 0,-11 2 0 16,-6 2 0-16,32-1 0 0,26 1 0 0,-23 2 0 15,-43 3 0-15,-43 1 128 0,-17 3-128 0,-8 1 0 16,1 3 0-16,91-4 128 0,29-3-128 0,-20 2 0 16,-20 2 0-16,-63 3 0 0,-65 6 0 0,-43 4 0 15,-10 1 128-15,8 2-128 0,17-1 128 0,15-1-128 0,13-1 192 32,9 0-64-32,8 2-128 0,1-2 128 0,2-2-128 0,0-1 128 15,6-1-128-15,1-1 0 0,2-4 0 0,19-1 0 16,20-2 0-16,-5-4 128 0,-12-1-128 0,-6-1 0 15,-3-3 0-15,1-3 128 0,8-2-128 0,5-1 0 16,7 0 0-16,0-1-272 0,1-1 32 0,0 0 16 31,-1 1-864-31,0 3-160 0,0 5-32 0,-7 9-20864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3T19:26:27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9618 9159 11055 0,'-3'-3'976'0,"1"1"-784"0,1 0-192 0,1 1 0 0,1-1 1008 0,-1 0 144 16,0-3 48-16,-1-2 0 0,2 0 1728 0,-1-1 336 16,3 2 80-16,0 2 16 0,1 2-976 0,-1 2-192 15,1 3-32-15,-4-3-16 0,0 0-864 0,0 0-160 0,13 71-32 0,-13-71-16 16,-3 62-416-16,2-25-80 16,-1 7 0-16,1 1-16 0,0 1-336 0,1 4-64 0,1 2-16 0,0-1 0 15,4-3-144-15,0-6 0 0,-5-42 0 0,13 74 0 16,-13-74 0-16,14 54 0 0,-14-54 0 0,0 0 0 15,16 59 0-15,-16-59 0 0,0 0 0 0,0 0 0 32,5 49 192-32,-5-49-32 0,0 0-16 0,-2 17 0 0,-1-12 128 0,1-5 32 0,0 0 0 0,0-3 0 15,-1 0 160-15,0-3 48 0,1-1 0 0,-3-3 0 0,3-2-112 0,0-3-16 16,1-2 0-16,-1-1 0 0,4-3-96 0,2-4-32 16,0-4 0-16,3-2 0 0,3 0-128 0,1-1-128 31,4-7 192-31,2 3-192 0,2 0 0 0,3 5 0 15,0 4 0-15,1 6 0 0,-2 7 0 0,-1 6-176 16,-20 8 176-16,0 0-208 0,0 0 16 0,63 18 16 16,-63-18 0-16,0 0 0 0,47 55 48 0,-47-55 0 15,28 52 0-15,-28-52 0 0,21 60 128 0,-21-60-208 16,14 58 80-16,-14-58 128 0,5 49-144 0,-7-26 144 16,-1-5 0-16,-1-1 0 0,-1-1 0 0,-4-4 0 15,-1 0 0-15,-1-3 0 0,-2 0 0 0,-1-2 0 0,-3 2 0 16,0-5 144-16,0 0 128 0,-3-3 32 0,2 1 0 0,-2-4 0 15,2 2 48-15,0-1 16 0,2-2 0 0,2 0 0 16,3-1-368-16,1 0 0 0,1 1 0 0,4 0 0 16,0 0-176-16,2 1-96 0,3-1-32 0,2 1 0 31,2-1-624-31,-4 3-128 0,0 0-32 0,0 0-18816 0</inkml:trace>
  <inkml:trace contextRef="#ctx0" brushRef="#br0" timeOffset="235.58">10263 9688 11967 0,'-5'-7'1072'0,"2"2"-864"16,0 3-208-16,2-1 0 0,1 1 4560 0,0 1 880 0,0 1 160 0,0-2 32 0,1 2-2960 0,0 0-608 16,1 3-112-16,-2-3-32 0,0 0-832 0,0 0-160 15,0 0-32-15,13 51-16 0,-13-51-480 0,0 0-80 16,8 50-32-16,-8-50 0 0,0 0-96 0,7 48 0 15,-7-48-16-15,0 0 0 0,0 0-176 0,14 55 128 16,-14-55-128-16,0 0 128 0,0 0-128 0,0 0 0 16,0 0 0-16,0 0 0 0,0 0-240 0,0 0-16 15,0 0-16-15,0 0 0 16,0 0-1536-16,0 0-304 0</inkml:trace>
  <inkml:trace contextRef="#ctx0" brushRef="#br0" timeOffset="700.64">10486 9601 17503 0,'2'-2'1552'0,"-1"0"-1232"16,2 1-320-16,-1 1 0 0,0 1 1072 0,1-1 144 15,1 2 48-15,3-1 0 0,-7-1 1488 0,0 0 320 16,0 0 48-16,0 0 16 0,54 61-1232 0,-54-61-240 16,0 0-64-16,26 61 0 0,-26-61-800 0,0 0-160 15,12 59-48-15,-12-59 0 0,0 0-224 0,5 48-48 16,-5-48-16-16,0 0 0 0,0 30-16 0,-2-23 0 15,1-2 0-15,-1 1 0 0,-1-3-32 0,2 0 0 16,0-2 0-16,-1 0 0 0,-1 1-48 0,2-2-16 16,-2-2 0-16,0 1 0 0,2-2-64 0,0-1 0 0,-1-2-128 15,1-1 192-15,2-1-16 0,-1-2-16 0,3 0 0 0,-2-1 0 16,4-5-32-16,-3-2 0 16,4-1 0-16,0-5 0 0,1-1 0 0,3-3-128 0,0-2 192 0,-1 2-64 15,3 1-128-15,0 2 0 0,0 1 0 0,0 2 0 16,3 1 0-16,-1 3 0 0,0 2 0 0,0 5 0 15,-4 2 0-15,0 4 0 0,0 2 0 0,-10 3 0 16,0 0 0-16,0 0 0 0,0 0-144 0,0 0 144 16,48 64 0-16,-48-64 0 0,12 45 0 0,-12-45 0 15,12 51 0-15,-12-51 0 0,8 48 0 0,-8-48 0 0,7 45 0 16,-7-45 0-16,0 0 128 0,10 52-128 0,-10-52 0 16,0 0 128-16,0 0-128 0,10 44 0 0,-10-44 0 0,0 0 128 15,0 0-128-15,0 0 0 0,0 0 0 0,0 0-160 16,0 0 32-16,0 0 0 15,0 0-640-15,0 0-112 0,13 44-16 0,-12-44-18912 16</inkml:trace>
  <inkml:trace contextRef="#ctx0" brushRef="#br0" timeOffset="1171.19">11176 9829 20271 0,'3'-3'1792'0,"1"-1"-1424"0,0 0-368 0,-1 1 0 0,0 0 1728 0,1-1 256 0,5-3 64 0,5-7 16 16,3-5 752-16,0-1 160 0,-1 1 32 0,-1-1 0 16,-4 3-1600-16,-3-1-320 0,-1-2-64 0,-5 1-16 15,-1 1-400-15,-4 1-80 0,-1-1-16 0,-3 2 0 16,-1 2-64-16,-5 1-32 0,-1 2 0 0,-3 1 0 16,-1 4-176-16,-2 2-48 0,-3 6 0 0,-1 2 0 15,0 3-64-15,0 3 0 0,0 3-128 0,3 1 192 16,1 3-192-16,2 1 0 0,4 2 128 0,1-2-128 0,3 3 0 0,4 1 0 15,2-1 0-15,3 0 0 0,1-21 0 0,0 0 0 32,12 54 0-32,-12-54-160 0,0 0 160 0,0 0-160 15,41 46 160-15,-41-46-160 0,0 0 160 0,0 0-160 16,0 0 160-16,64 7-160 0,-64-7 160 0,28-10 0 16,-14 3 0-16,2-1 0 0,-1-1 128 0,0 1 0 15,0-1 0-15,-2-2 0 0,1 3 128 0,-3-2 16 16,-1-2 16-16,-1 3 0 0,-1 0 48 0,-1 1 16 0,0-1 0 0,-3 2 0 15,-1 3-32-15,-1 1 0 0,-2 3 0 0,-2 1 0 16,1 2-48-16,-2 3-16 0,-1 4 0 0,0 0 0 16,-1 2-96-16,1 3-32 0,1-1 0 0,2 0 0 15,-1-1-128-15,1-1 0 0,1-12 0 0,0 0 0 16,0 0 0-16,6 41 0 0,-6-41 0 0,0 0 0 16,0 0 0-16,0 0 0 0,0 0 0 0,0 0 0 31,0 0-608-31,0 0 0 0,0 0 0 0,56 34 0 0,-47-35-688 15,1-2-144-15,-10 3-32 0,0 0 0 0,0 0-1264 0,36-13-256 0</inkml:trace>
  <inkml:trace contextRef="#ctx0" brushRef="#br0" timeOffset="1518.92">11481 9569 25791 0,'1'-10'1152'0,"-1"6"224"0,0 0-1104 0,0 1-272 0,0 0 0 0,0 3 0 0,0-1 2576 0,2 1 464 15,-2 0 96-15,1 1 0 0,1 3-1408 0,-2 5-304 16,0 1-48-16,0-10-16 0,1 31-608 0,-1-13-128 15,-1 3-32-15,1-21 0 0,1 45-144 0,-1-45-48 16,0 41 0-16,0-41 0 0,0 0-208 0,7 51-32 16,-7-51-16-16,0 0 0 0,0 0 16 0,0 0 0 15,0 0 0-15,14 45 0 0,-14-42 0 0,2-1 0 0,-2-1 0 0,0 1 0 16,0-2-160-16,0-3 128 0,0 1-128 0,0-2 128 16,1 0 48-16,-1-3 0 0,3-2 0 0,0 1 0 15,0 1 32-15,-1-2 16 0,3-1 0 0,0-2 0 16,2 0-96-16,-1 1 0 0,1 1-128 0,-1 2 192 15,1 1-192-15,-2 0 144 0,1 1-144 0,1 0 128 16,-1 3-128-16,1 1 128 0,0-1-128 0,-7 3 128 16,0 0-128-16,0 0 0 0,0 0 0 0,0 0 0 15,52-3-336 1,-52 3-112-16,0 0 0 0,0 0-16 0,44-4-752 0,-44 4-128 0,0 0-48 0,34-9-12048 16,-24 6-2400-16</inkml:trace>
  <inkml:trace contextRef="#ctx0" brushRef="#br0" timeOffset="1931.23">11851 9500 1839 0,'0'-9'160'0,"0"5"-160"16,0 1 0-16,0 0 0 0,0 2 4656 0,0 0 896 16,0 1 176-16,0-2 32 0,0 2-1216 0,0 2-240 15,0 3-48-15,-1 2-16 0,-2 5-2416 0,-1 0-480 16,-1 2-112-16,3 3-16 0,0 2-496 0,2 1-96 16,-1-1-32-16,1-19 0 0,3 38-288 0,-3-38-64 15,0 0-16-15,14 50 0 0,-14-50-224 0,0 0 0 0,0 0 0 0,0 0 0 16,48 44 0-16,-48-44 128 0,0 0-128 0,0 0 0 15,42-2 160-15,-29-5-160 0,-2 0 160 0,0-3-160 16,2-1 272-16,-2-2-32 16,1-1-16-16,-2-1 0 0,-1-2 208 0,-1-2 32 0,1-1 16 0,0 1 0 15,-2 0 32-15,1-3 0 0,4-2 0 0,-2 0 0 16,-2 1-144-16,-1 5-32 0,-1 2 0 0,-2 6 0 16,-1 3-16-16,0 4-16 0,-2 3 0 0,2 3 0 0,-2 4-48 0,-1 3 0 15,0-10 0-15,3 41 0 0,-3-41-256 0,-1 72 128 16,-2-21-128-16,0 6 0 0,-1 3 0 15,0 0 0-15,1-5 0 0,1-4 0 0,0-9 0 0,0-1 0 16,1-1 0-16,-1-2 0 0,0 0 0 0,-1-4 0 16,3-34 0-16,-2 59 0 0,2-59 0 0,-3 47 0 15,3-47 0-15,-2 34 0 0,2-34 128 0,0 0-128 16,-5 36 0-16,5-36 0 0,0 0 0 0,0 0-224 16,-5 19 16-16,3-19 0 31,1-3-1008-31,-2-3-192 0,0 1-32 0,-2-7-13344 0,-2 1-2656 0</inkml:trace>
  <inkml:trace contextRef="#ctx0" brushRef="#br0" timeOffset="18511.75">29789 15989 1839 0,'-4'-9'160'0,"1"3"-160"0,0 2 0 0,1 0 0 0,4 1 2944 0,-2 2 544 0,1-2 112 0,1-1 32 0,-1-5-1760 0,2-2-336 0,1-5-80 0,0-3-16 0,2-3 1120 0,0-3 208 15,-2-2 48-15,2-4 16 0,-1-4-144 0,1-3-16 16,1-3-16-16,0-3 0 0,4-3-1424 0,-1-4-272 16,0 0-64-16,1-5-16 0,1-3-368 0,-2-6-80 15,0-2-16-15,-1-3 0 0,0-4-160 0,-3-2-48 16,-1 2 0-16,-3 1 0 0,-1-2-64 0,-4-1-16 15,-1-2 0-15,-3 2 0 0,-3 1 32 0,-3 4 0 16,-1 3 0-16,-3 3 0 0,-3 2 80 0,-2 1 16 16,-2 1 0-16,-4 2 0 0,1 4 0 0,-3-2 16 15,-2 3 0-15,-4 6 0 0,1 4-144 0,-2 6-128 0,-2 3 144 0,-1 3-144 16,1 0 0-16,-2 10 0 0,-2 5 0 0,-2 6 0 16,-3 6 0-16,0 5-128 0,0 6-16 0,-6 7 0 15,-4 8-48-15,-4 10-16 16,0 9 0-16,-4 6 0 0,1 8 16 0,-2 4 0 0,6 3 0 0,-6 12 0 15,-5 16 16-15,-2 7 16 0,4 4 0 0,3 3 0 16,5 6 160-16,4 0-128 0,4-2 128 0,4-5-128 16,3-3 128-16,3 4 0 0,3 6 0 0,7 1-128 15,6-4 128-15,7-3 0 0,5-4 0 0,5 4-128 0,5 3 128 0,5 0 0 16,1-1 0-16,7-1 0 16,3-1 0-16,8 3-160 0,6 6 160 0,6-5 0 0,4-8-192 0,3-3 192 15,1-5-192-15,1-4 192 0,2-1-256 0,0-6 64 16,-1-8 16-16,-2-10 0 0,-1-7 176 0,1-6-192 15,3-2 192-15,5-5-192 0,5-1 192 0,0-3 0 16,-2-2 0-16,-49-36 0 0,95 56 0 0,-95-56 0 16,92 37 0-16,-92-37 128 0,86 17 0 0,-86-17 16 15,78-7 0-15,-41-7 0 0,1-6 304 0,-3-8 48 16,0-6 16-16,-1-6 0 0,-1-6 256 0,-1-11 64 0,1-5 16 0,-4-11 0 16,1-5-32-16,-5-13-16 0,-1-12 0 0,-4-7 0 15,-3-6-368-15,-3-7-80 0,-1-7-16 0,-6-4 0 16,-1-7-208-16,-3-2-128 0,-1 2 128 0,-2 0-128 15,-2-1 0-15,-1 4 128 0,0 5-128 0,1 3 0 16,0 3 0-16,-1 7 0 16,-1 10 0-16,-1 5 0 15,3 8-400-15,-1 2-160 16,-2 5-16-16,1 2-16 0,-1 7-384 16,-4 4-80-16,-2 5-16 0,-8 3 0 0,-2 5-352 0,-7-1-80 0,-2-3-16 0,-30 13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3T19:26:48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8349 11189 30399 0,'-5'-4'2704'0,"2"0"-2160"0,1 3-544 0,2-1 0 0,2 1 1056 0,-1-1 96 0,-2-2 32 0,-2-4 0 16,0-4-144-16,-1-3-16 0,-2-2-16 0,-1-3 0 16,-1-1-448-16,-2-3-96 0,-2 0-16 0,-3-4 0 15,-2-2-64-15,-6-4-32 16,-2-1 0-16,-6-5 0 0,-3 1-112 0,-1-1-32 0,-2 3 0 0,-1 2 0 15,-3-3-16-15,-10-5 0 0,-13-6 0 0,-12-2 0 0,-10 3-48 16,-3 3-16-16,0 2 0 0,-11 5 0 0,-11 6 0 0,-13 6 0 16,-16 9 0-16,0 8 0 0,3 9 16 0,-10 7 0 15,-11 8 0-15,4 6 0 0,12 3-144 0,-7 10 0 16,-5 13 0-16,19-5 128 0,17-2-128 0,-13 14 0 16,-14 19 0-16,-8 15 128 0,3 5-128 0,6 7 0 15,6 7 0-15,11 2 0 0,11 1 0 0,8 3 0 16,12 1-144-16,13-3 144 0,17-8 0 0,6 10 0 0,14 9 0 15,12 1 0-15,13-3-144 0,12-6 144 0,12-1 0 0,12-5-144 16,15-5 144-16,11-6 0 0,11-5-144 0,12-7 144 16,7-9 0-16,19 2-144 0,19-2 144 0,11-4 0 31,5-7 0-31,11-3 0 0,8-7 0 0,-5-7 0 0,-7-5 0 0,27-2 0 0,20-5 192 0,10-7-48 16,-1-5 48-16,0-10 0 0,3-6 0 0,2-6 0 15,5-6 64-15,-6-4 32 0,-10-1 0 0,5-8 0 16,5-6 112-16,-1-4 32 0,1-4 0 0,-7-7 0 15,-7-4 16-15,-4-4 0 0,-2 0 0 0,-7-5 0 0,-5-8-112 32,-10-2-16-32,-13 0 0 0,-19 0 0 0,-15 5-64 15,-1-13 0-15,0-11-16 0,-10-1 0 0,-10 3-48 0,-16-1 0 16,-12 0 0-16,-9-2 0 0,-7-4 64 0,-7-4 0 16,-5-4 0-16,-11 0 0 0,-6 4 64 0,-9-2 32 15,-7-2 0-15,-9-7 0 0,-8-6-80 0,-11-4-16 16,-9 4 0-16,-8-3 0 0,-8-5-64 0,-9-2 0 15,-9 3-16-15,2 11 0 0,5 13-48 0,-20-13 0 16,-25-11 0-16,-17-3 0 0,-5 8-128 0,5 11 192 16,10 14-192-16,-24-4 192 0,-28-5-192 0,-15 4 160 0,-7 13-160 0,-5 10 160 15,3 10-160-15,6 10 0 0,11 10 0 0,11 8 0 16,6 6-288-16,-29 5-96 0,-36 10 0 0,-17 12-16 31,4 11-752-31,1 11-160 0,-2 12-32 0,-14 15-14128 0,-12 14-2832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5184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696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648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27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097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363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377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2962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1769D00-2D69-E7C1-5C19-1C680A978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C9811CD-0D55-A23A-D7E1-932DA213C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3FE88837-E3DF-4342-3AFF-6AF9B4BB25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67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51A951F-A3BA-BA01-EA2D-3BE04B1DD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317E493B-A67F-B609-ABA3-5B88442A01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2047AD2-67C1-8B04-139F-CB7E94E6D3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12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093CEFE1-CBD8-443C-DB06-7177DF5F8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C7884A2E-F545-313F-5DCF-0190BC43D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270E37BF-721A-8402-4236-DE4266056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966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6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21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67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90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09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905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56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883C-B967-84F5-34BE-A372B8FC92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7383D-E12B-2E66-23B9-0EE11B8436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DD1A-760B-1E25-19F7-436EC8F47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0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40.png"/><Relationship Id="rId9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170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80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Classifier Chains</a:t>
            </a:r>
            <a:endParaRPr dirty="0"/>
          </a:p>
        </p:txBody>
      </p:sp>
      <p:sp>
        <p:nvSpPr>
          <p:cNvPr id="40" name="Google Shape;251;p1">
            <a:extLst>
              <a:ext uri="{FF2B5EF4-FFF2-40B4-BE49-F238E27FC236}">
                <a16:creationId xmlns:a16="http://schemas.microsoft.com/office/drawing/2014/main" id="{754ABFD7-52B1-41C6-A226-2A7F4F5AA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Arrange binary classifiers into a chain adding response vector to features.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098" name="Picture 2" descr="Multi-label Classification. For most of the classification… | by Wimukthi  Madhusanka | Medium">
            <a:extLst>
              <a:ext uri="{FF2B5EF4-FFF2-40B4-BE49-F238E27FC236}">
                <a16:creationId xmlns:a16="http://schemas.microsoft.com/office/drawing/2014/main" id="{A4B3DFA7-B225-4815-9A2E-0B4A7AE2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4" y="3125788"/>
            <a:ext cx="9763125" cy="17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FA310C-F393-5EBF-316E-E33A65EE2411}"/>
                  </a:ext>
                </a:extLst>
              </p14:cNvPr>
              <p14:cNvContentPartPr/>
              <p14:nvPr/>
            </p14:nvContentPartPr>
            <p14:xfrm>
              <a:off x="1521720" y="2484000"/>
              <a:ext cx="9523080" cy="307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FA310C-F393-5EBF-316E-E33A65EE24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2360" y="2474640"/>
                <a:ext cx="9541800" cy="30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9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C70094AD-F952-4037-B0D9-07D8F68A8DCD}"/>
              </a:ext>
            </a:extLst>
          </p:cNvPr>
          <p:cNvSpPr/>
          <p:nvPr/>
        </p:nvSpPr>
        <p:spPr>
          <a:xfrm rot="16200000">
            <a:off x="5538658" y="498962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BCF47-F9B2-4D34-A662-5891EC5B5D21}"/>
              </a:ext>
            </a:extLst>
          </p:cNvPr>
          <p:cNvSpPr txBox="1"/>
          <p:nvPr/>
        </p:nvSpPr>
        <p:spPr>
          <a:xfrm>
            <a:off x="4937186" y="633300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512B885-F2EF-4277-8C34-963ECE81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519772"/>
            <a:ext cx="2799347" cy="444034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ABCA0-2B8E-4163-B0BB-875FC869DCC5}"/>
              </a:ext>
            </a:extLst>
          </p:cNvPr>
          <p:cNvGrpSpPr/>
          <p:nvPr/>
        </p:nvGrpSpPr>
        <p:grpSpPr>
          <a:xfrm>
            <a:off x="4267707" y="2072270"/>
            <a:ext cx="1035172" cy="3817197"/>
            <a:chOff x="3720512" y="1806330"/>
            <a:chExt cx="1035172" cy="381719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9693530-AB07-4A7E-AD26-4CCE9DC10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EDCDC1-CC62-4449-9DC4-F7ECEAB1EA38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E59F74-7988-42CB-B55F-4620B142DBD6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6A6EB1-FE56-4C3F-B411-358D1081B680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FB373D-72E4-413A-8BF6-2E27DA293B56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A4C89AD-0DC2-4828-ADF1-128CABDE03A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310A2B-64E6-4F93-9E3D-C4393FD30734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52EDC-E15A-4A75-B9D1-1611FCB1CD3B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623409A-CC53-4537-8AA7-38166EFAA008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76C0CD-E077-4243-86F9-796BB0B9A10B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BFF17C-9544-43C5-8DFB-55A4CE039441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F373B2-9C55-4AA7-9539-6E7E6980FC5B}"/>
              </a:ext>
            </a:extLst>
          </p:cNvPr>
          <p:cNvGrpSpPr/>
          <p:nvPr/>
        </p:nvGrpSpPr>
        <p:grpSpPr>
          <a:xfrm>
            <a:off x="5141332" y="2074118"/>
            <a:ext cx="1035172" cy="3817197"/>
            <a:chOff x="5267172" y="1811887"/>
            <a:chExt cx="1035172" cy="381719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3EF861-141B-41AE-A21E-467144FD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306B371-A963-45A1-A5F7-6CD73E549194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2A1337F-3F25-40B6-8E98-8B2DBDC7D238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928B7D-5A4D-4C2E-8104-01405CF638E8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09DBAE-143F-4DF5-9053-1F9281A6F4A8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F8754E-4D03-40DB-9527-3C3A5C7EB03A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F76182-5855-4498-8732-E713238DBD19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10B528-0567-4F42-BD75-D9FB60A89FF6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D9A5E1-2BBB-4143-8A7F-125D27C393D3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53730E-12DE-4EF4-A61D-F458848DF00E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CDE7036-EB1C-4077-82DC-A02552C7C938}"/>
              </a:ext>
            </a:extLst>
          </p:cNvPr>
          <p:cNvGrpSpPr/>
          <p:nvPr/>
        </p:nvGrpSpPr>
        <p:grpSpPr>
          <a:xfrm>
            <a:off x="6030167" y="2083022"/>
            <a:ext cx="1035172" cy="3817197"/>
            <a:chOff x="6157419" y="1819782"/>
            <a:chExt cx="1035172" cy="38171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F8E4418-62FA-4248-80F1-B3DF1A58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A509795-2B7B-4BB3-B983-D49E8158A1A6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755DD9F-B62D-41F9-8DD6-CEA957E3CECE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EA58E8-5E11-4B90-9762-433D5A2817BE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42DAE2-CFE3-43BB-A4CC-1060A323CA09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1C8E7A-FE27-40DC-AC29-4ABF9B10DDD5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B587A4-9C40-4C05-80B3-DC7FA307B75E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7AAB506-F753-4847-B8CA-B29E2DAF610F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45CCF1D-FE05-4885-8658-11205A9EB3A0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DE37AF-89C4-4229-ADE3-04A6883F2564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3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Creating a Chain</a:t>
            </a:r>
            <a:endParaRPr dirty="0"/>
          </a:p>
        </p:txBody>
      </p:sp>
      <p:sp>
        <p:nvSpPr>
          <p:cNvPr id="118" name="AutoShape 2" descr="Image result for r studio">
            <a:extLst>
              <a:ext uri="{FF2B5EF4-FFF2-40B4-BE49-F238E27FC236}">
                <a16:creationId xmlns:a16="http://schemas.microsoft.com/office/drawing/2014/main" id="{1FB7CEA2-0302-452C-BBB0-97023235A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" y="10852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4364F1F6-3DF1-4B55-94C9-716EFB1607A2}"/>
              </a:ext>
            </a:extLst>
          </p:cNvPr>
          <p:cNvSpPr/>
          <p:nvPr/>
        </p:nvSpPr>
        <p:spPr>
          <a:xfrm rot="16200000">
            <a:off x="2314482" y="4787703"/>
            <a:ext cx="213468" cy="2799348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6568553-BBC0-4E94-9FC1-617C3276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1608466"/>
            <a:ext cx="2799347" cy="4440344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D5DA784-2127-4E1B-865B-D012B8538A05}"/>
              </a:ext>
            </a:extLst>
          </p:cNvPr>
          <p:cNvGrpSpPr/>
          <p:nvPr/>
        </p:nvGrpSpPr>
        <p:grpSpPr>
          <a:xfrm>
            <a:off x="4401057" y="2160964"/>
            <a:ext cx="1035172" cy="3817197"/>
            <a:chOff x="3720512" y="1806330"/>
            <a:chExt cx="1035172" cy="3817197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5EDDA9F7-314E-418D-BC22-194E0965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F23962-BECC-41C8-B001-4D6BBBC057C5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E76F849-64EF-4AC4-869D-56D6AEC658F3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C47A218-B9BA-43C5-9B3B-1BD9B34F9822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AF0AD6B-5A0B-4183-8CD8-83C551625939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74EF841-2FEC-4408-8FBB-29E7CE9DBD07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A6E2F4F-DE88-4F48-8FDA-7060888A29DE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C3A7E15-1902-47C4-82E0-3F3AFC222E69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AFA9091-A1F3-4182-9C6A-3E31F84F6DA5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819A1C7-5B67-4727-BA11-33A3C309175A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1C75F33-157F-4CA0-89D6-F25ECB6D68B2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3BC2C96-944F-4169-8639-58327864F5D3}"/>
              </a:ext>
            </a:extLst>
          </p:cNvPr>
          <p:cNvGrpSpPr/>
          <p:nvPr/>
        </p:nvGrpSpPr>
        <p:grpSpPr>
          <a:xfrm>
            <a:off x="5274682" y="2162812"/>
            <a:ext cx="1035172" cy="3817197"/>
            <a:chOff x="5267172" y="1811887"/>
            <a:chExt cx="1035172" cy="3817197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96B7A0A-2A69-4C4A-8B51-7CBB52F62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511AD25-94B8-46A4-924B-887431E35D19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38EA74E-28E2-4457-81C0-033CA82CD5A6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FCE25E5-CD8C-42E5-AB65-B9FCB925A906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0DEDBA8-DCF8-466E-A019-CF7F781AD9E5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D8144A0-6022-430C-B996-5363EAB2DA0B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69414D2-F25C-4072-A3B1-B35DDE1893FF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156DECA-A3FD-4168-B103-8A6EED814A92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6AB32F-D80F-4045-AC98-63FEFC1D2E2F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4BEFA33-E91E-4D74-B9F7-72D150FC94FB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33816C-0063-4DB4-8C84-F69BE270B9F9}"/>
              </a:ext>
            </a:extLst>
          </p:cNvPr>
          <p:cNvGrpSpPr/>
          <p:nvPr/>
        </p:nvGrpSpPr>
        <p:grpSpPr>
          <a:xfrm>
            <a:off x="6163517" y="2171716"/>
            <a:ext cx="1035172" cy="3817197"/>
            <a:chOff x="6157419" y="1819782"/>
            <a:chExt cx="1035172" cy="3817197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ADE9149B-0DE0-4DAE-982B-D5E28725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75992D8-DDAB-4767-880B-891F9B51AF84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68830BF-8ACC-4BEC-A8A1-5D80C88296EF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AA4973-57A2-4728-AF42-EEAB16762730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6CA8E75-C0C7-40CC-9245-CA43A7686CEB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166CC64-2630-4523-AE15-F120BC9148A7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D5D84BD-B190-40D5-95E6-369B60317E9A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AF68E76-5DE2-43F9-91AD-B10E9D2BEE6A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F8D858E-8A2E-4F54-A31D-570AD9D7418C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0D14235-4754-466E-A6C1-C0FE666D2DFF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1D8C1E1-0C98-42DE-9093-BA4474C18AEC}"/>
              </a:ext>
            </a:extLst>
          </p:cNvPr>
          <p:cNvSpPr/>
          <p:nvPr/>
        </p:nvSpPr>
        <p:spPr>
          <a:xfrm>
            <a:off x="1007163" y="1690688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A0AFF61-C453-4904-88EF-E97364CB6A7F}"/>
              </a:ext>
            </a:extLst>
          </p:cNvPr>
          <p:cNvSpPr txBox="1"/>
          <p:nvPr/>
        </p:nvSpPr>
        <p:spPr>
          <a:xfrm>
            <a:off x="2295022" y="62353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FA1963-E660-4D0B-A79E-9BC4D74F2046}"/>
              </a:ext>
            </a:extLst>
          </p:cNvPr>
          <p:cNvSpPr/>
          <p:nvPr/>
        </p:nvSpPr>
        <p:spPr>
          <a:xfrm>
            <a:off x="4504112" y="1690688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0993064-D4EE-4980-ADFE-ABECFF1A24BE}"/>
              </a:ext>
            </a:extLst>
          </p:cNvPr>
          <p:cNvSpPr txBox="1"/>
          <p:nvPr/>
        </p:nvSpPr>
        <p:spPr>
          <a:xfrm>
            <a:off x="4790522" y="12571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810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Creating a Chain</a:t>
            </a:r>
            <a:endParaRPr dirty="0"/>
          </a:p>
        </p:txBody>
      </p:sp>
      <p:sp>
        <p:nvSpPr>
          <p:cNvPr id="86" name="AutoShape 2" descr="Image result for r studio">
            <a:extLst>
              <a:ext uri="{FF2B5EF4-FFF2-40B4-BE49-F238E27FC236}">
                <a16:creationId xmlns:a16="http://schemas.microsoft.com/office/drawing/2014/main" id="{E13A5547-CD08-4C9D-9E88-70ABBD77A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681" y="10156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AB3E87F8-6761-44EB-9EC8-E9934B412B1A}"/>
              </a:ext>
            </a:extLst>
          </p:cNvPr>
          <p:cNvSpPr/>
          <p:nvPr/>
        </p:nvSpPr>
        <p:spPr>
          <a:xfrm rot="16200000">
            <a:off x="2526304" y="4449086"/>
            <a:ext cx="240480" cy="3364305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DE155EB-6E95-4A98-B3F6-B277DB4BC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38822"/>
            <a:ext cx="2799347" cy="4440344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4F7F8FF-32A1-4251-94B0-474E6DEF2297}"/>
              </a:ext>
            </a:extLst>
          </p:cNvPr>
          <p:cNvGrpSpPr/>
          <p:nvPr/>
        </p:nvGrpSpPr>
        <p:grpSpPr>
          <a:xfrm>
            <a:off x="3365583" y="2038356"/>
            <a:ext cx="1035172" cy="3817197"/>
            <a:chOff x="3720512" y="1806330"/>
            <a:chExt cx="1035172" cy="381719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FF3985A-A2E2-4E06-B80F-ED578B429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E9C8053-E4ED-4941-ABF0-BB48FBA30969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0FF45EE-4D38-4410-BBBB-DC5DAF480171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C47D541-4B70-4AB0-8E8F-618A3A182CC5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1346C0C-A8F6-4314-B0D8-16C02356558E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F478A7C-C13D-4C1E-A29C-9B01D7C828D1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F92C798-5620-47A7-934B-418BC5FDEA9B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8675835-DDD6-4631-BE72-1B6406C3B478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8CB73C5-A387-4695-AF99-2E000F26BA41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C3EAAB-46C9-4766-85BD-A0180B2D6DB6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300273E-A9BC-487D-8905-3BEA3CE64758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415CC21-7476-41DF-A0B3-AA4877BD6B98}"/>
              </a:ext>
            </a:extLst>
          </p:cNvPr>
          <p:cNvGrpSpPr/>
          <p:nvPr/>
        </p:nvGrpSpPr>
        <p:grpSpPr>
          <a:xfrm>
            <a:off x="5217532" y="2093168"/>
            <a:ext cx="1035172" cy="3817197"/>
            <a:chOff x="5267172" y="1811887"/>
            <a:chExt cx="1035172" cy="3817197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7286A34-D1A3-4C62-BA0A-767D4A53F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62F296B-50F6-43EA-A96A-A1F41190022B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B536CF-47B0-4F35-AA22-F3CA828CA367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DF48B53-57EE-4731-8312-F8FD5FFAFF2B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992217F-A7AF-42CE-93D8-5945840AE500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1342C8-2F7B-40A7-8A8E-90767A92236A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6A29F2E-1FC3-475B-B2D8-EED2939BEE59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DFB201D-5177-4A99-B77B-55FBE05521C8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6F08C31-E4AC-4022-92CA-048657888DC4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F04CF0-696C-421B-90BD-40D504F3B125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7391164-61AA-449F-A76C-FCD6D0507E8F}"/>
              </a:ext>
            </a:extLst>
          </p:cNvPr>
          <p:cNvGrpSpPr/>
          <p:nvPr/>
        </p:nvGrpSpPr>
        <p:grpSpPr>
          <a:xfrm>
            <a:off x="6106367" y="2102072"/>
            <a:ext cx="1035172" cy="3817197"/>
            <a:chOff x="6157419" y="1819782"/>
            <a:chExt cx="1035172" cy="3817197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FC2C740-559C-486A-AB50-3ABCD327D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7AF63D-1437-4436-92F8-4C191337407B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2C2073-5EF2-4D7F-AB03-2798A9BDE2E9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6B118BC-6358-435E-B256-3131C20ADE78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A3145F8-95D5-4574-97CC-C2F282ABC422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B9AC09-3554-466C-82B5-16395CC61AB2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DA9905C-205D-44C1-A0BB-19D1573F0529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3BC1FE3-9D85-407C-9CBB-BFC2A6995397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E35722E-AE3F-4211-81F1-C12CFC3EE35B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5CCED36-1EF6-4D2E-A8DD-85E6E94BF7EB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41A0ACC-ED83-49FF-8CC8-D511CCEBF931}"/>
              </a:ext>
            </a:extLst>
          </p:cNvPr>
          <p:cNvSpPr/>
          <p:nvPr/>
        </p:nvSpPr>
        <p:spPr>
          <a:xfrm>
            <a:off x="950013" y="1621044"/>
            <a:ext cx="3378684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0A21164-3B3E-46E0-A6AC-81D6406D7D19}"/>
              </a:ext>
            </a:extLst>
          </p:cNvPr>
          <p:cNvSpPr txBox="1"/>
          <p:nvPr/>
        </p:nvSpPr>
        <p:spPr>
          <a:xfrm>
            <a:off x="2494098" y="63326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6A1A75-48C8-4D57-AD10-827374188742}"/>
              </a:ext>
            </a:extLst>
          </p:cNvPr>
          <p:cNvSpPr/>
          <p:nvPr/>
        </p:nvSpPr>
        <p:spPr>
          <a:xfrm>
            <a:off x="5282548" y="16210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57ADDF-E195-464F-9A55-4B039F319963}"/>
              </a:ext>
            </a:extLst>
          </p:cNvPr>
          <p:cNvSpPr txBox="1"/>
          <p:nvPr/>
        </p:nvSpPr>
        <p:spPr>
          <a:xfrm>
            <a:off x="5508361" y="11716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80CB8F5-23E0-4212-9BA7-A03E9B0DABD5}"/>
                  </a:ext>
                </a:extLst>
              </p:cNvPr>
              <p:cNvSpPr txBox="1"/>
              <p:nvPr/>
            </p:nvSpPr>
            <p:spPr>
              <a:xfrm>
                <a:off x="3637222" y="1828583"/>
                <a:ext cx="580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kern="1200" dirty="0">
                  <a:solidFill>
                    <a:srgbClr val="FF0000"/>
                  </a:solidFill>
                  <a:latin typeface="Calibri" pitchFamily="34" charset="0"/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80CB8F5-23E0-4212-9BA7-A03E9B0D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22" y="1828583"/>
                <a:ext cx="580520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39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51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Metrics: Exact Match Ratio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Predictions that are exact matches to the response vectors are considered accurate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Partial matches are considered errors</a:t>
            </a:r>
          </a:p>
        </p:txBody>
      </p:sp>
      <p:pic>
        <p:nvPicPr>
          <p:cNvPr id="5122" name="Picture 2" descr="Redheffer matrix - Wikipedia">
            <a:extLst>
              <a:ext uri="{FF2B5EF4-FFF2-40B4-BE49-F238E27FC236}">
                <a16:creationId xmlns:a16="http://schemas.microsoft.com/office/drawing/2014/main" id="{00A54C1A-C573-4BC0-9F7E-DBD045246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8" y="3321405"/>
            <a:ext cx="3657054" cy="3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{\displaystyle \left({\begin{smallmatrix}1&amp;0&amp;0&amp;0&amp;0&amp;0&amp;0&amp;0&amp;0&amp;0&amp;0&amp;0&amp;0&amp;0&amp;0&amp;0&amp;0&amp;0&amp;0&amp;0\\1&amp;1&amp;0&amp;0&amp;0&amp;0&amp;0&amp;0&amp;0&amp;0&amp;0&amp;0&amp;0&amp;0&amp;0&amp;0&amp;0&amp;0&amp;0&amp;0\\1&amp;0&amp;1&amp;0&amp;0&amp;0&amp;0&amp;0&amp;0&amp;0&amp;0&amp;0&amp;0&amp;0&amp;0&amp;0&amp;0&amp;0&amp;0&amp;0\\1&amp;1&amp;1&amp;1&amp;0&amp;0&amp;0&amp;0&amp;0&amp;0&amp;0&amp;0&amp;0&amp;0&amp;0&amp;0&amp;0&amp;0&amp;0&amp;0\\1&amp;0&amp;0&amp;0&amp;1&amp;0&amp;0&amp;0&amp;0&amp;0&amp;0&amp;0&amp;0&amp;0&amp;0&amp;0&amp;0&amp;0&amp;0&amp;0\\1&amp;1&amp;1&amp;1&amp;1&amp;1&amp;0&amp;0&amp;0&amp;0&amp;0&amp;0&amp;0&amp;0&amp;0&amp;0&amp;0&amp;0&amp;0&amp;0\\1&amp;0&amp;1&amp;0&amp;1&amp;0&amp;1&amp;0&amp;0&amp;0&amp;0&amp;0&amp;0&amp;0&amp;0&amp;0&amp;0&amp;0&amp;0&amp;0\\1&amp;1&amp;0&amp;1&amp;1&amp;0&amp;1&amp;1&amp;0&amp;0&amp;0&amp;0&amp;0&amp;0&amp;0&amp;0&amp;0&amp;0&amp;0&amp;0\\1&amp;0&amp;1&amp;0&amp;0&amp;0&amp;1&amp;0&amp;1&amp;0&amp;0&amp;0&amp;0&amp;0&amp;0&amp;0&amp;0&amp;0&amp;0&amp;0\\1&amp;1&amp;1&amp;1&amp;1&amp;1&amp;1&amp;1&amp;1&amp;1&amp;0&amp;0&amp;0&amp;0&amp;0&amp;0&amp;0&amp;0&amp;0&amp;0\\1&amp;0&amp;0&amp;0&amp;1&amp;0&amp;1&amp;0&amp;0&amp;0&amp;1&amp;0&amp;0&amp;0&amp;0&amp;0&amp;0&amp;0&amp;0&amp;0\\1&amp;1&amp;1&amp;1&amp;1&amp;1&amp;1&amp;1&amp;1&amp;1&amp;1&amp;1&amp;0&amp;0&amp;0&amp;0&amp;0&amp;0&amp;0&amp;0\\1&amp;0&amp;1&amp;0&amp;1&amp;0&amp;0&amp;0&amp;1&amp;0&amp;1&amp;0&amp;1&amp;0&amp;0&amp;0&amp;0&amp;0&amp;0&amp;0\\1&amp;1&amp;0&amp;1&amp;0&amp;0&amp;1&amp;1&amp;0&amp;0&amp;1&amp;0&amp;1&amp;1&amp;0&amp;0&amp;0&amp;0&amp;0&amp;0\\1&amp;0&amp;1&amp;0&amp;1&amp;0&amp;1&amp;0&amp;1&amp;0&amp;1&amp;0&amp;1&amp;0&amp;1&amp;0&amp;0&amp;0&amp;0&amp;0\\1&amp;1&amp;1&amp;1&amp;1&amp;1&amp;1&amp;1&amp;1&amp;1&amp;1&amp;1&amp;1&amp;1&amp;1&amp;1&amp;0&amp;0&amp;0&amp;0\\1&amp;0&amp;0&amp;0&amp;1&amp;0&amp;1&amp;0&amp;0&amp;0&amp;1&amp;0&amp;1&amp;0&amp;0&amp;0&amp;1&amp;0&amp;0&amp;0\\1&amp;1&amp;1&amp;1&amp;1&amp;1&amp;1&amp;1&amp;1&amp;1&amp;1&amp;1&amp;1&amp;1&amp;1&amp;1&amp;1&amp;1&amp;0&amp;0\\1&amp;0&amp;1&amp;0&amp;0&amp;0&amp;1&amp;0&amp;1&amp;0&amp;1&amp;0&amp;1&amp;0&amp;0&amp;0&amp;1&amp;0&amp;1&amp;0\\1&amp;1&amp;0&amp;1&amp;1&amp;0&amp;0&amp;1&amp;0&amp;1&amp;1&amp;0&amp;1&amp;0&amp;0&amp;1&amp;1&amp;0&amp;1&amp;1\\\end{smallmatrix}}\right)^{-1}=\left({\begin{smallmatrix}1&amp;0&amp;0&amp;0&amp;0&amp;0&amp;0&amp;0&amp;0&amp;0&amp;0&amp;0&amp;0&amp;0&amp;0&amp;0&amp;0&amp;0&amp;0&amp;0\\-1&amp;1&amp;0&amp;0&amp;0&amp;0&amp;0&amp;0&amp;0&amp;0&amp;0&amp;0&amp;0&amp;0&amp;0&amp;0&amp;0&amp;0&amp;0&amp;0\\-1&amp;0&amp;1&amp;0&amp;0&amp;0&amp;0&amp;0&amp;0&amp;0&amp;0&amp;0&amp;0&amp;0&amp;0&amp;0&amp;0&amp;0&amp;0&amp;0\\1&amp;-1&amp;-1&amp;1&amp;0&amp;0&amp;0&amp;0&amp;0&amp;0&amp;0&amp;0&amp;0&amp;0&amp;0&amp;0&amp;0&amp;0&amp;0&amp;0\\-1&amp;0&amp;0&amp;0&amp;1&amp;0&amp;0&amp;0&amp;0&amp;0&amp;0&amp;0&amp;0&amp;0&amp;0&amp;0&amp;0&amp;0&amp;0&amp;0\\1&amp;0&amp;0&amp;-1&amp;-1&amp;1&amp;0&amp;0&amp;0&amp;0&amp;0&amp;0&amp;0&amp;0&amp;0&amp;0&amp;0&amp;0&amp;0&amp;0\\1&amp;0&amp;-1&amp;0&amp;-1&amp;0&amp;1&amp;0&amp;0&amp;0&amp;0&amp;0&amp;0&amp;0&amp;0&amp;0&amp;0&amp;0&amp;0&amp;0\\-1&amp;0&amp;2&amp;-1&amp;0&amp;0&amp;-1&amp;1&amp;0&amp;0&amp;0&amp;0&amp;0&amp;0&amp;0&amp;0&amp;0&amp;0&amp;0&amp;0\\-1&amp;0&amp;0&amp;0&amp;1&amp;0&amp;-1&amp;0&amp;1&amp;0&amp;0&amp;0&amp;0&amp;0&amp;0&amp;0&amp;0&amp;0&amp;0&amp;0\\1&amp;0&amp;-1&amp;1&amp;0&amp;-1&amp;1&amp;-1&amp;-1&amp;1&amp;0&amp;0&amp;0&amp;0&amp;0&amp;0&amp;0&amp;0&amp;0&amp;0\\-1&amp;0&amp;1&amp;0&amp;0&amp;0&amp;-1&amp;0&amp;0&amp;0&amp;1&amp;0&amp;0&amp;0&amp;0&amp;0&amp;0&amp;0&amp;0&amp;0\\1&amp;0&amp;-1&amp;0&amp;0&amp;0&amp;1&amp;0&amp;0&amp;-1&amp;-1&amp;1&amp;0&amp;0&amp;0&amp;0&amp;0&amp;0&amp;0&amp;0\\3&amp;0&amp;-2&amp;0&amp;-2&amp;0&amp;2&amp;0&amp;-1&amp;0&amp;-1&amp;0&amp;1&amp;0&amp;0&amp;0&amp;0&amp;0&amp;0&amp;0\\-3&amp;0&amp;1&amp;0&amp;3&amp;0&amp;-1&amp;-1&amp;1&amp;0&amp;0&amp;0&amp;-1&amp;1&amp;0&amp;0&amp;0&amp;0&amp;0&amp;0\\-1&amp;0&amp;1&amp;0&amp;1&amp;0&amp;-1&amp;0&amp;0&amp;0&amp;0&amp;0&amp;-1&amp;0&amp;1&amp;0&amp;0&amp;0&amp;0&amp;0\\1&amp;0&amp;0&amp;0&amp;-2&amp;0&amp;0&amp;1&amp;0&amp;0&amp;1&amp;-1&amp;1&amp;-1&amp;-1&amp;1&amp;0&amp;0&amp;0&amp;0\\-3&amp;0&amp;2&amp;0&amp;2&amp;0&amp;-2&amp;0&amp;1&amp;0&amp;0&amp;0&amp;-1&amp;0&amp;0&amp;0&amp;1&amp;0&amp;0&amp;0\\3&amp;0&amp;-2&amp;0&amp;-2&amp;0&amp;2&amp;0&amp;-1&amp;0&amp;0&amp;0&amp;1&amp;0&amp;0&amp;-1&amp;-1&amp;1&amp;0&amp;0\\1&amp;0&amp;-1&amp;0&amp;0&amp;0&amp;1&amp;0&amp;-1&amp;0&amp;0&amp;0&amp;0&amp;0&amp;0&amp;0&amp;-1&amp;0&amp;1&amp;0\\-1&amp;0&amp;0&amp;-1&amp;1&amp;1&amp;0&amp;-1&amp;2&amp;-1&amp;-1&amp;1&amp;-1&amp;1&amp;1&amp;-1&amp;0&amp;0&amp;-1&amp;1\\\end{smallmatrix}}\right)}">
            <a:extLst>
              <a:ext uri="{FF2B5EF4-FFF2-40B4-BE49-F238E27FC236}">
                <a16:creationId xmlns:a16="http://schemas.microsoft.com/office/drawing/2014/main" id="{6A3689DD-AD06-4B4E-AE65-16D2FB123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Redheffer matrix - Wikipedia">
            <a:extLst>
              <a:ext uri="{FF2B5EF4-FFF2-40B4-BE49-F238E27FC236}">
                <a16:creationId xmlns:a16="http://schemas.microsoft.com/office/drawing/2014/main" id="{84483D5A-8FA7-4F67-AA84-12E04E8A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3657054" cy="3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quals 3">
            <a:extLst>
              <a:ext uri="{FF2B5EF4-FFF2-40B4-BE49-F238E27FC236}">
                <a16:creationId xmlns:a16="http://schemas.microsoft.com/office/drawing/2014/main" id="{D9511B4D-9F88-4D46-BF65-597CD19D8C71}"/>
              </a:ext>
            </a:extLst>
          </p:cNvPr>
          <p:cNvSpPr/>
          <p:nvPr/>
        </p:nvSpPr>
        <p:spPr>
          <a:xfrm>
            <a:off x="4853061" y="4409574"/>
            <a:ext cx="1223639" cy="90552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B15008-7C1B-29BB-418A-F9F1D04135F9}"/>
                  </a:ext>
                </a:extLst>
              </p14:cNvPr>
              <p14:cNvContentPartPr/>
              <p14:nvPr/>
            </p14:nvContentPartPr>
            <p14:xfrm>
              <a:off x="1073160" y="576000"/>
              <a:ext cx="9480240" cy="305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B15008-7C1B-29BB-418A-F9F1D04135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800" y="566640"/>
                <a:ext cx="9498960" cy="30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62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86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86467EF6-172F-BAB3-D235-F92462A2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0B178E8D-5E60-6EF8-BA21-438E34851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Common Cost Functions Neural Nets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6809EFAD-D868-1282-3CC4-39E40990A9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373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Binary Cross-Entropy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Loss Function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Gradient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45B3DC-DADD-FC05-0A39-AA9E4F58F97A}"/>
                  </a:ext>
                </a:extLst>
              </p:cNvPr>
              <p:cNvSpPr txBox="1"/>
              <p:nvPr/>
            </p:nvSpPr>
            <p:spPr>
              <a:xfrm>
                <a:off x="1534797" y="4047126"/>
                <a:ext cx="1668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45B3DC-DADD-FC05-0A39-AA9E4F58F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97" y="4047126"/>
                <a:ext cx="1668983" cy="307777"/>
              </a:xfrm>
              <a:prstGeom prst="rect">
                <a:avLst/>
              </a:prstGeom>
              <a:blipFill>
                <a:blip r:embed="rId3"/>
                <a:stretch>
                  <a:fillRect l="-4511" t="-20000" r="-375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65650-E4FE-E800-A332-C2D3A953326D}"/>
                  </a:ext>
                </a:extLst>
              </p:cNvPr>
              <p:cNvSpPr txBox="1"/>
              <p:nvPr/>
            </p:nvSpPr>
            <p:spPr>
              <a:xfrm>
                <a:off x="9870687" y="3934098"/>
                <a:ext cx="5931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65650-E4FE-E800-A332-C2D3A953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687" y="3934098"/>
                <a:ext cx="593139" cy="707886"/>
              </a:xfrm>
              <a:prstGeom prst="rect">
                <a:avLst/>
              </a:prstGeom>
              <a:blipFill>
                <a:blip r:embed="rId4"/>
                <a:stretch>
                  <a:fillRect l="-14583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774C740-4D90-63DF-BA67-E75C4187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978" y="1805668"/>
            <a:ext cx="4884213" cy="2460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3DFECE-4075-4AF1-464C-D51F9E0C11DF}"/>
                  </a:ext>
                </a:extLst>
              </p:cNvPr>
              <p:cNvSpPr txBox="1"/>
              <p:nvPr/>
            </p:nvSpPr>
            <p:spPr>
              <a:xfrm>
                <a:off x="1495240" y="2615000"/>
                <a:ext cx="4964885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3DFECE-4075-4AF1-464C-D51F9E0C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40" y="2615000"/>
                <a:ext cx="4964885" cy="745269"/>
              </a:xfrm>
              <a:prstGeom prst="rect">
                <a:avLst/>
              </a:prstGeom>
              <a:blipFill>
                <a:blip r:embed="rId7"/>
                <a:stretch>
                  <a:fillRect l="-1020" t="-145000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25FFB4-1267-94D1-7498-807E376880AC}"/>
              </a:ext>
            </a:extLst>
          </p:cNvPr>
          <p:cNvCxnSpPr>
            <a:cxnSpLocks/>
          </p:cNvCxnSpPr>
          <p:nvPr/>
        </p:nvCxnSpPr>
        <p:spPr>
          <a:xfrm flipH="1" flipV="1">
            <a:off x="2024743" y="4354903"/>
            <a:ext cx="5277394" cy="118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 descr="A Data Scientist's Guide to Gradient Descent and Backpropagation Algorithms  | NVIDIA Technical Blog">
            <a:extLst>
              <a:ext uri="{FF2B5EF4-FFF2-40B4-BE49-F238E27FC236}">
                <a16:creationId xmlns:a16="http://schemas.microsoft.com/office/drawing/2014/main" id="{C3E4FD2E-9BFD-65EE-6043-E63F7CA2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78" y="4665926"/>
            <a:ext cx="4199166" cy="19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C581C8-4820-9767-D223-F29E5CC148AD}"/>
                  </a:ext>
                </a:extLst>
              </p14:cNvPr>
              <p14:cNvContentPartPr/>
              <p14:nvPr/>
            </p14:nvContentPartPr>
            <p14:xfrm>
              <a:off x="3460320" y="3278880"/>
              <a:ext cx="7320960" cy="305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C581C8-4820-9767-D223-F29E5CC148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0960" y="3269520"/>
                <a:ext cx="7339680" cy="30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33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F18D558A-115B-CDBB-FDB5-C2CD7E5C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A75DD72A-A298-8847-5524-FBBF66AC5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Activation Functions Neural Nets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3FB58B2B-A2C2-9D8B-B346-8D2D50843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Common Activations on Layers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ReLu</a:t>
            </a: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Tanh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Sigmoid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Output Layer Activation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Sigmoid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8771D-CF36-1697-512C-B02FD0D40741}"/>
              </a:ext>
            </a:extLst>
          </p:cNvPr>
          <p:cNvSpPr txBox="1"/>
          <p:nvPr/>
        </p:nvSpPr>
        <p:spPr>
          <a:xfrm>
            <a:off x="838200" y="1805668"/>
            <a:ext cx="65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br>
              <a:rPr lang="en-US" sz="3600" dirty="0"/>
            </a:b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8E0959-8B5C-4899-949F-C73A75A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72" y="2076420"/>
            <a:ext cx="3987772" cy="2008840"/>
          </a:xfrm>
          <a:prstGeom prst="rect">
            <a:avLst/>
          </a:prstGeom>
        </p:spPr>
      </p:pic>
      <p:pic>
        <p:nvPicPr>
          <p:cNvPr id="2" name="Picture 2" descr="A Data Scientist's Guide to Gradient Descent and Backpropagation Algorithms  | NVIDIA Technical Blog">
            <a:extLst>
              <a:ext uri="{FF2B5EF4-FFF2-40B4-BE49-F238E27FC236}">
                <a16:creationId xmlns:a16="http://schemas.microsoft.com/office/drawing/2014/main" id="{3016F156-7598-6693-4FB1-7F29AB2D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52" y="4554183"/>
            <a:ext cx="4199166" cy="19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8FE8DB-14E6-D3C4-057C-F875EF10A88C}"/>
                  </a:ext>
                </a:extLst>
              </p:cNvPr>
              <p:cNvSpPr txBox="1"/>
              <p:nvPr/>
            </p:nvSpPr>
            <p:spPr>
              <a:xfrm>
                <a:off x="8955807" y="4194240"/>
                <a:ext cx="5931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8FE8DB-14E6-D3C4-057C-F875EF10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07" y="4194240"/>
                <a:ext cx="593139" cy="707886"/>
              </a:xfrm>
              <a:prstGeom prst="rect">
                <a:avLst/>
              </a:prstGeom>
              <a:blipFill>
                <a:blip r:embed="rId5"/>
                <a:stretch>
                  <a:fillRect l="-14894" t="-5357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DB0C4B-5DE0-67F7-5A8E-AC8D3952D78B}"/>
                  </a:ext>
                </a:extLst>
              </p14:cNvPr>
              <p14:cNvContentPartPr/>
              <p14:nvPr/>
            </p14:nvContentPartPr>
            <p14:xfrm>
              <a:off x="1440360" y="3413160"/>
              <a:ext cx="2194920" cy="148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DB0C4B-5DE0-67F7-5A8E-AC8D3952D7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1000" y="3403800"/>
                <a:ext cx="2213640" cy="15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pic>
        <p:nvPicPr>
          <p:cNvPr id="1026" name="Picture 2" descr="Difference between Multi-Class and Multi-Label Classification">
            <a:extLst>
              <a:ext uri="{FF2B5EF4-FFF2-40B4-BE49-F238E27FC236}">
                <a16:creationId xmlns:a16="http://schemas.microsoft.com/office/drawing/2014/main" id="{7843CF12-492B-47AD-985B-D8D86FE76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42" y="4067121"/>
            <a:ext cx="5475716" cy="14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B8496BAB-7CC9-8878-ABF5-99DF3B55A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7DA24C49-5CED-1A76-3EB4-E21D9D21A8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7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Types of Classification Problems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3 main classification problems are: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A detailed case study on Multi-Label Classification with Machine Learning  algorithms and predicting movie tags based on plot summaries! | by Saugata  Paul | Medium">
            <a:extLst>
              <a:ext uri="{FF2B5EF4-FFF2-40B4-BE49-F238E27FC236}">
                <a16:creationId xmlns:a16="http://schemas.microsoft.com/office/drawing/2014/main" id="{AAD46BF7-9E6A-594A-BE86-3484135A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4"/>
          <a:stretch/>
        </p:blipFill>
        <p:spPr bwMode="auto">
          <a:xfrm>
            <a:off x="557048" y="2522483"/>
            <a:ext cx="7733914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C0533E-F75E-E662-9549-52B176BB421A}"/>
              </a:ext>
            </a:extLst>
          </p:cNvPr>
          <p:cNvSpPr/>
          <p:nvPr/>
        </p:nvSpPr>
        <p:spPr>
          <a:xfrm>
            <a:off x="5556359" y="2581826"/>
            <a:ext cx="2625616" cy="3728099"/>
          </a:xfrm>
          <a:prstGeom prst="rect">
            <a:avLst/>
          </a:prstGeom>
          <a:solidFill>
            <a:srgbClr val="9F0927">
              <a:alpha val="29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E62EC5-5917-1FF5-DBFC-C352334C8622}"/>
                  </a:ext>
                </a:extLst>
              </p14:cNvPr>
              <p14:cNvContentPartPr/>
              <p14:nvPr/>
            </p14:nvContentPartPr>
            <p14:xfrm>
              <a:off x="8220240" y="2008440"/>
              <a:ext cx="1659240" cy="467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E62EC5-5917-1FF5-DBFC-C352334C86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0880" y="1999080"/>
                <a:ext cx="1677960" cy="46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 the supervised learning problem where an instance may be associated with multiple labels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050" name="Picture 2" descr="Full article: A Novel Learning-Based PLST Algorithm for Multi-Label  Classification">
            <a:extLst>
              <a:ext uri="{FF2B5EF4-FFF2-40B4-BE49-F238E27FC236}">
                <a16:creationId xmlns:a16="http://schemas.microsoft.com/office/drawing/2014/main" id="{4521A8C2-634A-4BB9-B9CD-DEA8B8877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62" y="3005138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0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C70094AD-F952-4037-B0D9-07D8F68A8DCD}"/>
              </a:ext>
            </a:extLst>
          </p:cNvPr>
          <p:cNvSpPr/>
          <p:nvPr/>
        </p:nvSpPr>
        <p:spPr>
          <a:xfrm rot="16200000">
            <a:off x="5538658" y="498962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BCF47-F9B2-4D34-A662-5891EC5B5D21}"/>
              </a:ext>
            </a:extLst>
          </p:cNvPr>
          <p:cNvSpPr txBox="1"/>
          <p:nvPr/>
        </p:nvSpPr>
        <p:spPr>
          <a:xfrm>
            <a:off x="4937186" y="633300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512B885-F2EF-4277-8C34-963ECE81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519772"/>
            <a:ext cx="2799347" cy="444034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ABCA0-2B8E-4163-B0BB-875FC869DCC5}"/>
              </a:ext>
            </a:extLst>
          </p:cNvPr>
          <p:cNvGrpSpPr/>
          <p:nvPr/>
        </p:nvGrpSpPr>
        <p:grpSpPr>
          <a:xfrm>
            <a:off x="4267707" y="2072270"/>
            <a:ext cx="1035172" cy="3817197"/>
            <a:chOff x="3720512" y="1806330"/>
            <a:chExt cx="1035172" cy="381719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9693530-AB07-4A7E-AD26-4CCE9DC10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EDCDC1-CC62-4449-9DC4-F7ECEAB1EA38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E59F74-7988-42CB-B55F-4620B142DBD6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6A6EB1-FE56-4C3F-B411-358D1081B680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FB373D-72E4-413A-8BF6-2E27DA293B56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A4C89AD-0DC2-4828-ADF1-128CABDE03A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310A2B-64E6-4F93-9E3D-C4393FD30734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52EDC-E15A-4A75-B9D1-1611FCB1CD3B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623409A-CC53-4537-8AA7-38166EFAA008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76C0CD-E077-4243-86F9-796BB0B9A10B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BFF17C-9544-43C5-8DFB-55A4CE039441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F373B2-9C55-4AA7-9539-6E7E6980FC5B}"/>
              </a:ext>
            </a:extLst>
          </p:cNvPr>
          <p:cNvGrpSpPr/>
          <p:nvPr/>
        </p:nvGrpSpPr>
        <p:grpSpPr>
          <a:xfrm>
            <a:off x="5141332" y="2074118"/>
            <a:ext cx="1035172" cy="3817197"/>
            <a:chOff x="5267172" y="1811887"/>
            <a:chExt cx="1035172" cy="381719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3EF861-141B-41AE-A21E-467144FD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306B371-A963-45A1-A5F7-6CD73E549194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2A1337F-3F25-40B6-8E98-8B2DBDC7D238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928B7D-5A4D-4C2E-8104-01405CF638E8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09DBAE-143F-4DF5-9053-1F9281A6F4A8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F8754E-4D03-40DB-9527-3C3A5C7EB03A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F76182-5855-4498-8732-E713238DBD19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10B528-0567-4F42-BD75-D9FB60A89FF6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D9A5E1-2BBB-4143-8A7F-125D27C393D3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53730E-12DE-4EF4-A61D-F458848DF00E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CDE7036-EB1C-4077-82DC-A02552C7C938}"/>
              </a:ext>
            </a:extLst>
          </p:cNvPr>
          <p:cNvGrpSpPr/>
          <p:nvPr/>
        </p:nvGrpSpPr>
        <p:grpSpPr>
          <a:xfrm>
            <a:off x="6030167" y="2083022"/>
            <a:ext cx="1035172" cy="3817197"/>
            <a:chOff x="6157419" y="1819782"/>
            <a:chExt cx="1035172" cy="38171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F8E4418-62FA-4248-80F1-B3DF1A58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A509795-2B7B-4BB3-B983-D49E8158A1A6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755DD9F-B62D-41F9-8DD6-CEA957E3CECE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EA58E8-5E11-4B90-9762-433D5A2817BE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42DAE2-CFE3-43BB-A4CC-1060A323CA09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1C8E7A-FE27-40DC-AC29-4ABF9B10DDD5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B587A4-9C40-4C05-80B3-DC7FA307B75E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7AAB506-F753-4847-B8CA-B29E2DAF610F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45CCF1D-FE05-4885-8658-11205A9EB3A0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DE37AF-89C4-4229-ADE3-04A6883F2564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3C694E-A940-9A0E-D2AC-A0632A3D3B3A}"/>
                  </a:ext>
                </a:extLst>
              </p14:cNvPr>
              <p14:cNvContentPartPr/>
              <p14:nvPr/>
            </p14:nvContentPartPr>
            <p14:xfrm>
              <a:off x="4419360" y="1248840"/>
              <a:ext cx="2890080" cy="137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3C694E-A940-9A0E-D2AC-A0632A3D3B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0000" y="1239480"/>
                <a:ext cx="2908800" cy="13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1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Relevance</a:t>
            </a:r>
            <a:endParaRPr dirty="0"/>
          </a:p>
        </p:txBody>
      </p:sp>
      <p:sp>
        <p:nvSpPr>
          <p:cNvPr id="40" name="Google Shape;251;p1">
            <a:extLst>
              <a:ext uri="{FF2B5EF4-FFF2-40B4-BE49-F238E27FC236}">
                <a16:creationId xmlns:a16="http://schemas.microsoft.com/office/drawing/2014/main" id="{754ABFD7-52B1-41C6-A226-2A7F4F5AA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Decomposes learning tasks into independent binary problems.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Returns a propensity/prediction vector for each response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fit each response independently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074" name="Picture 2" descr="Multi-label Classification. For most of the classification… | by Wimukthi  Madhusanka | Medium">
            <a:extLst>
              <a:ext uri="{FF2B5EF4-FFF2-40B4-BE49-F238E27FC236}">
                <a16:creationId xmlns:a16="http://schemas.microsoft.com/office/drawing/2014/main" id="{488903A4-ADB3-481E-9F44-A929932E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429000"/>
            <a:ext cx="9458325" cy="222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63370E-58E1-180B-1B37-6851CCAF9D91}"/>
                  </a:ext>
                </a:extLst>
              </p14:cNvPr>
              <p14:cNvContentPartPr/>
              <p14:nvPr/>
            </p14:nvContentPartPr>
            <p14:xfrm>
              <a:off x="660600" y="397440"/>
              <a:ext cx="11097720" cy="582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63370E-58E1-180B-1B37-6851CCAF9D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240" y="388080"/>
                <a:ext cx="11116440" cy="58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76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Each Response Independently</a:t>
            </a:r>
            <a:endParaRPr dirty="0"/>
          </a:p>
        </p:txBody>
      </p:sp>
      <p:sp>
        <p:nvSpPr>
          <p:cNvPr id="119" name="AutoShape 2" descr="Image result for r studio">
            <a:extLst>
              <a:ext uri="{FF2B5EF4-FFF2-40B4-BE49-F238E27FC236}">
                <a16:creationId xmlns:a16="http://schemas.microsoft.com/office/drawing/2014/main" id="{E0336072-A5AC-4771-BF97-B260BA5D4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0" name="Left Brace 119">
            <a:extLst>
              <a:ext uri="{FF2B5EF4-FFF2-40B4-BE49-F238E27FC236}">
                <a16:creationId xmlns:a16="http://schemas.microsoft.com/office/drawing/2014/main" id="{623A97A6-DDEB-42E6-BA35-C556B9BB0E3C}"/>
              </a:ext>
            </a:extLst>
          </p:cNvPr>
          <p:cNvSpPr/>
          <p:nvPr/>
        </p:nvSpPr>
        <p:spPr>
          <a:xfrm rot="16200000">
            <a:off x="5652958" y="497057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A387B42-A7AE-4CD8-8CD2-F36216597945}"/>
              </a:ext>
            </a:extLst>
          </p:cNvPr>
          <p:cNvSpPr txBox="1"/>
          <p:nvPr/>
        </p:nvSpPr>
        <p:spPr>
          <a:xfrm>
            <a:off x="5051486" y="631395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9C5935D-3D29-48A9-8325-B63FBA66F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500722"/>
            <a:ext cx="2799347" cy="4440344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B37C4A3-C920-4A22-A41A-6DEFC28D5A21}"/>
              </a:ext>
            </a:extLst>
          </p:cNvPr>
          <p:cNvGrpSpPr/>
          <p:nvPr/>
        </p:nvGrpSpPr>
        <p:grpSpPr>
          <a:xfrm>
            <a:off x="4382007" y="2053220"/>
            <a:ext cx="1035172" cy="3817197"/>
            <a:chOff x="3720512" y="1806330"/>
            <a:chExt cx="1035172" cy="3817197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4C82A9F6-7ABE-4AA3-B967-14B0E291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9603C8D-FBE8-4A11-9660-605D034115C8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1759883-1220-4D02-A2AB-8066F30D5EA2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2EFE6FE-A180-423C-BBCA-DFA5D29F4166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E426458-05CD-4515-A273-5B3F42EB0755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3853025-3C8F-43B8-B0D0-C94B20BB9CEA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E200A2-757A-4A34-879D-BBD6C15E645E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8D90ADF-EEEC-453C-95BF-210DAE3CE6F9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E91F61D-204D-4C71-85EA-A7B44189F82C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6B3B6A6-D88F-4EB8-A438-7FC2D3517E92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BD0669B-B9F9-4527-BDA7-9BBADF42553A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49C1BBF-7685-4F23-AD77-8E298A1C098B}"/>
              </a:ext>
            </a:extLst>
          </p:cNvPr>
          <p:cNvGrpSpPr/>
          <p:nvPr/>
        </p:nvGrpSpPr>
        <p:grpSpPr>
          <a:xfrm>
            <a:off x="5255632" y="2055068"/>
            <a:ext cx="1035172" cy="3817197"/>
            <a:chOff x="5267172" y="1811887"/>
            <a:chExt cx="1035172" cy="381719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203B15D-7170-4F99-83C1-839871B53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DF192B4-016E-499E-9904-54848058959A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7FD24E-2137-420E-B683-64D515F125A0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686C1B0-61E6-4AC0-A909-8DFCD7044E80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66B6CD6-978C-4885-8D68-720214A7AFAD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0D0616D-8472-4592-951A-B76FE099B5EF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C786092-BD75-4EC5-B6E7-8A182A087D50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79B8540-C49C-4317-AB85-B547E5BE871F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60678AA-4B58-4655-8493-806BCF4A51C9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0C2AE33-C8CD-4E17-A3AE-6831A5A801DC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1C537B9-A83D-4781-A16D-300B6AF5C6B1}"/>
              </a:ext>
            </a:extLst>
          </p:cNvPr>
          <p:cNvGrpSpPr/>
          <p:nvPr/>
        </p:nvGrpSpPr>
        <p:grpSpPr>
          <a:xfrm>
            <a:off x="6144467" y="2063972"/>
            <a:ext cx="1035172" cy="3817197"/>
            <a:chOff x="6157419" y="1819782"/>
            <a:chExt cx="1035172" cy="3817197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558531B1-2874-4C21-99D4-B72CE4ECE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962CE0A-0865-4E6B-9C6E-83B157B551E7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B190E5-2CDB-43EA-BCF6-9A6853E89D3D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8168D3D-E5C1-417A-92A9-C7AC1C6AFE51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3442D73-B72F-4F31-A7D1-9D676A7479A6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2BB3171-4C33-4B0D-A17F-75798E8434EA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EEED4A3-0E92-45A9-95AC-7CD9E4FC1732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7B6F429-8AEF-4444-8086-EB480143ED0E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416AFF1-E871-4E9B-AE5C-2B9E6627353A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6D3F64F-61C6-487C-8CB8-9A83A9E38F32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98A3235-CB5C-4800-9644-E08BBC24996B}"/>
              </a:ext>
            </a:extLst>
          </p:cNvPr>
          <p:cNvSpPr/>
          <p:nvPr/>
        </p:nvSpPr>
        <p:spPr>
          <a:xfrm>
            <a:off x="988113" y="1582944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3747B10-9776-4C7C-BD7F-E63E23DFA4E3}"/>
              </a:ext>
            </a:extLst>
          </p:cNvPr>
          <p:cNvSpPr/>
          <p:nvPr/>
        </p:nvSpPr>
        <p:spPr>
          <a:xfrm>
            <a:off x="4485062" y="15829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3C5B0AB-61B3-4A28-8DC9-666AA0F726C3}"/>
              </a:ext>
            </a:extLst>
          </p:cNvPr>
          <p:cNvSpPr txBox="1"/>
          <p:nvPr/>
        </p:nvSpPr>
        <p:spPr>
          <a:xfrm>
            <a:off x="2204517" y="1245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8BAFB87-71DB-4C81-83E5-FA45DEE945FF}"/>
              </a:ext>
            </a:extLst>
          </p:cNvPr>
          <p:cNvSpPr txBox="1"/>
          <p:nvPr/>
        </p:nvSpPr>
        <p:spPr>
          <a:xfrm>
            <a:off x="4747619" y="12450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11D05C-CFFF-F5A2-C326-9869564180F5}"/>
                  </a:ext>
                </a:extLst>
              </p14:cNvPr>
              <p14:cNvContentPartPr/>
              <p14:nvPr/>
            </p14:nvContentPartPr>
            <p14:xfrm>
              <a:off x="1530720" y="1202400"/>
              <a:ext cx="5262840" cy="122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11D05C-CFFF-F5A2-C326-9869564180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1360" y="1193040"/>
                <a:ext cx="5281560" cy="12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58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Each Response Independently</a:t>
            </a:r>
            <a:endParaRPr dirty="0"/>
          </a:p>
        </p:txBody>
      </p:sp>
      <p:sp>
        <p:nvSpPr>
          <p:cNvPr id="119" name="AutoShape 2" descr="Image result for r studio">
            <a:extLst>
              <a:ext uri="{FF2B5EF4-FFF2-40B4-BE49-F238E27FC236}">
                <a16:creationId xmlns:a16="http://schemas.microsoft.com/office/drawing/2014/main" id="{E0336072-A5AC-4771-BF97-B260BA5D4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7" name="AutoShape 2" descr="Image result for r studio">
            <a:extLst>
              <a:ext uri="{FF2B5EF4-FFF2-40B4-BE49-F238E27FC236}">
                <a16:creationId xmlns:a16="http://schemas.microsoft.com/office/drawing/2014/main" id="{1A5C8A98-46E4-4B32-9769-619A6D980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C82F1454-6DDC-4EB0-ACEF-2F4070BFA4E6}"/>
              </a:ext>
            </a:extLst>
          </p:cNvPr>
          <p:cNvSpPr/>
          <p:nvPr/>
        </p:nvSpPr>
        <p:spPr>
          <a:xfrm rot="16200000">
            <a:off x="5652958" y="497057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599415-1110-4407-8E6D-9D4AF082F81F}"/>
              </a:ext>
            </a:extLst>
          </p:cNvPr>
          <p:cNvSpPr txBox="1"/>
          <p:nvPr/>
        </p:nvSpPr>
        <p:spPr>
          <a:xfrm>
            <a:off x="5051486" y="631395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8F84EAA-3FC9-4D2D-985E-1225B97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500722"/>
            <a:ext cx="2799347" cy="4440344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74AB1B6-72AC-41BA-A47D-471EB2CD41AB}"/>
              </a:ext>
            </a:extLst>
          </p:cNvPr>
          <p:cNvGrpSpPr/>
          <p:nvPr/>
        </p:nvGrpSpPr>
        <p:grpSpPr>
          <a:xfrm>
            <a:off x="4382007" y="2053220"/>
            <a:ext cx="1035172" cy="3817197"/>
            <a:chOff x="3720512" y="1806330"/>
            <a:chExt cx="1035172" cy="381719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86FCD43-3622-4BE4-99A5-6D73E03FB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E95B5C-80F5-419F-BF42-25965DAED946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BB5A73-EE7D-4F13-83AC-70B2C661FDA9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29A1CC0-5BBD-41BF-BAC0-699CB23B38B8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05F86EB-8C19-45C3-913B-7750AB6E5AE5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D9FD59C-B9E8-4F87-BA09-6FEF250CCE9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A69F6E4-F670-4CF6-BA4E-DC0104FC518C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25EF910-02AF-468E-B17A-32FEB3983790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181D1B-A34A-4AE9-B80A-EA45B1483CDC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B184052-9396-477A-84D5-7764330070AD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F7E7F37-CE39-4781-8A1F-D591E74BF512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7719CE5-0805-46EE-A78B-5F0BFF423BC9}"/>
              </a:ext>
            </a:extLst>
          </p:cNvPr>
          <p:cNvGrpSpPr/>
          <p:nvPr/>
        </p:nvGrpSpPr>
        <p:grpSpPr>
          <a:xfrm>
            <a:off x="5255632" y="2055068"/>
            <a:ext cx="1035172" cy="3817197"/>
            <a:chOff x="5267172" y="1811887"/>
            <a:chExt cx="1035172" cy="3817197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BD44AE1-81DD-4C36-B0E5-CD63937FB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F3B796-AF2E-4AFD-BFB9-7D9AD12CEF07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DC0BB0-23F0-4796-B45A-429C83AEAB64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BE4AB1-264B-4DD3-9395-0582DC2363F0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B2A659C-84D8-4880-A5ED-E497A1D3EDA1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AD5F9B6-F9A5-4D07-9A6C-A2C0B62D644E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B8C2CF-4F14-4020-807F-0C2CC5A49A8E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A49ED3-6161-4632-A00A-E44B00B32EFE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613813-A46D-43DA-8890-D0ACCF50272F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A5ECE9-2C59-43BB-B8AD-023124795618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F8AE68-3A12-4A31-BC97-D84AA343705F}"/>
              </a:ext>
            </a:extLst>
          </p:cNvPr>
          <p:cNvGrpSpPr/>
          <p:nvPr/>
        </p:nvGrpSpPr>
        <p:grpSpPr>
          <a:xfrm>
            <a:off x="6144467" y="2063972"/>
            <a:ext cx="1035172" cy="3817197"/>
            <a:chOff x="6157419" y="1819782"/>
            <a:chExt cx="1035172" cy="381719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E18857DD-79E3-4758-8722-5EAA8142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0F9C0E-5871-4AF5-9F4C-3527060A3AF5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5BE367-5ADC-4E5B-A382-E61881889273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EB75C42-27B9-4715-B7D7-B173BC410D4A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DAD871-ADA0-4CA6-94E4-30EE98B1D8F0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93B1F9-9F95-4349-8896-3CB8D9831BB9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7B514A6-0AC5-4452-801F-91BA10D7B3BF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14C7F98-1D38-4595-8160-0D7E484CB267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C17EDD3-23F0-4AFA-8371-05A8808C6B71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E5F193A-48BE-48D0-9792-294F5307BF4A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7A6934-DEA6-4251-84C3-FA599C7E6A57}"/>
              </a:ext>
            </a:extLst>
          </p:cNvPr>
          <p:cNvSpPr/>
          <p:nvPr/>
        </p:nvSpPr>
        <p:spPr>
          <a:xfrm>
            <a:off x="988113" y="1582944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4A7ACA8-2B6D-4FB4-BF29-D9A398CCDCFD}"/>
              </a:ext>
            </a:extLst>
          </p:cNvPr>
          <p:cNvSpPr/>
          <p:nvPr/>
        </p:nvSpPr>
        <p:spPr>
          <a:xfrm>
            <a:off x="5349402" y="15829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512D7D3-4754-40CE-A19B-6DF2D4591246}"/>
              </a:ext>
            </a:extLst>
          </p:cNvPr>
          <p:cNvSpPr txBox="1"/>
          <p:nvPr/>
        </p:nvSpPr>
        <p:spPr>
          <a:xfrm>
            <a:off x="2204517" y="1245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8241EA1-87EF-4ADF-8219-EB2F8A9652A2}"/>
              </a:ext>
            </a:extLst>
          </p:cNvPr>
          <p:cNvSpPr txBox="1"/>
          <p:nvPr/>
        </p:nvSpPr>
        <p:spPr>
          <a:xfrm>
            <a:off x="5533660" y="11804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6646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Each Response Independently</a:t>
            </a:r>
            <a:endParaRPr dirty="0"/>
          </a:p>
        </p:txBody>
      </p:sp>
      <p:sp>
        <p:nvSpPr>
          <p:cNvPr id="119" name="AutoShape 2" descr="Image result for r studio">
            <a:extLst>
              <a:ext uri="{FF2B5EF4-FFF2-40B4-BE49-F238E27FC236}">
                <a16:creationId xmlns:a16="http://schemas.microsoft.com/office/drawing/2014/main" id="{E0336072-A5AC-4771-BF97-B260BA5D4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7" name="AutoShape 2" descr="Image result for r studio">
            <a:extLst>
              <a:ext uri="{FF2B5EF4-FFF2-40B4-BE49-F238E27FC236}">
                <a16:creationId xmlns:a16="http://schemas.microsoft.com/office/drawing/2014/main" id="{1A5C8A98-46E4-4B32-9769-619A6D980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C82F1454-6DDC-4EB0-ACEF-2F4070BFA4E6}"/>
              </a:ext>
            </a:extLst>
          </p:cNvPr>
          <p:cNvSpPr/>
          <p:nvPr/>
        </p:nvSpPr>
        <p:spPr>
          <a:xfrm rot="16200000">
            <a:off x="5652958" y="497057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599415-1110-4407-8E6D-9D4AF082F81F}"/>
              </a:ext>
            </a:extLst>
          </p:cNvPr>
          <p:cNvSpPr txBox="1"/>
          <p:nvPr/>
        </p:nvSpPr>
        <p:spPr>
          <a:xfrm>
            <a:off x="5051486" y="631395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8F84EAA-3FC9-4D2D-985E-1225B97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500722"/>
            <a:ext cx="2799347" cy="4440344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74AB1B6-72AC-41BA-A47D-471EB2CD41AB}"/>
              </a:ext>
            </a:extLst>
          </p:cNvPr>
          <p:cNvGrpSpPr/>
          <p:nvPr/>
        </p:nvGrpSpPr>
        <p:grpSpPr>
          <a:xfrm>
            <a:off x="4382007" y="2053220"/>
            <a:ext cx="1035172" cy="3817197"/>
            <a:chOff x="3720512" y="1806330"/>
            <a:chExt cx="1035172" cy="381719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86FCD43-3622-4BE4-99A5-6D73E03FB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E95B5C-80F5-419F-BF42-25965DAED946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BB5A73-EE7D-4F13-83AC-70B2C661FDA9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29A1CC0-5BBD-41BF-BAC0-699CB23B38B8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05F86EB-8C19-45C3-913B-7750AB6E5AE5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D9FD59C-B9E8-4F87-BA09-6FEF250CCE9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A69F6E4-F670-4CF6-BA4E-DC0104FC518C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25EF910-02AF-468E-B17A-32FEB3983790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181D1B-A34A-4AE9-B80A-EA45B1483CDC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B184052-9396-477A-84D5-7764330070AD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F7E7F37-CE39-4781-8A1F-D591E74BF512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7719CE5-0805-46EE-A78B-5F0BFF423BC9}"/>
              </a:ext>
            </a:extLst>
          </p:cNvPr>
          <p:cNvGrpSpPr/>
          <p:nvPr/>
        </p:nvGrpSpPr>
        <p:grpSpPr>
          <a:xfrm>
            <a:off x="5255632" y="2055068"/>
            <a:ext cx="1035172" cy="3817197"/>
            <a:chOff x="5267172" y="1811887"/>
            <a:chExt cx="1035172" cy="3817197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BD44AE1-81DD-4C36-B0E5-CD63937FB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F3B796-AF2E-4AFD-BFB9-7D9AD12CEF07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DC0BB0-23F0-4796-B45A-429C83AEAB64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BE4AB1-264B-4DD3-9395-0582DC2363F0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B2A659C-84D8-4880-A5ED-E497A1D3EDA1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AD5F9B6-F9A5-4D07-9A6C-A2C0B62D644E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B8C2CF-4F14-4020-807F-0C2CC5A49A8E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A49ED3-6161-4632-A00A-E44B00B32EFE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613813-A46D-43DA-8890-D0ACCF50272F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A5ECE9-2C59-43BB-B8AD-023124795618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F8AE68-3A12-4A31-BC97-D84AA343705F}"/>
              </a:ext>
            </a:extLst>
          </p:cNvPr>
          <p:cNvGrpSpPr/>
          <p:nvPr/>
        </p:nvGrpSpPr>
        <p:grpSpPr>
          <a:xfrm>
            <a:off x="6144467" y="2063972"/>
            <a:ext cx="1035172" cy="3817197"/>
            <a:chOff x="6157419" y="1819782"/>
            <a:chExt cx="1035172" cy="381719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E18857DD-79E3-4758-8722-5EAA8142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0F9C0E-5871-4AF5-9F4C-3527060A3AF5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5BE367-5ADC-4E5B-A382-E61881889273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EB75C42-27B9-4715-B7D7-B173BC410D4A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DAD871-ADA0-4CA6-94E4-30EE98B1D8F0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93B1F9-9F95-4349-8896-3CB8D9831BB9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7B514A6-0AC5-4452-801F-91BA10D7B3BF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14C7F98-1D38-4595-8160-0D7E484CB267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C17EDD3-23F0-4AFA-8371-05A8808C6B71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E5F193A-48BE-48D0-9792-294F5307BF4A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7A6934-DEA6-4251-84C3-FA599C7E6A57}"/>
              </a:ext>
            </a:extLst>
          </p:cNvPr>
          <p:cNvSpPr/>
          <p:nvPr/>
        </p:nvSpPr>
        <p:spPr>
          <a:xfrm>
            <a:off x="988113" y="1582944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4A7ACA8-2B6D-4FB4-BF29-D9A398CCDCFD}"/>
              </a:ext>
            </a:extLst>
          </p:cNvPr>
          <p:cNvSpPr/>
          <p:nvPr/>
        </p:nvSpPr>
        <p:spPr>
          <a:xfrm>
            <a:off x="6228099" y="15829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512D7D3-4754-40CE-A19B-6DF2D4591246}"/>
              </a:ext>
            </a:extLst>
          </p:cNvPr>
          <p:cNvSpPr txBox="1"/>
          <p:nvPr/>
        </p:nvSpPr>
        <p:spPr>
          <a:xfrm>
            <a:off x="2204517" y="1245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8241EA1-87EF-4ADF-8219-EB2F8A9652A2}"/>
              </a:ext>
            </a:extLst>
          </p:cNvPr>
          <p:cNvSpPr txBox="1"/>
          <p:nvPr/>
        </p:nvSpPr>
        <p:spPr>
          <a:xfrm>
            <a:off x="6462320" y="11888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80392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8aaba695-3df0-4ebf-b2b2-c5817819bbe5"/>
  <p:tag name="SLIDO_EVENT_SECTION_UUID" val="9b018056-5edb-4a15-9a9e-6b51c454aed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11801</TotalTime>
  <Words>752</Words>
  <Application>Microsoft Office PowerPoint</Application>
  <PresentationFormat>Widescreen</PresentationFormat>
  <Paragraphs>315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Wingdings</vt:lpstr>
      <vt:lpstr>Cambria Math</vt:lpstr>
      <vt:lpstr>Roboto Slab</vt:lpstr>
      <vt:lpstr>Lato Light</vt:lpstr>
      <vt:lpstr>Arial</vt:lpstr>
      <vt:lpstr>Calibri</vt:lpstr>
      <vt:lpstr>Lato</vt:lpstr>
      <vt:lpstr>Office Theme</vt:lpstr>
      <vt:lpstr>Module 2</vt:lpstr>
      <vt:lpstr>Multi-Label Classification</vt:lpstr>
      <vt:lpstr>Types of Classification Problems</vt:lpstr>
      <vt:lpstr>Multi-Label Classification</vt:lpstr>
      <vt:lpstr>Multi-Label Classification</vt:lpstr>
      <vt:lpstr>Binary Relevance</vt:lpstr>
      <vt:lpstr>Fitting Each Response Independently</vt:lpstr>
      <vt:lpstr>Fitting Each Response Independently</vt:lpstr>
      <vt:lpstr>Fitting Each Response Independently</vt:lpstr>
      <vt:lpstr>Python</vt:lpstr>
      <vt:lpstr>Classifier Chains</vt:lpstr>
      <vt:lpstr>Multi-Label Classification</vt:lpstr>
      <vt:lpstr>Creating a Chain</vt:lpstr>
      <vt:lpstr>Creating a Chain</vt:lpstr>
      <vt:lpstr>Python</vt:lpstr>
      <vt:lpstr>Metrics: Exact Match Ratio</vt:lpstr>
      <vt:lpstr>Python</vt:lpstr>
      <vt:lpstr>Common Cost Functions Neural Nets</vt:lpstr>
      <vt:lpstr>Activation Functions Neural Nets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165</cp:revision>
  <dcterms:modified xsi:type="dcterms:W3CDTF">2025-03-03T19:28:30Z</dcterms:modified>
</cp:coreProperties>
</file>