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301" r:id="rId2"/>
    <p:sldId id="265" r:id="rId3"/>
    <p:sldId id="472" r:id="rId4"/>
    <p:sldId id="449" r:id="rId5"/>
    <p:sldId id="491" r:id="rId6"/>
    <p:sldId id="513" r:id="rId7"/>
    <p:sldId id="510" r:id="rId8"/>
    <p:sldId id="511" r:id="rId9"/>
    <p:sldId id="512" r:id="rId10"/>
    <p:sldId id="514" r:id="rId11"/>
    <p:sldId id="515" r:id="rId12"/>
    <p:sldId id="519" r:id="rId13"/>
    <p:sldId id="520" r:id="rId14"/>
    <p:sldId id="521" r:id="rId15"/>
    <p:sldId id="522" r:id="rId16"/>
    <p:sldId id="494" r:id="rId17"/>
    <p:sldId id="523" r:id="rId18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ambria Math" panose="02040503050406030204" pitchFamily="18" charset="0"/>
      <p:regular r:id="rId24"/>
    </p:embeddedFont>
    <p:embeddedFont>
      <p:font typeface="Lato" panose="020F0502020204030203" pitchFamily="34" charset="0"/>
      <p:regular r:id="rId25"/>
      <p:bold r:id="rId26"/>
      <p:italic r:id="rId27"/>
      <p:boldItalic r:id="rId28"/>
    </p:embeddedFont>
    <p:embeddedFont>
      <p:font typeface="Lato Light" panose="020F0302020204030203" pitchFamily="34" charset="0"/>
      <p:regular r:id="rId29"/>
      <p:bold r:id="rId30"/>
      <p:italic r:id="rId31"/>
      <p:boldItalic r:id="rId32"/>
    </p:embeddedFont>
    <p:embeddedFont>
      <p:font typeface="Roboto Slab" pitchFamily="2" charset="0"/>
      <p:regular r:id="rId33"/>
      <p:bold r:id="rId34"/>
    </p:embeddedFont>
  </p:embeddedFontLst>
  <p:custDataLst>
    <p:tags r:id="rId35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1" roundtripDataSignature="AMtx7mh8+V1nZDCJuCgwzr3Qy4UygyyS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7C074C-A82D-4799-AD4D-ECD6B58B4DEF}">
  <a:tblStyle styleId="{947C074C-A82D-4799-AD4D-ECD6B58B4DEF}" styleName="Table_0">
    <a:wholeTbl>
      <a:tcTxStyle b="off" i="off">
        <a:font>
          <a:latin typeface="Lato Light"/>
          <a:ea typeface="Lato Light"/>
          <a:cs typeface="Lato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5E6E7"/>
          </a:solidFill>
        </a:fill>
      </a:tcStyle>
    </a:wholeTbl>
    <a:band1H>
      <a:tcTxStyle/>
      <a:tcStyle>
        <a:tcBdr/>
        <a:fill>
          <a:solidFill>
            <a:srgbClr val="EACA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ACA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84" autoAdjust="0"/>
    <p:restoredTop sz="94694"/>
  </p:normalViewPr>
  <p:slideViewPr>
    <p:cSldViewPr snapToGrid="0">
      <p:cViewPr varScale="1">
        <p:scale>
          <a:sx n="108" d="100"/>
          <a:sy n="108" d="100"/>
        </p:scale>
        <p:origin x="13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61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gs" Target="tags/tag1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4" name="Google Shape;40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section headers to chunk content in your presentation.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the same style of section header throughout your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0407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251840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567B5689-CF6E-272A-EC7B-2C217FEBD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4B78B8FD-CF44-4C0A-F053-CE16A39B7A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9E8C3ABE-460F-2E4C-85F1-AB2521E1A3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8696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567B5689-CF6E-272A-EC7B-2C217FEBD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4B78B8FD-CF44-4C0A-F053-CE16A39B7A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9E8C3ABE-460F-2E4C-85F1-AB2521E1A3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96488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567B5689-CF6E-272A-EC7B-2C217FEBD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4B78B8FD-CF44-4C0A-F053-CE16A39B7A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9E8C3ABE-460F-2E4C-85F1-AB2521E1A3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12766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567B5689-CF6E-272A-EC7B-2C217FEBD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4B78B8FD-CF44-4C0A-F053-CE16A39B7A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9E8C3ABE-460F-2E4C-85F1-AB2521E1A3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90976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336330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33777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92962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567B5689-CF6E-272A-EC7B-2C217FEBD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4B78B8FD-CF44-4C0A-F053-CE16A39B7A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9E8C3ABE-460F-2E4C-85F1-AB2521E1A3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8687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567B5689-CF6E-272A-EC7B-2C217FEBD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4B78B8FD-CF44-4C0A-F053-CE16A39B7A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9E8C3ABE-460F-2E4C-85F1-AB2521E1A3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2216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567B5689-CF6E-272A-EC7B-2C217FEBD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4B78B8FD-CF44-4C0A-F053-CE16A39B7A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9E8C3ABE-460F-2E4C-85F1-AB2521E1A3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0670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567B5689-CF6E-272A-EC7B-2C217FEBD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4B78B8FD-CF44-4C0A-F053-CE16A39B7A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9E8C3ABE-460F-2E4C-85F1-AB2521E1A3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6909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567B5689-CF6E-272A-EC7B-2C217FEBD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4B78B8FD-CF44-4C0A-F053-CE16A39B7A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9E8C3ABE-460F-2E4C-85F1-AB2521E1A3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6095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567B5689-CF6E-272A-EC7B-2C217FEBD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4B78B8FD-CF44-4C0A-F053-CE16A39B7A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9E8C3ABE-460F-2E4C-85F1-AB2521E1A3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59058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567B5689-CF6E-272A-EC7B-2C217FEBD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4B78B8FD-CF44-4C0A-F053-CE16A39B7A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9E8C3ABE-460F-2E4C-85F1-AB2521E1A3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6562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6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" name="Google Shape;13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_White">
  <p:cSld name="6_Title Slide_Whit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54"/>
          <p:cNvSpPr txBox="1">
            <a:spLocks noGrp="1"/>
          </p:cNvSpPr>
          <p:nvPr>
            <p:ph type="ctrTitle"/>
          </p:nvPr>
        </p:nvSpPr>
        <p:spPr>
          <a:xfrm>
            <a:off x="1524000" y="2618133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sz="4800" b="0"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4"/>
          <p:cNvSpPr txBox="1">
            <a:spLocks noGrp="1"/>
          </p:cNvSpPr>
          <p:nvPr>
            <p:ph type="subTitle" idx="1"/>
          </p:nvPr>
        </p:nvSpPr>
        <p:spPr>
          <a:xfrm>
            <a:off x="1524000" y="423505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0" name="Google Shape;60;p54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61" name="Google Shape;61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4092" y="1369995"/>
            <a:ext cx="1016000" cy="1109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_Red">
  <p:cSld name="2_Section Header_Red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4" name="Google Shape;144;p6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  <a:defRPr sz="6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6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2000"/>
              <a:buNone/>
              <a:defRPr sz="2000">
                <a:solidFill>
                  <a:srgbClr val="D5888C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800"/>
              <a:buNone/>
              <a:defRPr sz="1800">
                <a:solidFill>
                  <a:srgbClr val="D5888C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68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2D883C-B967-84F5-34BE-A372B8FC927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57383D-E12B-2E66-23B9-0EE11B84362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13DD1A-760B-1E25-19F7-436EC8F47ED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167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itle Slide_Red">
  <p:cSld name="8_Title Slide_Red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0" name="Google Shape;70;p56"/>
          <p:cNvSpPr txBox="1">
            <a:spLocks noGrp="1"/>
          </p:cNvSpPr>
          <p:nvPr>
            <p:ph type="ctrTitle"/>
          </p:nvPr>
        </p:nvSpPr>
        <p:spPr>
          <a:xfrm>
            <a:off x="1524000" y="2618133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Roboto Slab"/>
              <a:buNone/>
              <a:defRPr sz="4800" b="0">
                <a:solidFill>
                  <a:schemeClr val="accent6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6"/>
          <p:cNvSpPr txBox="1">
            <a:spLocks noGrp="1"/>
          </p:cNvSpPr>
          <p:nvPr>
            <p:ph type="subTitle" idx="1"/>
          </p:nvPr>
        </p:nvSpPr>
        <p:spPr>
          <a:xfrm>
            <a:off x="1524000" y="423505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2" name="Google Shape;72;p56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73" name="Google Shape;73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16953" y="1421961"/>
            <a:ext cx="750278" cy="10572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4860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  <a:defRPr sz="4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9" name="Google Shape;9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0" name="Google Shape;10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71" r:id="rId3"/>
    <p:sldLayoutId id="2147483672" r:id="rId4"/>
    <p:sldLayoutId id="214748367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</a:pPr>
            <a:r>
              <a:rPr lang="en-US" dirty="0"/>
              <a:t>Module 2</a:t>
            </a:r>
            <a:endParaRPr dirty="0"/>
          </a:p>
        </p:txBody>
      </p:sp>
      <p:sp>
        <p:nvSpPr>
          <p:cNvPr id="407" name="Google Shape;407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 dirty="0"/>
              <a:t>Multi-Label Classification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FD9405-87A7-F83C-5789-BC0A8AB58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0" y="998306"/>
            <a:ext cx="17145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92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1"/>
          <p:cNvSpPr txBox="1">
            <a:spLocks noGrp="1"/>
          </p:cNvSpPr>
          <p:nvPr>
            <p:ph type="ctrTitle"/>
          </p:nvPr>
        </p:nvSpPr>
        <p:spPr>
          <a:xfrm>
            <a:off x="1524000" y="2971059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Roboto Slab"/>
              <a:buNone/>
            </a:pPr>
            <a:r>
              <a:rPr lang="en-US" dirty="0"/>
              <a:t>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3805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ED367C70-93A1-C689-B176-0BDECC15C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31704299-37F4-1582-5E27-34A398B014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Classifier Chains</a:t>
            </a:r>
            <a:endParaRPr dirty="0"/>
          </a:p>
        </p:txBody>
      </p:sp>
      <p:sp>
        <p:nvSpPr>
          <p:cNvPr id="40" name="Google Shape;251;p1">
            <a:extLst>
              <a:ext uri="{FF2B5EF4-FFF2-40B4-BE49-F238E27FC236}">
                <a16:creationId xmlns:a16="http://schemas.microsoft.com/office/drawing/2014/main" id="{754ABFD7-52B1-41C6-A226-2A7F4F5AAF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66537" y="1892754"/>
            <a:ext cx="11075633" cy="4965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Arrange binary classifiers into a chain adding response vector to features.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457200" lvl="1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pic>
        <p:nvPicPr>
          <p:cNvPr id="4098" name="Picture 2" descr="Multi-label Classification. For most of the classification… | by Wimukthi  Madhusanka | Medium">
            <a:extLst>
              <a:ext uri="{FF2B5EF4-FFF2-40B4-BE49-F238E27FC236}">
                <a16:creationId xmlns:a16="http://schemas.microsoft.com/office/drawing/2014/main" id="{A4B3DFA7-B225-4815-9A2E-0B4A7AE28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4" y="3125788"/>
            <a:ext cx="9763125" cy="175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590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ED367C70-93A1-C689-B176-0BDECC15C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31704299-37F4-1582-5E27-34A398B014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Multi-Label Classification</a:t>
            </a:r>
            <a:endParaRPr dirty="0"/>
          </a:p>
        </p:txBody>
      </p:sp>
      <p:sp>
        <p:nvSpPr>
          <p:cNvPr id="67" name="Left Brace 66">
            <a:extLst>
              <a:ext uri="{FF2B5EF4-FFF2-40B4-BE49-F238E27FC236}">
                <a16:creationId xmlns:a16="http://schemas.microsoft.com/office/drawing/2014/main" id="{C70094AD-F952-4037-B0D9-07D8F68A8DCD}"/>
              </a:ext>
            </a:extLst>
          </p:cNvPr>
          <p:cNvSpPr/>
          <p:nvPr/>
        </p:nvSpPr>
        <p:spPr>
          <a:xfrm rot="16200000">
            <a:off x="5538658" y="4989629"/>
            <a:ext cx="282558" cy="2053389"/>
          </a:xfrm>
          <a:prstGeom prst="leftBrace">
            <a:avLst/>
          </a:prstGeom>
          <a:noFill/>
          <a:ln w="25400" cap="flat" cmpd="sng" algn="ctr">
            <a:solidFill>
              <a:srgbClr val="00697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697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88BCF47-F9B2-4D34-A662-5891EC5B5D21}"/>
              </a:ext>
            </a:extLst>
          </p:cNvPr>
          <p:cNvSpPr txBox="1"/>
          <p:nvPr/>
        </p:nvSpPr>
        <p:spPr>
          <a:xfrm>
            <a:off x="4937186" y="6333003"/>
            <a:ext cx="173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1800" kern="1200" dirty="0">
                <a:solidFill>
                  <a:srgbClr val="FF0000"/>
                </a:solidFill>
                <a:latin typeface="Calibri" pitchFamily="34" charset="0"/>
                <a:ea typeface="MS PGothic" pitchFamily="34" charset="-128"/>
                <a:cs typeface="+mn-cs"/>
              </a:rPr>
              <a:t>Response matrix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8512B885-F2EF-4277-8C34-963ECE819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9" y="1519772"/>
            <a:ext cx="2799347" cy="4440344"/>
          </a:xfrm>
          <a:prstGeom prst="rect">
            <a:avLst/>
          </a:prstGeom>
        </p:spPr>
      </p:pic>
      <p:grpSp>
        <p:nvGrpSpPr>
          <p:cNvPr id="70" name="Group 69">
            <a:extLst>
              <a:ext uri="{FF2B5EF4-FFF2-40B4-BE49-F238E27FC236}">
                <a16:creationId xmlns:a16="http://schemas.microsoft.com/office/drawing/2014/main" id="{94EABCA0-2B8E-4163-B0BB-875FC869DCC5}"/>
              </a:ext>
            </a:extLst>
          </p:cNvPr>
          <p:cNvGrpSpPr/>
          <p:nvPr/>
        </p:nvGrpSpPr>
        <p:grpSpPr>
          <a:xfrm>
            <a:off x="4267707" y="2072270"/>
            <a:ext cx="1035172" cy="3817197"/>
            <a:chOff x="3720512" y="1806330"/>
            <a:chExt cx="1035172" cy="3817197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B9693530-AB07-4A7E-AD26-4CCE9DC103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20512" y="1806330"/>
              <a:ext cx="1035172" cy="3817197"/>
            </a:xfrm>
            <a:prstGeom prst="rect">
              <a:avLst/>
            </a:prstGeom>
          </p:spPr>
        </p:pic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A9EDCDC1-CC62-4449-9DC4-F7ECEAB1EA38}"/>
                </a:ext>
              </a:extLst>
            </p:cNvPr>
            <p:cNvGrpSpPr/>
            <p:nvPr/>
          </p:nvGrpSpPr>
          <p:grpSpPr>
            <a:xfrm>
              <a:off x="4088305" y="2037432"/>
              <a:ext cx="341361" cy="3361897"/>
              <a:chOff x="4771989" y="2020940"/>
              <a:chExt cx="341361" cy="3361897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0E59F74-7988-42CB-B55F-4620B142DBD6}"/>
                  </a:ext>
                </a:extLst>
              </p:cNvPr>
              <p:cNvSpPr txBox="1"/>
              <p:nvPr/>
            </p:nvSpPr>
            <p:spPr>
              <a:xfrm>
                <a:off x="4780837" y="202094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0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E6A6EB1-FE56-4C3F-B411-358D1081B680}"/>
                  </a:ext>
                </a:extLst>
              </p:cNvPr>
              <p:cNvSpPr txBox="1"/>
              <p:nvPr/>
            </p:nvSpPr>
            <p:spPr>
              <a:xfrm>
                <a:off x="4775670" y="275724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1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3FB373D-72E4-413A-8BF6-2E27DA293B56}"/>
                  </a:ext>
                </a:extLst>
              </p:cNvPr>
              <p:cNvSpPr txBox="1"/>
              <p:nvPr/>
            </p:nvSpPr>
            <p:spPr>
              <a:xfrm>
                <a:off x="4811664" y="349355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1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A4C89AD-0DC2-4828-ADF1-128CABDE03AB}"/>
                  </a:ext>
                </a:extLst>
              </p:cNvPr>
              <p:cNvSpPr txBox="1"/>
              <p:nvPr/>
            </p:nvSpPr>
            <p:spPr>
              <a:xfrm>
                <a:off x="4807983" y="464463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1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06310A2B-64E6-4F93-9E3D-C4393FD30734}"/>
                  </a:ext>
                </a:extLst>
              </p:cNvPr>
              <p:cNvSpPr txBox="1"/>
              <p:nvPr/>
            </p:nvSpPr>
            <p:spPr>
              <a:xfrm>
                <a:off x="4807983" y="425881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1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4D52EDC-E15A-4A75-B9D1-1611FCB1CD3B}"/>
                  </a:ext>
                </a:extLst>
              </p:cNvPr>
              <p:cNvSpPr txBox="1"/>
              <p:nvPr/>
            </p:nvSpPr>
            <p:spPr>
              <a:xfrm>
                <a:off x="4791343" y="236951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0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623409A-CC53-4537-8AA7-38166EFAA008}"/>
                  </a:ext>
                </a:extLst>
              </p:cNvPr>
              <p:cNvSpPr txBox="1"/>
              <p:nvPr/>
            </p:nvSpPr>
            <p:spPr>
              <a:xfrm>
                <a:off x="4771989" y="31034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0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2F76C0CD-E077-4243-86F9-796BB0B9A10B}"/>
                  </a:ext>
                </a:extLst>
              </p:cNvPr>
              <p:cNvSpPr txBox="1"/>
              <p:nvPr/>
            </p:nvSpPr>
            <p:spPr>
              <a:xfrm>
                <a:off x="4789731" y="38740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0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ABFF17C-9544-43C5-8DFB-55A4CE039441}"/>
                  </a:ext>
                </a:extLst>
              </p:cNvPr>
              <p:cNvSpPr txBox="1"/>
              <p:nvPr/>
            </p:nvSpPr>
            <p:spPr>
              <a:xfrm>
                <a:off x="4789731" y="501350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0</a:t>
                </a:r>
              </a:p>
            </p:txBody>
          </p:sp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CF373B2-9C55-4AA7-9539-6E7E6980FC5B}"/>
              </a:ext>
            </a:extLst>
          </p:cNvPr>
          <p:cNvGrpSpPr/>
          <p:nvPr/>
        </p:nvGrpSpPr>
        <p:grpSpPr>
          <a:xfrm>
            <a:off x="5141332" y="2074118"/>
            <a:ext cx="1035172" cy="3817197"/>
            <a:chOff x="5267172" y="1811887"/>
            <a:chExt cx="1035172" cy="3817197"/>
          </a:xfrm>
        </p:grpSpPr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EA3EF861-141B-41AE-A21E-467144FDC8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67172" y="1811887"/>
              <a:ext cx="1035172" cy="3817197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306B371-A963-45A1-A5F7-6CD73E549194}"/>
                </a:ext>
              </a:extLst>
            </p:cNvPr>
            <p:cNvSpPr txBox="1"/>
            <p:nvPr/>
          </p:nvSpPr>
          <p:spPr>
            <a:xfrm>
              <a:off x="5624527" y="20374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52A1337F-3F25-40B6-8E98-8B2DBDC7D238}"/>
                </a:ext>
              </a:extLst>
            </p:cNvPr>
            <p:cNvSpPr txBox="1"/>
            <p:nvPr/>
          </p:nvSpPr>
          <p:spPr>
            <a:xfrm>
              <a:off x="5679978" y="38628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D928B7D-5A4D-4C2E-8104-01405CF638E8}"/>
                </a:ext>
              </a:extLst>
            </p:cNvPr>
            <p:cNvSpPr txBox="1"/>
            <p:nvPr/>
          </p:nvSpPr>
          <p:spPr>
            <a:xfrm>
              <a:off x="5679978" y="31690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509DBAE-143F-4DF5-9053-1F9281A6F4A8}"/>
                </a:ext>
              </a:extLst>
            </p:cNvPr>
            <p:cNvSpPr txBox="1"/>
            <p:nvPr/>
          </p:nvSpPr>
          <p:spPr>
            <a:xfrm>
              <a:off x="5639616" y="47030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AF8754E-4D03-40DB-9527-3C3A5C7EB03A}"/>
                </a:ext>
              </a:extLst>
            </p:cNvPr>
            <p:cNvSpPr txBox="1"/>
            <p:nvPr/>
          </p:nvSpPr>
          <p:spPr>
            <a:xfrm>
              <a:off x="5656312" y="242906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11F76182-5855-4498-8732-E713238DBD19}"/>
                </a:ext>
              </a:extLst>
            </p:cNvPr>
            <p:cNvSpPr txBox="1"/>
            <p:nvPr/>
          </p:nvSpPr>
          <p:spPr>
            <a:xfrm>
              <a:off x="5672974" y="279927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D10B528-0567-4F42-BD75-D9FB60A89FF6}"/>
                </a:ext>
              </a:extLst>
            </p:cNvPr>
            <p:cNvSpPr txBox="1"/>
            <p:nvPr/>
          </p:nvSpPr>
          <p:spPr>
            <a:xfrm>
              <a:off x="5671420" y="351598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2D9A5E1-2BBB-4143-8A7F-125D27C393D3}"/>
                </a:ext>
              </a:extLst>
            </p:cNvPr>
            <p:cNvSpPr txBox="1"/>
            <p:nvPr/>
          </p:nvSpPr>
          <p:spPr>
            <a:xfrm>
              <a:off x="5671051" y="42927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153730E-12DE-4EF4-A61D-F458848DF00E}"/>
                </a:ext>
              </a:extLst>
            </p:cNvPr>
            <p:cNvSpPr txBox="1"/>
            <p:nvPr/>
          </p:nvSpPr>
          <p:spPr>
            <a:xfrm>
              <a:off x="5671051" y="503272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CDE7036-EB1C-4077-82DC-A02552C7C938}"/>
              </a:ext>
            </a:extLst>
          </p:cNvPr>
          <p:cNvGrpSpPr/>
          <p:nvPr/>
        </p:nvGrpSpPr>
        <p:grpSpPr>
          <a:xfrm>
            <a:off x="6030167" y="2083022"/>
            <a:ext cx="1035172" cy="3817197"/>
            <a:chOff x="6157419" y="1819782"/>
            <a:chExt cx="1035172" cy="3817197"/>
          </a:xfrm>
        </p:grpSpPr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CF8E4418-62FA-4248-80F1-B3DF1A588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57419" y="1819782"/>
              <a:ext cx="1035172" cy="3817197"/>
            </a:xfrm>
            <a:prstGeom prst="rect">
              <a:avLst/>
            </a:prstGeom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A509795-2B7B-4BB3-B983-D49E8158A1A6}"/>
                </a:ext>
              </a:extLst>
            </p:cNvPr>
            <p:cNvSpPr txBox="1"/>
            <p:nvPr/>
          </p:nvSpPr>
          <p:spPr>
            <a:xfrm>
              <a:off x="6549766" y="20374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755DD9F-B62D-41F9-8DD6-CEA957E3CECE}"/>
                </a:ext>
              </a:extLst>
            </p:cNvPr>
            <p:cNvSpPr txBox="1"/>
            <p:nvPr/>
          </p:nvSpPr>
          <p:spPr>
            <a:xfrm>
              <a:off x="6551239" y="464463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6EA58E8-5E11-4B90-9762-433D5A2817BE}"/>
                </a:ext>
              </a:extLst>
            </p:cNvPr>
            <p:cNvSpPr txBox="1"/>
            <p:nvPr/>
          </p:nvSpPr>
          <p:spPr>
            <a:xfrm>
              <a:off x="6532541" y="35588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442DAE2-CFE3-43BB-A4CC-1060A323CA09}"/>
                </a:ext>
              </a:extLst>
            </p:cNvPr>
            <p:cNvSpPr txBox="1"/>
            <p:nvPr/>
          </p:nvSpPr>
          <p:spPr>
            <a:xfrm>
              <a:off x="6550246" y="24287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51C8E7A-FE27-40DC-AC29-4ABF9B10DDD5}"/>
                </a:ext>
              </a:extLst>
            </p:cNvPr>
            <p:cNvSpPr txBox="1"/>
            <p:nvPr/>
          </p:nvSpPr>
          <p:spPr>
            <a:xfrm>
              <a:off x="6569732" y="27651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4B587A4-9C40-4C05-80B3-DC7FA307B75E}"/>
                </a:ext>
              </a:extLst>
            </p:cNvPr>
            <p:cNvSpPr txBox="1"/>
            <p:nvPr/>
          </p:nvSpPr>
          <p:spPr>
            <a:xfrm>
              <a:off x="6569732" y="315268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B7AAB506-F753-4847-B8CA-B29E2DAF610F}"/>
                </a:ext>
              </a:extLst>
            </p:cNvPr>
            <p:cNvSpPr txBox="1"/>
            <p:nvPr/>
          </p:nvSpPr>
          <p:spPr>
            <a:xfrm>
              <a:off x="6549766" y="392122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C45CCF1D-FE05-4885-8658-11205A9EB3A0}"/>
                </a:ext>
              </a:extLst>
            </p:cNvPr>
            <p:cNvSpPr txBox="1"/>
            <p:nvPr/>
          </p:nvSpPr>
          <p:spPr>
            <a:xfrm>
              <a:off x="6569732" y="43047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FDE37AF-89C4-4229-ADE3-04A6883F2564}"/>
                </a:ext>
              </a:extLst>
            </p:cNvPr>
            <p:cNvSpPr txBox="1"/>
            <p:nvPr/>
          </p:nvSpPr>
          <p:spPr>
            <a:xfrm>
              <a:off x="6569732" y="50452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2533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ED367C70-93A1-C689-B176-0BDECC15C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31704299-37F4-1582-5E27-34A398B014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Creating a Chain</a:t>
            </a:r>
            <a:endParaRPr dirty="0"/>
          </a:p>
        </p:txBody>
      </p:sp>
      <p:sp>
        <p:nvSpPr>
          <p:cNvPr id="118" name="AutoShape 2" descr="Image result for r studio">
            <a:extLst>
              <a:ext uri="{FF2B5EF4-FFF2-40B4-BE49-F238E27FC236}">
                <a16:creationId xmlns:a16="http://schemas.microsoft.com/office/drawing/2014/main" id="{1FB7CEA2-0302-452C-BBB0-97023235A6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4831" y="1085247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sz="1800" kern="1200">
              <a:solidFill>
                <a:srgbClr val="006971"/>
              </a:solidFill>
              <a:latin typeface="Calibri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119" name="Left Brace 118">
            <a:extLst>
              <a:ext uri="{FF2B5EF4-FFF2-40B4-BE49-F238E27FC236}">
                <a16:creationId xmlns:a16="http://schemas.microsoft.com/office/drawing/2014/main" id="{4364F1F6-3DF1-4B55-94C9-716EFB1607A2}"/>
              </a:ext>
            </a:extLst>
          </p:cNvPr>
          <p:cNvSpPr/>
          <p:nvPr/>
        </p:nvSpPr>
        <p:spPr>
          <a:xfrm rot="16200000">
            <a:off x="2314482" y="4787703"/>
            <a:ext cx="213468" cy="2799348"/>
          </a:xfrm>
          <a:prstGeom prst="leftBrace">
            <a:avLst/>
          </a:prstGeom>
          <a:noFill/>
          <a:ln w="25400" cap="flat" cmpd="sng" algn="ctr">
            <a:solidFill>
              <a:srgbClr val="00697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697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D6568553-BBC0-4E94-9FC1-617C32764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49" y="1608466"/>
            <a:ext cx="2799347" cy="4440344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7D5DA784-2127-4E1B-865B-D012B8538A05}"/>
              </a:ext>
            </a:extLst>
          </p:cNvPr>
          <p:cNvGrpSpPr/>
          <p:nvPr/>
        </p:nvGrpSpPr>
        <p:grpSpPr>
          <a:xfrm>
            <a:off x="4401057" y="2160964"/>
            <a:ext cx="1035172" cy="3817197"/>
            <a:chOff x="3720512" y="1806330"/>
            <a:chExt cx="1035172" cy="3817197"/>
          </a:xfrm>
        </p:grpSpPr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5EDDA9F7-314E-418D-BC22-194E096584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20512" y="1806330"/>
              <a:ext cx="1035172" cy="3817197"/>
            </a:xfrm>
            <a:prstGeom prst="rect">
              <a:avLst/>
            </a:prstGeom>
          </p:spPr>
        </p:pic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D5F23962-BECC-41C8-B001-4D6BBBC057C5}"/>
                </a:ext>
              </a:extLst>
            </p:cNvPr>
            <p:cNvGrpSpPr/>
            <p:nvPr/>
          </p:nvGrpSpPr>
          <p:grpSpPr>
            <a:xfrm>
              <a:off x="4088305" y="2037432"/>
              <a:ext cx="341361" cy="3361897"/>
              <a:chOff x="4771989" y="2020940"/>
              <a:chExt cx="341361" cy="3361897"/>
            </a:xfrm>
          </p:grpSpPr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6E76F849-64EF-4AC4-869D-56D6AEC658F3}"/>
                  </a:ext>
                </a:extLst>
              </p:cNvPr>
              <p:cNvSpPr txBox="1"/>
              <p:nvPr/>
            </p:nvSpPr>
            <p:spPr>
              <a:xfrm>
                <a:off x="4780837" y="202094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0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3C47A218-B9BA-43C5-9B3B-1BD9B34F9822}"/>
                  </a:ext>
                </a:extLst>
              </p:cNvPr>
              <p:cNvSpPr txBox="1"/>
              <p:nvPr/>
            </p:nvSpPr>
            <p:spPr>
              <a:xfrm>
                <a:off x="4775670" y="275724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1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AF0AD6B-5A0B-4183-8CD8-83C551625939}"/>
                  </a:ext>
                </a:extLst>
              </p:cNvPr>
              <p:cNvSpPr txBox="1"/>
              <p:nvPr/>
            </p:nvSpPr>
            <p:spPr>
              <a:xfrm>
                <a:off x="4811664" y="349355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1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C74EF841-2FEC-4408-8FBB-29E7CE9DBD07}"/>
                  </a:ext>
                </a:extLst>
              </p:cNvPr>
              <p:cNvSpPr txBox="1"/>
              <p:nvPr/>
            </p:nvSpPr>
            <p:spPr>
              <a:xfrm>
                <a:off x="4807983" y="464463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1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7A6E2F4F-DE88-4F48-8FDA-7060888A29DE}"/>
                  </a:ext>
                </a:extLst>
              </p:cNvPr>
              <p:cNvSpPr txBox="1"/>
              <p:nvPr/>
            </p:nvSpPr>
            <p:spPr>
              <a:xfrm>
                <a:off x="4807983" y="425881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1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5C3A7E15-1902-47C4-82E0-3F3AFC222E69}"/>
                  </a:ext>
                </a:extLst>
              </p:cNvPr>
              <p:cNvSpPr txBox="1"/>
              <p:nvPr/>
            </p:nvSpPr>
            <p:spPr>
              <a:xfrm>
                <a:off x="4791343" y="236951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0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CAFA9091-A1F3-4182-9C6A-3E31F84F6DA5}"/>
                  </a:ext>
                </a:extLst>
              </p:cNvPr>
              <p:cNvSpPr txBox="1"/>
              <p:nvPr/>
            </p:nvSpPr>
            <p:spPr>
              <a:xfrm>
                <a:off x="4771989" y="31034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0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4819A1C7-5B67-4727-BA11-33A3C309175A}"/>
                  </a:ext>
                </a:extLst>
              </p:cNvPr>
              <p:cNvSpPr txBox="1"/>
              <p:nvPr/>
            </p:nvSpPr>
            <p:spPr>
              <a:xfrm>
                <a:off x="4789731" y="38740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0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41C75F33-157F-4CA0-89D6-F25ECB6D68B2}"/>
                  </a:ext>
                </a:extLst>
              </p:cNvPr>
              <p:cNvSpPr txBox="1"/>
              <p:nvPr/>
            </p:nvSpPr>
            <p:spPr>
              <a:xfrm>
                <a:off x="4789731" y="501350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0</a:t>
                </a:r>
              </a:p>
            </p:txBody>
          </p:sp>
        </p:grp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F3BC2C96-944F-4169-8639-58327864F5D3}"/>
              </a:ext>
            </a:extLst>
          </p:cNvPr>
          <p:cNvGrpSpPr/>
          <p:nvPr/>
        </p:nvGrpSpPr>
        <p:grpSpPr>
          <a:xfrm>
            <a:off x="5274682" y="2162812"/>
            <a:ext cx="1035172" cy="3817197"/>
            <a:chOff x="5267172" y="1811887"/>
            <a:chExt cx="1035172" cy="3817197"/>
          </a:xfrm>
        </p:grpSpPr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096B7A0A-2A69-4C4A-8B51-7CBB52F62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67172" y="1811887"/>
              <a:ext cx="1035172" cy="3817197"/>
            </a:xfrm>
            <a:prstGeom prst="rect">
              <a:avLst/>
            </a:prstGeom>
          </p:spPr>
        </p:pic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B511AD25-94B8-46A4-924B-887431E35D19}"/>
                </a:ext>
              </a:extLst>
            </p:cNvPr>
            <p:cNvSpPr txBox="1"/>
            <p:nvPr/>
          </p:nvSpPr>
          <p:spPr>
            <a:xfrm>
              <a:off x="5624527" y="20374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538EA74E-28E2-4457-81C0-033CA82CD5A6}"/>
                </a:ext>
              </a:extLst>
            </p:cNvPr>
            <p:cNvSpPr txBox="1"/>
            <p:nvPr/>
          </p:nvSpPr>
          <p:spPr>
            <a:xfrm>
              <a:off x="5679978" y="38628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CFCE25E5-CD8C-42E5-AB65-B9FCB925A906}"/>
                </a:ext>
              </a:extLst>
            </p:cNvPr>
            <p:cNvSpPr txBox="1"/>
            <p:nvPr/>
          </p:nvSpPr>
          <p:spPr>
            <a:xfrm>
              <a:off x="5679978" y="31690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70DEDBA8-DCF8-466E-A019-CF7F781AD9E5}"/>
                </a:ext>
              </a:extLst>
            </p:cNvPr>
            <p:cNvSpPr txBox="1"/>
            <p:nvPr/>
          </p:nvSpPr>
          <p:spPr>
            <a:xfrm>
              <a:off x="5639616" y="47030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ED8144A0-6022-430C-B996-5363EAB2DA0B}"/>
                </a:ext>
              </a:extLst>
            </p:cNvPr>
            <p:cNvSpPr txBox="1"/>
            <p:nvPr/>
          </p:nvSpPr>
          <p:spPr>
            <a:xfrm>
              <a:off x="5656312" y="242906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F69414D2-F25C-4072-A3B1-B35DDE1893FF}"/>
                </a:ext>
              </a:extLst>
            </p:cNvPr>
            <p:cNvSpPr txBox="1"/>
            <p:nvPr/>
          </p:nvSpPr>
          <p:spPr>
            <a:xfrm>
              <a:off x="5672974" y="279927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7156DECA-A3FD-4168-B103-8A6EED814A92}"/>
                </a:ext>
              </a:extLst>
            </p:cNvPr>
            <p:cNvSpPr txBox="1"/>
            <p:nvPr/>
          </p:nvSpPr>
          <p:spPr>
            <a:xfrm>
              <a:off x="5671420" y="351598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7D6AB32F-D80F-4045-AC98-63FEFC1D2E2F}"/>
                </a:ext>
              </a:extLst>
            </p:cNvPr>
            <p:cNvSpPr txBox="1"/>
            <p:nvPr/>
          </p:nvSpPr>
          <p:spPr>
            <a:xfrm>
              <a:off x="5671051" y="42927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24BEFA33-E91E-4D74-B9F7-72D150FC94FB}"/>
                </a:ext>
              </a:extLst>
            </p:cNvPr>
            <p:cNvSpPr txBox="1"/>
            <p:nvPr/>
          </p:nvSpPr>
          <p:spPr>
            <a:xfrm>
              <a:off x="5671051" y="503272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7233816C-0063-4DB4-8C84-F69BE270B9F9}"/>
              </a:ext>
            </a:extLst>
          </p:cNvPr>
          <p:cNvGrpSpPr/>
          <p:nvPr/>
        </p:nvGrpSpPr>
        <p:grpSpPr>
          <a:xfrm>
            <a:off x="6163517" y="2171716"/>
            <a:ext cx="1035172" cy="3817197"/>
            <a:chOff x="6157419" y="1819782"/>
            <a:chExt cx="1035172" cy="3817197"/>
          </a:xfrm>
        </p:grpSpPr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ADE9149B-0DE0-4DAE-982B-D5E28725D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57419" y="1819782"/>
              <a:ext cx="1035172" cy="3817197"/>
            </a:xfrm>
            <a:prstGeom prst="rect">
              <a:avLst/>
            </a:prstGeom>
          </p:spPr>
        </p:pic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175992D8-DDAB-4767-880B-891F9B51AF84}"/>
                </a:ext>
              </a:extLst>
            </p:cNvPr>
            <p:cNvSpPr txBox="1"/>
            <p:nvPr/>
          </p:nvSpPr>
          <p:spPr>
            <a:xfrm>
              <a:off x="6549766" y="20374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A68830BF-8ACC-4BEC-A8A1-5D80C88296EF}"/>
                </a:ext>
              </a:extLst>
            </p:cNvPr>
            <p:cNvSpPr txBox="1"/>
            <p:nvPr/>
          </p:nvSpPr>
          <p:spPr>
            <a:xfrm>
              <a:off x="6551239" y="464463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67AA4973-57A2-4728-AF42-EEAB16762730}"/>
                </a:ext>
              </a:extLst>
            </p:cNvPr>
            <p:cNvSpPr txBox="1"/>
            <p:nvPr/>
          </p:nvSpPr>
          <p:spPr>
            <a:xfrm>
              <a:off x="6532541" y="35588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76CA8E75-C0C7-40CC-9245-CA43A7686CEB}"/>
                </a:ext>
              </a:extLst>
            </p:cNvPr>
            <p:cNvSpPr txBox="1"/>
            <p:nvPr/>
          </p:nvSpPr>
          <p:spPr>
            <a:xfrm>
              <a:off x="6550246" y="24287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1166CC64-2630-4523-AE15-F120BC9148A7}"/>
                </a:ext>
              </a:extLst>
            </p:cNvPr>
            <p:cNvSpPr txBox="1"/>
            <p:nvPr/>
          </p:nvSpPr>
          <p:spPr>
            <a:xfrm>
              <a:off x="6569732" y="27651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4D5D84BD-B190-40D5-95E6-369B60317E9A}"/>
                </a:ext>
              </a:extLst>
            </p:cNvPr>
            <p:cNvSpPr txBox="1"/>
            <p:nvPr/>
          </p:nvSpPr>
          <p:spPr>
            <a:xfrm>
              <a:off x="6569732" y="315268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4AF68E76-5DE2-43F9-91AD-B10E9D2BEE6A}"/>
                </a:ext>
              </a:extLst>
            </p:cNvPr>
            <p:cNvSpPr txBox="1"/>
            <p:nvPr/>
          </p:nvSpPr>
          <p:spPr>
            <a:xfrm>
              <a:off x="6549766" y="392122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6F8D858E-8A2E-4F54-A31D-570AD9D7418C}"/>
                </a:ext>
              </a:extLst>
            </p:cNvPr>
            <p:cNvSpPr txBox="1"/>
            <p:nvPr/>
          </p:nvSpPr>
          <p:spPr>
            <a:xfrm>
              <a:off x="6569732" y="43047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00D14235-4754-466E-A6C1-C0FE666D2DFF}"/>
                </a:ext>
              </a:extLst>
            </p:cNvPr>
            <p:cNvSpPr txBox="1"/>
            <p:nvPr/>
          </p:nvSpPr>
          <p:spPr>
            <a:xfrm>
              <a:off x="6569732" y="50452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</p:grpSp>
      <p:sp>
        <p:nvSpPr>
          <p:cNvPr id="155" name="Rectangle 154">
            <a:extLst>
              <a:ext uri="{FF2B5EF4-FFF2-40B4-BE49-F238E27FC236}">
                <a16:creationId xmlns:a16="http://schemas.microsoft.com/office/drawing/2014/main" id="{61D8C1E1-0C98-42DE-9093-BA4474C18AEC}"/>
              </a:ext>
            </a:extLst>
          </p:cNvPr>
          <p:cNvSpPr/>
          <p:nvPr/>
        </p:nvSpPr>
        <p:spPr>
          <a:xfrm>
            <a:off x="1007163" y="1690688"/>
            <a:ext cx="2737700" cy="4167711"/>
          </a:xfrm>
          <a:prstGeom prst="rect">
            <a:avLst/>
          </a:prstGeom>
          <a:solidFill>
            <a:srgbClr val="9F0927">
              <a:alpha val="35000"/>
            </a:srgbClr>
          </a:solidFill>
          <a:ln w="9525" cap="flat" cmpd="sng" algn="ctr">
            <a:solidFill>
              <a:srgbClr val="006971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A0AFF61-C453-4904-88EF-E97364CB6A7F}"/>
              </a:ext>
            </a:extLst>
          </p:cNvPr>
          <p:cNvSpPr txBox="1"/>
          <p:nvPr/>
        </p:nvSpPr>
        <p:spPr>
          <a:xfrm>
            <a:off x="2295022" y="623531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1800" kern="1200" dirty="0">
                <a:solidFill>
                  <a:srgbClr val="FF0000"/>
                </a:solidFill>
                <a:latin typeface="Calibri" pitchFamily="34" charset="0"/>
                <a:ea typeface="MS PGothic" pitchFamily="34" charset="-128"/>
                <a:cs typeface="+mn-cs"/>
              </a:rPr>
              <a:t>X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1DFA1963-E660-4D0B-A79E-9BC4D74F2046}"/>
              </a:ext>
            </a:extLst>
          </p:cNvPr>
          <p:cNvSpPr/>
          <p:nvPr/>
        </p:nvSpPr>
        <p:spPr>
          <a:xfrm>
            <a:off x="4504112" y="1690688"/>
            <a:ext cx="757304" cy="4218812"/>
          </a:xfrm>
          <a:prstGeom prst="rect">
            <a:avLst/>
          </a:prstGeom>
          <a:solidFill>
            <a:srgbClr val="9F0927">
              <a:alpha val="35000"/>
            </a:srgbClr>
          </a:solidFill>
          <a:ln w="9525" cap="flat" cmpd="sng" algn="ctr">
            <a:solidFill>
              <a:srgbClr val="006971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E0993064-D4EE-4980-ADFE-ABECFF1A24BE}"/>
              </a:ext>
            </a:extLst>
          </p:cNvPr>
          <p:cNvSpPr txBox="1"/>
          <p:nvPr/>
        </p:nvSpPr>
        <p:spPr>
          <a:xfrm>
            <a:off x="4790522" y="125717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1800" kern="1200" dirty="0">
                <a:solidFill>
                  <a:srgbClr val="FF0000"/>
                </a:solidFill>
                <a:latin typeface="Calibri" pitchFamily="34" charset="0"/>
                <a:ea typeface="MS PGothic" pitchFamily="34" charset="-128"/>
                <a:cs typeface="+mn-cs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38101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ED367C70-93A1-C689-B176-0BDECC15C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31704299-37F4-1582-5E27-34A398B014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Creating a Chain</a:t>
            </a:r>
            <a:endParaRPr dirty="0"/>
          </a:p>
        </p:txBody>
      </p:sp>
      <p:sp>
        <p:nvSpPr>
          <p:cNvPr id="86" name="AutoShape 2" descr="Image result for r studio">
            <a:extLst>
              <a:ext uri="{FF2B5EF4-FFF2-40B4-BE49-F238E27FC236}">
                <a16:creationId xmlns:a16="http://schemas.microsoft.com/office/drawing/2014/main" id="{E13A5547-CD08-4C9D-9E88-70ABBD77A5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7681" y="1015603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sz="1800" kern="1200">
              <a:solidFill>
                <a:srgbClr val="006971"/>
              </a:solidFill>
              <a:latin typeface="Calibri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87" name="Left Brace 86">
            <a:extLst>
              <a:ext uri="{FF2B5EF4-FFF2-40B4-BE49-F238E27FC236}">
                <a16:creationId xmlns:a16="http://schemas.microsoft.com/office/drawing/2014/main" id="{AB3E87F8-6761-44EB-9EC8-E9934B412B1A}"/>
              </a:ext>
            </a:extLst>
          </p:cNvPr>
          <p:cNvSpPr/>
          <p:nvPr/>
        </p:nvSpPr>
        <p:spPr>
          <a:xfrm rot="16200000">
            <a:off x="2526304" y="4449086"/>
            <a:ext cx="240480" cy="3364305"/>
          </a:xfrm>
          <a:prstGeom prst="leftBrace">
            <a:avLst/>
          </a:prstGeom>
          <a:noFill/>
          <a:ln w="25400" cap="flat" cmpd="sng" algn="ctr">
            <a:solidFill>
              <a:srgbClr val="00697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697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EDE155EB-6E95-4A98-B3F6-B277DB4BC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538822"/>
            <a:ext cx="2799347" cy="4440344"/>
          </a:xfrm>
          <a:prstGeom prst="rect">
            <a:avLst/>
          </a:prstGeom>
        </p:spPr>
      </p:pic>
      <p:grpSp>
        <p:nvGrpSpPr>
          <p:cNvPr id="89" name="Group 88">
            <a:extLst>
              <a:ext uri="{FF2B5EF4-FFF2-40B4-BE49-F238E27FC236}">
                <a16:creationId xmlns:a16="http://schemas.microsoft.com/office/drawing/2014/main" id="{04F7F8FF-32A1-4251-94B0-474E6DEF2297}"/>
              </a:ext>
            </a:extLst>
          </p:cNvPr>
          <p:cNvGrpSpPr/>
          <p:nvPr/>
        </p:nvGrpSpPr>
        <p:grpSpPr>
          <a:xfrm>
            <a:off x="3365583" y="2038356"/>
            <a:ext cx="1035172" cy="3817197"/>
            <a:chOff x="3720512" y="1806330"/>
            <a:chExt cx="1035172" cy="3817197"/>
          </a:xfrm>
        </p:grpSpPr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2FF3985A-A2E2-4E06-B80F-ED578B429B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20512" y="1806330"/>
              <a:ext cx="1035172" cy="3817197"/>
            </a:xfrm>
            <a:prstGeom prst="rect">
              <a:avLst/>
            </a:prstGeom>
          </p:spPr>
        </p:pic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2E9C8053-E4ED-4941-ABF0-BB48FBA30969}"/>
                </a:ext>
              </a:extLst>
            </p:cNvPr>
            <p:cNvGrpSpPr/>
            <p:nvPr/>
          </p:nvGrpSpPr>
          <p:grpSpPr>
            <a:xfrm>
              <a:off x="4088305" y="2037432"/>
              <a:ext cx="341361" cy="3361897"/>
              <a:chOff x="4771989" y="2020940"/>
              <a:chExt cx="341361" cy="3361897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0FF45EE-4D38-4410-BBBB-DC5DAF480171}"/>
                  </a:ext>
                </a:extLst>
              </p:cNvPr>
              <p:cNvSpPr txBox="1"/>
              <p:nvPr/>
            </p:nvSpPr>
            <p:spPr>
              <a:xfrm>
                <a:off x="4780837" y="202094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0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1C47D541-4B70-4AB0-8E8F-618A3A182CC5}"/>
                  </a:ext>
                </a:extLst>
              </p:cNvPr>
              <p:cNvSpPr txBox="1"/>
              <p:nvPr/>
            </p:nvSpPr>
            <p:spPr>
              <a:xfrm>
                <a:off x="4775670" y="275724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1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E1346C0C-A8F6-4314-B0D8-16C02356558E}"/>
                  </a:ext>
                </a:extLst>
              </p:cNvPr>
              <p:cNvSpPr txBox="1"/>
              <p:nvPr/>
            </p:nvSpPr>
            <p:spPr>
              <a:xfrm>
                <a:off x="4811664" y="349355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1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F478A7C-C13D-4C1E-A29C-9B01D7C828D1}"/>
                  </a:ext>
                </a:extLst>
              </p:cNvPr>
              <p:cNvSpPr txBox="1"/>
              <p:nvPr/>
            </p:nvSpPr>
            <p:spPr>
              <a:xfrm>
                <a:off x="4807983" y="464463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1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5F92C798-5620-47A7-934B-418BC5FDEA9B}"/>
                  </a:ext>
                </a:extLst>
              </p:cNvPr>
              <p:cNvSpPr txBox="1"/>
              <p:nvPr/>
            </p:nvSpPr>
            <p:spPr>
              <a:xfrm>
                <a:off x="4807983" y="425881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1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8675835-DDD6-4631-BE72-1B6406C3B478}"/>
                  </a:ext>
                </a:extLst>
              </p:cNvPr>
              <p:cNvSpPr txBox="1"/>
              <p:nvPr/>
            </p:nvSpPr>
            <p:spPr>
              <a:xfrm>
                <a:off x="4791343" y="236951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0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38CB73C5-A387-4695-AF99-2E000F26BA41}"/>
                  </a:ext>
                </a:extLst>
              </p:cNvPr>
              <p:cNvSpPr txBox="1"/>
              <p:nvPr/>
            </p:nvSpPr>
            <p:spPr>
              <a:xfrm>
                <a:off x="4771989" y="31034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0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ECC3EAAB-46C9-4766-85BD-A0180B2D6DB6}"/>
                  </a:ext>
                </a:extLst>
              </p:cNvPr>
              <p:cNvSpPr txBox="1"/>
              <p:nvPr/>
            </p:nvSpPr>
            <p:spPr>
              <a:xfrm>
                <a:off x="4789731" y="38740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0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E300273E-A9BC-487D-8905-3BEA3CE64758}"/>
                  </a:ext>
                </a:extLst>
              </p:cNvPr>
              <p:cNvSpPr txBox="1"/>
              <p:nvPr/>
            </p:nvSpPr>
            <p:spPr>
              <a:xfrm>
                <a:off x="4789731" y="501350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0</a:t>
                </a:r>
              </a:p>
            </p:txBody>
          </p:sp>
        </p:grp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415CC21-7476-41DF-A0B3-AA4877BD6B98}"/>
              </a:ext>
            </a:extLst>
          </p:cNvPr>
          <p:cNvGrpSpPr/>
          <p:nvPr/>
        </p:nvGrpSpPr>
        <p:grpSpPr>
          <a:xfrm>
            <a:off x="5217532" y="2093168"/>
            <a:ext cx="1035172" cy="3817197"/>
            <a:chOff x="5267172" y="1811887"/>
            <a:chExt cx="1035172" cy="3817197"/>
          </a:xfrm>
        </p:grpSpPr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07286A34-D1A3-4C62-BA0A-767D4A53F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67172" y="1811887"/>
              <a:ext cx="1035172" cy="3817197"/>
            </a:xfrm>
            <a:prstGeom prst="rect">
              <a:avLst/>
            </a:prstGeom>
          </p:spPr>
        </p:pic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62F296B-50F6-43EA-A96A-A1F41190022B}"/>
                </a:ext>
              </a:extLst>
            </p:cNvPr>
            <p:cNvSpPr txBox="1"/>
            <p:nvPr/>
          </p:nvSpPr>
          <p:spPr>
            <a:xfrm>
              <a:off x="5624527" y="20374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3B536CF-47B0-4F35-AA22-F3CA828CA367}"/>
                </a:ext>
              </a:extLst>
            </p:cNvPr>
            <p:cNvSpPr txBox="1"/>
            <p:nvPr/>
          </p:nvSpPr>
          <p:spPr>
            <a:xfrm>
              <a:off x="5679978" y="38628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5DF48B53-57EE-4731-8312-F8FD5FFAFF2B}"/>
                </a:ext>
              </a:extLst>
            </p:cNvPr>
            <p:cNvSpPr txBox="1"/>
            <p:nvPr/>
          </p:nvSpPr>
          <p:spPr>
            <a:xfrm>
              <a:off x="5679978" y="31690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7992217F-A7AF-42CE-93D8-5945840AE500}"/>
                </a:ext>
              </a:extLst>
            </p:cNvPr>
            <p:cNvSpPr txBox="1"/>
            <p:nvPr/>
          </p:nvSpPr>
          <p:spPr>
            <a:xfrm>
              <a:off x="5639616" y="47030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11342C8-2F7B-40A7-8A8E-90767A92236A}"/>
                </a:ext>
              </a:extLst>
            </p:cNvPr>
            <p:cNvSpPr txBox="1"/>
            <p:nvPr/>
          </p:nvSpPr>
          <p:spPr>
            <a:xfrm>
              <a:off x="5656312" y="242906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16A29F2E-1FC3-475B-B2D8-EED2939BEE59}"/>
                </a:ext>
              </a:extLst>
            </p:cNvPr>
            <p:cNvSpPr txBox="1"/>
            <p:nvPr/>
          </p:nvSpPr>
          <p:spPr>
            <a:xfrm>
              <a:off x="5672974" y="279927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0DFB201D-5177-4A99-B77B-55FBE05521C8}"/>
                </a:ext>
              </a:extLst>
            </p:cNvPr>
            <p:cNvSpPr txBox="1"/>
            <p:nvPr/>
          </p:nvSpPr>
          <p:spPr>
            <a:xfrm>
              <a:off x="5671420" y="351598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E6F08C31-E4AC-4022-92CA-048657888DC4}"/>
                </a:ext>
              </a:extLst>
            </p:cNvPr>
            <p:cNvSpPr txBox="1"/>
            <p:nvPr/>
          </p:nvSpPr>
          <p:spPr>
            <a:xfrm>
              <a:off x="5671051" y="42927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9F04CF0-696C-421B-90BD-40D504F3B125}"/>
                </a:ext>
              </a:extLst>
            </p:cNvPr>
            <p:cNvSpPr txBox="1"/>
            <p:nvPr/>
          </p:nvSpPr>
          <p:spPr>
            <a:xfrm>
              <a:off x="5671051" y="503272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47391164-61AA-449F-A76C-FCD6D0507E8F}"/>
              </a:ext>
            </a:extLst>
          </p:cNvPr>
          <p:cNvGrpSpPr/>
          <p:nvPr/>
        </p:nvGrpSpPr>
        <p:grpSpPr>
          <a:xfrm>
            <a:off x="6106367" y="2102072"/>
            <a:ext cx="1035172" cy="3817197"/>
            <a:chOff x="6157419" y="1819782"/>
            <a:chExt cx="1035172" cy="3817197"/>
          </a:xfrm>
        </p:grpSpPr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1FC2C740-559C-486A-AB50-3ABCD327D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57419" y="1819782"/>
              <a:ext cx="1035172" cy="3817197"/>
            </a:xfrm>
            <a:prstGeom prst="rect">
              <a:avLst/>
            </a:prstGeom>
          </p:spPr>
        </p:pic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3B7AF63D-1437-4436-92F8-4C191337407B}"/>
                </a:ext>
              </a:extLst>
            </p:cNvPr>
            <p:cNvSpPr txBox="1"/>
            <p:nvPr/>
          </p:nvSpPr>
          <p:spPr>
            <a:xfrm>
              <a:off x="6549766" y="20374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322C2073-5EF2-4D7F-AB03-2798A9BDE2E9}"/>
                </a:ext>
              </a:extLst>
            </p:cNvPr>
            <p:cNvSpPr txBox="1"/>
            <p:nvPr/>
          </p:nvSpPr>
          <p:spPr>
            <a:xfrm>
              <a:off x="6551239" y="464463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D6B118BC-6358-435E-B256-3131C20ADE78}"/>
                </a:ext>
              </a:extLst>
            </p:cNvPr>
            <p:cNvSpPr txBox="1"/>
            <p:nvPr/>
          </p:nvSpPr>
          <p:spPr>
            <a:xfrm>
              <a:off x="6532541" y="35588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FA3145F8-95D5-4574-97CC-C2F282ABC422}"/>
                </a:ext>
              </a:extLst>
            </p:cNvPr>
            <p:cNvSpPr txBox="1"/>
            <p:nvPr/>
          </p:nvSpPr>
          <p:spPr>
            <a:xfrm>
              <a:off x="6550246" y="24287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07B9AC09-3554-466C-82B5-16395CC61AB2}"/>
                </a:ext>
              </a:extLst>
            </p:cNvPr>
            <p:cNvSpPr txBox="1"/>
            <p:nvPr/>
          </p:nvSpPr>
          <p:spPr>
            <a:xfrm>
              <a:off x="6569732" y="27651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BDA9905C-205D-44C1-A0BB-19D1573F0529}"/>
                </a:ext>
              </a:extLst>
            </p:cNvPr>
            <p:cNvSpPr txBox="1"/>
            <p:nvPr/>
          </p:nvSpPr>
          <p:spPr>
            <a:xfrm>
              <a:off x="6569732" y="315268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43BC1FE3-9D85-407C-9CBB-BFC2A6995397}"/>
                </a:ext>
              </a:extLst>
            </p:cNvPr>
            <p:cNvSpPr txBox="1"/>
            <p:nvPr/>
          </p:nvSpPr>
          <p:spPr>
            <a:xfrm>
              <a:off x="6549766" y="392122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2E35722E-AE3F-4211-81F1-C12CFC3EE35B}"/>
                </a:ext>
              </a:extLst>
            </p:cNvPr>
            <p:cNvSpPr txBox="1"/>
            <p:nvPr/>
          </p:nvSpPr>
          <p:spPr>
            <a:xfrm>
              <a:off x="6569732" y="43047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C5CCED36-1EF6-4D2E-A8DD-85E6E94BF7EB}"/>
                </a:ext>
              </a:extLst>
            </p:cNvPr>
            <p:cNvSpPr txBox="1"/>
            <p:nvPr/>
          </p:nvSpPr>
          <p:spPr>
            <a:xfrm>
              <a:off x="6569732" y="50452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</p:grpSp>
      <p:sp>
        <p:nvSpPr>
          <p:cNvPr id="164" name="Rectangle 163">
            <a:extLst>
              <a:ext uri="{FF2B5EF4-FFF2-40B4-BE49-F238E27FC236}">
                <a16:creationId xmlns:a16="http://schemas.microsoft.com/office/drawing/2014/main" id="{B41A0ACC-ED83-49FF-8CC8-D511CCEBF931}"/>
              </a:ext>
            </a:extLst>
          </p:cNvPr>
          <p:cNvSpPr/>
          <p:nvPr/>
        </p:nvSpPr>
        <p:spPr>
          <a:xfrm>
            <a:off x="950013" y="1621044"/>
            <a:ext cx="3378684" cy="4167711"/>
          </a:xfrm>
          <a:prstGeom prst="rect">
            <a:avLst/>
          </a:prstGeom>
          <a:solidFill>
            <a:srgbClr val="9F0927">
              <a:alpha val="35000"/>
            </a:srgbClr>
          </a:solidFill>
          <a:ln w="9525" cap="flat" cmpd="sng" algn="ctr">
            <a:solidFill>
              <a:srgbClr val="006971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0A21164-3B3E-46E0-A6AC-81D6406D7D19}"/>
              </a:ext>
            </a:extLst>
          </p:cNvPr>
          <p:cNvSpPr txBox="1"/>
          <p:nvPr/>
        </p:nvSpPr>
        <p:spPr>
          <a:xfrm>
            <a:off x="2494098" y="633265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1800" kern="1200" dirty="0">
                <a:solidFill>
                  <a:srgbClr val="FF0000"/>
                </a:solidFill>
                <a:latin typeface="Calibri" pitchFamily="34" charset="0"/>
                <a:ea typeface="MS PGothic" pitchFamily="34" charset="-128"/>
                <a:cs typeface="+mn-cs"/>
              </a:rPr>
              <a:t>X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1E6A1A75-48C8-4D57-AD10-827374188742}"/>
              </a:ext>
            </a:extLst>
          </p:cNvPr>
          <p:cNvSpPr/>
          <p:nvPr/>
        </p:nvSpPr>
        <p:spPr>
          <a:xfrm>
            <a:off x="5282548" y="1621044"/>
            <a:ext cx="757304" cy="4218812"/>
          </a:xfrm>
          <a:prstGeom prst="rect">
            <a:avLst/>
          </a:prstGeom>
          <a:solidFill>
            <a:srgbClr val="9F0927">
              <a:alpha val="35000"/>
            </a:srgbClr>
          </a:solidFill>
          <a:ln w="9525" cap="flat" cmpd="sng" algn="ctr">
            <a:solidFill>
              <a:srgbClr val="006971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EE57ADDF-E195-464F-9A55-4B039F319963}"/>
              </a:ext>
            </a:extLst>
          </p:cNvPr>
          <p:cNvSpPr txBox="1"/>
          <p:nvPr/>
        </p:nvSpPr>
        <p:spPr>
          <a:xfrm>
            <a:off x="5508361" y="117160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1800" kern="1200" dirty="0">
                <a:solidFill>
                  <a:srgbClr val="FF0000"/>
                </a:solidFill>
                <a:latin typeface="Calibri" pitchFamily="34" charset="0"/>
                <a:ea typeface="MS PGothic" pitchFamily="34" charset="-128"/>
                <a:cs typeface="+mn-cs"/>
              </a:rPr>
              <a:t>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A80CB8F5-23E0-4212-9BA7-A03E9B0DABD5}"/>
                  </a:ext>
                </a:extLst>
              </p:cNvPr>
              <p:cNvSpPr txBox="1"/>
              <p:nvPr/>
            </p:nvSpPr>
            <p:spPr>
              <a:xfrm>
                <a:off x="3637222" y="1828583"/>
                <a:ext cx="580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kern="12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800" b="0" i="1" kern="12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lang="en-US" sz="1800" i="1" kern="12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 kern="1200" dirty="0">
                  <a:solidFill>
                    <a:srgbClr val="FF0000"/>
                  </a:solidFill>
                  <a:latin typeface="Calibri" pitchFamily="34" charset="0"/>
                  <a:ea typeface="MS PGothic" pitchFamily="34" charset="-128"/>
                  <a:cs typeface="+mn-cs"/>
                </a:endParaRPr>
              </a:p>
            </p:txBody>
          </p:sp>
        </mc:Choice>
        <mc:Fallback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A80CB8F5-23E0-4212-9BA7-A03E9B0DA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222" y="1828583"/>
                <a:ext cx="580520" cy="369332"/>
              </a:xfrm>
              <a:prstGeom prst="rect">
                <a:avLst/>
              </a:prstGeom>
              <a:blipFill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7396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1"/>
          <p:cNvSpPr txBox="1">
            <a:spLocks noGrp="1"/>
          </p:cNvSpPr>
          <p:nvPr>
            <p:ph type="ctrTitle"/>
          </p:nvPr>
        </p:nvSpPr>
        <p:spPr>
          <a:xfrm>
            <a:off x="1524000" y="2971059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Roboto Slab"/>
              <a:buNone/>
            </a:pPr>
            <a:r>
              <a:rPr lang="en-US" dirty="0"/>
              <a:t>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2516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Metrics: Exact Match Ratio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Predictions that are exact matches to the response vectors are considered accurate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Partial matches are considered errors</a:t>
            </a:r>
          </a:p>
        </p:txBody>
      </p:sp>
      <p:pic>
        <p:nvPicPr>
          <p:cNvPr id="5122" name="Picture 2" descr="Redheffer matrix - Wikipedia">
            <a:extLst>
              <a:ext uri="{FF2B5EF4-FFF2-40B4-BE49-F238E27FC236}">
                <a16:creationId xmlns:a16="http://schemas.microsoft.com/office/drawing/2014/main" id="{00A54C1A-C573-4BC0-9F7E-DBD045246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308" y="3321405"/>
            <a:ext cx="3657054" cy="3171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{\displaystyle \left({\begin{smallmatrix}1&amp;0&amp;0&amp;0&amp;0&amp;0&amp;0&amp;0&amp;0&amp;0&amp;0&amp;0&amp;0&amp;0&amp;0&amp;0&amp;0&amp;0&amp;0&amp;0\\1&amp;1&amp;0&amp;0&amp;0&amp;0&amp;0&amp;0&amp;0&amp;0&amp;0&amp;0&amp;0&amp;0&amp;0&amp;0&amp;0&amp;0&amp;0&amp;0\\1&amp;0&amp;1&amp;0&amp;0&amp;0&amp;0&amp;0&amp;0&amp;0&amp;0&amp;0&amp;0&amp;0&amp;0&amp;0&amp;0&amp;0&amp;0&amp;0\\1&amp;1&amp;1&amp;1&amp;0&amp;0&amp;0&amp;0&amp;0&amp;0&amp;0&amp;0&amp;0&amp;0&amp;0&amp;0&amp;0&amp;0&amp;0&amp;0\\1&amp;0&amp;0&amp;0&amp;1&amp;0&amp;0&amp;0&amp;0&amp;0&amp;0&amp;0&amp;0&amp;0&amp;0&amp;0&amp;0&amp;0&amp;0&amp;0\\1&amp;1&amp;1&amp;1&amp;1&amp;1&amp;0&amp;0&amp;0&amp;0&amp;0&amp;0&amp;0&amp;0&amp;0&amp;0&amp;0&amp;0&amp;0&amp;0\\1&amp;0&amp;1&amp;0&amp;1&amp;0&amp;1&amp;0&amp;0&amp;0&amp;0&amp;0&amp;0&amp;0&amp;0&amp;0&amp;0&amp;0&amp;0&amp;0\\1&amp;1&amp;0&amp;1&amp;1&amp;0&amp;1&amp;1&amp;0&amp;0&amp;0&amp;0&amp;0&amp;0&amp;0&amp;0&amp;0&amp;0&amp;0&amp;0\\1&amp;0&amp;1&amp;0&amp;0&amp;0&amp;1&amp;0&amp;1&amp;0&amp;0&amp;0&amp;0&amp;0&amp;0&amp;0&amp;0&amp;0&amp;0&amp;0\\1&amp;1&amp;1&amp;1&amp;1&amp;1&amp;1&amp;1&amp;1&amp;1&amp;0&amp;0&amp;0&amp;0&amp;0&amp;0&amp;0&amp;0&amp;0&amp;0\\1&amp;0&amp;0&amp;0&amp;1&amp;0&amp;1&amp;0&amp;0&amp;0&amp;1&amp;0&amp;0&amp;0&amp;0&amp;0&amp;0&amp;0&amp;0&amp;0\\1&amp;1&amp;1&amp;1&amp;1&amp;1&amp;1&amp;1&amp;1&amp;1&amp;1&amp;1&amp;0&amp;0&amp;0&amp;0&amp;0&amp;0&amp;0&amp;0\\1&amp;0&amp;1&amp;0&amp;1&amp;0&amp;0&amp;0&amp;1&amp;0&amp;1&amp;0&amp;1&amp;0&amp;0&amp;0&amp;0&amp;0&amp;0&amp;0\\1&amp;1&amp;0&amp;1&amp;0&amp;0&amp;1&amp;1&amp;0&amp;0&amp;1&amp;0&amp;1&amp;1&amp;0&amp;0&amp;0&amp;0&amp;0&amp;0\\1&amp;0&amp;1&amp;0&amp;1&amp;0&amp;1&amp;0&amp;1&amp;0&amp;1&amp;0&amp;1&amp;0&amp;1&amp;0&amp;0&amp;0&amp;0&amp;0\\1&amp;1&amp;1&amp;1&amp;1&amp;1&amp;1&amp;1&amp;1&amp;1&amp;1&amp;1&amp;1&amp;1&amp;1&amp;1&amp;0&amp;0&amp;0&amp;0\\1&amp;0&amp;0&amp;0&amp;1&amp;0&amp;1&amp;0&amp;0&amp;0&amp;1&amp;0&amp;1&amp;0&amp;0&amp;0&amp;1&amp;0&amp;0&amp;0\\1&amp;1&amp;1&amp;1&amp;1&amp;1&amp;1&amp;1&amp;1&amp;1&amp;1&amp;1&amp;1&amp;1&amp;1&amp;1&amp;1&amp;1&amp;0&amp;0\\1&amp;0&amp;1&amp;0&amp;0&amp;0&amp;1&amp;0&amp;1&amp;0&amp;1&amp;0&amp;1&amp;0&amp;0&amp;0&amp;1&amp;0&amp;1&amp;0\\1&amp;1&amp;0&amp;1&amp;1&amp;0&amp;0&amp;1&amp;0&amp;1&amp;1&amp;0&amp;1&amp;0&amp;0&amp;1&amp;1&amp;0&amp;1&amp;1\\\end{smallmatrix}}\right)^{-1}=\left({\begin{smallmatrix}1&amp;0&amp;0&amp;0&amp;0&amp;0&amp;0&amp;0&amp;0&amp;0&amp;0&amp;0&amp;0&amp;0&amp;0&amp;0&amp;0&amp;0&amp;0&amp;0\\-1&amp;1&amp;0&amp;0&amp;0&amp;0&amp;0&amp;0&amp;0&amp;0&amp;0&amp;0&amp;0&amp;0&amp;0&amp;0&amp;0&amp;0&amp;0&amp;0\\-1&amp;0&amp;1&amp;0&amp;0&amp;0&amp;0&amp;0&amp;0&amp;0&amp;0&amp;0&amp;0&amp;0&amp;0&amp;0&amp;0&amp;0&amp;0&amp;0\\1&amp;-1&amp;-1&amp;1&amp;0&amp;0&amp;0&amp;0&amp;0&amp;0&amp;0&amp;0&amp;0&amp;0&amp;0&amp;0&amp;0&amp;0&amp;0&amp;0\\-1&amp;0&amp;0&amp;0&amp;1&amp;0&amp;0&amp;0&amp;0&amp;0&amp;0&amp;0&amp;0&amp;0&amp;0&amp;0&amp;0&amp;0&amp;0&amp;0\\1&amp;0&amp;0&amp;-1&amp;-1&amp;1&amp;0&amp;0&amp;0&amp;0&amp;0&amp;0&amp;0&amp;0&amp;0&amp;0&amp;0&amp;0&amp;0&amp;0\\1&amp;0&amp;-1&amp;0&amp;-1&amp;0&amp;1&amp;0&amp;0&amp;0&amp;0&amp;0&amp;0&amp;0&amp;0&amp;0&amp;0&amp;0&amp;0&amp;0\\-1&amp;0&amp;2&amp;-1&amp;0&amp;0&amp;-1&amp;1&amp;0&amp;0&amp;0&amp;0&amp;0&amp;0&amp;0&amp;0&amp;0&amp;0&amp;0&amp;0\\-1&amp;0&amp;0&amp;0&amp;1&amp;0&amp;-1&amp;0&amp;1&amp;0&amp;0&amp;0&amp;0&amp;0&amp;0&amp;0&amp;0&amp;0&amp;0&amp;0\\1&amp;0&amp;-1&amp;1&amp;0&amp;-1&amp;1&amp;-1&amp;-1&amp;1&amp;0&amp;0&amp;0&amp;0&amp;0&amp;0&amp;0&amp;0&amp;0&amp;0\\-1&amp;0&amp;1&amp;0&amp;0&amp;0&amp;-1&amp;0&amp;0&amp;0&amp;1&amp;0&amp;0&amp;0&amp;0&amp;0&amp;0&amp;0&amp;0&amp;0\\1&amp;0&amp;-1&amp;0&amp;0&amp;0&amp;1&amp;0&amp;0&amp;-1&amp;-1&amp;1&amp;0&amp;0&amp;0&amp;0&amp;0&amp;0&amp;0&amp;0\\3&amp;0&amp;-2&amp;0&amp;-2&amp;0&amp;2&amp;0&amp;-1&amp;0&amp;-1&amp;0&amp;1&amp;0&amp;0&amp;0&amp;0&amp;0&amp;0&amp;0\\-3&amp;0&amp;1&amp;0&amp;3&amp;0&amp;-1&amp;-1&amp;1&amp;0&amp;0&amp;0&amp;-1&amp;1&amp;0&amp;0&amp;0&amp;0&amp;0&amp;0\\-1&amp;0&amp;1&amp;0&amp;1&amp;0&amp;-1&amp;0&amp;0&amp;0&amp;0&amp;0&amp;-1&amp;0&amp;1&amp;0&amp;0&amp;0&amp;0&amp;0\\1&amp;0&amp;0&amp;0&amp;-2&amp;0&amp;0&amp;1&amp;0&amp;0&amp;1&amp;-1&amp;1&amp;-1&amp;-1&amp;1&amp;0&amp;0&amp;0&amp;0\\-3&amp;0&amp;2&amp;0&amp;2&amp;0&amp;-2&amp;0&amp;1&amp;0&amp;0&amp;0&amp;-1&amp;0&amp;0&amp;0&amp;1&amp;0&amp;0&amp;0\\3&amp;0&amp;-2&amp;0&amp;-2&amp;0&amp;2&amp;0&amp;-1&amp;0&amp;0&amp;0&amp;1&amp;0&amp;0&amp;-1&amp;-1&amp;1&amp;0&amp;0\\1&amp;0&amp;-1&amp;0&amp;0&amp;0&amp;1&amp;0&amp;-1&amp;0&amp;0&amp;0&amp;0&amp;0&amp;0&amp;0&amp;-1&amp;0&amp;1&amp;0\\-1&amp;0&amp;0&amp;-1&amp;1&amp;1&amp;0&amp;-1&amp;2&amp;-1&amp;-1&amp;1&amp;-1&amp;1&amp;1&amp;-1&amp;0&amp;0&amp;-1&amp;1\\\end{smallmatrix}}\right)}">
            <a:extLst>
              <a:ext uri="{FF2B5EF4-FFF2-40B4-BE49-F238E27FC236}">
                <a16:creationId xmlns:a16="http://schemas.microsoft.com/office/drawing/2014/main" id="{6A3689DD-AD06-4B4E-AE65-16D2FB1239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2" descr="Redheffer matrix - Wikipedia">
            <a:extLst>
              <a:ext uri="{FF2B5EF4-FFF2-40B4-BE49-F238E27FC236}">
                <a16:creationId xmlns:a16="http://schemas.microsoft.com/office/drawing/2014/main" id="{84483D5A-8FA7-4F67-AA84-12E04E8A8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276600"/>
            <a:ext cx="3657054" cy="3171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quals 3">
            <a:extLst>
              <a:ext uri="{FF2B5EF4-FFF2-40B4-BE49-F238E27FC236}">
                <a16:creationId xmlns:a16="http://schemas.microsoft.com/office/drawing/2014/main" id="{D9511B4D-9F88-4D46-BF65-597CD19D8C71}"/>
              </a:ext>
            </a:extLst>
          </p:cNvPr>
          <p:cNvSpPr/>
          <p:nvPr/>
        </p:nvSpPr>
        <p:spPr>
          <a:xfrm>
            <a:off x="4853061" y="4409574"/>
            <a:ext cx="1223639" cy="905522"/>
          </a:xfrm>
          <a:prstGeom prst="mathEqual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623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1"/>
          <p:cNvSpPr txBox="1">
            <a:spLocks noGrp="1"/>
          </p:cNvSpPr>
          <p:nvPr>
            <p:ph type="ctrTitle"/>
          </p:nvPr>
        </p:nvSpPr>
        <p:spPr>
          <a:xfrm>
            <a:off x="1524000" y="2971059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Roboto Slab"/>
              <a:buNone/>
            </a:pPr>
            <a:r>
              <a:rPr lang="en-US" dirty="0"/>
              <a:t>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586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9"/>
          <p:cNvSpPr txBox="1">
            <a:spLocks noGrp="1"/>
          </p:cNvSpPr>
          <p:nvPr>
            <p:ph type="ctrTitle"/>
          </p:nvPr>
        </p:nvSpPr>
        <p:spPr>
          <a:xfrm>
            <a:off x="710020" y="2367077"/>
            <a:ext cx="11117179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</a:pPr>
            <a:r>
              <a:rPr lang="en-US" dirty="0"/>
              <a:t>Multi-Label Classification</a:t>
            </a:r>
            <a:endParaRPr dirty="0"/>
          </a:p>
        </p:txBody>
      </p:sp>
      <p:pic>
        <p:nvPicPr>
          <p:cNvPr id="1026" name="Picture 2" descr="Difference between Multi-Class and Multi-Label Classification">
            <a:extLst>
              <a:ext uri="{FF2B5EF4-FFF2-40B4-BE49-F238E27FC236}">
                <a16:creationId xmlns:a16="http://schemas.microsoft.com/office/drawing/2014/main" id="{7843CF12-492B-47AD-985B-D8D86FE76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142" y="4067121"/>
            <a:ext cx="5475716" cy="149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ED367C70-93A1-C689-B176-0BDECC15C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31704299-37F4-1582-5E27-34A398B014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Types of Classification Problems</a:t>
            </a:r>
            <a:endParaRPr dirty="0"/>
          </a:p>
        </p:txBody>
      </p:sp>
      <p:sp>
        <p:nvSpPr>
          <p:cNvPr id="2" name="Google Shape;251;p1">
            <a:extLst>
              <a:ext uri="{FF2B5EF4-FFF2-40B4-BE49-F238E27FC236}">
                <a16:creationId xmlns:a16="http://schemas.microsoft.com/office/drawing/2014/main" id="{4FA8F7C2-691D-19BB-836B-3EFFE638C5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66537" y="1892754"/>
            <a:ext cx="11075633" cy="4965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3 main classification problems are: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457200" lvl="1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pic>
        <p:nvPicPr>
          <p:cNvPr id="3" name="Picture 2" descr="A detailed case study on Multi-Label Classification with Machine Learning  algorithms and predicting movie tags based on plot summaries! | by Saugata  Paul | Medium">
            <a:extLst>
              <a:ext uri="{FF2B5EF4-FFF2-40B4-BE49-F238E27FC236}">
                <a16:creationId xmlns:a16="http://schemas.microsoft.com/office/drawing/2014/main" id="{AAD46BF7-9E6A-594A-BE86-3484135A8B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44"/>
          <a:stretch/>
        </p:blipFill>
        <p:spPr bwMode="auto">
          <a:xfrm>
            <a:off x="557048" y="2522483"/>
            <a:ext cx="7733914" cy="384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7C0533E-F75E-E662-9549-52B176BB421A}"/>
              </a:ext>
            </a:extLst>
          </p:cNvPr>
          <p:cNvSpPr/>
          <p:nvPr/>
        </p:nvSpPr>
        <p:spPr>
          <a:xfrm>
            <a:off x="5556359" y="2581826"/>
            <a:ext cx="2625616" cy="3728099"/>
          </a:xfrm>
          <a:prstGeom prst="rect">
            <a:avLst/>
          </a:prstGeom>
          <a:solidFill>
            <a:srgbClr val="9F0927">
              <a:alpha val="29000"/>
            </a:srgbClr>
          </a:solidFill>
          <a:ln w="9525" cap="flat" cmpd="sng" algn="ctr">
            <a:solidFill>
              <a:srgbClr val="006971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2922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ED367C70-93A1-C689-B176-0BDECC15C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31704299-37F4-1582-5E27-34A398B014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Multi-Label Classification</a:t>
            </a:r>
            <a:endParaRPr dirty="0"/>
          </a:p>
        </p:txBody>
      </p:sp>
      <p:sp>
        <p:nvSpPr>
          <p:cNvPr id="2" name="Google Shape;251;p1">
            <a:extLst>
              <a:ext uri="{FF2B5EF4-FFF2-40B4-BE49-F238E27FC236}">
                <a16:creationId xmlns:a16="http://schemas.microsoft.com/office/drawing/2014/main" id="{4FA8F7C2-691D-19BB-836B-3EFFE638C5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66537" y="1892754"/>
            <a:ext cx="11075633" cy="4965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is the supervised learning problem where an instance may be associated with multiple labels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457200" lvl="1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pic>
        <p:nvPicPr>
          <p:cNvPr id="2050" name="Picture 2" descr="Full article: A Novel Learning-Based PLST Algorithm for Multi-Label  Classification">
            <a:extLst>
              <a:ext uri="{FF2B5EF4-FFF2-40B4-BE49-F238E27FC236}">
                <a16:creationId xmlns:a16="http://schemas.microsoft.com/office/drawing/2014/main" id="{4521A8C2-634A-4BB9-B9CD-DEA8B8877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462" y="3005138"/>
            <a:ext cx="476250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009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ED367C70-93A1-C689-B176-0BDECC15C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31704299-37F4-1582-5E27-34A398B014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Multi-Label Classification</a:t>
            </a:r>
            <a:endParaRPr dirty="0"/>
          </a:p>
        </p:txBody>
      </p:sp>
      <p:sp>
        <p:nvSpPr>
          <p:cNvPr id="67" name="Left Brace 66">
            <a:extLst>
              <a:ext uri="{FF2B5EF4-FFF2-40B4-BE49-F238E27FC236}">
                <a16:creationId xmlns:a16="http://schemas.microsoft.com/office/drawing/2014/main" id="{C70094AD-F952-4037-B0D9-07D8F68A8DCD}"/>
              </a:ext>
            </a:extLst>
          </p:cNvPr>
          <p:cNvSpPr/>
          <p:nvPr/>
        </p:nvSpPr>
        <p:spPr>
          <a:xfrm rot="16200000">
            <a:off x="5538658" y="4989629"/>
            <a:ext cx="282558" cy="2053389"/>
          </a:xfrm>
          <a:prstGeom prst="leftBrace">
            <a:avLst/>
          </a:prstGeom>
          <a:noFill/>
          <a:ln w="25400" cap="flat" cmpd="sng" algn="ctr">
            <a:solidFill>
              <a:srgbClr val="00697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697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88BCF47-F9B2-4D34-A662-5891EC5B5D21}"/>
              </a:ext>
            </a:extLst>
          </p:cNvPr>
          <p:cNvSpPr txBox="1"/>
          <p:nvPr/>
        </p:nvSpPr>
        <p:spPr>
          <a:xfrm>
            <a:off x="4937186" y="6333003"/>
            <a:ext cx="173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1800" kern="1200" dirty="0">
                <a:solidFill>
                  <a:srgbClr val="FF0000"/>
                </a:solidFill>
                <a:latin typeface="Calibri" pitchFamily="34" charset="0"/>
                <a:ea typeface="MS PGothic" pitchFamily="34" charset="-128"/>
                <a:cs typeface="+mn-cs"/>
              </a:rPr>
              <a:t>Response matrix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8512B885-F2EF-4277-8C34-963ECE819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9" y="1519772"/>
            <a:ext cx="2799347" cy="4440344"/>
          </a:xfrm>
          <a:prstGeom prst="rect">
            <a:avLst/>
          </a:prstGeom>
        </p:spPr>
      </p:pic>
      <p:grpSp>
        <p:nvGrpSpPr>
          <p:cNvPr id="70" name="Group 69">
            <a:extLst>
              <a:ext uri="{FF2B5EF4-FFF2-40B4-BE49-F238E27FC236}">
                <a16:creationId xmlns:a16="http://schemas.microsoft.com/office/drawing/2014/main" id="{94EABCA0-2B8E-4163-B0BB-875FC869DCC5}"/>
              </a:ext>
            </a:extLst>
          </p:cNvPr>
          <p:cNvGrpSpPr/>
          <p:nvPr/>
        </p:nvGrpSpPr>
        <p:grpSpPr>
          <a:xfrm>
            <a:off x="4267707" y="2072270"/>
            <a:ext cx="1035172" cy="3817197"/>
            <a:chOff x="3720512" y="1806330"/>
            <a:chExt cx="1035172" cy="3817197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B9693530-AB07-4A7E-AD26-4CCE9DC103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20512" y="1806330"/>
              <a:ext cx="1035172" cy="3817197"/>
            </a:xfrm>
            <a:prstGeom prst="rect">
              <a:avLst/>
            </a:prstGeom>
          </p:spPr>
        </p:pic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A9EDCDC1-CC62-4449-9DC4-F7ECEAB1EA38}"/>
                </a:ext>
              </a:extLst>
            </p:cNvPr>
            <p:cNvGrpSpPr/>
            <p:nvPr/>
          </p:nvGrpSpPr>
          <p:grpSpPr>
            <a:xfrm>
              <a:off x="4088305" y="2037432"/>
              <a:ext cx="341361" cy="3361897"/>
              <a:chOff x="4771989" y="2020940"/>
              <a:chExt cx="341361" cy="3361897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0E59F74-7988-42CB-B55F-4620B142DBD6}"/>
                  </a:ext>
                </a:extLst>
              </p:cNvPr>
              <p:cNvSpPr txBox="1"/>
              <p:nvPr/>
            </p:nvSpPr>
            <p:spPr>
              <a:xfrm>
                <a:off x="4780837" y="202094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0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E6A6EB1-FE56-4C3F-B411-358D1081B680}"/>
                  </a:ext>
                </a:extLst>
              </p:cNvPr>
              <p:cNvSpPr txBox="1"/>
              <p:nvPr/>
            </p:nvSpPr>
            <p:spPr>
              <a:xfrm>
                <a:off x="4775670" y="275724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1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3FB373D-72E4-413A-8BF6-2E27DA293B56}"/>
                  </a:ext>
                </a:extLst>
              </p:cNvPr>
              <p:cNvSpPr txBox="1"/>
              <p:nvPr/>
            </p:nvSpPr>
            <p:spPr>
              <a:xfrm>
                <a:off x="4811664" y="349355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1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A4C89AD-0DC2-4828-ADF1-128CABDE03AB}"/>
                  </a:ext>
                </a:extLst>
              </p:cNvPr>
              <p:cNvSpPr txBox="1"/>
              <p:nvPr/>
            </p:nvSpPr>
            <p:spPr>
              <a:xfrm>
                <a:off x="4807983" y="464463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1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06310A2B-64E6-4F93-9E3D-C4393FD30734}"/>
                  </a:ext>
                </a:extLst>
              </p:cNvPr>
              <p:cNvSpPr txBox="1"/>
              <p:nvPr/>
            </p:nvSpPr>
            <p:spPr>
              <a:xfrm>
                <a:off x="4807983" y="425881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1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4D52EDC-E15A-4A75-B9D1-1611FCB1CD3B}"/>
                  </a:ext>
                </a:extLst>
              </p:cNvPr>
              <p:cNvSpPr txBox="1"/>
              <p:nvPr/>
            </p:nvSpPr>
            <p:spPr>
              <a:xfrm>
                <a:off x="4791343" y="236951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0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623409A-CC53-4537-8AA7-38166EFAA008}"/>
                  </a:ext>
                </a:extLst>
              </p:cNvPr>
              <p:cNvSpPr txBox="1"/>
              <p:nvPr/>
            </p:nvSpPr>
            <p:spPr>
              <a:xfrm>
                <a:off x="4771989" y="31034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0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2F76C0CD-E077-4243-86F9-796BB0B9A10B}"/>
                  </a:ext>
                </a:extLst>
              </p:cNvPr>
              <p:cNvSpPr txBox="1"/>
              <p:nvPr/>
            </p:nvSpPr>
            <p:spPr>
              <a:xfrm>
                <a:off x="4789731" y="38740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0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ABFF17C-9544-43C5-8DFB-55A4CE039441}"/>
                  </a:ext>
                </a:extLst>
              </p:cNvPr>
              <p:cNvSpPr txBox="1"/>
              <p:nvPr/>
            </p:nvSpPr>
            <p:spPr>
              <a:xfrm>
                <a:off x="4789731" y="501350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0</a:t>
                </a:r>
              </a:p>
            </p:txBody>
          </p:sp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CF373B2-9C55-4AA7-9539-6E7E6980FC5B}"/>
              </a:ext>
            </a:extLst>
          </p:cNvPr>
          <p:cNvGrpSpPr/>
          <p:nvPr/>
        </p:nvGrpSpPr>
        <p:grpSpPr>
          <a:xfrm>
            <a:off x="5141332" y="2074118"/>
            <a:ext cx="1035172" cy="3817197"/>
            <a:chOff x="5267172" y="1811887"/>
            <a:chExt cx="1035172" cy="3817197"/>
          </a:xfrm>
        </p:grpSpPr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EA3EF861-141B-41AE-A21E-467144FDC8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67172" y="1811887"/>
              <a:ext cx="1035172" cy="3817197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306B371-A963-45A1-A5F7-6CD73E549194}"/>
                </a:ext>
              </a:extLst>
            </p:cNvPr>
            <p:cNvSpPr txBox="1"/>
            <p:nvPr/>
          </p:nvSpPr>
          <p:spPr>
            <a:xfrm>
              <a:off x="5624527" y="20374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52A1337F-3F25-40B6-8E98-8B2DBDC7D238}"/>
                </a:ext>
              </a:extLst>
            </p:cNvPr>
            <p:cNvSpPr txBox="1"/>
            <p:nvPr/>
          </p:nvSpPr>
          <p:spPr>
            <a:xfrm>
              <a:off x="5679978" y="38628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D928B7D-5A4D-4C2E-8104-01405CF638E8}"/>
                </a:ext>
              </a:extLst>
            </p:cNvPr>
            <p:cNvSpPr txBox="1"/>
            <p:nvPr/>
          </p:nvSpPr>
          <p:spPr>
            <a:xfrm>
              <a:off x="5679978" y="31690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509DBAE-143F-4DF5-9053-1F9281A6F4A8}"/>
                </a:ext>
              </a:extLst>
            </p:cNvPr>
            <p:cNvSpPr txBox="1"/>
            <p:nvPr/>
          </p:nvSpPr>
          <p:spPr>
            <a:xfrm>
              <a:off x="5639616" y="47030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AF8754E-4D03-40DB-9527-3C3A5C7EB03A}"/>
                </a:ext>
              </a:extLst>
            </p:cNvPr>
            <p:cNvSpPr txBox="1"/>
            <p:nvPr/>
          </p:nvSpPr>
          <p:spPr>
            <a:xfrm>
              <a:off x="5656312" y="242906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11F76182-5855-4498-8732-E713238DBD19}"/>
                </a:ext>
              </a:extLst>
            </p:cNvPr>
            <p:cNvSpPr txBox="1"/>
            <p:nvPr/>
          </p:nvSpPr>
          <p:spPr>
            <a:xfrm>
              <a:off x="5672974" y="279927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D10B528-0567-4F42-BD75-D9FB60A89FF6}"/>
                </a:ext>
              </a:extLst>
            </p:cNvPr>
            <p:cNvSpPr txBox="1"/>
            <p:nvPr/>
          </p:nvSpPr>
          <p:spPr>
            <a:xfrm>
              <a:off x="5671420" y="351598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2D9A5E1-2BBB-4143-8A7F-125D27C393D3}"/>
                </a:ext>
              </a:extLst>
            </p:cNvPr>
            <p:cNvSpPr txBox="1"/>
            <p:nvPr/>
          </p:nvSpPr>
          <p:spPr>
            <a:xfrm>
              <a:off x="5671051" y="42927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153730E-12DE-4EF4-A61D-F458848DF00E}"/>
                </a:ext>
              </a:extLst>
            </p:cNvPr>
            <p:cNvSpPr txBox="1"/>
            <p:nvPr/>
          </p:nvSpPr>
          <p:spPr>
            <a:xfrm>
              <a:off x="5671051" y="503272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CDE7036-EB1C-4077-82DC-A02552C7C938}"/>
              </a:ext>
            </a:extLst>
          </p:cNvPr>
          <p:cNvGrpSpPr/>
          <p:nvPr/>
        </p:nvGrpSpPr>
        <p:grpSpPr>
          <a:xfrm>
            <a:off x="6030167" y="2083022"/>
            <a:ext cx="1035172" cy="3817197"/>
            <a:chOff x="6157419" y="1819782"/>
            <a:chExt cx="1035172" cy="3817197"/>
          </a:xfrm>
        </p:grpSpPr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CF8E4418-62FA-4248-80F1-B3DF1A588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57419" y="1819782"/>
              <a:ext cx="1035172" cy="3817197"/>
            </a:xfrm>
            <a:prstGeom prst="rect">
              <a:avLst/>
            </a:prstGeom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1A509795-2B7B-4BB3-B983-D49E8158A1A6}"/>
                </a:ext>
              </a:extLst>
            </p:cNvPr>
            <p:cNvSpPr txBox="1"/>
            <p:nvPr/>
          </p:nvSpPr>
          <p:spPr>
            <a:xfrm>
              <a:off x="6549766" y="20374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755DD9F-B62D-41F9-8DD6-CEA957E3CECE}"/>
                </a:ext>
              </a:extLst>
            </p:cNvPr>
            <p:cNvSpPr txBox="1"/>
            <p:nvPr/>
          </p:nvSpPr>
          <p:spPr>
            <a:xfrm>
              <a:off x="6551239" y="464463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6EA58E8-5E11-4B90-9762-433D5A2817BE}"/>
                </a:ext>
              </a:extLst>
            </p:cNvPr>
            <p:cNvSpPr txBox="1"/>
            <p:nvPr/>
          </p:nvSpPr>
          <p:spPr>
            <a:xfrm>
              <a:off x="6532541" y="35588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442DAE2-CFE3-43BB-A4CC-1060A323CA09}"/>
                </a:ext>
              </a:extLst>
            </p:cNvPr>
            <p:cNvSpPr txBox="1"/>
            <p:nvPr/>
          </p:nvSpPr>
          <p:spPr>
            <a:xfrm>
              <a:off x="6550246" y="24287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51C8E7A-FE27-40DC-AC29-4ABF9B10DDD5}"/>
                </a:ext>
              </a:extLst>
            </p:cNvPr>
            <p:cNvSpPr txBox="1"/>
            <p:nvPr/>
          </p:nvSpPr>
          <p:spPr>
            <a:xfrm>
              <a:off x="6569732" y="27651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4B587A4-9C40-4C05-80B3-DC7FA307B75E}"/>
                </a:ext>
              </a:extLst>
            </p:cNvPr>
            <p:cNvSpPr txBox="1"/>
            <p:nvPr/>
          </p:nvSpPr>
          <p:spPr>
            <a:xfrm>
              <a:off x="6569732" y="315268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B7AAB506-F753-4847-B8CA-B29E2DAF610F}"/>
                </a:ext>
              </a:extLst>
            </p:cNvPr>
            <p:cNvSpPr txBox="1"/>
            <p:nvPr/>
          </p:nvSpPr>
          <p:spPr>
            <a:xfrm>
              <a:off x="6549766" y="392122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C45CCF1D-FE05-4885-8658-11205A9EB3A0}"/>
                </a:ext>
              </a:extLst>
            </p:cNvPr>
            <p:cNvSpPr txBox="1"/>
            <p:nvPr/>
          </p:nvSpPr>
          <p:spPr>
            <a:xfrm>
              <a:off x="6569732" y="43047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FDE37AF-89C4-4229-ADE3-04A6883F2564}"/>
                </a:ext>
              </a:extLst>
            </p:cNvPr>
            <p:cNvSpPr txBox="1"/>
            <p:nvPr/>
          </p:nvSpPr>
          <p:spPr>
            <a:xfrm>
              <a:off x="6569732" y="50452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6166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ED367C70-93A1-C689-B176-0BDECC15C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31704299-37F4-1582-5E27-34A398B014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Binary Relevance</a:t>
            </a:r>
            <a:endParaRPr dirty="0"/>
          </a:p>
        </p:txBody>
      </p:sp>
      <p:sp>
        <p:nvSpPr>
          <p:cNvPr id="40" name="Google Shape;251;p1">
            <a:extLst>
              <a:ext uri="{FF2B5EF4-FFF2-40B4-BE49-F238E27FC236}">
                <a16:creationId xmlns:a16="http://schemas.microsoft.com/office/drawing/2014/main" id="{754ABFD7-52B1-41C6-A226-2A7F4F5AAF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66537" y="1892754"/>
            <a:ext cx="11075633" cy="4965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Decomposes learning tasks into independent binary problems.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Returns a propensity/prediction vector for each response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We fit each response independently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457200" lvl="1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pic>
        <p:nvPicPr>
          <p:cNvPr id="3074" name="Picture 2" descr="Multi-label Classification. For most of the classification… | by Wimukthi  Madhusanka | Medium">
            <a:extLst>
              <a:ext uri="{FF2B5EF4-FFF2-40B4-BE49-F238E27FC236}">
                <a16:creationId xmlns:a16="http://schemas.microsoft.com/office/drawing/2014/main" id="{488903A4-ADB3-481E-9F44-A929932E0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99" y="3429000"/>
            <a:ext cx="9458325" cy="222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763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ED367C70-93A1-C689-B176-0BDECC15C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31704299-37F4-1582-5E27-34A398B014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Fitting Each Response Independently</a:t>
            </a:r>
            <a:endParaRPr dirty="0"/>
          </a:p>
        </p:txBody>
      </p:sp>
      <p:sp>
        <p:nvSpPr>
          <p:cNvPr id="119" name="AutoShape 2" descr="Image result for r studio">
            <a:extLst>
              <a:ext uri="{FF2B5EF4-FFF2-40B4-BE49-F238E27FC236}">
                <a16:creationId xmlns:a16="http://schemas.microsoft.com/office/drawing/2014/main" id="{E0336072-A5AC-4771-BF97-B260BA5D4B0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5781" y="977503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sz="1800" kern="1200">
              <a:solidFill>
                <a:srgbClr val="006971"/>
              </a:solidFill>
              <a:latin typeface="Calibri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120" name="Left Brace 119">
            <a:extLst>
              <a:ext uri="{FF2B5EF4-FFF2-40B4-BE49-F238E27FC236}">
                <a16:creationId xmlns:a16="http://schemas.microsoft.com/office/drawing/2014/main" id="{623A97A6-DDEB-42E6-BA35-C556B9BB0E3C}"/>
              </a:ext>
            </a:extLst>
          </p:cNvPr>
          <p:cNvSpPr/>
          <p:nvPr/>
        </p:nvSpPr>
        <p:spPr>
          <a:xfrm rot="16200000">
            <a:off x="5652958" y="4970579"/>
            <a:ext cx="282558" cy="2053389"/>
          </a:xfrm>
          <a:prstGeom prst="leftBrace">
            <a:avLst/>
          </a:prstGeom>
          <a:noFill/>
          <a:ln w="25400" cap="flat" cmpd="sng" algn="ctr">
            <a:solidFill>
              <a:srgbClr val="00697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697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A387B42-A7AE-4CD8-8CD2-F36216597945}"/>
              </a:ext>
            </a:extLst>
          </p:cNvPr>
          <p:cNvSpPr txBox="1"/>
          <p:nvPr/>
        </p:nvSpPr>
        <p:spPr>
          <a:xfrm>
            <a:off x="5051486" y="6313953"/>
            <a:ext cx="173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1800" kern="1200" dirty="0">
                <a:solidFill>
                  <a:srgbClr val="FF0000"/>
                </a:solidFill>
                <a:latin typeface="Calibri" pitchFamily="34" charset="0"/>
                <a:ea typeface="MS PGothic" pitchFamily="34" charset="-128"/>
                <a:cs typeface="+mn-cs"/>
              </a:rPr>
              <a:t>Response matrix</a:t>
            </a: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59C5935D-3D29-48A9-8325-B63FBA66F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299" y="1500722"/>
            <a:ext cx="2799347" cy="4440344"/>
          </a:xfrm>
          <a:prstGeom prst="rect">
            <a:avLst/>
          </a:prstGeom>
        </p:spPr>
      </p:pic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B37C4A3-C920-4A22-A41A-6DEFC28D5A21}"/>
              </a:ext>
            </a:extLst>
          </p:cNvPr>
          <p:cNvGrpSpPr/>
          <p:nvPr/>
        </p:nvGrpSpPr>
        <p:grpSpPr>
          <a:xfrm>
            <a:off x="4382007" y="2053220"/>
            <a:ext cx="1035172" cy="3817197"/>
            <a:chOff x="3720512" y="1806330"/>
            <a:chExt cx="1035172" cy="3817197"/>
          </a:xfrm>
        </p:grpSpPr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4C82A9F6-7ABE-4AA3-B967-14B0E291E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20512" y="1806330"/>
              <a:ext cx="1035172" cy="3817197"/>
            </a:xfrm>
            <a:prstGeom prst="rect">
              <a:avLst/>
            </a:prstGeom>
          </p:spPr>
        </p:pic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C9603C8D-FBE8-4A11-9660-605D034115C8}"/>
                </a:ext>
              </a:extLst>
            </p:cNvPr>
            <p:cNvGrpSpPr/>
            <p:nvPr/>
          </p:nvGrpSpPr>
          <p:grpSpPr>
            <a:xfrm>
              <a:off x="4088305" y="2037432"/>
              <a:ext cx="341361" cy="3361897"/>
              <a:chOff x="4771989" y="2020940"/>
              <a:chExt cx="341361" cy="3361897"/>
            </a:xfrm>
          </p:grpSpPr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C1759883-1220-4D02-A2AB-8066F30D5EA2}"/>
                  </a:ext>
                </a:extLst>
              </p:cNvPr>
              <p:cNvSpPr txBox="1"/>
              <p:nvPr/>
            </p:nvSpPr>
            <p:spPr>
              <a:xfrm>
                <a:off x="4780837" y="202094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0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52EFE6FE-A180-423C-BBCA-DFA5D29F4166}"/>
                  </a:ext>
                </a:extLst>
              </p:cNvPr>
              <p:cNvSpPr txBox="1"/>
              <p:nvPr/>
            </p:nvSpPr>
            <p:spPr>
              <a:xfrm>
                <a:off x="4775670" y="275724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1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EE426458-05CD-4515-A273-5B3F42EB0755}"/>
                  </a:ext>
                </a:extLst>
              </p:cNvPr>
              <p:cNvSpPr txBox="1"/>
              <p:nvPr/>
            </p:nvSpPr>
            <p:spPr>
              <a:xfrm>
                <a:off x="4811664" y="349355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1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03853025-3C8F-43B8-B0D0-C94B20BB9CEA}"/>
                  </a:ext>
                </a:extLst>
              </p:cNvPr>
              <p:cNvSpPr txBox="1"/>
              <p:nvPr/>
            </p:nvSpPr>
            <p:spPr>
              <a:xfrm>
                <a:off x="4807983" y="464463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1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44E200A2-757A-4A34-879D-BBD6C15E645E}"/>
                  </a:ext>
                </a:extLst>
              </p:cNvPr>
              <p:cNvSpPr txBox="1"/>
              <p:nvPr/>
            </p:nvSpPr>
            <p:spPr>
              <a:xfrm>
                <a:off x="4807983" y="425881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1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78D90ADF-EEEC-453C-95BF-210DAE3CE6F9}"/>
                  </a:ext>
                </a:extLst>
              </p:cNvPr>
              <p:cNvSpPr txBox="1"/>
              <p:nvPr/>
            </p:nvSpPr>
            <p:spPr>
              <a:xfrm>
                <a:off x="4791343" y="236951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0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EE91F61D-204D-4C71-85EA-A7B44189F82C}"/>
                  </a:ext>
                </a:extLst>
              </p:cNvPr>
              <p:cNvSpPr txBox="1"/>
              <p:nvPr/>
            </p:nvSpPr>
            <p:spPr>
              <a:xfrm>
                <a:off x="4771989" y="31034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0</a:t>
                </a: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96B3B6A6-D88F-4EB8-A438-7FC2D3517E92}"/>
                  </a:ext>
                </a:extLst>
              </p:cNvPr>
              <p:cNvSpPr txBox="1"/>
              <p:nvPr/>
            </p:nvSpPr>
            <p:spPr>
              <a:xfrm>
                <a:off x="4789731" y="38740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0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BD0669B-B9F9-4527-BDA7-9BBADF42553A}"/>
                  </a:ext>
                </a:extLst>
              </p:cNvPr>
              <p:cNvSpPr txBox="1"/>
              <p:nvPr/>
            </p:nvSpPr>
            <p:spPr>
              <a:xfrm>
                <a:off x="4789731" y="501350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0</a:t>
                </a:r>
              </a:p>
            </p:txBody>
          </p:sp>
        </p:grp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E49C1BBF-7685-4F23-AD77-8E298A1C098B}"/>
              </a:ext>
            </a:extLst>
          </p:cNvPr>
          <p:cNvGrpSpPr/>
          <p:nvPr/>
        </p:nvGrpSpPr>
        <p:grpSpPr>
          <a:xfrm>
            <a:off x="5255632" y="2055068"/>
            <a:ext cx="1035172" cy="3817197"/>
            <a:chOff x="5267172" y="1811887"/>
            <a:chExt cx="1035172" cy="3817197"/>
          </a:xfrm>
        </p:grpSpPr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5203B15D-7170-4F99-83C1-839871B53E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67172" y="1811887"/>
              <a:ext cx="1035172" cy="3817197"/>
            </a:xfrm>
            <a:prstGeom prst="rect">
              <a:avLst/>
            </a:prstGeom>
          </p:spPr>
        </p:pic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2DF192B4-016E-499E-9904-54848058959A}"/>
                </a:ext>
              </a:extLst>
            </p:cNvPr>
            <p:cNvSpPr txBox="1"/>
            <p:nvPr/>
          </p:nvSpPr>
          <p:spPr>
            <a:xfrm>
              <a:off x="5624527" y="20374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B27FD24E-2137-420E-B683-64D515F125A0}"/>
                </a:ext>
              </a:extLst>
            </p:cNvPr>
            <p:cNvSpPr txBox="1"/>
            <p:nvPr/>
          </p:nvSpPr>
          <p:spPr>
            <a:xfrm>
              <a:off x="5679978" y="38628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B686C1B0-61E6-4AC0-A909-8DFCD7044E80}"/>
                </a:ext>
              </a:extLst>
            </p:cNvPr>
            <p:cNvSpPr txBox="1"/>
            <p:nvPr/>
          </p:nvSpPr>
          <p:spPr>
            <a:xfrm>
              <a:off x="5679978" y="31690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66B6CD6-978C-4885-8D68-720214A7AFAD}"/>
                </a:ext>
              </a:extLst>
            </p:cNvPr>
            <p:cNvSpPr txBox="1"/>
            <p:nvPr/>
          </p:nvSpPr>
          <p:spPr>
            <a:xfrm>
              <a:off x="5639616" y="47030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20D0616D-8472-4592-951A-B76FE099B5EF}"/>
                </a:ext>
              </a:extLst>
            </p:cNvPr>
            <p:cNvSpPr txBox="1"/>
            <p:nvPr/>
          </p:nvSpPr>
          <p:spPr>
            <a:xfrm>
              <a:off x="5656312" y="242906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9C786092-BD75-4EC5-B6E7-8A182A087D50}"/>
                </a:ext>
              </a:extLst>
            </p:cNvPr>
            <p:cNvSpPr txBox="1"/>
            <p:nvPr/>
          </p:nvSpPr>
          <p:spPr>
            <a:xfrm>
              <a:off x="5672974" y="279927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379B8540-C49C-4317-AB85-B547E5BE871F}"/>
                </a:ext>
              </a:extLst>
            </p:cNvPr>
            <p:cNvSpPr txBox="1"/>
            <p:nvPr/>
          </p:nvSpPr>
          <p:spPr>
            <a:xfrm>
              <a:off x="5671420" y="351598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960678AA-4B58-4655-8493-806BCF4A51C9}"/>
                </a:ext>
              </a:extLst>
            </p:cNvPr>
            <p:cNvSpPr txBox="1"/>
            <p:nvPr/>
          </p:nvSpPr>
          <p:spPr>
            <a:xfrm>
              <a:off x="5671051" y="42927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A0C2AE33-C8CD-4E17-A3AE-6831A5A801DC}"/>
                </a:ext>
              </a:extLst>
            </p:cNvPr>
            <p:cNvSpPr txBox="1"/>
            <p:nvPr/>
          </p:nvSpPr>
          <p:spPr>
            <a:xfrm>
              <a:off x="5671051" y="503272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01C537B9-A83D-4781-A16D-300B6AF5C6B1}"/>
              </a:ext>
            </a:extLst>
          </p:cNvPr>
          <p:cNvGrpSpPr/>
          <p:nvPr/>
        </p:nvGrpSpPr>
        <p:grpSpPr>
          <a:xfrm>
            <a:off x="6144467" y="2063972"/>
            <a:ext cx="1035172" cy="3817197"/>
            <a:chOff x="6157419" y="1819782"/>
            <a:chExt cx="1035172" cy="3817197"/>
          </a:xfrm>
        </p:grpSpPr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558531B1-2874-4C21-99D4-B72CE4ECE6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57419" y="1819782"/>
              <a:ext cx="1035172" cy="3817197"/>
            </a:xfrm>
            <a:prstGeom prst="rect">
              <a:avLst/>
            </a:prstGeom>
          </p:spPr>
        </p:pic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3962CE0A-0865-4E6B-9C6E-83B157B551E7}"/>
                </a:ext>
              </a:extLst>
            </p:cNvPr>
            <p:cNvSpPr txBox="1"/>
            <p:nvPr/>
          </p:nvSpPr>
          <p:spPr>
            <a:xfrm>
              <a:off x="6549766" y="20374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EB190E5-2CDB-43EA-BCF6-9A6853E89D3D}"/>
                </a:ext>
              </a:extLst>
            </p:cNvPr>
            <p:cNvSpPr txBox="1"/>
            <p:nvPr/>
          </p:nvSpPr>
          <p:spPr>
            <a:xfrm>
              <a:off x="6551239" y="464463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18168D3D-E5C1-417A-92A9-C7AC1C6AFE51}"/>
                </a:ext>
              </a:extLst>
            </p:cNvPr>
            <p:cNvSpPr txBox="1"/>
            <p:nvPr/>
          </p:nvSpPr>
          <p:spPr>
            <a:xfrm>
              <a:off x="6532541" y="35588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D3442D73-B72F-4F31-A7D1-9D676A7479A6}"/>
                </a:ext>
              </a:extLst>
            </p:cNvPr>
            <p:cNvSpPr txBox="1"/>
            <p:nvPr/>
          </p:nvSpPr>
          <p:spPr>
            <a:xfrm>
              <a:off x="6550246" y="24287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C2BB3171-4C33-4B0D-A17F-75798E8434EA}"/>
                </a:ext>
              </a:extLst>
            </p:cNvPr>
            <p:cNvSpPr txBox="1"/>
            <p:nvPr/>
          </p:nvSpPr>
          <p:spPr>
            <a:xfrm>
              <a:off x="6569732" y="27651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FEEED4A3-0E92-45A9-95AC-7CD9E4FC1732}"/>
                </a:ext>
              </a:extLst>
            </p:cNvPr>
            <p:cNvSpPr txBox="1"/>
            <p:nvPr/>
          </p:nvSpPr>
          <p:spPr>
            <a:xfrm>
              <a:off x="6569732" y="315268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47B6F429-8AEF-4444-8086-EB480143ED0E}"/>
                </a:ext>
              </a:extLst>
            </p:cNvPr>
            <p:cNvSpPr txBox="1"/>
            <p:nvPr/>
          </p:nvSpPr>
          <p:spPr>
            <a:xfrm>
              <a:off x="6549766" y="392122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F416AFF1-E871-4E9B-AE5C-2B9E6627353A}"/>
                </a:ext>
              </a:extLst>
            </p:cNvPr>
            <p:cNvSpPr txBox="1"/>
            <p:nvPr/>
          </p:nvSpPr>
          <p:spPr>
            <a:xfrm>
              <a:off x="6569732" y="43047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06D3F64F-61C6-487C-8CB8-9A83A9E38F32}"/>
                </a:ext>
              </a:extLst>
            </p:cNvPr>
            <p:cNvSpPr txBox="1"/>
            <p:nvPr/>
          </p:nvSpPr>
          <p:spPr>
            <a:xfrm>
              <a:off x="6569732" y="50452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</p:grpSp>
      <p:sp>
        <p:nvSpPr>
          <p:cNvPr id="157" name="Rectangle 156">
            <a:extLst>
              <a:ext uri="{FF2B5EF4-FFF2-40B4-BE49-F238E27FC236}">
                <a16:creationId xmlns:a16="http://schemas.microsoft.com/office/drawing/2014/main" id="{998A3235-CB5C-4800-9644-E08BBC24996B}"/>
              </a:ext>
            </a:extLst>
          </p:cNvPr>
          <p:cNvSpPr/>
          <p:nvPr/>
        </p:nvSpPr>
        <p:spPr>
          <a:xfrm>
            <a:off x="988113" y="1582944"/>
            <a:ext cx="2737700" cy="4167711"/>
          </a:xfrm>
          <a:prstGeom prst="rect">
            <a:avLst/>
          </a:prstGeom>
          <a:solidFill>
            <a:srgbClr val="9F0927">
              <a:alpha val="35000"/>
            </a:srgbClr>
          </a:solidFill>
          <a:ln w="9525" cap="flat" cmpd="sng" algn="ctr">
            <a:solidFill>
              <a:srgbClr val="006971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B3747B10-9776-4C7C-BD7F-E63E23DFA4E3}"/>
              </a:ext>
            </a:extLst>
          </p:cNvPr>
          <p:cNvSpPr/>
          <p:nvPr/>
        </p:nvSpPr>
        <p:spPr>
          <a:xfrm>
            <a:off x="4485062" y="1582944"/>
            <a:ext cx="757304" cy="4218812"/>
          </a:xfrm>
          <a:prstGeom prst="rect">
            <a:avLst/>
          </a:prstGeom>
          <a:solidFill>
            <a:srgbClr val="9F0927">
              <a:alpha val="35000"/>
            </a:srgbClr>
          </a:solidFill>
          <a:ln w="9525" cap="flat" cmpd="sng" algn="ctr">
            <a:solidFill>
              <a:srgbClr val="006971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3C5B0AB-61B3-4A28-8DC9-666AA0F726C3}"/>
              </a:ext>
            </a:extLst>
          </p:cNvPr>
          <p:cNvSpPr txBox="1"/>
          <p:nvPr/>
        </p:nvSpPr>
        <p:spPr>
          <a:xfrm>
            <a:off x="2204517" y="124500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1800" kern="1200" dirty="0">
                <a:solidFill>
                  <a:srgbClr val="FF0000"/>
                </a:solidFill>
                <a:latin typeface="Calibri" pitchFamily="34" charset="0"/>
                <a:ea typeface="MS PGothic" pitchFamily="34" charset="-128"/>
                <a:cs typeface="+mn-cs"/>
              </a:rPr>
              <a:t>X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08BAFB87-71DB-4C81-83E5-FA45DEE945FF}"/>
              </a:ext>
            </a:extLst>
          </p:cNvPr>
          <p:cNvSpPr txBox="1"/>
          <p:nvPr/>
        </p:nvSpPr>
        <p:spPr>
          <a:xfrm>
            <a:off x="4747619" y="124500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1800" kern="1200" dirty="0">
                <a:solidFill>
                  <a:srgbClr val="FF0000"/>
                </a:solidFill>
                <a:latin typeface="Calibri" pitchFamily="34" charset="0"/>
                <a:ea typeface="MS PGothic" pitchFamily="34" charset="-128"/>
                <a:cs typeface="+mn-cs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367585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ED367C70-93A1-C689-B176-0BDECC15C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31704299-37F4-1582-5E27-34A398B014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Fitting Each Response Independently</a:t>
            </a:r>
            <a:endParaRPr dirty="0"/>
          </a:p>
        </p:txBody>
      </p:sp>
      <p:sp>
        <p:nvSpPr>
          <p:cNvPr id="119" name="AutoShape 2" descr="Image result for r studio">
            <a:extLst>
              <a:ext uri="{FF2B5EF4-FFF2-40B4-BE49-F238E27FC236}">
                <a16:creationId xmlns:a16="http://schemas.microsoft.com/office/drawing/2014/main" id="{E0336072-A5AC-4771-BF97-B260BA5D4B0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5781" y="977503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sz="1800" kern="1200">
              <a:solidFill>
                <a:srgbClr val="006971"/>
              </a:solidFill>
              <a:latin typeface="Calibri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87" name="AutoShape 2" descr="Image result for r studio">
            <a:extLst>
              <a:ext uri="{FF2B5EF4-FFF2-40B4-BE49-F238E27FC236}">
                <a16:creationId xmlns:a16="http://schemas.microsoft.com/office/drawing/2014/main" id="{1A5C8A98-46E4-4B32-9769-619A6D980F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5781" y="977503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sz="1800" kern="1200">
              <a:solidFill>
                <a:srgbClr val="006971"/>
              </a:solidFill>
              <a:latin typeface="Calibri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88" name="Left Brace 87">
            <a:extLst>
              <a:ext uri="{FF2B5EF4-FFF2-40B4-BE49-F238E27FC236}">
                <a16:creationId xmlns:a16="http://schemas.microsoft.com/office/drawing/2014/main" id="{C82F1454-6DDC-4EB0-ACEF-2F4070BFA4E6}"/>
              </a:ext>
            </a:extLst>
          </p:cNvPr>
          <p:cNvSpPr/>
          <p:nvPr/>
        </p:nvSpPr>
        <p:spPr>
          <a:xfrm rot="16200000">
            <a:off x="5652958" y="4970579"/>
            <a:ext cx="282558" cy="2053389"/>
          </a:xfrm>
          <a:prstGeom prst="leftBrace">
            <a:avLst/>
          </a:prstGeom>
          <a:noFill/>
          <a:ln w="25400" cap="flat" cmpd="sng" algn="ctr">
            <a:solidFill>
              <a:srgbClr val="00697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697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3599415-1110-4407-8E6D-9D4AF082F81F}"/>
              </a:ext>
            </a:extLst>
          </p:cNvPr>
          <p:cNvSpPr txBox="1"/>
          <p:nvPr/>
        </p:nvSpPr>
        <p:spPr>
          <a:xfrm>
            <a:off x="5051486" y="6313953"/>
            <a:ext cx="173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1800" kern="1200" dirty="0">
                <a:solidFill>
                  <a:srgbClr val="FF0000"/>
                </a:solidFill>
                <a:latin typeface="Calibri" pitchFamily="34" charset="0"/>
                <a:ea typeface="MS PGothic" pitchFamily="34" charset="-128"/>
                <a:cs typeface="+mn-cs"/>
              </a:rPr>
              <a:t>Response matrix</a:t>
            </a:r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E8F84EAA-3FC9-4D2D-985E-1225B97D7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299" y="1500722"/>
            <a:ext cx="2799347" cy="4440344"/>
          </a:xfrm>
          <a:prstGeom prst="rect">
            <a:avLst/>
          </a:prstGeom>
        </p:spPr>
      </p:pic>
      <p:grpSp>
        <p:nvGrpSpPr>
          <p:cNvPr id="91" name="Group 90">
            <a:extLst>
              <a:ext uri="{FF2B5EF4-FFF2-40B4-BE49-F238E27FC236}">
                <a16:creationId xmlns:a16="http://schemas.microsoft.com/office/drawing/2014/main" id="{874AB1B6-72AC-41BA-A47D-471EB2CD41AB}"/>
              </a:ext>
            </a:extLst>
          </p:cNvPr>
          <p:cNvGrpSpPr/>
          <p:nvPr/>
        </p:nvGrpSpPr>
        <p:grpSpPr>
          <a:xfrm>
            <a:off x="4382007" y="2053220"/>
            <a:ext cx="1035172" cy="3817197"/>
            <a:chOff x="3720512" y="1806330"/>
            <a:chExt cx="1035172" cy="3817197"/>
          </a:xfrm>
        </p:grpSpPr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F86FCD43-3622-4BE4-99A5-6D73E03FB7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20512" y="1806330"/>
              <a:ext cx="1035172" cy="3817197"/>
            </a:xfrm>
            <a:prstGeom prst="rect">
              <a:avLst/>
            </a:prstGeom>
          </p:spPr>
        </p:pic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FBE95B5C-80F5-419F-BF42-25965DAED946}"/>
                </a:ext>
              </a:extLst>
            </p:cNvPr>
            <p:cNvGrpSpPr/>
            <p:nvPr/>
          </p:nvGrpSpPr>
          <p:grpSpPr>
            <a:xfrm>
              <a:off x="4088305" y="2037432"/>
              <a:ext cx="341361" cy="3361897"/>
              <a:chOff x="4771989" y="2020940"/>
              <a:chExt cx="341361" cy="3361897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EBB5A73-EE7D-4F13-83AC-70B2C661FDA9}"/>
                  </a:ext>
                </a:extLst>
              </p:cNvPr>
              <p:cNvSpPr txBox="1"/>
              <p:nvPr/>
            </p:nvSpPr>
            <p:spPr>
              <a:xfrm>
                <a:off x="4780837" y="202094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0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29A1CC0-5BBD-41BF-BAC0-699CB23B38B8}"/>
                  </a:ext>
                </a:extLst>
              </p:cNvPr>
              <p:cNvSpPr txBox="1"/>
              <p:nvPr/>
            </p:nvSpPr>
            <p:spPr>
              <a:xfrm>
                <a:off x="4775670" y="275724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1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C05F86EB-8C19-45C3-913B-7750AB6E5AE5}"/>
                  </a:ext>
                </a:extLst>
              </p:cNvPr>
              <p:cNvSpPr txBox="1"/>
              <p:nvPr/>
            </p:nvSpPr>
            <p:spPr>
              <a:xfrm>
                <a:off x="4811664" y="349355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1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CD9FD59C-B9E8-4F87-BA09-6FEF250CCE9B}"/>
                  </a:ext>
                </a:extLst>
              </p:cNvPr>
              <p:cNvSpPr txBox="1"/>
              <p:nvPr/>
            </p:nvSpPr>
            <p:spPr>
              <a:xfrm>
                <a:off x="4807983" y="464463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1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DA69F6E4-F670-4CF6-BA4E-DC0104FC518C}"/>
                  </a:ext>
                </a:extLst>
              </p:cNvPr>
              <p:cNvSpPr txBox="1"/>
              <p:nvPr/>
            </p:nvSpPr>
            <p:spPr>
              <a:xfrm>
                <a:off x="4807983" y="425881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1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325EF910-02AF-468E-B17A-32FEB3983790}"/>
                  </a:ext>
                </a:extLst>
              </p:cNvPr>
              <p:cNvSpPr txBox="1"/>
              <p:nvPr/>
            </p:nvSpPr>
            <p:spPr>
              <a:xfrm>
                <a:off x="4791343" y="236951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0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E2181D1B-A34A-4AE9-B80A-EA45B1483CDC}"/>
                  </a:ext>
                </a:extLst>
              </p:cNvPr>
              <p:cNvSpPr txBox="1"/>
              <p:nvPr/>
            </p:nvSpPr>
            <p:spPr>
              <a:xfrm>
                <a:off x="4771989" y="31034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0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CB184052-9396-477A-84D5-7764330070AD}"/>
                  </a:ext>
                </a:extLst>
              </p:cNvPr>
              <p:cNvSpPr txBox="1"/>
              <p:nvPr/>
            </p:nvSpPr>
            <p:spPr>
              <a:xfrm>
                <a:off x="4789731" y="38740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0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6F7E7F37-CE39-4781-8A1F-D591E74BF512}"/>
                  </a:ext>
                </a:extLst>
              </p:cNvPr>
              <p:cNvSpPr txBox="1"/>
              <p:nvPr/>
            </p:nvSpPr>
            <p:spPr>
              <a:xfrm>
                <a:off x="4789731" y="501350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0</a:t>
                </a:r>
              </a:p>
            </p:txBody>
          </p: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7719CE5-0805-46EE-A78B-5F0BFF423BC9}"/>
              </a:ext>
            </a:extLst>
          </p:cNvPr>
          <p:cNvGrpSpPr/>
          <p:nvPr/>
        </p:nvGrpSpPr>
        <p:grpSpPr>
          <a:xfrm>
            <a:off x="5255632" y="2055068"/>
            <a:ext cx="1035172" cy="3817197"/>
            <a:chOff x="5267172" y="1811887"/>
            <a:chExt cx="1035172" cy="3817197"/>
          </a:xfrm>
        </p:grpSpPr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CBD44AE1-81DD-4C36-B0E5-CD63937FBC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67172" y="1811887"/>
              <a:ext cx="1035172" cy="3817197"/>
            </a:xfrm>
            <a:prstGeom prst="rect">
              <a:avLst/>
            </a:prstGeom>
          </p:spPr>
        </p:pic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54F3B796-AF2E-4AFD-BFB9-7D9AD12CEF07}"/>
                </a:ext>
              </a:extLst>
            </p:cNvPr>
            <p:cNvSpPr txBox="1"/>
            <p:nvPr/>
          </p:nvSpPr>
          <p:spPr>
            <a:xfrm>
              <a:off x="5624527" y="20374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25DC0BB0-23F0-4796-B45A-429C83AEAB64}"/>
                </a:ext>
              </a:extLst>
            </p:cNvPr>
            <p:cNvSpPr txBox="1"/>
            <p:nvPr/>
          </p:nvSpPr>
          <p:spPr>
            <a:xfrm>
              <a:off x="5679978" y="38628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DBE4AB1-264B-4DD3-9395-0582DC2363F0}"/>
                </a:ext>
              </a:extLst>
            </p:cNvPr>
            <p:cNvSpPr txBox="1"/>
            <p:nvPr/>
          </p:nvSpPr>
          <p:spPr>
            <a:xfrm>
              <a:off x="5679978" y="31690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B2A659C-84D8-4880-A5ED-E497A1D3EDA1}"/>
                </a:ext>
              </a:extLst>
            </p:cNvPr>
            <p:cNvSpPr txBox="1"/>
            <p:nvPr/>
          </p:nvSpPr>
          <p:spPr>
            <a:xfrm>
              <a:off x="5639616" y="47030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3AD5F9B6-F9A5-4D07-9A6C-A2C0B62D644E}"/>
                </a:ext>
              </a:extLst>
            </p:cNvPr>
            <p:cNvSpPr txBox="1"/>
            <p:nvPr/>
          </p:nvSpPr>
          <p:spPr>
            <a:xfrm>
              <a:off x="5656312" y="242906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E0B8C2CF-4F14-4020-807F-0C2CC5A49A8E}"/>
                </a:ext>
              </a:extLst>
            </p:cNvPr>
            <p:cNvSpPr txBox="1"/>
            <p:nvPr/>
          </p:nvSpPr>
          <p:spPr>
            <a:xfrm>
              <a:off x="5672974" y="279927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A5A49ED3-6161-4632-A00A-E44B00B32EFE}"/>
                </a:ext>
              </a:extLst>
            </p:cNvPr>
            <p:cNvSpPr txBox="1"/>
            <p:nvPr/>
          </p:nvSpPr>
          <p:spPr>
            <a:xfrm>
              <a:off x="5671420" y="351598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9613813-A46D-43DA-8890-D0ACCF50272F}"/>
                </a:ext>
              </a:extLst>
            </p:cNvPr>
            <p:cNvSpPr txBox="1"/>
            <p:nvPr/>
          </p:nvSpPr>
          <p:spPr>
            <a:xfrm>
              <a:off x="5671051" y="42927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8A5ECE9-2C59-43BB-B8AD-023124795618}"/>
                </a:ext>
              </a:extLst>
            </p:cNvPr>
            <p:cNvSpPr txBox="1"/>
            <p:nvPr/>
          </p:nvSpPr>
          <p:spPr>
            <a:xfrm>
              <a:off x="5671051" y="503272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FF8AE68-3A12-4A31-BC97-D84AA343705F}"/>
              </a:ext>
            </a:extLst>
          </p:cNvPr>
          <p:cNvGrpSpPr/>
          <p:nvPr/>
        </p:nvGrpSpPr>
        <p:grpSpPr>
          <a:xfrm>
            <a:off x="6144467" y="2063972"/>
            <a:ext cx="1035172" cy="3817197"/>
            <a:chOff x="6157419" y="1819782"/>
            <a:chExt cx="1035172" cy="3817197"/>
          </a:xfrm>
        </p:grpSpPr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E18857DD-79E3-4758-8722-5EAA81420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57419" y="1819782"/>
              <a:ext cx="1035172" cy="3817197"/>
            </a:xfrm>
            <a:prstGeom prst="rect">
              <a:avLst/>
            </a:prstGeom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F0F9C0E-5871-4AF5-9F4C-3527060A3AF5}"/>
                </a:ext>
              </a:extLst>
            </p:cNvPr>
            <p:cNvSpPr txBox="1"/>
            <p:nvPr/>
          </p:nvSpPr>
          <p:spPr>
            <a:xfrm>
              <a:off x="6549766" y="20374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1F5BE367-5ADC-4E5B-A382-E61881889273}"/>
                </a:ext>
              </a:extLst>
            </p:cNvPr>
            <p:cNvSpPr txBox="1"/>
            <p:nvPr/>
          </p:nvSpPr>
          <p:spPr>
            <a:xfrm>
              <a:off x="6551239" y="464463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0EB75C42-27B9-4715-B7D7-B173BC410D4A}"/>
                </a:ext>
              </a:extLst>
            </p:cNvPr>
            <p:cNvSpPr txBox="1"/>
            <p:nvPr/>
          </p:nvSpPr>
          <p:spPr>
            <a:xfrm>
              <a:off x="6532541" y="35588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E3DAD871-ADA0-4CA6-94E4-30EE98B1D8F0}"/>
                </a:ext>
              </a:extLst>
            </p:cNvPr>
            <p:cNvSpPr txBox="1"/>
            <p:nvPr/>
          </p:nvSpPr>
          <p:spPr>
            <a:xfrm>
              <a:off x="6550246" y="24287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8F93B1F9-9F95-4349-8896-3CB8D9831BB9}"/>
                </a:ext>
              </a:extLst>
            </p:cNvPr>
            <p:cNvSpPr txBox="1"/>
            <p:nvPr/>
          </p:nvSpPr>
          <p:spPr>
            <a:xfrm>
              <a:off x="6569732" y="27651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87B514A6-0AC5-4452-801F-91BA10D7B3BF}"/>
                </a:ext>
              </a:extLst>
            </p:cNvPr>
            <p:cNvSpPr txBox="1"/>
            <p:nvPr/>
          </p:nvSpPr>
          <p:spPr>
            <a:xfrm>
              <a:off x="6569732" y="315268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314C7F98-1D38-4595-8160-0D7E484CB267}"/>
                </a:ext>
              </a:extLst>
            </p:cNvPr>
            <p:cNvSpPr txBox="1"/>
            <p:nvPr/>
          </p:nvSpPr>
          <p:spPr>
            <a:xfrm>
              <a:off x="6549766" y="392122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6C17EDD3-23F0-4AFA-8371-05A8808C6B71}"/>
                </a:ext>
              </a:extLst>
            </p:cNvPr>
            <p:cNvSpPr txBox="1"/>
            <p:nvPr/>
          </p:nvSpPr>
          <p:spPr>
            <a:xfrm>
              <a:off x="6569732" y="43047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2E5F193A-48BE-48D0-9792-294F5307BF4A}"/>
                </a:ext>
              </a:extLst>
            </p:cNvPr>
            <p:cNvSpPr txBox="1"/>
            <p:nvPr/>
          </p:nvSpPr>
          <p:spPr>
            <a:xfrm>
              <a:off x="6569732" y="50452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</p:grpSp>
      <p:sp>
        <p:nvSpPr>
          <p:cNvPr id="167" name="Rectangle 166">
            <a:extLst>
              <a:ext uri="{FF2B5EF4-FFF2-40B4-BE49-F238E27FC236}">
                <a16:creationId xmlns:a16="http://schemas.microsoft.com/office/drawing/2014/main" id="{E57A6934-DEA6-4251-84C3-FA599C7E6A57}"/>
              </a:ext>
            </a:extLst>
          </p:cNvPr>
          <p:cNvSpPr/>
          <p:nvPr/>
        </p:nvSpPr>
        <p:spPr>
          <a:xfrm>
            <a:off x="988113" y="1582944"/>
            <a:ext cx="2737700" cy="4167711"/>
          </a:xfrm>
          <a:prstGeom prst="rect">
            <a:avLst/>
          </a:prstGeom>
          <a:solidFill>
            <a:srgbClr val="9F0927">
              <a:alpha val="35000"/>
            </a:srgbClr>
          </a:solidFill>
          <a:ln w="9525" cap="flat" cmpd="sng" algn="ctr">
            <a:solidFill>
              <a:srgbClr val="006971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C4A7ACA8-2B6D-4FB4-BF29-D9A398CCDCFD}"/>
              </a:ext>
            </a:extLst>
          </p:cNvPr>
          <p:cNvSpPr/>
          <p:nvPr/>
        </p:nvSpPr>
        <p:spPr>
          <a:xfrm>
            <a:off x="5349402" y="1582944"/>
            <a:ext cx="757304" cy="4218812"/>
          </a:xfrm>
          <a:prstGeom prst="rect">
            <a:avLst/>
          </a:prstGeom>
          <a:solidFill>
            <a:srgbClr val="9F0927">
              <a:alpha val="35000"/>
            </a:srgbClr>
          </a:solidFill>
          <a:ln w="9525" cap="flat" cmpd="sng" algn="ctr">
            <a:solidFill>
              <a:srgbClr val="006971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6512D7D3-4754-40CE-A19B-6DF2D4591246}"/>
              </a:ext>
            </a:extLst>
          </p:cNvPr>
          <p:cNvSpPr txBox="1"/>
          <p:nvPr/>
        </p:nvSpPr>
        <p:spPr>
          <a:xfrm>
            <a:off x="2204517" y="124500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1800" kern="1200" dirty="0">
                <a:solidFill>
                  <a:srgbClr val="FF0000"/>
                </a:solidFill>
                <a:latin typeface="Calibri" pitchFamily="34" charset="0"/>
                <a:ea typeface="MS PGothic" pitchFamily="34" charset="-128"/>
                <a:cs typeface="+mn-cs"/>
              </a:rPr>
              <a:t>X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58241EA1-87EF-4ADF-8219-EB2F8A9652A2}"/>
              </a:ext>
            </a:extLst>
          </p:cNvPr>
          <p:cNvSpPr txBox="1"/>
          <p:nvPr/>
        </p:nvSpPr>
        <p:spPr>
          <a:xfrm>
            <a:off x="5533660" y="118046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1800" kern="1200" dirty="0">
                <a:solidFill>
                  <a:srgbClr val="FF0000"/>
                </a:solidFill>
                <a:latin typeface="Calibri" pitchFamily="34" charset="0"/>
                <a:ea typeface="MS PGothic" pitchFamily="34" charset="-128"/>
                <a:cs typeface="+mn-cs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566468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ED367C70-93A1-C689-B176-0BDECC15C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31704299-37F4-1582-5E27-34A398B014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Fitting Each Response Independently</a:t>
            </a:r>
            <a:endParaRPr dirty="0"/>
          </a:p>
        </p:txBody>
      </p:sp>
      <p:sp>
        <p:nvSpPr>
          <p:cNvPr id="119" name="AutoShape 2" descr="Image result for r studio">
            <a:extLst>
              <a:ext uri="{FF2B5EF4-FFF2-40B4-BE49-F238E27FC236}">
                <a16:creationId xmlns:a16="http://schemas.microsoft.com/office/drawing/2014/main" id="{E0336072-A5AC-4771-BF97-B260BA5D4B0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5781" y="977503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sz="1800" kern="1200">
              <a:solidFill>
                <a:srgbClr val="006971"/>
              </a:solidFill>
              <a:latin typeface="Calibri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87" name="AutoShape 2" descr="Image result for r studio">
            <a:extLst>
              <a:ext uri="{FF2B5EF4-FFF2-40B4-BE49-F238E27FC236}">
                <a16:creationId xmlns:a16="http://schemas.microsoft.com/office/drawing/2014/main" id="{1A5C8A98-46E4-4B32-9769-619A6D980F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5781" y="977503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sz="1800" kern="1200">
              <a:solidFill>
                <a:srgbClr val="006971"/>
              </a:solidFill>
              <a:latin typeface="Calibri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88" name="Left Brace 87">
            <a:extLst>
              <a:ext uri="{FF2B5EF4-FFF2-40B4-BE49-F238E27FC236}">
                <a16:creationId xmlns:a16="http://schemas.microsoft.com/office/drawing/2014/main" id="{C82F1454-6DDC-4EB0-ACEF-2F4070BFA4E6}"/>
              </a:ext>
            </a:extLst>
          </p:cNvPr>
          <p:cNvSpPr/>
          <p:nvPr/>
        </p:nvSpPr>
        <p:spPr>
          <a:xfrm rot="16200000">
            <a:off x="5652958" y="4970579"/>
            <a:ext cx="282558" cy="2053389"/>
          </a:xfrm>
          <a:prstGeom prst="leftBrace">
            <a:avLst/>
          </a:prstGeom>
          <a:noFill/>
          <a:ln w="25400" cap="flat" cmpd="sng" algn="ctr">
            <a:solidFill>
              <a:srgbClr val="006971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697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3599415-1110-4407-8E6D-9D4AF082F81F}"/>
              </a:ext>
            </a:extLst>
          </p:cNvPr>
          <p:cNvSpPr txBox="1"/>
          <p:nvPr/>
        </p:nvSpPr>
        <p:spPr>
          <a:xfrm>
            <a:off x="5051486" y="6313953"/>
            <a:ext cx="173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1800" kern="1200" dirty="0">
                <a:solidFill>
                  <a:srgbClr val="FF0000"/>
                </a:solidFill>
                <a:latin typeface="Calibri" pitchFamily="34" charset="0"/>
                <a:ea typeface="MS PGothic" pitchFamily="34" charset="-128"/>
                <a:cs typeface="+mn-cs"/>
              </a:rPr>
              <a:t>Response matrix</a:t>
            </a:r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E8F84EAA-3FC9-4D2D-985E-1225B97D7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299" y="1500722"/>
            <a:ext cx="2799347" cy="4440344"/>
          </a:xfrm>
          <a:prstGeom prst="rect">
            <a:avLst/>
          </a:prstGeom>
        </p:spPr>
      </p:pic>
      <p:grpSp>
        <p:nvGrpSpPr>
          <p:cNvPr id="91" name="Group 90">
            <a:extLst>
              <a:ext uri="{FF2B5EF4-FFF2-40B4-BE49-F238E27FC236}">
                <a16:creationId xmlns:a16="http://schemas.microsoft.com/office/drawing/2014/main" id="{874AB1B6-72AC-41BA-A47D-471EB2CD41AB}"/>
              </a:ext>
            </a:extLst>
          </p:cNvPr>
          <p:cNvGrpSpPr/>
          <p:nvPr/>
        </p:nvGrpSpPr>
        <p:grpSpPr>
          <a:xfrm>
            <a:off x="4382007" y="2053220"/>
            <a:ext cx="1035172" cy="3817197"/>
            <a:chOff x="3720512" y="1806330"/>
            <a:chExt cx="1035172" cy="3817197"/>
          </a:xfrm>
        </p:grpSpPr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F86FCD43-3622-4BE4-99A5-6D73E03FB7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20512" y="1806330"/>
              <a:ext cx="1035172" cy="3817197"/>
            </a:xfrm>
            <a:prstGeom prst="rect">
              <a:avLst/>
            </a:prstGeom>
          </p:spPr>
        </p:pic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FBE95B5C-80F5-419F-BF42-25965DAED946}"/>
                </a:ext>
              </a:extLst>
            </p:cNvPr>
            <p:cNvGrpSpPr/>
            <p:nvPr/>
          </p:nvGrpSpPr>
          <p:grpSpPr>
            <a:xfrm>
              <a:off x="4088305" y="2037432"/>
              <a:ext cx="341361" cy="3361897"/>
              <a:chOff x="4771989" y="2020940"/>
              <a:chExt cx="341361" cy="3361897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EBB5A73-EE7D-4F13-83AC-70B2C661FDA9}"/>
                  </a:ext>
                </a:extLst>
              </p:cNvPr>
              <p:cNvSpPr txBox="1"/>
              <p:nvPr/>
            </p:nvSpPr>
            <p:spPr>
              <a:xfrm>
                <a:off x="4780837" y="202094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0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29A1CC0-5BBD-41BF-BAC0-699CB23B38B8}"/>
                  </a:ext>
                </a:extLst>
              </p:cNvPr>
              <p:cNvSpPr txBox="1"/>
              <p:nvPr/>
            </p:nvSpPr>
            <p:spPr>
              <a:xfrm>
                <a:off x="4775670" y="275724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1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C05F86EB-8C19-45C3-913B-7750AB6E5AE5}"/>
                  </a:ext>
                </a:extLst>
              </p:cNvPr>
              <p:cNvSpPr txBox="1"/>
              <p:nvPr/>
            </p:nvSpPr>
            <p:spPr>
              <a:xfrm>
                <a:off x="4811664" y="349355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1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CD9FD59C-B9E8-4F87-BA09-6FEF250CCE9B}"/>
                  </a:ext>
                </a:extLst>
              </p:cNvPr>
              <p:cNvSpPr txBox="1"/>
              <p:nvPr/>
            </p:nvSpPr>
            <p:spPr>
              <a:xfrm>
                <a:off x="4807983" y="464463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1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DA69F6E4-F670-4CF6-BA4E-DC0104FC518C}"/>
                  </a:ext>
                </a:extLst>
              </p:cNvPr>
              <p:cNvSpPr txBox="1"/>
              <p:nvPr/>
            </p:nvSpPr>
            <p:spPr>
              <a:xfrm>
                <a:off x="4807983" y="425881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1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325EF910-02AF-468E-B17A-32FEB3983790}"/>
                  </a:ext>
                </a:extLst>
              </p:cNvPr>
              <p:cNvSpPr txBox="1"/>
              <p:nvPr/>
            </p:nvSpPr>
            <p:spPr>
              <a:xfrm>
                <a:off x="4791343" y="236951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0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E2181D1B-A34A-4AE9-B80A-EA45B1483CDC}"/>
                  </a:ext>
                </a:extLst>
              </p:cNvPr>
              <p:cNvSpPr txBox="1"/>
              <p:nvPr/>
            </p:nvSpPr>
            <p:spPr>
              <a:xfrm>
                <a:off x="4771989" y="310341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0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CB184052-9396-477A-84D5-7764330070AD}"/>
                  </a:ext>
                </a:extLst>
              </p:cNvPr>
              <p:cNvSpPr txBox="1"/>
              <p:nvPr/>
            </p:nvSpPr>
            <p:spPr>
              <a:xfrm>
                <a:off x="4789731" y="387402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0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6F7E7F37-CE39-4781-8A1F-D591E74BF512}"/>
                  </a:ext>
                </a:extLst>
              </p:cNvPr>
              <p:cNvSpPr txBox="1"/>
              <p:nvPr/>
            </p:nvSpPr>
            <p:spPr>
              <a:xfrm>
                <a:off x="4789731" y="501350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>
                        <a:lumMod val="50000"/>
                      </a:srgbClr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0</a:t>
                </a:r>
              </a:p>
            </p:txBody>
          </p: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7719CE5-0805-46EE-A78B-5F0BFF423BC9}"/>
              </a:ext>
            </a:extLst>
          </p:cNvPr>
          <p:cNvGrpSpPr/>
          <p:nvPr/>
        </p:nvGrpSpPr>
        <p:grpSpPr>
          <a:xfrm>
            <a:off x="5255632" y="2055068"/>
            <a:ext cx="1035172" cy="3817197"/>
            <a:chOff x="5267172" y="1811887"/>
            <a:chExt cx="1035172" cy="3817197"/>
          </a:xfrm>
        </p:grpSpPr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CBD44AE1-81DD-4C36-B0E5-CD63937FBC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67172" y="1811887"/>
              <a:ext cx="1035172" cy="3817197"/>
            </a:xfrm>
            <a:prstGeom prst="rect">
              <a:avLst/>
            </a:prstGeom>
          </p:spPr>
        </p:pic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54F3B796-AF2E-4AFD-BFB9-7D9AD12CEF07}"/>
                </a:ext>
              </a:extLst>
            </p:cNvPr>
            <p:cNvSpPr txBox="1"/>
            <p:nvPr/>
          </p:nvSpPr>
          <p:spPr>
            <a:xfrm>
              <a:off x="5624527" y="20374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25DC0BB0-23F0-4796-B45A-429C83AEAB64}"/>
                </a:ext>
              </a:extLst>
            </p:cNvPr>
            <p:cNvSpPr txBox="1"/>
            <p:nvPr/>
          </p:nvSpPr>
          <p:spPr>
            <a:xfrm>
              <a:off x="5679978" y="386288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DBE4AB1-264B-4DD3-9395-0582DC2363F0}"/>
                </a:ext>
              </a:extLst>
            </p:cNvPr>
            <p:cNvSpPr txBox="1"/>
            <p:nvPr/>
          </p:nvSpPr>
          <p:spPr>
            <a:xfrm>
              <a:off x="5679978" y="31690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B2A659C-84D8-4880-A5ED-E497A1D3EDA1}"/>
                </a:ext>
              </a:extLst>
            </p:cNvPr>
            <p:cNvSpPr txBox="1"/>
            <p:nvPr/>
          </p:nvSpPr>
          <p:spPr>
            <a:xfrm>
              <a:off x="5639616" y="47030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3AD5F9B6-F9A5-4D07-9A6C-A2C0B62D644E}"/>
                </a:ext>
              </a:extLst>
            </p:cNvPr>
            <p:cNvSpPr txBox="1"/>
            <p:nvPr/>
          </p:nvSpPr>
          <p:spPr>
            <a:xfrm>
              <a:off x="5656312" y="242906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E0B8C2CF-4F14-4020-807F-0C2CC5A49A8E}"/>
                </a:ext>
              </a:extLst>
            </p:cNvPr>
            <p:cNvSpPr txBox="1"/>
            <p:nvPr/>
          </p:nvSpPr>
          <p:spPr>
            <a:xfrm>
              <a:off x="5672974" y="279927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A5A49ED3-6161-4632-A00A-E44B00B32EFE}"/>
                </a:ext>
              </a:extLst>
            </p:cNvPr>
            <p:cNvSpPr txBox="1"/>
            <p:nvPr/>
          </p:nvSpPr>
          <p:spPr>
            <a:xfrm>
              <a:off x="5671420" y="351598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9613813-A46D-43DA-8890-D0ACCF50272F}"/>
                </a:ext>
              </a:extLst>
            </p:cNvPr>
            <p:cNvSpPr txBox="1"/>
            <p:nvPr/>
          </p:nvSpPr>
          <p:spPr>
            <a:xfrm>
              <a:off x="5671051" y="42927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8A5ECE9-2C59-43BB-B8AD-023124795618}"/>
                </a:ext>
              </a:extLst>
            </p:cNvPr>
            <p:cNvSpPr txBox="1"/>
            <p:nvPr/>
          </p:nvSpPr>
          <p:spPr>
            <a:xfrm>
              <a:off x="5671051" y="503272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FF8AE68-3A12-4A31-BC97-D84AA343705F}"/>
              </a:ext>
            </a:extLst>
          </p:cNvPr>
          <p:cNvGrpSpPr/>
          <p:nvPr/>
        </p:nvGrpSpPr>
        <p:grpSpPr>
          <a:xfrm>
            <a:off x="6144467" y="2063972"/>
            <a:ext cx="1035172" cy="3817197"/>
            <a:chOff x="6157419" y="1819782"/>
            <a:chExt cx="1035172" cy="3817197"/>
          </a:xfrm>
        </p:grpSpPr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E18857DD-79E3-4758-8722-5EAA81420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57419" y="1819782"/>
              <a:ext cx="1035172" cy="3817197"/>
            </a:xfrm>
            <a:prstGeom prst="rect">
              <a:avLst/>
            </a:prstGeom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F0F9C0E-5871-4AF5-9F4C-3527060A3AF5}"/>
                </a:ext>
              </a:extLst>
            </p:cNvPr>
            <p:cNvSpPr txBox="1"/>
            <p:nvPr/>
          </p:nvSpPr>
          <p:spPr>
            <a:xfrm>
              <a:off x="6549766" y="20374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1F5BE367-5ADC-4E5B-A382-E61881889273}"/>
                </a:ext>
              </a:extLst>
            </p:cNvPr>
            <p:cNvSpPr txBox="1"/>
            <p:nvPr/>
          </p:nvSpPr>
          <p:spPr>
            <a:xfrm>
              <a:off x="6551239" y="464463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0EB75C42-27B9-4715-B7D7-B173BC410D4A}"/>
                </a:ext>
              </a:extLst>
            </p:cNvPr>
            <p:cNvSpPr txBox="1"/>
            <p:nvPr/>
          </p:nvSpPr>
          <p:spPr>
            <a:xfrm>
              <a:off x="6532541" y="355882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E3DAD871-ADA0-4CA6-94E4-30EE98B1D8F0}"/>
                </a:ext>
              </a:extLst>
            </p:cNvPr>
            <p:cNvSpPr txBox="1"/>
            <p:nvPr/>
          </p:nvSpPr>
          <p:spPr>
            <a:xfrm>
              <a:off x="6550246" y="24287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8F93B1F9-9F95-4349-8896-3CB8D9831BB9}"/>
                </a:ext>
              </a:extLst>
            </p:cNvPr>
            <p:cNvSpPr txBox="1"/>
            <p:nvPr/>
          </p:nvSpPr>
          <p:spPr>
            <a:xfrm>
              <a:off x="6569732" y="27651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87B514A6-0AC5-4452-801F-91BA10D7B3BF}"/>
                </a:ext>
              </a:extLst>
            </p:cNvPr>
            <p:cNvSpPr txBox="1"/>
            <p:nvPr/>
          </p:nvSpPr>
          <p:spPr>
            <a:xfrm>
              <a:off x="6569732" y="315268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314C7F98-1D38-4595-8160-0D7E484CB267}"/>
                </a:ext>
              </a:extLst>
            </p:cNvPr>
            <p:cNvSpPr txBox="1"/>
            <p:nvPr/>
          </p:nvSpPr>
          <p:spPr>
            <a:xfrm>
              <a:off x="6549766" y="392122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6C17EDD3-23F0-4AFA-8371-05A8808C6B71}"/>
                </a:ext>
              </a:extLst>
            </p:cNvPr>
            <p:cNvSpPr txBox="1"/>
            <p:nvPr/>
          </p:nvSpPr>
          <p:spPr>
            <a:xfrm>
              <a:off x="6569732" y="43047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2E5F193A-48BE-48D0-9792-294F5307BF4A}"/>
                </a:ext>
              </a:extLst>
            </p:cNvPr>
            <p:cNvSpPr txBox="1"/>
            <p:nvPr/>
          </p:nvSpPr>
          <p:spPr>
            <a:xfrm>
              <a:off x="6569732" y="50452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>
                      <a:lumMod val="50000"/>
                    </a:srgbClr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0</a:t>
              </a:r>
            </a:p>
          </p:txBody>
        </p:sp>
      </p:grpSp>
      <p:sp>
        <p:nvSpPr>
          <p:cNvPr id="167" name="Rectangle 166">
            <a:extLst>
              <a:ext uri="{FF2B5EF4-FFF2-40B4-BE49-F238E27FC236}">
                <a16:creationId xmlns:a16="http://schemas.microsoft.com/office/drawing/2014/main" id="{E57A6934-DEA6-4251-84C3-FA599C7E6A57}"/>
              </a:ext>
            </a:extLst>
          </p:cNvPr>
          <p:cNvSpPr/>
          <p:nvPr/>
        </p:nvSpPr>
        <p:spPr>
          <a:xfrm>
            <a:off x="988113" y="1582944"/>
            <a:ext cx="2737700" cy="4167711"/>
          </a:xfrm>
          <a:prstGeom prst="rect">
            <a:avLst/>
          </a:prstGeom>
          <a:solidFill>
            <a:srgbClr val="9F0927">
              <a:alpha val="35000"/>
            </a:srgbClr>
          </a:solidFill>
          <a:ln w="9525" cap="flat" cmpd="sng" algn="ctr">
            <a:solidFill>
              <a:srgbClr val="006971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C4A7ACA8-2B6D-4FB4-BF29-D9A398CCDCFD}"/>
              </a:ext>
            </a:extLst>
          </p:cNvPr>
          <p:cNvSpPr/>
          <p:nvPr/>
        </p:nvSpPr>
        <p:spPr>
          <a:xfrm>
            <a:off x="6228099" y="1582944"/>
            <a:ext cx="757304" cy="4218812"/>
          </a:xfrm>
          <a:prstGeom prst="rect">
            <a:avLst/>
          </a:prstGeom>
          <a:solidFill>
            <a:srgbClr val="9F0927">
              <a:alpha val="35000"/>
            </a:srgbClr>
          </a:solidFill>
          <a:ln w="9525" cap="flat" cmpd="sng" algn="ctr">
            <a:solidFill>
              <a:srgbClr val="006971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6512D7D3-4754-40CE-A19B-6DF2D4591246}"/>
              </a:ext>
            </a:extLst>
          </p:cNvPr>
          <p:cNvSpPr txBox="1"/>
          <p:nvPr/>
        </p:nvSpPr>
        <p:spPr>
          <a:xfrm>
            <a:off x="2204517" y="124500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1800" kern="1200" dirty="0">
                <a:solidFill>
                  <a:srgbClr val="FF0000"/>
                </a:solidFill>
                <a:latin typeface="Calibri" pitchFamily="34" charset="0"/>
                <a:ea typeface="MS PGothic" pitchFamily="34" charset="-128"/>
                <a:cs typeface="+mn-cs"/>
              </a:rPr>
              <a:t>X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58241EA1-87EF-4ADF-8219-EB2F8A9652A2}"/>
              </a:ext>
            </a:extLst>
          </p:cNvPr>
          <p:cNvSpPr txBox="1"/>
          <p:nvPr/>
        </p:nvSpPr>
        <p:spPr>
          <a:xfrm>
            <a:off x="6462320" y="118884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1800" kern="1200" dirty="0">
                <a:solidFill>
                  <a:srgbClr val="FF0000"/>
                </a:solidFill>
                <a:latin typeface="Calibri" pitchFamily="34" charset="0"/>
                <a:ea typeface="MS PGothic" pitchFamily="34" charset="-128"/>
                <a:cs typeface="+mn-cs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5803924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1.5.0.0"/>
  <p:tag name="SLIDO_PRESENTATION_ID" val="00000000-0000-0000-0000-000000000000"/>
  <p:tag name="SLIDO_EVENT_UUID" val="8aaba695-3df0-4ebf-b2b2-c5817819bbe5"/>
  <p:tag name="SLIDO_EVENT_SECTION_UUID" val="9b018056-5edb-4a15-9a9e-6b51c454aed9"/>
</p:tagLst>
</file>

<file path=ppt/theme/theme1.xml><?xml version="1.0" encoding="utf-8"?>
<a:theme xmlns:a="http://schemas.openxmlformats.org/drawingml/2006/main" name="Office Theme">
  <a:themeElements>
    <a:clrScheme name="Custom 1">
      <a:dk1>
        <a:srgbClr val="C41230"/>
      </a:dk1>
      <a:lt1>
        <a:srgbClr val="FAF9F7"/>
      </a:lt1>
      <a:dk2>
        <a:srgbClr val="C41230"/>
      </a:dk2>
      <a:lt2>
        <a:srgbClr val="FAF9F7"/>
      </a:lt2>
      <a:accent1>
        <a:srgbClr val="ECEDE2"/>
      </a:accent1>
      <a:accent2>
        <a:srgbClr val="941728"/>
      </a:accent2>
      <a:accent3>
        <a:srgbClr val="007B89"/>
      </a:accent3>
      <a:accent4>
        <a:srgbClr val="000000"/>
      </a:accent4>
      <a:accent5>
        <a:srgbClr val="262626"/>
      </a:accent5>
      <a:accent6>
        <a:srgbClr val="FFFFFF"/>
      </a:accent6>
      <a:hlink>
        <a:srgbClr val="007B89"/>
      </a:hlink>
      <a:folHlink>
        <a:srgbClr val="9417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11721</TotalTime>
  <Words>640</Words>
  <Application>Microsoft Office PowerPoint</Application>
  <PresentationFormat>Widescreen</PresentationFormat>
  <Paragraphs>289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Calibri</vt:lpstr>
      <vt:lpstr>Roboto Slab</vt:lpstr>
      <vt:lpstr>Lato Light</vt:lpstr>
      <vt:lpstr>Arial</vt:lpstr>
      <vt:lpstr>Lato</vt:lpstr>
      <vt:lpstr>Cambria Math</vt:lpstr>
      <vt:lpstr>Wingdings</vt:lpstr>
      <vt:lpstr>Office Theme</vt:lpstr>
      <vt:lpstr>Module 2</vt:lpstr>
      <vt:lpstr>Multi-Label Classification</vt:lpstr>
      <vt:lpstr>Types of Classification Problems</vt:lpstr>
      <vt:lpstr>Multi-Label Classification</vt:lpstr>
      <vt:lpstr>Multi-Label Classification</vt:lpstr>
      <vt:lpstr>Binary Relevance</vt:lpstr>
      <vt:lpstr>Fitting Each Response Independently</vt:lpstr>
      <vt:lpstr>Fitting Each Response Independently</vt:lpstr>
      <vt:lpstr>Fitting Each Response Independently</vt:lpstr>
      <vt:lpstr>Python</vt:lpstr>
      <vt:lpstr>Classifier Chains</vt:lpstr>
      <vt:lpstr>Multi-Label Classification</vt:lpstr>
      <vt:lpstr>Creating a Chain</vt:lpstr>
      <vt:lpstr>Creating a Chain</vt:lpstr>
      <vt:lpstr>Python</vt:lpstr>
      <vt:lpstr>Metrics: Exact Match Ratio</vt:lpstr>
      <vt:lpstr>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</dc:title>
  <dc:creator>Orians, A.J.</dc:creator>
  <cp:lastModifiedBy>Martinez, Waldyn Gerardo Dr.</cp:lastModifiedBy>
  <cp:revision>162</cp:revision>
  <dcterms:modified xsi:type="dcterms:W3CDTF">2024-02-26T21:01:07Z</dcterms:modified>
</cp:coreProperties>
</file>