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3.xml" ContentType="application/inkml+xml"/>
  <Override PartName="/ppt/notesSlides/notesSlide13.xml" ContentType="application/vnd.openxmlformats-officedocument.presentationml.notesSlide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1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6.xml" ContentType="application/vnd.openxmlformats-officedocument.presentationml.notesSlide+xml"/>
  <Override PartName="/ppt/ink/ink19.xml" ContentType="application/inkml+xml"/>
  <Override PartName="/ppt/notesSlides/notesSlide17.xml" ContentType="application/vnd.openxmlformats-officedocument.presentationml.notesSlide+xml"/>
  <Override PartName="/ppt/ink/ink20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1.xml" ContentType="application/inkml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301" r:id="rId2"/>
    <p:sldId id="265" r:id="rId3"/>
    <p:sldId id="440" r:id="rId4"/>
    <p:sldId id="441" r:id="rId5"/>
    <p:sldId id="442" r:id="rId6"/>
    <p:sldId id="428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5" r:id="rId17"/>
    <p:sldId id="454" r:id="rId18"/>
    <p:sldId id="452" r:id="rId19"/>
    <p:sldId id="453" r:id="rId20"/>
    <p:sldId id="456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Lato Light" panose="020F0502020204030203" pitchFamily="34" charset="0"/>
      <p:regular r:id="rId28"/>
      <p:bold r:id="rId29"/>
      <p:italic r:id="rId30"/>
      <p:boldItalic r:id="rId31"/>
    </p:embeddedFont>
    <p:embeddedFont>
      <p:font typeface="Roboto Slab" pitchFamily="2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5"/>
    <p:restoredTop sz="94685"/>
  </p:normalViewPr>
  <p:slideViewPr>
    <p:cSldViewPr snapToGrid="0">
      <p:cViewPr varScale="1">
        <p:scale>
          <a:sx n="99" d="100"/>
          <a:sy n="99" d="100"/>
        </p:scale>
        <p:origin x="7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05T18:12:51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0 0 3223 0 0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8:50:39.7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3T18:50:52.020"/>
    </inkml:context>
  </inkml:definitions>
  <inkml:trace contextRef="#ctx0" brushRef="#br0">8893 9343 7359 0,'-11'-11'656'0,"1"-1"-528"0,3 5-128 0,3 0 0 0,-1 0 1552 0,-2-6 288 0,-8-8 48 0,-9-14 16 15,-7-12 752-15,-3-1 160 16,3 2 16-16,1 2 16 0,3 6-928 0,2 2-192 16,1 1-48-16,0 5 0 0,-2 1-272 0,2-2-64 0,-3 1-16 0,1-1 0 15,-3-2-112-15,0 0-32 0,-1-1 0 0,0 0 0 32,1 0-496-32,0 1-112 0,3 4 0 0,-4-2-16 0,0-5-288 0,1 2-48 0,-1 5-16 0,2-2 0 15,-2 1-80-15,-3-1 0 0,-3 3-128 0,-1-2 192 16,0 4-32-16,2 4-16 0,2 4 0 0,-3-2 0 15,-5 0 48-15,-3 0 0 0,0 0 0 0,0 1 0 16,1 0-48-16,-1 1 0 0,0 0 0 0,-1-1 0 0,1 1-16 0,0 1 0 16,2 3 0-16,2 1 0 15,1 3-128-15,-5 0 192 0,-3 0-192 0,-2 0 192 0,-5 1-192 0,2 0 0 16,1 2 144-16,3 1-144 0,3 2 0 0,-3 3 0 16,-4-1 0-16,-1 4 128 0,2 2-128 0,1 3 0 15,0 1 0-15,2 4 128 0,0 2-128 0,0 1 0 16,0 4 0-16,-3 3 0 0,-3 4 0 0,-1 1 0 15,2 0 0-15,5-1 0 0,2 1 0 0,-4 4-128 16,-4 10 128-16,3 0-128 16,12-5 128-16,-2 6 0 0,-5 9 0 0,-2 7-128 0,2 2 128 0,-1 4 0 0,3 0 0 0,2-2 0 15,7-4 0-15,1 1 0 0,0 7 0 0,0 2 0 32,1 3 0-32,4-2 0 0,0-1 0 0,4-6 0 0,7-3 0 0,-1-3 144 0,2 0-144 0,0 2 0 31,3 3 160-31,-1 1-160 0,2 3 128 0,0 0-128 15,3-2 0-15,2 0 128 0,2-1-128 0,1 0 0 16,-1-4 0-16,0 1 0 0,1 1 128 0,-1-3-128 16,3 1 0-16,2-4 0 0,1-3 0 0,3-3 0 15,1 0 0-15,3-1 0 0,1 1 0 0,2 1 0 0,2 2 0 0,-1 0 0 16,-3-6 0-16,2 2 0 0,2 3 0 0,0 1 0 16,0 0 0-16,0-3 0 0,-2-4 0 0,0 1 0 15,1 3 0-15,1 3 0 0,3 0-128 0,2 3 128 16,0 1 0-16,1 0 0 0,2-1 0 0,0-4 0 15,-3-4 0-15,0 3 0 0,0 3 0 0,1 5 0 16,3 1 0-16,1-2 0 0,2 2 0 0,-2-1 0 16,4 1 0-16,1-3 0 0,-2-4 0 0,0-1 0 15,4-2 0-15,-4-4 0 0,-1-3 0 0,2 0 0 0,0 2 0 0,4-2 0 16,-2 0 0-16,5-2 0 0,-33-39 0 0,72 74 0 16,-72-74-128-16,83 63 128 0,-83-63 0 0,83 57 0 15,-83-57 0-15,89 56 0 0,-89-56 0 0,88 55 0 16,-88-55 0-16,88 53 0 0,-88-53 0 0,84 52 0 15,-84-52-128-15,84 48 128 0,-84-48 0 0,97 48 0 16,-97-48 0-16,105 42 0 0,-105-42-144 0,111 37 144 16,-111-37 0-16,108 25 0 0,-108-25-128 0,101 19 128 15,-101-19 0-15,109 8-128 0,-109-8 128 0,113 0 0 16,-113 0-144-16,113-5 144 0,-113 5 0 0,117-9-144 16,-117 9 144-16,108-7 0 0,-108 7 0 0,113-8 0 0,-113 8 720 0,119-17 240 15,-56 4 32-15,1-1 16 16,-4-2-1680-16,1-2-336 0,0-2-64 0,-2-5-16 0,1-2 1632 0,2-4 320 15,1-5 64-15,5-2 16 16,-2-3-1616-16,-2-2-320 0,-3-4-64 0,-3-3-16 16,-5 2 848-16,-3 0 224 0,-6 6 0 0,-3-3 0 0,-2-6 0 0,2-4 0 15,-1-6 0-15,-1-4 0 0,-2 3 160 0,-5-3 16 16,-2 0 0-16,-4 1 0 0,-5 5 80 0,-3-2 0 16,-1-7 16-16,-3-4 0 0,0-5 32 0,-4-2 0 0,1-2 0 15,-3 1 0-15,-3 6-64 0,-1-2-16 0,-1-10 0 0,-1-5 0 16,-4-2-64-16,-3 0-16 0,-1 5 0 0,-4-2 0 15,-1-4-16-15,-3 0-128 0,-3 2 192 0,-5 3-64 16,1 8 48-16,-6 0 0 0,-2-1 0 0,-5 0 0 16,-3 1 128-16,-1 8 16 0,0 3 16 0,-3 8 0 15,4 6-48-15,0 5-16 0,5 1 0 0,-3 1 0 16,1-3-272-16,3 1 0 0,2 4 0 0,7 1 0 16,2 2-896-16,5 1-128 0,2 2-16 0,9 1-16 15,1 6-544-15,6 0-96 0</inkml:trace>
  <inkml:trace contextRef="#ctx0" brushRef="#br0" timeOffset="952.49">15044 8751 10127 0,'-3'-17'896'0,"-1"2"-704"0,1 3-192 0,-1 4 0 0,1-1 896 0,-3-5 128 15,-4-11 48-15,-7-15 0 0,-7-11 1568 0,-7-7 320 16,-6 2 64-16,-4 1 16 0,-2 2-416 0,-5 1-64 15,-5 3-32-15,-2 1 0 0,-1 1-912 0,-4 0-176 16,4 2-32-16,-3 1-16 0,-2 4-752 0,3 3-160 16,3 4-32-16,-6 1 0 0,-7 1-144 0,-7 2-48 0,-4 5 0 0,-3 8 0 15,3 4 32-15,0 7 0 0,3 6 0 0,-2 7 0 16,-1 8-96-16,-4 7-32 0,-3 6 0 0,-2 8 0 16,-5 7-160-16,-2 8 0 0,-1 6 0 0,6 3 0 15,10-3-144-15,1 7 144 0,-3 10-192 0,1 12 192 16,-3 12-128-16,4 6 128 0,3 3 0 0,7 7 0 15,3 6 0-15,5 5 0 0,4 4 0 0,7-6 0 16,10-15 0-16,5 11 0 0,2 9 0 0,7-2 0 0,6-10 0 0,8 0 0 16,9 2 0-16,7-3 0 0,5-3 176 0,5-4-16 15,2-3 0-15,11 5 0 0,8 5-32 0,7 1 0 16,4-4 0-16,4-4 0 0,4-1-128 0,2-5 0 16,1-2 0-16,5-7 0 0,1-8 0 0,4-3 0 15,5-1 0-15,8 0 0 0,7-1 0 0,2-4 0 16,0-5 0-16,1-7 0 0,-2-5 0 0,8-2 0 15,8 1 0-15,4-4 0 0,3-6 0 0,2-3 0 16,2-5 0-16,1-3 0 0,1-3 0 0,-3-4 0 16,0-3 0-16,-2-1 0 0,2 2 0 0,-4-5 0 0,-4-2 0 0,2-1 0 15,6-2 0-15,3-4 0 0,1-1 144 0,-5-4-144 16,-18-4 128-16,5-6-128 0,7-4 128 0,-4-8-128 16,-6-3 128-16,-7-8-128 0,-7-6 160 0,-6-7-160 15,0-3 176-15,-5-8-176 0,-4-2 192 0,-7-6-192 16,-6-2 256-16,-10 0-64 0,-5 0-16 0,-1-11 0 15,2-4 80-15,-5-7 32 0,-1-2 0 0,-4 1 0 16,-6 7 16-16,-2-10 0 0,0-10 0 0,-4-7 0 16,-4-4-64-16,-4 1-16 0,-3 4 0 0,-5-2 0 15,-2-4-48-15,-8-9-16 0,-3-8 0 0,-6-2 0 0,-3 5 16 0,-5-4 0 16,-7-5 0-16,-8 3 0 0,2 17 80 0,-9-8 0 16,-6-9 16-16,-8 3 0 0,-3 9 48 0,-4 9 16 15,-4 10 0-15,0 9 0 0,-3 6 48 0,-5 4 16 16,-6 4 0-16,-3 5 0 0,1 2 16 0,8 8 0 15,5 5 0-15,-7-3 0 0,-4-1-416 0,0 0 0 16,2 4 0-16,2 3 0 16,0 6-704-16,6 4-64 0,10 7 0 0,-2 1-16 15,-1 2-496-15,1 2-80 0,3 7-32 0,1 3-20240 0</inkml:trace>
  <inkml:trace contextRef="#ctx0" brushRef="#br0" timeOffset="1669.87">11170 12701 12895 0,'-8'-7'1152'0,"-1"-1"-928"0,4 2-224 0,0 0 0 0,3 1 832 0,-6-5 128 0,-6-9 32 0,-8-10 0 15,-8-8 960-15,-4-5 192 0,-1-4 32 0,-2 3 16 16,0 0-176-16,-1 1-32 0,-1-2-16 0,-2 2 0 16,-3 1-368-16,-1 2-80 0,-5 4-16 0,-3 6 0 15,-5 6-320-15,-4 5-64 0,-2 5-16 0,-4 4 0 16,-4 8-576-16,1 5-112 0,5 6-32 0,-2 8 0 0,-2 11-32 0,-1 7-16 16,5 8 0-16,1 6 0 0,1 2-80 0,3 4-32 15,3 4 0-15,-1 6 0 0,3 3-224 0,0 3 0 16,7 3 128-16,7 3-128 0,8 4 0 0,7 3 0 15,6 1 0-15,8 1 0 0,6-2 160 0,8 4-160 16,8 3 160-16,5 1-160 0,6 2 0 0,5-5 0 16,8 1 0-16,3-8 0 0,4-2 0 0,7-1 0 15,9 2 0-15,6-3 0 0,7-2 0 0,2-7-128 0,0-5 128 0,-1-10-160 16,-2-7 32-16,4-5 0 0,3-4 0 0,10-3 0 16,9-3 128-16,0-6 0 0,-4-3 0 0,3-4-128 15,6-4 128-15,2-5 0 16,0-10 0-16,-6-6 0 0,-8-5 0 0,0-7 0 0,-1-3 0 0,1-10 176 15,2-6 16-15,-1-7 16 0,-5-3 0 0,-6-5 0 16,-7 0 48-16,-3-3 16 0,-4 2 0 0,-5-2 0 16,-3-1 48-16,-11 3 16 0,-6 5 0 0,-3-9 0 15,-2-12 16-15,-5-7 0 0,-7-4 0 0,-8-3 0 16,-4 2 64-16,-9-1 16 0,-6-1 0 0,-8 2 0 16,-5 0-16-16,-6 1 0 0,-6 0 0 0,-7 7 0 15,1 11-64-15,-7 4-16 0,-1 1 0 0,-7 0 0 0,-3 1 0 0,-6 3 0 16,-1 4 0-16,-2 1 0 0,1 3-336 0,-4 2-192 15,1 4 32-15,1 2 0 16,0 2-992-16,-3 2-192 0,-1-1-32 0,-2 7-20816 16</inkml:trace>
  <inkml:trace contextRef="#ctx0" brushRef="#br0" timeOffset="2429.64">8006 14453 23039 0,'-55'-17'2048'0,"15"4"-1648"0,5 2-400 0,8 1 0 0,10 2 2816 0,2-2 464 0,-8-3 112 0,-22-11 0 0,-24-14-2224 0,-20-12-448 15,-7-2-80-15,-2-2-32 0,1 1-192 0,0 2-32 16,4 1-16-16,1 8 0 0,3 4 80 0,-1 7 0 0,-2 5 16 0,-1 9 0 16,0 10-32-16,-2 7-16 0,2 7 0 0,-3 9 0 15,5 4 16-15,-5 11 0 0,-5 13 0 0,0 8 0 16,7 4-432-16,-5 11 128 16,-7 12-128-16,1 6 0 0,6 4-128 0,8 4-128 0,3 4 0 0,2 9-16 15,1 7 144-15,9 0 128 0,8 0-192 0,10 3 192 16,10 7 0-16,13-1 0 0,9-2 0 0,9 0 0 15,10 1 0-15,9-1 0 0,8-2 0 0,8-2 0 16,7-1 0-16,14 1 0 0,10 3 0 0,10-10 0 0,8-13 0 16,8-9 0-16,5-3 0 0,8-9 0 15,3-5-128-15,11-9 128 0,11-9 0 0,9-5 0 0,6-6 0 0,2-7 0 16,-3-6 0-16,15-4 0 0,13-1 0 0,-1-9-128 16,-9-6 128-16,15-2 0 0,10-3 0 0,2-8 0 15,-7-6 0-15,1-4 0 0,2-5 0 0,-2-4 0 16,1-4 0-16,-9-6 0 0,-8-6 176 0,-6-4-176 15,0-2 192-15,-17-5-192 0,-12-1 320 0,-1-9-64 32,1-6 0-32,-7-5 0 0,-5-1 112 0,-14-1 16 15,-9 4 0-15,-14-1 0 0,-8 0 32 0,-9-8 16 16,-6-4 0-16,-15 0 0 0,-13 1 80 0,-12-2 32 0,-11 2 0 0,-15-7 0 16,-12-8 160-16,-13-6 48 0,-13-2 0 0,-8 2 0 15,-2 10-144-15,-6 1-32 0,-8 3 0 0,-8 0 0 16,-6 6-192-16,1 5-32 0,2 6-16 0,6 6 0 15,9 5-192-15,-1 1-144 0,0 0 192 0,2 3-192 32,1 6-256-32,5 5-176 0,9 5-16 0,5 5-16 0,6 7-896 0,7 5-176 0,5 4-48 15,8 7-20464-15</inkml:trace>
  <inkml:trace contextRef="#ctx0" brushRef="#br0" timeOffset="3254.97">15871 15408 12895 0,'-2'-17'1152'0,"-3"1"-928"0,3 5-224 0,-3 3 0 0,0 2 960 0,-2-5 160 16,-6-12 32-16,-10-15 0 16,-11-16 1536-16,-11-15 304 0,-8-3 64 0,-7-3 16 15,-5 3-896-15,-4 0-160 0,-3 1-32 0,-7 4-16 0,-3 2-400 0,-7-2-80 16,-6 4-16-16,-6 0 0 0,-3 4-672 0,-3 5-144 16,-6 6-16-16,-3 3-16 0,-1 3-80 0,-3 5-16 15,-4 5 0-15,-6 0 0 0,-9 4-208 0,-6 3-64 16,-5 4 0-16,2 4 0 0,-2 3-256 0,6 4 0 15,1 4 0-15,6 6 0 0,4 6 0 0,-2 5 0 0,0 7 0 0,4 6 0 16,4 6 0-16,3 7 160 0,2 8-160 0,5 4 128 16,4 5-128-16,7 7 0 0,7 5 0 0,6 9 0 15,4 3 0-15,10 4 0 0,5 5 0 0,11 4 0 16,10 2 0-16,12 2 0 0,10 6 0 0,9 10 0 16,6 6 0-16,12 4 0 0,7 1 0 0,10-1 0 15,6 1 0-15,11 4 0 16,8 3 0-16,12 3 0 0,7 2-272 0,8-10 64 0,8-5 16 0,3-10 0 15,-3-10-96-15,6-5-16 0,3-6 0 0,9-6 0 0,9-7 112 0,9-3 32 16,8-3 0-16,-3-10 0 0,-8-9 160 0,26-2 0 16,25-3 0-16,6-8 0 0,-6-7 0 0,14-9 0 15,14-6 0-15,-4-6 0 0,-20-4 144 0,21-7-144 16,18-7 192-16,4-11-192 0,-2-5 192 0,-10-6-64 16,-15-3 0-16,-6-4-128 0,-6-6 272 0,-4-5-48 15,2-8-16-15,-14-2 0 0,-10-2 160 0,-6-5 16 16,-6-4 16-16,-10-3 0 0,-7-5 112 0,-11-8 32 15,-8-3 0-15,-12 0 0 0,-6 3-96 0,-15-2-32 16,-10 3 0-16,-11-6 0 0,-12-5 32 0,-13-1 0 16,-11 4 0-16,-12 3 0 0,-8 2 32 0,-9-4 16 0,-13-5 0 0,-11 1 0 15,-6 4-240-15,-7 0-32 0,1 7-16 0,-6-2 0 32,-8-2-544-32,-5 1-112 0,-9 6-32 0,-6 6 0 15,-2 5-880-15,-6 9-176 0,-3 6-48 0,-28-1-20032 0</inkml:trace>
  <inkml:trace contextRef="#ctx1" brushRef="#br0">7706 7984 0,'0'0'0,"0"0"0,0 0 31,0 0-31</inkml:trace>
  <inkml:trace contextRef="#ctx0" brushRef="#br0" timeOffset="13491.28">2573 1980 23951 0,'-9'-10'2128'0,"4"3"-1696"0,3 4-432 0,2 1 0 16,0 2 304-16,0-1-32 0,-1-3 0 0,-2-2 0 15,-1-1 368-15,0-1 64 0,-1 2 0 0,1 3 16 16,3 3 496-16,-2 6 80 0,1 2 32 0,0 6 0 16,-1 6-528-16,0 7-96 0,-1 6-32 0,1 6 0 15,-1 6 64-15,-1 9 16 0,1 8 0 0,0 3 0 16,1-7-240-16,0 6-32 0,2 5-16 0,1 2 0 15,0-1-272-15,1 1-48 0,4-2-16 0,-1-3 0 0,0-1-128 0,-3-5 0 16,1-8 144-16,-4 0-144 0,0 3 240 0,-4 3-32 16,-2 4 0-16,-2 1 0 0,-2 2 64 0,-2-2 16 15,-3 2 0-15,2-8 0 0,2-14-80 0,-3 4-16 16,0 5 0-16,-3 2 0 0,-1-3 16 0,2-3 0 16,1-7 0-16,4-4 0 0,2-6-16 0,4-6 0 15,0-4 0-15,4-4 0 0,2-4-48 0,1-3-16 0,2-3 0 16,1-3 0-16,4-1-128 0,0 0 192 0,2-2-192 0,-9-1 192 15,0 0-192-15,0 0 0 0,58-3 0 0,-58 3 0 16,0 0 0-16,65-9 0 16,-65 9 0-16,54-10 0 0,-54 10 0 0,60-10-144 0,-60 10 144 0,79-16-160 15,-79 16 16-15,96-18 0 0,-40 5 0 0,3-1 0 16,4-2-48-16,1 1-16 0,1-2 0 0,-3 1 0 16,-1 2 48-16,8-4 16 0,12-2 0 0,10-2 0 15,15-4 144-15,5-1 0 0,-1 0-144 0,-4 3 144 16,-2 3 0-16,6 0 0 0,9 0 0 0,0 0 0 0,-2 1 0 0,-4 3 0 15,0 4 0-15,-1 1 0 0,-2-1 0 16,0 3 0-16,4 3 0 0,-2 1 0 0,-5 3 0 0,-1 1 0 16,0-1 0-16,-1 3 0 0,-2 3 0 0,-3-1 0 15,-1 1 0-15,-6 0 0 0,-5 0 0 0,4 1 0 16,1 3 0-16,-3 3 0 0,-5 1 0 0,-7-1 0 16,-9-1 0-16,2 1 0 0,1 1 0 0,-3 3 0 15,-4 2 0-15,-2 1 0 0,-63-17 0 0,121 33 0 16,-121-33 0-16,111 32 0 0,-111-32 0 0,100 26 0 15,-100-26 0-15,95 26 0 0,-95-26 0 0,103 25 0 16,-103-25 0-16,93 21 0 0,-93-21 0 0,101 19 0 0,-101-19 0 16,94 15 0-16,-94-15 0 0,87 10 0 0,-87-10 0 0,101 11 0 15,-101-11 0-15,109 10 0 0,-109-10 0 0,110 12 0 16,-110-12 0-16,92 11 0 16,-92-11 0-16,110 10 0 0,-110-10-128 0,112 6 128 0,-112-6 0 0,114 1 0 15,-114-1 0-15,103 0 0 0,-103 0 0 0,98-3 0 16,-98 3 0-16,95-3 0 0,-95 3 0 0,94-5 0 15,-94 5 0-15,88-7 0 0,-88 7 0 0,90-9 0 16,-90 9 0-16,85-10 0 0,-85 10 0 0,80-11 0 16,-80 11 0-16,67-10 0 0,-67 10 0 0,62-11 0 0,-62 11 0 0,61-14 0 15,-61 14 0-15,52-15 0 0,-52 15 0 0,35-12 0 16,-35 12 0-16,27-13 0 0,-18 6 0 0,-2-2 128 16,-3 2-128-16,-3-2 192 0,-1-1 192 0,-2-2 32 15,-3-2 16-15,0-1 0 0,-2-2 16 0,-2 0 0 16,-1-2 0-16,-1 0 0 0,-3-5-128 0,-3-5 0 15,0-3-16-15,-1-1 0 16,2-2-96-16,0-2-16 0,2-4 0 0,3-1 0 16,1 0-192-16,2-6 144 0,1-8-144 0,2-4 128 0,5-5-128 0,2-3 0 0,1 0 0 0,-1 0 128 15,1 9-128-15,1-6 0 0,2-6 0 0,0-4 0 16,-1 5 0-16,1-1 0 0,1 1 0 0,0 2 0 16,-3 13 0-16,2 0 0 0,0-3 0 0,-1-6 0 15,1 2 0-15,-2 0 0 0,2 2 0 0,-2 5 0 16,0 2 240-16,-2 5-48 0,1 7 0 15,-3 4 0-15,0 2 64 0,-3-2 16 0,1 0 0 0,-2 2 0 16,0-1-16-16,-2 4-16 0,-1 4 0 0,-1 1 0 16,-4 3 0-16,0 3 0 0,-5 1 0 0,-3 1 0 15,-3 3-48-15,-3 1 0 0,-6 1 0 0,-4 2 0 16,-7 0-16-16,-7 1-16 0,-7 1 0 0,-11 2 0 0,-7 1-32 0,-12 4-128 16,-14 4 192-16,-12 1-64 0,3 0-128 0,-17 5 128 15,-16 3-128-15,-9 0 128 0,-1 1-128 0,-18 2 0 16,-24 3 0-16,-21 2 0 0,-17 3 0 0,-10-1 128 15,5-2-128-15,-3-1 0 0,-7 0 144 0,-14 2-144 16,-12-1 160-16,-3-1-160 0,19-1 0 0,-10-2 0 16,-16 0 0-16,-7-1 0 0,1-1 0 0,-11 0 0 31,-10 0 0-31,-4 0-160 16,2-1-240-16,2-1-48 0,9 0-16 0,-2-2 0 15,-3 1-384-15,-2-1-80 0,0 1-16 0,-5 3-21056 0</inkml:trace>
  <inkml:trace contextRef="#ctx1" brushRef="#br0" timeOffset="5433.71">21009 17339 0,'0'0'0,"0"0"0,-3-79 16,15 15-16,3-5 15,6-6 1,3 2-16,12-2 16,17-4-1,10 3-15,24-1 16,-87 77 0,0 0-16</inkml:trace>
  <inkml:trace contextRef="#ctx0" brushRef="#br0" timeOffset="19022.7">20814 7320 16575 0,'0'-2'1472'0,"0"1"-1168"0,0 0-304 0,0-1 0 15,2 2 1344-15,-2-1 224 0,0-1 32 0,1 0 16 0,1-3 608 0,-1 3 112 16,-1-1 32-16,1 1 0 0,-1 2-1008 0,0 0-192 16,0 3-32-16,-1 0-16 0,1 0-112 0,-1 2-32 15,-2 1 0-15,0 3 0 0,1-1-240 0,0 2-48 16,-3 3-16-16,-2 1 0 0,2 1-256 0,-2 4-48 15,-2 0-16-15,-1 1 0 0,0 3 0 0,0-2 0 16,1-3 0-16,-1 1 0 0,1-1-16 0,1-2 0 0,1-1 0 0,1-2 0 16,0 1-16-16,2-1-16 0,0-2 0 0,0-1 0 15,-1 0-64-15,3-3-16 0,-1-1 0 0,0-1 0 16,0-1-80-16,0 1-16 16,0-4 0-16,1 2 0 0,0-3-128 0,2 0 0 0,0 0 0 0,0-3 0 31,2 0-304-31,-1-1-32 0,0 0-16 0,1-3 0 15,-2 2-784 1,0-2-144-16,0 0-48 0,-2 0-17648 0</inkml:trace>
  <inkml:trace contextRef="#ctx0" brushRef="#br0" timeOffset="19292.78">20540 7374 20271 0,'4'1'896'0,"-2"-1"192"0,1 1-880 0,0 1-208 15,-2-1 0-15,2 1 0 0,0-1 2512 0,-3-1 464 16,0 0 96-16,0 0 0 0,0 0-736 0,72 48-160 16,-72-48-16-16,0 0-16 0,72 50-1040 0,-72-50-208 0,0 0-32 0,73 49-16 15,-73-49-208-15,0 0-64 0,62 37 0 0,-62-37 0 16,0 0-16-16,0 0-16 16,75 28 0-16,-75-28 0 0,0 0-48 0,57 10-16 0,-57-10 0 0,0 0 0 15,0 0-160-15,56 1-16 0,-56-1-16 0,0 0 0 16,0 0-160-16,0 0-128 0,27-12 144 0,-26 6-144 15,1 0 0-15,-4-1-336 0,0 2 48 0,-1-3 16 16,-1 3-1024-16,-1-1-208 0</inkml:trace>
  <inkml:trace contextRef="#ctx0" brushRef="#br0" timeOffset="20435.41">21272 7148 27647 0,'-3'-6'2448'0,"-1"0"-1952"0,1 2-496 0,0 1 0 0,0 0 1904 0,-2-2 272 0,-7-7 64 0,-7-6 16 15,-8-5-544-15,-7-2-112 0,0-2-32 0,-5 3 0 16,-1 3-992-16,-4 3-192 0,0 1-32 0,-1 3-16 16,1 4-96-16,-1 1-32 0,1 3 0 0,-1 5 0 15,-3 2-48-15,0 5-16 0,2 3 0 0,-1 2 0 16,-1 4-144-16,0 7 192 0,1 3-192 0,1 6 192 15,5 2-192-15,4 2 160 0,3 3-160 0,2 6 160 0,-1 4-160 0,2 6 160 16,3 4-160-16,2 2 160 0,5 2-160 0,3 2 0 16,5-2 144-16,3 0-144 0,3 2 0 0,4 1 128 15,6 1-128-15,4-2 0 0,4-1 0 0,6-7 0 16,5-6 0-16,-22-50 0 0,56 84 0 0,-56-84 0 16,71 65 0-16,-71-65 0 0,89 49 0 0,-89-49 0 15,111 34 0-15,-47-23 128 0,2-2-128 0,2-5 176 16,1-2-176-16,-5-4 192 0,-6-2-64 0,-6-5-128 15,-1 0 192-15,-3-6-64 0,-1 0 96 0,2-5 16 0,5-1 0 0,-5-5 0 16,-2 1 224-16,-8-2 48 0,-5-2 16 0,-4-4 0 16,-5-1 240-16,-4-4 64 0,-1-4 0 0,-6-1 0 15,-2 1 144-15,-2-9 48 0,-2-7 0 0,0-1 0 16,1 4-16-16,-3-2 0 0,-4 3 0 0,-2 2 0 16,-1 6-816-16,-3 3-128 0,1 5-64 0,-4-2 0 15,-2-1 0-15,-3-1 0 0,0 3 0 0,-2-1 0 16,-1 3 0-16,-1 3 0 0,1 5 0 0,1 0 0 15,-2 5 0-15,0 2 0 0,1 2 0 0,1 4 0 32,0 4-896-32,-2 0-112 0,1 7-16 0,-2 2-16 0,1 3-1328 0,-2 7-256 0</inkml:trace>
  <inkml:trace contextRef="#ctx0" brushRef="#br0" timeOffset="26135.33">21618 7022 7359 0,'0'0'656'0,"0"0"-528"0,0 0-128 0,0 0 0 0,1 0 576 0,-1-2 64 0,2 2 32 0,-1-1 0 15,4-2 1232-15,-1 0 240 0,1 1 48 0,1-1 16 16,4-3-512-16,0 0-96 0,1 1-32 0,3-4 0 16,2 1-16-16,1-2 0 0,1 0 0 0,2-1 0 15,0-5-288-15,2 1-64 0,4-4-16 0,5-1 0 0,3 1-464 0,4-3-80 16,3 0-32-16,0-2 0 0,3 3-224 0,4-5-32 16,4-1-16-16,9-4 0 0,9-3-192 0,4-2-144 15,3 0 192-15,0 1-192 0,-5 1 144 0,-3 2-144 16,-4 2 0-16,-1 2 144 0,-1 2-144 0,-2 4 0 15,-2-1 0-15,-1 2 128 0,-3 1 0 0,-4 2 0 16,-6 2 0-16,-1 1 0 0,0 1 128 0,-2 1 32 16,2-1 0-16,-2 1 0 0,-2 2 0 0,-3-1 0 15,-3 3 0-15,-2 0 0 0,-2 1-64 0,-2 0-16 0,-4 1 0 0,-1 3 0 16,-4-1-80-16,-3 0-128 0,-1 2 176 0,-2 1-176 16,-3-1 144-16,-1 0-144 0,-2 2 0 0,0-2 144 15,-3 1-144-15,0 1 0 0,-1-2 0 0,0 2 0 31,-2-2-1056-31,1 0-96 0,-1-1 0 0,-1 0-15872 0</inkml:trace>
  <inkml:trace contextRef="#ctx0" brushRef="#br0" timeOffset="27091.79">23583 5760 5519 0,'-1'0'496'0,"-2"2"-496"0,1-2 0 0,1 0 0 0,0 0 768 0,-1 1 64 0,-1 0 16 0,-2 1 0 16,-1-1 1024-16,0 1 208 0,2-1 32 0,1 1 16 16,2-1-80-16,0-1 0 0,1 1-16 0,1 1 0 15,0-1-304-15,1 1-64 0,-1 0-16 0,1 0 0 16,-1 1-432-16,0 1-96 0,1-1-16 0,-1 0 0 16,2-2-320-16,-2 2-64 0,2 0-16 0,0-1 0 15,1 1-272-15,1-1-64 0,-1 0-16 0,1 0 0 16,4-2-112-16,-2 1-32 0,3 1 0 0,1-1 0 15,1-1-16-15,-12 0 0 0,0 0 0 0,0 0 0 0,52 3-192 0,-38-3 176 32,-14 0-176-32,0 0 160 0,0 0-160 0,65 6 0 0,-65-6 0 0,0 0 0 0,54 2 0 0,-54-2 0 31,0 0 0-31,0 0 0 0,69 8 0 0,-69-8 0 16,0 0 0-16,0 0 0 0,62 11-192 0,-62-11 192 15,0 0-160-15,0 0 160 0,0 0 0 0,64 24-144 16,-64-24 144-16,0 0 0 0,0 0 0 0,0 0 0 0,0 0 0 15,0 0 0-15,48 51 0 0,-48-43 0 0,0 1 0 0,-2 1 0 16,-1-2 192-16,-2 2 0 0,-4 1 16 0,-1 2 0 16,0 0 16-16,-4 1 0 0,-1 1 0 0,-5 2 0 15,-1 2-64-15,-2 0-16 0,-1 1 0 0,0-1 0 16,-1 0-144-16,-1 1 160 0,2-2-160 0,0-1 160 16,3-1-160-16,0-2 192 0,3 0-192 0,-1-1 192 15,2 0-64-15,2-1 0 0,1 0 0 0,-1-2 0 16,4-1-128-16,0 0 192 0,1-1-192 0,0-1 192 15,4-1-192-15,1 0 128 0,0-2-128 0,3 0 128 0,0-1-128 0,1-2 0 16,-1 1 0-16,2-1 128 0,2 1-128 0,-1-2 0 16,1 0 0-16,-1 0 0 0,2-2 0 0,0 2 0 15,0 0-192-15,-1-3 192 16,3 2-784-16,-4-2-48 0,2 2 0 0,-2-2-11120 16,1 0-2224-16</inkml:trace>
  <inkml:trace contextRef="#ctx0" brushRef="#br0" timeOffset="31189.74">24357 4353 26719 0,'-4'-15'2368'0,"1"6"-1888"16,0 2-480-16,0 1 0 0,1 2 512 0,0 1 0 0,1 0 0 0,-1-2 0 15,0-2 1920-15,-1-2 384 0,-1 1 64 0,-1 1 32 16,2 3-1632-16,1 1-320 0,0 3-64 0,2 3 0 16,-1 1-400-16,2 4-80 0,-1 4-16 0,2 3 0 15,-2-15-80-15,0 0 0 0,8 58-16 0,-6-34 0 16,-2-24 16-16,5 54 0 0,-3-23 0 0,-1 1 0 16,0 2-80-16,1 0-16 0,-2 1 0 0,0-2 0 0,0-2-48 15,-2-1-16-15,1 2 0 0,-2 2 0 0,0 3-32 0,-1-8 0 16,3-5 0-16,-4 5 0 0,3 2-128 0,-3 4 160 15,1 3-160-15,0 0 160 0,0-2-160 0,-1-2 128 16,3-2-128-16,-1-2 128 0,0-1-128 0,0-2 160 16,0-4-160-16,2 0 160 0,1-2-160 0,0-4 0 0,0-3 144 15,0 1-144-15,1-1 0 0,-1-14 128 0,0 0-128 0,7 39 0 16,-4-30 0-16,0-1 128 0,0-3-128 0,0-1 0 16,0-1 176-16,1 0-48 0,0-1 0 0,2-2 0 15,-1 0 128-15,0-2 0 0,2-1 16 0,0-1 0 16,-2 0 64-16,1 0 16 0,1-1 0 0,1 0 0 15,2-2-32-15,0 0 0 0,0-1 0 0,0 1 0 16,0 2-128-16,1-1-16 0,2 0-16 0,0 4 0 16,-2-1-160-16,2 0 0 0,-1 2 0 0,-12 1 128 15,0 0-128-15,47-3 0 0,-47 3 0 0,0 0 0 0,0 0 0 16,59 3 0-16,-59-3 0 0,0 0 0 0,0 0 0 0,0 0 0 16,64 12 0-16,-64-12 0 15,0 0 0-15,0 0 0 0,0 0 0 0,0 0 0 0,0 0 0 0,58 16 0 16,-54-15 0-16,-1-1 0 0,0 2 0 0,0-1-144 15,-3 0 144-15,1-1-208 16,-1 2-496-16,-1-2-80 0,1 0-32 0,-2 0 0 0,2 0 336 0,0 1 64 16,-1-1 16-16,1-1-21504 15</inkml:trace>
  <inkml:trace contextRef="#ctx0" brushRef="#br0" timeOffset="31704.95">25020 5290 15663 0,'1'0'688'0,"-1"0"144"0,2 0-656 0,-1-2-176 0,-1 2 0 0,0-1 0 0,1 1 2544 0,-1 0 464 16,2-1 112-16,1-1 16 15,-1 1 224-15,3-1 48 0,-1 1 16 0,2-1 0 16,-1 0-2016-16,1-1-384 0,0-1-96 0,1-1-16 16,0-2-208-16,1 2-32 0,1-4-16 0,-2 1 0 0,1-1-16 0,-1-1-16 15,2 0 0-15,-2-1 0 0,0 1-16 0,0-1 0 32,-1 0 0-32,1-1 0 0,-2 2-80 0,1 1-16 0,-2 1 0 0,0 1 0 0,1 2-128 0,-4-1-16 15,2 2-16-15,-2 2 0 0,1 1-80 0,-2 1-16 31,0 1 0-31,1 2 0 0,-1 2-96 0,0 0-32 16,0 4 0-16,0 1 0 0,-1 1-128 0,1 2 0 16,-2 1 144-16,1 1-144 0,1 4 0 0,-2-2 0 15,2-1 0-15,-1 1 0 0,1 0 0 0,0 0 0 0,0-1 0 0,0-1 0 16,1 0 0-16,-1-1 0 0,0 1 0 0,2 1 0 16,-1 1 0-16,-1-2 0 0,2 1 0 0,-1-3 0 15,-1 1 0-15,1-2 0 0,1-2 0 0,-2 0 0 16,1 0 0-16,-1 0 0 0,2 0 0 0,-2 0 0 15,1-2 0-15,-1-1 0 0,2 0 0 0,-2-1 0 16,1-2-128-16,0 0 128 0,-1-1-128 0,2-1 128 16,-2 0-592-16,1-2-48 15,-1 2 0-15,0-4 0 0,0 2-704 0,0-1-160 0,0 0-32 16,0-1-12736-16,-1 1-2560 0</inkml:trace>
  <inkml:trace contextRef="#ctx0" brushRef="#br0" timeOffset="31980.77">24955 5598 31327 0,'-4'-2'1392'0,"1"2"272"0,0 0-1328 0,1 0-336 0,2 0 0 0,0 0 0 0,2 2 1984 0,-1-1 320 0,2 1 64 0,3 0 0 16,1 3-768-16,-7-5-144 0,0 0-48 0,0 0 0 16,58 14-448-16,-58-14-112 0,0 0-16 0,63 7 0 15,-63-7-16-15,0 0-16 0,79 1 0 0,-79-1 0 16,55 2-48-16,-55-2-16 0,54-2 0 0,-54 2 0 15,54-4-112-15,-54 4-32 0,0 0 0 0,62-3 0 16,-62 3 272-16,0 0 48 0,0 0 16 0,61-5 0 16,-50 3-736-16,-1 1-144 0,-3 1-48 0,0-3 0 15,-1 1 0-15,-2 0 0 0,-1 0 0 0,0-1 0 16,-3 1 0-16,0-1 0 0,-2-1 0 0,-1-1 0 16,-1 2-1808-16,-2 1-304 15,-1-1-64-15,-2 1-21824 0</inkml:trace>
  <inkml:trace contextRef="#ctx0" brushRef="#br0" timeOffset="34528.57">27209 4121 9215 0,'-5'-8'816'0,"5"2"-656"0,1 1-160 0,-2-1 0 16,-1 3 480-16,-1 0 64 0,1-2 16 0,-1-4 0 16,0-2 1088-16,0-5 208 0,0-2 64 0,-1 0 0 15,3 4 32-15,-2 1 16 0,1 4 0 0,1 2 0 16,1 3 144-16,-1 1 48 0,-1 2 0 0,2 1 0 16,-1 3-496-16,1 1-112 0,0 3-16 0,0 4 0 0,1 5-640 0,-1 4-128 15,0-20-16-15,2 53-16 0,-2-20-368 0,0-1-80 16,-2-2-16-16,1 5 0 0,-2 9-64 0,0 4-16 15,0-1 0-15,0-1 0 0,-1 4-64 0,1-2 0 16,1-2-128-16,-1-2 192 0,-1-1-192 0,1-5 128 16,0-3-128-16,0-4 0 0,0-4 192 0,0-2-64 15,1 1-128-15,-1-2 192 0,1 0-32 0,1-2-16 0,-1 0 0 0,1-3 0 16,1-19-16-16,-1 36-128 0,1-36 192 0,-2 28-64 16,2-28-128-16,0 0 128 0,0 31-128 0,0-24 128 15,0-7-128-15,0 0 0 0,0 0 0 0,0 0 0 16,0 0-272-16,0 0 16 0,0 0 0 0,0 0-12896 15,0 0-2576-15</inkml:trace>
  <inkml:trace contextRef="#ctx0" brushRef="#br0" timeOffset="35083.64">28570 3782 22111 0,'0'-1'1968'0,"0"0"-1584"0,0 1-384 0,0 0 0 0,0 1 720 0,0 0 64 16,0 2 16-16,1 4 0 0,-1 5 1088 0,0-12 224 15,0 45 32-15,2-10 16 0,-2 6-560 0,0 7-128 16,1 7 0-16,-2 7-16 0,1 6-512 0,-2 6-112 16,1 5 0-16,-2-3-16 0,1-5-496 0,0-6-80 15,0-2-32-15,1-3 0 0,-1-7-80 0,0-2-128 16,2-4 176-16,-2-3-176 0,1-5 256 0,-1-1-64 16,4 0-16-16,-2-4 0 0,0-34 16 0,3 60 0 15,-3-60 0-15,4 49 0 0,-4-49-16 0,5 42 0 16,-5-42 0-16,0 0 0 15,10 46-48-15,-10-46 0 0,0 0 0 0,0 0 0 0,0 0-128 0,0 0 0 0,0 0 0 0,0 0 128 16,0 0-128-16,0 0-224 0,0 0 48 0,0 0-12944 16,0 0-2576-1</inkml:trace>
  <inkml:trace contextRef="#ctx1" brushRef="#br0" timeOffset="25976.52">30100 13166 0</inkml:trace>
  <inkml:trace contextRef="#ctx0" brushRef="#br0" timeOffset="38690.97">27259 6554 17503 0,'-14'-8'1552'0,"7"5"-1232"0,0 0-320 0,1 2 0 0,2 1 320 0,1 0 16 15,-1 1 0-15,-2 0 0 0,-4 4 1712 0,-3 3 352 16,-1 5 64-16,-3 5 16 15,-1 6-272-15,-2 5-48 0,-1 7-16 0,-3 4 0 16,1 5-672-16,-5 9-144 0,-3 4-32 0,0 5 0 0,1 2-640 0,2 7-128 0,3 6-16 0,2 4-16 16,5 1-208-16,5-2-32 0,6-4-16 0,4-3 0 15,3-3-112-15,1-4 0 0,5 1-128 0,1-7 192 16,3-5-192-16,0-5 176 0,1-4-176 0,-11-47 160 16,21 72-32-16,-21-72-128 0,24 56 192 0,-24-56-64 15,0 0 64-15,41 71 16 0,-41-71 0 0,0 0 0 16,47 54-80-16,-47-54 0 0,0 0-128 0,0 0 192 15,64 52-320-15,-64-52-80 16,0 0-16-16,0 0 0 0,0 0-912 16,66 26-176-16</inkml:trace>
  <inkml:trace contextRef="#ctx0" brushRef="#br0" timeOffset="39166.93">28919 6762 23951 0,'-7'-17'1056'0,"4"8"224"0,1 2-1024 0,1 2-256 0,1 0 0 16,1 4 0-16,2 0 944 0,3-1 128 0,2 1 16 0,5 2 16 0,-13-1 784 0,0 0 160 15,62 37 16-15,-62-37 16 0,52 59-608 0,-52-59-112 16,58 85-16-16,-58-85-16 0,58 112-640 0,-31-47-128 16,-3 12-32-16,0 2 0 0,-6 3-208 0,-3-1-32 15,-4-3-16-15,-4-8 0 0,-3-6-96 0,-2-6-32 16,-2-2 0-16,0-3 0 0,-3-4 112 0,-3-2 0 16,-2-2 16-16,-2-1 0 0,-3-5 160 0,-2-2 16 15,-2-5 16-15,-3-2 0 0,-3 0-96 0,-4 2-32 0,-4-1 0 0,-1-1 0 16,4-3-336-16,-1-3 128 0,2-6-128 0,3-4 0 31,5-4-592-31,-1-4-192 0,3-3-48 0,0-3-19472 0</inkml:trace>
  <inkml:trace contextRef="#ctx0" brushRef="#br0" timeOffset="40663.97">28904 6029 11967 0,'2'-2'1072'0,"-1"1"-864"0,1-1-208 0,-1 1 0 15,1 0 2240-15,-1-1 384 0,3-1 96 0,5-2 16 16,3-1 720-16,7-2 160 0,3-1 32 0,4-1 0 16,2 0-2000-16,0 3-400 0,3 2-80 0,-1 0-16 15,1 3-512-15,-31 2-96 0,57 2-32 0,-57-2 0 16,0 0-256-16,59 26-48 0,-59-26-16 0,0 0 0 15,0 0-48-15,25 65-16 0,-25-65 0 0,-5 45 0 16,-1-21 0-16,-2-1-128 0,-5 1 192 0,-1-2-64 31,0-1-128-31,-3 1 128 0,0-4-128 0,0 0 128 0,1-1-128 0,2-3 128 16,1 1-128-16,4-3 128 0,1-2 64 0,4-1 0 16,4-9 0-16,0 0 0 0,0 0-16 0,0 0 0 15,0 0 0-15,60 29 0 0,-60-29-16 0,49 2 0 16,-49-2 0-16,58-3 0 0,-26 0 48 0,1 0 16 15,-1-1 0-15,-2-2 0 0,-5 1-224 0,2 0 176 16,-3 1-176-16,-1 0 160 16,-23 4-576-16,44-4-112 0</inkml:trace>
  <inkml:trace contextRef="#ctx1" brushRef="#br0" timeOffset="28665.77">27363 13930 0,'0'0'0,"-52"13"16</inkml:trace>
  <inkml:trace contextRef="#ctx0" brushRef="#br0" timeOffset="41839.25">24395 6729 25791 0,'-14'-11'2304'0,"7"5"-1856"0,1 2-448 0,2 1 0 0,1 2 2048 0,2 1 320 16,0 1 64-16,-2-1 16 0,0 2-528 0,-1 2-96 15,-1 3-32-15,3 4 0 16,0 6-1008-16,2 5-208 0,0-22-32 0,3 57-16 0,-3-57-48 0,6 78-16 31,-3-33 0-31,-2 3 0 0,0 3-128 0,1-7-16 0,-2-9-16 0,0 8 0 16,1 8-96-16,1 2-16 0,-1-2 0 0,0-6 0 15,1-7 32-15,-2-38 0 0,3 64 0 16,-3-40 0-16,-2-1 128 0,1-4 32 0,-2 1 0 0,-3-3 0 16,1 2 0-16,-1-4 0 0,-1 2 0 0,0-3 0 15,0 0-112-15,1-2-16 0,2-1 0 0,0 0 0 16,2-1-16-16,1 0-16 0,0-3 0 0,2 0 0 15,-1-3-32-15,1 1 0 0,4-1 0 0,0-1 0 16,1-2 32-16,0 0 0 0,2-1 0 0,0 0 0 0,2-1 0 0,4 0 0 16,3-4 0-16,2 1 0 0,3-3 0 0,2 0 0 15,-5 3 0-15,2-3 0 0,6-2-16 0,4-1 0 16,1 0 0-16,1-1 0 0,1 3-16 0,-3-1-16 16,-1 2 0-16,-4 0 0 0,1 1 0 0,-4 2 0 15,-3 0 0-15,-3 0 0 0,-3 2 336 0,-3 0 64 16,-1 0 0-16,-2 1 16 0,-2-1-464 0,0 1-96 15,-2 1-32-15,0 0 0 0,-1 0 0 0,-2 0 0 0,1 1 0 16,-2 1 0-16,0-1 0 0,-2-1 0 0,1 2 0 0,-2-1 0 31,2 2-1024-31,-2-2-208 0,0 1-48 0,0 0 0 16,-1 0-576-16,1-1-112 0,0 2-16 0,1-2-20192 0</inkml:trace>
  <inkml:trace contextRef="#ctx0" brushRef="#br0" timeOffset="42207.64">24993 7547 22111 0,'1'-4'1968'0,"1"1"-1584"0,2 0-384 0,0 1 0 0,0 0 3104 0,1 1 544 0,-1-2 96 0,6-1 32 0,10-2-1584 0,5-1-304 15,6-1-64-15,0 0-16 0,3 3-880 0,-34 5-176 16,65-7-48-16,-65 7 0 15,58 1-320-15,-58-1-80 0,0 0-16 0,62 20 0 0,-62-20-144 0,0 0-16 16,0 0-128-16,33 59 192 0,-33-59-192 0,-5 38 144 16,1-18-144-16,-4 1 128 0,-4 2-128 0,-2 1 0 15,2-4 0-15,-3 1 0 0,0 0 0 0,1 0 0 16,1-4 0-16,0 0 0 0,3 2 192 0,1-4 128 0,1 1 0 0,4-4 16 16,3 3 336-16,2-4 64 0,-1-11 16 0,0 0 0 15,0 0-160-15,0 0-16 0,57 41-16 0,-57-41 0 16,0 0 16-16,63 7 16 0,-63-7 0 0,44-1 0 15,-44 1-32-15,42-8-16 16,-20 4 0-16,-4 0 0 0,-1 0 160 0,0-2 16 16,0 2 16-16,-2-2 0 0,0 2-592 0,-4 0-96 15,0-1-48-15,-2 1 0 0,-4 1-1216 0,-1 2-256 0,-1 0-32 0,-3-1-16 16,2 4-592-16,-7-1-128 0</inkml:trace>
  <inkml:trace contextRef="#ctx0" brushRef="#br0" timeOffset="53869.33">29588 4181 27647 0,'-1'0'2448'0,"-1"0"-1952"0,1 0-496 0,1 1 0 0,0-1 1200 0,-1 0 144 0,-1 2 16 0,-1-1 16 16,-1 2 464-16,0 0 80 16,1 2 32-16,-1 1 0 0,2 1-1168 0,1 1-224 0,1 4-48 0,-1 2-16 31,1 0-208-31,-2 3-32 0,1 1-16 0,-1 5 0 16,-1 0 48-16,2 2 16 0,-2 0 0 0,0 1 0 15,1 1 16-15,-3 0 0 0,3-2 0 0,-4-1 0 0,-1 0-32 0,1 0 0 16,3-1 0-16,1-2 0 0,0-1-32 15,4-5-16-15,-1 1 0 0,3-5 0 0,0 0 16 0,5-4 0 16,1-2 0-16,0-3 0 0,2-3 144 0,2-5 48 16,6-2 0-16,-13 5 0 0,0 0 224 0,0-1 48 15,5-4 16-15,5-4 0 0,8-9 80 0,16-14 16 16,20-19 0-16,24-21 0 0,25-18-192 0,11-6-48 16,2 3 0-16,0 0 0 0,4 0 32 0,-49 34 0 0,-19 16 0 0,5-3 0 15,14-10-496-15,25-20-96 16,15-12-32-16,-33 26 0 0,-13 6 0 0,2-1 0 0,-2 0 0 0,-2-1 0 15,-3 4 0-15,6-8 0 0,5-4 0 0,-6 1 0 16,-9 6 0-16,-9 9 0 0,-13 7 0 0,-7 8 0 16,-10 6 0-16,-6 3 0 0,-5 5 0 0,-6 3 0 15,-4 4 0-15,-3 2 0 0,-3 1 0 0,-1 2 0 16,-3 2-640-16,0 3-64 0,-3 3 0 16,0 0-16-16,0 4-944 0,0 1-176 0,0 5-32 0,-1 2-16 15,3 4-192-15,-4 5-32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9:22:02.3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3T19:31:41.147"/>
    </inkml:context>
  </inkml:definitions>
  <inkml:trace contextRef="#ctx0" brushRef="#br0">19950 14307 14735 0,'-2'2'1312'0,"2"-2"-1056"0,0 0-256 0,0 0 0 0,0 1 832 0,2-1 96 0,-2 0 32 0,1 0 0 16,2 0 1664-16,0-1 352 0,-3 1 64 0,0 0 16 16,0 0-752-16,0 0-160 0,25-24-32 0,-21 17 0 31,2 0-736-31,0-2-160 0,-2 1-16 0,2-2-16 0,-2 1-608 0,2-1-112 0,-1 2-16 0,1-1-16 15,-6 9-48-15,17-19 0 0,-17 19 0 0,0 0 0 16,37-31 128-16,-37 31 0 0,0 0 16 0,35-30 0 16,-35 30-144-16,0 0-48 0,32-27 0 0,-32 27 0 15,24-20-16-15,-24 20 0 0,26-21 0 0,-15 8 0 0,-1 4-16 16,0-3-16 0,-3 4 0-16,0-1 0 0,0 2-48 0,-1 0-16 0,-1 0 0 0,-3 1 0 0,2 1-32 0,-3 1-16 15,2-1 0-15,-1 2 0 16,-1 1-176-16,0-1 160 15,-1 3-160-15,0-2 160 0,0 2-160 0,0 0 0 16,0 0 0-16,-1 0 128 0,1 2-128 0,-1-2 0 16,1 0 0-16,-3 0 0 0,1 1-256 0,1-1-16 15,0 0-16-15,-1 0 0 16,1 0-496-16,-1-1-112 0,1 1 0 0,-2-2-16 16,0 2-320-16,-1-1-64 0</inkml:trace>
  <inkml:trace contextRef="#ctx0" brushRef="#br0" timeOffset="353.94">19873 13965 28559 0,'3'2'1264'0,"-1"-2"272"0,-1 0-1232 0,1 0-304 0,-1 1 0 0,0-1 0 0,2 2 2128 0,-3-2 368 0,0 0 80 0,0 0 16 0,0 0-896 0,0 0-176 16,58 32-48-16,-58-32 0 0,0 0-672 0,44 34-144 16,-44-34-16-16,0 0-16 0,47 40-80 0,-47-40-16 15,0 0 0-15,46 41 0 0,-46-41-96 0,0 0-32 16,43 39 0-16,-43-39 0 0,0 0-48 0,36 40-16 16,-36-40 0-16,0 0 0 0,0 0-16 0,45 41-16 15,-45-41 0-15,0 0 0 0,0 0-16 0,32 35 0 0,-27-28 0 0,-1 0 0 16,1-1-16-16,-1-2 0 0,-1 0 0 0,-2 1 0 15,2-3-80-15,-3 0-32 0,1-1 0 0,-1-1 0 16,0 0-160-16,0-1 128 0,0-1-128 0,-1 1 128 16,0-2-128-16,-1-1-144 0,1 0 144 0,-4-1-208 31,1 3-832-31,-1-4-176 0,-2 0-16 0,-1-1-21296 0</inkml:trace>
  <inkml:trace contextRef="#ctx0" brushRef="#br0" timeOffset="45015.5">21057 13458 1839 0,'2'2'160'0,"-2"-2"-160"0,0 0 0 0,0 0 0 0,1 0 2624 0,-1 0 512 0,0 0 80 0,0 0 32 16,0 0-432-16,0 0-64 0,0 0-32 0,0 0 0 16,0 0-608-16,0 0-112 0,0 0-16 0,0 0-16 15,0 0-672-15,0 0-128 0,0 0-16 0,0 0-16 16,45-23-144-16,-45 23-32 0,0 0 0 0,21-22 0 16,-21 22-208-16,0 0-48 0,27-24-16 0,-27 24 0 15,0 0-304-15,29-25-48 0,-29 25-16 0,0 0 0 16,28-25-112-16,-28 25-16 0,0 0-16 0,28-27 0 15,-19 17-16-15,-9 10 0 0,17-18 0 0,-9 8 0 0,-1 2-32 0,0-1 0 16,-7 9 0-16,0 0 0 0,23-22-128 0,-16 14 192 16,-2 1-192-16,0 2 192 0,-1 0-192 0,-3 1 0 15,1 3 144-15,-1-1-144 0,1 1 0 0,-2 1 0 16,-2 0 0-16,1 0 0 0,-1 1-192 0,-1 1-128 0,2-1 0 16,-5 2-12448-1,1-2-2480-15</inkml:trace>
  <inkml:trace contextRef="#ctx0" brushRef="#br0" timeOffset="45347.65">21040 13157 12895 0,'0'0'1152'0,"0"0"-928"0,0 0-224 0,0 0 0 15,0 0 1984-15,0 0 368 0,0 0 64 0,0 0 16 16,0 0 768-16,0 0 176 0,74 12 16 0,-74-12 16 0,0 0-1280 0,52 28-256 16,-52-28-48-16,0 0-16 0,49 44-992 0,-49-44-208 15,0 0-32-15,51 56-16 16,-51-56-208-16,37 40-32 0,-37-40-16 0,0 0 0 0,59 54-96 0,-59-54-16 31,0 0 0-31,51 36 0 0,-51-36-32 0,0 0-16 0,0 0 0 0,67 31 0 16,-67-31 32-16,0 0 0 0,0 0 0 0,62 12 0 15,-62-12 48-15,0 0 16 0,0 0 0 0,0 0 0 16,0 0-48-16,0 0 0 0,0 0 0 0,0 0 0 0,0 0-192 0,0 0 0 0,0 0 0 0,0 0 0 31,18-17-688-31,-23 15-176 0,-3 1-32 0,0 2-19072 0</inkml:trace>
  <inkml:trace contextRef="#ctx0" brushRef="#br0" timeOffset="50111.82">16445 17009 7359 0,'8'-7'656'0,"0"1"-528"0,-3 0-128 0,-1 3 0 0,1 1 768 0,0-4 128 0,7-3 32 0,6-5 0 16,9-5 464-16,2-4 80 0,1 0 32 0,0 2 0 15,1-1-368-15,0-1-80 0,0 0-16 0,2-1 0 16,0-1 288-16,1-3 48 0,3-2 16 0,0-3 0 15,4-2-128-15,0 0-32 0,0 1 0 0,0-1 0 16,1-1-384-16,2-2-80 0,0 0 0 0,-1 0-16 16,0 4-192-16,2-4-48 0,4-2 0 0,2-2 0 15,3-2-144-15,0 0-48 0,1 2 0 0,-2-2 0 0,3 0-48 0,-1-2-16 16,1-1 0-16,2-1 0 0,-1 1 0 0,-12 11-16 16,-9 5 0-16,7-6 0 0,12-10 112 0,11-9 32 15,6-4 0-15,0 0 0 0,-4 2-32 0,-1 3 0 16,-5 4 0-16,0 1 0 0,-1 2-64 0,1-1-16 15,3-3 0-15,-2 1 0 0,1 1-96 0,-2 2-32 16,3-1 0-16,-3-2 0 0,0 1-144 0,-2 4 128 16,-2 1-128-16,0-1 128 0,2-2-128 0,5-4 0 0,7-4 0 0,-1-2 0 15,0 4 0-15,-2-3 0 0,1 2 128 0,0 2-128 16,-7 5 0-16,-1 0 0 0,1 1 0 0,-3 0 0 16,0 4 0-16,2-5 0 0,6-5 128 0,-2 1-128 15,-1 4 0-15,-1 0 128 0,2 0-128 0,-2 0 128 16,-1-2-128-16,-4 2 128 0,1 2-128 0,-1-2 128 15,6-3-128-15,0-1 192 0,-4 4-192 0,0 1 192 16,-1-1-192-16,1 0 160 0,0 1-160 0,-3 1 160 16,-2 0-160-16,-4 4 0 0,-1 1 144 0,2-1-144 0,2-5 0 0,0 0 144 15,0 1-144-15,-3 1 0 0,0 1 128 0,-1 3-128 16,-3 0 0-16,-1 0 0 0,0 1 192 0,-4 4-192 16,-2 2 192-16,2-2-192 15,2-2 176-15,3-4-176 0,0-3 160 0,1-1-160 0,2 3 144 0,-1-1-144 16,-2 2 128-16,0-2-128 0,0 1 128 0,0 1-128 15,3 1 0-15,-3 1 128 0,-7 7-128 0,1-1 160 16,2-5-160-16,2 1 160 0,1-1-160 0,-2 1 160 16,0 2-160-16,-5 1 160 0,0 4-160 0,-5 1 128 0,-1 1-128 15,-2 2 128-15,-2 3-128 0,-3 1 128 0,-2 2-128 0,-4 3 128 16,-2 3-128-16,-4 4 0 0,-2-2 144 0,-2 4-144 16,-1 0 0-16,-4 1 144 0,-1 2-144 0,0 0 0 15,-2 3 144-15,-1 1-144 0,-2 0 0 0,0 2 144 16,0 0-144-16,-2 0 0 0,0 2 0 0,-1-1 0 15,2 2 0-15,-2 0 0 0,0-1-192 0,0 1 192 32,2 0-480-32,-2-1 32 0,0-1 0 0,1 0 0 15,0 1-192-15,1-1-48 0,-1-1 0 0,1 0 0 0,1 2-1344 0,0-2-272 0</inkml:trace>
  <inkml:trace contextRef="#ctx0" brushRef="#br0" timeOffset="51747.15">21208 13164 6447 0,'-1'-1'576'0,"0"0"-576"0,-1-1 0 0,2 1 0 0,0-1 784 0,-1 1 48 31,-1-2 16-31,-2 0 0 0,-2-1 416 0,1-2 80 0,-1 2 0 0,-1-1 16 0,1 0-224 0,-1 2-48 16,2 1-16-16,-2-3 0 0,0 3 144 0,0-3 48 16,-1 3 0-16,1-1 0 0,2 0-32 0,-1 0 0 15,-1-1 0-15,0 0 0 0,0 1-368 0,-2-1-80 16,1-1-16-16,0 1 0 0,0 0 512 0,1 0 112 15,0-2 16-15,0 2 0 16,-1-2-1408-16,1 0-448 0,-2 2 0 0,1-2 0 0,1 2 800 0,-2 0 160 16,1-2 16-16,-1 2 16 15,1 0-176-15,-2 1-48 0,0-1 0 0,-1 1 0 0,1 0-96 0,-1 0-32 16,-1 1 0-16,0-1 0 0,0 0 32 0,1-1 0 0,0-1 0 0,-1 1 0 16,1 0 48-16,0 0 16 0,-2-2 0 0,2 2 0 15,-2 0-32-15,2-2-16 0,-1 2 0 0,0-2 0 16,-2 0-48-16,-1 1-16 0,3-1 0 0,-2 0 0 15,2 1-176-15,0-1 192 0,-1 0-192 0,0 1 192 16,2-1-192-16,-3-1 160 0,1 1-160 0,0 1 160 16,3 1-160-16,-1-2 128 0,0 0-128 0,-2 1 128 15,-1-2-128-15,-2-1 0 0,2 1 144 0,-1 0-144 16,1 2 0-16,-2-2 128 0,2 2-128 0,0 0 0 0,0 0 0 0,0 1 128 31,-2 0-128-31,-1 1 0 0,0 0 0 0,0 1 0 16,2 0 0-16,-1 1 128 0,1-1-128 0,-1-1 0 15,0 2 0-15,1 0 0 0,-1-1 0 0,1-1 0 16,1 2 0-16,1-2 0 0,2 2 0 0,-2-1 0 16,-1 1 0-16,0 0 0 0,1-2 0 0,2 1 128 15,-2 1-128-15,0 1 0 0,2-2 0 0,-2 2 128 0,2 0-128 16,-2 0 0-16,1 2 0 0,0-2 0 0,1 1 0 0,0-1 128 16,-1 0-128-16,2 2 0 0,-1-2 0 0,0 0 0 15,-2 0 0-15,2 1 0 0,0-1 0 0,-1 0 0 16,1 2 0-16,0-2 0 0,1 1 0 0,-2-1 0 15,0 1 0-15,0 1 0 0,1 1 0 0,-2-2 0 16,1 2 0-16,-1-2 0 0,2 2 0 0,-2-2 0 16,2 2 0-16,-2-1 0 0,2-1 0 0,-2 1 0 15,0-2 0-15,2 1 0 0,0-1 0 0,1 1 0 16,0-1 0-16,0 2 0 0,-1-2 0 0,1 1 0 0,0 1 0 16,1-1 0-16,0 0 0 0,-1 1 0 0,1-1 0 0,-1 1 0 15,2 0 0-15,-2 0 0 0,1-1 0 0,0 1 0 16,-1-1 0-16,0 1 0 0,1-2 0 0,1 1 0 15,-2-1 0-15,0 0 0 0,2 0 0 0,-2 0 0 16,1 0 0-16,1 0 0 0,-1 0 0 0,2 0 0 16,0 0 0-16,0 1 0 0,0-1 0 0,1 0 0 15,-1 2 0-15,2-1 0 0,-2 1 0 0,-2 0 0 16,2 1 0-16,-1 0 128 0,-1 1-128 0,1 2 0 16,-1-2 0-16,-1 0 0 0,3-1 0 0,0 0 0 0,-1 0 0 15,-1 0 0-15,1 0 0 0,-2-1 0 0,3 1 0 0,-2-1 0 16,4-2 0-16,-1 1 0 0,0 0 0 0,2-1 0 15,0 2 0-15,0-2 0 0,1 1 0 0,0 1 0 16,0-1 0-16,0 1 0 0,2-1 0 0,1-1 0 16,0 1-192-16,1-1 64 0,2 0 0 0,1-1 0 31,1 0-976-31,0-1-192 0,2 1-48 0,2-1-15888 0</inkml:trace>
  <inkml:trace contextRef="#ctx0" brushRef="#br0" timeOffset="52399.18">19301 12582 8287 0,'-2'2'736'0,"-1"-1"-592"0,1 1-144 0,1 0 0 0,-1 1 960 0,0 2 144 0,-4 3 48 0,-2 5 0 16,-4 5 352-16,-1 3 80 0,2 0 16 0,0 2 0 16,1-2-464-16,2-1-96 0,0 0-16 0,1-2 0 15,3 1-48-15,-1-4-16 0,2 1 0 0,0-4 0 16,0 0-128-16,2-2-48 0,-1-1 0 0,-1 0 0 15,2 1 48-15,-2 0 0 0,0-2 0 0,-1 2 0 16,1-1-160-16,0-1-32 0,-1 0 0 0,1 1 0 16,-1-1-416-16,0 1-96 0,0-1 0 0,-2 1-128 15,0-1 0-15,2-1 0 0,0 2 0 0,0-2 0 0,-1-1 0 0,1 1-192 16,3-2 192-16,-1 0-192 16,1-1-336-16,1 0-64 0,1-3-16 0,1 1 0 15,2-2-896-15,0-2-176 0,0 0-48 0,2-3-10384 0</inkml:trace>
  <inkml:trace contextRef="#ctx0" brushRef="#br0" timeOffset="52731.18">18975 12821 2751 0,'-13'-4'128'0,"6"3"16"0,2-1-144 0,-1 1 0 0,3-1 0 0,0 2 0 15,0 2 1376-15,-1-4 240 0,-1 2 48 0,-2 0 16 16,2 2 688-16,2-1 128 0,3 5 16 0,3-1 16 16,2 2-624-16,3 2-128 0,3-1-32 0,3 2 0 15,-14-10-32-15,0 0-16 0,0 0 0 0,84 51 0 16,-84-51-336-16,0 0-64 0,83 40-16 0,-83-40 0 16,0 0-384-16,93 28-96 0,-93-28-16 0,0 0 0 15,87 21-144-15,-87-21-48 0,0 0 0 0,74 17 0 0,-74-17-160 16,0 0-48-16,0 0 0 0,72 28 0 0,-60-21-176 0,-2-1-32 15,-2 0-16-15,-2-2 0 0,-2-1-160 0,-3 0 192 16,1-2-192-16,-2-1 192 0,0 0-192 0,-2-1 128 16,1-1-128-16,-2 1 128 0,2-2-128 0,-2 0 0 15,-1 0 0-15,1 2-18880 0</inkml:trace>
  <inkml:trace contextRef="#ctx0" brushRef="#br0" timeOffset="53715.28">19667 12606 15663 0,'-7'-11'1392'0,"2"3"-1120"0,-1 2-272 0,2 3 0 0,-1 2 1072 0,-5-3 144 16,-5-4 48-16,-12-1 0 0,-7-3 384 0,-8 4 80 15,-3 5 0-15,-5 3 16 16,1 4-880-16,-1 6-176 0,1 1-48 0,2 6 0 16,2 3 128-16,3 4 0 0,1 4 16 0,3 2 0 0,4 0-64 15,1 4-16-15,2 1 0 0,4 0 0 0,6-2-384 16,3 3-64-16,5 8-32 0,3 6 0 0,6 2-224 0,4 2 0 15,4-2 0-15,7-1 0 0,5 0 0 0,-16-51 0 16,49 93-128-16,-49-93 128 0,70 66-208 0,-70-66 64 0,82 40 16 0,-82-40 0 16,90 15 128-16,-43-17 0 0,2-5 128 0,0-5-128 15,1-3 464-15,-5-5 32 0,-5 0 0 0,-5-2 0 16,-5-2 480-16,-6-2 112 0,-3-1 0 0,-6-5 16 16,-2 1-240-16,-3-5-48 0,-6 0-16 0,-1-3 0 15,-2 4 48-15,-2-2 16 0,0 1 0 0,-5-1 0 16,-3 0-208-16,-3-2-32 0,-5-1-16 0,-4 1 0 15,-3 0-224-15,-2 6-64 0,-1 0 0 0,1 5 0 16,-1 1-320-16,3 6 128 0,5 5-128 0,0 3 0 16,2 5-448-16,0 4-144 0,2 7-48 0,3 6-13680 15,3 8-2736-15</inkml:trace>
  <inkml:trace contextRef="#ctx0" brushRef="#br0" timeOffset="54683.99">15034 12293 1839 0,'-4'-30'160'0,"1"8"-160"0,1 2 0 0,1 4 0 0,1 6 0 0,0 2 0 16,1-3 0-16,1-11 0 0,-1-12 0 0,2-11 0 15,1-4 0-15,2 1 0 0,1 5 0 0,0 4 128 16,0 2-128-16,1 0 192 0,4 1-192 0,-1-1 0 15,0 0 0-15</inkml:trace>
  <inkml:trace contextRef="#ctx0" brushRef="#br0" timeOffset="55175.46">15230 11054 12895 0,'-7'-6'576'0,"3"3"112"0,0 2-560 0,1 1-128 0,1 1 0 0,1 1 0 16,1-1 896-16,-3 3 128 0,0 5 48 0,-1 4 0 15,-2 5 224-15,1 5 48 0,-1 5 16 0,0 6 0 16,2 5-288-16,-3 6-64 0,1 11-16 0,1 4 0 16,-1 4-160-16,2 4-16 0,3 0-16 0,-1 1 0 15,2 4-48-15,2 5-16 0,2 4 0 0,1 1 0 0,4-2 16 0,-1-5 0 16,1-1 0-16,2 0 0 0,0 4-368 0,4-1-80 16,-1 2-16-16,0-1 0 0,-1-5-16 0,-4-4 0 15,0-2 0-15,-1 8 0 0,-2 8 224 0,1-1 32 16,-1 2 16-16,-1 0 0 0,-2 1 96 0,-1 4 32 15,0 6 0-15,0 0 0 0,-1 2-288 0,-2 1-64 16,-3 0-16-16,-1 2 0 0,1 7-112 0,0-1-32 0,-2 0 0 16,1 2 0-16,-5 3-160 0,0 2 192 0,0 5-192 15,-1 0 192-15,-2-5-64 0,-1 3-128 0,0 8 192 0,-2-5-64 16,2-2 0-16,-3 1-128 16,0 0 192-16,0-1-64 0,2 5 0 0,-1-3-128 0,1-1 192 0,-2-3-64 15,0-3 32-15,0-1 0 0,1-4 0 0,1-7 0 16,2-14-16-16,-3 5 0 0,-1 1 0 0,-1-5 0 15,4-6-16-15,1-6-128 0,-1-1 192 0,1-6-64 16,2-4-128-16,0-1 192 0,1-2-192 0,0-4 192 16,2-6-192-16,-1-5 128 0,2-2-128 0,0-5 128 15,0-4-128-15,1-2 0 0,2-6 0 0,-2-1 128 0,1 0-128 0,-1-6 0 16,0-1 0-16,2-3 0 0,0-4 0 0,0-3 0 16,1-2-160-16,-1-2 160 15,1-1-768-15,-3 3-48 0,2-3-16 0,-3 4-18320 16</inkml:trace>
  <inkml:trace contextRef="#ctx0" brushRef="#br0" timeOffset="71027.48">7215 10554 9215 0,'-4'-2'816'0,"2"2"-656"0,2 2-160 0,2-1 0 0,-2 1 3392 0,1 0 640 16,3 1 128-16,3 4 16 0,-7-7-1424 0,0 0-304 15,44 53-48-15,-44-53-16 0,47 53-800 0,-47-53-176 16,52 57-16-16,-52-57-16 0,54 59-624 0,-54-59-128 16,53 57-32-16,-53-57 0 0,50 52-208 0,-50-52-64 15,41 46 0-15,-41-46 0 0,0 0-112 0,45 56-16 16,-45-56-16-16,0 0 0 0,35 46-176 0,-35-46 0 0,0 0 144 0,0 0-144 16,0 0 0-16,27 48-256 0,-24-42 32 0,-3-2-12080 15,1 0-2416-15</inkml:trace>
  <inkml:trace contextRef="#ctx0" brushRef="#br0" timeOffset="71276.81">7593 10243 22111 0,'-1'-2'1968'0,"0"4"-1584"15,1-1-384-15,0 4 0 0,-2-3 1600 0,-1 5 256 16,-2 9 32-16,-5 9 16 0,-4 12 976 0,-3 10 192 15,-3 5 32-15,-1 6 16 0,-2 4-1904 0,-1 3-384 16,-1 4-80-16,-2-1-16 0,1-3-336 0,1-7-64 16,2-9-16-16,2-6 0 0,1-5-64 0,2-7 0 15,3-3-16-15,-1-2 0 0,2-4 0 0,1-3 0 16,3-4 0-16,2-2 0 0,1-2-240 0,1-2 0 0,5-2-144 0,-1-3 144 31,5 0-720-31,1-2-48 0,3-2-16 0,5 0-18640 0</inkml:trace>
  <inkml:trace contextRef="#ctx0" brushRef="#br0" timeOffset="71499.66">7856 10978 35007 0,'2'-2'1552'0,"-1"1"320"0,2-1-1488 0,0 1-384 16,-1-1 0-16,3 1 0 0,0-2 1312 0,7-1 192 15,-12 4 32-15,43-13 16 16,-43 13-576-16,61-15-112 0,-61 15-32 0,62-13 0 0,-62 13-336 0,55-10-80 16,-55 10-16-16,47-7 0 0,-47 7-176 0,0 0-32 15,59-4-16-15,-59 4 0 0,0 0-176 0,0 0 0 16,0 0-192-16,0 0 192 16,60 5-832-16,-55-2-32 0</inkml:trace>
  <inkml:trace contextRef="#ctx0" brushRef="#br0" timeOffset="72199.7">8462 11469 7359 0,'7'-3'656'15,"-3"2"-528"-15,-1 0-128 0,-3-1 0 0,0 2 1904 0,2-1 336 16,2-4 80-16,2 1 16 16,2-3 1888-16,1-1 368 0,-2-1 80 0,1-1 0 15,1 0-1968-15,-1-2-400 0,2 0-64 0,-2-2-32 16,2-1-1232-16,0-2-240 16,0-3-48-16,1 0-16 0,-2-2-80 0,2-2-16 0,-1-2 0 0,0-2 0 0,-2-3-64 0,1-3-32 15,-2-1 0-15,-1-4 0 0,-4 1-32 0,3-1 0 31,-1-5 0-31,-1 2 0 0,-2 2-144 0,-1 3-48 0,0 5 0 0,-1 4 0 16,-1 2-128-16,1 4-128 0,-3 3 192 0,1 6-192 16,1 4 272-16,0 3-48 0,0 2-16 0,-1 4 0 15,2 1-16-15,-2 5 0 0,0 2 0 0,-1 5 0 16,1 1-192-16,0 6 0 0,1 4 0 0,0 4 0 16,1 3-224-16,1 3-32 0,0 3-16 0,3-3 0 15,1 0-96-15,1-5-16 0,3-2 0 0,-8-27 0 16,21 43 0-16,-21-43-16 0,0 0 0 0,0 0 0 0,56 50 208 0,-56-50 32 15,0 0 16-15,0 0 0 0,68 3 144 0,-51-10 0 16,1 0-144-16,1-4 144 0,-4-1 0 0,1 0 0 16,-1-2 0-16,-1-1 0 0,1 0 176 0,-4-1 0 15,0-1 0-15,0 1 0 0,-2-3 144 0,-3-1 48 16,1 1 0-16,-5-5 0 0,3 1 32 0,-4-1 16 16,1 0 0-16,-4-2 0 0,2 0-80 0,-1 0-16 15,1 4 0-15,-5-1 0 0,4 3-48 0,-2 2-16 16,2 4 0-16,-1 2 0 0,1 4-48 0,1 4-16 0,0 2 0 0,0 5 0 15,1 4-16-15,1 5-16 0,-1 4 0 0,2 4 0 16,1 4-160-16,2 5 0 0,1 4 0 0,2 3 0 16,2 2 0-16,0-1 0 0,-11-37 0 0,28 66 0 15,-28-66 0-15,30 57 0 0,-30-57-144 0,33 45 144 16,-33-45 0-16,0 0 0 0,43 51 0 0,-43-51 0 16,0 0 0-16,0 0 0 15,53 42 128-15,-53-42-128 0,0 0 128 0,0 0-128 0,0 0 0 0,0 0 0 16,0 0-144-16,0 0-128 0,0 0-32 0,0 0 0 15,0 0-736 1,50-6-160-16,-51-2-16 0,-3-2-16 0,-2 0-416 16,-2-1-80-16</inkml:trace>
  <inkml:trace contextRef="#ctx0" brushRef="#br0" timeOffset="72657.64">6814 9994 10127 0,'-2'-1'896'0,"2"1"-704"0,0 1-192 0,0 2 0 0,0 0 1328 0,-1 1 224 16,1 5 48-16,-2 6 16 0,1 6 1104 0,0 12 224 15,1 11 32-15,-2 5 16 0,2 9-576 0,0 3-112 16,0 4-32-16,0 1 0 0,2 2-784 0,-2 1-144 15,1 5-48-15,2-4 0 0,0-2-768 0,1-9-144 16,1-5-48-16,1-7 0 0,-2-5-96 0,1-5-32 16,-1-2 0-16,-3-4 0 0,2-4-80 0,-1-3 0 15,-1-4-128-15,-1-2 192 0,0-2-192 0,-1-1-128 16,-2-2 128-16,-2-3-208 31,0 0-800-31,-4-3-144 0,1 0-48 0,-1-1-16064 0</inkml:trace>
  <inkml:trace contextRef="#ctx0" brushRef="#br0" timeOffset="72975.5">6281 9977 17503 0,'-8'12'768'0,"6"-5"176"0,2 3-752 0,2-2-192 15,-1 2 0-15,2-4 0 0,2 5 1424 0,-5-11 256 16,26 54 48-16,-5-4 16 0,3 15 928 0,-3 0 176 16,-4 2 32-16,-3-1 16 0,-4 3-928 0,-6 1-192 15,-1 0-48-15,-6 1 0 0,-1-2-1008 0,-1-4-208 16,-1-6-32-16,0-5-16 0,-1-7-160 0,2-5-48 0,-1-4 0 0,2-5 0 15,-1-4-256-15,3-3 0 0,-1-2 0 0,0-4 0 16,0-3 0-16,2-3-304 0,-2 0 48 0,2-3 0 31,1-1-960-31,1-3-176 0,2-1-32 0,0-2-15872 0</inkml:trace>
  <inkml:trace contextRef="#ctx0" brushRef="#br0" timeOffset="73577.7">9680 9676 11967 0,'-3'2'1072'0,"3"1"-864"0,3 2-208 0,-3 1 0 0,-3 1 1520 0,-1 1 256 0,1 7 48 0,-3 10 16 15,-4 17 976-15,-1 19 208 0,-3 10 48 0,1 6 0 16,2 7-512-16,1 1-112 0,3-2-16 0,1-1 0 16,5 0-1264-16,1-4-256 0,3-4-48 0,2-4-16 15,1-4-624-15,1-9-224 0,-1-9 144 0,-2-7-144 16,-1-6 0-16,-3-35 0 0,6 58 0 0,-5-31 0 15,0-3 0-15,-1-2 0 0,0 1 128 0,0-3-128 16,0-2-496-16,0-2-128 0,2-4-16 0,-1 0-17280 16</inkml:trace>
  <inkml:trace contextRef="#ctx0" brushRef="#br0" timeOffset="73863.4">10217 9517 29487 0,'-22'-3'2624'0,"11"4"-2112"0,3 4-512 0,1 0 0 15,1 2 2368-15,0 2 384 16,-1 3 64-16,-4 14 0 0,-7 19-1648 0,-6 19-336 0,-3 15-64 0,4 7 0 16,2 6-128-16,4 4-32 0,3 6 0 0,3 2 0 31,4-5-288-31,-1-2-48 0,6 2-16 0,0-7 0 0,1-10-256 0,4-10 0 0,-1-12 0 0,1-11 0 15,2-7 0-15,-5-42 0 0,9 65 0 0,-9-65-144 16,12 50 144-16,-12-50-128 0,0 0 128 0,18 52-128 16,-18-52-384 15,0 0-80-31,0 0-16 0,0 0-18800 0</inkml:trace>
  <inkml:trace contextRef="#ctx1" brushRef="#br0">10453 18799 0,'0'0'0</inkml:trace>
  <inkml:trace contextRef="#ctx0" brushRef="#br0" timeOffset="157542.46">5842 13658 4607 0,'3'-8'400'0,"-2"1"-400"0,0 2 0 0,1 0 0 16,-1 1 512-16,2-4 32 0,0-6 0 0,1-9 0 15,2-5 256-15,-3-5 48 0,-2 4 16 0,-2-2 0 16,-2-2 400-16,-4 2 80 0,-2-2 0 0,-2 2 16 16,0 0 304-16,-2-1 48 0,0-2 16 0,3 1 0 15,2 1-480-15,1 1-96 0,1 0 0 0,2 1-16 16,1 3-688-16,2 0-128 0,1 3-16 0,0-1-16 16,1 2-288-16,0-1 0 0,2 3 0 0,0 1 0 0,0 3 0 0,0 0 0 15,-2-1 0-15,1 0 0 0,0 2 176 0,0 1 128 16,-1 2 16-16,2 0 16 0,-2 3 32 0,1-1 0 15,-1 0 0-15,1 2 0 0,-1 1-176 0,1 1-16 16,-1 1-16-16,0 2 0 0,2 0-160 0,0-1 0 16,0 4 0-16,1 0 0 0,0 1-320 0,2-2 0 0,0 2 0 0,1 0 0 15,0 0-64-15,1 0-16 0,2 2 0 0,1-1 0 16,2 0 160-16,0 1 48 0,1 1 0 0,1-2 0 16,1 2 192-16,2 0-176 0,2-2 176 0,1 2-160 15,-1 0 160-15,3-2 0 0,-1 3-144 0,1-1 144 16,2 1-144-16,2-1 144 0,4 2-192 0,3-1 192 15,3 0-256-15,2-1 64 0,4 1 16 0,-1-3 0 16,3 2-64-16,1-3-16 16,0-1 0-16,-3 1 0 0,-4-2 256 0,2 2-144 0,2 2 144 0,-3-1-128 15,0 1 128-15,-2 2 0 0,-1 0 0 0,-2 2 0 0,1-1 0 0,-3 0 0 16,1-1 0-16,-3-1 0 0,-2 0 0 0,-2-3 0 16,-1 1 128-16,0-2-128 0,1 1 160 0,-3-2-32 15,1 1-128-15,-2-1 192 0,1 2-192 0,-3-1 176 16,0 1-176-16,0 1 160 15,-1 1 0-15,0-1 0 0,0 2 0 0,-2 0 0 0,0 0-160 0,-1-1 0 16,2 1 0-16,-1 0 0 0,-1 0 0 0,0 0 0 16,0 1 128-16,-2-3-128 0,0 2 160 0,-1 0 0 15,-2 0 0-15,0 0 0 0,-1 0 160 0,-1 1 16 16,-3 0 16-16,1 0 0 16,-2 2 112-16,1 0 32 0,0 2 0 0,-1 2 0 0,-1 0-48 0,1 3-16 0,0 2 0 15,-2 2 0 1,0 0-176-16,-1 1-16 0,-3-18-16 0,0 0 0 0,11 77 64 0,-11-77 16 0,6 65 0 0,-6-65 0 15,7 72-112-15,-7-72-32 0,6 70 0 0,-6-70 0 16,5 75-160-16,-5-75 128 0,6 61-128 0,-6-61 128 16,7 55 0-16,-7-55-128 0,10 57 192 0,-10-57-64 31,0 0 192-31,16 74 16 0,-16-74 16 0,0 0 0 16,0 0 80-16,19 75 16 0,-14-58 0 0,-1-1 0 15,1-2-272-15,0 0-48 0,0 2-128 0,1-4 192 16,0 2-1168-16,-2 1-240 0</inkml:trace>
  <inkml:trace contextRef="#ctx0" brushRef="#br0" timeOffset="158843.57">10905 13544 2751 0,'-5'-19'256'0,"3"7"-256"0,-3 0 0 0,2 0 0 0,2 5 672 0,-2 0 96 0,-1-3 0 0,-2-7 16 15,-4-9 1456-15,-5-8 272 0,-1-6 64 0,-2 2 16 32,1 3-160-32,0 1-48 0,0 3 0 0,2 1 0 0,-1 3-784 0,1 0-144 0,-2 0-48 0,-2 1 0 31,-1 2-448-31,-1-2-112 0,-3 1-16 0,0 2 0 0,4 5-304 0,1-1-64 0,-4 1-16 0,-1-2 0 31,-1-1-288-31,-4-2-160 0,-2-1 160 0,-1 0-160 16,-2-1 0-16,0 1 0 0,0 0 0 0,-3 1 0 0,1 2 224 15,-2 4-48-15,-2 3-16 0,-1 3 0 0,0 4 96 0,-1 1 32 16,-4 5 0-16,0 2 0 0,-2 2-96 0,-3 1-32 16,2 3 0-16,-2 2 0 0,1 2-160 0,-1 5 0 15,-1 5 0-15,-2 6-176 0,1 4 176 0,5 0-208 16,4 1 80-16,-1 5 128 0,-2 5-160 0,2 5 160 16,0 1 0-16,1 3-144 0,6 1 144 0,2 0-128 15,7-6 128-15,1 2-128 0,-1 3 128 0,2 1 0 16,5-1 0-16,1 1 0 0,2 2 0 0,4-4 0 0,1 1 144 15,1-3-144-15,3-1 384 0,0-3-16 16,2 0-16-16,1-2 0 0,1 0-32 0,0-1 0 0,3-1 0 0,2-1 0 16,1-39-64-16,1 88 0 0,-1-88-16 0,10 93 0 15,-10-93-64-15,19 96-16 0,-19-96 0 0,25 91 0 16,-25-91-160-16,26 83 0 0,-26-83 0 0,31 83 128 16,-31-83-128-16,36 77 0 0,-36-77 144 0,43 72-144 15,-43-72 0-15,49 66 0 0,-49-66 0 0,55 58 0 16,-55-58 0-16,60 51 144 0,-60-51-144 0,63 45 0 15,-63-45 144-15,68 35-144 0,-68-35 0 0,75 30 144 16,-75-30-144-16,73 19 0 0,-32-11 0 0,0-2 0 16,0 1 0-16,-1-3 0 0,1 2 128 0,1-4-128 15,5 1 0-15,-1-1 0 0,1-2 0 0,0-3 128 0,1-1-128 0,2-5 128 16,3-1-128-16,-1-1 128 0,-3 0-128 0,4-2 192 16,3-1-192-16,-4-2 192 0,-1 1-192 0,-1-2 128 15,-1-3-128-15,-2-3 128 0,-5-1-128 0,-1-3 128 16,-3-2-128-16,-4-1 128 0,-3-2 80 0,-2 1 16 15,-3 0 0-15,3-6 0 0,-1-6 96 0,0-5 0 16,-2 0 16-16,-2-3 0 0,-3-1-48 0,0-1-16 16,-1-4 0-16,-5-1 0 0,-3 4-16 0,-5 2-16 15,-5 1 0-15,-2-8 0 0,-5-12 16 0,-5-2 0 16,-3 2 0-16,1 6 0 0,-1 9 64 0,-1 2 0 0,1 3 16 16,0 3 0-16,1 4 16 0,-1-2 0 0,-1-2 0 0,-2 0 0 15,1 2-160-15,-1 5-16 0,1 5-16 0,-2 3 0 16,0 4-160-16,0 2 0 0,0 3-192 0,-3 1 192 31,-1 2-816-31,-2 3-32 0,-2 2-16 0,-4 2 0 0,-2 4-432 16,-8 3-96-16,-8 4-16 0,-8 6-17200 0</inkml:trace>
  <inkml:trace contextRef="#ctx0" brushRef="#br0" timeOffset="161965.18">11255 13686 911 0,'-7'-10'0'0,"3"3"0"0,-1 0 0 0,3 0 0 0,2 2 1792 0,0 1 288 16,0-3 48-16,0-4 16 0,-2-6 208 0,2-7 32 15,0-6 16-15,2-1 0 0,0-1-64 0,1-1-16 16,1-1 0-16,-1-1 0 0,0 2 16 0,0 0 0 15,1-1 0-15,-2 1 0 16,-1-2-2160-16,0 1-432 0,1 0-96 0,-1 0-16 0,1 2 816 0,-1-1 144 16,2 3 48-16,0 2 0 15,-2 4-192-15,2 3-48 0,1 3 0 0,-1 1 0 0,0 3-80 0,-3 2 0 0,0 1-16 0,0 4 0 16,0 0-304-16,0 3 0 0,0-2 128 0,0 2-128 16,1 1 0-16,1 0 0 0,1 0 0 0,-1 0 0 15,3 1 0-15,-1-1 0 0,0 1-160 0,2-1 160 16,-2 3 0-16,2-1 0 0,-1 1-144 0,1 1 144 15,-2 1-160-15,0 1 32 0,2 0 0 0,1 1 0 16,0 1-176-16,2 2-16 0,-1 1-16 0,1-3 0 0,0 2-16 0,1 0 0 16,-10-7 0-16,0 0 0 15,0 0-32-15,0 0-16 0,65 34 0 0,-49-32 0 0,2 0 16 0,1 0 16 16,2-2 0-16,-1-2 0 0,-2 1 128 0,0 0 32 31,-1-1 0-31,2-1 0 0,0 1 208 0,3-1 0 0,0 0 0 0,1 0 0 0,-2 0 0 0,0-1-144 16,3 1 144-16,2-1 0 0,2 0-144 0,0-1 144 15,2 1-160-15,2 0 160 0,1 1-208 0,1 2 48 16,0-1 16-16,-1 1 0 0,4 1 144 0,0 0-160 0,1-1 160 0,-1-1-160 16,0 1 0-16,-4-1 0 0,-2 1 0 0,2-3 0 15,-2-1-48-15,2 1-16 16,2 0 0-16,-1 0 0 0,-2-1 224 0,-1 3 0 0,0 0 0 0,-2 2-144 31,-1 0 144-31,-28 0 0 0,54 3 0 0,-29-3 0 16,-1 1 0-16,-1-1 0 0,-1 0 0 0,1-1 128 15,-1-2-128-15,1 0 0 0,1-1 0 0,0-1 128 16,0 0 32-16,3-2 16 0,0 0 0 0,1 1 0 16,0-1 48-16,1 0 16 0,0 2 0 0,-2 0 0 15,-2 3-48-15,-3-1-16 0,-3 3 0 0,0 1 0 0,-4-1 144 16,-2 3 16-16,0 0 16 0,-1 0 0 0,-2 2 128 0,0 0 32 16,2-1 0-16,-4 1 0 0,1 1-512 0,-2 0 0 15,1 2 0-15,-1-1 0 0,0 2-192 0,-3-4-48 16,1 3 0-16,-1-1 0 0,2 1 64 0,-4 2 16 15,3 1 0-15,-3 1 0 0,3 0 160 0,-1 2 0 16,2 6 0-16,-1 1 128 0,-1 6 48 0,-4-27 16 16,9 61 0-16,-6-24 0 0,0 2 32 0,-5 2 16 15,1 0 0-15,-2-1 0 0,0-1-32 0,-1-2 0 16,-2-2 0-16,2-4 0 0,-2 1 48 0,2-7 0 0,-2-2 0 0,2-1 0 16,0 4 160-16,-3-1 32 0,1-1 16 0,2-3 0 15,0-2 80-15,1-2 16 0,-1-2 0 0,2-2 0 16,1-2-240-16,-1-2-32 0,2-2-16 0,0-2 0 15,0 0-272-15,-1-3-256 0,1 0 64 0,0-4 0 32,0 2-560-32,1-2-96 0,-1 0-32 0,2-1 0 15,-2 0-1184-15,0-2-240 0</inkml:trace>
  <inkml:trace contextRef="#ctx0" brushRef="#br0" timeOffset="164925.82">11019 11010 27647 0,'-34'31'2448'0,"-3"11"-1952"0,-2 12-496 0,-1 8 0 0,1 12 240 0,5-12-48 0,13-17-16 0,8-17 0 0,3-5 80 0,-1 10 32 0,-8 22 0 0,-7 28 0 0,-7 21 64 0,1 4 16 0,3-11 0 0,8-16 0 16,7-18-48-16,4-13-16 0,4-12 0 0,6-38 0 16,-4 57-304-16,4-57 0 0,0 0 0 0,12 50 0 31,-12-50-1168-31,0 0-192 0,0 0-48 0,0 0-7104 0,60 17-1440 0</inkml:trace>
  <inkml:trace contextRef="#ctx0" brushRef="#br0" timeOffset="165255.82">10262 11824 34095 0,'-35'-7'1504'0,"11"5"320"0,2 5-1456 0,5 4-368 15,6 3 0-15,3 1 0 0,-4 5 128 0,-9 11-128 16,-11 18 128-16,-8 14-128 0,-1 8 256 0,10-1 0 16,10-7-16-16,12-9 0 0,9-9 368 0,0-41 80 15,29 61 16-15,-29-61 0 16,59 36-272-16,-59-36-48 0,85 14-16 0,-34-15 0 0,5-5-96 0,6-5-16 0,5-4 0 0,2-7 0 15,6-2-256-15,1-5 128 0,-3 0-128 0,1 0 0 16,2 0 0-16,2-2-176 0,1 2 0 0,-1-2 0 31,-2 0-448-31,-3-2-80 16,-2 2-32-16,-3-1 0 0,0-1-1536 0,2 2-304 0</inkml:trace>
  <inkml:trace contextRef="#ctx0" brushRef="#br0" timeOffset="168962.64">6431 14683 6447 0,'-4'-3'576'0,"-1"1"-576"0,4 0 0 0,1 2 0 16,0 2 864-16,-2-2 64 0,0-2 16 0,-3 1 0 0,0 1 160 0,1-2 48 16,-1 5 0-16,2 0 0 0,2 1-576 0,0 3-96 15,2 2-32-15,2 2 0 0,0 2-192 0,0 2-32 16,1 2-16-16,1 2 0 0,-5-19-208 0,0 0 0 15,17 67 128-15,-17-67-128 0,0 0 0 0,20 75 0 16,-20-75 0-16,0 0-160 0,17 72 160 0,-17-72 0 0,0 0 0 0,18 84 0 16,-18-84 0-16,0 0 0 0,16 79 0 0,-16-79-128 15,0 0 128-15,17 96 0 0,-17-96-144 0,13 76 144 16,-13-76 0-16,11 81 0 0,-11-81 0 0,10 76 0 16,-10-76 0-16,11 76 0 0,-11-76 0 0,7 75 0 15,-7-75 0-15,7 68 0 0,-7-68 0 0,7 75 128 16,-7-75-128-16,6 85 192 0,-6-85-192 0,6 89 192 0,-6-89-48 0,4 82 0 15,-4-82 0-15,3 77 0 16,-3-77-144-16,1 67 192 0,-1-67-192 0,4 56 192 0,-4-56 48 0,12 64 16 16,-12-64 0-16,0 0 0 0,22 77 880 0,-22-77 176 15,0 0 32-15,0 0 16 0,55 77-784 0,-55-77-176 16,0 0-16-16,57 41-16 16,-57-41-848-16,0 0-160 0,75 31-48 0,-48-24 0 0,2 1 688 0,2-2 256 15,3 0-16-15,2-2 0 0,0 0-64 0,2-3-16 16,3-1 0-16,2 0 0 0,1-1 48 0,1-2 16 15,3 0 0-15,1-1 0 0,3 1-96 0,4-1 0 0,4 0-128 16,4 1 192-16,2-1-192 0,2-3 176 0,6 0-176 0,2-2 160 16,3-1-160-16,3 0-176 0,4 2 48 0,2-2 0 15,6 2-192-15,0-1-48 0,-4 1 0 0,5-1 0 16,3 2 64-16,4 0 16 0,0 0 0 0,-2 1 0 16,-1 1 288-16,6 0-128 15,3 1 128-15,1 0 0 0,-4 1 0 0,2-1 0 0,0-2 0 0,-1 1 0 16,-5 2 320-16,0-1 128 0,2-2 32 0,-2 0 0 15,-5 1 128-15,-6-1 32 0,-4 3 0 0,-1 0 0 0,4-1 32 0,-1 3 16 16,-2-1 0-16,-1 1 0 0,-1 2-176 0,-3 1-16 16,-2-1-16-16,-3-1 0 0,-2 0 608 0,-1-1 128 15,-1 2 32-15,-2 0 0 16,-3 1-1744-16,-3-1-336 0,-5 1-80 0,-4-1-16 0,-1 1 928 0,-2-1 0 16,-1 0 0-16,-4 1 128 0,-3-1-128 0,-6 1 0 15,-3-1 128-15,-5-1-128 0,-3 0 0 0,-3-1 144 16,-2-2-144-16,-5 0 0 0,-1-1 256 0,-4-2-48 31,0 0-16-31,-5-1 0 0,0-3 368 0,-3 1 64 16,0-6 16-16,-1-2 0 0,0-7 320 0,-2-4 80 15,2-4 16-15,-3-4 0 0,2 0-336 0,-2-4-64 16,-2-5-16-16,-2-2 0 0,0-2-320 0,-1 2-80 0,0 2-16 0,1-2 0 16,-2 2-32-16,2-10 0 0,-1-10 0 0,0-4 0 15,-2 1 0-15,0 2-16 0,0-1 0 0,-1 9 0 16,4 9 48-16,-1-3 16 0,-1-6 0 0,0 3 0 15,1 2-32-15,0 8 0 0,3 7 0 0,0 4 0 16,1 6-208-16,1 4 0 0,1 3 0 0,1 4 0 16,2 4-400-16,0 3-128 15,0 3-32-15,-1 3-12432 0,0 2-2480 0</inkml:trace>
  <inkml:trace contextRef="#ctx0" brushRef="#br0" timeOffset="175212.14">4394 13721 4607 0,'-2'-3'400'0,"1"0"-400"0,0 1 0 0,-1 0 0 16,1 1 992-16,-2-3 112 0,-1-4 32 0,-5-4 0 16,-2-5 720-16,-6-4 160 0,0-3 32 0,-1-2 0 15,-1 1 128-15,1-2 48 0,-2-3 0 0,0-1 0 16,3 4-304-16,0-4-48 0,-1-3-16 0,-3-4 0 16,1 0-544-16,-3 1-112 0,-1-2-32 0,-2-1 0 15,-4 1-592-15,-1-1-112 0,-2 3-16 0,1 3-16 0,1 3-304 0,-6 0-128 16,-4-1 0-16,-6 2 128 0,1 2-128 0,-1 5 0 15,-1 5 0-15,-5 1 0 0,-15 3 0 0,-6 7 0 16,-1 7 0-16,-1 8 0 0,0 9 0 0,-6 11 0 16,-8 11-160-16,-8 13 160 0,-4 10-192 0,-2 9 48 15,2 5 16-15,9 0 0 0,17-9-48 0,-4 10 0 16,-1 11 0-16,4 8 0 0,8 3 176 0,8 1 0 16,8 3 0-16,5 6-128 0,8 4 128 0,8 2 0 0,8-1-144 0,7-4 144 15,7-10 0-15,10 1 0 0,11 1 0 0,10-11 0 16,6-9-128-16,7-7 128 0,4-6 0 0,7-5 0 15,0-5 0-15,9-6 0 0,7-4 128 0,5-5-128 16,5-5 160-16,5-8-160 0,5-7 192 0,-1-5-192 16,-3-5 320-16,3-4-64 0,3-3 0 0,1-4 0 15,-4-5 128-15,1-5 32 0,-4-4 0 0,3-5 0 16,0-3 144-16,-2-3 16 0,-5 0 16 0,-4-4 0 16,-5 2-160-16,-6-1-48 0,-2-2 0 0,-6-1 0 15,-2-5-128-15,0-6-16 0,3-11-16 0,-2-3 0 0,-5-1 112 0,-4-3 32 16,-4-2 0-16,-3-2 0 0,-4 1 48 0,-6 5 16 15,-2 4 0-15,-2-7 0 0,0-9-112 0,-6 0 0 16,0 2-16-16,-8 1 0 0,-3 3-32 0,-6 1 0 16,-6 3 0-16,-2 8 0 0,1 5 32 0,-6-6 0 15,-7-5 0-15,-4-6 0 0,-3 1-48 0,-4 0 0 16,-2 1 0-16,0 4 0 0,0 5-80 0,2 4-32 16,0 2 0-16,1 3 0 0,1 3-144 0,-2-2 0 15,-2 2 144-15,3 4-144 0,3 6 0 0,2 3 0 0,5 5 0 0,2 6 0 31,6 2-496-31,4 8-64 0,4 3-16 0,3 5-13824 16,4 6-2784-16</inkml:trace>
  <inkml:trace contextRef="#ctx0" brushRef="#br0" timeOffset="183650.87">24274 12395 12895 0,'-6'-9'1152'0,"1"2"-928"0,2 3-224 0,1 2 0 0,1-1 960 0,-2-1 160 15,-3-3 32-15,-2-7 0 0,-3-3 256 0,-1-4 64 0,1 1 16 0,3 0 0 0,1 1-560 0,-1 0-112 16,4 2-32-16,0-1 0 0,1 0-320 0,0-2-64 15,0 1-16-15,-1 0 0 0,1-1 16 0,-1 0 0 16,-1-1 0-16,-3 0 0 0,0-2 320 0,0 0 64 16,-1-1 16-16,-1 0 0 0,0 2 128 0,-1-2 32 0,1 0 0 15,0 0 0-15,-1-2-256 0,0 1-64 0,-1-2 0 0,0 0 0 32,0 2-128-32,1-2-48 0,-2-1 0 0,1 1 0 15,-1 0-112-15,-1 2-32 0,0-1 0 0,-2 1 0 16,1-1-64-16,-2-1-32 0,-2 2 0 0,-1-2 0 15,1 0-80-15,-3-1-16 0,1 1 0 0,-1 0 0 16,-2-1-128-16,0 0 128 0,-2 1-128 0,2 0 128 0,2 5-128 0,-5-4 0 16,-4-2 144-16,-2-2-144 0,-2 1 128 0,0-1-128 15,-2 0 128-15,-1 2-128 0,1 0 128 0,0 1-128 16,-1-1 128-16,0-1-128 0,-2 3 128 0,1-4-128 16,-1 3 128-16,-2-1-128 0,1 2 0 0,-4 1 144 15,-2-1-144-15,0 4 0 0,2-1 128 0,-4 1-128 16,-3-2 0-16,-4 1 0 0,1 2 0 0,0 0 0 15,3 1 0-15,-2-1 0 0,1 0 0 0,-4-2 0 16,2-1 0-16,-3 3 0 0,2 0 0 0,-4 1 0 16,0 1 0-16,-3 1 0 0,1-3 0 0,-1 1 0 15,1 0 0-15,-3 2 0 0,-2 2 0 0,-5 1 0 0,-1-1 0 0,-2 1 0 16,3 1 0-16,3 1 0 0,6 3 0 0,-6-1 0 16,-7-1-128-16,-5-2 128 0,1 3 0 0,2 0-144 15,5 1 144-15,-1 1 0 0,4 1 0 0,0 1 0 16,3 1 0-16,-6 2 0 0,0 2 0 0,-2 1 0 15,5 2 0-15,-1 2 0 0,2 2 0 0,2 0 0 16,7 2 0-16,-4 2 0 0,-4 3 0 0,0 3 0 16,1-1 0-16,2 3 0 0,2 0 0 0,3 2 0 15,2 1 0-15,-2 1 0 0,1 2 0 0,-2 2-128 0,2 2 128 16,1 1 0-16,2 4 0 0,-1 0 0 0,1-1 0 0,2 0 0 16,3-3 0-16,-4 5 0 0,0 4 0 0,-3 2 0 15,0 4 0-15,2 0 0 0,0 0 0 0,4 2 0 16,0 0 0-16,2 2 0 0,4 1 0 0,2-2 0 15,2-2 0-15,-1 0 0 0,4 3 0 0,-2 4 0 16,-2 6 0-16,2 3 0 0,3 1 0 0,-1 2 0 16,2 2 0-16,0 0-128 0,3-1 128 0,0-4 0 15,6-6 0-15,-1 4 0 0,-5 8 0 0,0 4 0 16,-2 0 0-16,4 0 0 0,-1-3 0 0,2-2 0 0,0-1 0 0,0 4 0 16,0 4 0-16,-1 1 0 15,2 4 0-15,0-4-128 0,2-1 128 0,1-3 0 0,0 0 0 0,2-1 0 16,1-3 0-16,-1 3 0 0,0 1 0 0,0 1 0 15,0-3 0-15,1 0 0 0,0 1 0 0,0-3-128 16,4-6 128-16,-3 7 0 0,2 8 0 0,-2-1 0 16,2-2 0-16,1-3 0 0,1-2 0 0,2-1 0 15,3-1 0-15,-1 5 0 0,3 3 0 0,-1-1 0 16,3-1 0-16,0-2 0 0,0 0 0 0,2-2 0 16,-1-5 0-16,1 5 0 0,2 5 0 0,-1 1 0 15,2 0 0-15,0-3 0 0,1-2 0 0,1-1-128 0,0 1 128 0,3-3 0 16,0 1 0-16,3 0 0 0,4 0 0 0,0 0-128 15,2 0 128-15,1-5 0 0,0-5 0 0,1 1-128 16,3 2 128-16,3 4 0 0,4 3-128 0,2 0 128 16,1-4-128-16,1-1 128 0,1-5 0 0,1 0-128 15,1 3 128-15,0-2 0 0,2 1-128 0,2 1 128 16,5 4-128-16,0 0 128 0,4 3 0 0,0-7-160 16,1 0 160-16,2-5 0 0,0 1-192 0,4-2 192 15,1-1-192-15,3 0 192 0,5 1-224 0,1-1 64 0,4-3 16 0,0 0 0 16,3 0 16-16,-1-2 0 0,-1-3 0 0,1-3 0 15,-2-2 128-15,3 0-160 16,3 3 160-16,4 2-160 0,4-1 160 0,2-1 0 0,-2-2 0 0,3-2-128 16,3-3 128-16,1-3-128 0,4 0 128 0,-1-1-128 15,-2-3 128-15,0-3 0 0,-2-4 0 0,5-1-128 16,7 1 128-16,0 1 0 0,-1 0-144 0,-2-4 144 16,-2-1 0-16,5-3 0 0,7 2 0 0,-1-1 0 15,-4-1 128-15,-1-4 0 0,-5-2 0 0,6-3 0 16,9-1 0-16,-1-3-128 0,-2-2 192 0,0-2-64 0,-1-3 48 15,5-2 0-15,6 0 0 0,-3-4 0 0,-3-1 0 0,1-3 0 16,3-3 0-16,0 2 0 0,2 1-48 0,-6-3 0 16,-4-3 0-16,-1-1 0 0,3-1-128 0,-3-2 0 15,-2 2 0-15,-4-4 128 0,-3-3-128 0,-3-3 0 16,0-2 0-16,-5-3 0 0,0-1 0 0,-11-1 128 31,-11 4-128-31,6-9 0 0,4-8 192 0,2-3-64 0,-5 2 0 0,-3-2 0 0,-1 0 64 0,-4-6 0 16,-5-1 0-16,-2-3 0 0,-4-2 0 0,0-4 16 31,1-2 0-31,-1 0 0 0,-5 6-16 0,2-6 0 0,-1-4 0 0,1-5 0 16,-2-3 16-16,-3-1 0 0,-1 2 0 0,-1-2 0 15,-3 1 16-15,1-4 0 0,1-4 0 0,-1 0 0 16,-1 3-64-16,-1-3-16 0,-4 5 0 0,-1-5 0 16,-1-4 0-16,-2-2 0 0,-1 5 0 0,-3-2 0 15,-3 0 16-15,-4-3 0 0,-3-1 0 0,-5 1 0 16,-2 2-32-16,-3 1 0 0,-3 2 0 0,-1-5 0 15,-1-4-128-15,-3 0 128 0,-2 3-128 0,-2-4 128 16,-1-4-128-16,-4 4 0 0,-1 4 144 0,-3 1-144 16,-2 5 160-16,-6-6-32 0,-1-3-128 0,-4 0 192 0,-1 4-192 15,-3 2 128-15,0 2-128 0,-4-2 0 0,0-3 0 0,0 0 0 16,-2 2 0-16,-1 1 0 16,0 1-496-16,-4-3 16 0,-2 1 0 0,-3-5 0 15,-4-2-464-15,-3-6-80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8:19:47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18652 11811 11055 0,'0'0'976'0,"0"1"-784"0,0 1-192 0,-2-1 0 0,2 2 336 0,0 0 32 0,-1 3 0 0,-1 3 0 16,-1 7 944-16,1 2 192 0,-1 5 32 0,0 0 16 16,0 1-160-16,2 0-48 0,-2 2 0 0,2 1 0 15,-1 0-176-15,2 1-32 0,-1-1-16 0,1-1 0 16,0 1-96-16,0-1 0 0,0-2-16 0,0 2 0 16,0-2-240-16,0-3-64 0,0-1 0 0,0-2 0 15,-2 1 0-15,2 0-16 0,0 0 0 0,0-2 0 16,0 0-160-16,0-2-16 0,0 1-16 0,2-2 0 15,-2-2-224-15,0 0-32 0,0-2-16 0,1-2 0 16,-1-1-224-16,2 0 0 0,-1-1 128 0,0 0-128 0,1-2 0 0,-2 0 0 16,1-1-144-16,-1 1 144 15,0-1-720-15,0 0-48 0,-1 0-16 16,-2-1-9968-16,2 0-2000 0</inkml:trace>
  <inkml:trace contextRef="#ctx0" brushRef="#br0" timeOffset="459.82">18300 12298 10127 0,'-3'0'448'16,"2"0"96"-16,1 2-544 0,0-1 0 0,1 2 0 0,0-1 0 15,1 0 528-15,2 4 0 0,2 4 0 0,-6-10 0 0,0 0 1488 0,31 48 288 16,-31-48 64-16,24 38 16 0,-24-38-208 0,28 41-32 16,-28-41-16-16,0 0 0 15,44 55-656-15,-44-55-128 0,0 0-16 0,42 44-16 0,-42-44-432 0,0 0-96 16,0 0-16-16,45 42 0 0,-45-42-192 0,0 0-64 16,0 0 0-16,0 0 0 0,0 0-112 0,53 37-16 15,-48-34-16-15,1 0 0 0,-2 0-64 0,-1-2-16 16,0 0 0-16,0-1 0 0,-2-1-16 0,2-2 0 15,1-1 0-15,0-2 0 0,1 1 48 0,-1-5 0 16,3-2 0-16,0 0 0 0,1-4 0 0,1-1 16 16,-1 0 0-16,2-1 0 15,0-2-32-15,0-1-16 0,-1 1 0 0,-1 0 0 16,1 1 0-16,0-1 0 0,0-1 0 0,-1-1 0 16,1 3-96-16,-1-4 0 0,2 2-16 0,0 1 0 15,-1 0-176-15,-1 3 160 0,-1 2-160 0,0 1 160 0,-1 1-160 16,-2 2 0-16,-1-1 0 0,0 4 0 0,-2-1 0 0,1 4 0 15,-2-1 0-15,0 2 0 16,-2 1-416-16,2 0-64 0,-3 3-16 0,2 0 0 0,-2 2-640 0,-1 0-128 0</inkml:trace>
  <inkml:trace contextRef="#ctx0" brushRef="#br0" timeOffset="3971.6">23165 3876 17503 0,'-1'-9'1552'0,"-1"1"-1232"0,2 2-320 0,0 2 0 0,0 1 640 0,0-6 80 0,0-6 16 0,-1-8 0 0,-1-5 2080 0,2-2 400 16,0 5 96-16,0 5 16 0,2 6-960 0,-2 6-192 15,1 3-48-15,-1 7 0 0,0 3-1168 0,0 10-224 16,2 7-48-16,0 8-16 0,0 4-208 0,-1 5-32 15,1 9-16-15,-4 9 0 16,1 8-32-16,-3 4-16 0,1-7 0 0,-3 3 0 16,0 6-160-16,-1 2-16 0,0 4-16 0,0-4 0 0,3-1-176 0,-2-8 0 15,3-11 0-15,-1-5 128 0,3-7-128 0,-1-1 0 16,0-2 0-16,0-4 0 0,-1-7 0 0,1-2 0 16,0-1 144-16,-1-3-144 0,0-1 208 0,1-4-16 0,0-4-16 0,-1-3 0 15,2 1 0-15,-2-6 0 0,2 0 0 0,1-2 0 16,-2-1-176-16,1-2 0 0,-2-2 0 0,2-3 0 31,-1-1-400-31,1-1-176 0,1-4-16 0,-2 0-19824 0</inkml:trace>
  <inkml:trace contextRef="#ctx0" brushRef="#br0" timeOffset="4276.87">23563 3634 22111 0,'3'-3'976'0,"0"2"208"0,0 1-944 0,0 1-240 15,-2 3 0-15,-1 1 0 0,0 2 2368 0,0 5 416 16,1 11 96-16,1 11 0 0,-1 11-304 0,-2 12-64 16,-1 9-16-16,0 6 0 15,-3 3-1632-15,3 0-336 0,-1-4-64 0,1 1-16 16,1 1-192-16,-1 0-64 0,4-3 0 0,-2-7 0 0,3-6-32 0,0-9-16 0,-2-4 0 0,-1-8 0 31,1-2 176-31,-1-1 16 0,-1 1 16 0,0-3 0 16,-2 1 32-16,0-4 0 0,-1-2 0 0,1-3 0 15,3-23-64-15,-6 36-16 0,6-36 0 0,-4 29 0 16,1-20-128-16,3-9-32 0,-4 15 0 0,2-11 0 16,1-3-144-16,-2 1 0 0,2-2 0 0,-1-3 0 15,1-1-784-15,0-2-48 0,1-1 0 0,-2-3-19856 16</inkml:trace>
  <inkml:trace contextRef="#ctx0" brushRef="#br0" timeOffset="5505.06">26920 3618 13823 0,'1'0'1216'0,"1"-1"-960"0,-1 1-256 0,0 0 0 0,1 1 448 0,1-1 32 0,-3 0 16 0,0 0 0 15,0 0 2240-15,0 0 448 0,19 58 80 0,-19-58 32 0,5 57-464 0,-4-23-80 16,-2 7-32-16,-1 7 0 0,-1 8-1408 0,-1 2-288 16,0 2-48-16,0-4-16 0,-1-1-496 0,1-1-96 15,-1-3-32-15,-1-3 0 0,2-2-128 0,2-5-16 16,1-4-16-16,-1-3 0 0,2 1-16 0,0-4 0 15,0-31 0-15,2 57 0 0,-2-57-16 0,0 47 0 16,0-47 0-16,0 36 0 0,0-36-144 0,0 0 160 16,5 38-160-16,-5-38 160 0,0 0-160 0,0 0 0 15,0 0 0-15,0 0 0 0,0 0-256 0,0 0-48 0,0 0 0 16,0 0-18896-16</inkml:trace>
  <inkml:trace contextRef="#ctx0" brushRef="#br0" timeOffset="5813.35">27441 3384 28559 0,'-7'-4'1264'0,"6"2"272"0,-1 2-1232 0,1 2-304 16,2 1 0-16,-2 1 0 15,1-4 1344-15,0 0 192 0,-2 46 64 0,-1-10 0 0,2 8 512 0,-2 5 96 16,0 2 32-16,1 5 0 0,-1 14-1216 0,-2 9-256 15,1 4-32-15,-1 3-16 0,-1-1-304 0,0-3-64 16,1-3-16-16,-1-3 0 0,2-4-144 0,1-5-48 16,2-6 0-16,-1-8 0 0,-1-5 112 0,2-7 32 15,-1-4 0-15,1-6 0 0,1-31-16 0,-1 51 0 16,1-51 0-16,-2 51 0 0,2-51-80 0,2 41 0 16,-2-41-16-16,0 0 0 0,0 0-176 0,14 45 192 0,-14-45-192 15,0 0 192-15,0 0-192 0,0 0 0 0,0 0-160 0,0 0 160 47,0 0-896-47,31-14-96 0,-28 4-16 0,-3-4-19952 0</inkml:trace>
  <inkml:trace contextRef="#ctx0" brushRef="#br0" timeOffset="6452.49">24085 4186 13823 0,'1'-2'1216'0,"-1"0"-960"0,1 1-256 16,2-1 0-16,-1 1 1760 0,-1 1 304 0,2 1 64 0,1 1 16 0,-4-2 880 0,0 0 176 0,0 0 48 0,0 0 0 15,58 51-1104-15,-58-51-224 0,0 0-32 0,55 67-16 16,-55-67-1056-16,40 56-224 0,-40-56-32 0,45 62-16 16,-45-62-240-16,49 59-48 15,-49-59-16-15,48 54 0 0,-48-54-32 0,46 44 0 0,-46-44 0 0,0 0 0 16,65 50 48-16,-65-50 0 0,0 0 0 0,53 40 0 16,-53-40-32-16,0 0 0 0,0 0 0 0,55 44 0 15,-55-44-224-15,0 0 144 0,0 0-144 0,0 0 128 16,0 0-128-16,0 0 0 0,0 0 0 0,44 39 0 15,-44-37-240-15,-1-1-80 0,-1-1 0 0,-1 0-16 16,-1-1-816 0,0-2-144-16</inkml:trace>
  <inkml:trace contextRef="#ctx0" brushRef="#br0" timeOffset="6710.4">24609 4020 16575 0,'1'0'1472'0,"0"0"-1168"0,1 0-304 0,-2 1 0 16,0 2 1280-16,0 0 192 0,0 2 32 0,0 5 16 16,-3 4 2336-16,-1 8 480 0,-3 4 80 0,-2 4 32 15,-2 3-2608-15,-2 2-528 0,-4 6-96 0,-2 3-32 16,-5 4-656-16,-2 0-128 0,-1 0-16 0,-1-2-16 16,0-2-144-16,2-4-32 15,2-6 0-15,2-5 0 0,3-3 0 0,4-6-16 0,1-3 0 0,4-5 0 16,1 0-176-16,2-5 0 0,3-2 144 0,3-2-144 15,1-2 0-15,1-2-160 0,2 0 16 0,2-2 0 16,4-1-560-16,4-3-128 0</inkml:trace>
  <inkml:trace contextRef="#ctx0" brushRef="#br0" timeOffset="7101.88">25321 4458 2751 0,'-2'0'256'0,"2"0"-256"0,0 0 0 0,0-2 0 16,0 2 3952-16,0 0 736 0,0-1 160 0,3 1 16 15,0-2-1232-15,3 1-256 0,-6 1-48 0,0 0-16 16,0 0-928-16,40-8-176 16,-40 8-32-16,0 0-16 0,0 0-1216 0,57-5-240 15,-57 5-64-15,0 0 0 0,0 0-176 0,65-3-32 0,-65 3-16 0,0 0 0 16,49-2-96-16,-49 2 0 0,0 0-16 0,0 0 0 0,60 1-160 0,-60-1-16 15,0 0-128-15,0 0 192 16,0 0-192-16,59 4 0 16,-59-4 0-16,0 0 0 0,0 0 0 0,0 0-320 0,0 0 64 0,0 0-13056 31,0 0-2592-31</inkml:trace>
  <inkml:trace contextRef="#ctx0" brushRef="#br0" timeOffset="7690.37">25983 4154 19343 0,'2'-6'848'0,"-2"3"192"0,1 2-832 0,-1 0-208 16,0-1 0-16,0 1 0 0,-1 1 3024 0,1 0 560 15,0-2 128-15,0 4 0 0,0 2-1040 0,0 2-224 16,0 2-32-16,0 3-16 0,0 1-1664 0,0-12-336 16,0 0-64-16,5 45-16 0,-5-45-112 0,0 0-16 15,16 49-16-15,-16-49 0 0,0 0-176 0,0 0 0 16,35 47 0-16,-35-47 128 0,0 0-128 0,0 0 0 15,0 0 144-15,64 23-144 0,-64-23 976 0,0 0 128 16,39-12 32-16,-26 4 0 16,-2-1-1536-16,-1-1-304 0,1-2-64 0,-1-1-16 0,0-1 912 0,0 0 192 0,-3 0 48 0,0-2 0 15,0 3 64-15,-3-1 16 16,2 0 0-16,-3-1 0 0,0-1 32 0,0 2 16 16,-3 0 0-16,1 1 0 0,-1 3-48 0,0 2 0 0,-1 4 0 0,-1 1 0 15,2 1-48-15,-1 4-16 0,1 1 0 0,0 4 0 16,1 2-192-16,-1-9-64 0,0 0 0 0,10 54 0 15,-10-54-128-15,9 48 0 0,-4-11 144 0,2 7-144 16,0 5 0-16,0 6 0 0,2 3 0 0,-2 0 0 0,0-1 0 0,-1-5 0 16,-1-5 0-16,0-7 0 15,0-3 0-15,-5-37-128 0,10 64 128 0,-10-64-128 0,4 55 128 0,-4-55 0 16,2 41 0-16,-2-41 0 0,-3 38 0 0,0-20 0 16,0-1 0-16,-1-1 0 0,0-2 144 0,0-4-144 15,-1-3 192-15,1-1-192 0,1-5 0 0,0-1 0 16,1-1 0-16,-1-2 0 15,0-4-864-15,-3-5-128 0,2 3-32 0,-2-3-21520 0</inkml:trace>
  <inkml:trace contextRef="#ctx0" brushRef="#br0" timeOffset="8966.2">27796 4879 4607 0,'-2'0'400'0,"2"0"-400"0,0 0 0 0,2 0 0 0,-2 1 960 0,0-1 96 0,0 0 32 0,1 0 0 0,-1 0 1392 0,0 0 272 16,1 1 64-16,1-2 16 15,1 0-336-15,-1-1-80 0,4-1-16 0,1 1 0 0,0-3-336 0,2 0-64 16,-1 0-16-16,2-2 0 0,1 0-448 0,2-3-80 15,0 2-32-15,0-2 0 16,-1-1-656-16,0 1-128 0,-1-1-16 0,-1-1-16 0,-2 1-160 0,2 0-48 16,-1-2 0-16,-1 0 0 15,-1 2-16-15,0 0-16 0,-1-1 0 0,-1 2 0 0,0 2-64 0,-1 0-16 16,-1 0 0-16,0 1 0 16,-2 2-80-16,0 0-16 0,-1 3 0 0,2 0 0 0,-2 1-32 0,0 1-16 0,0 1 0 15,0 1 0 1,1 2-144-16,-1 2 192 0,0 2-192 0,0 2 192 0,0 3-192 15,0 1 0-15,0 1 0 0,-1 4 0 16,1 0 0-16,-2 1 0 0,2 3 0 0,-1-2 0 0,1-1 0 0,0-2 0 0,-1 2 0 0,1 1 0 16,1 0 0-16,-1 2 0 15,1 0 0-15,2-2 0 16,-1-1 0-16,-1-2 0 0,-1-18 0 0,4 32 0 0,-4-32 0 0,5 29 0 0,-5-29 0 16,0 0 0-16,5 36 0 0,-5-27 0 15,3-4 0-15,-3 1 0 0,0-2 0 0,0-1 0 0,0 0 0 0,0-2 0 16,0 1 0-16,0-2 0 0,0 0 0 0,0 0 0 15,-1-2-272-15,1 1-96 0,0-2-16 0,0 0 0 16,0 1-512-16,0-1-128 0,-2-2 0 0,1 1-18304 31</inkml:trace>
  <inkml:trace contextRef="#ctx0" brushRef="#br0" timeOffset="9230.25">27834 5189 16575 0,'0'0'1472'0,"0"0"-1168"0,1 0-304 0,2 0 0 0,-2 0 2368 0,2 0 400 0,3 0 96 0,4 0 16 15,-10 0 832-15,0 0 160 0,53-1 32 0,-53 1 16 16,0 0-2352-16,63-6-480 0,-63 6-80 0,0 0-32 16,67-8-144-16,-67 8-48 0,46-7 0 0,-46 7 0 15,0 0-128-15,59-13-16 0,-59 13-16 0,0 0 0 16,54-13-192-16,-54 13-48 0,0 0 0 0,0 0 0 15,55-7-192-15,-55 7-64 0,0 0 0 0,0 0 0 16,0 0-128-16,0 0 0 0,45-8 0 0,-42 5 0 16,-2 0-704-16,1 0-80 0,-2 2-16 0,-2-2-13936 15,-1 2-2800-15</inkml:trace>
  <inkml:trace contextRef="#ctx0" brushRef="#br0" timeOffset="11319.28">20588 5509 4607 0,'0'-7'400'0,"0"4"-400"0,0 1 0 0,0 0 0 0,0 0 2112 0,2 2 320 0,-2 0 80 0,1-1 16 0,1 1-896 0,-1-2-176 15,0 2-48-15,1-1 0 0,-1 1 688 0,1 1 128 16,-1-1 16-16,0 5 16 0,-1 0-640 0,0 2-128 16,0 5-16-16,0 0-16 0,-1 7-176 0,0 0-16 15,1 4-16-15,-2 4 0 16,2 4-352-16,-1 3-80 0,1 3-16 0,1-1 0 0,-1 1-352 0,0 0-64 15,2-3 0-15,-1 1-16 0,2 0-160 0,-2-1-16 0,-1-34-16 0,4 60 0 16,-4-60-48-16,5 55 0 16,-5-55 0-16,3 46 0 0,-3-46 48 0,2 41 0 0,-2-24 0 15,0-1 0-15,-1-1 16 0,1-2 16 16,-1-2 0-16,-1-1 0 0,1-1-16 0,-2-2-16 16,1 0 0-16,0-1 0 0,0-2-176 0,1-1 192 0,-1 1-192 0,0-1 192 15,0-1-192-15,1 1 0 0,-1-1 0 0,1-1 0 16,0 1-208-16,-1-2-80 15,1 0-16-15,-1 0 0 16,2 0-592-16,-1-2-128 0,2-1-32 0,1-1-17088 0</inkml:trace>
  <inkml:trace contextRef="#ctx0" brushRef="#br0" timeOffset="11871.75">20899 5773 16575 0,'1'0'1472'0,"1"-1"-1168"0,-1 1-304 0,1 0 0 0,1 1 2000 0,-1 0 352 16,4 2 64-16,2 1 16 0,-8-4 128 0,0 0 16 16,0 0 16-16,71 53 0 0,-71-53-1056 0,0 0-192 0,62 58-64 0,-62-58 0 15,0 0-544-15,64 63-112 0,-64-63-32 0,0 0 0 16,58 60-208-16,-58-60-64 0,0 0 0 0,51 55 0 16,-51-55 32-16,0 0 0 0,48 53 0 0,-48-53 0 15,0 0-32-15,0 0-16 0,43 55 0 0,-43-55 0 16,0 0-32-16,0 0 0 0,0 0 0 0,0 0 0 15,0 0-80-15,40 51 0 0,-39-49-16 0,1-1 0 16,-2 0-176-16,0-1 192 0,0 0-192 0,-2-1 192 16,0 0-192-16,-1-2-192 0,0 0 32 0,-1 0 16 31,-1 0-624-31,1-2-112 0,-1 0-16 0,-1-2-18816 0</inkml:trace>
  <inkml:trace contextRef="#ctx0" brushRef="#br0" timeOffset="12118.03">21231 5630 24879 0,'-3'-1'1088'0,"2"1"256"0,1 0-1088 0,-2 0-256 16,1 1 0-16,0 1 0 0,-1 2 2288 0,-1 2 400 0,-1 5 64 0,-3 6 32 16,-3 7-672-16,-3 4-128 0,-2 5-16 0,-1 0-16 15,-1 4-1120-15,0 0-240 16,-1 1-32-16,1 2-16 0,0 2-224 0,3-2-64 15,1-2 0-15,2-4 0 0,1 0-128 0,2-5-128 16,1-2 192-16,1-4-192 0,0-2 144 0,2-4-144 0,1-2 0 0,0-2 144 16,2-3-144-16,1 0 0 0,1-2 0 0,-1-2 0 15,3 0-768-15,0-2-48 16,0 0 0-16,1-3-18448 0</inkml:trace>
  <inkml:trace contextRef="#ctx0" brushRef="#br0" timeOffset="13756.32">21579 6217 8287 0,'0'0'736'0,"0"1"-592"0,1-1-144 0,0 0 0 0,1 0 1232 0,-1 0 224 0,2 0 32 0,1 1 16 0,2-1 1824 0,2-1 384 15,2 0 64-15,0-2 0 0,1-2-1088 0,1 0-240 16,-1-2-32-16,0 0-16 0,1-2-1008 0,-1-1-208 15,-1 0-32-15,0-1-16 0,-3 1-560 0,0-1-128 16,-1 1 0-16,-1-3-16 0,-1 2-176 0,2 1-16 16,-3 0-16-16,1 2 0 0,-2 1-32 0,-1 1 0 15,0 0 0-15,1 2 0 0,-2 3-16 0,0-1-16 16,-2 1 0-16,1 1 0 0,1 3-32 0,-3 4-128 16,2 1 192-16,-2 4-64 0,1 2-128 0,0 3 0 15,2 2 0-15,-2 1 0 0,1 1 0 0,-1 1 0 0,2-5 0 0,0 2 0 16,0 0 0-16,0 1 0 0,2-2-176 0,-2-1 176 15,1-2 0-15,-1-2-128 0,2-2 128 0,-2-1 0 16,1-1 0-16,-1-2 0 0,1-3 0 0,-1 0 0 16,2-1 0-16,-2-1 0 0,1 0 0 0,1-2 0 15,-1 2-192-15,1-2 64 0,-1-2 0 0,-1 2 0 16,0-1-256-16,0 1-32 0,-1-1-16 16,-2 1-12112-16,0-2-2432 0</inkml:trace>
  <inkml:trace contextRef="#ctx0" brushRef="#br0" timeOffset="14017.02">21518 6464 23039 0,'8'-6'1024'0,"-2"2"192"0,1 0-960 0,-1 1-256 16,-1 0 0-16,0 2 0 0,0-2 2624 0,5-1 464 0,8-5 112 0,6-1 0 15,6-1-992-15,-2 1-208 0,-1 1-32 0,-27 9-16 16,51-12-1184-16,-51 12-256 0,44-7-32 0,-44 7-16 15,0 0-160-15,54-6-48 16,-54 6 0-16,0 0 0 0,0 0-128 0,55-3-128 0,-45 3 144 0,-2 0-144 16,0 0 0-16,-3 0 0 15,0 0 0-15,-2 2 0 0,1-2-192 0,-1 1-144 16,-1-1-32-16,-1 0-12608 16,-1 0-2512-16</inkml:trace>
  <inkml:trace contextRef="#ctx0" brushRef="#br0" timeOffset="14337.5">22313 6055 23951 0,'7'0'2128'0,"-1"-1"-1696"0,-2 0-432 0,-1 1 0 15,0 1 1088-15,1-2 128 0,4-1 16 0,7-1 16 16,3 1 1664-16,-18 2 336 16,48-6 64-16,-48 6 16 0,52-4-2112 0,-52 4-432 15,45-3-80-15,-26 0 0 0,-19 3-352 0,0 0-64 16,48-3-16-16,-35 3 0 0,-2 0-272 0,-3 0 160 0,-1 0-160 0,-1 0 128 0,-2 2-128 0,-1-1 0 15,-2 0-192-15,-1 1 192 32,0-1-944-32,-1 1-64 0</inkml:trace>
  <inkml:trace contextRef="#ctx0" brushRef="#br0" timeOffset="17580.43">23124 5748 20271 0,'-1'-2'1792'0,"1"1"-1424"0,0-1-368 0,0 1 0 0,-2 1 944 0,2-2 112 16,-1 0 32-16,-1-3 0 0,-1 0 1904 0,1-1 384 0,2 2 80 0,0 1 0 15,0 0-1728-15,1 2-368 16,0 1-64-16,2 0-16 0,0 1-672 0,1 2-144 16,2 0-16-16,-2 4-16 0,0 0-96 0,1 3-16 0,-1 3 0 0,-1 1 0 15,1 1-64-15,-1 2-32 0,-2 2 0 0,2 0 0 32,0 1-224-32,0-3 144 0,0-3-144 0,-3-14 128 15,0 0-128-15,0 0 0 0,33 50 0 0,-33-50 0 16,0 0 0-16,0 0-192 0,0 0 64 0,71 14 128 15,-71-14-224-15,0 0 80 0,44-16 16 0,-30 6 0 0,0-1 128 16,-1-3 0-16,-2-2 0 0,-2 1 0 0,-4-2 192 0,1-1-16 16,-3 1-16-16,-2-2 0 0,1 2 112 0,-4-1 32 15,-1 0 0-15,-1 1 0 0,0-2 80 0,-2 1 0 16,-1-1 16-16,0 1 0 0,1 3-16 0,-1 0-16 16,3 4 0-16,0 3 0 0,0 2-16 0,1 2 0 15,-1 2 0-15,2 2 0 0,2 3-112 0,0 4-32 16,2 2 0-16,0 3 0 0,-2-12-208 0,0 0 0 15,20 61 128-15,-20-61-128 0,21 54 0 0,-21-54 0 0,23 65 0 0,-23-65 0 16,20 68-208-16,-20-68 64 0,15 70 16 0,-8-36 0 16,-2-1-32-16,-1 2 0 15,-3 0 0-15,-2 1 0 0,-3-4 160 0,-2-2 0 0,-2-2-144 0,-4-3 144 16,-1-2 0-16,-1-5 0 0,-1-1 0 16,-4-1 0-16,0-1 240 0,-3-2 16 0,1-1 0 0,3-5 0 15,0 0 96-15,2-3 32 0,2 0 0 0,1-2 0 16,2-1-256-16,2-2-128 0,2-2 160 0,0-2-160 15,4 1-304-15,1-3-144 0,2 0-48 0,4-3 0 32,2 0-864-32,3-1-176 0</inkml:trace>
  <inkml:trace contextRef="#ctx0" brushRef="#br0" timeOffset="17798.48">23631 6191 30399 0,'2'6'2704'0,"-1"-1"-2160"0,0-2-544 0,-1 0 0 0,2 1 1216 0,-2 3 144 15,0-7 32-15,5 34 0 0,-2-4 448 0,0 1 80 0,0-1 32 0,-3-30 0 16,6 48-1120-16,-6-48-208 0,7 35-48 0,-7-35-16 16,0 0-352-16,9 40-64 0,-9-40-16 0,0 0 0 31,0 0-496-31,0 0-96 0,0 0-32 0,0 0-18976 0</inkml:trace>
  <inkml:trace contextRef="#ctx0" brushRef="#br0" timeOffset="18274.12">23955 5318 16575 0,'0'-4'736'0,"0"2"160"0,0 1-720 0,0 0-176 0,0-1 0 0,0 2 0 16,0-1 1904-16,0 1 336 0,-2 0 80 0,2 0 16 0,0 0 1200 0,0 0 240 0,0 1 64 0,0 2 0 15,0 1-2304-15,0 2-464 16,0 4-96-16,0 1-16 0,2 3-272 0,-1 3-64 16,2 4-16-16,0 2 0 0,-1 4-32 0,1 7-16 0,2 5 0 0,-1 6 0 15,0 6-112-15,0 4 0 0,-1 3-16 0,0 2 0 16,1-2-176-16,-1-6-48 15,0-4 0-15,0-4 0 0,-1-3 16 0,1-2 0 0,2 2 0 0,-1-3 0 16,0-1 80-16,2-3 16 0,-6-34 0 0,10 55 0 0,-10-55-128 0,12 41 0 16,-12-41-16-16,0 0 0 0,0 0-176 15,0 0 128-15,21 47-128 16,-19-45 128-16,2-2-128 0,-4 2 0 0,0-5-192 0,0-1 192 16,-1-2-944-16,-1-2-64 0,-1-1-16 0,-1-2-20736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8:54:12.6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3T18:54:19.558"/>
    </inkml:context>
  </inkml:definitions>
  <inkml:trace contextRef="#ctx0" brushRef="#br0">17903 6195 11967 0,'-2'0'1072'0,"1"-1"-864"0,0 1-208 0,1-1 0 15,-2-1 992-15,1 1 160 0,-2-1 16 0,-1-1 16 0,-3-2 2016 0,0-1 384 16,1 1 96-16,-1-1 16 0,3 2-1008 16,-2-2-208-16,3 0-48 0,-2-1 0 15,0 3-1216-15,0-2-240 0,0 1-48 0,-2-2-16 0,0 0-464 0,0 0-80 16,-1 1-32-16,-1 2 0 0,-2-2-80 0,0 2 0 15,-5-1-16-15,-1 4 0 0,0 1 704 0,0 3 144 16,-1 1 16-16,-3 3 16 0,-2 3-848 0,-1 1-272 16,-3 4 160-16,-1 0-160 15,0 5-720-15,1 0-240 0,0-1-32 0,2 3-16 16,2 0 800-16,3 1 208 0,5 1 0 0,3-2 0 0,5 1 0 0,5-2-128 0,0 0 128 0,4-1 0 16,2 1 0-16,-4-21 0 0,18 43 0 0,-18-43-128 15,28 45 128-15,-28-45-160 0,0 0 160 0,48 49-160 16,-48-49 160-16,0 0 0 0,54 37-144 0,-54-37 144 15,0 0 0-15,0 0 0 0,81 27 0 0,-81-27 0 16,58 6 0-16,-58-6 0 0,0 0 128 0,76 0-128 16,-76 0 192-16,51-9-32 0,-51 9-16 0,49-14 0 15,-49 14 16-15,48-20 0 0,-27 6 0 0,-2 0 0 16,-2-2 64-16,-5 0 16 0,2-1 0 0,-4-2 0 16,0-1 208-16,-1-1 64 0,-4 1 0 0,-2 1 0 0,0-1 80 15,-3 2 32-15,-1 1 0 0,-2 1 0 0,-1 3-96 0,-2 1-16 16,-1 0 0-16,0 2 0 0,-3 1-160 0,0 0-32 15,2 2-16-15,-1 1 0 0,1 1-176 0,-1-1-128 16,2 2 192-16,1 0-192 0,2-1-176 0,0 1-144 16,1 1-16-16,3 0-16 15,0-1-864 1,3 0-160-16,1 1-32 0,3 0-20272 0</inkml:trace>
  <inkml:trace contextRef="#ctx0" brushRef="#br0" timeOffset="777.83">19159 7238 12895 0,'1'-3'1152'0,"1"0"-928"0,-2 0-224 0,0 1 0 0,0-1 1248 0,0-1 208 0,0-3 32 0,0-8 16 16,0-2 1312-16,-3-5 272 15,0-1 48-15,-3-1 16 0,2 2-832 0,-3 2-160 0,1 3-48 0,-1 1 0 16,-1 4-832-16,-1 0-160 0,1 4-32 0,-2 1-16 16,-1 3-560-16,-1 1-96 0,0 3-32 0,-4 0 0 15,0 4-80-15,-2-1-32 16,0 2 0-16,-2 3 0 0,0 0-96 0,0 0-32 0,-2 4 0 0,-1 0 0 0,2 3-144 16,0 0 0-16,1 4 0 0,2 0 0 0,1 2 0 0,3 2 0 15,4-2 0-15,3 6 0 0,0 3 0 0,2 2 0 16,4 2-128-16,0 0 128 0,2 1-144 0,3-2 144 15,2-3-192-15,-6-30 192 0,20 52-224 0,-20-52 64 16,0 0 16-16,50 58 0 16,-50-58 144-16,0 0-160 0,71 34 160 0,-71-34-160 15,0 0 160-15,79 12 0 0,-79-12 0 0,0 0 0 16,71-5 176-16,-71 5-48 0,48-17 0 0,-24 4 0 16,-2-2 160-16,0-1 32 0,-3 0 0 0,-2-2 0 15,0 1 160-15,-1-1 32 0,-5-1 16 0,-1 1 0 16,-3 1 64-16,-3 2 16 0,-2-1 0 0,-4-1 0 15,0-1 16-15,-7-1 0 0,-2 0 0 0,-5 0 0 16,-1 4-64-16,0-1-16 0,-1 5 0 0,1-1 0 16,3 4-144-16,-2 1-16 0,-1 0-16 0,2 1 0 15,-1 1-240-15,2 0-128 0,1 1 128 0,2 0-128 16,1 1-448 0,2 0-144-16,2 2-48 0,2-1 0 0,3 1-864 0,5 0-176 0,4 1-48 15,-8 0-19600-15</inkml:trace>
  <inkml:trace contextRef="#ctx1" brushRef="#br0">20797 12111 0,'0'0'0,"0"0"16,0 0-16,-52-47 15,-2-10-15,19 11 16,10 13 0,25 33-16,0 0 15</inkml:trace>
  <inkml:trace contextRef="#ctx0" brushRef="#br0" timeOffset="7367.13">18180 5516 19343 0,'5'-9'1728'0,"-2"5"-1392"0,1 1-336 0,-2 0 0 0,-1 2 3104 0,1 0 544 0,-2-1 128 0,1 1 0 0,2-2-1280 0,0 0-272 16,0 0-48-16,-1 3-16 0,0 0-1104 0,-1 3-224 15,-1 3-32-15,2 4-16 0,-2 2-240 0,0 4-48 16,0 1-16-16,-2 3 0 0,4 2-208 0,-2 4-32 16,1 1-16-16,0-2 0 0,-1-25-32 0,8 48 0 15,-8-48 0-15,0 0 0 16,16 61 48-16,-16-61 0 0,0 0 0 0,0 0 0 16,24 52 0-16,-24-52 0 0,0 0 0 0,0 0 0 15,0 0-80-15,0 0-16 0,34 49 0 0,-29-46 0 0,-1 2-144 0,0-4 160 0,-1-1-160 0,-2-1 160 16,2-2-160-16,-1 0 0 0,-1-1 0 0,-1-1 0 15,1 0-192-15,-2-2-128 0,1 1-32 0,-3 0 0 16,2 1-608-16,-2-1-128 0,-3-1-32 0,1 0-19168 16</inkml:trace>
  <inkml:trace contextRef="#ctx0" brushRef="#br0" timeOffset="7970.77">18547 5643 11055 0,'3'-10'976'0,"-2"4"-784"0,2-1-192 0,-2 2 0 0,-1 0 2464 0,0 1 448 0,0 0 96 0,0-6 0 16,0-3 1008-16,-2-6 192 0,0-4 32 0,-2-4 16 16,0 0-2272-16,-2-1-448 0,0 3-80 0,-1 1-32 15,0 2 192-15,-1 3 48 0,-3 0 0 0,-2 2 0 16,-3 3-1808-16,-2 3-368 0,-5 2-64 0,-1 4 0 15,-3 1 576-15,1 2 240 0,-1 2-16 0,-3 2 0 0,-2 3-224 0,-4 4 0 16,5 1 0-16,-3 4 0 0,-1 4 0 0,-2 5 0 16,2 2 0-16,1 3 0 0,3 5 0 0,3 1 0 15,7-5 0-15,-1 7 0 0,3 2 0 0,2 4 0 16,3 5 128-16,2-1-128 0,5 1 0 0,4-3 0 0,5-7 0 16,2-2 0-16,-4-35-176 0,25 71 32 0,-25-71 0 0,40 60 0 15,-40-60 144-15,0 0-192 0,75 64 192 0,-75-64-192 16,78 30 192-16,-78-30 128 0,98 14-128 0,-42-11 176 15,1-6 80-15,-3-2 32 0,-7 1 0 0,-3-3 0 16,-4 0 128-16,-1-1 32 0,-1-4 0 0,0 0 0 16,0-5 64-16,-1-3 0 0,-5 0 16 0,-2-1 0 15,-3 1 224-15,-6-1 32 0,-3 3 16 0,-4-1 0 16,1-2 480-16,-7-3 80 0,-2 0 32 0,-5-1 0 16,-4-1-1120-16,-4-1-192 0,-4-1-80 0,-3 0 0 0,0 0 0 15,-3 1 0-15,1 3 0 0,-2-2 0 0,-1 1 0 0,0-2 0 16,-3-3 0-16,3 1 0 15,0 2-720-15,4 0-144 0,2 4-32 0,5 4 0 16,2 4-1088-16,3 4-208 0,2 1-48 0,1 6-20288 16</inkml:trace>
  <inkml:trace contextRef="#ctx0" brushRef="#br0" timeOffset="10360.64">19105 6597 11055 0,'0'0'976'0,"0"0"-784"0,0 0-192 0,0 0 0 0,0 0 704 0,1 0 112 15,-1 1 16-15,0-1 0 0,2 0 1264 0,-2 0 256 16,1-1 48-16,1 1 16 0,0 0 1232 0,0-2 240 15,-1 1 48-15,4-2 16 0,-1 2-3376 0,1-2-576 16,2-2-320-16,1 1 32 0,1-1 1152 0,1 0 224 16,0 0 64-16,3-1 0 0,1 0-528 0,2-1-112 15,-1 0 0-15,-2 0-16 0,0 3-176 0,1-2-16 16,0 2-16-16,0 1 0 0,0 2-96 0,0 1 0 16,-1 0-16-16,-2 3 0 0,-1 1-176 0,-1 3 160 0,-1 0-160 0,-4 3 160 15,1 0 688-15,-5 0 144 0,0 0 32 0,-2 1 0 31,-1 2-1712-31,-2-1-336 0,-1 2-64 0,-2 1 0 0,-2-1 800 0,-2 0 288 0,1 0-192 0,1-3 192 16,0 1-128-16,0-3 128 0,2 0 0 0,-1-1-144 16,2-1 144-16,2 0 0 0,0-1 0 0,4-2 128 15,0 1 0-15,2-3 16 0,3 3 0 0,1-4 0 16,0 1 48-16,2-2 16 0,2 0 0 0,2-3 0 0,3 1 32 0,-3-1 0 16,2-1 0-16,-2 1 0 0,1 3-16 0,-2-4 0 15,2 1 0-15,0 0 0 0,-2 1 16 0,1 0 0 16,0 1 0-16,0-1 0 0,-1 2-240 0,-1-1 176 15,-1 1-176-15,1 0 160 0,-2 1-160 0,0-1-224 16,-3 2 48-16,2-1 16 16,-1-1-672-16,0 0-144 0,-1 0-32 0,0 0-18800 0</inkml:trace>
  <inkml:trace contextRef="#ctx0" brushRef="#br0" timeOffset="10805.68">19683 6629 29487 0,'1'-14'1296'0,"1"5"288"0,0 1-1264 0,0 1-320 0,-1 1 0 0,-1 1 0 0,2-1 2224 0,-1-7 384 0,2-4 80 0,0-8 0 16,-2-2-1120-16,-4-1-224 0,-2 1-64 0,-4 0 0 16,-2 3-480-16,-3 0-96 0,-5 3-32 0,-2 0 0 15,-3 2-336-15,-3 2-64 0,-2 3-16 0,-5 3 0 16,-2 4-256-16,0 1 128 0,-5 5-128 0,-4 4 0 15,-2 2 0-15,-3 4 0 0,0 5 0 0,-1 4 0 16,3 5-240-16,4-1 48 0,3 4 16 0,9-4 0 0,5 2 176 0,5-1-128 16,6 3 128-16,3 0-128 0,3 4 128 0,4 3 0 15,5 2 0-15,2 3-128 0,5 3 128 0,-6-41 0 16,23 80 0-16,-23-80-128 16,39 81 128-16,-39-81-128 0,62 68 128 0,-62-68-128 0,71 45-16 0,-71-45 0 0,80 21 0 0,-80-21 0 15,99 4 144-15,-46-6 0 0,0-5 0 0,-1-2 0 16,1-1 0-16,-4-2 256 0,-4-4-48 0,-4-2 0 15,-4-2 304-15,-6-1 48 0,-4 1 16 0,-3 1 0 16,-3 0 96-16,-2 0 32 0,-2 1 0 0,-1-3 0 16,1-6 0-16,-1-3 0 0,-2-2 0 0,-4-2 0 15,-3-1 0-15,-4 2 0 16,-3 5 0-16,-4 0 0 16,-3 1 176-16,-5 0 32 0,-2 1 16 0,-1 4 0 0,-2 2-736 0,0 3-144 0,1 3-48 0,1 3 0 15,-1 1-720-15,2 6-144 0,0 2-32 0,1 4-16032 16,2 5-3216-16</inkml:trace>
  <inkml:trace contextRef="#ctx0" brushRef="#br0" timeOffset="23576.27">17699 6467 16575 0,'-4'-5'1472'0,"3"4"-1168"0,-1 0-304 0,2-2 0 0,0 0 544 0,0 1 48 15,2 1 16-15,-1-3 0 0,3 0 1408 0,1-2 288 16,0-1 48-16,2 1 16 0,0 1-320 0,2 2-48 16,-1 1-16-16,-8 2 0 0,0 0-528 0,0 0-112 15,0 0-32-15,0 0 0 16,67 26-544-16,-67-26-128 0,0 0 0 0,53 39-16 16,-53-39-336-16,0 0-64 0,60 50-16 0,-60-50 0 0,51 42-208 0,-51-42 176 15,49 41-176-15,-49-41 160 0,68 54-160 0,-68-54 0 16,80 68 0-16,-80-68 128 0,88 70-128 0,-88-70 0 0,92 71 0 0,-92-71 128 15,89 68-128-15,-89-68 0 0,80 62 144 0,-80-62-144 16,70 52 128-16,-70-52-128 0,72 57 160 0,-72-57-160 16,73 58 208-16,-73-58-48 0,66 52-16 0,-66-52 0 15,58 49 0-15,-58-49 0 0,51 41 0 0,-51-41 0 16,0 0 16-16,57 43 0 0,-57-43 0 0,0 0 0 0,0 0-32 0,0 0 0 16,0 0 0-16,35 39 0 0,-38-35-128 0,-2-2 0 15,-2 1 144-15,-5-2-144 0,-2 0-208 0,-4 1-112 16,-3-1-32-16,-3-1-12896 15,-3 0-2560-15</inkml:trace>
  <inkml:trace contextRef="#ctx1" brushRef="#br0" timeOffset="69301.05">20947 13169 0,'0'0'0,"0"0"16,0 0-16,0 0 16,0 0-1,0 0-15</inkml:trace>
  <inkml:trace contextRef="#ctx0" brushRef="#br0" timeOffset="76812.02">17601 7176 10127 0,'1'-2'896'0,"0"0"-704"0,1-1-192 0,-2 1 0 0,1 1 2048 0,2-2 384 15,1-3 80-15,2-2 16 0,4-3 560 0,0-2 112 0,1 2 32 0,-1-1 0 16,1 2-1056-16,-2 2-192 16,1 1-64-16,-3 3 0 0,1-1-896 0,-2 4-192 0,1 0-48 0,-2 1 0 15,0 1-448-15,-1 0-80 0,0 2-32 0,-1 1 0 0,0 1-224 0,0 0 144 16,-2 2-144-16,-1 2 128 0,-1-1-128 0,-1 2 0 15,-1 0 0-15,-2 1 0 0,-1-1 0 0,-1 2 0 16,1-2 128-16,-2-1-128 0,-1 3 0 0,1-2 0 16,1-2 0-16,1 1 0 15,2-2 0-15,1-2 0 0,2 0 0 0,1-3 0 0,1 0 0 0,1-1 0 0,-1-1 0 0,2 0 0 16,1-1 0-16,2-1 128 0,1 1-128 0,0 0 0 16,1 1 0-16,-1 0 128 0,2 1-128 0,-1 0 0 15,-1 2 0-15,0 0 0 0,-1 1 0 0,0 2 0 16,-6-6 0-16,0 0 0 0,0 0 0 0,0 0 0 15,0 0 0-15,7 45 0 0,-11-36 0 0,-2 0 0 16,-1 1 0-16,-2 0 0 0,-2 2 0 0,0-3 0 16,-2 3 0-16,-1-2 0 0,1-2 0 0,2-1 0 31,0-1 160-31,1-2-160 0,3 0 192 0,-2-2-192 16,4-2 192-16,-1 0-192 0,3-2 192 0,2 1-192 15,1-2 0-15,0 2 0 0,1-2 0 0,0-1 0 16,5 1-448-16,0-1-128 15,-1-1-48-15,1 1-17728 0</inkml:trace>
  <inkml:trace contextRef="#ctx0" brushRef="#br0" timeOffset="77268.28">17887 7174 12895 0,'-1'-10'576'0,"1"5"112"0,0-1-560 0,-2 1-128 0,2 0 0 0,-1 2 0 0,0-2 2864 0,-1-4 528 0,-2-3 128 0,-3-5 0 15,-2-3-352-15,-3-1-80 0,-2 2-16 0,-2 4 0 16,1 1-1488-16,-4 2-304 0,-1 2-64 0,-1 5-16 16,-3 2-720-16,-1 2-144 0,-1 1-16 0,-2 1-16 15,0 5-128-15,1 1-32 0,-1 4 0 0,1 3 0 16,1 2-144-16,2 1 0 0,2 1 144 0,1 2-144 15,2 1 0-15,2 2 0 0,5-2 0 0,0 1 0 0,4 2 0 16,2 3 0-16,2 1 0 0,4 2 0 0,0-30 0 0,11 57 0 16,-11-57 160-16,26 53-160 0,-26-53 0 0,0 0 0 15,60 65 0-15,-60-65-160 0,0 0-48 0,82 27-16 16,-82-27 0-16,64-3 0 0,-64 3 224 0,71-17 0 16,-30 3-160-16,0-4 160 0,-5-2 0 0,-2 0 208 15,-4 1-16-15,-3-3-16 0,-3 3 272 0,-3-3 48 0,-4 3 16 16,-2-1 0-16,-3 0 224 0,-5 0 48 0,1-2 16 0,-4-1 0 15,-2 0 0-15,-2-1 0 0,-3 0 0 0,-4 0 0 16,0 0-16-16,-3 2 0 16,-1-1 0-16,-1 3 0 0,-2 3-320 0,2 2-64 0,-1 4-16 0,0 2 0 15,-1 4-384-15,0 2-176 0,0 3 16 0,0 3 0 32,4 2-1184-32,1 1-256 0,2 1-32 0,0 6-20528 0</inkml:trace>
  <inkml:trace contextRef="#ctx0" brushRef="#br0" timeOffset="78061.72">16400 7549 15663 0,'0'0'1392'0,"0"0"-1120"0,0 1-272 0,0-1 0 0,0 0 1744 0,-3 2 304 16,2 2 48-16,-1 1 16 0,-1 5 352 0,-1 3 80 15,0 1 16-15,1 0 0 0,-1 3-1104 0,1 0-224 16,0 0-32-16,2-1-16 0,2-1-400 0,-1-1-80 15,3-2 0-15,0-2-16 0,1-1-128 0,0 0-32 16,0-3 0-16,2-1 0 0,0 0-192 0,1-3-32 16,0 0-16-16,1-2 0 0,1 0-32 0,-1-2 0 15,4 0 0-15,-1-1 0 0,2-2-64 0,-2 0 0 16,-1 1-16-16,1-2 0 0,-2 2-48 0,-1-2-128 16,1 2 192-16,-2 0-64 0,0-2-128 0,-3 2 0 15,2-1 0-15,-4 3 0 16,3-3-336-16,-1 1-112 0,-1 1 0 0,-2-1-18704 0</inkml:trace>
  <inkml:trace contextRef="#ctx0" brushRef="#br0" timeOffset="78298.75">16612 7474 5519 0,'-2'-6'496'0,"1"3"-496"0,1 1 0 0,-2 0 0 16,2 2 2816-16,-1 2 480 0,0-1 96 0,-2 3 0 15,0 3 1360-15,-1 3 272 0,-2 3 48 0,0 4 16 16,-1 1-2688-16,0 2-544 0,3 0-96 0,-2 1-32 15,2 0-832-15,-1 0-192 0,2 2-16 0,0-2-16 16,0 0-192-16,0 1-32 0,2-3-16 0,-1 1 0 16,1-2-176-16,0-1-48 0,1-2 0 0,-2-3 0 0,1-2-80 0,-1-1-128 15,1-2 176-15,0-2-176 0,1 0 128 0,-2-3-128 16,1 1 0-16,-1-3 0 0,2-1-192 0,-1-1-128 16,1 0-48-16,-2-3 0 15,4 0-752-15,-2-1-160 0,1-1-16 0,2-2-17920 0</inkml:trace>
  <inkml:trace contextRef="#ctx0" brushRef="#br0" timeOffset="78662.75">16747 7547 14735 0,'-3'-14'1312'0,"2"6"-1056"0,0 1-256 0,-1 1 0 16,1 2 1584-16,-2-2 256 0,-1-1 48 0,-3-4 16 15,-6-6 1680-15,-4-3 320 16,-1-1 80-16,-2 2 16 0,-3 3-1968 0,-1 1-400 0,-1 3-80 0,-2 2-16 15,3 1-848-15,0 4-176 0,-1 3-48 0,-2 7 0 16,-2 4-144-16,0 6-48 0,-2 6 0 0,-2 6 0 16,2 6-112-16,1 3-32 0,5 3 0 0,4-2 0 15,4-3-128-15,4 6 0 0,5 3 0 0,3 1 0 16,5-3 0-16,6 0 0 0,4 0 0 0,-10-41 0 16,30 82-176-16,-30-82 48 0,46 75 0 0,-46-75 0 0,57 49-224 0,-57-49-32 15,66 24-16-15,-66-24 0 0,0 0 256 0,82 13 144 16,-82-13-160-16,81-11 160 0,-35-1 192 0,-2-3 128 15,-2-2 16-15,-3-4 16 0,-7 0 288 0,-5-3 64 16,-3 1 16-16,-4 0 0 16,-5 2 176-16,-2 0 16 0,-2-3 16 0,-5 1 0 0,0 2-224 0,-4-1-32 0,0-1-16 0,-4-1 0 15,-2 0-336-15,-1 3-80 0,-3-1-16 0,-1 4 0 32,-1 1-704-32,-2 3-144 0,2 4-16 0,2 5-22144 0</inkml:trace>
  <inkml:trace contextRef="#ctx0" brushRef="#br0" timeOffset="79581.73">16461 8200 11071 0,'-2'1'976'0</inkml:trace>
  <inkml:trace contextRef="#ctx0" brushRef="#br0" timeOffset="81498.85">20101 5523 8287 0,'-2'-10'736'0,"1"4"-592"0,0 1-144 15,1 0 0-15,0 1 768 0,0 1 112 0,0-1 16 0,0-2 16 0,0-3 160 0,0-7 16 16,-2 1 16-16,1-2 0 0,2 1-96 0,-4 0-32 16,2 0 0-16,-2-1 0 0,2 1 160 0,-2-1 16 15,0 2 16-15,-1-1 0 0,1 0 688 0,-1 2 128 16,0 0 16-16,-3 0 16 0,-1 1-32 0,-1 1 0 16,-1-1 0-16,0 2 0 0,-2-1-736 0,3 1-160 15,-4 0-16-15,2-3-16 0,-2-1-496 0,0 1-112 16,0 2 0-16,-1-2-16 0,0-3-80 0,-3 0-16 15,0 0 0-15,0 0 0 0,0 1-32 16,-1-1-16-16,-3 0 0 0,0-1 0 0,-2 2-32 0,0 1 0 0,-3-2 0 0,-3 0 0 16,3 0-48-16,-3 0-16 0,1 1 0 0,3 1 0 15,2 4 0-15,-2-1 0 0,-5-2 0 0,-3 0 0 16,-2 0 64-16,0 3 16 0,-3-1 0 0,-1 2 0 16,3-1-80-16,-2 0 0 0,-2 1-16 0,1-1 0 15,0-1-48-15,0 1 0 0,2 0 0 0,0 1 0 16,-1 1 0-16,-1 2-128 0,2 2 192 0,-1 0-64 15,0 1-128-15,-2 1 160 0,-4 1-160 0,-1-1 160 16,0-2-160-16,0 3 0 0,2 0 0 0,0 1 128 0,-1-1-128 0,-3 2 0 16,-1 0 0-16,3 2 0 0,1 1 128 0,-4 1-128 15,-7 3 128-15,-3-1-128 0,-1 1 128 0,2 1-128 16,2 2 0-16,-1 1 128 0,6 1-128 0,-1-2 0 16,0 1 0-16,-2 2 0 0,-4 2 0 0,-3 3 0 15,-5 4 0-15,0 2 0 0,5-2 0 0,-3 5 0 16,-4 1 0-16,-2 2 0 0,13-3-176 0,-7 1 176 15,-3 7-128-15,-5 2 128 0,2 3 0 0,0-1-160 16,-3 5 160-16,0 0 0 0,3-2-128 0,5-2 128 0,9-3 0 0,-3 5 0 16,-6 6 0-16,1 4 0 0,2 2 0 0,0 0 0 15,2 2 0-15,0-1-128 0,2 3 128 0,5-6 0 16,10-5 0-16,2 0 0 0,3-1 0 0,1 7 0 16,0 2 0-16,4 3 0 0,1 1 0 0,1 2 0 15,2-2 0-15,0-1-128 0,4-3 128 0,1-4 0 16,3-5 0-16,2-5 0 0,1-1 0 0,0 2 0 15,0 5 0-15,0 5-128 0,1 2 128 0,1 1 0 16,-1-1 0-16,2-3 0 0,3-3 0 0,0-2 0 16,-1 2 0-16,2-4 0 0,-1-3 0 0,3 3 0 15,-1 4 0-15,2 3 0 0,3 0 0 0,0-2 0 16,4-2 0-16,1-5-128 0,2-2 128 0,-3-40 0 0,8 70 0 0,-8-70 0 16,14 68 0-16,-14-68 0 0,19 62 0 0,-19-62 0 15,25 72 0-15,-25-72 0 0,33 79 0 0,-33-79 0 16,36 75 0-16,-36-75 0 0,41 72 0 0,-41-72 0 15,46 68 0-15,-46-68 0 0,45 64 0 0,-45-64 0 16,46 59 0-16,-46-59 0 0,0 0 0 0,64 76 0 16,-64-76 0-16,0 0 0 0,68 68 0 0,-68-68 128 15,62 52-128-15,-62-52 0 0,62 48 0 0,-62-48 128 16,67 46-128-16,-67-46 0 0,76 43 0 0,-76-43 0 0,76 39 0 16,-76-39 0-16,75 32 128 0,-75-32-128 0,69 27 0 0,-69-27 0 15,69 20 128 1,-69-20-128-16,68 11 0 0,-68-11 144 0,72 8-144 0,-72-8 0 0,81 5 0 0,-37-4 128 15,5 1-128-15,2-1 0 0,1 0 144 0,-4 1-144 16,-1-2 0-16,1-3 128 0,0 0-128 0,0 0 0 16,0-1 0-16,3 0 0 0,2 0 0 0,4-2 128 15,-1 2-128-15,1-3 0 0,-1 0 0 0,-2-3 0 16,-6 1 0-16,2-1 0 0,6-1 0 0,2-2 0 16,-1 2 0-16,3-3 128 0,8-2-128 0,0 1 0 15,-6-1 0-15,-3 2 128 0,-6 1-128 0,-1 1 0 0,3-2 0 0,3-2 144 16,6-1-144-16,-1-1 0 0,2-1 128 0,-3 0-128 15,-5 2 0-15,1-3 0 0,2-3 144 0,5 1-144 16,3-1 0-16,0 0 144 0,1 1-144 0,-2-1 0 16,-1 2 144-16,-2-4-144 0,-5-2 128 0,-1 0-128 31,1 0 128-31,-4 0-128 0,-5 3 160 0,-2 0-32 0,-3-3-128 0,0-1 192 0,-1 1 0 0,-3-1 0 31,-6 3 0-31,2-5 0 0,1-5 80 0,2-2 16 16,-4 0 0-16,-3 5 0 0,-2 1-32 0,3-3 0 0,0-3 0 0,2-3 0 15,0 1-32-15,-1-4-16 0,-4 2 0 0,0-4 0 16,-1 0-16-16,0-2-16 0,-2-3 0 0,-3 0 0 16,-2 5 400-16,-3 1 64 0,-2-1 32 0,-2 0 0 15,-2 2-544-15,0 1-80 0,-1 0-48 0,-4 2 0 16,0 3 0-16,-2 2 0 0,-1-2 0 0,-2-4 0 16,0-5 0-16,-3-4 0 0,1 1 0 0,-2-1 0 15,-3 2 0-15,2 0 0 0,-2 3 0 0,-1 0 0 16,1 4 0-16,-1 3 0 0,-1 1 0 0,1-5 0 15,-2-5 0-15,2-3 0 0,0 1 0 0,0 2 0 16,-1 2 0-16,0-1 0 0,-1 0 0 0,-1 3 0 16,0 2 0-16,0 4 0 0,0 3 0 0,0-1 0 0,-3-1 0 0,-1 1 0 15,-1-2 0-15,0 2 0 0,-1 1 0 0,-1 3 0 16,1 1 0-16,-1 2 0 0,-2 1 0 0,1 3 0 16,-1 0 0-16,2 2 0 0,-3 2 0 0,2 0 0 15,-1 3 0-15,1 0 0 0,-1 3 0 0,3 0 0 16,1 3 0-16,0-1 0 0,2 2 0 0,-1 2 0 15,1-1 0-15,0 2 0 0,2 0 0 0,1 3 0 16,3 0 0-16,-1 1 0 16,3 2-544-16,-1-1-96 0,1 4-32 0,4-1 0 15,1 3-1520-15,1 0-304 0,3 4-64 0,3-1-20016 0</inkml:trace>
  <inkml:trace contextRef="#ctx0" brushRef="#br0" timeOffset="82276.92">20902 4260 2751 0,'4'-11'256'0,"-1"5"-256"0,0-1 0 0,-2 1 0 0,1 2 768 0,-1 0 96 0,-1-1 32 0,1-2 0 16,1-5 1584-16,-1-4 320 16,-1-2 64-16,-1-1 16 15,-1 4-192-15,-2 1-48 0,-1 2 0 0,-3 3 0 0,-1 2-368 0,-3 1-80 0,-2 4-16 0,-3 4 0 16,-1 2-768-16,-3 5-144 0,-2 0-48 0,-2 4 0 31,1 0-512-31,-2 2-128 0,-2 2 0 0,-2 5-16 0,2 2-160 0,3 1-16 0,2-1-16 0,3 0 0 16,5-3-176-16,-1 6-16 0,1 4-16 0,-1 6 0 15,3 1-160 1,3-1 0-16,5-2 144 0,3-1-144 0,5-3 0 0,-3-31 144 0,0 0-144 0,30 79 0 31,-30-79 224-31,0 0-64 0,51 60-16 0,-51-60 0 0,0 0 64 0,69 43 16 16,-69-43 0-16,0 0 0 0,72 26 144 0,-72-26 16 15,0 0 16-15,75 14 0 0,-54-13 48 0,0-1 0 16,0 0 0-16,1-3 0 0,-1 1-128 0,-3-3 0 16,2 0-16-16,-2-2 0 0,-1 0-160 0,-3-2-16 15,-1 2-128-15,-2-1 192 0,-1-1-192 0,-3 1 0 16,2-1-144-16,-2-1 144 16,-1 2-832-16,-2-2-64 0,1 0 0 0,0 0-12752 15,-3 0-2544-15</inkml:trace>
  <inkml:trace contextRef="#ctx0" brushRef="#br0" timeOffset="83005.89">21176 4140 21183 0,'1'-19'944'0,"-1"11"192"0,0-1-912 0,0 2-224 0,0 2 0 0,0 2 0 16,0-1 2400-16,0-3 432 0,0-2 96 0,0-1 16 15,0 0-256-15,0 5-32 0,0 3-16 0,-1 4 0 16,1 3-1648-16,-1 5-336 0,-1 4-64 0,2 3-16 15,-1 5-208-15,1 2-48 0,0 1-16 0,0 5 0 16,1 2-96-16,1 5-16 0,-2 1 0 0,0-38 0 16,4 75-192-16,-4-75 128 0,8 69-128 0,-8-69 0 0,12 55 0 0,-12-55 0 15,0 0 0-15,26 71 0 0,-26-71 0 0,0 0 0 16,0 0 0-16,48 61 0 0,-48-61 0 0,0 0 0 16,0 0 0-16,0 0 0 0,0 0 0 0,67 24 0 15,-59-27 0-15,2-4-160 0,0-2 160 0,-1-2 0 16,-2 0 0-16,0-3 128 0,-3-1 112 0,0 1 16 0,0 0 16 15,-1 0 0-15,-1 0 240 0,-2-3 64 0,1 0 0 16,-2 0 0-16,1 0-32 0,-2 3 0 0,1 0 0 0,1 3 0 16,-2-1-128-16,2 1-32 0,0 0 0 0,0 1 0 15,0 1-192-15,0 2-32 16,2 3-16-16,-2 3 0 0,-2 1-144 0,2 2 0 0,-1 4 0 0,1 2 128 16,-1 4-128-16,-1 3 0 0,1 5 0 0,-1 3 0 15,1-2-224-15,-1 1 32 0,4 1 0 0,1 1 0 16,-3-24-144-16,0 0-32 0,15 65 0 0,-8-49 0 15,-7-16 64-15,0 0 16 0,0 0 0 0,0 0 0 0,0 0 160 16,70 38 128-16,-55-40-192 0,-1-2 192 0,0-2 0 16,0-1 0-16,1-2 0 0,-3-1 0 0,4-4 0 0,-5 1 256 15,-1 2-64-15,0-2 0 0,1-1 256 0,-1-2 32 16,0-2 16-16,0-1 0 0,-4 7 64 0,-1-2 16 16,-1-1 0-16,-1 1 0 0,0 2-80 0,-3-3-16 15,-1-2 0-15,-1 1 0 0,-1 0-160 0,1 0-16 16,0 5-16-16,-1 1 0 0,2 5-288 0,-2 0 128 15,2 3-128-15,-2 3 0 0,3 0 0 0,-2 5 0 16,2 0 0-16,0 2 0 0,0 1-224 0,2 1 0 16,-2 2 0-16,3 1 0 0,0 1-64 0,1 0-16 0,0-2 0 15,0-1 0-15,2 0 48 0,-2-1 16 0,2 0 0 0,-1 0 0 16,1-2 48-16,0-1 0 0,-1-1 0 0,1 0 0 16,0-2-32-16,-1-1 0 0,1-2 0 0,-2 1 0 15,0-1-64-15,1-1-16 16,-1 0 0-16,2-1 0 0,-2 1-16 0,0-2 0 0,2-1 0 0,-1 0 0 15,2 1-48-15,0-3-16 0,2 1 0 0,-2 0 0 32,2 1-96-32,-1-1-32 0,0 0 0 0,1 1 0 0,-2 0-336 0,1 0-80 0,0 0-16 15,-3 0-12224-15,-1 1-2448 0</inkml:trace>
  <inkml:trace contextRef="#ctx0" brushRef="#br0" timeOffset="83433.2">22124 4090 14735 0,'1'-11'1312'0,"-1"4"-1056"0,2 1-256 0,-2 1 0 0,0 2 2960 0,-2 0 544 0,2 0 96 0,-1-1 32 0,-2-3-64 0,-3-2-16 0,-2 2 0 0,-2 2 0 15,-4 2-2336-15,-3 4-448 0,0 4-112 0,-3 3-16 16,-1 3-288-16,1 3-64 16,-1 3-16-16,3 3 0 0,1 1-144 0,1 2-128 0,3-2 144 0,4-1-144 15,3-3 0-15,2-2 0 0,2 1 0 0,5-2 0 16,3 0 0-16,-6-14-128 0,0 0 128 0,0 0-208 31,0 0-16-31,76 43 0 0,-49-39 0 0,1-1 0 16,3-2 48-16,-3 2 16 0,-28-3 0 0,48 6 0 15,-24-4 160-15,-4 3 0 0,-4-3 0 0,1 3 0 0,-2 0 0 0,-15-5 0 16,0 0 0-16,0 0 0 0,0 0 144 0,0 0-144 16,47 55 192-16,-53-45-192 0,-2-1 288 0,-4 1-48 15,-3 0-16-15,-3-1 0 0,-2 1-32 0,-3-1 0 16,-1-1 0-16,2-2 0 0,-1-2 144 0,2-1 32 16,2 0 0-16,2-3 0 0,3 0-368 0,3-2 0 15,3 1 0-15,0 0 128 16,4-1-624-16,3 1-112 0,1-2-32 0,3 0-19008 15</inkml:trace>
  <inkml:trace contextRef="#ctx0" brushRef="#br0" timeOffset="83734.56">22351 3942 37775 0,'-4'-18'1664'0,"1"8"368"0,2 0-1632 0,-1 3-400 0,1 1 0 0,0 3 0 15,1 2 1104-15,-2-3 144 0,1-1 32 0,-1 0 0 16,1 1-304-16,-2 2-48 0,2 4-16 0,-1 2 0 16,1 6-400-16,1 4-96 0,0 4-16 0,1 3 0 15,-1-21-192-15,7 55-32 0,-7-55-16 0,10 68 0 16,-10-68-32-16,13 75 0 0,-13-75 0 0,13 69 0 0,-13-69-128 0,0 0 128 16,14 71-128-16,-14-71 128 0,0 0-128 0,22 66 192 15,-22-66-192-15,0 0 192 0,0 0-48 0,33 65 0 16,-26-55 0-16,-3-1 0 0,2-4-144 0,-3 0 0 15,-1-3 144-15,0-2-144 0,-1 0 0 0,-1-1 0 16,0-3-192-16,0-2 64 16,0-1-576-16,-1-1-128 0,-1-2 0 0,1 1-16 15,1 2-352-15,-3 0-64 0,0-3-16 0,-1 0-17856 0</inkml:trace>
  <inkml:trace contextRef="#ctx0" brushRef="#br0" timeOffset="83941.48">22251 4182 6447 0,'0'-10'576'0,"0"6"-576"0,0 0 0 0,0 1 0 15,0 0 4368-15,1 2 768 16,-1-2 160-16,3 0 16 0,0-3-832 0,3-1-160 0,1 0-32 0,3 0-16 16,1 0-2720-16,3 0-528 0,-1 1-128 0,2 1 0 15,2 2-240-15,2 0-32 0,-1 2-16 0,3 1 0 16,0 1-272-16,-1 1-48 0,1-1-16 0,-2 0 0 16,-4 1-272-16,-1-1 0 0,0 2 128 0,-1 0-128 0,0 0-224 0,-3 0-96 15,0-2-32-15,-3 2 0 16,-2 0-784-16,0-1-144 0</inkml:trace>
  <inkml:trace contextRef="#ctx0" brushRef="#br0" timeOffset="84324.43">22587 4201 21183 0,'7'-2'944'0,"-3"2"192"0,2 0-912 0,-2-1-224 0,1-1 0 0,-1 2 0 15,0-1 2976-15,5-1 544 0,3 0 128 0,4-1 0 16,4-3-1216-16,1 1-240 0,-1-1-48 0,1-1-16 15,-2 1-1216-15,0-1-240 0,-2 0-48 0,-2 0-16 16,1 1-208-16,-2-1-32 0,-1 0-16 0,-3 2 0 16,0-3-96-16,-5 1 0 0,1-1-16 0,-3-1 0 15,-2 1 16-15,-4-1 0 16,2 0 0-16,-8-1 0 0,-1 0-16 0,-2-1 0 0,-1 1 0 0,-3 1 0 16,-2 2-240-16,0 0 144 0,-2 1-144 0,-3 4 128 15,-1 0-128-15,0 2 0 0,0 3 0 0,2 3 0 0,1 2 0 0,2 3 0 16,4 4-128-16,2 1 128 0,4 1 0 0,2 3 0 15,5 1-144-15,0-1 144 0,1 0 0 0,2-3 0 16,-1-2-128-16,4 2 128 0,2 2 0 0,-6-19 0 16,0 0 0-16,0 0 0 0,52 62 0 0,-52-62 0 15,0 0 0-15,0 0 144 0,72 31 240 0,-52-28 32 16,0 0 16-16,1-2 0 0,2-2-48 0,-2-1-16 16,1 1 0-16,-2-2 0 0,-4 0-192 0,-2 0-48 15,1 1 0-15,1-3 0 0,0 2-288 0,-2-1-64 0,-2 1-16 0,-2 2 0 31,0 0-1104-15,-1 1-208-16</inkml:trace>
  <inkml:trace contextRef="#ctx0" brushRef="#br0" timeOffset="84909.52">23182 3863 31327 0,'-3'-6'1392'0,"2"3"272"0,1 1-1328 0,0-1-336 0,0 3 0 0,0-2 0 0,0 2 1600 0,0 0 240 0,1 2 48 0,0-1 16 15,2 2-656-15,0 3-128 0,1 1-32 0,1 3 0 16,-1 2-592-16,0 4-128 0,-4-16-32 0,0 0 0 16,14 61-144-16,-14-61-48 0,7 50 0 0,-5-24 0 15,-1-2-144-15,2-3 0 0,-2-3 144 0,-1-1-144 16,3 0 0-16,-1-1 144 0,0-3-144 0,1-3 0 15,-1-3 160-15,-1 0-160 0,2 0 128 0,0-3-128 16,-2-1 0-16,1-2 0 0,-1 1 128 0,0-2-128 16,1-2 0-16,-1-1 0 0,1 1 144 0,-2-4-144 15,0 0 128-15,0 1-128 0,0-2 160 0,-2-3-160 16,1 0 256-16,-1 0-64 0,1-1 0 0,-2-1 0 0,2 1 176 0,-1-2 16 16,1 2 16-16,1 0 0 0,1 1 48 0,2 0 0 15,0 1 0-15,3 2 0 0,-1 2-144 0,2-1-32 16,2 2 0-16,-1-2 0 0,1 3-64 0,-1 0-16 15,3-1 0-15,-1 1 0 16,3 2 0-16,-2-2-16 0,-1 2 0 0,2-2 0 0,-4 2-176 0,1-1 128 0,-1 2-128 0,0-1 128 16,-2-1-128-16,0 2 0 0,-2 0 0 0,2 0 0 31,-3 0-640-31,-1 0-64 0,0 2-16 0,1-2 0 16,-2 3-624-16,2-3-128 0,1 1-32 0,0 0-18544 0</inkml:trace>
  <inkml:trace contextRef="#ctx0" brushRef="#br0" timeOffset="85399.48">24181 3854 25791 0,'0'-1'1152'0,"-2"0"224"0,1-1-1104 0,-1 1-272 0,2-1 0 0,0 1 0 0,0 0 3216 0,0-2 592 0,0-2 112 0,0 0 32 0,0-2-2112 0,3 0-432 0,1-2-64 0,1-1-32 16,-1 2-672-16,0-2-128 15,3 0-16-15,-1-1-16 0,0 1-160 0,1-1-16 0,0-2-16 0,0 0 0 16,-2 2-80-16,1-2-16 0,-2 2 0 0,0 0 0 15,1-1 16-15,-2 2 0 16,-1 3 0-16,1 0 0 0,-1 2-48 0,-1 2-16 0,-1 3 0 0,-1 0 0 16,-1 3-144-16,2 1 0 0,-1 6 144 0,-1 2-144 15,1 4 0-15,1 1 0 0,0 1 0 0,0 1 0 16,1-2 0-16,-1 1 0 0,0-18 0 0,0 0-128 16,6 65 128-16,-6-65 0 0,0 0-144 0,9 69 144 0,-9-69 0 0,0 0 0 15,11 59-144-15,-8-42 144 0,1-1 0 0,-3-2 0 16,2 2 0-16,0-4 0 0,-2 0 0 0,1-2 0 31,-1-1 0-31,1 1 0 0,0-1 0 0,0-2 0 0,1 0 0 0,-3 0-160 16,1-1-240-16,-1-2-48 0,0 2-16 0,0-2 0 15,1 0-528-15,-2-1-96 0,1 1-32 0,-3-1-18800 16</inkml:trace>
  <inkml:trace contextRef="#ctx0" brushRef="#br0" timeOffset="85605.28">24066 4167 31327 0,'3'-7'1392'0,"0"2"272"0,0 3-1328 0,1 0-336 0,-1 1 0 0,0 1 0 15,-1-2 1984-15,5 1 336 0,5-1 64 0,3 1 16 16,6 0-800-16,1-2-176 0,-1 0-16 0,0 2-16 16,-1-1-368-16,-3 2-80 0,0-1-16 0,-2 1 0 15,1-2-288-15,-1 2-48 0,1-1-16 0,-1-1 0 16,2 2-336-16,0-1-80 0,-1-2-16 0,-1 2 0 15,0-1-144-15,-1 1 0 0,-2 0 0 0,0 1 0 16,-2-2-288-16,-2 2-96 0,-1 0 0 0,-3 0-16 16,1 0-896-1,-3 0-176-15,0 0-48 0,-2 0-18960 0</inkml:trace>
  <inkml:trace contextRef="#ctx0" brushRef="#br0" timeOffset="86239.16">24791 3866 8287 0,'0'-16'736'0,"0"6"-592"0,0 0-144 0,0 2 0 0,0 1 1648 0,0 0 288 15,0-2 64-15,-2-5 16 0,1-7 224 0,-2-10 32 16,-1-4 16-16,-3 1 0 0,-2 1-96 0,-2 2-16 16,-2 3 0-16,-1 2 0 0,-3 4-608 0,-1 1-128 15,-2 4-32-15,-2 0 0 16,-1 4-432-16,-2 0-80 0,-2 2-32 0,-3 3 0 0,-1-1-368 15,0 3-80-15,0 4-16 0,-3 0 0 0,-6 4-208 0,-2 5-32 16,-3 3-16-16,-2 2 0 0,2 4-16 0,3 1-128 16,5 0 192-16,3-2-64 0,3 4 64 0,4 0 0 15,3 3 0-15,3 3 0 0,4 3-16 0,0 2 0 0,4 1 0 16,3 0 0-16,3 3-176 0,0 4 0 0,4 10 0 0,2 3 0 16,4 0 0-16,-3-51 0 15,18 95 0-15,-18-95 0 0,38 81 0 0,-38-81 0 0,50 67-144 0,-50-67 144 16,49 55 0-16,-49-55 0 0,60 49 0 0,-60-49 0 15,56 40 0-15,-56-40 176 0,0 0-32 0,81 38 0 16,-81-38 160-16,55 13 16 0,-27-10 16 0,-1-3 0 16,-3-2 176-16,1 1 16 0,2-5 16 0,3-4 0 15,6-2 144-15,4-7 16 0,0 1 16 0,-5-3 0 16,-4-2 144-16,-1-1 32 0,-4-1 0 0,-2-4 0 16,-2 1 112-16,-5-3 16 0,0-1 16 0,-5-4 0 0,-5-2-272 0,-1 3-64 15,-3-1-16-15,-3 7 0 0,0 2-560 0,-3 0-80 16,-3-4-48-16,-1-3 0 0,-3 2 0 0,-2 1 0 15,-1 5 0-15,-3 2 0 0,-1 6 0 0,-2 2 0 16,-1 6 0-16,-1 6 0 16,0 5-2192-16,-5 6-432 0,1 10-96 0,1 3-20768 0</inkml:trace>
  <inkml:trace contextRef="#ctx0" brushRef="#br0" timeOffset="90886.03">25199 7057 14735 0,'0'-3'1312'0,"0"2"-1056"0,-1-1-256 0,1 1 0 0,0 0 1760 0,-2-1 288 0,1-1 64 0,-2-2 16 0,0-2 368 0,-1 0 64 15,0 0 0-15,0-2 16 0,-1 3-864 0,1 1-176 16,-2-1-48-16,2 0 0 0,-1 2-576 0,-1-3-112 15,0 3-32-15,-1 1 0 0,0-1-304 16,-1 1-64-16,-1 2-16 0,1-1 0 0,-2 1-208 0,-2 1-48 16,0 1-128-16,-2 1 192 0,1-1-192 0,-1 2 0 15,1 1 128-15,-1-1-128 0,1 3 0 0,1-1 0 16,-3 2 0-16,1 0 0 0,0 3 0 0,0 0 0 16,1 0 0-16,-1 0 0 0,0 4 0 0,1 0 0 0,-1 2 0 0,3 1 0 15,0 1 0-15,-1-1 0 0,4 0 0 0,1 0 0 16,0-2 0-16,1-2 0 0,0 0 0 0,4 0 0 15,0-2 0-15,2 0 0 16,3 0 0-16,0-1 0 0,1 2 0 0,0-1 0 0,-1-1 144 0,3 0-144 16,-1 1 128-16,1-1-128 0,0 0 128 0,-1 0-128 15,1 0 128-15,1-2-128 0,0 2 0 0,2-3 128 16,-1 0 0-16,1-1-128 0,0 1 192 0,3-3-64 16,0 2 32-16,1-3 0 0,1-1 0 0,2 1 0 15,1-1 16-15,-2-2 0 0,4 1 0 0,-2-2 0 16,-2 1-48-16,-1-2 0 0,-1-1 0 0,1 2 0 0,0-3 16 0,0-1 0 15,1 0 0-15,-3-1 0 0,0 1 112 0,-1-3 32 16,-1 0 0-16,-2-2 0 0,1 2 112 0,-2-2 32 16,-2-2 0-16,1 0 0 0,-2-1 80 0,-2 0 0 15,1 1 16-15,-3-3 0 0,-2 0-16 0,1-2-16 16,-4-1 0-16,0-2 0 0,-4-1-48 0,-1 1 0 16,-1 0 0-16,0 2 0 15,-2 1-32-15,-2 1-16 0,0 2 0 0,0 1 0 0,-3 2-96 0,-1 1-32 0,4 2 0 0,-2 1 0 16,1 0-144-16,2 1-128 0,3 2 192 0,-1-1-192 31,4 3 0-31,2 0 0 0,1-1 0 0,2 2 0 16,0 0 0-16,3-1-256 0,0 1 64 0,3 1 0 31,1 0-880-31,2 0-160 0,1 1-48 0,3 1 0 0,2-1-384 16,0 2-64-16,-1 1-32 0,-1 2-18784 0</inkml:trace>
  <inkml:trace contextRef="#ctx0" brushRef="#br0" timeOffset="92457.85">24768 7169 5519 0,'0'-5'496'0,"-1"3"-496"0,-1 0 0 0,2 1 0 0,0 1 1568 0,-1-2 224 16,0 2 32-16,-2-1 16 0,0 0 656 0,-3-1 144 15,1 1 32-15,-1-1 0 0,0 1-752 0,2 1-128 16,0-1-48-16,1 1 0 0,0 0 112 0,2 0 32 16,-2-2 0-16,3 2 0 0,-1 0-352 0,1 0-80 15,-2 0-16-15,1 0 0 0,1 0-688 0,0 0-144 0,0 0-32 0,0 0 0 16,-2 0-208-16,2 0-48 16,0 0-16-16,0 0 0 0,-1 0-112 0,0 0-32 0,-2 0 0 0,0 0 0 15,0 0-160-15,0 0 192 0,-1 0-192 0,-2 2 192 16,2-2-192-16,-2 0 0 0,1 0 144 0,1 0-144 15,-2 1 128-15,0-1-128 16,-1 0 128-16,-1 1-128 0,1-1 128 0,-2 0-128 0,1 0 160 0,-1 2-160 16,2-2 144-16,0 0-144 0,1 1 128 0,1-1-128 15,-1 0 0-15,1-1 0 0,-3 1 128 0,3-2-128 16,-1 1 0-16,2 1 0 0,-2-1 0 0,1 1 0 0,-1-2 0 0,-1 1 0 16,1 1 128-16,-1 0-128 0,2-2 0 0,-3 2 0 15,0 0 0-15,0-1 0 0,-1 1 0 0,-1 1 0 16,3-1 0-16,-1 0 0 0,-1 2 0 0,2-1 0 15,0 1 0-15,-1-1 0 16,2 0 0-16,0-1 0 0,2 2 0 0,-2-1 0 0,2 1 0 0,-2-2 0 16,2 1 0-16,-1-1 0 0,-1 0 0 0,0 0 0 15,-1 0 0-15,0 0 0 0,0 0 0 0,0 0 0 16,-1 0 0-16,-1 1 0 0,2-1 848 0,-1 0 144 0,-1 2 32 0,-1-2 0 16,-1 0-832-16,1 0-192 0,1 0 0 0,1-2 0 46,0 2-768-46,-2-1-208 0,1 0-48 0,1-1 0 0,-2 1 832 0,1-2 192 0,-1 2 0 0,1-2 0 0,0 0 0 0,1 0 0 0,-1 2 0 0,1-2 0 16,1 1 0-16,0 0 0 0,-1 0 0 0,0 1 0 16,0-1 0-16,-2 1 0 0,3 0 0 0,-3 1 0 15,1-2 0-15,1 2 0 0,-2-1 0 0,-1 1 0 0,1 0 0 0,0 0 0 16,1-2 0-16,1 2 0 0,-2 0 0 31,-1 0 0-31,1 0 0 0,-2 0 0 0,1 0 0 0,1 0 0 16,-1 0 0-16,0 0 0 0,1-1 0 0,-2 1 0 15,3 0 0-15,-3 0 0 0,1 0 0 0,0 0 0 16,-3 0 0-16,2 0 0 0,1 0 0 0,0 0 0 16,-1 0 0-16,1 0 0 0,0 0 0 0,-1 0 0 15,3 0 128-15,-3 0-128 0,1 0 0 0,0 0 160 16,-1-2-160-16,1 2 128 0,0 0-128 0,1-1 0 0,-1 0 0 0,-1-1 0 16,1 1 0-16,0-2 0 0,2 2 0 0,-1-2 0 15,-1 0 0-15,0 0 128 0,1 0-128 0,-2-1 0 16,1 1 128-16,-2 0-128 0,1 1 0 0,-2-1 128 15,1 0-128-15,-3 1 0 0,1 0 144 0,-1 0-144 16,-1 1 0-16,0-1 0 0,0 2 0 0,0-1 0 16,-2 0 0-16,-1 1 0 0,-1 0 0 0,0-2 0 15,-1 2 0-15,1 0 0 0,-1 0 0 0,-1-1 0 16,0-1 0-16,1 1 0 0,1-2 0 0,-1 2 0 16,0-2 0-16,1-1 0 0,-2 1 0 0,0 0 0 15,2-1 0-15,0 1 0 0,-2 0 0 0,-2-1 0 0,-5 2 0 0,1 0 0 16,-4 0 0-16,1 2 0 0,-1 0 0 0,1-1 0 15,-2 2 0-15,1-1 0 0,-1 2 0 0,2-2 0 16,-1 0 0-16,1-2 0 0,1 1 0 0,1-1 0 16,3 0 0-16,-1-3 0 0,-3 3 0 0,-2-3 0 15,0 1 0-15,-3 1 0 0,5 0 0 0,-4 1 0 16,-3 0 0-16,-5 2-128 0,1 0 128 0,-3 2 0 16,0-2 0-16,1 0 0 0,3 0 0 0,1-3 0 15,4 0 0-15,-3 0-128 0,3-1 128 0,-2 0 0 0,-1 1 0 0,1-1 0 16,3 1 0-16,0-2 0 0,-1 1 0 0,4 1 0 15,-1-1 0-15,2 0 0 0,3 1 0 0,1 0 0 16,0-1 0-16,3 1 0 0,0-1 0 0,2 0 0 16,0 0 0-16,1-1 0 0,0 2 0 0,0-1 0 15,0 0 0-15,1 0 0 0,-1-1 0 0,1 1 0 16,3 1 0-16,-1-1 0 0,-1 1 0 0,1 2 0 16,1-2 0-16,-1 2 0 0,-1-2 0 0,-1 0 0 15,2 2 0-15,0-2 0 0,1 1 0 0,0 1 0 16,0 1 0-16,1-1 0 0,1-1 0 0,1 1 0 15,0-1 0-15,-1 1 0 0,3 0 0 0,-2 1 0 0,1 0 0 16,-1 0 0-16,2 0 0 0,1 0 0 0,-2 1 0 0,2-1 0 16,0 0 0-16,0 0 0 0,1 0 0 0,0 0 0 15,3-1 0-15,-2 1 0 16,-1-2 0-16,2 1 0 0,1 1 0 0,-2-2 0 0,1 1 0 0,-1-1 0 16,1 1 0-16,-2 0 0 0,-1-1 0 0,1 1 0 15,-1-1 0-15,-1 0 128 0,2 0-128 0,0 1 0 16,1-1 0-16,0-1 0 0,3 2 0 0,1 0 0 15,1-1 0-15,2-1 0 16,1 3-624-16,4-1-80 0</inkml:trace>
  <inkml:trace contextRef="#ctx0" brushRef="#br0" timeOffset="94352.56">20509 6765 16575 0,'-1'0'1472'0,"-1"0"-1168"0,2 0-304 0,0 0 0 0,0 0 2352 0,0-2 400 16,0 1 96-16,0-1 16 0,2-2 464 0,-1-3 112 15,3 1 16-15,-1-1 0 0,1-1-1936 0,2 1-384 16,0-3-80-16,1 2-16 15,3-4-304-15,0 1-64 0,2-3-16 0,4 0 0 16,-2 2-208-16,2 1-32 0,0-2-16 0,6 1 0 0,3-1-144 0,1 0-48 16,3 2 0-16,1 0 0 0,-2-1-64 0,-1 4-16 15,0-3 0-15,0 2 0 0,-1 2-128 0,-2 0 0 16,2 1 0-16,-5 2 0 0,-1 1 0 0,-2 0 0 16,-2 2 128-16,-2 0-128 0,-4 1 0 0,-3 0 0 15,1 1 0-15,-3 0 0 31,-1 1-512-31,-3-2 32 0,1 1 0 0,-2 1 0 0,-2-2-400 0,-1 0-80 0,-1 0 0 0,-1 1-16 16,-3 0-624-16,-1 2-128 0</inkml:trace>
  <inkml:trace contextRef="#ctx0" brushRef="#br0" timeOffset="94637.18">20578 6823 19343 0,'-5'5'848'0,"2"-2"192"0,0 1-832 0,0-1-208 16,2 0 0-16,-1-2 0 0,1 2 2816 0,0 3 512 15,-2 2 96-15,0 5 32 0,0 3-752 0,3-1-144 16,2 4-16-16,-2-19-16 0,0 0-1536 0,19 57-304 16,-19-57-64-16,0 0-16 0,44 61-144 0,-44-61-16 15,0 0-16-15,57 57 0 0,-57-57-48 0,0 0 0 16,67 51 0-16,-67-51 0 0,0 0 16 0,0 0 0 15,72 46 0-15,-72-46 0 0,0 0-48 0,0 0-16 16,58 40 0-16,-58-40 0 0,0 0-128 0,0 0-16 0,0 0-16 16,0 0 0-16,46 52-176 0,-44-44 0 0,0 0 0 0,-1-1 0 31,-1 1-848-31,0-1-112 0</inkml:trace>
  <inkml:trace contextRef="#ctx1" brushRef="#br0" timeOffset="95418.84">28160 9158 0,'0'0'0</inkml:trace>
  <inkml:trace contextRef="#ctx0" brushRef="#br0" timeOffset="103720.43">27622 3972 9215 0,'0'-6'816'0,"0"0"-656"0,0 2-160 0,0 1 0 0,0 0 1456 0,-2-2 256 0,2-4 48 0,0-5 16 15,-1-4 1456-15,1-3 288 0,-1 4 64 0,-1 3 16 16,1 2-1168-16,-1 4-256 0,0 1-32 0,0 3-16 16,-1 2-880-16,-1 2-176 0,1 3-48 0,-1 0 0 15,-2 1-512-15,1 2-96 0,0-1-32 0,1 2 0 16,1-1-192-16,2 0-32 0,0 1-16 0,-1 0 0 15,2 0 16-15,0 1 0 0,0 1 0 0,2-2 0 16,-2 0 32-16,0 0 0 0,0-1 0 0,0 1 0 16,0-2 0-16,-2 0 0 0,1-1 0 0,-1 0 0 15,1 0 16-15,-1-1 16 0,1-1 0 0,0 0 0 16,-1 0-32-16,1-1 0 0,-1 1 0 0,1-1 0 16,1-1-64-16,-1 1 0 0,1-1-128 0,-2 2 192 0,2-1-192 0,0-1 0 15,0 2 0-15,2-2 0 0,-2 0 0 16,0 0 0-16,1 0 0 0,-1 0 0 0,1 0 0 0,1-2 0 15,-1 2 0-15,1 0 0 0,-1-1 0 0,0 1 0 16,1-2 0-16,-1 1-160 0,1 0 32 0,-1-1 0 16,1 1 0-16,-1-1 0 0,-1 1-64 0,1 1 0 15,1-1 0-15,-2-1 0 0,1 1 16 0,-1-1 0 16,2 1 0-16,-2 1 0 0,0-2 176 0,1 2-208 0,-1-1 80 0,0 1 128 16,1-1-160-16,1-1 160 0,-2 1 0 0,1 1-144 15,1-2 144-15,-2 1 0 0,1-2 0 0,0 2 0 16,1-2 0-16,-2 2 0 0,1 1 0 0,1-3 0 15,-1 1 0-15,-1 1 0 0,2-1 0 0,-1 1 0 16,-1 1 0-16,0-1 0 0,1 1 0 0,-1 0 0 16,0 1 0-16,2-1 0 0,-2 1 0 0,0-1 0 15,0 2 0-15,0-1 0 0,0-1 0 0,0 0 0 16,0 2 0-16,0-1 0 0,0 1 0 0,0-2 0 16,1 1 0-16,-1-1 0 0,0 0 0 0,0 1 0 15,2 2 0-15,-2 0 0 0,0 1 0 0,0 2 0 16,0 1 0-16,0 4 0 0,-2 2 0 0,1 4 0 15,-2 3 0-15,2 1 0 0,-4 3 0 0,2 1 0 16,1 2 0-16,0-1 0 0,1-1 0 0,-1 3 0 0,2 3 0 0,0 2 0 16,2-6 0-16,-1 1 0 0,-1-28 0 0,6 59 0 15,-6-59 0-15,6 58 0 16,-6-58 0-16,4 50 0 0,-3-26 0 0,-1-3 0 0,0-3 0 0,0-1 0 16,0 0 0-16,-3-1 0 0,2-2 0 0,1-3 0 15,-3 0 0-15,2-1 0 0,-1 0 0 0,1-3 0 16,-1 0 0-16,2-2 0 0,0-1 0 0,0 0 0 0,0-1 0 0,2 0 0 15,-2-3-384-15,1 0 0 0,1-3 0 0,-1-1-18368 16</inkml:trace>
  <inkml:trace contextRef="#ctx0" brushRef="#br0" timeOffset="104068.47">27760 3823 19343 0,'12'-21'848'0,"-5"11"192"0,0 0-832 0,-2 2-208 0,-2 2 0 0,-1 3 0 0,0 2 2368 0,1-2 448 15,3 0 64-15,0 2 32 0,-1 4-288 0,1 4-64 16,-3 7-16-16,-3 4 0 0,0 6-1520 0,-2 6-288 16,-1 4-64-16,-1 3-16 0,1 4-288 0,1 2-64 15,0 1-16-15,1 0 0 0,2-6-48 0,1-3-16 16,0-2 0-16,-2-33 0 0,10 68 32 0,-10-68 16 15,13 63 0-15,-13-63 0 0,13 58 880 0,-13-58 160 16,0 0 32-16,17 69 16 16,-17-69-1664-16,0 0-336 0,15 61-64 0,-15-61 0 0,0 0 704 0,0 0 240 0,17 55 0 0,-13-46 0 15,-1-1-48-15,0-1 0 0,0-1 0 0,-2 0 0 16,2-2-192-16,-2-1 0 0,1 0 0 0,-1-2 0 16,-1 0 0-16,2-1-192 0,-2 0 16 0,-2-1 0 31,2 0-608-31,0-2-128 0,-1 0-32 0,1-3-19216 0</inkml:trace>
  <inkml:trace contextRef="#ctx0" brushRef="#br0" timeOffset="106210.09">28255 4150 6447 0,'0'-2'576'0,"0"1"-576"0,0-1 0 0,-2 2 0 16,2 0 1344-16,0-1 176 16,-1 0 16-16,-1-2 16 0,1 0 1136 0,1 2 240 0,-1-2 32 0,2 4 16 15,2 1-496-15,0 2-112 0,2 1 0 0,2 1-16 16,0 1-624-16,2 0-112 0,-1 0-16 0,2 3-16 15,-10-10-480-15,0 0-80 0,0 0-32 0,0 0 0 16,67 64-496-16,-67-64-112 0,0 0 0 0,0 0-16 16,66 56-128-16,-66-56-32 0,0 0 0 0,57 50 0 15,-57-50-80-15,0 0-128 0,52 49 176 0,-52-49-176 0,0 0 128 0,0 0-128 16,61 58 0-16,-61-58 0 0,0 0 0 0,0 0 0 16,0 0 0-16,46 50 0 0,-46-50 0 0,0 0 0 15,0 0 0-15,0 0 0 16,0 0 0-16,0 0 0 15,0 0 0-15,0 0 0 16,0 0-416-16,0 0-32 0,0 0-16 0,0 0-18128 0</inkml:trace>
  <inkml:trace contextRef="#ctx0" brushRef="#br0" timeOffset="106464.09">28520 4023 19343 0,'-5'-2'848'0,"2"2"192"0,-1 2-832 0,-1 0-208 0,2 3 0 0,1-1 0 16,-3 1 2304-16,-2 5 400 0,-5 9 96 0,-4 8 16 16,-2 6-272-16,-3 6-48 0,2 2-16 0,-1 1 0 31,3 2-1296-31,0-3-256 0,2-2-48 0,1-3-16 0,1-4-400 0,0-4-80 16,5-2 0-16,1-4-16 0,1-3 112 0,2-4 32 15,0-3 0-15,2-2 0 0,2-2-192 0,-1-4-48 16,2-1 0-16,-1-2 0 0,0 1-272 0,2-4 0 15,1 0-208-15,-1-1-13280 16,1-1-2640-16</inkml:trace>
  <inkml:trace contextRef="#ctx0" brushRef="#br0" timeOffset="108480.93">28208 4801 6447 0,'1'7'576'0,"4"-3"-576"0,2 0 0 0,-6 1 0 0,-2-2 528 0,-2-1 0 0,3 3 0 0,0 2 0 15,-1 5 960-15,-1 4 192 0,-2 1 48 0,-2 1 0 16,1-1-384-16,-2-1-64 15,-1-1 0-15,1 1-16 0,-3 1-48 0,-1-2 0 0,-2 2 0 0,2 0 0 16,-2-3 112-16,2 0 16 0,-2-2 0 0,1 1 0 16,0-1-384-16,0 0-80 0,0-1-16 0,0 0 0 15,-1 0-272-15,3-1-48 0,-3-1-16 0,-1 1 0 16,-1 1-80-16,-4 0-32 0,1-1 0 0,-2 1 0 16,0-1-96-16,-1 2 0 0,-4-1-16 0,-1 0 0 0,1 2-112 0,-2 0 0 15,2 1-16-15,-1-1 0 0,2-2-176 0,0-1 128 16,-1 1-128-16,-1-1 128 0,0 0-128 0,-3 0 0 15,1 0 0-15,1-2 0 16,2 2 0-16,-2-2 0 0,2 2 0 0,0-1 0 0,4-1 0 0,-1 1 0 16,-4-1 0-16,-2 4 128 0,0-3 0 0,-2 3 0 0,-1 0 0 0,1 0 0 15,2-1 64-15,-2-1 0 0,1 0 0 0,-1 0 0 16,-1 0-16-16,-1 1 0 0,-4-1 0 0,0 0 0 16,-3-2 16-16,0 1 16 0,-2-1 0 0,0 1 0 15,4-2 160-15,0 0 16 16,4-2 16-16,1 1 0 0,3 1-112 0,-1-1-32 0,0 1 0 0,1 0 0 15,-1 1-64-15,2-1-32 0,-3 3 0 0,0-1 0 16,-2 1-160-16,-2 0 192 0,0-1-192 0,-5 0 192 16,-1 2-192-16,2 2 128 0,0 0-128 0,3-1 128 15,0 1-128-15,2 1 128 0,2 0-128 0,1-1 128 0,1 1 0 32,2 0 0-32,0-2 0 0,2 0 0 0,-1 1-128 0,1 1 192 15,-4 2-192-15,0-1 192 0,1 2-192 0,-1 0 192 16,0 2-192-16,-2 0 192 0,-1 4-64 0,-2-1 0 15,0 4 0-15,1-2 0 0,3 1-128 0,1 1 192 16,2 1-192-16,1-1 192 0,1 4-192 0,4-2 0 16,1 1 144-16,4-1-144 0,0-1 0 0,3 0 128 15,2 1-128-15,2-1 0 0,2 1 0 0,1-1 0 16,3-2 0-16,-1-1 128 0,5-24-128 0,-5 43 0 16,5-43 0-16,0 0 128 0,0 52-128 0,0-52 128 0,0 0-128 0,0 0 128 15,7 58-128-15,-4-47 144 0,-2 0-144 0,0 1 160 16,1-4-160-16,-1-1 0 0,-1 0 144 0,0 0-144 15,0-1 0-15,-1 0 0 0,-1-1 0 0,0 2 0 16,-1-2-192-16,0-3-64 0,0 1-16 0,0-1-13280 16,1-1-2640-16</inkml:trace>
  <inkml:trace contextRef="#ctx0" brushRef="#br0" timeOffset="108862.01">24898 6513 13823 0,'0'6'608'0,"0"-2"128"0,2 0-592 0,0 1-144 0,0-1 0 0,-1 0 0 0,2 3 1456 0,1 3 256 0,-4-10 48 0,0 0 16 0,30 66 256 0,-30-66 48 0,25 64 16 0,-25-64 0 15,23 62-496-15,-23-62-112 0,20 61-16 0,-20-61 0 16,0 0-576-16,20 75-128 0,-20-75-32 0,0 0 0 16,0 0-64-16,26 69-16 0,-26-69 0 0,0 0 0 15,0 0-16-15,0 0 0 0,0 0 0 0,46 52 0 16,-38-47-240-16,-1-1-48 0,2-1-16 0,-1-1 0 16,2 0-80-16,-1-2 0 15,2-2-16-15,0 0 0 0,2-1 144 0,0-1 48 0,1-4 0 0,0 1 0 16,3-3 80-16,0-1 0 0,0 0 16 0,2-3 0 15,1-2-128-15,1-1-16 0,-1 0-16 0,-1 0 0 0,-3 2-176 0,0 2-48 16,-5 2 0-16,1-1 0 0,-4 4-144 0,-2 1-224 16,-3 3 48-16,-1 1-20880 15</inkml:trace>
  <inkml:trace contextRef="#ctx0" brushRef="#br0" timeOffset="109608.19">28989 4350 15663 0,'2'0'1392'0,"-1"-1"-1120"0,2 1-272 0,1 0 0 0,-1-2 2256 0,1 2 400 15,3-1 80-15,5 0 16 0,2-1 224 0,3 1 48 16,2 1 16-16,1 0 0 0,0 0-1488 0,-2 0-288 0,2 1-64 0,-3 1-16 16,0 0-672-16,-1 0-144 15,-1 1-32-15,-2-2 0 0,-2 2-128 0,0-2-16 0,-1 2-16 0,2-1 0 16,-4-2-176-16,1 1 160 15,-2-1-160-15,0 0 160 0,-2 0-160 0,1-1 0 0,-2-1 0 0,0 1 0 16,-1-1-336-16,0 1-48 0,-1 0-16 16,-1-1-18256-16</inkml:trace>
  <inkml:trace contextRef="#ctx0" brushRef="#br0" timeOffset="110244.31">29598 4136 12895 0,'2'0'576'0,"-2"0"112"0,0 1-560 0,0-1-128 15,1 0 0-15,0 0 0 0,1 0 2704 0,1-1 512 0,1 1 112 0,3-2 0 16,3 1 16-16,4-2 0 0,1 0 0 0,1-1 0 16,1 1-1728-16,1-1-336 0,3 0-80 0,-1-2-16 15,0 2-688-15,0-2-144 0,-2 0-32 0,-1 2 0 16,0-2-80-16,-1 1-32 0,-1-1 0 0,-2 2 0 16,1-2-64-16,-3 2-16 0,2 1 0 0,-2-1 0 15,1 1-128-15,-3 0 192 0,0 2-192 0,-2-1 192 16,-1 4-192-16,-2-1 0 0,-1 2 144 0,0 0-144 15,-3 4 0-15,-3 1 128 0,0 2-128 0,-1 2 0 16,-2-1 0-16,-2 0 128 0,-1 3-128 0,1-1 0 0,-1 0 0 0,-1 0 0 31,2 1 0-31,-2 0 128 0,0-3-128 0,0 2 0 0,0 0 0 0,0 1 0 0,-1-2 0 0,1 1 0 16,2 0 0-16,-1-3 0 0,1 1 0 0,-1-1 0 16,1 1 0-1,-1 1 0-15,2-3 0 0,0 4 0 0,1-3 0 0,-1 1 0 0,0-1 0 0,2 0 0 0,-1-1 0 16,2-1 0-16,0-1 0 0,1 0 0 0,1-3 0 0,1 1 128 15,2-1-128-15,-1-3 128 16,3 2-128-16,1-3 128 16,2 2 112-16,1-2 16 0,2 1 16 0,-1-1 0 0,2 0 32 0,0 0 0 0,1 0 0 0,0 0 0 15,2 0-112-15,-2 1 0 0,2-1-16 0,0 0 0 16,0 0-176-16,-1 0 160 0,1 0-160 0,0-1 160 16,-1 1-160-16,1-1 128 0,0 1-128 0,-2-2 128 15,1-1-128-15,-3 2 160 0,1-1-160 0,-1 1 160 16,-1 0-160-16,-2-1 192 0,0 2-192 0,-4-1 192 0,1 1-192 15,0-2 0-15,0 1 0 0,-2 0 0 0,-1-1 0 0,0 1 0 16,0-1 0-16,-1 1 0 31,-1 0-560-31,1-1-32 0,0 1-16 16,-1-1-13408-16,-1 1-2672 0</inkml:trace>
  <inkml:trace contextRef="#ctx0" brushRef="#br0" timeOffset="110535.39">29643 4261 18431 0,'14'-4'816'0,"-7"1"160"0,1 0-784 0,-3 2-192 0,-1 0 0 0,1 1 0 0,-1-2 2912 0,3 1 544 0,6-1 96 0,4 0 32 16,4-1-704-16,3 0-144 0,-2 1-32 0,1 0 0 16,-2 2-1680-16,-1-2-320 0,-2 2-80 0,-1 0-16 15,-1 0-288-15,-3 0-48 0,-2 2-16 0,-1-1 0 0,0 0-256 0,-5 1 0 16,1 1 0-16,-2 0 0 16,0-1-320-16,-1 3-160 0</inkml:trace>
  <inkml:trace contextRef="#ctx0" brushRef="#br0" timeOffset="111198.16">30498 3580 16575 0,'-1'2'1472'0,"-1"1"-1168"0,1-1-304 0,1 1 0 0,-2 1 1232 0,1 2 192 15,-2 4 48-15,-1 7 0 16,4-17 1376-16,-10 55 288 0,4-20 48 0,1 5 16 0,5-40-1408 0,-9 82-256 16,4-41-64-16,5-41-16 0,-8 83-768 0,8-83-160 31,-4 81-16-31,4-81-16 0,-5 69-368 0,5-69-128 16,-2 61 0-16,2-61 144 0,0 52-144 0,0-52 0 15,0 0 0-15,7 64 128 0,-7-64-128 0,0 0 0 0,0 0 0 16,0 0 0-16,27 66 0 0,-18-58-256 0,-9-8 64 15,0 0-17728-15</inkml:trace>
  <inkml:trace contextRef="#ctx0" brushRef="#br0" timeOffset="111547.82">30689 3529 12895 0,'2'-5'1152'0,"1"1"-928"16,-1 2-224-16,-2 2 0 0,0 0 1552 0,1 0 272 15,1 0 48-15,2 2 16 0,0 5 464 0,2 4 80 16,-6-11 32-16,0 0 0 0,10 79-896 0,-10-79-176 16,1 82-48-16,-1-82 0 0,-3 102-128 0,2-46-16 15,-1 4-16-15,2-1 0 0,2 0-400 0,-1-1-80 16,-1-58 0-16,10 106-16 0,-10-106-304 0,17 99-64 15,-17-99-16-15,23 86 0 0,-23-86-112 0,24 72 0 0,-24-72-16 0,0 0 0 16,28 74 80-16,-28-74 32 0,0 0 0 0,0 0 0 16,0 0 0-16,28 65 0 0,-24-54 0 0,1-3 0 15,-1 1-64-15,-1-2-16 0,-1-3 0 0,0 0 0 16,1-1-208-16,-2-1 0 0,1-4 128 0,-1-1-128 16,0-1 0-16,1-1-208 0,-1-4 32 0,1-1 16 15,-1-1-944 1,-1 5-192-16</inkml:trace>
  <inkml:trace contextRef="#ctx0" brushRef="#br0" timeOffset="112690.55">29845 4713 10127 0,'-1'0'896'0,"-1"-1"-704"0,1 0-192 0,0 1 0 0,1-2 1200 0,-2 2 208 15,-1-1 32-15,-2-1 16 0,-1 1 960 0,-4-1 192 16,0 2 32-16,-1 2 16 0,0 1-832 0,-2 2-160 16,0 1-48-16,-1 2 0 0,-1 2-144 0,-5 2-16 0,-1 0-16 0,-3 3 0 15,-2-1-336-15,1 0-64 0,-1 0-16 0,2 0 0 16,3-3-384-16,0-1-96 0,0 2-16 0,0-4 0 15,2-1-240-15,-2-1-48 0,-2-1-16 0,-2 0 0 16,-3-3-224-16,0-2 176 0,2 2-176 0,-6-2 160 16,-12 0-32-16,-18 4 0 0,-22 3 0 0,-15 2 0 15,1-1 240-15,-23 1 32 0,-27 2 16 0,-11-3 0 0,10 1 48 0,-10-2 16 16,-21 1 0-16,59-3 0 0,36-1-208 0,-10-1-32 16,-38 1-16-16,-50-1 0 0,-28 1-224 0,-9 0 128 15,0-1-128-15,3-3 0 0,4-1 0 0,18-2 0 16,38-1 0-16,-2-2 0 0,-12 0 0 0,52 1-192 15,29 0 48-15,-6 0 0 0,-12-2-80 0,-24-5-16 16,-13 0 0-16,-10-4 0 0,-14 2 96 0,-4-2 16 16,15-1 0-16,11 8 0 0,9 2 128 0,9 4-128 15,9 1 128-15,8 4-128 0,8 1 128 0,5 1 0 16,11 4 0-16,-1 4 0 0,2 0 0 0,2 2 0 0,6 1 0 0,3 0-128 16,4 3 128-16,1 5-128 0,2 1 128 0,1 0-128 15,4 1 128-15,5 4-208 0,4-1 80 0,4 0 128 16,5-1-240-16,0 0 80 0,4 0 16 0,-2 2 0 15,2 3 16-15,-1-3 0 0,2 2 0 0,3-1 0 16,0 1 128-16,6-4-128 0,8-6 128 0,-3 0-128 16,0 2 128-16,0-1 0 0,3 0 0 0,2-3 0 15,-1 0 0-15,2-1 0 0,1-2 0 0,2-2 0 16,1-1 0-16,1-2 0 0,2 0 0 0,1-1 0 16,1 0 0-16,0-4 0 0,2-1 0 0,2-2 0 0,1 0 0 0,1-2-192 15,3-1 32-15,0 0 0 31,3-3-624-31,2 1-128 0,2-3-32 0,0 1-17104 0</inkml:trace>
  <inkml:trace contextRef="#ctx0" brushRef="#br0" timeOffset="113364.6">21679 5431 5519 0,'-4'-6'496'0,"-1"4"-496"0,3 2 0 0,-1-2 0 0,0 2 784 0,0 0 64 0,-1 3 16 0,-5 0 0 31,-3 2 224-31,-7 4 64 0,-3 4 0 0,-7 2 0 16,-3 4 704-16,-3 2 160 0,-2 1 32 0,-1 1 0 15,4-2-192-15,-1 0-48 0,-4 1 0 0,1 0 0 16,-1-1-16-16,-1 1 0 0,1-1 0 0,-1-2 0 16,0 0-352-16,2-2-80 0,2-3-16 15,0-1 0-15,8-3-384 0,1-1-96 0,5-2-16 0,0-1 0 16,5-2-432-16,3 1-96 0,4-3 0 0,3 0-16 15,2 1-112-15,0-2-32 0,3 1 0 0,2-1 0 16,-2 0-32-16,4 1-128 0,2 3 192 0,0 1-64 16,2 1-128-16,-1-1 0 0,1 1 144 0,4 0-144 0,-10-7 0 0,0 0 128 15,0 0-128-15,56 35 0 0,-56-35 0 0,0 0 0 16,71 28 0-16,-71-28 128 0,71 26-128 0,-71-26 0 16,89 27 0-16,-89-27 0 0,84 24 0 0,-84-24 0 15,92 21 0-15,-42-13 0 0,-1-1 0 0,-4-1 0 16,-4-3 0-16,-5 0 0 0,-5-3 0 0,3 0 0 15,2-2 0-15,3 1 0 0,-6-2 0 0,-1 2 0 16,-7-1 0-16,-5 1 128 0,-3-1-128 0,-5 2-128 0,-2 0 128 0,-4 2-19344 16</inkml:trace>
  <inkml:trace contextRef="#ctx1" brushRef="#br0" timeOffset="111954.27">20054 15251 0,'0'0'0,"0"0"16,0 0-16,0 0 16,-56-37-1,44 23-15,12 14 16,0 0-1,-8-51 1</inkml:trace>
  <inkml:trace contextRef="#ctx0" brushRef="#br0" timeOffset="121655.43">4042 5452 9215 0,'-1'-3'816'0,"-1"1"-656"0,1-1-160 0,-1 1 0 0,2 2 1312 0,-1-1 224 16,-2-2 64-16,-1 0 0 0,-3-1 224 0,0 1 48 16,0 2 16-16,1 4 0 0,2 1-480 0,0 3-112 15,2-1-16-15,1 3 0 0,1 4-576 0,1 3-112 16,1 4-16-16,0-1-16 0,-2-19-64 0,0 0-16 16,13 79 0-16,-13-79 0 0,11 63-32 0,-11-63 0 15,12 63 0-15,-12-63 0 0,12 67-32 0,-12-67-16 16,7 70 0-16,-7-70 0 0,5 75-16 0,-5-41-16 0,0-3 0 0,-3 2 0 15,0 0-16-15,-1 4 0 0,-2 1 0 0,-1 2 0 16,0-1 48-16,-1 0 16 0,1-1 0 0,-2-4 0 16,2-3-16-16,1-3 0 0,1-3 0 0,0-1 0 15,3-1-16-15,-1-3-16 0,0 0 0 0,2-3 0 16,-1-3-112-16,2-2-32 0,2 1 0 0,0-3 0 16,1 0-64-16,-1-3-16 0,0-1 0 0,3 1 0 15,2-3-144-15,0 2 160 0,4-2-160 0,0 0 160 16,2-1-160-16,1 0 192 0,2-1-192 0,2 0 192 0,1-1-192 0,0-1 0 15,2 2 0-15,5-4 128 0,1 4-128 0,4-5 0 16,-3 1 0-16,3 0 0 0,4-3 0 0,5 1 0 16,4 0 0-16,2-2 0 15,4 2 0-15,2-2 0 0,5 1 0 0,2-2 0 0,2-3 0 0,-1 0 0 16,1-1 0-16,1-1 0 0,3 2 0 0,3 1 0 16,1 1 0-16,-1 1 0 0,-1 0 0 0,0 0 0 15,5-3 0-15,0 0 0 0,-1 1 0 0,4 0 0 0,3 5 0 0,-1 0 0 16,2-2 0-16,2-1 0 0,4-2 0 0,0 0 0 15,-2 3 0-15,2 2 0 16,-1 5 0-16,4-1 0 0,-5 0 0 0,3 0 0 0,5 0 0 0,-1 3 0 16,2 4 0-16,-3-1 0 0,-3 1 0 0,-1-3 0 15,1-1 0-15,5 0 0 0,0 4 0 0,-2-2 0 16,-1 4 0-16,1-5 0 0,3-3 0 0,1 1 0 16,3 1 0-16,-3-2 0 0,-4 3 0 0,0-4 0 15,3-3 0-15,4 1 0 0,6-1 0 0,-3 0 0 16,-6 3 0-16,-1-1 0 0,-5-2 0 0,5-1 0 0,2 4 0 15,-5 1 0-15,-5 3 0 0,-7-1 0 0,-10 0 0 0,1 0 0 16,4-1 0-16,2 3 0 0,2-1 0 0,-3 3 0 16,-3 3 0-16,-7-2 0 0,-2-1 0 0,-3-1 0 15,0-3 0-15,4 0 0 0,6 1 0 0,2 0 0 16,2 3 0-16,-4-1 0 0,-7 0 0 0,0-2 0 16,1-1 0-16,0-1 0 15,2 1 0-15,1 2 0 0,0 0 0 0,-9 2 0 0,-6-1 0 0,-2 1 0 16,0 0 0-16,-5-3 0 15,0-1 0-15,1 0 0 0,5 0 0 0,3 1 0 16,2 0 0-16,-7-1 0 0,-14 0 0 0,0-2 0 0,-1 2 0 0,2-1 0 0,2-1 0 0,-4 0 0 16,-2 1 0-16,-5-4 0 0,-1 0 0 0,-4-3 0 15,-4 0 0-15,-2-1 128 0,-3-2-128 0,-1-2 128 16,1-4 176-16,-1-3 16 0,0 0 16 0,-2-3 0 16,2-3 32-16,0 1 0 0,0-2 0 0,1-2 0 15,1-1-160-15,2-1-16 0,0 0-16 0,-1 1 0 16,-1 2-176-16,1-1 0 0,0-1 0 0,0-1 128 15,-1 3-128-15,0-1 0 0,-1-2 0 0,-1 2 0 16,-2 1 128-16,1-3-128 0,-1-6 0 0,1-3 128 16,-2 0 48-16,-2 2 0 15,-2 0 0-15,0-1 0 0,-2 1 32 0,-1 0 16 0,-2 0 0 0,-3 1 0 0,1 1 0 0,-3 3 0 16,1 2 0-16,-2 0 0 0,1 0 16 0,-3-3 0 16,-4-6 0-16,0-4 0 0,-3 3 16 0,-2 1 16 31,1 2 0-31,-3 2 0 0,1 2-16 0,-1 0 0 0,-2 1 0 0,1 4 0 0,-2 0-48 0,-2 1-16 15,2 1 0-15,0 0 0 16,3 4-64-16,-2 0 0 0,-2 0-128 0,0 1 192 0,-4 0-192 0,1 2 144 16,-3 0-144-16,-2 0 128 0,0 3-128 0,-8 0 0 0,-14 0 144 15,-12 0-144-15,-9 2 0 0,-6 1 128 0,-1 1-128 0,-2 2 0 32,0 1 0-32,-5 1 0 0,-9 5 0 0,-4-1 128 15,-3 1-128-15,-6-1 0 0,-1 1 0 0,-10 2 0 16,-11 2 0-16,-7 0 0 0,4-1 0 0,-14 3 0 15,-16 4 0-15,-6 2 0 0,20-3 0 0,-10 4 0 16,-15 0 0-16,-20 4 0 0,-15 4 0 0,-13 2 0 16,-7 2 0-16,-6 2 0 0,-1 2 0 0,-6 0 0 15,-5 1 0-15,-2 0 0 0,1 2-128 0,5-1 128 16,8-2-400-16,5 0 0 0,4 2 0 0,7-4 0 16,16-2-432-1,4-2-64-15,-3 4-32 0,-1 3 0 0,3 5-480 0,4 2-80 0</inkml:trace>
  <inkml:trace contextRef="#ctx0" brushRef="#br0" timeOffset="128345.38">4255 6760 911 0,'-10'-7'0'0,"5"3"0"15,-1 0 0-15,0 1 0 0,4 2 496 0,-1 1 16 0,0-2 0 0,-1 1 0 16,-2-1 432-16,-1 1 80 0,0 0 32 0,3-1 0 16,1 4 80-16,4-2 16 0,2 1 0 0,1 2 0 15,2 1-112-15,3 2-16 0,0 2 0 0,1 4 0 16,0 2 192-16,-10-14 48 0,0 0 0 0,24 76 0 16,-24-76-80-16,6 66-16 0,-6-66 0 0,-4 77 0 0,-5-29 16 0,1 0 0 15,-1-6 0-15,-1 3 0 0,-1 5-352 0,-2 1-80 16,3-2-16-16,2-2 0 0,2-9-224 0,2-4-64 15,4-5 0-15,3-3 0 0,1-5 192 0,2-1 48 16,1-3 0-16,0-3 0 0,3-1-224 0,0-2-32 16,2 0-16-16,2-2 0 0,-1-2-208 0,0-2-32 15,2-2-16-15,4-3 0 0,2-3 32 0,4-2 16 16,7-5 0-16,4-1 0 0,4-2 0 0,6-1 0 0,10-2 0 0,4-2 0 16,7-3-208-16,0-2 144 0,3-1-144 0,-4 3 128 15,0 0-128-15,1 1 0 16,2-3 0-16,-5 5 0 0,-9 4-240 0,-6 4 32 0,-1 3 0 0,-4 1 0 31,-3 3-992-31,-9 3-192 0,-6 3-32 0,-8 1-13616 0</inkml:trace>
  <inkml:trace contextRef="#ctx1" brushRef="#br0" timeOffset="178039.09">27868 12951 0,'0'0'0,"0"0"16,0 0-16,-54 27 15,31-13 1,-2 7-1,5-1 1,2 3-16,59-32 0,-41 19 16,36-18-16,0 1 15,-36 7-15,0 0 16</inkml:trace>
  <inkml:trace contextRef="#ctx1" brushRef="#br0" timeOffset="181185.3">14212 12698 0,'0'0'0,"0"0"16,114-45-16,-114 45 0,0 0 15,301-107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8:56:40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14277 9018 29487 0,'-23'-18'2624'0,"-5"-4"-2112"0,2 6-512 0,7 3 0 0,4 4 960 0,6 4 96 0,-6-2 16 0,-10-8 0 16,-15-6-512-16,-13-7-112 0,-11-6 0 0,-2-1-16 15,4 1-176-15,2 1-48 0,1 2 0 0,-2 3 0 16,-2 1-368-16,-5 0-80 0,-4 1-16 0,-6-1 0 31,-1 1-192-31,-3 2-64 0,3 4 0 0,-9 1 0 0,-8-1 512 0,-5 0 288 0,-4 0-32 0,1 2-16 0,0 2-32 0,-10 0 0 16,-10 0 0-16,-3 2 0 0,6 0-80 0,-11 0 0 15,-14 4-128-15,-5-2 192 0,1 0 64 0,-2 2 0 16,-2 3 0-16,0 0 0 0,10-2 224 0,-12 2 48 16,-13 3 16-16,1-3 0 0,9-2-96 0,-4 2 0 15,-10 3-16-15,-5 0 0 0,2 0-128 0,-5-2-32 16,-1 2 0-16,-6 1 0 0,-3 4-272 0,-1-1 0 16,11-1 128-16,-3-1-128 0,-5 0 0 0,-6 3 0 15,-4 2 0-15,3-2 0 0,13-1 0 0,-4-1 0 0,-6-1 0 0,1 2 0 16,4 3 0-16,2-3 128 0,1-1-128 0,0 1 160 15,3 0 64-15,-1 4 16 0,5 2 0 0,-1-2 0 16,1 0-48-16,0 3 0 0,-3 7 0 0,3 1 0 16,10 0-192-16,14 1 176 0,10 2-176 0,-13 5 160 15,-8 5-160-15,4 3 0 0,13 0 0 0,3 1 0 16,1 4 0-16,7 1 0 0,9 2 0 0,8-1 0 16,5 2 0-16,12 2 0 0,6 5 0 0,12-3 0 15,13-3 0-15,10 1 0 0,7 2 0 0,7 4 0 16,5 3 0-16,8 2 0 0,8 4-128 0,12-1 128 0,6-2-176 0,10-2 48 15,-1-52 0-15,23 95 0 16,-23-95-128-16,55 93-32 0,-4-39 0 0,15 1 0 16,16-3-192-16,13-4-32 15,14-4-16-15,14-7 0 0,12-5 176 0,12-6 32 0,10-6 16 0,15-2 0 0,16-4 176 0,11-4 128 16,1-6-192-16,6-2 192 0,13-1 0 0,11 0 0 16,12 2 0-16,5-3 0 0,3 0 0 0,7-3 0 15,9-2 128-15,5-1-128 0,4 0 336 0,6 1-16 16,8-1-16-16,0-1 0 0,5 0 80 0,-6 1 0 15,-3-1 16-15,2 2 0 0,3 0-80 0,-3 1-32 0,1 0 0 0,-3 1 0 16,-1-1-96-16,-7 0 0 0,-3-1-16 0,-8 3 0 16,-6-3-16-16,-1 0 0 0,-1-1 0 0,-6-1 0 15,-3-2-160-15,-6-2 160 0,-6 0-160 0,-4-5 160 16,-2-1-160-16,-2-4 0 0,-3-1 0 0,-16-2 128 16,-18 4-128-16,-3-4 0 15,-1-3 0-15,-7-1 0 0,-7-2 0 0,-3-5 0 0,-7-3 128 0,-6 1-128 16,-4 3 0-16,-13-3 128 0,-12-2-128 0,-13 3 128 15,-9 5 0-15,-15 2-128 0,-10-1 192 0,-13 2-64 0,-8 1-128 0,-9 3 0 16,-5 1 0-16,-9 2 0 16,-9 3-336-16,-6-1-160 15,-8 1-16-15,-9 2-18432 0</inkml:trace>
  <inkml:trace contextRef="#ctx0" brushRef="#br0" timeOffset="1113.44">11812 10856 12895 0,'-24'-25'1152'0,"4"8"-928"0,0 3-224 0,6 2 0 0,4 4 176 0,1 1-16 16,-3-3 0-16,-9-6 0 0,-15-8 768 0,-9-7 160 16,-10-4 16-16,-4-2 16 0,2 3 272 0,1 5 48 15,2 0 16-15,-1 5 0 0,0 2-576 0,-2 0-112 16,-2 3-32-16,-3-3 0 0,-5 0-320 0,0-1-64 0,-3 2-16 0,-2 0 0 16,-1 1-208-16,-6 0-128 0,-5 1 160 0,-2-3-160 15,3 3 0-15,1 0-160 0,-1 4 0 0,-5-1 0 16,-5-1-80-16,-8 2-16 0,-3-1 0 0,-2 5 0 15,6 2 256-15,-9 2 128 16,-7 3 0-16,-4 3-128 0,-3 2 128 0,-3 3-128 0,1 2 0 0,-7 2 0 16,-1 4-128-16,-1 0-96 0,0 4-16 0,0 1 0 15,-2 1 96-15,3 1 16 0,2 3 0 0,0 1 0 0,-1 1 128 16,8-2 0-16,7 1 128 0,-2 1-128 0,2 3 432 0,2-2 16 16,12-2 0-16,0 2 0 0,3 4 320 0,7 0 64 15,9 0 0-15,-3 2 16 0,-2 3-224 0,1 4-48 16,3 1-16-16,3 4 0 0,3-1 64 0,7 3 16 15,6 3 0-15,7-1 0 0,6-5-192 0,8 1-48 16,7-1 0-16,8-5 0 0,9-5-192 0,4 5-32 16,4 4-16-16,8 6 0 0,5-47-160 0,8 98 0 15,-8-98 0-15,31 98 0 0,-31-98-352 0,51 90 0 0,-51-90 0 16,71 89 0 15,-71-89-48-31,89 89-16 0,-40-49 0 0,5-2 0 0,8-3 272 0,5-1 144 0,3-3-160 0,11-1 160 16,11-3 0-16,4-3 0 0,4-1 0 0,4-7 160 15,7-1 64-15,3-4 16 0,5 2 0 0,4-5 0 16,-1-5 64-16,7 1 16 0,7 0 0 0,1-1 0 16,-3-3-32-16,9 0 0 0,8 0 0 0,-2-3 0 15,-10 2-48-15,9 0-16 0,12-1 0 0,-1-2 0 16,0-3-32-16,2 0-16 0,3 1 0 0,-2-2 0 16,-4-4-176-16,0-2 128 0,2 2-128 0,-5-3 128 15,-8 1-128-15,0-1 160 0,3-1-160 0,-7 2 160 0,-5-1-32 0,-1-2 0 16,-1 1 0-16,-9 0 0 0,-11 2-128 0,-6-1 0 15,-3 1 0-15,-6 0 0 0,-7 1 0 0,-8 0-144 16,-9 3 0-16,-5 0 0 16,-3 3-1328-16,-3 2-272 15</inkml:trace>
  <inkml:trace contextRef="#ctx0" brushRef="#br0" timeOffset="1938.5">11605 12711 17503 0,'-25'-17'1552'0,"2"4"-1232"0,8 5-320 0,3 2 0 0,3-1 752 0,-11-6 80 0,-17-9 32 0,-21-14 0 0,-17-7 240 0,-4-4 48 16,0 5 16-16,3 1 0 0,2 5-400 0,2 4-96 16,3 2-16-16,-3 5 0 0,-4 4-400 0,-9 4-96 15,-7 5-16-15,-5 5 0 0,-5 3 16 0,-3 5 0 16,-1 4 0-16,5 3 0 0,-1 6-32 0,-10 2 0 15,-6 1 0-15,-5 3 0 0,0 2-256 0,0 4-64 16,-1-2-16-16,7 1 0 0,11 2-64 0,2 1-16 16,3 3 0-16,6 2 0 0,6 1 288 0,11-2 0 0,11 1 0 0,9-2 144 31,10 0 768-31,8 4 160 0,6 2 16 0,10-3 16 0,6-3 80 0,8 4 16 0,10-35 0 0,6 79 0 16,-6-79-752-16,39 79-160 0,-39-79-32 0,75 75 0 15,-24-41-256-15,8-4 0 0,12-2 0 0,6-4 0 16,7-6 192-16,8-3-64 0,2-6 0 0,9-3-128 15,9 0 176-15,4-3-176 16,5-3 160-16,4-5-160 0,2-3 0 0,1-3 0 0,4 2 0 0,-2-4 0 0,2-4 0 16,-3-1 0-16,0 1 0 0,-7-4 0 0,-3-2 0 0,-6-2 0 31,2-2 0-31,-11 2 0 0,-5-1 0 0,-7 2 0 0,-5 2 128 0,0-4-128 0,-1-1 128 0,-9 2-128 31,-5 4 0-31,-8-1 144 16,-9 3-720-16,-10 3-160 0,-9 2-32 0,-12 3-15104 0</inkml:trace>
  <inkml:trace contextRef="#ctx0" brushRef="#br0" timeOffset="2664.89">6739 16041 13823 0,'0'-7'608'0,"-2"1"128"0,4 2-592 0,-2 0-144 0,0 1 0 0,0-1 0 0,-2-1 192 0,2-3 0 16,-1-6 0-16,-2-6 0 0,-1-4-192 0,-2-4 128 16,-2-1-128-16,-5-2 128 15,-3-1-832-15,-5-3-192 0,-1 2-16 0,-5-1-16 16,-4-1 240-16,-6 2 48 0,-4 2 16 0,-10 0 0 0,-7 0 768 0,-10 3 160 15,-5 1 16-15,-7 6 16 0,-8 2 688 0,-10 8 128 16,-9 5 16-16,-9 5 16 0,-7 0 16 0,-5 9 0 0,-5 9 0 0,6 3 0 16,3 1 240-16,-13 10 48 0,-12 10 16 0,8 0 0 15,17-1-560-15,-18 9-112 0,-17 13-32 0,-5 7 0 16,4 2-800-16,12-2 0 0,11-2-192 0,10-5 48 16,7-3-32-16,9 1 0 0,14-3 0 0,2 7 0 15,4 4 176-15,6 5 224 0,11 1-48 0,9-4-16 0,12-5 192 0,9 0 32 16,10 0 16-16,11 3 0 0,11 1 112 0,12-2 32 15,10-4 0-15,11-3 0 0,-21-60-112 0,73 110-32 16,-18-58 0-16,9-5 0 0,2-6-272 0,15-3-128 16,16-6 0-16,16-2 128 0,13-4 64 0,11-7 16 15,7-3 0-15,11-8 0 0,7-3-64 0,1-7-16 16,4-5 0-16,0-8 0 0,-1-5 64 0,1-7 0 16,-2-6 0-16,11-6 0 0,4-8 176 0,3-6 32 15,-4-4 16-15,-5-2 0 0,-7-2 160 0,-8-4 48 16,-3-1 0-16,-18 2 0 15,-12 2 48-15,-10 1 16 0,-11 0 0 0,-16 3 0 0,-16 6-304 0,-18 3-48 0,-16-1-16 0,-16 2 0 16,-11 2-80-16,-12-1-32 16,-9 3 0-16,-10 0 0 0,-3 3 128 0,-19-5 32 15,-14-5 0-15,-16-3 0 0,-11 3-208 0,-13 3-32 0,-13 9-128 0,-8 2 192 32,-1 6-608-32,-1 6-128 0,1 6-32 0,1 5-11936 0,3 6-2400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8:56:54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17739 1839 0,'-5'-11'160'0,"1"2"-160"0,1 2 0 0,2 1 0 0,0 4 896 0,-1 0 160 0,1-1 32 0,-2-2 0 16,-1-2-32-16,-2-2 0 0,-1 1 0 0,1 2 0 16,1 0-160-16,-1 4-48 0,2 2 0 0,0-2 0 15,1 1-304-15,0 2-64 0,1 1-16 0,1-1 0 16,1 3 240-16,-1 2 64 16,2 0 0-16,0 1 0 0,1 1 400 0,1 2 96 0,0 0 16 0,-2 3 0 15,3-1-192-15,-2 2-16 0,0 2-16 0,-2 2 0 16,2 4-336-16,-4 0-64 0,1 2-16 0,0 0 0 15,-2 2-192-15,1-2-64 0,0-2 0 0,-1 1 0 0,0 1-64 16,1-3 0-16,1 0-16 0,1-1 0 0,1-2 96 0,1-1 32 16,1 0 0-16,0-1 0 0,1-1 0 0,0-2 0 15,0 0 0-15,2-2 0 0,-2-1-80 0,2 0-16 16,-2-2 0-16,2-1 0 0,-2-1 16 0,0 0 0 16,0-2 0-16,-1-1 0 0,0 0-48 0,-2-1-16 15,1 1 0-15,-2 0 0 0,1 0-112 0,1-2-32 16,-1 1 0-16,0-1 0 0,1-1-144 0,-2 0 0 15,1 2 144-15,1-1-144 0,-1-1 0 0,2 0 128 16,-2 0-128-16,2-1 0 0,1-1 128 0,4-1-128 0,-1 0 128 0,1 1-128 16,2-3 160-16,0 1-32 0,1-1-128 0,0-1 192 15,1 0-64-15,0 1 0 0,3-2-128 0,-3 1 192 16,2-1-64-16,1 1 0 0,-1 2-128 0,0 1 192 16,0 0-192-16,0 3 144 0,0 0-144 0,2 2 128 15,1 1-128-15,-2-2 0 0,2 2 0 0,0-2 0 16,0 2 0-16,0 0 0 0,1 1 0 0,2-1 0 15,1 0 0-15,1 0 0 0,0 1 0 0,2-3 0 16,2 2 0-16,-2-2 0 0,0 1 0 0,1-2 0 0,-1 0 0 16,3 0 0-16,0 1 0 0,0-1 0 0,-1-1 0 0,0 1 0 15,1 0 0-15,-3 0 0 0,3 0 0 0,-2 1 128 16,2-1-128-16,-2 0 128 0,2 0-128 0,-2 0 128 16,2 0-128-16,2 0 128 0,0-1-128 0,1-1 0 15,0 1 144-15,1 0-144 0,3-2 0 0,1-1 0 16,2-1 0-16,-2 0 128 0,-1 2-128 0,0-3 0 15,1 2 0-15,2-2 0 0,-1 3 0 0,1 1 128 16,-1-1-128-16,-3 1 0 0,0 2 0 0,-2-1 144 0,3 1-144 0,-2 0 0 16,1 0 128-16,-3 0-128 0,1 0 0 0,-2 0 0 15,1 0 0-15,0 1 0 0,-1-1 0 0,1 0 0 32,0 0 128-32,-1 2-128 0,2-2 0 0,-1 1 0 0,1 1 0 0,-1-1 0 0,1 0 0 0,0 2 0 15,1-1 0-15,1-1 0 0,1 1 0 0,-2-1 0 16,1 2 0-16,-2-3 0 0,0 0 0 0,-1 0 0 15,1 1 0-15,0-1 0 0,-2 0 0 0,1 2 0 16,1-2 0-16,-1 1 0 0,0 0 0 0,-2 1 0 16,1-1 0-16,1 1 0 0,1 0 0 0,2 0 0 15,-1 1 128-15,1 0-128 0,1-2 0 0,1 0 0 0,0 1 0 0,1-1 0 16,-1-1 0-16,0-1 0 0,-1 1 0 0,3-2 0 16,0 2 0-16,-2-1 0 0,2 0 0 0,-2-2 0 15,3 1 0-15,-1 1 0 0,2-1 0 0,-2 1 0 16,0 0 0-16,-1-1 0 0,1 2 128 0,-1-1-128 15,-1-1 0-15,-1 1 0 0,-2 1 128 0,1 0-128 32,1 0 0-32,-3 0 0 0,1 0 0 0,-2 1 0 15,1 1 0-15,0-2 0 0,3 1 0 0,1-1 0 0,1 0 0 0,0 0 0 16,-2-1 0-16,0 1 0 0,1 0 0 0,-1 0 0 16,3 0 0-16,-2 1 0 0,2-1 0 0,-2 2 0 15,-1 0 128-15,0 1-128 0,-1 0 0 0,1-1 0 16,-2 0 0-16,1 0 0 0,-2 1 0 0,0-2 0 15,0 0 0-15,-2-1 0 0,3 0 0 0,-3 0 0 16,1 0 128-16,0-1-128 0,-1 1 0 0,-1 0 0 16,2 0 0-16,-2 1 0 0,2 2 0 0,0 0 0 15,-2-2 128-15,0 1-128 0,0-2 0 0,2 3 0 0,0 1 0 16,1-1 0-16,1 1 0 0,-2-1 0 0,0 1 0 0,1-1 0 16,0 0 0-16,0 0 0 0,1-1 0 0,0 0 0 15,-1 1 0-15,0-2 0 0,1 2 0 0,1-2 0 16,-1 2 0-16,1-1 0 0,-2-1 0 0,1-1 0 15,4 0 0-15,-1 0 0 0,-1-1 0 0,1-1 0 16,2 1 0-16,0-1 0 0,-4 1 0 0,3-2 0 16,2 0 0-16,0 0 0 0,2 1 128 0,-2 0-128 15,0-1 0-15,0 0 0 0,2-1 0 0,-1 1 0 16,1 2 128-16,-1-2-128 0,4 0 0 0,-2 1 0 16,-3-1 128-16,-2 0-128 0,1 1 0 0,-2 1 0 0,-2 0 128 0,-2-1-128 15,0 2 0-15,-1 0 0 0,-1 0 0 0,-2 0 0 16,0 2 0-16,0-2 0 0,0 1 0 0,0 0 0 15,1 2 0-15,0-1 0 0,-1-2 0 0,-3 1 0 16,0 1 0-16,1-2 0 16,-1 1 0-16,-1-1 0 0,0 0 0 0,-2 1 0 15,-1 1 0-15,-1-1 0 0,1 1 0 0,-1 0 0 0,-1 0 0 0,0 1 0 16,1-1 0-16,-1 1 0 0,-1 0 0 0,0-1 0 16,-2 0 0-16,1 0 0 0,0-2 0 0,-2 0 0 0,0-2 0 15,-2 1 0-15,1 0 0 0,-1-1 0 0,-1-1 0 0,-3 0 0 16,1-1 0-16,-4 0 0 0,2 1 176 0,-2-1-176 15,0 0 160-15,-2-2-160 0,0 0 208 0,-2 1-48 16,1-2-16-16,-4 0 0 0,1 0 0 0,0-2 0 16,-2 1 0-16,1-1 0 0,0 1 16 0,-1-2 0 15,1-2 0-15,1 1 0 0,-2 3-160 0,2-4 192 16,-1 3-192-16,-1-3 192 0,5 2-192 0,-4 0 0 16,1 1 144-16,0-3-144 0,-1 2 128 0,2 2-128 15,-1-2 128-15,1 1-128 0,-2 0 160 16,1-1-32-16,1-2-128 0,-1 3 192 0,-1-3-16 0,1 0-16 15,-1 0 0-15,1 1 0 0,-2 0-160 0,0-1 192 16,2 1-192-16,-2 1 192 0,2-1-192 16,-1 0 160-16,-1-2-160 0,2 1 160 0,0 1-160 0,-1 1 0 15,1 0 0-15,-1 2 128 0,1 1-128 0,1 1 0 0,-2-1 0 0,1 0 128 16,0 1-128-16,1 1 0 16,-2 1 0-16,2-1 0 0,-1 2 0 0,-1-1 0 15,0 0 128-15,0 0-128 0,1 0 0 0,-2-1 0 0,0 1 0 0,0 0 0 16,-1 1 0-16,1 0 0 15,-1 0 0-15,1 1 0 0,0-1 0 0,-1 1 128 0,0 1-128 0,1 1 0 16,-1 0 0-16,0 0 128 0,-1 0-128 0,-2 1 0 16,0 1 0-16,0-1 0 0,0 1 128 0,0-1-128 0,-2 0 0 0,0 2 0 15,-1-1 0-15,-2-1 0 0,1 0 0 0,0 1 0 16,0-1 0-16,-2 1 0 16,1-1 0-16,-2-1 0 0,0 1 0 0,0 1 0 0,1-1 0 0,-2 1 0 15,-2-1 128-15,-1 1-128 0,2 0 0 0,-4 1 0 16,0 0 0-16,-1 0 0 0,-1-2 0 0,-2 2 0 15,-3 0 0-15,0 0 0 0,0 0 0 0,-3-1 0 0,1 3 128 16,-1-3-128-16,2 1 0 0,-2-1 0 0,2 1 0 0,-2-3 0 16,1 0 0-16,-1-2 0 15,0 2 128-15,-1-1-128 0,0 1 0 0,0 0 0 0,-1 0 0 0,0 0 0 16,0 0 0-16,0 0 0 0,-2 0 0 0,-2 0 0 16,1 1 0-16,-2-1 0 0,3 2 128 0,2-2-128 15,-1 0 0-15,2-2 0 0,-1 1 0 0,-2-1 0 16,0 1 0-16,0-1 0 0,0 2 0 0,0 0 0 15,-2 2 0-15,-1-1 0 0,0-1 128 0,0 0-128 16,-1 2 0-16,-1-2 0 0,1 0 0 0,1 0 0 0,1-2 0 0,0-1 0 16,-2 1 0-16,1-1 0 0,0 0 0 0,-1 0 0 31,0 2 0-31,-3-1 0 0,1 2 0 0,-2-1 0 16,0-1 0-16,-2 2 0 0,0 0 0 0,2-1 0 15,2 1 128-15,-1-3-128 0,0 2 0 0,0-2 0 16,3 2 0-16,-2-1 0 0,2 1 0 0,-3 1 0 15,-4 0 0-15,0 0 0 0,-2 1 0 0,1-1 0 16,1 2 0-16,2-4 0 0,1 1 0 0,-1-1 0 16,0 0 0-16,-4-1 0 0,0 1 0 0,1 2 0 15,-2 0 0-15,-3 0 0 0,-4 3 0 0,0-1 128 0,0 0-128 16,1-2 0-16,2 0 0 0,-1 0 128 0,0 0-128 0,-2 2 0 16,-2-1 0-16,-1 1 0 0,-1 0 128 0,-2 0-128 15,0 2 0-15,1-3 0 0,2 1 0 0,1-2 0 16,2-2 0-16,0 2 0 0,-2-1 0 0,-2 1 0 15,-3-1 0-15,0 1 0 0,1-2 128 0,3-1-128 16,2 1 0-16,1-3 0 0,2 1 0 0,0 1 128 16,-1 0-128-16,-3 2 192 0,0 0-192 0,-3 1 192 15,2-2-64-15,3 1-128 0,3-2 192 0,0-1-64 0,1 0-128 0,-1-1 128 16,-1 1-128-16,0 1 128 16,0 0-128-16,0-1 128 0,-4 1-128 0,3-1 128 0,4 1-128 0,0-1 0 15,-1-2 144-15,2 2-144 0,4 1 0 0,-3-1 144 16,-2 1-144-16,1 0 0 0,1 2 160 0,-2 0-160 15,1-2 128-15,2 1-128 0,5 2 0 0,-2 0 128 16,2 2-128-16,-2-1 0 0,4 3 0 0,-1-1 0 16,0 1 0-16,2 1 0 0,1-1 0 0,0-1 0 15,-2 1 0-15,0-1 0 0,4 0 0 0,0 0 0 16,5-2 0-16,2-1 0 0,0 0 0 0,4 0 0 16,1-3 0-16,1 2 0 0,1-1 0 0,-1-1 0 0,3 2 0 15,2-2 0-15,1 2 0 0,0-2 0 0,0 0 0 0,3 0 0 16,0 3 0-16,1-3 0 0,0 1 0 0,-1 0-176 31,3 1-208-31,-3-1-64 0,1 2 0 0,2 0 0 16,2 0-448-16,2 2-112 0,0 1-16 0,2 1-12576 0,0 0-2528 0</inkml:trace>
  <inkml:trace contextRef="#ctx0" brushRef="#br0" timeOffset="1542.08">8437 11099 911 0,'4'-4'0'0,"-3"1"0"0,2 0 0 0,-1 0 0 0,-1 2 448 0,0 1 16 0,1-2 0 0,1 0 0 16,1-3 480-16,2 0 80 0,-2 1 32 0,0-1 0 16,0 2 112-16,-1 2 32 0,0 1 0 0,-2 1 0 15,1 4 144-15,-1 2 16 0,-1 1 16 0,2 4 0 16,-1 2-224-16,-1 0-64 0,1 0 0 0,-1 1 0 16,2 2-208-16,-1 2-48 15,-1 2-16-15,0-21 0 0,2 47-64 0,-2-28-16 0,-2 1 0 0,2-3 0 16,-1-1 224-16,-1-2 32 0,1 0 16 0,-2-1 0 0,2-1-48 0,-2-2 0 15,0 0 0-15,-1-1 0 0,2-2-320 0,0-2-64 32,-1 0 0-32,0-1-16 0,0-3-240 0,2 1-32 0,-2-1-16 0,2-2 0 0,-1 1-272 0,1 0 0 15,-1-2 0-15,1-1 0 16,-1 2-720-16,1-2-160 0,-2-1-16 0,2 0-13840 16</inkml:trace>
  <inkml:trace contextRef="#ctx0" brushRef="#br0" timeOffset="1939.47">8626 10994 15663 0,'-20'-12'688'0,"10"6"144"0,0 2-656 0,3 0-176 0,2 2 0 0,1 1 0 16,-2 1 848-16,-4 0 144 0,-6 0 32 0,-9 0 0 15,-3 4 16-15,-3 2 16 0,0 2 0 0,-2 3 0 16,1 4-560-16,-1 2-112 0,1 2-32 0,1 5 0 15,1 2-224-15,4 1-128 0,8-5 128 0,1 4-128 16,4 2 480-16,2 4 32 0,3 7 0 0,1 0 0 16,5 8-64-16,2 1 0 0,4 4 0 0,-4-52 0 15,15 96-304-15,-15-96-144 0,25 86 128 0,-25-86-128 0,0 0 192 0,44 84-32 16,-44-84-16-16,0 0 0 0,63 50 240 0,-63-50 64 16,0 0 0-16,70 13 0 0,-46-16 464 0,-2-4 112 15,1-5 0-15,-1-8 16 0,1-3 352 0,0-5 64 16,-2-6 16-16,0-3 0 0,-5-1-528 0,-2 0-112 15,-6 1 0-15,-1-1-16 0,-1-1-192 0,-5-1-48 16,1 0 0-16,-4 2 0 0,-1 4-64 0,1-1 0 16,-3 0-16-16,0-3 0 0,-4 0-144 0,-2-1-32 0,0 7 0 15,-2 1 0-15,-1 5-48 0,0 4-16 0,1 2 0 0,2 3 0 16,-1 4-128-16,2 1-128 0,1 0 192 0,1 4-192 16,1 2 0-16,0 1 0 0,2 0-160 0,0 2 160 15,3 3 0-15,2 2 240 0,1 1-16 0,3 2-14688 16,2 4-2928-16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8:22:22.4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5T18:22:36.499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16476 9895 19343 0,'-1'0'1728'0,"1"0"-1392"16,1 2-336-16,0-1 0 0,1 2 448 0,-1 0 32 0,1 1 0 0,1 3 0 16,-3-7 240-16,0 0 48 0,7 47 16 0,-7-26 0 0,0-21 528 0,0 58 96 15,-3-21 32-15,-1 5 0 0,-2 5-288 0,0 3-48 16,1 1-16-16,0 2 0 15,4 0-176-15,0-2-32 0,1 0-16 0,0 3 0 0,4 4-208 16,0 0-32-16,3 2-16 0,0 1 0 16,-1-2-224-16,1-2-64 0,0-2 0 0,-3-4 0 15,2-2-48-15,-2 1-16 0,0 3 0 0,-1 2 0 0,1 3-48 0,-1-1-16 0,0 2 0 0,-2-2 0 16,2-2 0-16,-1 0-16 16,0 1 0-16,0 4 0 0,-2-2-32 0,1 5 0 15,1 5 0-15,-1 3 0 0,1-2-144 0,-2-3 128 16,1-6-128-16,0 2 128 0,1 6-128 0,1 7 0 15,-1-1 0-15,3 3 128 0,-1-4-128 0,-1-2 0 16,1-8 0-16,-1 1 128 0,0 2-128 0,-1 4 160 0,3 2-160 0,-4 1 160 0,2-1-32 0,-2 0 0 16,-1-1 0-1,0 1 0-15,2-3-128 0,-2 5 192 0,-2 2-192 16,2-1 192-16,2-3-192 0,-2-2 128 0,0 1-128 0,-2-2 128 16,1 3-128-16,-2 5 0 0,2 0 144 0,-2 1-144 15,-1-3 0-15,-2-2 0 0,2-5 0 0,-3 1 128 16,1 6-128-16,-2 2 0 0,0 0 0 15,0 0 0-15,1-7 0 0,0-1 0 0,1-2 0 0,-1 1 0 16,0 1 0-16,1 4 0 0,1 2 0 0,1-1 128 16,-1-5-128-16,1-3 0 0,0-2 0 0,0-10 0 15,1-4 0-15,0 7 0 0,0 9 0 0,0 6 0 16,0 0 0-16,1-5 0 0,-1-5 0 0,0-4 0 16,0 0 0-16,2-2 0 0,1 1 0 0,0-2 0 15,0 0 0-15,-2-3 0 0,2 2 0 0,0-3 128 16,0-3-128-16,0-3 0 0,0-2 0 0,0-4 0 15,0 5 0-15,0-3 144 0,-1-2-144 0,1 1 0 16,1-2 144-16,1-1-144 0,-1 0 0 0,1-5 144 0,0-1-144 0,0-3 0 16,-1-2 0-16,1-4 128 0,-2 0-128 15,0-5 0-15,0-2 0 0,0-2 0 0,0 0 128 0,-2-4-128 16,1-2 0-16,-1-1 128 0,2-2-128 0,-1-1 128 16,0 0-128-16,-2-3 128 0,3 0-128 0,-3-1 0 15,0-1 0-15,-1-1 128 0,-2 1-128 0,-1-3 0 16,0 0 0-16,0-2-176 15,-1 0-368-15,0-3-80 0,0-2-16 0,-2-2 0 16,2-1-816-16,-2-7-160 0,0 0-48 0,0-5-15792 0</inkml:trace>
  <inkml:trace contextRef="#ctx0" brushRef="#br0" timeOffset="974.67">14705 16192 13823 0,'5'-6'608'0,"2"2"128"0,0 1-592 0,0 0-144 0,-1 2 0 0,-2 0 0 0,-4 1 336 0,0 0 48 0,0 0 0 0,61-14 0 16,-61 14 592-16,65-12 128 0,-65 12 32 0,62-10 0 15,-62 10-304-15,61-7-48 0,-61 7-16 0,59-7 0 16,-59 7-64-16,61-5 0 15,-61 5-16-15,64-8 0 0,-64 8 0 0,67-8 0 16,-67 8 0-16,78-3 0 0,-78 3-112 0,82 0-32 0,-82 0 0 0,93 3 0 16,-93-3-160-16,99 3-48 0,-99-3 0 0,106-2 0 15,-49-2-80-15,5-1 0 0,4-3-16 0,5 1 0 16,5 2-80-16,2-2-16 0,-1-2 0 0,5-1 0 16,0-1 64-16,2 0 16 0,2 2 0 0,0 1 0 15,2 1 80-15,-1 0 16 0,-3-2 0 0,-3 1 0 16,3-1 0-16,3 1 16 0,4 1 0 15,-4-2 0-15,1 1-112 0,-2-1-32 0,3 2 0 0,2-1 0 0,0-1-192 16,-2 1 176-16,2 1-176 0,-2 0 160 16,-4 2-32-16,1 1-128 0,4 0 192 0,-1 0-64 15,2 1-128-15,-2 0 160 0,1 2-160 0,0 2 160 0,-2 0-160 0,1 1 0 0,1-1 0 0,-1 2 128 32,-1 1-128-32,1-1 160 0,3 0-160 0,0-2 160 15,2 2-160-15,-2 0 0 0,-7 0 144 0,2 0-144 16,4-1 144-16,2 1-144 0,3-1 192 0,-4-1-192 15,-5 3 192-15,2-1-64 0,2 1 0 0,-1-1-128 16,2-1 144-16,-3-1-144 0,-3 2 0 0,2 0 144 16,-1 1-144-16,4 0 0 0,1-1 144 0,-2 0-144 0,-2 1 0 0,-5-1 128 15,-7 1-128-15,6-1 0 16,7 1 128-16,-4 0-128 0,-2-1 160 0,1 0-160 0,-2 1 160 0,-5-1-160 16,4 0 160-16,5-2-160 0,6 2 160 0,0 0-160 15,-6 1 160-15,-3-2-160 0,-1 1 144 0,-1-2-144 16,2 0 128-16,-3 2-128 0,2 1 176 0,-1-1-48 15,-9 2-128-15,1-3 192 0,5 0 0 0,-3-1 0 16,-3 1 0-16,-1 0 0 0,-1 4-16 0,-3-3-16 16,-5 1 0-16,-1-2 0 0,-1-1-32 0,0-1 0 0,0 1 0 0,-3 2 0 15,-1 0-128-15,-56-3 192 0,106 8-192 0,-106-8 192 16,98 8-64-16,-98-8 0 0,96 2 0 0,-96-2 0 16,92 0-128-16,-92 0 160 15,87 0-160-15,-87 0 160 0,84-1-160 0,-84 1 160 0,79 0-160 16,-79 0 160-16,73 0-32 0,-73 0 0 0,62-3 0 0,-62 3 0 15,57-4 0-15,-57 4 0 0,52-7 0 0,-52 7 0 16,47-7 0-16,-47 7 0 0,46-7 0 0,-46 7 0 16,0 0 0-16,57-10 0 0,-57 10 0 0,0 0 0 15,56-10-128-15,-56 10 192 0,0 0-192 0,54-13 192 0,-54 13-192 0,0 0 0 16,45-11 144-16,-33 7-144 0,-1-1 0 0,-3 3 0 16,1-3 0-16,-4 1 0 0,1 1 0 0,-3 0-128 15,0 2 0-15,-3-2 0 16,-2 2-256-16,0-1-64 0,-4 0 0 0,-1 0-12528 15,-3-1-2512-15</inkml:trace>
  <inkml:trace contextRef="#ctx0" brushRef="#br0" timeOffset="6848.17">24335 16499 6447 0,'0'0'576'0,"0"0"-576"0,0 0 0 0,2-2 0 0,-2 2 896 0,2 0 64 0,1-1 0 0,-1-1 16 16,-2 2 1440-16,0 0 272 0,0 0 64 0,0 0 16 15,0 0-544-15,0 0-112 0,0 0-32 0,0 0 0 16,0 0-320-16,0 0-64 0,0 0-16 0,51 38 0 16,-51-38-368-16,0 0-80 0,10 43-16 0,-10-43 0 0,4 37-384 15,-4-37-96-15,0 43-16 0,0-43 0 0,-2 50-272 0,-3-26-64 16,3 1-16-16,-3 2 0 15,1 0-112-15,0 1-32 0,1-1 0 0,0-2 0 0,3-25-64 16,-4 44-16-16,4-44 0 0,0 41 0 0,0-41 0 0,0 36 0 16,0-36 0-16,0 0 0 0,1 41-16 0,-1-41 0 15,0 0 0-15,0 0 0 0,2 39-128 0,-2-39 128 16,0 0-128-16,0 0 128 0,0 0-128 0,0 0 0 16,0 0 0-16,0 0 0 0,0 0-256 0,0 0-16 0,0 0-16 0,0 0 0 31,0 0-672-31,0 0-128 0,41-21-16 0,-33 8-16976 0</inkml:trace>
  <inkml:trace contextRef="#ctx0" brushRef="#br0" timeOffset="7243.69">24159 16353 18431 0,'2'-6'816'0,"-2"2"160"0,1-1-784 0,1 0-192 0,0 2 0 0,1 1 0 0,2-3 1024 0,0-2 176 16,5-3 16-16,6-2 16 15,5-4 1472-15,3 1 304 0,1 1 48 0,-1-1 16 0,2 4-1392 0,-1 3-272 16,-25 8-48-16,55-12-16 16,-55 12-528-16,55-1-112 0,-55 1-32 0,0 0 0 15,72 17-352-15,-72-17-80 0,0 0-16 0,75 45 0 0,-75-45-32 0,43 42 0 0,-43-42 0 0,35 46 0 16,-35-46-32-16,0 0-16 0,32 69 0 0,-32-69 0 31,9 42 16-31,-9-42 0 0,1 44 0 0,-5-23 0 0,4-21 0 0,-10 38 0 0,3-21 0 0,-1-1 0 16,-2-2-32-16,0-3 0 0,-1 2 0 0,-4-3 0 15,1 0 0-15,0-2 0 0,-1 1 0 0,-4-2 0 16,1 0 64-16,-2 0 0 0,-2 0 0 0,-2-1 0 16,0 1-192-16,1-3 160 0,3 0-160 0,3-1 160 15,3 0-160-15,3-2 0 16,1-1 0-16,3 0 0 0,3 0-512 0,2-1-16 0,4-2-16 0,-2 3 0 15,0 0-544-15,0 0-96 0,39-13-32 0,-39 13-17200 16</inkml:trace>
  <inkml:trace contextRef="#ctx0" brushRef="#br0" timeOffset="7688.09">25092 16645 9215 0,'1'-9'816'0,"-1"3"-656"0,0 0-160 0,0 2 0 0,2 0 2304 0,-2 1 416 0,0 0 96 0,-2 0 0 15,2-1 1248-15,-1-2 240 0,-1 1 48 0,0-5 16 16,-1 1-2032-16,-2 0-416 0,0-1-64 0,-5-2-32 15,-4-2-960-15,-5 2-192 0,-3 0-32 0,-5 4-16 16,2 4-176-16,-2 5-48 0,0 5 0 0,1 5 0 16,1 4-80-16,1 2-32 0,0 5 0 0,1 0 0 0,4 2-80 0,3-1-16 15,3-2 0-15,2 3 0 0,1 3-64 0,3 2 0 16,4 3-128-16,0 0 192 16,3 1-64-16,2-1-128 0,-2-32 176 0,11 61-176 0,-11-61 240 0,21 56-64 15,-21-56-16-15,34 54 0 0,-34-54 160 16,41 45 16-16,-41-45 16 0,48 38 0 0,-48-38 16 0,51 31 0 15,-51-31 0-15,54 22 0 0,-54-22 48 0,0 0 16 16,56 18 0-16,-56-18 0 0,0 0-64 0,0 0-16 16,0 0 0-16,57 7 0 0,-57-7-48 0,0 0-16 0,49-7 0 15,-49 7 0-15,47-10-288 0,-47 10 128 0,52-15-128 0,-52 15 0 32,40-16-512-32,-40 16-192 0,0 0-64 0,22-21-15088 0,-22 15-3024 0</inkml:trace>
  <inkml:trace contextRef="#ctx0" brushRef="#br0" timeOffset="9135.35">25490 17226 10127 0,'0'0'896'0,"0"0"-704"0,0 0-192 0,0 0 0 0,0 0 1376 0,0 0 240 0,0 2 48 0,2-4 16 0,-2 2 944 0,0 0 176 15,0 0 32-15,0 0 16 0,0 0-464 0,35-20-80 16,-35 20-32-16,0 0 0 0,32-21-656 0,-32 21-128 16,24-21-16-16,-24 21-16 0,23-23-752 0,-23 23-160 15,18-24-32-15,-18 24 0 0,16-24-192 0,-16 24-32 16,10-18-16-16,-7 9 0 0,-1 0-64 0,1 2-16 15,-1-2 0-15,-1 3 0 16,-1 6-48-16,1-5-16 0,-1 2 0 0,-1 3 0 0,1 0 0 0,-3 4-128 0,0 2 192 0,1 1-64 31,-1 3-128-31,0 0 0 0,0 2 144 0,3-12-144 16,-3 29 0-16,3-29 0 0,-3 31 0 0,3-31 0 0,0 35 0 0,0-35-128 0,0 33 128 0,0-33-128 16,0 32 128-16,0-32-160 0,0 28 160 0,0-28-160 15,0 26 160-15,0-26 0 16,0 22-144-16,0-22 144 0,0 0-128 0,0 29 128 0,0-29-160 0,0 0 160 31,0 0-320-31,0 0 48 0,5 31 0 0,-5-31 0 16,0 0-752-16,0 0-160 0,0 0-32 0,0 0-16384 15</inkml:trace>
  <inkml:trace contextRef="#ctx0" brushRef="#br0" timeOffset="9421.67">25449 17468 5519 0,'0'0'496'0,"0"0"-496"0,0 0 0 0,0 0 0 15,0 0 1856-15,0 0 288 0,0 0 48 0,0 0 16 16,21-19 2224-16,-21 19 448 0,0 0 96 0,38-15 16 16,-38 15-2032-16,0 0-400 0,51-9-64 0,-51 9-32 15,0 0-1424-15,58-5-272 0,-58 5-64 0,0 0-16 16,54-5-144-16,-54 5-32 0,0 0 0 0,69-5 0 15,-69 5-112-15,48-3-16 0,-48 3-16 0,48 0 0 16,-48 0-80-16,0 0-16 0,48-3 0 0,-48 3 0 16,0 0-144-16,0 0-128 0,55-4 192 0,-55 4-192 15,0 0 0-15,0 0-256 0,0 0 32 0,0 0 0 16,0 0-848-16,0 0-160 0</inkml:trace>
  <inkml:trace contextRef="#ctx0" brushRef="#br0" timeOffset="10296.27">14316 10041 24879 0,'0'0'2208'0,"-3"0"-1760"0,3 0-448 0,0 0 0 0,0 0 1664 0,-3 0 256 0,2-2 64 0,0 2 0 15,-1 2 176-15,1 1 32 0,-1 1 16 0,2-4 0 16,0 0-1360-16,0 0-272 0,12 39-48 0,-12-39-16 16,14 44-208-16,-14-44-48 0,18 64-16 0,-9-25 0 15,1 4-48-15,-3 2-16 0,1 2 0 0,-1-1 0 16,-1-3-176-16,-1-2 160 0,0 0-160 0,0-3 160 15,2-6-160-15,-7-32 0 0,12 55 0 0,-12-55 0 0,7 43 0 0,-7-43 0 16,5 31 0-16,-5-31 0 0,0 0 0 0,6 29 0 16,-6-29 0-16,0 0-176 0,0 0-176 0,0 0-32 15,0 0-16-15,0 0 0 16,0 0-1392-16,0 0-256 0</inkml:trace>
  <inkml:trace contextRef="#ctx0" brushRef="#br0" timeOffset="10628.36">14094 9840 17503 0,'3'-10'1552'0,"1"3"-1232"0,2 2-320 0,0-1 0 15,-1 2 240-15,-5 4-16 0,0 0 0 0,40-19 0 16,-40 19 1760-16,85-29 368 0,-27 16 64 0,-3 6 16 15,0 10-128-15,-55-3 0 0,89 22-16 0,-89-22 0 16,70 43-816-16,-70-43-176 0,54 52-16 0,-54-52-16 0,37 52-672 0,-37-52-128 16,21 55-16-16,-21-55-16 15,8 53-208-15,-8-29-32 0,-1-2-16 0,-5-1 0 0,-1 1 64 0,-3-4 16 16,-1 0 0-16,-3 1 0 0,-3-2-64 16,-1 0-16-16,-3 0 0 0,-1-3 0 0,1-2 80 0,0 0 32 15,1-2 0-15,3-3 0 0,2-2-96 0,2-2 0 16,2-1-16-16,2-4 0 0,2-1-368 0,3-1-64 15,0-2 0-15,1 1-16 16,1 1-432-16,4-2-96 0,-1 0-16 0,-1 6-18064 0</inkml:trace>
  <inkml:trace contextRef="#ctx0" brushRef="#br0" timeOffset="11167.75">15143 9987 23951 0,'-5'-7'2128'0,"1"1"-1696"0,1 2-432 0,0 1 0 0,-1 1 976 0,-1-4 112 0,-7-4 32 0,-8-6 0 16,-8-3 1344-16,-4 0 272 0,1 7 48 0,0 5 16 16,2 8-1504-16,2 5-288 15,2 6-64-15,0 7-16 0,2 5-480 0,2 5-112 16,2 5-16-16,1 7 0 0,0 9-64 0,2 5-32 0,2 4 0 0,3 2 0 31,5-2-48-31,5-2-16 0,4-2 0 0,6-3 0 0,6-1-160 0,1-7 0 16,-16-44 144-16,44 69-144 0,-44-69 0 0,55 52 0 15,-55-52-160-15,60 38 160 0,-60-38 0 0,59 29 0 16,-59-29 0-16,57 15 144 0,-57-15 0 0,52 10 0 16,-52-10 0-16,0 0 0 0,65 6 0 0,-65-6 0 15,0 0 0-15,58-6 0 0,-58 6-144 0,0 0 0 16,51-14 0-16,-51 14 0 16,0 0-784-16,0 0-48 0</inkml:trace>
  <inkml:trace contextRef="#ctx0" brushRef="#br0" timeOffset="12267.7">15397 10566 8287 0,'0'0'736'0,"0"0"-592"0,0 0-144 0,0 0 0 0,13-18 848 0,-13 18 144 0,0 0 32 0,0 0 0 16,19-21 1024-16,-19 21 224 0,29-26 32 0,-29 26 16 15,29-22-272-15,-29 22-48 0,28-21-16 0,-28 21 0 16,0 0-864-16,0 0-176 0,49-19-48 0,-49 19 0 16,0 0-320-16,0 0-64 0,0 0 0 0,0 0-16 15,0 0-192-15,38 31-48 0,-38-31 0 0,1 30 0 16,-1-30-64-16,-3 31-32 0,3-31 0 0,-5 33 0 15,-1-12 16-15,-3 4 0 0,-2 1 0 0,0-1 0 16,0-1-560 0,-1-1-128-16,1-2 0 0,0-1-16 0,1-1 288 0,0-2 64 0,0-1 16 0,3-3 0 15,1-2 608-15,2-3 112 0,4-8 16 0,-4 16 16 16,4-16 560-16,0 0 128 0,0 0 0 0,0 0 16 0,0 0-560 0,0 0-112 16,0 0-32-16,70 10 0 0,-70-10-96 0,0 0-32 15,75-13 0-15,-75 13 0 0,51-13 32 0,-51 13 0 16,48-12 0-16,-48 12 0 0,47-12-112 0,-47 12 0 15,45-14-16-15,-45 14 0 0,0 0-192 0,62-21-48 16,-62 21 0-16,0 0 0 0,47-20-256 0,-47 20-64 0,0 0-16 0,0 0-20176 16</inkml:trace>
  <inkml:trace contextRef="#ctx1" brushRef="#br0">21166 17064 0,'0'0'0,"0"0"0,0 0 0,68-84 16,-40 42-16,-7 12 31,-9 15-31,-10 13 0,-6 2 31,-3 0-31,7 0 16,0 0-16,33-18 31</inkml:trace>
  <inkml:trace contextRef="#ctx0" brushRef="#br0" timeOffset="14184.67">17968 11506 41471 0,'0'0'3680'0,"0"0"-2944"0,0 0-592 0,0 0-144 16,0 0 0-16,0 0 0 0,0 0 0 0,0 0 0 0,20-26 464 0,-20 26 16 15,0 0 0-15,28-21 0 0,-28 21-480 0,0 0 0 16,0 0 0-16,0 0 0 16,52-12-752-16,-52 12-144 0</inkml:trace>
  <inkml:trace contextRef="#ctx0" brushRef="#br0" timeOffset="14374.93">18173 11876 35423 0,'-7'7'768'0,"2"-5"176"0,3-1 16 0,2-1 48 0,0 0-816 0,0 0-192 0,0 0 0 0,-3 6 0 15,3-6 1344-15,0 0 240 0,-3 5 32 0,3-5 16 16,0 0-640-16,0 0-128 0,0 0-32 0,0 0 0 15,0 0-560-15,0 0-112 0,0 0-32 0,0 0 0 16,0 0-352-16,0 0-80 0,22-24-16 0,-22 24-19248 16</inkml:trace>
  <inkml:trace contextRef="#ctx0" brushRef="#br0" timeOffset="14613.43">17899 12410 42383 0,'-22'4'1872'0,"11"-2"400"0,1-1-1824 0,3-1-448 0,7 0 0 0,-4 0 0 15,4 0 128-15,-4 0-128 16,-2 0 0-16,-1-1 0 0,0-2 576 0,1 1 0 0,6 2 16 0,-4-7 0 16,4 7-240-16,0 0-48 0,0 0-16 0,0 0 0 31,13-24-736-31,-13 24-128 0,0 0-48 0,0 0-19056 15</inkml:trace>
  <inkml:trace contextRef="#ctx0" brushRef="#br0" timeOffset="14818.97">17543 12339 27647 0,'-20'0'1216'0,"11"-1"256"0,1 0-1168 0,2-1-304 16,3 2 0-16,1 0 0 0,0-1 448 0,-1-1 16 15,1 0 16-15,-3-4 0 0,1 2 1184 0,1-3 224 0,3 1 48 16,0 2 16 0,0 4-2144-1,0 0-416-15,0 0-96 0,0 0 0 0</inkml:trace>
  <inkml:trace contextRef="#ctx0" brushRef="#br0" timeOffset="15009.06">17430 11947 42383 0,'-20'-14'1872'0,"11"6"400"0,4 1-1824 0,0 0-448 16,5 3 0-16,0 0 0 0,2 1 0 0,1-5 0 0,1-7 0 0,0-2-160 0,3 1 160 0,2-1 0 15,-1 2 0-15,-8 15 0 16,21-19-768-16,-21 19-208 0,0 0-48 0,0 0-16 0</inkml:trace>
  <inkml:trace contextRef="#ctx0" brushRef="#br0" timeOffset="15199.39">17702 11910 41471 0,'-8'-9'1840'0,"5"4"368"0,0 1-1760 0,2-1-448 0,-1 3 0 0,1 0 0 15,1-1 272-15,-2-2-16 0,1-2-16 0,0-2 0 16,-1-1-240-16,-1 0 0 0,1 2 128 0,0 2-128 16,-1 1-1216-16,3 2-304 15,0 3-48-15,0 0-16 0</inkml:trace>
  <inkml:trace contextRef="#ctx0" brushRef="#br0" timeOffset="15359.31">17464 11605 40543 0,'-8'-4'3600'0,"4"-1"-2880"15,3 2-576-15,2 2-144 16,-1 1-1552-16,3-6-352 0,-3-1-64 0,1-5-16 15,2-4 32-15,4 1 0 0,6-1 0 0,-3 0 0 0,-2-5 1504 0</inkml:trace>
  <inkml:trace contextRef="#ctx0" brushRef="#br0" timeOffset="15607.15">18361 11670 8287 0,'0'0'368'0,"0"0"80"0,0 0-448 0,0 0 0 15,0 0 0-15,0 0 0 0,0 0 2560 0,0 0 448 16,0 0 64-16,0 0 32 16,0 0 1120-16,0 0 208 0,0 0 48 0,36 36 16 0,-36-36-2512 0,-3 13-512 15,3-13-112-15,-2 7-16 16,2-7-1088-16,0 0-256 0,0 0 0 0,0 0-11968 15,0 0-2400-15</inkml:trace>
  <inkml:trace contextRef="#ctx0" brushRef="#br0" timeOffset="15818.6">18485 12246 41471 0,'-13'3'3680'16,"7"-2"-2944"-16,2 1-592 0,4-2-144 0,0 0 352 0,0 0 32 0,0 0 16 0,0 0 0 16,0 0-80-16,0 0 0 0,0 0-16 0,0 0 0 15,0 0 16-15,0 0 16 0,0 0 0 0,0 0 0 16,54-10-336-16,-54 10-320 0,0 0 64 0,0 0-19600 16</inkml:trace>
  <inkml:trace contextRef="#ctx0" brushRef="#br0" timeOffset="16009.98">18878 12440 44223 0,'-12'-2'1968'0,"8"1"400"0,1 1-1904 0,3 0-464 0,0 0 0 0,0 0 0 0,0 0 0 0,0 0-208 0,0 0 16 0,0 0 0 16,0 0 192-16,0 0 0 0,24-24 144 0,-24 24-144 15,0 0-160-15,0 0-128 0,0 0-32 0,0 0-18832 32</inkml:trace>
  <inkml:trace contextRef="#ctx0" brushRef="#br0" timeOffset="16200.7">19260 11992 36863 0,'-4'-7'3264'0,"4"3"-2608"15,2-1-528-15,-1 1-128 0,-1 4 0 0,0 0 128 16,0 0-128-16,0 0 128 0,14-23-128 0,-10 12-256 16,1-2 64-16,-3 2 16 0,1 1 496 0,-1 2 112 15,-2-1 16-15,-2 2-17104 0</inkml:trace>
  <inkml:trace contextRef="#ctx0" brushRef="#br0" timeOffset="16389.18">18996 11654 43311 0,'-25'-5'1920'0,"13"2"384"0,3 1-1840 0,2 1-464 0,5 0 0 0,1 1 0 0,1 0 0 15,-2 0-288-15,1 1 32 0,-2-1 16 0,0 0 16 16,2 0 0-16,1 0 0 0,0 0 0 16,-3 0-240-16,0-1-48 0,3 1-16 0,0 0-17456 15</inkml:trace>
  <inkml:trace contextRef="#ctx0" brushRef="#br0" timeOffset="16579.54">18656 11434 41471 0,'-27'-10'1840'0,"16"6"368"0,1-1-1760 0,4 3-448 16,3 0 0-16,3 1 0 16,-1 1-384-16,1-3-144 0,-2 0-48 0,1-2 0 15,2-1 0-15,1 0 0 0,1 2 0 0,-3 4 0 0,0 0 400 0,0 0 176 0</inkml:trace>
  <inkml:trace contextRef="#ctx0" brushRef="#br0" timeOffset="16754.87">18684 11188 44223 0,'-14'-6'3936'0,"4"2"-3152"15,6 3-624-15,4 1-160 0,1 0 208 0,-2-2 16 16,-5-1 0-16,-2-4 0 0,-4 0-224 0,4-1 0 15,2-1 0-15,6 2-160 16,4 2-416-16,-4 5-96 0,0 0-16 0,0 0 0 0</inkml:trace>
  <inkml:trace contextRef="#ctx0" brushRef="#br0" timeOffset="17406.93">22730 14149 39615 0,'-2'0'3520'0,"2"0"-2816"0,2 2-560 0,-2-2-144 0,0 0 464 0,0 0 64 0,0 1 16 0,0-1 0 0,1 1 352 0,1-2 64 0,-1 1 0 0,2-1 16 16,-3 1-528-16,0 0-96 0,0 0-32 0,0 0 0 16,0 0-320-16,0 0-320 0,41-15 64 0,-41 15-20064 15</inkml:trace>
  <inkml:trace contextRef="#ctx0" brushRef="#br0" timeOffset="17612.31">22833 14538 42383 0,'-17'-2'1872'0,"11"2"400"0,1 0-1824 0,0 0-448 15,4 0 0-15,1 0 0 0,0 0 208 0,0 0-48 16,0 0-16-16,0 0 0 0,0 0 48 0,0 0 0 16,0 0 0-16,0 0 0 0,0 0-352 0,0 0-64 15,55-7-16-15,-55 7-18896 0</inkml:trace>
  <inkml:trace contextRef="#ctx0" brushRef="#br0" timeOffset="17773.78">23323 14755 32255 0,'-6'-1'2864'0,"4"-1"-2288"0,-1 1-576 0,3-2 0 15,0 3 2256-15,0 0 352 0,0 0 64 0,0 0 16 0,0 0-1728 0,0 0-320 16,24-24-80-16,-24 24-16 0,0 0-288 0,24-27-48 15,-24 27-16-15,0 0 0 32,22-24-704-32,-22 24-128 0,0 0-48 0,23-24-18448 0</inkml:trace>
  <inkml:trace contextRef="#ctx0" brushRef="#br0" timeOffset="17929.77">23808 14512 31327 0,'-5'-4'1392'0,"3"0"272"0,2 1-1328 0,0-1-336 0,0 4 0 0,0 0 0 16,0 0-192-16,5-13-128 0,-2 6 0 0,1-2-16 16,2-2 1072-16,0 0 224 0,-6 11 32 0,0 0 16 31,18-26-1888-31,-18 26-368 0,0 0-80 0,7-21-16 0</inkml:trace>
  <inkml:trace contextRef="#ctx0" brushRef="#br0" timeOffset="18088.75">23551 14115 40543 0,'-33'-7'3600'0,"12"0"-2880"0,5 3-576 0,6 1-144 16,8 2 464-16,2 1 64 16,-2-2 16-16,-2-1 0 0,-3-2-352 0,-2-2-64 15,1-3 0-15,2 1-128 0,2 1 192 0,3-2-64 16,1 3 0-16,1-2-12912 15,-1 9-2576-15</inkml:trace>
  <inkml:trace contextRef="#ctx0" brushRef="#br0" timeOffset="18294.16">23147 14300 43311 0,'-19'-5'1920'0,"14"2"384"0,-1 1-1840 0,3 0-464 0,3 0 0 0,0-1 0 16,0 3-288-16,0 0-160 0,16-17-16 0,-16 17-16 16,22-24 96-16,-22 24 0 0,23-24 16 0,-23 24-11728 31,14-22-2368-31</inkml:trace>
  <inkml:trace contextRef="#ctx0" brushRef="#br0" timeOffset="18452.74">22986 14014 40543 0,'-24'-17'1792'0,"8"4"384"0,5 2-1744 0,5 3-432 16,5 4 0-16,1 0 0 16,-2 0-800-16,-1-3-240 0,-4-5-48 0,-1-5-16 15,-2 1 80-15,-1 0 0 0,-1 3 16 0,4 2 0 0,1 4 800 0,0-4 208 0</inkml:trace>
  <inkml:trace contextRef="#ctx0" brushRef="#br0" timeOffset="18637.65">22668 13561 42383 0,'-12'-7'3776'0,"7"3"-3024"15,6 3-608-15,3 1-144 0,1 0 224 0,-1-2 16 16,0-1 0-16,2-2 0 0,4-2-240 0,-10 7-192 15,36-19 48-15,-36 19 0 16,54-14-624-16,-54 14-128 0,64-5-32 0,-64 5 0 0</inkml:trace>
  <inkml:trace contextRef="#ctx0" brushRef="#br0" timeOffset="18798.32">23474 13583 40543 0,'-8'1'3600'0,"2"-1"-2880"16,5-1-576-16,2 1-144 0,1 0 320 0,-2 0 16 0,-2 1 16 0,-1-1 0 16,2-1 80-16,0-2 16 0,5-1 0 0,1-3 0 15,5-2-448-15,-10 9 0 0,27-18 0 0,-27 18-19216 16</inkml:trace>
  <inkml:trace contextRef="#ctx0" brushRef="#br0" timeOffset="18975.24">23883 13834 42383 0,'-15'-1'3776'0,"8"-1"-3024"16,5 1-608-16,2-2-144 16,2 2 384-16,3-2 64 0,-5 3 0 0,0 0 0 15,0 0-672-15,29-23-128 0,-29 23-32 0,34-24 0 16,-34 24-960-16,37-24-208 0,-37 24-48 0,38-18 0 0</inkml:trace>
  <inkml:trace contextRef="#ctx0" brushRef="#br0" timeOffset="19149.47">24131 14265 45151 0,'-8'-4'2000'0,"5"1"416"0,1 0-1936 0,2-1-480 15,0 1 0-15,0 0 0 0,2-2 0 0,-1-5 0 0,4-7 0 0,-3-6 0 16,3-4-352-16,-3-1-16 0,-2 1 0 0,-1 0 0 0</inkml:trace>
  <inkml:trace contextRef="#ctx1" brushRef="#br0" timeOffset="8904.12">28947 17177 0,'0'0'0,"0"0"0,0 0 0,0 0 32,0 0-32</inkml:trace>
  <inkml:trace contextRef="#ctx0" brushRef="#br0" timeOffset="23235">27020 10927 27647 0,'-3'0'2448'0,"2"-2"-1952"0,1 1-496 0,0 1 0 0,0 0 1360 0,1-2 176 0,-2 2 48 0,-2 0 0 16,0 2 544-16,-1 2 112 0,-2 5 32 0,2 0 0 15,1 7-1440-15,-1 4-304 0,1 2-48 0,0 7-16 16,2 3-48-16,-1 3-16 0,0 5 0 0,0 0 0 16,1 2-64-16,1-1-16 0,0 0 0 0,3-4 0 15,-1-3-80-15,-2-34-32 0,8 56 0 0,-8-56 0 16,8 45 32-16,-8-45 0 0,7 37 0 0,-7-37 0 16,0 0-64-16,9 40-16 0,-9-40 0 0,0 0 0 15,0 0-160-15,0 0 0 0,0 0 144 0,7 38-144 0,-7-37 0 0,-2-1 0 16,2-1 0-16,-1-2 0 15,1 0-416-15,-3-3-160 0,2-1-16 0,-1-1-20208 16</inkml:trace>
  <inkml:trace contextRef="#ctx0" brushRef="#br0" timeOffset="23660.46">27287 10889 22111 0,'6'-8'976'0,"-4"4"208"0,1 1-944 0,0 2-240 0,-1 0 0 0,-1 1 0 16,0 1 1888-16,1 2 336 16,-2-3 64-16,0 0 16 0,0 0 688 0,-2 41 144 0,-2-21 16 0,-3 1 16 15,-3 1-1952-15,-3 1-400 0,-1 5-80 0,-1-1-16 16,-4 0-224-16,0 0-48 0,0 0-16 0,-2-3 0 16,1 0-80-16,1-2-16 0,0-2 0 0,2 0 0 15,2-3-128-15,-1-2-16 0,1-1-16 0,2-1 0 16,0-2-176-16,3-1 0 0,2-3 0 0,1-1 128 15,4-2-128-15,2-1 160 0,1-2-160 0,1-1 160 0,-1 0-160 0,0 0 0 16,0 0 0-16,0 0 0 0,41-12 0 0,-41 12 0 16,0 0 0-16,47-14 0 15,-47 14 0-15,0 0 0 0,50-3 0 0,-50 3 0 16,0 0 0-16,0 0 0 0,64 20 0 0,-64-20 0 16,0 0 0-16,0 0 0 0,55 48 0 0,-55-48 0 0,0 0 0 15,0 0 0-15,47 55 0 0,-47-55 0 0,0 0 144 0,0 0 0 16,42 45 0-16,-42-45 0 0,0 0 128 0,0 0 32 0,0 0 0 0,0 0 0 15,45 35-112-15,-45-35-32 0,0 0 0 0,0 0 0 16,0 0-160 0,0 0 0-16,0 0 0 0,0 0 0 15,13-12-832-15,-13 4-128 0,0 3-48 16,0-1-20368-16</inkml:trace>
  <inkml:trace contextRef="#ctx0" brushRef="#br0" timeOffset="23902.44">27543 11342 35007 0,'3'-3'1552'0,"-1"2"320"0,-2 1-1488 0,0 0-384 0,0 0 0 0,0 0 0 0,0 0 1664 0,0 0 256 0,29-14 48 0,-29 14 16 0,0 0-688 0,48-19-128 16,-48 19-16-16,0 0-16 0,50-12-432 0,-50 12-64 15,0 0-32-15,0 0 0 0,0 0-304 0,50-5-64 16,-50 5-16-16,0 0 0 0,0 0-224 0,0 0 0 16,0 0-144-16,0 0 144 15,0 0-896-15,0 0-96 0,0 0-16 0,11 41-19744 0</inkml:trace>
  <inkml:trace contextRef="#ctx0" brushRef="#br0" timeOffset="24776.94">28026 11288 27647 0,'-4'-2'1216'0,"2"0"256"0,2 2-1168 0,2-1-304 0,-2-1 0 0,1 1 0 15,0-1 1280-15,1 1 192 0,-2 1 32 0,8-7 16 16,-8 7 656-16,0 0 128 0,0 0 16 0,0 0 16 15,0 0-1536-15,0 0-304 0,0 0-64 0,0 0-16 16,36 48-160-16,-36-48-48 0,10 42 0 0,-10-42 0 16,7 51-208-16,-7-51 128 15,7 53-128-15,-7-53 0 0,7 49 0 0,-7-49 128 0,8 44-128 0,-8-44 0 0,0 0 0 16,13 53 0-16,-13-53 0 0,0 0 0 0,0 0 176 0,20 47-176 16,-20-47 192-16,0 0-192 0,0 0 240 0,0 0-64 15,0 0-16-15,0 0 0 0,0 0 96 0,0 0 0 16,0 0 16-16,31-17 0 0,-30 7 96 0,1-1 16 15,-4 0 0-15,2-2 0 16,-1 2-128-16,-1-4 0 0,1 1-16 0,-1 0 0 16,1-3-48-16,0 0 0 0,2-1 0 0,0 1 0 0,2-1-192 15,2-1 128-15,3 2-128 0,1-1 0 0,0 2 0 0,1 2 0 0,2 3 0 16,-12 11 0-16,24-16 0 0,-24 16 0 0,0 0 0 0,0 0 0 16,50-5-304-16,-50 5 48 0,0 0 16 0,0 0 0 15,0 0-80-15,47 48-32 16,-47-48 0-16,0 0 0 0,23 52 96 0,-23-52 0 15,0 0 16-15,17 55 0 0,-17-55 240 0,0 0-144 16,10 47 144-16,-10-47-128 0,0 0 128 0,0 32 0 16,0-32 128-16,0 0-128 0,-5 19 320 0,2-17 0 0,1 1 0 0,-1-1 0 15,0-2 160-15,0-2 32 16,0-1 0-16,1-1 0 0,0 0-128 0,1-2 0 0,-1-1-16 0,2-3 0 16,2 2-64-16,-1-3-16 15,2 1 0-15,1-3 0 0,2 0-160 0,-1 1-128 0,3-4 192 16,-1 2-192-16,1-3 0 0,2 0 0 0,0-1 0 15,1-1 0-15,0 2 0 0,1 0 0 0,0 2 0 0,1 1 0 16,0 2 0-16,-3 5 0 0,-10 7 0 16,0 0 0-16,0 0 0 0,0 0 0 0,0 0 0 0,58 13 0 0,-58-13 0 0,0 0 0 15,22 48 0-15,-22-48-144 0,0 0 144 16,16 59-160-16,-16-59 160 0,8 43-160 16,-8-43 160-16,0 0 0 0,13 55 0 0,-13-55 0 15,0 0 0-15,13 42 0 0,-13-42 0 0,0 0 0 16,0 0 0-16,0 0 0 0,0 0 0 0,22 44 0 15,-22-44 0-15,0 0 0 0,0 0 0 0,0 0 0 16,0 0-384-16,0 0 16 0,0 0 0 0,0 0 0 16,0 0-736-1,36-13-160-15,-36 13-16 0,0 0-12640 0,0 0-2528 0</inkml:trace>
  <inkml:trace contextRef="#ctx0" brushRef="#br0" timeOffset="25132.33">28794 11615 4607 0,'0'0'400'0,"0"0"-400"0,0 0 0 0,0 0 0 0,0 0 2432 0,0 0 416 0,0 0 80 0,0 0 16 0,38-14 1952 0,-38 14 400 16,24-16 80-16,-24 16 0 0,29-17-2688 0,-29 17-528 15,27-18-112-15,-27 18-32 0,26-20-992 0,-26 20-208 16,27-23-48-16,-27 23 0 0,26-22-64 0,-15 10-32 16,0 0 0-16,-1 0 0 0,-1 0-160 0,-4-2-16 15,1-1-16-15,-3 3 0 0,-2-2-176 0,-2 1-48 16,-2 0 0-16,-1 3 0 0,-2 2-128 0,-2-1-128 15,-4 4 192-15,0 2-192 0,0 1 128 0,0 5-128 0,-3 1 0 0,1 4 0 16,2 0 0-16,-3 5 0 0,3 2-128 0,0 2 128 16,1 2-128-16,3 2 128 0,-1 0 0 15,4 0-144-15,5-21 144 0,-3 41 0 0,3-41 0 0,0 0 0 16,11 51 0-16,-11-51 0 0,0 0 0 0,0 0-128 16,44 45 128-16,-44-45 0 0,0 0 160 0,0 0-160 15,59 21 304-15,-59-21-48 0,0 0 0 0,52 0 0 16,-52 0-32-16,0 0-16 0,57-8 0 0,-57 8 0 0,0 0-208 0,48-13 0 15,-48 13 0-15,0 0 0 32,48-15-960-32,-48 15-128 0,0 0-16 0,42-13-13440 0,-42 13-2688 0</inkml:trace>
  <inkml:trace contextRef="#ctx0" brushRef="#br0" timeOffset="25620.9">29455 11486 20271 0,'6'-10'896'0,"-6"10"192"0,6-10-880 0,-6 10-208 0,4-10 0 0,-4 10 0 16,4-8 3152-16,0-1 592 0,3-2 112 0,1-6 32 15,0 0-1184-15,-1-1-224 0,-3 1-48 0,-1 0-16 16,0 1-1312-16,-4 4-256 0,-4-1-48 0,0 3-16 16,-1 2-192-16,-2-1-32 0,-4 2-16 0,1 1 0 15,-3 4-192-15,0 2-32 0,-2 1-16 0,1 2 0 16,-2 4-80-16,1 1-16 0,-1 4 0 0,0-1 0 0,3 5-80 0,1 1 0 15,1 1-128-15,0 0 192 16,4 2-192-16,1 0 0 16,1 0 0-16,6-20 0 0,-5 36 0 0,5-36 0 0,0 0 0 0,7 43 0 0,-7-43 0 0,0 0-240 15,0 0 80-15,0 0 16 0,48 45-48 0,-48-45 0 16,0 0 0-16,0 0 0 16,52 7 192-16,-52-7-128 0,0 0 128 0,39-8-128 15,-39 8 128-15,0 0 0 0,39-16 0 0,-39 16 0 16,21-13 0-16,-21 13 144 0,0 0-16 0,27-17-128 15,-27 17 272-15,15-12-48 0,-15 12-16 0,13-12 0 0,-7 5 80 16,-6 7 16-16,0 0 0 0,0 0 0 16,0 0 64-16,0 0 16 0,0 0 0 0,0 0 0 0,0 0 32 15,0 0 16-15,0 0 0 0,50 38 0 16,-50-38-160-16,0 0-16 0,0 0-16 0,17 50 0 0,-17-50-48 0,0 0 0 0,0 0 0 0,0 0 0 31,31 45 0-31,-31-45 0 0,0 0 0 0,0 0 0 16,0 0-192-16,0 0 0 0,0 0 0 0,0 0 0 15,51 20-448-15,-51-20-192 0,0 0-48 0,0 0 0 16,0 0-1120-16,0 0-240 0,26-14-32 0,-26 14-19616 16</inkml:trace>
  <inkml:trace contextRef="#ctx0" brushRef="#br0" timeOffset="26050.19">29792 11382 24879 0,'5'-5'1088'0,"-2"3"256"0,0 0-1088 0,0 1-256 0,-2 1 0 0,-1 0 0 16,0 0 3072-16,0 0 544 0,0 0 112 0,0 0 32 0,0 0-1776 0,0 0-368 0,0 0-64 0,35 56-16 15,-35-56-656-15,0 0-144 0,9 50-32 0,-9-50 0 16,0 0-128-16,4 49-48 0,-4-49 0 0,0 0 0 16,0 44-192-16,0-44-32 0,0 0-16 0,0 0 0 15,-1 35-128-15,1-35-32 0,0 0 0 0,0 0 0 16,0 0 48-16,0 0 0 0,0 0 0 0,0 0 0 15,0 0-48-15,0 0-128 0,-4 3 192 0,4-9-64 16,0-1 32-16,1-1 0 0,0-2 0 0,2 0 0 16,0-3 0-16,0-1 0 0,2-1 0 0,1-2 0 15,0-3-32-15,1 0 0 0,1-1 0 0,1-2 0 16,-1 1-128-16,4 2 0 0,-3 2 144 0,1 2-144 0,2 3 0 0,-4 5 0 16,-8 8 0-16,0 0 0 15,0 0 0-15,0 0 0 0,0 0 0 0,0 0 0 16,0 0 0-16,55 34 0 0,-55-34 0 0,0 0 0 0,16 51 0 0,-16-51 0 15,0 0 0-15,10 56 0 0,-10-56 0 16,0 0 128-16,8 48-128 0,-8-48 0 0,0 0 0 0,0 0 128 16,11 43-128-16,-11-43 0 0,0 0 0 0,0 0 0 15,0 0 0-15,0 0 0 16,0 0-400-16,0 0-160 0,0 0-16 0,0 0-14752 16,0 0-2944-16</inkml:trace>
  <inkml:trace contextRef="#ctx0" brushRef="#br0" timeOffset="26430.75">30523 11223 17503 0,'-4'-1'768'0,"1"0"176"0,0 1-752 0,1 0-192 0,-1 0 0 0,0 0 0 0,-1 0 2080 0,-5 0 384 0,-3 2 80 0,-7 1 16 16,-3 1 1088-16,-2 2 208 0,0 1 48 0,-2 2 16 0,4-1-2416 0,0 3-480 16,3 1-112-16,0-1-16 15,5 2-256-15,4 1-48 0,2-1-16 0,8-13 0 0,0 0-448 0,0 0-128 16,0 0 0-16,0 0 0 0,29 52 0 0,-29-52 0 16,0 0 0-16,71 18-192 0,-71-18 48 0,61 16 0 15,-61-16 0-15,59 22 0 16,-59-22-16-16,52 30 0 0,-52-30 0 0,44 34 0 0,-44-34 160 0,0 0-128 0,43 47 128 0,-43-47-128 15,0 0 128-15,0 0 0 16,15 48 0-16,-15-48 0 16,-8 16 0-16,-1-8 0 0,-1-1 0 0,-2-3 0 0,-3 0 320 0,0 0 0 15,-1-1 0-15,-1-1 0 0,2-1-64 0,-2-1 0 0,0 0-16 0,-3-1 0 32,2 1-560-32,-3-2-128 0</inkml:trace>
  <inkml:trace contextRef="#ctx0" brushRef="#br0" timeOffset="27097.52">31409 10670 25791 0,'0'1'2304'0,"-1"0"-1856"0,-2 2-448 0,-1 0 0 0,-1 1 1728 0,-3 5 240 0,-3 6 48 0,-12 11 16 15,-8 9 96-15,-7 9 32 0,0 5 0 0,0-1 0 16,2 2-1280-16,4-4-256 0,5 0-48 0,7-3-16 15,5-2-48-15,3 0 0 0,5-1 0 0,6 1 0 16,1-2-160-16,0-39-32 0,11 81-16 0,-11-81 0 16,23 75-112-16,-23-75-32 0,25 63 0 0,-25-63 0 15,24 51 48-15,-24-51 16 0,0 0 0 0,33 54 0 0,-33-54 32 16,0 0 0-16,0 0 0 0,0 0 0 0,41 48-128 0,-41-48 0 16,0 0-128-16,0 0 192 0,0 0-192 0,45 1 0 15,-45-1-144-15,27-10 144 16,-27 10-1248-16,25-16-160 0</inkml:trace>
  <inkml:trace contextRef="#ctx0" brushRef="#br0" timeOffset="27492.8">31538 11134 17503 0,'1'-4'1552'0,"2"0"-1232"15,0 1-320-15,-2 2 0 0,1-1 1856 0,0-1 320 0,3-2 64 0,2-2 16 16,3-3 1568-16,4-2 304 0,3 1 64 0,1 1 16 16,-18 10-2736-16,40-14-528 0,-40 14-112 0,0 0-32 15,53-4-208-15,-53 4-32 16,0 0-16-16,0 0 0 0,54 27-192 0,-54-27-32 0,0 0-16 0,15 51 0 0,-15-51-176 0,-5 46-128 16,-5-19 192-16,-4 1-192 0,-5 2 0 0,0 0 0 15,-3-3 0-15,1-3 0 0,1 1 0 0,2-4 0 31,1 0-144-31,3-4 144 0,1 0 0 0,1-1 0 0,2-2 0 0,3-3-128 0,1 1 128 0,6-12 0 16,0 0 160-16,0 0-160 0,0 0 320 16,0 0-48-16,30 48 0 0,-30-48 0 0,0 0 112 0,62 9 0 15,-62-9 16-15,52 0 0 16,-52 0 64-16,52-2 16 0,-52 2 0 0,47-7 0 16,-47 7-16-16,44-9 0 0,-44 9 0 0,41-8 0 15,-41 8-112-15,0 0-32 0,44-10 0 0,-44 10 0 0,0 0-320 0,0 0 0 0,0 0 0 0,0 0 0 31,0 0-624-31,0 0-144 0,0 0-16 0,0 0-16 16,0 0-976-16,0 0-192 0</inkml:trace>
  <inkml:trace contextRef="#ctx0" brushRef="#br0" timeOffset="27778.75">32207 10499 38703 0,'-14'0'1712'0,"10"1"352"0,1 2-1648 0,3 1-416 0,1 0 0 0,1 1 0 0,-2-5 400 0,0 0 0 16,0 0 0-16,52 80 0 0,-52-80 592 0,67 88 112 15,-67-88 32-15,72 101 0 0,-36-48-144 0,-36-53-32 0,57 90 0 0,-57-90 0 16,28 52-240-16,-28-52-48 15,27 58-16-15,-27-58 0 0,28 69-32 0,-28-69-16 0,28 89 0 0,-12-32 0 16,-3 4-144-16,-5-6-16 0,-2-3-16 0,-3-7 0 16,-2-4-272-16,-1-41-160 0,-7 67 192 0,0-39-192 31,0 0-640-31,7-28-224 0,-11 37-48 0,2-19-22224 0</inkml:trace>
  <inkml:trace contextRef="#ctx0" brushRef="#br0" timeOffset="45962.15">31101 12116 3679 0,'6'-4'320'0,"-3"1"-320"0,-1 2 0 0,1-1 0 0,0 1 2640 0,0-1 464 0,0 1 96 0,1-2 0 16,3 0-784-16,2-1-176 0,0-1-16 0,1 0-16 16,0 1 496-16,1 1 112 0,1 0 0 0,2 1 16 15,1-1-1152-15,5 0-224 0,6 0-48 0,2-1-16 16,2 1-528-16,-15 0-96 0,-4 2-32 0,1-1 0 16,2 0-352-16,7-1-64 0,12 0 0 0,10-3-16 15,12-1-64-15,6-1-16 0,3-1 0 0,-5 2 0 16,-4 0-16-16,-4 1 0 0,-4 4 0 0,-11-3 0 0,-7 4-48 0,-1-2-16 15,2 2 0-15,-1-2 0 0,-1 2-144 0,-4-2 0 16,0 1 0-16,-4 1 128 0,-3-1-128 0,-1 1 0 16,-4 0 0-16,0-2 128 0,-2 1-128 0,-2 1 0 15,-1 0 0-15,0-1 0 0,0-1 0 0,-2 2 0 16,-1-1 0-16,-1 1 0 0,-1 0-304 0,-2-1-32 16,2 1-16-16,-4 1 0 15,0 0-928-15,-4 1-176 0</inkml:trace>
  <inkml:trace contextRef="#ctx0" brushRef="#br0" timeOffset="46242.78">31418 12225 26719 0,'0'0'2368'0,"1"0"-1888"0,2 0-480 0,1 0 0 16,0 0 1280-16,-1-1 176 0,1 1 16 0,2-2 16 0,4 1 944 0,5-1 192 15,9 0 48-15,8-3 0 0,6 1-1392 0,4 0-256 16,3 0-64-16,-2-1-16 0,-4 1-272 0,-1 0-48 16,-2 0-16-16,-2 1 0 15,-5 0-128-15,-15 2-32 0,0-1 0 0,1 1 0 0,0-1-176 0,2 2-32 16,0-1-16-16,0 1 0 0,1-2-224 0,1 2 144 16,0 0-144-16,4 0 128 0,0 0-128 0,-2 2 0 15,-1-1 0-15,-5-1 0 0,-1 2 0 0,-4-1-256 16,-3 1 64-16,-1-1 16 15,-3 0-768-15,-3 1-144 0,-2-1-48 0,-2 2-19648 0</inkml:trace>
  <inkml:trace contextRef="#ctx0" brushRef="#br1" timeOffset="55513.65">18095 14710 12895 0,'0'0'1152'0,"0"0"-928"16,0 0-224-16,0 0 0 0,0 0 944 0,1 0 144 0,-1 0 16 0,2-1 16 0,1-1 1360 0,1 1 272 15,3-3 48-15,1-2 16 0,4-1 320 0,0-2 64 16,5-2 0-16,5-3 16 0,0 0-1744 0,4-3-368 0,2-2-64 0,1 1-16 16,4 0-368-16,2-1-80 0,2 2 0 0,1 0-16 15,-1 3-48-15,0 0-16 0,-3 3 0 0,-1-2 0 16,-1 2-112-16,0 0-32 0,-1-1 0 0,-1 2 0 16,1 1-64-16,-31 9-16 0,56-17 0 0,-56 17 0 15,48-15-144-15,-48 15-128 0,36-9 192 0,-22 6-192 16,-14 3 0-16,0 0 0 0,0 0 0 0,0 0 0 15,0 0 0-15,0 0-176 0,0 0 0 0,0 0 0 16,0 0-592-16,0 0-112 0,-3 4-16 0,-6-1-12800 16,1-2-2560-16</inkml:trace>
  <inkml:trace contextRef="#ctx0" brushRef="#br1" timeOffset="55766.28">18382 14201 35007 0,'-2'2'3120'0,"2"-1"-2496"16,2 2-496-16,1 0-128 0,1 0 832 0,-4-3 128 0,0 0 48 0,0 0 0 15,49 62 128-15,-49-62 16 0,45 62 16 0,-45-62 0 16,46 68-96-16,-46-68-32 16,39 69 0-16,-39-69 0 0,31 62-304 0,-31-62-64 0,29 61-16 0,-29-61 0 15,26 59-128-15,-26-59-16 0,0 0-16 0,34 67 0 16,-34-67-160-16,0 0-16 0,0 0-16 0,34 49 0 15,-34-49-304-15,0 0 128 0,0 0-128 0,0 0 0 32,0 0-272-32,0 0-176 0,0 0-16 0,0 0-14656 0,-3 6-2928 0</inkml:trace>
  <inkml:trace contextRef="#ctx0" brushRef="#br1" timeOffset="56592.11">22049 11627 1839 0,'-6'3'160'0,"2"-1"-160"0,-2-1 0 0,4-1 0 0,0 0 5056 0,2 0 960 0,-1 1 208 0,-1-1 48 0,1 2-2256 0,0-2-448 16,2-2-96-16,2 1-16 0,2-2-1520 0,5-2-304 15,4-4-64-15,5-1-16 0,2-3-736 0,4-1-160 16,1-1-16-16,3-2-16 0,4 0-48 0,2 0 0 15,2 0 0-15,-2 0 0 16,3 3-896-16,-2 0-192 0,-1 0-48 0,-1 1 0 0,0 2 1520 0,-4-2 288 0,-2 2 64 0,-28 11 16 16,52-19-864-16,-52 19-160 0,47-15-48 0,-47 15 0 15,38-13-96-15,-38 13-32 0,32-13 0 0,-32 13 0 16,0 0-128-16,0 0 0 0,47-12 0 0,-39 10 0 16,0 2 0-16,-4-1-224 0,1 1 32 0,-2-2 0 15,-1 2-800-15,-1 2-160 0,-1-2-16 0,0 0-16 16,-1 0-336-16,-2 0-64 0</inkml:trace>
  <inkml:trace contextRef="#ctx0" brushRef="#br1" timeOffset="56817.78">22317 11017 38703 0,'0'1'1712'0,"2"2"352"0,1 3-1648 0,-3-6-416 16,0 0 0-16,0 0 0 0,0 0 768 0,29 51 80 15,-29-51 16-15,48 83 0 0,-12-22 224 0,-1 1 32 16,2 0 16-16,-2-5 0 0,-1-4-304 0,-34-53-64 16,69 87-16-16,-69-87 0 0,64 65-288 0,-64-65-48 15,62 50-16-15,-62-50 0 0,58 40-224 0,-58-40-48 0,0 0-128 0,59 30 192 32,-59-30-480-32,0 0-96 0,0 0-32 0,0 0-14288 15,0 0-2848-15</inkml:trace>
  <inkml:trace contextRef="#ctx0" brushRef="#br1" timeOffset="69719.28">18513 14021 5519 0,'-1'0'496'0,"-1"1"-496"15,2-1 0-15,0 0 0 0,0 0 592 0,0 0 32 0,0 0 0 0,0 0 0 0,0 0 720 0,0 0 128 16,0 0 48-16,0 0 0 0,0 0 304 0,0 0 64 16,0 0 16-16,0 0 0 0,0 0-128 0,0 0-32 15,0 0 0-15,0 0 0 0,0 0-32 0,17-17-16 16,-18 13 0-16,-1 0 0 0,1-2-208 0,-2-3-32 16,2 2-16-16,-1-3 0 0,2 1-512 0,-1-3-96 0,0 1-32 0,1-3 0 15,0-2-416-15,-2 1-96 0,2-2-16 0,0-3 0 16,0-3-80-16,0-2-32 0,0 1 0 0,0-3 0 15,-1 2-32-15,-1 1-128 0,1 4 192 0,-1 3-64 16,1 4-128-16,-2-1 160 0,2 4-160 0,-1 0 160 16,0-2-16-16,-1 2 0 0,1 3 0 0,1-2 0 15,-1 1-144-15,1-1 160 0,0 1-160 0,-1 1 160 0,-1 1-160 16,3 0 0-16,-1 2 0 0,0 0 128 0,-1 3-128 0,2-1 0 16,-1 1 0-16,1 1 0 15,-2 0 0-15,2 1 0 0,0-1-192 0,0 2 192 16,-1 0-576-16,1 1 0 0,-1 3 0 0,1-1-18128 15</inkml:trace>
  <inkml:trace contextRef="#ctx0" brushRef="#br1" timeOffset="70898.08">18417 13013 7359 0,'-1'0'656'0,"1"2"-528"0,0-1-128 0,-2 1 0 0,2-1 1408 0,-1 0 240 0,-1 4 48 0,0 0 16 0,-1 4 1184 0,-1-1 240 16,1 2 64-16,0-1 0 0,0 0-832 0,2 0-144 16,1 1-48-16,0-3 0 0,0-7-624 0,0 0-128 15,0 0-16-15,0 0-16 0,0 0-608 0,10 39-112 16,-10-39-32-16,0 0 0 0,0 0-240 0,0 0-48 16,0 0-16-16,8 43 0 0,-8-43-128 0,0 0-16 15,0 0-16-15,3 32 0 0,-3-32-48 0,0 0 0 16,0 0 0-16,0 0 0 0,0 0-128 0,8 43 128 15,-8-43-128-15,0 0 128 0,0 0-128 0,0 0 0 0,0 0 0 0,0 0 0 16,0 0 0-16,0 0 0 0,0 0 0 0,0 0 128 16,0 0-128-16,0 0 0 0,5 1 0 0,-5-8 128 15,0-1-128-15,0-1 0 0,-2 1 0 0,1-2 128 16,-1 0-128-16,1-1 0 0,-1-1 0 0,1-2 0 16,-2 0 0-16,0-2 0 0,1-1 0 0,-1 2 0 15,0-2 0-15,2-1 0 0,-2 1 0 0,3 0 0 16,0 0 0-16,1 3 0 0,1-2 0 15,-1 2 0-15,2 0 0 0,0 1 0 0,1-1 0 0,-1 3 0 16,-1 2 0-16,0 1 0 0,1 1 0 0,-2 1 0 16,1 2 0-16,-2 1 0 0,1 3 0 0,-1 0 0 0,1 4 0 0,-1 2 0 15,0 2 0-15,0 4 0 16,-1 0 128-16,1 4-128 0,-1 2 128 0,1 2-128 16,-2 0 0-16,2 1 128 0,0-3-128 0,0 1 0 15,0-2 0-15,0-17 0 0,2 27 0 0,-2-18 0 0,0 1 0 0,0-4 0 16,0 1 0-16,0-3 0 0,-2 1 0 15,1-3 0-15,-1 0 128 0,1-1-128 0,-1-1 0 0,2 0 0 16,-1 2 0-16,0-2 0 16,-1-2-528-16,1 2-48 0</inkml:trace>
  <inkml:trace contextRef="#ctx0" brushRef="#br1" timeOffset="71880">22648 12063 5519 0,'0'-2'496'0,"0"1"-496"0,1-1 0 0,-2 2 0 0,1 0 1088 0,-2-1 112 0,2-1 16 0,-1 1 16 16,-2 0 1072-16,2-1 224 0,1 2 32 0,-2 2 16 16,1 0-464-16,0 3-112 0,1 0-16 0,-2 2 0 15,1 0-576-15,1 2-128 0,0 1-32 0,0 0 0 16,0 1-320-16,0-1-64 0,0 1-16 0,0-1 0 16,3 0-192-16,-3 0-32 0,1-2-16 0,0 1 0 15,2-2-224-15,-1 0-32 0,-1-1-16 0,0-1 0 0,1 1-336 16,-1-2 0-16,1-1 0 0,-2 1 128 0,1 0-128 15,1-1-208-15,-1 0 48 0,0 0 16 32,1 1-960-32,-2 0-192 0,1 1-48 0,1 0-13696 0</inkml:trace>
  <inkml:trace contextRef="#ctx0" brushRef="#br1" timeOffset="72403.64">22666 12625 2751 0,'-1'-2'256'0,"1"2"-256"16,0 0 0-16,0-1 0 0,0 1 1024 0,0 0 144 0,0 0 48 0,0 1 0 0,0 1 752 0,0 2 144 0,1 2 48 0,1 1 0 15,1 3 304-15,-2 0 64 0,0-1 16 0,1 4 0 16,1 0-736-16,-2-2-144 0,2 2-16 0,-2 0-16 16,2-1-336-16,-2 0-64 0,2-3-16 0,-1 1 0 15,1-1-480-15,-2-1-96 0,2 1-32 0,-2-2 0 16,1 0-272-16,-1 0-48 0,-1-1-16 0,1-1 0 15,-1 0-272-15,-1-1 0 0,1-1 0 0,-1 1 0 16,1-3 0-16,-2 2-224 0,1-2 16 0,-1 2 0 16,1-1-1664-16,-2-1-336 0</inkml:trace>
  <inkml:trace contextRef="#ctx0" brushRef="#br1" timeOffset="72644.53">22680 13003 15663 0,'0'3'1392'0,"2"0"-1120"16,-2 0-272-16,0-2 0 0,0 1 2160 0,0 1 368 0,0 2 80 15,-2 4 16-15,1 2 1152 0,-3 2 256 0,1-1 32 0,-1 0 16 16,-2-2-2640-16,2-1-528 0,-2 1-96 0,0-1-32 16,2-1-352-16,0-2-80 0,1 1-16 0,0-3 0 15,1 2-192-15,-1-2-144 0,1 0 192 0,1 1-192 16,-1-3 0-16,1 1 0 15,0-1 0-15,-1 1 0 0,2-2 0 0,0 0 0 0,2 1-192 0,-2-1 48 32,1 1-368-32,0-1-80 0,1 2-16 0,-2 0 0 15,3-2-1696-15,-2 2-352 0</inkml:trace>
  <inkml:trace contextRef="#ctx0" brushRef="#br1" timeOffset="86319.64">18248 11906 4607 0,'0'1'400'0,"0"1"-400"0,1-2 0 0,-1 0 0 0,0 0 656 0,1 0 48 0,1 1 16 0,-1 0 0 0,-1-1 1456 0,0 0 272 16,0 0 64-16,0 0 16 0,0 0-16 0,0 0 0 16,0 0 0-16,58 2 0 0,-58-2-144 15,0 0-16-15,33-14-16 0,-24 8 0 16,3-1-736-16,-1 1-128 0,-1-1-48 0,0 0 0 0,3-1-640 0,-1 1-128 15,1 1-16-15,0-1-16 0,-1 1-320 0,1-1-64 0,-13 7-16 0,0 0 0 16,34-14-48-16,-24 10-16 0,-2 0 0 0,-1 1 0 16,1 0-160-16,-1 0 160 0,-2 2-160 0,1-2 160 15,-3 0-160-15,2 2 0 0,0-2 0 0,-1 0-176 32,-1 2-400-32,-1-2-96 0,1 1-16 0,-1-1-17552 0</inkml:trace>
  <inkml:trace contextRef="#ctx0" brushRef="#br1" timeOffset="86599.34">18245 11762 20271 0,'0'0'896'0,"0"0"192"0,0 0-880 0,0 0-208 16,0 0 0-16,0 0 0 0,0 0 2368 0,0 0 448 15,0 0 64-15,65 39 32 0,-65-39-176 0,0 0-48 16,0 0 0-16,65 34 0 16,-65-34-1664-16,0 0-320 0,0 0-80 0,0 0-16 15,67 31-192-15,-67-31-32 0,0 0-16 0,0 0 0 16,0 0-64-16,0 0-16 0,65 21 0 0,-65-21 0 16,0 0-288-16,0 0 0 0,0 0 128 0,0 0-128 15,0 0 0-15,0 0-224 0,0 0 32 0,0 0 16 16,0 0-656-1,0 0-144-15</inkml:trace>
  <inkml:trace contextRef="#ctx0" brushRef="#br1" timeOffset="87466.86">23190 14252 8287 0,'-10'5'736'0,"5"-4"-592"0,1 2-144 0,-1-2 0 0,3 1 640 0,0-2 80 0,1 1 32 0,-2 0 0 31,0 1 944-31,-1 1 192 0,0-2 32 0,1 0 16 0,1-1 976 0,4-1 192 0,2-2 32 0,0 0 16 15,3 1-1072-15,2-3-224 0,-9 5-32 0,0 0-16 16,39-17-400-16,-39 17-96 0,37-12-16 0,-37 12 0 31,41-14-608-31,-41 14-128 0,35-16-32 0,-35 16 0 16,37-14-80-16,-37 14 0 0,37-20-16 0,-22 10 0 16,1 2-112-16,-2-1 0 0,-3 2-16 0,-1 0 0 0,-1 0-304 0,-4 3 160 15,0 0-160-15,-4 1 128 16,0 0-448-16,-2 2-112 0,0-1-16 0,-2 1-12688 15,0-1-2544-15</inkml:trace>
  <inkml:trace contextRef="#ctx0" brushRef="#br1" timeOffset="87701.87">23219 14018 19343 0,'-2'7'848'0,"2"-3"192"0,2 2-832 0,-1-1-208 16,0 1 0-16,1-2 0 0,1 2 2512 0,-3-6 464 0,0 0 96 0,25 51 0 15,-25-51 0-15,30 53-16 0,-30-53 0 0,0 0 0 16,44 60-1888-16,-44-60-368 0,0 0-80 0,0 0-16 16,53 48-64-16,-53-48 0 0,0 0-16 0,0 0 0 15,0 0-208-15,0 0-32 0,62 27-16 0,-62-27 0 16,0 0-368-16,0 0 144 0,0 0-144 0,0 0 0 16,0 0-224-16,31-13-160 15,-31 9-16-15,-1-1-16 0,0 3-624 0,-2-3-128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9:04:46.8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3T19:05:58.949"/>
    </inkml:context>
  </inkml:definitions>
  <inkml:trace contextRef="#ctx0" brushRef="#br0">4067 5130 1839 0,'-1'0'160'0,"0"-1"-160"0,1 1 0 0,0-2 0 0,0 2 560 0,0 0 80 0,0-1 0 0,-2-1 16 16,2 0 752-16,2 0 160 0,-1 1 32 0,0-1 0 15,2 2 144-15,0 2 48 0,0-1 0 0,0 3 0 16,0 1 192-16,1 2 64 0,-1 1 0 0,-1 4 0 15,1 2-64-15,2 4 0 0,-1 5 0 0,-1 1 0 16,-1-3-800-16,3 6-160 0,-1 8-48 0,-1 7 0 0,1-1-448 0,-3 6-80 16,2 4-32-16,-1 4 0 0,-1 3-224 0,-1 1-64 15,-1 1 0-15,1-7 0 0,0-3-128 0,-2-7 0 16,2-2 0-16,0-2 0 0,-1-1 128 0,-1-2-128 16,1 0 192-16,0-4-64 0,-1 1 96 0,1-2 16 15,-2 1 0-15,-1 2 0 0,-1 2-16 0,1 2 0 16,0 0 0-16,-2-4 0 0,2-5-80 0,-2 1-16 15,-1 3 0-15,2-2 0 0,0-7-128 0,1-2 128 16,1 1-128-16,2-3 128 0,0-3-128 0,-1-2 192 0,4-1-192 0,0-1 192 16,4-3 64-16,0-2 32 15,-1-2 0-15,2-5 0 0,0 1-96 0,1-2 0 0,-3 0-16 0,4-3 0 16,1-3-48-16,1-1-128 0,2 0 192 0,-2 0-64 16,0 2-128-16,2-4 160 0,4 1-160 0,1-2 160 15,3 0-160-15,1 0 0 0,2-3 0 0,1 2 128 16,3 0-128-16,-1-1 0 0,-1 2 0 0,0 1 0 15,-26 9 0-15,67-19 0 0,-67 19 0 0,80-15 0 16,-80 15 0-16,84-12 0 0,-84 12 0 0,79-8 0 16,-79 8 0-16,80-7 0 0,-80 7 0 0,91-3 0 0,-91 3 0 0,91 0 0 15,-91 0 0-15,89 3 0 0,-89-3 0 0,82 1-176 16,-82-1 176-16,85 2-128 0,-85-2 128 0,76 0-128 16,-76 0 128-16,80 1-128 0,-80-1 128 0,84 3 0 15,-84-3 0-15,75 4 0 0,-75-4 0 0,69 9 0 31,-69-9 0-31,68 9 0 0,-68-9 0 0,71 15 0 0,-71-15 0 0,70 12 0 0,-70-12 0 0,0 0 0 16,91 10 0-16,-91-10 0 0,63 7 0 0,-63-7 0 16,0 0 0-16,88 10 0 0,-88-10-128 0,0 0 128 15,89 14-128-15,-89-14 128 0,0 0-160 0,79 17 160 32,-79-17-192-32,0 0 192 0,67 16-192 0,-67-16 64 0,0 0 128 0,0 0-208 15,70 12 208-15,-70-12 0 0,0 0-160 0,0 0 160 16,0 0 0-16,75 8 0 0,-62-10 0 0,-1 2 0 15,0-1 0-15,-2-1 0 0,0 1 0 0,-2-2 0 16,-1 2 128-16,-1-1 0 0,-1 1 0 0,0-2 0 16,-1 2 80-16,0-2 16 0,0 0 0 0,-1 0 0 15,1-1-80-15,1 0-16 0,-1-2 0 0,0 0 0 16,0 1 0-16,-1-4-128 0,3 1 192 0,-2-2-64 16,0 0 0-16,2-1-128 0,0-2 192 0,-2 0-64 0,1-1 0 15,1-3-128-15,0 2 192 0,-1-4-64 0,1 2 64 0,1-3 0 16,-1 4 0-16,-1-3 0 0,0 1 0 0,-1-2 16 15,-1 2 0-15,0-4 0 0,-2 3 32 0,-1-1 0 16,1-1 0-16,-2-2 0 0,-2 1 16 0,0 0 0 16,1 1 0-16,-3-3 0 0,1-3 32 0,0-2 16 15,-2-2 0-15,2-2 0 0,1 2-16 0,0-3 0 16,3-1 0-16,-1-2 0 0,-1-4-80 0,1 0-16 16,0 4 0-16,-1 2 0 0,1-2-192 0,-1-5 128 0,1-10-128 0,1-6 0 15,0 0 0-15,0 4 128 0,0 5-128 0,0 3 0 16,-1 5 0-16,-1 6 0 0,-1 3 0 0,-1 2 0 15,0 2 0-15,0 2 176 0,-2 2-176 0,-1-1 160 16,-3-1 16-16,0 1 0 0,0-2 0 0,0 2 0 16,-2-1 16-16,0 1 16 0,-2 1 0 0,0 0 0 15,1 0-64-15,-1 1-16 0,2 2 0 0,-3 0 0 16,3 1-128-16,-2 0 192 0,-2-1-192 0,2 3 192 16,-2-1-192-16,1 2 192 0,-2 2-192 0,-2 1 192 15,3 0-192-15,-3 1 192 0,1 2-192 0,-2 2 192 16,3 2-192-16,-3 0 128 0,-1 3-128 0,-3-1 128 15,-3 1-128-15,-4 1 0 0,-4 2 0 0,-5 1 0 0,-3 1 0 0,-3 2 0 16,-3 0-176-16,-5 3 176 0,-1-1-160 0,-4 2 160 16,-2 2-192-16,-7 1 192 0,-4 0-160 0,-10 1 160 15,-4-1-128-15,-7 3 128 0,-2-1 0 0,3 0-160 16,5 0 160-16,-16 4 0 0,-13 4-176 0,-4-2 176 16,4-4-160-16,0-1 160 0,0 2-336 0,2-2 16 15,2 0 16-15,2-2 0 16,3 0-752-16,-4 2-160 0,-4 6-16 0,-8 5-19968 0</inkml:trace>
  <inkml:trace contextRef="#ctx0" brushRef="#br0" timeOffset="44285.78">7551 8333 3679 0,'0'0'320'0,"1"-2"-320"0,1 2 0 0,-2-1 0 0,1 0 704 0,1-1 80 0,-1 1 16 0,3-3 0 0,2-2 704 0,2-3 144 0,1 1 16 0,1-3 16 0,1 1-304 0,2-3-64 15,-2 2-16-15,3-3 0 0,0 1-208 0,2-4-64 16,1 1 0-16,3-3 0 0,2-1-64 0,4-4-32 16,2-3 0-16,4-3 0 0,7-4-240 15,2-1-48-15,-1 1-16 0,9-5 0 0,6-8-496 0,0 3-128 16,-6 3 0-16,10-5 0 0,12-11 0 0,11-4-240 16,6-2 48-16,9-5 0 0,5 0-64 0,-6 3 0 0,-24 16 0 0,17-11 0 15,23-13 32-15,16-9 0 0,10 0 0 0,0-1 0 16,-1 2-32-16,-9 5-16 15,-8 9 0-15,17-9 0 0,21-9 32 0,11-2 16 0,6 3 0 0,1 0 0 16,4-2 16-16,-7 5 0 0,-19 10 0 0,9-1 0 16,8 0 208-16,-2 2 256 0,-5 2-48 0,-6 1-16 15,1 5 704-15,-21 6 128 0,-14 6 16 0,12-2 16 16,9 0 96-16,1-3 32 0,-9 1 0 0,-4 3 0 16,-2 3-224-16,-11 4-32 0,-11 2-16 0,-10 4 0 15,-7 5-240-15,-19 5-48 0,-9 3-16 0,-5 1 0 16,-1 0-256-16,-4 0-48 0,-3 2-16 0,-8 1 0 0,-5 3-288 15,-8-1 0-15,-6 4 0 0,-5-1 0 16,-5 2-416-16,-7 1-96 0,-3 2 0 16,-5 3-16-16,-5-1-1200 0,-5 1-224 0</inkml:trace>
  <inkml:trace contextRef="#ctx0" brushRef="#br0" timeOffset="44921.05">7513 8011 10127 0,'-7'8'896'0,"0"1"-704"0,3-4-192 0,1 0 0 0,-2 0 1472 0,-2 4 272 0,-4 8 48 0,-9 9 16 16,-2 8 752-16,-4 6 160 0,2 0 32 0,4-4 0 16,4-3-1472-16,3-4-272 0,2-3-64 0,2-2-16 15,5-3 448-15,0-3 96 0,1-3 0 0,3-4 16 16,1-1-1152-16,2-2-336 0,1-4 144 0,0 1-144 16,5-2 624-16,1-2 48 0,1-2 16 0,2-2 0 15,2 0-224-15,2-3-32 0,2-1-16 0,2 0 0 16,-3 0-112-16,6-3-32 0,3 0 0 0,1-2 0 0,1 0-144 0,-4 0-128 15,0 0 192-15,2-1-192 0,2 1 0 0,2-2 0 16,1 1 0-16,1-1 0 16,-2 3-608-16,-2-1-32 0,1 5 0 0,-3 0 0 15,-27 7-1216-15,44-6-256 0</inkml:trace>
  <inkml:trace contextRef="#ctx0" brushRef="#br0" timeOffset="45722.43">14378 4545 6447 0,'2'-5'576'0,"-2"0"-576"0,0 3 0 0,1-1 0 0,-1 1 1152 0,0 1 128 0,2-1 32 0,-2 1 0 0,1-2 1232 0,0-1 240 16,1-2 48-16,-1 2 16 15,1-2-48-15,-1 4-16 0,2 0 0 0,0 4 0 0,1-1-1104 0,0 5-208 16,2 2-64-16,2 3 0 0,-8-11-816 0,0 0-160 16,0 0-48-16,45 78 0 15,-45-78-256-15,0 0-128 0,49 76 0 0,-49-76 128 16,0 0-128-16,57 82 0 0,-57-82 0 0,0 0 0 0,54 70 0 0,-54-70-176 0,0 0 176 0,47 60-128 15,-47-60 128-15,0 0 0 0,0 0 0 16,52 71 0 0,-52-71 0-16,0 0 0 0,0 0 0 0,48 57 0 15,-38-49 0-15,-2-1 0 0,2-1 160 0,-1-6-160 16,-2 0 480-16,1-3 0 0,1-4 0 0,-1-4 0 16,2-2 176-16,-1-4 48 0,0-2 0 0,1-3 0 15,0-5 0-15,-1-4 0 0,-1 1 0 0,1-1 0 16,-2-1-64-16,1-4 0 0,-1 1 0 0,0 1 0 15,0 0-144-15,0 2-48 0,2 1 0 0,-2 0 0 16,0 2-224-16,0 5-48 0,-1 3-16 0,-1 1 0 0,0 3-160 16,-1 2 0-16,0 2 0 0,-1 2 0 0,0 0 0 0,0 2 0 15,-2 3 0-15,-1 2 0 0,-1 1-160 0,-1 2-112 16,1 1-32-16,-1 3 0 16,0 0-592-16,-3 2-128 0,0 5-32 0,-2 1-12608 15,1 2-2528-15</inkml:trace>
  <inkml:trace contextRef="#ctx0" brushRef="#br0" timeOffset="46331.74">15282 4865 8287 0,'9'-5'368'0,"-5"2"80"0,0 1-448 0,-1-1 0 0,-1 0 0 0,-1 0 0 0,0-1 3392 0,2-3 576 0,0-3 128 0,1-4 32 15,2-7 0-15,-3-1 0 0,1 1 0 0,-3 1 0 16,-1-1-2336-16,-1 2-448 0,0 0-112 0,-4 4-16 16,0 0-576-16,-2 1-128 0,-2 3-32 0,-1 3 0 0,2 1-224 0,-2 1-32 15,-1 2-16-15,-1 2 0 0,1 4-208 0,-2 0 0 16,-1 4 0-16,0 1 0 0,0 3-176 0,1 3-16 15,0-2-16-15,1 6 0 0,-1 3-32 0,2 2 0 16,2-3 0-16,1 2 0 0,2 2 0 0,2 1 0 16,1 0 0-16,2 0 0 0,2-2-80 0,1-1 0 15,2-4-16-15,0 0 0 0,3-3 0 0,-7-14 0 16,0 0 0-16,0 0 0 0,0 0 336 0,59 41 0 0,-43-41 0 16,1-2 0-16,-2-4 176 0,1-3 144 0,-3 2 48 0,-1-2 0 15,3-4 64-15,-1-3 16 0,0-1 0 0,0-1 0 16,-1 1 16-16,-4-1 16 15,3-1 0-15,-5 2 0 0,0 0-80 0,-1 3-16 0,-2 2 0 0,-1 0 0 16,-1 2-64-16,0 2-32 0,1 2 0 0,-3 1 0 16,3 0-160-16,-2 4-128 0,0 1 192 0,1 3-192 15,1 1 0-15,-1 2 0 0,3 2 0 0,-3 3 0 16,3 4 0-16,-1-1 0 0,0 3 0 0,-1-2-144 16,1-1 0-16,0 2 0 0,-4-16 0 0,0 0 0 15,0 0 144-15,22 66-192 0,-17-53 192 0,1 0-192 0,1-2 192 0,-1-1 0 16,-1-2 0-16,1-2 0 0,0 0 0 0,-1-4 0 15,2 0 0-15,0-2 0 0,0-2 0 0,1 1 0 16,-1-2 128-16,-2 0-128 0,2 1 0 0,-1-3 0 16,0 2 0-16,-4 2 0 15,3-2-400-15,-2 2-112 0,1-1 0 0,-3 1-16 16,1 0-864-16,-2-1-160 16</inkml:trace>
  <inkml:trace contextRef="#ctx0" brushRef="#br0" timeOffset="46744.23">15616 4613 17503 0,'-2'-14'1552'0,"2"7"-1232"0,0 3-320 0,2-1 0 0,-1 3 1936 0,-1 0 336 0,2 2 64 0,0-1 16 16,3 1 400-16,-1 3 96 0,3 2 16 0,-1 5 0 15,1 3-1552-15,-2 4-304 0,1 1-64 0,0 2-16 16,-2 1-688-16,0 0-240 0,0 2 144 0,1 0-144 15,0-2 0-15,-1 0 0 0,2-1 0 0,0-2 0 0,-1-2 0 0,1-2 0 32,0-3 0-32,-2-4 0 0,-1-1 240 0,1-1-48 15,0-2 0-15,1 0 0 0,-1-3 176 16,1-1 16-16,1-4 16 0,0 1 0 0,-1-3 16 0,0 0 0 16,-1-1 0-16,0-4 0 0,-1 2 64 0,1-2 16 15,-1 0 0-15,0 0 0 0,0-1-48 0,-1-3-16 16,3 1 0-16,-3-1 0 0,3 1-32 0,-1-2 0 15,2 0 0-15,-1 1 0 0,1 2-32 0,0 1-16 0,1 2 0 0,-2 3 0 16,1 2-176-16,-2 2-48 0,2 1 0 0,-1 3 0 16,1 0-128-16,1 1 0 0,-1 2 0 0,1 0 0 15,-1 1 0-15,-1 2-144 0,1-2 144 0,-2 2-208 16,2-3-80-16,-2-1-16 0,0 3 0 0,0-2 0 31,1-2-192-31,-2 0-32 0,1 1-16 0,-1-1 0 0,-1 1-336 0,1-2-64 16,0 1-16-16,-2-1-18752 0</inkml:trace>
  <inkml:trace contextRef="#ctx0" brushRef="#br0" timeOffset="47251.57">16324 4579 16575 0,'-2'-1'1472'0,"1"-1"-1168"0,1 1-304 0,0 1 0 0,0 0 1392 0,-2 0 208 15,1 0 64-15,-3 0 0 16,-1 1 544-16,0 2 112 0,0 1 32 0,1 3 0 0,1 3-1040 0,1 0-208 15,2 2-32-15,0 2-16 0,0-2-752 16,1 4-160-16,2 2-16 0,0 1-128 0,-1-4 192 0,3 2-192 16,0 2 192-16,2-3-192 0,-1-1 224 0,1-3-64 15,3 0-16-15,-1-1 0 0,-9-11 256 0,0 0 48 16,0 0 16-16,0 0 0 0,0 0-144 0,59 41-48 16,-52-38 0-16,1-2 0 0,1 2-272 0,-1 0 0 15,-2-2-128-15,0 1-11328 16,-2 0-2240-16</inkml:trace>
  <inkml:trace contextRef="#ctx0" brushRef="#br0" timeOffset="47743.06">16730 4766 7359 0,'5'-2'656'0,"-1"-1"-528"16,-1 1-128-16,-2 0 0 15,0 1 1840-15,2-2 336 0,4-3 64 0,2-4 0 0,2-1 1376 0,2-3 272 16,-3 0 48-16,-2 0 16 0,1 0-1568 0,-5-1-304 16,-1 1-64-16,-3 2-16 0,-2-1-752 0,-2 0-160 15,-2 3-16-15,-2 0-16 0,-2 2-608 0,-3-1-128 16,-1 2-32-16,-1 0 0 0,-4 3-128 0,1 0-32 16,0 4 0-16,-2 1 0 0,0 1-128 0,2 2 0 15,-1 3 144-15,5 0-144 0,0 3 0 0,1 1 0 16,3 1-192-16,2 0 64 0,2 0-64 0,4 0-16 15,0 4 0-15,4 1 0 16,0 1-192 0,1-1-48-16,3-1 0 0,-1-2 0 0,4-2-240 0,-1 1-48 0,1 0-16 0,-9-13 0 15,0 0 224-15,0 0 32 0,0 0 16 0,0 0 0 0,66 42 480 0,-57-43 240 0,-2-2-32 0,1-1 0 32,-1-3 544-32,2-2 96 0,1-1 32 0,-3 0 0 0,-2 1-144 0,1-3-32 0,-3 2 0 0,1 0 0 31,-1 2-256-31,0-2-48 0,1 2-16 0,-1-1 0 0,0 2-64 0,-2 1-32 15,2 4 0-15,-2-1 0 0,2 3-96 0,0 1-32 16,1 3 0-16,2 4 0 0,0 0 704 0,-1 2 144 16,-1-2 16-16,2 4 16 0,1-1-912 0,2 3-128 15,-1 2 0-15,-8-16-192 16,0 0-768-16,0 0-128 0,45 56-48 0,-33-46 0 0,-1-3 864 16,0-3 272-16,2-1-160 0,-2-3 160 0,-1 0 0 0,0-3-160 15,-2 2 160-15,1-3 0 0,1-1-416 0,-2 0 32 16,-1-1 0-16,0 0 0 15,1 2-1616-15,-3 1-320 0</inkml:trace>
  <inkml:trace contextRef="#ctx0" brushRef="#br0" timeOffset="48187.14">17085 4670 10127 0,'4'-15'448'0,"-2"10"96"0,-1-2-544 0,0 1 0 0,1 3 0 0,-1 0 0 0,1 2 3328 0,0-5 576 0,4-1 96 0,1-3 32 16,2 3-640-16,-2 2-128 0,1 2-32 0,1 4 0 15,-1 2-1936-15,2 4-384 0,-1 4-80 0,0 1 0 16,-2 0-576-16,1 3-128 0,-1 0 0 0,0 1-128 16,-2 1 0-16,0 0 0 0,-1-5 0 0,-1 1-144 15,-1-3 144-15,0-2-192 0,-1-1 192 0,-1-2-192 16,0-2 192-16,-1-2 0 0,1 0 0 0,-2-2 0 0,1 0 304 0,-2-4-16 16,2 0 0-16,-1-2 0 0,1-2 160 0,0-1 16 15,1 0 16-15,-2-1 0 0,4 0-80 0,-2-1-16 16,1-2 0-16,0 0 0 0,2-1-128 0,1-2-16 15,2-2-16-15,1 1 0 0,0 0-96 0,0 1-128 16,0 2 176-16,2 0-176 0,4-2 0 0,-1 1 0 16,0 4 0-16,0 0 0 0,0 3 0 0,0 0 0 0,-2 3 0 0,0 2 0 15,-1 4-192-15,-1 0 48 0,-2 4 16 0,-1 1 0 16,2 3 128-16,-1 3-208 16,-2 2 80-16,0 3 128 0,1 2-144 0,-2 3 144 0,-1 2 0 0,1 1 0 15,-1 0 0-15,-2-2 0 0,2 1 0 0,0-5 0 16,-1-1 0-16,2-4 128 0,0-3-128 0,-2-2 0 15,2 2 0-15,1-3 128 0,-1-1-128 0,1 0 0 16,2-2 0-16,-2-1-256 0,1 0 48 0,-1-2 16 16,1 2-1024-16,1-2-208 0,0 1-48 15,1-2-16128-15</inkml:trace>
  <inkml:trace contextRef="#ctx0" brushRef="#br0" timeOffset="48488.95">17801 4487 12895 0,'6'-15'576'0,"-3"8"112"0,-1 0-560 0,0 0-128 0,-1 2 0 0,-1 1 0 0,0 0 2976 0,-1-3 560 15,-1-4 112-15,-2-4 32 0,0 1-80 0,-2 2-16 16,-2-1 0-16,-3 3 0 0,-1 1-2112 0,-2 5-416 16,-1 4-96-16,-1 3 0 0,2 3-576 0,-2 4-128 0,-1 4 0 0,-1 3-16 15,3 5-240-15,0 4 0 16,4 2 0-16,3 3-160 0,3 2-32 0,3-2 0 0,3-2 0 0,-1-29 0 15,0 0-64-15,20 70-32 16,-20-70 0-16,0 0 0 0,0 0-48 0,52 60-16 0,-52-60 0 0,0 0 0 16,58 27 352-16,-38-23-176 0,-3 1 176 0,1-3-128 15,2 3 128-15,1-4 224 0,-1-1-48 0,0 0-16 16,-5-1-32-16,2-1-128 0,0-1 192 0,0 1-64 16,0-1-128-16,-2 0 0 0,1 2-160 0,-3-1-11904 15,-1-1-2384-15</inkml:trace>
  <inkml:trace contextRef="#ctx0" brushRef="#br0" timeOffset="48869.64">18044 4648 11967 0,'4'-11'528'0,"-2"5"112"0,1 1-512 0,-2-1-128 16,0 3 0-16,1 0 0 0,-1 1 2784 0,2-3 528 15,3-2 96-15,-1-1 32 0,4-1 160 0,-2 1 48 16,1 2 0-16,2 1 0 0,-1 2-2320 0,2-3-464 15,0 2-96-15,1-2 0 0,0 1-352 0,0-1-64 0,0 2-16 0,0-3 0 16,-1 0-80-16,0-2 0 0,1-1-16 0,-1 2 0 16,-4-2-80-16,0 1-16 0,-1 1 0 0,-4-2 0 15,1 0-16-15,-3 0-128 0,-3 0 192 0,-2 0-64 32,-1 2 0-32,-2-1-128 0,-1 2 192 0,-3 0-64 15,-5 2-128-15,-3 2 0 0,8 1 144 0,-2 4-144 16,-1 4 0-16,-2 2 0 0,0 5 0 0,-1 2 0 15,1 4 0-15,0 3 0 0,3 5 0 0,2 1 0 0,2 2 0 16,5 1 0-16,3-1 0 0,5-2-128 0,1-5 128 0,-4-23 0 16,0 0 0-16,0 0 0 0,43 73 0 0,-43-73 224 15,0 0-32-15,0 0 0 0,65 40 96 0,-65-40 16 16,0 0 0-16,60 12 0 0,-41-10-176 0,-1-2-128 16,1 0 192-16,-3 0-192 0,-1-2 0 0,-3 1-192 15,1 0 0-15,-2-1 0 16,-4 1-592-16,0-2-112 0,-1 1-32 0,-4 0-18112 0</inkml:trace>
  <inkml:trace contextRef="#ctx0" brushRef="#br0" timeOffset="49027.16">16699 4393 24879 0,'-21'-6'1088'0,"11"2"256"0,2 1-1088 0,5 0-256 0,3 2 0 0,3 1 0 16,1-2 0-16,2-2 160 0</inkml:trace>
  <inkml:trace contextRef="#ctx1" brushRef="#br0">11268 15897 0,'0'0'0,"0"0"0</inkml:trace>
  <inkml:trace contextRef="#ctx1" brushRef="#br0" timeOffset="37620.75">14356 18311 0</inkml:trace>
  <inkml:trace contextRef="#ctx0" brushRef="#br0" timeOffset="116248.19">17336 6279 23951 0,'-4'-10'2128'0,"3"4"-1696"0,2 2-432 0,1-2 0 16,-1 2 1168-16,2 0 160 0,0-2 16 0,4-2 16 0,5-6-304 0,4-5-64 31,5-3-16-31,2-1 0 0,4 2 368 0,-1-2 80 0,3 2 16 0,-1 1 0 0,2 3-736 0,-2 2-160 16,-28 15-32-16,52-19 0 15,-52 19-128-15,0 0-48 0,57 0 0 0,-57 0 0 16,0 0-128-16,0 0-16 0,18 57-16 0,-24-33 0 0,-4 3-176 0,-4 2 0 16,0 4 0-16,-4 1 128 15,-2 0-128-15,0-2 0 0,2-2 0 0,0-3-176 16,2-3 176-16,0-3 0 0,2-1 0 0,4-5-128 15,2-1 128-15,1-2 128 0,3-2-128 0,2-2 176 16,2-2 16-16,3-2 16 0,-3-4 0 0,0 0 0 16,0 0-48-16,0 0-16 0,0 0 0 0,0 0 0 15,65 0 32-15,-65 0 0 0,0 0 0 0,48-13 0 16,-48 13-16-16,0 0 0 0,52-17 0 0,-52 17 0 0,0 0 16 0,50-18 0 16,-50 18 0-16,0 0 0 0,0 0-176 0,48-20 0 15,-48 20-160-15,0 0 160 16,0 0-736-16,0 0-48 0,0 0-16 0,0 0-18032 15</inkml:trace>
  <inkml:trace contextRef="#ctx0" brushRef="#br0" timeOffset="116500.83">17958 6044 8287 0,'-4'-13'736'0,"2"6"-592"0,1 0-144 0,1 3 0 16,0 1 3520-16,-2 0 688 0,2 2 128 0,-1-2 16 15,0-1-400-15,-2 1-96 0,0 3-16 0,-1 4 0 16,0 3-2160-16,-2 6-432 0,0 4-96 0,2 1 0 16,0 2-752-16,1 1-144 0,1 1-16 0,4-1-16 15,1 0-224-15,-3-21 0 0,12 37 128 0,-12-37-128 16,0 0 0-16,0 0 0 0,0 0 0 0,51 42 0 16,-51-42 0-16,0 0 0 0,0 0-128 0,0 0 128 15,67-6 0-15,-67 6-160 0,0 0 160 0,38-15-128 16,-38 15-544-1,0 0-96-15,32-21-32 0,-23 14-17248 0</inkml:trace>
  <inkml:trace contextRef="#ctx0" brushRef="#br0" timeOffset="116707.89">18164 5893 9215 0,'-5'-1'816'0,"2"1"-656"16,0 1-160-16,0 0 0 0,2 2 3216 0,-1 1 624 15,-1 2 112-15,2 4 16 0,-3 7 496 0,0 8 80 16,-2 9 32-16,0 4 0 0,2 5-2848 0,0-2-576 15,1 3-128-15,1-2 0 0,1-1-368 0,0-1-64 0,1-4-16 0,0-3 0 16,0-5-320-16,1-5-64 0,0-4 0 0,1-2-16 16,-1 0-176-16,-1-17-144 0,5 26 144 0,-4-19-208 31,0-2-624-31,1-3-112 0</inkml:trace>
  <inkml:trace contextRef="#ctx0" brushRef="#br0" timeOffset="117008.43">18383 6129 38703 0,'-3'7'1712'0,"2"-3"352"0,1 0-1648 0,-2 1-416 16,2-1 0-16,-1-1 0 0,1 2 960 0,0 4 96 16,1 4 32-16,-1-13 0 15,8 34-384-15,-8-34-64 0,0 0 0 0,31 43-16 0,-31-43-400 0,0 0-80 16,0 0-16-16,79 20 0 0,-79-20-128 0,0 0 0 15,70-14 144-15,-70 14-144 0,43-17 176 0,-43 17-48 16,44-25 0-16,-23 8 0 0,0 0 128 0,-3 0 0 16,-2-2 16-16,-3 1 0 15,-2 1 240-15,-1-6 64 0,-2-3 0 0,-2-5 0 0,-3-3 64 0,-8-5 32 0,-4 1 0 0,-8 0 0 16,-9 4-144-16,-5 7-16 0,-4 8-16 0,-6 6 0 16,-2 9-112-16,-3 5-32 0,-1 5 0 0,-1 5 0 15,-3 5-352-15,0 5 0 0,2 4-192 0,2 2 64 16,6 3-1408-16,-5 11-288 15</inkml:trace>
  <inkml:trace contextRef="#ctx0" brushRef="#br0" timeOffset="119750.45">6832 7718 8287 0,'1'3'736'0,"1"0"-592"0,-1-2-144 0,-1 1 0 0,0-1 1168 0,0 1 208 16,0 2 32-16,2 1 16 0,-1 4 560 0,2 2 96 15,-2-2 32-15,2 1 0 0,0-3-560 0,0 0-96 16,1-2-32-16,-1 0 0 0,2-3-336 0,0 0-64 15,-1-2 0-15,2-4-16 0,-2-1 80 0,1-3 32 16,1-1 0-16,0-3 0 0,-1 0-32 0,1-3 0 0,0-1 0 0,-2-1 0 16,-3 3-512-16,1-1-96 0,-2 1-32 0,-2 1 0 15,0 3-112-15,-6 2-16 0,1 0-16 0,-2 4 0 16,0 1-176-16,1 1-128 0,-2 2 192 0,0-2-192 16,1 4 128-16,-1 0-128 0,-1 5 0 0,0 2 0 15,1-1 0-15,1 2 0 0,2 4 0 0,2 2 0 16,1 2 0-16,1 4 0 0,4 0-128 0,2-1 128 15,1-2-320-15,3-1 16 0,2-1 16 0,-9-17 0 16,0 0-128-16,0 0-32 16,49 34 0-16,-49-34 0 0,0 0 448 0,0 0-128 0,0 0 128 0,62-23 0 15,-52 15 288-15,-3-2 144 0,2-1 16 0,-4-2 16 0,1 0-464 0,-2 2 0 16,-1-2-208-16,-3 3 64 16,0 0-1152-16,-4 2-240 0,0 2-32 0,-5 1-16 15,2 0-544-15,-3 3-112 0,0 0-32 0,0 1 0 16,-1-1-192-16,0 1-32 0</inkml:trace>
  <inkml:trace contextRef="#ctx0" brushRef="#br0" timeOffset="143056.94">10231 11492 23951 0,'-12'-19'2128'0,"4"1"-1696"0,2 5-432 0,5 5 0 0,0-1 480 0,-4-6 16 15,-5-15 0-15,-4-18 0 0,-4-17 208 0,-2-14 64 16,2-6 0-16,1-2 0 0,1 0-320 0,4 3-64 15,0 6-16-15,-2-1 0 0,3-6 16 0,-2-4 0 16,0 2 0-16,-2 0 0 0,-2 1 16 0,-1 4 16 16,-1 9 0-16,-3-1 0 0,-2-2 224 0,-3 0 32 15,-3-1 16-15,-2 0 0 0,-1 3-112 0,-1 4-32 16,0-2 0-16,-5-2 0 0,-4-2-48 0,-5 1-16 16,0 0 0-16,-3-1 0 0,2 5 0 0,-3-2 0 15,-5-4 0-15,-2 0 0 0,-2 2-208 0,-2 1-32 16,-1 1-16-16,-1 2 0 0,0 5-16 0,-1-3 0 15,-4-1 0-15,-2 4 0 0,2 0-16 0,-4 1 0 16,-2 2 0-16,1 3 0 0,7 6 768 0,6 6 160 0,6 6 32 0,-11-4 0 31,-9-3-1728-31,-9 1-352 0,-1 4-64 0,0 6-16 0,1 7 688 0,-5 5 144 0,-4 7 32 0,-2 2 0 16,2 1-32-16,-4 5 0 0,-1 7 0 0,-2 2 0 16,-1 5 176-16,-1 1-208 0,1 2 80 0,3 4 128 15,2 5-192-15,-2 4 192 0,0 5-192 0,3 0 192 16,11-2 0-16,-1 5 0 0,-4 9 0 0,-2 6 0 15,1 6 0-15,-2 7 160 0,3 7-16 0,-1 3 0 0,2 6-144 0,0 7 128 16,2 9-128-16,-2 6 128 0,1 6-128 0,2 4 128 16,0 5-128-16,0 6 128 0,1 9-128 0,2 9 0 15,-1 9 0-15,8-6 128 0,15-23-128 0,0 14 0 16,1 14 0-16,2 1 0 0,7-4 0 0,6 4 0 16,5 8 0-16,6-1 0 0,6-10 0 0,1 15 0 15,0 11 0-15,3 0 0 0,3-17 0 0,1 7 0 16,5 4 0-16,1 0 0 0,2-3 0 0,3-3 0 15,1-1 0-15,4-3 0 0,1-2 208 0,5 2-32 0,3 2-16 16,5-1 0-16,6 3-32 0,4-4-128 0,5-1 192 0,6 0-64 16,7-2-128-16,3-2 0 15,3-2 0-15,7 1 0 0,5 2 0 0,5-7-176 16,3-9 48-16,2 1 0 0,5-1-80 16,2-5-16-16,4-4 0 0,-1-10 0 0,-4-10 32 0,6-2 16 15,5 1 0-15,2-7 0 0,2-4 176 0,-2-7 0 0,-6-6-144 0,0-4 144 16,3-2 0-16,10 3 0 0,8-2 0 0,1-3 0 15,-3-2-160-15,-1-6 160 0,0-3 0 0,-1-3-144 16,-1-2-16-16,5-1 0 0,5-2 0 0,0-6 0 31,1-6-208-31,3-8-32 0,1-6-16 0,-2-7 0 0,-7-5-80 0,0-7-16 0,-1-6 0 0,0-7 0 0,2-7 304 0,-7-5 48 16,-9 3 16-16,4-9 0 0,1-7 144 0,-1-5 0 16,-2-1 160-16,-8-5-160 0,-4 1 304 0,-2-5-48 15,-1-6 0-15,-3-1 0 0,-5 0 128 0,-3-5 0 16,-4-6 16-16,-2-8 0 0,-2-6 112 0,0-6 0 15,-2-9 16-15,-4-5 0 0,0 9-128 0,3-18-16 16,2-14-16-16,4-5 0 0,-1 2-128 0,1-5-32 16,2-8 0-16,-5-1 0 0,-5 2-64 0,-3 1-16 15,-1 1 0-15,-6 11 0 0,-5 8-128 0,2-17 128 0,-1-13-128 16,-4-6 128-16,-3 9-128 0,-5-5 192 0,-3-6-192 0,-5 4 192 16,-2 17 0-16,-2-12 16 0,-2-10 0 0,-4-2 0 15,-1 9 144-15,-2 1 32 0,-4-3 0 0,0 6 0 31,-3 15 96-31,-2-4 32 0,0-7 0 0,-1 7 0 0,-1 15-208 0,1 4-48 0,1 1 0 16,0 9 0-16,1 11-256 0,0 5 0 0,4 7 0 0,-3 5 0 16,1 3-1024-1,0 8-144-15</inkml:trace>
  <inkml:trace contextRef="#ctx0" brushRef="#br0" timeOffset="144181.44">15809 8919 35935 0,'-12'-32'3200'0,"2"1"-2560"0,5 8-512 0,4 6-128 0,-2 0 0 0,-2-13-208 16,-7-23 48-16,-7-28 16 0,-8-23 736 0,-4-9 160 15,-5 1 16-15,-3 13 16 0,-2 9 48 0,-3 12 0 16,-1 9 0-16,-2 8 0 0,6 13-544 0,-7-1-96 15,-7-2-32-15,-4 1 0 0,-5 5-160 0,-4 0 0 16,-4 0 0-16,-4 1 0 0,-2 1 0 0,-1 2 0 0,0 3 128 0,0 3-128 16,-2 3 0-16,0 2 0 0,-1 4 0 0,-7 5 0 15,-6 4 128-15,-3 5-128 0,2 3 0 0,-7 8 128 16,-5 5-128-16,6 4 0 0,13 4 0 0,-17 6 0 16,-18 12-192-16,-21 9 192 0,-9 11-192 0,5 5 192 15,5 1-160-15,2 2 160 0,5 0 0 0,5 7-144 16,0 7 144-16,-3 10 0 0,-4 6 0 0,4 4 0 15,3 2 160-15,6 2-32 0,9 3-128 0,-3 7 192 16,-4 9 32-16,5 5 0 0,9 0 0 0,1 5 0 16,5 4-32-16,-1 7-16 0,-1 5 0 0,7 6 0 0,5 7-48 0,7 0 0 15,11-11 0-15,3 15 0 0,4 10 16 0,9 1 0 16,9-12 0-16,10 10 0 16,9 5 32-16,8 1 0 0,5-1 0 0,10-5 0 0,4-5-176 0,7-1 0 15,5 2 0-15,6-4 0 0,5 0 0 0,5-1 0 16,3 3 0-16,3-7 0 0,-1-20 0 0,9 13 0 15,8 8-176-15,1 4 176 0,0-12 0 0,2 5-160 16,4 5 160-16,0 3 0 0,0-1 0 0,1-1 0 16,-2-1 0-16,-1-1 0 0,1-5-128 0,2-4 128 15,2-6 0-15,3 0 0 0,2 1-160 0,2-7 160 0,5-5-128 0,-4-7 128 16,-2-11 0-16,7-4-160 0,4-4 160 0,3-10 0 16,0-12 0-16,4 0-128 0,7-1 128 0,2-8 0 15,-1-4 0-15,6-5-128 0,6-9 128 0,6-3 0 16,1-4-192-16,-2-5 192 0,1-7-192 0,4-2 192 15,6-3-192-15,0-8 192 0,-3-6-192 0,-2-6 192 16,1-6-224-16,9-8 64 0,6-7 16 0,-3-7 0 16,-3-7 16-16,-1-6 0 0,2-5 0 0,-1-6 0 15,-1-7 128-15,-3-4-192 0,-2-6 192 0,-2-7-192 16,1-5 192-16,-6-4 0 0,-5-8 0 0,-2-5 0 0,6-4 0 16,-6-7 176-16,1-5-176 0,-9-9 192 0,-5-6-32 0,-6-1 0 15,-2 2 0-15,-2-13 0 0,0-10 48 0,-8-6 16 16,-3-3 0-16,-5-5 0 15,-3 4 32-15,-1-1 0 0,0 1 0 0,0-10 0 0,-1-6 0 0,-2-2 16 16,-6 2 0-16,-4 1 0 0,-6-5-32 0,-5 4-16 16,-8 10 0-16,-5-5 0 0,-6-7-16 0,-6 0 0 15,-3 3 0-15,-8 2 0 0,-3 1 32 0,-5-6 0 16,-3-5 0-16,-5 5 0 0,0 9 128 0,-8-14 16 16,-7-9 16-16,-6-3 0 0,-2 3 0 0,-5 9 0 15,-1 12 0-15,-5-3 0 0,-7-2-144 0,1 9-16 0,1 14-16 0,2 5 0 16,-1 5-224-16,0 10 128 0,5 18-128 0,-3 5 0 31,-4 0-256-31,-2 7-160 0,0 6-32 0,-1 8 0 16,4 9-448-16,3 3-112 0,3 5-16 0,1 6-13216 0,2 5-2656 0</inkml:trace>
  <inkml:trace contextRef="#ctx0" brushRef="#br0" timeOffset="145742.46">6612 11798 11055 0,'-5'-8'976'0,"1"4"-784"0,1-1-192 0,0 3 0 0,1-1 2240 0,0 3 384 0,-1-2 96 0,-1 1 16 15,-3 1 112-15,-3 0 32 0,-1 3 0 0,-2 4 0 16,0 1-1264-16,2 5-240 0,-2 4-48 0,5 4-16 16,1 2-592-16,3 2-112 0,2 2-32 0,4 0 0 15,3 0-384-15,4-3-64 0,-9-24-128 0,24 41 176 16,-24-41-336-16,0 0-64 0,0 0-16 0,65 42 0 15,-65-42-80-15,0 0-32 0,0 0 0 0,73-8 0 16,-54-1 528-16,-4-2 96 0,2-3 32 0,-4-2 0 16,-2-1 480-16,-1 0 112 0,-1-3 0 0,-4 1 16 0,-1 0-160 0,-2 1-48 15,-4 0 0-15,0-1 0 0,-3 4-64 0,-2-2 0 16,-3 0-16-16,-1 0 0 0,-2 4-112 0,-1-1-32 16,-3 3 0-16,0 2 0 0,2 2-160 0,-2 3-16 15,0 1-16-15,0 4 0 0,1 2-160 0,1 3-128 16,1 4 192-16,0 1-192 0,-2 2 0 0,5 2 0 15,-1 2 0-15,4 2-144 0,2 0-112 0,4 3 0 16,2 0-16-16,2-1 0 16,4 1-240-16,2-4-64 0,-8-18 0 0,0 0 0 15,37 45 0-15,-37-45-16 0,0 0 0 0,0 0 0 0,0 0 272 0,68 16 48 0,-58-20 16 0,1-2 0 16,1-3 256-16,-3-2 128 0,3-2-128 0,-2-1 192 16,-2-3 272-16,-1 0 48 0,-1 0 16 0,-3 2 0 15,-1-1 64-15,-2 2 16 0,-2 0 0 0,-3 3 0 16,0 1-96-16,-4 1 0 0,-1 4-16 0,-1 2 0 15,-2 3-160-15,-2 1-16 0,-1 6-16 0,-2 3 0 16,0 4-304-16,-2 3 0 0,0 6 128 0,2 0-128 16,1 2-192-16,4-1-80 0,2 3-32 0,4-2 0 15,4-2-224-15,3-2-48 16,3-3-16-16,1-2 0 0,3-3-32 0,1-3 0 0,-8-10 0 0,0 0 0 0,0 0 256 0,0 0 48 16,0 0 16-16,68-16 0 0,-55 3 304 0,0-4 272 15,1-1-48-15,-2-3-16 0,-2 5 304 0,0-3 64 16,0-4 16-16,0-3 0 0,0 2 144 0,-3 0 32 15,-3 2 0-15,-2 3 0 0,-4 3-128 0,-2 0 0 16,-5 3-16-16,1 2 0 0,0 3-112 0,-4 2-32 16,1 4 0-16,-3 4 0 0,0 4-160 0,0 1-48 15,-2 2 0-15,0 6 0 0,1 2-272 0,1 1 128 0,1 3-128 16,2 2 0-16,1-1 0 0,3-1 0 16,1 2 0-16,3-3 0 15,3-2-512-15,0-1 0 0,3-1 0 0,1-4 0 16,3 1-448-16,2-3-80 0,-9-10-32 0,0 0-20880 0</inkml:trace>
  <inkml:trace contextRef="#ctx0" brushRef="#br0" timeOffset="146605">13108 12372 19343 0,'-1'1'1728'0,"-2"1"-1392"0,2-1-336 0,-1 1 0 0,2-1 1120 0,-1 2 160 0,-1 1 16 0,0 5 16 15,0 0 1408-15,2 1 288 0,3-1 48 0,3-2 16 16,2-4-2688-16,3-2-544 0,4-4-96 0,0-2-32 16,2-5 1248-16,1-3 240 0,-1-4 48 0,0-3 16 15,-1-1-256-15,-3 0-48 0,-1-2-16 0,-3 1 0 16,-4-1-240-16,-2 2-32 0,-3 4-16 0,-1 1 0 16,-5 4-144-16,1 2-16 15,-4 1-16-15,1 4 0 0,-2 0-160 0,0 4-16 0,-3 2-16 0,0 4 0 16,-1 3-160-16,2 1-128 0,-3 2 192 0,3 3-192 15,-1 4 0-15,2 2 0 0,2 0 0 0,2 0 0 0,4 1 0 0,2-1 0 16,2-2-176-16,2-1 176 16,1-1-400-16,3-4 16 0,1-3 16 0,1-4 0 0,1-2 144 0,3-4 32 15,0-2 0-15,1-4 0 0,-1-2 192 0,-1-3 160 16,2-4-32-16,-2-1 0 0,-2 2 304 0,-1-2 48 16,1-4 16-16,-1-2 0 0,-2 2 48 0,-1 1 16 15,-5 3 0-15,-1 1 0 0,-3 2-32 0,-2 3 0 0,-3 3 0 0,-1 1 0 16,-1 4-80-16,0 3 0 0,-3 3-16 15,-1 4 0-15,-3 4-192 0,0 4-48 0,-1 5 0 0,1 0 0 16,3 1-192-16,-1 2 0 0,4 5 0 0,1 0 0 16,3 2 0-16,3-2-192 0,3-1 48 0,3-4 0 15,3-4-480 1,2-3-80-16,1-5-32 0,-8-11 0 0,0 0-32 0,0 0-16 0,0 0 0 0,69-4 0 16,-53-6-112-16,-2-1 0 0,2-5-16 0,-1-2-19312 31</inkml:trace>
  <inkml:trace contextRef="#ctx0" brushRef="#br0" timeOffset="147305.96">14299 7727 11967 0,'0'-2'1072'0,"-1"2"-864"0,-1 0-208 0,2 0 0 0,-1 2 1024 0,0-1 176 0,-2 5 16 0,-2 1 16 16,0 6 624-16,-2 4 128 0,-2 8 32 0,1 7 0 15,-2 7-608-15,0 6-128 16,-1 6-32-16,-1 5 0 0,1 4-128 0,0-4-32 0,0 1 0 0,-2 10 0 15,2 14-416-15,-4 8-96 0,0 7 0 0,1-1-16 16,2-11-560-16,-2 5-352 0,-1 9 48 0,-2 6 16 16,-2 8-352-16,-6 5-80 0,-2 5-16 0,-5 4 0 0,-1 2 736 15,-5 3 240-15,-3 1 0 0,-3-2 0 0,2 0 656 16,-2 1 144-16,2 2 32 0,4-12 0 0,2-6-48 0,0 11 0 16,-1 9 0-16,2-1 0 15,2-8-448-15,5-6-80 0,4-4-32 0,3-8 0 0,2-10-176 0,2-10-32 16,5-6-16-16,-3-9 0 0,3-3-240 0,-1-10 176 15,3-3-176-15,2-10 160 0,1-7-160 0,-1-7 192 16,3-5-192-16,-2-5 192 0,3-6-192 0,-2-3 0 16,0-4-160-16,2-5 160 15,0-3-1376-15,0-4-176 0</inkml:trace>
  <inkml:trace contextRef="#ctx0" brushRef="#br0" timeOffset="147839.47">15383 9658 19343 0,'-3'0'1728'0,"-1"3"-1392"0,-1 1-336 0,0 0 0 0,2-1-240 0,-7 6-112 0,-8 10-32 0,-15 17 0 16,-16 17 800-16,-11 18 160 0,-2 7 16 0,-3 11 16 31,-7 11 448-31,-1 9 96 0,-1 0 0 0,5 1 16 0,3-6 496 0,-2 9 80 16,-3 9 32-16,-1-2 0 0,4-7-752 0,1-1-128 15,-1-2-48-15,-3-1 0 0,-4 2-48 0,3-9-16 16,4-7 0-16,-5 1 0 0,-3-2 112 0,-1-3 0 0,5-8 16 0,2-5 0 0,3-8-336 0,4-3-64 15,5-2 0-15,3-9-16 0,5-3-256 0,5-8-48 16,6-6-16-16,3-8 0 0,7-4-176 0,3-8 192 16,6-5-192-16,5-4 192 0,2-3-192 0,5-5 0 15,2 1 0-15,2-3-176 32,2-1-736-32,2-3-160 0,5-2-16 0,2-1-16688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8:20:33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21593 11486 11055 0,'-3'-3'976'0,"0"0"-784"0,2 2-192 0,-1 0 0 0,1-1 1136 0,-2-1 176 0,-1 1 32 0,-2-5 16 16,-2-2 1232-16,-1 2 240 0,2 1 48 0,0 2 16 0,3 1-768 15,1 3-144-15,2 3-48 0,1 3 0 16,-2 2-656-16,2 2-128 0,0 4-16 0,0 2-16 0,2 2-448 0,-2 3-96 15,0 3 0-15,0 2-16 16,1-1-192-16,-1 3-48 0,0 5 0 0,0-1 0 0,-1 1-80 0,1 2-32 16,-2 1 0-16,1-1 0 0,-1 0-80 0,-1-1 0 15,1-1-128-15,-1-2 192 0,1 0-32 0,0-3-16 16,0-1 0-16,1-5 0 0,-1-2-16 0,2 0-128 16,0-2 192-16,0-1-64 0,2-1 0 0,-2-3-128 15,1-1 192-15,1-2-64 0,-1 2-128 0,-1-4 192 16,1 0-192-16,-1 1 192 0,2-2-192 0,-1-1 128 15,-1-1-128-15,2 0 128 0,-2-1-128 0,1-1 0 0,0-1 144 0,1 1-144 16,-1-1 0-16,1-1 128 0,1 0-128 0,-1 1 0 16,4-2 0-16,1 1 128 15,0-2-128-15,2 1 0 0,0-2 0 0,3 1 0 0,-1-2 0 16,2 0 128-16,-13 3-128 0,0 0 0 0,48-8 0 0,-48 8 0 16,0 0 0-16,61-11 0 0,-61 11 0 0,46-9 0 15,-46 9 0-15,51-8 0 16,-51 8 0-16,57-9 0 0,-57 9 0 0,56-10 0 15,-56 10 0-15,58-8 0 0,-58 8 0 0,59-9 0 0,-59 9 0 0,67-8 0 16,-67 8 0-16,59-6 0 0,-59 6 0 0,57-5 0 16,-57 5 0-16,66-3 0 0,-66 3 0 0,71-3 0 15,-71 3 0-15,70-4 0 0,-70 4 0 16,71-7 0-16,-71 7 0 0,66-9 0 0,-66 9 0 0,65-10 0 16,-65 10 0-16,62-11 0 0,-62 11 0 0,55-7 0 15,-55 7 0-15,61-4 0 0,-61 4 0 0,60-2 0 0,-60 2 0 0,0 0 0 16,84 5 0-16,-84-5 0 15,0 0 0-15,82 4 0 0,-82-4 0 0,0 0 0 0,81 1 0 0,-81-1 0 0,0 0 0 0,76-4 0 16,-76 4 0-16,0 0 0 16,81-4 0-16,-81 4 0 15,0 0 0-15,60-2 0 0,-60 2 0 0,0 0 0 0,78 2 0 0,-78-2 0 0,0 0 0 0,79 5 0 32,-79-5 0-32,0 0 0 0,78 12 0 0,-78-12 0 15,0 0 0-15,70 11 0 0,-70-11 0 0,0 0 0 16,0 0 0-16,81 15 0 0,-81-15 0 0,0 0 0 15,0 0 0-15,78 12 0 0,-78-12 0 0,0 0 0 0,63 5 0 16,-63-5 0-16,0 0 0 0,0 0 0 16,72 5 0-16,-72-5 0 0,0 0 0 0,64 2 0 0,-64-2 0 0,0 0 0 15,69 5 0-15,-69-5 0 0,0 0 0 0,65 8 0 16,-65-8 0-16,0 0 0 0,0 0 0 0,83 19 0 16,-83-19 0-16,0 0 0 0,0 0 0 0,70 15 0 15,-70-15 0-15,0 0 0 0,0 0 0 0,0 0 0 16,76 14 0-16,-76-14 0 0,0 0 0 0,0 0 0 0,0 0 0 0,0 0 0 15,69 7 0-15,-60-7 0 16,-2 0 0-16,-2-1 0 0,1 1 0 0,0-2 0 0,-2 1 128 0,0 0-128 16,3-2 208-16,-1 0-16 0,-2 2-16 0,0-2 0 15,0 0-176-15,1-1 192 0,-1 1-192 0,0-1 192 16,2-1-192-16,-2 1 0 0,2-1 144 0,-1 0-144 16,-2 1 0-16,1 0 128 0,-1-2-128 0,1 2 0 15,1-2 0-15,-1 1 0 0,-1-1 0 0,1 0 128 16,-1-1-128-16,-2 0 144 0,2 0-144 0,0 0 160 15,1 0 0-15,-1 0 0 0,0-2 0 0,1 1 0 16,0-2 16-16,1 0 0 0,-1 0 0 0,-1 0 0 16,1 1-48-16,-1-1-128 0,1 0 192 0,-3-2-64 0,2 3-128 0,0-3 160 15,-2 0-160-15,2-1 160 0,-1 0-32 0,-2-1 0 16,1 1 0-16,-1-2 0 0,0-1 32 16,0-1 0-16,-1 2 0 0,-1-2 0 0,1 0 32 15,-2-2 0-15,0 0 0 0,0 0 0 0,0 1-32 16,2 0 0-16,-2-1 0 0,0-1 0 15,2 1-160-15,-2 0 160 0,0 1-160 0,2 0 160 0,0 1-160 0,-1 0 0 16,-1 0 0-16,2 0 128 0,-1 1-128 0,1 1 128 0,0-1-128 0,-1 2 128 16,1 0-128-16,-1 3 0 0,1-2 0 0,0 3 128 15,1 0-128-15,-2 2 128 0,1 0-128 0,-1 1 128 16,0 2-128-16,0-1 192 16,-1 0-192-16,0 2 192 0,1 0-48 0,-3 0 0 15,3 1 0-15,-3 0 0 0,1 2 0 0,0-2 0 0,-3 1 0 0,1 2 0 16,-1-1-16-16,0 1-128 15,-3 0 192-15,0 1-64 0,-1 1-128 0,0-1 128 0,-2 2-128 0,2 0 128 0,-2 0-128 16,-1 0 128-16,-2-1-128 0,1 3 128 0,-2-3-128 0,-2 3 160 16,1-1-160-16,0-1 160 15,-1 1-160-15,0 0 160 0,-3 2-160 16,1-2 160-16,-3 2-32 0,-1-2-128 16,-1 0 192-16,-1 1-64 0,3-1 0 0,-1-1-128 0,0-1 192 15,-5 3-64-15,0-3 0 0,-4 3-128 0,-2-1 192 0,-1 0-64 0,2-1-128 0,-1 0 128 16,2 0-128-16,2-1 128 0,-1 0-128 0,2-4 160 15,0 2-160-15,-3-2 160 16,2 0-32-16,-2-2-128 0,-1 1 192 0,3 0-64 16,3 1 0-16,-4-1-128 0,-6 0 192 0,-2 1-64 0,-2 1 0 0,1 0-128 15,-2-1 192-15,0 1-64 0,2 1-128 0,0-3 0 16,-2 0 144-16,-1 0-144 16,4 2 0-16,1-2 128 0,-1 2-128 0,-4-1 0 15,-4 2 496-15,-1 2 16 0,-1-1 16 0,5 1 0 16,2-2-384-16,3 2-144 0,1 0 0 0,1-1 0 15,2-1 0-15,2 2 0 0,2-1 0 0,2 0 0 16,2 1-480-16,0 1-96 0,1-1 0 0,0 1-16 16,2 2-304-16,5-1-64 0,1 1-16 0,5 1 0 15,4 1-944-15,1 3-192 0</inkml:trace>
  <inkml:trace contextRef="#ctx0" brushRef="#br0" timeOffset="8293.12">22785 9894 911 0,'1'-4'0'0,"-1"1"0"0,2 0 0 0,-2 0 0 0,0 2 720 0,0-1 64 0,0 1 16 0,0-2 0 15,-2-2 448-15,1-1 96 0,-2 2 0 0,0-2 16 16,-1 2 192-16,1-1 48 0,-1 4 0 0,1 0 0 16,-1 1 112-16,0 0 16 0,-1 1 16 0,3 2 0 15,-3 3-448-15,3-2-80 0,-1 4-32 0,1-1 0 16,1 2-672-16,-1-1-128 0,2 1-16 0,0-2-16 0,2 3-352 0,1-2 144 16,1 1-144-16,0-1 0 0,0-1 0 0,1-1 0 15,0-2 0-15,1 0-144 0,1 1 144 0,2-3 0 16,-1 1 0-16,2-3 0 15,-2 0 128-15,2-1 48 0,-1-1 16 0,-1 0 0 16,1-1 112-16,-2-1 16 0,1-1 16 0,-1 1 0 0,0 0 176 0,-1-2 16 16,0 2 16-16,-1-2 0 0,0 1 0 15,-1-1 0-15,-1-1 0 0,-1 1 0 16,1 1-16-16,-1-1 0 0,-1-1 0 0,0 0 0 0,-1 0 144 16,-2 1 32-16,0-1 0 0,-2 3 0 15,1 0-64-15,-1-1-16 0,-2 4 0 0,1-1 0 0,-1 2-176 0,-1 2-48 16,0 2 0-16,0 2 0 0,-2 1-176 0,2 1-32 0,0 1-16 0,3 2 0 15,0 0-176-15,1 1 0 16,1 2 144-16,1 0-144 0,2-1 0 0,2 1 0 16,2 1 0-16,-1-2 0 0,-4-13-160 0,0 0 160 0,0 0-192 0,0 0 192 15,0 0-144-15,56 40 144 16,-44-40 0-16,-3-3-144 0,3-1 144 0,-2-1 0 0,0-5 0 16,-1 2 0-16,-1-3 0 0,-1-1 192 15,0 0 0-15,-2-1-16 0,0-1 80 0,-3 1 32 0,1 0 0 16,-3 1 0-16,0-1 80 0,-1 0 16 0,-1 2 0 15,-2 0 0-15,-2-1 16 0,-1 2 16 0,-2-1 0 16,-1 1 0-16,0 3-112 0,-3 2-32 0,2-1 0 16,-2 2 0-16,2-1-64 0,-1 5-16 0,1 0 0 0,1 2 0 15,0 1-192-15,2-1 0 0,-1 3 0 0,2 0 0 0,2 1 0 0,0 0-128 0,0 1-16 0,1 1 0 47,1-1-560-47,0 2-128 0,0-1 0 0,3 1-18736 0</inkml:trace>
  <inkml:trace contextRef="#ctx0" brushRef="#br0" timeOffset="9698.62">20597 10229 5519 0,'0'-2'496'0,"0"1"-496"0,0 1 0 0,0 1 0 0,-2-1 320 0,1 2-48 0,0-1 0 0,-1 2 0 0,-2 3 112 0,0 1 0 16,1 3 16-16,-3-1 0 0,2 3 208 0,1-1 32 16,-1 0 16-16,2 2 0 0,1-2-144 0,1 1-16 15,0-2-16-15,1-1 0 0,1 1 16 0,2-1 0 16,2-2 0-16,1 0 0 0,0-1 64 0,1-1 16 15,1-2 0-15,1 0 0 0,0-2 0 0,-1-1 16 0,3-1 0 0,-1-2 0 16,0 2-80-16,-1-4 0 0,2 1-16 0,-3-1 0 16,1-2 256-16,-1-2 48 0,1-1 16 0,-2 0 0 15,-1-1 352-15,0 0 80 0,0-2 16 0,-2 0 0 16,-3 3 80-16,-2 0 0 0,0 1 16 16,-4-1 0-16,0 1-496 0,-3 2-96 0,-2 0-32 0,-2 0 0 15,0 1-208-15,-3 1-32 0,0 0-16 0,-2 1 0 16,0 1-224-16,1 1-32 0,-2 2-16 0,0-2 0 0,2 2-208 15,-2 2 0-15,1 0 128 0,3 3-128 16,1 0 0-16,-1 2 0 0,-1 3 0 0,1 3 0 0,2 0 0 0,1-1-240 16,1 4 80-16,2-1 16 15,3 1-32-15,1-2 0 0,3 2 0 0,2-2 0 16,2-3-208-16,3 0-64 0,1-2 0 0,2-2 0 16,2-1-128-16,2-4-16 0,4-2-16 0,2-2 0 0,0-4 480 0,1-1 128 15,0-4 0-15,-1-1 0 16,0 0 320-16,-1-3 128 0,-2 0 16 0,0-1 16 0,-1-1 208 0,-5 0 32 15,0 0 16-15,-2 2 0 0,-3-1-80 0,-2 2-16 0,-3 0 0 0,-2 3 0 16,-3 0-128-16,-4 2-16 0,0 1-16 16,-3-1 0-16,-2 3-208 0,-3-1-32 0,0 3-16 0,-3 0 0 15,1 1-96-15,-2 3-128 0,-1 0 176 0,1 2-176 16,3-1 128-16,0 3-128 16,2 0 0-16,-1 3 0 0,5 1 0 0,-1 0 0 0,4 2-208 0,1 1 80 15,1 1-576-15,2 0-128 0,3 4 0 0,1-2-16 31,2 1-1840-31,-2-15-384 0</inkml:trace>
  <inkml:trace contextRef="#ctx0" brushRef="#br0" timeOffset="10780.59">20629 10458 1839 0,'2'-2'160'0,"-2"1"-160"0,0 1 0 0,0 0 0 0,0 0 768 0,0 0 128 0,1 0 32 0,-1 0 0 0,1 0 608 0,1 0 128 15,1 1 32-15,0 2 0 0,-2 0-288 0,2 1-64 16,0 0-16-16,-1 2 0 0,0 0-368 0,1-1-80 15,-1 2-16-15,0 0 0 0,2 2-288 0,0-1-64 16,-1 1-16-16,1-1 0 0,1 2-80 0,-1 0-16 16,0 0 0-16,0-2 0 0,1 4-144 0,0-2-16 0,1 2-16 0,1 1 0 15,0 0-224-15,-7-13 176 0,0 0-176 0,0 0 160 16,0 0-160-16,40 63 0 0,-32-51 0 0,1-4 0 16,0 1-160-16,1-2 160 0,2-2 0 0,0 2-144 15,0-1 144-15,0-2 0 0,2 1 0 0,2-1 0 16,-2-1 176-16,2-1-48 0,-1 0 0 0,-1 1 0 15,0-2 48-15,1 0 0 0,-3-1 0 0,1 2 0 16,1-2 16-16,-1-2 16 0,-2 1 0 0,2-2 0 0,0-1 48 16,-1-2 16-16,1 1 0 0,-2-1 0 0,1-1 160 0,-2 0 16 15,-1-2 16-15,0 1 0 0,1-2 144 16,-2 0 32-16,1 0 0 0,-4 2 0 0,1 1 48 16,1-2 16-16,-1-1 0 0,1-2 0 15,1-1-256-15,-1 0-64 0,3 1 0 0,0-1 0 16,1-1-112-16,2 0-16 0,3 1-16 0,-1-1 0 0,2 2-240 15,0 3 144-15,-1-1-144 0,-1 0 128 16,1 3-128-16,-1 0 0 0,2 0 144 0,0 2-144 0,2 1 0 0,-2 1 144 16,-1 0-144-16,3 2 0 0,-1 0 128 15,2-1-128-15,0 2 0 0,-2 2 0 0,-1 0 0 0,0 1 0 0,0 0 0 0,1 3 0 16,1-1 0-16,-19-5 0 0,0 0 0 0,56 23 0 16,-56-23 0-16,0 0 0 15,55 27 0-15,-55-27 0 0,0 0 0 0,0 0 0 0,71 38 0 0,-57-30 0 16,2 0 0-16,-4-1 0 15,2-2 0-15,1-1 0 0,-4-1 0 0,-1 0 0 0,1-1 0 16,-2-1 0-16,-1 0 0 0,0-1 0 0,0 2 0 0,-1-2 0 0,-3 0 0 0,0 0 0 16,0 0 0-16,-2-2 0 15,-1 2 0-15,1-1 0 0,-2 1 0 0,0 0 0 16,-2-1 0-16,1-1 0 0,1 1 0 0,0-4 0 0,1 3 0 0,1-3 0 16,0 0 128-16,3-2-128 0,-1-2 208 0,3-1-16 15,0 0 0-15,1-1 0 0,2 0-64 0,2 0-128 16,-1 1 176-16,0 0-176 15,1 3 128-15,-1 0-128 0,3 0 0 0,-1 0 0 16,1 2 128-16,0 1-128 0,-1 3 0 0,1-1 0 0,-2 2 144 0,1 0-144 16,1 2 0-16,0 0 144 0,3 1-144 0,3 0 0 15,0 0 0-15,1 0 0 0,0 0 0 0,2-1 0 16,-2 1 0-16,2-1 0 0,-1-2 0 0,1 0 0 16,0-2 128-16,-2-1-128 0,0 1 176 0,0-3 0 0,0 1 0 0,0-2 0 31,-1 1 160-31,0-2 48 0,0 0 0 0,0 0 0 0,-2-2-32 0,-1 1 0 0,-3-1 0 0,-1 1 0 31,-3 1-96-31,0 0-32 0,-2 0 0 0,-1-1 0 16,0 4-224-16,-4-1 176 0,0 2-176 0,-5 0 160 0,0 3-160 0,-4 3 0 15,-1 0 0-15,-3 2 0 0,-1 2-1344 0,-2 5-208 0</inkml:trace>
  <inkml:trace contextRef="#ctx0" brushRef="#br0" timeOffset="12872.66">25247 9231 11055 0,'-13'3'976'0,"5"0"-784"0,2 1-192 0,5 0 0 16,-1 1-1072-16,1-1-256 0,-3 2-48 0,-3 3-16 31,-2 4 592-31,5 4 112 0,5 2 32 0,-1-19 0 0,0 0 496 0,46 59 160 0,-46-59 0 0,0 0 0 0,60 58 0 0,-60-58 0 16,0 0 0-16,64 58 0 0</inkml:trace>
  <inkml:trace contextRef="#ctx0" brushRef="#br0" timeOffset="13701.25">25948 9989 911 0,'1'-2'0'0,"-1"2"0"0,0 0 0 0,0 0 0 16,0-1 1152-16,0 1 128 0,0 0 48 0,-1 0 0 0,1 1 768 0,-2 2 144 0,0 0 48 0,-1 1 0 16,0 2-288-16,0-2-48 0,0 3-16 0,0-1 0 15,1 1-432-15,0-3-96 0,1 2 0 0,1-2-16 16,0 0-432-16,1-1-64 0,2 0-32 0,0-3 0 15,0 0 64-15,2-3 16 0,1 0 0 0,0-3 0 0,-1 1 208 0,1-1 32 16,1-2 16-16,0-2 0 0,-1 0-352 0,1-1-64 16,0-1-16-16,-3 1 0 0,2 1-288 0,-2-1-64 15,-1-1-16-15,0 3 0 0,-1-3-144 0,-2 2-16 16,0 2-16-16,-2-1 0 16,-1 1-48-16,-1 2-16 0,-2 1 0 0,-3 2 0 0,0 3-160 0,-3 1 192 15,0 2-192-15,-3 1 192 0,1 2-192 0,3 0 0 16,0-1 0-16,1 4 0 0,0 1-160 0,3 0 160 0,0 1-208 0,3 0 80 15,1 0-64-15,3 1-16 16,3 0 0-16,1 1 0 16,0-2-224-16,3 2-32 0,2 0-16 0,0-5 0 0,3 1 64 0,-1-2 16 0,0 0 0 0,2-4 0 15,0-2 208-15,-2-1 64 0,3-3 0 0,-1-1 0 16,0-1 384-16,-2-3 64 0,2 0 32 16,-1-1 0-16,1-5 224 0,0 2 32 15,1-2 16-15,-3-1 0 0,1 1-192 0,-3 0-48 16,0 1 0-16,-3 2 0 0,-2 3-48 0,-1-2-16 0,-2-2 0 0,-1 3 0 15,-3-1 0-15,-2 1 0 0,-3 2 0 0,-1 1 0 16,-3 4-64-16,-2 0-32 0,-1 4 0 16,-4 0 0-16,1 4-96 0,-2 1 0 0,0 2-128 0,1 1 192 0,2 1-192 0,1 2 0 15,2-2 0-15,3 0 0 0,2 0 0 0,1-1 0 16,3 2 0-16,3-2 0 0,-1-2 0 16,3-1 0-16,1 2 0 0,2-2 0 0,1-2-368 15,3 1 48-15,3-2 0 0,0-1 0 31,1 1-208-31,2 0-48 0,3-1 0 0,3-1-12368 0,4-1-2480 0</inkml:trace>
  <inkml:trace contextRef="#ctx0" brushRef="#br0" timeOffset="14572.01">31087 9097 4607 0,'-3'-4'400'16,"2"2"-400"-16,-1 1 0 0,2 0 0 0,0 1 1472 0,-1-2 224 0,1 2 32 0,0 0 16 0,-1 0 336 0,-1 2 64 0,1 0 16 0,-2 1 0 16,0 3-816-16,2 1-176 0,-1 2-16 0,2-1-16 15,0 0-624-15,2 0-112 0,0 0-16 0,3-1-16 16,-1-1 208-16,3-1 64 0,0 0 0 0,0-4 0 15,3-1 384-15,-1 0 96 0,2-3 16 0,-1 0 0 16,1-1 32-16,0-2 16 0,1-2 0 0,-1 0 0 16,-1 0-160-16,0 0-16 0,0-2-16 0,-2 2 0 15,1-2-240-15,-1 0-48 0,-1 0-16 0,-3 1 0 16,1 1-304-16,-4 0-64 0,0-1-16 0,-1 1 0 16,-2-1-48-16,-1-1 0 0,-3 2 0 0,0-1 0 0,-1 2-32 0,0 0-16 15,-1 1 0-15,-1 2 0 0,4 1-48 0,-2 2-16 16,-5 1 0-16,4 1 0 15,2 4-144-15,1 0 128 0,-1 2-128 0,0 2 128 16,1 1-128-16,-1 1 0 0,2 0 0 0,-1 1 0 0,3-2 0 0,0-1 0 16,2 1-144-16,0-1 144 0,2-2 0 0,-1-2 0 15,2 0-128-15,0-2 128 0,1-2 0 0,0 0 0 16,0-1 0-16,2-1 0 0,0 0 0 0,-1-2 0 16,1 0 0-16,0 0 0 0,-1-1 0 0,1 0 0 15,0-1 128-15,-1 3-128 0,0-3 0 0,-1 4-256 0,0-1 48 0,-1 2-12784 16,0 0-2544-16</inkml:trace>
  <inkml:trace contextRef="#ctx0" brushRef="#br0" timeOffset="16258.77">25549 11513 12895 0,'5'-4'1152'0,"-2"1"-928"0,-2 1-224 0,-1 1 0 0,0 1 1072 0,0-1 160 0,1-1 48 0,2-1 0 16,0 1 736-16,0-1 160 0,-2 0 16 0,1 4 16 15,-1 1-544-15,-1 2-128 0,0 3 0 0,-1 0-16 0,1 3-688 0,0 0-144 16,-2 3-32-16,2-1 0 0,0 2-224 0,2-1-48 16,-2 0-16-16,0 1 0 15,-2 0-48-15,2 0-16 0,0 0 0 0,0 1 0 0,0-4 16 0,0 0 16 16,0 3 0-16,0 2 0 0,2 1-16 0,-1 0-16 16,-1 2 0-16,0-19 0 0,0 0-176 0,4 60-128 15,-2-42 144-15,-1-1-144 0,1 0 0 0,-2 1 128 16,1-2-128-16,0 1 0 0,2-3 0 0,-3 2 0 15,2-2 0-15,-1 0 0 16,0 0 0-16,1-1 0 0,-1-1 0 0,1 0 0 0,0-2 0 0,0 0 0 0,-1 1 0 0,4-3 0 16,-1 1 144-16,0-2-144 15,2 0 128-15,-1-3-128 0,0 0 256 0,-1 1-16 0,0-3-16 16,-1 0 0-16,3 1 48 0,-1-2 16 16,2-1 0-16,0 2 0 0,0-2-64 0,0 1-16 15,2-1 0-15,-2 0 0 0,1 0-80 0,0 0 0 0,0 0-128 0,0-1 192 16,1 1-192-16,-1 0 128 15,1-2-128-15,1 1 0 0,1 1 0 0,0 0 128 0,1 0-128 0,2 0 0 16,0 1 0-16,0 1 0 0,3 0 0 16,0 0 0-16,3 1 0 0,0-1 0 0,2 3 0 0,1-3 0 15,-2 0 0-15,2-1 0 0,-1 2 0 0,2-3 0 16,0 0 0-16,0 2 0 0,3-2 0 0,0-2 0 0,-2 2 0 0,-6 0 0 16,-4 0 0-16,1 0 0 15,2-1 0-15,2 1 0 0,4-2 0 0,3 2 0 0,1 2 0 0,0-2 0 16,2 1 0-16,1 1 0 0,0 0 0 15,-1 0 0-15,-1-1 0 0,0 1 0 0,0-1 0 0,0-1 0 16,0 0 0-16,2-1 0 0,2 1 0 0,-2-2 0 16,-1 2 0-16,-15-1 0 15,-2 1 0-15,-2 0 0 0,2 0 0 0,2 0 0 16,7 0 0-16,4 0 0 0,8 0 0 0,3 1 0 16,4 1 0-16,1-1 0 0,-2-1 0 0,-2 1 0 0,-1-1 0 0,-2-1-128 15,0 1 128-15,1 0-160 0,-2 0 160 16,-19-1-128-16,-2 1 128 0,-2 0-128 15,2 0 0-15,1 0 0 0,0 0 0 0,2 1 0 0,2-1-16 16,0 1 0-16,6 1 0 0,7 1 0 0,8-1-48 16,2 1-16-16,0-1 0 0,0-1 0 0,-2-1-48 0,1-1-16 15,3-2 0-15,1-1 0 0,0-2 272 0,-26 5-192 16,-5-1 192-16,1 1-160 0,-1-1 160 0,2 1 0 0,1-2 0 16,0 2-128-16,0-2 128 0,4 0 192 15,4 2-32-15,6-2-16 0,2 1 48 0,1 0 0 16,1 0 0-16,-3 1 0 0,-3 1-64 0,-2-2-128 15,-5 1 192-15,-3 0-64 0,-1 1 64 0,-3-3 16 16,0 1 0-16,-4-1 0 0,0 1 16 0,-1-1 0 16,-1 0 0-16,-2-1 0 0,-1 1-48 0,0-1-16 15,-3 1 0-15,1-3 0 0,0 3 16 0,0-1 0 16,0 0 0-16,-3 0 0 0,1-1-48 0,-1 1-128 16,2 0 192-16,-2-2-64 0,0 2-128 0,0 0 0 0,0-2 144 15,-2 0-144-15,2 1 0 0,0-2 0 0,0 1 0 16,0-2 128-16,0 1-128 0,0-2 0 0,2 1 0 0,-1-2 0 15,0 0 128-15,1 0-128 0,1-1 128 0,-1-1-128 16,1 0 176-16,0 0-48 0,1 1 0 0,-1 0 0 16,0-1-128-16,0 1 160 0,0 0-160 0,-1 0 160 15,1-2-160-15,-1 2 128 0,-1-2-128 0,-1 2 128 16,2-4 16-16,-4 1 0 0,1-1 0 0,-2-4 0 16,-1 0 80-16,-2-4 16 0,-1 0 0 0,-2-1 0 15,1 0 32-15,-3-1 16 0,-1-1 0 0,0 2 0 0,-2-1-32 0,-1 1 0 16,1 1 0-16,0 2 0 0,-1 0-16 0,0 3-16 15,1-1 0-15,0 4 0 0,0 1 0 16,1 2 0-16,1 1 0 0,-1 3 0 0,-3-2-96 0,2 3-128 16,0 1 176-16,1 0-176 0,1 2 160 0,2 0-160 15,-3 1 128-15,-1-1-128 0,-3 1 0 0,-4-1 128 16,-5-1-128-16,-10 0 0 0,-15-1 0 0,-13-1 128 16,-2-1-128-16,0 2 0 0,5 0 0 0,30 3 0 15,2 1 128-15,-3 0-128 0,-6 1 0 0,-7-2 0 0,-20 2 0 0,-16-2 0 16,-11-1 0-16,-1-1 0 15,5 1 0-15,-1 0 0 0,-5 0 0 0,-6 1 0 16,2-2-160-16,6 1 160 16,7 1-448-16,6-1 0 0,7 1 0 0,-4 3 0 15,-4 0-400-15,-5 3-80 0,-3 1-16 0,-1 2-12816 0,6 1-2576 0</inkml:trace>
  <inkml:trace contextRef="#ctx0" brushRef="#br0" timeOffset="36371.36">26076 15706 4607 0,'-1'-1'400'0,"0"-2"-400"0,1 3 0 0,0 0 0 0,0-2 640 0,-2 1 64 0,1 0 0 0,-2-2 0 16,-1-2 768-16,-1 1 144 0,1 0 48 0,0 1 0 15,0 0 560-15,2 3 112 0,1 0 32 0,-2 0 0 16,3 3-512-16,-1 0-80 0,1 3-32 0,1-1 0 16,0 2-176-16,4 0-32 0,-2 3-16 0,1 0 0 15,1 2-368-15,0-1-80 0,0 3-16 0,0 0 0 16,0 2-288-16,-1-1-48 0,1 4-16 0,-2 0 0 16,-2 2-208-16,2 2-48 0,-3 3-16 0,1 2 0 15,-1 0-192-15,-1-1-48 0,1 1 0 0,-2 0 0 0,2 1-48 0,-1-3-16 16,1 1 0-16,-1-3 0 15,1-1 0-15,0-2-128 0,0 2 192 0,0-3-64 16,0-2 0-16,0 0-128 0,1-1 192 0,-1 0-64 16,0-1-128-16,1-2 192 0,-1-1-192 0,0-2 192 15,2-1-192-15,-2 0 192 0,1-2-192 0,-1-1 192 16,0 0-64-16,2-1-128 0,-2-2 192 0,1 0-64 16,0-1 0-16,1-1-128 0,-1 0 192 0,1-2-64 15,-1 2-128-15,0-2 192 0,2 1-192 0,-1-2 192 0,1 1-192 0,-1-2 192 16,1 1-192-16,1 0 192 0,1-2-192 0,-1 0 192 15,2 0-192-15,-1-1 192 0,1 1-192 0,-1-1 128 0,1 0-128 0,1-2 128 16,0 2-128-16,2-1 128 0,1 1-128 0,-2 0 128 16,1 0-128-16,0 1 0 15,1 0 0-15,3 0 0 0,1 0 0 0,3 2 0 0,0-2 0 0,-1 2 0 16,-1-2 0-16,1 3 0 0,2-1 0 0,0-1 0 16,1 2 0-16,1-1 0 0,-1-1 0 0,1 2 0 15,1-1 0-15,1 1 0 0,-1-2 0 0,-2 2 0 16,1-1 0-16,-1 0 0 15,-1-2 0-15,2 1 0 0,1 1 0 0,2-2 0 16,1 2 0-16,-2-1 0 0,1 1 0 0,-1 0 0 0,1-1 0 0,-23 2 0 16,49-1 0-16,-49 1 0 0,54 0 0 0,-54 0 0 15,55 1 0-15,-55-1 0 0,57 2 0 0,-57-2 0 16,53 1 0-16,-53-1 0 0,54 1 0 0,-54-1 0 16,50 0 0-16,-28 0 0 0,-1 0 0 0,0-1 0 0,-1 1 0 0,3 0 0 15,2-1 0-15,2 1 0 0,-3-2 0 0,-13 2 0 16,-1 0 0-16,-1-1 0 0,1 1 0 0,1 0 0 15,2 0 0-15,-1 0 0 16,4 0 0-16,1 1 0 0,4-1 0 0,-21 0 0 0,62 4 0 0,-62-4 0 16,75 5 0-16,-75-5 0 0,72 4 0 15,-72-4 0-15,61 4 0 0,-61-4 0 0,56 1 0 0,-56-1 0 0,56 3 0 0,-56-3 0 16,52 2 0-16,-41-2 0 16,-1 1 128-16,-2-1-128 0,2 0 0 0,0 2 0 0,0-2 0 0,1 0 0 15,2 1 0-15,0-1 0 16,2 1 128-16,1-1-128 15,2 2 0-15,-18-2 0 0,53 1 0 0,-53-1 128 0,67 3-128 0,-67-3 128 16,70 3-128-16,-70-3 128 0,56 4-128 0,-33-3 0 0,-23-1 0 0,0 0 128 0,72 10-128 16,-72-10 0-1,0 0 0-15,73 12 128 0,-73-12-128 0,0 0 0 0,58 7 0 0,-44-6 0 0,0 1 0 16,0-1 128 0,2 0-128-16,-2-1 0 0,-14 0 128 0,0 0-128 15,0 0 128-15,59 3-128 0,-44-1 160 0,-1-2-160 16,0 1 192-16,-1-2-192 0,1 1 160 0,-4 0-160 15,1 0 128-15,-1 0-128 0,0 0 176 0,-2 0-48 16,1 0-128-16,-1-2 192 0,-1 1-192 0,0 1 128 0,0-2-128 0,-1 1 0 16,1-2 176-16,-1 0-176 15,-1 0 192-15,0 1-192 0,-1-1 176 0,-1-1-176 0,-1-2 160 0,0 0-160 16,-1 2 272-16,-1-3-32 0,0 0-16 0,0 0 0 16,-1-2 32-16,-1 1 0 0,1-3 0 0,0-2 0 15,-1 2-16-15,-1-2 0 0,2 0 0 0,0-2 0 16,-1-4 16-16,1-2 0 0,1-2 0 0,-2-1 0 15,2-1-64-15,0 0 0 0,2 1 0 0,-1-3 0 16,-1 3-64-16,2 0-128 0,-2-2 176 0,1 1-176 16,-1-1 192-16,0 1-192 0,0 0 192 0,0-1-192 15,-3 2 224-15,2 0-64 0,-1 0-16 0,-1 3 0 0,-1-2 48 16,1 1 0-16,1 0 0 0,-1 0 0 0,0 1 0 16,-1-2 0-16,-1 0 0 0,1 1 0 0,1 2-48 0,1 2 0 15,-1-1 0-15,-1 4 0 0,1-1-144 0,0 2 192 16,0 1-192-16,-1 1 192 0,0 2-192 15,-2 3 0-15,2 0 144 0,-2 1-144 0,2 2 496 0,-2 1 16 16,2 0 16-16,0 2 0 0,-2-1-384 0,0 1-144 16,-1 1 0-16,-1 0 0 0,-3 1 0 0,-1 1 0 0,-3 1 0 0,-2-1 0 15,-3 3 0-15,-8 0 0 16,-10 4 0-16,-10 2 0 0,-6 2 0 0,-3 0 0 0,-1-1 0 0,6-2 0 16,14-4 0-16,17-2 0 0,-2 0 0 0,-1-1 0 15,-3 1 0-15,-4 1 0 16,-4 0 0-16,-13 1 0 0,-11 1 0 0,-8-1 0 15,-2-1 0-15,3-2 0 0,3-3 0 0,6-1 0 0,6-2 0 0,27 3 0 16,2-2 0-16,1 1 0 0,-3 0 0 0,-1-2 0 16,-5 0 0-16,-11-1 0 0,-11-2 0 15,-6 0 0-15,-3 1 0 0,3-2 0 0,5 1 0 16,5 0 0-16,4 1 0 0,4 0 0 0,4 1 0 0,0 1 0 0,5 1 0 16,-1 0 0-16,-4 2 0 0,1 0 0 15,1-1-752-15,3 2-144 0,3 1-16 0,1 0-16 16,2 0 256-16,1-1 48 15,2 1 16-15,4-2 0 0,4 0-80 0,3 1-16 0,1 0 0 0,3-1 0 16,2 0-192-16,4 0-32 0,0 0-16 0,3 0 0 31,0 2-208-31,2 1-64 0,2 0 0 0,1 2-12128 0,1 1-2432 0</inkml:trace>
  <inkml:trace contextRef="#ctx0" brushRef="#br0" timeOffset="40009.78">27014 14043 3679 0,'0'2'320'0,"0"-2"-320"0,0-2 0 0,0 2 0 0,2-1 1328 0,-1-1 192 0,2 1 32 0,0-3 16 15,1-1 1184-15,-1 0 256 0,0-1 32 0,-2-1 16 0,-1 1 176 0,0-1 32 16,0 2 16-16,-3-2 0 0,0 0-832 0,-1-2-160 16,0 1-48-16,0-2 0 0,-2 1-1216 0,2 1-256 15,-2 1-64-15,-1-2 0 0,0 2-160 0,-3 2-32 16,0-1-16-16,-1 2 0 0,1 1-128 0,-3 3-32 16,1 0 0-16,-2 4 0 0,-1 0-192 0,3 2-144 15,0 1 192-15,3 2-192 0,-1 0 0 0,0 1 0 16,1 3 0-16,2 0 0 0,2 1 0 0,0-1-256 15,3 2 64-15,2 1 0 0,1-1-128 0,5 1 0 16,1 1-16-16,1-3 0 0,3-1 48 0,-11-13 16 0,0 0 0 16,0 0 0-16,67 43 112 0,-67-43 32 0,0 0 0 0,0 0 0 15,79 17 128-15,-59-18 0 0,-1-1 0 0,1 0-128 16,-3-3 128-16,0 0 0 16,-1-2 160-16,-2-2-160 0,-1 1 336 0,-2-4-16 0,0 3-16 0,-2-3 0 15,-1 1 160-15,-1 0 48 16,0-2 0-16,-3-1 0 0,1 1 64 0,-4-1 32 0,-1 1 0 0,-1-1 0 15,-4 1-80-15,0-2-16 0,-2 1 0 0,-3 0 0 16,-1-1-112-16,-2 4-16 0,-3 0-16 0,-1 1 0 16,-2 3-128-16,-1 1-32 0,1 3 0 0,1 2 0 15,0 2-80-15,1 2-128 0,0 1 176 0,3 2-176 16,1 0 0-16,0 4 0 0,2 0 0 0,0 2 0 16,4 1-368-16,0 1 32 0,2 2 0 0,2 1 0 15,3 1-128-15,2 0-32 0,1 2 0 0,4-2 0 16,0 1-16-16,3-4-16 0,1 0 0 15,0-3 0-15,-11-12 160 0,0 0 48 0,0 0 0 0,0 0 0 16,71 33 192-16,-57-32 128 0,0-2-160 0,0-1 160 16,-1-3 0-16,0-1 0 0,-1-1 0 0,1-3 0 15,0 0 224-15,-3 0-16 0,1-1 0 0,-2-2 0 0,-1 1 224 0,1-1 32 16,-2 0 16-16,-2-1 0 0,1-2 32 0,-3 1 16 16,1-1 0-16,-3 1 0 0,-2-1-32 0,0 2-16 15,-2 0 0-15,-3 0 0 0,0 3-128 0,-2-1-32 16,-2 2 0-16,-1 3 0 0,-2 2-128 0,-3 2-16 0,1 1-16 0,-2 4 0 15,0 1-160-15,2 2 128 0,-1 2-128 0,0 2 128 16,2 1-128-16,0 3 0 0,-3 1-160 0,5 1 160 16,-1 2-384-16,2 1 0 0,1 2 16 0,3 1 0 31,1 2-160-31,3-2-48 0,2 0 0 0,1-1 0 16,4 0 0-16,0-3-16 0,3-1 0 0,3-2 0 0,1 0 160 0,2-4 48 0,0-2 0 15,0-1 0-15,-1-3 192 0,2-1 64 16,-1-1 0-16,0-4 0 0,0-1 128 0,-2-1 0 0,2-3 0 0,-1-1 0 15,0-1 224-15,0-2 32 0,0 1 0 0,-3-3 0 16,1 3 144-16,-1-2 48 0,-1-1 0 0,-1-1 0 16,-1 1 16-16,-3-1 16 0,0 1 0 0,-2-1 0 15,-1 0 32-15,-1-2 0 0,-4 1 0 0,0 1 0 0,-2-2-64 0,-3 2 0 16,-1 1 0-16,-4 2 0 16,0 1-192-16,-1 2-32 0,-1 2-16 0,0 3 0 15,0 2-208-15,2 2 176 0,-1 2-176 0,1 3 160 16,-2 2-160-16,0 2 0 0,3 3 0 0,0-2 0 15,2 3-224-15,1 2-32 0,0 1 0 0,2 1 0 16,4 0-192-16,0 2-64 0,3 0 0 0,2 0 0 16,2 0-64-16,3-3-32 0,2 0 0 0,0-3 0 15,3 0 160-15,0-3 16 0,1-1 16 0,2-2 0 0,1-2 192 0,1-3 32 16,-1-2 16-16,2-1 0 0,-1-3 176 0,1-1 0 16,0-1 0-16,-1-2 0 0,-1-1 0 0,0-1 0 15,0 0 0-15,-1-2 128 0,0 1 64 0,-2-3 0 16,-1 0 16-16,0 1 0 0,-2-1 144 0,-1 0 32 15,1-1 0-15,-1-3 0 0,-3 2 32 0,-1-4 16 16,-2 2 0-16,-2-1 0 0,-2 1 48 0,-4-1 16 16,-2 2 0-16,-1-1 0 0,-2 3-80 0,-5 1-16 15,0 3 0-15,-3 2 0 0,-1 1-144 0,0 3-48 16,-2 2 0-16,0 1 0 0,1 2-208 0,-1 2 176 0,3 4-176 16,4 0 160-16,-1 3-160 0,1 1 0 15,0 5 0-15,2 2 0 0,3 4-256 0,0 0 32 0,2 5 0 0,2 0 0 31,4 0-240-31,2 1-48 0,4 0-16 0,1-1 0 16,2-4-80-16,2-1-16 0,-8-22 0 0,0 0 0 0,38 55 224 0,-38-55 32 0,0 0 16 0,0 0 0 16,65 40 352-16,-46-37-176 0,-2 0 176 0,1-3-128 15,-1-5 128-15,-2 1 0 0,2-3 0 0,-2-1 128 16,-1-2 144-16,-3 0 48 0,0-2 0 0,-1 1 0 16,0 0 160-16,-3-3 32 0,-1 1 16 0,-1-3 0 0,-2 1 112 0,0-3 0 15,-3-1 16-15,1 5 0 0,-1 6 352 16,-2-4 64-16,-1-3 16 0,-4-5 0 0,-2-3-880 0,-3 1-144 15,-4 1-64-15,0-1 0 0,0 5 0 0,-1 3 0 16,0 4 0-16,0 3 0 0,1 3 0 0,-1 3 0 16,2 2 0-16,-1 3 0 0,2 3 0 15,0 2 0-15,0 4 0 0,1 1 0 16,2 0 0-16,-1 3 0 0,1 4 0 0,1 3 0 0,3-3 0 16,0 0 0-16,3-1 0 0,0 0 0 0,1-2 0 0,3-2 0 0,0-1 0 15,3 0 0-15,-1-6 0 0,3 1 0 0,-1-3 0 0,3-2 0 31,-1-3-496-31,1 0-80 0,0-2-32 0,0-2 0 0,1 1 208 0,-1-2 32 16,0 0 16-16,0-1 0 0,-1 0-368 16,0 1-80-16,-1-1-16 0,0 2 0 0,-1 1-592 0,-1 0-128 0,0 1-32 15,-3 1-13072-15,1 2-2608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9:08:17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24357 7970 7359 0,'2'-7'656'0,"-2"2"-528"0,1 1-128 0,2 0 0 0,-2 1 2800 0,2 0 528 0,0-1 96 0,1-3 32 15,2-3-1472-15,2-4-272 0,2 0-64 0,-1-2-16 16,-1 1 480-16,-1-1 112 0,0 2 16 0,0 0 0 16,-1-2-1024-16,1 0-192 0,-1-1-32 0,-1-2-16 15,0 2-112-15,-1-3-32 0,-1 4 0 0,-2-3 0 16,3 2-416-16,-2 2-96 0,-1 2 0 0,1 0-16 15,-2 3-112-15,-2 0 0 0,2 5-16 0,-1 1 0 16,-1 1-176-16,-1 3 160 0,1 1-160 0,-3 3 160 0,3 2-160 0,-4 3 160 16,2 2-160-16,-3 3 160 0,1 0-160 0,0 4 0 15,-1 2 0-15,2 3 128 0,0 2-128 0,1 2 0 16,1 1 0-16,2 1 0 0,1-4 0 0,0-1 0 16,1 0 0-16,2-1 0 0,-1-2 0 0,0-1 0 15,1-3 0-15,0 0 0 0,0-2 0 0,-2-1 0 0,2-1 0 0,-2-3 0 16,1 0 0-16,-1 0 0 0,1-2 0 0,-1-1 0 15,-1-1 0-15,2 1 0 0,-1-2 0 0,-1 0 0 16,1 0 0-16,1 1 0 0,-2-2 0 0,1-1 0 16,2 0-320-16,-3 0 0 15,1 0 0-15,1-1 0 16,-2 0-1792-16,0 1-336 0</inkml:trace>
  <inkml:trace contextRef="#ctx0" brushRef="#br0" timeOffset="279.97">24205 8156 8287 0,'-2'-4'736'0,"1"1"-592"0,1 2-144 0,1-1 0 0,1 1 2688 0,-1 0 512 16,0-1 112-16,4 1 16 0,3-2 112 0,-8 3 16 16,0 0 16-16,0 0 0 0,51-9-1088 0,-51 9-208 15,0 0-64-15,0 0 0 0,64 0-1360 0,-64 0-288 16,0 0-48-16,0 0-16 15,69 6-144-15,-69-6-16 0,0 0-16 0,0 0 0 0,63 7-80 0,-63-7-16 16,0 0 0-16,0 0 0 16,57 4-128-16,-57-4 128 0,0 0-128 0,0 0 128 15,51-2-128-15,-51 2 0 0,0 0 0 0,0 0 0 0,0 0 0 0,0 0-192 0,48-9 0 0,-43 6 16 32,1 2-688-32,-2-1-144 0,-1 1-16 0,0 0-16944 0</inkml:trace>
  <inkml:trace contextRef="#ctx0" brushRef="#br0" timeOffset="587.84">24895 8097 3679 0,'-2'1'320'0,"-1"1"-320"0,1-1 0 0,1 1 0 16,0-1 4080-16,-1 2 736 0,1 0 160 0,-2 1 16 15,-1 4-1536-15,-2 5-320 0,-1 1-64 0,1 0-16 16,2 3-944-16,0-3-192 0,0 2-48 0,-1-2 0 16,1 0-1088-16,1 0-208 0,0-1-64 15,1-2 0-15,-1-1-240 0,0 0-48 0,2-3-16 0,-1 0 0 16,-1-1-208-16,2-2 128 0,-1 0-128 0,1-1 0 31,0 0-272-31,-1-2-160 0,2 1-16 0,2-2-17856 0</inkml:trace>
  <inkml:trace contextRef="#ctx0" brushRef="#br0" timeOffset="1063.4">25124 7764 17503 0,'-3'2'1552'0,"1"1"-1232"0,0-1-320 0,1 0 0 16,-1 0 832-16,0 2 128 0,-3 3 0 0,-3 4 16 15,-2 8 1824-15,-3 3 352 0,3 2 80 0,0 2 16 16,2-1-1664-16,2-1-336 0,4 0-64 0,-1-3-16 15,3-21-400-15,4 39-64 0,-4-39-32 0,0 0 0 16,17 46-176-16,-17-46-48 0,0 0 0 0,0 0 0 16,0 0-192-16,48 43-64 0,-48-43 0 0,0 0 0 15,0 0-64-15,59 11-128 0,-59-11 176 0,0 0-176 16,51-4 144-16,-51 4-144 0,0 0 0 0,47-16 144 16,-47 16-144-16,29-14 160 0,-13 6-160 0,-3-2 160 0,-1 0 16 0,0-3 0 15,-2 0 0-15,-1-1 0 0,0-3 64 0,-3 0 16 16,-1-1 0-16,-1-2 0 0,-2-1 64 0,-2 0 32 15,0 1 0-15,-2-3 0 0,-2-2-64 0,-1 0-16 16,0 3 0-16,-2 0 0 0,0 2-64 0,-4 0-16 16,1 5 0-16,0 2 0 0,-3 2 0 0,1 1-16 15,-1 3 0-15,0 2 0 0,1 3-48 0,-1 0-128 16,-1 2 192-16,-2 3-64 0,-1 4-256 0,-3 2-64 0,2 3-16 16,0 2 0-1,1 3-272-15,1 2-48 0,1 1-16 0,1 2 0 16,2 1-288-16,2 1-48 0,2 0-16 0,4-2-11968 0,2 1-2416 0</inkml:trace>
  <inkml:trace contextRef="#ctx0" brushRef="#br0" timeOffset="1540.16">25497 7741 19343 0,'-1'0'1728'0,"1"-2"-1392"0,0 2-336 0,0 0 0 0,-2 0 1344 0,1 0 192 16,-2 2 32-16,-1 1 16 0,0 1 1616 0,-2 2 336 15,0 4 64-15,-1 2 16 0,2 2-2112 0,-1 2-416 16,0 2-96-16,2 2-16 0,0 1-560 0,1 2-112 16,0 1-32-16,2 0 0 0,1-24-80 0,1 46 0 15,-1-46-16-15,0 0 0 0,14 60-176 0,-14-60 160 16,0 0-160-16,0 0 160 15,36 52-160-15,-36-52 192 0,0 0-192 0,0 0 192 0,0 0-192 0,62 24 0 16,-62-24 0-16,0 0 0 0,41-6 0 0,-24-1 0 0,-17 7 0 0,35-17 0 16,-35 17 0-16,33-19 128 0,-17 7-128 0,0-2 0 15,-2 2 240-15,-1-3-48 0,2 0 0 0,-2-1 0 16,1-2 128-16,-4-5 0 0,-1 1 16 0,-5-4 0 16,-1 1 80-16,-3-3 16 0,-3-2 0 0,-1 2 0 31,-2-1-16-31,-1 3 0 0,-3 2 0 0,0 2 0 0,0 4 16 0,-2 2 0 15,-3 2 0-15,0 2 0 0,-1 2-32 0,-2 1 0 16,-3 2 0-16,0 0 0 0,-3 3-160 0,0 2-48 16,0 2 0-16,1 3 0 0,5 3-192 0,1 1 0 15,2 4 0-15,4 2 0 0,0 1-384 0,1 5 0 16,2 2-16-16,0 1 0 16,4 0-432-16,1 3-96 0,1 2-16 0,2 0 0 15,0-27-336-15,9 55-64 0,-9-55 0 0,0 0-18496 0</inkml:trace>
  <inkml:trace contextRef="#ctx0" brushRef="#br0" timeOffset="1954.26">25910 7768 27647 0,'-2'-3'2448'0,"1"0"-1952"0,1 2-496 0,0-1 0 0,0 1 1792 0,-2-2 272 0,1 0 48 0,-2-2 16 15,-1-1-64-15,-2 2-16 0,2 1 0 0,-2 3 0 16,1 3-1056-16,-1 4-224 0,-1 1-32 0,1 5-16 16,1 1-336-16,-1 3-80 0,2 3-16 0,1 2 0 0,3-22-288 0,0 47 160 15,0-47-160-15,6 49 128 0,-6-49-128 0,0 0 0 16,21 65 0-16,-21-65 0 16,0 0-176-16,39 48-16 0,-39-48 0 0,0 0 0 0,50 33-48 0,-50-33-16 15,0 0 0-15,0 0 0 0,65 8 256 0,-65-8-144 16,31-7 144-16,-16 0-128 0,2-1 128 0,2-2 0 15,-1-1 0-15,2-2 0 0,-2 2 288 0,-1-4-16 16,0 0 0-16,-3-1 0 0,-1 2 192 0,-4-3 48 0,-1-1 0 0,-2-2 0 16,-2-1 96-16,-4-2 32 0,-3-3 0 0,-4-1 0 15,-4 0-80-15,-2 0-16 0,-5 3 0 0,-2 1 0 16,0 6-208-16,-3 2-32 16,-2 2-16-16,0 0 0 0,-1 4-128 0,1 2-32 0,2-1 0 0,2 4 0 15,4 0-560-15,3 1-112 0,3 3-32 16,1 2 0-16,3 2-544 0,2 1-112 0,3 3-32 0,0 1-13168 15,2-9-2640-15</inkml:trace>
  <inkml:trace contextRef="#ctx0" brushRef="#br0" timeOffset="2368.46">26665 7857 7359 0,'-2'-2'320'0,"-1"1"80"0,1 0-400 0,0 1 0 0,0 0 0 0,-1 0 0 0,0 0 2736 0,-2-2 464 0,-5 2 80 0,-3 2 32 16,-4-1 1136-16,0 0 224 0,0 2 64 0,2 1 0 16,-1 1-2496-16,2-1-512 0,1 2-80 0,2-1-32 0,3 1-848 0,1-1-160 15,1 3-32-15,3-1-16 0,2 0-368 0,1-7-64 32,0 0 0-32,0 0-128 0,0 0 0 15,0 0 0 1,0 0 0-16,36 52-144 0,-36-52-112 0,0 0-32 0,0 0 0 0,0 0 0 0,49 48 16 0,-49-48 0 15,0 0 0-15,0 0 0 0,0 0 80 0,25 55 0 16,-25-55 16-16,0 0 0 0,0 0-16 0,-7 34-16 16,1-26 0-16,-2 0 0 0,-1-3-32 0,-2-1 0 0,0 1 0 0,-1-4 0 31,1-1-192-31,1-3-32 0</inkml:trace>
  <inkml:trace contextRef="#ctx0" brushRef="#br0" timeOffset="3398.34">28450 7766 14735 0,'-2'2'1312'0,"-1"-2"-1056"0,2 1-256 0,0 1 0 0,-1-1 2080 0,-1 2 352 16,-2 1 80-16,-5 3 16 0,-2 4 416 0,-2 4 96 15,2 0 16-15,0 2 0 0,4-1-1456 0,1 1-272 16,4-2-64-16,3-15-16 15,0 0-672-15,0 0-144 0,11 52-32 0,-11-52 0 0,0 0-144 0,0 0-48 16,0 0 0-16,55 48 0 0,-55-48-64 0,0 0-16 16,0 0 0-16,64 20 0 0,-64-20-128 0,0 0 192 0,47 2-192 0,-47-2 192 15,0 0-32-15,46-6 0 0,-46 6 0 0,33-11 0 16,-33 11 144-16,29-15 16 0,-15 6 16 0,-1-1 0 16,-3-2 112-16,0 0 32 0,-3-1 0 0,-1-1 0 15,-4-2 32-15,0-1 0 0,-4 2 0 0,-2-4 0 16,-1 1-80-16,-4 0-16 0,-5-3 0 0,-2 1 0 15,-2 1-176-15,0 2-48 0,-1 5 0 0,1-1 0 16,0 3-64-16,-2 3 0 0,0 1-128 0,-1 4 192 0,1-1-192 0,2 3 144 31,2 1-144-31,1 3 128 0,2 3-352 0,2 1-80 16,1 3-16-16,4 0 0 16,2 3-512-16,1 0-96 0,3 3-32 0,0-17-13088 15,0 0-2624-15</inkml:trace>
  <inkml:trace contextRef="#ctx0" brushRef="#br0" timeOffset="3906.8">28937 7499 24879 0,'-8'-14'2208'0,"3"7"-1760"0,2 1-448 0,1 2 0 16,0 3 1104-16,2 1 144 0,-1-2 32 0,-1 2 0 15,0 2 1152-15,-3 1 256 0,0 4 32 0,0 4 16 16,3 5-1584-16,2-16-304 0,-2 45-64 0,2-45-16 16,0 61-544-16,0-61-224 0,2 66 176 0,-2-66-176 15,4 71 0-15,-4-71 128 0,5 72-128 0,-5-72 0 16,8 63 0-16,-8-63 0 0,8 48 0 0,-8-48 0 16,0 0 0-16,9 47 0 0,-9-47 0 0,0 0 0 15,0 0 0-15,0 0 0 0,0 0 0 0,0 0 0 16,0 0 0-16,0 0 0 0,0 0 0 0,0 0 0 15,0 0 240-15,0 0-48 0,0 0-16 0,0 0 0 0,0 0 144 16,9-3 48-16,-9-7 0 0,0-3 0 0,2-1-16 0,-1-3 0 16,2 2 0-16,1-4 0 0,3 1-160 0,0 1-48 15,2 2 0-15,4-1 0 0,1-2-144 0,4 1 0 16,-1 4 0-16,3 2 0 0,1-1-192 0,3 5 16 16,0 2 16-16,-24 5 0 0,45 0-32 0,-45 0 0 0,0 0 0 0,0 0 0 15,65 34 192-15,-65-34-160 0,0 0 160 0,0 0-160 16,26 65 160-16,-26-65 0 0,0 0 0 0,-2 49 0 15,-3-32 128-15,-2-2 64 0,-5-3 16 0,0-1 0 16,-4-1 192-16,-2-2 48 0,1 0 0 0,-2-3 0 16,-2 1 64-16,-2-2 32 0,1 0 0 0,1-1 0 15,2 0-32-15,2-3-16 0,3 0 0 0,0-1 0 16,3-2-496-16,1 0-192 0,1-1 16 0,2-1 0 16,3 1-704-16,0-1-144 0,4 0-16 0,1 0-13168 15,2-1-2624-15</inkml:trace>
  <inkml:trace contextRef="#ctx0" brushRef="#br0" timeOffset="4322.14">29612 7631 33167 0,'2'-5'2944'0,"-2"3"-2352"0,0-1-464 0,0 1-128 0,-2 1 1184 0,-1 0 224 0,1-4 32 0,-4-2 16 15,-3 0 64-15,-2-1 16 0,-3 1 0 0,-2 2 0 32,1 3-784-32,-2 2-160 0,0 1-16 0,-1 3-16 0,1 2-256 0,1 2-48 0,3 1-16 0,2 1 0 15,3 0-240-15,-1 1 128 0,4 3-128 0,0-3 0 16,5-11 0-16,0 0 0 0,0 0 0 0,2 53 0 16,-2-53 0-16,0 0 0 0,0 0 0 0,0 0-160 0,39 65 160 0,-39-65-192 15,0 0 192-15,0 0-192 16,53 48 192-16,-53-48 0 0,0 0-144 0,49 31 144 15,-49-31 0-15,0 0 0 0,57 29 0 0,-57-29 128 0,0 0 112 0,57 31 16 16,-57-31 0-16,0 0 0 0,0 0 32 0,50 40 16 31,-50-40 0-31,0 0 0 0,0 0 96 0,0 0 32 16,10 54 0-16,-16-43 0 0,-2 0-32 0,-5 1 0 16,-3-1 0-16,-3 0 0 0,-3 1-80 0,0-1 0 0,1-1-16 0,-1-2 0 15,4-1-48-15,1 0 0 0,3-2 0 0,1-3 0 31,2 1-608-31,1-3-128 0,2-1-32 0,1-1 0 16,1 0-640-16,0-3-128 0,3 1-16 0,-1-3-20336 0</inkml:trace>
  <inkml:trace contextRef="#ctx0" brushRef="#br0" timeOffset="11172.41">3237 17602 3679 0,'1'0'320'0,"1"0"-320"0,-1 1 0 0,-1-1 0 16,0 0 672-16,1 0 64 0,1 2 16 0,-1-1 0 15,1 2 336-15,1 0 80 0,-2 0 16 0,0 1 0 16,1 0-160-16,-2 2-16 0,0-1-16 0,-2 4 0 0,1-1-96 0,-3 1 0 16,1 4-16-16,-3-1 0 0,2 2 16 0,-2 1 0 15,1 1 0-15,-1 1 0 0,0 0-272 0,2-1-48 16,0 1-16-16,1-2 0 0,0 2-368 0,0 0-192 16,2-1 192-16,0-1-192 0,2-2 0 0,-1 0 0 15,3 0 0-15,-2-4 0 16,1-1 0-16,0 0 0 0,3 0 0 0,-1 1-144 0,0-2 144 0,2-1 0 15,-2-1 0-15,0 0 0 0,1-3 0 0,-1 3 0 0,-1-3 0 16,1 3 128-16,-1-3 32 0,-2 0 16 0,2 2 0 0,-3-1 0 16,3 0-48-16,-3 0-128 0,1-2 192 0,1 0-64 15,-1 1-128-15,0-1 128 0,1-1-128 0,-1 0 128 16,1-1-128-16,0-2 128 0,1 0-128 0,-1-1 128 16,2 1 144-16,-1-1 32 0,1 0 0 0,2-2 0 15,-1 0-80-15,1 2-16 16,0 0 0-16,-1 1 0 0,1 0-208 0,-2 2 128 0,2-1-128 0,-1 1 0 15,3 0 0-15,-1 1 0 0,0 1 0 0,1 0 0 0,-1 1 0 16,2-1 0-16,-1 2 0 0,2-2-160 0,-2 1 160 0,2-1 0 16,2 1 0-16,-2-1 0 0,1 1 0 0,0-1-128 31,0 0 128-31,2-1 0 0,-2 2 0 0,1-1 0 0,-1 1 0 0,0-1 0 0,-1 0 0 0,0 2 0 16,0-1 0-16,0-1-128 0,0 0 128 0,-2 1 0 15,1-1 0-15,-1 1-128 0,2-1 128 0,-1-1 0 16,1 2 0-16,-1-2 128 0,3 0-128 0,-2 0 0 15,1 0 0-15,3 1 0 0,-3-1 0 0,2 0 0 16,-2 0 0-16,1-1-128 16,-2-1 128-16,1-1 0 0,2 2 0 0,2-1 0 0,-1 1 0 0,0 0 0 0,2-1 0 0,-2 1 0 31,-1-2 0-31,1 2 0 0,0-1 0 0,2-1 0 16,-2 2 0-16,1-2 0 0,1 2 0 0,-1-1 0 15,2 1 0-15,2-1 0 0,-2 1 128 0,-1 0-128 16,0-1 0-16,1 1 0 0,1-1 0 0,1 2 128 15,-4-1-128-15,1 0 0 0,-1-1 0 0,2 1 0 16,2-1 0-16,-1 1 0 0,3-2 0 0,0 2 0 16,1-2 0-16,-1 1 0 0,-3 1 0 0,0 0 0 15,2-1 0-15,3 2 0 0,-1-1 0 0,1-1 0 16,1 4 0-16,0-2 0 0,-1 0 0 0,1 0 0 0,5 1 0 0,0 1 0 16,-10-1 0-16,1-1 0 0,1 0 0 0,2 0 0 15,1 0 0-15,0-1 0 0,-1-1 0 0,2-1 0 16,3 1 0-16,1-3 0 0,0 1 0 0,-2-2 0 15,0 2 0-15,0-1 0 0,-3 2 0 0,0-2-128 16,3 4 128-16,-3 0 0 0,0-1 0 0,-2 2 0 16,-3 2 0-16,0-1 0 0,1 2 0 0,0 0 0 15,-3-2 0-15,4 2 0 0,2 0 0 0,1-2 0 16,-2 1 0-16,1-1 0 0,-2-1 0 0,3 0 0 16,0-1 0-16,2-2-128 0,-4 0 128 0,4 0 0 15,-2 0 0-15,1-1 0 0,3 0 0 0,-2 1 0 0,-4 2 0 0,-2-1 0 16,0 1 0-16,2-1 0 0,1 2 0 0,0 0 0 15,-1 0 0-15,2 0 0 0,0 2 0 0,2 1 0 16,-2-2 0-16,0 0 0 0,0-1 0 0,0 2 0 16,-3-2 0-16,3 0 0 0,1 0 0 0,1-2 0 15,-2 0 0-15,0 0 0 0,1-1 0 0,1-1 0 16,1 3 0-16,-3-2 0 0,0 1 0 0,-2 1-128 16,1 1 128-16,-1 0 0 0,4 1 0 0,-2 2 0 0,-2 0 0 0,2 0 0 15,0 1-144-15,-1 0 144 0,2 2 0 0,1-3 0 16,1 1 0-16,0-1 0 0,1 0 0 0,-1-3 0 15,1 0 0-15,-3-2 0 0,1 1-128 0,2 0 128 16,5-2 0-16,-1 0 0 0,1 0 0 0,-2 2 0 16,1-1 0-16,-1 2 0 0,-1 0 0 0,-2 2 0 15,0 0 0-15,1 1 0 0,0 2 0 0,-2-1 0 16,1 0 0-16,-1-1 0 0,-3 0 0 0,2-2 0 16,3 1 0-16,0-4 0 0,-1 2 0 0,-1-1 0 15,-1-1 0-15,3 2 0 0,-2-1 0 0,-1 1 0 16,1 0 0-16,-1 1 0 0,-4 1 0 0,2-1 0 0,2 2 0 0,-4 0 0 15,-5 0-144-15,0-1 144 0,2 1 0 0,0 1 0 16,0-1 0-16,-1 0 0 0,0 1 0 0,-1-1 0 16,-2 0 0-16,-3 0 0 0,4 0 0 0,-1-1 0 15,1 1 0-15,1 0 0 0,-2 0 0 0,1 0 0 16,-1-2 0-16,1 2 0 0,-2-3-128 0,0 1 128 16,0-1 0-16,0 2 0 0,2-2 0 0,0 0 0 15,-1 1 0-15,2-2 0 0,0 1 0 0,0-2 0 16,3 2 0-16,-2-1 0 0,3 1 0 0,0-1 0 0,-1-1 0 0,0 1 0 15,0 1 0-15,1-2 0 0,0 1 0 0,0 1 0 16,1 0 0-16,0 0 0 0,1 0 0 0,-2 0 0 16,-3 0 0-16,1 0 0 0,3 1 0 0,2 1 0 15,0-2 0-15,0 1 0 0,-1 1 0 0,0-1 0 16,1-1 0-16,0 1 0 0,1 1 0 0,2-1 0 16,-2 1 0-16,1-2 0 0,-2 0 0 0,3 0 0 15,-1 1 0-15,3-1 0 0,-1 1 0 0,-1 1 0 16,0-1 0-16,-1 1 0 0,0-1 0 0,-1 1 0 15,1-2 0-15,-1 1 0 0,2-1 0 0,1 0 0 16,3 0 0-16,-1 0 0 0,0 0 0 0,-1 0 0 0,-2 0 0 0,3 0 0 16,1 1 0-16,0 1 0 0,0-2 0 0,2 1 0 31,-1 2 0-31,2-2 0 0,0 2 0 0,0 0 0 0,-5-3 0 0,4 2 0 0,4-1 0 0,-1-1 0 16,-6 0 0-16,4 0 0 0,3 1 0 0,1-1 0 15,0 2 0-15,-1-1 0 0,1 2 0 0,0 0 0 16,-1 0 0-16,-1-2 0 0,1 2 0 0,-3-2 0 15,-1 1 0-15,2-2 0 0,7 0 0 0,2-2 0 16,0-1 128-16,1 1-128 0,3-1 0 0,-1 0 0 16,-1 2 192-16,-1-1-48 0,-1 1-16 0,0 1 0 0,-2 0 0 0,-1 1-128 15,-1-1 192-15,2 0-64 0,4 2-128 0,-3-2 0 16,-3 1 0-16,-1 0 0 0,4 1 0 0,-1 1 0 16,3-1 0-16,-1 1 0 0,0 0 0 0,1 0 0 15,-1 0 0-15,3 0 0 0,1-1 0 0,0 0 0 31,-6-2 0-31,3 0 0 0,0 1 0 0,1-1 0 0,-1 0 0 0,0 0 0 0,2 2 0 0,1-1 0 16,-2 0 0-16,1-1 0 0,0 2 0 0,-1-2 0 16,1 0 0-16,-1 0 0 0,0-2 0 0,-4 1 0 15,-1 0 0-15,3-1 128 0,4 1-128 0,3 1 0 32,-1-2 0-32,0 2 0 0,-2 0 160 0,0 0-160 0,0 0 192 0,0-1-192 15,-6 1 160-15,2 0-160 0,0-1 128 0,1 1-128 16,0 1 144-16,-1-1-144 0,1 1 160 0,-1-1-160 15,-3 2 128-15,0-2-128 0,2 0 0 0,0-2 144 16,3 1-144-16,0 0 0 0,4-2 144 0,-2 0-144 16,-3 2 160-16,0-2-32 0,0 1-128 0,-1 1 192 15,0-1-192-15,-2 2 176 0,2-1-176 0,-2 1 160 16,-5-1-160-16,3-1 0 0,3 2 0 0,1 0 128 16,0 0-128-16,-2 0 0 0,1 2 0 0,-4-1 0 0,1 0 0 0,-2 2 0 15,0-1 0-15,2-1 0 0,-4-1 0 0,3 2 0 16,-3-2-144-16,1 0 144 0,3-2 0 0,-1 2 0 15,-1-1 0-15,3-2 0 0,2 0 0 0,0 0 0 16,3 2 0-16,-1-2 0 0,-3 2 0 0,-1-2 0 16,3 0 0-16,1-1 0 0,-1 1 0 0,-2-1 0 15,2 1 0-15,-4-1 0 0,-4 1 0 0,1 1 0 16,0 1 0-16,1-1 0 0,-4 2 0 0,-2 0 128 16,2 2-128-16,-1-2 0 0,-1 1 144 0,-1-1-144 0,3 2 128 0,2-2-128 15,-1 0 128-15,3-2-128 0,0 2 128 0,-1-1-128 16,-2 1 0-16,2 0 0 0,0 0 0 0,2 0 0 15,4 1 0-15,-2-1 0 0,0 2 0 0,0-4 0 16,1 2 0-16,-1 0 0 0,1-3 0 0,-4 2 0 16,1 0 0-16,-1-2 0 0,4 1 0 0,-1 1 0 15,1 2 0-15,-1 1 0 0,2-1 0 0,-4 1 0 16,1 0 0-16,-2 0 0 0,2 1 0 0,-4-2 128 16,1-1-128-16,0 2 0 0,1-2 144 0,1 0-144 15,1 0 0-15,1 1 0 0,0-1 0 0,-2 1 0 0,-2 1 0 0,0-2 0 16,1 1 0-16,0-1 0 0,-5 2 0 0,3-4 0 15,5 2 0-15,2-3 0 0,-2 1 0 0,0-3 0 16,3 2 0-16,-2-1 0 0,-1 3 0 0,0-2 0 16,1 2 0-16,-1-1 0 0,-3 2 0 0,2 2 128 15,1-2-128-15,0 0 0 0,-2 1 0 0,2-2 0 16,0 1 0-16,-1-2 0 0,-6 2 0 0,1-1 0 16,2 1 0-16,1-2 0 0,1 2 0 0,0 0 0 15,-1 2 0-15,0-2 0 0,0 1 0 0,-3-1 0 16,-1 0 0-16,2-1 128 0,3 1-128 0,1-3 0 0,-5 2 0 0,-1-1 128 15,0 1-128-15,1-1 0 0,-2 1 0 0,2 1 128 16,2 0-128-16,1 0 0 0,-1 1 0 0,-1 1 0 16,1-1 0-16,1 1 0 0,3-1 0 0,-1 0 0 15,-6-1 0-15,1 0 0 0,4 0 0 0,4 0 0 16,1 0 0-16,-2-1 0 0,-2 0 0 0,-2 1 0 16,1 1 0-16,2-1 0 0,6 0 0 0,-1 0 0 15,-3 0 0-15,2-1 0 0,3-2 0 0,-4 0 0 16,-6-1 0-16,4 1 0 0,6-1 0 0,3-2 0 15,0 3 0-15,-1 0 0 0,2 0 0 0,-1 1 0 16,-9-1 0-16,5-1 0 0,8-1 0 0,5 0 0 0,0 0 128 0,-4 3-128 16,-2-1 160-16,-2 3-160 0,-2 3 128 0,-4-1-128 15,-8 1 0-15,3 2 144 16,0-4-144-16,0 0 128 0,-4 1-128 0,1-2 128 0,3 0-128 0,3 1 0 16,4 1 0-16,1 0 0 0,-2 3 0 0,-2-3 0 15,-1 3 0-15,-2 0 0 0,1 0 0 0,-1-3 0 16,3 1 0-16,-1-1 0 0,-1-1 0 0,-1-1 0 15,0 0 0-15,-1 0 0 0,-3 0 0 0,3 0 0 16,5 0 0-16,0 0 0 0,-1 1 0 0,-1-1 0 16,0-1 0-16,0 1 0 0,-2-1 0 0,1-1 0 0,-5-1 0 0,1 2 0 15,2-2 0-15,0 2 0 0,0 1 0 0,2 0 128 16,-2 0-128-16,0 1 0 0,-3 1 0 0,1-1 0 16,4-1 0-16,-2 0 0 0,-3 0 0 0,-2-1 128 15,-3-1-128-15,4 1 0 0,1-2 0 0,3 2 0 16,-2-1 0-16,4 2 0 0,-2-1 0 0,1 1 0 31,-2 1 0-31,-2 1 0 0,0-1 0 0,-1-1 0 0,-5 1 0 0,-2-1 160 0,1 0-160 0,-6-1 160 16,-4 1-32-16,2 0-128 0,5-1 192 0,5-1-64 15,1 2 64-15,1-1 0 0,0-1 0 0,-1 2 0 0,0 2-48 0,-3-1 0 16,0 1 0-16,-2-1 0 0,-3 0-144 0,0 1 128 16,1 2-128-16,-1-1 128 0,3 1-128 0,-4-1 0 15,1 0 0-15,-2 0 0 16,0 1 0-16,0-1 0 0,-3 1 0 0,-1 0 0 0,-1-1 0 0,0 1 0 15,-4-1 0-15,2 1 0 0,-1 0 0 0,-1-1 0 16,-1 2 0-16,1-1 0 0,-4-1 0 0,0-2 0 31,-1 2 0-31,0 0 128 0,-3-2 144 0,1 0 32 16,0 1 0-16,-3-2 0 0,-1 0 112 0,-1 0 32 16,2-2 0-16,-1 0 0 0,-1-1 64 0,-1-1 32 0,0-1 0 0,-1 0 0 15,1 0-96-15,-1 0 0 0,-1-1-16 0,0 0 0 16,0 1-144-16,0-1-32 0,0-1 0 0,-1-1 0 15,1 1-96-15,0-3-32 0,-2 1 0 0,2-1 0 16,0 2 0-16,0-2-128 0,0 1 192 0,0 1-64 16,2 1-128-16,-1 0 128 0,0-2-128 0,1 1 128 15,1 1-128-15,-2 0 0 0,1 0 0 0,-1 0 0 16,2 1 0-16,-2 0 0 0,1-1 128 0,-2 2-128 16,1-2 0-16,0 0 0 0,-1 1 144 0,0 0-144 15,0 1 144-15,2-1-144 0,-1 0 192 0,-1 1-192 0,2-1 192 0,-2-1-64 16,0 1 0-16,0-1-128 0,0 2 192 0,-2-3-192 15,1 1 192-15,-1 0-192 0,1 0 144 0,0-1-144 16,-2 1 0-16,-1-2 144 0,1 2-144 0,-2-1 128 16,0 1-128-16,1 0 128 0,-2 1-128 0,0-1 160 15,2 1-160-15,0-1 160 0,-2 2-160 0,2-3 160 16,1 3-160-16,-1-2 160 0,1 1-160 0,-1 0 128 16,1 1-128-16,-1-1 128 0,1 2-128 0,0 0 0 15,-1-1 0-15,1 1 128 0,-1 0-128 0,0 1 0 16,-1 0 0-16,2 0 0 0,-1 2 0 0,1-2 0 0,-1 0 0 15,0-1 0-15,0 1 0 0,-2 1 0 16,2 0 0-16,0-1 0 0,-1 0 0 0,0 2 0 0,0 0 0 0,0-1 0 16,-1 1 0-16,-1-1 0 0,-1 1 0 0,1 0 0 15,-1-1 0-15,0 1 0 0,0 1 0 0,-2-2 0 16,0 1 0-16,-3 1 0 0,2 0 0 0,-5 0 0 16,-2 0 0-16,-1 0 0 0,-2-1 0 0,-1 1 0 15,2 0 0-15,-4 0 0 0,-2 1 0 0,-2 0 0 16,0 2 0-16,-2 0 0 0,-2 0 0 0,1 0 0 15,1 1 0-15,-2 0 0 0,-1 0 128 0,-4 1-128 0,1-1 0 0,-4 0 0 16,0-1 0-16,0-2 0 0,-1 2 0 0,-2-1 0 16,1-2 0-16,2 0 0 0,4 1 0 0,-3-2 0 15,1 2 128-15,-1 0-128 0,1-1 0 0,-2 2 0 16,-2-1 0-16,-4 1 0 0,0-1 0 0,-2-1 0 16,0-1 0-16,0-1 0 0,1 1 0 0,0-2 0 15,2 2 0-15,1-1 0 0,3 2 0 0,1 0 0 16,-6 0 0-16,0 0 0 0,-5 0 0 0,0-1 0 15,-3-1 0-15,2 1 0 0,0-2 0 0,2 0 0 0,2 0 0 16,3 2 0-16,3 0 0 0,-5 1 0 0,0 0 0 0,-3 0 0 16,-1 0 0-16,-1-2 0 0,-4 2 128 0,4 0-128 15,3-1 0-15,2 1 0 16,0-2 0-16,1 2 0 0,2 2 0 0,0-1 0 0,0 1 0 0,-1 0 0 16,-3 0 0-16,-1-2 0 0,-1 0 0 0,2 0 0 15,2-2 0-15,1 1 0 0,-1 0 0 0,3 1 0 16,0 0 0-16,-1-2 0 0,1 2 0 0,-3 0 0 15,4 0 0-15,-5-1 0 0,-1-1 0 0,-3 1 0 16,2 0 0-16,0-1 0 0,2 1 0 0,-1 1 0 0,3-2 0 16,1 2 0-16,-1 0 0 0,-3 0 0 0,-2 0 0 0,-1 0 0 15,1 0 0-15,0 0 0 0,-1-1 0 0,2-1 0 16,1 1 0-16,1 0 0 0,6-1 0 0,-1 1 0 16,-2-1 0-16,0 1 0 0,0 0 0 0,-2-1 0 15,-2 1 0-15,-3-2 0 0,1 0 0 0,0 0 0 16,0 0 0-16,2 1 0 0,4-1 0 0,-1 0 0 15,-1 2 0-15,-4 1 0 16,3 0 0-16,7-2 0 0,4 2 0 0,-6 0 0 0,-8 0 0 0,-5 0 0 16,-1-1 0-16,4-1 0 0,2 2 0 0,2 0 0 0,0 2 0 0,-1-2 0 15,1 3 0-15,-2-2 0 0,-1 0 0 0,2-1 0 16,1 2 0-16,3-2 0 0,-1 0 0 0,3 0 0 16,2 1 0-16,2-1 0 0,4 0 0 0,-4 2 0 15,-2-1 0-15,-2 0 0 16,-2 1 0-16,0-2 0 0,0 1 0 0,-1 1 0 0,1-2 0 0,0 0 0 15,0 1 0-15,1-1 0 0,0 2 0 0,0 0 0 16,1 1 0-16,-3 0 0 0,0 1 0 0,-1-1 0 16,-1 1 0-16,0-1 0 0,0 0 0 0,0 0 0 0,3-2-128 0,1 1 128 31,2-1 0-31,1 0 0 0,-3 2 0 0,0 0 0 16,0-2 0-16,1 2 0 0,-1-1-128 0,-1-1 128 15,-2 1 0-15,-1-1 0 0,0-1 0 0,3 0 0 16,4 1 0-16,-2 1 0 0,1 1 0 0,0-1 0 15,-4 1 0-15,3 0 0 0,0-2 0 0,-1 1 0 16,-2-1 0-16,-1 1 0 0,-1-2-128 0,2 0 128 16,0 0 0-16,1 1 0 0,3 1 0 0,-1-1 0 15,1 2 0-15,-2 1 0 0,3-1-128 0,-3 0 128 0,-2-2 0 16,-2 2 0-16,0-2 0 0,0-1 0 0,1 0 0 0,-1 0 0 16,4 2-128-16,-1-1 128 0,0 2 0 0,0 0 0 15,1 1 0-15,-4-1 0 0,0 0 0 0,-3-2 0 16,0 1 0-16,0-2 0 0,2 1 0 0,-1-1 0 15,4 1 0-15,1-1 0 0,1 3 0 0,-1 0 0 16,-1 0 0-16,-3 0 0 0,-1-2 0 0,-2 0 0 16,0-1-128-16,-2-1 128 0,2 1 0 0,1 0 0 15,2 0 0-15,1 0 0 0,1 0 0 0,-1 1 0 16,0-1 0-16,-3 2 0 0,-3-2 0 0,-1 0 0 0,-1-2 0 0,2 2 0 16,2-1 0-16,0 1 0 0,4 0 0 0,0 0 0 15,-2 1 0-15,-4 1 0 0,-1 1 0 0,-3-2 0 16,2 1 0-16,-1-2 0 0,2 1 0 0,0-1 0 15,4-1 0-15,2-1 0 16,2 4-128-16,-1-2 128 0,-1 0 0 0,-3-2 0 0,-1 2 0 0,-2-1 0 16,0-1 0-16,3-2 0 0,2 1 0 0,1-1 0 15,1 1 0-15,0 0 0 0,7 2-128 0,-4 0 128 16,-2 1 0-16,-4-2 0 0,-1 1 0 0,0-2 0 16,-2 0 0-16,2-1 0 0,4 1 0 0,0-1 0 0,0 1 0 15,1 0 0-15,3 2 0 0,-1-1 0 0,1 1-144 0,1-2 144 16,-1-1 0-16,-3 1 0 0,-1-1 0 0,3-2 0 15,3 0 0-15,1 2 0 0,2 0 0 0,1 0 0 16,0-1 0-16,3 3 0 0,-1-3 0 0,0 1 0 16,-2 1 0-16,-3-1 0 0,1-2 0 0,-1 1 0 15,2 1-128-15,-2-2 128 0,2 0 0 0,0 2 0 16,-2 0 0-16,0-2 0 0,1 2 0 0,1 0 0 16,-1-1 0-16,-2 1 0 0,-2 1 0 0,0 1 0 0,2-1 0 0,-5 0 0 15,-3 1 0-15,-1 0 0 0,4-1 0 0,3-1 0 16,3-1 0-16,0 1 0 0,0 0 0 0,-2 0 0 15,-3 1 0-15,0 0 0 0,-1 2 0 0,-1-1 0 16,-3 1 0-16,2-2 0 0,8 0 0 0,0 0 0 16,-3-1 0-16,0-2 0 0,3 4 0 0,-4-3 0 15,-4 1 0-15,-1 1 0 16,5 2 0-16,-4-1 0 0,-5 2 0 0,-3 0 0 0,5 2 0 0,4-4 0 16,6 4 0-16,-2-4 0 0,-4 1 0 0,-3 0 0 0,0 1 0 15,2 0 0-15,1 2 0 0,0 1 0 0,-2-1 0 0,2-1 0 16,-1 0 0-16,1-1 0 0,1 0 0 0,0 0 0 15,5 0 0-15,-2-1 0 0,-4 1 0 0,0 0 0 16,0 1 0-16,2 2 0 0,-2-1 0 0,-2 1 0 16,2-2 0-16,1 0 0 0,2 1 0 0,0-2 0 15,-3 0 0-15,1-2 0 0,6 4 0 0,5-2 0 16,2 1 0-16,-3 1 0 0,-7 2 0 0,1-1 0 16,-3 0 0-16,4-2 0 0,0 2 0 0,-1-3 0 0,2 1 0 0,0 1 0 15,5-2 0-15,-3 1 0 0,3 0 0 0,-5 1 0 16,-6 1 0-16,3 1 0 0,9 0 0 0,-2-1 0 31,-5 0 0-31,1 0 0 0,1-1 0 0,2 0 0 0,0-2 0 0,0 1 0 0,0 1 0 0,1-1 0 31,2 0 0-31,-1 2 0 0,0 0 0 0,-2 3 0 16,-2-1 0-16,0 1 0 0,1 0 0 0,-2-2 0 16,0 2 0-16,1-2 0 0,4 0 0 0,-1-1 0 15,2 1 0-15,-1-1 0 0,1 0 0 0,0 0-128 16,1-2 128-16,0 0 0 0,0 2 0 0,0-1 0 0,0-1 0 0,0 2 0 15,0-2 0-15,2 1 0 0,-2-2 0 0,1 0 0 16,4 0 0-16,-1 0 0 0,2 0 0 0,-2-2 0 16,2 2 0-16,-2-1 0 0,2 0 0 0,0 1 0 15,1 1 0-15,0-1 0 0,-3 1 0 0,1-1 0 16,-2 2 0-16,1-1 0 0,-1 2 0 0,0 0 0 16,0-2 0-16,-2 2 0 0,2-2 0 0,0 1 0 15,3-1 0-15,-2 1 0 0,2 1 0 0,1-2 0 0,2 2 0 0,-4 0 0 16,1 1 0-16,1-1 0 0,2-1 0 0,0 1 0 15,-1 0 0-15,1 0 0 0,2-2 0 0,-1 2 0 16,1 0 0-16,1 0 0 0,1-2 0 0,1 1 0 16,0-2 0-16,-1 0 0 0,4 1 0 0,-1-1 0 15,1 0 0-15,0 0 0 0,1 2 0 0,2-2 0 16,0 1 0-16,0-1 0 0,1 0 0 0,0 1 0 16,1-1 0-16,-1 0 0 0,-1 3 0 0,1-1 0 15,2-1 0-15,-2 0 0 0,0 1 0 0,1-1 0 0,-3 1 0 16,3-1 0-16,-2 0 0 0,0 1 0 0,-1-2 0 0,0 0 0 15,1 3 0-15,-2-3 0 0,2-2 0 0,1 1 0 16,1 1 0-16,-1-2 0 0,-1 1 0 0,0 0 0 16,2 1 0-16,1-2 0 0,0 1 0 0,-1-1 0 15,3 1-144-15,0 1 144 0,1-1 0 0,2 1-144 16,2-2-160-16,0 2-16 0,1 0-16 0,0 0 0 31,1 0-1216-31,2 0-240 0,-1 2-64 0,1-2-9264 0,0 1-1856 0</inkml:trace>
  <inkml:trace contextRef="#ctx0" brushRef="#br0" timeOffset="12869.37">4012 17428 7359 0,'-4'-10'656'0,"3"5"-528"0,-1 0-128 0,2 3 0 0,2 2-192 0,-1 0-64 0,1 0 0 0,0 0-16 15,0 0 272-15,-1-2 0 0</inkml:trace>
  <inkml:trace contextRef="#ctx0" brushRef="#br0" timeOffset="13060.1">4254 17355 14735 0,'-16'-13'640'0,"6"6"160"0,3 1-640 0,3 3-160 0,3 2 0 0,2 0 0 16,3-1 0-16</inkml:trace>
  <inkml:trace contextRef="#ctx0" brushRef="#br0" timeOffset="14665.76">13522 7578 8063 0,'-1'-4'176'0,"-1"0"32"0,1 1 16 0,0 0 0 0,1 3-224 0,0-1 0 0,0 1 0 0,0-2 0 0,0 1 2048 0,-2-2 384 0,2 2 64 0,-1 1 0 16,2 4-64-16,-2 0 0 0,1 5-16 0,-2-1 0 16,2 4-576-16,-1-1-112 0,1 2-32 0,0 2 0 15,0 1-512-15,1 2-96 0,1-2-32 0,-1 1 0 16,2-1-384-16,0 0-80 0,1 1-16 0,0-1 0 15,-1-4-256-15,0 0-48 0,1-3-16 0,-1 0 0 16,1-1-80-16,-1-1-32 0,-2-1 0 0,1 0 0 0,-2-2 32 0,0-1 0 31,-2 0 0-31,0-2 0 0,-1 2-176 0,0-2 192 0,-1-1-192 0,1 2 192 0,0-2-192 0,-1-2-224 16,2 2 48-16,0-1 16 16,0-2-1088-16,2-1-224 0,0 0-32 0,2-4-9312 15,2 0-1872-15</inkml:trace>
  <inkml:trace contextRef="#ctx0" brushRef="#br0" timeOffset="15137.98">13728 7578 8287 0,'-1'0'736'0,"1"-1"-592"0,0 0-144 0,1-1 0 15,-1 1 624-15,0-1 80 0,2 0 32 0,-2-4 0 16,0-1 1008-16,-2-2 208 0,1 2 32 0,-2-1 16 15,0-1 192-15,-2 2 48 0,-1 0 0 0,-1 0 0 16,-3 1-496-16,-1-1-80 0,0 3-32 0,-5-1 0 16,-1 2-160-16,-1 0-48 0,-2 0 0 0,-1 3 0 15,-2 1-560-15,1 1-112 0,0 2-32 0,0 2 0 0,-2 1-416 0,0 4-96 16,-2 2-16-16,4 0 0 16,2-1-192-16,-1 4 0 0,2 2 0 0,2 3 0 0,3 1 0 15,2 2-192-15,2 4 192 0,4 2-160 0,3-4 160 0,2 5-128 16,1 6 128-16,4 0-128 0,2-5 0 0,2-1 0 15,5 2 0-15,-13-33 0 16,35 51-240-16,-35-51-32 0,0 0-16 0,72 45 0 16,-72-45-32-16,0 0-16 0,92 4 0 0,-92-4 0 0,62-14 464 0,-62 14 208 0,54-25-16 0,-29 8 0 15,-1-6 624-15,0-1 112 0,0-1 32 0,-4-2 0 16,-3 0-320-16,-1-3-48 0,-2 1-16 0,-4-1 0 16,-5 0 16-16,-3 4 0 0,-5 0 0 0,-1 1 0 15,-3 1 48-15,-5-2 0 0,-2 2 0 0,-3 2 0 16,-1 0-64-16,-2 3-16 0,-3 2 0 0,1 3 0 15,2 1-224-15,0 3-32 0,2 3-16 0,1 0 0 16,1 3-288-16,2-1 128 0,3 3-128 0,1 0 0 16,2 1-256-16,2-1-176 15,2 4-16-15,1-1-16 0,4 1-592 0,2 2-112 0,3 3-32 0,-6-7-19136 16</inkml:trace>
  <inkml:trace contextRef="#ctx0" brushRef="#br0" timeOffset="20463.72">22495 13885 9215 0,'-4'0'816'0,"1"0"-656"0,2 0-160 0,-1 0 0 0,2 1 864 0,-2 1 144 0,-4 1 16 0,-3 2 16 0,-2 5 464 0,-4 3 96 15,-2 4 0-15,0 3 16 0,-2 4-336 0,-2 2-80 16,0 4-16-16,-3 1 0 0,0 3-224 0,-1 0-64 16,1-1 0-16,-2 0 0 0,-1 1-32 0,2-1-16 15,1-1 0-15,-2 1 0 0,4-1-80 0,-2-1 0 16,1 0-16-16,1 1 0 0,0-1-352 0,0 0-64 16,2-2-16-16,0-2 0 0,2 0-112 0,0 0-16 0,1-2-16 15,0-2 0-15,1 0-16 0,3-4 0 0,2-2 0 0,1 0 0 16,2-3-160-16,1-2 128 0,2-2-128 0,1-2 128 15,1-2-368-15,0-2-80 0,3-1 0 0,0-3-16 32,0 1-992-32,0-1-192 0</inkml:trace>
  <inkml:trace contextRef="#ctx0" brushRef="#br0" timeOffset="20844.71">21734 14529 1839 0,'-1'-5'160'0,"-1"0"-160"16,1 2 0-16,1 2 0 0,0 1 1152 0,0 1 192 15,0 1 32-15,-2-1 16 0,1 2 800 0,-1 4 176 0,0 4 16 0,-3 5 16 16,1 4-96-16,-2 1-32 0,1 4 0 15,-1 1 0-15,-1 4-608 0,0 2-128 0,-1 3-32 16,-1-1 0-16,2-4-480 0,1-5-112 0,1 2-16 0,2-3 0 16,2-3-144-16,1-4-48 0,1-4 0 0,2-4 0 15,1-4 128-15,3-2 32 16,2-3 0-16,0-3 0 0,6-4-96 0,0-3-32 0,3-4 0 0,5-4 0 16,4-6-288-16,5-5-48 0,5-3-16 0,3-2 0 15,-2 0-128-15,-1 3-48 0,-2 0 0 0,-1 4 0 0,-5 3-208 16,1 2 176-16,0-1-176 0,-3 5 160 0,-6 2-160 0,0 3 0 15,0 3 0-15,-2 2 0 0,-3 5-224 0,-1 2-128 16,-4 5-32-16,-4 4-18368 16</inkml:trace>
  <inkml:trace contextRef="#ctx0" brushRef="#br0" timeOffset="22375.35">22933 13570 17503 0,'-1'-11'1552'0,"-2"2"-1232"0,2 2-320 0,1 4 0 0,1 0 2192 0,0 2 384 0,-1-2 80 0,2 0 16 16,1-2-480-16,-1-1-80 0,0 2-32 0,1 2 0 15,1 5-400-15,-1 3-80 16,-3-6 0-16,0 0-16 0,10 45-928 0,-10-45-176 16,3 52-32-16,-3-21-16 0,0 3-160 0,-3 0-16 0,1 2-16 0,-1-3 0 15,2 1-112-15,0-3 0 0,-1-5-128 0,1-3 192 16,-1-4-192-16,1-2 144 0,1-1-144 0,-3-5 128 15,2 0 96-15,-1-2 16 0,-1-3 0 16,1-2 0-16,-1 0 0 0,0-3 0 0,-1 1 0 0,1-2 0 0,-1 0-240 0,-1-2 0 16,1 0 0-16,0-1 0 15,1-1-640-15,2-1-192 0,-2 0-16 0,3-1-18336 16</inkml:trace>
  <inkml:trace contextRef="#ctx0" brushRef="#br0" timeOffset="22835.26">23245 13631 18431 0,'2'-9'1632'0,"-1"1"-1312"0,1 1-320 0,-1 1 0 15,-1 0 2112-15,2-4 336 0,-2-6 80 0,0-14 16 16,0-10 816-16,-5-4 160 0,-3 2 48 0,-4 3 0 16,-2 3-2208-16,-3 5-432 0,-4 4-96 0,-3 5 0 15,-1 3-320-15,-6 5-64 0,-2 4-16 0,-1 3 0 16,-2 7-112-16,-1 3 0 0,-1 4-16 0,-2 3 0 15,2 6-160-15,-4 6-16 0,-5 6-128 0,-4 5 192 16,2 5-192-16,2 6 0 0,3 4 128 0,2 3-128 16,4 2 0-16,7 4 0 0,4 4 128 0,7-2-128 15,7 2 0-15,8 1 0 0,3 4 0 0,5 1 0 0,4 1 0 0,7-8-160 16,6-6 160-16,-20-54-192 0,58 82-112 0,-58-82-16 31,73 55-16-31,-73-55 0 0,88 30 336 0,-88-30-144 0,95 12 144 0,-40-12 0 0,8-2 0 0,4-4 320 16,1-3-32-16,-3-2-16 0,-8-2 224 0,-1-1 32 15,-4-4 16-15,-4-2 0 0,-2-1 160 0,-9 0 16 16,-6 0 16-16,-1-3 0 0,-2-6 288 0,-1-4 48 16,-4-1 16-16,-2-3 0 0,1-3 144 0,-6-3 48 15,-5 4 0-15,-4-2 0 16,-4 2-1024-16,-4-2-192 0,-5 1-64 0,-2 1 0 16,-2 2 0-16,-6 0 0 0,-4 1 0 0,-1 2 0 0,3 4 0 0,-6 0 0 0,-3 0 0 0,-1 4 0 15,-3 3 0-15,0 4 0 0,0 6 0 0,2 7 0 31,2 3-1792-31,2 8-368 0,2 4-64 0,-1 9-21744 0</inkml:trace>
  <inkml:trace contextRef="#ctx0" brushRef="#br0" timeOffset="41537.68">18581 14184 8287 0,'3'-14'736'0,"-2"9"-592"0,-1 0-144 0,0 1 0 0,0 1 848 0,0 1 144 0,-1-1 32 0,-1-1 0 15,1-1 1376-15,-2-2 288 0,-1 4 48 0,-2 2 16 16,2 4-208-16,-2 2-48 0,-1 5 0 0,0 3 0 16,0 1-1008-16,-1 3-208 15,-2 4-32-15,0 2-16 0,-1 4-336 0,-2 1-64 16,2-1 0-16,-1 0-16 0,1-2-240 0,1-2-32 15,0-1-16-15,0 0 0 0,0-4-112 0,2-1-32 0,-1-2 0 0,2 0 0 0,0-3-128 0,2-2-16 16,-1 0-16-16,0-2 0 0,2-2-48 16,1 0-16-16,-1-1 0 0,1-2 0 0,0 2-160 0,1-3 0 31,-3 1 0-31,1 1 0 0,-2 1-192 0,-1-1-112 0,2 0-16 0,-1 0-16 16,2 1-752-16,-2-1-160 0,1 0-32 0,-1 2-16000 0</inkml:trace>
  <inkml:trace contextRef="#ctx0" brushRef="#br0" timeOffset="42282.96">18239 14297 9215 0,'-7'-4'816'0,"3"3"-656"0,1-1-160 0,2 2 0 0,-1 2 1552 0,2-1 288 16,-1 3 48-16,-1 4 16 0,1 4 320 0,-3 5 64 15,2 6 16-15,2-1 0 0,0 4-320 0,2-1-48 16,-1-1-16-16,2 0 0 0,0 2-816 0,0-1-160 16,-1 1-48-16,1-4 0 0,0 1-208 0,-2-2-48 15,-1-3-16-15,0 1 0 0,-1-4 16 0,-2 1 0 0,-1-1 0 0,-2-2 0 16,1 0-64-16,-2-2-16 16,-2 2 0-16,-1-3 0 0,3-2-240 0,1-1-64 15,1-3 0-15,1 1 0 0,1-2 48 0,1-2 0 0,4-1 0 0,1 0 0 16,1 0-112-16,1 0 0 0,4-3-16 0,4 2 0 15,-3-4-32-15,4 1 0 16,0-1 0-16,1-2 0 0,2-2-144 0,-1 1 192 0,-1 1-192 0,1-3 192 16,1 3-192-16,-2-2 0 0,0 2 0 0,-1 0 0 15,-2 0 0-15,0 0-304 0,-1 1 48 0,-1 1 16 16,-2 0-400-16,1 2-96 0,-2 1-16 0,0 0-17952 16</inkml:trace>
  <inkml:trace contextRef="#ctx0" brushRef="#br0" timeOffset="43100.34">18680 13789 10127 0,'5'-6'896'0,"0"1"-704"0,-1 0-192 0,-1 1 0 0,-2 3 400 0,3-5 48 15,5-5 16-15,5-8 0 0,4-3 960 0,4-4 192 16,-1 4 48-16,-3 3 0 0,-2 5-304 0,-2 4-48 16,-2 5-16-16,0 2 0 0,-4 4 48 0,1 5 0 15,-4 2 0-15,0 4 0 0,-5-12-384 0,5 34-64 16,-8-15 0-16,1 4-16 0,-4 0-320 0,0 1-64 15,-1 1-16-15,2-1 0 0,-1-1-16 0,0-4 0 16,2-2 0-16,-3-2 0 0,3 0 400 0,-2-1 80 16,2-1 16-16,1-2 0 0,2-1 64 0,-1-1 0 0,-1-1 16 0,2-2 0 15,2-1-528-15,1-2-96 0,-1 0-32 0,1-2 0 16,-2 2-160-16,1-3-32 0,2 2-16 0,3-2 0 16,-1 0-32-16,4 0 0 0,1 0 0 0,-2-2 0 15,3 2-144-15,-2-1 128 0,-1 1-128 0,1 0 128 16,2-2-128-16,2 2 0 0,-2 2 0 0,-1-1 0 15,-3 1-176-15,-1 1-112 0,1 1-32 0,0 0 0 16,-7-4-1056 0,0 0-224-16</inkml:trace>
  <inkml:trace contextRef="#ctx0" brushRef="#br0" timeOffset="43456.78">19222 13530 18431 0,'-12'-26'1632'0,"4"10"-1312"16,3 0-320-16,1 4 0 0,1 2 1632 0,-1 3 256 16,-2-3 48-16,-3-6 16 0,-5-6 1136 0,-8-7 240 15,-5 1 32-15,-4 8 16 0,-5 6-1696 0,-2 9-336 16,0 3-64-16,-3 9 0 0,-3 10-672 0,-4 7-128 16,2 7-32-16,1 8 0 0,4 3-16 0,4 6-16 0,2 6 0 0,2 4 0 15,8 7-160-15,2 2-16 0,5 7-16 0,5-22 0 16,4-10-224-16,4 6 0 0,3 12 0 0,7 6 0 15,5-2 0-15,4-12 0 0,-14-52 0 0,42 75 0 16,-42-75 0-16,61 45 0 0,-61-45 0 0,73 28 0 16,-73-28 160-16,69 15 144 0,-69-15 16 0,92 1 16 15,-44-4 80-15,-4-4 16 0,0-3 0 0,-5-4 0 0,-5-1 96 16,-3-5 32-16,-1-3 0 0,-4-1 0 0,-4 2 96 0,-1-4 32 16,2-5 0-16,-2-3 0 15,0-3-96-15,2-1-16 0,-2 1 0 0,0-2 0 0,0-2-336 0,-4 0-80 16,-2 3-16-16,-6 3 0 15,-3 2-656-15,-5 5-128 0,-3 5-16 0,-5 5-23456 16</inkml:trace>
  <inkml:trace contextRef="#ctx0" brushRef="#br0" timeOffset="46444.41">13094 12246 4607 0,'-17'-14'400'0,"2"1"-400"0,5 5 0 0,3 2 0 0,0 2 1312 0,-5-5 176 15,-12-7 48-15,-14-14 0 16,-13-7-48-16,-8-5 0 0,3 1 0 0,3 4 0 15,4 3-752-15,2 2-160 0,1 2-16 0,-1 3-16 0,3 3-544 0,-1 0 0 16,-4 2 0-16,-1-1 0 16,2 3 0-16,-10-2-192 0,-10-8 0 0,-8-5 0 0,3 1 192 0,-1-3 0 15,1 2 0-15,-4-4 160 0,-3 0-16 0,-1-5 0 16,-1-3 0-16,2 4 0 0,6 2 96 0,4 1 16 0,-1 2 0 0,-11-7 0 16,-10-2 48-16,-4-4 16 15,-2-4 0-15,-1 4 0 0,0 3 256 0,-4 0 48 0,-3-1 16 0,1 4 0 31,15 5-32-31,-2 2 0 0,-4-2 0 0,-7 2 0 16,-6 0-192-16,-5 0-32 0,-5-3-16 0,-5 4 0 16,-6 5-368-16,-3-1 0 0,-1 2 0 0,-1 3-128 15,1 2-368 1,-3 4-64-16,-1-2-16 0,-1 1 0 0,11 5 272 0,-8 1 48 0,-5 1 16 0,0 4 0 16,1 6 240-16,0 2 160 0,3 1-32 0,-3 4 0 0,-3 8 256 0,-5 4 32 15,-3 2 16-15,1 8 0 0,6 2-432 0,-4 6 128 16,-5 6-128-16,6 3 0 15,9 2-464-15,-13 6-176 0,-6 4-48 0,1 8 0 16,14-1-32-16,-4 6-16 0,-2 5 0 0,7 4 0 0,8 4 336 0,6 1 64 16,5-2 16-16,9 3 0 0,6 2 320 0,2 7-144 15,1 8 144-15,2-1 0 0,6-1-160 0,6 1 160 16,8-2-128-16,3 7 128 0,1 6 0 0,7-9 0 16,12-14 144-16,-2 11-144 0,-1 10 464 0,3 2-16 15,4 2 0-15,2 0 0 0,8-11 64 0,1 11 16 16,2 11 0-16,2 5 0 0,4-2-304 0,2-3-64 15,3-3-16-15,5 3 0 0,5 4-304 0,4-8-64 16,6-16-16-16,1 9 0 16,6 10-336-16,4-2-80 0,3-2-16 0,4-7 0 15,2-5 32-15,4 6 16 0,4 9 0 0,0-5 0 16,1-9 48-16,4 5 16 0,3 5 0 0,2 1 0 0,0-5 16 0,0-3 0 16,1-1 0-16,2 3 0 0,2 1-128 0,-2-5-32 0,1-11 0 15,3 8 0-15,7 5 208 16,2 8 48-16,5-3 0 0,3-8 0 0,3-5 272 0,4 1 176 0,8 3-192 0,4-1 192 15,-1-4 0-15,0-4 0 0,0-3 0 0,9 1 0 0,5-1-320 0,3 0-16 16,1-5 0-16,-4-6 0 0,-1-5 336 0,4 4-176 16,6-1 176-16,4 1-128 0,6 3 128 0,-2-7 256 15,-4-4-64-15,1-3-16 0,5 2 80 0,7-2 32 16,4 1 0-16,4 0 0 0,3 1 32 0,6-1 0 16,3-3 0-16,-11-6 0 0,-16-11-320 0,15 6 128 15,17 6-128-15,6 2 0 0,4-2 0 0,2-1-256 16,-2-1 32-16,-1-7 0 0,-4-7 32 0,1 1 16 15,-1-1 0-15,-11-7 0 0,-13-7 176 0,12 2 0 0,11 2 0 0,5-4 0 16,0-1 256-16,1-5 0 0,4-2-16 0,-1-2 0 16,0-1-16-16,-2-3 0 0,1-3 0 0,1-2 0 15,3 0-80-15,-8-1-16 0,-5 0 0 0,3-1 0 16,4-3-128-16,-1-1 0 16,-1 0 0-16,3-4 0 0,0-3-240 0,-1-2 32 0,0 0 0 0,2-5 0 15,-2-5-64-15,-4-1-16 0,-6 0 0 0,4-5 0 16,4 0 288-16,-4-7-128 0,-2-1 128 0,-4 1 0 15,-3 3 0-15,1-7 176 0,-1-1 0 0,-7-1 0 0,-7 1 64 0,5-5 16 16,3-5 0-16,-2 0 0 0,2 2 272 0,-3-4 64 16,-1-3 16-16,-6-2 0 0,-6 0 32 15,-1-2 16-15,0 1 0 0,-13 4 0 0,-8 1-32 0,6-6-16 16,5-3 0-16,-2-4 0 0,-3 1-64 0,-7-4-16 16,-3 1 0-16,-6-3 0 0,-7 4 128 0,-6 0 32 15,-1 0 0-15,1-4 0 0,1-3-64 0,-1-4-16 16,-1 0 0-16,-6-2 0 0,-8 6-304 0,-3 1-64 15,-3 1-16-15,-2-8 0 0,1-2-224 0,-2-4 0 16,-4 4 0-16,-6-3 0 0,-2-1 0 0,-5 7 0 0,-4 0-192 0,-3-4 192 16,-3-8 0-16,-5-5 0 0,-5 1 0 0,-4-1 0 15,-4-1 384-15,-3 1 48 0,-2-1 0 0,-5-2 0 16,-4-4 320-16,-4-2 64 0,-1 3 16 0,-4-3 0 16,-3-3 208-16,-2-1 48 0,-4 1 16 0,0 6 0 15,3 5 112-15,-7-11 0 0,-3-11 16 0,-7-5 0 16,0 2-288-16,1 5-64 15,8 17-16-15,-9-10 0 0,-6-14-448 0,-7-2-96 0,-2 4 0 0,-3 0-16 16,-1-2-176-16,-4 1-128 0,-3-1 192 0,3 5-192 16,8 14 128-16,-10-8-128 0,-8-11 0 0,-9-2 0 0,1 4 0 0,-1 6 0 15,3 6 0-15,0 5 0 0,-1 3 0 0,-4 1-272 16,-6 5 16-16,1 7 16 16,11 11-1344-16,-15 0-272 0,-12 1-48 0,-19 5-14240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05T18:12:52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18 108 17047 0 0,'-11'-29'1512'0'0,"4"10"-1208"0"0,7 14-240 0 0,2 6-64 0 0,1 3-360 0 0,-1-3-88 0 0,1-6-8 0 0,2-4-8 0 0,6-2-664 0 0,8-4-136 0 0,13 4-24 0 0,5 3-8 0 0,-1 8 1048 0 0,-6-2 248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9:12:50.1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3T19:14:10.364"/>
    </inkml:context>
  </inkml:definitions>
  <inkml:trace contextRef="#ctx0" brushRef="#br0">19693 8939 21183 0,'0'-1'1888'0,"0"-2"-1504"0,0 1-384 0,0 1 0 0,0-1 384 0,0 0 16 0,1-4 0 0,-1-1 0 16,-1-4 2064-16,-1-1 416 0,-1-2 64 0,1 1 32 15,-3 2-1264-15,1 0-256 0,-2 1-48 0,-1 0-16 16,0 2-560-16,-3 1-96 0,-1-1-32 0,0 1 0 16,-2 2-368-16,-2 1-80 0,-1-1 0 0,-1 4-16 15,2-1-64-15,-2 1-16 0,-2 2 0 0,-1 4 0 16,1 0-160-16,-1 4 192 0,-3 4-192 0,2 2 192 15,-1 3-192-15,0 2 0 0,3 4 144 0,-1 4-144 16,1 4 0-16,4 3 0 0,1 4 0 0,4 1 128 0,3 1-128 0,3-3 0 16,4 0 0-16,1-2 0 0,-1-36 0 0,11 63 0 15,-11-63 0-15,20 51-128 0,-20-51 128 0,0 0 0 16,40 55 0-16,-40-55 0 0,0 0 0 0,0 0 0 16,62 44 0-16,-62-44-128 0,0 0 128 0,0 0 128 15,66 14-128-15,-66-14 176 0,0 0 0 0,50-1 0 16,-50 1 0-16,0 0 0 0,50-7-48 0,-33 2 0 15,-1 1 0-15,1 0 0 0,-2-2-128 0,1-1 0 0,-2 1 0 0,0-1 0 16,-1 2 0-16,0-2-192 0,-2 1 0 0,0 0 16 31,-2 2-1040-31,-1 0-192 0</inkml:trace>
  <inkml:trace contextRef="#ctx0" brushRef="#br0" timeOffset="822.48">19861 9144 16575 0,'0'0'1472'0,"0"0"-1168"0,0 1-304 0,0 1 0 0,0 0 864 0,0 1 112 0,0 3 32 0,-2 4 0 0,1 4 1808 0,0 4 384 16,-1 3 64-16,1 1 0 0,1-1-1440 0,0 0-288 15,1-1-64-15,1 1-16 0,0-1-736 0,-2-20-144 16,9 41-16-16,-9-41-16 0,0 0-304 0,0 0-64 15,24 53-16-15,-24-53 0 0,0 0 64 0,0 0 16 16,0 0 0-16,0 0 0 0,59 36-48 0,-59-36 0 16,0 0 0-16,0 0 0 0,45-9 0 0,-32 4 0 15,0-4 0-15,1-2 0 0,0 0 96 0,0-2 16 0,0-1 0 0,-1-2 0 16,-3 2 16-16,-2-1 0 0,1-2 0 0,-3-5 0 16,-2 1 16-16,-3-1 16 0,-1-2 0 0,-3 0 0 15,-1-2-32-15,-2 1-16 0,-2-1 0 0,-1 2 0 16,0 3-112-16,-1 1-32 0,-2 3 0 0,-2 2 0 15,0 2-160-15,0 2 192 0,-3 4-192 0,2 2 192 16,-4 4-192-16,1 2 160 0,-2 4-160 0,0 2 160 16,2 1-160-16,0 2 0 0,1 3 0 0,1 0 0 0,3 1 0 15,3 0-192-15,3 0 32 0,5-1 16 0,2-1-144 0,2 0-32 16,-2-12 0-16,0 0 0 0,0 0-32 0,0 0-16 16,0 0 0-16,64 34 0 0,-64-34 176 0,0 0 48 31,64-6 0-31,-64 6 0 0,62-11 144 0,-62 11-128 0,63-12 128 0,-63 12-128 0,58-7 128 0,-58 7 0 15,0 0 0-15,75 4 0 0,-75-4 0 0,0 0 0 16,0 0 0-16,73 32 0 0,-73-32 0 0,0 0 0 16,0 0 0-16,0 0 0 0,54 49 0 0,-50-39 0 15,1-2 0-15,-4 1 0 0,-1-1 0 0,0-2 0 16,-1 1 0-16,-2-1 128 0,0-1 0 0,0 1 0 16,-1 0 0-16,0-4 0 0,1 1-128 0,-1-1 176 0,-1-1-176 0,3-1 192 15,-1 0-192-15,0-1 192 0,2-2-192 0,-1 0 192 31,1 0 0-31,-1-2 0 0,1-1 0 0,1-1 0 0,-2 1-48 0,2-2 0 0,0-4 0 0,2 1 0 16,-1-3-144-16,2-3 192 0,1 0-192 0,2-4 192 16,0 0-192-16,2-2 0 0,1 1 144 0,0 0-144 15,0 4 0-15,2 0 0 0,1 1 0 0,-1 0 128 16,0 4-128-16,2 2 0 0,0 1 0 0,-2 4 0 16,2 2 0-16,-2 2 0 0,0 2 0 0,-1 5 0 15,-10-5 0-15,0 0 0 0,0 0 0 0,0 0-128 0,45 63 128 0,-45-63 0 16,16 44-144-16,-16-44 144 0,11 45 0 0,-11-45 0 15,10 45 0-15,-10-45 0 0,8 44 0 0,-8-44 0 32,0 0 0-32,12 44 0 0,-12-44 0 0,0 0 0 0,0 0 0 0,0 0 0 0,17 45 128 0,-16-38-128 15,1-1 128-15,-2 0-128 0,0-2 0 0,-2 0 0 16,1-1 0-16,-2 0 0 0,0 0 0 0,0-1 0 16,-1 0-192-16,0-1 192 15,0-1-848-15,-1 0-48 0,1 0-16 0,1-1-12432 16,0-2-2480-16</inkml:trace>
  <inkml:trace contextRef="#ctx0" brushRef="#br0" timeOffset="1186.91">20766 8971 17503 0,'0'2'1552'0,"0"-1"-1232"0,0 2-320 0,0-2 0 0,0 2 1632 0,0 2 272 0,0 2 48 0,0 5 16 15,0-12 1520-15,6 40 304 0,-5-18 64 0,2 2 16 16,-3-24-2416-16,9 49-496 0,-7-25-80 0,-2-24-32 16,10 46-448-16,-10-46-80 0,0 0-32 0,17 62 0 15,-17-62-160-15,0 0-128 0,16 53 144 0,-16-53-144 16,0 0 128-16,0 0-128 0,0 0 0 0,28 52 0 0,-21-46 128 0,-1-2-128 16,-1-3 0-16,1-1 0 0,0 0 176 0,-1-3-176 15,2-1 192-15,-1-3-192 0,0-1 336 16,-1-2-32-16,0-2-16 0,0-2 0 0,1 0 192 0,-2-4 32 15,2-1 16-15,-2-3 0 0,0-2 48 0,2 0 16 16,-2-3 0-16,2 1 0 0,-2 1-112 0,0 1-32 16,2 1 0-16,-2 1 0 0,0 1-224 0,1 1-48 15,-1 1-16-15,0 3 0 0,0 1-160 0,1 3 0 0,-1 2 144 16,-1 0-144-16,0 3 0 0,-2 1 0 0,0 3 0 0,-1 1 0 31,2 2-704-31,-4 1-64 0,2 2-16 0,-1 2 0 16,0 4-688-16,-2 2-144 0</inkml:trace>
  <inkml:trace contextRef="#ctx0" brushRef="#br0" timeOffset="1853.38">21093 9326 9215 0,'8'-1'816'0,"-4"-1"-656"0,2 1-160 0,0-1 0 0,-4 1 2288 0,1 0 416 15,3-1 96-15,2-1 16 0,8-2 1280 0,2-2 256 16,5-2 48-16,-2-1 16 0,0-1-2224 0,-2 0-432 15,-2-1-96-15,-3 2 0 0,-3 1-848 0,-1-1-176 16,-2-2-16-16,-1 1-16 0,-2-2-160 0,-4 1-48 16,-1-3 0-16,-3 1 0 0,-2 0-192 0,-1 0-32 15,0 1-16-15,-2 3 0 0,-1 1-160 0,-1 2 0 16,-2 1 0-16,0 2 128 0,0 1-128 0,-1 3 0 16,0 3 0-16,1 1 0 0,0 2 0 0,2 2 0 15,2 2 0-15,2 3 0 16,1-1 0-16,2 2-176 0,3 3 176 0,0 2-128 0,0-1 128 0,0-18-208 0,7 38 80 0,-7-38 128 15,0 0-288-15,17 58 64 0,-17-58 16 0,0 0 0 16,29 50 48-16,-29-50 16 0,0 0 0 0,0 0 0 16,53 46 144-16,-53-46 0 0,0 0 0 0,0 0-128 15,60 14 128-15,-45-15 0 0,-1-2 0 0,-2-1 0 16,0 0 0-16,-1-3 176 0,2-2-48 0,-3 1 0 16,1-1 176-16,-1-1 16 0,-2-1 16 0,-1-2 0 0,0-1 80 0,-2 0 16 15,-1 0 0-15,-3-3 0 0,1-1 0 0,-4-1 0 16,1 2 0-16,-2-1 0 0,2 0-112 0,-2-1-32 15,0 2 0-15,2 2 0 0,-1 2-160 0,1 2-128 16,1 2 192-16,-2 2-192 0,4 1 0 0,1 4 0 16,-1-1 0-16,3 1 0 0,-1 1 0 0,3 1 0 15,0 0 0-15,0 0 0 0,3 1 0 0,0 1 0 16,-10-2 0-16,0 0 0 0,0 0 0 0,0 0 0 16,61-2 0-16,-49 0 0 0,-12 2 0 0,0 0 0 0,37-9 0 15,-24 6 0-15,0 0 0 0,-1-1 0 0,0 0 0 0,-3 0 0 16,1 1 0-16,-3-1 0 0,-1 1 0 0,-3 1 0 15,-2 2 0-15,-1 0 0 0,-1 3 0 0,-2 2 0 16,-3 0 0-16,-1 4 0 16,0 1 0-16,-1 1 0 0,-1 3 128 0,2 0-128 0,-1 3 0 0,2 1 0 15,0 1 0-15,2-1 0 0,1 0 0 0,2 1 0 16,2 1 0-16,1-2 0 0,-2-18 0 0,0 0 0 16,15 49-144-16,-15-49 144 0,0 0-128 0,0 0 128 15,38 50-256-15,-38-50 48 0,0 0 0 0,0 0 0 16,0 0-112-16,60 39-32 0,-60-39 0 0,0 0 0 15,0 0-272-15,0 0-48 0,0 0-16 16,62 20-12880-16,-62-20-2560 0</inkml:trace>
  <inkml:trace contextRef="#ctx0" brushRef="#br0" timeOffset="2392.96">22115 9032 34095 0,'-2'-11'1504'0,"0"4"320"0,-1 0-1456 0,0 1-368 0,2 3 0 0,0 0 0 0,-2-1 1552 0,-1-1 240 0,-4-3 64 0,-1-1 0 16,-4 0-1088-16,-3 2-224 0,1 3-32 0,1 5-16 16,0 5-256-16,-1 4-48 0,3 5-16 0,0 4 0 15,3 3-176-15,0 5 0 0,3 1 0 0,2 3 0 16,3 1 0-16,1-32 0 0,5 57 0 0,-5-57 0 15,0 0 0-15,23 64-144 0,-23-64 144 0,0 0-160 16,0 0 0-16,0 0 0 0,52 51 0 0,-42-50 0 16,-10-1 160-16,0 0-128 0,0 0 128 0,37-5-128 15,-29-2 128-15,2 0 0 0,-1-2 0 0,-1-1 128 0,1 0 64 0,-1-1 0 16,-1 0 16-16,-3-2 0 0,2 2 224 0,-3 1 32 16,1 0 16-16,-2 3 0 0,0 3-64 0,-2 1-16 15,2 3 0-15,-2 3 0 0,1 2-112 0,-1 2-32 16,2 6 0-16,-2 3 0 0,0-16-128 0,4 39-128 15,-4-39 144-15,6 59-144 0,-4-20 0 0,1 2 0 16,0-2 0-16,-2 3 0 0,1 8 0 0,-2-1 0 16,0 2 0-16,-2-3 0 0,1-3-128 0,-2-6-32 0,2-7 0 0,-3-4 0 15,1-4-16-15,-3 0 0 0,-1-1 0 0,-1-2 0 16,-2-2 176-16,0-4-160 0,-3-1 160 0,0-1-160 16,1-2 160-16,-3-2 0 0,4-4 0 0,1 0 0 15,0-3 0-15,2-2 0 0,-3-1 0 0,-2-5 0 16,-1-2 0-16,1-3-128 0,0-4 128 0,1 0-128 15,0-1-144-15,4-1-32 0,2-1 0 0,3-2 0 16,1 2 96-16,3 0 16 0,2-4 0 0,2 3 0 16,4-1-304-16,-1-1-48 0,4-3-16 0,0 0-18320 15</inkml:trace>
  <inkml:trace contextRef="#ctx0" brushRef="#br0" timeOffset="2853.61">22371 9212 20271 0,'0'-2'1792'0,"0"1"-1424"0,0 1-368 0,0 0 0 0,0 0 2080 0,0 0 352 0,0-2 64 0,0 2 0 16,1-1 464-16,2 0 96 0,0-1 16 0,1 1 0 15,2 1-2016-15,0-2-400 0,2 1-80 0,2-2 0 16,0 2-160-16,3-4-32 0,-1 1 0 0,1 0 0 16,0-2-144-16,-1 1-48 0,1-4 0 0,-3 2 0 15,1-1-64-15,-4-2 0 16,2 1-128-16,-3-2 192 0,-1-2-48 0,-2 0-16 0,-2 1 0 0,-1-2 0 16,-2 1 0-16,-3-1-128 0,-2 1 192 0,0 2-64 15,-3 2-128-15,-1 2 0 0,-2 2 0 0,2 2 0 16,1 1 0-16,-1 4 0 0,0 3 0 0,-1 2 0 0,4 5 0 0,-1 1 0 15,2 2 0-15,2 3-176 0,0 2 176 0,3 1-160 16,0 3 160-16,2-1-160 16,0-23 160-16,9 44 0 0,-9-44 0 0,0 0-128 0,28 61 128 0,-28-61 0 15,0 0 128-15,41 50-128 0,-41-50 368 0,0 0 0 16,0 0 0-16,55 46 0 0,-55-46 16 0,0 0 0 0,0 0 0 16,0 0 0-16,63 21-192 0,-51-21-48 0,0 1 0 0,0-2 0 15,-2-1-144-15,1 1 0 0,0-2 0 0,-1 0-176 31,-1 1-816-31,-2-1-160 0,0-2-48 0,0 1-19088 0</inkml:trace>
  <inkml:trace contextRef="#ctx0" brushRef="#br0" timeOffset="3281.62">22928 8946 20271 0,'-3'-10'1792'0,"0"4"-1424"0,0 1-368 0,2 1 0 0,-1 1 1424 0,-1 1 224 0,1-1 32 0,-4 1 16 15,-1-4 736-15,-3 0 128 0,-3-1 48 0,1 3 0 16,0 1-1136-16,2 2-208 0,2 2-48 0,-1 3-16 16,4 2-672-16,-1 3-128 0,3 3-16 0,1 1-16 15,2 5-368-15,0-18 0 16,0 0 0-16,14 63 0 0,-14-63 0 0,0 0 0 0,48 69 0 0,-48-69 0 16,51 42 0-16,-51-42 0 0,57 40 0 0,-57-40 0 15,58 35 0-15,-58-35 0 0,0 0 0 0,68 47 0 16,-68-47 192-16,0 0-48 0,0 0 0 0,51 48 0 15,-51-48 112-15,0 0 0 0,0 0 16 0,3 39 0 16,-9-32 0-16,-2 0 0 0,-4-1 0 0,0 0 0 0,-2-1 64 0,-3 0 16 16,-3-3 0-16,-1 1 0 0,-5-1-64 0,1-1-16 15,-1-1 0-15,2 0 0 0,2-1-464 0,1 1-112 16,1-2-16-16,1 1-19856 16</inkml:trace>
  <inkml:trace contextRef="#ctx0" brushRef="#br0" timeOffset="3820.16">24798 8411 9215 0,'6'-9'816'0,"-6"5"-656"0,-2 0-160 0,2 1 0 0,3 0 2320 0,-2 2 432 0,-1-1 96 0,-2 1 16 16,-1-2 848-16,-4 1 192 0,-3 4 16 0,-4 4 16 15,-5 5-1632-15,-6 6-320 0,-8 8-64 0,-2 6 0 31,-6 5-1120-31,-1 5-224 0,-3 4-32 0,1 3-16 0,4 1-128 0,6 1-16 0,7 1-16 0,6-2 0 16,7 2-48-16,6-2 0 0,6-1 0 0,5-2 0 16,-3-46-192-16,20 79-128 0,-20-79 160 0,31 63-160 15,-31-63 144-15,0 0-144 0,55 68 128 0,-55-68-128 16,0 0 128-16,57 45-128 0,-57-45 128 0,0 0-128 16,0 0 0-16,69 38 0 0,-69-38 0 0,0 0 0 0,0 0-160 15,0 0-112-15,60 17-32 0,-51-18-19696 16</inkml:trace>
  <inkml:trace contextRef="#ctx0" brushRef="#br0" timeOffset="5023.22">25448 9087 23951 0,'1'-15'2128'0,"1"-2"-1696"0,0 3-432 0,0 2 0 31,-1 1 2544-31,2-9 416 0,1-16 96 0,2-25 16 15,1-20-688-15,0-8-128 0,-4 4-16 0,-2 8-16 16,-2 6-1120-16,-2 6-208 0,-3 3-64 0,-1 7 0 0,0 7-192 16,-3 8-64-16,1 8 0 0,-4 6 0 0,-3 9-208 0,1 8-48 15,1 6-16-15,-2 4 0 0,1 6-112 0,-1 7 0 16,2 6-16-16,1 7 0 0,0 3-176 0,2 12 0 16,-2 14 0-16,2 11 0 0,1 6 0 0,3 9 0 15,2 4 0-15,0 8 0 0,2 2-144 0,1 1 144 16,3 1 0-16,-1-9 0 0,1-9-336 0,4-2 32 15,0-2 16-15,-2-5 0 16,-3-16-128-16,6 0-32 0,7-1 0 0,1-5 0 0,-14-49 240 0,25 86 32 0,-25-86 16 0,23 74 0 16,-23-74 160-16,19 55 0 0,-19-55 0 0,0 0-128 15,19 58 128-15,-19-58 0 0,0 0 0 0,0 0 0 16,0 0 0-16,0 0 0 0,0 0 0 0,0 0 0 16,0 0 0-16,8-17 176 0,-8-4-176 0,-3-3 192 15,2-3 32-15,-3-4 16 0,0-6 0 0,-3-1 0 16,-1 0 32-16,1-6 16 0,-1-4 0 0,1-3 0 15,1-1-64-15,1 1-16 0,0 2 0 0,2 2 0 16,2 5-80-16,1 3 0 0,1 5-128 0,2 5 192 16,-1 5-192-16,1 3 144 0,1 1-144 0,0 4 128 0,0 4-128 0,1 2 0 15,0 3 144-15,-1 1-144 0,2 3 0 0,1 2 0 16,0 1 0-16,2 3 0 0,-9-3 0 0,0 0 0 16,0 0 0-16,0 0 0 0,52 42-160 0,-52-42 160 15,0 0-192-15,0 0 192 0,59 54-208 0,-59-54 64 16,0 0 16-16,64 29 0 0,-64-29 128 0,0 0-208 15,75 10 80-15,-75-10 128 0,0 0-128 0,56-4 128 16,-56 4 0-16,31-11 0 0,-17 2 0 0,-2 1 0 16,-2-1 0-16,-2-2 0 0,1 0 0 0,-4-2 160 15,-1-1-32-15,-1 0-128 0,-1-1 416 0,-1 1-32 16,0-3 0-16,1 0 0 0,-1 2 16 0,1-1 0 0,-1 2 0 16,1 0 0-16,-2 4-208 0,1 0-32 0,-1 5-16 0,0 0 0 15,0 4-144-15,-1 2 0 0,1 4 0 0,-2 0 128 16,1 5-128-16,-1 2 0 0,1 2 0 0,-1 3 0 15,1 1 0-15,1-18 0 0,1 41 0 0,-1-41-176 16,3 38 176-16,-3-38-160 0,0 0 160 0,14 48-160 16,-14-48 160-16,0 0 0 0,0 0 0 0,0 0-128 15,53 47 128-15,-53-47-128 0,0 0 128 0,0 0-128 16,53 4 128-16,-53-4 0 0,0 0 0 0,31-10-128 16,-21 4 128-16,0 1 0 0,-1-4 0 0,-1 2 0 0,-1-1 0 15,-1-2 0-15,1 0 0 0,-1-1 0 0,-2-1 0 0,2 1 0 16,1-2 0-16,-2 1 128 0,2-2-128 0,2-1 128 15,-1 0-128-15,1 2 128 0,-1 2-128 0,1 0 0 16,2 1 0-16,2 1 0 0,-2 4 0 0,3 2 0 16,-3 1 0-16,-11 2 0 0,0 0 0 0,0 0 0 15,0 0 0-15,70 34 0 0,-70-34-176 0,0 0 176 16,0 0-208-16,35 65 80 0,-35-65-32 0,0 0 0 16,13 50 0-16,-12-36 0 0,-1-3 160 0,1-1 0 15,-1 0 0-15,0-5-128 0,0 1 128 0,0-2 0 0,0-1 0 0,0-1 0 16,0-2 0-16,0 0 0 0,0-3 0 0,0-1 128 31,0-2-128-31,0 0 0 0,0-2 128 0,2 1-128 0,-2-3 0 0,1 0 144 0,2-1-144 0,0-1 0 16,1 0 128-16,0-4-128 0,2 1 0 0,1-5 0 15,0 1 128-15,2-3-128 0,2-2 0 0,2-2 0 16,1 2 0-16,1 0 0 0,1 3 0 0,-2 4 0 16,0 3 0-16,-1 6-144 0,0 2 144 0,-4 4-192 15,1 5 64-15,-1 4 0 0,-1 2 0 0,-8-9 0 16,0 0-64-16,0 0 0 0,26 55 0 0,-26-55 0 0,0 0 64 0,10 64 0 15,-10-64 0-15,4 50 0 0,-4-50 128 0,7 46-128 16,-7-46 128-16,0 0-128 0,13 56-128 0,-13-56 0 16,0 0-16-16,0 0 0 15,0 0-544-15,0 0-96 0,36 54-32 0,-27-50-19536 16</inkml:trace>
  <inkml:trace contextRef="#ctx0" brushRef="#br0" timeOffset="5484.41">26889 8439 37775 0,'0'-3'3360'0,"0"0"-2688"0,0 2-544 0,0-1-128 0,0 2 672 0,0 0 96 0,0-1 32 0,1-2 0 16,-1 3 240-16,1 1 48 0,1 5 16 0,-1 5 0 15,-1-11-480-15,0 0-112 0,9 53 0 0,-9-53-16 16,7 56-192-16,-7-56-48 0,7 74 0 0,-7-74 0 31,7 83-256-31,-7-83 160 0,8 86-160 0,-8-86 128 16,9 81-128-16,-9-81 0 0,10 70 0 0,-10-70 128 15,11 60-128-15,-11-60 192 0,0 0-192 0,14 65 192 0,-14-65-192 0,0 0 192 16,0 0-192-16,0 0 192 0,0 0-192 0,0 0 160 16,0 0-160-16,0 0 160 0,0 0 32 0,0 0 16 15,0 0 0-15,0 0 0 0,0 0-16 0,0 0 0 16,2-7 0-16,-12-7 0 0,0-3-192 0,-4 0 0 15,-3 0 128-15,-2 1-128 0,0 2 0 0,-3 1 0 16,1 5 0-16,4 2 0 0,2 5-128 0,-1 1 128 0,1 4-192 0,-2 3 192 16,1 2-192-16,1 3 192 0,2 2-192 0,2 0 192 15,4 3-176-15,0-1 176 0,7-16-160 0,-3 32 160 16,3-32 0-16,0 0 0 0,0 0-128 0,22 57 128 16,-22-57 0-16,0 0 0 0,0 0 0 0,60 44 0 15,-60-44 0-15,0 0 208 0,0 0-64 0,63 18-16 16,-63-18 48-16,0 0 0 0,58 6 0 0,-58-6 0 15,38 0-176-15,-19-2 160 0,-2 1-160 0,-2-3 160 16,1 1-352-16,-4-3-80 0,1 2-16 0,-2-3 0 16,1 0-1168-16,-4-2-224 0</inkml:trace>
  <inkml:trace contextRef="#ctx0" brushRef="#br0" timeOffset="5722.81">26141 8617 39615 0,'-15'-10'1760'0,"8"4"352"0,1 2-1680 0,2 1-432 0,1 0 0 0,0 2 0 0,0 0 592 0,1-4 48 0,-1 1 0 0,-1-2 0 15,-1-1-304-15,4 3-48 0,1 0-16 0,1 1 0 31,2 3-1104-31,3 0-240 0,4 3-32 0,-6-3-16 0</inkml:trace>
  <inkml:trace contextRef="#ctx0" brushRef="#br0" timeOffset="6212.62">27438 8745 15663 0,'0'0'688'0,"0"0"144"0,0 0-656 0,-1-1-176 0,-2 1 0 0,2-1 0 16,-1-2 2512-16,-2 1 480 0,-2-1 80 0,-2-1 32 16,-5 0 464-16,-3-2 80 0,0 1 32 0,-3 0 0 15,2 1-2128-15,-1 1-416 0,1 2-96 0,0 1-16 16,1 1-352-16,2 1-80 0,3 1-16 0,0 2 0 16,2 1-304-16,2 1-64 0,1 3-16 0,2 1 0 15,1 2-192-15,2 0 0 0,2 2 0 0,-1-15 0 16,0 0 0-16,0 0 0 0,34 64-160 0,-34-64 160 15,0 0-128-15,0 0 128 0,70 53-128 0,-70-53 128 16,0 0-128-16,63 39 128 0,-63-39-128 0,0 0 128 0,65 42 0 0,-65-42 0 16,0 0 0-16,0 0 0 0,57 64 0 0,-57-64 0 15,0 0 0-15,7 50-128 16,-10-34 128-16,-3-2 0 0,-4 0 0 0,-1-3 0 0,0 1 0 0,-3-4 0 16,-2 1 0-16,-2-2 0 0,-2 0 0 0,-1-3 0 15,-2 0 0-15,1-2 0 0,0-1-128 0,3-1 0 16,2 0 0-16,2 0-13360 15,4-1-2656-15</inkml:trace>
  <inkml:trace contextRef="#ctx0" brushRef="#br0" timeOffset="7022.28">28667 9182 20271 0,'3'1'1792'0,"0"-1"-1424"0,1 0-368 0,-1 0 0 0,0-1 2752 0,1-1 464 0,6 1 112 0,4-5 0 16,4-1-928-16,5-3-192 0,1-2-32 0,-3-1-16 15,0-1-1200-15,-2 0-224 16,-4 0-48-16,-1-2-16 0,-1 2-144 0,-3-2-16 0,-3 0-16 0,0-1 0 16,-3-2-96-16,-1 1-16 15,-1-1 0-15,-1 1 0 0,-2 1-160 0,-1 2-32 0,-2 2-16 0,0 2 0 16,-2-1-176-16,0 7 0 0,-2 0 144 0,1 4-144 16,0 2 0-16,-2 2 0 0,1 4 0 0,-2 2 128 15,3 3-128-15,-2 1 0 0,2 4 0 0,0 0-128 16,2 3-16-16,0 0 0 0,3 1 0 0,0 1 0 15,2-22-112-15,4 41-32 0,-4-41 0 0,0 0 0 0,23 53-32 16,-23-53-16-16,0 0 0 0,0 0 0 0,52 42 32 0,-52-42 16 16,0 0 0-16,60 9 0 15,-60-9-144-15,53-8-16 0,-23 3-16 0,0-2-11872 16,1-2-2368-16</inkml:trace>
  <inkml:trace contextRef="#ctx0" brushRef="#br0" timeOffset="7307.22">29284 8449 27647 0,'-9'-43'1216'0,"3"19"256"0,2 0-1168 0,-1 4-304 0,3 8 0 0,0 3 0 0,-1-1 2576 0,-1-7 464 0,-1-8 96 0,-3-5 0 15,3-1-1424-15,-1 4-304 16,3 8-48-16,1 6-16 0,2 7-640 0,-2 6-144 0,4 6-32 0,-1 7 0 16,-1-13-224-16,0 0-48 15,6 55-16-15,-6-55 0 0,5 63-48 0,-2-10-16 0,0 10 0 0,0 5 0 16,1 1-48-16,0-2 0 0,0-1 0 0,1-5 0 15,0-3 16-15,1-5 0 0,1-2 0 0,-7-51 0 0,17 89 96 0,-17-89 16 16,20 68 0-16,-20-68 0 0,0 0-64 0,32 72-16 16,-32-72 0-16,0 0 0 0,0 0-176 0,0 0 160 15,40 55-160-15,-35-52 160 0,-2-2-160 0,0-2 0 16,0 0 0-16,-2-4 0 16,2 0-576-16,-1-2-112 0,-1-2-16 0,2-2-20800 15</inkml:trace>
  <inkml:trace contextRef="#ctx0" brushRef="#br0" timeOffset="7815.07">29639 8353 19343 0,'1'-3'1728'0,"-1"1"-1392"0,2 1-336 0,-2 1 0 16,0 1 2208-16,0 1 368 0,0 1 80 0,-2 2 16 16,2 5 336-16,0-10 80 0,0 0 16 0,-2 64 0 15,2-64-1904-15,1 65-384 0,-1-65-80 0,1 76-16 0,-1-76-336 0,2 83-64 16,-2-83 0-16,1 85-16 0,-1-85-176 0,3 75-128 16,-3-75 144-16,6 71-144 0,-6-71 128 0,7 58-128 15,-7-58 0-15,0 0 0 0,13 65 192 0,-13-65-64 16,0 0-128-16,0 0 192 0,0 0-64 15,0 0 0-15,0 0-128 0,0 0 192 0,0 0-192 0,0 0 144 16,0 0-144-16,0 0 128 0,0 0 0 0,0 0 0 16,0 0 0-16,32-5 0 0,-29-10 48 0,1-2 0 15,0-3 0-15,2-1 0 0,1-2-32 0,2 1 0 16,0 0 0-16,3 1 0 0,0 1-144 0,3 2 0 0,0 1 0 16,2 3 0-16,0 3 0 0,-1 2 0 0,0 4 0 0,1 2 0 15,-1 3 0-15,-16 0 0 0,0 0-128 0,0 0 128 16,0 0-176-16,56 59 48 0,-56-59 0 0,0 0 0 15,12 67-96-15,-12-67-16 0,-4 48 0 0,4-48 0 16,-13 45 32-16,2-25 0 0,-1-2 0 0,0-1 0 16,-3-6 208-16,1 0 0 0,0-2 0 0,-3-1-144 15,0-2 144-15,0-2 0 0,0-1 0 0,0 0 0 0,2-3 128 0,1-1-128 16,0-1 160-16,1-2-160 0,3 1 128 0,2-3-128 16,0 1 0-16,4-2 144 15,1 1-464-15,2 0-80 0,2 1-32 0,4-1-12656 16,2 3-2528-16</inkml:trace>
  <inkml:trace contextRef="#ctx0" brushRef="#br0" timeOffset="8180.79">30153 8885 20271 0,'-4'-7'1792'0,"3"3"-1424"0,-1 1-368 0,1 0 0 0,-1 2 2656 0,1 1 464 0,0 0 80 0,-1 0 32 16,-1 1-512-16,-1 2-96 0,0 3-32 0,0 1 0 15,-2 1-1632-15,3 5-320 0,0 0-64 0,0 1 0 16,3-14-336-16,0 0-64 0,0 49-16 0,0-49 0 16,0 0-160-16,0 0 128 0,20 65-128 0,-20-65 128 15,0 0-128-15,0 0 160 0,0 0-160 0,51 45 160 16,-51-45-32-16,0 0 0 0,37 5 0 0,-26-7 0 16,-1-1 64-16,1-1 16 0,1-1 0 15,-1-4 0-15,2-1 112 0,-3 0 0 0,-1-1 16 0,0-3 0 0,-2 0 96 0,-1-3 16 16,-2-2 0-16,0 0 0 0,-3-4-48 0,-1 0 0 15,0-1 0-15,-2 0 0 0,-3-1-192 0,-3 1-32 16,-1 3-16-16,-2 1 0 0,-4 2-160 0,-2 4 0 16,-3 4 144-16,-1 3-144 0,2 4 0 0,2 1 128 15,3 7-128-15,2-1 0 0,0 4-192 0,2 2-96 16,2 1-32-16,2 4 0 16,1 0-496-16,0 1-96 0,5-16-32 0,0 0 0 15,-1 59-208-15,1-59-64 0</inkml:trace>
  <inkml:trace contextRef="#ctx0" brushRef="#br0" timeOffset="8719.82">30519 8878 23039 0,'2'0'2048'16,"-2"-1"-1648"-1,0-1-400-15,0 2 0 16,0 0 1920-16,-2 0 288 0,1-1 64 0,-2 1 16 15,-1 0 528-15,-2 1 128 0,0 4 0 0,-1 0 16 0,2 2-1984 0,0 3-400 16,1 1-64-16,0 2-32 0,3 1-336 0,-2 2-144 16,3 1 128-16,0-17-128 0,0 0 0 0,7 49 0 15,-7-49 0-15,0 0 0 0,0 0 0 0,31 58 0 16,-31-58 0-16,0 0 0 0,0 0 0 0,0 0 0 16,65 37 0-16,-65-37 0 0,0 0 0 0,41-3 0 15,-26-1 0-15,-1-2 0 0,2-1 128 0,0-1 0 16,-2-2 0-16,0-2 0 0,-3 1 224 0,-1 0 32 0,-3-3 16 0,-1-2 0 15,-2 2 128-15,-3-3 32 0,-1 2 0 0,0-4 0 16,-2 2-112-16,-1-1-32 0,-2 0 0 0,3 3 0 16,-3 3-160-16,3 2-48 0,-1 3 0 0,0 1 0 15,1 5-208-15,1 1 0 0,0 2 0 0,1 4 0 16,-2 3 0-16,2 2-208 0,2 0 32 0,-2-11 16 31,0 0-224-31,7 51-64 0,-7-51 0 0,0 0 0 16,18 61-112-16,-18-61-16 0,0 0-16 0,0 0 0 0,42 66 304 0,-42-66 64 0,0 0 16 0,0 0 0 0,0 0 208 15,61 38 0-15,-49-35 0 0,0-3-144 0,1-1 144 0,0-3 0 16,-1-2 128-16,1-3-128 0,-2 1 384 16,1-3 16-16,-2-1 0 0,-2 0 0 0,-2 0 352 0,1-2 64 15,-3-1 16-15,0-1 0 0,-2-1-64 0,-2-1-16 16,0-1 0-16,-3 0 0 0,-1-1-272 0,-2-1-48 16,-3 1-16-16,0-1 0 0,-1 0-272 0,0 1-144 15,0 1 160-15,1 4-160 16,2 2-576-16,3 2-224 0,0 4-32 0,0 3-16 15,2 1-704-15,1 3-144 0,1 4-32 0,1 3-19168 0</inkml:trace>
  <inkml:trace contextRef="#ctx0" brushRef="#br0" timeOffset="9083.67">31055 8028 19343 0,'0'-3'1728'0,"1"0"-1392"0,0 2-336 0,2-1 0 0,0 2 1264 0,0 0 176 15,1-1 32-15,5 1 16 0,3 3 1744 0,5 2 352 16,-17-5 64-16,0 0 0 0,61 50-1936 0,-61-50-400 15,49 56-80-15,-49-56-16 0,54 77-576 0,-54-77-112 16,55 105-16-16,-29-38-16 0,-2 1-192 0,-6-5-48 16,-18-63 0-16,23 105 0 0,-23-105-96 0,15 107-32 15,-15-107 0-15,11 93 0 0,-11-93 128 0,7 89 0 16,-7-89 16-16,3 78 0 0,-3-78 176 0,-4 68 16 0,0-40 16 0,0-1 0 16,-3-6-48-16,-1-1-16 15,1 0 0-15,0-3 0 0,-1-2-416 0,-1-1 128 0,1-1-128 0,-2-3-14672 16,0 0-2992-16</inkml:trace>
  <inkml:trace contextRef="#ctx0" brushRef="#br0" timeOffset="10195.35">19201 10386 7359 0,'3'-9'656'0,"-2"-1"-528"0,-1 2-128 0,0 3 0 0,0 0 544 0,0-4 80 16,2-8 16-16,-2-7 0 0,0-5 704 0,0 0 160 15,-2 7 32-15,1 5 0 0,1 4 0 0,0 3 0 16,-2 5 0-16,2 0 0 0,0 4 128 0,0 2 48 16,2 1 0-16,-1 3 0 0,2 4 0 0,0 4 0 15,-3-13 0-15,0 0 0 0,13 62-304 0,-13-62-64 16,4 63-16-16,-3-26 0 0,1 1-480 0,-2 5-80 0,1 6-32 16,1 1 0-16,0 2-448 0,3 0-96 0,0 0 0 0,2-5-16 15,-7-47-176-15,19 76 0 0,-19-76 0 0,19 54 0 16,-19-54 0-16,0 0 0 15,0 0 0-15,29 59 0 0,-24-49 192 0,0-4-64 0,-1-2 0 0,-1-1 0 16,-2-2 48-16,0-2 0 0,1 1 0 0,-2-3 0 16,0 0 48-16,0-2 16 0,-2-1 0 0,1-1 0 0,-2-2 128 15,-1 0 16-15,0-1 16 0,-3 0 0 0,0-3-128 0,-3-1-16 16,-2 0-16-16,0-2 0 0,-1 1-112 0,-1-1-128 16,-2 1 176-16,-1 0-176 15,0 1 128-15,-1 3-128 0,-2 4 0 0,2 3 0 0,1 2 0 0,-1 5 0 16,-2 3 0-16,0 5 0 0,2 3 0 0,-2 5 0 15,3 3-128-15,0 4 128 0,3-1-208 0,1 2 48 16,5 0 16-16,1-2 0 0,5 1-32 0,2-4 0 16,0-22 0-16,0 0 0 0,19 60 0 0,-19-60 0 0,0 0 0 15,0 0 0-15,56 43 176 0,-56-43-128 0,0 0 128 0,52 7-128 16,-33-9 128-16,1-4 0 0,2-1 0 0,1-3 0 16,1 0-128-16,0-1 128 0,3-2-128 0,-3 0 128 31,0 2-560-31,0-2-16 0,-2 2-16 0,-2 1-11872 0,-3 2-2368 0</inkml:trace>
  <inkml:trace contextRef="#ctx0" brushRef="#br0" timeOffset="10576.41">19539 10818 2751 0,'0'-6'256'0,"0"3"-256"0,0 1 0 0,0 0 0 0,0 1 2368 0,0 1 448 0,0 0 64 0,0-2 32 0,0 2 976 0,-2 2 192 15,1 1 32-15,-3 2 16 0,-1 4-1696 0,1 1-320 16,-2 1-80-16,1 2-16 0,1 1-672 0,1 1-144 15,1 1-32-15,2-1 0 16,2 1-672-16,-2-16-144 0,0 0-32 0,12 48 0 16,-12-48-320-16,0 0 0 15,0 0 0-15,0 0 0 0,51 56 0 0,-51-56 128 16,0 0-128-16,0 0 0 0,57 13 144 0,-43-16-144 16,0-1 192-16,0-2-192 0,-1-1 240 0,1-3-64 0,2 1-16 0,-2-1 0 15,-2-3 96-15,1 2 32 0,0-2 0 0,-3-1 0 16,0 0 160-16,-2-2 48 0,-2 1 0 0,-3-2 0 15,-1 0 32-15,-4-3 16 0,-1 0 0 0,-4-1 0 16,-2 3-48-16,-1-2-16 0,-1 1 0 0,-4 3 0 16,0-1-160-16,0 1-16 0,1 0-16 0,-2 4 0 15,2 2-144-15,-1 3-16 0,0 1-128 0,0 3 192 16,2 3-192-16,0 2 0 0,-1 3 0 0,2 4 0 16,-1 1-320-16,0 2-96 0,2 4-32 0,2 1 0 15,5 1-704-15,1 2-128 0,3 0-48 0,0-20-18720 16</inkml:trace>
  <inkml:trace contextRef="#ctx0" brushRef="#br0" timeOffset="10974.2">19849 10855 15663 0,'-1'-9'688'0,"1"5"144"0,0 0-656 0,0-1-176 15,0 4 0-15,0 1 0 0,1-1 2720 0,1-2 512 0,1 0 96 0,0-1 32 16,2 1-256-16,1 0-48 0,1 2-16 0,0-1 0 15,1 4-1824-15,1-2-352 0,2 0-80 0,1 0-16 16,0 0-384-16,1-2-64 0,2 1-32 0,0-2 0 16,2 0-16-16,-2 0 0 15,2-2 0-15,-1 0 0 0,-2 0-64 0,-2-2-16 0,1 1 0 16,-3-1 0-16,0 0-48 0,-3-2-16 0,-1 2 0 0,-2-1 0 16,-1 1 16-16,-3-2 0 0,-3 1 0 0,0 1 0 15,-1 0 48-15,-3 0 0 0,-2-2 0 0,-2 4 0 16,-2-1-32-16,-2 0 0 0,-4 2 0 0,0 1 0 15,-3 2-160-15,0 1 160 0,-4 3-160 0,1 1 160 16,1 2-160-16,1 3 0 0,2 3 0 0,4 0 0 0,3 5 0 0,3 0 0 16,1 3 0-16,4 1 0 0,3 1 0 0,3 0 0 15,3 2-128-15,-3-24 128 0,0 0 0 0,26 58-176 16,-26-58 176-16,0 0-128 0,0 0 128 0,55 51 0 16,-55-51-144-16,0 0 144 0,0 0 0 0,69 23 0 15,-51-22-144-15,-18-1 144 0,0 0 0 0,64 0-128 16,-43-3 128-16,0-1 0 15,-1 1-480-15,0 0 16 0,-2-1 0 0,-1 1-19440 0</inkml:trace>
  <inkml:trace contextRef="#ctx0" brushRef="#br0" timeOffset="11355.26">20576 10692 9215 0,'-5'-3'816'0,"1"2"-656"0,0-1-160 0,1 1 0 0,0 1 2400 0,-4 0 448 0,-6-1 96 0,-9-1 0 0,-8 1 992 0,-5 2 192 16,-3 1 32-16,4 2 16 0,6 3-2048 0,4 0-400 15,7 0-96-15,2 3-16 0,4-2-1056 0,4 2-224 16,3 0-32-16,4 0-16 0,3-1-288 0,4 0 0 15,-7-9 0-15,0 0 0 0,0 0 0 0,70 32 0 16,-70-32 0-16,0 0 0 0,0 0-128 0,0 0 128 0,68 22 0 0,-68-22-144 31,0 0 144-31,71 27 0 0,-71-27 0 0,69 30 0 0,-69-30 0 0,0 0 0 0,57 42 0 0,-57-42 0 16,0 0 0-16,0 0 0 0,0 0 0 0,0 0 0 16,4 50 0-16,-14-46 128 0,-1 0-128 0,1-1 176 15,1 0 128-15,4-2 16 0,-3 0 16 0,1 1 0 31,-2-1 80-31,-1 1 16 0,-4-1 0 0,-6 1 0 16,-6-2-432-16,-5 1-176 0,2 0 16 0,2 1-19472 16</inkml:trace>
  <inkml:trace contextRef="#ctx0" brushRef="#br0" timeOffset="11973.94">21170 10784 15663 0,'16'-9'1392'0,"-12"5"-1120"0,-3 0-272 0,1 1 0 0,1 0 1856 0,0 2 320 0,-2 0 64 0,0-1 16 0,1-1 736 0,-1 2 144 16,2 1 16-16,1 4 16 0,-4-4-1616 0,0 0-320 15,0 0-64-15,0 0-16 0,30 74-640 0,-30-74-144 16,7 45-32-16,-7-45 0 0,7 48-208 0,-7-48-128 15,0 0 128-15,13 59-128 0,-10-43 0 0,-1-4 0 16,3 0 0-16,-4-4 0 0,2 1 0 0,-2-4 0 16,1 1 0-16,-2-3 0 0,-2-2 0 0,-2-1 144 15,-3-1-144-15,-1-1 0 0,3-2 256 0,0 0-64 16,0-2-16-16,4-2 0 0,2 1 112 0,-1-2 32 16,-4-1 0-16,1-2 0 0,6-2 32 0,-1-2 16 15,-7 0 0-15,2-1 0 0,3 1-96 0,3-3-16 16,0-2 0-16,3-3 0 15,1 0-80-15,8-1-32 0,9-1 0 0,0 2 0 0,-4 3-144 0,-4 3 0 0,-6 3 0 0,0 3 0 16,2 3 0-16,1 4 0 0,2 3 0 0,0 4 0 16,-15-2-256-16,0 0 80 0,0 0 16 0,59 39 0 15,-59-39-208 1,0 0-32-16,40 61-16 0,-40-61 0 0,0 0 112 0,19 72 32 0,-20-48 0 0,1-1 0 0,0-1 272 16,0-2-128-16,-2 0 128 0,2-6 0 0,3 0 0 0,0-4 0 15,-3-3 0-15,2-1 0 0,-1-1 0 0,0-3 0 16,2-1 0-16,0-1 0 15,0 0-336-15,0-3 32 0</inkml:trace>
  <inkml:trace contextRef="#ctx0" brushRef="#br0" timeOffset="12338.47">21751 10773 14735 0,'-3'0'640'0,"2"0"160"0,-1 1-640 0,2 0-160 0,-1 1 0 0,-1 1 0 0,1 0 1712 0,0 2 304 0,-2 4 64 0,0 1 16 16,0-1 480-16,2 4 112 0,-2 3 0 0,1-1 16 16,2 2-1744-16,0-1-336 0,0-16-80 0,0 0-16 15,0 0-240-15,27 72-48 0,-27-72-16 0,0 0 0 32,0 0 112-32,55 48 32 0,-55-48 0 0,0 0 0 0,55 13 256 0,-42-13 48 0,3-3 16 0,2-2 0 15,5 1-80-15,-4-3-16 0,-2-1 0 0,-4-2 0 16,-2-1-144-16,-2-1-16 0,-1 0-16 0,1-1 0 0,-2-3 96 0,-1 1 0 15,-2-1 16-15,-1-4 0 0,-3-1 0 0,-3-1 0 16,-3-2 0-16,-2 1 0 0,-4 0-64 0,0 2-16 16,-4 1 0-16,-4 3 0 15,3 5-176-15,-2 0-32 0,-3 3-16 0,1 3 0 0,4 4-48 0,2 2-16 16,2 3 0-16,0 3 0 0,3 1-160 0,1 4 0 16,1 2 0-16,3 3 128 0,5-16-416 0,-2 39-96 15,0-19 0-15,-1 1-16 16,3-21-640-16,5 48-128 0,-5-48-32 0,17 57-18768 0</inkml:trace>
  <inkml:trace contextRef="#ctx0" brushRef="#br0" timeOffset="12655.76">22459 10340 34095 0,'-13'-28'1504'0,"7"15"320"0,2 1-1456 0,0 2-368 0,2 3 0 0,0 2 0 16,0 1 1280-16,-2-1 176 0,0-4 32 0,-3 1 16 15,1 3-736-15,0 7-128 0,-1 5-48 0,3 7 0 16,0 4-368-16,1 6-80 0,3-24-16 0,3 68 0 16,-3-68-128-16,4 86 192 0,0-32-192 0,-1 3 192 0,1 3-64 0,2-3 0 15,-2-3 0-15,-4-54 0 0,7 89 32 0,-7-89 0 16,10 69 0-16,-10-69 0 0,9 53 160 0,-9-53 48 15,0 0 0-15,14 57 0 0,-14-57-96 0,0 0-16 16,0 0 0-16,0 0 0 0,0 0-112 0,0 0-16 16,0 0-128-16,0 0 192 0,0 0-192 0,0 0 0 15,0 0 0-15,0 0 0 0,0 0 0 0,0 0-240 16,0 0 32-16,0 0 0 16,5 6-688-16,-13-18-128 0</inkml:trace>
  <inkml:trace contextRef="#ctx0" brushRef="#br0" timeOffset="12830.17">22221 10702 26719 0,'-3'-6'1184'0,"3"4"240"0,2-1-1136 0,-1 0-288 0,1 1 0 0,1 1 0 15,-1 0 2400-15,3-1 416 0,4 1 96 0,6-3 16 16,2-2-1360-16,2 2-272 0,1-2-48 0,1 0-16 16,0 2-784-16,-1 1-176 0,-3 1-16 0,-1 0-16 0,-1 2-240 0,-1 2-128 15,-14-2 128-15,0 0-18912 16</inkml:trace>
  <inkml:trace contextRef="#ctx0" brushRef="#br0" timeOffset="13306.44">23548 10641 20271 0,'0'-11'896'0,"0"5"192"0,1 2-880 0,-1 0-208 15,0 1 0-15,-1 0 0 0,-1-1 1632 0,0-2 288 16,-4-2 48-16,-3-3 16 16,0-2 192-16,-6 3 32 0,0 3 16 0,4 3 0 0,2 2-928 0,-2 2-176 15,-5 0-32-15,-9 7-16 0,-9 6-608 0,-4 5-112 16,-2 6-32-16,5 2 0 0,4 3-320 0,4 3 0 0,6-3 0 15,5 2 128 1,6-1-128-16,5 0 0 0,2-1 0 0,6-2 0 0,-3-27 0 0,0 0 0 0,38 67 0 0,-38-67 0 16,0 0 0-16,62 45 0 15,-62-45 0-15,0 0 176 0,78 28 0 0,-78-28 0 0,63 10 0 0,-63-10 0 16,68 4-176-16,-68-4 0 0,47 2 144 0,-30-4-144 16,-3 2 0-16,0-1-128 0,-1-1 0 0,-4 1-18176 15</inkml:trace>
  <inkml:trace contextRef="#ctx0" brushRef="#br0" timeOffset="14037.81">23669 10740 14735 0,'-4'-1'1312'0,"3"-1"-1056"16,1 2-256-16,0 2 0 0,-2-1 2960 0,1 1 544 15,-3 0 96-15,-2 3 32 0,-1 5-352 0,0 1-64 16,3 6-16-16,2 0 0 0,2-17-2048 0,0 0-400 15,3 60-96-15,-2-38-16 0,-1-22-320 0,0 0-80 16,29 59-16-16,-29-59 0 0,0 0-224 0,0 0 128 16,38 58-128-16,-28-50 0 0,0-2 0 0,1-3 0 15,2-2 0-15,1-2 0 0,1-2 0 0,-1-1 128 0,2-2-128 0,1-2 0 16,3-1 192-16,-2-1-64 0,-1 0-128 0,-2-1 192 16,0 0 80-16,-8 5 16 0,-2 2 0 0,0 0 0 15,-1-2 144-15,-1-1 16 0,-2 0 16 0,-1-3 0 16,1-3-128-16,-3 1-16 0,-3-4-16 0,-3-4 0 15,-6-7-144-15,-6-2-32 0,-4-2 0 0,0 5 0 16,7 7-128-16,-3 3 160 0,-2 3-160 0,0 6 160 0,1 3-160 16,4 5 0-16,3 4 0 0,1 2 0 0,5 1 0 0,1 2 0 15,3 1-192-15,4 2 192 0,5-2-432 0,0 1 48 16,-5-1 0-16,1 0 0 0,5-1-16 0,-1 0 0 16,4-1 0-16,-9-9 0 0,0 0 160 0,0 0 48 15,0 0 0-15,70 31 0 0,-70-31 48 0,0 0 16 16,65 8 0-16,-65-8 0 0,0 0 128 0,60 10-128 15,-52-9 128-15,1 1-128 0,-1 1 128 0,1-1 0 16,-9-2 0-16,0 0 0 0,0 0 0 0,0 0 0 0,59 40 0 0,-59-40 0 16,0 0 0-16,0 0 0 0,54 64 0 0,-54-64 0 15,0 0 0-15,0 0 0 0,0 0 0 0,0 0 0 16,19 57 0-16,-19-52 0 0,-2-1 0 0,2-1 0 16,1-2 0-16,-2-1 144 0,-2 0-144 0,0-3 0 15,3 1 192-15,0-6-192 0,0 0 192 0,1-3-192 16,1-1 352-16,-4 0-32 0,-1 0-16 0,2 3 0 15,1-3-16-15,1-2 0 0,1-3 0 0,2-3 0 16,6-4-64-16,0-1-16 16,-4 1 0-16,2 1 0 0,2 2-208 0,0 1 128 0,1 3-128 0,2 3 0 0,0 3 0 15,-1 1 0-15,1 4 0 0,1 2 0 0,-1 4 0 0,1 2 0 16,-14-2 0-16,0 0 0 0,0 0 0 0,0 0 0 16,62 41-128-16,-62-41 128 0,0 0 0 0,0 0 0 15,33 69-128-15,-33-69 128 0,0 0 0 0,8 60 0 16,-8-38 0-16,-1-3 0 0,-1 0 0 0,-1-2 0 15,-1-2 0-15,1-2 0 0,2 0 0 0,0-2 0 16,1-2 144-16,0-2-144 0,1 0 0 0,0-2 0 16,1 1 0-16,-2-3 0 0,-2 1-192 0,2-3-64 15,2 2 0-15,1-1-20224 0</inkml:trace>
  <inkml:trace contextRef="#ctx0" brushRef="#br0" timeOffset="14385.33">24474 10730 6447 0,'-2'-5'576'0,"0"2"-576"0,2 0 0 0,-1 2 0 0,1 1 4880 0,0 0 880 0,0 1 160 0,-2 2 32 16,2 1-2112-16,0 3-448 16,2 6-64-16,-2 0-32 0,1 2-2080 0,2 1-432 0,-3-16-80 0,0 0 0 0,0 0-336 0,17 62-64 15,-14-57-16-15,0 2 0 0,1 2-288 0,-4-9 160 16,0 0-160-16,0 0 128 0,0 0-128 0,46 59 0 15,-46-59 0-15,0 0 0 0,0 0 0 0,64 43 128 16,-64-43-128-16,0 0 128 0,0 0-128 0,66 10 128 16,-53-12-128-16,0-3 128 0,-2-3 48 0,0 0 0 15,-2-3 0-15,-1-1 0 0,-1-3 240 0,-1-2 48 16,-2-3 16-16,-1-3 0 0,0-2 144 0,-2 0 16 16,1-2 16-16,-2 1 0 0,0 0-144 0,-3 0-16 0,-1 2-16 0,0 3 0 15,1 1-160-15,0 3-48 0,0 2 0 16,0 0 0-16,0 4-144 0,2 1-128 0,0 2 144 0,1 2-144 15,-2 5 0-15,1 1-256 0,2 3 16 0,-1 2 16 32,-1 2-896-32,2 3-176 0,-1 4-48 0,2 3 0 15,-2 4-464-15,0 3-112 0</inkml:trace>
  <inkml:trace contextRef="#ctx0" brushRef="#br0" timeOffset="14701.91">24826 11043 11055 0,'6'0'240'0,"-2"0"48"0,0 0 16 0,1-2 16 0,-3 1-320 0,1-1 0 0,0 1 0 0,4-3 0 0,4-2 3856 0,5-3 720 16,2-2 144-16,1 0 16 0,-1-2-1616 0,0 0-336 15,-1 1-64-15,-1-1-16 0,-3 0-1344 0,-1 1-272 16,1-1-48-16,-3 0-16 0,-2 0-512 0,-2 2-128 16,-2 4 0-16,1-1-16 0,-1-1-64 0,0-1-16 15,-1-2 0-15,-2-1 0 0,1-3-288 0,-5-1 160 16,0 0-160-16,-4-1 128 0,-3 4-128 0,-1 3 0 15,-5 2 144-15,1 3-144 0,-1 5 0 0,1 2 0 16,0 4 0-16,3 0 0 0,2 5 0 0,1 2 0 16,2 2 0-16,3 1 0 0,1 4 0 0,2 0 0 15,1-19 0-15,1 46 0 0,-1-46-176 0,0 0 176 0,9 62-208 0,-9-62 80 16,0 0-32-16,0 0 0 0,24 63 0 0,-24-63 0 16,0 0 32-16,0 0 0 0,0 0 0 0,0 0 0 31,56 50-256-31,-56-50-64 0,0 0 0 0,0 0 0 15,0 0-1472-15,65 17-320 0</inkml:trace>
  <inkml:trace contextRef="#ctx0" brushRef="#br0" timeOffset="15020.05">25264 10840 22111 0,'-3'-18'480'0,"0"8"96"0,2 0 32 0,0 2 32 0,-1 2-512 0,2 2-128 16,-1-2 0-16,-1-4 0 0,2-4 3824 0,0-5 736 15,2-1 160-15,1 0 16 0,1 4-3088 0,2 2-624 16,1 3-128-16,0 3-32 0,3 2-416 0,-1 2-64 16,3 2-32-16,0 4 0 0,-12-2-144 0,0 0-16 15,0 0-16-15,0 0 0 0,57 39-176 0,-57-39 160 16,0 0-160-16,0 0 160 0,35 64-160 0,-35-64 0 16,0 0 144-16,0 0-144 0,20 69 0 0,-20-69 128 0,0 0-128 0,9 56 0 15,-9-56 0-15,0 0 144 0,7 50-144 0,-7-50 0 16,0 0 128-16,0 0-128 0,0 0 0 0,18 59 0 15,-14-50 0-15,2-1 0 0,-2 1 0 0,0-4 0 16,1 1 0-16,-1 0 0 0,0-1 0 0,2 0 0 16,-2-1 0-16,0 0 0 0,0-1 0 0,2-2-144 15,-2 2-816-15,1-3-144 16</inkml:trace>
  <inkml:trace contextRef="#ctx0" brushRef="#br0" timeOffset="15559.1">25929 10862 11967 0,'2'-5'1072'0,"-1"1"-864"0,-1 1-208 0,0 1 0 15,-1-1 3776-15,-1-4 720 0,1-3 144 0,-3-7 32 16,-3-6-848-16,-5-1-176 16,-2 0-16-16,-3 2-16 0,-1 2-2272 0,-2 4-448 0,-1 2-80 0,1 3-32 15,-1 1-416-15,1 6-96 0,5 1-16 0,-1 1 0 16,2 4-256-16,0 2 0 0,1 3 0 0,-1 3 0 16,1 4 0-16,2 3 0 0,3 2 0 0,1-3 0 0,4 3-176 0,3-19 16 15,0 0 0-15,0 0 0 31,15 58-208-31,-9-50-32 0,-6-8-16 0,0 0 0 0,0 0 96 0,59 34 32 0,-59-34 0 0,0 0 0 0,64 11 144 0,-43-11 144 16,0-1-208 0,-1 0 80-16,0-4 128 0,-3 3 0 0,-2-1 0 0,-3 1 0 0,-1 2 0 0,-3 2 176 15,-1 1-176-15,-1 2 192 0,-2 2 112 0,-4-7 16 16,0 0 16-16,0 0 0 0,5 69-80 0,-10-42 0 16,2 3-16-16,-4 1 0 0,-1 4 16 0,-1 2 0 0,1 1 0 0,-1-2 0 15,2-4 48-15,-1 3 16 0,-3 1 0 0,-2-1 0 16,3-4-320-16,-1-3 128 15,2-5-128-15,1-3 0 0,-1-2 128 0,1-2-128 0,1-5 0 0,0-1 0 32,0-2 0-32,0-1 128 0,0-2-128 0,-1-3 0 15,1 0 144-15,0-4-144 0,0 1 0 0,0-3 144 16,2 0-144-16,0-2 0 0,3 2 0 0,-3-2 0 16,2-1-256-16,1-2-48 0,-3-3 0 0,3-4 0 15,-3-4-528 1,2-2-128-16,1-4 0 0,-1 0-18480 0</inkml:trace>
  <inkml:trace contextRef="#ctx0" brushRef="#br0" timeOffset="15954.13">25968 10980 6447 0,'2'2'576'0,"1"-2"-576"0,0 1 0 0,-2-1 0 0,1 2 1856 0,1-1 256 16,2 0 48-16,4 2 16 0,2 1 1344 0,-11-4 256 15,0 0 64-15,0 0 16 0,59 10-832 0,-44-10-160 16,-1-1-48-16,0-2 0 0,0 0-1408 0,0-1-272 16,0-2-64-16,-1 1-16 0,3-5-512 0,2 1-96 15,2 1-32-15,-1-2 0 0,-2 0-192 0,0-1-32 0,-3-2-16 0,-2-1 0 16,-4 0-16-16,-2 0 0 0,-2-5 0 0,-2 0 0 16,-4-3 32-16,-1 3 0 0,-2-3 0 0,-1 4 0 15,-2 3-64-15,-4-2 0 0,-1 2 0 16,-5 1 0-16,3 6 0 0,-2 1-128 0,0 4 192 0,1 4-64 15,1 4 0-15,0 3 0 0,1 3 0 0,3 5 0 16,1 4-128-16,3 2 0 0,1 4 0 0,4 2 128 16,-1 0-128-16,3-28 0 0,3 68 0 0,-3-68 0 0,12 64 0 0,-12-64 0 15,0 0 0-15,34 73 0 0,-34-73 192 0,0 0 64 16,51 47 16-16,-51-47 0 0,64 25-96 0,-64-25-32 16,87 19 0-16,-40-14 0 0,-2-2-432 0,-3-3-96 15,2-3 0-15,-7-2-16 16,-6-1-736-16,0 0-144 0</inkml:trace>
  <inkml:trace contextRef="#ctx0" brushRef="#br0" timeOffset="16457.82">27185 9890 26719 0,'-3'-2'2368'0,"1"1"-1888"0,-1 1-480 0,1 1 0 0,0 1 1728 0,-5-1 256 0,-6 3 64 0,-6 5 0 16,-2 5-160-16,-3 9-32 0,0 3 0 0,2 8 0 15,0 6-1184-15,1 5-240 0,4 7-48 0,3 2-16 16,3 0-16-16,2-1 0 16,2 5 0-16,6 2 0 0,2-4 16 0,4-2 0 0,-5-54 0 0,17 102 0 15,-17-102 208-15,26 90 64 0,-26-90 0 16,30 75 0-16,-30-75-288 0,30 59-48 0,-30-59-16 0,0 0 0 16,48 71-288-16,-48-71 0 0,0 0 0 0,49 48 0 31,-49-48-320-31,0 0-112 0,0 0-16 0,57 37-20448 0</inkml:trace>
  <inkml:trace contextRef="#ctx0" brushRef="#br0" timeOffset="17127.18">28242 10202 31327 0,'4'-13'1392'0,"-2"8"272"0,0-3-1328 0,1 3-336 0,-1-1 0 0,-1 3 0 0,0-1 1568 0,4-4 240 15,-1-2 48-15,0-3 16 0,0 0-592 0,-1 5-112 16,-3 2-16-16,-1 5-16 0,-3 4-560 0,-2 4-128 15,-1 7 0-15,-2 3-16 0,0 7-160 0,0 4-16 16,2 6-16-16,1 3 0 0,5 1-240 0,1 1 128 16,0-39-128-16,7 82 0 0,-7-82 0 0,17 84 0 15,-17-84 0-15,21 79 0 0,-21-79 0 0,20 66 0 16,-20-66 0-16,0 0 0 0,30 72 0 0,-30-72 0 0,0 0 0 0,0 0 0 16,0 0 0-16,0 0 0 0,36 58 0 0,-33-56 0 15,-3-4 0-15,0-1 0 0,-1-1 0 0,-2-2 144 16,-3 1 64-16,-1-4 16 0,-1-1 0 0,-4-1 0 15,1 0-16-15,-3-2 0 0,-2-1 0 0,-1 0 0 16,2 3-208-16,-3-2 144 0,-1 0-144 0,-2 3 128 16,1 0-128-16,-2 5 128 0,-2 0-128 0,1 5 128 15,2 3-128-15,-2 4 128 0,2 3-128 0,1 4 128 0,2 2-128 0,2 1 0 16,5 4 0-16,3 2 0 16,3-1 0-16,5-22 0 0,0 0 0 0,6 55-176 15,-6-55 32-15,0 0 0 0,0 0 0 0,52 60 0 16,-52-60 144-16,0 0-192 0,64 27 192 0,-64-27-192 0,51 8 192 0,-51-8-160 15,51 3 160-15,-27-5-160 0,-24 2-112 0,45-7-32 16,-25 3 0-16,-2-3 0 16,-3 1-720-16,1-2-160 0,-2-1-32 0,-1 1-17376 0</inkml:trace>
  <inkml:trace contextRef="#ctx0" brushRef="#br0" timeOffset="17475.41">28510 10612 17503 0,'-1'-5'1552'0,"0"1"-1232"0,1 1-320 0,0 2 0 0,-2 1 2768 0,1-2 496 0,-1 0 112 0,-2-1 16 16,0-1-48-16,-3 1 0 0,0 6 0 0,0 2 0 16,0 4-2080-16,0 5-432 0,1 1-64 0,2 4-32 15,1 2-416-15,3-21-96 0,0 42-16 0,0-42 0 16,0 0-208-16,17 62 128 0,-17-62-128 0,0 0 0 16,0 0 0-16,49 65 0 0,-49-65 0 0,0 0 0 0,0 0 0 0,57 27 0 15,-57-27 0-15,0 0 0 0,53 3 128 0,-34-6-128 16,1 0 0-16,-4-2 144 0,3-2-144 0,-4 0 128 15,-1-3-128-15,-1 0 128 0,0-1 0 0,-5-3 0 16,-1-1 0-16,-1-2 0 16,-2-1 208-16,-4 0 48 0,-2-3 0 0,-3-4 0 0,0 3 112 0,-2-2 16 15,-3-2 16-15,-2 0 0 0,0 2-160 0,-2 1-48 16,-2 3 0-16,0 5 0 0,1 2-32 0,-1 2-16 16,2 4 0-16,-1 2 0 0,1 1-272 0,-1 3 128 0,-1 4-128 15,1 1 0 1,3 3-352-16,-1 1-176 0,2 2-48 0,1 3 0 15,3 1-688-15,2 3-144 0,3 0-16 0,0 1-12448 0,2-18-2480 0</inkml:trace>
  <inkml:trace contextRef="#ctx0" brushRef="#br0" timeOffset="17823.54">28783 10846 22111 0,'11'-6'976'0,"-5"4"208"0,2-3-944 0,-1 3-240 16,-1-1 0-16,-2 0 0 0,3 0 2064 0,5-4 368 0,8-3 80 0,4-3 16 15,4-1 256-15,-1 0 48 0,-2 1 16 0,-2-1 0 16,-2 3-1696-16,-3-2-320 0,-1 1-80 0,-3 0-16 0,-1 0-240 16,-3-1-48-16,-2 0-16 0,-2 0 0 0,-3 1-96 0,-3-4-16 15,-2 2 0-15,-3-3 0 0,-2 4-64 16,-2 4-32-16,-2 0 0 0,-2 5 0 16,-1 1-224-16,-3 4 128 0,0 2-128 0,-3 4 0 0,1 2 0 0,0 1 0 15,1 2 0-15,1 4 0 0,0 2 0 0,1 2 0 16,4 1 0-16,0 2 0 15,5 1 0-15,2-2 0 0,1 2 0 0,4-24 0 0,0 0 0 0,7 60-128 0,-7-60 128 0,0 0 0 16,0 0 0-16,39 55 0 0,-39-55 0 16,0 0 0-16,0 0 0 0,69 30 128 0,-69-30-128 0,41 4 144 31,-25-3-144-31,-2 1 160 0,2-2-160 0,0-3 160 16,4 3-160-16,3-2 0 0,-1 1 0 0,0-2 0 31,-1 2-448-31,-1-1-128 0,-1 2-32 0,-3 0-20192 0</inkml:trace>
  <inkml:trace contextRef="#ctx0" brushRef="#br0" timeOffset="18409.09">29749 10524 18431 0,'-4'-3'1632'0,"1"0"-1312"0,2 2-320 0,-1 1 0 0,1 0 1232 0,0-1 176 16,-4-1 48-16,-2-1 0 0,-3 2 1616 0,-1-2 336 15,0 4 64-15,-1 1 16 0,0 4-1824 0,0-1-384 16,1 5-64-16,0 0 0 15,1 0-720-15,1 0-144 0,2 0-32 0,2 1 0 0,-1 2-192 0,0-1-128 16,2 4 160-16,3-3-160 0,-1-1 144 0,4 1-144 16,-2-13 128-16,0 0-128 0,0 0 0 0,0 0 128 15,46 54-128-15,-46-54 0 16,0 0 128-16,0 0-128 0,54 38 0 0,-54-38 128 0,0 0-128 0,0 0 0 16,55 48 0-16,-55-48 0 0,0 0 0 0,0 0 0 15,0 0 128-15,0 0-128 0,11 54 0 0,-20-46 0 0,-7 1 0 16,-5-1 128-16,-3-1-128 0,0-1 192 0,-2-1-192 0,1 0 192 15,0-1-64-15,1-1 0 0,1-2 0 0,2-1 0 16,2 0 128-16,4-1 32 0,4-2 0 0,1 0 0 16,4 0-288-16,2-2 0 0,1-1 0 0,3 0 0 15,3 2-208-15,4-2-160 0,3 1-16 0,2 0-19072 16</inkml:trace>
  <inkml:trace contextRef="#ctx0" brushRef="#br0" timeOffset="19012.9">30389 10650 10127 0,'-1'-6'896'0,"1"3"-704"0,0 0-192 0,0 2 0 0,0 0 4272 0,0 1 816 0,1 0 160 0,1 0 48 16,-1 0-2544-16,2 0-496 0,0 2-96 0,-1 1-32 15,3 4-720-15,-1 0-128 0,2 3-48 0,-1 0 0 16,-5-10-784-16,0 0-176 0,0 0-16 0,0 0-16 16,34 68-240-16,-34-68 144 0,0 0-144 0,0 0 128 15,0 0-128-15,28 57 0 16,-25-50 0-16,0 0 0 0,-3-2 0 0,1 0 0 0,4-1 0 0,-4-3 0 0,1 1 0 0,-2-2 0 16,-2 0 0-16,1-3 0 0,1-1 0 0,-3-2 0 15,1-1 0-15,0 0 0 0,-1-2 0 0,0 1 0 16,3-2 0-16,-3-1 0 0,2-1 272 0,-1-2-16 15,1-3-16-15,4 0 0 0,2 0 16 0,2-1 16 16,1-2 0-16,1 0 0 16,1 2-80-16,3 0-32 0,0 2 0 15,-1 2 0-15,3 3-160 0,-4 2 0 0,-1 2 0 0,1 3 0 16,0 3 0-16,1 1 0 0,-1 2 0 0,-11-2 0 16,0 0 0-16,0 0-144 0,0 0 144 0,48 51 0 15,-48-51-128-15,0 0 128 0,13 57 0 0,-13-57 0 16,0 0 0-16,0 63 0 0,0-63 0 0,-7 45 0 15,2-22 0-15,1-2 0 0,4-21 0 0,-5 37 0 16,3-23 0-16,1-1 0 0,1-2 0 0,3-4 0 16,-1 0-288-16,3-4 0 0,-1-1 0 0,3-4-19216 15</inkml:trace>
  <inkml:trace contextRef="#ctx0" brushRef="#br0" timeOffset="19345.54">30844 10583 11967 0,'0'-1'1072'0,"0"0"-864"16,0 1-208-16,-1 1 0 0,1 0 2176 0,-2 1 384 16,-1 1 64-16,1 1 32 0,-3 3 1552 0,0 3 304 15,-2 1 64-15,0 3 16 0,1 3-2736 0,2 2-560 16,4-19-96-16,-6 39-32 0,6-39-704 0,0 0-144 16,3 61-16-16,-3-61-16 0,0 0-288 0,0 0 160 15,34 58-160-15,-34-58 128 0,0 0-128 0,0 0 192 0,63 29-192 16,-63-29 192-16,38 5-32 0,-19-7 0 0,1-1 0 15,-2-2 0-15,0-2 64 0,1-2 16 0,-1-2 0 0,0-2 0 16,-1-1 112-16,-4-3 32 0,-2 2 0 0,-4-5 0 16,1 0 128-16,-6-3 16 0,0-1 16 0,-4 0 0 15,-2 2-96-15,-3-2 0 0,-3-2-16 0,-3 4 0 16,-1 1-240-16,-4 1-64 0,-3 3 0 0,0 4 0 16,-1 5-128-16,3 1 160 0,0 4-160 0,1 3 160 0,1 3-160 15,1 1-272-15,5 3 64 0,0 1 16 16,2 4-688-16,2 2-128 0,2 4-16 0,2 2-16 15,3-20-368-15,1 47-64 0</inkml:trace>
  <inkml:trace contextRef="#ctx0" brushRef="#br0" timeOffset="19709.75">31330 10158 30287 0,'-6'-38'656'0,"4"18"144"0,0 3 32 0,1 3 32 0,1 4-688 0,0 3-176 0,0 0 0 0,0-3 0 16,0-5 2272-16,0-4 416 0,0 1 96 0,0 4 16 15,-2 5-1472-15,2 7-304 0,-1 3-48 0,1 7-16 16,0 5-512-16,0-13-128 0,0 0 0 0,4 69-16 16,-4-69 96-16,9 70 32 0,-9-70 0 0,8 83 0 15,-8-83-80-15,7 86-16 16,-7-86 0-16,6 92 0 0,-6-92-64 0,4 82-16 0,-4-82 0 0,1 87 0 15,-1-87 64-15,6 78 0 0,-6-78 0 0,6 62 0 0,-6-62-128 16,0 0-32-16,7 78 0 0,-7-78 0 0,0 0-160 0,0 0 0 16,11 65 144-16,-7-55-144 0,2-2 0 0,0-2 0 15,1 0 0-15,3-2 0 0,-1-3 0 0,4-1 0 16,1-1 0-16,2-2 0 0,2 0-256 0,1-2 0 16,-1-1-16-16,2-1 0 15,-2-2-464-15,0 0-96 0,-1-1 0 0,-1-2-16 16,-1 1-208-16,-2 0-32 0,-3-1-16 0,-1-2-18416 0</inkml:trace>
  <inkml:trace contextRef="#ctx0" brushRef="#br0" timeOffset="19900.2">31120 10405 31327 0,'-9'-7'1392'0,"6"4"272"0,2 2-1328 0,1 0-336 0,1 1 0 0,1 0 0 16,0 0 560-16,6-2 32 0,3 2 16 0,6 0 0 15,5 0 1392-15,2-1 288 0,5-2 48 0,0 0 16 16,2 0-1488-16,0-1-288 0,-1 1-64 0,-2-1-16 16,2 1-368-16,-3-1-128 0,-2 1 0 0,-2 0 0 15,-3 0-320-15,-5 2-144 0</inkml:trace>
  <inkml:trace contextRef="#ctx0" brushRef="#br0" timeOffset="20163.25">31579 9784 41471 0,'10'1'1840'0,"-3"2"368"15,1 1-1760-15,1 0-448 0,-1 1 0 0,-1-1 0 0,3 2 192 0,-10-6-64 0,0 0 0 0,82 58 0 16,-82-58 656-16,86 69 128 0,-38-25 32 0,0 5 0 15,-1 3-368-15,-5 3-64 0,-42-55 0 0,69 109-16 16,-69-109-288-16,47 100-48 0,-47-100-16 0,24 88 0 16,-24-88-144-16,13 71 128 0,-13-71-128 0,1 60 128 15,-1-60-128-15,-6 54 0 0,6-54 144 0,-12 47-144 16,0-25-336-16,0 0-144 16</inkml:trace>
  <inkml:trace contextRef="#ctx0" brushRef="#br0" timeOffset="29293.59">7187 7723 911 0,'-2'-8'0'0,"1"3"0"0,1 1 0 0,-2 1 0 16,2 1 400-16,0 2 0 0,-1-1 0 0,-1 0 0 15,1-1 848-15,-3 1 160 0,0-1 48 0,-2 2 0 16,2 3 208-16,-2 1 64 0,0 3 0 0,2 0 0 16,0 2-176-16,0 2-16 0,-1 2-16 0,0 1 0 0,1 2-320 0,-2 2-64 15,2 0-16-15,1 2 0 16,0 0-160-16,0 3-48 0,2 2 0 0,-1 0 0 16,2 2-176-16,0 0-32 0,0 3-16 0,0-1 0 0,2 0-112 0,-1-3 0 15,2 3-16-15,0-1 0 0,-2 3-80 0,2 2-16 16,0 0 0-16,0 0 0 0,1-2 16 0,-1 0 0 15,0 2 0-15,2 2 0 0,0 3-160 0,0 0-48 16,1-4 0-16,-2-3 0 0,0-3-96 0,1-2-32 0,-3-5 0 0,1-1 0 16,-1-3 16-16,-2-3 0 15,-2-1 0-15,2-2 0 0,-1 0 224 0,-1-2 32 0,1-1 16 0,0-1 0 16,-1-1-16-16,1 0 0 0,1-1 0 0,-2-1 0 16,1-1-192-16,1 0-32 0,0-1-16 0,0-1 0 15,0 0-176-15,1 1 128 0,1-2-128 0,1-2 128 16,1 1-128-16,0 0 0 0,3-2 0 0,0-2 0 15,2 1 0-15,3-1 128 0,2-1-128 0,3-1 0 32,3 0 0-32,0 0 0 0,0 0 128 0,1 1-128 15,-21 6 0-15,45-10 0 0,-45 10 0 0,0 0 0 16,74-7 0-16,-74 7 0 0,0 0 0 0,70-3 0 16,-70 3 0-16,0 0 0 0,71 3 0 0,-71-3 0 0,0 0 0 0,72 3 0 31,-72-3 0-31,0 0 0 0,78 1 0 0,-78-1 0 0,0 0 0 0,83 3 0 0,-83-3 0 0,62 6 0 15,-62-6 0-15,66 7 0 0,-66-7 0 0,67 10 0 16,-67-10 0-16,68 14 0 0,-68-14 0 0,0 0 0 16,96 15 0-16,-96-15 0 0,0 0 0 0,92 13 0 15,-92-13 0-15,66 9 0 0,-66-9 0 0,65 8 0 0,-65-8 0 0,71 10 0 16,-71-10 0-16,69 10 0 0,-69-10 0 0,79 13 0 16,-79-13 0-16,79 8 0 0,-79-8 0 0,90 4 0 15,-90-4 0-15,95-3 0 0,-95 3 0 0,95-4 0 16,-95 4 0-16,108-7 0 0,-47 4-144 0,0 1 144 15,-3-1 0-15,1-3 0 0,2 0-128 0,3-2 128 16,-4 1 0-16,4-2-128 0,1 5 128 0,3-3 0 16,4 3 0-16,0-3 0 0,-3 1 0 0,-3 0 0 15,-2-1 0-15,-1 2-128 0,1 1 128 0,1 1 0 16,0 1 0-16,-3 2 0 0,0-1 0 0,-4-1 0 0,0 1 0 0,-58 1 0 16,112-3 0-16,-112 3 0 0,111-3 128 0,-111 3-128 15,109 3 0-15,-109-3 0 0,106 6 128 0,-106-6-128 16,93 3 0-16,-93-3 0 0,88 3 128 0,-88-3-128 15,90 1 0-15,-90-1 0 0,92 4 0 0,-92-4 128 16,95 7-128-16,-95-7 0 0,96 7 0 0,-96-7 0 16,86 5 0-16,-86-5 0 0,79-2 0 0,-79 2 0 15,78-3 0-15,-78 3 0 0,80-1 0 0,-80 1 0 16,79 1 0-16,-79-1 0 0,74 5 0 0,-74-5 0 0,72 5 0 16,-72-5 0-16,68 7 0 0,-68-7 0 0,62 3 0 0,-62-3 0 15,0 0 128-15,82 0-128 0,-82 0 0 0,55-4 144 16,-55 4-144-16,0 0 0 0,72-4 0 0,-72 4 128 15,0 0-128-15,76-3 0 0,-76 3 0 0,0 0 0 16,77-2 0-16,-77 2 0 16,0 0 0-16,79 2 0 0,-79-2 0 0,0 0 0 0,70-2 0 0,-70 2 0 15,0 0 0-15,62-2 0 0,-62 2 0 0,0 0 0 16,0 0 0-16,56-9 0 0,-47 5 0 0,1 0 0 16,-1-1 208-16,1 1-32 0,-2-2-16 0,1 2 0 15,-1-1 48-15,-1-1 16 0,3-1 0 0,-1 0 0 0,0-2-224 0,0 1 176 16,-1-1-176-16,-1 1 160 0,-1-1-160 0,1 2 0 15,0 0 0-15,2 0 128 0,-4 0-128 0,1-1 0 16,0-1 0-16,-1 1 128 0,1-1-128 0,0-1 0 16,-1 0 0-16,1 1 0 0,-2-3 144 0,0 0-144 15,2-3 160-15,0 1-160 0,1-1 192 0,0 1-64 16,0 0-128-16,0-2 192 0,1 0-64 0,1-2 0 16,1-5-128-16,1 1 192 0,0-2 704 0,2-2 144 15,-2 2 32-15,-1 2 0 16,-1 1-1600-16,-2 2-320 0,-3 1-64 0,2 1-16 0,-2 1 928 0,0 1 0 0,-1-1 160 0,0-1-16 15,0 2 16-15,-1-4 0 0,1 1 0 0,-1-2 0 16,-1 1 0-16,-1-1 0 0,0 0 0 0,0-3 0 16,0 1 16-16,0-4 0 0,-1 2 0 0,1-3 0 15,0-2-16-15,-2-4 0 0,1-5 0 0,-3-1 0 16,-1-1-160-16,0 2 192 0,-2 0-192 16,0 0 192-16,-2 1-64 0,-1 3 0 0,-1 0 0 0,0 3 0 15,-1 3 32-15,1 2 0 0,0 5 0 0,-1 0 0 16,0 1 48-16,-7-1 16 0,-2-2 0 0,-1 1 0 0,2 3 32 0,-4 1 0 15,-2-2 0-15,-3 0 0 0,0 5-48 0,-4-1 0 16,-10-2 0-16,-9 0 0 0,-5 1-64 0,-5 0-16 16,-4 1 0-16,-9 2 0 0,-10 4-128 0,-8 2 0 15,-5 1 0-15,-5 0 128 0,2 0-128 0,-11 2 0 16,-14 7 0-16,-5-2 128 0,2 1-128 0,-6 1 128 16,-6 2-128-16,-2-1 128 0,6 1 0 0,0-1 0 31,3-1 0-31,-9 0 0 0,-5-2 0 0,-5 0-128 15,6-2 192-15,-10 0-64 0,-14-1-128 0,-4 1 0 0,1 2 0 16,5-1 0-16,5-2 0 0,-5 2 0 0,-4 4 0 0,-1-2 0 16,-1-2 0-16,3-1-144 0,5 4 144 0,1 0-208 31,3 1-240-31,1-1-32 0,2-4-16 0,0 1 0 16,1 1-352-16,2-3-80 0,9-4-16 0,1 1 0 15,0 1-368-15,0 0-80 0,0 4-16 0,-4 5-18352 0</inkml:trace>
  <inkml:trace contextRef="#ctx1" brushRef="#br0">9924 14673 0,'0'0'0,"0"0"15,0 0 1</inkml:trace>
  <inkml:trace contextRef="#ctx0" brushRef="#br0" timeOffset="123620.7">7969 14350 3679 0,'-1'-3'320'0,"-1"2"-320"0,1 1 0 0,-1 0 0 0,2 1 1008 0,-1-1 128 0,-2 0 16 0,-2 1 16 16,-2 4 368-16,-1 0 80 15,3 4 16-15,-2-1 0 0,3 2-656 0,-1 0-128 0,4 0-16 0,-2-2-16 32,3 2-272-32,1-1-48 0,1-1-16 0,-1-1 0 15,2-1 64-15,0 0 16 0,1-2 0 0,-1-1 0 0,1-2 16 0,0-1 16 0,1 0 0 0,-2-3 0 16,1 0 192-16,1-1 48 15,0-2 0-15,-1 1 0 0,0-2 160 0,-1-2 32 16,-2 1 16-16,-1-1 0 0,0 1-176 0,-2-1-32 16,-1-1-16-16,-2 2 0 0,1-2-48 0,-3 0-16 0,2 0 0 0,-1 3 0 15,-1 0-304-15,0 3-48 0,0 0-16 0,0 1 0 16,1 2-144-16,0-1-48 0,1 2 0 0,-2 3 0 0,1 0 0 0,0 2 0 16,1 4 0-16,-2 1 0 15,2 0-192-15,1 1 128 0,1 2-128 0,2 1 0 0,-1 0 0 0,4-1 0 31,1-2 0-31,1 0 0 0,4-1 0 0,4 0 0 16,0-1-176-16,4-1 176 16,1 2-1360-16,3-2-160 0,-20-8-16 0,0 0-13584 0</inkml:trace>
  <inkml:trace contextRef="#ctx0" brushRef="#br0" timeOffset="124588.21">9173 15313 6575 0,'-2'2'576'0,"1"-1"-448"0,1-1-128 0,0 0 128 0,0 0-128 0,-2 0 144 15,1 0-144-15,0 2 0 0</inkml:trace>
  <inkml:trace contextRef="#ctx0" brushRef="#br0" timeOffset="135785.84">11700 16258 3679 0,'0'0'320'0,"0"0"-320"0,1 2 0 0,1-2 0 0,-2 0 976 0,0 0 128 0,1 1 32 0,-1 1 0 16,2-1 640-16,-1 2 128 0,0 0 16 0,1 1 16 15,-1 0-528-15,1 0-96 0,-1 1-32 0,0-1 0 16,1 0-96-16,-2-2-32 0,-2-1 0 0,2-1 0 16,0 0 144-16,-1 0 32 0,1 0 0 0,0 0 0 15,0 0-160-15,-1-1-16 0,1 1-16 0,0 0 0 16,0 0-448-16,0 0-96 0,-2 0-16 0,2 0 0 15,0 0-304-15,-1-2-64 0,1 1-16 0,-2-2 0 16,1 1-16-16,0 0-16 0,-2-1 0 0,0 1 0 0,0 0 112 0,0 0 32 16,-1 2 0-16,0 0 0 0,0 2 32 0,-2 0 16 15,2 3 0-15,-3 2 0 0,1-2-48 0,0 4-16 16,1 1 0-16,-1 0 0 0,2 0-128 0,0 1-32 16,2-1 0-16,1-2 0 0,1 1-128 0,3-4 0 15,-1 0 0-15,1-4 0 0,1 0 0 0,-1-2 0 0,1 0-144 0,-1-2 144 16,2-2 0-16,-1-2 128 0,0 0-128 0,-1-1 192 15,0-2 80-15,0 0 16 16,-1-3 0-16,0 2 0 0,-1-2-48 0,-1 2-16 16,-1-2 0-16,-1 3 0 0,0-1-32 0,-1 3-16 0,-2-2 0 15,1 3 0-15,0 2-48 0,-2 3 0 0,1 0 0 0,-1 2 0 16,0 3 0-16,-1 1-128 0,2 3 192 0,-2-1-64 16,2 1-128-16,0 2 128 0,-1 0-128 0,3 1 128 15,0 2-128-15,2-1 0 0,1 2 0 0,0-3 0 16,0-1 0-16,1 0 0 0,1-2 0 0,1-3 0 15,-2 0 0-15,2-2-144 0,0-2 144 0,0-2 0 0,-1 0 0 0,1-3 0 16,0-2 0-16,0 0 0 0,0 0 0 16,-1-1 0-16,1-1 0 0,-1 1 0 15,-2 1 160-15,0-2-160 0,0 2 160 0,-3 2-160 0,1-1 128 0,0 2-128 16,-1-1 0-16,-1 4 0 0,-2 0 0 0,-1 2 128 16,-2 2-128-16,1 4 0 0,-2 0 0 0,2 3 176 15,-4 4-176-15,4 0 160 0,1 2-160 0,0 1 0 16,2 0 0-16,3-1 128 0,2 0-128 0,1-2 0 15,2 0 0-15,1-2 0 0,2-4 0 0,-1-1-176 16,2-3 176-16,0-2-192 0,1-2 64 0,0-4 0 0,1-2 0 0,-2-3 0 16,1 1 128-16,-1-2-160 0,0-1 160 0,-1 1-160 15,-2 0-80-15,0 0-16 0,-2 3 0 0,-1 1 0 32,-2 1-912-32,-2 2-192 0,-3 1-48 0,1 1-15872 0</inkml:trace>
  <inkml:trace contextRef="#ctx1" brushRef="#br0" timeOffset="91788.61">13460 13790 0</inkml:trace>
  <inkml:trace contextRef="#ctx0" brushRef="#br0" timeOffset="174072.7">6557 9601 5471 0,'-2'0'0'0,"1"0"224"0,-1 0-64 0,2-1 16 0,0 1-176 0,0-1 0 0,0 1 0 0,0-2 0 0,-1 1 1776 0,-1-1 320 16,1 2 64-16,0-1 16 0,-1 1 352 0,-1 0 80 16,2 0 16-16,-2 1 0 0,0 2-544 0,0 0-96 15,2 0-32-15,0 1 0 0,-1-1-496 0,1 1-112 16,-2-1 0-16,2 0-16 0,-1 1-288 0,1 2-48 15,1-1-16-15,-2 2 0 0,2 1-288 0,0-1-64 0,0 0-16 0,0 3 0 16,0-1-240-16,0 1-48 0,0 0-16 0,0 2 0 16,2-1-80-16,-1 2-16 0,2-1 0 0,-2 1 0 15,2 0-16-15,0 1-16 0,0-1 0 0,1-1 0 16,-1 1-48-16,1 1-128 0,-1 0 192 0,1 2-64 16,1 2-128-16,-3 2 128 0,3 4-128 0,-1 1 128 15,0-1-128-15,0-1 0 0,1 0 0 0,-1-1 128 0,0 1-128 0,2 1 0 31,-1 0 0-31,1-2 0 0,0 1 128 0,-1-2-128 0,1-2 128 0,0-2-128 0,1-1 160 0,-2 3-160 16,2-2 192-16,-1-2-192 0,0 4 192 0,-1-4-192 16,1 2 192-16,0 0-192 0,-1 2 176 0,1-1-176 15,0 0 160-15,-1-1-160 0,1-1 160 0,-1 1-160 16,1 1 160-16,1-1-160 0,-1 0 144 0,0 0-144 16,-1 0 128-16,2-2-128 0,-1 2 0 0,0-1 0 15,1 2 128-15,-2-2-128 0,2 1 0 0,0 0 0 16,0 1 0-16,0 0 128 0,-1 1-128 0,1-2 128 0,-1 3-128 15,1-1 128-15,0 1-128 0,0 0 160 0,0-2-160 0,-1 1 160 16,1-1-160-16,0 0 0 0,-1 1 144 0,-1-2-144 16,4 0 0-16,-4-2 128 0,2 4-128 0,0-3 0 15,-2 0 128-15,2 1-128 0,0 0 160 0,0 0-160 16,0-2 160-16,0 2-160 0,1 5 160 0,1-1-160 16,-1-1 144-16,1-1-144 0,-2 1 128 0,1 1-128 15,1 0 0-15,-1 3 128 0,4 2-128 0,-2-2 0 16,-1 1 0-16,3-2 0 0,0 1 128 0,1-3-128 15,1 2 0-15,0-2 0 0,1-1 0 0,-3-3 0 0,1-2 0 32,0 2 0-32,1 2 0 0,0-1 0 0,-1 0 0 0,1 2 0 15,1 1 128-15,-1 0-128 0,2 2 0 0,0 1 0 16,0 1 0-16,3 2 0 0,1 0 0 0,-1 0 128 16,3 0-128-16,-3 0 0 0,3 1 0 0,-3-1 0 15,3-2 128-15,-3 1-128 0,1 1 0 0,0-1 0 16,0 3 0-16,-2-3 0 0,-1 0 0 0,-2-1 0 15,1 1 0-15,-2-4 0 0,-1 0 0 0,2 2 0 16,4 2 0-16,2 1 0 0,0 0 0 0,0-1 0 16,1-1 0-16,-3-2 0 0,3-1 0 0,-1 1 0 0,1-1 0 0,1 2 0 15,2 2 0-15,1-1 0 0,-1 1 0 0,2 1 0 16,-2-2 0-16,-1 2 0 0,0-2 0 0,-2 2 0 16,-1-3 0-16,-1 0 0 0,-1 0 0 0,1 3 0 15,0-2 0-15,0 2 0 0,0 1 0 0,-2-2 0 16,2-4 0-16,-1 1 0 0,4 1 0 0,0 0 0 15,-1 0 0-15,1 0 0 0,2 0 0 0,-1 2 0 16,3-1 0-16,-1 0 0 0,-2-1 0 0,1 1 0 16,0-1 0-16,-1-2 0 0,-1-1 0 0,0 2 0 15,2 4 0-15,-1-3 0 0,-1 1 0 0,-1-2 0 0,-1 1 0 16,1 0 0-16,-4 1 0 0,0-1 0 0,-1-4 0 0,0-2 0 16,3 5 0-16,1 0 0 0,2-1 0 0,1 4 0 15,0-1 0-15,1 1 0 0,1 0 0 0,-1 1 0 16,1-3 0-16,-1-1 0 0,0-1 0 0,-25-22 0 15,53 43 0-15,-53-43 0 0,51 44 0 0,-51-44 0 16,50 45 0-16,-26-23 0 0,0 1 0 0,-1 1 0 16,0 0 0-16,-2 0 0 0,0-1 0 0,0-1 0 15,2 2 0-15,-1-1 0 0,1 0 0 0,0-2 0 0,-1 0 0 16,4 3 0-16,2 1 0 0,4 4 0 16,1-3 0-16,-33-26 0 0,65 50 0 0,-65-50 0 0,63 45 0 0,-63-45 0 15,61 45 0-15,-61-45 0 0,60 44 0 0,-60-44 0 16,52 43 0-16,-52-43 0 0,52 40 0 0,-52-40 0 15,50 36 0-15,-50-36 0 0,55 38 0 0,-55-38 0 16,65 44 0-16,-65-44 0 0,69 46 0 0,-69-46 0 16,69 50 0-16,-69-50 0 0,68 52 0 0,-68-52 0 15,69 52 0-15,-69-52 0 0,62 51 0 0,-62-51 0 16,62 47 0-16,-62-47 0 0,64 41 0 0,-64-41 0 16,55 34 0-16,-55-34 0 0,68 36 0 0,-68-36 0 0,80 44 0 15,-80-44 0-15,82 43 0 0,-82-43 0 0,78 42 0 0,-78-42 0 16,71 42 0-16,-71-42 0 0,66 41 0 0,-66-41 0 15,72 43 0-15,-72-43 0 0,76 39 0 0,-76-39 0 16,84 34 0-16,-84-34 0 0,89 33 0 0,-89-33 0 16,93 31 0-16,-93-31 0 0,86 32-128 0,-86-32 128 15,82 30 0-15,-82-30 0 0,83 27 0 0,-83-27 0 16,82 28 0-16,-82-28 0 0,96 34 0 0,-96-34 0 16,105 38 0-16,-105-38 0 0,100 37 0 0,-100-37 0 15,92 35 0-15,-92-35 0 0,96 38 0 0,-96-38 0 16,105 37 0-16,-105-37 0 0,115 35 0 0,-115-35 0 15,126 37 0-15,-126-37 0 0,119 37 0 0,-119-37 0 0,123 35 0 0,-58-19 0 16,4-2 0-16,6-2 0 0,1 1 0 0,-2-3 0 16,-5 3 0-16,1-3 0 0,4 0 0 0,2-1 0 15,3 3 0-15,0-1 0 0,2 2 0 0,-8-1 0 16,-73-12-128-16,137 23 128 0,-60-10 0 0,3-2 0 16,5 2 0-16,0 1 0 0,1-1 0 0,-4-2 0 15,-5-1 0-15,4 0 0 0,7-2 0 0,3-1 0 16,5 2 0-16,-4-2 0 0,-7 0 0 0,1-3 0 15,-1 0 0-15,8-1 0 0,9 0 0 0,-7 0 0 0,-8-2 0 0,-2-1 0 16,-3 0 0-16,10-1 0 0,11 1 144 0,-3-2-144 16,-7 1 160-16,-2-2-160 0,-8 0 128 0,12-1-128 15,13 0 0-15,-3 0 144 0,-10 1-144 0,-6-1 128 32,-2-2-128-32,6 2 128 0,5 1-128 0,-5 1 160 0,-7 1-160 0,-1-2 160 15,0 0-160-15,0 2 160 0,1 0-160 0,-1 1 160 0,-3 0-160 0,-10-2 0 16,-72 2 144-16,124-4-144 0,-124 4 128 0,114-7-128 15,-114 7 160-15,115-6-160 0,-115 6 192 0,106-4-48 16,-106 4-16-16,82-1 0 0,-82 1 0 0,0 0-128 0,79-9 192 0,-79 9-64 16,0 0-128-16,0 0 128 15,0 0-128-15,0 0 128 0,59-23-128 0,-56 19 0 0,-3 1 0 0,0-2 0 47,-2-1-256-47,0-1-128 0,-3 0-16 0,1 0-16 0,0 1-784 0,0 1-144 0</inkml:trace>
  <inkml:trace contextRef="#ctx0" brushRef="#br0" timeOffset="180760.25">12464 15421 6447 0,'-5'2'576'0,"-1"1"-576"0,3-1 0 0,2-2 0 0,-1 1 640 0,-1 1 32 16,-1 0 0-16,-4 3 0 0,-2 0 32 0,-2 2 0 16,4-1 0-16,0 0 0 0,3-1-464 0,1-1-96 15,3-1-16-15,-1-1 0 0,2 1-128 0,2-1 192 16,-1 0-192-16,0-1 192 0,1 2 32 0,1-2 16 0,0 2 0 0,-1 0 0 16,1 0 224-16,1-2 48 0,2 2 16 0,3-1 0 15,0-2 32-15,-9 0 0 0,0 0 0 0,46-10 0 16,-25 0-32-16,4-6 0 0,8-4 0 15,3-6 0-15,7-7 176 0,5-5 16 0,0-2 16 0,6-6 0 16,6-5-160-16,7-6-48 0,2-5 0 0,6-3 0 16,3 0-256-16,3-4-48 0,7-4-16 0,-6 5 0 0,-11 8-208 0,11-9 0 15,11-8 0-15,6-4 0 0,1 3 176 0,0-1-176 16,-1 0 192-16,-3 0-192 0,-5 4 368 0,12-5-48 16,13-5 0-16,4-1 0 0,-3-1 416 0,0 3 80 15,0-1 16-15,1 0 0 16,-1 3-144-16,0 0-32 0,0-1 0 0,-1 2 0 0,-3 5-32 0,-5 3-16 15,-7 3 0-15,14-9 0 0,13-5-96 0,4-7-32 16,-5 2 0-16,-6 6 0 0,-15 8 48 0,9-4 16 0,5-2 0 16,3-1 0-16,0 3-64 0,-5 3-16 0,-3 4 0 0,-9 7 0 15,-16 10-176-15,0 0-32 0,2 0-16 0,-4 2 0 16,-3 8-16-16,-9 3 0 0,-6 4 0 0,-6 1 0 16,-6 4-80-16,-7 4-16 0,-7 6 0 0,-8 2 0 15,-2 3-128-15,-3 2 128 0,-4 3-128 0,-7 2 128 16,-3 4-128-16,-6 0 0 0,-1 3 0 0,-4 1 0 15,-3 0 0-15,-5 2-272 0,1 1 32 0,-4 0 16 32,1 0-672-32,-1 0-128 0,-4 1-16 0,1 0-16 0,-1 2-1568 0,1 0-320 0</inkml:trace>
  <inkml:trace contextRef="#ctx0" brushRef="#br0" timeOffset="181089.42">17620 11579 22111 0,'-10'-15'1968'0,"5"5"-1584"0,3 6-384 0,2-1 0 16,3 3-272-16,1-1-144 0,3-1-32 0,8-2 0 0,11-4 448 0,14-4 0 0,12-3 0 0,9-1 0 16,3-2 0-16,2 0 224 15,2-1-32-15,0 0 0 0,-2-1-192 0,0 0 144 0,-1-2-144 0,-1 1 128 16,0 2-128-16,-8 0 0 0,-4 4 144 15,-5 3-144-15,-5 0 256 0,-2 2-32 0,-3 4 0 0,-6 2 0 16,-5 3 704-16,-6 5 144 0,-4 2 16 0,-16-4 16 16,0 0 544-16,0 0 96 0,25 64 32 0,-29-36 0 15,-4 6-128-15,-9 7-32 0,-5 4 0 0,-7 6 0 16,-5 2-656-16,-6 1-128 0,-5 3-16 0,-3-4-16 31,0-5-432-31,-4 2-96 0,-5 1-16 0,4-2 0 0,4-1-80 0,9-4-32 16,3-2 0-16,7 1 0 0,5-2-400 0,4 0-96 15,5 0-16-15,0 0-18336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5T18:21:47.9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5T18:21:49.950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8564 14033 0,'0'0'0,"0"0"16,0 0-16,0 0 15,0 0-15,0 0 16,0 0-16,0 0 31</inkml:trace>
  <inkml:trace contextRef="#ctx1" brushRef="#br0">4080 7600 13823 0,'-1'-5'1216'0,"-2"3"-960"0,1 0-256 0,1 1 0 0,0-1 1184 0,-2 1 192 0,-1-3 32 0,-3-3 16 0,-2-3 1088 0,-1 1 224 15,3 2 32-15,0 3 16 0,3 3-464 0,1 2-80 16,2 3-32-16,1 3 0 0,1 3-1392 0,0 6-288 16,2 2-48-16,1 3-16 0,-4-21-176 0,13 57-32 15,-13-57-16-15,14 65 0 0,-14-65-112 0,17 84 0 16,-8-34-128-16,-2 2 192 16,0 0-192-16,-1-2 0 15,1-2 0-15,-3-4 0 0,0-5 0 0,-1-1 0 0,0-1 0 0,0-3 0 16,-1-6 0-16,1 2 0 0,0-2 0 0,0-1 0 15,0-1 0-15,-1-4 0 0,3-1 0 0,-2-1 0 16,-1 0 192-16,3-3-48 0,0 0-16 0,1-3 0 16,0 0 64-16,-1-1 16 0,1-2 0 0,-2-1 0 15,2-2-32-15,-2-2-16 0,0 0 0 0,-1-3 0 16,1-1 0-16,-1 0 0 0,1-1 0 0,-1-1 0 16,1 0 0-16,-1 0 0 0,1-1 0 0,1-1 0 15,-1 1-32-15,2 0-128 0,-2-1 192 0,1 1-64 0,3 1-128 16,-1-2 0-16,1 1 144 0,1 1-144 0,-1-1 0 0,3-1 0 15,1 1 0-15,-1-2 0 0,2 1 0 0,-1 0 0 16,1 0 0-16,1-1 0 0,2 1 0 0,-2-3 0 16,1 2 0-16,1 1 0 0,2-1 0 0,1 0 0 15,-1-1 0-15,0 0 0 0,1-1 0 0,2 0 0 16,0-1 0-16,2 2 0 0,-1-2 0 0,2 2 0 16,-1-2 0-16,1 1 128 0,-3 0-128 0,3 2 0 0,0 1 0 0,2-1 0 15,-4 1 0-15,4 0 0 16,-1 0 0-16,2 1 0 0,-2-1 0 0,2 1 0 15,3-2 0-15,-2 2 0 0,2-1 0 0,-1-1 0 0,1 1 0 16,1-1 0-16,2 1 0 0,1 0 0 0,0-3 0 16,-1 3 0-16,1-1 0 0,0-2 0 0,0 3 0 0,1-3-128 15,1 1 128-15,-2 0 0 0,0-2-144 0,2 2 144 16,2-2 0-16,-1 2 0 0,0 0 0 0,0 0 0 16,-3 2 0-16,-2-1 0 0,3 3 0 15,1-1 0-15,-36 1 0 0,70 1 0 0,-32-1 0 0,-38 0 0 16,71 3-144-16,-71-3 144 0,68 3 0 0,-68-3 0 0,69 3-144 0,-69-3 144 31,68 1 0-31,-68-1-144 0,62 2 144 0,-62-2 0 0,61 0 0 0,-61 0-128 0,56 3 128 0,-56-3 0 16,54 2 0-16,-54-2 0 0,51 3 0 0,-26-3 0 15,-25 0 0-15,58 2 0 0,-58-2 0 0,57 4 0 16,-57-4 0-16,60 4 0 0,-60-4 0 0,57 4 0 16,-57-4 0-16,59 3 0 0,-59-3 0 0,61 3 0 15,-61-3 0-15,61 3-128 0,-61-3 128 0,58 3 0 16,-58-3 0-16,52 2 0 0,-52-2 0 0,0 0 0 15,68 9 0-15,-68-9 0 16,0 0 0-16,73 11 0 0,-73-11 0 0,0 0 0 0,65 9 0 0,-65-9 0 0,0 0 0 0,64 11 0 16,-64-11 0-1,0 0 0-15,58 8 0 0,-58-8 0 0,0 0 0 0,53 8 0 0,-36-7 0 0,-1 2 0 16,-1-2 0-16,2 1 0 0,-17-2 0 0,0 0 0 16,0 0 0-16,62 8 0 0,-45-6 0 0,-1-1 0 15,-1 2 0-15,1-2 0 0,-16-1 0 0,0 0 0 16,52 6 0-16,-35-5 0 0,2 1 0 0,-19-2 0 15,0 0 0-15,55 5 0 16,-55-5 0-16,0 0 0 0,52 3 0 0,-35-1 0 0,1-2 0 0,-2-2 0 16,-1 2 0-16,1-1 0 0,-2 1 0 0,-1-3 0 15,-2 1 0-15,-2 0 0 16,-1 0 0-16,-1-1 0 0,-1 2 160 0,-2-3-32 0,-1 1-128 0,0-1 192 0,-2-1 32 0,0 3 0 16,-1-3 0-16,0 1 0 15,-1-2-16-15,1 1 0 0,-1-2 0 0,-1-2 0 16,1 1-80-16,1-2 0 0,-2-1-128 0,1-1 192 0,0 2-192 15,1-1 144-15,0-4-144 0,-2-2 128 0,4 0-128 16,-2 0 192-16,0 0-192 0,1-2 192 16,-1-2-64-16,1-4 0 0,1 1 0 0,-2 0 0 15,1 0 64-15,1 1 0 0,-1-1 0 0,-1 0 0 16,1 0 32-16,1 0 16 0,-2 0 0 0,0 0 0 16,0-1-16-16,0 1 0 0,0-2 0 0,0 4 0 0,0 0-96 0,0 1 0 15,1-1-128-15,-1 0 192 0,2 3-192 0,-2-4 0 16,0 0 0-16,1-2 0 15,-1 0 0-15,1 1 0 0,1-2 0 0,-2 1 0 0,1-2 0 0,1 1 0 16,-1 2 0-16,1 2 0 0,-1-1 0 16,-1 1 0-16,1 2 0 0,-2 1 0 0,1 2 0 0,-1 1 128 0,-1 1-128 0,1 1 0 15,-1-1 0-15,1 2 0 16,-2 3 0-16,2 0 0 0,-2 2 0 16,0-1 0-16,-1 1 0 0,1 1 0 0,-1 0 0 0,-1 1 0 15,3 2 0-15,-3 0 0 0,1 1 0 0,-1 1 0 16,-1-1 0-16,-3 1 0 0,2 0 0 0,0 1 0 15,0-1 0-15,-3 1 0 0,0 1-144 0,-2-3 144 16,-1 2 0-16,-1-1-144 0,0 1 144 0,-3 0 0 16,0-1 0-16,-2 1 0 0,3-1 0 0,-3 1 0 15,1-1 0-15,-3 2-128 0,1 0 128 0,-1 2 0 0,-2-2 0 16,-1 1-128-16,-1 1 128 0,-1-1 0 0,1 2-144 16,-1-2 144-16,1 2-128 0,-3 0 128 0,-3 0-160 0,-1 0 160 15,0-1-160-15,-3 1 160 0,-2-1-160 16,2 1 160-16,4-1-192 0,-5 0 48 0,-3 1 16 0,-4-2 0 15,1 0-16-15,1 1 0 0,4-2 0 0,-1 0 0 16,0 1 144-16,0 1-160 0,4-2 160 0,1 1-160 16,1-1 160-16,-1 2 0 0,0-1 0 0,-1 0 0 15,0 1 0-15,0 1 0 0,0-2 0 0,0-1 0 16,2 1 0-16,2 1-160 0,2-1 160 0,-1 1 0 0,3-1-192 16,-3 0 64-16,1 1 128 0,0 1-208 0,-2 0 64 0,0-1 16 15,2 3 0-15,-1-1 0 0,-3 0 128 0,0-1-208 16,1 0 80-16,-2 0 128 0,1-2-128 15,-3 0 128-15,-2 1 0 0,2-1 0 0,1 1 0 0,-2-2 0 16,-3 2 0-16,-2 0 0 0,1 2 0 0,-1 2 0 16,0-1 0-16,0 2 0 15,-1 1 0-15,0-3 0 0,1 2 0 0,0-1 0 16,0 0 0-16,1-1 0 0,2-1 0 0,0 1 0 0,4-3-144 0,0 1 144 16,0 0 0-16,2-1 0 0,2-1-128 0,-1-1 128 15,1 1 0-15,1-1 0 0,0 2 0 0,0-1 0 0,-2-1 0 0,-1-1 0 16,0-1 0-16,-2 1-128 0,2 0 128 0,-1-4 0 15,2 1 0-15,1 0 0 0,4-2 0 16,0 1 0-16,1-1 0 0,1 2 0 0,1-1 0 0,-1 0 0 16,0 2 0-16,0 0 0 15,0 2 0-15,3-1 0 0,1 2 0 0,-1 0 0 0,0 0 0 16,-2 0 0-16,3 2 0 0,2-1 0 0,5 1 0 16,2-1 0-16,1 0-320 0,3-1 32 0,3 3 16 0,1-1 0 31,3-1-480-31,1 0-80 0,2 2-32 0,3 0-11488 0,1 1-2288 0</inkml:trace>
  <inkml:trace contextRef="#ctx1" brushRef="#br0" timeOffset="985.88">7867 7624 11967 0,'-8'-3'1072'0,"4"1"-864"0,1 1-208 0,0 1 0 0,2-1 880 0,1 1 128 0,0 0 16 0,0 0 16 16,-2 0 400-16,4-2 80 0,-1 1 16 0,3-1 0 16,2 0-368-16,2-3-64 0,5 0-16 0,1-2 0 15,5-1-64-15,2 0-32 0,1 0 0 0,4-4 0 0,5 1-224 16,3-3-64-16,4-3 0 0,2-2 0 0,2 0-288 0,3-4-64 16,2 1-16-16,-2-1 0 0,-4 2-176 0,4-3-32 15,5-2-128-15,5-5 192 0,5-1-192 0,1-4 0 16,-3 2 128-16,6-4-128 0,3-4 0 0,4-3 128 15,1-3-128-15,0 0 0 0,-1-2 240 0,-1 1-48 16,-2-2-16-16,-1 3 0 0,-2 4 528 0,8-5 128 16,12-9 0-16,9-3 16 0,8-1-288 0,4-2-64 15,0 2-16-15,3-2 0 0,-6 7-256 0,-1 0-48 0,2-1-16 0,11-5 0 16,9-5 16-16,7-1 0 0,9 1 0 0,-4 3 0 16,-5 4-176-16,1 2 192 0,5 1-192 0,-15 5 192 15,-13 5-192-15,7-2 0 0,7-6 0 16,1 4 0-16,1 1 0 0,-48 19 0 0,-16 6 0 0,1 0 0 15,9-6 0-15,22-8 0 0,30-10 0 16,18-5 0-16,6-2 160 0,-1 4-160 0,-1-1 192 0,-9 2-192 16,-11 4 192-16,-6 3-192 0,-2 5 192 0,-8 3-192 15,-10 3 128-15,-18 6-128 0,-19 7 0 0,6-2 0 0,15-5 0 16,9-2 0-16,-2 1 128 0,-4 0-128 16,-8 5 0-16,0 0 128 0,-2-1-128 0,0-2 0 0,1 0 144 15,-7 0-144-15,-5 5 0 0,-7-1 144 16,-7 2-144-16,-2-2 192 0,1 1-192 0,-2-1 192 15,-2 2-192-15,-3 3 0 0,-8 1 144 0,2 1-144 0,1 1 0 16,-4 1 128-16,-4 1-128 0,-4 0 0 16,3 2 0-16,-8 1 0 0,-8 0 0 0,-4 2 128 15,-1 1-128-15,-4 1 0 0,-1 0 0 0,-3 2 0 0,-2 0-176 16,-2 1 0-16,-2 0 0 0,-2 0 0 16,-2 2-960-16,-3-1-192 0,-2 2-32 0,-2-1-10096 15,-3 2-2000-15</inkml:trace>
  <inkml:trace contextRef="#ctx1" brushRef="#br0" timeOffset="1478.52">15046 3934 10127 0,'-2'2'448'0,"0"0"96"0,2-1-544 0,0 1 0 0,2-1 0 0,0 0 0 0,1 2 1040 0,4 0 112 0,6 3 0 0,7 1 16 16,8 0 640-16,3-3 128 0,6 0 32 0,2-2 0 16,4-2-592-16,1-2-112 0,1-1-32 0,0 1 0 15,0-3-256-15,-2 3-48 0,-4-1-16 0,-2 1 0 16,-2 2-96-16,-4 2-32 0,-1 1 0 0,-5-1 0 16,-5 3-80-16,0-1 0 0,-3 2-16 15,-2 1 0-15,0 0-224 0,-4 1-32 0,-3 1-16 0,-2 1 0 16,-5-1-176-16,-2 3-48 15,-3-1 0-15,-3 2 0 16,-5-1-16-16,-3 4-16 0,-2-2 0 0,-3 0 0 0,2-1 0 0,-5 1 0 16,-4 3 0-16,0 0 0 0,3-3 48 0,0 2 16 15,-2 2 0-15,2 0 0 0,4-2-224 0,3-2 176 16,3-3-176-16,1 3 160 0,3-2-368 0,-1 1-80 16,1 1-16-16,1 1-16672 0</inkml:trace>
  <inkml:trace contextRef="#ctx1" brushRef="#br1" timeOffset="162432.45">19270 4086 1839 0,'0'-1'160'0,"2"-2"-160"0,-2 1 0 0,0 1 0 0,1 0 608 0,-1-1 96 0,2-2 0 0,0-2 16 0,3-2 880 0,0-1 192 15,2 2 16-15,-1 0 16 0,0 4 112 0,-1 1 32 16,1-1 0-16,1 3 0 0,-1 1-400 0,-1 2-80 16,-1 4-16-16,2 2 0 0,-2 2-160 0,-1 2-32 15,-1 4-16-15,-1 2 0 0,-1 4-272 0,0 2-48 16,0-1-16-16,-1 0 0 0,-1 0-400 0,1 5-80 16,-2 5 0-16,2 2-16 0,1-2-304 0,0 0-128 0,1 0 128 15,0-2-128-15,1 2 0 0,-1-3 0 0,2-2 0 0,-2-4-176 16,2-2 176-16,-1-5 0 0,-1-2 0 0,-1-4-128 15,2-2 128-15,-1-1 0 0,0-4 0 16,1 0 0-16,1-3 0 0,-2 0 0 0,2-2 0 0,0 0 0 16,-2 0-880-1,2-3-192-15</inkml:trace>
  <inkml:trace contextRef="#ctx1" brushRef="#br1" timeOffset="162876.67">19629 4063 9215 0,'-8'10'816'0,"3"-3"-656"0,1 2-160 0,0-2 0 0,1-1 480 0,0-2 64 0,0 2 16 0,-4 5 0 16,-3 6 544-16,-2 5 112 0,-1 2 32 0,-1 0 0 15,0-1 160-15,1-3 16 0,3-3 16 0,-1-2 0 16,1-1-416-16,-1 1-64 16,2-4-32-16,1 0 0 0,1-1 208 0,0-1 32 0,1-1 16 0,2-2 0 15,1 1-352-15,1-3-64 16,2 0 0-16,0 0-16 0,2-1-448 0,1 0-96 0,0 0-16 0,1-2 0 16,1 2-192-16,1 0 0 0,3 1 0 0,0 2 0 15,-9-6 0-15,0 0 0 0,0 0 0 0,0 0 0 16,58 49 0-16,-58-49 0 0,0 0-128 0,0 0 128 15,34 61 0-15,-27-43 144 0,0-1-16 0,-1 0 0 16,1-1 64-16,0-2 16 0,-1 0 0 0,-1-4 0 16,3-2 128-16,-3 0 32 0,-1-1 0 0,1-3 0 15,-1-1 208-15,-1 0 32 0,-2-2 16 0,1-1 0 0,-1 0-272 0,-1 0-48 16,0 0-16-16,0 0 0 0,-1 0-288 0,-1 0 0 16,1 0 0-16,-2 0 0 15,0 1-1488-15,-1 1-256 0</inkml:trace>
  <inkml:trace contextRef="#ctx1" brushRef="#br1" timeOffset="163621.21">19842 4400 7359 0,'2'-3'656'0,"-2"1"-528"0,1 2-128 0,1 0 0 0,-1 0 1104 0,-1 2 192 0,0-1 48 0,1 2 0 0,2 1 944 0,0 3 192 15,1 3 32-15,1 2 16 0,0 2-240 0,-1 1-48 16,-4-15-16-16,0 0 0 0,12 53-1200 0,-9-36-256 16,1-1-32-16,-1 0-16 0,-1 0-368 0,1-1-80 15,0-2-16-15,-1-3 0 0,-1 0-64 0,0-3 0 16,-1 0-16-16,0-3 0 0,0 0 272 0,0-1 64 15,0 0 16-15,0-3 0 0,-1 1 0 0,1-2 0 16,0 1 0-16,-1-3 0 16,-1 2-32-16,1-4-16 0,-1 3 0 0,1-3 0 15,1 2-160-15,0-2-48 0,-2-1 0 0,2-2 0 16,2-1-16-16,-1-2-16 0,1-2 0 0,1-1 0 0,-1 0-112 16,1-2 0-16,3-1-128 0,0-1 192 0,1 0-192 0,0-1 128 0,3 0-128 0,-1-3 0 15,3 5 0-15,-2 2 0 0,-1 1 0 0,0 4 0 31,-1 4 0-31,1 1 0 0,1 3 0 0,-2 2 0 16,1 2 0-16,1 3-208 0,-2 4 64 0,-8-9 16 16,0 0-64-16,0 0 0 0,35 62 0 0,-29-41 0 15,-2 0 64-15,1 2 0 0,-4-1 0 0,0 0 0 16,-1-1 128-16,2-3-160 0,-2 1 160 0,0-5-160 16,0 0 160-16,0-1 0 0,0-4 0 0,0-1 0 15,0-1 0-15,0-3 0 0,0-1 0 0,-2-1 128 0,2 0 96 16,0-2 32-16,-1-2 0 0,0 0 0 0,-1-1-16 0,2 0 0 15,-3-3 0-15,3 1 0 0,-1-1-48 0,-1-2 0 16,1-1 0-16,0-4 0 0,-1 2-48 0,2-4-16 16,0 0 0-16,0-2 0 0,0-2-128 0,2-1 192 15,0 2-192-15,1-7 192 0,3-1-192 0,0-1 0 16,-1 6 144-16,2-1-144 0,3-2 0 0,0 2 0 16,0 3 0-16,0 4 0 0,0 2 0 0,-2 5 0 0,2 1 0 0,-1 4 0 15,-2 3 0-15,1 3-192 16,1 2 192-16,-2 4-192 0,0 2 192 0,0 2-208 15,-2 1 80-15,0 0 128 0,-1-3-176 0,-1 5 176 0,0 2-128 16,-1 3 128-16,1-1 0 0,0 0 0 0,0 1 0 0,0-1 0 16,0-3 0-16,-1-2 0 0,1-2 0 0,0-2 0 15,-2-1 0-15,2-3 0 0,-1-1 0 0,-1 0 176 16,1-2-176-16,-1 0 160 0,0 0-160 0,-1-1 160 16,2 2-160-16,-2-3 0 0,0 3 0 0,1-1 0 15,-1 1-704-15,0 0-32 0,0-1 0 0,0 0-11360 16,0 0-2288-16</inkml:trace>
  <inkml:trace contextRef="#ctx1" brushRef="#br1" timeOffset="164049.67">20487 4631 11967 0,'4'-4'528'0,"-3"3"112"0,2-1-512 0,0 1-128 0,0-2 0 16,-2 2 0-16,2-2 1568 0,3 0 288 0,1-4 48 0,3 0 16 0,2-3 1344 0,-2 2 256 0,1-1 64 0,-1-1 16 15,0 0-1616-15,-1-1-336 0,-2 0-64 0,0-1-16 16,0 0-544-16,-3-1-128 0,0 0 0 0,-1 2-16 16,0 0-384-16,-2-3-80 0,-2-3-16 0,-2-3 0 15,2 4-96-15,-3 4-32 16,-1-1 0-16,0 0 0 0,-1 0-96 0,-1 2-32 0,-2 1 0 0,2 3 0 15,0 1-144-15,0 4 192 0,-1 0-192 0,-1 4 192 16,2 2-192-16,-1 3 0 0,-1 1 144 0,2 2-144 16,2 2 0-16,-1 0 0 0,2 0 0 0,-1 2 128 15,3 3-128-15,0 0 0 0,4 1 0 0,-1 2 0 16,3-2 0-16,-4-18-128 0,0 0 128 0,21 51 0 16,-21-51 0-16,0 0-160 0,0 0 160 0,0 0 0 0,54 58 0 0,-54-58 0 15,0 0 0-15,0 0 0 0,0 0-128 0,0 0 128 16,68 42 0-16,-58-37 0 15,1-3-384-15,0 1 16 0,1-3 16 0,-1-1 0 16,0 1-1168-16,1-3-224 16,-1 0-48-16,0 0-15248 0</inkml:trace>
  <inkml:trace contextRef="#ctx1" brushRef="#br1" timeOffset="164557.01">21011 4475 5519 0,'2'-10'496'0,"0"4"-496"16,-1 0 0-16,1 1 0 0,-2 1 2816 0,-2-1 480 15,2 1 96-15,-1-3 0 0,-1-4 1168 0,1-6 240 0,-2-3 32 0,-1-1 16 16,-2 1-2544-16,1 2-496 0,-2 1-96 0,0 3-32 0,-2 2-1024 0,1 2-208 16,-2 3-32-16,1 3-16 0,-2 3-144 0,1 1-48 15,0 2 0-15,-1 4 0 0,1 1-80 0,0 2 0 16,2-1-128-16,-1 2 192 0,2 3-192 0,-1 1 0 31,1 4 128-31,-1 1-128 0,3 2 0 0,1 0 0 0,2-1 0 0,1 1 0 0,2-1 0 0,2-1 0 16,1 0 0-16,-4-19 0 0,0 0-192 0,0 0 0 31,37 59 16-31,-37-59 0 0,0 0-16 0,0 0 0 0,0 0 0 0,0 0 0 0,0 0 192 0,68 14-128 0,-60-18 128 0,-1 0-128 16,2-2 128-16,-2-1 0 0,0 1 0 0,0-2 0 31,-1-2 0-31,-1 0 144 0,1 0-144 0,-2 0 160 15,-1 2 16-15,0-1 0 0,0 1 0 0,-2-3 0 16,0-1 32-16,1 0 16 0,-2 3 0 0,0 1 0 16,0-1 816-16,-2 2 176 0,2 2 16 0,-1 0 16 15,1 4-864-15,0-1-192 0,0 5-16 0,3 3-16 16,0 1-928-16,1 4-176 0,2 3-32 0,-2 1-16 0,-4-15 800 16,0 0 192-16,18 50 0 0,-18-50 0 0,0 0 0 0,23 60 0 15,-23-60 0-15,0 0 0 0,0 0 0 0,38 56 0 16,-30-47 0-16,2-2-144 0,-1-3 0 0,1-1 0 15,1 0 0-15,-1-3 0 0,1-2-160 0,-1-1-16 16,1 1-16-16,-1-5 0 16,0-2-416-16,-1 1-80 0,-2 2 0 0,-2 0-17792 0</inkml:trace>
  <inkml:trace contextRef="#ctx1" brushRef="#br1" timeOffset="165035.15">21262 4329 9215 0,'9'-3'400'0,"-5"2"96"0,0 1-496 0,0 0 0 0,-1 1 0 16,0 1 0-16,0 2 2080 0,2 2 320 0,-5-6 64 0,0 0 16 0,0 0 528 0,43 67 96 0,-43-67 32 0,0 0 0 16,29 63-1216-16,-29-63-224 0,0 0-48 0,17 59-16 0,-14-41-560 0,-1-4-112 15,-1 2-32-15,-1-5 0 0,-1 2-304 16,-1-3-64-16,1-3-16 0,-2-1 0 0,2-2-224 0,-2 0-64 15,1-1 0-15,1-2 0 16,0 1-48-16,-1-2-16 0,4 0 0 0,-2-3 0 16,0-1 16-16,0-2 0 0,0-1 0 0,0 0 0 0,1-2 0 0,-1-1 0 15,1-1 0-15,1 1 0 0,-1-2-16 0,1-4-16 16,0-5 0-16,0-6 0 16,2-6 800-16,0 2 176 0,1 3 16 0,0-2 16 15,1-1-1728-15,-1 0-352 0,4 3-64 0,1 1 0 0,-2 7 736 0,2 3 224 16,2 3 0-16,-3 3 0 0,4 3-224 0,0 2 80 15,0 3 16-15,-1 3 0 0,0 2-16 0,-3 0 0 16,3 5 0-16,-2 2 0 0,-10-9 144 0,0 0-160 0,0 0 160 0,35 62-160 16,-29-48 160-16,-2 3 0 15,-4-17 0-15,8 52 0 0,-3-22 0 0,-4 1 0 0,2-3 0 0,-2-2 0 16,1-2 0-16,-2-3 0 0,-2-3 128 16,2-2-128-16,0-2 192 0,0-4-48 0,0-2 0 0,-1-2 0 15,2 0-144-15,-1-3 0 0,0-1 0 0,0 0 128 16,2-1-368-16,-1-2-80 15,2 1 0-15,1-2-16 0,-1 0-896 0,1-1-176 0</inkml:trace>
  <inkml:trace contextRef="#ctx1" brushRef="#br1" timeOffset="165447.85">22036 4225 19343 0,'-4'-13'848'0,"1"6"192"0,0 0-832 0,1 1-208 0,-1 3 0 0,0 2 0 0,0-1 2480 0,-4-2 448 0,-4-1 80 0,-5-1 32 0,-4 2-880 0,-2 4-176 0,1 4-48 0,1 2 0 31,0 2-1088-31,4 3-208 0,4 3-64 0,3 1 0 16,2 2-416-16,4 1-160 0,2-4 0 0,2-1 144 16,2-2-704-16,1 2-144 0,-4-13-16 0,0 0-16 15,0 0-640-15,0 0-128 0,68 58-32 0,-68-58 0 16,0 0 320-16,65 19 48 0,-65-19 16 0,0 0 0 0,65 17 784 0,-65-17 176 16,0 0 16-16,0 0 16 0,62 26 800 0,-62-26 144 15,0 0 48-15,0 0 0 0,0 0 448 0,0 0 112 16,54 58 16-16,-53-48 0 0,-1 0-48 0,-2-2 0 15,-3 2 0-15,-2-2 0 0,0 1-496 0,-3-1-96 16,-2 1-32-16,-1-4 0 0,0 3-336 0,-2-3-64 0,-1 1-16 16,1-1 0-16,-1 1-320 0,1 1 128 0,-1-1-128 15,-2-2-12832-15,1-1-2608 0</inkml:trace>
  <inkml:trace contextRef="#ctx1" brushRef="#br1" timeOffset="166203.28">23076 3671 11055 0,'-1'4'976'0,"-5"0"-784"0,-1 2-192 0,0 0 0 0,-2-1 1360 0,-3 6 240 0,-11 9 32 0,-11 14 16 15,-11 11 624-15,-9 10 128 0,2 3 32 0,5-3 0 16,8-2-256-16,9-7-64 16,9 0 0-16,7-5 0 0,7-2-688 0,7-1-144 15,4 0-16-15,-4-38-16 0,24 70-720 0,-24-70-144 0,44 63-16 16,-44-63-16-16,48 54-176 0,-48-54-48 15,55 47 0-15,-55-47 0 0,58 42-128 0,-58-42 0 0,0 0 0 0,75 51 0 0,-75-51-192 0,0 0-32 16,59 42 0-16,-59-42 0 16,0 0-832-16,0 0-160 0,0 0-48 0,64 45-14672 15</inkml:trace>
  <inkml:trace contextRef="#ctx1" brushRef="#br1" timeOffset="166717.35">24100 3593 17503 0,'7'-1'1552'0,"0"-1"-1232"0,-1 1-320 0,-2 1 0 0,0 1 1280 0,5 1 208 0,6-1 48 0,-15-1 0 15,58 13 896-15,-58-13 176 0,75 31 32 0,-75-31 16 16,75 48-928-16,-75-48-176 0,65 62-32 0,-65-62-16 16,65 88-624-16,-31-32-128 0,-3 6-32 0,-3 3 0 15,-4 0-464-15,-5-4-112 0,-4-9-16 0,-4-1 0 16,-2 1-128-16,-3-1 0 0,-2-6 0 0,-4-2 0 15,0-5 0-15,-4-3 0 0,-2-2 0 0,-4-5 128 16,-1-2 48-16,-2-4 0 0,-3-2 0 0,1-3 0 0,1-3 0 16,-2-3 0-16,2-2 0 0,3-5 0 0,0-1-176 0,1-3 0 15,-3-3 0-15,2-3-12624 16,1-2-2448-16</inkml:trace>
  <inkml:trace contextRef="#ctx1" brushRef="#br1" timeOffset="167690.06">23583 3354 11055 0,'0'-3'976'0,"1"-1"-784"0,1 1-192 0,-1 1 0 0,1-1 1600 16,1-3 256-16,1-2 64 0,4-8 16 0,4-5 2160 0,2-7 416 0,4-5 96 0,0-2 0 0,4-2-2112 0,-1-1-448 15,1-2-64-15,4-2-32 0,2-2-1104 0,-1-2-208 16,4 0-64-16,-6 7 0 15,-2 2-112-15,4-5-16 0,8-11-16 0,3-3 0 16,3-2-176-16,2 2-48 0,-1 3 0 0,0 2 0 0,-2 5-208 0,-2 1 128 16,-3 5-128-16,-2 3 0 0,-3 8 128 0,-4 2-128 15,-2 6 0-15,-1-2 144 0,2 2-144 0,-1 0 160 16,-4 2-160-16,0 1 160 0,3-1-160 0,-2 1 0 16,0 0 0-16,-1 1 128 0,-3 1-128 0,0 2 0 15,-2 1 0-15,-2 2 128 0,0 3-128 0,-3-1 0 0,-3 3 0 0,-2 1 0 16,-2 1 0-16,0-1-144 0,-3 3 144 0,-1-1-208 15,1 1-160-15,-3 1-16 16,0 1-16-16,-1 0 0 16,-2 1-368-16,-2 1-64 0,-1 1 0 0,-4 2-12032 0,1 2-2384 0</inkml:trace>
  <inkml:trace contextRef="#ctx1" brushRef="#br1" timeOffset="168275.31">23476 2945 1087 0,'-7'4'0'0,"2"-3"0"0,3 1 0 0,-1-1 0 0,1-1 0 0,1 0 0 0,0 1 2288 0,-2-1 352 0,0 2 80 0,-1-1 16 31,1 2-496-31,1 0-112 0,1 0-16 0,1 1 0 0,1 0-640 0,2 2-128 0,0 1-16 0,0-1-16 16,1 1 32-16,-1 0 16 0,0 3 0 0,0 0 0 16,-1-1-256-16,0 3-48 15,-2 0-16-15,-2 1 0 0,0 0-208 0,-1 1-64 0,-1 2 0 0,-2-1 0 16,-1 3-288-16,3-2-64 15,-1-3-16-15,0 4 0 0,0 0-96 0,0 2-32 16,1 1 0-16,1-1 0 0,0-3 32 0,1-1 0 0,2-1 0 0,0-2 0 0,2 0 128 0,-1-4 16 16,2-1 16-16,0-1 0 0,4 1 0 0,-1-4 0 15,2 0 0-15,2-2 0 0,0-1-112 0,1 0-32 32,1-1 0-32,2-2 0 0,3 0-48 0,-2-1-16 15,-1 0 0-15,2-1 0 0,1 1 0 0,3-2 0 16,1-1 0-16,0 0 0 0,0 0-32 0,-1 0-16 0,0 0 0 0,-3 0 0 15,-3 1-48-15,3-1-16 0,2-1 0 0,1-2 0 16,-1 1-16-16,0-2 0 0,5-3 0 0,2-2 0 16,-4 4 0-16,1-2 0 0,4 0 0 0,0-2 0 15,0 0 16-15,-1 4 0 0,-3 0 0 0,-2 4 0 16,0-1-144-16,-4 4 0 0,0 2 0 0,-4 0 128 16,-2 3-128-16,-2 2 0 0,-2 0 0 0,-2 1-176 15,-2 1-496 1,-1 2-96-16,-2 1-32 0,-2 3 0 0,-1 1-864 15,1 2-160-15</inkml:trace>
  <inkml:trace contextRef="#ctx1" brushRef="#br1" timeOffset="169008.28">25922 1283 4607 0,'0'0'400'0,"0"-1"-400"0,2-1 0 0,-1 2 0 0,-1 0 1040 0,0 0 128 0,2-1 32 0,-1 0 0 0,0-2 704 0,2 0 144 0,-1 1 16 0,1 1 16 16,-3 1-304-16,1 0-64 0,-1 1-16 0,-1 1 0 15,-1 2-64-15,1 2-16 0,-2 1 0 0,-1 4 0 16,-1-1-336-16,0 4-80 0,-2 3-16 0,-2 3 0 16,-1 3-480-16,2-1-80 15,2-5-32-15,-1 3 0 0,0 4-256 0,0 3-48 16,0-2-16-16,3 2 0 0,1-2-272 0,1-2 0 0,2-2 0 0,3-2 0 16,2-1 256-16,0-4-64 0,2-1-16 0,2-2 0 15,1-2 304-15,-1-1 64 0,4-2 16 0,-1-1 0 0,2-2-80 0,-2 0-16 16,2-2 0-16,1 1 0 0,-3-2-80 0,2-2-32 15,1 2 0-15,-1-1 0 0,-2 0-160 0,1-1-16 16,-2 1-16-16,1-1 0 0,-1 2-32 0,0-1 0 16,1 1 0-16,-2 0 0 15,-2 1-128-15,0-1 0 0,1 0 0 0,-2 0 128 16,1-1-128-16,1 1 0 0,-2-2 0 0,2 1 0 0,-2 0 0 0,1-1-224 0,-1-1 48 16,-1 1 16-1,2-1-416-15,-4 1-96 0,-2 0-16 0,-1-1-11328 0,1 1-2256 0</inkml:trace>
  <inkml:trace contextRef="#ctx1" brushRef="#br1" timeOffset="169277.66">25831 1552 13823 0,'0'-2'1216'0,"0"1"-960"0,1-1-256 0,0 1 0 0,1 0 1552 0,1 1 272 0,-1-2 48 0,3-1 16 0,0-1 1280 0,5-2 256 15,2 1 48-15,0 1 16 0,2-2-1296 0,2 0-256 16,2 2-48-16,1-2-16 0,0 1-1120 0,0 0-240 16,-1 1-32-16,-1 0-16 0,-1 0-304 0,-1 1-160 15,1 0 160-15,-2-1-160 0,0 1 0 0,0 0 0 0,0-1 0 0,0 1 0 31,-1 0-576-31,0 0-128 0,1 1 0 0,-3-3-11248 0,1 4-2240 0</inkml:trace>
  <inkml:trace contextRef="#ctx1" brushRef="#br1" timeOffset="169482.72">25962 1254 12895 0,'-4'-9'576'0,"2"5"112"0,2 0-560 0,0 1-128 15,2 0 0-15,-1 0 0 0,2 2 2208 0,3-4 416 16,2 0 64-16,6-2 32 0,5-3 160 0,0 1 16 16,4 2 16-16,-2 0 0 0,3 2-1552 0,-1 0-304 15,1 1-64-15,-2 3-16 0,0-2-656 0,-3 3-128 16,0 0-16-16,-1 0-16 16,-2 1-544-16,-1 1-96 0,-1 1-32 0,0-1-15536 0</inkml:trace>
  <inkml:trace contextRef="#ctx1" brushRef="#br1" timeOffset="169767.46">26557 1060 10127 0,'0'0'896'0,"0"0"-704"0,0 0-192 0,0 0 0 15,0 1 2016-15,-2 1 368 0,2 1 80 0,-1 1 16 16,-1 3 1328-16,1 6 272 0,0 2 48 0,-1 5 16 15,2 4-1856-15,-1 1-368 0,-1 4-80 0,1 0-16 16,0 0-1088-16,-1 3-224 0,1 1-32 0,-1-1-16 16,2-2-224-16,-1-5-48 0,1-5-16 0,0 1 0 0,0 2-48 0,0-1 0 15,0 2 0-15,0-2 0 16,0-3 112-16,0-2 16 0,-2-3 0 0,1-1 0 16,0-3-64-16,-1-2 0 0,1 0 0 0,-1-3 0 15,1-1-192-15,0-1 128 0,1-1-128 0,0-1 0 16,-2-1-256-16,2-1-160 0,2-1-32 0,-1 1-12640 15,0-1-2528-15</inkml:trace>
  <inkml:trace contextRef="#ctx1" brushRef="#br1" timeOffset="170292.37">26836 1124 18431 0,'3'-3'816'0,"-1"1"160"0,-1 2-784 0,0 2-192 0,1-1 0 0,-2 1 0 16,1 2 2384-16,1 1 432 0,2 7 96 0,0 3 16 15,0 4-512-15,-4-19-112 0,9 49 0 0,-6-21-16 0,0 1-1200 0,-2-1-256 16,-1 0-32-16,-1-1-16 0,-1 1-464 0,-1 3-112 16,0 0-16-16,1-1 0 15,-1-2-192-15,-1-1 0 0,2-4 0 0,-1-3 0 16,1-4 160-16,0-1-160 15,2-4 160-15,-1-3-160 0,2-2 208 0,-1 0-48 0,-1-3-16 0,1-2 0 16,0-1 16-16,0-1 0 0,-2-4 0 0,2 1 0 0,0-2 0 0,0 1 0 16,0-2 0-16,-1-2 0 15,2-1-160-15,-1-1 128 0,0 0-128 0,0-2 128 16,2-1-128-16,1-2 0 0,1 1 144 0,1-2-144 0,1 1 0 0,3 1 0 16,0-4 0-16,4 2 0 15,3 2 0-15,1 1 0 0,4 0 0 0,1 1 0 16,1 4-256-16,0 2 48 0,-1 3 0 0,-1 3 0 15,-2 2-48-15,-1 2-16 0,-18-3 0 0,0 0 0 16,0 0-96-16,69 48-16 0,-69-48 0 0,0 0 0 16,0 0 144-16,23 65 32 0,-23-47 0 0,-4 4 0 15,-3-1 208-15,-5 0-176 0,0-1 176 0,-2-2-160 16,-2-2 160-16,-1-2 128 0,0-2-128 0,-1 0 176 0,1-4 64 16,-2 1 16-16,0-2 0 0,0-2 0 0,1 1 256 0,2-3 64 15,1-2 16-15,1-1 0 0,2 0-272 16,1-1-64-16,4-2-16 0,0 0 0 0,3 0-240 0,1-1-128 15,1 0 128-15,2 0-208 16,3-1-544-16,2 1-96 0,2 1-32 0,1-1-17216 0</inkml:trace>
  <inkml:trace contextRef="#ctx1" brushRef="#br1" timeOffset="170672.96">27349 1416 16575 0,'-1'-8'736'0,"-2"3"160"0,2 1-720 0,-1 1-176 0,1 2 0 0,-1 1 0 0,1 1 2432 0,-2 1 448 0,-3-1 80 0,-1 2 32 16,-1 1 320-16,-1 3 64 0,-1 4 16 0,1 1 0 15,2-1-2208-15,-2 2-432 0,3 2-96 0,1 1-16 16,1 1-448-16,1 0-192 0,3 1 176 0,1-1-176 16,2 1 0-16,-3-18 0 0,0 0 0 0,0 0 0 15,0 0 0-15,47 61 0 0,-35-57 0 0,1-1 0 16,0-3 0-16,-1-3 0 0,1 1 0 0,0-4 144 15,1 0 48-15,-3-2 16 0,1 1 0 0,-3-3 0 0,3-1 80 0,-2-2 16 16,0 0 0-16,-2-1 0 0,0-3 80 0,1-1 0 16,-2-2 16-16,-1 0 0 0,-4 0 0 0,0-1 0 15,-2 0 0-15,-4 1 0 0,-1 2-64 0,-2-1-16 16,-3 4 0-16,-1 1 0 0,0 1-128 0,-5 5-48 16,-1 1 0-16,0 2 0 0,-1 2-144 0,0 5 0 15,-2 2 0-15,2 2 0 0,-2 1 0 0,3 3-320 0,0 1 48 16,3 0 16-1,4 1-368-15,0 2-64 0,3 0-16 0,3 1 0 16,2 4-224-16,4-4-48 0,2 1-16 0,2-1-18112 0</inkml:trace>
  <inkml:trace contextRef="#ctx1" brushRef="#br1" timeOffset="171215.1">27608 1385 23951 0,'1'-7'1056'0,"-1"4"224"0,0-1-1024 0,0 1-256 0,0 2 0 0,-1 1 0 0,1 0 2496 0,-2 0 448 16,1 0 96-16,-2 1 16 0,0 5-1120 0,-1 2-208 16,1 2-64-16,0 4 0 15,0 3-1200-15,2 1-240 0,0 1-48 0,1-19-16 0,0 0-160 0,5 59 0 16,-5-59 0-16,0 0 0 0,16 57 0 0,-16-57 0 16,0 0 0-16,0 0 0 15,0 0-192-15,56 56 192 0,-42-52-192 0,2-2 192 16,-2-2 0-16,0-3 0 0,-1-1 0 0,0-1 0 0,-1-2 0 0,1 0 240 15,-2-3-16-15,1 1 0 0,-1-1 80 0,-2 0 16 16,0-1 0-16,1-1 0 0,-3-1 64 0,0 1 0 16,-1-2 16-16,-2 0 0 15,1-3 48-15,-1 2 16 0,-4 1 0 0,1 3 0 0,-1 1-64 0,-1 2-16 16,-1 1 0-16,0 1 0 0,-1 2-112 16,1 2-16-16,-1 1-16 0,1 2 0 15,-1 2-240-15,0 3 0 0,0 1 128 0,0 3-128 16,2 0 0-16,0 2-192 0,-1 1 48 0,2 3 0 15,0 1-192-15,2 1-48 0,0 0 0 0,1 1 0 16,-3-19-112-16,0 0-16 0,0 0-16 0,27 65 0 0,-27-65 160 0,0 0 48 16,0 0 0-16,0 0 0 0,58 35 320 0,-43-35-144 15,2-1 144-15,-1-4 0 0,0 1 0 0,-7 0 0 16,-2 1 192-16,2-1-48 0,2-3 256 0,-1-3 48 16,1-2 16-16,-1-2 0 0,2-1 128 0,-2-1 32 15,-1-2 0-15,0 0 0 0,-1-2 48 0,-2-1 16 16,-2-1 0-16,-2 0 0 0,-2 2 64 0,-3 0 16 0,-1 0 0 0,1-1 0 15,0-3-192-15,0 0-16 16,-3 2-16-16,-1 2 0 0,-1 1-224 0,-1 4-32 0,1 1-16 16,-3 2 0-16,1 3-272 0,-2 2-256 0,3 1 64 15,-1 4 0 1,0 4-960-16,3 1-192 0,0 4-48 0,1 1-14112 16,0 6-2832-16</inkml:trace>
  <inkml:trace contextRef="#ctx0" brushRef="#br1" timeOffset="188348.49">4490 15986 0,'0'0'0,"0"0"0,0 0 0,0 0 31,0 0-31,0 0 16</inkml:trace>
  <inkml:trace contextRef="#ctx1" brushRef="#br1" timeOffset="186936.32">4454 9751 7359 0,'-1'-1'656'0,"1"-1"-528"0,0 1-128 0,0 1 0 0,0 0 1152 0,1-1 192 0,1-1 32 0,-1-1 16 16,-2 1 448-16,-1-1 80 0,1 0 32 0,2 1 0 0,1 1-528 0,-1 0-96 16,2-1-32-16,3 1 0 15,-1 1-528-15,4-3-96 0,2 0-32 0,5 2 0 16,1 1 64-16,2-2 16 0,3 4 0 0,3-1 0 0,3 1-112 0,8 2-32 15,3-1 0-15,2 1 0 0,3 2-112 16,-24-5-16-16,-3 2-16 0,1-2 0 0,2 3 96 0,2-2 32 16,11 2 0-16,16 0 0 15,23 3 16-15,20-1 0 0,11-2 0 0,-1-1 0 16,-4-3 0-16,-4-1 16 0,4-1 0 0,1 1 0 0,-3-1-96 0,-7 1-32 16,-17 0 0-16,3-1 0 0,2 1-224 0,0 1-48 15,-4 1-16-15,-4 2 0 0,-1 0-176 0,-4 0 128 0,-8 0-128 16,-2-2 128-16,-5 2-128 0,-4 0 0 0,-4-1 144 0,-1 3-144 15,-1-3 128-15,0 1-128 0,-3 0 128 0,-2 0-128 16,-4 1 144-16,-2-2-144 16,-2 0 192-16,-5 1-192 0,-8 0 224 0,-2-2-64 15,-1 1-16-15,0-2 0 0,-2 0-16 0,-2 0-128 16,-2 1 192-16,-1 1-64 0,-2-2-128 0,1 1 0 0,-2-1 144 0,0 0-144 16,0 0 0-16,2 0 0 0,4 2 0 0,0-4 0 15,-5 2 0-15,-2 0 0 0,-5-1-176 0,2-1 176 0,4-1-192 0,0 1 192 16,-2-1-208-16,-3-1 80 0,1 1-144 0,-4 0-32 31,0 2 0-31,-2-1 0 0,-3 2-1024 0,-1 2-208 0,-4 0-32 0,0 1-15232 16</inkml:trace>
  <inkml:trace contextRef="#ctx1" brushRef="#br1" timeOffset="194475.69">5053 10216 11055 0,'0'0'976'0,"0"0"-784"0,0 0-192 0,0 0 0 0,0 1 480 0,0 1 48 0,0 2 16 0,0 2 0 0,-1 2 400 0,0 5 80 16,1 1 0-16,-2 3 16 0,4 3 16 0,-2 0 0 15,1 4 0-15,0 0 0 0,1 2-192 0,2 1-32 16,0 3-16-16,2 0 0 0,2 2-192 0,2-1-48 16,0-1 0-16,-10-30 0 15,24 66-288-15,-24-66-64 0,33 65-16 0,-33-65 0 16,34 67-208-16,-34-67 0 0,36 65-144 0,-36-65 144 16,31 60-144-16,-31-60 144 0,29 56-128 0,-29-56 128 0,24 48 0 0,-14-27 0 0,-10-21 0 15,0 0 0-15,34 55 192 0,-34-55 0 16,0 0 16-16,0 0 0 0,0 0 144 0,55 58 32 0,-44-53 0 0,-3 1 0 31,1-2 160-31,1-1 32 0,1-1 16 0,-1-2 0 0,0 0 16 0,-2 0 0 16,1-2 0-16,-4 2 0 15,3-1-160-15,-4-2-16 0,0 1-16 0,0 0 0 0,-1 0-416 0,0-2 0 16,0 1 0-16,-2 0 0 16,-1-1-912-16,2 0-112 0,-2 0-32 0,1-1-12864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3T18:24:25.3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3T18:24:25.879"/>
    </inkml:context>
  </inkml:definitions>
  <inkml:trace contextRef="#ctx0" brushRef="#br0">23339 17623 0,'0'0'0</inkml:trace>
  <inkml:trace contextRef="#ctx1" brushRef="#br0">21159 10785 34095 0,'0'-2'3024'0,"0"-1"-2416"0,1 1-480 0,-1 1-128 15,2-1 320-15,-2 1 32 0,1-2 16 0,1-2 0 16,0 0 592-16,0 3 128 0,-2 3 32 0,0 5 0 15,0 2-496-15,-2 9-112 0,1 7 0 0,-2 7-16 16,2 3-176-16,-2 4-48 0,-1 3 0 0,1 3 0 16,1 4-96-16,2 1-32 0,2-1 0 0,2-1 0 15,0-5-144-15,2-3 0 0,-6-39 0 0,16 65 0 16,-16-65 0-16,0 0 0 0,29 67 0 0,-29-67 0 0,0 0 0 0,0 0 0 16,50 53 0-16,-50-53 0 0,0 0-144 0,0 0 144 15,75 15 0-15,-75-15 0 0,41-8 0 0,-20-1-128 16,0-1 128-16,-1-4 0 0,-1 0 0 0,0-3 0 15,-2 0 0-15,-3-3 0 0,0 2 256 0,-3-2 16 16,-1-2 0-16,-1-1 0 0,-2-2 224 0,-4-5 32 0,1-4 16 16,0-3 0-16,-3-2-32 0,2-2 0 0,-3-2 0 0,-1 2 0 15,-1 1-128-15,1 0-16 0,1 0-16 0,0 5 0 16,-1 4-96-16,1 3 0 0,-2 4-16 0,1 3 0 16,1 5-80-16,-2 0-16 0,1 5 0 0,1 3 0 15,-1 3-16-15,1 4-128 0,0 4 192 0,-2 4-64 16,4 3-128-16,-1 7 0 0,0 4 0 0,2 6 128 15,0 8-128-15,1 5 0 16,1 5 0-16,-3 6-176 0,4 1 16 0,-2 2 0 0,0 2 0 0,2-1 0 31,1-1-240-31,2-2-48 0,1-2-16 0,-2-4 0 0,-8-46 144 0,18 72 16 0,-18-72 16 0,17 55 0 0,-17-55 288 0,0 0 0 16,23 58-128-16,-23-58 128 0,0 0 0 0,0 0 0 16,0 0 0-16,0 0 0 0,34 48 144 0,-28-46-16 15,-2-4 0-15,-1 1 0 0,1-2-128 16,-1-1 0-16,-2-3-160 0,0-3 160 15,-1 0-928-15,0 0-96 0</inkml:trace>
  <inkml:trace contextRef="#ctx1" brushRef="#br0" timeOffset="493.22">21939 11232 14735 0,'1'-3'1312'0,"-1"2"-1056"0,0-1-256 0,0 2 0 0,2 2 2304 0,-2-1 416 0,1 2 80 0,0 1 16 16,2 6-48-16,-3-10 0 0,0 0 0 0,9 48 0 0,-9-48-1312 0,4 37-272 15,-3-19-48-15,1-1-16 0,-1-1-544 16,1-1-128-16,-1-1 0 0,0-1-16 15,1-2-96-15,-2-1-16 0,1-1 0 0,1-2 0 0,-1-3-80 16,0 0-32-16,1-1 0 0,-1-2 0 0,-1-1-48 0,2-1-16 16,-2-2 0-16,1-1 0 0,-1 0 80 0,0-3 16 15,0 0 0-15,2-2 0 0,-2-1 80 0,0-1 32 16,0-2 0-16,0-1 0 0,-2 0 16 0,2-3 0 16,0-1 0-16,0 1 0 0,2-2-64 0,-1 1-16 0,2-5 0 15,1 2 0-15,0 0-160 0,0 1-128 0,2 0 192 0,0 3-192 16,2 2 0-16,-1 2 0 0,0 2 0 0,0 2 0 15,2 4 0-15,-1 2 0 0,1 1 0 0,-1 5 0 16,1 2 0-16,-1 0 0 0,-8-5 0 0,0 0 0 16,0 0-192-16,31 50 192 0,-31-50-208 0,16 45 80 15,-16-45 128-15,13 51-160 0,-13-51 160 0,10 53-160 16,-10-53 160-16,7 46 0 0,-7-46-144 0,7 39 144 16,-7-39 0-16,0 0 0 0,0 0 0 0,10 47 0 15,-8-40 0-15,0 0 0 0,-1-3 0 0,1-1 0 16,0 0 0-16,-2-2 0 0,0 1 0 0,0-2 0 15,0 0-528-15,0-2-48 0,0-1 0 16,0 1-12880-16,0-1-2592 0</inkml:trace>
  <inkml:trace contextRef="#ctx1" brushRef="#br0" timeOffset="906.51">22502 11085 25791 0,'2'-10'1152'0,"-1"6"224"0,3 0-1104 0,-1-1-272 0,-1 2 0 0,-1 1 0 0,1-1 1424 0,2-1 240 0,0-3 32 0,0-2 16 15,0 2 464-15,-2 0 80 0,-4 3 32 0,-2-1 0 16,-1 4-1488-16,-4 1-288 0,-1 1-64 0,-2 2-16 16,-3 1-16-16,1 2 0 0,0 1 0 0,0 2 0 15,0 2-80-15,3 0-16 0,-1 2 0 0,4 1 0 16,-1 0-320-16,4 0 0 0,2 1 0 0,-1 0 128 15,-1-1-288-15,4-3-48 0,0-3-16 0,2 0 0 16,2 0-144-16,-3-8-16 0,0 0-16 0,0 0 0 16,62 50-32-16,-62-50 0 15,0 0 0-15,75 38 0 0,-75-38 48 0,0 0 16 0,65 33 0 0,-65-33 0 0,0 0 368 0,0 0 0 16,63 41 0-16,-63-41 0 0,0 0 384 0,0 0-16 16,0 0 0-16,12 46 0 0,-19-36-48 0,-3-3 0 15,0 0 0-15,-3 0 0 0,-2 0-32 0,-2 0-16 16,0-1 0-16,-2 0 0 0,2-3 80 0,0-1 16 0,2 3 0 0,-1-4 0 15,4 0-112-15,2-2 0 16,1 1-16-16,2 0 0 0,2-1-512 0,-1-1-112 0,3 2 0 0,0-1-16 31,0 1-752-31,3 1-128 0</inkml:trace>
  <inkml:trace contextRef="#ctx1" brushRef="#br0" timeOffset="1368.34">22909 11294 39103 0,'-4'-10'864'0,"1"4"176"0,0 2 48 0,2 0 0 0,1 1-880 0,-1 2-208 0,-1-1 0 0,1-2 0 0,-2 1 1168 0,0 0 192 16,-1 1 48-16,0 3 0 0,-1 2-576 0,3 1-128 31,-3 3 0-31,2 3-16 0,1 1-240 0,2-11-32 16,0 0-16-16,2 47 0 0,-2-47-224 0,0 0-48 15,26 58-128-15,-26-58 192 0,0 0-192 0,48 52 0 16,-48-52-192-16,0 0 192 0,69 38-320 0,-69-38 64 16,0 0 0-16,74 12 0 0,-74-12 32 0,0 0 16 15,55-9 0-15,-38 2 0 0,-2-1 208 0,-1-4 0 0,-1 1 0 0,-2-2-144 16,1-1 144-16,-4 0 256 0,1-3-64 0,-5-1-16 16,0 2 304-16,-4-2 64 0,0-3 16 0,-3 1 0 15,-1 0 64-15,0 0 16 0,-2 2 0 0,-1 0 0 16,3 2-128-16,0 2-32 0,-1 4 0 0,2 3 0 15,1 3-224-15,0 2-64 0,1 5 0 0,1 4 0 16,1 3-192-16,-1-10 128 0,0 0-128 0,16 51 0 16,-16-51 0-16,0 0 0 0,31 68 0 0,-31-68-160 15,0 0-48-15,39 73-16 0,-39-73 0 0,0 0 0 0,0 0-16 16,0 0 0-16,34 57 0 0,-34-57 0 0,0 0 48 0,0 0 0 16,57 34 0-16,-57-34 0 0,0 0-80 0,70 22-16 15,-70-22 0-15,0 0 0 16,61 13-320-16,-61-13-64 0,0 0-16 0,0 0 0 15,0 0-704-15,45 0-144 0</inkml:trace>
  <inkml:trace contextRef="#ctx1" brushRef="#br0" timeOffset="2143.5">23729 11120 32255 0,'-2'2'2864'0,"2"-1"-2288"0,0 0-576 0,2 1 0 0,-1 1 1584 0,0 1 208 0,1 4 32 0,-1 5 16 16,-1-13-736-16,7 45-144 0,-7-45-16 0,6 62-16 16,-6-62-432-16,14 73-96 15,-14-73-16-15,11 80 0 0,-8-38-32 0,0 2-16 0,-3-44 0 0,13 77 0 16,-13-77-336-16,20 62 144 0,-20-62-144 0,15 51 0 16,-15-51 192-16,0 0-192 0,27 57 192 0,-27-57-192 15,0 0 336-15,0 0-32 0,10 51-16 0,-12-44 0 16,1 0-144-16,-2-2-16 0,0-4-128 0,-1 2 192 15,1-4-192-15,0-2-240 0,-1-2 48 0,1-2 16 16,1-1-336-16,-4-3-80 0,-1-4-16 0,3-1 0 16,1-1-128-16,-1-3-32 0,-6-3 0 0,1-4 0 15,2 1-512-15,0-6-128 0,-1 1 0 0,-4-3-16 16,0-1 432-16,-1-4 96 0,4-2 0 0,2 0 16 0,4 4 624 0,1 2 256 16,2-2-192-16,2 0 192 0,6 5 752 0,1-1 272 15,1 1 48-15,0 2 16 0,1 5-96 0,4 1-16 16,4 1 0-16,4 0 0 0,4 5-448 0,1 4-80 0,3 3-32 0,-1 2 0 15,-30 9-112-15,61-6-32 0,-61 6 0 0,52 7 0 16,-52-7 48-16,0 0 0 0,62 44 0 0,-62-44 0 16,0 0-32-16,37 75 0 0,-37-75 0 0,8 59 0 15,-8-59-64-15,-4 61-16 0,0-30 0 0,-8-2 0 16,0-3-80-16,-1-4-128 0,2-5 176 0,-3-2-176 16,-6 1 176-16,-4-1-176 15,-3 2 160-15,-4-3-160 0,-2-1 320 0,4-3-48 0,0-3 0 0,5-3 0 16,3-1-16-16,6-3 0 0,3-1 0 0,3-2 0 15,3-3-256-15,2 0-304 0,1-1 64 0,3-1 16 16,1-1-528-16,3 0-96 0,2-1-32 0,3 0-19184 16</inkml:trace>
  <inkml:trace contextRef="#ctx1" brushRef="#br0" timeOffset="2617.59">24285 11270 25791 0,'2'3'2304'0,"-2"-2"-1856"0,1 1-448 0,-1-2 0 0,0 0 2464 0,1 1 400 0,2 0 80 0,1 2 0 16,-4-3-944-16,0 0-192 0,0 0-32 0,0 0-16 15,54 12-976-15,-40-14-192 0,-14 2-32 0,33-5-16 16,-15-3-160-16,0 3-16 0,4-2-16 0,-4-2 0 16,-1 1-48-16,0-1-16 0,0-1 0 0,-2 1 0 15,-2-1-48-15,-2-2-16 0,-2 2 0 0,-5-1 0 0,-2 1-96 0,-2-1-128 16,-3 0 176-16,-3-1-176 0,0 1 144 0,-3 1-144 15,-1 2 0-15,-3-1 144 0,-4 2-144 0,-1 3 0 16,-2 1 0-16,0 2 0 0,0 3 0 0,2 3 0 16,0 2-128-16,-1 3 128 0,5 2 0 0,1 3 0 15,2 0-144-15,3 3 144 0,1 1 0 0,2 1-128 16,4-2 128-16,1-18 0 0,0 0-128 0,10 56 128 0,-10-56 0 16,0 0 0-16,0 0-128 0,46 65 128 15,-46-65 0-15,0 0 0 0,54 34 0 0,-54-34 0 0,0 0 0 0,61 24 0 16,-61-24-128-16,0 0 128 0,56 16-192 0,-56-16 192 31,0 0-1024-31,57 10-80 0</inkml:trace>
  <inkml:trace contextRef="#ctx1" brushRef="#br0" timeOffset="2998.88">24853 11095 39615 0,'-7'-12'1760'0,"4"8"352"0,2 0-1680 0,1 0-432 15,0 2 0-15,0 1 0 0,-2 1 576 0,4 1 48 16,1 2 0-16,-3-3 0 0,0 0 144 0,0 0 16 16,0 0 16-16,15 71 0 15,-15-71-480-15,2 48-112 0,-2-48-16 0,0 52 0 0,0-52-192 0,2 51 0 16,-2-51 128-16,0 0-128 0,10 65 0 0,-10-65 128 16,0 0-128-16,0 0 0 0,16 58 0 0,-16-58 128 15,0 0-128-15,0 0 0 0,0 0 0 0,0 0 0 16,0 0 0-16,0 0 0 0,0 0 0 0,0 0 128 15,0 0-128-15,5-6 0 0,-9-4 256 0,1-1 16 16,-1-2 0-16,4-2 0 0,3-1 96 0,-2 1 16 16,-2-1 0-16,2 1 0 0,2 3-48 0,1 0 0 0,-1 0 0 0,0 1 0 15,-2 3-48-15,1 0-16 0,1 3 0 0,1 1 0 16,2 1-80-16,-1 0 0 0,2 3-16 0,-1 0 0 16,0 1-176-16,-1 1 0 15,2 1 0-15,2-2 0 16,-9-1-544-16,0 0-96 0,0 0 0 0,0 0-16 0,0 0-432 15,53 7-96-15,-44-7-16 0,-1-1 0 0,4-1-464 16,0 4-80-16</inkml:trace>
  <inkml:trace contextRef="#ctx1" brushRef="#br0" timeOffset="3473.56">25342 10993 34095 0,'-2'-4'3024'0,"2"1"-2416"15,0 2-480-15,0-1-128 0,0 2 1536 0,-1-1 272 16,1-2 64-16,0 0 16 0,-1 3-720 0,-1 3-144 16,-1 3-16-16,2 3-16 0,-2 6-464 0,3-15-80 0,0 0-32 15,-1 55 0-15,1-55-112 0,3 45-32 16,-3-45 0-16,0 0 0 0,9 69-80 0,-9-69 0 0,0 0-16 0,13 65 0 16,-13-65-176-16,0 0 0 0,0 0 0 0,31 65 0 15,-31-65 0-15,0 0 0 0,0 0 0 0,0 0 0 31,21 54 0-31,-21-54 0 0,0 0 0 0,0 0 0 0,0 0 0 0,0 0 0 0,0 0 128 0,0 0-128 16,0 0 0-16,0 0 0 0,0 0 0 0,0 0 0 16,0 0 0-16,0 0 0 15,44-6 0-15,-38-1 0 0,-2 0 0 0,2-3 0 0,2 0-176 0,-1 0 176 0,-3-1 0 0,1 1 0 16,2 0 0-16,0 0-128 0,0-1 128 0,0 3 0 31,0-2 0-31,2 1 0 0,-2-1 0 0,0-1 0 16,1-3 160-16,-2 1-160 0,-1-2 384 0,1 1-32 15,0-2 0-15,-2 0 0 0,2 1 80 0,-1 1 16 16,-1 2 0-16,-1 0 0 0,0 0-64 0,0 0 0 16,-2 2 0-16,2-3 0 0,-1 5-112 0,0-1-16 15,0 4-16-15,-1-3 0 0,-2 3-240 0,1 1 176 16,0-1-176-16,0 3 160 0,1 0-160 0,-1 1 0 16,2-1-160-16,-2 2 160 15,1 0-720-15,-1 2-48 0,2-1-16 0,0 2 0 16,0 0-528-16,-1 2-96 0,2 2-32 0,-2-4-19312 0</inkml:trace>
  <inkml:trace contextRef="#ctx1" brushRef="#br0" timeOffset="3759.26">25921 11154 37775 0,'-1'-8'1664'0,"1"3"368"0,1 1-1632 0,-1 0-400 0,1 1 0 0,-2 2 0 0,0-1 912 0,1-1 112 15,0-1 0-15,0 0 16 0,0 3-96 0,0 1-32 16,2 4 0-16,0 1 0 0,-1 5-288 0,-4 0-64 16,-1 6-16-16,-1-1 0 15,0 4-864-15,5-19-160 0,0 0-32 0,6 58-16 0,-6-58 1584 0,0 0 320 16,11 59 64-16,-11-59 16 0,0 0-1072 0,3 49-192 16,-3-49-64-16,0 0 0 0,0 0-128 0,0 0 0 15,21 58 0-15,-21-58 0 0,0 0-272 0,0 0-96 16,0 0-16-16,0 0 0 15,0 0-752-15,0 0-144 0,0 0-48 0,0 0-19216 0</inkml:trace>
  <inkml:trace contextRef="#ctx1" brushRef="#br0" timeOffset="4091.1">26398 10976 34095 0,'-2'-7'1504'0,"-1"3"320"0,0 1-1456 0,0 2-368 0,2 1 0 0,-2 0 0 0,-1 0 1408 0,-3 1 192 16,-6 0 64-16,-8 4 0 0,-6 2-544 0,-4 1-96 16,-3 3-32-16,-1 1 0 0,1 3-464 15,3-1-80-15,2-1-32 0,5-2 0 0,7-1-224 0,5 0-32 16,3-1-16-16,8-2 0 0,4 1-144 16,-3-8 0-16,0 0 144 0,0 0-144 0,0 0 0 0,0 0 0 15,66 43-160-15,-66-43 160 0,55 18-336 0,-55-18 32 16,71 24 16-16,-71-24 0 15,76 28 80-15,-76-28 16 0,72 31 0 0,-72-31 0 0,62 31 192 0,-62-31-192 16,0 0 192-16,68 48-192 0,-68-48 192 0,0 0 0 0,0 0 0 16,0 0 0-16,0 0 192 0,23 57-32 0,-35-50 0 0,1-3 0 15,-5 2 208-15,-3-3 32 0,-5 1 16 0,0-3 0 16,2 2-16-16,-2-3 0 0,0 0 0 0,0-1 0 16,-1-1-208-16,4 0-64 0,4-1 0 0,1 0 0 31,2 0-1216-31,1 0-240 0</inkml:trace>
  <inkml:trace contextRef="#ctx1" brushRef="#br0" timeOffset="4758.89">26841 11158 23951 0,'-5'0'2128'0,"4"0"-1696"0,0 0-432 0,1 0 0 0,1 0 2000 0,-1 0 320 0,1 2 64 0,4-2 16 0,0 0-64 0,4 0-16 0,2 0 0 0,-11 0 0 0,0 0-1360 0,41-2-256 16,-41 2-64-16,31-4-16 0,-31 4 16 0,0 0 0 15,44-6 0-15,-31 2 0 0,1 0 16 0,-2 0 16 16,3-2 0-16,-3 0 0 0,1 1-64 0,-2-2-16 0,-1 0 0 16,-3 0 0-16,0 0-112 0,-1-2-32 0,-3-1 0 0,-2 2 0 15,-1-1-64-15,-1-1-32 16,-2 2 0-16,-1-2 0 0,-3 3-160 0,-2-2-16 15,-1 4-16-15,-2-1 0 0,-1 3-160 0,-1 0 0 0,-3 3 144 0,-3 3-144 16,-1 2 0-16,-2 2 0 0,1 2 0 0,-1 3 0 16,2 1-144-16,1 2 0 0,-1 5 0 0,1 1 0 15,3 2-48-15,4 1-16 0,5-2 0 0,4 1 0 16,4-23 0-16,4 42 0 0,-4-42 0 0,0 0 0 16,0 0 208-16,37 64-176 0,-37-64 176 0,0 0-160 15,58 35 160-15,-58-35 0 0,0 0 0 0,69 18 0 0,-69-18 0 0,53 2 0 16,-53-2 0-16,56-7 0 0,-31 1-256 0,0-1 48 15,-5 1 0-15,1-2-14832 16,2-2-2976-16</inkml:trace>
  <inkml:trace contextRef="#ctx1" brushRef="#br0" timeOffset="5233.89">27424 10479 41471 0,'1'-3'1840'0,"1"2"368"0,2 1-1760 0,-1 0-448 0,-2 1 0 0,1 0 0 15,1 4 496-15,2 3 16 0,-5-8 0 0,0 0 0 16,30 67-160-16,-30-67-32 0,17 74 0 0,-17-74 0 16,8 91-320-16,-8-43 128 0,-1 1-128 0,-2 1 0 15,2-4 0-15,-2 0 0 0,1-3 0 0,2-2 0 16,0-41 0-16,6 75-128 15,-6-75 128-15,10 65 0 0,-10-65-128 0,14 55 128 0,-14-55-128 0,0 0 128 16,26 61-288-16,-26-61 32 0,0 0 0 0,0 0 0 0,0 0 48 0,35 54 16 16,-31-50 0-16,-1-3 0 0,0-1 192 0,0-2 0 15,-2-1 0-15,0-3 0 0,1-1 0 0,-4-3 320 16,1-1-64-16,-3-2 0 0,-2-1 80 0,-1-3 16 16,-3 0 0-16,-1-1 0 0,-3-1-16 0,-3-2 0 15,-3 0 0-15,-1 1 0 0,0 5-128 0,-2 1-16 16,-5 1-16-16,1 6 0 0,0 4-176 0,0 6 192 15,3 2-192-15,2 4 192 0,2 4-192 0,3 1 0 0,3 3 144 16,1 0-144-16,5 2 0 0,0 0 0 0,3 1 0 0,2-2 128 16,3-18-128-16,0 0 0 0,8 54 0 0,-8-54 0 15,0 0 192-15,0 0-48 0,50 50 0 0,-50-50 0 16,0 0 208-16,72 19 32 0,-72-19 16 0,56 3 0 16,-22-6-96-16,2-1-32 0,3-2 0 0,-2-1 0 15,-2-2-272-15,-4-1 0 0,-2 2 0 0,-5 0-144 31,-5 0-784-31,-3 1-160 0,-3 0-16 0,-3 2-19888 0</inkml:trace>
  <inkml:trace contextRef="#ctx1" brushRef="#br0" timeOffset="6932.84">22319 12444 13823 0,'4'1'1216'0,"-3"-1"-960"0,-1 2-256 0,-2-1 0 0,-1 1 1744 0,0 0 304 0,2 3 64 0,-4 3 16 15,2 3 304-15,-2 5 48 0,2 1 16 0,-1 0 0 16,1 0-1248-16,0 0-240 0,0 1-48 0,2 1-16 15,-1-3-176-15,1 0-48 0,1 1 0 0,0-3 0 16,1 0-320-16,-1-2-64 16,2-3-16-16,-1 1 0 0,1-1-192 0,-1-2-128 0,1-1 128 0,-1-2-128 15,0 0-448-15,1-3-144 0,-1 1-48 16,2-4-15536-16</inkml:trace>
  <inkml:trace contextRef="#ctx1" brushRef="#br0" timeOffset="7155.07">22514 12409 20271 0,'-7'1'896'0,"4"0"192"0,0 1-880 0,-1 1-208 16,2 0 0-16,0-1 0 0,-3 4 2144 0,0 4 384 0,-5 5 80 0,-2 9 16 16,0 5-224-16,-1 0-32 0,5 4-16 0,0-3 0 15,3-1-1216-15,1-2-240 0,2-3-64 0,1-1 0 16,2-2-432-16,-1-1-80 0,3-3-32 0,0-3 0 15,-3-14-32-15,0 0-16 0,0 0 0 16,0 0 0-16,0 0-240 0,0 0 128 0,45 52-128 0,-37-52 0 31,2 0-352-31,-1-1-160 0</inkml:trace>
  <inkml:trace contextRef="#ctx1" brushRef="#br0" timeOffset="7780.28">22986 12841 12895 0,'-3'-6'1152'0,"1"3"-928"0,1 2-224 0,1 1 0 0,0 0 2240 0,0 1 384 0,0 2 96 0,1 3 16 16,1 4-240-16,-1 5-32 0,2 9-16 0,-2 3 0 15,2 6-976-15,0 1-192 0,-2 2-32 0,-1 4-16 16,5 2-480-16,-5-1-112 0,1-1 0 0,0-5-16 15,1-1-384-15,-1-3-80 0,2-1-16 0,0-5 0 16,0-4-656-16,0-4-144 0,1-2-32 0,0-4 0 16,2-4-944-16,-3-1-192 15</inkml:trace>
  <inkml:trace contextRef="#ctx1" brushRef="#br0" timeOffset="8218.26">22930 12807 18431 0,'-1'-1'816'0,"0"1"160"0,1 0-784 0,0 1-192 0,0 0 0 0,1 2 0 16,0 3 2256-16,5 1 416 0,0 6 80 0,-6-13 0 16,0 0-704-16,36 73-128 0,-36-73-48 0,32 65 0 15,-32-65-880-15,38 74-176 16,-38-74-48-16,42 76 0 0,-42-76-400 0,41 68-96 0,-41-68-16 0,41 52 0 15,-41-52-256-15,0 0 0 16,58 52 0-16,-58-52 0 0,0 0 0 0,0 0 0 0,69 37 0 0,-69-37 0 16,0 0 0-16,0 0 0 0,0 0 0 0,0 0 0 15,0 0 0-15,0 0 192 0,0 0-48 0,59 17 0 16,-54-18 144-16,0-2 32 0,1-3 0 0,0 0 0 16,1-2 0-16,-2 1 16 0,0-4 0 0,-1-4 0 0,-1 1 96 0,-2 0 16 15,-1 1 0-15,-1 2 0 16,-1 1 64-16,1-2 32 0,-3-3 0 0,-1 0 0 0,0-3-64 0,-2-2-16 15,-2-3 0-15,-2-8 0 0,-3-7-48 0,-3-7-16 16,3 0 0-16,1-1 0 0,0 4-80 0,3 2-32 16,3 8 0-16,0 4 0 0,3 6-144 0,1 5-16 15,2 5-128-15,-2 3 192 0,3 4-192 0,1 0 0 16,1 4 0-16,1 2 0 16,1 2-432-16,0 3-80 0,2 1 0 0,-1 3-16 15,2 1-720-15,-1 5-144 0,-6-16-16 0,0 0-18400 0</inkml:trace>
  <inkml:trace contextRef="#ctx1" brushRef="#br0" timeOffset="8581.92">23512 13212 13823 0,'-2'6'608'0,"0"-3"128"0,1 1-592 0,1-1-144 0,0 0 0 0,0 0 0 0,-2 0 2352 0,2 2 432 0,0 6 96 0,2 2 0 0,-2-13-256 0,0 0-64 16,15 47-16-16,-15-47 0 16,0 0-1264-16,0 0-256 0,0 0-64 0,51 59 0 0,-51-59-304 0,0 0-64 15,0 0-16-15,61 17 0 0,-61-17-64 0,0 0-32 16,49-4 0-16,-33 0 0 0,-2-2-32 0,2-3-16 16,-1 1 0-16,1 0 0 0,2-2 16 0,-2 0 16 15,-4-2 0-15,0 3 0 0,-3-3 64 0,0 0 16 0,-2-1 0 0,-1-1 0 16,-2-3 32-16,-6 3 16 15,0-1 0-15,-7 1 0 0,-1-1-16 0,-2-1 0 0,-4-1 0 0,-2 3 0 16,-1-1-208-16,-2 2-48 0,-1 3-16 0,-1 3 0 31,2 1-48-31,0 2-16 0,-2 6 0 0,3-1 0 16,3 3-240-16,2 2 144 0,1 1-144 0,-1 1 128 16,4-1-512-16,1 2-96 15,3 1-32-15,0 0 0 0,3 1-656 0,1 2-144 0,4 1-32 0,2 1-19712 16</inkml:trace>
  <inkml:trace contextRef="#ctx1" brushRef="#br0" timeOffset="9168.45">25427 12991 20271 0,'0'1'1792'0,"-2"1"-1424"0,2-1-368 0,0 2 0 0,2 0 976 0,-2 1 128 0,0 4 32 0,0-8 0 15,0 0 1040-15,2 58 192 0,-2-58 64 0,9 54 0 16,-9-54-1040-16,13 54-208 0,-13-54-32 0,0 0-16 16,24 72-480-16,-24-72-80 0,0 0-32 0,24 52 0 0,-24-52-224 0,0 0-64 15,0 0 0-15,0 0 0 0,0 0-112 0,12 54-16 16,-16-50-128-16,0-1 192 0,0-2-192 15,-1-1 128-15,0 0-128 0,-1-3 0 0,0-1 0 0,1-2 128 16,1 1-128-16,-2-4 0 0,2-1 192 0,1-1 0 16,-1-2 0-16,2-1 0 0,1 0 128 0,-1-1 0 15,4-2 16-15,-1 2 0 0,1 1 0 0,0 2 0 16,4 0 0-16,-2 2 0 0,2 2-48 0,0 1-16 0,1 1 0 0,0 2 0 16,1 3-16-16,1-2-16 0,1 3 0 0,1 0 0 15,0 0-112-15,-11 0 0 16,0 0-128-16,0 0 192 0,55 7-192 0,-55-7 128 0,0 0-128 0,0 0 0 15,0 0 0-15,0 0 128 0,0 0-128 0,54 4 0 16,-50-4 0-16,0 0 0 0,2 0 0 0,-2-1 0 31,2 1-656-31,-2 0-80 0,0 0-16 0,-1-2-19024 0</inkml:trace>
  <inkml:trace contextRef="#ctx1" brushRef="#br0" timeOffset="9516.82">25751 13286 24879 0,'9'-3'1088'0,"-3"2"256"0,2-1-1088 0,-2 1-256 15,-5-1 0-15,2 1 0 0,4 0 2704 0,3-4 496 16,5 1 80-16,7-1 32 0,3-3-1504 0,-1-1-288 16,-1 2-64-16,-4-1-16 0,0 1-800 0,-2 0-144 15,-5 2-48-15,0-2 0 0,-2 0-128 0,-5-1-48 16,-3 1 0-16,1-1 0 0,1-1-272 0,-4 0 0 15,-4-1 0-15,-2 0 0 0,0 0 0 0,-2 0 0 16,-1 0 0-16,-2 0 0 0,-2 2 0 0,1 1 0 16,-1 1-128-16,0 3 128 0,2 0-144 0,1 3 144 0,-1 2-128 0,-1 1 128 15,5 1 0-15,-1 2 0 0,-1 1 0 0,-1 2-128 16,3 1 128-16,2 2 0 0,-1 2 0 0,5 3 0 16,1-17 0-16,4 38 0 0,-4-20 0 0,0 1-128 15,0-19 128-15,0 0-160 0,17 55 160 0,-17-55-160 0,0 0 160 0,0 0-160 16,45 53 160-16,-45-53-160 15,0 0 160-15,0 0-208 0,76 22 80 0,-76-22 128 16,46-2-592-16,-24-1 0 0,5-1 0 0,-2 0-17904 16</inkml:trace>
  <inkml:trace contextRef="#ctx1" brushRef="#br0" timeOffset="9867.9">26424 13084 11967 0,'-2'-11'1072'0,"2"4"-864"0,0 1-208 0,-1 2 0 16,0 1 3280-16,-1 0 624 0,1 0 112 0,-2-1 16 15,-3-3-256-15,-2-2-64 0,-2 2-16 0,0 3 0 16,0 0-2368-16,2 2-480 0,-1 1-80 0,1 1-32 16,-2 0-400-16,0 3-80 0,0 0 0 0,0 2-16 15,0 1-240-15,0 1 0 0,2 0-144 0,1 3 144 31,3 0-480-31,-1 0 0 0,4 0 0 0,1 0 0 0,0-10-320 0,0 0-64 16,0 0-16-16,0 0 0 0,0 0-320 0,45 65-64 0,-45-65-16 0,0 0 0 16,67 49 528-16,-67-49 112 0,52 34 0 0,-52-34 16 0,0 0 624 15,62 41 0-15,-62-41 0 0,0 0 0 0,0 0 0 0,0 0 0 16,0 0 192-16,0 0-64 0,1 48 256 0,-15-45 64 16,-1-2 0-16,-2 1 0 0,0-2 432 0,0 0 80 15,-1-2 32-15,5 2 0 0,3 0 128 0,1-1 32 16,0 1 0-16,0-2 0 0,1 2-960 0,1-1-192 0,-2 0 0 0,2-1-18240 15</inkml:trace>
  <inkml:trace contextRef="#ctx1" brushRef="#br0" timeOffset="10375.61">26791 13253 38703 0,'6'0'1712'0,"-5"0"352"0,1 0-1648 0,-1 0-416 0,-1 2 0 0,0-1 0 0,0 4 1056 0,0 0 128 15,-1 5 32-15,1 4 0 0,-2 6-608 0,2 0-112 16,-1-2-32-16,-1 2 0 0,2 4-256 0,-1 1-48 16,0 5-16-16,-1 0 0 0,2-30-144 0,2 56 0 15,-2-56 0-15,2 43 128 16,-2-43-128-16,3 38-144 0,-1-24 144 0,-2-6-208 0,0-2 32 0,1 0 16 15,-1-1 0-15,0 0 0 0,0-1-96 0,1-1 0 16,-1 1-16-16,-1-3 0 16,1 1-224-16,0-2-32 0,-1-3-16 0,1-3 0 15,-2-1-320-15,2-1-64 0,0-4-16 0,-1-2 0 16,2-3 336-16,-1-1 64 0,0 0 16 0,-1 2 0 16,1 2 528-16,0-2 192 0,0-3 0 0,1-5 0 0,2-2 16 0,1-6 0 0,2-16 0 15,2-12 0-15,1 4-208 0,-1 2-240 16,2 3 48-16,0 3 16 0,1 2 176 0,4 5-208 0,0 4 80 0,1 6 128 15,2 5 0-15,0 8 192 0,1 5 0 0,-1 5 0 16,0 5 256-16,-18 3 64 0,0 0 16 0,0 0 0 16,70 28-64-16,-70-28-16 0,0 0 0 0,25 57 0 15,-25-57-176-15,0 49-32 0,-4-22-16 0,-5 0 0 0,-3 0-32 0,-5-2 0 16,-2-2 0-16,0-5 0 0,-1-2 80 0,0-4 16 16,-3 0 0-16,-1-3 0 0,3 0 48 0,4-3 16 15,6-2 0-15,-2 0 0 0,2-1-48 0,0-2-16 16,4 2 0-16,0-1 0 15,-1-2-672-15,3 0-144 0,-1 0-32 0,2 0-19152 0</inkml:trace>
  <inkml:trace contextRef="#ctx1" brushRef="#br0" timeOffset="11168.46">27271 13126 11967 0,'0'5'1072'0,"0"-1"-864"0,0 0-208 0,0-1 0 0,0 0 2976 0,2 1 544 0,1 4 128 0,-3-8 0 0,0 0 128 0,0 0 32 16,25 63 0-16,-25-63 0 0,0 0-2464 0,0 0-512 16,41 57-80-16,-41-57-32 0,0 0-384 0,0 0-80 15,0 0 0-15,57 39-16 0,-57-39-112 0,0 0 0 16,0 0-128-16,60 5 192 0,-44-6-64 0,-1-2 0 16,1-1-128-16,-2-2 192 0,-1-1 0 0,-2 0 0 15,-1-1 0-15,-2-2 0 0,0-2 112 0,-4 1 16 16,-1-4 0-16,-2 0 0 0,-2-2-112 0,-4 0-16 15,1-2 0-15,-4-1 0 0,1 0-192 0,-3 2 0 0,0 1 128 0,-3-2-128 32,0 4 0-32,-1 2-208 0,2 3 32 0,-1 3 16 0,-1 3-256 15,-2 1-48-15,-1 2-16 0,-1 4 0 16,-1 2-32-16,4 4 0 0,-1-1 0 0,5 5 0 0,1 0-96 0,3 1-32 0,3-2 0 0,3 0 0 16,1-12-512-16,0 0-128 0,0 0 0 0,0 0-16 15,0 0 272-15,43 49 48 0,-43-49 16 0,0 0 0 16,64 6 352-16,-64-6 80 0,56-3 16 0,-26-1 0 15,-2 1 512-15,2-3 0 0,0 1 0 0,-2 0 0 0,-1 0 560 0,-27 5 64 16,46-6 16-16,-46 6 0 0,0 0 448 0,47 3 80 16,-47-3 32-16,0 0 0 0,0 0-208 0,0 0-32 15,0 0-16-15,51 49 0 0,-51-49-432 0,0 0-96 16,0 0-16-16,11 57 0 0,-11-43-208 0,0-1-32 16,-1-2-16-16,-1-1 0 0,2 0 112 0,-1-2 0 15,-1-1 16-15,2-1 0 0,-2-2 80 0,0-1 16 16,2 0 0-16,-1-3 0 0,1 0-112 0,-2-3-32 15,2-1 0-15,-1-2 0 0,2-1-32 0,-1-1-16 0,2-1 0 16,-1-1 0-16,2 0-32 0,0-2 0 0,0-2 0 0,1 1 0 16,0-1-16-16,2-2 0 0,-1 1 0 0,1-4 0 15,3 2-128-15,-1 2 160 0,1 1-160 0,0 0 160 16,1 1-160-16,0 2 0 0,-1 2 0 0,-1 2 0 16,2 1 0-16,0 2 0 0,-2 1 0 0,2 3 0 15,2 3 0-15,-12-3 0 0,0 0 0 0,0 0 0 16,0 0 0-16,0 0 128 0,43 59-128 0,-43-59 0 15,0 0 128-15,6 50-128 0,-5-36 128 0,-1-14-128 0,0 0 0 0,0 0 0 16,0 0 128-16,12 59-128 16,-8-50-192-16,-1-2-80 0,1-1-16 0,-1-2 0 15,1 0-576-15,0-3-112 16,1 1-32-16,0-1-18416 0</inkml:trace>
  <inkml:trace contextRef="#ctx1" brushRef="#br0" timeOffset="11501.4">28444 12878 15663 0,'-1'-5'1392'0,"-1"3"-1120"0,1 0-272 0,-2 2 0 0,1 0 2624 0,-2-1 448 0,-3 2 112 0,-4-2 16 0,-5 1 528 0,-5 1 112 0,-4 5 32 0,-2 1 0 16,-1 4-2400-16,2 1-464 0,6 2-112 0,5 1 0 15,8 2-416-15,1-1-80 0,6-16-16 0,0 0 0 16,-8 41-384-16,8-41 0 0,0 0 0 0,0 0 0 15,38 51 0-15,-38-51 0 0,0 0 0 0,62 32 0 16,-62-32-192-16,57 25 192 0,-57-25-160 0,57 24 160 16,-57-24-144-16,56 27 144 15,-56-27-128-15,0 0 128 0,62 43 0 0,-62-43-128 0,0 0 128 0,0 0 0 0,0 0-224 0,36 66 32 16,-40-56 16-16,-3 0 0 0,-4-2 16 0,1-2 0 16,1 0 0-16,-2-2 0 0,-7-1 0 0,-3 0 0 15,-1-1 0-15,0-2 0 0,-4 0 160 0,4-1 0 16,6-2 0-16,1 0 128 0,1-2-384 0,2-1-64 15,1 0 0-15,1 1-18560 0</inkml:trace>
  <inkml:trace contextRef="#ctx1" brushRef="#br0" timeOffset="11850.38">28599 13183 29887 0,'7'-4'656'0,"-1"1"144"0,0 0 32 0,-2 0 0 0,-1 2-672 0,0-1-160 0,1 1 0 0,3-2 0 16,4-1 2640-16,5-3 496 0,5 0 112 0,-1 1 16 15,-3-1-1984-15,1 1-384 0,2 2-64 0,-2-2-32 16,-4 1-144-16,-1-2-16 0,0 0-16 0,-1-3 0 16,0 1-128-16,-1-2-32 0,0-2 0 0,-1 1 0 15,-1-3-80-15,1 0-32 0,-1 1 0 0,-3-3 0 16,-6-2-160-16,0 0-16 0,0 2-16 0,-1 0 0 15,-5 3-160-15,-1 2 192 0,-4 2-192 0,-2 5 192 0,0 2-16 0,-2 4 0 16,-1 4 0-16,1 3 0 0,-1 5-176 0,2 2 0 16,1 5 0-16,-1 3 0 0,3 4 0 0,1 4 0 15,3 0 0-15,1 0 0 0,2 1 0 0,4-32 0 16,6 60 0-16,-6-60 0 0,0 0 0 0,27 70 0 16,-27-70 0-16,0 0 0 0,53 51 0 0,-53-51 0 0,0 0 0 15,67 27 0-15,-67-27-384 0,0 0 32 0,62 7 16 0,-62-7 0 31,44-4-1024-31,-23-2-208 0,0-1-32 0,0-1-18960 0</inkml:trace>
  <inkml:trace contextRef="#ctx1" brushRef="#br0" timeOffset="12214.05">29327 12390 29487 0,'-2'-1'2624'0,"2"1"-2112"0,0 0-512 0,0 1 0 0,0 1 448 0,0-1 0 15,0 3-16-15,2 5 0 0,-1 2 1840 0,-1-11 368 16,0 0 80-16,17 57 16 0,-17-57-1648 0,0 0-336 0,31 67-64 0,-31-67-16 16,0 0-128-16,38 61-32 0,-38-61 0 0,0 0 0 15,0 0-320-15,48 55-64 16,-48-55 0-16,0 0-128 16,0 0-320-16,0 0-160 0,0 0-32 0,0 0-19216 0</inkml:trace>
  <inkml:trace contextRef="#ctx1" brushRef="#br0" timeOffset="12373.48">29604 12297 42383 0,'1'9'1872'0,"1"-7"400"0,-1 3-1824 16,-1-1-448-16,1-1 0 0,-1-1 0 0,3 3 688 0,-1 0 32 15,-2-5 16-15,0 0 0 0,0 0-432 0,21 58-96 16,-21-58-16-16,0 0 0 15,0 0-704-15,11 61-128 0,-12-48-48 0,-4-2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8:26:20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7661 5356 17503 0,'0'0'1552'0,"2"0"-1232"0,-2 0-320 0,0 0 0 16,0 0 1360-16,1 0 224 0,-1 2 32 0,1-2 16 15,1 2 576-15,-1 3 112 0,1-1 32 0,-1 3 0 16,-1 0-864-16,0 3-160 0,0-2-48 0,0 4 0 16,0 2-384-16,0 0-64 0,1-3-32 0,-1 3 0 15,2 2-304-15,-1 2-64 0,2 6-16 0,1 0 0 16,-1 3-224-16,1 0-32 0,1 3-16 0,-2-1 0 0,-1 1-144 0,0 0 128 15,-1-1-128-15,-1 0 128 0,0-3-128 0,-1 3 128 16,-1-1-128-16,1-1 128 0,-2-3-128 0,2-2 128 16,-1 0-128-16,-1-1 128 0,1 1-128 0,-1 0 192 15,0-1-192-15,0-1 192 0,2 1-64 0,-2-1-128 16,0-2 192-16,2 0-64 0,-1 1 0 0,1-2-128 16,-1-2 192-16,1 1-64 0,0 1-128 0,-1-3 160 15,2 0-160-15,-1-3 160 0,-1 2-160 0,2-2 0 0,0 0 144 0,-1-2-144 16,1 1 0-16,-1-3 128 0,1 1-128 0,-2-1 0 15,1 1 128-15,-1-1-128 0,1 0 128 0,-1-2-128 16,1 1 128-16,1 1-128 0,-1-1 160 0,1-1-160 16,0 0 128-16,0 0-128 0,0-1 0 0,1 1 0 15,-1-4 0-15,1 2 128 0,2 0-128 0,0 0 0 16,0-1 0-16,1 0 0 0,-1-1 128 0,1 1-128 16,0-1 0-16,2-1 0 0,0 1 128 0,-2-1-128 15,2 0 0-15,-1 0 0 0,1 2 128 0,0-2-128 16,-1 1 0-16,1-1 0 0,1 2 0 0,1-2 0 15,1 0 0-15,-2 0 128 0,1 0-128 0,0 0 0 0,-8 0 0 0,0 0 0 16,0 0 0-16,0 0 0 16,55-2 0-16,-55 2 128 0,0 0-128 0,0 0 0 0,58-5 0 0,-58 5 0 15,0 0 0-15,56-9 0 0,-56 9 0 0,0 0 128 16,71-8-128-16,-71 8 0 0,51-7 0 0,-51 7 0 16,49-9 0-16,-49 9 0 0,52-7 0 0,-52 7 0 15,53-8 0-15,-53 8 0 0,52-6 0 0,-52 6 0 16,53-6 0-16,-53 6 0 0,0 0 864 0,74-3 128 15,-74 3 32-15,0 0 0 0,69 0-832 0,-69 0-192 0,0 0 0 0,75 2 0 32,-75-2-768-32,0 0-208 0,85 3-48 0,-85-3 0 0,0 0 816 0,85 1 208 0,-85-1 0 0,0 0 0 15,76 2 0-15,-76-2 0 0,0 0 0 0,85 1 0 16,-85-1 736-16,0 0 224 16,82 1 64-16,-82-1 0 15,0 0-1648-15,86 3-320 0,-86-3-64 0,60 2-16 0,-60-2 1648 0,63 2 320 0,-63-2 64 0,63 2 16 16,-63-2-1664-1,61 1-320-15,-61-1-64 0,58 0 0 0,-58 0 784 0,0 0 240 0,80 0 0 0,-80 0 0 16,61 0-128-16,-61 0 128 0,64 3 0 0,-64-3 0 16,62 7 0-16,-62-7 0 0,62 7 0 0,-62-7 0 15,0 0 0-15,89 14 0 0,-89-14 0 0,0 0 0 16,88 10 0-16,-88-10 0 0,0 0 0 0,84 3 0 16,-84-3 0-16,58-3 0 0,-58 3 0 0,61-4 0 0,-61 4 0 0,0 0 0 15,83-7 0-15,-83 7 0 0,58-2 0 0,-58 2 0 16,0 0 0-16,82 5 0 0,-82-5 0 0,0 0 0 15,68 5 0-15,-68-5 128 0,0 0-128 0,0 0 0 16,76 7 0-16,-76-7 128 0,0 0-128 0,0 0 128 0,64 6-128 16,-64-6 128-16,0 0 0 0,0 0-128 15,61 0 192-15,-61 0-64 0,0 0-128 0,0 0 0 0,67-4 144 0,-67 4-144 16,0 0 0-16,0 0 128 0,68-2-128 0,-68 2 0 16,0 0 0-16,0 0 0 0,68 5 0 0,-68-5 0 31,0 0 0-31,0 0 0 0,59 4 0 0,-59-4 0 15,0 0 0-15,0 0 0 0,0 0 0 0,64 7 0 16,-64-7 0-16,0 0 0 0,0 0 0 0,0 0 0 16,0 0 0-16,65 7 0 0,-65-7 0 0,0 0 0 15,0 0 0-15,0 0 0 0,66 7 0 0,-66-7 0 16,0 0 0-16,0 0 0 0,0 0 0 0,57-4 0 16,-47 1 0-16,0 2 0 0,-2-2 0 0,0 0-128 0,1 0 128 0,-1-1 0 15,0 1 0-15,-1 0 0 0,-2 0 0 0,2-1 0 16,-1 0 0-16,-2 0 128 0,-1-1-128 0,-2 0 176 15,1 1-176-15,-2-2 192 0,-2 0-16 0,1-1 0 16,-2 2 0-16,0-2 0 0,-1-1 16 0,1 0 16 16,0 0 0-16,1-2 0 0,-1 0-16 0,1 0 0 15,0 0 0-15,2-1 0 0,0 1-16 0,1-3-16 16,-1 0 0-16,0-1 0 0,0 0-160 0,0-1 160 0,0-1-160 0,0-1 160 16,1 0-32-16,1 2 0 0,-1 0 0 0,-1-2 0 15,2-2-128-15,-1-7 192 0,0-1-192 0,1-2 192 16,-1-2-48-16,1 1 0 0,-1 2 0 0,-1-1 0 15,0 4 32-15,-1 1 0 0,1 3 0 0,-2 0 0 16,1 1 32-16,1 2 16 0,0-1 0 0,0 2 0 16,0 0 16-16,0 2 0 0,1 1 0 0,-1 1 0 15,0 0-48-15,0-2-16 0,2-5 0 0,-2 0 0 16,1 2-48-16,-1-2-128 0,2 2 192 0,-2 2-64 16,0 3-128-16,0-1 160 0,0-1-160 0,-2-1 160 0,2 1-32 15,-1 0 0-15,-1 3 0 0,-1 0 0 0,1 1 0 0,-1 1 0 16,-1-1 0-16,-2 1 0 0,2-1 0 0,-2 2 0 15,0 1 0-15,1 1 0 0,-2-2-128 0,1 2 192 16,-2-1-192-16,0 1 192 0,0 1-192 0,-2-1 160 16,0 3-160-16,-1-2 160 0,-2 2-160 0,1 1 192 15,-3-1-192-15,-2 1 192 0,2 0-192 0,-2 0 192 16,-3 0-192-16,-2 1 192 0,-2 0 272 0,-3-1 64 16,-2 2 16-16,0 0 0 0,1 1-400 0,-2 0-144 15,0 0 0-15,-2 0 0 0,-4 2 0 0,0 0 0 16,-2 2 0-16,2-1 0 0,2 1 0 0,-1 0 0 0,1-1 0 0,-1 1 0 15,-5 1 0-15,1-1 0 0,-1-1 0 0,3 1 0 16,3-3 0-16,-4 2 0 16,-3 0 0-16,-4 0 0 0,-1 1 0 0,-1 0 0 0,-1 2 0 0,0-2 0 15,0 0 0-15,1-2 0 0,8-1 0 0,-1 1 0 16,-2-1 0-16,-3 2 0 0,-4-2 0 0,-1 2 0 16,0 1 0-16,1-1 0 0,1 1 0 0,0-2 0 15,4-1 0-15,0 1 0 0,-3-2 0 0,2-2 0 16,6 2 0-16,-4 0 0 0,-3 2 0 0,-2-1 0 15,3 2 0-15,-2 0 0 0,-1 2 0 0,-2 0 0 0,7-3 0 0,-1 1 0 16,1 0 0-16,2-2 0 0,3 1 0 0,0-2 0 16,-1 0 0-16,3 1 0 0,4-1 0 0,-3 0 0 15,-4 0 0-15,0 2 0 0,1-2 0 0,1-2 0 16,4 2 0-16,2-3 0 0,5 1 0 0,-1-3 0 16,1-2 0-16,2 2 0 31,0-4-640-31,2 1-112 0,3 1-16 0,0-2-16 0,-1 1-304 0,1-1-64 0,4 4-16 0,2-1 0 15,-2 2-400-15,2-1-80 0,2 3-16 0,2 0-19760 0</inkml:trace>
  <inkml:trace contextRef="#ctx0" brushRef="#br0" timeOffset="959.72">11641 4893 19343 0,'-3'0'1728'0,"1"0"-1392"0,2 0-336 0,0 0 0 0,0 0 816 0,2 0 80 0,-2-2 32 0,1 1 0 15,3-3 1664-15,2-1 336 0,3-2 64 0,2-2 16 16,6-4-1184-16,-2 0-224 0,4-1-64 0,0-2 0 31,4-1-672-31,3-2-144 0,3-1-16 0,2-3-16 0,2 1-256 0,1-1-48 0,2 1-16 0,0 0 0 16,-2 0-32-16,0 2 0 0,-2 2 0 0,-2 2 0 15,-6 5-64-15,-2-1-16 0,-22 12 0 0,47-19 0 16,-47 19-64-16,42-20-32 0,-23 11 0 0,-1 1 0 16,-18 8-160-16,0 0 128 0,45-20-128 0,-32 14 128 15,-2 2-128-15,-2 0 0 0,-2 0 0 0,-2 1 128 16,0 0-128-16,-4 2 0 0,0-1 0 0,-2 1 0 16,0-1 0-16,-5 2-256 0,0-1 64 0,-1 1-13312 31,2 0-2656-31</inkml:trace>
  <inkml:trace contextRef="#ctx0" brushRef="#br0" timeOffset="1651">12742 4220 20271 0,'2'0'896'0,"-2"0"192"0,1 2-880 0,1-1-208 0,-2-1 0 0,1 2 0 0,1 0 816 0,-1 1 112 16,2 4 32-16,1 3 0 0,0 3 496 0,2 1 96 15,-2 0 32-15,2 2 0 0,-1-1 80 0,0 1 0 16,-3-4 16-16,3 3 0 15,-1-1-1680-15,0 3-560 0,-1-3 0 0,1 0 0 0,-1-1 752 0,-1-1 160 16,-1-2 32-16,0-1 0 0,-1-2 144 0,0-2 48 16,-1-2 0-16,1 0 0 0,-1-2 64 0,-1 1 0 15,1-2 16-15,-1 0 0 0,-1-2-80 0,2 1-32 16,-2-3 0-16,2 1 0 0,-1-1-240 0,1 0-48 0,-2-4-16 0,2 1 0 16,1-1-80-16,-2-1-16 0,2 0 0 0,0-3 0 15,2-2-16-15,-1 3-128 0,-1 0 192 0,3-2-64 16,0-3 0-16,2-3-128 0,1-4 192 0,3-1-64 15,0 1-128-15,1 2 0 0,2 1 0 0,-1 3 128 16,-1 3-128-16,1 2 0 0,0 0 0 0,1 4 0 16,-1 1 0-16,0 1 0 0,-11 6 0 0,0 0 0 15,0 0-192-15,0 0 192 0,0 0-160 0,0 0 160 16,68 30-128-16,-68-30 128 0,0 0 0 0,26 49-144 0,-26-49 144 0,0 0 0 16,18 51 0-16,-18-51-128 0,11 40 128 0,-7-22 0 15,2 2 0-15,-2-5 0 0,1 1 0 0,-3-5 0 16,1-1 0-16,-1-2 0 0,0 1 0 0,0-3 0 15,-1 1 128-15,1-3-128 0,-1 2 0 0,-1-4 0 16,0 1 0-16,0 0 128 0,0-2-320 0,0-1-64 16,-1 0-16-16,-1 0-18608 0</inkml:trace>
  <inkml:trace contextRef="#ctx0" brushRef="#br0" timeOffset="2046.77">13199 4281 17503 0,'-2'4'768'0,"2"-2"176"0,2 1-752 0,-2-1-192 0,0 1 0 0,0-1 0 0,0 0 1504 0,0 3 272 0,1 0 48 0,1 5 16 16,-1 2 656-16,0 0 128 0,2 1 16 0,0 0 16 15,0-2-1600-15,1-1-320 0,2-2-64 0,-1 1-16 16,2-2 0-16,1-1 0 0,-1-2 0 0,1-1 0 0,-8-3-240 0,0 0-48 15,0 0-16-15,0 0 0 0,0 0-160 0,64-2-48 16,-53-2 0-16,-1-2 0 0,3 1-144 0,-4-2 160 16,-2 1-160-16,2 0 160 0,-2-1 16 0,0-3 0 15,0 0 0-15,0-2 0 0,0-4 80 0,-1 1 0 16,-2-2 16-16,-1 0 0 0,-3 1 48 0,-1 1 0 16,-2-2 0-16,-3 0 0 0,-1 0-32 0,-3 0 0 0,-3 1 0 15,-1 2 0-15,0 1-32 0,-4 4 0 16,1-1 0-16,0 4 0 0,-1 2-64 0,-2 2 0 0,0 2-16 0,2 2 0 15,-1 2-48-15,4 0-128 0,1 2 192 0,2 0-64 16,2 1-128-16,3 0 0 0,2 1 0 0,2 1 0 31,3-1-384-31,1 2-48 0,4 1-16 0,-5-11-12960 0,0 0-2592 0</inkml:trace>
  <inkml:trace contextRef="#ctx0" brushRef="#br0" timeOffset="2649.41">14576 4198 18431 0,'-3'0'1632'0,"3"0"-1312"0,2 1-320 0,-2-1 0 0,0 0 1024 0,-2 2 144 0,2-1 32 0,0 2 0 32,2 2 944-32,-1 2 192 0,0 5 32 0,2-2 16 15,0 4-1024-15,0 0-208 0,1 1-32 0,0 4-16 16,1-2-608-16,-1 0-128 0,-1-3-32 0,1 0 0 16,-1 0-48-16,1 0-16 0,0 0 0 0,-1-1 0 0,0-3 16 0,0-2 0 15,0 1 0-15,-2-3 0 0,0-2-32 0,1-1 0 16,-2-1 0-16,1-2 0 0,-1 0 16 15,0-1 0-15,0-2 0 0,0 0 0 0,-1-2 80 0,1-2 16 16,-2 0 0-16,1 1 0 0,0-2-16 0,-1-2 0 16,2-3 0-16,-1 0 0 0,1 0-64 0,1 1-16 15,1-1 0-15,2 0 0 0,-1 3-48 0,1-1-16 16,2 0 0-16,1 0 0 0,0-1-80 0,3 1-128 0,-1 1 176 0,3 0-176 16,-1 0 144-16,2 2-144 0,-1 1 0 0,0 1 144 15,-1 2-144-15,0 1 0 0,1 3 0 0,-2 1 0 16,-2 4 0-16,1-3 0 0,-4 3 0 0,1 0 0 15,-1 1-256-15,1 1-48 0,0 2 0 0,1-2 0 16,-3 0-576 0,2 0-112-16,-1-2-32 0,1 1-17552 0</inkml:trace>
  <inkml:trace contextRef="#ctx0" brushRef="#br0" timeOffset="2871.22">15010 4172 2751 0,'-2'-4'256'0,"2"1"-256"0,0 2 0 0,0-1 0 0,0 1 2912 0,-1 1 544 16,1 0 96-16,-1 0 32 0,-1 1 976 0,1 1 208 16,-1 1 32-16,1 2 16 0,-1 1-2176 0,1 2-432 15,1 2-96-15,1 2 0 0,1 0-1344 0,-1 2-256 16,1 2-48-16,-1-2-16 0,2 2-176 0,0-1-32 16,1-1-16-16,0 0 0 0,-1-2-96 0,0-1-128 15,0 0 176-15,1 1-176 0,0-2 0 0,-1-2 0 0,1-2 0 16,-1-1 0-16,1 0 0 0,-1-4 0 0,3 0 0 0,-2-1-12784 15,2-1-2576 1</inkml:trace>
  <inkml:trace contextRef="#ctx0" brushRef="#br0" timeOffset="3395.02">15417 4193 22111 0,'2'-4'976'0,"0"1"208"0,-1 1-944 0,1 0-240 16,-2 1 0-16,0-1 0 0,0 0 2704 0,0-1 496 16,0-3 112-16,-2-2 16 0,1-1-768 0,-2 1-128 15,-3-2-48-15,1 1 0 0,-2 2-1488 0,-3 2-288 16,0-1-64-16,-1 2-16 0,-2 1-224 0,2 0-48 16,-4 3-16-16,1 1 0 0,0 2-112 0,0 1-128 15,0 4 176-15,0 1-176 0,2 1 0 0,3 0 0 16,-1 3 0-16,3 2 0 0,1 4 0 0,2-1 0 15,1 2 0-15,2-3 0 0,2 1 0 0,3-2-256 16,0 1 80-16,-4-17 16 0,0 0-160 0,0 0-16 0,47 52-16 0,-47-52 0 16,0 0 112-16,0 0 32 0,0 0 0 0,69 11 0 15,-52-15 208-15,-1-3 0 16,1-3 0-16,-2 0-144 0,-2 0 144 0,-2 0 128 0,2 1-128 0,-3-1 176 16,-2 3 80-16,-1 1 32 0,-1 2 0 0,0 1 0 15,-1 4 16-15,1 5 0 0,0 2 0 0,-6-8 0 16,0 0-128-16,14 53-32 0,-14-53 0 0,7 59 0 0,-3-22-144 0,0 1 128 15,1 4-128-15,-1-1 128 0,-3 0-128 0,1-3 0 16,-1-6 0-16,-1-1 0 16,-1-2 0-16,-2 1 0 0,-1-5 128 0,-2-1-128 0,0-4 0 0,-1-4 0 15,2-4 0-15,-4-2 0 0,-1-1 128 0,-1-2-128 16,-3-3 0-16,-3-1 128 0,0-3 320 0,0-3 48 16,3 0 16-16,-2-2 0 0,2-4 256 0,-3-1 48 15,-1-4 16-15,-1-4 0 0,1-1-400 0,0-3-80 16,2-1-16-16,1-1 0 0,3 0-208 0,2-1-128 15,3 1 160-15,3 1-160 16,1 2-128-16,5 0-128 0,2 0-32 0,2 1 0 31,1 3-1088-31,3-2-224 0,4 0-32 0,4-1-19760 0</inkml:trace>
  <inkml:trace contextRef="#ctx0" brushRef="#br0" timeOffset="3870.12">15691 3823 24879 0,'1'-5'2208'0,"-1"0"-1760"0,1 3-448 0,-1 2 0 0,0 0 1792 0,0-2 288 16,0 1 48-16,2-2 16 0,-2-1 368 0,3 2 80 16,-2 4 16-16,2 3 0 0,0 5-1680 0,0 3-336 15,-3-13-64-15,0 0-16 0,14 69-176 0,-14-69-32 16,10 62-16-16,-6-28 0 0,-4-34-112 0,10 67-32 15,-6-35 0-15,-1-2 0 0,-3-30-144 0,5 51 128 16,-2-32-128-16,0-2 128 0,-1 0-128 0,-1-4 0 16,-1-2 0-16,0-1 0 0,0-4 176 0,-1 0-48 15,-1-4-128-15,1-2 192 0,-2 2-16 0,0-4-16 16,0 0 0-16,-1-3 0 0,-2 1 80 0,2-4 16 16,-2-1 0-16,2-1 0 0,0-1-16 0,1-3 0 15,2 1 0-15,-1-2 0 0,4-1-96 0,1-1-16 16,1 0 0-16,1 2 0 0,4-1-128 0,1 2 0 15,3 3 0-15,-2 1 0 0,0 4 0 0,0 3 0 0,2 2 0 0,-13 1 0 16,0 0 0-16,0 0-176 0,0 0 176 0,69 32-192 16,-69-32 0-16,0 0-16 0,0 0 0 0,57 63 0 15,-57-63 208-15,0 0-144 0,0 0 144 0,48 62-128 16,-48-62 128-16,0 0 0 0,0 0 0 0,0 0 0 0,0 0 128 16,35 53-128-16,-31-47 160 0,-2-3-160 0,1 1 128 0,-3-1-128 15,1-2 0-15,-1 1 144 0,0-1-416 0,-1-1-96 16,1 0-16-16,0 0-20608 15</inkml:trace>
  <inkml:trace contextRef="#ctx0" brushRef="#br0" timeOffset="4172.68">16257 3667 30399 0,'-3'-9'1344'0,"2"5"288"0,-1 1-1312 0,1 0-320 0,1 2 0 0,-1 1 0 0,-1 1 1648 0,1 2 256 0,-1 1 48 0,1 3 16 16,-2 7-624-16,2 5-128 0,-2 2-32 0,3 4 0 15,-1 5-704-15,-1 3-144 0,2 3-16 0,2 1-16 16,0 4 16-16,0 1 0 0,1 1 0 0,-1-2 0 16,3-2-64-16,-3-3 0 0,-2-36 0 0,8 60 0 15,-8-60 0-15,7 46-16 0,-5-28 0 0,-2-18 0 16,0 0 16-16,12 47 0 0,-9-38 0 0,1 0 0 15,-1-2-64-15,-1-1 0 0,1-1 0 0,0-2 0 0,0 0-192 0,0-2 0 16,-2-1 128-16,1-1-128 0,-1-2-224 0,0-1-96 16,-1-2 0-16,0-2-16 15,-1 1-784 1,-2-2-160-16</inkml:trace>
  <inkml:trace contextRef="#ctx0" brushRef="#br0" timeOffset="4365.67">16072 4017 32255 0,'10'-2'1424'0,"-4"2"304"0,1 0-1392 0,-2-1-336 0,0 1 0 0,-1 0 0 31,3-1 2096-31,7-1 336 0,-14 2 80 0,49-3 16 0,-49 3-720 0,61-7-144 0,-61 7-16 0,55-7-16 16,-55 7-736-16,45-7-128 16,-45 7-48-16,36-5 0 0,-36 5-480 0,0 0-112 0,39-6 0 0,-27 3-128 31,-2 2-368-31,-2-1-176 0,0 2-32 0,-2 0-21168 0</inkml:trace>
  <inkml:trace contextRef="#ctx0" brushRef="#br0" timeOffset="5330.8">17537 4103 17503 0,'0'0'1552'0,"0"0"-1232"0,0 0-320 0,-1 0 0 15,-1 0 1792-15,1 1 288 0,-1 1 64 0,-1-1 16 0,-1 5 128 0,0 0 16 16,0 2 16-16,0 2 0 16,1-2-1168-16,0 2-256 0,1 2-32 0,1-1-16 0,1 0-352 0,1 1-80 15,2-3-16-15,2 1 0 0,0-1-80 0,-5-9 0 16,0 0-16-16,0 0 0 0,0 0 64 0,0 0 16 15,65 32 0-15,-65-32 0 16,0 0-112-16,54 0-16 0,-54 0 0 0,42-7 0 0,-42 7-48 0,41-11-16 16,-22 4 0-16,-2-2 0 0,-5 2 128 0,0-1 0 15,-1-2 16-15,-1-1 0 0,-3-1 112 0,-2-2 32 0,-2 2 0 0,-1-3 0 16,-4 1-16-16,-1-1 0 0,-1-1 0 0,-3 2 0 16,-1-2-224-16,-2 4-48 0,-2-1-16 0,0 3 0 15,-2 2-176-15,-2 2 0 0,1 2 0 0,-2 2 128 16,1 2-128-16,-1 2 0 0,0 2 0 0,2 2 0 15,-1-1 0-15,3 2 0 0,3 0 0 0,2 2 0 16,1-1-176-16,4-1 48 0,2 1 0 0,4-1 0 16,1-2-96-16,3 1-16 0,-7-6 0 0,0 0 0 15,0 0 48-15,61 4 0 0,-61-4 0 0,42-5 0 16,-42 5 192-16,51-10 0 0,-51 10-160 0,56-13 160 0,-27 6 0 0,0-3 0 16,1 1 0-16,-2 1 0 0,-1 1 0 0,0 1 0 15,-2 1 0-15,-25 5 0 0,0 0 0 0,68 1 0 16,-68-1 0-16,0 0 0 0,61 27 0 0,-61-27 0 15,0 0 0-15,0 0 0 0,49 68 0 0,-49-68 0 16,0 0 0-16,17 52 0 0,-13-34 0 0,-1-2 160 16,-3-2-160-16,0-1 160 0,2-3 32 0,-4 0 16 15,2-2 0-15,0-2 0 0,0-1 48 0,0-2 16 16,-1 0 0-16,1-2 0 0,0-1-272 0,0-1 160 16,1 0-160-16,-1-2 128 15,2 0-736-15,-2-1-160 0</inkml:trace>
  <inkml:trace contextRef="#ctx0" brushRef="#br0" timeOffset="5967.32">19132 3881 18431 0,'1'0'1632'0,"1"0"-1312"0,-1 0-320 0,-1 0 0 0,0 0 1792 0,1 2 272 16,1-1 64-16,-1 0 16 0,1 4 800 0,-1 2 144 15,-1 3 48-15,0 2 0 0,0 4-1856 0,-3 1-384 16,2 3-64-16,-2-1 0 0,3 3-560 0,0-3-96 16,1 1-32-16,2-1 0 0,-3-19-144 0,0 0 0 15,0 0 0-15,0 0 0 0,43 57 0 0,-43-57 0 16,0 0 0-16,0 0 0 0,0 0 0 0,67 6 208 0,-52-10-16 0,2-2-16 16,-2-1 80-16,1-1 0 0,-1-1 16 0,-1 1 0 15,0-1 96-15,-1-2 16 0,0 0 0 0,-3-1 0 16,-2 1 128-16,1 0 16 0,-4-1 16 0,0 4 0 15,-1 1-32-15,-3 0 0 0,-1 0 0 0,0 1 0 16,-1 2-112-16,-3 2-16 0,1 2-16 0,-1 2 0 16,-1 2-128-16,1 2-32 0,1 2 0 0,0 2 0 0,2 3-208 0,1 0 0 15,0-13 0-15,0 0 0 0,0 0-128 0,20 55 128 16,-20-55-192-16,0 0 192 0,0 0-352 0,49 51 32 16,-49-51 16-16,0 0 0 0,0 0 96 0,0 0 16 15,71 26 0-15,-71-26 0 0,0 0 192 0,49-5 0 16,-35-1 0-16,1 0 0 0,0-2 0 0,1-2 0 15,-4 0 128-15,1-1-128 0,-3-2 480 0,-2 0-16 16,-1 2 0-16,-2-3 0 0,-2 0 352 0,-3 0 64 16,-2 0 16-16,-1 1 0 0,0 2-112 0,-4-4-16 0,0 0 0 0,-1-1 0 15,-1 2-288-15,0 2-64 0,0-1-16 0,-1 0 0 16,3 3-400-16,-1 2 128 0,2 1-128 0,0 2 0 31,2 3-368-31,1-1-144 0,2 3-48 0,-1 3 0 16,2-1-1072-16,2 3-224 0,2 3-32 0,-4-8-20608 0</inkml:trace>
  <inkml:trace contextRef="#ctx0" brushRef="#br0" timeOffset="6438.83">19946 3847 11375 0,'0'-12'256'0,"0"5"48"0,0 1 16 0,0 2 0 0,0 2-320 0,0 1 0 0,1 1 0 0,-1-2 0 0,1 0 1248 0,2-1 192 16,0 1 32-16,0 0 32 0,0 0-144 0,1 1-16 15,-1 2-16-15,1-1 16 16,-1 2 704-16,0-1 128 0,-1 3 16 0,0 0 32 0,-1 4 272 0,-1 0 64 16,0 2 16-16,0 1 32 0,0 3-1008 0,-1 2-192 15,-1 1-32-15,1 1 0 0,0 2-848 0,1 0-160 16,0-1-48-16,0 0 32 0,0 1-352 0,0-20 0 0,0 0 0 15,5 41 0-15,-2-32-272 0,-2-1 48 0,1-3 16 0,-1 1 16 16,1-2 192-16,-2-1 0 0,0-2 0 0,0 1 0 16,0-2-240-16,-2-2 80 0,-1 1 16 0,2-2 16 15,0-1-48-15,-2 0 0 0,0-1 0 0,0 0 32 16,2-1 144-16,1 0-128 0,-2-1 128 0,2 0 0 16,0 0 0-16,2 0 240 0,1 0-16 0,-1 0 32 15,1 0-32-15,1 0-16 0,2 1 0 0,0 1 0 0,1 0-64 0,0 3-16 16,-1-1 0-16,2 1 0 0,1 2-128 0,-1 0 160 15,0 2-160-15,1-1 160 16,-9-1-160-16,0 0 0 0,0 0 0 0,0 0 0 0,0 0 0 0,0 0 0 16,61 11 0-16,-53-9 0 0,-2-2 0 0,-1 0 0 15,1-2 0-15,-3 2 0 16,0-1-864-16,0 0-96 0</inkml:trace>
  <inkml:trace contextRef="#ctx0" brushRef="#br0" timeOffset="6819.08">20313 3938 8287 0,'1'1'736'0,"-1"1"-592"0,0-1-144 0,0-1 0 15,0 1 4112-15,0 1 800 0,0-1 144 0,-1 2 48 16,1 1-1008-16,0 5-192 0,0 1-32 0,0 1-16 31,0 3-2704-31,0 2-560 0,1-1-96 0,-1 1-32 0,3-2-288 0,-2 1-176 0,-1-15 192 0,0 0-192 16,0 0 0-16,0 0 0 0,0 0 0 0,37 58 0 15,-37-58 0-15,0 0 0 0,0 0 0 0,0 0 0 16,0 0 0-16,68 16-144 0,-68-16 144 0,28-6 0 16,-15 3 0-16,0-2 0 0,-1-1 0 0,1-2-128 31,-2-1 128-31,-1 1 0 0,-1-2 128 0,-4-2-128 0,0 3 304 0,-3-3-16 16,-2 0 0-16,-1-1 0 0,-2 2 64 0,-2-4 16 15,-4 0 0-15,-1-1 0 0,-4-1-64 0,0 2-16 16,0 1 0-16,0 2 0 0,1 4-128 0,0-2-32 15,-2 3 0-15,-1 0 0 0,1 3-128 0,-1 1 160 16,1 3-160-16,-1 1 160 0,2 3-160 0,0 4 0 16,0 1 0-16,2 3 0 0,2 0-256 0,2 3 0 0,2 0 16 15,2 1 0 1,1-1-416-16,5 2-96 0,-2-17-16 0,0 0 0 16,0 0-576-16,35 54-128 0,-35-54-32 0,0 0 0 15,64 11-2000-15,-64-11-400 0,50-7-64 0,-24 0-8640 0</inkml:trace>
  <inkml:trace contextRef="#ctx0" brushRef="#br0" timeOffset="7184.86">20635 3970 2751 0,'30'-10'128'0,"-23"8"16"0,-3 0-144 0,-3 2 0 0,-1 0 0 0,2-1 0 16,2 1 2368-16,2 0 448 0,1 0 96 0,-7 0 16 15,0 0 1376-15,0 0 288 0,0 0 48 0,0 0 16 16,0 0-1840-16,38 49-384 0,-37-38-64 0,-1 2 0 16,0 0-1264-16,2-2-240 0,-2 2-48 0,1-3-16 15,0 0-368-15,1-2-80 0,-1 1-16 0,1-2 0 0,0 0-96 0,0-2-32 16,-1-2 0-16,1 1 0 0,1-1-16 0,-2 0 0 15,0-1 0-15,1-2 0 0,-1-2-16 0,-1 1-16 16,0-1 0-16,0-2 0 0,2-3 112 0,-2 0 32 16,0-2 0-16,0 0 0 0,1-3 48 0,0 0 16 15,1-3 0-15,1-2 0 0,1 1-16 0,0 0 0 16,2 0 0-16,-1 1 0 0,4-2-112 0,-1 1-32 16,2 1 0-16,2-1 0 0,0 2-208 15,2 1 0-15,2 2 0 0,-2 4 0 0,0 3 0 0,0 1 0 0,-14 3 0 0,0 0 0 16,0 0 0-16,0 0 0 0,60 34-160 0,-60-34 160 15,0 0-192-15,0 0 64 0,41 71 0 0,-41-71 0 16,0 0 128-16,25 56 0 0,-25-56-144 0,0 0 144 16,0 0 0-16,0 0 0 0,24 57 0 0,-20-50 0 15,-1-2-256-15,1 0 64 0,-1-3 0 0,1 0 16 32,-1-1-720-32,2 1-160 0,-1-2-32 0,1 0-18912 0</inkml:trace>
  <inkml:trace contextRef="#ctx0" brushRef="#br0" timeOffset="7612.91">21408 3966 15663 0,'4'-6'1392'0,"-1"1"-1120"0,-1 0-272 0,0 3 0 0,-2-3 2368 0,1 1 432 16,1-6 80-16,1-4 0 0,1-4 784 0,-1-5 160 0,-3 2 16 0,-2 0 16 16,-1 1-2512-16,-4 3-496 15,0 2-96-15,-4 3-32 0,0 2-368 0,-3 5-80 16,1 2-16-16,3 3 0 0,0 3-48 0,-1 1-16 0,-2 4 0 0,0 5 0 31,1 3-192-31,0 2 0 0,2 2 0 0,2 1 0 0,4 2 0 0,1-2 0 0,3-21 0 0,0 0 0 16,8 56 0-16,-8-56-128 0,0 0 128 0,0 0 0 15,44 50 0-15,-44-50-128 0,0 0 128 0,0 0 0 16,58 14 0-16,-58-14 0 0,0 0 0 0,41-4 0 16,-25 1 0-16,-2-1 0 0,-2-1 0 0,1 3 0 15,-2 0 0-15,1 2 0 0,-2 0 0 0,-1 3 0 16,-9-3 0-16,0 0 0 0,0 0 128 0,0 0-128 15,32 58 288-15,-32-58-32 0,7 46-16 0,-7-46 0 0,2 56 32 16,-2-27 16-16,0 4 0 0,-1-1 0 0,-2-2 96 0,0 2 0 16,1 2 16-16,-3 0 0 0,1-3 32 0,0-5 0 15,-2-1 0-15,1-4 0 0,-1-2 16 0,-1-4 0 16,-2-2 0-16,2-2 0 0,-1-2-64 0,1-4-16 16,1 0 0-16,-1-4 0 15,1 0-368-15,1-2 144 0,-1-2-144 0,0 0 0 16,-1 1-224-16,0-3-160 0,-1 1-16 0,-3-4-14800 0,-2-2-2960 0</inkml:trace>
  <inkml:trace contextRef="#ctx0" brushRef="#br0" timeOffset="8453.35">23607 3299 17503 0,'-4'2'1552'0,"0"-1"-1232"0,2 0-320 0,1 1 0 16,-1 1 768-16,-2 1 80 0,-4 3 32 0,-5 6 0 16,-7 6 1536-16,-5 7 304 15,-4 5 64-15,0 1 16 0,-1 5-928 0,0 1-176 0,2-1-32 0,4 3-16 0,2-1-432 0,2 4-96 16,1 3-16-16,4-1 0 0,4 2-576 0,2 0-112 15,5-4-32-15,3-4 0 16,1-39-64-16,7 60 0 0,-7-60-16 0,0 0 0 0,22 64 16 0,-22-64 0 16,0 0 0-16,0 0 0 0,0 0-64 0,50 54 0 15,-50-54 0-15,0 0 0 0,0 0-256 0,0 0 128 16,0 0-128-16,0 0 0 0,56 24-128 0,-50-24-144 16,-1 1-32-16,0-1-19568 0</inkml:trace>
  <inkml:trace contextRef="#ctx0" brushRef="#br0" timeOffset="8960.17">23840 3915 4607 0,'4'-5'400'0,"-1"2"-400"0,0 1 0 0,0 1 0 0,0-1 3376 0,0 4 592 16,-2-1 112-16,3 1 16 0,2 2-1392 0,-6-4-272 16,0 0-64-16,0 0-16 15,0 0-944-15,38 61-176 0,-38-61-32 0,0 0-16 0,13 56-480 0,-13-56-80 16,0 0-32-16,4 45 0 16,-4-32 32-16,0-4 0 0,0-2 0 0,0-3 0 15,0 0 112-15,-1-1 32 0,1-2 0 0,0-2 0 0,0 1-128 0,1-3 0 16,-1 0-16-16,0-2 0 0,0-2-112 0,0 0-32 15,0-2 0-15,1-1 0 0,-1 0-32 0,0 0-16 16,2-1 0-16,-1-2 0 0,2 2-112 0,0-3 0 16,1 1-16-16,0-1 0 15,2-1-96-15,1-1-16 0,-1 2 0 0,1 1 0 0,1 0-192 0,2-1 128 0,3 2-128 0,0 0 0 32,-2 5 0-32,2 0 0 0,1 3 0 0,1 1 0 15,-15 3 0-15,0 0 0 0,51 6 0 0,-51-6 0 16,0 0-240-16,0 0 64 0,55 34 16 0,-55-34 0 15,0 0 0-15,0 0 0 0,0 0 0 0,41 56 0 16,-41-56 160-16,0 0 0 0,0 0 0 0,4 44 0 0,-6-34 0 16,-3-3 0-16,1 0 0 0,0-1 0 0,0-2 0 0,-1 0 0 15,1-1 0-15,1-2 128 0,2 1-128 0,1-2 0 16,-2-2 0-16,2 1 0 0,2-2 0 0,-2 0 0 16,3-2-176-16,0-1 176 15,1-1-896-15,1 0-96 0</inkml:trace>
  <inkml:trace contextRef="#ctx0" brushRef="#br0" timeOffset="9307.78">24401 3830 13823 0,'-1'0'1216'0,"1"0"-960"0,0 0-256 0,0 2 0 0,0-2 2832 0,0 1 528 0,0 1 96 0,-2 0 32 15,2 4 32-15,0 3 0 0,0 2 0 0,0 3 0 16,0 0-2208-16,0-14-432 15,0 0-96-15,3 51-16 0,-3-51-464 0,0 0-112 0,0 0 0 0,18 62-16 16,-18-62-176-16,0 0 192 0,0 0-192 0,0 0 192 16,51 50-192-16,-51-50 192 0,0 0-192 0,0 0 192 15,0 0-32-15,61 4 0 0,-48-7 0 0,1 0 0 16,0-1-32-16,-1 1 0 0,1-1 0 0,-3-2 0 16,0 1 0-16,-1-2-128 0,-1-1 192 0,-2 0-64 0,0-2 48 0,-3 0 0 15,-1-1 0-15,0-2 0 0,-3-1 128 0,0-1 16 16,-3 0 16-16,-1-2 0 0,-2-1 80 0,-4 0 16 15,-1 1 0-15,-2 1 0 0,0 4-176 0,-2 0-16 16,-6 1-16-16,-2 2 0 0,-1 5-64 0,0 1-16 16,1 3 0-16,4 3 0 15,0 3-144-15,4-1 128 0,2 3-128 0,3 0 128 0,3 2-368 0,3 1-80 16,0 1 0-16,4 0-14160 16,0-12-2832-16</inkml:trace>
  <inkml:trace contextRef="#ctx0" brushRef="#br0" timeOffset="10100.18">25818 3691 23951 0,'1'0'2128'0,"1"-2"-1696"0,-1 1-432 0,1 1 0 0,-1 0 1072 0,0-2 128 16,2 1 16-16,0 1 16 0,1 0 1136 0,0 3 240 15,-1 4 32-15,2 1 16 0,-5-8-1536 0,0 0-304 16,0 0-64-16,8 58-16 0,-8-58-384 0,0 0-80 0,10 54-16 0,-10-54 0 16,0 0-112-16,0 0-16 0,14 55-128 0,-14-55 192 15,0 0-48-15,0 0-16 0,0 0 0 0,0 0 0 16,0 0 64-16,0 0 0 0,0 0 0 0,0 0 0 16,0 0-64-16,0 0-128 0,0 0 192 0,0 0-64 15,0 0 32-15,-4 18 0 0,0-25 0 0,-1 2 0 16,2-2 16-16,1-1 0 0,0 1 0 0,1-1 0 15,-1-2 16-15,2-1 16 0,2-1 0 0,1 0 0 16,1-2-16-16,2-1-16 0,1 1 0 0,1 0 0 16,2 2-176-16,1 0 0 15,3 1 144-15,1 2-144 0,-1 2 0 0,0 3 0 0,0 1 0 0,1 2 0 0,0 2 0 0,-4 4 0 16,0-3 0-16,-11-2-128 0,0 0 128 0,0 0-128 16,0 0 128-16,57 60-128 0,-57-60 128 0,0 0-192 15,27 58 192-15,-27-58-192 0,0 0 192 0,15 58 0 16,-15-58 0-16,0 0-128 0,0 0 128 0,4 48 0 15,-4-41 0 1,0-2 0-16,0-2 0 0,0-1 0 0,0-1 128 0,0-1-128 0,0-1 240 0,0-2-32 16,0 0 0-16,2-3 0 0,-1 2 32 0,1-2 0 0,-1-1 0 15,0-1 0-15,1-1-48 0,-1 1-16 0,2-3 0 16,0 1 0-16,0 1-48 0,1-1 0 0,2-1 0 0,-1-3 0 16,5-2-128-16,0-1 160 0,1 0-160 0,1 0 160 15,0 5-160-15,0-1 128 0,0 3-128 0,0 3 128 31,-3 1-128-31,0 4 0 0,1 2 0 0,0 2 0 0,-2 3 0 0,1 2 0 0,-9-7 0 0,0 0 0 32,0 0-128-32,0 0 128 0,36 68 0 0,-36-68 0 15,0 0 0-15,0 0 0 0,20 70 0 0,-20-70 0 16,0 0 0-16,0 0 0 0,0 0 0 0,23 60 0 0,-23-60 0 16,0 0 0-16,0 0 0 0,0 0 0 0,0 0-272 0,0 0 64 15,0 0 16-15,0 0 0 16,55 14-960-16,-47-19-176 0,1 0-32 0,1-1-18512 15</inkml:trace>
  <inkml:trace contextRef="#ctx0" brushRef="#br0" timeOffset="10432.98">26586 3876 11967 0,'0'1'528'0,"0"-1"112"0,2 1-512 0,-1-1-128 0,1 2 0 0,-1-2 0 0,0 1 3584 0,4-1 672 0,0 2 144 0,4 0 16 15,2 0-768-15,2-2-176 0,-2 0-16 0,2-2-16 16,1 1-2192-16,-1-3-432 0,-1 1-96 0,2-1-16 15,-2 0-256-15,-1-2-64 16,2-1-16-16,-2 0 0 0,0 0-112 0,-1-3 0 0,-3 1-16 16,2-2 0-16,-4 0-64 0,0-1-16 0,-1-2 0 0,-3 0 0 15,-1 0-160-15,-2-1 192 0,-1 0-192 0,-2 1 192 16,-2 0-192-16,-1 3 0 0,-1 1 0 0,-2 1 0 16,0 2 0-16,-2 3 0 0,-1 3 0 0,1 1 0 0,-1 4 0 0,1 2 0 15,2 2 0-15,0 3 0 0,1 4 0 0,1 0 0 16,2 2 0-16,0 1 0 0,2-1-144 0,5-17 144 15,-5 41 0-15,5-41 0 0,0 0-144 0,8 61 144 16,-8-61 0-16,0 0-144 0,0 0 144 0,43 54-128 16,-43-54 128-16,0 0-128 0,0 0-176 0,70 18-16 15,-51-19-16-15,3-1 0 16,0-1-384-16,1-1-80 0,-1 0-16 0,1-2-11744 16,-2-1-2352-16</inkml:trace>
  <inkml:trace contextRef="#ctx0" brushRef="#br0" timeOffset="10862.9">27167 3279 20271 0,'0'-24'1792'0,"0"13"-1424"0,0 1-368 0,0 3 0 15,0 1 2384-15,-1 4 416 0,1-1 80 0,0 0 0 16,0 0 96-16,-2 2 16 0,2 2 0 0,-1 6 0 16,-1 5-2064-16,2-12-416 0,-4 43-64 0,4-43-32 15,-7 72-32-15,3-25-16 0,-2 10 0 0,0 6 0 16,-1 5-112-16,2-2-32 0,0-11 0 0,3-4 0 15,0-4-96-15,2-47 0 0,-1 85-128 0,1-85 192 16,3 67 176-16,-3-67 16 0,0 0 16 0,10 71 0 0,-10-71-96 0,0 0-32 16,0 0 0-16,0 0 0 0,14 57-64 0,-11-52-16 15,-2-2 0-15,-1-1 0 0,1-2-48 0,-1-2-16 16,2 1 0-16,-2-4 0 0,0 0-128 0,-2-2 0 16,1-2 144-16,-2-2-144 0,-1 0 0 0,-3-5 0 15,0 2 0-15,-2-2 128 0,1 1-320 0,-2-1-64 0,0-1-16 16,0-1 0 15,0-2-368-31,0 2-64 0,2 2 0 0,-1 1-16 0,2-1 112 0,0 2 32 0,2 3 0 0,-1 1 0 0,3 3 256 0,0 1 48 0,3 2 16 0,0 0 0 16,0 2 256-16,2 1 0 15,2 0 0-15,2-1 0 0,2 2 128 0,3 2 96 0,1-1 16 0,-1-1 0 16,-11 0 288-16,0 0 64 0,40 3 16 0,-26-3 0 16,0 0-32-16,0 0-16 0,3-2 0 0,0 0 0 15,0 0-160-15,0-1-16 0,-2 2-16 0,-1-2 0 16,1 2-368-16,-4-1 0 0,-1 1 0 0,-2 1-14464 15,-1 0-2992-15</inkml:trace>
  <inkml:trace contextRef="#ctx0" brushRef="#br0" timeOffset="11164.97">27427 3747 28559 0,'10'3'1264'0,"-6"-2"272"0,2 1-1232 0,-2-1-304 0,-1 2 0 0,-2-2 0 0,1 2 1680 0,0 1 288 0,1 3 48 0,-3-7 16 16,0 0-752-16,0 0-128 0,0 0-48 0,26 68 0 16,-26-68-464-16,0 0-80 0,0 0-32 0,4 50 0 15,-6-40-304-15,0-2-64 0,0 1-16 0,-1-2 0 16,2-2-144-16,0 0 0 0,1-1 0 0,-2-1 128 15,2-1-128-15,0 1 0 0,2-1 0 0,-1-1 0 16,0-1 0-16,1 0 0 0,1 0 0 0,-1 0 0 16,1-1-496-16,0-1-16 0,0 1-16 0,1-2-17744 15</inkml:trace>
  <inkml:trace contextRef="#ctx0" brushRef="#br0" timeOffset="11810.16">27541 3864 6447 0,'3'0'576'0,"0"0"-576"0,0 0 0 0,-2 0 0 0,2 0 3184 0,-2 0 528 0,2-1 96 0,0-1 32 0,3 1 512 0,1-3 96 15,1-2 32-15,2 1 0 0,-1-3-2400 0,1 1-480 16,-2 0-80-16,2-1-32 0,-2 1-864 0,1 1-176 15,-1-1-48-15,-1 1 0 0,-2 4-400 0,-1-3 128 16,0 3-128-16,-1 0 0 31,0 1-320-31,-2 1-160 0,1 1-32 0,-2 1-18224 0</inkml:trace>
  <inkml:trace contextRef="#ctx0" brushRef="#br0" timeOffset="12055.08">27855 3703 26719 0,'1'-1'1184'0,"1"-1"240"16,-1 1-1136-16,-1 1-288 0,0 0 0 0,0 1 0 0,0 1 2240 0,0 1 400 15,-1 2 80-15,1 4 16 0,-2 1-1264 0,-1 1-256 16,3-11-64-16,0 0 0 0,-4 47-576 0,4-47-128 15,0 0-32-15,-1 49 0 0,1-49-192 0,0 0-32 16,0 0-16-16,3 58 0 0,-3-58-176 0,0 0 0 16,0 0 0-16,0 0 128 0,0 0-128 0,0 0 0 15,21 61 0-15,-16-58 0 16,1-1-880-16,0-2-96 0</inkml:trace>
  <inkml:trace contextRef="#ctx0" brushRef="#br0" timeOffset="12309.05">28208 3621 19343 0,'-6'-5'1728'0,"2"2"-1392"0,1 0-336 0,-1 2 0 16,0-1 1424-16,1 2 224 0,-3 0 32 0,-2-1 16 16,-5 1 496-16,-4 0 112 0,-4 3 0 0,0 2 16 15,1 2-1680-15,0 2-320 0,3 3-80 0,-1 1-16 16,4 6-224-16,0 0 144 0,1 4-144 0,3 2 128 15,3 4-128-15,1-3 0 0,6-26 144 0,-5 54-144 16,5-54 0-16,1 52 0 0,-1-52 0 0,0 0 0 0,23 68 0 16,-23-68 0-16,0 0 128 0,0 0-128 0,51 57 0 0,-51-57 128 15,0 0-128-15,0 0-15616 16</inkml:trace>
  <inkml:trace contextRef="#ctx0" brushRef="#br0" timeOffset="12610.9">28467 3592 21183 0,'-2'-5'1888'0,"-1"1"-1504"0,2 1-384 0,0 3 0 16,-2 0 1056-16,0-1 144 0,-3 0 16 0,-4-1 16 15,-2 2 1232-15,-3 2 240 0,1 3 48 0,0 5 16 16,3 3-1488-16,1 4-288 15,2 1-64-15,0 3-16 0,3 0-464 0,5-21-112 0,-6 49-16 0,6-49 0 16,2 55-96-16,-2-55-32 0,9 56 0 0,-9-56 0 16,19 58-192-16,-19-58 128 0,0 0-128 0,42 78 0 0,-42-78 128 0,0 0-128 15,40 62 0-15,-40-62 0 0,0 0 128 0,0 0-128 16,31 59 0-16,-31-59 0 0,0 0 0 0,0 0 0 16,0 0 0-16,0 0 0 0,0 0 0 0,-11 44 0 15,2-43 0-15,1 1 0 31,-4-1-384-31,-2-2-112 0,1-1-16 0,-3 0-17216 0</inkml:trace>
  <inkml:trace contextRef="#ctx0" brushRef="#br0" timeOffset="12777.48">27414 3698 32255 0,'-6'-5'1424'0,"5"4"304"0,0 0-1392 0,-1-1-336 0,1 1 0 0,1 1 0 16,1 0 1440-16,2 0 224 0,1 0 32 0,5 3 16 15,2-1-1376-15,-11-2-336 0,0 0 0 0,47 19 0 16,-25-16 0-16</inkml:trace>
  <inkml:trace contextRef="#ctx0" brushRef="#br0" timeOffset="14330.09">28587 3055 26719 0,'7'5'2368'0,"1"3"-1888"0,1-1-480 0,-2 0 0 0,0 0 224 0,-7-7-48 15,0 0-16-15,45 56 0 0,-45-56 1424 0,81 110 272 0,-41-45 64 16,-3-1 16-16,-7-5-736 0,-30-59-160 0,46 101-16 16,-46-101-16-16,30 83-352 0,-30-83-64 0,19 64-16 0,-19-64 0 31,7 50-128-31,-7-50-48 0,0 0 0 0,1 58 0 0,-4-41-208 0,0-3-64 0,1 1 0 0,0-3-12480 16,1 0-2496-16</inkml:trace>
  <inkml:trace contextRef="#ctx0" brushRef="#br0" timeOffset="26085.14">11081 10994 8287 0,'-1'0'736'0,"-1"-1"-592"0,2 1-144 0,0-1 0 16,0 1 896-16,0-2 160 0,3 1 32 0,-1-2 0 16,2-1 1536-16,0-3 320 0,3 0 64 0,2-3 16 15,2 0-272-15,2-3-48 0,-13 13-16 0,36-27 0 31,-36 27-864-31,44-29-176 0,-44 29-48 0,55-34 0 0,-55 34-640 0,61-34-128 0,-27 13-16 0,3-2-16 16,2 0-416-16,4-2-64 0,3 0-32 0,1-2 0 16,-5 1-32-16,5-3-16 0,4-2 0 0,4-3 0 0,3 1 0 0,1-1 0 15,5 2 0-15,-2 2 0 16,0 3 16-16,-4 3 16 16,-5 2 0-16,0 2 0 0,-4 1-80 0,-49 19-32 15,96-28 0-15,-96 28 0 0,88-22-16 0,-88 22 0 16,82-19 0-16,-82 19 0 0,70-15-16 0,-70 15 0 15,61-14 0-15,-61 14 0 0,0 0 0 0,74-15 0 0,-74 15 0 16,0 0 0-16,0 0 16 0,62-11 0 0,-62 11 0 0,0 0 0 16,0 0 32-16,0 0 0 0,0 0 0 0,0 0 0 15,0 0-32-15,0 0 0 0,0 0 0 0,35-21 0 16,-39 18-144-16,-2-1 0 0,-1 0 144 0,-1-1-144 16,1 3-320-1,-5-3-144-15,1 1-32 0,-2 0 0 0,1 0-720 0,-3 1-160 0</inkml:trace>
  <inkml:trace contextRef="#ctx0" brushRef="#br0" timeOffset="26592.48">12580 10028 16575 0,'-3'2'736'16,"2"-2"160"-16,-1 1-720 0,2-1-176 0,0 0 0 0,0 0 0 0,2 1 848 0,-1-1 144 0,1 2 32 0,-2-2 0 0,0 0 2416 0,0 0 480 0,0 0 112 0,0 0 0 15,0 0-1920-15,60 15-384 0,-60-15-64 0,0 0-32 16,0 0-864-16,62 13-160 0,-62-13-32 0,0 0-16 16,0 0-144-16,74 18-32 0,-74-18 0 0,0 0 0 15,62 17-48-15,-62-17-16 0,0 0 0 0,74 16 0 16,-74-16-16-16,0 0-16 0,77 8 0 0,-77-8 0 0,0 0 32 0,67 5 0 16,-67-5 0-16,0 0 0 0,0 0 0 0,66 8 0 15,-66-8 0-15,0 0 0 0,0 0 48 0,0 0 16 16,0 0 0-16,30 42 0 0,-33-32 64 0,-1 3 0 15,-3 1 16-15,-3-1 0 0,-4 1-48 0,-2 0-16 16,-5 2 0-16,-2-4 0 0,-1 3-16 0,-4-3-16 16,0 2 0-16,-5-1 0 0,1 0 0 0,-1 0 0 15,2-1 0-15,2 0 0 0,3-3-224 0,5 0-144 16,1-3 192-16,3-1-192 0,3-2-128 0,3-2-144 0,2-1-32 0,4 0 0 31,2-1-1392-31,1-2-288 0</inkml:trace>
  <inkml:trace contextRef="#ctx0" brushRef="#br0" timeOffset="28687.45">14000 9857 9215 0,'0'0'816'0,"0"0"-656"0,0 0-160 0,0 0 0 0,1 0 1280 0,-1 0 240 0,2 0 32 0,-1 2 16 0,0-1 736 0,1 0 160 16,-1 2 32-16,2 2 0 0,-2-3-288 0,2 3-48 15,0-3-16-15,0 4 0 16,0 0-784-16,0-1-144 0,-3-5-48 0,0 0 0 16,0 0-544-16,0 0-112 0,19 41-32 0,-19-41 0 0,0 0-256 0,13 38-48 15,-13-38-16-15,7 30 0 0,-7-30-160 0,0 0 0 16,10 41 0-16,-7-28 0 0,0 0 0 0,-3-2 0 16,1 0-128-16,-1-2 128 0,0-1 0 0,-1-1 0 15,-1 0 0-15,1-3 0 0,-1 1 0 0,1-2 0 16,1-2 0-16,-1 0 0 0,1-1 0 0,0-1 0 0,0 0 0 0,0-4 128 15,1 1 288-15,0-2 48 0,-1-1 16 0,2 0 0 16,-1-3 16-16,1 0 0 0,-2-1 0 0,1-2 0 16,0 1-112-16,-1-2-32 0,2-1 0 0,-1-4 0 15,2-1-32-15,-1 0 0 0,2 0 0 0,-1 1 0 16,2-4-128-16,1 2-16 0,4 0-16 0,-2 2 0 16,2 2-160-16,0 5 0 0,3 2 0 0,-13 10 0 15,0 0 0-15,31-16 0 0,-31 16 0 0,0 0 0 16,0 0 0-16,0 0 0 0,0 0-176 0,63 40 176 15,-63-40-192-15,0 0 32 0,27 52 16 0,-27-52 0 0,16 38-16 16,-16-38 0-16,12 41 0 0,-12-41 0 0,13 40 32 0,-13-40 0 16,9 32 0-16,-6-22 0 0,-3-10 128 0,0 0 0 15,0 0 0-15,8 33-128 0,-8-28 128 0,0-2 0 16,0 0 0-16,-1 0 0 0,-1-3 0 0,1 0 0 16,-1 0 0-16,1-2 128 0,1 1-128 0,-1-2 176 15,-1 0-176-15,1-1 192 0,1 0-32 0,-2-2 0 16,2 0 0-16,0-1 0 0,0-1-16 0,2-2 0 15,-1-1 0-15,2-2 0 0,0-3 32 0,0-1 0 0,1-1 0 16,-1-3 0-16,1 0-16 0,2-2 0 0,-1 2 0 0,1 3 0 16,-1 1-160-16,3 2 128 15,-1 1-128-15,0 2 128 0,1 3-128 0,-1 2 0 0,2 1 0 0,-2 2 0 16,-2 3 0-16,-5 1 0 0,0 0-176 0,0 0 176 16,0 0-208-16,0 0 32 0,0 0 16 0,57 48 0 15,-57-48 0-15,0 0 0 0,17 46 0 0,-14-26 0 16,1 1 160-16,-3-1-192 0,1 0 192 0,-1 0-192 15,-1-2 192-15,0-2 0 0,2-4 0 0,-2 0-128 16,0-1 128-16,0-1 0 0,1 0 0 0,0-3 0 0,1 0 0 0,-2-3 0 16,1 0 0-16,-1-1 0 0,2-1 0 0,-1-1 0 15,-1 0 0-15,1 1 128 0,-1-2-128 0,2 0-256 16,1-2 64-16,-2 0-12736 16,2 0-2528-16</inkml:trace>
  <inkml:trace contextRef="#ctx0" brushRef="#br0" timeOffset="29115.15">14688 9866 17503 0,'0'1'1552'0,"0"1"-1232"0,0-1-320 0,0 0 0 0,0 1 1024 0,-2 1 128 0,1 1 48 0,1 4 0 16,-2 4 1680-16,1 2 352 0,1 3 64 0,0 0 16 31,1-2-1840-31,2-1-384 0,0-1-64 0,-3-13 0 0,0 0-496 0,0 0-80 0,27 47-32 0,-27-47 0 31,0 0-48-31,0 0-16 0,0 0 0 0,63 31 0 0,-63-31-32 0,0 0 0 0,0 0 0 0,54-3 0 16,-54 3-80-16,0 0-32 16,43-14 0-16,-43 14 0 0,0 0-16 0,36-20 0 0,-36 20 0 0,21-17 0 15,-12 10 64-15,-1-2 16 0,-1 0 0 0,1-4 0 0,-3 2 64 0,-2-4 16 31,0 3 0-31,-3-4 0 0,-2-1 96 0,-3-1 32 16,-2 0 0-16,-3 1 0 0,0 1 16 0,-1-1 0 16,-3 2 0-16,-3-2 0 0,-2 2-208 0,-1 4-32 15,-1 3-16-15,-1 2 0 0,-1 3-240 0,0 3 128 16,4 3-128-16,-4 4 0 0,3 2 128 0,0 0-128 0,4 3 0 0,0 0 0 16,3 4 0-16,2 0 0 0,4-2 0 0,1 0 0 15,3 1-304-15,3 2 0 0,0-1 0 0,5-1 0 31,-1-2-592-31,-4-13-112 0,0 0-16 0,0 0-19456 0</inkml:trace>
  <inkml:trace contextRef="#ctx0" brushRef="#br0" timeOffset="29574.76">15281 9731 19343 0,'4'-2'848'0,"-2"0"192"0,-1 1-832 0,-1-1-208 0,0 1 0 0,-1 0 0 0,-1-1 2944 0,1 1 528 16,-5-2 112-16,-2 0 32 0,-2 0-1040 0,-3 2-208 15,-2-1-32-15,-2 2-16 0,0 3-1360 0,-3 2-288 16,1 0-48-16,0 1-16 0,2 1-160 0,1 0-16 15,4 1-16-15,0 1 0 0,2-2-224 0,3 1-32 16,2 0-16-16,2-1 0 0,0-2-144 0,3 2 0 16,3-1 0-16,0 0 0 0,1-2 0 0,-4-4-192 0,0 0 64 0,0 0 128 31,0 0-480-31,62 15 32 0,-62-15 0 0,0 0 0 16,66 13 16-16,-66-13 16 0,0 0 0 0,68 21 0 0,-68-21 0 0,0 0 0 0,72 31 0 0,-72-31 0 15,0 0 160-15,60 29 48 0,-60-29 0 0,0 0 0 16,0 0 208-16,0 0 0 0,49 39 0 0,-49-39 160 0,0 11 272 15,-4-5 48-15,-5-2 16 0,-2 1 0 0,-5-1-64 0,-2 0-16 16,-2 0 0-16,-1-1 0 0,1 0 48 0,1 0 16 16,2 0 0-16,-2-1 0 15,1 0 96-15,-2 1 32 0,2-1 0 0,1 0 0 0,0-2-416 0,3 1-64 16,2-1-128-16,3-1 176 16,1 1-560-16,4-2-128 0,1-2 0 0,5 3-19808 15</inkml:trace>
  <inkml:trace contextRef="#ctx0" brushRef="#br0" timeOffset="29907.85">15607 9360 41471 0,'-3'-18'1840'0,"2"9"368"0,1 1-1760 0,-1 1-448 0,1 2 0 0,-2 2 0 0,2-1 624 0,0-1 32 16,0-4 16-16,2 2 0 0,-2 3 160 0,1 7 16 0,2 7 16 0,0 4 0 16,-3-14-480-16,10 49-112 0,-3-14-16 0,0 6 0 0,0 6-64 0,0 5 0 15,1 9-16-15,-1 4 0 0,-1 1-176 0,0-3 192 32,-1-13-192-32,0 0 192 0,-3-6-192 0,3-6 0 0,-3-7 0 0,1-3 0 15,0 0 192-15,-1-4-64 0,-2-24 0 0,7 37 0 0,-7-37 128 0,0 0 0 16,8 35 16-16,-5-29 0 0,-2-3-80 0,1-2 0 15,-1-2-16-15,-1-2 0 16,0-3-176-16,0-1 0 0,0-1 0 0,-1-3 0 16,1-3-656-16,-2-2-112 0,2-1-32 0,-3-1 0 15,1-2-640-15,-3-3-128 0</inkml:trace>
  <inkml:trace contextRef="#ctx0" brushRef="#br0" timeOffset="30113.91">15432 9743 38703 0,'7'-2'1712'0,"-1"1"352"0,-6 1-1648 0,0 0-416 0,0 0 0 0,0 0 0 0,0 0 976 0,44-10 112 0,-44 10 32 0,50-13 0 16,-50 13-16-16,57-14 0 0,-57 14 0 0,45-11 0 16,-45 11-704-16,0 0-144 0,50-9-16 0,-50 9-16 0,0 0-448 0,0 0-96 15,0 0 0-15,59 9-20480 16</inkml:trace>
  <inkml:trace contextRef="#ctx0" brushRef="#br0" timeOffset="30732.05">16951 9623 10127 0,'5'0'896'0,"-2"-2"-704"0,-1 1-192 0,-2 1 0 0,1-2 2032 0,0 2 368 0,1-1 80 0,1-2 16 15,-2-1 720-15,-1 1 160 0,-4 0 16 0,-5 3 16 16,-3 0-1104-16,-5 3-240 0,-4 0-32 0,-3 3-16 16,-3 1-992-16,1 0-208 15,-1 3-48-15,3-2 0 0,2 2-320 0,1-2-80 0,4 2-16 0,4-3 0 16,4 2-144-16,4-2-16 0,2 1-16 0,4 0 0 16,-1-8-176-16,0 0 0 15,0 0 0-15,0 0 0 0,47 48 0 0,-47-48 0 0,0 0 0 0,62 31 0 16,-62-31-192-16,0 0 192 0,84 28-192 0,-84-28 192 15,0 0-192-15,83 21 192 0,-83-21-192 0,0 0 192 16,65 18 0-16,-65-18 0 0,0 0 0 0,0 0 0 16,0 0 0-16,0 0 0 0,0 0 0 0,0 0 0 0,8 43 0 0,-23-38 160 15,-4 3-32-15,-2-3-128 0,1 2 240 0,-2-1-64 16,-2 1-16-16,1-1 0 0,2-1 16 0,3 0 0 16,4-1 0-16,-1-1 0 0,3-1-176 0,-2 1 128 15,4 0-128-15,1-2 128 0,4-1-256 0,2 0-64 16,3 0-16-16,4-1-12832 15,4 0-2560-15</inkml:trace>
  <inkml:trace contextRef="#ctx0" brushRef="#br0" timeOffset="31017.24">17259 9614 14735 0,'1'-1'1312'0,"1"-1"-1056"0,-1 2-256 0,-1 2 0 15,0-1 1648-15,1 2 272 0,1 1 48 0,1 5 16 16,-3-9 1280-16,0 0 272 0,11 56 48 0,-11-56 16 16,6 51-1568-16,-6-51-320 0,4 51-64 0,-4-51-16 15,4 49-848-15,-4-49-160 0,4 44-48 0,-4-44 0 16,4 36-192-16,-4-36-32 0,0 0-16 0,10 41 0 16,-10-41-80-16,0 0-32 0,0 0 0 0,0 0 0 0,0 0-224 0,0 0 144 15,0 0-144-15,0 0 128 0,0 0-128 0,0 0 0 16,0 0 0-16,0 0-176 15,0 0-464-15,0 0-80 0,0 0-32 0,58 1-18416 16</inkml:trace>
  <inkml:trace contextRef="#ctx0" brushRef="#br0" timeOffset="31636.41">17531 9706 29135 0,'-3'3'640'0,"2"-3"128"0,1 1 16 0,0 1 48 0,0-1-656 0,0 1-176 16,1 2 0-16,-1 1 0 0,0-5 2544 0,0 0 464 0,9 40 112 0,-9-40 16 16,7 34-1824-16,-7-34-352 0,7 35-80 0,-7-35-16 15,0 0-288-15,11 51-64 0,-11-51-16 0,0 0 0 16,0 0-192-16,15 47-48 0,-15-47 0 0,0 0 0 31,0 0-64-31,0 0-32 0,0 0 0 0,0 0 0 0,0 0-32 0,0 0-128 16,0 0 192-16,0 0-64 15,0 0-128-15,0 0 192 0,0 0-192 0,0 0 192 16,0 0-48-16,26-17 0 0,-24 5 0 0,-1 1 0 0,2-3 80 16,0-2 16-16,0-1 0 0,1-1 0 0,2-2-32 0,1 2 0 15,1 0 0-15,1 1 0 0,2 3-208 0,0 1 128 16,2 3-128-16,-2 3 0 0,-11 7 0 0,0 0 0 16,0 0 0-16,0 0 0 0,58 10-240 0,-58-10 16 15,0 0 0-15,0 0 0 0,38 52-144 0,-38-52-16 0,0 0-16 16,19 49 0-16,-19-49 144 0,0 0 16 0,7 47 16 0,-7-47 0 15,0 0 224-15,2 30 0 0,-2-20 0 0,-1-3-144 16,1-2 144-16,-1 0 0 0,-1-3 0 0,1 0 128 16,-2-1 0-16,2-1 0 0,-2-1 0 0,0-1 0 15,0 0 64-15,3-3 32 0,-3 1 0 0,2-2 0 16,-1-1-32-16,1 0-16 0,0-1 0 0,1-1 0 16,1 1-48-16,0-3 0 0,1-1 0 0,1-2 0 15,0-1-128-15,-1-2 160 0,3-3-160 0,-1 0 160 0,3-1-160 16,-1 0 128-16,1 0-128 0,-2 1 128 0,4 1-128 0,1 2 0 15,1 2 0-15,0 2 0 0,1 5 0 0,-3 1 0 16,-9 7 0-16,0 0 0 0,0 0-272 0,0 0 64 16,0 0 16-16,64 31 0 0,-64-31-64 0,0 0-16 15,28 53 0-15,-28-53 0 0,13 47 112 0,-13-47 32 16,10 48 0-16,-7-27 0 0,-2 0 128 0,-1 1 0 16,2-3 0-16,-2 0 0 0,0-4 0 0,1-1 0 15,0-1 0-15,1-3 0 0,-1 0 0 0,2-4 0 16,0 1 0-16,0-4 0 0,-2 1-352 0,-1-3 16 15,1 1 0-15,2-2-13456 16,-1 0-2688-16</inkml:trace>
  <inkml:trace contextRef="#ctx0" brushRef="#br0" timeOffset="31826.4">18233 9713 15663 0,'2'3'1392'0,"-1"-2"-1120"0,-1 1-272 0,0 1 0 0,0-2 3072 0,-1 2 576 0,1 1 96 0,-2 2 32 0,1 5-176 0,0 3-16 16,-1 6-16-16,1-2 0 0,1-18-2128 0,0 37-416 16,0-37-96-16,1 37-16 0,-1-37-272 0,0 0-64 15,10 51-16-15,-10-51 0 0,0 0-368 0,0 0-192 16,20 52 192-16,-20-52-192 0,0 0 0 0,0 0 0 16,0 0-240-16,0 0-13840 15,0 0-2752-15</inkml:trace>
  <inkml:trace contextRef="#ctx0" brushRef="#br0" timeOffset="32112.25">18541 9072 35935 0,'2'3'1600'0,"-1"1"320"0,-1-4-1536 0,0 0-384 0,0 0 0 0,0 0 0 15,0 0 384-15,14 58 16 0,-14-58 0 0,12 82 0 16,-7-22 688-16,-1 5 144 0,-2 6 32 0,-2 4 0 16,-2 1-544-16,0-1-96 15,-1-6-32-15,1-9 0 0,2-11-64 0,2-7-16 0,-1-6 0 0,-1-36 0 0,4 55-112 0,-4-55-16 16,2 41-16-16,-2-41 0 0,0 0-176 0,3 41-48 16,-3-41 0-16,0 0 0 0,0 0-144 0,0 0 0 15,0 0 0-15,0 0 0 16,0 0-320-16,0 0-112 0,0 0-16 0,0 0-13424 15,27-9-2688-15</inkml:trace>
  <inkml:trace contextRef="#ctx0" brushRef="#br0" timeOffset="32603.37">18889 9952 28383 0,'0'0'624'0,"0"0"128"0,0 0 16 0,0 0 48 0,0 0-656 0,0 0-160 0,0 0 0 0,0 0 0 16,45-16 2752-16,-45 16 512 0,31-14 96 0,-31 14 32 15,30-18-2144-15,-30 18-416 0,25-19-96 0,-13 10-16 16,-1-1-128-16,-3 0-16 0,1 1-16 0,-4-1 0 16,0-2-96-16,-4-1-16 0,-1 2 0 0,-6-3 0 0,-1 1-128 0,-4-1-16 15,-2 1-16-15,-4 0 0 16,0 1-160-16,-2 0-128 0,-3 4 192 0,0 4-192 0,-4 2 0 0,2 5 0 15,-1 1 0-15,1 3 0 0,4 3 0 0,2 3 0 16,4 2 0-16,2 0-144 0,3 0 144 0,3 1-128 16,0 2 128-16,5-1-128 0,1 0 128 0,0-17-160 15,0 0 160-15,15 48-160 0,-15-48 160 0,0 0-160 16,0 0 160-16,48 35-160 0,-48-35 160 0,0 0-160 16,53 3 160-16,-53-3-160 0,0 0 160 0,52-14 0 0,-52 14 0 0,32-17-128 15,-17 7 128-15,-1 0 0 0,-14 10 0 0,28-18 128 16,-17 9 16-16,-1 1 16 0,-1-1 0 0,-2 2 0 15,-2 3 128-15,0 1 32 0,-4 2 0 0,2 1 0 16,-2 3-16-16,-1 0 0 0,0 2 0 0,0 1 0 16,0-6-96-16,0 0-16 0,3 32 0 0,-3-32 0 15,0 0-64-15,6 46-128 0,-6-46 176 0,0 0-176 16,14 41 0-16,-14-41 0 0,0 0 0 0,0 0 0 16,0 0 0-16,0 0 0 0,24 45 0 0,-24-45 0 15,0 0-560 1,0 0-160-16,0 0-48 0,0 0-20992 0</inkml:trace>
  <inkml:trace contextRef="#ctx0" brushRef="#br0" timeOffset="32941.98">19308 9633 36863 0,'-2'0'1632'0,"0"0"336"0,1 1-1584 0,-1 0-384 0,1 2 0 0,1 0 0 0,0 0 1040 0,0 4 128 16,0 4 32-16,0 6 0 0,0 6-160 0,0 1-16 0,0-24-16 0,3 52 0 15,-3-52-352-15,4 57-64 0,-1-26-16 0,-3-31 0 16,5 56-256-16,-5-56-48 0,10 50-16 0,-10-50 0 16,0 0-32-16,12 52-16 0,-12-52 0 0,0 0 0 15,0 0-16-15,0 0 0 0,0 0 0 0,0 0 0 16,0 0-192-16,0 0 144 0,0 0-144 0,0 0 128 16,0 0 0-16,0 0 0 0,12-11 0 0,-10-4 0 0,-2 0 160 0,1-2 32 31,2-1 0-31,1-1 0 0,1 1 64 0,0 0 0 0,4-4 16 0,-1 3 0 0,3-1-64 0,2 1-16 15,1 2 0-15,0 3 0 0,1 3-32 0,-1 1-16 16,-14 10 0-16,31-15 0 0,-31 15-48 0,0 0-16 16,45-12 0-16,-45 12 0 0,0 0-208 0,0 0 144 0,54-10-144 0,-54 10 128 15,0 0-128-15,0 0 0 0,0 0 0 0,0 0 0 47,0 0-768-47,42-7-128 0,-42 7-16 0,0 0-22864 0</inkml:trace>
  <inkml:trace contextRef="#ctx0" brushRef="#br0" timeOffset="33211.43">18337 9397 40543 0,'-16'-5'1792'0,"10"4"384"0,2 0-1744 0,1-1-432 0,2 2 0 0,-1 0 0 0,1-1 128 0,1 1-128 16,-1-2 128-16,1 1-128 15,1 0-816-15,5-5-240 0,9-4-48 0,-6 2-16 0</inkml:trace>
  <inkml:trace contextRef="#ctx0" brushRef="#br0" timeOffset="34038.68">20796 9634 12895 0,'-7'-3'1152'0,"3"-1"-928"0,2 3-224 0,1-1 0 0,-1 1 1856 0,-2-2 320 0,-4-3 64 0,-6-1 0 16,-6 0 1136-16,-4 3 208 0,-2 4 64 0,-1 3 0 15,1 5-1584-15,-1 3-304 16,0 4-64-16,3 2-16 0,3-1-912 0,2 3-176 0,5-1-32 0,4-1-16 15,5 0-384-15,2-3-160 0,3-14 128 0,0 0-128 16,0 0 0-16,0 0 0 0,49 57 0 0,-49-57 0 16,0 0 0-16,84 28 0 0,-84-28 0 0,72 17 128 15,-72-17-128-15,73 18 0 0,-73-18 0 0,64 17 0 0,-64-17 0 0,0 0 0 16,66 23 0-16,-66-23 0 16,0 0 0-16,0 0 0 0,0 0 0 0,0 0 0 0,0 0 0 0,21 54 0 15,-35-45 0-15,-3-1 0 0,-3 1 0 0,-2-2 192 16,-2-1-192-16,1-2 192 0,3-1 0 0,-1-1 0 15,-3-2 0-15,0-2 0 0,2-1-16 0,2-1 0 16,3-2 0-16,3 1 0 0,3-1-368 0,2 1-80 16,5-1-16-16,1 3-19040 0</inkml:trace>
  <inkml:trace contextRef="#ctx0" brushRef="#br0" timeOffset="34695.86">21166 9785 36863 0,'-6'-7'1632'0,"4"3"336"0,-1 1-1584 0,1 2-384 0,1-1 0 0,-1 2 0 15,1 0 1184-15,-3 2 160 0,-2-1 16 0,-1 3 16 16,-1 2-480-16,-1 4-112 0,2 1-16 0,1 2 0 16,4 2-480-16,0 1-96 0,2-16-32 0,0 0 0 15,13 51-160-15,-13-51 0 0,0 0 0 0,37 48 0 16,-37-48 0-16,0 0 0 0,0 0 0 0,67 38 0 15,-67-38 0-15,0 0-144 0,53 3 144 0,-53-3 0 16,28-10 0-16,-17 3 0 0,-1-2 0 0,-1-1 0 0,-2-1 0 0,-2-3 192 16,-3 1-16-16,-2-1-16 0,-2 3 288 0,0-3 64 15,-4-2 16-15,-1-1 0 0,-2 2 0 0,-3-2 0 16,-1 1 0-16,-3 1 0 0,-1-1-240 0,-1 3-48 16,0 2-16-16,-3 3 0 0,-1 3-96 0,0 1-128 15,-1 3 176-15,2-1-176 0,4 4 128 0,1 1-128 16,4 1 0-16,0 1 0 0,4 1 0 0,2-2 0 0,2 1-240 15,4-1 80 1,3 0-288-16,3 0-64 0,-6-4-16 0,0 0 0 16,0 0-80-16,73 6-16 0,-73-6 0 0,64-9 0 0,-64 9 176 0,67-8 48 0,-67 8 0 0,71-10 0 15,-71 10 112-15,68-6 32 0,-68 6 0 0,59 0 0 16,-59 0 256-16,55 8-128 0,-55-8 128 0,57 15 0 16,-57-15 0-16,0 0 0 0,69 41 0 0,-69-41 0 15,0 0 0-15,32 52 0 0,-32-52 0 0,5 38 0 16,-7-19 0-16,-1-5 0 0,1 0 0 0,-4-1 0 15,2-3 144-15,-2-3-144 0,-1-2 128 0,3 0-128 0,-2-4 224 16,2-1-32-16,-2-1-16 0,2-4 0 0,-2-2 208 0,1-1 32 16,0-1 16-16,1-2 0 0,1 0-48 0,1-2-16 15,-1-1 0-15,3 0 0 16,0 1-80-16,1-4-16 0,2 0 0 0,1-1 0 0,2 2-96 0,2 2-32 16,1 3 0-16,1 0 0 0,0 2-144 0,1 1 0 15,-11 8 0-15,28-12 128 0,-28 12-128 0,0 0 0 16,0 0 0-16,57 5 0 0,-57-5 0 0,0 0 0 15,0 0 0-15,56 41 0 0,-56-41-128 0,0 0 128 16,40 53 0-16,-40-53 0 0,0 0 0 0,29 60 0 16,-29-60 0-16,0 0 0 0,26 49 128 0,-26-49-128 0,0 0 192 0,0 0-64 15,0 0 0-15,0 0-128 0,35 48 192 0,-35-48-64 16,0 0-368-16,0 0-80 0,0 0 0 0,0 0-21424 31</inkml:trace>
  <inkml:trace contextRef="#ctx0" brushRef="#br0" timeOffset="35081.87">22274 9692 42383 0,'-16'-16'1872'0,"8"8"400"0,0 1-1824 0,3 1-448 0,1 2 0 0,-1 1 0 0,-2 0 688 0,-4-1 32 15,-6-2 16-15,-7 1 0 16,-4 1 0-16,0 4 0 0,1 2 0 0,3 5 0 0,4 5-528 0,3 2-208 15,7 3 176-15,3 3-176 0,4 1 0 0,3-21 0 16,4 44 0-16,-4-44 0 0,0 0 0 0,37 62 0 16,-37-62-160-16,0 0 160 15,62 42-192-15,-62-42 32 0,0 0 16 0,75 20 0 32,-75-20-224-32,0 0-32 0,74 4-16 0,-74-4 0 0,43-1 64 0,-43 1 16 0,0 0 0 0,50 1 0 0,-50-1 208 0,0 0 128 0,0 0-160 0,0 0 160 15,0 0 0-15,49 45 0 0,-49-45 0 0,0 0 0 16,10 61 0-16,-10-33 0 0,0-28 192 0,-3 62-192 15,3-62 384-15,-2 63-48 0,-3-29 0 0,1-3 0 16,-2 0 208-16,1-3 32 0,-4-3 16 0,1-2 0 16,-2-5-64-16,-1-1-16 0,-1-1 0 0,0-3 0 15,-1-2-112-15,-1-1-16 16,0-3-16-16,1 0 0 0,2-3-208 0,-1-1-32 0,0-2-128 0,-1-1 192 16,0-1-512-16,-1-2-96 15,-2 0-32-15,1-2-14528 0,-1 0-2896 0</inkml:trace>
  <inkml:trace contextRef="#ctx0" brushRef="#br0" timeOffset="35462.28">22731 9549 28559 0,'0'-8'1264'0,"-1"4"272"0,1-1-1232 0,-2 2-304 0,1 3 0 0,-2 0 0 0,-1 0 2000 0,-3 2 352 0,-4 2 64 0,-6 2 16 15,-6 5-912-15,-1 3-176 0,0 2-48 0,1 2 0 16,4 3-656-16,2-1-144 0,4 1-32 0,6-2 0 16,1 0-336-16,3-2-128 0,3-17 0 0,0 0 144 15,0 0-144-15,24 51 0 0,-24-51 0 0,0 0 0 16,0 0 0-16,67 30 0 0,-67-30-176 0,0 0 176 15,65 18-128-15,-65-18 128 0,0 0-128 0,0 0 128 0,69 31 0 0,-69-31 0 16,0 0 0-16,0 0-128 0,0 0 128 0,0 0 0 16,18 51 0-16,-28-42 0 0,-2-1 0 0,-5 1 0 15,-3-2 0-15,-1 1 0 0,-2-1 0 0,2-3 0 16,1 1 0-16,3-4 0 0,2 1-176 0,2-4 0 16,3 1 0-16,2-2-18880 0</inkml:trace>
  <inkml:trace contextRef="#ctx0" brushRef="#br0" timeOffset="36208.15">23161 9318 28559 0,'5'-5'2544'0,"2"0"-2032"0,-1 2-512 0,-2 0 0 0,-1 2 1360 0,4-4 176 0,9-3 48 0,5-3 0 31,4-4-240-31,1 3-32 0,-2 3-16 0,-6 4 0 0,-4 5-560 0,-14 0-112 0,0 0-32 0,0 0 0 16,0 0-272-16,36 56-64 0,-41-32-16 0,-3 6 0 16,-5 4-96-16,-4 5-16 0,-3 8 0 0,-4 1 0 15,2 4-128-15,-2 0 160 0,4-1-160 0,2-5 160 32,2-4-160-32,5-7 0 0,2-4 0 0,5-5 0 0,1-4 0 0,3-22 0 15,0 0 0-15,12 50-18992 16</inkml:trace>
  <inkml:trace contextRef="#ctx0" brushRef="#br0" timeOffset="36341.57">23204 10189 42383 0,'-5'2'1872'0,"3"-1"400"0,1-1-1824 0,0 1-448 15,-1-1 0-15,1 0 0 0,-1 2 0 0,-3-1 0 0,-8 5 0 0</inkml:trace>
  <inkml:trace contextRef="#ctx0" brushRef="#br0" timeOffset="40570.28">20179 11209 23039 0,'2'-3'2048'0,"1"1"-1648"0,0 0-400 0,-2 2 0 0,2-1 352 0,0-1-16 0,3-2 0 0,4 0 0 16,1 1 1120-16,0 0 208 0,-1 2 64 0,0 4 0 16,0 1-832-16,-2 3-176 0,-1 1-16 0,-1 5-16 15,0 3-208-15,-2 1-32 0,-4-17-16 0,11 42 0 16,-11-42-304-16,9 47-128 0,-5-23 0 0,-1-2 128 15,-2-1-128-15,1-1 0 0,-1-3 0 0,-1-3 0 16,2-2 0-16,-2-3 0 0,-2-1 176 0,2-4-176 16,2-1 576-16,-4-2 32 0,2-2 0 0,0-2 0 0,0-1 304 15,0-4 64 1,0 0 16-16,0-3 0 0,0-2-288 0,0-1-64 0,-1-2-16 0,-1 1 0 0,2-1-176 0,-1 2-48 16,1 0 0-16,0-2 0 0,1 2-80 0,1 0 0 15,2-1-16-15,0-2 0 0,3 1-112 0,0 1-32 16,2-1 0-16,2-1 0 0,2 0-160 0,2 0 0 0,1 2 0 15,1 3 128-15,0 2-128 0,0 3 0 0,-2 5 0 0,-15 2 0 16,0 0 0-16,0 0 0 16,65 24-176-16,-65-24 176 0,0 0-256 0,40 48 16 0,-40-48 16 0,0 0 0 15,28 63 48-15,-28-63 16 0,10 43 0 0,-10-43 0 16,4 36 160-16,-4-22 0 0,-1-1-144 0,-2-3 144 16,0-3 0-16,0-1 0 0,-1-3 0 0,1-1 0 31,0-2 128-31,-1-1 64 0,3 0 0 0,-2-4 0 15,0 3 208-15,0-4 48 0,2 0 16 0,-1-2 0 16,0 1-128-16,0-3-16 0,2 0-16 0,0-3 0 16,3 2-112-16,0-2-32 0,1 0 0 0,0 1 0 0,2-2-32 0,1-2-128 15,0-1 192-15,2-1-64 0,-1 1-128 0,2-2 192 16,3-3-192-16,2 1 192 0,1-1-192 0,-1 5 0 16,-2 5 0-16,-2 0 128 0,1 5-128 0,-3 5 0 15,1 3 0-15,-1 3 0 0,-9-4 0 0,0 0 0 16,0 0-128-16,22 57 128 0,-19-40-176 0,-1 2 48 15,-1 4 0-15,-2 1 0 0,1 2 128 0,-3-2-192 16,1-2 192-16,0-3-192 0,0-1 192 0,-1-4 0 16,2 0 0-16,0-4-128 0,-1-1 128 0,1-2 0 0,1-2 0 0,0 1 0 15,1-2 0-15,-1-2-208 0,3 0 80 0,-2-2 128 32,1 0-1024-32,-1 0-96 0,2 0-16 0,0 0-18928 0</inkml:trace>
  <inkml:trace contextRef="#ctx0" brushRef="#br0" timeOffset="40924.3">20909 11270 7359 0,'7'1'656'0,"-4"1"-528"0,-2-1-128 0,1 1 0 0,-2 0 3520 0,0 0 688 0,0 1 128 0,0 2 16 0,0 7-64 0,-2 3-32 16,-1 2 0-16,1 3 0 0,2-2-2688 0,0 1-544 15,1-2-96-15,2-2-32 16,-3-15-576-16,0 0-112 0,0 0-16 0,0 0-16 15,52 45-16-15,-52-45 0 0,0 0 0 0,55 0 0 0,-55 0 32 0,0 0 16 16,55-14 0-16,-55 14 0 0,40-14 0 0,-22 7 0 16,-1-1 0-16,-1-2 0 0,-2 1 144 0,-3-1 32 15,0 0 0-15,-2 1 0 0,-2-3 128 0,-1 1 48 16,-5 0 0-16,0-2 0 0,-3-1 80 0,-3-2 32 0,-2-1 0 16,-3-1 0-16,-5 0-16 0,-3-1 0 0,-4 4 0 0,0-1 0 15,2 5-272-15,-1 1-64 0,1 4-16 0,-3 2 0 16,2 1-160-16,0 6-16 0,1 1-128 0,0 5 192 15,5-1-192-15,1 3 0 16,0 2 0-16,2 0 0 0,4 1-320 0,2-1-48 0,3 1-16 0,2 0 0 16,4 0-768-1,-3-14-176-15,0 0-16 0,0 0-13424 0,0 0-2672 0</inkml:trace>
  <inkml:trace contextRef="#ctx0" brushRef="#br0" timeOffset="41298.18">21326 11147 30399 0,'4'-1'2704'16,"-1"1"-2160"-16,-3 0-544 0,0 0 0 15,-2 0 1888-15,2 1 272 0,2 2 48 0,-1 1 16 0,1 3-688 0,-1 3-128 16,0 4-16-16,-1-14-16 0,0 0-672 0,9 54-128 16,-9-54-16-16,0 0-16 0,14 59-160 0,-14-59-48 15,0 0 0-15,0 0 0 0,34 62-64 0,-34-62-16 16,0 0 0-16,0 0 0 0,0 0 48 0,0 0 0 15,0 0 0-15,0 0 0 0,47 46-48 0,-42-48 0 16,1 1 0-16,-1-2 0 0,1 2 32 0,-2-4 0 16,1 1 0-16,-3-2 0 0,3-1 32 0,-3 0 16 0,1 0 0 0,0-3 0 15,-1 2 160-15,0-3 16 16,1-2 16-16,0-1 0 0,-2-2 144 0,1-2 32 0,-2-2 0 0,1-1 0 16,2-3 48-16,-2-2 16 0,2-2 0 0,0 1 0 15,1 2-608-15,-2 2-160 0,2 3 0 0,-1 2 96 16,1 4-96-16,-1 1 0 0,0 3 0 0,0 2 0 15,-1 4 0-15,0-1 0 0,-1 4 0 0,-1 0 0 0,0 2 0 16,0 0 0-16,0 4 0 0,0 0 0 16,0 1-1536-16,0 2-256 0,-1 1-64 15,2 1 0-15,-1 3-128 0,2 1-48 0,-2-14 0 16,0 0-19152-16</inkml:trace>
  <inkml:trace contextRef="#ctx0" brushRef="#br0" timeOffset="41534.74">21744 11100 34095 0,'1'-1'1504'0,"-1"1"320"0,2 0-1456 0,-2 1-368 15,0 2 0-15,-2 0 0 16,2 0 1776-16,-1 3 272 0,-1 3 64 0,1 6 16 16,0 3-208-16,-1 3-32 0,1 5-16 0,-1-1 0 15,2-1-1872-15,0 0-416 0,0-24-64 0,0 0-16 0,9 59 640 16,-9-59 128-16,0 0 32 0,0 0 0 0,13 55-160 0,-13-55-16 0,0 0-128 0,0 0 192 15,0 0-192-15,0 0-192 0,0 0 48 0,0 0 0 32,0 0-832-32,0 0-176 0,0 0-16 0,0 0-12256 0,0 0-2448 0</inkml:trace>
  <inkml:trace contextRef="#ctx0" brushRef="#br0" timeOffset="41899.85">21908 11164 13823 0,'1'0'1216'0,"1"0"-960"16,-2 0-256-16,0 0 0 0,0 1 2608 0,1 1 464 15,0 1 112-15,2 2 16 0,-3-5 720 0,0 0 160 16,0 0 16-16,0 0 16 0,27 53-2640 0,-27-53-512 16,0 0-128-16,0 0 0 0,0 0-192 0,0 0-16 15,56 38-16-15,-43-37 0 0,-1 1-160 0,0-5-48 16,1 0 0-16,1-1 0 0,-1-2-80 0,1-1-32 15,-1 0 0-15,-1-3 0 0,0 2 0 0,-1-4 0 0,0 2 0 0,-2-1 0 16,-1 3-16-16,-2-4 0 0,-1 2 0 0,-2-1 0 16,-3 0-96-16,-1-2-32 0,-5 2 0 0,-1-2 0 15,-1 0 0-15,-2 2 0 0,-1 1 0 0,-4 2 0 16,1 1-144-16,-1 2 0 0,-2 4 0 0,0 2 128 16,0 4-128-16,1 2 0 0,1 1-160 0,2 5 160 15,3 2-128-15,2 4 128 0,-1 1 0 0,4 1-144 0,0-2 144 0,1 3-192 16,1-3 192-16,2 4-192 0,2 0-32 0,-1-23-16 15,0 0 0-15,12 55 0 16,-12-55-80-16,0 0-32 0,0 0 0 0,0 0 0 16,42 49-128-16,-42-49-32 0,0 0 0 0,0 0 0 15,0 0-448-15,59 7-112 0</inkml:trace>
  <inkml:trace contextRef="#ctx0" brushRef="#br0" timeOffset="42248.21">22512 11031 27647 0,'-5'-11'1216'0,"2"5"256"0,-1 2-1168 0,-1 0-304 0,1 2 0 0,0 1 0 0,-3 1 2192 0,-3 0 384 0,-7 0 80 0,-3 3 16 16,-2 1-1136-16,-1 3-240 0,3 3-32 0,3 3-16 15,3-1-896-15,6 4-176 0,2-1-48 0,2 1 0 16,2 1-128-16,1-4 0 0,0-1 0 0,2 0 0 15,2 2-144-15,-3-14 144 0,0 0-192 0,0 0 192 16,44 68-384-16,-44-68 48 0,0 0 0 0,59 46 0 16,-59-46 16-16,0 0 0 15,66 40 0-15,-66-40 0 0,0 0 320 0,58 32 0 0,-58-32 0 0,0 0 128 16,0 0 320-16,0 0 48 0,48 46 16 0,-48-46 0 16,0 0-64-16,-4 19 0 0,-3-13 0 0,-4 0 0 15,-5-1 32-15,-1 1 0 0,0-2 0 0,-3-1 0 0,1-2-32 0,-1-1-16 16,1 0 0-16,3-2 0 15,-1-3-304-15,0 0-128 0,1-2 128 0,1 0-20784 0</inkml:trace>
  <inkml:trace contextRef="#ctx0" brushRef="#br0" timeOffset="55429.78">20292 12659 25791 0,'2'-10'2304'0,"0"-1"-1856"0,-1 2-448 0,-1 8 0 0,0-4 1152 0,0-2 128 0,2-8 16 0,-1-12 16 0,1 2 1376 0,-2-1 288 16,0 5 48-16,-2 5 16 15,2 6-1680-15,-1 3-336 0,-1 5-64 0,1 3 0 0,-1 3-48 0,1 5 0 16,0 3 0-16,1 5 0 0,1 5-208 0,0 2-64 16,2 2 0-16,2 4 0 0,-1 1-240 0,0 0-48 15,2 3-16-15,-1-3 0 16,1 0-176-16,-6-31-32 0,14 64-128 0,-14-64 192 0,14 62-192 0,-14-62 0 15,11 61 0-15,-6-33 0 0,-1 0 0 0,-3-2 0 16,1-2 0-16,-2-2 0 0,0 0 0 0,0-4 128 16,0-1-128-16,-2-4 0 0,4-1 0 0,-2-2 0 0,0-1 0 31,1-4 0-31,1-2 0 0,-1-1 0 0,0-1 0 0,-1-2 0 16,2-1 0-16,-1-1 0 0,-1-1 128 0,0-3-128 15,-1 0 176-15,-1-2-16 0,1 1 0 0,-3-2 0 16,0-1 80-16,-4-2 16 0,1-1 0 0,-2-2 0 15,-1 2-96-15,-2-1-16 0,1 1 0 0,-3-2 0 16,-2 1-144-16,1 0 0 0,-2 4 0 0,-1 4 0 16,-2 1 0-16,-1 6 0 0,-2 5 0 0,-1 2 0 15,1 4 0-15,-2 5 0 0,1 2 0 0,1 2 0 16,4 1-272-16,0-1 64 0,5 1 16 0,3 0 0 0,2 0-144 0,4-1-32 16,-1 0 0-16,5 0 0 0,1-2 64 0,0-18 16 15,4 34 0-15,-4-34 0 0,0 0 144 0,22 44 144 16,-22-44-208-16,0 0 80 0,0 0 128 0,46 42 0 15,-46-42-144-15,0 0 144 0,0 0 0 0,0 0 0 16,67 24 0-16,-67-24 0 0,0 0 0 0,0 0 0 16,61-8 0-16,-61 8 0 0,0 0 0 0,41-16 0 15,-41 16 0-15,26-14 0 16,-26 14-480-16,0 0-128 0,32-20-32 0,-32 20 0 16,23-14-800-16,-23 14-160 0</inkml:trace>
  <inkml:trace contextRef="#ctx0" brushRef="#br0" timeOffset="55715.49">20601 13030 27647 0,'1'-1'1216'0,"-1"1"256"0,2 0-1168 0,-2 0-304 0,1 1 0 0,-1 1 0 0,0 0 1920 0,0 3 320 0,0-5 64 0,0 0 0 16,4 35-240-16,-4-18-48 0,0-17-16 0,2 34 0 15,-2-34-976-15,3 32-192 0,-3-32-32 0,0 0-16 16,5 40-160-16,-5-40-48 0,0 0 0 0,5 35 0 16,-5-35-128-16,0 0-48 0,0 0 0 0,0 0 0 15,8 45-80-15,-8-45 0 0,0 0-16 0,0 0 0 0,0 0-160 0,0 0-16 16,0 0-128-16,0 0 192 0,0 0-192 0,0 0-288 16,0 0 64-16,0 0 16 15,0 0-1008-15,0 0-192 0,0 0-32 0,0 0-19456 0</inkml:trace>
  <inkml:trace contextRef="#ctx0" brushRef="#br0" timeOffset="56111.89">21002 12962 29487 0,'4'-7'1296'0,"-1"3"288"0,0 0-1264 0,-2 0-320 0,-1 1 0 0,0 1 0 16,0 0 2256-16,0-3 400 0,2-2 80 0,-4-1 16 15,0-2-1088-15,-4 1-192 0,0 1-64 0,-4 4 0 16,-2-1-528-16,-2 5-112 0,-2 3-32 0,-1 2 0 16,0 3-240-16,-1 2-48 0,-1 3-16 0,4-1 0 15,1 2-208-15,1 2-32 0,3 0-16 0,2 1 0 0,2-1-176 0,3 0 0 32,2-2 0-32,1-1 0 0,0-13-192 0,0 0 0 0,0 0-16 0,0 0 0 15,55 51-304-15,-55-51-64 0,0 0-16 0,69 18 0 16,-69-18 80-16,0 0 32 0,76 17 0 0,-76-17 0 15,0 0 208-15,0 0 32 0,67 18 16 0,-67-18 0 0,0 0 224 0,0 0 0 16,63 33 0-16,-63-33-144 0,0 0 144 0,0 0 0 0,0 0 128 16,0 0-128-16,0 0 336 0,0 0 0 15,12 48 0-15,-21-45 0 0,-2 0 128 0,-3 1 32 0,2-3 0 0,-2 2 0 16,-4 0 16-16,-5 0 16 0,-1 2 0 0,-1 0 0 16,1-1-16-16,1 0-16 0,5 0 0 0,2-1 0 15,4 1-496-15,3-1 0 0,4-1-176 0,3 0 176 31,4 0-832-31,-2-2-64 0,0 0 0 0,0 0-13440 0,53-6-2704 0</inkml:trace>
  <inkml:trace contextRef="#ctx0" brushRef="#br0" timeOffset="56413.45">21536 12537 41471 0,'-15'-32'1840'0,"8"16"368"0,1 1-1760 0,2 3-448 0,1 5 0 0,1 3 0 0,1 0 528 0,-2-3 32 16,-1-3 0-16,-2 1 0 0,-1 4 720 0,2 5 128 15,-1 8 48-15,2 6 0 0,1 9-480 0,0 5-80 16,3 7-32-16,1 5 0 0,4 7-224 0,-2 4-64 16,-1 6 0-16,1 4 0 0,-1 3-256 0,-2-2-48 0,4-3-16 0,-1-4 0 15,-2-5-128-15,2-8-128 0,0-6 192 0,-3-36-192 16,4 57 176-16,-4-57-176 0,3 46 160 15,-3-46-160-15,0 0 176 0,5 45-176 0,-5-45 192 0,0 0-192 16,0 0 128-16,0 0-128 0,0 0 0 0,0 0 0 31,0 0-352-31,0 0-176 0,0 0-48 0,0 0 0 16,0 0-816-16,0 0-160 0,15-13-48 0,-15 3-20736 0</inkml:trace>
  <inkml:trace contextRef="#ctx0" brushRef="#br0" timeOffset="56620.45">21264 12985 39615 0,'8'-4'1760'0,"-4"2"352"0,3 0-1680 0,-1 0-432 15,-2 1 0-15,0-1 0 0,2 2 992 0,5-2 112 16,-11 2 32-16,0 0 0 0,64-9-48 0,-64 9 0 16,47-4 0-16,-47 4 0 0,0 0-448 0,66-4-80 15,-66 4-32-15,0 0 0 0,56 0-528 0,-56 0 0 16,0 0 0-16,0 0 0 15,0 0-832-15,60 7-208 0,-56-6-48 0,2 0-19808 0</inkml:trace>
  <inkml:trace contextRef="#ctx0" brushRef="#br0" timeOffset="57112.1">21889 13098 31327 0,'7'-6'1392'0,"-2"4"272"0,-1-3-1328 0,0 1-336 0,-1 3 0 0,0-2 0 0,0 0 1488 0,4-1 240 16,1-5 32-16,3-1 16 0,1 1-240 0,-4-1-64 16,-1 1 0-16,-3 2 0 0,1 0-592 0,-5 0-128 15,-2 1-32-15,-2-1 0 0,0 2-112 0,-3-2-32 16,-2 1 0-16,-1 0 0 0,-1 1-48 0,-2 0-16 16,-4 0 0-16,-2 2 0 0,2 0-96 0,-3 3-32 15,2 3 0-15,1 0 0 0,1 1-208 0,1 3-48 16,0 0-128-16,3 3 192 0,2 0-192 0,1 3-192 15,4 2 48-15,0 1 0 16,4 1-224-16,1 0-32 0,0-17-16 0,0 0 0 16,14 50-80-16,-14-50-16 0,0 0 0 0,0 0 0 0,45 46 128 0,-45-46 0 0,0 0 16 0,0 0 0 15,0 0 208-15,68 5 160 0,-68-5-208 0,28-14 80 16,-13 4 128-16,-1 0 0 16,-2-1 0-16,1 0 0 0,-2-1 0 0,-1 1 144 0,-1 0-16 0,-2 1-128 15,-2 2 416-15,-2-1-32 0,0 1 0 0,-3 2 0 16,0 2 112-16,-1 1 16 0,-2 1 0 0,0 2 0 0,-1 3 64 0,1 1 0 15,-3 5 16-15,2 2 0 0,0 3-144 0,1 3-48 16,0 5 0-16,2 0 0 0,2 2-272 0,1 0-128 16,-2-24 0-16,5 48 128 15,-5-48-128-15,9 44 0 0,-9-44 0 0,0 0 0 0,15 45 0 0,-15-45 0 16,0 0 0-16,0 0 0 0,0 0 0 0,0 0 0 16,0 0-144-16,0 0 144 15,0 0-512-15,60 12-32 0,-52-21-16 0,1-1 0 16,-1 2-944-16,1-2-192 0</inkml:trace>
  <inkml:trace contextRef="#ctx0" brushRef="#br0" timeOffset="57540.1">22265 12982 36863 0,'0'-1'1632'0,"0"1"336"0,1 0-1584 0,1 0-384 0,-1 1 0 0,-1 2 0 0,2 0 1152 0,-2-3 128 0,0 0 48 0,0 0 0 0,8 52-192 0,-8-52-48 0,3 41 0 0,-3-41 0 16,3 45-336-16,-3-45-80 0,3 41-16 0,-3-41 0 31,0 0-272-31,3 47-64 0,-3-47-16 0,0 0 0 16,0 0-112-16,0 0-32 0,8 42 0 0,-7-39 0 16,-1-3 48-16,2-1 16 0,-1-2 0 0,-1-3 0 0,2-2 0 0,-2-1 0 15,0-1 0-15,0 0 0 0,0 1-80 0,1-4-16 16,-1 0 0-16,1-2 0 0,1 1 0 0,-1-3-128 15,2-3 192-15,1-3-64 0,1-2-128 0,0-1 160 16,1-1-160-16,1 1 160 0,3-1-160 0,-2 3 0 16,2 3 0-16,1 4 128 0,-2 5-128 0,1 5 0 15,-2 4 0-15,-8 3 0 0,0 0-144 0,0 0 144 0,0 0-192 0,0 0 192 16,43 47-240-16,-43-47 64 0,0 0 16 0,14 52 0 16,-14-52 160-16,0 0 0 0,11 64 0 0,-11-64 128 15,4 42 192-15,-4-42 32 0,3 41 16 0,-4-24 0 16,1-17 96-16,0 33 32 0,0-33 0 0,0 0 0 15,0 32-224-15,0-32-32 0,0 0-16 0,0 0 0 16,0 0-224-16,0 0-208 0,0 30 32 0,0-29 16 31,0 1-864-31,1-4-160 0,-1 2-32 0,2-1-14336 0,-1-1-2848 0</inkml:trace>
  <inkml:trace contextRef="#ctx0" brushRef="#br0" timeOffset="57855.57">22884 12931 21183 0,'1'-2'1888'0,"1"-1"-1504"0,-1 0-384 0,-1 1 0 0,0 1 2288 0,0-2 384 16,-1-2 80-16,1-4 0 0,-3-4 416 0,0 1 80 15,-3-2 16-15,-1 1 0 0,-1 2-1664 0,-4 2-336 16,0 2-64-16,-2 3-16 0,4 2-288 0,-3 2-48 15,-2 6-16-15,-5 1 0 0,1 4-272 0,1 3-64 16,0 5-16-16,2 2 0 0,3 3-288 0,4 1-64 16,3 2-128-16,2 2 192 0,4 0-192 0,0-29 0 0,8 54 0 0,-8-54 0 15,0 0 0-15,34 59 0 0,-34-59-128 0,0 0 128 16,0 0 0-16,0 0-128 0,0 0 128 0,45 45 0 16,-45-45-128-16,0 0 128 0,0 0 0 0,64 16 0 15,-64-16-432-15,0 0 32 0,63 0 0 0,-63 0 0 16,0 0-896-16,48-8-176 15</inkml:trace>
  <inkml:trace contextRef="#ctx0" brushRef="#br0" timeOffset="58252.38">23080 12977 22111 0,'0'0'1968'0,"0"0"-1584"16,0 0-384-16,0 0 0 0,0 0 3360 0,0 0 592 15,0 0 112-15,0 0 32 0,0 0-1728 0,0 0-320 0,64 8-80 16,-64-8-16-16,0 0-800 0,0 0-144 0,56-8-48 16,-40 1 0-16,-2-1-256 0,0-1-48 15,-1-3-16-15,1 0 0 0,1-3-256 0,-2 0-64 0,1 4-16 0,-1-4 0 16,0 1-112-16,-2-3 0 0,-3 0-16 0,-3 0 0 16,-4 2-176-16,-4-2 0 0,-5 0 0 0,-6 0 128 15,-3 2-128-15,-3 3 0 0,0 4 0 0,-2 5 128 16,-4 6-128-16,-1 2-176 0,2 8 48 0,-1 4 0 15,4 6 128-15,1 5-192 0,4 3 192 0,0 6-192 0,3 4 192 16,1 5 0 0,3 1 0-16,3-2 0 0,3-4 192 0,1-6 0 0,4-2 16 0,-1-33 0 0,9 51 128 0,-9-51 32 15,0 0 0-15,29 49 0 0,-29-49 144 0,0 0 48 16,0 0 0-16,0 0 0 0,65 33-112 0,-65-33-32 16,0 0 0-16,0 0 0 0,54-3-224 0,-54 3-64 15,0 0 0-15,38-11 0 0,-38 11-128 0,0 0 0 16,36-15-192-16,-27 11 192 15,-1-1-1216-15,-3 0-112 0,-1 1-16 0,1 0-16 16,-4 1-688-16,-1-1-144 0</inkml:trace>
  <inkml:trace contextRef="#ctx0" brushRef="#br0" timeOffset="59362.84">19861 13769 18431 0,'0'4'1632'0,"0"-1"-1312"0,1-1-320 0,1-1 0 0,-1 2 1520 0,2 0 224 16,0 1 48-16,-3-4 16 0,0 0 64 0,0 0 16 15,46 47 0-15,-46-47 0 0,0 0-640 0,0 0-128 16,64 31-32-16,-64-31 0 0,0 0-112 0,0 0-16 0,62 5-16 0,-62-5 0 15,0 0-240-15,44-12-32 0,-44 12-16 0,34-19 0 16,-17 8-224-16,1-3-48 0,3 0-16 0,2-1 0 16,1-1 80-16,1-3 0 0,5-1 16 0,0 2 0 15,3 0-64-15,1 2-16 0,3 3 0 0,-2 2 0 16,-35 11-64-16,74-14-32 0,-74 14 0 0,76-6 0 16,-76 6-128-16,74 6-32 0,-74-6 0 0,66 20 0 15,-66-20-128-15,57 34 0 0,-57-34 0 0,48 43 0 16,-48-43 0-16,41 48 0 0,-41-48 0 0,36 54 0 0,-36-54-368 15,33 55 48-15,-33-55 16 0,24 54 0 0,-24-54-16 0,15 48-16 16,-15-48 0-16,13 49 0 0,-13-49 176 0,6 44 160 16,-5-25-208-16,0-2 80 0,1 0 128 0,-1-3 0 15,-1-14 0-15,0 0 0 0,7 34 0 0,-5-26 0 16,-2-2 128-16,1-4-128 0,1 1 192 0,-2-1-16 16,0-1-16-16,-2-1 0 0,2 0 96 0,0-1 0 15,0-2 16-15,0 0 0 0,0-1 32 0,3-2 0 16,0-1 0-16,1-1 0 0,0-1-144 0,2-4-32 15,1 1 0-15,3-5 0 0,-2 1-128 0,4-2 128 0,2-2-128 0,1-3 128 32,2 1-128-32,3 1 0 0,1 1 0 0,0 2 0 0,3 3 0 0,2 4 0 15,-26 11 0-15,54-15 0 0,-54 15-272 0,60-6 64 0,-60 6 16 0,65 0 0 16,-65 0-64-16,71 4-16 0,-71-4 0 0,78 9 0 16,-78-9-96-16,79 12-16 0,-79-12 0 0,89 20 0 15,-89-20 160-15,86 23 32 0,-86-23 0 0,73 18 0 16,-73-18 192-16,81 18 0 0,-81-18 0 0,89 17 0 15,-89-17 0-15,86 12 0 0,-86-12 0 0,83 4 0 16,-83-4 192-16,84-3 48 0,-84 3 0 0,72-6 0 0,-72 6 144 16,61-5 48-16,-61 5 0 0,53-7 0 0,-53 7 32 0,47-6 16 15,-47 6 0-15,0 0 0 0,61-8-176 0,-61 8-48 16,0 0 0-16,63-10 0 0,-63 10-256 0,0 0 0 16,61-4 0-16,-61 4 0 0,0 0 0 0,0 0-256 15,0 0 32-15,48-6-14240 16,-44 4-2832-16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3T18:27:32.8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3T18:27:34.084"/>
    </inkml:context>
  </inkml:definitions>
  <inkml:trace contextRef="#ctx0" brushRef="#br0">26576 11382 0,'0'0'0,"0"0"0,0 0 16,-52 22 0,38-16-16,7-6 15,7-3 1,0-3-1,0 6-15,0 0 0,0 0 32</inkml:trace>
  <inkml:trace contextRef="#ctx1" brushRef="#br0">23418 5108 18431 0,'-2'0'1632'0,"1"0"-1312"0,1 0-320 0,0 0 0 0,0 0 1728 0,-1 0 288 16,1 0 48-16,-2 1 16 0,1 2 480 0,1 0 80 15,1 2 32-15,2 2 0 0,-3-7-1088 0,0 0-224 16,0 0-32-16,27 57-16 0,-27-57-624 0,0 0-128 15,31 66-32-15,-31-66 0 0,17 57-144 0,-17-57-48 16,13 62 0-16,-13-62 0 0,12 68-64 0,-12-68-16 16,13 86 0-16,-7-38 0 0,-2 1-80 0,-1 1-32 15,0-2 0-15,-3-6 0 0,-2-4-144 0,1-1 192 0,-2 0-192 0,-1-2 192 16,-1 0-192-16,1-2 192 0,-1-1-192 0,-3 0 192 16,3 0-192-16,1-7 0 0,-1-2 0 0,0 0 128 15,0 1-128-15,1 0 0 0,0 0 144 0,1-3-144 16,3-21 0-16,-1 34 128 0,1-34-128 0,0 0 0 15,1 38 128-15,-1-38-128 0,0 0 128 0,0 0-128 16,0 0 128-16,0 0-128 0,0 0 128 0,27 51-128 16,-27-51 0-16,0 0 128 0,0 0-128 0,0 0 0 15,0 0 0-15,0 0 128 0,0 0-128 0,0 0 0 16,0 0 0-16,0 0 0 0,0 0 0 0,52 37 128 16,-52-37-128-16,0 0 0 0,0 0 0 0,0 0 0 0,0 0 0 0,0 0 0 15,0 0 0-15,0 0 0 0,0 0 0 0,40 49 0 16,-40-49 0-16,0 0 0 0,0 0 0 0,0 0 0 15,0 0 0-15,63 20-128 0,-63-20 128 0,0 0 0 16,0 0 0-16,58 1-128 0,-58-1 128 0,0 0 0 16,53 0 0-16,-53 0 0 0,0 0 0 0,57-4 0 15,-57 4 0-15,53-3 0 0,-53 3 0 0,60-4 0 16,-60 4 0-16,65-4 0 0,-65 4 0 0,74-6 0 0,-74 6 0 16,82-3 0-16,-82 3 0 0,89-3 0 0,-89 3 0 0,92-1 0 15,-43 0 0-15,-2-1 128 0,-47 2-128 0,96 2 0 16,-43 0 0-16,1 1 0 0,1 3 0 0,-3-2 128 15,-1 2-128-15,-51-6 0 0,92 5 0 0,-92-5 0 16,85 2 0-16,-85-2 0 0,85 0 0 0,-85 0 0 16,77-2 0-16,-77 2 0 0,72 2 0 0,-72-2 0 15,71 4 0-15,-71-4 0 16,66 6 0-16,-66-6 128 0,63 4-128 0,-63-4 0 0,58 4 0 0,-58-4 128 16,56 2-128-16,-56-2 0 0,58 0 128 0,-58 0-128 15,56 0 0-15,-56 0 128 0,51 0-128 0,-51 0 0 0,0 0 0 0,67 2 144 16,-67-2-144-16,0 0 0 0,55 6 192 0,-55-6-64 15,0 0 0-15,0 0-128 0,52 7 272 0,-52-7-48 16,0 0-16-16,0 0 0 0,0 0-32 0,0 0-16 16,52-3 0-16,-52 3 0 0,0 0-32 0,0 0 0 15,0 0 0-15,29-12 0 0,-29 12 16 0,8-8 0 16,-4 4 0-16,1-1 0 0,-1 0-144 0,0 0 192 16,0 0-192-16,0 1 192 0,1-1-192 0,-2-2 0 15,1 1 0-15,0-1 128 0,0 0 0 0,1-2 0 16,-1-1 0-16,0-2 0 0,0-1 64 0,0-3 16 0,2-1 0 0,0-1 0 15,-1 0 64-15,1-3 16 0,1-2 0 0,-1-1 0 16,-1-2 32-16,0 0 0 0,-1-4 0 0,2-3 0 16,-1-3-16-16,1-2 0 0,0-2 0 0,-2 0 0 15,0 1-48-15,0 1-16 0,-1 0 0 0,-3-1 0 16,1 4-48-16,-2 1 0 0,0 2 0 0,-4-2 0 16,3-3 0-16,-1 0-16 0,0 1 0 0,-1-4 0 15,2-1 256-15,-1-1 48 16,2-1 16-16,0 2 0 0,-1 2-368 0,1 1-128 0,-1 2 0 0,1 1 0 15,-2 1 0-15,0 2 0 0,0 3 0 0,-1 3 0 0,-1-1 0 16,-1 3 0-16,0 1 0 0,1 5 0 0,0 1 0 0,0 1 0 16,-1 1 0-16,-1 1 0 0,0-1 0 0,-3 3 0 15,0 2 0-15,-1 1 0 0,-2 1 0 0,-1 2 0 16,-1 2 0-16,-2 0 0 0,0 0 0 0,-3 2 0 16,-6 2 0-16,-5 0 0 0,-4 2 0 0,0-1 0 15,-2 2 0-15,-5-2 0 0,-11 3 0 0,-5 1 0 16,-1-1 0-16,-6-3 0 0,-3-2 0 0,-8-2 0 15,-7 0 0-15,-9-1 0 0,-10 1 0 0,0-2 0 0,9-1 0 0,-7-3 0 16,-7 1 0-16,-12-2 0 0,-10 3 0 0,2-4 0 31,7-2 0-31,-4-1 0 0,-8 3 0 0,0-4 0 16,3 0 0-16,-5 1 0 0,-3 2 0 0,-3 3 0 0,0 0 0 0,-1 2 0 0,2-1 0 0,7 2 0 31,6 2-1152-31,2 1-208 0,2-1-48 0,-2 4-15216 0,-2 7-3024 0</inkml:trace>
  <inkml:trace contextRef="#ctx0" brushRef="#br0" timeOffset="5895.07">14483 15058 0,'0'0'0,"0"0"0,0 0 0,-62 45 31,42-25-31,4-1 16,2-2-16,-11 10 15,-1-1 1,1-2 0,1-2-16,24-22 15,0 0-15,-117 108 32</inkml:trace>
  <inkml:trace contextRef="#ctx1" brushRef="#br0" timeOffset="5945.36">11061 10468 10127 0,'-1'0'896'0,"0"0"-704"0,-1-2-192 0,2 2 0 0,0 0 768 0,-1 0 112 0,-2 0 16 0,-3 0 16 15,-1-1 1936-15,0 1 384 0,0 0 80 0,0 1 16 0,1 1-960 0,2-1-176 16,0 2-32-16,1 0-16 16,0 1-656-16,2 0-128 0,1 2-16 0,0-1-16 15,0-5-704-15,0 0-144 0,0 0-32 0,0 0 0 0,0 0-448 0,27 36 0 16,-27-36 0-16,0 0 0 0,0 0 0 0,0 0 0 15,0 0-160-15,62 3 160 0,-62-3 0 0,0 0-128 16,0 0 128-16,42-26 0 0,-42 26 192 0,0 0 128 16,26-27 32-16,-21 17 0 0,1-1 32 0,-3 0 0 15,0 1 0-15,-1 0 0 0,-2 1-64 0,0 1-16 16,-1 2 0-16,-3-1 0 0,0 2-48 0,-4 0 0 0,3 1 0 0,-4 1 0 16,-1 2-80-16,-1 1-32 15,-2 1 0-15,1 1 0 0,-1 2-144 0,-1 3 0 0,-2 0 0 0,2 2 128 16,2 0-128-16,0 1 0 0,4 3 0 0,-1-2 0 15,2 2-192-15,3 0 16 0,1 0 16 0,2-1 0 16,1-12-128-16,0 0-32 0,12 30 0 0,-12-30 0 16,0 0-32-16,0 0-16 0,0 0 0 0,0 0 0 15,71 6 192-15,-71-6 48 0,0 0 0 0,42-23 0 16,-42 23 128-16,27-21 256 0,-27 21-64 0,27-23-16 16,-27 23 32-16,21-22 16 0,-21 22 0 0,19-23 0 15,-12 14 80-15,-3 0 16 0,-1 2 0 0,-3 1 0 0,0 0 32 16,-4 2 16-16,-1 1 0 0,-2 0 0 0,0 2 0 0,-3 0 0 15,0 1 0-15,-1 1 0 0,-2 2-160 0,1 1-16 16,-1 2-16-16,-1-1 0 0,3 4-176 0,-1-1 128 16,2 2-128-16,0 0 128 0,2 0-128 0,1 1 0 15,3-1 0-15,1-1 0 0,1-1 0 0,2 1-256 16,2-4 64-16,-2-5 16 0,0 0-96 0,0 0-32 16,0 0 0-16,0 0 0 0,0 0 112 0,0 0 32 15,0 0 0-15,61 20 0 0,-61-20 0 0,0 0 0 0,0 0 0 0,0 0 0 16,48-18-32-16,-48 18 0 0,0 0 0 0,0 0 0 15,28-22 0-15,-25 18 0 16,1 1 0-16,-3-1 0 16,1 1-176-16,-2 0-32 0,-2 2-16 0,1 0-18080 0</inkml:trace>
  <inkml:trace contextRef="#ctx1" brushRef="#br0" timeOffset="9739.39">11102 10439 3679 0,'-1'2'320'0,"0"-2"-320"0,-1 1 0 0,2-1 0 0,2 0 912 0,-4 0 112 0,1 1 32 0,-2 1 0 16,0-1 736-16,0-1 160 0,0 2 32 0,1-2 0 15,0 1-144-15,1-1-32 16,-1 0 0-16,1 0 0 0,1-1-208 0,-1 1-64 0,1 0 0 0,-3-2 0 16,1 2-112-16,-1-1-16 0,2 1-16 0,0-2 0 15,-2 1-336-15,0 1-64 0,2 0-16 0,-4 0 0 16,0 1-352-16,-1 1-80 0,0-1-16 0,1 2 0 16,-2 0-256-16,0 0-48 0,-2 1-16 0,1 0 0 15,-2-1 32-15,0 1 0 0,-3 2 0 0,2-2 0 16,-2 0 16-16,-1-1 16 0,1 2 0 15,1-1 0-15,-1 0 16 0,-1 0 0 0,1 0 0 0,-1-1 0 0,3 2-64 0,-3-3-16 16,-1 3 0-16,-2-3 0 0,-1 3-16 0,0-1 0 16,1-1 0-16,-2 1 0 0,0-1 32 0,-1 0 0 15,1-1 0-15,0 1 0 0,-1-1 32 0,0 1 16 16,-1-2 0-16,1 2 0 0,-1-2 48 0,0 2 0 16,0-2 0-16,-2 2 0 0,3 0-48 0,-1-2 0 15,1 2 0-15,-2 0 0 0,2-1-32 0,-1-1-16 16,-1 0 0-16,1 1 0 0,0-1-16 0,1-1 0 0,2 2 0 15,0-2 0-15,-2 1 32 0,0 0 0 0,-1 1 0 0,0-2 0 16,1 3-64-16,-1-1-16 0,-2 1 0 0,1 0 0 16,-1 1-32-16,0 1-128 0,1 0 192 0,-2 1-64 15,1 0-128-15,2-1 0 0,0-1 0 0,1 2 128 16,2-2-128 0,-2 1 0-16,0-1 0 0,-3 0 0 0,2-1 0 0,0 1 128 0,0-1-128 0,-2 0 0 15,1 0 144-15,-1-1-144 0,0 0 160 0,1-1-160 16,-4 2 160-16,2 0-160 0,-1 0 160 0,-3 0-160 15,-1 1 160-15,0 0-160 0,-1 0 160 0,-2 1-160 16,1-1 160-16,-1 1-160 0,3 0 160 0,-4 0-160 16,2 2 0-16,-3-1 128 0,0 0-128 0,-1 1 0 15,-2-2 0-15,1 1 0 0,-4 0 0 0,-1-2 0 0,0 0 0 0,-3 2 0 16,-2-1 0-16,-1 3 0 0,-1-1 0 0,0 0 0 16,0 1 0-16,-3 2 0 0,-1 0 0 0,-5 1 128 15,1 0-128-15,-3 1 0 0,-4 1 0 0,1 1 0 16,2 0 128-16,-1 1-128 0,1-1 128 0,3-2-128 15,1-1 176-15,0 0-176 0,-3 1 176 0,-1-1-176 16,-2 0 160-16,1-1-160 0,5 1 128 0,1-1-128 16,1-3 0-16,-1 0 0 0,1-1 0 0,-1 0 128 31,0-1-128-31,1 0 0 0,2 0 0 0,1 1 0 0,-1 0 0 16,4-1 0-16,3-1 144 0,1 1-144 0,0-1 128 0,5 0-128 15,-1 0 128-15,1-2-128 0,-1 1 128 0,0 0-128 16,5-1 128-16,0 1-128 0,0 0 0 0,-1 0 128 15,4 1-128-15,-1 0 0 0,5 1 0 0,3-3 0 16,1 0 0-16,1 1 0 0,0-1 0 0,1 1 0 16,1 0 0-16,-1 0 0 0,1 1 0 0,0 0 0 15,0 1 0-15,1-1 0 0,0 0 0 0,0 0 0 16,2 1 0-16,0-1 0 0,-1 0 0 0,2 0 0 16,0-1 0-16,2 0 0 0,1 0 0 0,0 0 0 15,0-1 0-15,-1 0 0 0,3 1 0 0,-2-2 0 0,2 2-128 0,0-2 128 16,0 2 0-16,1-1 0 0,0 0 0 0,-1 1 0 15,1 0-144-15,1 0 144 0,0 0 0 0,2-2-160 16,-1 2 160-16,1 0-128 0,1-2 128 0,-2 1-160 16,4-1 160-16,0 0-160 0,1-1-96 0,1 0 0 15,-1 0-16-15,1-1 0 16,0 0-352-16,1-2-64 0,-1 1-16 0,0 1 0 16,2-1-512-16,-2 1-96 0,0 0-32 0,3-2-18784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5T18:18:30.1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05T18:18:38.327"/>
    </inkml:context>
  </inkml:definitions>
  <inkml:trace contextRef="#ctx0" brushRef="#br0">14511 9692 4607 0,'0'-2'400'0,"0"1"-400"0,0 0 0 0,-1 1 0 0,1 0 1136 0,0-2 144 0,-2 1 16 0,1-2 16 0,-1 0 576 0,0 2 112 0,-1-1 32 0,0 4 0 16,2 1-368-16,-2-1-64 15,0 3 0-15,0-1-16 16,0 3-416-16,3 0-80 0,-1 2 0 0,1 0-16 0,0 0-576 0,1 1-112 0,2 0-32 0,1 0 0 16,-1-1-352-16,3 0 0 0,1-2 0 0,0-1-128 15,1-1 128-15,-1-2-160 0,2-1 160 0,-2-1-160 16,0-1 288-16,0-3 48 0,0 0 16 0,0-2 0 15,-1-1 688-15,-2-1 144 0,2 1 16 0,-2-2 16 16,0-2 160-16,-1 0 16 16,1 2 16-16,-2-2 0 0,1 1-288 0,-3 1-48 0,0-1-16 0,-2 1 0 0,1 1-304 0,-2 0-64 15,0 0-16-15,-1-1 0 0,-2 3-256 0,2-1-64 32,-2 1-16-32,-1 0 0 0,0 4-176 0,-1-1 192 0,-1 2-192 0,-1 3 192 0,2 0-192 0,-2 3 0 15,0 1 0-15,2 1 0 16,-1 2 0-16,2 1 0 0,1 4-192 0,2 0 192 15,0 1-368-15,3-1 48 0,2-1 16 0,0-1 0 32,4-3-416-32,-1 0-96 0,1-3-16 0,1 0 0 15,1-1-64-15,-1-4-32 0,1 0 0 0,1-2 0 0,-1-3 464 0,1 0 80 0,-1-2 32 0,-2-1 0 16,2-1 624-16,-1 0 128 0,0-2 32 0,-2-1 0 16,1-1 496-16,1 0 96 0,-2 0 32 0,2-1 0 15,-2 1-224-15,-1 1-32 0,0-1-16 0,0-1 0 16,-2 4-384-16,1-2-80 0,-4 0 0 0,1 2-16 15,-2 2-64-15,-1-1-16 0,-2 3 0 0,0 1 0 16,1 0-96-16,-4 3-128 0,2 3 176 0,-1 0-176 16,1 4 128-16,0 0-128 0,-2 3 0 0,2 2 0 0,0 3 0 15,3-1 0-15,0 1 0 0,2-1-144 16,1 2-48-16,2-2-16 0,2 0 0 0,1-2 0 16,2-3-64-16,-1 0-16 0,3-1 0 0,-1-2 0 0,1-2-80 0,-1-1-16 15,2-2 0-15,-2-1 0 0,1-1 224 0,1-3 160 16,-2 0-208-16,0-3 80 0,0-1 336 0,-2 0 80 15,1 0 16-15,-2-2 0 0,2 0 32 0,-2 0 16 16,2-1 0-16,-2 1 0 0,0 0-32 0,-1 1 0 0,0-1 0 0,-2-1 0 16,-1 1-48-16,0 2-16 0,0-1 0 0,-2 1 0 15,0 1 0-15,-2 1 0 0,-2 2 0 0,-2 2 0 16,-1 2-128-16,-2 3-128 0,-3 1 192 0,-2 4-192 16,1 3 128-16,-2 0-128 0,0 5 0 15,0-1 0-15,1 4 0 0,2-2 0 0,3 1-160 0,3-3 160 16,0 1-240-16,4-2 80 0,1 0 16 0,2-4 0 15,2 0-48-15,1-2-16 0,2 0 0 0,-1-3 0 16,3-1 64-16,-1-2 16 0,2-2 0 0,0-2 0 16,0 0 128-16,0-3 0 0,2 0 0 0,-1-4-128 0,1-1 128 15,-1-1 176-15,1-2-48 0,-1 1 0 16,1 0 128-16,-2 0 0 0,-2 0 16 0,1 2 0 0,-2 1 0 0,-2 0 0 16,-2 2 0-16,0 0 0 0,-3 1-96 0,0 1-32 15,-1 0 0-15,0 1 0 0,-2 0-144 0,0 0 192 16,1-1-192-16,-1 3 192 0,0-3-192 0,1 1 0 15,1 3 0-15,-1-1 0 0,1 1 0 0,1-1 0 16,-1 1 0-16,1 0 0 16,0 1-224-16,2-2-32 0,0 5 0 0,-1 0 0 15,2 3-592-15,-1 2-128 0</inkml:trace>
  <inkml:trace contextRef="#ctx1" brushRef="#br0">15836 17250 0,'0'0'0,"0"0"0,0 0 31</inkml:trace>
  <inkml:trace contextRef="#ctx0" brushRef="#br0" timeOffset="10366.11">14405 9991 911 0,'2'-1'0'0,"-2"1"0"0,0 0 0 0,0-1 0 0,0 1 960 0,0-2 96 31,-3 1 32-31,0-2 0 0,0 0 256 0,4-1 48 0,5 1 16 0,0 0 0 16,-3 0-352-16,-1 2-64 0,0 0-16 0,-5-1 0 0,-3 2-112 0,2 0-32 15,1 0 0-15,3 0 0 0,6 0-320 0,0 2-80 16,-5-2-16-16,0 0 0 0,1 1-208 0,-6-1-32 15,-3 1-16-15,2 1 0 16,7 1 48-16,-4-2 16 0,-6 0 0 0,4 2 0 0,6-1 32 0,-2 1 0 0,0 1 0 0,-1-1 0 16,-2 1 64-16,-2 0 0 15,-4 0 16-15,2 2 0 0,4 0-48 0,0-1-16 0,-1 4 0 0,-3-4 0 32,0 4-128-32,-4-1-16 0,-3 2-128 0,1 2 192 15,3 0-64-15,0 1-128 0,-4 1 176 0,-2 2-176 16,-2 2 144-16,-2 0-144 0,-2 2 0 0,0 0 144 0,-2 1-144 0,0-1 128 0,0 1-128 0,0 0 128 15,0-1 16 1,2 0 0-16,1 1 0 0,-1-1 0 16,3 1 112-16,-3-1 32 0,0 4 0 0,-4 0 0 15,-2 0-64-15,0 1-16 0,-2-1 0 0,1-3 0 0,2 1-208 0,-3 2 128 16,-2 3-128-16,-4 1 0 0,1 1 0 0,-2 1 0 16,0 0 0-16,2-2 0 0,1 0 0 0,2-1 0 15,2-4 0-15,0 1 0 0,4-2 0 0,-3 1 224 16,3-2-64-16,0-2-16 0,3-1 368 0,-1-1 64 15,2 0 0-15,1 0 16 0,1 0 32 0,0-3 0 16,3 1 0-16,-1-1 0 0,1 5-80 0,1-5-16 16,2-1 0-16,0-1 0 0,0 4-80 0,-2-1 0 15,1 2-16-15,-1 0 0 0,-1 0-48 0,-1-1-16 0,2 1 0 16,1 0 0-16,-1-2-16 0,1-1 0 0,-1 1 0 0,2-1 0 16,1-2-112-16,1 1-32 0,-1 0 0 0,2-2 0 15,1 2-32-15,-1-2-16 0,-1 0 0 0,1-1 0 16,2 0-32-16,1-1 0 0,0-1 0 0,-1 1 0 15,1-1 64-15,1-1 0 0,-2 0 0 0,1 0 0 16,-1 0-16-16,1-1 0 0,1 1 0 0,-2-1 0 16,1 2-32-16,-1-2 0 0,2 1 0 0,-1-1 0 15,1-1-16-15,-2 1 0 0,2 0 0 0,-2-1 0 16,4-1-128-16,-2 1 192 0,0 0-192 0,-2 0 192 16,4 0-192-16,-2-1 0 0,-1 1 144 0,1 0-144 0,0 1 0 0,-1 0 144 15,-1-1-144-15,1 2 0 0,-2-1 128 0,2 1-128 16,0 0 0-16,0 0 0 15,-2 2 128-15,0-1-128 0,2-1 0 0,-1 0 0 0,-1 3 0 0,-1 0 0 16,3 1 0-16,-2-1 0 0,0-1 0 16,1 1 0-16,1-3 0 0,-1 1 0 0,2-1 0 0,0 0 0 15,2 0 0-15,-1 0 0 0,0-1 0 16,1 1 0-16,-1 0 0 0,0-1 0 0,1 1 0 0,-2-1 0 0,1 1 0 16,-1 0 0-16,0 0 0 0,0 0 0 0,-2 0 0 0,2 0 0 15,0 0 0-15,0 0 0 16,0 0 0-16,0 0 0 0,0 0 0 0,-2 0 0 15,1 0 0-15,0 0 0 0,0 2 0 0,0-2 0 0,1 1 0 0,-2 1 0 16,2-1 128-16,0 2-128 16,-1-1 0-16,-1-1 0 0,2 1 0 0,0-1 0 15,0-1 0-15,0 0 0 0,1 0 0 0,-1-1 0 0,2 0 0 0,-1-1 0 16,-1 1 128-16,1-2-128 0,1 2 0 16,-2-2 0-16,1 2 0 0,-1-1 0 0,1 1 0 0,1 0 0 15,-1 1 128-15,-1-2-128 0,3 1 0 0,-2 0 0 0,-1 2 0 0,1-2 0 16,1 0 0-1,-1 1 0-15,0 0 0 0,-1-2 0 0,2 1 0 0,-1 0 0 16,0-1 0-16,2 0 0 0,-1 0 0 0,-1-1 0 16,0 1 0-16,1 0 0 0,0 0 0 0,0-1 0 0,0 0 128 15,0-1-128-15,1 1 0 0,-1-1 0 0,2 0 0 0,1 0 0 16,-1-1 0-16,0 0 0 16,0 1 128-16,2-2-128 0,-1 2 0 0,1-3 0 15,0 1 0-15,1 1 0 0,-2-2 0 0,2 1 0 16,0-1 0-16,-1 2 0 0,1-2 0 0,0 1 0 0,-2-1 0 0,2 1-256 0,-1-1 64 0,-1 2 0 31,1 1-688-31,-2-1-128 0,2 1-16 0,-1 0-16 16,1 1-1520-16,0-1-288 0,1 0-64 0,-2 1-11040 0</inkml:trace>
  <inkml:trace contextRef="#ctx0" brushRef="#br0" timeOffset="11088.74">11905 12089 911 0,'-2'-5'0'0,"1"2"0"0,1 1 0 0,0 1 0 0,0 1 1456 0,-1-1 208 0,1 1 32 0,-2 1 16 0,-1 0 368 0,0 2 80 15,-1 4 16-15,-1 2 0 0,-1 2-144 0,-1 3-32 16,-2 0 0-16,-1 2 0 0,3-1-656 0,-2 2-128 16,-1 0-16-16,0 0-16 0,1 2-144 0,2-4-16 0,2-2-16 0,-1 0 0 15,2 1-304-15,-1-1-64 0,4-2-16 0,0 0 0 16,-1-2-64-16,2-1-16 0,0-2 0 0,2-1 0 16,-1 0 176-16,0-1 48 0,2-1 0 0,0-2 0 15,1 0-144-15,1-1-32 0,2-1 0 0,-2-2 0 16,1 0-80-16,0-1-32 0,2 0 0 0,2-2 0 15,0 1-128-15,3-1-32 0,-2 0 0 0,3 1 0 16,-1-2-64-16,1 1-32 0,1 0 0 0,1 1 0 16,-1 0-64-16,1 0-16 0,-2-1 0 0,2 2 0 15,-1-2-144-15,1 2 192 0,-1 0-192 0,1 0 192 0,-1-1-192 0,-1 1 0 16,-4 1 144-16,0 0-144 16,-1 1 0-16,-2 0 0 0,-2 1 0 0,1-1 128 15,-2 2-128-15,-1 0 0 0,-1 0 0 0,-1 0 0 0,-1 2 0 0,0-2-240 16,0 0 64-16,-1 1 16 15,1 1-528-15,-2 0-96 0,1 3-32 0,-2-1-17616 16</inkml:trace>
  <inkml:trace contextRef="#ctx1" brushRef="#br0" timeOffset="4512.68">16188 16935 0</inkml:trace>
  <inkml:trace contextRef="#ctx1" brushRef="#br0" timeOffset="11304.3">15179 15575 0,'0'0'0,"0"0"16,92-46-16,-26 10 15,-30 19 1,-16 10-16,-8 7 16,-12 11-1,-4 5-15,-2 0 16,6 0-16,0 0 16,-1-1-1,-5 2-15,-1-1 16,7-16-1,0 0-15,-44 96 32</inkml:trace>
  <inkml:trace contextRef="#ctx0" brushRef="#br0" timeOffset="21578.28">10297 10572 4607 0,'0'0'400'0,"-1"-1"-400"0,1 1 0 0,0 0 0 0,0 0 768 16,0-2 64-16,0 2 0 0,-2-1 16 0,1-1 688 0,0 2 144 15,1-1 32-15,0 1 0 0,-2 1-320 0,2-1-64 16,-1 3-16-16,-1-1 0 0,1 2-96 0,-1 0 0 16,1-1-16-16,0 3 0 0,-1-2 0 0,-1 1 0 15,2 1 0-15,0 1 0 0,-1 2-48 0,1-1-16 16,-1 2 0-16,1-1 0 0,1 2-240 0,-1 0-32 0,-2 0-16 0,1 2 0 31,1-2-176-31,-1 2-32 0,1 1-16 0,0 2 0 0,-1-1-112 0,-1 1-32 0,1 1 0 0,-1 0 0 16,1-2-128-16,0 2-32 15,0-1 0-15,-1-1 0 0,2 1-64 0,-2-2 0 16,3 2-16-16,-1-1 0 16,-1-1-48-16,1 0-16 0,-1 2 0 0,1-1 0 15,1 1-48-15,-1 1-128 0,-1 1 192 0,1 1-64 16,-1-1-128-16,1 0 160 0,1 2-160 0,-2 0 160 0,1 1-32 0,0-1-128 16,-1-2 192-16,2 2-64 0,-1 0-128 0,-1-2 192 15,1 1-192-15,1 0 192 0,-1 1-64 0,-1 0-128 16,1-2 192-16,1 1-64 0,-2-1-128 0,2 0 160 15,-1 1-160-15,1-1 160 0,0 1-160 0,0-1 0 16,0 0 144-16,0 1-144 0,1-2 0 0,-1 0 0 16,0 2 0-16,2 1 128 0,-2 0-128 0,1 1 0 15,1 0 0-15,-1 2 0 0,0-1 0 0,1 1 0 16,-1 1 0-16,1-1 128 0,0 1-128 0,0-2 0 16,1 2 0-16,0-1 0 0,-1 0 0 0,1-1 128 15,-1-1-128-15,0 0 0 0,1-2 0 0,0 1 128 0,0-2-128 16,0 0 0-16,1 2 0 0,-1-1 144 0,0-1-144 0,-1 0 0 15,1 2 160-15,2 0-160 0,-3 1 128 0,3 0-128 16,-1 2 128-16,-1-2-128 0,2 2 0 0,-2-1 128 16,0-3-128-16,1 2 0 0,-1-1 0 0,0 2 0 15,1-1 128-15,0 2-128 0,1 0 0 0,-1-1 128 16,0 1-128-16,2-1 0 0,-2 1 0 0,0 2 128 16,0-1-128-16,1-1 0 0,0 1 0 0,0-1 0 15,0-1 0-15,2-1 0 0,-1 1 128 0,1-3-128 16,0 1 0-16,1 1 0 0,1-1 0 0,-1 1 0 15,-1-2 0-15,1-1 0 0,0 0 0 0,-1 1 128 0,0-2-128 16,0 1 0-16,2 2 0 0,-2-2 128 0,0 2-128 0,1-2 0 16,-1 4 0-16,0-3 128 15,0 1-128-15,1 0 0 0,-1 1 0 0,1-1 0 0,1 1 0 0,-2-1 128 16,1 0-128-16,1-2 0 0,0 0 0 0,0-2 128 16,-1-1-128-16,1 1 0 0,-1 2 0 0,1-2 128 15,-1 1-128-15,1-2 0 0,-1 1 0 0,-1-1 0 16,3 2 128-16,-1 2-128 0,1-1 0 0,-1 2 0 15,3 0 0-15,-1-1 128 0,2 0-128 0,-2-2 0 16,0 0 0-16,2-2 0 0,-13-15 0 0,28 31 0 16,-14-14 0-16,1-1 0 0,-15-16 0 0,28 28 0 0,-28-28 0 0,0 0 0 15,41 38 0-15,-30-24 0 0,2 1 0 0,-2-1 0 16,0 0 0-16,1 0 128 0,-1 0-128 16,-1 0 0-16,1 0 0 0,1-1 0 0,-1 0 128 15,2-1-128-15,-2 1 0 0,0-2 0 16,0 1 0-16,-1-1 0 0,2 0 0 0,-2-1 128 0,-1-1-128 0,1-1 0 15,-10-8 128-15,0 0-128 0,0 0 128 0,50 34-128 0,-50-34 128 0,0 0-128 16,0 0 128-16,49 31-128 16,-49-31 144-16,0 0-144 0,0 0 160 0,50 31-160 15,-50-31 144-15,0 0-144 0,0 0 128 0,43 33-128 16,-43-33 144-16,0 0-144 0,0 0 160 0,47 35-160 16,-47-35 160-16,0 0-160 0,33 27 160 0,-33-27-160 15,0 0 176-15,0 0-176 0,43 32 192 0,-43-32-192 16,0 0 192-16,0 0-192 0,40 30 192 0,-32-24-192 0,-1 1 192 0,0-2-64 0,1 0 0 15,-3-1-128-15,2 0 192 0,-2 0-64 16,0 1 0-16,-1-3-128 16,2 1 176-16,-2 0-176 0,1-1 160 0,-3 0-160 0,3 0 144 0,-3-1-144 15,1 1 128-15,0-2-128 0,-2 2 128 0,1-2-128 16,-1 0 0-16,-1 0 128 0,2 2-128 0,-2-4 0 16,0 1 0-16,-2 1 0 0,2-1-192 0,-1-1-32 0,-1-1 0 0,1 1 0 15,-2-1-352-15,0-2-80 0,1 0-16 0,-3-1 0 31,3-2-288-31,-1-2-64 0,-2-3-16 0,3 0-18608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03T18:28:31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5744 15254 911 0,'0'-1'0'0,"0"-1"0"0,0 2 0 0,0-1 0 0,0 1 448 0,0 0 0 15,0 0 0-15,0 0 0 0,-1-2 704 0,1 2 160 16,0 0 32-16,-2 0 0 0,2 2-96 0,-1-2-16 16,1 1 0-16,0-1 0 0,0 2 256 0,0-4 48 15,-1 1 16-15,1-1 0 0,0 1 112 0,0-1 32 16,0 1 0-16,0 0 0 0,1-1 48 0,-1-1 16 15,0 1 0-15,0-1 0 0,0 0-336 0,1 0-64 16,-1-1-16-16,0-2 0 0,2 1-384 0,-2-1-64 16,1-1-32-16,1 0 0 0,-2-2-224 0,1 1-64 0,2-2 0 0,-2-1 0 15,1-2-144-15,2-1-48 0,-1 0 0 0,0-2 0 16,1 1-176-16,-1-1-32 0,-1 0-16 0,3 2 0 16,-2-1-160-16,-1-1 160 15,0 2-160-15,1-1 160 0,-1-1-160 0,1-1 192 0,0 0-192 0,0 0 192 16,0 0-192-16,1-1 0 15,2 0 144-15,-2-1-144 0,3 1 0 0,-1-1 144 0,-1 4-144 0,2-2 0 0,0 1 128 0,-1-1-128 16,1 2 0-16,-3 1 0 0,2 1 160 0,-2-1-160 31,0 0 128-31,-1 1-128 0,0 2 176 0,0-2-48 16,0-1-128-16,0 0 192 0,-2-2-16 0,0 2-16 16,2 1 0-16,-1-1 0 0,-1 0 0 0,2-1 0 15,-3 1 0-15,1-1 0 0,1 1 0 0,1 0 0 16,-2 1 0-16,0-1 0 0,1 3-32 0,-1-2 0 15,2 2 0-15,-3 1 0 0,1 0-128 0,1 2 128 16,-1-2-128-16,1 0 128 0,-2 1-128 0,1 0 192 0,-1-1-192 0,1 1 192 16,1 1-192-16,-1-1 128 0,1 1-128 0,-1-1 128 15,2 2-128-15,-2-1 128 0,2-1-128 0,0 2 128 16,0 0-128-16,0-1 0 0,-1 1 0 0,1 0 0 16,0-1 0-16,0 3 0 0,0-1 128 0,0 1-128 15,-2-3 0-15,2 3 0 0,-2-1 0 0,1 1 0 16,-1 0 0-16,1 0 0 0,-2 0 0 0,1 1 128 15,-1 0-128-15,1 1 0 0,-1 0 0 0,0-1 0 16,0 1 0-16,0-1 128 0,0 0-128 0,0-1 0 0,-1 3 0 16,1-3 0-16,0 3 128 0,0-1-128 0,1-1 0 0,-1-1 0 15,0 2 0-15,2 1 0 0,-2-1 0 0,0 0 0 16,0 0 0-16,0 2 0 0,0-1 0 0,0 2 0 16,0 0 0-16,0 0 0 0,0-1 0 0,-2 2 0 15,2-1 0-15,0 0 0 0,0 0-192 0,0 0 192 16,0 0-160-16,0 0 160 0,0 0-272 0,0 0 32 15,0 0 16-15,0 0 0 16,0 0-272-16,0 0-48 0,0 2-16 0,0-2 0 16,-1 3-336-16,0-1-80 0,-1 3-16 0,-1 0-17552 0</inkml:trace>
  <inkml:trace contextRef="#ctx0" brushRef="#br0" timeOffset="805.58">5823 14087 16575 0,'3'0'1472'0,"0"-1"-1168"0,-2-1-304 0,1 1 0 0,-1-1 1696 0,2 0 288 15,1-3 48-15,5-2 16 0,1-3 816 0,2-1 160 16,3-3 48-16,-3 1 0 0,0-1-1632 0,-1 0-320 16,-3 1-64-16,2-1-16 15,-1 3-400-15,-2-2-64 0,0 3-32 0,0-1 0 0,-1 1-224 0,1 2-32 0,-2-1-16 16,1 1 0-1,0 0-80-15,-1 1-32 0,-1 0 0 0,1 2 0 16,-1 0 0-16,0 1 0 0,-1 3 0 0,1-2 0 16,-1 2-16-16,0 1 0 0,-2 1 0 0,2 2 0 15,-3-3-16-15,0 0 0 0,0 0 0 0,0 0 0 16,0 0-128-16,23 39 160 0,-23-39-160 0,0 0 160 16,8 33 736-16,-8-22 128 0,2 2 48 0,-1 1 0 15,0 0-816-15,1-1-256 0,-1 0 160 0,2-2-160 16,-2 3 224-16,2-1-32 0,-1 1-16 0,1-1 0 15,-2-1-768-15,0 0-160 0,2-1-16 0,-1 0-16 0,0-1 784 0,1 0 128 16,0-2 32-16,0 1 16 0,-2-2-176 0,2-1 160 16,-1-1-160-16,0 0 160 0,0-1-160 0,-1-1 128 15,-1-2-128-15,2 0 128 0,-2-1-128 0,0 0 0 16,1 0 0-16,-1 0 0 0,0 2 0 0,1-4-256 16,-1 1 48-16,2-2 0 15,-2 0-624-15,0 1-112 0</inkml:trace>
  <inkml:trace contextRef="#ctx0" brushRef="#br0" timeOffset="1822.06">7427 15326 5519 0,'1'-1'496'0,"-1"-1"-496"0,0 2 0 0,2 0 0 16,-2-1 736-16,0-1 48 0,1 1 16 0,2-3 0 15,1-2 1600-15,0-1 320 0,0-2 64 0,2 1 16 0,-2 0-272 0,1-2-48 16,-1 0-16-16,0 0 0 0,0-1-496 0,-1-2-112 31,1-1 0-31,-1 0-16 0,-1-2-512 0,-1-2-112 16,0 1 0-16,1-4-16 0,1-1-480 0,-2 0-80 15,1-2-32-15,0-3 0 0,1 0-288 0,-1-1-64 16,0-3-16-16,1-2 0 0,1-1-112 16,1 0 0-16,-1-1-128 0,2 3 192 0,-1 1-192 0,2 1 128 15,-1-1-128-15,1 3 0 0,1-1 144 0,-2 1-144 0,3 1 128 0,-1-1-128 16,1 1 144-16,0 0-144 0,0 2 160 0,-1-1-160 16,2 4 144-16,-3-1-144 0,2 1 128 0,1 0-128 15,-2 1 128-15,1 3-128 0,1-1 128 0,-2 1-128 16,1 3 128-16,-2-2-128 0,0 4 0 0,-2-1 128 15,1 0-128-15,0 1 192 0,-2 0-192 0,-1 2 192 16,-1 1-192-16,1 2 192 0,-1-1-192 0,-1 1 192 16,-1-1-64-16,2 1-128 0,-2 1 192 0,0 1-64 15,0 0 0-15,-2 1-128 0,2 0 192 0,-3 3-64 16,2-1 0-16,-2 1-128 0,0 2 192 0,0 2-64 0,-1 1-128 0,-1-1 128 16,0 3-128-16,1-1 128 0,0 1-368 0,-2 1-80 15,2 0 0-15,1 1-16 16,-1-2-512-16,1 1-112 0,2 0 0 0,-1-1-17632 15</inkml:trace>
  <inkml:trace contextRef="#ctx0" brushRef="#br0" timeOffset="2249.46">7506 14132 10127 0,'1'-3'448'0,"1"2"96"0,-1 0-544 0,2-2 0 0,0 1 0 0,-2 1 0 0,2 1 1712 0,1-2 224 0,2 0 48 0,-6 2 16 15,0 0 1104-15,0 0 224 0,53-20 32 0,-53 20 16 0,0 0-1392 0,47-26-256 16,-47 26-64-16,33-24-16 0,-33 24-496 0,32-25-80 15,-32 25-32-15,30-28 0 16,-16 12-336-16,-1 2-80 0,-13 14-16 0,22-20 0 0,-22 20-256 0,0 0-48 16,0 0-16-16,0 0 0 0,0 0 32 0,0 0 16 15,0 0 0-15,62 2 0 0,-62-2 48 0,0 0 0 16,23 38 0-16,-23-38 0 16,16 37 32-16,-16-37 16 0,18 39 0 0,-18-39 0 0,21 37-80 0,-21-37-16 15,23 34 0-15,-23-34 0 0,0 0-48 0,35 41-16 16,-35-41 0-16,0 0 0 0,0 0-64 0,38 36-16 0,-38-36 0 0,0 0 0 15,0 0-192-15,0 0 144 0,0 0-144 0,0 0 128 16,44 40-304-16,-38-36-64 0,-1 1-16 0,-5-5-14288 31,0 0-2864-31</inkml:trace>
  <inkml:trace contextRef="#ctx0" brushRef="#br0" timeOffset="7945.1">8228 13344 11055 0,'-6'-7'976'15,"3"3"-784"-15,0 1-192 0,1 0 0 0,0 0 2368 0,-1 2 448 0,0-1 64 0,-2-2 32 0,-5 0 176 0,-3-2 48 16,-2 2 0-16,-1 0 0 0,-1 2-1216 0,0 2-224 31,0 2-48-31,2 1-16 0,-1 1-816 0,2 1-176 0,1 1-16 0,1 3-16 0,0 0-272 0,1 1-48 16,3 2-16-16,1-1 0 0,-1 2-80 0,3-1-32 31,1 1 0-31,1 1 0 0,1 0-160 0,2-1 0 16,2 1 0-16,1-1 0 0,-3-13 0 0,0 0 0 15,19 35 0-15,-19-35 0 0,0 0 0 0,0 0 0 16,48 38 0-16,-48-38 0 0,0 0-176 0,0 0 176 16,67 27-128-16,-67-27 128 0,0 0-144 0,0 0 144 0,0 0-160 0,73 27 160 15,-73-27 0-15,0 0-144 0,0 0 144 0,0 0 0 16,48 37 0-16,-42-30 0 0,-2 1 0 0,-1 1 0 15,-2-1 0-15,-1 1 0 0,-1 1 0 0,-3-2 128 16,-1 2 0-16,-2 0 0 0,-1 0 0 0,-2 0 0 16,-1 1 0-16,-1-1 16 0,1 0 0 0,-2-2 0 15,1-2 64-15,0 1 16 0,0-1 0 0,-1 1 0 16,2-2 80-16,-2 1 16 0,2 0 0 0,1-4 0 16,1 3-96-16,1-1-16 0,1-1 0 0,1 0 0 15,0-2-208-15,5 0 0 0,0 1 0 0,1-4 0 0,1 2 0 0,2-2-288 16,-3 2 64-16,0 0-13152 15,0 0-2640-15</inkml:trace>
  <inkml:trace contextRef="#ctx0" brushRef="#br0" timeOffset="8786.98">8411 13546 16575 0,'-3'-2'736'0,"2"2"160"0,0 0-720 0,1 0-176 0,-2 0 0 0,2 0 0 0,-1 2 2064 0,-1-1 384 0,1 4 80 0,-2-1 16 16,-1 1 176-16,0 3 32 0,2 4 16 0,1 1 0 16,-1 2-1456-16,1 0-288 0,1 0-64 0,0 1-16 15,1-2-496-15,1 0-80 0,-1-1-32 0,1-2 0 16,2-1-96-16,-1-2-32 0,-3-8 0 0,0 0 0 15,0 0-80-15,0 0 0 0,0 0-128 0,0 0 192 16,46 41-192-16,-46-41 176 0,0 0-176 0,0 0 160 0,0 0-160 0,0 0 128 16,0 0-128-16,67 0 128 15,-67 0-128-15,0 0 0 0,0 0 0 0,42-17 0 16,-32 12 0-16,-1-2 128 0,-1 1-128 0,-1-1 0 0,0 0 0 0,-1 0 0 16,-2 0 128-16,0-2-128 0,-1-3 144 0,-2 3 0 15,1 2 0-15,-2 0 0 0,-2 0 112 0,0-2 32 16,-4 1 0-16,0-1 0 0,-1 0 112 0,-1 0 32 15,-3 1 0-15,-1-2 0 0,0 1-32 0,-3 1 0 16,0-1 0-16,-1 2 0 0,4 2-112 0,-3 0-32 0,4 2 0 0,-2 5 0 16,2 2-128-16,0-1-128 0,2-2 192 0,1 2-192 15,2 1 0-15,1 1 0 0,2 0 0 0,1 1 0 16,1-2 0-16,2 2-144 0,2 0 16 0,1-1 0 16,-4-5-192-16,0 0-48 0,0 0 0 0,0 0 0 15,0 0 16-15,0 0 0 0,67 24 0 0,-67-24 0 16,0 0 32-16,0 0 0 0,68-11 0 0,-68 11 0 15,0 0 32-15,53-13 16 0,-53 13 0 0,0 0 0 16,53-10 144-16,-53 10 128 0,0 0-192 0,0 0 192 0,65 9-128 16,-65-9 128-16,0 0 0 0,0 0 0 0,45 42-128 0,-45-42 128 15,0 0 0-15,22 48 0 0,-22-48 0 0,12 30-128 16,-7-15 128-16,0-2 0 0,-3-2 0 0,3-2 0 16,-3-2 0-16,1-3 0 0,-1 0 0 0,-1-1 0 15,2 0 0-15,-2-3 0 0,1 0 256 0,-2-3-64 16,0-1 0-16,0 0 0 0,1 0 192 0,-1-2 48 15,-1 0 0-15,1-1 0 0,-2-1-48 0,2 1-16 16,0-2 0-16,0 1 0 0,2-1-160 0,-1 1-16 16,1-2-16-16,-1 0 0 0,2-1-176 0,1-2 0 15,2 2 144-15,-1-4-144 0,4 3 0 0,-1-2 0 0,4 1 0 16,0 2 128-16,1 1-128 0,-13 10 0 0,0 0 0 0,0 0-128 31,48-14-64-31,-48 14 0 0,0 0 0 0,0 0 0 0,0 0-64 0,0 0-32 0,61 38 0 0,-61-38 0 16,0 0 80-16,20 41 16 0,-18-26 0 0,1 1 0 15,-1-3 192-15,-2-2 0 0,0 0 0 0,-3-2-144 16,1-1 144-16,0 1 0 0,-3-1 0 0,3-2 128 16,-1-1 64-16,0 0 0 0,0-3 16 0,0 1 0 0,2-1-48 31,1-2-16-31,-2 0 0 0,2 0 0 16,2 0-400-16,-2-2-96 0,1 1-16 0,1-2-19488 15</inkml:trace>
  <inkml:trace contextRef="#ctx0" brushRef="#br0" timeOffset="9438.49">9366 13642 10127 0,'2'-3'896'0,"-2"0"-704"0,1 0-192 0,-1 1 0 0,0 0 2672 0,0-2 496 0,0-3 96 0,0-4 32 16,0-3 1248-16,-1-2 256 0,-1 2 64 0,-1-2 0 16,-1 2-3040-16,0 1-608 0,-2 2-112 0,-1-2-16 15,0 4-368-15,-1-3-64 0,-2 4-16 0,0 1 0 16,0 1-224-16,-1 2-48 0,-1 2-16 0,1 2 0 16,1 2-128-16,0 1-32 0,2 1 0 0,-2 3 0 15,0 3-192-15,2 1 144 0,-1 2-144 0,3 1 128 16,2-1-128-16,1 1 0 0,2 1 0 0,2 1 0 0,4-1-144 15,-1 0-16-15,3-3 0 0,0-3 0 16,-7-9-288-16,0 0-48 0,0 0-16 0,0 0 0 0,0 0 128 0,0 0 0 16,0 0 16-16,0 0 0 0,68 7 192 0,-63-13 48 15,1 2 0-15,-2-2 0 0,3 1 128 0,-2-2 0 16,-1 0 0-16,0 1 0 0,-1 0 0 0,0 2 0 0,-2 1 144 16,2 2-144-16,-2-1 240 0,-1 2-64 15,3 3-16-15,-1 1 0 0,-1 3-32 0,2 2 0 0,0 4 0 0,2 2 0 16,1 5-128-16,1 1 160 0,0 3-160 0,0 3 160 15,3 3-160-15,-1-2 0 0,-1-1 0 0,-1 0 0 16,0 1 0-16,0-3 0 0,-1 1 0 0,-2-4 0 16,0 1 0-16,-1-3 0 0,-3 0 0 0,-1-5 0 15,-1 1 0-15,0-4 0 0,-3 2 0 0,-2-1 0 16,0 0 0-16,-1-3 0 0,-2-2 0 0,0 1 0 16,0-4 0-16,2 0 0 0,-2-1 0 0,0-3 0 15,0 1 224-15,0-4 64 0,2 2 16 0,-2-3 0 0,3 1 336 0,-2-4 80 16,3 0 16-16,-1-1 0 0,5-1-176 0,-1-2-48 15,3 0 0-15,-2-1 0 0,4 1-112 0,-1-2-16 16,3 1-16-16,1-2 0 0,0-2-80 0,2-1-16 16,0-1 0-16,2 2 0 15,1-1-272-15,-2 4 160 0,1-1-160 0,-1 2 128 0,-1 1-128 0,2 1 0 16,-2 2 0-16,0-1 0 0,-1 1-320 0,-1 0-64 16,1 0 0-16,0-1 0 15,-1 3-656-15,-1-2-144 0,2 3-32 0,0-1-20608 0</inkml:trace>
  <inkml:trace contextRef="#ctx0" brushRef="#br0" timeOffset="9900.9">9759 13447 14735 0,'-1'-3'1312'0,"-1"0"-1056"0,1 2-256 0,-1 0 0 0,1-1 2448 0,-1-1 432 16,-2-1 96-16,-3-3 16 15,-3 0 864-15,-2 0 176 16,0 4 48-16,-2 2 0 0,0 3-2800 0,0 4-576 15,0 3-96-15,1-1-32 0,0 5-304 0,2-1-64 16,3 3-16-16,-1-3 0 0,3 2-192 0,2 1 144 16,1-3-144-16,3 0 128 0,2-3-128 0,-1 1 0 0,3-1 0 0,2-2 0 15,-6-7 0-15,0 0 0 0,0 0-128 0,0 0 128 16,54 32-256-16,-54-32 32 0,0 0 0 0,0 0 0 16,55 34 32-16,-55-34 0 0,0 0 0 0,0 0 0 15,55 41 192-15,-55-41-176 0,0 0 176 0,0 0-160 16,0 0 160-16,52 38 0 0,-52-38 0 0,0 0 0 0,0 0 144 15,0 0 16-15,13 39 0 0,-16-34 0 0,-3 4 192 16,-1-2 32-16,-2 0 16 0,-3 0 0 0,0 0-48 0,-3 0-16 16,0-1 0-16,1-3 0 15,0-2 128-15,-1 0 32 0,1-2 0 0,0 0 0 0,0-4-272 0,0 1-48 16,0 0-16-16,0 0-13968 16,0 1-2784-16</inkml:trace>
  <inkml:trace contextRef="#ctx0" brushRef="#br0" timeOffset="10836.51">10667 13535 11055 0,'2'2'976'0,"-2"1"-784"0,-2 0-192 0,2 0 0 0,-1 0 832 0,1 2 128 0,0 7 32 0,1 5 0 16,2 7 464-16,1 0 80 0,-4-24 32 0,19 41 0 15,-19-41-736-15,0 0-160 0,0 0-32 0,56 35 0 16,-56-35 880-16,0 0 160 0,54-9 48 0,-54 9 0 15,30-15 128-15,-16 4 48 0,-2-2 0 0,0-3 0 16,-2-1-352-16,-3 0-64 0,-2-2-16 0,0 0 0 31,-4 4-640-31,0-2-144 0,-1-2-32 0,-2 1 0 16,-1 1 48-16,-2 0 16 0,1 2 0 0,-1 1 0 16,-1 1-80-16,2 3-32 0,-1 1 0 0,1 2 0 0,1 5-224 15,1 2-64-15,0 2 0 0,2 5 0 0,-1 3-144 0,2 4-48 16,1 8 0-16,3 5 0 0,4 5-128 0,2 5 0 15,3 2 0-15,0 5-176 0,5 3 0 0,-2-1 0 16,1 2 0-16,-1-4 0 16,-2 0-336-16,-2-6-64 0,-2-4 0 0,-1-2-16 15,-3-2-32-15,-1-2 0 0,-2 1 0 0,-2-2 0 0,-2-1 304 0,-3-2 64 16,-1-4 16-16,-3-1 0 0,-3-3 240 0,-3 0 0 16,-3-2-160-16,1-3 160 0,-2-1 0 0,0-3 0 15,0-1 128-15,0-3-128 0,2-3 304 0,-2-3-32 0,1-1 0 0,1-2 0 16,-1-2-144-16,2-2-128 0,3-3 192 0,-1-2-192 31,5-2-320-31,2-2-160 0,2-1-32 0,3-2-18992 0</inkml:trace>
  <inkml:trace contextRef="#ctx0" brushRef="#br0" timeOffset="11249.95">11221 13464 20271 0,'-4'-3'896'0,"1"2"192"0,2-1-880 0,-1 1-208 0,1 1 0 0,-2 1 0 0,2 1 2000 0,-2 1 368 0,-2 1 64 0,0 3 0 0,-1 1 16 0,2 4 0 16,1-1 0-16,2 0 0 0,2 2-1360 0,2-2-256 15,1 3-64-15,-4-14-16 0,0 0-496 0,0 0-112 16,41 50-16-16,-41-50 0 0,0 0-128 0,0 0 0 15,62 39 0-15,-62-39 0 0,0 0 0 0,0 0-176 0,65 10 176 0,-65-10-192 16,0 0-112-16,0 0-16 0,54-11-16 0,-44 4 0 16,0 0 336-16,-2-2 0 0,1-1 0 0,-4 1 0 15,0-1 432-15,-1-2 48 0,-3 1 16 0,-1-2 0 16,-1 2-32-16,-2 1 0 0,-3-1 0 0,-1 1 0 16,-3-3 64-16,-2 2 16 0,-1 1 0 0,0 2 0 15,-1-1-160-15,-1 2-16 0,-2 0-16 0,1 1 0 16,2 2-32-16,1 3-16 0,2-1 0 0,1 2 0 0,3 2-304 15,1-1 128-15,2 3-128 0,1 2 0 16,0 2-272-16,2 4-176 0,2 2-16 16,1 3-20176-16</inkml:trace>
  <inkml:trace contextRef="#ctx0" brushRef="#br0" timeOffset="11710.5">11667 13400 20031 0,'-1'2'448'0,"-2"-2"80"0,2 1 32 0,-1 1 0 0,1 0-560 0,1 1 0 0,-1 2 0 0,-1 2 0 16,1 5 2416-16,-1 5 368 0,1 4 80 0,1 2 16 15,3 1-1120-15,0 0-224 0,-1-1-32 0,3-4-16 16,2 0-1008-16,0-4-208 0,0-2-32 0,-7-13-16 15,0 0-96-15,0 0-128 16,0 0 176-16,0 0-176 0,0 0 336 0,70 16-32 0,-58-25-16 0,-2-1 0 16,1 0 128-16,0-1 32 0,-1-2 0 0,0-1 0 15,0-1 64-15,-3-1 0 0,0 2 16 0,-1-2 0 16,-2 2-16-16,0-4-16 0,-1-2 0 0,0 0 0 16,-2 1 80-1,1 0 0-15,-2 1 16 0,-3 4 0 0,1 2 16 0,0 4 0 16,-1 2 0-16,0 2 0 0,-1 4-48 0,-2 3-16 15,0 3 0-15,2 3 0 0,0 4-256 0,0 3-48 16,2 2-16-16,1 0 0 0,2 2-224 0,1 1 0 0,0 6 128 16,4 2-128-16,4 0 0 0,0 1 0 0,-10-30 0 0,23 49 0 15,-23-49 0-15,0 0 0 0,35 43 0 0,-35-43 0 16,0 0 0-16,0 0-128 0,0 0 128 0,0 0 0 16,65 11 0-16,-55-17 0 0,0 1 0 0,-2-2 0 15,1 1 0-15,-2 0-128 0,1-1 128 0,-1 2-160 31,-1 0-656-31,-1 0-128 0,-2 0-16 0,0 1-20288 0</inkml:trace>
  <inkml:trace contextRef="#ctx0" brushRef="#br0" timeOffset="12440.22">13148 13006 20271 0,'4'-3'1792'0,"-1"1"-1424"0,-3 0-368 0,0 2 0 0,-1 2 1568 0,1-1 240 0,1 0 48 0,2 6 16 15,-3-7 384-15,0 0 80 0,15 60 16 0,-9-28 0 16,1 6-1104-16,2 3-224 0,-4 2-32 0,2 2-16 16,-1 0-496-16,1-1-96 0,-1 1-32 0,-1-5 0 15,1-3-144-15,0-6-16 0,-2-5-16 0,-4-26 0 16,10 39-48-16,-8-25 0 0,1-4 0 0,-3-2 0 16,0-2 144-16,-1-3 32 0,-1-2 0 0,0-1 0 15,0-1 112-15,1-2 32 0,-2-2 0 0,0 0 0 16,2-4-64-16,-2-1-16 0,2-1 0 0,-1 0 0 15,1 0-176-15,-1-2-48 0,2-1 0 0,0 0 0 16,2 1-144-16,-1-3 0 0,3-1 0 0,2-1 0 16,2 0 0-16,2 1 0 0,3 1 0 15,1 2 0-15,2 4-336 0,-2 3 0 0,-14 7 0 0,0 0 0 0,0 0-48 0,59 1-16 16,-59-1 0-16,0 0 0 16,0 0-112-16,58 39-32 0,-58-39 0 0,0 0 0 15,0 0-1728-15,51 59-352 0,-51-59-64 0,0 0-7872 16,30 59-1600-16</inkml:trace>
  <inkml:trace contextRef="#ctx0" brushRef="#br0" timeOffset="12970.01">13747 13535 14735 0,'6'-5'640'0,"-4"3"160"0,1-1-640 0,0 0-160 0,-2 1 0 0,1 0 0 0,-1 0 3008 0,3-2 576 16,1-4 128-16,0-4 0 0,1-2-64 0,0 0 0 15,-4 0-16-15,1 0 0 16,-1 0-2144-16,-2-1-416 0,-2 3-96 0,-2-1-16 0,1 0-208 0,-4 2-48 16,-1 0-16-16,-2 1 0 0,0 3-272 0,-1 3-48 15,-4 1-16-15,3 1 0 0,-2 1-144 0,0 2-16 16,-1 2-16-16,0 1 0 0,-1 2-176 0,2 2 192 15,0 2-192-15,1 2 192 0,1 2-192 0,2 0 0 16,3 0 0-16,1 2 0 0,3 2 0 0,2 0 0 16,4 4 0-16,-3-22-176 0,12 39-48 0,-12-39-16 0,0 0 0 0,33 42 0 31,-33-42-208-31,0 0-64 0,0 0 0 0,61 20 0 0,-61-20 208 0,0 0 48 0,42-14 0 0,-29 6 0 16,-1-1 256-16,1-2 0 0,-3 0-128 0,0-2 128 15,-2 3 0-15,-1-3 272 0,0 2-48 0,-2-2-16 16,0 3 160-16,-2 0 16 0,-1 2 16 0,-2 1 0 15,-2 1 0-15,1 3 0 0,-1 1 0 0,1 2 0 16,-2 0-16-16,0 2 0 0,2 3 0 0,-2 2 0 16,0 1-128-16,3 1-16 0,0 1-16 0,0 1 0 15,3 3-224-15,1-1 144 0,-4-13-144 0,0 0 128 0,19 38-128 0,-19-38 0 16,0 0 0-16,0 0 0 0,0 0 0 0,0 0 0 16,0 0 0-16,58 37 0 0,-51-37 0 0,0-2 0 15,1-1 0-15,-1 1 0 0,2-1-176 0,-2-2 48 16,-2 1 0-16,2 0 0 15,-2 0-960-15,0 1-192 0,1-1-48 0,-2-1-19984 16</inkml:trace>
  <inkml:trace contextRef="#ctx0" brushRef="#br0" timeOffset="13344.63">14110 13348 30399 0,'-2'-6'1344'0,"2"4"288"0,2-1-1312 0,-2 0-320 0,0 3 0 0,0 0 0 0,0 1 2032 0,0 2 336 0,0 3 64 0,1 2 0 16,2 4-1280-16,0 3-272 0,0 1-48 0,1-1-16 16,0 4-448-16,1-2-96 0,-5-17-16 0,0 0 0 15,24 50-80-15,-24-50-32 0,0 0 0 0,0 0 0 0,0 0-16 0,0 0 0 16,42 44 0-16,-42-44 0 0,0 0 144 0,0 0 32 15,0 0 0-15,0 0 0 0,55-3 96 0,-48-2 32 16,0-2 0-16,0-2 0 0,0-1 112 0,-1-1 32 16,1 0 0-16,-3-2 0 0,2 0 112 0,-2-2 16 15,0-2 16-15,1-2 0 0,-3 1 32 0,1-2 0 16,0 2 0-16,-2 1 0 16,2-1-96-16,0 2-16 0,-1 1 0 0,-1 2 0 0,-1 3 64 0,1 0 16 15,-1 0 0-15,2 3 0 0,-1 1-576 0,-1 4-96 0,0-1-48 0,0 1 0 16,0 4 0-16,-1-2 0 0,-1 3 0 0,0-1 0 31,0 1-1584-31,-1 2-304 0,-2 2-64 0,-2 2-14336 0,-1 3-2864 0</inkml:trace>
  <inkml:trace contextRef="#ctx0" brushRef="#br0" timeOffset="13741.15">14522 13523 20271 0,'2'-1'896'0,"-1"-1"192"0,3 1-880 0,-1 0-208 16,-1 1 0-16,-1-2 0 0,1 2 2544 0,3-3 464 15,4 1 80-15,2-3 32 0,2-2-816 0,-1 2-144 16,1-2-48-16,-2 0 0 0,1-1-1088 0,-1 1-208 16,-3 0-48-16,1 0-16 0,-2-1-256 0,-1-1-48 15,-1 1-16-15,-2-1 0 0,0-1 16 0,-3 2 0 16,0-2 0-16,-3 2 0 15,-1-1-64-15,-2-1 0 0,-1 2 0 0,-1 1 0 0,-2 1-112 0,-1 2-16 16,-1 2-16-16,-1 1 0 0,1 4-112 0,-2 0-128 31,1 2 176-31,2 4-176 0,1 2 0 0,1 2 0 0,4 1 0 0,2 3 0 16,1-2 0-16,4 4 0 0,-1 1 0 0,3-1 0 16,2 0 0-16,1-1 0 0,-7-18 0 0,0 0-144 15,31 45 144-15,-31-45 0 0,0 0 0 0,0 0 0 16,62 37 0-16,-62-37 0 0,0 0 0 0,0 0 0 15,68 10 224-15,-68-10-32 0,0 0 0 0,0 0 0 16,64-2-192-16,-64 2 176 0,0 0-176 0,0 0 160 16,0 0-864-16,53-8-192 0</inkml:trace>
  <inkml:trace contextRef="#ctx0" brushRef="#br0" timeOffset="14271.63">16138 12765 6447 0,'2'-5'576'0,"-2"3"-576"0,1 0 0 0,1 1 0 0,-2-1 1632 0,0 2 224 0,1-1 32 0,1 1 16 16,2 0 1616-16,0 1 320 0,0 2 64 0,2 6 0 31,-2 1-1024-31,0 4-224 0,1 4-32 0,-1 3-16 0,0 3-1136 0,0 2-240 0,1 3-32 0,-3 4-16 16,1 1-592-16,0 1-112 0,-3 0-32 0,1 1 0 15,1-2-192-15,1-2-64 0,-1-2 0 0,3-3 0 16,-1-3-32-16,0-2-16 0,0-2 0 0,1-2 0 15,0 1 80-15,0-4 16 0,0 1 0 0,1-2 0 16,0 1-48-16,-1-2-16 0,1-1 0 0,-1-1 0 16,1-1-176-16,-2-2 0 0,2-2 0 0,0-1 0 15,-2 1 0-15,0-3-144 16,0 0 0-16,1-2-13232 16,0-1-2656-16</inkml:trace>
  <inkml:trace contextRef="#ctx0" brushRef="#br0" timeOffset="14519.91">16569 13277 33167 0,'-4'-1'1472'0,"1"1"304"0,2 0-1424 0,1 1-352 0,0 1 0 0,-2-1 0 16,2 1 1312-16,-1 2 192 0,0 3 32 0,-1 3 16 15,2 1-400-15,-1 2-64 0,1 0-32 0,1 2 0 16,2-1-608-16,0 0-112 0,-3-14-16 0,0 0-16 31,13 39-144-31,-13-39-32 0,0 0 0 0,0 0 0 0,0 0-128 0,36 43 0 0,-36-43 0 0,0 0 128 16,0 0-128-16,0 0 0 0,0 0 0 0,0 0-13120 15,0 0-2592-15</inkml:trace>
  <inkml:trace contextRef="#ctx0" brushRef="#br0" timeOffset="14806.97">16829 12873 37775 0,'4'0'1664'0,"-2"0"368"0,1 2-1632 0,-2-1-400 0,-1 1 0 0,2 0 0 15,-1 4 960-15,0 3 96 0,2 6 32 0,1 6 0 16,1 9-256-16,-1 3-32 15,2 0-16-15,-2 4 0 0,0 0-176 0,2 1-32 0,-2-1-16 0,0-2 0 16,0-1-256-16,-1-2-48 0,0-3-16 0,1-7 0 16,-1-2-240-16,-1-3 0 0,0-4 128 0,0-2-128 15,-1-1 0-15,-1-2 0 0,0 0 128 0,-1-4-128 16,1-3 0-16,-2-1 0 0,1 2 128 0,0-2-128 16,-1 0-192-16,-1-2-64 0,2 1-32 0,-1-3 0 15,2 1-960-15,0-3-192 16</inkml:trace>
  <inkml:trace contextRef="#ctx0" brushRef="#br0" timeOffset="15172.17">17154 12978 34095 0,'2'-3'1504'0,"-2"2"320"0,0-2-1456 0,0 2-368 15,1 1 0-15,-1 0 0 0,-1 0 1312 0,-4 1 192 0,0 3 32 0,-7 3 16 16,-3 2-576-16,-5 3-112 0,-1 3-32 0,-2 0 0 15,-1 1-352-15,2-1-80 0,-1 1-16 0,3-2 0 16,3-1-160-16,3-4-32 0,3 1-16 0,2-3 0 16,4-2-176-16,2-1 0 0,4-3 0 0,2 1 0 15,3-1 0-15,1-2-144 0,-7 1 144 0,0 0-160 16,0 0-80-16,65-2-16 0,-65 2 0 0,0 0 0 16,68 7 32-16,-68-7 0 0,0 0 0 0,65 20 0 15,-65-20 224-15,0 0-144 0,60 31 144 0,-60-31-128 0,0 0 128 16,44 43 0-16,-44-43 0 0,0 0 0 15,27 48 192-15,-27-48 0 0,0 0 16 0,10 45 0 0,-9-31 48 0,-1-1 0 16,-1-2 0-16,1-1 0 0,0 0 96 0,-1-2 32 16,2-2 0-16,-1-2 0 0,0 0-64 0,0-2 0 15,-1-2 0-15,1 0 0 0,-2 0-320 0,2-2 0 16,0 1 0-16,2-2 0 16,-1 2-944-16,2-2-144 0</inkml:trace>
  <inkml:trace contextRef="#ctx0" brushRef="#br0" timeOffset="15572.46">17415 13347 25791 0,'0'-2'2304'0,"0"1"-1856"0,2-1-448 0,-2 2 0 15,1 0 2112-15,-1-1 320 0,2 0 64 0,2-2 0 16,0 0-400-16,2-1-96 0,1 1-16 0,1-1 0 15,1-1-1216-15,1 1-256 0,0 0-64 0,-10 4 0 16,0 0-32-16,36-17-16 0,-36 17 0 0,0 0 0 16,37-21-128-16,-26 12-16 0,-11 9-16 0,23-15 0 15,-15 6 32-15,0 1 16 0,-1-1 0 0,-3 1 0 0,-3-2-48 0,-2 0-16 16,-3 0 0-16,-3 0 0 0,-3 0-96 0,-3 1-128 16,-1 2 176-16,-2-1-176 0,1 4 128 0,-2 1-128 31,0 5 0-31,0 2 0 0,3 3 0 0,2 3 0 15,3 4 0-15,-1 3 0 0,1 1 0 0,1 5 0 16,3 2 0-16,3 1 0 0,0-3 0 0,2-1 0 0,3 4 0 0,0-4 0 16,-3-22 0-16,11 40 0 0,-11-40-128 0,0 0 128 15,0 0 0-15,36 48 208 0,-36-48-32 0,0 0-16 16,0 0 272-16,0 0 48 0,62 20 16 0,-62-20 0 16,0 0-208-16,0 0-32 0,55-6-16 0,-55 6 0 15,0 0-240-15,0 0-256 0,52-16 48 0,-52 16 16 31,0 0-1104-31,0 0-224 0</inkml:trace>
  <inkml:trace contextRef="#ctx0" brushRef="#br0" timeOffset="16062.87">17923 12801 26719 0,'7'-10'2368'0,"-6"6"-1888"0,1 1-480 0,-1 1 0 0,-1 2 2944 0,0 0 480 0,0 1 96 0,-1 3 32 15,-2 6-1696-15,-2 6-352 0,1 8-64 0,0 5-16 16,0 8-640-16,1 4-128 16,3 3-16-16,0 1-16 0,1 0-64 0,4-1-16 0,2 0 0 0,-2-3 0 15,1 0-160-15,-2-7-16 0,3-3-16 0,-7-31 0 16,13 49-224-16,-13-49-128 0,0 0 128 0,21 47-128 15,-21-47 176-15,0 0-48 0,0 0 0 0,0 0 0 16,0 0 96-16,0 0 16 0,0 0 0 0,58 21 0 16,-52-25 112-16,-2-2 32 0,0 1 0 0,-2-4 0 15,-1 3-112-15,-4-3-16 16,-1-3 0-16,-2 1 0 0,-2-2-256 0,-3-1 128 0,-1 0-128 0,-2 0 0 16,-1 0 0-16,-2 1 0 0,-3 3-240 0,1 3 80 0,2 3-112 0,-4 2-32 15,-3 8 0-15,5 1 0 0,3 3 80 0,0 3 16 16,1 4 0-16,2 0 0 0,2 2 208 0,1 1-144 15,3 1 144-15,1-1-128 0,3-2 128 0,2-2 0 16,2 0 0-16,2-2 0 0,-3-14 0 0,0 0 0 16,0 0 0-16,26 41 0 0,-26-41 0 0,0 0 0 0,0 0 0 0,0 0 0 15,63 15 0-15,-63-15 0 0,0 0 0 0,48-13 128 16,-48 13-128-16,31-16 0 0,-16 7 0 0,-4-1-128 31,0 0-896-31,-1 0-160 16,-2-1-32-16,-2 4-20480 0</inkml:trace>
  <inkml:trace contextRef="#ctx0" brushRef="#br0" timeOffset="39725.71">7100 15471 2751 0,'0'-2'256'0,"0"-1"-256"0,0 1 0 0,0 0 0 0,0 0 848 0,0 2 128 0,2-4 32 0,-1-6 0 16,1 2 400-16,-2-1 96 0,1 3 16 0,0-1 0 15,-1 3 16-15,0-1 16 0,-1 2 0 0,1-2 0 16,0 3-80-16,-1 0 0 0,1-1-16 0,-3 2 0 16,1 1-48-16,1 0-16 0,0 0 0 0,-2 1 0 15,1 2-176-15,1 1-48 0,1 4 0 0,1 1 0 16,1 1-592-16,1 0-128 0,1 1-32 0,0 2 0 15,3 0-192-15,-3 1-32 0,3 3-16 0,-2 1 0 16,-1 2 16-16,0 1 0 0,-1 2 0 0,0-3 0 0,0 1-32 0,-1-3 0 16,0 1 0-16,-1 2 0 0,2 1-32 0,-3 4-128 15,1 1 192-15,1 0-64 0,-2-1 0 0,0-2-128 16,1 0 192-16,-1-1-64 0,0-2-128 0,2-2 160 16,-1-1-160-16,1-3 160 0,-1 0-32 0,0-3 0 15,1 0 0-15,-1-2 0 16,2-2 128-16,-2-1 0 0,1 2 16 0,1-4 0 0,-2 1-16 0,0-2-16 0,2 0 0 0,-1 1 0 15,-1-1-48-15,2-3-16 0,-2 2 0 0,1-2 0 16,-2 1 0-16,1-4 0 0,1 1 0 0,0 0 0 16,0-2 32-16,-1 0 16 0,1 0 0 0,-1-1 0 15,0 0-32-15,1-1 0 0,-2 1 0 0,1 0 0 16,-1 1-64-16,2-1-128 0,-1 1 176 0,1 0-176 16,-1 2 160-16,2-2-160 0,1 2 128 0,0-2-128 15,1 1 0-15,2 1 0 0,0 0 0 0,1-1 0 16,1-1 0-16,0 0 0 0,1 1 0 0,0-1 0 0,2 1 0 15,-1 1 0-15,2 0 0 0,-2 1 0 0,2 0 0 0,1 1 0 16,-2 0 0-16,1 2 0 16,0 1 0-16,0-1 0 0,1 3 0 0,1-2 0 0,1 2 0 0,1-1 0 15,0 1 0-15,0-3 0 0,-2 3 0 0,1-5 0 16,-1 0 0-16,-1-1 0 0,0 2 0 0,-1-2 0 16,-1 1 0-16,-1 1 0 0,0-2 0 0,0 1 0 15,-1 0 0-15,0 2 0 0,0-1 0 0,-1 1 0 16,0-2 0-16,0 2 0 0,1 0 0 0,0-2 0 15,0 2 128-15,-2-2-128 0,2 1 0 0,-2-1 0 0,2-1 0 16,-1-1 0 0,-2-1 0-16,1 1 0 0,-1-1 0 0,-4 0 0 0,-1 0 0 0,-1 1 0 0,5-2 0 0,-2-1 0 15,-1 1 0-15,-2 0 0 0,-4 2 0 0,5-2 128 16,3 1-128-16,-3-2 128 0,-5 0-128 0,3-2 128 16,6 1 48-16,-6-2 0 15,-3 0 0-15,1-2 0 0,4 1 80 0,-2-2 0 0,-2 1 16 0,0-1 0 16,3-1 16-16,-4-5 0 0,-2 2 0 0,0-1 0 15,4-2-32-15,-1 1 0 0,0-1 0 0,-1 0 0 16,-1 0-16-16,-1-1-16 0,-2 0 0 0,2-2 0 0,-1 2-16 16,2 2 0-16,-1-1 0 0,1 2 0 0,0-2-48 0,0 0-16 15,0 1 0-15,-1 1 0 0,0 0-16 0,0 3-128 16,0-2 192-16,-1 1-64 0,-1-3 16 0,0 2 0 16,0 0 0-16,0 1 0 0,0-1-16 0,-2 2 0 31,2-3 0-31,0 1 0 0,0 3 0 0,0 0 0 0,1-1 0 0,-1 2 0 0,0 3-128 0,2-1 0 31,0 2 144-31,1 1-144 0,0 0 0 0,0 1 144 16,-1 1-144-16,0 0 0 0,1-1 128 0,-2 1-128 15,2 2 0-15,-2 0 0 0,2-2 128 0,-3 1-128 16,1 0 0-16,-1 0 0 0,-1-1 0 0,0 2 0 0,0-1 128 0,1 1-128 16,-2 1 0-16,0-1 0 0,-1-1 0 0,-2 1 0 15,1 1 0-15,-4 1 0 0,-4 2 0 0,-2 3 0 16,-3-1 0-16,-3 4 0 0,-3 1 0 0,2 0 0 15,0 1-160-15,-2 3-96 0,1 3 0 0,-1 3-16 32,5 0-880-32,1 2-192 0</inkml:trace>
  <inkml:trace contextRef="#ctx0" brushRef="#br0" timeOffset="46532.48">5494 15577 1839 0,'0'-7'160'0,"-1"2"-160"0,-1 0 0 0,1 3 0 0,0-1 416 0,1 1 48 16,-2 0 16-16,-1-3 0 0,0-3-64 0,-2-2-16 15,1-1 0-15,-1-2 0 0,1 2-32 0,0 1-16 16,1 3 0-16,0 0 0 0,2 1 240 0,-2 0 48 16,0 2 16-16,0 0 0 0,2 1 512 0,-2 0 112 15,2 0 0-15,-1 1 16 0,2 0 0 0,0-1 0 16,0 1 0-16,2 0 0 0,1-1-144 0,-2 0-16 0,2-1-16 0,-2 1 0 15,2 1-208-15,0 0-32 0,0-1-16 0,-1 3 0 16,0-1 160-16,-1 0 48 0,1 1 0 0,-1 2 0 16,1 1 160-16,-2 1 48 0,0 3 0 0,-2 3 0 15,-1 2 16-15,2 2 16 0,-3 3 0 0,1 4 0 16,-1 3-608-16,-2 3-128 0,2-3-32 0,-2 4 0 16,0 2-320-16,2-1-64 0,0-3-16 0,0 3 0 0,-1 3-144 15,3-3 0-15,-3-1 0 0,1-2 0 0,1-1 0 0,0-2 0 16,2-3 0-16,0-2 0 0,-1-2 128 0,2-1-128 15,0 1 128-15,0-2-128 0,0-1 176 0,0-1-48 16,3 0-128-16,-3-1 192 0,1-1-192 0,1 0 144 16,-1-2-144-16,1 1 128 0,-1-1-128 0,1-1 0 15,-1-1 144-15,0-1-144 0,1 0 128 0,1-2-128 16,-1-1 128-16,1 0-128 0,0-1 144 0,1-1-144 16,2-1 192-16,-2-1-192 0,2 0 144 0,0-3-144 0,-1 2 0 15,2-1 144-15,2 0-144 0,-1-2 0 0,-8 6 144 0,0 0-144 16,0 0 0-16,44-19 128 0,-44 19-128 0,0 0 0 15,0 0 0-15,55-12 0 16,-55 12 0-16,0 0 0 0,0 0 0 0,64 2 0 0,-64-2 0 0,0 0 0 16,0 0 0-16,69 7 0 0,-69-7 0 0,0 0 0 15,0 0 0-15,69 3 0 16,-69-3 0-16,0 0 0 0,0 0 0 0,0 0 0 0,75-3 0 0,-75 3 0 16,0 0 0-16,0 0 0 0,0 0 0 0,0 0 0 15,68-2 0-15,-68 2 0 0,0 0 0 0,0 0 0 16,0 0 0-16,0 0 0 0,0 0 0 0,0 0 0 15,63-1 0-15,-57-1 0 0,0 1 0 0,-1 0 0 0,1-1 0 0,-2-1 0 16,0 2 0-16,-1 0 0 0,0-2 128 0,-2 0-128 16,2-1 128-16,-1-1-128 0,-1-2 176 0,-1 0-48 15,0 0 0-15,0-3 0 0,2 0 112 0,-1-1 16 16,-1 0 0-16,1 0 0 0,2-2 64 0,-1 0 32 16,0-1 0-16,1-2 0 0,0 1-80 0,1-1-16 15,1-1 0-15,-1-1 0 0,0 0-48 0,3-2-16 16,-1-3 0-16,-2 1 0 0,0-2-32 0,0 1-16 15,-1 1 0-15,0-1 0 0,0-1 48 0,-2 0 16 0,2 0 0 0,-4 1 0 16,1 1 48-16,-3 0 16 0,2 3 0 0,-4 2 0 16,1 0 16-16,-2 3 0 0,1 1 0 0,-1 2 0 15,0 2-32-15,1-1 0 16,-1 3 0-16,-2 2 0 0,2-1-16 0,0 0-16 0,-1 2 0 0,0 0 0 16,0 0-32-16,0-1 0 0,-1 2 0 0,-2 1 0 15,0-1-32-15,0 0-16 0,-1 2 0 0,-1 1 0 16,0-2 0-16,-2 2 0 0,-1 0 0 0,-2 2 0 15,0-1 16-15,-2 2 0 0,-2 0 0 0,-5 1 0 16,-1 0 0-16,-2 2 0 0,-1-1 0 0,-3 4 0 16,0-1-160-16,-4 1 192 0,-3 1-192 0,-1 1 192 0,-3 0-192 0,-1 2 0 15,1 1 0-15,4 0 0 16,1 0-576-16,4 2-80 0,3-2-32 0,1 2 0 16,1 1-960-16,-1 2-192 0</inkml:trace>
  <inkml:trace contextRef="#ctx0" brushRef="#br0" timeOffset="58423.83">5633 16395 911 0,'1'-1'0'0,"-1"0"0"0,0 1 0 0,0-2 0 0,0 2 512 0,0 0 0 0,0-1 16 0,0 1 0 0,0-2 656 0,1 1 128 15,-1 1 32-15,0-1 0 0,0 1-96 0,0 0-16 16,-1 1 0-16,1 0 0 16,-1 1-192-16,-1 1-32 0,1 1-16 0,-1 0 0 0,1 2-224 0,1 1-32 15,-1 1-16-15,1 2 0 0,0 0-160 0,0 1-48 16,1 2 0-16,-1 3 0 0,1-4-64 0,1 1-32 16,1 0 0-16,-2 1 0 0,2 1-96 0,0-2-32 15,-2-2 0-15,2-1 0 0,0 0-96 0,0-1 0 0,-2-1-16 0,2-1 0 16,0 2 48-16,-2-2 16 0,0 0 0 0,1 0 0 15,1 0 80-15,-2 1 0 0,2 0 16 0,-2-1 0 16,1 1-112-16,-1 1-32 0,1-2 0 0,-1 1 0 16,-1-1-64-16,1 2-128 0,1-2 176 0,-2 0-176 15,1 0 0-15,1-2 0 0,-1 1 0 0,-1-2 0 0,1 2 0 0,1-3 0 32,-2 0 0-32,0-2 0 0,1 2 0 0,-1-3 0 15,0 1 0-15,0-1 0 0,0-1 0 0,-1 1 0 16,2 0 0-16,-1-2 0 0,0 1 144 0,0-2 32 15,2 2 0-15,-1-1 0 0,-1 1-32 0,2 0 0 16,0-1 0-16,0-1 0 0,-1 2-144 0,1 0 0 16,0-1 0-16,0 1 0 0,1-1 0 0,0 2 128 15,-1-1-128-15,1-1 0 0,-1 2 0 0,0 0 0 16,3 0 0-16,-1 0 0 0,3 2 0 0,-1-2 0 16,1 1 0-16,-2-1 0 0,2 2 0 0,0-1 0 0,2-1-128 0,-2 0 128 15,1 0 0-15,1 0 0 0,1 2 0 0,0-4 0 16,1 2 0-16,2 0 0 0,-2 0 0 0,3 0 0 15,-1 2 0-15,1-2 0 0,-1 0 0 0,1 0 0 16,0 0 0-16,0 0 0 0,2 0-144 0,-2 0 144 16,1-2 0-16,1 2 0 0,-1-1 0 0,-1 1 0 15,3-2 0-15,-1 1 0 0,1-2 0 0,-2 0 0 16,2 2 0-16,0-1-128 0,0 0 128 0,0 0 0 16,2 1 0-16,-4 1 0 0,1 0 0 0,-1 0 0 15,-1 0 0-15,1 0 0 0,0 1 128 0,-1-1-128 0,2 2 0 0,-2-2 0 16,1 0 0-16,1 0 0 0,-1-2 128 0,0 2-128 15,-1-1 0-15,0-1 0 0,1 2 144 0,-1-1-144 16,3-1 128-16,-1 1-128 0,0-2 0 0,0 2 0 16,0-1 128-16,0 2-128 0,1-1 0 0,-2 0 0 15,1-1 0-15,-2 2 0 0,0-1 0 0,0-1 0 16,2 2 0-16,0 2 0 0,0-2 0 0,1 0 0 16,-3 1 0-16,2-1 0 0,-1 0 0 0,-1 0 0 15,0 0 0-15,-2 2 0 0,-2-2 0 0,2 0 0 0,4 2 0 0,1 0 0 16,-2-1 0-16,1 1 0 0,2 0 0 0,-1 1 0 15,0-1 0-15,-3-2 0 0,0 3 0 0,-1-3 0 16,1 0 0-16,-1 0 0 0,1 1 0 0,0 0 0 16,0 4 0-16,2-1 0 0,-2-1 0 0,0 0 0 15,-1-1 0-15,0 1 0 0,-1 0 0 0,1 0 0 16,0 1 0-16,-2-1 0 0,0 0 0 0,-1-2 0 16,0 1 0-16,-1-1 0 0,0-1 0 0,0 0 0 15,1 0 0-15,-2 0 0 0,1 0 0 0,-1 0 0 16,-1 0 0-16,-1 0 0 0,1 0 0 0,0 1 0 0,-3-1 0 15,2 0 0-15,0 2 0 0,-2-2 0 0,0-2 0 16,-1 2 0-16,1 0 0 0,0 0 0 0,1 0 0 0,-3 0 0 16,1-1 0-16,0 1 0 0,-1 0 0 0,0 0 0 15,0-1 0-15,1-1 0 0,-2 1 192 0,2-1-64 16,-2 1 0-16,1-3 0 0,-1 1 64 0,0-1 16 16,1-2 0-16,-1-1 0 0,1 1 112 0,1-1 32 15,-1-1 0-15,0 1 0 0,1 1 16 0,-2-3 0 16,2 2 0-16,-2 0 0 0,2 0-16 0,0-1 0 15,-2-2 0-15,1 0 0 0,-1 0 0 0,1-1 0 16,-1-2 0-16,0 0 0 0,-1 2 96 0,2-3 32 0,-2 0 0 0,0 0 0 16,1 1-80-16,-2 0-16 0,1 2 0 0,0 0 0 15,0-1-48-15,0 1-16 0,-2 0 0 0,2-1 0 16,-1 4-32-16,1-2-16 0,-1 2 0 0,1 1 0 16,0 0-48-16,-2 1-16 0,2-1 0 0,-1 1 0 15,1 0-64-15,0 2-16 0,-2 0 0 0,1 0 0 16,1 0-128-16,-2 1 160 0,2 0-160 0,-1 0 160 15,1 0-160-15,-1 0 0 0,1-1 144 0,0 0-144 16,-2 0 0-16,2-1 0 0,0 3 0 0,0-3 128 16,0 3-128-16,0-1 0 0,0 0 0 0,2 0 0 0,-1 2 0 15,0-1 0-15,1 2 0 0,-1 0 0 0,1 2 0 0,-1 1-208 16,-1 2 48-16,0 4-11936 16,-1 2-2400-16</inkml:trace>
  <inkml:trace contextRef="#ctx0" brushRef="#br0" timeOffset="64797.91">6323 10764 8111 0,'-1'2'0'0,"0"-1"0"0,-1 0 0 0,1-1 0 0,1 0 0 0,-2 2 0 16,0-1 0-16,-3 1 0 0,0 0 0 0,-2 0-240 16,1-1 80-16,-1-1 160 0,0 0-208 0,0 0 80 0,0 0 128 0,0 0-192 31,1 0 64-31,-1 0 128 0,0 0-208 0,-2-1 208 0,-1 1-192 0,1-3 64 16</inkml:trace>
  <inkml:trace contextRef="#ctx0" brushRef="#br0" timeOffset="65843.38">6501 10234 911 0,'-1'-5'0'0,"1"2"0"0,0 0 0 0,0 0 0 16,0 2 1008-16,0-1 112 0,0 1 32 0,0-2 0 31,1 0 256-31,-1 1 48 0,0-3 16 0,2 3 0 16,-2 0-240-16,0 2-32 0,-2 0-16 0,2 2 0 16,-1 0-352-16,1 3-64 0,-1 2 0 0,-1 0-16 15,1 1-144-15,-1 3-32 0,2 2 0 0,0 0 0 16,0 1-208-16,0 0-48 0,2 0-16 0,-1 0 0 15,2 1-304-15,0-3 160 0,1 1-160 0,0 0 128 16,2-2 16-16,0 0 0 0,-1-1 0 0,2 0 0 16,-1 0 112-16,1-2 0 0,-1 2 16 0,1-3 0 0,-3 2 32 15,2-1 0-15,1 1 0 0,0-2 0 0,-2 1-96 0,2-1-16 16,1 0 0-16,-3 1 0 0,2-3-48 0,-1 2-16 16,1-1 0-16,-1 0 0 0,-1-1-128 0,1-1 128 15,0 1-128-15,-1-2 128 0,1-1-128 0,-2 0 160 16,3-1-160-16,2-1 160 0,1 0 48 0,2-3 16 0,1 2 0 0,1-3 0 15,0-1 32-15,-1 1 16 0,-2 0 0 0,2 0 0 16,-2 0 48-16,1-1 0 0,-1 1 0 0,0 1 0 16,-1-1-32-16,1 1 0 0,-1 0 0 0,0-1 0 15,0 1 0-15,1-1 0 0,1 0 0 0,0 0 0 16,0-2-64-16,0 0-16 0,4-1 0 0,1 0 0 16,0-1-64-16,1-1-16 0,2 1 0 0,0-1 0 15,-1 2-128-15,1 0 0 0,0 1 144 0,-2 1-144 16,1 1 0-16,-1 1 0 0,2 1 0 0,0 1 128 15,1-1-128-15,0 2 0 0,0 0 0 0,2 0 0 16,-1 0 0-16,1 0 0 0,0 2 0 0,-1-1-128 16,-1 2 128-16,1 0 0 0,-1 1 0 0,0 2 0 0,0 1 0 0,0 1 0 15,-2 2 0-15,-1 0 0 0,-18-10 0 0,0 0 0 16,0 0 0-16,72 52-128 0,-72-52 128 0,0 0-160 16,0 0 160-16,64 40-160 0,-52-34 160 0,1-1 0 15,0 0-144-15,-3-3 144 0,-2 1 0 0,-2-1 0 16,0-1 160-16,-2 0-160 0,0 1 688 0,0-1 16 15,-1-1 16-15,-2 0 0 0,1 2-64 0,-2-2-16 16,0 1 0-16,-2-2 0 0,1 1-256 0,0-3-48 0,-1 1-16 16,-1-2 0-16,2-1 64 0,0-1 16 0,-1-1 0 15,2 0 0-15,2-2-112 0,0 1-32 0,3-1 0 0,0 1 0 16,2-2-96-16,3 0-32 0,2 2 0 0,0-2 0 16,5 0-128-16,2 0 0 0,-1 0 0 0,3 0 0 15,3 3 0-15,2 1 0 0,-1 2 0 0,2 4 0 16,1 2-176-16,2 3 176 0,-30-5-128 0,58 20 128 15,-58-20-144-15,0 0 144 0,82 52-160 0,-82-52 160 16,0 0-368-16,69 50 32 0,-69-50 0 0,0 0 0 16,59 36 64-16,-39-27 16 0,0-3 0 0,1-2 0 0,0-3 432 15,3-4 80-15,4-1 32 0,5-6 0 0,6-2 368 0,2-4 80 16,-1-2 16-16,-5-2 0 16,1-1-336-16,-5 1-64 0,-3-3-16 0,-3 2 0 0,1 3-80 0,-4-2-32 15,0 3 0-15,-3-1 0 0,-2 4-224 0,-4-1 176 16,-3 3-176-16,-3 0 160 0,0 3-160 0,-4 1-176 15,-3 4 48-15,-2 1 0 16,-2 2-672-16,-4 2-128 0</inkml:trace>
  <inkml:trace contextRef="#ctx0" brushRef="#br0" timeOffset="75661.73">11807 10148 5519 0,'2'0'496'0,"1"2"-496"0,-3-1 0 0,0 0 0 0,-2 1 400 0,1 1-16 0,-2 2 0 0,0 2 0 16,-1 5 208-16,-3 6 48 0,-2 5 0 0,-2 4 0 15,3-1-128-15,-2 3-32 0,0-1 0 0,1-1 0 16,4 0 80-16,0-2 16 0,4-1 0 0,2 0 0 16,-1-24 0-16,0 0 0 0,14 64 0 0,-14-64 0 15,0 0-208-15,34 70-48 0,-34-70 0 0,0 0 0 16,51 74-192-16,-51-74-128 0,0 0 128 0,67 55-128 0,-67-55 0 0,0 0 0 15,75 25 0-15,-47-23-192 0,3-5 336 0,3-4 64 16,1-3 16-16,3-3 0 0,2-2 672 0,2-1 144 16,1 2 32-16,-1-3 0 0,-3 0 16 0,9-3 16 15,12-4 0-15,3 2 0 0,1 5-528 0,-5 4-128 16,-4 6 0-16,-5 4-16 0,-4 5-192 0,-5 0-48 16,-2 4 0-16,-10-2 0 0,-5 2 48 0,0 2 0 0,-24-8 0 0,0 0 0 15,72 41-240-15,-72-41-240 0,57 34 48 0,-57-34 16 31,58 33 176-31,-58-33-128 0,0 0 128 0,62 31-128 0,-48-24 288 0,-3-3 64 0,1 0 16 0,-4 1 0 16,1-4 672-16,-1 0 144 0,0 1 32 0,0-4 0 16,1 1-256-16,1-3-64 0,2-2 0 0,0-1 0 15,4 1 208-15,2-1 48 0,2 0 0 0,0-1 0 16,1 1-464-16,3-2-96 0,1 1-16 0,-3 1 0 16,-7 2-208-16,5-2-48 0,5-1-16 0,9-1 0 15,6 0-176-15,4 0 160 0,4 1-160 0,5-2 160 16,9 1-160-16,3-1 0 0,-1 0 0 0,-6-1 0 0,-7 1-240 0,-3 0-16 15,-2 2-16-15,-5-2 0 16,-5 2-432-16,-8-1-96 0,-5 2-16 0,-6 0 0 31,-5 3 288-31,-2-1 48 0,-1 1 16 0,-4 1 0 16,0 1-752-16,-3 2-128 0,1 0-48 0,-3 2-12864 16</inkml:trace>
  <inkml:trace contextRef="#ctx0" brushRef="#br0" timeOffset="87852.66">10167 9200 13823 0,'0'-3'1216'0,"-1"1"-960"0,-1 0-256 0,2 1 0 0,-1-2 960 0,0-1 160 0,-2-3 32 0,-1-5 0 0,-4-3 1792 0,0-4 384 16,-1 1 64-16,1 1 0 0,0 2-1280 0,-2 2-256 15,-2 2-48-15,-2 1-16 0,-1 4-608 0,-4 3-128 16,-3 3-32-16,-2 2 0 0,-3 5-512 0,-1 1-96 16,-2 3-32-16,-1 4 0 0,-3 3-192 0,-1 5-64 15,-1 1 0-15,1 2 0 0,3 0-128 0,2-2 192 16,4 1-192-16,2 1 192 0,6 1-192 0,3-1 0 0,5 1 0 0,3 2 0 16,4 3 0-16,4 3 0 0,3 2 0 0,3 1 0 15,6 0 0-15,3-1-176 0,3-2 176 0,-19-35-128 16,56 65-32-16,-56-65 0 0,65 50 0 0,-65-50 0 15,73 37 160-15,-73-37-208 0,78 17 80 0,-78-17 128 16,70 2 0-16,-70-2 0 0,65-7 0 0,-65 7 0 16,61-15 0-16,-61 15 256 0,55-23-32 0,-55 23-16 15,48-28 112-15,-48 28 32 0,38-37 0 0,-24 17 0 16,-2 2 112-16,-5-2 32 0,-2-1 0 0,-2 0 0 0,-3-2 224 16,-4-1 48-16,-2-1 16 0,-3-2 0 0,-4 0-80 0,-3-1-32 15,-4 0 0-15,-1-1 0 0,-1 1-144 0,-2 0-16 16,-3-2-16-16,-1 0 0 0,1 1-496 0,1 2 0 15,2 2 0-15,3-1 0 16,4 5-704-16,3 0-224 0,6 4-48 0,3 1-16 16,7 4-544-16,5 2-128 0</inkml:trace>
  <inkml:trace contextRef="#ctx0" brushRef="#br0" timeOffset="96386.26">13918 15151 16575 0,'-3'-6'1472'0,"2"3"-1168"0,-1 2-304 0,1-1 0 0,1 1 624 0,-2 0 64 0,2 1 16 0,0-2 0 16,0 1 1152-16,0 2 256 0,2 2 32 0,1 4 16 16,-2 4 64-16,-1-11 16 0,0 0 0 0,10 63 0 15,-10-63-832-15,8 62-176 0,-5-28-16 0,0 1-16 16,-3-35-496-16,3 65-80 0,-2-35-32 0,-2-4 0 16,1-1-176-16,-2-4-32 0,2-2-16 0,0 1 0 15,-1-3-16-15,1 3 0 0,-1 0 0 0,1 0 0 16,0 1-160-16,0 1-48 0,1 1 0 0,-1-2 0 0,1-1-144 0,1 0 128 15,-2-20-128-15,0 0 128 0,8 55-128 0,-6-38 0 16,-2-17 0-16,0 0 128 0,0 0-128 0,11 45 192 16,-8-38-192-16,0-1 192 15,-2-4 0-15,2 1 0 16,-2-1 0-16,1-2 0 0,1 0-32 0,-2-2 0 16,0-1 0-16,1 1 0 0,-2-3 32 0,-2 1 0 15,2 0 0-15,0-2 0 0,-1-1 32 0,1-1 16 16,-3-2 0-16,0 0 0 0,0-3-16 0,1-1 0 0,-4-3 0 15,0-1 0-15,-1-2 0 0,0 0 0 0,0-1 0 0,-3-2 0 16,-1 2-224-16,0 2 144 0,-2 0-144 0,-1 4 128 16,0 2-128-16,-3 3 0 0,-2 2 0 0,-2 2 0 15,1 2 0-15,-1 2 0 0,0 4 0 0,0 0 0 16,1 3 0-16,-4 2-192 0,-3 4 32 0,-2 5 16 16,0 2-48-16,2 2-16 0,3 4 0 0,5 0 0 15,3 3 0-15,3-2 0 0,5 0 0 0,2 1 0 16,2-3 0-16,3 1 0 0,1 0 0 0,0-3 0 15,0-21 208-15,0 0-144 0,15 58 144 0,-15-58-128 0,0 0 128 0,0 0 0 16,58 48 0-16,-58-48 0 0,0 0 0 0,71 21 0 16,-71-21 0-16,55 10 176 0,-55-10 192 0,56 8 32 15,-56-8 16-15,55 6 0 0,-55-6 48 0,53 0 16 16,-53 0 0-16,49-3 0 0,-49 3 32 0,45-6 16 16,-45 6 0-16,0 0 0 0,53-8-16 0,-39 5-16 15,-14 3 0-15,32-7 0 0,-18 4-48 0,-1 0-16 16,-3 2 0-16,-3 0 0 0,0-2-128 0,-3 1-32 15,1 1 0-15,-4 0 0 0,-1-1-272 0,-1-1 160 0,-2 2-160 16,-3-2 128-16,-1 0-336 0,0 2-80 0,-3-2-16 0,-1 0 0 31,-1 2-1152-31,1-2-224 0,-3 0-48 0,1 2-21296 0</inkml:trace>
  <inkml:trace contextRef="#ctx0" brushRef="#br0" timeOffset="98334.63">15436 15361 12895 0,'0'0'1152'0,"-1"2"-928"0,0-1-224 0,1 1 0 0,-2-1 1088 0,1 0 160 16,-4 4 32-16,1 0 16 0,-3 5 1024 0,0 0 208 15,0 3 32-15,-1-2 16 0,1-1-912 0,1 0-176 16,2-2-32-16,-2 1-16 0,-1-1-176 0,0 2-48 15,1 0 0-15,-2-1 0 0,1-1-224 0,-2 2-48 16,-1 0-16-16,-2 0 0 0,-4 1-368 0,1 0-80 16,-2 1-16-16,-2 0 0 0,-1 2-272 0,-1 1-64 0,0-1-128 0,-2 0 192 15,2 1-192-15,1-2 0 0,5-3 128 0,-1 0-128 16,2 0 0-16,2-2 0 0,0-1 0 0,1-1 0 16,5-3 144-16,1 0-144 0,0-1 128 0,3 0-128 15,-1-2 176-15,0 1-48 0,2-1-128 0,-1 0 192 16,2 2-48-16,0-2-16 0,0 2 0 0,0 0 0 15,2 1 0-15,-1 0-128 0,3-1 192 0,-1 1-64 16,0 0-128-16,1 0 160 0,0 0-160 0,2-2 160 0,1 2-160 0,-1 0 160 16,2-2-160-16,-2 1 160 0,-1 0-32 0,2 0 0 15,2-1 0-15,-1 2 0 0,-8-3 16 0,0 0 0 16,0 0 0-16,0 0 0 0,63 13-16 0,-63-13 0 16,0 0 0-16,0 0 0 0,62 15 0 0,-62-15 0 15,0 0 0-15,0 0 0 0,0 0 16 0,62 34 0 16,-62-34 0-16,0 0 0 0,0 0 16 0,61 45 0 15,-61-45 0-15,0 0 0 0,0 0 32 0,51 37 0 16,-51-37 0-16,0 0 0 0,0 0 32 0,0 0 16 16,0 0 0-16,57 33 0 0,-57-33 16 0,0 0 16 0,0 0 0 0,0 0 0 15,0 0 48-15,0 0 16 0,0 0 0 0,0 0 0 16,0 0-64-16,0 0-16 16,0 0 0-16,0 0 0 0,0 0-256 0,6-3 160 0,-12 1-160 0,-1 1 128 15,0 0-320-15,0-1-64 0,-1 1 0 0,-2-1-16 31,0-1-784-31,0 1-160 0,2-1-16 0,-2 0-20176 0</inkml:trace>
  <inkml:trace contextRef="#ctx0" brushRef="#br0" timeOffset="99258.75">16733 16014 2751 0,'0'0'256'0,"0"0"-256"0,0 0 0 0,0 0 0 0,0 0 816 0,0 0 112 0,0 0 32 0,0 0 0 15,0 0 1296-15,0 0 272 16,0 0 48-16,23-10 16 0,-22 9-288 0,2 1-64 0,-2-2-16 0,2 1 0 15,1-1-368-15,1 1-80 0,-1-2-16 0,2 2 0 16,-2-2-800-16,0 0-176 0,2 2-16 0,-2-1-16 16,0 1-272-16,2-1-48 0,-2 2-16 0,2 0 0 15,1 0-64-15,-2 0-16 0,-5 0 0 0,0 0 0 16,0 0 208-16,0 0 32 0,57 8 16 0,-57-8 0 16,0 0-16-16,55 2-16 15,-55-2 0-15,0 0 0 0,69 2-64 0,-69-2-16 16,57 0 0-16,-57 0 0 0,66-2-192 0,-66 2-32 15,74-1-16-15,-74 1 0 0,75-4-48 0,-75 4-16 16,77-5 0-16,-77 5 0 0,84-8-32 0,-41 2 0 16,7 1 0-16,-1-1 0 0,4 0 0 0,2-1 0 0,3 0 0 15,-2 0 0-15,-1 2 32 0,-4-1 0 0,-2 2 0 16,-3 1 0-16,-46 3-16 0,83-3 0 0,-83 3 0 0,82-3 0 16,-82 3 16-16,72-1 0 0,-72 1 0 0,61-2 0 15,-61 2 16-15,48-1 0 0,-48 1 0 0,0 0 0 16,48 0 0-16,-48 0 0 0,0 0 0 0,0 0 0 15,0 0-16-15,46-4 0 0,-40 2 0 0,-3 1 0 16,0-1-176-16,-2 1 0 0,-1 0 0 0,0-1 0 16,0 1-192-16,-1-2-128 0,-4 3-32 0,-3-1 0 15,-1 1-464-15,-3 0-80 16,-2 1-32-16,-3 3-18752 0</inkml:trace>
  <inkml:trace contextRef="#ctx0" brushRef="#br0" timeOffset="99592.11">17225 16179 23951 0,'14'-4'1056'0,"-7"3"224"0,3-1-1024 0,-2 1-256 0,1-1 0 0,-1 1 0 0,4 0 1952 0,-12 1 336 0,57-6 64 0,-8 2 16 16,6 1 240-16,1-1 48 0,3 1 16 0,1 1 0 16,2 2-1536-16,0 2-304 0,-1-1-64 0,-3 2-16 15,-5-2-80-15,-53-1-16 0,95 2 0 0,-95-2 0 16,86-3-16-16,-86 3 0 0,78-1 0 0,-78 1 0 16,68-2-144-16,-68 2-48 0,53 3 0 0,-53-3 0 0,0 0-160 0,0 0-32 15,58 7-16-15,-58-7 0 0,0 0-240 0,0 0 0 16,0 0 0-16,0 0 0 15,0 0-464-15,2 6-192 0,-8-5-48 16,-2 1-21696-16</inkml:trace>
  <inkml:trace contextRef="#ctx0" brushRef="#br0" timeOffset="112924.85">9859 1759 7359 0,'-5'-3'656'0,"0"1"-528"0,3 0-128 0,-1 2 0 0,3 0 1088 0,-2 2 192 0,2-1 48 0,-3 0 0 16,2 2 848-16,-2 3 160 0,-1 1 32 0,3 3 16 15,-2 3-304-15,1-1-64 0,2 2-16 0,0 2 0 16,0 0-896-16,-1-1-176 0,1 3-32 0,0 1-16 15,-1 3-144-15,1 0-32 0,-2 0 0 0,1 4 0 16,-1 3 160-16,-1 2 32 0,-1 9 0 0,-1 2 0 16,0 6-240-16,-2 2-32 0,2 1-16 0,-1 0 0 15,0-5-304-15,1 1-64 0,-1 1-16 0,2 3 0 0,-2 4-224 0,0 1 144 16,2 2-144-16,-1-1 128 0,-1-4-128 0,0-2 0 16,1 2 144-16,-1-4-144 15,2-8 208-15,-2 0-16 0,0 1-16 0,1 3 0 0,-2 2 0 0,1-5 0 16,0-3 0-16,1 0 0 0,-2 4-32 0,1-2 0 15,0 0 0-15,-1-5 0 0,3-2 0 0,0-4 0 16,2-6 0-16,0-2 0 0,2 1-144 0,0-3 192 0,0-2-192 0,1-1 192 16,2-1-192-16,0-2 0 0,0-1 144 0,-3-13-144 15,0 0 0-15,18 32 0 16,-18-32 0-16,0 0 0 0,0 0 0 0,0 0 0 0,49 40 0 0,-49-40 0 16,0 0 0-16,0 0 0 15,0 0 0-15,58 21 0 0,-58-21 0 0,0 0 0 0,0 0 0 0,71 17 0 16,-71-17 0-16,0 0-128 0,0 0 128 0,76 15 0 15,-76-15 0-15,0 0-128 0,69 12 128 0,-69-12 0 16,0 0-128-16,70 4 128 0,-70-4-128 0,65 4 128 16,-65-4 0-16,77 0-160 0,-77 0 160 0,82-1 0 15,-82 1-128-15,89-2 128 0,-89 2 0 0,91-3 0 0,-91 3 0 16,93-2 0-16,-93 2 0 0,102-5 0 0,-102 5 0 0,110-4-128 16,-51 3 128-16,2-1 0 0,0-1 0 0,-61 3 0 15,120-4 0-15,-120 4 0 0,117-7 0 0,-54 3 0 16,8 0 0-16,3-1 0 0,-5 1-144 0,1 1 144 15,2-1 0-15,3-2-144 16,3 2 144-16,1 1 0 0,4 1 0 0,-1 2-128 0,2 1 128 0,-5 0 0 16,-9 2 0-16,3-3 0 0,4 2 0 0,0-1 0 15,-4 0 0-15,5 1 0 0,4-2 0 0,2-3 0 0,0-1 0 0,-1-2 0 16,2 2 0-16,-2-2 0 0,5 1 0 0,-5-1 0 16,-9 0 0-16,-1 1-160 0,3-1 160 0,-2 0 0 15,-8 2-128-15,5 3 128 16,5-1 0-16,0-1 0 0,-1 2 0 0,-3 1 0 0,-1 0 0 0,-3-1 0 15,-6 2 0-15,1 0 0 0,4 2 0 0,-1 0 0 16,-2 1 0-16,-2-2 0 0,-62-2 0 0,102 1 0 16,-102-1 0-16,120 4 0 0,-57-1 0 0,1 2 0 15,-64-5 0-15,110 8 0 0,-110-8 0 0,92 6 0 32,-92-6 0-32,95 4 0 0,-95-4 0 0,93 4 0 0,-93-4 0 15,90 6 0-15,-90-6 0 0,88 5 0 0,-88-5 0 0,82 7 0 16,-82-7 0-16,75 8 0 0,-75-8 0 0,63 4 0 15,-63-4 0-15,67 5 0 0,-67-5 0 0,64 5 0 16,-64-5 0-16,71 5 0 0,-71-5 0 0,71 6 0 16,-71-6 0-16,69 3 0 0,-69-3-128 0,72 3 128 15,-72-3 0-15,72 2 0 0,-72-2-160 0,62 2 160 16,-62-2-128-16,0 0 128 0,86 1 0 0,-86-1 0 16,0 0 0-16,74 5 0 0,-74-5 0 0,0 0 0 0,75 5 0 15,-75-5 0-15,0 0 0 0,70 7 0 0,-70-7 0 0,0 0 0 16,67 10 0-16,-67-10 0 0,0 0 0 0,59 10 0 15,-59-10 0-15,0 0 0 0,65 7 0 0,-65-7 0 16,0 0 0-16,0 0 0 0,62 6 0 0,-62-6 0 16,0 0 0-16,0 0 0 0,0 0 0 0,0 0 0 15,64 0 0-15,-64 0 0 0,0 0 0 0,0 0 0 16,0 0 0-16,0 0 144 0,0 0-144 0,0 0 0 16,15-23 256-16,-18 17-48 0,1 1-16 0,-3-2 0 15,1-2 48-15,-1 1 0 0,-1-2 0 0,0 0 0 0,1-1-96 16,-1-3-16-16,0 1 0 0,-1-3 0 0,0 1 0 15,0-2-128-15,0-2 192 0,0 1-64 0,0-2 0 0,-2-2 0 16,2-1 0-16,-1-1 0 0,-1-4 16 0,2 0 0 16,-1-1 0-16,1 0 0 0,0-1 16 0,1-1 0 15,2-2 0-15,0 2 0 0,1 2-32 0,-1-5-128 16,-1-6 192-16,0-5-64 0,-1 1 0 0,-1-2-128 16,1 0 192-16,-1 3-64 0,2-1 32 0,-2 3 0 15,1 8 0-15,2 1 0 0,-2-2-32 0,2-4-128 16,-3-9 192-16,1-1-64 0,0 3-128 0,1-2 0 0,-1 1 0 15,2-2 128-15,1 0-128 0,2 2 0 0,-2 3 0 0,1 3 0 16,1 3 0-16,1 5 128 0,-1 4-128 0,-1-5 0 16,2 1 160-16,0-2-160 0,-1 0 192 0,1 4-192 15,-2 2 176-15,2 1-176 0,-1-1 160 0,1 1-160 16,-2 1 176-16,1 2-176 0,-2 2 192 0,2 1-192 16,-1 4 160-16,0 1-160 15,-1 2 128-15,0 3-128 0,0 2 176 0,-1 1-48 0,1-1-128 0,-1 2 192 16,1 2-48-16,-1 0-16 0,1 1 0 0,-1 1 0 15,-1-1-128-15,0 1 0 0,-1 2 144 0,-1-2-144 16,-1 2 128-16,-1 1-128 0,-1 0 128 0,-1 0-128 0,-2 0 128 0,-1 1-128 16,0-1 128-16,-3 1-128 0,-1 1 144 0,-1-1-144 15,0-1 192-15,-1 0-192 0,0 0 160 0,0 0-160 16,2-1 128-16,-1-1-128 0,3 1 0 0,-1 0 128 16,-5-2-128-16,1 1 0 0,-1 0 128 0,-2-1-128 15,0 0 128-15,-3 0-128 0,0 2 128 0,-1-2-128 16,-2 1 0-16,-1 0 128 0,-4-1-128 0,-4 0 0 15,-3-1 144-15,-3 1-144 0,-2 1 128 0,-4 1-128 0,1 1 128 16,-4 1-128-16,0 1 176 0,-5 2-48 0,-6 2 0 0,-9-1 0 16,-8 2 0-16,-4 1-128 0,2-3 192 0,-3 1-64 15,5-1 32-15,-2 1 0 0,-4-2 0 0,-2 1 0 16,-1-4-32-16,-1 2-128 0,1 0 192 0,-3-1-64 16,-5 1-128-16,-1 0 160 0,-2 0-160 0,1 0 160 15,2 0-32-15,-4-1-128 0,-6 1 192 0,-1 0-64 16,0 1 16-16,-5-1 0 0,6 0 0 0,-8 0 0 15,-6 1-16-15,0-1 0 16,3 0 0-16,2-2 0 0,-1 2 64 0,-3-3 0 0,0 1 0 0,-1-2 0 0,4-2-16 0,-2-1 0 16,-2 1 0-16,1 0 0 0,3-1-176 0,-1 1 0 15,-1 0 0-15,2 1 0 0,5-3-192 0,2 2-112 16,2 1-16-16,-2-1-16 16,1 3-752-16,-1 0-128 0,5 3-48 0,-5 4-22080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5T18:17:18.9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5T18:17:19.573"/>
    </inkml:context>
  </inkml:definitions>
  <inkml:trace contextRef="#ctx0" brushRef="#br0">22648 8662 0,'0'0'0,"0"0"16,0 0 0</inkml:trace>
  <inkml:trace contextRef="#ctx1" brushRef="#br0">19533 1725 13823 0,'0'0'1216'0,"0"0"-960"0,0 0-256 0,0 0 0 0,0 0 832 0,0 2 128 0,0-1 32 0,0 1 0 16,0 0 1744-16,1 4 336 0,-1-6 80 0,0 0 16 15,0 0-992-15,9 41-208 0,-9-41-48 0,0 0 0 16,10 51-656-16,-10-51-144 0,8 42-32 0,-8-42 0 16,6 51-512-16,-6-51-96 0,7 61-32 0,-6-22 0 15,2 5-192-15,-1 4-64 0,-1 7 0 0,0 3 0 16,1 0-48-16,-2-1-16 0,3-5 0 0,0-3 0 16,-1-5-128-16,3 0 0 0,-1-3 144 0,0-4-144 15,-4-37 128-15,10 68-128 0,-10-68 128 0,10 59-128 16,-10-59 0-16,11 61 0 0,-11-61 0 0,11 59 128 15,-11-59-128-15,9 54 0 0,-9-54 0 0,6 48 0 16,-6-48 0-16,4 38 0 0,-4-38 0 0,0 31 128 16,0-31-128-16,-2 25 0 0,2-25 0 0,-2 22 128 15,-1-15-128-15,3-7 0 0,0 0 0 0,-3 14 128 16,3-14-128-16,0 0 0 0,-1 3 0 0,1-5 0 0,0 1-304 0,0-2-16 16,0-1-16-16,0-3 0 15,0-2-1024-15,0-1-208 0,0 0-32 0,1-2-15424 0</inkml:trace>
  <inkml:trace contextRef="#ctx1" brushRef="#br0" timeOffset="637.4">19903 1747 2751 0,'0'0'256'0,"0"-3"-256"0,0 1 0 0,0 1 0 0,0 0 480 0,0-2 48 0,0-2 16 0,0-2 0 0,-1-1 1264 15,1-3 256-15,0 1 48 0,-2 0 16 0,4 0 144 0,-2 1 32 16,1 2 0-16,-1 2 0 0,0 1-192 0,0 1-16 15,0 1-16-15,0 1 0 0,0 2-256 0,2 2-48 16,-2 1-16-16,0 3 0 0,0-7-656 0,0 0-128 16,2 40-16-16,-2-40-16 0,6 40-256 0,-6-40-48 15,7 59-16-15,-3-24 0 0,2 2-240 0,-2 2-32 16,2 7-16-16,0 5 0 0,-1 6-112 0,-1 3-32 16,1-1 0-16,-3-2 0 0,3-2 0 0,-4-4-16 15,1-5 0-15,0-2 0 0,-2-7 16 0,0-1 0 16,-1 1 0-16,0 1 0 0,1-1 0 0,0-2 0 0,0-1 0 0,0-1 0 15,1-1 0-15,0-2 16 0,-1-30 0 0,2 51 0 16,-2-51-32-16,3 46-16 0,-3-46 0 0,2 40 0 16,-2-40-32-16,0 0 0 0,3 42 0 0,-3-42 0 15,0 0-128-15,3 31 192 0,-3-31-192 0,0 0 192 16,0 0-192-16,0 0 0 0,1 29 0 0,-1-26 0 16,0-1 0-16,2-2 0 0,-2 2-224 0,0-4 80 31,0 1-304-31,0-2-64 0,-2 0-16 0,1-2-12720 0,0-1-2560 0</inkml:trace>
  <inkml:trace contextRef="#ctx1" brushRef="#br0" timeOffset="2583.71">24243 1694 11055 0,'0'0'976'0,"0"0"-784"0,0 0-192 0,-2 2 0 0,2-2 800 0,-1 1 112 0,0 2 32 0,-2 3 0 15,0 2 1120-15,-1 5 240 0,-2 2 32 0,3 2 16 16,0 2-368-16,2-1-80 0,2 2-16 0,1 1 0 15,1 0-576-15,-3-21-112 0,9 44-32 0,-9-44 0 16,10 47-272-16,-10-47-64 0,12 56-16 0,-8-22 0 16,-1 7-240-16,0 6-64 0,-2 5 0 0,-4 0 0 15,0 2-176-15,-1-2-32 0,0-2-16 0,-2-4 0 16,2-2-96-16,-2-4-32 0,2-5 0 16,-2-1 0-16,4-3-32 0,-3-1 0 0,1-4 0 0,1 0 0 15,2-1 48-15,-2-2 0 0,0-2 0 0,2-3 0 16,-2 1-176-16,2-2 160 0,-1-2-160 0,-1-2 160 15,2-2-160-15,0-2 0 0,-1-2 144 0,2-3-144 0,-1-1 0 0,-1-2 0 16,1-1 0-16,1-3 0 16,-2-1-576-16,1-3-144 15,0-1-32-15,1-4-17088 0</inkml:trace>
  <inkml:trace contextRef="#ctx1" brushRef="#br0" timeOffset="2964.15">24530 1782 17503 0,'-3'-7'1552'0,"1"4"-1232"0,2 0-320 0,0 2 0 0,0-1 0 0,0 2 0 15,0 0-208-15,2 0 80 0,-1 2 2272 0,-1 1 464 16,2 4 80-1,-1 1 32-15,0 5-112 0,-1-13-32 16,5 32 0-16,-5-32 0 0,5 41-1344 0,-5-41-272 0,6 51-48 0,-3-21-16 16,0 2-320-16,-2 4-64 0,2 3 0 0,-2 1-16 0,1-1-176 0,-2 4-48 15,1-1 0-15,-2 0 0 0,1 1-32 0,-3-4-16 32,1 0 0-32,1-3 0 0,-2-2-32 0,3-4-16 0,-1-5 0 15,-1 2 0-15,1 1-48 0,-1 2-128 0,1 0 192 16,1-3-64-16,-1-3 0 0,1 0-128 0,-2 0 192 0,1-2-64 15,1-1 0-15,-2-1 0 0,2 0 0 0,-1-3 0 16,1-3-128-16,-1 0 0 0,-1-4 144 0,1 0-144 16,1-2 0-16,-2-2 0 0,1 0 0 0,0-2 0 15,1-1 0-15,-2-2-160 0,1-1 16 0,-1-1 0 16,2-2-464-16,-1 0-96 16,1-3 0-16,1-2-18368 0</inkml:trace>
  <inkml:trace contextRef="#ctx1" brushRef="#br0" timeOffset="3593.88">24794 2844 15663 0,'0'0'688'0,"0"-1"144"0,0 1-656 0,1-2-176 0,1 2 0 0,-1-1 0 0,0 0 1472 0,2-2 256 0,1 0 48 0,3-4 16 15,3 0 832-15,0-2 192 0,2 2 16 0,0-1 16 16,0 1-1328-16,0 1-272 0,1 0-48 0,-13 6-16 15,0 0-480-15,0 0-80 0,0 0-32 0,58-4 0 16,-58 4-144-16,0 0-16 0,0 0-16 0,0 0 0 16,0 0-176-16,61 37-48 0,-61-37 0 0,0 0 0 0,0 0-192 15,29 48 0-15,-29-48 128 0,0 0-128 16,9 47 0-16,-11-30 0 0,0 1 0 0,-4 0 0 16,-3 1-176-16,0-1 32 0,-1 2 0 0,0-5 0 15,1-1-112-15,-2 2-32 0,-2 1 0 0,-1-1 0 16,3-4 288-16,0 1-160 0,-2 1 160 0,0 0-128 15,2-2 128-15,0-1 256 0,2 0-64 0,2-2-16 0,0-1 176 0,3-2 32 16,1-2 16-16,0 0 0 16,2 0-128-16,1-1-16 0,2-1-16 0,1-1 0 0,2 0-16 0,0-1 0 15,1 0 0-15,-6 0 0 0,0 0-16 0,0 0 0 16,0 0 0-16,0 0 0 0,58-11 64 0,-58 11 16 16,0 0 0-16,0 0 0 0,0 0 16 0,59-11 0 15,-59 11 0-15,0 0 0 0,0 0-32 0,59-10 0 16,-59 10 0-16,0 0 0 0,0 0-64 0,0 0-16 15,60 0 0-15,-60 0 0 0,0 0-192 0,0 0 128 16,0 0-128-16,0 0 0 0,0 0 0 0,0 0 0 0,58 21 0 0,-58-21 0 16,0 0-192-16,0 0-96 0,0 0-16 0,0 0 0 15,0 0-336-15,0 0-80 16,0 0-16-16,0 0-12592 16,0 0-2528-16</inkml:trace>
  <inkml:trace contextRef="#ctx1" brushRef="#br0" timeOffset="4480.29">20556 2135 12895 0,'0'0'1152'0,"0"0"-928"0,1-1-224 0,-1 1 0 0,0 0 1792 0,0 0 320 0,0 0 64 0,0 0 16 15,2 0 928-15,-2-2 176 0,1 4 32 0,0-2 16 16,-1 1-1296-16,3 2-256 0,0 0-48 0,1 0-16 15,-4-3-832-15,0 0-160 16,0 0-32-16,0 0-16 0,0 0-320 0,53 49-64 0,-53-49-16 0,0 0 0 16,50 59-96-16,-50-59-32 0,44 53 0 0,-44-53 0 15,47 56-32-15,-47-56-128 0,44 51 192 0,-44-51-64 16,0 0-128-16,55 59 160 0,-55-59-160 0,0 0 160 16,53 53-160-16,-53-53 128 0,0 0-128 0,47 41 128 15,-47-41 0-15,0 0-128 0,0 0 192 0,48 43-64 0,-48-43 16 16,0 0 0-16,0 0 0 0,0 0 0 0,0 0-16 0,0 0 0 15,44 41 0-15,-44-41 0 16,0 0 0-16,0 0 0 0,0 0 0 0,0 0 0 16,0 0-128-16,0 0 0 0,0 0 0 0,0 0 128 15,0 0-128-15,0 0-256 0,0 0 64 0,0 0 16 32,0 0-576-32,0 0-112 0,7-14-32 0,-14 7-18368 0</inkml:trace>
  <inkml:trace contextRef="#ctx1" brushRef="#br0" timeOffset="4775.18">20937 1998 19343 0,'-1'-3'1728'0,"1"0"-1392"0,1 2-336 0,1 1 0 16,-1 0 976-16,0 1 128 0,1 1 32 0,1 1 0 15,-1 1 1984-15,3 4 400 0,-2 6 64 0,-1 6 32 16,1 3-1760-16,-3 4-336 0,0 4-80 0,-5 3-16 15,-3 4-784-15,-1-1-176 0,-4-2-16 0,-3 0-16 16,-2-2-80-16,1-4-16 0,0-3 0 0,0-4 0 0,0 1 0 0,-3 0 0 31,3 1 0-31,-1-5 0 0,0 1-48 0,2-4-16 16,2-4 0-16,0 0 0 0,3-1-128 0,-2-1-16 0,0 0-128 0,2 0 192 16,0-2-192-16,1 1 0 0,0-2 0 15,3-3 0-15,1 0 0 0,2-2 0 0,2-1-144 0,1-1 144 16,2-3 0-16,1 0 160 0,4-4 0 0,2-3-21056 15</inkml:trace>
  <inkml:trace contextRef="#ctx1" brushRef="#br0" timeOffset="5315.36">22055 2432 10127 0,'2'0'896'0,"0"0"-704"0,-1 0-192 0,1 0 0 0,-2 0 2096 0,1-2 384 0,0 2 80 0,2-1 0 16,3 0 1024-16,0-1 208 0,1 1 48 0,0 1 0 16,0 0-1536-16,-7 0-320 0,0 0-48 0,0 0-16 15,0 0-1056-15,0 0-224 0,66 10-32 0,-66-10-16 16,0 0-176-16,0 0-32 0,69 12-16 0,-69-12 0 16,0 0-48-16,63 10-16 0,-63-10 0 0,0 0 0 15,63 7-48-15,-63-7 0 0,0 0 0 0,0 0 0 0,72 6-64 16,-72-6-32-16,0 0 0 0,0 0 0 0,0 0-160 0,61-4 160 15,-54 2-160-15,-3 1 160 16,2-1-160-16,-3 1 0 0,-2-2 0 0,-1 2 0 16,0-1-448-16,-3 0-112 0,2 0-16 0,-2-1-19504 15</inkml:trace>
  <inkml:trace contextRef="#ctx1" brushRef="#br0" timeOffset="6028.31">23179 2097 17503 0,'0'-6'768'0,"0"2"176"0,1 3-752 15,-2-2-192-15,1 1 0 0,-1 1 0 0,1 1 2320 0,-2-1 432 0,1-1 96 0,-2 1 16 0,2-1 272 0,-2 2 64 0,1 2 16 0,0 1 0 32,0 4-2048-32,1 1-400 0,-2 5-96 0,1 2-16 15,1 4-336-15,1-1-80 0,0 3-16 0,1 0 0 0,1 2-224 0,-2-23 176 0,8 42-176 0,-8-42 160 16,0 0-160-16,27 54 0 0,-27-54 0 0,0 0 0 31,0 0 128-31,64 43-128 0,-64-43 128 0,0 0-128 0,69 9 144 0,-69-9-144 0,54-5 160 0,-54 5-160 16,49-14 160-16,-49 14-160 0,44-22 160 0,-24 10-160 15,1-1 320-15,-1-3-16 0,-3 0-16 0,-5 1 0 16,-2 3 144-16,-1-2 16 0,-1-3 16 16,-1-3 0-16,0-3 64 0,-4 1 16 0,0 3 0 15,-2 1 0-15,-2 0 16 0,-1 1 0 0,0 2 0 0,-3 4 0 0,1 3-32 0,0 2 0 32,0 3 0-32,-2 3 0 0,2 3-176 0,0 3-32 15,-1 4-16-15,1 2 0 0,1 8-304 0,0 5 0 16,1 5 0-16,2 3 0 0,0 3 0 0,2 4 0 15,1 1 0-15,0-2 0 0,1-5 0 0,1-1 0 16,-1-1 0-16,0 1 0 0,0 2 0 0,1-1 0 0,-5-34-128 0,8 66 128 16,-8-66 0-16,4 58 0 0,-4-58 0 0,3 51 0 15,-3-28 0-15,-3-2 0 0,0-1 0 0,-1-2 0 16,-1-1 0-16,0-1 0 0,0-2 0 0,0-3 0 16,1-1 0-16,3-3 0 0,-2-1 128 0,0-3-128 15,0-1 0-15,0-2 0 0,1-1 0 0,-1-3 0 16,-1-2-384-16,-1-1-64 15,1 0-32-15,-2-2 0 0,-1 0-832 0,-1-3-160 0,-5-2-48 0,-2-1-19904 16</inkml:trace>
  <inkml:trace contextRef="#ctx0" brushRef="#br0" timeOffset="31387.57">23091 10038 0,'0'0'0,"0"0"32,-49 24-32,26-15 0,23-9 0,0 0 15</inkml:trace>
  <inkml:trace contextRef="#ctx1" brushRef="#br0" timeOffset="31373.97">19831 3756 23039 0,'-6'4'2048'0,"1"0"-1648"0,2-1-400 0,0 0 0 0,0 1 160 0,-2 2-160 16,-4 3 192-16,-6 8-192 0,-7 7 1792 0,-3 10 256 15,0 4 64-15,-1 1 0 0,4 3-912 0,2-1-176 0,3 0-48 0,3-4 0 16,4-2-512-16,1-3-96 0,2 1-32 0,3-2 0 16,3-1 32-16,2-2 0 0,-1-28 0 0,10 52 0 15,-10-52 48-15,11 50 16 0,-11-50 0 0,16 45 0 16,-16-45-96-16,0 0-16 0,24 54 0 0,-24-54 0 15,0 0-64-15,25 49-32 0,-25-49 0 0,0 0 0 16,0 0-80-16,0 0-16 0,40 55 0 0,-40-55 0 16,0 0-128-16,0 0 128 0,0 0-128 0,0 0 128 15,0 0-128-15,0 0 0 0,0 0 0 0,62 26 0 16,-54-29-224-16,1 0-128 0,-1-1-32 0,-1-2-17584 16</inkml:trace>
  <inkml:trace contextRef="#ctx1" brushRef="#br0" timeOffset="31850.18">19999 4052 12895 0,'0'-3'1152'0,"0"2"-928"0,2 0-224 0,0-2 0 0,0 1 768 0,-1 1 128 16,2 1 0-16,3-2 16 0,1 2 1648 0,-7 0 336 0,0 0 64 0,0 0 16 16,0 0-576-16,0 0-112 0,69 32-32 0,-69-32 0 0,0 0-976 0,0 0-208 15,41 57-48-15,-41-57 0 0,0 0-416 0,37 64-96 16,-37-64 0-16,28 50-16 0,-28-50-208 0,30 52-32 16,-30-52-16-16,26 48 0 0,-26-48-240 0,0 0 144 15,41 63-144-15,-41-63 128 16,0 0-128-16,36 53 0 0,-36-53 144 0,0 0-144 0,0 0 128 0,35 51-128 15,-35-51 128-15,0 0-128 0,0 0 0 0,0 0 144 0,0 0-144 0,0 0 0 16,0 0 128-16,0 0-128 0,0 0 0 0,0 0 0 16,0 0 0-16,0 0 0 15,0 0 0-15,0 0 0 16,0 0-720-16,0 0-112 0,0 0 0 0,0 0-17040 0</inkml:trace>
  <inkml:trace contextRef="#ctx1" brushRef="#br0" timeOffset="32152.24">20400 3857 19343 0,'-11'-1'848'0,"5"1"192"0,2 1-832 0,0 2-208 0,1 0 0 0,2 1 0 0,-2 2 768 0,0 2 128 15,-4 8 0-15,-4 6 16 0,-3 11 1504 0,-2 1 288 0,-1 5 64 0,-1 1 16 32,-1 2-1200-32,0 1-240 0,-1-2-64 0,1 0 0 15,0 0-752-15,2-2-144 0,0-4-48 0,1-1 0 16,4-4 48-16,0-2 0 0,2-4 0 0,2-1 0 16,1 1 48-16,-2-3 16 0,1-1 0 0,1-5 0 15,1 1-240-15,2-5-32 0,-2-1-16 0,3-1 0 16,1-4-160-16,0-2 160 0,4 1-160 0,-1-2 160 15,2-2-304-15,0-2-64 0,1 1-16 0,3-3-18368 16</inkml:trace>
  <inkml:trace contextRef="#ctx1" brushRef="#br0" timeOffset="32543.83">20601 4460 14735 0,'0'3'640'0,"0"0"160"0,0 1-640 0,0-1-160 0,0 0 0 0,0 0 0 16,0 1 1456-16,0 5 256 0,0 3 48 0,-1 5 16 16,1 4 1200-16,-2 1 240 0,2 3 48 0,-1-2 16 15,-1-4-1312-15,2 0-272 0,-1-2-48 0,0 0-16 16,-1-3-800-16,1-1-144 0,1-4-48 0,-2 3 0 0,2-2-288 0,-1-2-64 16,1 1-16-16,-2-1 0 0,2-2-64 0,-1-2-16 15,1 0 0-15,0 0 0 16,1-1-192-16,-2-1 128 0,1-1-128 0,-1 0 0 15,-1 1-224-15,1-4-144 0</inkml:trace>
  <inkml:trace contextRef="#ctx1" brushRef="#br0" timeOffset="33045.94">21073 4322 14735 0,'1'-1'1312'0,"-1"1"-1056"0,2 0-256 0,-1 0 0 0,0 0 624 0,-1 0 64 0,2 0 16 0,1 1 0 16,1-1 2128-16,2 1 432 0,1 1 96 0,3-1 16 16,-10-1-944-16,0 0-192 0,0 0-48 0,53 2 0 15,-53-2-960-15,0 0-192 0,0 0-32 0,58-3-16 16,-58 3-528-16,0 0-96 0,54-2-32 0,-54 2 0 0,0 0-144 0,53-2-16 16,-38 2-16-16,-3 0 0 0,2-2-160 0,1 2 160 15,-3 2-160-15,1-2 160 16,-2 0-160-16,-1 0 0 0,0 1 0 0,-3-1 0 0,0 1 0 15,-1-1-144-15,0 2 144 0,-4-1-208 16,1-1-640-16,-1 2-128 0,-1 1-32 0,-1-2-16912 0</inkml:trace>
  <inkml:trace contextRef="#ctx1" brushRef="#br0" timeOffset="35044.51">21929 3901 1839 0,'3'-1'160'0,"-2"1"-160"0,1 0 0 0,-2 0 0 0,-2-2 816 0,2 2 128 0,2-1 16 0,-1-1 16 15,0 0 544-15,1-1 96 16,-1 1 32-16,1-1 0 0,-1 2-160 0,-1 0-16 0,0-1-16 0,0 2 0 0,0 0-192 16,0 0-48-16,0 0 0 0,-1 2 0 15,-1-1-64-15,1 0 0 16,-1 2-16-16,1 0 0 0,0 1 48 0,-2 2 16 0,1 1 0 0,-1 0 0 0,2 3-336 0,-2 1-64 15,2 2-16-15,-1 0 0 0,1-1-272 0,1 3-64 16,0-1-16-16,1 1 0 16,-1-15-80-16,0 0-16 0,0 0 0 0,20 53 0 15,-20-53-160-15,0 0-48 0,0 0 0 0,0 0 0 0,52 45-128 0,-52-45 160 16,0 0-160-16,0 0 160 0,60 7-16 0,-43-10 0 16,1 0 0-16,0-2 0 0,1-4 48 0,-2 1 0 0,-3-2 0 0,0 0 0 15,-1-2 160-15,-2 0 32 0,-1-2 16 0,-2 1 0 16,-1 2 112-16,-1-3 32 0,-2-1 0 0,1 0 0 31,-3 1-144-31,0-3-16 0,-2 0-16 0,0-2 0 16,-3 0-112-16,0 0 0 0,0 4-16 0,1-1 0 15,-3 1-48-15,1 2-16 0,1 3 0 0,0 2 0 16,1 3-32-16,0 3 0 0,1 2 0 0,-1 2 0 16,2 7-144-16,0 5 192 0,3 6-192 0,-3-20 192 15,10 52-192-15,-10-52 0 0,17 72 0 0,-17-72 0 16,21 85 0-16,-21-85 0 0,24 92 0 0,-11-44 0 0,0 4 0 0,-1-3 0 15,-12-49-224-15,19 84 80 0,-9-38-128 0,-1-2-32 16,-9-44 0-16,16 78 0 0,-16-78 112 0,10 61 0 16,-10-61 16-16,4 46 0 0,-4-27 176 0,-1-4 0 15,-2-1 0-15,-1-2-128 0,-1-3 128 0,0-1 0 16,1-3 0-16,-2-2 128 0,-1 1 96 0,0-1 32 16,-3-2 0-16,0-1 0 0,0-1 80 0,-1-2 32 15,1 0 0-15,-1-1 0 0,-2 0-32 0,0-2 0 16,0-1 0-16,1-1 0 0,-2-1-336 0,0 1 144 15,-1-3-144-15,3 1 0 16,-2-2-256-16,1 0-176 0,3 0-16 0,1 2-19328 0</inkml:trace>
  <inkml:trace contextRef="#ctx1" brushRef="#br0" timeOffset="35806.44">22610 4555 13823 0,'0'3'1216'0,"0"0"-960"0,0 1-256 0,0-1 0 0,0 0 1296 0,-2 1 224 0,2 3 32 0,-1 6 16 0,0 4 1440 0,1 1 304 15,-2 0 48-15,2-1 16 0,-1-1-1200 16,1-1-256-16,0-2-32 0,0 1-16 16,1-1-848-16,1 0-192 0,-2-3-16 0,1-1-16 0,0 3-448 0,2-4-96 31,-1 1 0-31,-1-4-16 0,0 1-112 0,1-2 0 15,-1 0-128-15,1-1 192 0,-1 0-192 0,3-1 0 16,-1-2-144-16,1-2-12416 0,2-1-2480 0</inkml:trace>
  <inkml:trace contextRef="#ctx1" brushRef="#br0" timeOffset="36236.79">22522 3702 9215 0,'-1'-2'816'0,"1"2"-656"0,1 0-160 0,2 2 0 0,0-1 1488 0,0 2 272 16,1 1 48-16,4 3 16 0,-8-7 592 0,0 0 112 16,53 53 32-16,-53-53 0 0,49 55-144 0,-49-55-32 15,51 66 0-15,-51-66 0 0,49 75-912 0,-49-75-192 16,48 82-48-16,-48-82 0 0,34 75-560 0,-34-75-112 15,29 79-32-15,-29-79 0 0,25 88-256 0,-25-88-48 0,18 81-16 0,-18-81 0 16,13 70-208-16,-13-70 128 0,7 56-128 0,-7-56 0 16,4 45 208-16,-5-26-48 0,1-2-16 0,-3-3 0 15,2-3-144-15,-4-1 160 0,3-3-160 0,-3-1 160 16,0-1-160-16,1-2 0 0,-2 0 0 0,-1-3 0 16,1 0-1072-16,-1-1-144 0</inkml:trace>
  <inkml:trace contextRef="#ctx1" brushRef="#br0" timeOffset="36778.62">22882 3570 15663 0,'10'-7'688'0,"-4"2"144"0,0 0-656 0,-1 1-176 0,-1 1 0 0,1 1 0 0,-1 0 1216 0,6-3 192 0,7-4 64 0,7-1 0 16,3 2 928-16,-2 1 192 0,2 1 32 0,-27 6 16 0,44-1-1280 15,-44 1-256-15,0 0-48 0,0 0-16 16,60 21-480-16,-60-21-112 0,0 0 0 0,0 0-16 0,0 0-128 0,34 63-32 16,-32-43 0-16,-5 0 0 0,-1 0-32 0,-2-2-16 15,0-1 0-15,-1 0 0 0,0 0 96 0,-3 0 32 16,2 0 0-16,2-4 0 15,2-4 64-15,0 1 16 0,0-1 0 0,1 1 0 16,1-3-48-16,2 0 0 0,2-2 0 0,1 1 0 0,1-3-96 0,3 0-32 16,0-2 0-16,1-1 0 0,2 0 16 0,3-1 0 15,4-3 0-15,4-1 0 16,2 0 64-16,1-1 16 0,-3 2 0 0,0-1 0 0,0 1-32 0,2 0-16 16,1-2 0-16,1 2 0 0,4-2-176 0,-1 2-128 0,-28 4 192 0,46-5-192 15,-46 5 0-15,43-2 0 0,-43 2-240 0,0 0 80 31,0 0-672-31,0 0-128 0,0 0-16 0,0 0-18416 16</inkml:trace>
  <inkml:trace contextRef="#ctx1" brushRef="#br0" timeOffset="38175.62">24828 4024 17503 0,'0'7'1552'0,"0"1"-1232"0,-2 0-320 0,2-4 0 0,0 1 960 0,-1 5 144 0,-2 10 32 0,-1 11 0 0,-3 9 1616 0,0 5 320 0,1-3 64 0,-1-1 0 16,3-4-1280-16,-2-2-272 0,2-2-48 0,1-2-16 15,-1-3-976-15,2-2-192 0,1-4-32 0,1-2-16 16,0-20-96-16,1 34-16 0,-1-34 0 0,0 0 0 16,5 38-48-16,-5-38-16 0,0 0 0 0,0 0 0 15,0 0-128-15,0 0 160 0,0 0-160 0,0 0 160 31,0 0-608-31,0 0-128 0,0 0-32 0,0 0-16992 0</inkml:trace>
  <inkml:trace contextRef="#ctx1" brushRef="#br0" timeOffset="38381.42">24548 4275 18431 0,'21'-4'816'0,"-8"1"160"0,2 1-784 0,-1-1-192 0,-1 1 0 0,-3 1 0 0,0 1 1392 0,13-3 224 0,13 0 48 0,11-1 16 16,5 0 1440-16,0 0 272 0,-2-1 64 0,-6 2 16 15,-6 1-1776-15,-4-1-352 0,-34 3-80 0,52 0-16 16,-52 0-768-16,0 0-160 0,49 3-16 0,-40-2-16 16,-1 2-288-16,-3 0 160 15,-3 0-160-15,0-1 128 16,-2 3-560-16,-2-1-112 0</inkml:trace>
  <inkml:trace contextRef="#ctx1" brushRef="#br0" timeOffset="38840.49">26083 3645 30399 0,'-7'-10'2704'0,"3"6"-2160"0,0 1-544 0,0 1 0 15,1 0 336-15,0 2-32 0,-1 0-16 0,-3 2 0 32,-3 2 1088-32,-6 3 224 0,-6 6 32 0,-5 6 16 15,0 3-528-15,0 3-96 0,0 7-32 0,0 4 0 16,2 5-672-16,1 3-144 0,3 1-32 0,4 3 0 0,1 0-144 0,4 1 128 16,2 1-128-16,3-1 128 0,2-4-128 0,3-5 0 15,0-3 0-15,4 1 0 0,0 3 0 0,-2-41 0 16,10 77 0-16,-10-77 0 0,16 64 208 0,-16-64-32 15,0 0-16-15,32 71 0 0,-32-71 16 0,0 0 0 16,0 0 0-16,51 62 0 0,-51-62-48 0,0 0 0 16,0 0 0-16,0 0 0 0,62 37-128 0,-62-37 128 15,0 0-128-15,0 0 128 0,0 0-368 0,0 0-80 16,0 0 0-16,0 0-18752 0</inkml:trace>
  <inkml:trace contextRef="#ctx1" brushRef="#br0" timeOffset="39334.58">26164 3959 23039 0,'0'1'2048'0,"1"1"-1648"0,-1-1-400 0,2 1 0 0,-1 0 2080 0,1 3 336 0,2 0 64 0,-4-5 16 0,0 0-144 0,0 0-32 0,52 70 0 0,-52-70 0 16,0 0-1440-16,64 69-304 0,-64-69-48 0,48 46-16 16,-48-46-192-16,0 0-64 0,68 67 0 0,-68-67 0 15,0 0-96-15,63 65-32 16,-63-65 0-16,0 0 0 0,59 62 0 0,-59-62-128 15,0 0 192-15,41 52-64 0,-41-52-128 0,0 0 128 0,0 0-128 0,30 52 128 16,-26-42-128-16,1-1 0 0,-4-4 0 0,2 0 0 16,-3-1 0-16,1-1 0 0,-1-3-144 0,0 0 144 15,0-2-688-15,-1 1-16 0,-1-3-16 0,0-1-18096 16</inkml:trace>
  <inkml:trace contextRef="#ctx1" brushRef="#br0" timeOffset="39576.96">26469 3869 23039 0,'2'0'2048'0,"-2"1"-1648"16,1 2-400-16,-1 0 0 0,0 1 1632 0,0 1 240 0,0 7 48 0,-1 5 16 16,-2 10 848-16,-2 6 160 15,0 4 48-15,-4 1 0 0,-1 2-1760 0,-1-2-336 0,-2 2-80 0,-1-1-16 16,-1-1-384-16,-2-1-80 15,1 0-16-15,1-6 0 0,5-6-128 0,-3-1-48 0,2 2 0 0,-2-4 0 16,3-2-144-16,-1-2 0 16,2-2 144-16,1-3-144 0,1-2-192 0,0-1-96 15,3-2-32-15,2-1-12960 16,2-4-2592-16</inkml:trace>
  <inkml:trace contextRef="#ctx1" brushRef="#br0" timeOffset="41196.48">26818 4469 5519 0,'1'0'496'0,"-1"0"-496"0,0 0 0 0,0-1 0 0,0 1 1312 0,0-2 160 0,0 1 48 0,2-1 0 15,-1-1 1664-15,2 1 336 0,1-3 64 0,1 1 0 0,0-1-736 0,1-1-160 16,2 0-16-16,-1 1-16 0,2-1-1152 0,1 0-224 16,-2 2-64-16,2-2 0 15,1 2-448-15,-1 0-80 0,0 1-32 0,0 2 0 0,-1 1-336 0,-2 2-80 16,0 3-16-16,-2 2 0 0,-5-7-224 0,0 0 0 0,0 0 0 0,9 55 0 16,-13-34 0-16,-2 2-128 0,-3 1-16 0,-2 1 0 31,-2 1-192-31,1 0-48 0,-2 0 0 0,-1-4 0 15,4-2-320-15,0-1-64 0,1-1 0 0,0-1-16 0,0-2 336 0,2-2 80 16,1-2 16-16,0-2 0 0,1 1 352 0,0-3 0 0,3 0 0 0,1-3 0 16,0-1 304-16,2 0 128 0,2-2 16 0,0 1 16 15,3-2 176-15,-1-2 16 0,2 1 16 16,-1-2 0-16,2 2-112 0,0-2-32 16,2-1 0-16,-2-1 0 0,3 1-208 0,0 0-64 0,1 0 0 0,2-2 0 15,-1 2-16-15,1-2-16 0,0 0 0 0,1 1 0 16,-1 1-32-16,1-2-16 0,-1 0 0 0,-2 1 0 15,-1 0-176-15,0 1 0 0,-2 0 0 16,2 1-176-16,0 0-560 0,-2-1-112 0</inkml:trace>
  <inkml:trace contextRef="#ctx1" brushRef="#br0" timeOffset="41434.73">27489 4299 27647 0,'4'-4'1216'0,"0"1"256"0,1 2-1168 0,-1 0-304 0,-1-1 0 0,0 2 0 0,-1 2 1856 0,4-2 320 0,4 0 64 0,3 1 16 0,-13-1-464 0,0 0-80 16,53 11-32-16,-53-11 0 0,0 0-1232 0,55 16-240 15,-55-16-48-15,0 0-16 0,0 0-144 0,60 14 0 16,-49-11 0-16,0 0 0 16,-1-1-704-16,-1 1-80 0</inkml:trace>
  <inkml:trace contextRef="#ctx1" brushRef="#br0" timeOffset="41981.62">28212 3931 18431 0,'-15'-19'816'0,"11"12"160"0,1 2-784 0,-2 0-192 0,4 3 0 0,0 2 0 16,1 0 1312-16,-2 0 224 0,2 2 32 0,-4 3 16 15,3 3 1120-15,-4 5 240 0,1 0 32 0,-2 3 16 16,2 3-1712-16,0 1-352 0,0-1-64 0,1 3-16 0,1-3-400 0,2-19-96 16,0 0-16-16,0 0 0 15,23 67-128-15,-23-67-16 0,0 0-16 0,0 0 0 16,0 0 48-16,65 37 16 0,-49-37 0 0,-1-5 0 16,-1 0 16-16,0-4 0 0,1-1 0 0,-3-2 0 0,0-3 80 0,-1 1 32 15,-1-3 0-15,-2 0 0 0,1-2 64 0,-2-1 16 16,0 3 0-16,-3-2 0 15,0 0-32-15,1 0 0 0,-4 1 0 0,-1 2 0 0,0 1-16 0,0 4 0 16,0 4 0-16,-1-1 0 16,-1 3-32-16,2 2-16 0,-1 2 0 0,-1 1 0 0,1 4-160 0,-1 4-16 0,1 5-16 0,1-13 0 15,0 44-160-15,0-44 0 16,4 65 0-16,-4-65 0 0,9 87-144 0,-4-37 144 0,1 4 0 0,1 1 0 16,0 0-160-16,2-2 160 0,-1 0-128 0,1-5 128 15,-9-48 0-15,19 84-128 0,-19-84 128 0,16 70 0 16,-16-70 0-16,0 0 0 0,18 68 0 0,-18-68 0 15,0 0 0-15,0 0 0 0,6 50 0 0,-7-41 0 16,-1-2 0-16,-2-1 0 0,0-4 0 0,-3 1 0 16,1 0 160-16,-3-3-32 15,1 0-128-15,0-3 192 0,-2 0-64 0,0-1-128 16,-2-2 176-16,3-2-176 0,-1 0-448 0,1-4-208 0,1 0-48 0,1-3-13568 16,2-2-2704-1</inkml:trace>
  <inkml:trace contextRef="#ctx1" brushRef="#br0" timeOffset="42583.36">28533 3592 11967 0,'1'0'1072'0,"1"-2"-864"0,-1 2-208 0,-1 0 0 0,2 0 768 0,-1 0 96 0,0 0 32 0,2 2 0 15,3-1 1360-15,0 0 288 0,-1 2 48 0,-1 2 16 16,2-1-560-16,0 0-128 0,-1 0 0 0,1-1-16 15,1 1-560-15,-1-1-96 0,-1 1-32 0,2 1 0 16,1-1-208-16,0 0-48 0,0 2-16 0,-8-6 0 16,0 0-368-16,0 0-64 0,0 0 0 0,53 49-16 15,-53-49-192-15,0 0-48 0,39 64 0 0,-39-64 0 16,29 55 0-16,-29-55-16 0,31 68 0 0,-31-68 0 16,29 84-80-16,-29-84-16 0,23 89 0 0,-23-89 0 0,14 87-144 0,-14-87 0 15,9 76 0-15,-9-76 0 0,1 62 0 0,-1-62 0 16,-4 54 0-16,1-30 0 0,-3-2 0 0,1-2 128 15,-2-1-128-15,-1-3 0 16,0-1 128-16,-1-3-128 0,4-2 128 0,-2-3-128 0,4 0 0 16,-1-2 0-16,1-4 128 0,3 0-128 15,1-2-304-15,2-3-80 0,3-1-32 0,2 0-18624 16</inkml:trace>
  <inkml:trace contextRef="#ctx1" brushRef="#br0" timeOffset="43326.8">28550 4607 21183 0,'0'2'1888'0,"0"-2"-1504"0,0 0-384 0,1 0 0 0,-1 0 960 0,2 0 112 15,-1 0 16-15,2 1 16 0,0-1 1280 0,1 0 256 0,2 0 48 0,-2 0 16 16,2-1-976-16,-1 1-208 0,2 0-48 0,-1-2 0 15,1 2-800-15,0 0-160 0,0-1-48 0,0 1 0 16,-7 0-192-16,0 0-32 0,0 0-16 0,0 0 0 16,0 0-96-16,0 0 0 0,57 18-128 0,-57-18 192 15,0 0-192-15,0 0 144 0,0 0-144 0,0 0 128 16,36 53-128-16,-36-53 0 0,0 0 0 0,0 0 0 16,0 0 0-16,26 55 0 0,-23-47 0 0,0 1 0 15,-3-9 0-15,0 0 0 0,0 0 0 0,0 0 0 16,0 0 0-16,0 0 160 0,7 45-160 0,-10-41 160 0,1 0 32 15,0-1 0-15,0 1 0 0,1-2 0 16,-1 1-192-16,2-1 192 0,0 0-192 0,0 1 192 0,3-2-192 0,1-1 0 16,3 0-160-16,3 0 160 15,2 0-496-15,2-1 0 0,-14 1 0 0,0 0-12352 16,53-6-2464-16</inkml:trace>
  <inkml:trace contextRef="#ctx1" brushRef="#br0" timeOffset="44453.85">28862 3388 17503 0,'7'-3'1552'0,"-1"1"-1232"0,-2-1-320 0,-3 1 0 0,1 1 1728 0,2-2 304 0,5-1 48 16,3-5 16-16,5 1 496 0,3-1 96 0,0 4 32 0,-2 1 0 15,-1 2-1280-15,-1 2-256 0,-16 0-48 0,0 0-16 16,0 0-560-16,0 0-112 0,0 0-32 0,52 40 0 16,-49-32-160-16,-2 2-16 0,-1-1-16 0,-3-1 0 15,1 0 0-15,-3 0 0 0,2 0 0 0,-1-1 0 16,1-1 32-16,1-1 0 0,0 1 0 0,2-2 0 16,3 2 16-16,1-2 16 0,3-1 0 0,-7-3 0 15,0 0-64-15,0 0-16 0,53 13 0 0,-38-12 0 16,-15-1 16-16,37 2 0 0,-16-2 0 0,0-2 0 15,2 1-32-15,-1-2-16 0,0 0 0 0,-4 0 0 0,2-1-176 16,-3 0 0-16,0-1 144 0,-3 1-144 0,0 0-192 0,-4 0-128 16,-3 1 0-16,-3 0-16 15,-1 2-560-15,-6-1-96 0</inkml:trace>
  <inkml:trace contextRef="#ctx1" brushRef="#br0" timeOffset="53990.59">22533 3958 3679 0,'2'-3'320'0,"-1"0"-320"0,1 1 0 0,-2 1 0 0,1 0 832 0,-1-2 80 0,2-1 32 15,0-3 0-15,1-2 672 0,0-2 144 16,0 1 32-16,-2-1 0 0,1 1-32 0,-4 0 0 0,2-2 0 0,-3 3 0 16,2 0 16-16,-2 1 0 0,-1-2 0 0,0-2 0 15,-1 1-144-15,0 0-32 0,-2-2 0 0,0 0 0 16,0 1-448-16,0-1-112 0,0 0-16 0,-1 1 0 15,-1-1-336-15,0-1-80 0,-1 0-16 0,-1-1 0 16,0 3-208-16,-1-1-32 0,0-1-16 0,-3 0 0 16,0 1-160-16,-2-1-48 0,-3 0 0 0,0 2 0 15,1 4 32-15,-4 0 0 16,-2 0 0-16,-1 3 0 0,-2 2 16 0,0 0 0 0,-2 3 0 0,0 2 0 0,3 2-176 16,1 1 160-16,0 1-160 0,2 4 160 0,2 1-160 15,-1 2 0-15,2 3 0 0,1 1 0 0,3-2 0 16,0 5 0-16,3 4 0 0,0 1 0 15,3 1 0-15,-1 5 0 0,0 4 0 16,-1 6 0-16,2 6 0 0,-1 2 0 0,1 5 0 0,1-2 0 0,2-4-128 0,-1-4 128 16,3-3 0-16,1 0 0 15,1-2 0-15,1 4 0 0,1-1-144 0,2-1 144 0,0-4 0 0,2 0 0 16,-1 1 0-16,-1-38 0 16,9 73 0-16,-9-73 0 0,8 69 0 0,-8-69 0 15,13 65 0-15,-13-65 0 0,15 57 0 0,-15-57 0 0,17 56 0 0,-17-56 0 16,17 56 0-16,-17-56 0 0,0 0 0 0,26 67 0 15,-26-67 0-15,0 0 0 0,35 65 0 0,-35-65 0 0,0 0 0 0,48 55 0 16,-48-55 0-16,0 0 0 0,0 0 0 0,71 43 0 16,-71-43 0-1,0 0 0-15,60 14 0 0,-60-14 0 16,47 1 128-16,-47-1-128 0,47-1 176 0,-23-2-176 0,0-1 176 0,-3-3-176 16,-3 3 160-16,1-3-160 0,2-2 176 0,0 1-176 0,2-4 192 15,-1-2-192-15,-1-1 224 0,1-1-64 0,-3 1-16 0,1-2 0 16,0-2 48-16,-2-2 16 15,-1-2 0-15,-1 1 0 0,-1-4 96 0,-2 0 16 16,-2-1 0-16,-1-3 0 0,-1 0 64 0,-2-2 32 16,0-1 0-16,-3-2 0 0,-1 1 16 0,-2-1 0 0,1 2 0 0,-2 2 0 0,1 0-64 0,1-1-16 15,-2-2 0 1,1-2 0-16,0 4-176 0,1-1-48 0,-4 1 0 16,2 1 0-16,0 1-128 0,-1 2 0 0,0 0 0 15,-4-1 128-15,1 1-128 0,-2 1 0 0,-1 1 144 0,0-1-144 16,2 1 0-16,-2 4 144 0,-1-1-144 0,1 0 0 15,0 2 160-15,-1 0-160 0,1 3 128 0,0-1-128 16,-2 0 0-16,1-1 128 0,-2 0-128 0,1 0 0 16,0 0 0-16,-1 4 0 0,1 1 128 0,2 1-128 15,0 3 0-15,1 2 0 0,2 2 0 0,1 2-176 32,1 2-352-32,-1 2-80 0,1 1-16 0,1 2 0 15,1 3-528-15,0 2-96 0,1 3-32 0,-1 2-11968 0,2 2-2416 0</inkml:trace>
  <inkml:trace contextRef="#ctx0" brushRef="#br0" timeOffset="57697.76">25937 10576 0,'0'0'0,"0"0"0,0 0 0,0 0 31,0 0-31,0 0 0,0 0 15,0 0 1,0 0-16,0 0 0</inkml:trace>
  <inkml:trace contextRef="#ctx1" brushRef="#br0" timeOffset="57673.87">23762 3524 10127 0,'-8'-23'896'0,"2"11"-704"0,2-1-192 0,0 3 0 0,1 3 1904 16,-1 1 336-16,1 1 80 0,-5-7 16 0,-5-8 384 0,-6-4 80 0,-2 2 16 0,0-1 0 0,0 2-752 0,-3 0-144 0,-2 2-16 0,0 3-16 16,-4 0-1184-16,-4 3-256 0,-6 2-32 0,-3 2-16 15,0 2-256-15,2 2-144 0,0 2 160 0,-4 2-160 16,-7 2 128-16,-5 0-128 0,-3 4 0 0,0 2 144 15,5 3 96-15,3 4 16 0,1 3 0 0,6 4 0 16,5 4-256-16,4 4 144 0,2 3-144 0,1 5 128 16,2 7-128-16,4 1 0 0,3 4 0 0,6 2-176 15,2 0 176-15,5-4-128 0,4-8 128 0,1 5-128 16,5 1 128-16,1 0-160 0,4-1 160 0,-4-44-160 0,16 81 0 0,-16-81 0 16,31 69 0-16,-31-69 0 0,0 0-96 0,66 76 0 15,-66-76-16-15,0 0 0 0,81 51-16 0,-81-51 0 16,62 27 0-16,-62-27 0 0,70 21 288 0,-70-21 0 15,77 18 0-15,-77-18 0 0,80 12 0 0,-37-9 144 16,2-3 16-16,-1-3 0 0,1-4 224 16,-3-2 32-16,1-2 16 0,-2-3 0 0,0-2 112 0,-2-1 32 15,-1 0 0-15,-2-2 0 0,-3-1-64 0,-1-1 0 16,-6-1 0-16,0 0 0 0,1-1-112 0,-5 1-16 0,-1 0-16 0,-2 1 0 16,-4 1-16-16,-2 1 0 0,-3 2 0 15,-2 0 0-15,0 0-16 0,-3 1 0 0,1-1 0 16,-3 2 0-16,-2 2-208 0,-1-1-128 0,-1 3 128 0,-1 1-128 31,-1 0-320-31,-1 3-128 0,-1-2-16 0,-3 4-16 16,0 2-688-16,-3 3-144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03T18:48:53.8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03T18:48:55.509"/>
    </inkml:context>
  </inkml:definitions>
  <inkml:trace contextRef="#ctx0" brushRef="#br0">6898 8088 0,'0'0'0</inkml:trace>
  <inkml:trace contextRef="#ctx1" brushRef="#br0">2141 1724 9215 0,'-3'-6'816'0,"0"1"-656"15,2 2-160-15,-1 1 0 0,2 1 512 0,0-2 80 16,-1-2 16-16,-2-1 0 0,0-3 416 0,0 0 64 15,2-1 32-15,-2 1 0 0,3 2 80 0,-1 3 16 16,2 0 0-16,0 2 0 0,2 4-320 0,1-1-48 16,1 3-16-16,-5-4 0 0,0 0 128 0,0 0 0 15,0 0 16-15,38 65 0 0,-38-65-272 0,17 45-48 16,-17-45-16-16,15 53 0 0,-15-53-112 0,12 55-16 0,-8-23-16 16,0 2 0-16,0 2-96 0,-1-3-16 0,-1 0 0 0,0 2 0 15,0 6-64-15,1 4-32 0,-2 2 0 0,0 0 0 16,-1-2 0-16,2-3 0 0,-2-1 0 0,0-3 0 15,0-1 0-15,0 0 0 0,0 2 0 0,0 1 0 16,0 1-96-16,0 1 0 0,-2 6-16 0,2 2 0 16,0 2-176-16,-1-2 160 0,0-1-160 0,2-4 160 0,-2-5-160 0,-1-6 160 15,1-3-160-15,-1 0 160 16,1 3 32-16,-2-2 16 0,2-2 0 0,-2 0 0 0,2-4 176 0,-1-2 48 16,2-2 0-16,-1-3 0 0,1 3-176 0,0-1-48 15,1-1 0-15,1-2 0 0,-1 0-208 0,-1-18 0 16,0 0 128-16,10 41-128 0,-10-41 0 0,0 0 0 15,0 0 0-15,14 43 0 0,-14-43 0 0,0 0 0 16,0 0 0-16,0 0 0 0,20 45 0 0,-20-45 0 16,0 0 0-16,0 0 0 0,0 0 0 0,17 44 0 0,-17-44 0 0,0 0 0 15,0 0 0-15,0 0 0 0,0 0 0 0,17 45 0 16,-17-45 0-16,0 0 0 16,0 0 0-16,0 0 0 0,0 0 0 0,0 0 0 0,0 0 0 0,46 42 0 15,-46-42 0-15,0 0 128 0,0 0-128 0,0 0 0 16,0 0 0-16,65 13 0 0,-65-13 0 0,0 0 0 15,0 0 0-15,64 3 0 0,-64-3 0 0,0 0 0 16,0 0 0-16,70 1 0 0,-70-1 0 0,0 0 0 16,80 2-144-16,-80-2 144 0,66 1 0 0,-66-1-144 15,76 1 0-15,-76-1 0 0,85 2 0 0,-85-2 0 0,82 1-16 16,-82-1 0-16,87-3 0 0,-87 3 0 0,95-4 160 0,-95 4-128 16,110 0 128-16,-46 0-128 0,4 3 128 0,1-2 0 15,0 2 0-15,0-1 0 16,1-2 0-16,2 0 0 0,2 0 0 0,0-2 0 0,-5 4 0 0,6-2 0 31,3 0 0-31,4-2 0 0,1-1 0 0,0 2 0 16,4 0 0-16,-3-1 128 0,-5 4-128 0,3-2 0 15,3-2 128-15,1 2-128 0,0 0 128 0,2 2-128 16,0 2 128-16,-2 0-128 0,-3 0 0 0,0-1 0 0,-1 0 0 0,3 0 128 16,3 0-128-16,-4 1 0 0,1 0 0 0,-3-1 0 15,-1-2 0-15,-6-2 0 0,-8 1 0 0,10-2 0 16,5 2 0-16,2 0 0 0,-3 0 0 0,-3-1 0 15,-4-2 0-15,1 2 0 0,-1-1 0 0,-2 4 0 16,-7-1 0-16,0 2 0 0,3 0 0 0,-2 0 0 16,-2-3 0-16,-4 1 0 0,-60-1 0 0,110 4 0 15,-110-4 0-15,111 5 0 0,-111-5 0 0,108 7 0 16,-108-7 0-16,95 4 0 0,-95-4 0 0,79 3 0 16,-79-3 0-16,76 3 0 0,-76-3 0 0,67 2 128 15,-67-2 16-15,75 6 16 0,-75-6 0 0,77 9 0 0,-77-9-160 0,70 8 192 16,-70-8-192-16,67 6 192 0,-67-6-192 0,0 0 0 15,87 5 0-15,-87-5 0 0,0 0 0 0,75 3 0 16,-75-3 0-16,59 2 0 0,-59-2 0 0,59 1 0 16,-59-1 0-16,62 1 0 0,-62-1 0 0,57 3 0 15,-57-3 0-15,63 4 0 0,-63-4 0 0,60 7 0 16,-60-7 0-16,0 0 0 0,84 12 0 0,-84-12 0 16,0 0 0-16,85 11 128 0,-85-11-128 0,58 6 128 0,-58-6-128 0,0 0 128 15,82 5-128-15,-82-5 0 0,57 2 0 0,-57-2 128 16,55 0-128-16,-55 0 192 0,55-2-192 0,-55 2 192 15,55-2-48-15,-55 2 0 16,0 0 0-16,73-5 0 0,-73 5-144 0,0 0 192 0,61-4-192 0,-61 4 192 16,0 0-192-16,51-6 0 0,-51 6 144 0,0 0-144 15,51-4 0-15,-51 4 0 0,0 0 0 0,0 0 0 16,58-7 0-16,-58 7 0 0,0 0 0 0,0 0 0 16,0 0 0-16,0 0 144 0,49-10-144 0,-45 9 0 15,1-2 272-15,-1-1-48 0,-1 1-16 0,0-3 0 16,-2 2 32-16,0-3 0 0,1 1 0 0,-2-2 0 0,0 1-48 0,-2-2-16 15,1-1 0-15,0 1 0 0,-1 0-176 0,1-1 160 16,-2 2-160-16,1-4 160 0,0 1-160 0,0-2 0 16,-1 1 144-16,2-4-144 0,1-1 128 0,0-1-128 15,0-3 160-15,1-1-160 0,2-3 224 0,1-2-48 16,1 0-16-16,-1 2 0 0,0-2-160 0,-1-4 128 16,1-4-128-16,-1-8 128 0,3-2-128 0,-2-2 160 15,2 1-160-15,-2-1 160 0,-1 1-160 0,-2-1 192 0,-1 2-192 16,0 4 192-16,0 5-16 0,-1 3 0 0,-1-1 0 0,-1 1 0 15,2 5 48-15,-2-5 16 0,0-3 0 0,2-2 0 16,0 1-112-16,-1 1-128 0,1 0 176 0,1 0-176 16,0 0 128-16,-2 2-128 0,2 0 0 0,-1 1 0 15,-2 2 0-15,2 3 0 16,-2 3 0-16,0-1 0 0,2 2 0 0,-2-3 0 0,1 2 0 0,2 1 0 16,-1 1 0-16,1-2 0 0,0-2 0 0,1-1 0 15,-1 2 0-15,0 2 0 0,0 3 0 0,0 3 0 0,-1 2 0 0,0 3 0 16,-2 1 128-16,0 2-128 0,0 1 0 0,-1 1 0 15,-2 2 128-15,1 1-128 0,-3 0 0 0,0 1 128 16,-1 0-128-16,0 1 0 16,-3 2 144-16,0-2-144 0,-3 1 0 0,0 1 144 0,-1 0-144 0,-3-1 0 15,-1 1 144-15,-3-1-144 0,1 0 128 0,-5 0-128 16,-1-1 128-16,-2 0-128 0,0 1 128 0,-5-1-128 16,-6 0 128-16,-6 2-128 0,-1-1 0 0,-7 1 144 15,-6 2-144-15,-5 1 0 0,-3-2 160 0,-5 0-160 16,-2 0 128-16,-4 0-128 0,-8-2 128 0,-5 4-128 0,-9 0 0 15,-4 1 128 1,3 0-128-16,-10 0 160 0,-11 3-160 0,-6 1 160 16,-3 3-160-16,-8-2 192 0,-6 3-192 0,-4 1 192 15,-1 0-192-15,-4 1 192 0,-5 1-192 0,0-1 192 16,1-2-48-16,-11 2 0 0,-11 2 0 0,-5 0 0 16,6-4 48-16,-4 2 0 0,-5-1 0 0,-4 2 0 15,13-1-16-15,-9 1 0 0,-8-1 0 0,3-3 0 16,6 0-48-16,1-3-128 0,0-3 192 0,6-1-64 15,11-5-128-15,0 0-256 0,1-5 64 0,2-3 16 16,-1 0-624-16,1-3-128 0,4-1-32 0,-3 3-21248 16</inkml:trace>
  <inkml:trace contextRef="#ctx0" brushRef="#br0" timeOffset="17768.16">20314 13639 0,'0'0'0,"0"0"0,0 0 15,-66-46 1,47 33-16,10-3 16,9-9-1,-3 11-15,1 0 16,2 14 0,0 0-16</inkml:trace>
  <inkml:trace contextRef="#ctx1" brushRef="#br0" timeOffset="17250.39">16448 7919 11967 0,'0'0'1072'0,"0"0"-864"0,0-2-208 0,0 2 0 0,0 0 1008 0,-2 0 144 0,1-2 48 0,0 2 0 16,-2-2 1520-16,-1 4 304 0,-2-1 64 0,2 2 16 16,1 0-928-16,-1 2-176 0,1 1-32 0,0 1-16 15,2 2-912-15,-1 0-176 0,4 4-32 0,-2 0-16 16,1 0-368-16,-1-13-64 0,0 0 0 0,10 42-16 16,-10-42-144-16,0 0-32 15,11 47 0-15,-11-47 0 0,6 31-192 0,-6-31 176 0,3 36-176 0,-3-36 160 31,2 44-160-31,-2-21 0 0,0 2 144 0,0-2-144 0,0-6 0 0,0 3 144 16,-1 1-144-16,0 3 0 0,1-2 128 0,-2 0-128 16,2-3 0-16,-1-2 0 0,-1-1 192 0,2-1-192 15,0 0 192-15,0-4-192 0,0-1 192 0,-1-2-64 16,0 1 0-16,-1-4-128 0,2 0 192 0,-1-3-192 16,1 1 192-16,0-1-192 0,0-2 192 0,0-2-64 15,1 1 0-15,1-3-128 0,-2-1 208 0,1 0-64 16,0-1-16-16,2 0 0 0,0 2-128 0,0-2 192 0,0 2-192 0,-1 0 192 15,1 0-192-15,2 0 0 0,-5 4 144 0,0 0-144 16,0 0 0-16,0 0 0 0,0 0 0 0,0 0 128 16,42-15-128-16,-42 15 0 0,0 0 0 0,0 0 0 15,0 0 0-15,59 6 0 0,-59-6 0 0,0 0 0 16,0 0 0-16,0 0-160 0,57 11 160 0,-57-11 0 16,0 0-160-16,0 0 160 0,62 22-128 0,-62-22 128 15,0 0 0-15,0 0-160 0,59 18 160 0,-59-18 0 16,0 0 0-16,0 0-128 0,61 8 128 0,-61-8 0 15,0 0 0-15,0 0 0 0,66 0 0 0,-66 0 0 16,0 0 0-16,0 0-128 0,61-5 128 0,-61 5 0 0,0 0 0 0,0 0 0 16,52-10 0-16,-52 10 0 0,0 0 0 0,0 0 0 15,47-16 0-15,-47 16 0 0,0 0 0 0,0 0 0 16,41-15 0-16,-41 15 0 0,0 0 128 0,0 0-128 16,0 0 0-16,34-19 144 0,-34 19-144 0,0 0 128 15,11-14-128-15,-8 9 128 0,0-1 16 0,-2-1 0 16,1 1 0-16,-1-1 0 0,-1 0 48 0,0 0 16 15,0 1 0-15,0-1 0 0,-1-1-16 0,-1-1 0 0,1 0 0 0,-2-3 0 16,2 4 16-16,-2-2 0 0,0 0 0 0,-1-3 0 16,-1 1 0-16,1-1 0 0,0-3 0 0,0 2 0 15,0-1 32-15,-2-1 0 0,2-1 0 0,-2 0 0 16,0 0-32-16,1 0 0 0,-1 0 0 0,0 0 0 16,-1 2 16-16,0 1 0 0,0 1 0 0,0 0 0 15,1 2 32-15,1 0 16 0,-2-1 0 0,0 2 0 16,0 2-48-16,0-1-16 0,1 1 0 0,0 0 0 15,1 0-16-15,-1-1-16 0,-1 0 0 0,1 1 0 16,-1-1 16-16,-1 1 16 0,1-1 0 0,-2 1 0 0,1 1 32 0,-1-2 0 16,-1-1 0-16,-1 0 0 0,0 2-48 0,-2-1 0 15,0 1 0-15,1 0 0 0,-1-1-32 0,-1 1-16 16,-2-2 0-16,-1-2 0 0,0 2-144 0,-2 1 160 16,-3-3-160-16,0 2 160 0,1 2-160 0,-1 1 0 15,3 1 0-15,-1 5 0 0,1 1 0 0,1 1-176 16,0 3 48-16,-1 4 0 15,2 1-576-15,-1 6-128 0,1 1 0 0,0 3-16 16,3 3-624-16,0 5-112 0</inkml:trace>
  <inkml:trace contextRef="#ctx1" brushRef="#br0" timeOffset="19155.1">17065 7812 23039 0,'0'0'2048'0,"-1"0"-1648"0,1 0-400 0,0 0 0 15,1 0 0-15,-1-2 0 0,2 1 128 0,-1-1-128 16,2-2 2224-16,2 0 400 16,3-3 96-16,0 0 16 0,-8 7-848 0,20-14-160 0,-8 4-48 0,5-3 0 15,-17 13-816-15,40-28-160 0,-17 12-48 0,1-1 0 16,1 0-272-16,2-1-48 0,3 0-16 0,-1-4 0 16,-1 1-64-16,4-1 0 0,3-1-16 0,0-2 0 0,2 0-48 0,1 0 0 15,0 0 0-15,2-2 0 0,4 0 0 16,1-6-16-16,6 0 0 0,2-4 0 15,4-1 48-15,-4 0 16 0,1 1 0 0,-4 0 0 0,-4 3 32 0,1-1 16 16,-1 1 0-16,0 1 0 0,-4 5-112 0,-1 1-32 16,-3 3 0-16,-3 2 0 0,-2 1-144 0,-2-1 192 15,-3 4-192-15,-2 0 192 0,-1 2-64 0,-4 2-128 0,-21 14 192 0,36-20-64 16,-22 12 0-16,0 1-128 0,-14 7 192 0,0 0-64 31,39-13-128-31,-29 10 192 0,0 0-192 0,-3 2 192 16,-1-1-192-16,0 2 160 0,-2-1-160 0,-1 1 160 15,-2 0-160-15,0 0 0 0,1 0 0 0,-2-1 128 16,0-1-128-16,-2 1 0 0,1-1 0 0,-2 1 0 31,0-2-512-31,-1 0 0 0,0 2 16 0,-3-2 0 16,-2 2-592-16,1-1-112 0,-5 2-16 0,0 3-18480 0</inkml:trace>
  <inkml:trace contextRef="#ctx1" brushRef="#br0" timeOffset="19680">17236 7432 8287 0,'4'-5'736'0,"-2"2"-592"0,1 2-144 0,-1 0 0 0,1 1 1680 0,-1 0 304 0,-1 0 64 0,-1 0 16 15,0 0 720-15,0 0 144 0,0 0 16 0,0 0 16 16,0 0-336-16,17 45-80 0,-21-34-16 0,-3 3 0 15,-2 0-1136-15,-2 3-240 0,-2 0-32 0,0 2-16 16,-1-1-528-16,-1 2-128 0,-2 2 0 0,-4 4-16 16,-2 2-208-16,-1 0-32 0,0 1-16 0,1-1 0 0,1-1-176 15,-1 0 0-15,2-2 0 0,0-1 128 0,2-1-128 0,3-5 128 16,3-1-128-16,2-3 128 0,2-1 32 0,2-3 0 16,4-2 0-16,2-2 0 0,2-2 64 0,3-3 16 15,2 1 0-15,-6-2 0 16,0 0 16-16,0 0 16 0,0 0 0 0,64-11 0 0,-64 11 64 0,43-15 16 0,-43 15 0 0,48-19 0 15,-48 19 16-15,56-22 0 0,-56 22 0 0,57-22 0 16,-27 9-48-16,1 0-16 0,-31 13 0 0,58-24 0 16,-58 24-144-16,50-19-32 0,-50 19 0 0,41-17 0 15,-41 17-272-15,32-16-64 0,-32 16-16 0,0 0-14032 16,41-14-2800-16</inkml:trace>
  <inkml:trace contextRef="#ctx0" brushRef="#br0" timeOffset="24159.33">12378 14939 0,'0'0'0,"0"0"0,-51-76 16,21 30-16,4 11 16,3 5-16,23 30 15,0 0-15,-102-147 32</inkml:trace>
  <inkml:trace contextRef="#ctx1" brushRef="#br0" timeOffset="23345.76">8427 7862 14735 0,'3'0'1312'0,"-2"0"-1056"0,0 0-256 0,-1 0 0 0,2 2 880 0,-2-1 112 0,1 1 32 0,2 3 0 0,0 4 704 0,0 5 128 0,-2 4 48 0,-1 6 0 16,0 5-800-16,-3 3-144 0,1 2-48 0,-4 1 0 15,2 3-240-15,-1-1-48 0,0-2-16 0,1-3 0 16,1-3-192-16,-2 2-32 0,3 2-16 0,-3-1 0 16,4-1-160-16,0-1-16 0,-1-2-16 0,1-2 0 15,1-2 144-15,-2-5 48 0,2 1 0 0,-1-4 0 16,1-1 64-16,0-2 16 0,-1-3 0 0,1 0 0 0,0-5-64 0,0 0 0 16,0-1 0-16,0-1 0 0,0-2 64 0,0 1 16 31,0-1 0-31,1 0 0 0,-1-1-112 0,1 0-32 0,1 0 0 0,1 0 0 0,-1 2-128 0,3-4-16 15,2 2-16-15,1-2 0 0,3 0-160 0,1 1 160 16,2-2-160-16,0 0 160 0,4-1-160 0,1 0 0 16,3-2 0-16,0 0 128 0,0 1-128 0,2-1 0 15,2 0 0-15,0 1 128 0,0 2-128 0,-1 0 0 0,1 2 0 16,-1-2 128-16,-2 3-128 0,1-2 0 16,-24 2 0-16,49 3 0 0,-49-3 0 0,47 5 0 0,-47-5 0 0,0 0 0 15,75 11 0-15,-75-11 0 0,55 8 0 0,-55-8 0 16,55 9 0-16,-55-9 0 0,54 8 0 0,-54-8 0 15,52 7 0-15,-52-7 0 0,0 0 0 0,66 6 0 32,-49-5 0-32,-4-2 0 0,0 1 0 0,-5-3 0 15,1 2 0-15,-4-4 0 0,-1 0 128 0,-1-2-128 0,0 0 304 0,0-3-32 0,0 1 0 0,-2-1 0 16,1 2 96-16,-2-3 16 0,1-1 0 0,-2 0 0 16,1-1-128-16,-2-1 0 15,-1-2-16-15,2 1 0 0,-2-1 16 0,0-2 0 16,-1-2 0-16,0-3 0 0,-3 1 0 0,0-4 0 15,0-2 0-15,-3-3 0 0,0 0-16 0,0-1 0 16,0-1 0-16,-1 2 0 0,-1 1-16 0,0 1 0 16,-1 0 0-16,0 2 0 0,2 5 32 0,0 1 16 15,1 0 0-15,-1 2 0 0,-1 4 0 0,1-2 0 16,0 1 0-16,-2-1 0 0,2 0-32 0,-2 0-16 16,0 0 0-16,-1 2 0 0,0-1-48 0,-2 1-16 15,-2 2 0-15,0 2 0 0,1 1 0 0,-3 3 0 0,2 1 0 16,-4 3 0-16,5 0-160 0,-1 2 192 0,0 2-192 0,-1 1 192 15,1-1-192-15,1 2 0 0,1-2 0 0,2 2 0 16,0 0 0-16,0-1 0 0,1 0 0 0,2 0 0 16,3-1 0-16,1 1 0 0,-2 0 0 0,-1 0 0 15,2 1 0-15,-2-1-144 0,-1 1 144 0,-1 3-160 32,1 0-416-32,-3 1-96 0,0 3-16 0,-3-1 0 0,1 3-272 0,-4 0-48 15,-1 4-16-15,-3 0 0 16,3-1 112-16,0 2 16 0,1 0 0 0,3-1-18544 0</inkml:trace>
  <inkml:trace contextRef="#ctx1" brushRef="#br0" timeOffset="24503.48">8781 8658 3679 0,'0'-3'320'0,"0"2"-320"0,0 1 0 0,0 0 0 16,0 0 1040-16,0 1 144 0,2-1 32 0,-1 1 0 15,-1 1 704-15,2 3 128 0,-1 2 48 0,0 5 0 16,-2 1 16-16,1 2 0 0,-1 2 0 0,-1 3 0 16,-1 5-512-16,1 1-112 0,0-4-16 0,-1 4 0 15,2 2-560-15,0 2-112 0,2 2-32 0,0 1 0 0,1 0-288 0,2 4-64 16,-1 1-16-16,0 3 0 0,1 0-64 0,-1 2-16 15,-2-1 0-15,1 2 0 0,-4 1 48 0,1 3 0 16,-2 2 0-16,-1 7 0 0,-2 8 128 0,-2 8 16 16,-1 3 16-16,-1 3 0 0,0-3 208 0,2-1 32 15,1-4 16-15,0 4 0 0,1 4-368 0,-1 0-80 0,3 0-16 32,-1-4 0-32,3-7-160 0,-1 1-32 0,1 6-128 0,2 2 192 0,-1 3-192 0,0 1 0 0,1 1 128 0,0-5-128 15,1-9 0-15,0 8 0 0,1 11 0 0,-2 7 0 31,0 2 0-31,-2 0 0 0,1-2 0 0,0 0 0 16,-1-10 0-16,-1 8 0 0,-1 6 0 0,-2 1 0 16,4-3 0-16,-4-2 0 0,2 2 0 0,0 0 0 15,-1 3 0-15,2-1 0 0,1-2 0 0,0-4 0 16,2-5 128-16,2 4-128 0,-1 2 0 0,3-4 0 16,2-7 128-16,0-7-128 0,1-2 0 0,1 4 144 0,2 3-144 15,1 3 0-15,1 1 0 0,-1-4 0 0,-3-1 0 0,1-1 0 16,-3-2 0-16,-1 4 0 0,1 2 0 0,-2-3 0 15,0-2 0-15,-1-3 128 0,-1-2-128 0,-2 1 0 16,-2 5 144-16,1 0-144 0,-1-1 128 0,1-2-128 16,-1-5 160-16,1-6-160 0,-2 0 176 0,2-2-176 15,-2 2 192-15,0-2-192 0,0 0 208 0,2-4-64 16,0-4-16-16,-1-6 0 0,2-6 64 0,0-2 16 16,0-2 0-16,0-3 0 0,0-5 16 0,0-2 0 15,0 2 0-15,0-5 0 0,-1 1-48 0,-1-4-16 0,-1-2 0 16,3 0 0-16,-1-3-16 0,0-2 0 0,-2 1 0 0,-1-2 0 15,-1 0 32-15,1-1 0 0,-2-1 0 0,-1 1 0 16,3-3 48-16,-2-1 16 0,2 0 0 0,0-1 0 16,0-1-48-16,1 0-16 0,-1-2 0 0,-1 1 0 15,1 1-176-15,1-3 0 0,1 0 144 0,-3-1-144 16,3 2 0-16,-1-1 0 0,0 0 0 0,0-1 0 16,2-2 0-16,-1 2 0 0,1-1 0 0,1-2 0 15,-3 1 0-15,4-1 0 0,1 0 0 0,-1 0-192 16,2-1-176-1,-2-1-32-15,2 1-16 0,0-4 0 0,1 0-208 0,1-1-32 16,0-1-16-16,1-1 0 0,2-2-256 0,1 0-48 0,1 0-16 0,0 0-17600 16</inkml:trace>
  <inkml:trace contextRef="#ctx1" brushRef="#br0" timeOffset="25807.15">16737 8351 4607 0,'0'0'400'0,"0"0"-400"0,2 2 0 0,-1-1 0 16,1-1 720-16,-1 1 64 0,2 2 16 0,3 2 0 16,1 2 720-16,0 2 144 0,0 3 16 0,-2 2 16 15,0 1-192-15,-3 2-32 0,1 2-16 0,-3 1 0 0,0 2-432 16,-1 2-64-16,-1 3-32 0,1 1 0 0,0 1-288 0,-1-1-48 16,4-3-16-16,-2-1 0 0,2 0-416 0,0 2-160 15,1-1 0-15,0 2 144 0,1 0-144 0,0 0 0 16,0-1-160-16,-1 0 160 0,-3-26 0 0,7 49 0 15,-4-16-128-15,0 2 128 0,-2 2 0 0,-1 4 0 16,-3 3-160-16,2 1 160 0,-2 0 0 0,-3 0 0 16,1 3 0-16,-1-2 0 0,2-4 320 0,0 3 0 15,-3 6-16-15,1 3 0 0,0 4 352 0,2 2 80 0,1 2 16 16,0-1 0-16,3-1 0 0,-1-3 0 0,1-1 0 0,0-4 0 16,0-1-176-16,1 4-16 0,-1 3-16 0,2 4 0 15,-2 4-160-15,0 1-48 0,0-2 0 0,0-3 0 16,-2 0-96-16,1 6-32 0,0 4 0 0,-2 4 0 15,0 6 48-15,-1-1 0 0,1-7 0 0,0 0 0 16,0-1 48-16,-1 7 16 0,-2 7 0 0,2 2 0 16,0 0-64-16,1-6 0 0,2-5 0 0,-2 4 0 15,0 9-128-15,-1 0-128 0,2 4 192 0,-2-3-192 16,4-16 128-16,-1 7-128 0,1 9 0 0,1 4 0 16,2 3 128-16,0-4-128 0,0 0 192 0,-1-5-192 0,3-2 176 0,-3 2-176 15,3 3 160-15,0-1-160 0,1-3 0 0,-2-8 128 16,2-4-128-16,-3 4 0 0,1 5 0 0,0 2 0 15,0 1 0-15,2-7 0 0,0-10 0 0,-2 2 128 16,0 7-128-16,0 2 0 0,2 2 160 0,-2-4-16 16,1-4 0-16,-3-5 0 0,3-4 64 0,0 1 16 15,1 2 0-15,0-2 0 0,1-1-48 0,0-6-16 16,0-4 0-16,-3-8 0 0,0-8-32 0,2 3 0 16,-2 3 0-16,2 0 0 15,-1-2 32-15,1-4 0 0,-2-3 0 0,1-5 0 0,-3-3 48 0,0-5 16 0,1-2 0 0,-3-4 0 16,0-5 16-16,-2-1 0 0,-1-2 0 0,1-2 0 15,-3-3 48-15,0-2 16 0,-1-1 0 0,0-1 0 16,1-1-32-16,-2-1 0 0,0 2 0 0,0-2 0 16,-1 1-112-16,1 1-32 0,2-1 0 0,-1 1 0 15,3 0-320-15,-1 3-80 0,3 2-16 0,-1 4-13120 16,2 2-2624-16</inkml:trace>
  <inkml:trace contextRef="#ctx1" brushRef="#br0" timeOffset="28793.17">19937 6400 18431 0,'-3'-1'1632'0,"2"-2"-1312"0,-1 0-320 0,2 2 0 15,-1-1 576-15,0-2 32 0,-4-3 16 0,-2-4 0 16,-3-2 2000-16,-1-1 384 0,0 1 96 0,-1 2 16 16,3 2-1088-16,-3 2-224 0,1 2-32 0,-2 2-16 15,-1 0-768-15,0 3-160 0,-2 1-16 0,2 1-16 16,0 2-416-16,0 3-64 0,-1 2-32 0,-1 2 0 16,2 2-128-16,-2 1-32 0,1 1 0 0,-1-1 0 15,2 2-128-15,1-2 0 0,4 2 0 0,3-2 128 16,2-3-128-16,4 2 0 0,0-13 0 0,0 0 0 0,0 0-160 0,0 0 160 15,48 49-208-15,-48-49 80 0,0 0 0 0,72 17 0 16,-72-17 0-16,60 6 0 0,-60-6 128 0,58 4-208 16,-58-4 80-16,58 9 128 0,-58-9-176 0,0 0 176 15,70 22-128-15,-70-22 128 0,0 0 0 0,0 0-160 16,62 47 160-16,-62-47 0 0,0 0 0 0,0 0-128 16,18 58 128-16,-21-43 0 0,-1-1 0 0,-3-1-128 0,-4 0 128 15,-2-1 0-15,-3 0 0 0,-2-1 0 0,0-2 128 0,-4-1-128 16,1-1 320-16,0 2-48 0,-3-5 0 0,1 0 0 15,1-1 96-15,-1-2 16 0,1 1 0 0,0-2 0 32,4-2-32-32,3 1 0 0,0-1 0 0,3 0 0 0,2 0-192 0,1-2-32 0,5 0-128 0,1 0 192 15,2 1-192-15,2-3-240 0,4 0 48 0,3-1-13056 16,3 0-2624-16</inkml:trace>
  <inkml:trace contextRef="#ctx1" brushRef="#br0" timeOffset="29109.37">20282 6180 26719 0,'-5'-21'2368'0,"4"9"-1888"0,1 1-480 0,0 1 0 0,0 6 1536 0,0 1 224 16,0-1 32-16,0-3 16 0,0-3 480 0,1-1 80 31,-1 1 32-31,-1 5 0 0,1 5-1216 0,0 6-240 15,0 4-48-15,0-10-16 0,3 38-304 0,-3-38-64 16,6 61-16-16,-4-23 0 0,3 3-224 0,-3 0-32 16,1 0-16-16,2-2 0 0,-5-39-96 0,7 70-128 15,-7-70 176-15,8 59-176 0,-8-59 128 0,6 49-128 16,-6-49 0-16,5 41 0 0,-5-41 0 0,0 0 0 0,6 53 128 16,-5-41-128-16,-1-12 0 0,0 0 160 0,0 0-160 0,0 0 128 15,5 41-128-15,-7-38 0 0,1 0 0 0,-1-2 0 16,0 1-192-16,0-2-112 0,-1-2-16 0,1 1-16 31,-1-3-816-31,-2 0-176 0</inkml:trace>
  <inkml:trace contextRef="#ctx1" brushRef="#br0" timeOffset="29332.6">20112 6517 32255 0,'0'-2'1424'0,"2"0"304"16,-1 1-1392-16,0-1-336 0,2 2 0 0,0 0 0 0,1-1 2080 0,5 0 352 15,5-2 64-15,7-3 0 0,5 0-1152 0,-1 1-256 16,3-1-32-16,-1 0-16 0,0 1-272 0,0-1-64 16,-2 2-16-16,-1-2 0 0,-24 6-272 0,41-5-48 15,-41 5-16-15,0 0 0 0,47-2-224 0,-47 2-128 16,0 0 160-16,0 0-160 0,0 0 0 0,49 3-160 0,-49-3 0 0,0 0 0 31,0 0-816-31,0 0-176 0,0 0-16 0,0 0-19200 0</inkml:trace>
  <inkml:trace contextRef="#ctx1" brushRef="#br0" timeOffset="29808.38">20754 6643 15663 0,'2'-1'1392'0,"3"-1"-1120"16,-3 2-272-16,1-1 0 0,-1 0 2576 0,0-1 464 15,6-1 96-15,1-2 0 16,4-4 528-16,0-1 112 0,0 0 0 0,-4-1 16 0,1 1-2400 0,-3 0-496 15,-1 0-80-15,-2 1-32 0,-1-1-160 0,-1-2-48 16,-2 2 0-16,-3-1 0 0,0 0-128 0,-3 0-48 16,-1-1 0-16,-1 1 0 0,-2 1-64 0,-1 2-16 15,-1-1 0-15,-3 3 0 0,-1 2-112 0,1 1-16 16,-2 3-16-16,0 2 0 0,0 1-176 0,1 2 128 16,1 4-128-16,1 1 128 0,2 1-128 0,2 2 0 15,2 1 0-15,2 1 0 0,1 2 0 0,2 2-192 0,3-19 64 0,1 39 128 16,-1-39-416-16,0 0 32 0,14 52 16 0,-14-52 0 15,0 0 16-15,0 0 0 0,43 46 0 0,-43-46 0 16,0 0 160-16,0 0 16 0,0 0 16 0,66 11 0 16,-55-14 160-16,2-1 0 0,0-2 0 0,-2-2 0 15,0-1 0-15,1 1 0 16,-2-1 192-16,-2 1-64 0,-1 1 128 0,0-3 48 0,-1 1 0 0,-2 1 0 0,0 1 144 16,-1 0 16-16,0 3 16 0,-2 1 0 0,1 0-32 0,-2 3-16 15,0 1 0-15,0 1 0 0,0 2-112 0,1 0-32 16,-1 1 0-16,2 2 0 0,2 2-144 0,0 3-16 15,-4-12-128-15,0 0 192 0,0 0-192 0,0 0 0 16,45 58 0-16,-45-58 0 16,0 0 0-16,0 0 0 0,0 0 0 0,0 0 0 0,65 28-336 0,-65-28-16 15,0 0 0-15,0 0 0 16,33-9-672-16,-28 4-144 0,1-1-32 0,-2-1-12944 16,-1 0-2576-16</inkml:trace>
  <inkml:trace contextRef="#ctx1" brushRef="#br0" timeOffset="30235.5">21077 6471 23951 0,'4'-4'1056'0,"-2"1"224"0,1 1-1024 0,-2 1-256 0,0 1 0 0,1 0 0 0,-1 0 3040 0,3 1 544 0,1 1 128 0,-5-2 0 16,0 0-1712-16,0 0-336 0,0 0-80 0,0 0-16 16,46 51-784-16,-46-51-144 0,0 0-48 0,0 0 0 15,27 60-304-15,-27-60-64 16,0 0-16-16,0 0 0 0,23 53-208 0,-23-53 128 0,0 0-128 0,0 0 0 15,0 0 128-15,0 0-128 0,0 0 0 0,0 0 0 32,0 0 160-32,0 0-160 0,0 0 160 0,0 0-160 15,0 0 208-15,0 0-48 0,0 0-16 0,15-5 0 16,-16-6-144-16,1 0 192 0,0-2-192 0,1-1 192 0,-1 0-192 0,2-3 192 16,0 0-192-16,1-1 192 0,2-1-64 0,0-2-128 15,2-2 192-15,5 1-64 0,3-2-128 0,2 4 0 16,1 3 0-16,-1 4 128 0,-1 3-128 0,-1 5 0 15,0 2 0-15,-15 3-176 0,0 0 176 0,0 0 0 16,0 0 0-16,65 28 0 0,-65-28-128 0,0 0 128 0,0 0-128 16,38 55 128-16,-38-55 0 0,0 0-160 0,0 0 160 0,27 68 0 15,-27-68 0-15,0 0 0 0,0 0 0 0,7 52 0 16,-7-40 0-16,0-5 256 0,0 0-64 0,0-2 0 16,0 0 0-16,0-2 0 0,1-1 0 0,-1-2 0 15,-1 2-192-15,1-2 0 0,1 0 0 0,-1-2 0 31,0 1-592-31,0 0-64 0,0-1-16 0,0-1 0 16,1 0-560-16,-1-1-112 0</inkml:trace>
  <inkml:trace contextRef="#ctx1" brushRef="#br0" timeOffset="30679.49">21728 5992 11055 0,'6'-14'976'0,"-3"5"-784"0,0 2-192 0,-1 2 0 0,0 2 3792 0,-2 1 720 0,1 2 144 0,1-1 16 0,2 0-656 0,0 2-144 16,0 3-32-16,1 3 0 0,-1 6-2336 0,-1 2-480 16,-3-15-80-16,0 0-32 0,12 71-272 0,-12-71-48 15,10 62-16-15,-10-62 0 0,10 71-256 0,-10-71-48 16,9 75-16-16,-9-75 0 0,7 75-256 0,-7-75 128 16,8 66-128-16,-8-66 0 0,13 54 0 0,-13-54 0 15,0 0 0-15,27 58 0 0,-27-58 0 0,0 0 0 16,0 0 0-16,0 0 0 0,44 51 0 0,-44-51 0 0,0 0 0 0,0 0 0 15,0 0 0-15,0 0 0 0,32-5 0 0,-28 0 0 16,-2-2 144-16,-1 0-144 0,-2-3 0 0,-2-2 144 16,0 2-144-16,-1-2 0 0,-2 0 0 0,-1-3 128 15,-3-2-128-15,-1 1 0 0,-2-1 0 0,-2 0 128 16,-1 2-128-16,-1 1 0 0,0 3 0 0,-3 2 0 0,1 3 0 0,-4 5 0 16,0 1 0-16,1 4 0 0,2 2 0 0,0 2 0 15,3 4 0-15,2 3 0 0,2-1-128 0,2 2 128 16,2 1 0-16,4 0 0 0,0 1 0 0,5 0 0 15,2-3 0-15,1-3 0 0,-3-12-144 0,0 0 144 16,0 0 0-16,0 0 0 0,59 53-144 0,-59-53 144 16,0 0 0-16,61 15-144 0,-61-15 144 0,0 0-208 15,62 2 80-15,-62-2 128 16,44-5-640-16,-44 5 0 0,43-7 0 0,-43 7 0 16,43-5-320-16,-43 5-80 0,38-5-16 0,-38 5-18032 0</inkml:trace>
  <inkml:trace contextRef="#ctx1" brushRef="#br0" timeOffset="31123.7">22210 6539 11055 0,'6'-6'976'0,"-4"0"-784"0,0 2-192 0,-1 0 0 0,1 1 3920 0,-1 0 752 0,1-1 128 0,2-5 48 16,0-3-928-16,2-5-176 16,-1-3-32-16,0-1-16 0,-3 1-2240 0,-2 0-448 0,-1 3-96 0,-3 0-16 15,-1 3-224-15,-2 3-48 0,-1 2-16 0,-2 2 0 16,-1 3-288-16,-2 1-48 0,-1 2-16 0,0 2 0 15,0 4-64-15,-2 2-32 0,2 1 0 0,0 2 0 16,0 3-160-16,1 1 0 0,5 0 0 0,-1 2 0 0,3-1 0 0,4-1 0 16,0 0 0-16,2-1-176 0,3 1-80 0,0-3-32 15,1 1 0-15,-4-12 0 0,0 0 64 0,0 0 16 16,0 0 0-16,0 0 0 0,0 0 80 0,65 35 128 16,-54-35-208-16,2-3 80 0,-2 0 128 0,2-1-192 15,-2 0 192-15,1-3-192 16,0 0 192-16,0 0 0 0,-1-2-144 0,-1-1 144 0,-2 2 0 0,-1-2 0 0,0 0 0 0,-2 0 128 15,-1 2 160-15,-1 1 32 0,0 1 0 0,-3 2 0 16,1 1 128-16,-2 0 16 0,1 3 16 0,-2 3 0 16,1 0 16-16,1 4 0 0,0 1 0 0,1 2 0 15,1 2-192-15,2 2-48 0,-4-14 0 0,0 0 0 16,0 0-256-16,28 59 0 0,-28-59 0 0,0 0 0 31,0 0 0-31,45 49 0 0,-45-49 0 0,0 0 0 16,0 0-544-1,0 0-64-15,67 26-16 0,-67-26 0 0,0 0-384 0,35-6-80 0,-25 2 0 0,-2-2-16 16,1 1-96-16,-2-2-16 0,0 1 0 0,-1-2-17680 16</inkml:trace>
  <inkml:trace contextRef="#ctx1" brushRef="#br0" timeOffset="31473.02">22538 6308 6447 0,'0'-4'576'0,"0"1"-576"15,1 0 0-15,-1 2 0 0,0 0 2944 0,0 1 464 16,0 0 112-16,0-2 0 0,0 4 1392 0,0-1 272 15,0 5 48-15,2 2 16 0,-1 3-3136 0,-1-11-640 16,0 0-112-16,4 50-16 0,-4-50-704 0,0 0-128 16,6 58-16-16,-6-58-16 0,0 0-176 0,8 55-48 15,-8-55 0-15,0 0 0 0,0 0-128 0,14 59-128 16,-11-47 192-16,0-3-192 0,-1 0 192 0,0-3-192 0,0-1 192 16,-2 0-192-16,1-3 160 0,1 0-160 0,-2-1 128 0,1 1-128 15,0-4 128-15,-1 1-128 0,2-1 128 0,-2-2-128 16,0-2 192-16,1 1-64 0,1-4 0 0,-2 1 0 15,1-2 128-15,0-1 32 16,2-1 0-16,0 0 0 0,1-1 96 0,-1 0 32 0,1 2 0 0,2 0 0 16,0-1-96-16,1 4-32 0,0-2 0 0,1 3 0 15,-1 0-112-15,2 1-32 0,-1 3 0 0,2-1 0 16,0 3-144-16,0-1 0 0,0 1 0 0,0-1 128 0,-2 2-128 0,2 0 0 16,-1 0 0-16,-2 0 0 15,0 0-512-15,-3 2-48 0,0-1 0 0,-1 2 0 16,1-2-848-16,1 1-192 0</inkml:trace>
  <inkml:trace contextRef="#ctx1" brushRef="#br0" timeOffset="31918.72">23090 5858 41007 0,'-10'-16'896'0,"5"9"192"0,-1 1 48 0,4 1 16 0,2 2-928 0,-1 0-224 0,1 2 0 0,0-2 0 0,1-1 704 0,1 2 112 0,1 2 16 0,-2 6 0 16,3 4-64-16,-4-10-16 0,0 0 0 0,10 52 0 16,-10-52-288-16,10 57-48 0,-10-57-16 0,11 73 0 15,-11-73-144-15,12 85-48 16,-12-85 0-16,14 93 0 0,-14-93-208 0,18 86 0 0,-18-86 0 0,21 68 0 16,-21-68 0-16,0 0 128 0,30 72-128 0,-30-72 0 0,0 0 0 15,0 0 0-15,31 55 128 0,-31-55-128 0,0 0 0 0,0 0 176 16,0 0-176-16,0 0 160 0,0 0-160 0,0 0 192 15,0 0-192-15,0 0 192 0,0 0-32 0,0 0 0 16,0 0 0-16,19-4 0 0,-25-5-160 0,-4 0 128 16,0-1-128-16,-4-2 128 0,0 1-128 0,-5 1 0 15,1 0 0-15,-3 3 0 0,-2 3 0 0,1 3-272 0,-1 1 64 0,2 5 16 16,1 2-80-16,2 3-16 0,4 0 0 0,4 1 0 16,1-1 160-16,4 2 128 0,0 0-192 0,3 0 192 15,2-1-176-15,1 0 176 0,-1-11-160 0,0 0 160 16,0 0 0-16,0 0 0 0,0 0 0 0,51 60 0 31,-51-60 0-31,0 0 0 0,0 0 0 0,63 22 0 0,-63-22 0 0,0 0 0 0,55 2 0 0,-36-5 0 16,-1-2-192-16,2 1-160 0,1-1-32 0,-1-1 0 15,-2 0-800 1,-1-1-160-16</inkml:trace>
  <inkml:trace contextRef="#ctx1" brushRef="#br0" timeOffset="32141.6">23381 6269 36863 0,'0'-3'1632'0,"0"2"336"15,1-1-1584-15,-1 1-384 0,0 1 0 0,2 1 0 0,-2 1 1360 0,1 0 192 16,1 3 48-16,1 2 0 0,-1 4-512 0,1 3-80 16,-3-14-32-16,0 0 0 0,11 51-448 0,-11-51-80 15,0 0-32-15,13 54 0 0,-13-54-224 0,0 0-32 16,16 52-16-16,-16-52 0 0,0 0-144 0,0 0 0 0,0 0 0 0,29 59 128 15,-23-52-128-15,0-2-272 0,-2-3 64 0,0 1 16 32,2-1-736-32,-2-4-144 0,2 1-16 0,1-1-18960 0</inkml:trace>
  <inkml:trace contextRef="#ctx1" brushRef="#br0" timeOffset="32601.79">23681 6283 25791 0,'-5'-7'2304'0,"4"3"-1856"0,-1 1-448 0,2 1 0 0,0 1 2944 0,-1 1 480 16,1 0 96-16,1-1 32 0,1-1-1456 0,-1 2-304 16,2 0-48-16,1 0-16 0,1 2-832 0,-1-1-192 15,3 2-16-15,0 0-16 0,-7-3-192 0,0 0-32 16,0 0-16-16,0 0 0 0,55 11-144 0,-55-11-32 16,0 0 0-16,51-3 0 0,-33 0-48 0,-1-1-16 15,2 0 0-15,-5-2 0 0,-2 2 0 0,3-2-16 16,0-1 0-16,1-3 0 0,1 2-48 0,-2-2 0 15,-2 0 0-15,-3 2 0 0,0 1-128 0,-5-1 0 16,0 3 144-16,-3 1-144 0,0 1 128 0,-2 1-128 0,-2 2 128 0,0 3-128 16,-3 3 0-16,1 2 144 0,-2 2-144 0,-1 3 0 15,2 1 0-15,-2 2 0 0,-2 2-160 0,2 3 160 16,-1-1-272-16,-1 2 64 0,2-2 16 0,-1 1 0 16,2 2-48-16,-1-2 0 0,1 0 0 0,1-2 0 15,-1-5 112-15,3 0 128 0,0-1-208 0,2-3 80 16,-1-3 128-16,2 0 0 0,0-3 0 0,0-1 0 0,2 0 0 0,-1-2 176 15,1-1-176-15,1 0 192 0,1-1-192 0,0-1 192 16,0 1-192-16,0-1 192 0,1 1-192 0,0 0 192 16,2-1-192-16,0 1 192 0,3-2-192 0,0 2 192 15,0-2-192-15,1 1 192 0,1 1-192 0,0-1 0 16,1 1 0-16,0 0 0 0,1-1 0 0,-1 1 0 16,-2 1-224-16,-11 0 80 15,0 0-416-15,0 0-80 0,42-2 0 0,-32 2-16 16,0 0-336-16,-1 0-64 0,-1 0-16 0,-1-1-12624 0,2 0-2512 15</inkml:trace>
  <inkml:trace contextRef="#ctx1" brushRef="#br0" timeOffset="33219.11">24332 6253 16575 0,'-4'-1'1472'0,"2"-1"-1168"0,2 2-304 0,0 0 0 0,0 0 3808 0,0 2 704 0,0-1 144 0,0 2 16 16,2 4-1792-16,-1 2-384 0,-1-9-64 0,0 0 0 15,0 0-1312-15,8 59-256 0,-8-59-48 0,0 0-16 16,10 54-304-16,-10-54-64 0,0 0-16 0,0 0 0 16,21 59-288-16,-21-59-128 0,0 0 128 0,0 0-128 15,0 0 0-15,0 0 0 0,60 54 0 0,-49-52 0 16,3 0 0-16,0-2 0 0,-1-2 0 0,0 0 0 16,1-3-272-16,1-2 16 0,0-1 0 0,0-2 0 0,-1 0 48 0,0 0 16 15,-1 0 0-15,1-2 0 0,-1 0 192 0,1-2 0 16,-1 0-160-16,-2-1 160 0,0-1 0 0,-2 0 0 15,-1 2 0-15,1 0 0 16,-2 3 0-16,3 0 0 0,-3 2 160 0,1 3-160 0,1 4 256 0,-2 0-64 16,1 4-16-16,-8-2 0 0,0 0 16 0,0 0 0 15,0 0 0-15,41 49 0 0,-41-49-64 0,0 0-128 0,19 54 192 0,-19-54-64 16,0 0-128-16,0 0 160 0,21 56-160 0,-21-56 160 16,0 0-32-16,0 0-128 0,0 0 192 0,0 0-64 15,0 0 160-15,0 0 32 16,0 0 0-16,0 0 0 0,0 0-64 0,0 0-16 0,0 0 0 0,0 0 0 15,0 0-240-15,42 3 176 0,-36-14-176 0,1-2 160 16,0 0-160-16,0 1 0 0,2-1 0 0,-1 0 0 16,3-1 0-16,-1 0 0 0,3-2 0 0,1 1 0 31,0-2 0-31,0 0 0 0,-1 3-176 0,0 0 176 0,-1 2-224 0,-2 1 32 16,3 1 16-16,-3 2 0 0,-2 4 176 0,1 1-160 15,1 3 160-15,-2 1-160 0,1 5 160 0,-9-6-160 16,0 0 160-16,0 0-160 0,0 0 160 0,39 66 0 15,-39-66 0-15,0 0 0 0,0 0 0 0,27 69 176 16,-27-69-48-16,0 0 0 0,24 57 48 0,-24-57 0 16,0 0 0-16,0 0 0 0,0 0-16 0,35 56 0 15,-35-56 0-15,0 0 0 0,0 0-32 0,0 0-128 16,0 0 192-16,0 0-64 0,0 0-128 0,48 7 0 16,-40-11-192-16,1-1 192 15,1-1-672-15,2 0-16 0,0-1 0 0,1-1 0 16,1-1-304-16,0 1-64 0,0 1-16 0,2-2 0 15,-2 2-272-15,2 0-48 0,-1-1-16 0,1-2-16640 0</inkml:trace>
  <inkml:trace contextRef="#ctx1" brushRef="#br0" timeOffset="33582.4">25678 6128 3679 0,'4'-8'320'0,"-1"1"-320"0,0 3 0 0,-2 0 0 16,-1 0 2416-16,2-2 400 0,1-7 96 0,1-6 16 15,-1-7 912-15,-3 1 176 0,-3 2 32 0,-4 5 16 16,-3 4-816-16,-6 5-176 0,-2 5-16 0,-3 5-16 15,-5 6-1552-15,-1 5-304 0,-1 5-64 0,3 1-16 16,5-1-464-16,3 6-80 0,-1-1-32 0,1 4 0 16,4 0-384-16,3 1-144 0,3-1 0 0,4-1 144 0,3-25-144 0,2 45 0 15,-2-45 0-15,0 0 0 0,22 55 0 0,-22-55 0 16,0 0 0-16,0 0 128 16,58 46-128-16,-58-46 0 0,0 0 0 0,58 14 0 0,-58-14 0 0,38 0 0 15,-18-2 0-15,-3 1-176 0,-1 1 32 0,-1-1 0 16,-2 1 0-16,2 1 0 0,-2 3 144 0,0 0 0 15,-13-4-144-15,0 0 144 0,0 0 0 0,0 0 128 0,36 72 0 16,-36-72 0-16,3 53 176 0,-4-24 16 0,-2 7 16 16,-1 2 0-16,-5 6 0 0,-2 7 0 0,-4 6 0 0,-4 7 0 15,-2-3-112-15,0-6-32 0,2-9 0 0,2-6 0 16,3-6-192-16,2-9 0 0,-1-3 0 0,4-5 0 16,0-8 0-16,0-3-128 15,2-3-16-15,-1-3 0 16,-1-4-848-16,-2-3-160 0</inkml:trace>
  <inkml:trace contextRef="#ctx1" brushRef="#br0" timeOffset="33740.78">24679 5941 44223 0,'-34'-17'1968'0,"17"10"400"0,2 1-1904 0,4 2-464 15,5 3 0-15,2 1 0 0,-2 0 288 0,-2 0-32 16,-5 3-16-16,-6 1 0 15,-3 6-1168-15,-8 4-224 0,-11 1-64 0</inkml:trace>
  <inkml:trace contextRef="#ctx0" brushRef="#br0" timeOffset="49372.87">13998 11736 0,'0'0'0,"0"0"0,0 0 16,0 0-16,0 0 15</inkml:trace>
  <inkml:trace contextRef="#ctx1" brushRef="#br0" timeOffset="50829.12">9020 7200 911 0,'-1'0'0'0,"-1"-2"0"0,2 2 0 0,0-1 0 0,-1 1 1504 0,1-1 224 15,0-1 32-15,0 1 16 0,0-2 0 0,-1-1 0 16,-1-2 0-16,1-1 0 0,-1 1 48 0,-1-2 16 16,1 2 0-16,-1-1 0 0,-1 0 64 0,-2 0 16 15,0 0 0-15,-1 0 0 0,-1-2 64 0,-2 1 32 16,-1-2 0-16,-1 0 0 0,1 0-480 0,-3-1-80 0,0 0-32 0,0-2 0 16,-1 0-688-16,1 1-144 0,-1-3-16 0,-1 1-16 15,-1 2-240-15,-1-4-64 0,0 0 0 0,-4-2 0 16,1 1 0-16,-1 2 0 0,-2-2 0 0,-2 3 0 15,1 1 64-15,-1 1 0 0,-1 3 0 0,1-1 0 16,0 1 64-16,-4 1 0 0,-2-1 16 0,-2 1 0 16,3 1 48-16,-3 0 0 0,-3-2 0 0,-1 1 0 15,-3-2-32-15,2 0 0 0,-1 0 0 0,1-1 0 16,-2 1-96-16,0-3 0 0,8 5-16 0,-1-4 0 0,-1 1-112 0,-5-3-32 16,-2-2 0-16,-5-1 0 0,-3-1-160 0,-1 0 160 15,0 1-160-15,1-2 160 0,5 4-160 0,-1-1 192 16,-4 1-192-16,-5-1 192 0,-7 1-192 0,-6 1 0 15,-1 2 0-15,-5 4 128 0,1 1-128 0,-1 1 0 16,2 0 0-16,2 1 128 0,3-1-128 0,-2 3 192 16,-1 2-192-16,-4 2 192 0,2 4-192 0,-1-1 128 15,-1 0-128-15,4 2 128 0,5-2-128 0,-3 3 0 16,-3 1 0-16,-2 5 0 0,-1 3 0 0,4 1 0 0,3 0 0 0,2 0 0 16,2 0 0-16,3 1 0 0,2 2 0 0,8-1 0 15,1 1 0-15,1 3 0 0,2 2 0 0,1 1 0 16,4 2 0-16,4 0 0 0,4 0 0 0,4 1 0 15,3 2 0-15,2-2 0 0,6 4 0 0,2-2 0 16,5-3 0-16,3 3 0 0,2 9-144 0,3 2 144 16,2 1-256-16,2 0 16 0,1 6 0 0,2 0 0 15,3 3-80-15,0 2 0 0,3 1-16 0,0-3 0 16,2-2 96-16,4 1 32 0,0 1 0 0,2-1 0 0,2 1 208 16,2 3 0-16,2 2-160 0,5-1 160 0,0-1 0 0,5-4 0 15,6-1 0-15,2-7 0 0,5-2-160 0,-1-3 160 16,4-1 0-16,2 1-144 0,7 2 144 0,-1-5-128 31,-6-5 128-31,-52-30-128 0,108 52 128 0,-50-28-160 0,3-1 160 0,5-3-160 0,3-2 160 0,2-1-160 16,4-4 160-16,0-4-160 0,-2 1 160 0,0-1-160 15,4-2 160-15,-1-1-160 0,0-4 160 0,2-2-160 16,2-1 160-16,-2-2-160 0,-4 2 160 0,-1-4 0 16,3 0 0-16,3-2-128 0,5-5 128 0,-5 0 0 0,-7-1 0 0,-6 2-128 15,-1-3 128-15,0-1 0 16,2 0 0-16,-4-3 0 0,1 1 0 0,2-5 0 0,5-2 0 0,-3-2 0 15,-6-1 0-15,-4-2 0 0,-5 1 0 0,0 1 128 16,-2 1-128-16,-2 0 144 0,-5 1-144 0,0-2 160 16,1 1 0-16,-6-2 0 0,0 0 0 0,-6-2 0 31,-2 1 0-31,-2-3 0 0,-7 1 0 0,-3 2 0 16,-2 2-16-16,-3-3 0 0,-2-1 0 0,0-1 0 0,-1-4 64 0,-2 0 16 15,-4-1 0-15,-2 0 0 0,-2 0 128 0,-3 1 32 16,-4-3 0-16,-2 1 0 0,-2 0 128 0,-3-1 16 15,0 2 16-15,-1-3 0 0,-1-2 96 0,-4-5 32 16,-2-4 0-16,-4-2 0 0,-1 1 144 0,-5 1 16 16,-3 0 16-16,-3 0 0 0,-2 0-672 0,1 7-128 15,5 6-48-15,-2 1 0 0,-2 4 0 0,-8-7 0 16,-9-9 0-16,-6-5 0 0,4 0 0 0,1 5 0 16,2 2 0-16,0 8 0 0,1 6 0 0,0 5 0 15,0 4 0-15,-2 5 0 16,-3 4-2288-16,-3 5-448 0</inkml:trace>
  <inkml:trace contextRef="#ctx0" brushRef="#br0" timeOffset="68453.55">29851 12051 0,'0'0'0,"0"0"15,-61 31-15,-2-7 16,63-24-16,0 0 15</inkml:trace>
  <inkml:trace contextRef="#ctx1" brushRef="#br0" timeOffset="67226.72">26940 5558 18431 0,'-5'-3'1632'0,"4"2"-1312"0,-1 0-320 0,1 1 0 0,1 0 832 0,-1 0 112 0,-1 1 16 0,1 0 0 0,-2 2 1648 0,-3 1 336 16,-1 3 64-16,-1 1 0 0,-2 1-832 0,-1 3-192 16,-2 2-16-16,-1 1-16 0,0 4-1120 0,-3 2-240 15,-2 6-32-15,-2 4-16 16,1 1-272-16,2 4-48 0,-2 2-16 0,3 1 0 0,3 1 16 0,3-2 0 15,2 0 0-15,4-1 0 0,2 1 832 0,4 0 160 16,5-2 48-16,-6-36 0 0,20 66-800 0,-20-66-144 16,28 57-48-16,-28-57 0 15,31 48-864-15,-31-48-176 0,0 0-48 0,47 49 0 0,-47-49 816 0,0 0 0 0,0 0 224 0,58 41-48 16,-58-41-176-16,0 0 0 0,0 0 144 0,55 21-144 16,-55-21 0-16,0 0-208 0,0 0 16 0,0 0 16 31,0 0-832-31,58 6-160 0</inkml:trace>
  <inkml:trace contextRef="#ctx1" brushRef="#br0" timeOffset="67638.77">27550 6039 11967 0,'-9'-10'256'0,"5"4"64"0,0 0 16 0,0 2 0 0,1 1-336 0,-1 2 0 0,-1-2 0 0,0-1 0 0,-5-3 3136 0,-3-3 544 0,-1 0 112 0,0 1 32 16,0 2-800-16,0 2-144 0,1 2-48 0,-1 0 0 31,1 3-1328-31,-1 3-272 0,1 1-48 0,0 5-16 0,1 2-544 0,0 3-112 0,3 4-32 0,0 2 0 16,2 4-176-16,3 2-48 0,-2 1 0 0,5-1 0 15,2-2-128-15,0 0-128 0,-1-24 144 0,9 43-144 16,-9-43 144-16,0 0-144 0,30 59 128 0,-30-59-128 16,0 0 176-16,35 45-48 0,-35-45-128 0,0 0 192 15,0 0-64-15,48 37-128 16,-48-37 176-16,0 0-176 0,0 0 0 0,61 23 0 0,-61-23 0 0,0 0 0 31,0 0-368-31,58 1-80 0,-58-1 0 16,0 0-12288-16,39-17-2464 0</inkml:trace>
  <inkml:trace contextRef="#ctx1" brushRef="#br0" timeOffset="68018.35">27742 6005 31327 0,'-6'-6'1392'0,"5"3"272"0,2 2-1328 0,-2-1-336 0,-1 2 0 0,1 0 0 16,0 2 1856-16,-1-1 320 15,1 2 48-15,-1 1 16 0,0 5-784 0,0-1-160 0,1 3-16 0,-1 2-16 16,2 1-768-16,-1 0-160 0,1 2-16 0,1 0-16 16,1-1-304-16,-1 1 0 0,-1-16 0 0,4 31 0 15,-4-31 0-15,0 0 0 0,10 39 0 0,-8-29 0 16,-2-10 0-16,0 0 0 0,0 0 0 0,0 0 0 15,0 0 0-15,0 0 0 0,0 0 0 0,0 0 0 16,0 0 0-16,0 0 0 0,0 0 0 0,0 0 0 16,0 0 176-16,0 0-176 0,0 0 160 0,0 0-160 15,31-14 208-15,-30 7-48 0,2 0-16 0,0 0 0 16,0-2 80-16,-1 4 16 0,4-2 0 0,-2 0 0 16,3-1-16-16,-1 0 0 0,1 0 0 0,2-1 0 0,-1 1-96 0,-1-1-128 15,3 1 176-15,-2-2-176 16,4 0 128-16,-2 0-128 0,1 0 0 0,-1 0 0 0,1 0 0 0,-1 2 0 15,0 1 0-15,-2 0 0 0,1 1 0 0,-2 2 0 16,-1 0 0-16,-1 1-144 16,-1 1-336-16,-1 1-64 0,0-1-16 0,0 1-13248 15,-2 1-2640-15</inkml:trace>
  <inkml:trace contextRef="#ctx1" brushRef="#br0" timeOffset="68477.47">28194 5934 29487 0,'-1'-4'1296'0,"1"2"288"0,0 1-1264 0,0 0-320 0,-2 1 0 0,2 1 0 15,-1 0 2448-15,-1 2 432 0,2-3 96 0,0 0 16 16,-3 24-1472-16,1-10-304 0,2-14-48 0,0 36-16 16,0-36 192-16,2 38 16 0,-2-38 16 0,9 41 0 15,-9-41-1856-15,10 38-368 16,-10-38-80-16,0 0-16 0,22 45 752 0,-22-45 192 0,0 0 0 0,0 0 0 0,40 45-192 0,-40-45 64 15,0 0 0-15,0 0 0 0,0 0-48 0,0 0 0 16,0 0 0-16,56 12 0 0,-48-18 176 0,0 0-128 16,-1-1 128-16,0-1-128 0,0-1 128 0,-1-2 0 15,0 0 160-15,-2-3-160 0,0-1 384 0,-1-2-32 16,0 1 0-16,-2-3 0 0,-1 1 96 0,0-3 0 16,0 1 16-16,-1 0 0 0,1 2-48 0,0 2-16 15,0 2 0-15,0 1 0 0,0 5-64 0,-2 1-16 0,2 1 0 0,0 3 0 16,-1 3-96-16,1 2-32 0,1 2 0 0,1 3 0 15,-2-7-192-15,0 0 144 0,0 0-144 0,7 45 128 16,-7-45-128-16,5 37 0 0,-5-37 0 0,7 37 0 16,-7-37 0-16,9 39 0 0,-9-39 0 0,0 0 0 15,14 51 0-15,-14-51-144 0,0 0 144 0,0 0 0 16,28 52-192-16,-28-52 64 0,0 0 128 0,0 0-208 16,0 0-112-16,0 0 0 0,47 40-16 0,-47-40 0 15,0 0-352-15,0 0-64 0,0 0-16 0,0 0 0 16,51-4-496-16,-46-1-96 0</inkml:trace>
  <inkml:trace contextRef="#ctx1" brushRef="#br0" timeOffset="68794.23">28832 5985 29487 0,'-1'-4'2624'0,"1"1"-2112"0,0 0-512 0,0 2 0 0,0-2 1152 0,-1-2 128 0,-2-2 32 0,0-4 0 16,-3 0 800-16,-1-2 144 0,-1 3 48 0,-1 2 0 16,-1 3-1408-16,1 3-288 0,-3 2-48 0,1 2-16 15,0 3-256-15,1 2-48 16,-2 1-16-16,1 2 0 0,3 4-96 0,-2 0 0 0,1 3-128 16,4 2 192-16,-1 1 688 0,2 1 128 0,1 0 16 0,3-21 16 31,1 42-1648-31,-1-42-336 15,0 0-64-15,17 55-16 0,-17-55 816 0,0 0 208 0,0 0 0 0,34 51 0 0,-34-51 0 0,0 0-128 0,0 0 128 0,0 0 0 16,60 30-288-16,-60-30 32 0,0 0 0 0,0 0 0 16,53 0-320-16,-53 0-64 15,0 0-16-15,0 0-12176 16,44-14-2432-16</inkml:trace>
  <inkml:trace contextRef="#ctx1" brushRef="#br0" timeOffset="69016">29068 5955 34095 0,'2'-1'1504'0,"-2"1"320"0,3 0-1456 0,-3 0-368 16,0 1 0-16,0 1 0 0,-2-1 1744 0,2 2 288 0,0-3 48 0,0 0 16 16,0 0-1024-16,2 37-208 0,-2-37-32 0,1 29-16 15,-1-29-416-15,0 0-80 0,6 47 0 0,-6-47-16 16,0 0-160-16,8 46-16 15,-8-46-128-15,0 0 192 0,0 0-192 0,17 44 0 0,-17-44 0 0,0 0 0 32,0 0-480-32,0 0-96 0,0 0 0 0,0 0-19296 0</inkml:trace>
  <inkml:trace contextRef="#ctx1" brushRef="#br0" timeOffset="69493.08">29402 6132 27647 0,'0'0'1216'0,"0"0"256"0,0 0-1168 0,0 0-304 15,0 0 0-15,0 0 0 0,0 0 2336 0,0 0 416 16,0 0 64-16,48-7 32 0,-48 7-1344 0,0 0-272 16,35-16-48-16,-35 16-16 0,18-13-688 0,-10 6-144 15,-1 0-16-15,-2-1-16 0,1 1 16 0,-3-3 16 16,0 1 0-16,-2 0 0 0,-2-1-80 0,-1-2 0 0,-1 1-16 0,-2 1 0 15,-1 0-96-15,-1 2-16 16,-2-2 0-16,0 1 0 0,-3 1-128 0,0 1 0 0,-3 3 144 0,3-1-144 16,0 4 0-16,1 0 0 0,0 2 0 15,-1 2 0-15,3 2-192 0,0 3 64 0,3 1 0 0,2 1 0 16,0 0-64-16,4-10-16 0,0 0 0 0,0 43 0 16,0-43-64-16,0 0-16 0,14 52 0 0,-14-52 0 15,0 0-160 1,0 0-48-16,41 54 0 0,-41-54 0 0,0 0-400 0,0 0-96 0,0 0-16 0,57 33 0 15,-57-33-400-15,0 0-96 0,0 0-16 0,0 0 0 16,52 5-224-16,-52-5-48 0,0 0-16 0,0 0 0 16,37-12 496-16,-37 12 96 0,14-10 32 0,-9 3 0 0,0 0 1184 0,-1 0 0 15,0-1 144-15,-1-1 16 0,-2-1 1600 0,2 1 320 16,-1 0 64-16,-1 1 16 0,-1 1 320 0,1 1 64 16,-1 2 16-16,0 1 0 0,0 1-1328 0,-1 1-256 15,1 2-48-15,0 1-16 0,0 2-528 0,0 2-128 16,0-6 0-16,0 0-16 0,0 0-416 0,0 0-80 0,0 0 0 0,23 48-16 31,-23-48-992-31,0 0-192 0,0 0-32 0,0 0-15920 0</inkml:trace>
  <inkml:trace contextRef="#ctx1" brushRef="#br0" timeOffset="69825.7">29871 5286 37775 0,'-13'-15'3360'0,"7"10"-2688"0,4-1-544 0,-1 3-128 0,1 2 528 0,2-1 80 15,-1 2 16-15,1 2 0 0,0 1 160 0,0 1 48 16,1 6 0-16,1 3 0 0,-2-13-192 0,0 0-48 31,10 60 0-31,-10-60 0 0,9 64-128 0,-4-23-16 0,0 4-16 0,1 6 0 0,0 1-64 0,2 3-16 16,-1-4 0-16,0-1 0 0,2-4 32 0,-9-46 16 15,14 82 0-15,-14-82 0 0,15 72 128 0,-15-72 32 0,17 64 0 16,-17-64 0-16,15 51-192 0,-15-51-48 0,0 0 0 0,15 59 0 16,-15-59-128-16,0 0-16 0,0 0-16 0,11 47 0 15,-11-47-160-15,0 0 0 16,0 0 0-16,0 0 0 16,0 0-336-16,0 0-160 0,-5 2-16 0,0-10-16 15,0-2-944-15,-4-3-176 0</inkml:trace>
  <inkml:trace contextRef="#ctx1" brushRef="#br0" timeOffset="70000.64">29019 5521 39615 0,'-14'-4'1760'0,"8"3"352"0,5-1-1680 0,-1 2-432 16,1 0 0-16,1 0 0 0,1 0 128 0,4 2-128 15,2-1 0-15,-7-1 128 16,0 0-1040-16,0 0-224 0,72 33-32 0,-72-33-16 0</inkml:trace>
  <inkml:trace contextRef="#ctx1" brushRef="#br0" timeOffset="70429.87">30378 5185 16575 0,'-4'-4'1472'0,"2"3"-1168"0,2 2-304 0,0-1 0 15,3 3 3520-15,0 0 640 0,-3-3 128 0,0 0 16 16,0 0-1856-16,46 52-368 0,-46-52-80 0,54 72-16 15,-54-72-896-15,57 96-192 0,-33-44-48 0,0 5 0 16,-2 6-336-16,-1 7-64 0,-4 4 0 0,-2 1-16 16,-4 0-176-16,-4 0-48 0,0-1 0 0,-4-5 0 15,-3-1-208-15,-4-6 0 0,-2-7 128 0,2-6-128 0,2-6-160 0,-1-5-80 16</inkml:trace>
  <inkml:trace contextRef="#ctx1" brushRef="#br0" timeOffset="73948.14">19897 7578 11055 0,'0'-2'976'0,"0"-1"-784"0,-1 1-192 0,1 1 0 0,0 1 1888 0,-1-1 336 16,1-2 64-16,-2 0 16 0,-1-1 384 0,3-1 64 15,-1 3 32-15,0-1 0 0,-1 3-848 0,2 1-160 16,0 2-48-16,0 0 0 0,2 1-912 0,-2 0-192 15,1 5-48-15,0 3 0 16,1 3-80-16,-2 2-32 0,1 2 0 0,-1-19 0 16,4 46-80-16,-2-21 0 0,-2-25-16 0,6 49 0 0,-6-49-160 0,4 61-16 15,-4-61-16-15,4 65 0 0,-4-65-176 0,1 62 128 16,-1-33-128-16,-1-4 128 0,1-1-128 0,-1-1 0 16,-2-1 0-16,1-2 128 0,0-2-128 0,-1-1 0 15,0 2 0-15,0-4 128 16,0-2-128-16,0 0 0 0,1-1 144 0,0 1-144 0,-1 1 0 0,1-1 144 0,-1-2-144 0,0-1 0 15,0 0 144-15,0-1-144 16,0-2 0-16,2 0 144 0,0-3-144 16,1 0 160-16,-2-1-160 0,2 0 160 0,0-2 16 0,0 1 0 0,0-2 0 0,0 0 0 15,2 0 16-15,-1 0 16 0,2-2 0 0,1 1 0 16,2-2 0-16,1-1 0 0,1 1 0 0,2-1 0 16,1-1-48-16,4 1-16 0,-1 0 0 0,1 0 0 15,2-1-144-15,0 1 128 0,0 0-128 0,-1 1 128 0,2 0-128 0,-1 0 0 16,0 2 0-16,0 1 128 0,0-1-128 0,-3 1 0 15,1 0 0-15,-2 0 0 0,0 0 0 0,-2-2 0 16,-1 2 0-16,0 0 128 0,-3 0-128 0,-1 0 0 16,-1-1 0-16,1 1 128 0,-2 0-128 0,0 0 0 15,-1-2 0-15,0 2 128 0,-1-1-128 0,0 1 0 16,0-1 0-16,-2-1 0 0,1 2 0 0,-1-1 0 16,-1-1 0-16,1 1-176 15,0 1-656-15,-2-1-144 0</inkml:trace>
  <inkml:trace contextRef="#ctx1" brushRef="#br0" timeOffset="74423.53">20348 8144 18431 0,'2'-8'816'0,"-2"4"160"0,1 0-784 0,0 0-192 0,-1 1 0 0,2 0 0 0,-1 0 2464 0,2-1 448 0,1-4 96 0,3-2 0 16,3-3-384-16,1 2-64 0,2 1-32 0,0 0 0 0,1 3-1408 0,0 3-288 16,0-1-48-16,0 5-16 31,-1 0-448-31,0 5-112 0,-13-5-16 0,0 0 0 0,0 0-192 0,0 0 128 16,58 53-128-16,-58-53 0 0,0 0 0 0,0 0 0 15,18 65 0-15,-18-48 0 0,-3 2 0 0,-1-1 0 16,0-1 0-16,-3 1 0 0,0-1 0 0,0-3-128 15,1-1 128-15,-1-2-160 0,-2 1 160 0,1-1 0 16,-2 0 0-16,0-1-128 0,3-1 128 0,0-1 0 16,1-1 0-16,2-1 0 0,3-2 0 0,-2 0 128 0,2-1-128 15,1 0 128-15,0 0 0 0,1-2 16 0,0 2 0 0,2-2 0 16,1 1 48-16,2-2 16 0,1 1 0 0,3-1 0 16,1 0 32-16,1 2 0 0,0-2 0 0,0 0 0 15,0 0 16-15,2-2 16 0,1 2 0 0,-1-3 0 16,1 2 16-16,1-2 0 0,-2 0 0 0,0 1 0 15,-1-1-16-15,-2 0 0 0,-2 0 0 0,-1 2 0 16,-1 1-144-16,-1-2-128 0,-2 1 144 0,0 1-144 16,-2 0 0-16,-1 1 0 0,0 1 0 0,-1-2 0 15,-1 1-640 1,0-1-128-16,-2 0-32 0,0 1-19344 0</inkml:trace>
  <inkml:trace contextRef="#ctx1" brushRef="#br0" timeOffset="74867.17">21422 7611 14735 0,'3'-13'640'0,"1"5"160"0,1-1-640 0,-2 4-160 0,-3 2 0 0,-1 0 0 0,1 2 1296 0,0-4 240 15,1 0 32-15,-2 0 16 0,-1 5 1168 0,0 5 256 16,-1 3 32-16,-1 6 16 0,1 6-1328 0,0 3-272 16,1 2-48-16,2 3-16 0,2 1-688 0,1 3-128 15,-3-32-16-15,11 74-16 0,-11-74-192 0,14 76-32 16,-14-76-16-16,19 78 0 0,-19-78-176 0,18 65-128 16,-18-65 144-16,0 0-144 0,25 69 0 0,-25-69 0 15,0 0 0-15,0 0 0 0,27 56 0 0,-23-47 128 16,-1-2-128-16,0-2 0 0,0-2 0 0,-3-1-208 0,1-1 32 0,-1-2 16 31,-1-1-1488-31,-1 1-288 0</inkml:trace>
  <inkml:trace contextRef="#ctx1" brushRef="#br0" timeOffset="75326.53">21285 7772 9215 0,'3'-6'816'15,"-1"1"-656"-15,3 0-160 0,-3 4 0 0,0 1 992 0,2-3 160 16,3-4 48-16,6-3 0 16,2-2 1168-16,4 2 224 0,-1 3 48 0,-2 4 16 0,1 3-672 0,-2 4-128 15,1 2-16-15,-16-6-16 16,0 0-512-16,0 0-96 0,67 46-32 0,-67-46 0 0,0 0-320 0,61 55-64 16,-61-55-16-16,0 0 0 0,64 58-336 0,-64-58-80 15,0 0-16-15,62 58 0 0,-62-58-352 0,0 0 144 16,68 52-144-16,-68-52 0 0,0 0 0 0,59 50 0 15,-59-50 0-15,0 0 0 0,0 0 0 0,68 54 0 0,-68-54 0 16,0 0-144-16,0 0 144 0,0 0 0 0,61 36 0 16,-51-33 0-16,-2-1 0 0,0-4 0 0,0-1 0 0,-1-1 0 15,-3-2 256-15,0-1 96 0,-1-3 16 0,-2-2 0 16,-1-1 400-16,-1-2 96 0,-2-2 16 0,-1-2 0 16,-2-3 16-16,-2-2 16 0,-1 0 0 0,-1-2 0 31,0 2-16-31,-2-3-16 0,-1-2 0 0,-1-4 0 0,1-2-160 0,0-2-16 0,4 5-16 0,-1 0 0 15,1 1-304-15,2 3-48 0,-1 4-16 0,1 2 0 16,1 3-80-16,0 4-32 0,1 2 0 0,0 3 0 16,1 2-208-16,1 0 176 0,1 4-176 0,0 1 160 0,1 3-160 15,1 0 0-15,0 2 0 0,1 1 0 0,1-1-272 0,-1 6-96 32,3-1-16-32,-1 4 0 15,1 0-1008-15,1 2-208 0,-1 1-32 0,0 4-19888 16</inkml:trace>
  <inkml:trace contextRef="#ctx1" brushRef="#br0" timeOffset="75754.63">22111 7970 5519 0,'3'-4'496'0,"-2"1"-496"0,1 1 0 0,-2 1 0 0,0-1 1600 0,0 2 208 0,0 2 48 0,0-1 16 16,0 1 1600-16,0 2 320 0,-2 3 64 0,1 1 16 16,0 2-1792-16,-1 2-352 0,1 3-80 0,-1-1-16 15,1 2-896-15,1 1-176 0,0-2-48 0,0 1 0 16,3-1-384-16,1 0-128 0,2-4 0 0,2-1 0 16,1 0 0-16,0-3 0 0,3-2 0 0,-1 0 0 15,2-3 0-15,-1-2 192 0,4 0-64 0,-2-1-128 16,2-2 464-16,-2 0-16 0,1-1 0 0,-1-2 0 0,1 2-32 15,-3-3-16-15,1 0 0 0,-2-1 0 0,1-2 176 0,-3 0 48 16,1 0 0-16,-1-1 0 0,-2-1 0 0,-1 0 0 16,-1 0 0-16,-1-2 0 0,-1 0-112 0,-1-1 0 15,-1-1-16-15,-2 0 0 0,-2 0 16 0,-3-1 0 16,1 2 0-16,-3 1 0 0,1 3-144 0,-4 0-32 16,-3-1 0-16,-3 1 0 0,-3 0-144 0,-2 2-16 15,-1 2-16-15,0 3 0 0,-1 0-160 0,3 2 0 16,1 2 0-16,4 2 0 0,0-1 0 0,2 3 0 0,3 1-224 0,2 2 80 31,2 1-496-31,1 2-112 0,4 3-16 0,2 1-12656 0,1 0-2528 0</inkml:trace>
  <inkml:trace contextRef="#ctx1" brushRef="#br0" timeOffset="76214.27">22529 7820 27647 0,'2'-7'1216'0,"-2"3"256"0,1-1-1168 0,-1 3-304 16,0 0 0-16,0 1 0 0,0 1 2288 0,0 0 400 15,0 0 64-15,-1 1 32 0,1 3-1312 0,0 4-256 16,0 3-48-16,0 3-16 0,0 3-800 0,0 3-160 16,0 2-48-16,1 4 0 0,2-1-144 0,1 1 0 15,-4-26 144-15,10 49-144 0,-10-49 0 0,0 0 0 16,16 58 0-16,-12-44 0 0,1-3 0 0,0-2 0 15,-1-1 0-15,0-2 0 0,0 0 0 0,-1-4 128 16,0 1-128-16,0-1 0 0,-2-1 160 0,1-1-32 16,1-1-128-16,-3-2 192 0,1 0 0 0,0-1-16 0,-2 0 0 0,1-2 0 15,-1-1 96-15,-2 0 32 0,0-2 0 0,0 1 0 16,-1-2-16-16,-2 0 0 0,2-3 0 0,0 2 0 16,-1 1-16-16,3 0 0 0,-1 0 0 0,1 2 0 15,2 1-16-15,2 0 0 0,-1 1 0 0,2 2 0 16,1 1-112-16,1 0-16 0,0 3-128 0,2 0 192 15,0 0-192-15,3 2 0 0,-1-1 0 0,2 0 0 16,2 1 0-16,1-1 0 0,0 1 0 0,0-2 0 16,0-2 0-16,2 1 0 0,-1-1 0 0,-1 1 0 15,-1-2 0-15,0 2 0 0,-2-1 0 0,-1 0 0 0,-2 2 0 0,0-2-192 16,-4 2 192-16,-1 0-208 16,-2 0-832-16,0 0-176 0,-1 0-16 0,-1 2-18688 15</inkml:trace>
  <inkml:trace contextRef="#ctx1" brushRef="#br0" timeOffset="76879.89">22889 7881 17503 0,'8'-4'768'0,"-4"1"176"0,0 1-752 0,0 1-192 0,-1 1 0 0,-2 0 0 0,2 1 2624 0,2 2 480 0,4 1 96 0,3 2 32 16,-12-6-672-16,0 0-144 0,0 0-32 0,60 48 0 15,-60-48-1520-15,0 0-304 0,0 0-64 0,49 75-16 16,-49-75-288-16,0 0-48 0,24 58-16 0,-19-44 0 16,1 0-128-16,-2-4 0 0,-1 0 0 0,-3-3 0 15,0 0 160-15,1-3-160 0,1 0 192 0,-2-1-192 32,-2-3 352-32,-1 0-32 0,1 0-16 0,-3-1 0 15,1-2 0-15,-1-1 0 0,-3-2 0 0,0 1 0 16,1-3 32-16,0-1 16 0,0 0 0 0,0-2 0 0,0 1 16 0,1-3 0 15,2-1 0-15,-2-1 0 0,3-1-64 0,0-2-16 16,2-2 0-16,1 0 0 0,1 0-112 0,2 2-32 16,0 1 0-16,3 1 0 0,1 1-144 0,3 1 0 15,-2 2 0-15,4 1 0 0,-1 4 0 0,-1 1 0 16,1 4 0-16,0 2 0 0,1 2-176 0,0 3 176 16,-12-5-128-16,0 0 128 0,0 0-272 0,0 0 16 0,60 62 16 15,-60-62 0-15,0 0 48 0,0 0 0 0,43 76 0 0,-43-76 0 16,0 0 0-16,0 0 0 0,32 68 0 0,-28-57 0 15,-1-1 192-15,-1-1-144 0,0-2 144 0,-2-2-128 16,0 1 128-16,0-2 0 0,-3 0 0 0,0-1 0 16,0 0 0-16,1 0 0 0,-3-2 128 0,2-1-128 15,1 2 128-15,-1-2-128 0,1-2 128 0,0-1-128 16,0 1 192-16,1-4-48 0,1 0 0 0,0-2 0 16,0 1 80-16,0-4 16 0,1-1 0 0,1-3 0 15,0-2 0-15,1-3 0 0,0-1 0 0,1-3 0 16,1 0-64-16,0 0-16 0,1 1 0 0,1-2 0 0,1-1-160 0,2 4 0 15,0 0 0-15,1 1 128 0,2 3-128 0,3 1 0 16,-1 4 0-16,1 5 0 0,-1 4 0 0,-1 4 0 16,1 2 0-16,-15-2 0 0,0 0-160 0,0 0 160 15,56 53 0-15,-56-53-144 0,0 0 144 0,38 69 0 16,-38-69 0-16,0 0 0 0,30 80 0 0,-30-80 0 16,0 0 0-16,22 71 0 0,-22-71 224 0,0 0-32 15,0 0 0-15,23 61 0 0,-16-51 16 0,-3-3 0 16,2 0 0-16,-2-3 0 0,-1 2-208 0,1-4 128 0,-2 1-128 0,-1-1 0 31,1-2-256-31,-4 0-160 0,2 1-32 0,-3 1-20672 0</inkml:trace>
  <inkml:trace contextRef="#ctx1" brushRef="#br0" timeOffset="78581.42">24823 7316 10127 0,'0'-3'896'0,"0"0"-704"0,0 2-192 0,0-1 0 0,0 1 1216 0,2-2 192 15,-2-1 64-15,0-3 0 0,1-2 1216 0,-1 1 240 16,-1 1 48-16,-1 1 16 0,0 3-272 0,-3 2-48 16,0 2-16-16,-4 5 0 0,-1 2-928 0,-2 4-192 15,-4 5-48-15,-1 4 0 0,2 6-832 0,-5 4-160 16,-1 5-48-16,-1 4 0 0,1 2-144 0,0 2-48 15,3 1 0-15,5-5 0 0,3-6-256 0,2 4 160 16,3 4-160-16,5 2 128 0,5-4-128 0,-5-40 0 0,15 66 0 0,-15-66 0 16,24 50 0-16,-24-50 0 0,0 0 0 0,0 0 0 15,51 60 0-15,-51-60 128 0,0 0-128 0,0 0 128 16,0 0-128-16,54 38 0 0,-54-38 144 0,0 0-144 16,0 0 0-16,0 0-128 0,0 0 0 0,59 12-12928 15,-48-14-2560-15</inkml:trace>
  <inkml:trace contextRef="#ctx1" brushRef="#br0" timeOffset="78961.16">25035 7786 23951 0,'-7'0'1056'0,"3"0"224"0,1 2-1024 0,0-1-256 15,2 0 0-15,-1 1 0 0,1 1 1248 0,0 1 192 16,-2 3 32-16,-1 6 16 0,-1 2 928 0,1 2 176 15,1 1 32-15,2 1 16 0,2-1-1744 0,-1-18-368 16,0 0-64-16,16 48-16 0,-16-48-288 0,0 0-160 16,0 0 160-16,0 0-160 0,55 47 1024 0,-55-47 128 15,0 0 0-15,0 0 16 16,59 3-1664-16,-59-3-336 0,37-10-64 0,-20 1 0 0,1 2 896 0,-1-3 0 0,0 0 128 0,-1-1 0 16,-1-2 64-16,-2 1 0 0,1-2 16 0,-3-2 0 15,-1 1 112-15,-1-2 0 0,-2 1 16 0,-1-2 0 16,-4 1 80-16,0-2 16 0,-4 2 0 0,-2 0 0 15,-4-2-16-15,-2 0 0 0,-3 1 0 0,-1 2 0 16,-2 2-80-16,-1 3-16 0,-1 1 0 0,-2 3 0 0,2 1-80 0,-2 4-32 16,0 0 0-16,3 2 0 0,3 2-80 0,-3 0-128 15,0 4 176-15,-1 2-176 16,1 4 0-16,0-1 0 0,4 5 0 0,1-2 0 16,3 0-576-16,4 1-32 0,0 2 0 0,4-1 0 15,1-3-416-15,0-13-64 0,0 0-32 0,0 0-12128 16,34 53-2416-16</inkml:trace>
  <inkml:trace contextRef="#ctx1" brushRef="#br0" timeOffset="79437.25">25480 7738 17503 0,'0'-1'1552'0,"0"-2"-1232"0,2 1-320 0,-1 1 0 15,-1 0 896-15,0-1 112 0,1-1 16 0,-1-2 16 16,2-1 2592-16,-2 2 512 0,1 0 96 0,-1 1 32 15,0 1-2288-15,-1 4-448 16,1 1-80-16,-3 2-32 0,2 1-816 0,-1 2-160 0,-1 4-48 0,2 0 0 16,-2 4-176-16,2-1-32 0,-1 4-16 0,4-1 0 15,-1-2-176-15,-1-16 0 0,0 0 0 0,0 0 0 16,30 56 0-16,-30-56 0 0,0 0 0 0,0 0 0 16,0 0-144-16,72 26 144 15,-72-26-192-15,0 0 192 0,51-10 0 0,-34 1-128 0,-5 2 128 0,1-1 0 16,0-2 0-16,0-1 0 0,-2-2 0 0,0 2 0 0,-2-1 304 0,-2 0-48 15,0-1 0-15,-2-3 0 0,1 2 192 0,-2-1 16 16,1-1 16-16,-1 1 0 0,-1-1 64 0,-2 0 16 16,0 4 0-16,1 0 0 0,-1 4-144 0,-2 1-32 15,1 3 0-15,-2 1 0 0,1 1-144 0,-2 5-48 32,0 0 0-32,1 4 0 0,-3 2-64 0,2 2-128 0,-1 3 176 0,1 3-176 15,2-1 0-15,0 2 0 0,1 2 0 0,1 1 0 16,-1-21 0-16,7 44 0 0,-7-44 0 0,0 0 0 15,18 56-176-15,-18-56 176 0,0 0-192 0,0 0 192 16,0 0-240-16,46 57 64 0,-46-57 16 0,0 0 0 16,0 0-80-16,0 0-16 0,58 7 0 0,-46-11 0 15,2-4-112-15,2 0-16 0,-1-1-16 0,0 1 0 16,-4 0-320-16,2-2-64 16,-1 0-16-16,0 0 0 0,-4 0-848 15,1-1-160-15</inkml:trace>
  <inkml:trace contextRef="#ctx1" brushRef="#br0" timeOffset="79723.17">26065 7359 13935 0,'-3'-26'304'0,"2"11"64"0,-1 3 16 0,1 0 0 0,1 5-384 0,0 3 0 0,0-1 0 0,0-4 0 0,0-5 3696 0,0-4 656 16,0 1 128-16,-1 4 16 0,1 3-1200 0,0 4-240 16,-2 2-48-16,1 3-16 0,1 5-1824 0,0 4-352 15,0 4-80-15,0 3-16 0,0 4-208 0,1 5-32 16,2 4-16-16,-2 3 0 0,-1-31-144 0,7 69-48 15,-2-31 0-15,-2 0 0 0,1-2-80 0,-1-1 0 16,-3-35-16-16,5 65 0 0,-3-35-32 0,-1-2 0 0,1-3 0 0,-2-1 0 16,1-4-144-16,0 0 160 0,1-3-160 0,-1 0 160 15,2-2-160-15,1 0 0 0,-4-15 0 0,0 0 0 16,0 0 0-16,0 0 0 0,0 0 0 0,41 50 0 16,-34-47 0-16,2-1 0 0,-2-2 0 0,0-2 0 15,0-1-720-15,-1 1-32 0,-1-3 0 0,-2 1-12864 16,0-1-2576-16</inkml:trace>
  <inkml:trace contextRef="#ctx1" brushRef="#br0" timeOffset="79929.33">25880 7571 23951 0,'-1'-7'2128'0,"1"4"-1696"0,0 2-432 0,1 0 0 0,2-1 2304 0,0 1 384 16,1-1 80-16,4 0 16 0,8-3-528 0,4 0-96 15,5-1-32-15,2 0 0 0,0-1-1008 0,-2 0-208 0,2 0-32 0,-1 0-16 16,-1 1-416-16,-1 1-64 0,-3 1-32 0,-1-1 0 16,-20 5-352-16,0 0 0 0,48-5 0 0,-37 3 128 31,-1 1-448-31,-1 1-96 0,-2 0-16 0,0 1-19616 0</inkml:trace>
  <inkml:trace contextRef="#ctx1" brushRef="#br0" timeOffset="80198.28">26365 7279 33167 0,'1'0'2944'15,"0"0"-2352"-15,1 0-464 0,-2 0-128 0,0 1 1152 0,1 1 192 16,1-1 64-16,2 3 0 0,0 5 64 0,-4-9 32 16,0 0 0-16,0 0 0 0,28 65-704 0,-28-65-144 15,16 49-16-15,-16-49-16 0,13 58-208 0,-13-58-32 16,11 62-16-16,-11-62 0 0,8 67-128 0,-8-67-32 15,9 63 0-15,-9-63 0 16,6 53-32-16,-6-53-16 0,8 46 0 0,-8-46 0 0,7 43 32 0,-7-43 16 16,0 0 0-16,0 0 0 0,13 56-208 0,-12-47 0 15,1-4 128-15,-1 0-128 0,0-3 0 0,1 0 0 0,-1-1 0 16,1-2-160 0,-1-1-512-16,2 0-96 0,0-1-32 0,0-3-13296 0,1 0-2672 0</inkml:trace>
  <inkml:trace contextRef="#ctx1" brushRef="#br0" timeOffset="80452.53">26723 7608 27647 0,'-1'-3'1216'16,"0"2"256"-16,1 1-1168 0,0 0-304 15,0 1 0-15,0 1 0 0,-3-1 1520 0,3 2 240 0,0 3 48 0,-2 1 16 0,2 3 368 0,0-1 80 31,0 4 16-31,2 0 0 0,-1 1-1456 0,1-1-272 16,0-1-64-16,1 0-16 0,0 0-272 0,1 0-48 16,0 0-16-16,-4-12 0 0,0 0-144 0,0 0 0 15,0 0 0-15,0 0 0 0,0 0 0 0,0 0 0 16,0 0 0-16,43 56 0 0,-39-55-272 0,0 0-48 16,1 1 0-16,-3-1-12704 15,0-1-2544-15</inkml:trace>
  <inkml:trace contextRef="#ctx1" brushRef="#br0" timeOffset="80865.35">26993 7578 20271 0,'0'-4'896'0,"0"3"192"16,0-1-880-16,0 1-208 0,2 1 0 0,-2 0 0 15,1 1 2288-15,0 1 400 0,2-1 96 0,1 3 16 0,2 2 144 0,1 0 48 16,-7-6 0-16,0 0 0 0,0 0-1968 0,0 0-384 16,0 0-64-16,69 32-32 0,-69-32-160 0,0 0-48 15,0 0 0-15,56 12 0 0,-44-12-144 0,1-2-48 16,0-1 0-16,1 0 0 0,-2-1-144 0,1 0 160 16,0-2-160-16,-2 1 160 0,1-2-160 0,-3 0 192 15,0-2-192-15,-2 1 192 0,-1-1-192 0,-2 1 160 0,-3-1-160 16,-2-1 160-16,-2 2-160 0,-3-1 192 0,-1-1-192 0,-3 2 192 15,-1 1-192-15,-3 1 0 0,0 1 0 0,-3 0 128 16,-1 3-128-16,-1 2 0 0,1 1 0 0,-2 2 0 16,3 2 0-16,0 4-192 0,3 1 64 0,1 1 128 15,2 3-192-15,1 2 192 0,2-1-160 0,2 2 160 16,2 0-144-16,1 2 144 0,1 0-128 0,2 1 128 16,0-20 0-16,0 0 0 0,15 57 0 0,-15-57-128 15,0 0 128-15,0 0 0 0,39 58 0 0,-39-58 0 16,0 0 0-16,0 0-128 0,0 0 128 0,65 45 0 15,-65-45-384-15,0 0 16 0,0 0 0 0,0 0-12736 16,68 14-2544-16</inkml:trace>
  <inkml:trace contextRef="#ctx1" brushRef="#br0" timeOffset="81261.64">27513 7420 34095 0,'-4'-7'1504'0,"2"4"320"0,4 0-1456 0,-2 1-368 0,0 0 0 0,0 2 0 0,0 2 832 0,0 0 80 0,1 3 32 0,1 3 0 15,-1 5 368-15,-1-13 80 0,0 0 16 0,4 59 0 16,-4-33-944-16,0 2-176 0,0 3-32 0,0 2-16 16,0-33-96-16,2 63-16 0,-2-63 0 0,4 58 0 15,-4-58-128-15,6 48 0 0,-6-48 0 0,0 0 0 16,11 49 160-16,-11-49-160 15,0 0 192-15,0 0-192 0,0 0 224 0,0 0-64 16,0 0-16-16,0 0 0 0,0 0-144 0,0 0 128 0,0 0-128 0,0 0 128 16,0 0 0-16,0 0 0 0,10 0 0 0,-12-11 0 0,2 0 80 0,-1-2 16 15,1-1 0-15,0-1 0 0,0-1 32 0,3-1 0 16,0-1 0-16,1 2 0 0,3 1-64 0,-1 2-16 16,1 2 0-16,1 2 0 0,2 3-176 0,0 2 192 15,1 3-192-15,0 1 192 16,-11 0-192-16,0 0 0 0,0 0 144 0,0 0-144 0,58 18 0 0,-46-14 0 15,-2 1 0-15,1-1 0 0,-3 0 0 0,1-1 0 16,-1-2 0-16,-1 1 0 0,2 1-240 0,-4-3-64 16,1 1-16-16,-2-1-20832 0</inkml:trace>
  <inkml:trace contextRef="#ctx1" brushRef="#br0" timeOffset="81451.37">26673 7498 35007 0,'-9'-6'1552'0,"6"3"320"15,0 1-1488-15,5 0-384 16,-1 1 0-16,2-1 0 16,1 1-1344-16,5-2-320 0,5 0-80 0,7-4-16 0,6-5 1440 0</inkml:trace>
  <inkml:trace contextRef="#ctx1" brushRef="#br0" timeOffset="82037.07">28009 7412 11055 0,'-3'-7'976'0,"0"4"-784"0,2 0-192 0,-1 2 0 16,1-1 0-16,0 2-208 0,-1-1 32 0,-1 1 16 0,-1-2 864 0,-3 2 160 15,-1 2 32-15,-2 2 16 0,-2 0 480 0,1 3 80 16,-2 0 32-16,1 3 0 0,-2 2-576 0,-1 0-112 16,1 1-32-16,-1 0 0 0,3-1-272 0,1 1-48 15,4 0-16-15,0-3 0 0,4 0-80 0,0-3-32 16,3 0 0-16,2-2 0 0,1 0 48 0,1-3 0 16,0 1 0-16,0-1 0 0,2-1 256 0,0-1 48 15,-1 2 16-15,1-1 0 0,0 0 272 0,-1 2 64 16,1 1 16-16,-2 1 0 0,0 0 48 0,-1 1 16 15,0-2 0-15,0 2 0 0,0 2-352 0,1 1-64 16,-1 1 0-16,1 0-16 0,0-1-416 0,2 0-80 16,-6-9 0-16,0 0-16 0,0 0-176 0,0 0 0 15,0 0 0-15,0 0 0 0,46 54 0 0,-37-49 0 16,-2 1 0-16,1 0 0 0,-8-6 0 0,0 0 0 0,0 0 0 0,0 0 0 16,0 0 0-16,0 0 0 0,46 60 0 15,-45-50 0-15,0 2 144 0,-1-1-144 0,-1-1 160 0,-3 0-160 16,-2 0 224-16,1-2-48 0,-4 0-16 0,1 0 0 15,-2-1 16-15,0-3 0 0,-3 1 0 0,-2 0 0 16,0-1 48-16,0-1 16 0,1-2 0 0,0 1 0 0,-1-2-240 16,3 0 144-16,-1-2-144 0,3-1 128 15,2 1-688-15,1-3-144 0,0 1-16 0,2 0-17360 16</inkml:trace>
  <inkml:trace contextRef="#ctx1" brushRef="#br0" timeOffset="82448.17">28421 6541 23039 0,'9'3'2048'0,"1"2"-1648"0,-10-5-400 0,0 0 0 0,0 0 144 0,0 0-144 16,68 55 160-16,-68-55-160 0,81 89 1168 0,-31-22 144 15,-6 13 32-15,-10 2 0 16,-12 1 48-16,-6-1 16 0,-11-2 0 0,-3-5 0 0,-6-7-416 0,-1-14-80 16,0-15-16-16,-2-3 0 0,-2-1 320 0,-1 0 48 15,-1-2 16-15,-2-2 0 0,3-2-720 0,-1-2-144 16,3-1-32-16,-1-2 0 0,1-2-384 0,-2 1-272 0,0-2 32 16,-1 0-18400-16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C859DCBA-C27E-A94D-9161-3C6282468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B2433B0E-2DEE-36E5-1464-E45BEEA70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FA9E217F-1EE5-D6A0-0DD8-A090490791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35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2F8149E-3AA0-BA92-163D-42A3273C7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7A358727-189D-849F-05BA-DAD8BDCF2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1A0640B8-B839-0EA6-00A6-0DDD22E04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1234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1128B1D-F4B2-DE8C-6BC9-4C5C01B79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E786AF63-44FD-A03C-4DD4-2667F6255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A0602F92-6825-CBC3-D913-E3FE6DF16A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950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2F7CC88F-2662-B4B1-42D0-4820F0B7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00DC8FAD-8367-C8E5-0C05-9D003232ED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ED2860CF-A544-DC41-E39E-0BC09E14A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83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0C3B5E9B-5235-6B13-BDF9-D2C536EE0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F724FF0E-A1F8-FF41-5817-680DE1CAA6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0E1AAAD8-385F-DB6D-A629-17AB6E47A0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429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E0C4A51-CA69-8154-8B8A-7936E6BE3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DC7287DA-08DA-3A11-61EC-AB1CF4866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F33A247B-A770-CB15-726C-456793959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247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607B610F-EB3D-CC77-E788-714386D54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2FA1A3DE-E471-1D58-948D-93E4CBDA6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F8BF95BA-AF7C-EC54-4794-D7CF6379E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312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AF293A9A-D6C1-C05A-742B-124A94227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D74752EF-9ABC-42E7-6A26-C4397EC65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59A19ADA-AFCC-5256-F017-6315D748FF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829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E8E43D91-5814-0AA3-7404-7B7C809E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B3B556CB-C586-DB84-E851-81723A1C1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E51E645F-75B5-E185-202C-E1D2D3B537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6089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E74E9784-74F6-F704-0C15-1BED02F7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E159E95-B759-7F07-164D-CA336E9D8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4A8ABB65-0A22-98AC-3214-476CF5BAD8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32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78078C46-6A18-48B7-0455-A3F079595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D1B69C32-C5D6-F782-A1D2-A009FF2B1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A8021027-AEE8-6FDD-6460-725CD5244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142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470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F3B06958-D8B0-41C8-2551-749DA5BD8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5D317A38-AF3E-5B03-5DCB-2192BCFB42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238872F3-F52D-3AD5-2482-CB9C5F9029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0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E262D3D2-BDCE-1C8C-D836-00D5ADDE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7B95EDC9-D20B-EA9E-8E51-567744016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5560B0D5-DF4F-5EC1-CAD6-163D8B956F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93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733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19F33832-6452-1873-2354-E4B62E1C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1D87F41A-0CD7-1560-57FC-CD8EC11F06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8EE40B1E-6193-E3AA-C97E-782FCCE76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418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2CED57A2-5FC3-881D-7E1E-F382D6A9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0C84F4C8-5FE4-8737-69A2-A7FE4A78A2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8D8B2A6-9C4D-4329-A8A8-1C1583EC2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2194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C9BF1B7E-96E9-404C-C36E-FAA82B39D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BC1DA676-B450-1B6D-6AB7-D4667286D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6EF787EE-0447-F4F8-5844-1D957F12AB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4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33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customXml" Target="../ink/ink12.xml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0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5" Type="http://schemas.openxmlformats.org/officeDocument/2006/relationships/image" Target="../media/image26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jpe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customXml" Target="../ink/ink1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0.png"/><Relationship Id="rId4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customXml" Target="../ink/ink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customXml" Target="../ink/ink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80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8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Matrix / Tensor Algebra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1B02D0-9760-0D6C-A220-B3A5093A18CD}"/>
                  </a:ext>
                </a:extLst>
              </p14:cNvPr>
              <p14:cNvContentPartPr/>
              <p14:nvPr/>
            </p14:nvContentPartPr>
            <p14:xfrm>
              <a:off x="10863026" y="1930862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1B02D0-9760-0D6C-A220-B3A5093A18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56906" y="192474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8060D2-5442-3C0F-DF4B-E611C09C11EF}"/>
                  </a:ext>
                </a:extLst>
              </p14:cNvPr>
              <p14:cNvContentPartPr/>
              <p14:nvPr/>
            </p14:nvContentPartPr>
            <p14:xfrm>
              <a:off x="11183426" y="2661302"/>
              <a:ext cx="65160" cy="3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8060D2-5442-3C0F-DF4B-E611C09C11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77306" y="2655182"/>
                <a:ext cx="77400" cy="5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F0DCDC96-95AD-44C8-8AB8-3B304EB6A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576B682-A80E-AB94-639F-13DEB4E3A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Drawbacks of Euclidian Distance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CA15DD7E-3927-2E48-8DCD-7D02E20118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You must scale your data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It completely ignores relationships between variables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If you have outliers you might consider the Manhattan distance.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For example, the Manhattan distance uses absolute values: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F4BAB-DC0F-27ED-C05C-7BCFB3A9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16" y="3625349"/>
            <a:ext cx="2867526" cy="2867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826CAF-1B10-5768-75CF-41CFA2AB8629}"/>
                  </a:ext>
                </a:extLst>
              </p:cNvPr>
              <p:cNvSpPr txBox="1"/>
              <p:nvPr/>
            </p:nvSpPr>
            <p:spPr>
              <a:xfrm>
                <a:off x="4489779" y="4671634"/>
                <a:ext cx="6108082" cy="387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…+|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826CAF-1B10-5768-75CF-41CFA2AB8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79" y="4671634"/>
                <a:ext cx="6108082" cy="387478"/>
              </a:xfrm>
              <a:prstGeom prst="rect">
                <a:avLst/>
              </a:prstGeom>
              <a:blipFill>
                <a:blip r:embed="rId4"/>
                <a:stretch>
                  <a:fillRect l="-415" r="-83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CB7564-52A5-239A-3ABF-42E3680D5060}"/>
                  </a:ext>
                </a:extLst>
              </p14:cNvPr>
              <p14:cNvContentPartPr/>
              <p14:nvPr/>
            </p14:nvContentPartPr>
            <p14:xfrm>
              <a:off x="6586560" y="1216080"/>
              <a:ext cx="3603960" cy="333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CB7564-52A5-239A-3ABF-42E3680D50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7200" y="1206720"/>
                <a:ext cx="3622680" cy="33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27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195E8BC-E02E-1FB4-A1FF-438DEF871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8BE259C0-78C4-79C3-31F0-F88D755A7D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do we Distance Between Clusters?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D7829B91-DB41-FCFF-03F3-A6C3F31D5F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Minimum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Maximum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Average Distance</a:t>
            </a:r>
            <a:endParaRPr lang="en-US" b="0" i="0" dirty="0">
              <a:effectLst/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Centroid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0295A2-87BA-CC20-AB67-7D9582FF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95" y="1892754"/>
            <a:ext cx="6440905" cy="446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82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8424322-2836-277A-BDBB-3C3940AB2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5F50EC69-D74C-325D-D16A-9498256F6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do we Distance Between Clusters?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9D6ED47A-4437-4C35-DFAB-0217C11A2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Minimum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Maximum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Average Distance</a:t>
            </a:r>
            <a:endParaRPr lang="en-US" b="0" i="0" dirty="0">
              <a:effectLst/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Centroid Distance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DB6064D-B32D-A5B2-DCF1-2235376D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17" y="2011234"/>
            <a:ext cx="5839661" cy="441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6AB3AB-35E2-2BBB-A810-CD65C538DFB4}"/>
                  </a:ext>
                </a:extLst>
              </p14:cNvPr>
              <p14:cNvContentPartPr/>
              <p14:nvPr/>
            </p14:nvContentPartPr>
            <p14:xfrm>
              <a:off x="1420920" y="1225800"/>
              <a:ext cx="9698040" cy="426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6AB3AB-35E2-2BBB-A810-CD65C538DF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560" y="1216440"/>
                <a:ext cx="9716760" cy="42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85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A041730E-3700-6484-65DB-69521E8C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C8067C05-2796-DF96-5B48-938C85B6E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Types of Clustering Techniques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0BD13E94-1224-1E8B-FFE9-0BE44159F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Hierarchical Methods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Non-Hierarchical Methods</a:t>
            </a: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7170" name="Picture 2" descr="Hierarchical clustering - Wikipedia">
            <a:extLst>
              <a:ext uri="{FF2B5EF4-FFF2-40B4-BE49-F238E27FC236}">
                <a16:creationId xmlns:a16="http://schemas.microsoft.com/office/drawing/2014/main" id="{756BF9ED-BE15-9F56-7ED0-94CB6B4B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47" y="3094365"/>
            <a:ext cx="3953711" cy="31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EAD3DA-66E5-BF1A-FECC-7E1F2BE72BCC}"/>
                  </a:ext>
                </a:extLst>
              </p14:cNvPr>
              <p14:cNvContentPartPr/>
              <p14:nvPr/>
            </p14:nvContentPartPr>
            <p14:xfrm>
              <a:off x="709560" y="2943000"/>
              <a:ext cx="5038560" cy="338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EAD3DA-66E5-BF1A-FECC-7E1F2BE72B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200" y="2933640"/>
                <a:ext cx="5057280" cy="34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035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2389E4C7-99BA-3FCD-B0B6-2CD01CA7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BABBCB9B-A6FA-D249-CE7D-4074928C9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Hierarchical Methods 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F1AD5671-2BBE-803A-E1D8-E95D04A19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Starts with each cluster comprising a small or one number of observation.</a:t>
            </a: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Progressively combine the two nearest clusters until there is just one cluster left at the end which consists of all observations.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latin typeface="-apple-system"/>
              </a:rPr>
              <a:t>Dendogram</a:t>
            </a:r>
            <a:r>
              <a:rPr lang="en-US" dirty="0">
                <a:latin typeface="-apple-system"/>
              </a:rPr>
              <a:t>:</a:t>
            </a: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9218" name="Picture 2" descr="Dendrogram plot - MATLAB dendrogram">
            <a:extLst>
              <a:ext uri="{FF2B5EF4-FFF2-40B4-BE49-F238E27FC236}">
                <a16:creationId xmlns:a16="http://schemas.microsoft.com/office/drawing/2014/main" id="{16B87F34-EF3D-E61D-E929-E4EBB4B6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2189"/>
            <a:ext cx="3749842" cy="28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BD178B-DE5C-58A0-D3B2-BA933FD8E7EF}"/>
                  </a:ext>
                </a:extLst>
              </p14:cNvPr>
              <p14:cNvContentPartPr/>
              <p14:nvPr/>
            </p14:nvContentPartPr>
            <p14:xfrm>
              <a:off x="1536120" y="3917160"/>
              <a:ext cx="2688480" cy="265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BD178B-DE5C-58A0-D3B2-BA933FD8E7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6760" y="3907800"/>
                <a:ext cx="2707200" cy="26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8BE7CE-BBAB-65B7-6789-85A03E25FBB5}"/>
                  </a:ext>
                </a:extLst>
              </p14:cNvPr>
              <p14:cNvContentPartPr/>
              <p14:nvPr/>
            </p14:nvContentPartPr>
            <p14:xfrm>
              <a:off x="5073840" y="3506400"/>
              <a:ext cx="6673680" cy="278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8BE7CE-BBAB-65B7-6789-85A03E25FB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480" y="3497040"/>
                <a:ext cx="6692400" cy="28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4880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BEA71C08-08D7-7186-10E1-B277DEC56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C2C96A69-767F-891D-A274-E790837F9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Hierarchical Methods 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5DA5A03C-4F3A-D799-9206-7B1E8E10FA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Ward’s Linkage Algorithm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1266" name="Picture 2" descr="Springer MRW: [AU:, IDX:]">
            <a:extLst>
              <a:ext uri="{FF2B5EF4-FFF2-40B4-BE49-F238E27FC236}">
                <a16:creationId xmlns:a16="http://schemas.microsoft.com/office/drawing/2014/main" id="{26556998-884A-B763-78BF-4A7EAC4E8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103" y="2931773"/>
            <a:ext cx="4816308" cy="306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3EAD111-92B1-D7D2-C1E3-DABA31DBA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2523757"/>
            <a:ext cx="5133808" cy="38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D7659E-01A2-4B9B-4C5B-038587AAF928}"/>
                  </a:ext>
                </a:extLst>
              </p14:cNvPr>
              <p14:cNvContentPartPr/>
              <p14:nvPr/>
            </p14:nvContentPartPr>
            <p14:xfrm>
              <a:off x="1267560" y="1563480"/>
              <a:ext cx="5493240" cy="502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D7659E-01A2-4B9B-4C5B-038587AAF9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8200" y="1554120"/>
                <a:ext cx="5511960" cy="50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86408B-97A5-5A14-4F71-B199DD5C0E53}"/>
                  </a:ext>
                </a:extLst>
              </p14:cNvPr>
              <p14:cNvContentPartPr/>
              <p14:nvPr/>
            </p14:nvContentPartPr>
            <p14:xfrm>
              <a:off x="7362360" y="3229200"/>
              <a:ext cx="3891240" cy="268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86408B-97A5-5A14-4F71-B199DD5C0E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3000" y="3219840"/>
                <a:ext cx="3909960" cy="270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1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5E5E5DCC-CA7B-AFCA-C39D-B80242BB7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542E3DCE-F8B6-3E0A-F2D5-2214E1913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to Find Number of Clusters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AA490949-7411-025E-79B6-2394BE914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 err="1">
                <a:effectLst/>
                <a:latin typeface="-apple-system"/>
              </a:rPr>
              <a:t>Dendogram</a:t>
            </a:r>
            <a:r>
              <a:rPr lang="en-US" b="0" i="0" dirty="0">
                <a:effectLst/>
                <a:latin typeface="-apple-system"/>
              </a:rPr>
              <a:t>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AAD6219-44D7-A2B3-4A51-1C1EF98A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2664828"/>
            <a:ext cx="7561574" cy="38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03BFA3-AE39-0D77-D1BD-BF1E5F5AD8BE}"/>
                  </a:ext>
                </a:extLst>
              </p14:cNvPr>
              <p14:cNvContentPartPr/>
              <p14:nvPr/>
            </p14:nvContentPartPr>
            <p14:xfrm>
              <a:off x="1040760" y="2673720"/>
              <a:ext cx="9657720" cy="452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03BFA3-AE39-0D77-D1BD-BF1E5F5AD8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1400" y="2664360"/>
                <a:ext cx="9676440" cy="45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6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14F03B6A-E17B-0BCE-3DC3-9CB1A0444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485306ED-C87E-2B22-1DB8-25965308A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to Find Number of Clusters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0BF903CC-130E-CB86-E9AF-E3BA54C97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Elbow Method: we fit the clustering algorithm for various values of </a:t>
            </a:r>
            <a:r>
              <a:rPr lang="en-US" dirty="0"/>
              <a:t>�</a:t>
            </a:r>
            <a:r>
              <a:rPr lang="en-US" b="0" i="0" dirty="0">
                <a:effectLst/>
                <a:latin typeface="-apple-system"/>
              </a:rPr>
              <a:t>, say 1 to 10 and determine where there is a leveling of the the within-cluster sum of squares (WCSS).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24DE0026-A951-137D-E939-C6ECF459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3315441"/>
            <a:ext cx="51689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AEB8AE-B87A-E796-A5DF-C165A98829CD}"/>
                  </a:ext>
                </a:extLst>
              </p14:cNvPr>
              <p14:cNvContentPartPr/>
              <p14:nvPr/>
            </p14:nvContentPartPr>
            <p14:xfrm>
              <a:off x="2180880" y="2518200"/>
              <a:ext cx="9391680" cy="3405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AEB8AE-B87A-E796-A5DF-C165A98829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1520" y="2508840"/>
                <a:ext cx="9410400" cy="34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930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3D6BB952-9716-454E-0694-6FC5F82A6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C20411D0-5A07-4C0B-F281-A5C6F185962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53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95E5459C-4613-60AC-D6BC-E5E83DD62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B667A61C-BA80-E787-5243-B4F298FD7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Non-Hierarchical Methods 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EC67BC20-3922-EB35-AD8C-21F45D441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Iteratively assign objects to different groups while searching for some optimal value of the criterion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K-means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latin typeface="-apple-system"/>
              </a:rPr>
              <a:t>DBSCAN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F45E918-87AE-B893-03D0-2552EC57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294" y="2699048"/>
            <a:ext cx="6128085" cy="379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C00D2B-6E0F-42D1-F15B-ACFF94D8B097}"/>
                  </a:ext>
                </a:extLst>
              </p14:cNvPr>
              <p14:cNvContentPartPr/>
              <p14:nvPr/>
            </p14:nvContentPartPr>
            <p14:xfrm>
              <a:off x="1446120" y="381600"/>
              <a:ext cx="8676720" cy="5373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C00D2B-6E0F-42D1-F15B-ACFF94D8B0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6760" y="372240"/>
                <a:ext cx="8695440" cy="53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7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21895" y="2095336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Cluster Analysis</a:t>
            </a:r>
            <a:endParaRPr dirty="0"/>
          </a:p>
        </p:txBody>
      </p:sp>
      <p:pic>
        <p:nvPicPr>
          <p:cNvPr id="2" name="Picture 2" descr="The cluster analysis of predicted 39 genes using STRING. The identified...  | Download Scientific Diagram">
            <a:extLst>
              <a:ext uri="{FF2B5EF4-FFF2-40B4-BE49-F238E27FC236}">
                <a16:creationId xmlns:a16="http://schemas.microsoft.com/office/drawing/2014/main" id="{0A466C87-FDB6-815F-0150-7CD4CB682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59" y="3994484"/>
            <a:ext cx="2623050" cy="209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DB1FD2-061D-D891-0149-6EBA5B908A18}"/>
                  </a:ext>
                </a:extLst>
              </p14:cNvPr>
              <p14:cNvContentPartPr/>
              <p14:nvPr/>
            </p14:nvContentPartPr>
            <p14:xfrm>
              <a:off x="7614000" y="3771000"/>
              <a:ext cx="3058920" cy="257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DB1FD2-061D-D891-0149-6EBA5B908A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4640" y="3761640"/>
                <a:ext cx="3077640" cy="259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6A04ED1A-B5F6-B5EA-24CB-1E9E4E3AE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53604324-8C59-F3C5-30D6-BC01C294CF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3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Cluster Analysis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9A1AF635-8916-04A4-1082-00E8A2406C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-apple-system"/>
              </a:rPr>
              <a:t>Goal: </a:t>
            </a:r>
            <a:r>
              <a:rPr lang="en-US" b="0" i="0" dirty="0">
                <a:effectLst/>
                <a:latin typeface="-apple-system"/>
              </a:rPr>
              <a:t>to segment the data into a set of homogenous groups (clusters) of observations 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CC6DD-D186-B984-7B2D-53114E3F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41" y="3107490"/>
            <a:ext cx="3823369" cy="3435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F0842C-8EE8-EF02-66CA-A2AD139CAC74}"/>
                  </a:ext>
                </a:extLst>
              </p14:cNvPr>
              <p14:cNvContentPartPr/>
              <p14:nvPr/>
            </p14:nvContentPartPr>
            <p14:xfrm>
              <a:off x="2752560" y="1099800"/>
              <a:ext cx="7673760" cy="401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F0842C-8EE8-EF02-66CA-A2AD139CAC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3200" y="1090440"/>
                <a:ext cx="7692480" cy="403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36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0747C141-3A38-1413-F0B8-6E3696203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E524B9CA-D231-F3F3-DC6F-DBD6EC337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Measures of Distance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7036A565-E4E1-BBDE-F036-09772CEA6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We use distances to find out if observations are “alike”.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We need to determine if observations with small distances to each other belong in the same group.</a:t>
            </a:r>
            <a:endParaRPr lang="en-US" dirty="0">
              <a:latin typeface="-apple-system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22F7E-849A-2D88-555A-87805B5D2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7" y="3358946"/>
            <a:ext cx="4178572" cy="31339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157C3B-01A3-7C3D-5245-9D2D77BAA854}"/>
                  </a:ext>
                </a:extLst>
              </p14:cNvPr>
              <p14:cNvContentPartPr/>
              <p14:nvPr/>
            </p14:nvContentPartPr>
            <p14:xfrm>
              <a:off x="2095920" y="1681200"/>
              <a:ext cx="7471800" cy="385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157C3B-01A3-7C3D-5245-9D2D77BAA8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6560" y="1671840"/>
                <a:ext cx="7490520" cy="38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0B1FB3-A1C3-8BCF-5C76-3E5AC3D95B89}"/>
                  </a:ext>
                </a:extLst>
              </p14:cNvPr>
              <p14:cNvContentPartPr/>
              <p14:nvPr/>
            </p14:nvContentPartPr>
            <p14:xfrm>
              <a:off x="3673440" y="3464640"/>
              <a:ext cx="2154600" cy="274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0B1FB3-A1C3-8BCF-5C76-3E5AC3D95B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4080" y="3455280"/>
                <a:ext cx="2173320" cy="27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85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AE4DFD8E-9156-48BE-5CEE-799DBA20A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08D9AD50-8D20-46FA-8084-F27811C51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Euclidian Distance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51;p1">
                <a:extLst>
                  <a:ext uri="{FF2B5EF4-FFF2-40B4-BE49-F238E27FC236}">
                    <a16:creationId xmlns:a16="http://schemas.microsoft.com/office/drawing/2014/main" id="{B51D2E4C-A9E6-D539-E817-F8D62E6BDB47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effectLst/>
                    <a:latin typeface="-apple-system"/>
                  </a:rPr>
                  <a:t>This is the most popular distance measure.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-apple-system"/>
                  </a:rPr>
                  <a:t>We determine the Euclidian distance of two vectors by: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b="0" i="0" dirty="0">
                  <a:effectLst/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b="0" i="0" dirty="0">
                  <a:effectLst/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effectLst/>
                    <a:latin typeface="-apple-system"/>
                  </a:rPr>
                  <a:t>We can also use </a:t>
                </a:r>
                <a:r>
                  <a:rPr lang="en-US" dirty="0">
                    <a:latin typeface="-apple-system"/>
                  </a:rPr>
                  <a:t>vector / matrix algebra notation for vectors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-apple-system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>
                    <a:latin typeface="-apple-system"/>
                  </a:rPr>
                  <a:t>: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b="0" i="0" dirty="0">
                  <a:effectLst/>
                  <a:latin typeface="-apple-system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Google Shape;251;p1">
                <a:extLst>
                  <a:ext uri="{FF2B5EF4-FFF2-40B4-BE49-F238E27FC236}">
                    <a16:creationId xmlns:a16="http://schemas.microsoft.com/office/drawing/2014/main" id="{B51D2E4C-A9E6-D539-E817-F8D62E6BDB4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20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2F30BD-D7DD-5C62-0798-EB9DFDB5B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37" y="3025273"/>
            <a:ext cx="6863351" cy="807453"/>
          </a:xfrm>
          <a:prstGeom prst="rect">
            <a:avLst/>
          </a:prstGeom>
        </p:spPr>
      </p:pic>
      <p:pic>
        <p:nvPicPr>
          <p:cNvPr id="7" name="Picture 6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DAA1B70D-B8C5-5500-09D8-44F35BDA4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36" y="5176920"/>
            <a:ext cx="2188623" cy="8074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C6A3FE-0B07-32BF-397D-75BFD4B37CF3}"/>
                  </a:ext>
                </a:extLst>
              </p14:cNvPr>
              <p14:cNvContentPartPr/>
              <p14:nvPr/>
            </p14:nvContentPartPr>
            <p14:xfrm>
              <a:off x="1855440" y="614520"/>
              <a:ext cx="4792320" cy="542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C6A3FE-0B07-32BF-397D-75BFD4B37C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6080" y="605160"/>
                <a:ext cx="4811040" cy="54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5EC5BF-5B9C-6314-9E38-3FEA464E4EFB}"/>
                  </a:ext>
                </a:extLst>
              </p14:cNvPr>
              <p14:cNvContentPartPr/>
              <p14:nvPr/>
            </p14:nvContentPartPr>
            <p14:xfrm>
              <a:off x="7031880" y="592200"/>
              <a:ext cx="3552120" cy="321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5EC5BF-5B9C-6314-9E38-3FEA464E4E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22520" y="582840"/>
                <a:ext cx="3570840" cy="32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07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096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0667BE0E-530C-28E9-6633-5E96D3B9F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53407146-2C85-CAB5-CE5F-D2A509485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Euclidian Distance Example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ED565113-28DA-C66A-567E-E8300D5BA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Clustering Customers</a:t>
            </a: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61AE41E-3306-64B8-D6A2-EDC2A1BE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79" y="2529639"/>
            <a:ext cx="5291399" cy="39632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CBC199-F4C3-F4B3-E6A4-70F120696483}"/>
                  </a:ext>
                </a:extLst>
              </p14:cNvPr>
              <p14:cNvContentPartPr/>
              <p14:nvPr/>
            </p14:nvContentPartPr>
            <p14:xfrm>
              <a:off x="762120" y="590040"/>
              <a:ext cx="10285200" cy="520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CBC199-F4C3-F4B3-E6A4-70F1206964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760" y="580680"/>
                <a:ext cx="10303920" cy="52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95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63693D4F-5B9E-94DE-D19B-33C7582BE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0AF6F539-F4DE-7704-DB80-B76B8B6D9F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Euclidian Distance Example</a:t>
            </a:r>
            <a:endParaRPr dirty="0"/>
          </a:p>
        </p:txBody>
      </p:sp>
      <p:sp>
        <p:nvSpPr>
          <p:cNvPr id="3" name="Google Shape;251;p1">
            <a:extLst>
              <a:ext uri="{FF2B5EF4-FFF2-40B4-BE49-F238E27FC236}">
                <a16:creationId xmlns:a16="http://schemas.microsoft.com/office/drawing/2014/main" id="{1681BB47-3023-B6EA-ED1C-EFC43EDAF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-apple-system"/>
              </a:rPr>
              <a:t>Clustering Customers</a:t>
            </a: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>
              <a:latin typeface="-apple-system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FCEA1C-06D7-6556-3EBD-80631E4E1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92" y="2652919"/>
            <a:ext cx="5133808" cy="38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DAA884-9E44-BF55-95F5-7804575CAF6E}"/>
                  </a:ext>
                </a:extLst>
              </p14:cNvPr>
              <p14:cNvContentPartPr/>
              <p14:nvPr/>
            </p14:nvContentPartPr>
            <p14:xfrm>
              <a:off x="232560" y="450360"/>
              <a:ext cx="11244960" cy="588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DAA884-9E44-BF55-95F5-7804575CAF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200" y="441000"/>
                <a:ext cx="11263680" cy="589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89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6F585A91-2987-2E96-DA22-63A1D96B7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6B0B27B0-6EBE-2BA3-48DE-62F196147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Drawbacks of Euclidian Distance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51;p1">
                <a:extLst>
                  <a:ext uri="{FF2B5EF4-FFF2-40B4-BE49-F238E27FC236}">
                    <a16:creationId xmlns:a16="http://schemas.microsoft.com/office/drawing/2014/main" id="{D6D3C220-9ECB-51AB-1AF7-E2469A160A4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effectLst/>
                    <a:latin typeface="-apple-system"/>
                  </a:rPr>
                  <a:t>You must scale your data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effectLst/>
                    <a:latin typeface="-apple-system"/>
                  </a:rPr>
                  <a:t>It completely ignores relationships between variables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0" dirty="0">
                    <a:effectLst/>
                    <a:latin typeface="-apple-system"/>
                  </a:rPr>
                  <a:t>If you have outliers you might consider the Manhattan distance.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-apple-system"/>
                  </a:rPr>
                  <a:t>For example, the statistical distance considers the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latin typeface="-apple-system"/>
                  </a:rPr>
                  <a:t>: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b="0" i="0" dirty="0">
                  <a:effectLst/>
                  <a:latin typeface="-apple-system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>
                  <a:latin typeface="-apple-system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Google Shape;251;p1">
                <a:extLst>
                  <a:ext uri="{FF2B5EF4-FFF2-40B4-BE49-F238E27FC236}">
                    <a16:creationId xmlns:a16="http://schemas.microsoft.com/office/drawing/2014/main" id="{D6D3C220-9ECB-51AB-1AF7-E2469A160A4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20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DF9077-F29C-C311-11E7-9C609DB91331}"/>
                  </a:ext>
                </a:extLst>
              </p:cNvPr>
              <p:cNvSpPr txBox="1"/>
              <p:nvPr/>
            </p:nvSpPr>
            <p:spPr>
              <a:xfrm>
                <a:off x="1094874" y="4802834"/>
                <a:ext cx="39374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DF9077-F29C-C311-11E7-9C609DB9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874" y="4802834"/>
                <a:ext cx="3937425" cy="430887"/>
              </a:xfrm>
              <a:prstGeom prst="rect">
                <a:avLst/>
              </a:prstGeom>
              <a:blipFill>
                <a:blip r:embed="rId4"/>
                <a:stretch>
                  <a:fillRect l="-1608" t="-5714" r="-2572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E0C9DF-662D-6122-D9EE-7FF6B0344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635" y="3429000"/>
            <a:ext cx="4288165" cy="3224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EE235C-1D2A-FE99-2367-75DEDC8797F0}"/>
                  </a:ext>
                </a:extLst>
              </p14:cNvPr>
              <p14:cNvContentPartPr/>
              <p14:nvPr/>
            </p14:nvContentPartPr>
            <p14:xfrm>
              <a:off x="677160" y="3425040"/>
              <a:ext cx="8233560" cy="334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EE235C-1D2A-FE99-2367-75DEDC8797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800" y="3415680"/>
                <a:ext cx="8252280" cy="33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65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38979</TotalTime>
  <Words>666</Words>
  <Application>Microsoft Office PowerPoint</Application>
  <PresentationFormat>Widescreen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Lato Light</vt:lpstr>
      <vt:lpstr>Lato</vt:lpstr>
      <vt:lpstr>Roboto Slab</vt:lpstr>
      <vt:lpstr>Cambria Math</vt:lpstr>
      <vt:lpstr>Wingdings</vt:lpstr>
      <vt:lpstr>Arial</vt:lpstr>
      <vt:lpstr>Office Theme</vt:lpstr>
      <vt:lpstr>Module 0</vt:lpstr>
      <vt:lpstr>Cluster Analysis</vt:lpstr>
      <vt:lpstr>Cluster Analysis</vt:lpstr>
      <vt:lpstr>Measures of Distance</vt:lpstr>
      <vt:lpstr>Euclidian Distance</vt:lpstr>
      <vt:lpstr>Python</vt:lpstr>
      <vt:lpstr>Euclidian Distance Example</vt:lpstr>
      <vt:lpstr>Euclidian Distance Example</vt:lpstr>
      <vt:lpstr>Drawbacks of Euclidian Distance</vt:lpstr>
      <vt:lpstr>Drawbacks of Euclidian Distance</vt:lpstr>
      <vt:lpstr>How do we Distance Between Clusters?</vt:lpstr>
      <vt:lpstr>How do we Distance Between Clusters?</vt:lpstr>
      <vt:lpstr>Types of Clustering Techniques</vt:lpstr>
      <vt:lpstr>Hierarchical Methods </vt:lpstr>
      <vt:lpstr>Hierarchical Methods </vt:lpstr>
      <vt:lpstr>How to Find Number of Clusters</vt:lpstr>
      <vt:lpstr>How to Find Number of Clusters</vt:lpstr>
      <vt:lpstr>Python</vt:lpstr>
      <vt:lpstr>Non-Hierarchical Methods 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143</cp:revision>
  <dcterms:modified xsi:type="dcterms:W3CDTF">2025-02-10T16:13:44Z</dcterms:modified>
</cp:coreProperties>
</file>