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ink/ink2.xml" ContentType="application/inkml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4.xml" ContentType="application/vnd.openxmlformats-officedocument.presentationml.notesSlide+xml"/>
  <Override PartName="/ppt/ink/ink3.xml" ContentType="application/inkml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5.xml" ContentType="application/vnd.openxmlformats-officedocument.presentationml.notesSlide+xml"/>
  <Override PartName="/ppt/ink/ink4.xml" ContentType="application/inkml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ink/ink5.xml" ContentType="application/inkml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ink/ink6.xml" ContentType="application/inkml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301" r:id="rId2"/>
    <p:sldId id="265" r:id="rId3"/>
    <p:sldId id="472" r:id="rId4"/>
    <p:sldId id="585" r:id="rId5"/>
    <p:sldId id="586" r:id="rId6"/>
    <p:sldId id="590" r:id="rId7"/>
    <p:sldId id="587" r:id="rId8"/>
    <p:sldId id="588" r:id="rId9"/>
    <p:sldId id="589" r:id="rId10"/>
    <p:sldId id="544" r:id="rId11"/>
    <p:sldId id="591" r:id="rId12"/>
    <p:sldId id="592" r:id="rId13"/>
    <p:sldId id="593" r:id="rId14"/>
    <p:sldId id="596" r:id="rId15"/>
    <p:sldId id="595" r:id="rId16"/>
    <p:sldId id="597" r:id="rId17"/>
    <p:sldId id="598" r:id="rId18"/>
    <p:sldId id="599" r:id="rId19"/>
    <p:sldId id="600" r:id="rId20"/>
    <p:sldId id="601" r:id="rId21"/>
  </p:sldIdLst>
  <p:sldSz cx="12192000" cy="6858000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Lato Light" panose="020F0502020204030203" pitchFamily="34" charset="0"/>
      <p:regular r:id="rId28"/>
      <p:bold r:id="rId29"/>
      <p:italic r:id="rId30"/>
      <p:boldItalic r:id="rId31"/>
    </p:embeddedFont>
    <p:embeddedFont>
      <p:font typeface="Roboto Slab" pitchFamily="2" charset="0"/>
      <p:regular r:id="rId32"/>
      <p:bold r:id="rId33"/>
    </p:embeddedFont>
  </p:embeddedFontLst>
  <p:custDataLst>
    <p:tags r:id="rId34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9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49" autoAdjust="0"/>
    <p:restoredTop sz="94726"/>
  </p:normalViewPr>
  <p:slideViewPr>
    <p:cSldViewPr snapToGrid="0">
      <p:cViewPr varScale="1">
        <p:scale>
          <a:sx n="86" d="100"/>
          <a:sy n="86" d="100"/>
        </p:scale>
        <p:origin x="65" y="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69" Type="http://customschemas.google.com/relationships/presentationmetadata" Target="metadata"/><Relationship Id="rId8" Type="http://schemas.openxmlformats.org/officeDocument/2006/relationships/slide" Target="slides/slide7.xml"/><Relationship Id="rId72" Type="http://schemas.openxmlformats.org/officeDocument/2006/relationships/theme" Target="theme/theme1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3-17T17:22:13.4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6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3-17T17:22:44.580"/>
    </inkml:context>
  </inkml:definitions>
  <inkml:trace contextRef="#ctx0" brushRef="#br0">12447 4606 15663 0,'-3'4'1392'0,"-1"-1"-1120"0,1 0-272 0,1-2 0 0,-1 1 832 0,0-1 128 16,-6 3 0-16,-2 2 16 0,-2 1 816 0,2-1 176 0,3 1 16 0,2-3 16 15,5-1-1024-15,1-3-208 0,4-2-32 0,0-3-16 16,3-4 96-16,3-2 16 0,5-5 0 0,8-5 0 16,4-6 144-16,5-4 48 0,4-1 0 0,-1 1 0 0,0 0-480 0,13-10-96 15,13-12 0-15,11-9-16 0,9-4-432 0,2 0 0 16,0 3 0-16,-8 8 0 16,-10 7-816-16,-11 9-32 0</inkml:trace>
  <inkml:trace contextRef="#ctx0" brushRef="#br0" timeOffset="514.66">15453 4695 16575 0,'0'0'1472'0,"2"-1"-1168"0,-1 1-304 0,1-3 0 0,0-1 1648 0,3-4 272 0,3-1 48 0,6-8 16 15,6-9 1152-15,7-5 256 0,5-4 32 0,4-5 16 16,5-2-1936-16,5-6-384 0,5-3-80 0,4-6-16 0,7 1-752 0,5-3-144 16,3-4-128-16,4 4 144 0,-4 4-144 0,-5 8-272 15,-4 8 64-15,-10 8-17424 16</inkml:trace>
  <inkml:trace contextRef="#ctx0" brushRef="#br0" timeOffset="1156.98">19684 4516 32255 0,'0'-9'2864'16,"3"1"-2288"-16,4 1-576 0,0-1 0 0,0 1 544 0,3-5 0 0,7-9 0 0,13-18 0 15,13-14-160-15,15-17-16 0,12-9-16 0,7-3 0 31,2 5-736-31,1 6-160 0,-1 8-32 0,-6 6 0 0</inkml:trace>
  <inkml:trace contextRef="#ctx0" brushRef="#br0" timeOffset="14854.69">9698 6139 8287 0,'0'4'736'0,"0"0"-592"0,0 1-144 0,0-4 0 0,0 0 1040 0,0 2 176 0,0 3 48 0,0 4 0 0,2 1 1216 0,-1 2 240 0,2-1 48 0,0 0 16 15,1-4-576-15,2-2-112 16,-2-2-32-16,3-1 0 16,1-3-272-16,1-3-48 0,5-4-16 0,0-1 0 15,0-4-464-15,-1 2-112 0,-2 1 0 0,2-4-16 0,2-1-560 0,2-3-128 0,-1-2 0 0,-3 4-16 16,1 1-176-16,0-3-48 15,4-4 0-15,3-3 0 0,4-2-64 0,-3 1-16 0,2-1 0 0,-1 4 0 16,-5 2-128-16,-1 1 0 0,0 3 144 0,-1 1-144 16,-4 4 0-16,0 3 128 0,-4 2-128 0,-2 2 0 15,-2 1 0-15,-3 3-192 0,-1 1 32 0,-2 4-12688 16,-3-1-2528-16</inkml:trace>
  <inkml:trace contextRef="#ctx0" brushRef="#br0" timeOffset="17321.21">11424 5731 21183 0,'0'0'1888'0,"0"0"-1504"0,2 1-384 0,-1 0 0 0,1 1 240 0,-1-1-32 0,2 3 0 0,-3-4 0 16,0 0 1344-16,0 0 272 0,30 61 48 0,-30-61 16 15,14 50-880-15,-9-24-176 0,1 3-48 0,-3-1 0 16,1 3-176-16,-2-1-32 0,-1-1-16 0,-1 1 0 15,0-2-16-15,-1-4 0 0,-1-2 0 0,1-4 0 16,-2-1 160-16,0-2 16 0,2 1 16 0,-4-3 0 0,3-2-256 0,-1-1-48 16,-2 0-16-16,3-3 0 0,-1-2-160 0,0-2-16 15,2 2-16-15,-2-5 0 0,1 0-32 0,1-3 0 16,1 0 0-16,-1-1 0 0,2-3-16 0,0-3-16 16,1 0 0-16,1-3 0 0,1-1-32 0,0 0-128 15,3-3 192-15,3-2-64 0,0 1-128 0,1 0 0 16,3-1 0-16,2-2 128 0,1 0-128 0,1 0 0 15,1 1 0-15,0 3 0 0,1 3 0 0,0 3 0 16,0 2-176-16,-3 4 176 0,-17 5-128 0,0 0 128 0,0 0-128 0,65 11 128 16,-65-11-160-16,0 0 160 0,0 0-192 0,42 55 192 15,-42-55-208-15,8 37 64 0,-6-18 16 0,-2 1 0 16,-3 0 128-16,-3-3 0 0,-1 1 0 16,-3-2 0-16,-1-2 0 0,-2-1 144 0,-2-1 0 0,-2 0 0 15,-1-2 48-15,-1-2 16 0,1-1 0 0,-1-1 0 16,1-1 0-16,0 0 0 0,2-2 0 0,1-1 0 15,1 0-208-15,1-2 176 0,3-2-176 0,1 1 160 16,2 0-160-16,2-1-144 0,2-1 144 0,0-1-208 31,3 1-384-31,2-1-80 0,2 0-16 0,1-2-17648 0</inkml:trace>
  <inkml:trace contextRef="#ctx0" brushRef="#br0" timeOffset="17618.87">11988 6068 14735 0,'0'2'1312'0,"0"-2"-1056"0,2 0-256 0,-2 0 0 0,0 0 608 16,0 1 64-16,0 2 16 0,0 0 0 0,0 4 2448 0,0 1 512 0,1 5 80 0,0 0 32 15,1 2-1936-15,1-1-384 0,-3-14-80 0,7 33-16 16,-7-33-688-16,0 0-144 0,14 48-16 0,-14-48-16 15,0 0-64-15,0 0-16 0,14 41 0 0,-10-33 0 16,-1-2-16-16,1 0-16 0,2-2 0 0,-2-1 0 16,2-1-192-16,-1 0-48 0,0-2 0 0,0-2 0 15,0 0-128-15,0-1 0 0,-1-1 0 0,2-2 0 16,-2 0-1552-16,1 2-240 0,-1-3-64 0,-1 1-14256 16</inkml:trace>
  <inkml:trace contextRef="#ctx0" brushRef="#br0" timeOffset="18065.58">12307 6122 8287 0,'2'4'368'0,"-2"-2"80"0,1 0-448 0,1 1 0 0,-1 0 0 0,-1 0 0 0,1 0 1408 0,1 4 192 0,1 3 32 0,1 4 16 16,0 3 768-16,0 0 144 0,1-2 48 0,-1-1 0 15,-4-14-1024-15,0 0-208 0,0 0-32 0,11 41-16 16,-9-34 64-16,-1-1 16 0,-1-2 0 0,0 0 0 16,0-1-240-16,0 0-32 0,0 0-16 0,-1-2 0 15,1 1-560-15,-2-2-112 0,2 0-32 0,0-2 0 16,0 0-144-16,2-1-16 16,-1 0-16-16,0-3 0 15,2 1 48-15,0-2 16 0,0-1 0 0,1-1 0 0,-1 0-112 0,3-4 0 16,-2-1-16-16,1 0 0 0,1 0-48 0,1-3-128 15,2 0 192-15,-1 0-64 0,-1 3-128 0,5-2 0 16,-1-2 144-16,3-2-144 0,1 1 0 0,1 0 0 16,0 5 0-16,-2 1 0 0,-2 5 0 0,1 2 0 15,-2 3 0-15,1 2 0 0,-2 4 0 0,-2 2 0 16,-8-5 0-16,0 0 0 0,0 0 0 0,0 0 0 0,35 56 0 16,-32-40 0-16,1 3 0 0,-1-1 0 0,0-1 0 15,0-1 0-15,-2-1 0 0,1-1 0 0,-1-1 0 16,1-2 0-16,-1-1 0 0,0 0 0 0,1-1 160 0,-1-2-160 15,1-2 0-15,-1 1 128 0,2-3-128 0,-2 1 0 16,2-1 0-16,0 0-240 0,0-3 48 0,0 0 16 16,1 0-1760-1,0-2-368-15</inkml:trace>
  <inkml:trace contextRef="#ctx0" brushRef="#br0" timeOffset="18587.71">12920 6274 11967 0,'3'0'1072'0,"0"-1"-864"0,1 0-208 0,-2-1 0 0,-1 2 1232 0,2-1 208 0,1-3 32 0,3-2 16 0,5-3 2272 0,-1 0 448 16,0-1 80-16,0-2 32 0,-2 1-1920 0,-1 0-384 16,-2-1-80-16,-2 0-16 0,2 0-1024 0,-3 1-224 15,0 0-32-15,-2 0-16 0,-1-2-224 0,-1-1-32 16,-2 0-16-16,-3-2 0 0,1-1-64 0,-3 2-16 0,0 0 0 0,-2 3 0 15,0 0-112-15,-1 2-32 0,-2 2 0 0,0 2 0 16,-1 5-128-16,0 1 0 0,-1 3 0 16,-1 4 128-16,2-2-128 0,1 4 0 15,1 2 0-15,-3 3 0 0,6 1-208 0,0 0 16 16,3 2 16-16,4 1 0 0,2 1-80 0,2-1-32 16,3 0 0-16,0-1 0 15,2-1-112-15,-7-16-32 0,0 0 0 0,0 0 0 16,48 48-80-16,-48-48 0 0,0 0-16 0,0 0 0 15,0 0 64-15,74 8 16 0,-59-12 0 0,1-3 0 0,-3 0 320 0,1-1 128 0,0-2 0 0,0-2-144 16,0 1 272-16,-1-2 48 0,-2 2 16 0,-1 0 0 16,0 1 160-16,-2 0 32 0,0-3 16 0,-3 1 0 15,1 2 0-15,-3-2 0 0,-1 3 0 0,1-1 0 0,-1 0-64 0,-1 1-16 16,1 2 0-16,-2 3 0 0,0 1-32 0,0 5-16 16,-2 0 0-16,1 4 0 15,1 0-32-15,-2 1-16 0,1 5 0 0,1 3 0 0,1 2-224 0,-1 2 176 16,2 0-176-16,1 0 160 0,1 3-160 0,-4-22 0 15,0 0 0-15,20 52 0 0,-20-52 0 16,0 0 0-16,0 0 0 0,0 0 0 0,39 51 0 0,-32-47 0 0,2-3 0 0,-1 1 0 31,1-4-544-31,-1 1 16 0,1-3 0 0,-1 1-18720 0</inkml:trace>
  <inkml:trace contextRef="#ctx0" brushRef="#br0" timeOffset="18956.74">13391 5985 21183 0,'4'-4'944'0,"-2"2"192"0,0 1-912 0,0 1-224 0,-2 0 0 0,0 1 0 0,1 2 3056 0,1 1 560 0,2 2 112 0,0 4 32 16,2 4-1680-16,-1 3-336 0,1 1-64 0,-3 1-16 15,2-1-1152-15,0-1-224 0,-1 1-48 0,0-1-16 0,0-1-224 0,-1-3 0 16,1-1 128-16,-1 0-128 0,-1-3 0 0,-1-2 0 31,1 1 0-31,-1-4 0 0,0 0 0 0,-1-3 0 16,2 1 0-16,-1-2 0 0,-1-2 0 0,0 0 0 0,0-1 0 0,0-3 0 15,-1 2 0-15,1-3 0 0,-2 0 0 0,2-2 0 16,-1 1 128-16,0-1-128 0,1 2 0 0,-2 0 0 16,4-1 192-16,-2 1-64 0,1 1-128 0,2-1 192 15,0 1-48-15,1 1-16 0,3-1 0 0,1 0 0 16,-1 4-128-16,3-1 0 0,2 0 144 0,-1 1-144 15,-1 1 128-15,1 0-128 0,0-1 160 0,4-1-160 16,-15 3 0-16,0 0 0 0,0 0 0 0,57-11 0 16,-57 11 0-16,0 0 128 0,44-11-128 0,-44 11 0 0,0 0 0 0,40-10-192 15,-29 7 48-15,0-1-12576 16,-1 2-2512-16</inkml:trace>
  <inkml:trace contextRef="#ctx0" brushRef="#br0" timeOffset="19397.58">13928 6015 13823 0,'1'-2'1216'0,"0"1"-960"0,1 1-256 0,-2 0 0 16,-2 1 1872-16,2 1 336 0,0-1 64 16,2 2 16-16,-2 1 1712 0,1 3 352 0,-1 3 64 0,0 1 0 15,2 2-2816-15,-1 1-576 0,2 0-128 16,0 0 0-16,2 2-656 0,1-2-240 0,-6-14 176 0,0 0-176 15,0 0 0-15,0 0 0 0,47 48 0 0,-47-48 0 16,0 0 0-16,0 0 0 0,0 0 0 0,69 13 0 16,-69-13 128-16,0 0-128 0,0 0 0 0,49-13 0 15,-37 7 0-15,-1-1 128 0,0-1-128 0,1-1 0 0,-3-1 0 16,0 1 0-16,-3-1 128 0,-1 0-128 0,-2 0 176 0,0-1-16 16,-2-1 0-16,-1 1 0 0,-1-2 112 0,-1 2 32 15,0 0 0-15,-1 2 0 0,1 5 16 0,0 0 16 16,0 4 0-16,1 3 0 0,-1 1-64 0,2 4-16 15,0 5 0-15,0 3 0 0,2-1-112 0,1 5-16 16,-1 5-128-16,3 5 192 0,-1 5-192 0,0 1 0 16,2 2 0-16,-3 0 0 0,-1-1 0 0,0-1 0 15,-1 1 0-15,-1 0 0 0,2-3 0 0,-2-2 0 0,0 2 0 16,-3 0 0-16,1-1 0 0,-2-1 0 0,1-2 0 0,1-3 0 16,-1-2 256-16,1-4-32 15,2-1-16-15,0-3 0 0,2 0-208 0,-2-6 128 16,0-2-128-16,0-4 0 15,0-1-240-15,-3-4-144 0,0 0-16 0,-3-2-20048 0</inkml:trace>
  <inkml:trace contextRef="#ctx0" brushRef="#br0" timeOffset="19747.64">14990 6325 18431 0,'-6'-4'1632'0,"6"3"-1312"0,3 1-320 0,-3 0 0 0,-1 0 2544 0,-1 1 432 0,1 0 96 0,1 4 0 0,-2 5-192 0,0 2-32 16,-1 5-16-16,-1 2 0 0,-2 0-1776 0,0 1-352 0,-1 1-80 0,-1-1-16 15,-1 0-432-15,2 0-176 16,0-2 128-16,2-1-128 0,0-1 0 0,2-2-192 16,3-2 0-16,0-2-18368 0</inkml:trace>
  <inkml:trace contextRef="#ctx0" brushRef="#br0" timeOffset="20764.66">16492 6009 18431 0,'1'-2'1632'0,"-1"0"-1312"0,0-1-320 0,-1 1 0 0,-2 0 1328 0,0-1 192 0,-1-3 32 0,-6-4 16 0,-3-3 960 0,-4 1 192 0,-1 2 32 0,-2 1 16 15,0 4-1472-15,0 3-288 16,-1 2-64-16,0 5-16 0,1 3-320 0,2 3-64 0,0 5-16 0,2 2 0 0,2 2-160 0,3 3-48 15,1-1 0-15,3 5 0 0,1 1-192 0,3 2-128 16,2 0 128-16,5-2-128 0,2-1 0 0,-6-27 0 16,0 0 0-16,35 63 0 15,-35-63 0-15,0 0 0 0,61 43 0 0,-61-43 0 0,0 0 0 0,66 20 176 16,-66-20-176-16,0 0 192 0,62 4-192 0,-62-4 192 16,0 0-192-16,60-6 192 15,-60 6-192-15,34-8-192 0,-34 8 32 0,31-10-12000 16,-19 5-2384-16</inkml:trace>
  <inkml:trace contextRef="#ctx0" brushRef="#br0" timeOffset="21241.58">16774 6258 10127 0,'4'-2'448'0,"-1"1"96"0,0-2-544 0,0 1 0 16,-2-2 0-16,1 3 0 0,-1-2 1952 0,3-3 288 15,2-2 48-15,0-2 16 0,1-1 1392 0,-2-1 272 16,0 0 64-16,-3 0 16 0,0 1-1824 0,-2 1-368 16,-2 0-80-16,0 0-16 0,-4 2-928 0,-1-1-176 15,0 1-32-15,-3-1-16 0,-1 2-288 0,-4 0-64 16,3 3-16-16,-2 1 0 0,-2 2-64 0,-2 1-16 16,-1 3 0-16,0 1 0 0,-3 4-160 0,3 1 128 15,-1 4-128-15,3-1 128 0,4 1-128 0,2 1 0 0,2 5 0 0,4-3 0 16,2 4-288-16,4-1 64 15,2 0 16-15,-3-19 0 16,0 0-240-16,0 0-32 0,43 55-16 0,-43-55 0 16,0 0-128-16,0 0-16 0,72 16-16 0,-72-16 0 0,0 0 416 0,56-16 96 0,-40 8 16 15,-2-2 0-15,0 0 384 0,-3-2 64 16,1 0 32-16,-3 1 0 0,1 0 128 0,-3-2 32 0,-1 2 0 0,0 1 0 16,-1 0-128-16,-2 0-32 0,1 0 0 0,-2 2 0 0,-1 0 16 15,-1 3 0-15,0 1 0 0,-1 2 0 16,-1 1-96-16,1 1-16 0,1 3 0 0,-1 1 0 15,2 1-48-15,0 3-16 0,1 3 0 0,1 0 0 0,2 3-192 0,1 2 0 16,-6-16 0-16,0 0 0 0,0 0 0 16,35 58 0-16,-35-58 0 0,0 0 0 15,0 0-272-15,0 0 0 0,62 41 0 0,-62-41 0 16,0 0-160-16,0 0-16 0,0 0-16 0,63-3 0 16,-51-3-928-16,0-2-176 0,0-2-32 15,1 0-15552-15</inkml:trace>
  <inkml:trace contextRef="#ctx0" brushRef="#br0" timeOffset="21479.51">17164 5827 15663 0,'-7'-13'688'16,"4"7"144"-16,0 2-656 0,2 1-176 0,-1 2 0 0,1 1 0 0,0 0 2816 0,-1 1 512 0,-1 2 128 0,1 4 0 0,-3 4-336 0,3 4-80 0,-1 3-16 0,1 2 0 15,2 2-1920-15,0 4-384 0,3 2-80 0,0 4 0 16,1 5-400-16,0 0-80 15,1-2-16-15,0-1 0 0,1-3-144 0,-6-31 0 0,11 52-192 0,-11-52 192 32,0 0-464-32,14 51 16 0,-9-39 16 0,-3-4 0 15,1-1-160-15,0-1-48 0,1-3 0 0,-1-2-16448 0</inkml:trace>
  <inkml:trace contextRef="#ctx0" brushRef="#br0" timeOffset="21646.7">16985 6071 25791 0,'0'0'2304'16,"1"1"-1856"-16,2-1-448 0,0 0 0 0,0 2 1392 0,1-2 176 0,4 1 32 0,5-1 16 31,-13 0 800-31,0 0 144 0,69-1 48 0,-69 1 0 0,61-4-1824 0,-61 4-352 16,61-5-80-16,-61 5-16 0,58-4-336 0,-58 4 0 15,0 0-192-15,57-1-12272 16,-57 1-2448-16</inkml:trace>
  <inkml:trace contextRef="#ctx0" brushRef="#br0" timeOffset="21979.37">17432 6191 16575 0,'9'0'736'0,"-3"0"160"0,-1 0-720 0,-1-1-176 16,1-1 0-16,-2 2 0 0,-1-1 2688 0,4-2 496 15,4 0 96-15,3-2 32 0,1-2-704 0,0-2-144 16,0 2-32-16,-1-3 0 0,-1 0-1184 0,0 0-240 0,-2 0-48 0,-3 2-16 16,0-2-496-16,-2 2-80 0,0-2-32 0,-3 0 0 15,-2 1-80-15,-1 1-32 16,-2-2 0-16,-4 1 0 0,-1 2-96 0,-2 2-128 0,-3-1 176 0,-1 3-176 16,-2 2 0-16,-1 2 0 0,0 5 0 0,-1 1 0 15,3 1 0-15,-1 2 0 0,2 0 0 0,1 4 0 16,2 6 0-16,1 3 0 0,3 1 0 0,3 0 0 15,2 1 0-15,5-1 0 0,1-1 0 0,-4-23 0 16,0 0 0-16,30 58 0 0,-30-58 0 0,0 0 0 16,0 0 0-16,65 41 0 0,-65-41 0 0,0 0 0 15,0 0 0-15,76 7 0 0,-76-7 160 0,0 0-160 0,61-13 0 0,-43 7 0 16,-1 1-144-16,-3-2-12592 16,1 1-2528-16</inkml:trace>
  <inkml:trace contextRef="#ctx0" brushRef="#br0" timeOffset="22614.73">17908 5982 19343 0,'-28'0'848'0,"16"1"192"0,-3 1-832 0,3 1-208 0,3-1 0 0,1 3 0 0,-2 0 1024 0,-7 7 144 0,-7 5 48 0,-6 7 0 31,-1 4 224-31,6 4 48 0,4 2 16 0,6 2 0 0,8-1-896 0,7-1-176 16,0-34-48-16,20 56 0 15,-20-56-832-15,0 0-160 0,66 54-32 0,-66-54-16 16,61 18 48-16,-61-18 16 0,74 9 0 0,-74-9 0 0,69-4 848 0,-69 4 160 15,56-13 32-15,-32 4 16 0,-1 0 272 0,-3-1 48 16,0 0 16-16,-5 1 0 0,-1 1 400 0,-2 1 80 16,-1 1 0-16,-4 2 16 0,0 1-112 15,-3 2-32-15,-1 2 0 0,-3 0 0 0,0 5-368 0,-1 1-80 16,-1 3 0-16,-1 1-16 16,1 2-304-16,-3 4-64 0,3 0-16 0,-3 6 0 0,0 3-304 0,-1 6 0 15,-1 1 128-15,0 0-128 0,0-2 0 0,0 4-144 16,-2 6 16-16,1 0 0 0,1 0-48 0,-2-3 0 15,4-1 0-15,-1-2 0 0,0-3 176 0,1-4-160 0,0-3 160 16,0-2-160-16,-2-3 160 0,0-2 0 16,-2 0 0-16,1-2 0 0,-1-2 128 0,2-3 48 15,1-2 16-15,1-2 0 0,1-2 32 0,-1 0 16 0,3-4 0 0,0-2 0 32,1-2-560-32,1-3-128 0,-2 1 0 0,2-5-18320 0</inkml:trace>
  <inkml:trace contextRef="#ctx0" brushRef="#br0" timeOffset="25310.6">18305 6087 22111 0,'-1'-6'1968'0,"1"2"-1584"0,0 1-384 0,0 3 0 0,0 0 512 0,0-2 32 0,-1 1 0 0,1-2 0 15,-2-1 1168-15,-1 1 224 0,1 2 48 0,-1 4 16 16,0 2-864-16,0 5-176 0,-1 1-48 0,2 4 0 16,0 1-416-16,0 3-96 0,2 2-16 15,0-21 0-15,0 0-112 0,11 68-16 0,-11-68-16 0,0 0 0 16,0 0-240-16,40 75 0 0,-24-65 0 0,1-3 0 15,2-5 0-15,3-2 0 0,-3-2 0 0,1-4 0 16,-2-4 208-16,1-1 160 16,-1-3 16-16,-2 0 16 0,-4 1 288 0,-2-1 48 15,0 0 16-15,-3-1 0 0,-1 0-288 0,-3-1-48 16,-2 1-16-16,-2-2 0 0,-4 0-48 0,0 1-16 0,-2-1 0 16,-6-1 0-16,-4-3-112 0,-4 0-32 15,-5 0 0-15,-2 4 0 0,1 4-192 0,1 4 0 0,-1 5 128 0,0 4-128 0,3 3 0 0,1 3 0 31,2 3 0-31,4 1 0 0,4 0-336 0,4 2-16 0,0 3 0 0,3 3 0 32,5 1-672-32,4 1-144 0,-3-20-32 0,0 0-16656 0</inkml:trace>
  <inkml:trace contextRef="#ctx0" brushRef="#br0" timeOffset="25645.13">18735 6019 20271 0,'-9'-4'896'0,"5"2"192"0,0 4-880 0,0-1-208 0,2 2 0 0,-1 0 0 16,2-1 864-16,-3 4 128 0,0 4 32 0,-3 4 0 15,-2 3 1120-15,1 6 224 0,0 2 64 0,1 2 0 0,0 1-1296 0,2-1-256 16,0 0-48-16,3-5-16 0,0 0-672 0,4-5-144 16,-1-2 0-16,2-5 0 0,0-3 176 0,0-3 32 15,-1-2 16-15,1-2 0 0,1-2 416 0,-1-2 64 16,0 0 32-16,-2-3 0 0,2-3-96 0,-1 0 0 15,-1 0-16-15,1 0 0 0,-1-1-256 0,0-2-48 16,1 0-16-16,-1 1 0 0,1-2-80 0,-1 0-16 16,0-2 0-16,2 2 0 0,0 1-16 0,0 0-16 0,3 5 0 15,-1-1 0-15,1 5-176 0,0 3 160 0,1 2-160 0,0 2 160 16,1 1-160-16,2 5 0 0,3-1 0 0,-13-8 0 16,0 0 0-16,0 0 0 15,58 50 0-15,-58-50 0 0,0 0-416 0,0 0 32 0,69 35 16 0,-54-29 0 31,2-2-272-31,0-1-48 0,-1-2-16 0,-1-1-17504 0</inkml:trace>
  <inkml:trace contextRef="#ctx0" brushRef="#br0" timeOffset="25850.72">19147 6099 14735 0,'0'0'1312'0,"-1"0"-1056"0,1 2-256 0,0-1 0 0,-1 1 1824 0,-1-1 304 16,2 3 64-16,-3 2 16 0,0 2 560 0,1 5 112 15,-3 1 32-15,3 2 0 0,-1 1-1120 0,1 2-208 16,1 0-48-16,1-1-16 0,0 1-944 0,3-1-192 16,1-3-48-16,2 1 0 0,-1-3-336 0,1-3 0 15,2-2 0-15,1-1-128 16,-1-1-1040-16,2-1-208 0</inkml:trace>
  <inkml:trace contextRef="#ctx0" brushRef="#br0" timeOffset="26136.78">19560 6130 14735 0,'14'-10'640'0,"-8"5"160"0,-1-1-640 0,0 1-160 0,-3 0 0 0,0 2 0 16,-1-1 2608-16,2-3 480 0,1-4 112 0,-1-6 0 0,1-1 288 0,-4-2 48 15,-1 4 16-15,-5 2 0 0,-1 4-2160 0,-3 5-432 16,-4 3-96-16,-1 2-16 15,-2 4-448-15,-2 3-80 0,0 5-32 0,0-1 0 16,4 0-288-16,-1 5 0 0,2 2 128 0,0 3-128 0,1 2 0 0,2 1 0 16,4 1 0-16,1 0 0 0,3 0-128 0,3-25 128 15,3 51-208-15,-3-51 80 0,0 0-208 0,20 66-48 16,-20-66 0-16,0 0 0 16,0 0-704-16,55 65-128 0,-55-65-48 0,0 0 0 15,55 21-976-15,-35-16-192 0,2-4-32 0,1-1-11440 16</inkml:trace>
  <inkml:trace contextRef="#ctx0" brushRef="#br0" timeOffset="26722.71">20013 6235 18143 0,'7'-10'384'0,"-4"3"96"0,0 0 16 0,-2 1 16 0,-1 2-512 0,0 1 0 0,-1-1 0 0,0-3 0 16,-2 0 4000-16,-3-6 688 15,-1 0 144-15,-3 1 32 16,-3-1-2608-16,-2 3-512 0,-3 2-96 0,-4 2-32 15,1 3-928-15,0 5-192 0,0 2-48 0,-2 1 0 0,1 5-160 0,0 3-32 16,1 4-16-16,4 0 0 0,5 3-240 0,0 1 0 16,7-1 0-16,2 2 0 0,3-22 0 0,0 0-160 15,0 0 160-15,20 75-192 0,-20-75-128 0,0 0-48 16,0 0 0-16,53 33 0 16,-36-32 96-16,2-2 16 0,-1-2 0 0,-1-1 0 0,-2-3 80 0,2-2 32 15,3 1 0-15,-1-4 0 0,-3 1 144 0,-1 0 0 16,-1-2 0-16,-4 0 0 0,-1 2 160 0,-1-2 16 15,-3 2 0-15,-1 0 0 0,1-1 80 0,-2 2 0 16,-2 2 16-16,0 2 0 0,1 2 0 0,-1 1 0 16,-1 5 0-16,0 0 0 0,2 4-80 0,-1 3 0 0,0 2-16 15,2 4 0-15,0 1-176 0,-3-16 0 0,0 0 144 0,0 0-144 16,25 71 0-16,-25-71 0 0,0 0 0 0,0 0-128 16,0 0-192-16,57 52-48 0,-41-48 0 0,-1-2 0 15,2-4-16-15,0-1-16 0,0-2 0 0,0-5 0 31,0-2-848-31,-2 0-160 0,1-1-48 0,-2-1 0 0,-3-3-496 16,-1 1-96-16,0-1-32 0,-3 0 0 0,-1-1 576 16,-1 0 112-16,0-3 32 0,2-2 0 0,3-2 608 0,1-7 128 0,2-11 32 0,-1-10 0 15,-2-3 1168-15,-5-5 224 0,-5-1 48 0,-6 3 16 16,-1 8 480-16,-3 8 112 0,-1 9 16 0,-2 5 0 16,-1 5 832-16,-2 7 192 0,-1 4 16 0,0 7 16 0,-1 9-1136 0,0 6-240 15,1 5-32-15,1 7-16 0,1 6-464 0,0 7-80 16,6 5-32-16,0 8 0 0,3 4-304 0,4 3-64 15,2 2-16-15,0-56 0 0,8 89-144 0,-8-89 128 16,20 83-128-16,-20-83 128 0,32 80-128 0,-32-80 128 16,40 67-128-16,-40-67 128 0,0 0-128 0,63 77 0 15,-63-77 0-15,0 0 128 0,53 49-416 0,-53-49-96 0,0 0 0 0,0 0-12992 16,0 0-2608 0</inkml:trace>
  <inkml:trace contextRef="#ctx0" brushRef="#br0" timeOffset="27689.87">21652 6027 12895 0,'-1'-10'576'15,"-1"5"112"-15,1 0-560 0,1 1-128 0,0 0 0 0,0 1 0 0,0 0 1344 0,0-2 256 0,-2-4 32 0,0-1 16 0,-3-2 848 0,1 0 192 0,-4 4 16 0,-1-1 16 16,-2 5-576-16,-2 3-112 0,-1 4-32 0,-2 4 0 16,-1 2-976-16,1 7-192 0,-4 2-32 0,1 5-16 15,4-2-480-15,2 0-112 0,2 6 0 0,4 0-16 16,3 1-176-16,4-28 0 0,4 54 0 0,-4-54 0 15,0 0 0-15,34 66-144 0,-34-66 144 0,0 0 0 0,0 0-208 0,69 47 64 16,-52-41 16-16,0-5 0 0,0-1 128 0,-5 0 0 16,-2-1 0-16,2-4 128 15,2-2 80-15,0-3 32 0,0-1 0 0,0-4 0 0,0 0 64 0,-1-1 16 16,0 0 0-16,-3-1 0 0,-1 3-64 0,3-3-16 16,-1 0 0-16,0-1 0 15,2 1-96-15,0 1-16 0,1 2 0 0,0 1 0 0,-3 5-128 0,2-1 0 0,0 4 0 16,-1 0 0-16,1 4 0 0,-1 1 0 15,-1 4 0-15,-1 3 0 16,0 3 0-16,-3 3-176 0,-3 2 48 0,-4-15 0 16,0 0-112-16,0 0-16 0,11 73 0 0,-11-56 0 15,0-2 64-15,-1 1 16 0,2-4 0 0,1 0 0 0,-1-4 176 0,3 1 0 16,0-5 0-16,2 0 0 0,0-3 0 0,1-1 128 16,1-1-128-16,1-2 0 15,2-1 0-15,0 0 0 0,1-2 0 0,0 0 128 16,1-1-640-16,1-1-128 0,-1 1-32 0,0 0 0 0,-2 0-1360 15,-1 1-272-15,0-1-48 0,1 0-16 16,-2 0-256-16,0 1-64 0,0-1-16 0,-1 0 0 16,-1 1 640-16,-1 2 128 0,0 0 16 0,-3 0 16 0,-1 1 1360 0,-2 0 272 15,-1 2 48-15,-3 1 16 0,-2 2 1952 0,-1 1 400 16,-3 2 80-16,2-1 16 0,-1 3 512 0,2 0 96 16,0 1 32-16,0 2 0 0,3 2-848 0,1-3-176 15,2 3-16-15,1-1-16 0,1-1-1056 0,3-2-192 16,3 1-64-16,2-2 0 0,1-1-256 0,2-2-48 15,1 0-16-15,3-2 0 0,1-1 48 0,-1-2 0 16,6-1 0-16,-3-1 0 0,3-2-96 0,-3 0-16 0,0 0 0 16,-4-2 0-16,1 1-128 0,-3-1 192 15,-2 0-192-15,-3 0 192 0,1-2-16 0,-4-1 0 0,1 1 0 0,-3-3 0 16,0-2 96-16,-3-1 32 0,-3-1 0 0,0-2 0 16,-1 4 16-16,-5-2 0 0,0-2 0 0,-6 1 0 15,-2 1-80-15,-2 3-16 0,-3 2 0 0,-2 3 0 16,2 2-96-16,-4 3-128 0,1 3 176 0,2 2-176 15,8-1 0-15,-1 3 0 0,2 3-160 0,1 3 160 16,5 2-752-16,2 0-16 0,4 1-16 0,3 1-12048 16,2-1-2400-16</inkml:trace>
  <inkml:trace contextRef="#ctx0" brushRef="#br0" timeOffset="28038.35">22768 6040 18431 0,'6'-17'816'0,"-5"10"160"0,0 0-784 0,-1 1-192 0,0 2 0 0,-1 1 0 0,-2 0 2320 0,-2-1 432 15,-4-3 64-15,-6 0 32 0,-5 3 256 0,-6 1 48 0,1 3 16 0,-2 4 0 16,2 3-2048-16,2 2-416 16,2 2-64-16,5 2-32 0,6-3-432 0,2-1-176 0,1 4 128 0,3 1-128 15,4 2 0-15,2-3-144 0,4-1 0 0,3 0 0 31,0-3-320-31,6-1-64 0,2-1-16 0,4-3 0 16,-1 1-64-16,5 0-16 0,5 0 0 0,2 0 0 0,1 0 224 0,-4 1 32 16,0 2 16-16,-7-1 0 0,-2 1 352 0,-6 0 0 0,-4-1 0 15,-6 2 0-15,-4-2 0 0,-4 1 128 16,-5-1 0-16,-2-1 0 0,-4 1 336 0,-5-3 64 16,-1 2 16-16,-6-2 0 0,-1 0 32 0,-2-2 16 0,2-1 0 0,2-1 0 15,2 0-240-15,6 0-48 0,2-1-16 0,4-1 0 16,3 1-288-16,3-1 0 0,2 1-208 0,3 1 80 31,2 0-1664-31,2 1-336 0</inkml:trace>
  <inkml:trace contextRef="#ctx0" brushRef="#br0" timeOffset="28372.62">23214 5985 16575 0,'2'-6'1472'0,"-1"-1"-1168"0,1 4-304 0,-2 2 0 0,-2-1 1408 0,-1 0 208 16,-1-3 48-16,-3-2 16 0,-6 2 1440 0,-6 2 272 0,-7 6 64 0,-4 2 16 16,-2 7-1632-16,0 3-336 0,0 2-64 0,7-1-16 15,7-2-784-15,-1 3-176 0,2 4-16 0,5 0-16 16,3-1-432-16,6-2 128 0,5-2-128 0,-2-16 0 16,0 0 0-16,0 0 0 15,76 37-192-15,-39-35 192 0,8-2-320 0,4-2 48 0,5 0 16 0,-5-1 0 0,-3 1 32 16,0-1 16-16,1 0 0 0,-5 1 0 0,-6 2 208 15,-1 0-192-15,-3 2 192 0,-3 1-192 0,-10 0 192 0,-6 1 0 16,-6 1 0-16,-8 1 0 0,-5 0 0 0,-5-1 0 16,-3 1 0-16,-6 0 0 0,-3-2 416 0,-3 2-32 15,-1-1 0-15,-3-1 0 0,0 1-160 0,-1-1-32 16,-1 0-16-16,-2 0 0 16,1 1-768-16,2-1-160 0</inkml:trace>
  <inkml:trace contextRef="#ctx0" brushRef="#br0" timeOffset="28899.96">23900 6177 30399 0,'7'-1'2704'0,"0"-1"-2160"0,0 2-544 0,-2-1 0 0,2 1 928 0,2-3 80 0,9 0 16 0,8-3 0 0,9 1 784 0,5-2 176 15,-2-2 16-15,-2 1 16 16,-2 1-1248-16,-5 1-240 0,-5 0-48 0,-5 4-16 0,-6-1-320 0,-3 3-144 16,-6 0 128-16,-4 1-128 0,-1 2-240 0,-6 1-128 15,-2 2-16-15,-2 1-18448 16</inkml:trace>
  <inkml:trace contextRef="#ctx1" brushRef="#br0">11683 14238 0,'0'0'0,"0"0"0,48-75 0,7 2 15,-55 73-15</inkml:trace>
  <inkml:trace contextRef="#ctx0" brushRef="#br0" timeOffset="31836.03">7639 6664 6447 0,'-3'2'576'0,"0"-1"-576"0,0 1 0 0,2 0 0 0,-2 1 1152 16,-1 2 128-16,-3 3 32 0,-8 8 0 0,-6 8 1072 0,-7 8 224 0,-2 9 32 0,-2 1 16 0,-1 4-144 0,4-1-16 0,2 0-16 0,0 0 0 15,4 2-1040-15,4-1-208 0,2 2-32 0,4-5-16 16,6-9-400-16,4-2-80 0,4-1 0 0,-1-31-16 16,0 0-272-16,34 71-48 0,-34-71-16 0,0 0 0 15,0 0 112-15,82 48 32 0,-59-41 0 0,-2-1 0 16,0-3-112-16,1-2 0 0,-3-1-16 0,-2-1 0 15,0-1-176-15,-3-2-16 0,0 0-16 0,-2-2 0 16,-5 2-160-16,-2 1 0 0,1 2 0 0,-3-1 128 16,0 2-368-16,-2 2-80 0,-1-1 0 0,0 5-17792 15</inkml:trace>
  <inkml:trace contextRef="#ctx1" brushRef="#br0" timeOffset="5369.83">27537 12582 0</inkml:trace>
  <inkml:trace contextRef="#ctx1" brushRef="#br0" timeOffset="13326.97">11410 14420 0</inkml:trace>
  <inkml:trace contextRef="#ctx0" brushRef="#br0" timeOffset="45681.99">8284 7153 1839 0,'2'-1'160'0,"-1"-2"-160"0,0 2 0 0,-1-1 0 0,0 1 928 0,0-2 160 0,2-1 16 0,-1-3 16 16,2-3 880-16,0-3 176 0,-3 2 48 0,-2-2 0 15,1 2 64-15,-2-2 16 0,-1 2 0 0,-2-2 0 0,1 0-400 0,-2 2-80 16,-2-2-16-16,1 2 0 16,-1-2-336-16,-1 2-64 0,2 1 0 0,-2-1-16 15,0 2-528-15,2 1-96 0,-2 2-32 0,-2 2 0 0,1 2-512 0,0 4-96 16,-3 4-128-16,0 2 176 15,1 3-176-15,-3 3 0 0,2 5 0 0,0 1 0 16,0 4-192-16,1 1 192 0,3 3-160 0,5-1 160 0,0-1-160 0,4 3 160 16,1 5-160-16,0-34 160 15,8 62-480-15,-8-62 0 0,0 0 0 0,36 74 0 16,-36-74-320-16,0 0-64 0,0 0-16 0,66 52 0 16,-50-48 320-16,-1-1 64 0,1-6 16 0,-2-1 0 0,-3-2 480 0,1-2 0 0,-3-3 128 0,1-2-128 15,-1-3 960-15,-4 2 64 16,1-1 32-16,-3 1 0 0,0-1-16 0,-2 0 0 0,-1-1 0 0,-1 1 0 15,-1 1-352-15,0 0-80 16,-3 1-16-16,0 1 0 0,0 1-224 0,0 3-48 16,2 1-16-16,-1 2 0 0,2 1-128 0,1 3-32 0,-1 1 0 0,2 3 0 15,2 2-144-15,-2-1 0 16,1 2 0-16,2 0 128 0,1 2-128 0,2 4 0 16,1 2 0-16,-7-14 0 0,0 0 0 0,0 0 0 15,41 63 0-15,-41-63 0 0,0 0 0 0,0 0 0 16,48 54 0-16,-48-54 0 0,0 0 0 0,0 0 0 0,0 0 0 0,0 0 0 15,66 38 0-15,-57-36 0 0,1-1 0 0,0-1 0 32,-3 0-448-32,1-1-32 0,-1-1 0 0,0 1-17248 0</inkml:trace>
  <inkml:trace contextRef="#ctx0" brushRef="#br0" timeOffset="46013.8">8742 7036 12895 0,'-2'-11'576'0,"2"4"112"0,0 0-560 0,-1 1-128 0,0 3 0 0,-1 0 0 0,1-1 1696 0,-3-3 304 0,-3-3 64 0,-5-4 16 31,-1 0 432-31,-1 2 96 0,-1 3 16 0,-2 2 0 0,0 2-1184 0,-1 2-224 0,1 3-64 0,0 2 0 16,3 4-304-16,-2 1-64 15,2 4-16-15,0 0 0 0,2 3-336 0,3 3-80 0,0 0-16 0,2 2 0 0,3 0-336 0,1 1 128 16,3 0-128-16,4 1 0 0,-4-21 0 0,0 0 0 16,24 66 0-16,-24-66 0 0,0 0 0 0,0 0 0 15,0 0 0-15,54 65 0 0,-54-65 0 0,0 0 0 16,0 0 0-16,66 37 0 0,-66-37 0 0,0 0-160 31,0 0 160-31,62 20 0 16,-46-17-960-16,0-2-96 0,-2 1-16 0,-2-2-14624 0</inkml:trace>
  <inkml:trace contextRef="#ctx0" brushRef="#br0" timeOffset="46420.58">9098 7006 4607 0,'-2'-14'400'0,"0"7"-400"0,-1 0 0 0,0 0 0 0,2 3 2240 0,-2-1 384 16,0 0 64-16,-3-4 0 0,-4-2 1024 0,-2-3 192 15,-4-3 32-15,-1 3 16 0,-1 1-1328 0,-1 6-272 16,1 3-48-16,0 4-16 0,1 3-1312 0,-2 4-256 15,2 4-48-15,2 3-16 0,1 5-352 0,2 2-80 16,1 1-16-16,4 4 0 0,3-2-208 0,1 1 0 16,3 2 0-16,0-27 0 0,7 55 0 0,-7-55 0 15,0 0 0-15,21 71 0 0,-21-71 0 0,0 0 0 16,37 63 0-16,-37-63 0 0,0 0 0 0,0 0 0 0,68 57 0 0,-68-57 0 16,0 0 128-16,55 17-128 0,-38-14 176 0,-2-3-176 15,1-2 176-15,-3-1-176 0,-1 1 160 0,0-3-160 16,-1 1 128-16,0-2-128 15,-1 2 0-15,-1-1 0 16,-2 0-304-16,0 0-144 0,-2 0-48 0,0 1-17088 0</inkml:trace>
  <inkml:trace contextRef="#ctx0" brushRef="#br0" timeOffset="47141.87">9379 7080 8287 0,'-1'-2'736'0,"-1"1"-592"0,1 1-144 0,1 1 0 0,-2-1 1056 0,1 2 176 0,-2 2 48 0,-1 2 0 15,0 5 608-15,-2 3 128 0,3 2 32 0,0 2 0 32,3 3-800-32,2 2-160 0,-1 2-16 0,2 3-16 15,-3-28-592-15,0 0-112 0,21 75-32 0,-21-75 0 16,0 0-320-16,37 60 128 0,-37-60-128 0,0 0 0 0,0 0 0 0,63 35 0 16,-48-32 0-16,-1-6 0 0,-2 2 256 15,1-7 128-15,-2 0 16 0,1 0 16 0,-4-1 880 0,-1-2 176 16,2-2 48-16,-4-2 0 0,1-4-64 0,-2 1-16 15,-1 2 0-15,-1-1 0 0,-1-3-384 0,-2 1-80 16,-1-2-16-16,-1 1 0 0,0 1-448 0,1 0-112 16,-3 0-16-16,1-1 0 0,0 2-128 0,0 0-16 15,-1 1-16-15,1 0 0 0,0 1-96 0,0 4-128 16,1 2 176-16,-1 1-176 0,2 2 0 0,1 3 0 16,-1 2 0-16,2 4 0 0,2 1 0 0,-1 1 0 15,1 2 0-15,0 1 0 16,1 0-384-16,2 1-64 0,-1 4-32 0,0 0-18240 0</inkml:trace>
  <inkml:trace contextRef="#ctx0" brushRef="#br0" timeOffset="47536.05">9776 7068 8287 0,'1'3'736'0,"-1"0"-592"0,2 0-144 0,-2 0 0 16,0 1 448-16,0 2 64 0,1 5 16 0,1 4 0 16,-1 9 896-16,-1-24 176 0,6 61 48 0,-6-61 0 0,5 67-1008 15,-5-67-192-15,3 59-32 0,-1-34-16 0,-1-1-400 0,0-5 0 16,-1-1-192-16,0-5 192 0,0-3 0 0,0-3 0 16,-1-3 0-16,-2-3 128 0,2-2 896 0,-1-2 160 15,-1-1 32-15,2-4 16 0,0-2 320 0,1 0 64 16,-2-2 16-16,2 0 0 0,-1-2-80 0,1-1-16 15,0 0 0-15,0 1 0 0,1 1-336 0,1 0-80 16,-1-1-16-16,2-1 0 0,0 2-352 0,0 2-80 0,1 1-16 16,0 1 0-16,0 2-272 0,2 3-64 15,0 1-16-15,-1 3 0 0,2 0-160 0,0 3-16 0,0 0-128 0,0 1 192 16,2 0-192-16,2 2 0 0,1 0 0 0,-1-1 0 16,2-1 0-16,-1-1 0 0,1 0 0 0,2-1 0 15,2-2 0-15,0-2 0 16,-1 1 0-16,-3-1-160 0,-2 1-672 15,-1-2-128-15,1 0-16 0,0 2-16208 0</inkml:trace>
  <inkml:trace contextRef="#ctx0" brushRef="#br0" timeOffset="47973.9">10427 7205 13823 0,'3'-9'608'0,"-3"4"128"0,1 0-592 15,-1 0-144-15,0 1 0 0,-1 1 0 0,-2-1 2176 0,-1-2 416 0,-3-3 80 0,-3-6 16 16,-4 1 304-16,-2 2 64 0,-1 0 16 0,0 2 0 0,0 3-1552 0,-1 3-304 16,0 3-64-16,1 2-16 0,-2 3-624 0,2 3-128 15,3 3-32-15,0 3 0 16,4 1-352-16,2 2 0 0,1 2 0 0,4 2 0 0,2 0 0 0,2 1 0 0,-1-21 0 0,0 0 0 15,13 65-176-15,-13-65 176 0,0 0-208 0,0 0 80 32,41 70-624-32,-41-70-112 0,0 0-32 0,0 0 0 15,56 16 32-15,-42-19 0 0,0-1 0 0,-1-3 0 0,1 0 624 0,-2-2 240 16,-3 1-176-16,0-1 176 0,-2 1 0 0,0-1 0 0,-1 0-128 16,-2 0 128-16,-1 3 0 0,0-2 160 0,-1-1-32 0,0 1 0 15,-1 1 432-15,1 1 80 16,0 2 0-16,0 1 16 0,-1 2 16 0,1 1 0 15,-1 1 0-15,0 2 0 0,1 3-288 0,1-1-48 0,1 4-16 0,-1 1 0 0,1 1-144 0,2 0-48 32,-1 3 0-32,1 1 0 0,1-1-128 0,-7-14 0 0,0 0 0 15,0 0 0-15,0 0 0 0,48 55 0 0,-37-50-160 16,-1 0 160 0,2 0-1344-16,-1 0-160 0</inkml:trace>
  <inkml:trace contextRef="#ctx0" brushRef="#br0" timeOffset="51752.38">10948 7070 18431 0,'0'-2'1632'0,"0"0"-1312"0,0 0-320 0,-1 1 0 0,2-1 1568 0,-1 0 240 0,-1-4 48 0,0-3 16 0,-1-2 624 0,-1-3 128 15,1 0 32-15,-4 1 0 0,0 2-1056 0,-2 1-224 16,-1 3-32-16,-2 3-16 0,-2 2-640 0,-4 4-128 15,-4 3-32-15,-3 5 0 0,0 3-336 0,0 1-192 16,0 4 192-16,-1 5-192 0,2 2 0 0,3 2 0 16,5 0 0-16,3-1 0 0,5-4 0 0,5 2 0 15,4 2 0-15,-2-26 0 0,0 0-176 0,30 62 16 16,-30-62 0-16,0 0 0 16,62 38-352-16,-62-38-80 0,0 0-16 0,85 10 0 15,-85-10-656-15,61-9-128 0,-32 2-16 0,0 0-9248 0,-3-3-1840 16</inkml:trace>
  <inkml:trace contextRef="#ctx0" brushRef="#br0" timeOffset="52132.75">11193 7019 15663 0,'-3'3'1392'0,"2"0"-1120"16,-1 1-272-16,2-1 0 0,0 1 1152 0,-1 0 160 15,-1 6 32-15,1 4 16 0,-2 7 192 0,3 2 48 16,0 0 0-16,0-23 0 15,0 0-720-15,16 55-144 0,-16-55-32 0,0 0 0 16,0 0-240-16,0 0-48 0,0 0-16 0,62 31 0 0,-48-37 576 0,0-4 112 16,0-2 32-16,2-4 0 0,-2-1 96 0,0-1 0 15,-1-2 16-15,-2 2 0 0,-1-1-448 0,0-1-80 16,0 1-32-16,-3-1 0 0,1 0-352 0,-2 2-64 16,1-1 0-16,-3 4-16 15,0 2-64-15,-2 5-16 0,-1 2 0 0,1 2 0 0,-2 4 32 0,1 4 16 0,-1 3 0 0,0 4 0 16,0 5-80-16,0 5 0 0,1 3-128 0,-1 6 192 15,0 4-192-15,-1 7 0 0,1 7 0 0,-3 5 0 16,0 7 0-16,-2 0 0 0,-1 3 0 0,-1-6 0 16,-1-9 0-16,0-7 0 0,0-5 0 0,-2-8 0 15,2-3 0-15,-1-3 0 0,1-4 128 0,1-2-128 16,2-4 176-16,3-3-16 0,-1-1 0 0,1-2 0 16,2-3-288-16,0-3-64 0,2 1-16 0,1-4-19360 15</inkml:trace>
  <inkml:trace contextRef="#ctx0" brushRef="#br0" timeOffset="52338.95">12036 7357 19343 0,'-10'10'1728'0,"6"-3"-1392"0,0 1-336 15,0 1 0-15,1-2 4000 0,-2-2 736 0,0 5 128 0,-5 4 48 0,-4 9-2560 0,-5 5-512 16,1 5-112-16,1-7 0 0,3-3-1088 0,4-5-192 16,3 1-64-16,1-4 0 15,2 1-592-15,-1-2-128 0</inkml:trace>
  <inkml:trace contextRef="#ctx0" brushRef="#br0" timeOffset="54287.33">13170 6991 11967 0,'5'-3'1072'0,"-2"0"-864"0,-3 3-208 0,0 0 0 0,-2 0 1040 0,2 0 176 0,2-1 16 0,-2 1 16 16,0 2 1136-16,0 4 240 15,-2 5 32-15,1 5 16 0,-1 4-1168 0,-1 2-224 0,1 4-64 0,-1 1 0 16,1-3-576-16,1 1-128 0,0 5-32 0,1 1 0 16,0 0-96-16,0-31-32 0,5 54 0 0,-5-54 0 15,6 41-96-15,-6-41 0 0,0 0-16 0,0 0 0 0,0 0 208 0,0 0 32 16,0 0 16-16,0 0 0 0,0 0 16 0,0 0 16 16,0 0 0-16,0 0 0 15,0 0-80-15,0 0-32 0,15-5 0 0,-15-6 0 16,0-2-128-16,2-1-32 0,-1 0 0 0,2-1 0 15,0 2-80-15,1-3-32 0,0-1 0 0,1 2 0 16,0-1-144-16,1 1 128 0,2 1-128 0,-1-1 128 16,2 3-128-16,-1 2 0 0,-1 1 0 0,2 5 128 0,-2 1-128 0,0 2 0 15,2 2 0-15,-1 2 0 0,-1 1 0 0,2 2 0 0,-1 0 128 0,2-1-128 16,0 1 0 0,-10-6 0-16,0 0 0 0,0 0 0 0,0 0 0 15,58 10 0-15,-47-13 0 0,2-1 0 0,-1-2 0 0,1 0 0 16,1-1 0-16,0 0 0 15,1 2-240-15,-1-2-16 0,0 1-16 0,-3 2-17840 0</inkml:trace>
  <inkml:trace contextRef="#ctx0" brushRef="#br0" timeOffset="54637.79">13743 7287 23151 0,'5'-4'512'0,"-2"1"96"0,0 1 32 0,1 0 0 0,-1 1-512 0,0-1-128 16,0-1 0-16,2-1 0 0,4-1 2240 0,2-4 400 16,2-1 96-16,1-1 16 0,-1-2-720 0,-1 2-144 15,1-2-32-15,-3-1 0 0,-3 3-1136 0,0-2-224 16,-3 2-48-16,1-1-16 0,-4 1-176 0,-1 0-48 16,-1 1 0-16,-2 0 0 0,-2 2-80 0,-2 0 0 0,-1 3-128 0,-3 1 192 15,-4 1-192-15,0 1 0 0,1 4 0 0,-3-1 0 16,1 3 0-16,-1 2 0 0,3 1 0 0,0 2-160 15,3 1 160-15,1 2 0 0,1 2-144 0,5-1 144 16,1 0 0-16,2 1 0 0,1 4-144 0,0-18 144 16,0 0 0-16,7 43 0 0,-7-43 0 0,0 0 0 15,23 55 0-15,-23-55-128 0,0 0 128 0,0 0 0 16,49 61 0-16,-49-61 0 0,0 0-128 0,0 0 128 16,61 18-128-16,-44-20 128 0,1 0-192 0,1-3 192 15,2-2-960-15,-2 2-64 0,1-2-32 0,-1 1-16272 16</inkml:trace>
  <inkml:trace contextRef="#ctx0" brushRef="#br0" timeOffset="54894.42">14309 7234 5519 0,'7'-12'496'0,"-3"5"-496"16,1-1 0-16,-3 1 0 0,0 4 2688 0,-1-1 448 16,1-2 96-16,2-4 16 0,2-7-176 0,-1-5-16 15,1-5-16-15,-3 0 0 0,0 3-944 0,-3 3-192 0,-2 1-48 16,-1 3 0-16,-1 3-608 0,-2 4-128 0,-2 2-32 0,-2 0 0 15,0 6-384-15,-4 0-96 0,0 4-16 0,-2 2 0 16,-2 3-320-16,1 3-64 0,-1 1-16 0,1 2 0 16,3 2-192-16,-1 1 128 0,4-1-128 0,3 4 0 15,1-1 0-15,1 1 0 0,5 2 0 0,1 0 0 16,1-4 0-16,-1-17 0 0,0 0 0 0,21 56 0 16,-21-56 0-16,0 0 0 0,0 0 0 0,48 54 0 15,-48-54 0-15,0 0-128 0,0 0 128 0,68 18-160 31,-68-18-624-31,38-2-128 0,-18-3-32 0,0 1-10736 0,1-1-2144 0</inkml:trace>
  <inkml:trace contextRef="#ctx0" brushRef="#br0" timeOffset="55751.44">14676 7245 16575 0,'10'-7'736'0,"-6"1"160"0,1 2-720 0,-2 0-176 15,-1 0 0-15,0 1 0 0,1-1 2416 0,1-5 448 16,0-5 80-16,3-3 32 0,-1-3-240 0,-3-1-48 15,-2 1-16-15,0 0 0 0,-3 2-1168 0,-3 0-224 16,1 2-64-16,-4 3 0 0,-1 4-656 0,-2 0-144 0,0 5-32 0,-4 2 0 16,1 2-128-16,-1 5-16 0,-2 2-16 0,-2 3 0 15,3 0-224-15,-1 2 144 16,0 4-144-16,1 2 128 0,2 2-128 0,4-2 0 16,3 2 0-16,3-2 0 0,2-1 0 0,2 0 0 0,3 0 0 0,1-3 0 15,-4-14-224-15,0 0 80 0,0 0 16 0,0 0 0 16,0 0-160-16,56 50-32 0,-44-50 0 0,0-3 0 15,-1 0 192-15,0-4 128 0,2-1-192 0,1-4 192 16,-1-2-128-16,-2 2 128 0,-1-3 0 0,0 1 0 16,0-1 0-16,-2-1 0 0,-1 1 0 0,-3 2 0 0,1 2 0 0,-4-1 0 15,1 2 0-15,-2 2 144 0,-2 2 112 0,2 2 0 16,0 1 16-16,-1 2 0 16,-1 4-16-16,2-1 0 0,-1 6 0 15,1 1 0-15,0 3-256 0,3 0 0 0,-3-12 128 0,0 0-128 0,0 0 0 0,25 58 0 16,-25-58 0-16,0 0 0 0,0 0 0 15,0 0 0-15,59 53-192 0,-59-53 192 16,0 0-208-16,0 0 48 0,58 0 16 0,-42-7 0 16,2-2 144-16,2-4-128 0,0 1 128 0,-3-4-128 15,0-1-16-15,-3 0 0 0,0 0 0 0,-1-2 0 0,-2 2 144 0,-3-3-128 0,2 0 128 0,0-4-128 16,3-3 128-16,0-3 0 0,2-3 0 0,-2-4 0 31,-6 3 0-31,-3 0 0 0,-2-4 0 0,-4 3 0 16,1 2 0-16,-3 1 128 0,-2 0-128 0,-1 1 0 0,-3-1 176 0,-1 2-48 15,-2 6 0-15,0 4 0 16,3 9 64-16,-1 4 16 0,3 6 0 0,-1 5 0 16,1 6 112-16,1 5 0 0,1 7 16 0,0 3 0 15,3 2-336-15,1 10 128 0,0 11-128 0,2 14 0 0,2 14 0 0,0 3 0 0,1-5 0 0,1-11 0 16,4-5 0-16,0-1-160 16,5-2 160-16,-13-55-208 0,34 87-112 0,-34-87 0 15,39 60-16-15,-39-60 0 0,0 0 128 0,61 49 16 16,-61-49 16-16,0 0 0 0,61 17-16 0,-61-17-16 15,38-4 0-15,-18-5 0 0,-2 1 16 0,2-5 0 16,1-2 0-16,-1-2 0 0,-2-2 192 0,-1-2 0 16,0-2-160-16,0-2 160 0,-4 0 0 0,1-8 192 15,-2-5-32-15,0-6 0 0,-2-2 176 0,-2-5 48 16,-2-4 0-16,-2-3 0 0,-1 3-64 0,0-1 0 16,1-1 0-16,-1 1 0 0,0 3 32 0,-3 3 0 15,-5 8 0-15,-2 7 0 0,-1 6-80 0,-2 7-16 0,-1 6 0 16,-2 4 0-16,-1 4 112 0,-5 4 16 0,2 6 0 0,1 5 0 15,-1 5-128-15,1 5 0 0,3 6-16 0,3 5 0 16,2 6-240-16,1 10 0 0,4 12 0 0,3 12 0 16,3 7 0-16,3 0 0 0,1-3 0 0,4-6 0 15,2-6 0-15,-1-11 0 0,-12-49 0 0,26 72 0 16,-26-72 0-16,35 62 0 0,-35-62 0 0,0 0 0 16,55 65-224-16,-55-65 64 0,0 0 16 0,48 47 0 15,-48-47-928-15,0 0-176 0</inkml:trace>
  <inkml:trace contextRef="#ctx0" brushRef="#br0" timeOffset="56053.21">16247 7343 23951 0,'-5'2'1056'0,"2"1"224"0,0 3-1024 0,0-2-256 0,2 0 0 0,-2 1 0 0,0 3 1600 0,-4 9 272 0,-2 8 48 0,-2 11 16 0,-2 3 256 0,1-1 48 16,-1-2 16-16,3-4 0 15,2-4-1568-15,-1-4-320 0,2-1-64 0,2-3-12048 16,0 0-2400-16</inkml:trace>
  <inkml:trace contextRef="#ctx0" brushRef="#br0" timeOffset="56609.94">17415 7217 9551 0,'-11'3'192'0,"1"-2"64"0,9 0 0 0,1 2 32 0,-2 0-288 0,-2 1 0 0,-3 5 0 0,-6 6 0 0,1 8 2448 0,2 4 432 31,7 5 96-31,3-32 16 0,10 74-896 0,-10-74-176 0,24 80-48 0,-24-80 0 0,31 72-1088 0,-31-72-208 16,30 55-64-16,-30-55 0 16,0 0-512-16,0 0 0 0,38 60 0 0,-35-53 0 15,-2-2 0-15,-2-2 256 16,-2-4-48-16,-1-1-16 0,-3 0 848 0,-1-4 176 0,0 0 16 0,-2-4 16 0,-1 1 192 0,-1-6 32 31,3 3 16-31,-1-5 0 0,1 1-784 0,2-2-176 16,3-2-16-16,1-1-16 0,0-3-304 0,3-3-48 0,2-4-16 0,2-3 0 15,2 3-128-15,1 0 0 0,4-3 144 0,2 4-144 16,1 2 0-16,1 3 0 0,4-1 0 0,0 4 128 16,4 0-128-16,0 7 0 0,-1 4 0 0,-1 3 0 15,-1 6 0-15,-1 2 0 0,-19 0 0 0,0 0-128 16,0 0 128-16,0 0 0 0,0 0 0 0,53 53-128 15,-53-37 128-15,-3-1-192 0,-4 0 192 0,-4-1-192 16,-2-3 192-16,-2-1 0 0,-5-2 0 0,-3 1 0 16,-2-2 0-16,1 0 192 0,1-1-64 0,2-2 0 15,4-1-128-15,2-1 0 0,2 0 0 0,3-1 128 0,6-1-128 0,1 2-256 16,3-1 64-16,3 3-12064 16,1 1-2400-16</inkml:trace>
  <inkml:trace contextRef="#ctx0" brushRef="#br0" timeOffset="56976.35">17985 7211 29487 0,'-3'-13'1296'0,"2"6"288"0,1 2-1264 0,0 0-320 0,-2 3 0 0,1-1 0 0,1 1 1104 0,-2 0 176 0,-1-1 16 15,1 1 16-15,-1 2 416 0,0 5 96 0,0 2 16 0,0 3 0 16,1 1-1328-16,-1 3-272 0,0 4-48 0,1 2-16 15,0 1-176-15,0-2 0 0,2-19 0 0,0 0 0 16,2 51 0-16,0-40 0 0,0-1 0 0,-1-3 0 16,1-3 0-16,-2-1 0 0,1-3 128 0,-1-2-128 15,0 1 0-15,-1-5 192 0,1 1-192 0,-2-1 192 16,1-2-32-16,-1-1 0 0,1 1 0 0,1-2 0 16,0 0-32-16,0 1-128 0,1-1 192 0,-1 1-64 15,2 0 16-15,-1 1 0 0,1 1 0 0,1-1 0 0,1 3-144 0,0 1 128 16,0 1-128-16,2 1 128 0,2 2-128 0,1 2 0 15,-9-2 0-15,0 0 0 0,0 0 0 0,0 0 0 16,66 22 0-16,-66-22 0 0,0 0 0 0,60 13 0 16,-60-13 0-16,0 0 0 15,60 4 0-15,-60-4 0 0,37-1-144 0,-19-2 144 0,-3 0-320 16,-3 0 0-16,1-1 0 0,-3 0-12352 0,-2 0-2464 0</inkml:trace>
  <inkml:trace contextRef="#ctx0" brushRef="#br0" timeOffset="57309.63">18438 7376 4607 0,'7'-7'400'0,"-2"3"-400"0,-1 1 0 0,-1 2 0 16,-1-1 4576-16,1 0 832 0,0-1 160 0,1-1 48 0,5-2-2240 0,1-3-448 16,1-2-96-16,0 1-16 15,-1 0-1120-15,0 0-224 16,-1 1-64-16,-1 0 0 0,-1-1-832 0,2 0-192 0,-4 2-16 0,1-2-16 15,-2 1-96-15,-1 1-32 0,-2-2 0 0,-1 2 0 0,-1-1-32 0,-1-1-16 16,-2 0 0-16,-1-1 0 0,-1 4-176 0,0-1 160 16,-2-1-160-16,-2 2 160 0,-3 1-160 0,1 1 0 15,-1 3 144-15,0 4-144 0,-1 2 0 0,3 3 144 16,-1 1-144-16,5 4 0 0,2 0 0 16,-1 4 0-16,3 2 0 15,0 2 0-15,3-20 0 0,2 48 0 0,-2-48 0 0,5 52 0 16,-5-52 0-16,0 0 0 0,23 67 0 0,-23-67 0 15,0 0 0-15,0 0 0 0,49 56 0 0,-49-56-144 16,0 0-128-16,0 0-32 0,71 20 0 0,-71-20-12272 0,44 2-2464 0</inkml:trace>
  <inkml:trace contextRef="#ctx0" brushRef="#br0" timeOffset="57631.35">18944 7190 29487 0,'-6'-16'1296'0,"3"8"288"0,1 1-1264 0,-3 0-320 16,1 3 0-16,1 2 0 0,-1-1 2320 0,-4-1 416 15,-5-2 80-15,-5-1 0 0,-1 3-1344 0,-1 3-256 16,-1 2-64-16,0 5-16 0,0 2-560 0,2 2-96 16,5 4-32-16,3 0 0 0,3 2-224 0,2 1-48 15,5 1-16-15,1-18 0 0,0 0-160 0,12 61 0 16,-12-61 0-16,0 0 0 0,41 57 0 0,-41-57 0 0,0 0 0 0,60 43 0 15,-60-43 0-15,0 0 0 0,63 27-144 16,-63-27 144-16,0 0-160 0,62 11 32 16,-62-11 0-16,0 0 0 15,58 3-240-15,-39-4-32 0,-3-2-16 0,1-1 0 16,0 0-224-16,-1-2-64 0,-2-1 0 0,-1 0 0 0,1-2-1104 16,-1 1-240-16,-3 2-32 0,-1-2-16 0,3-4-1040 0,-1 0-192 0,-1-2-64 0,-2-1 0 31,-1 3 208-31,-1-2 48 0,0-1 0 0,1 1-3280 0</inkml:trace>
  <inkml:trace contextRef="#ctx0" brushRef="#br0" timeOffset="57929.07">19297 7118 26719 0,'3'-3'2368'0,"-2"-1"-1888"0,1 1-480 0,-2 3 0 15,0 0 688-15,-2-1 32 0,2-1 16 0,2-1 0 16,-2 1 1728-16,0 2 352 0,0 4 64 0,-2 3 0 16,1 4-1872-16,1 2-384 0,0-13-80 0,0 0-16 15,1 54-240-15,-1-54-48 0,0 0-16 0,7 59 0 16,-7-59-80-16,0 0-16 0,13 55 0 0,-13-55 0 16,0 0-128-16,0 0 0 0,0 0 144 0,0 0-144 15,37 56 0-15,-31-51 128 0,-2-4-128 0,-1 1 0 16,1-1 0-16,-1-2 0 0,1-1 0 0,-1 1-128 15,1-2-736-15,-1 1-144 0</inkml:trace>
  <inkml:trace contextRef="#ctx0" brushRef="#br0" timeOffset="58293.7">19847 7046 22111 0,'0'-13'1968'0,"0"6"-1584"0,0 1-384 0,-2 4 0 0,-1 0 1424 0,-1 1 208 16,0 1 32-16,-5 0 16 0,-3 1-32 0,-8 3-16 0,-5 5 0 0,-2 2 0 15,0 3-512-15,3 2-96 16,1 1-32-16,6 1 0 0,3 1-800 0,4-3-192 16,10-16 0-16,0 0 0 0,-5 49 0 0,5-49-208 0,0 0 64 0,0 0 16 15,0 0-80-15,48 60-16 16,-48-60 0-16,0 0 0 15,59 30-336-15,-59-30-64 0,0 0-16 0,69 31 0 0,-69-31 448 0,0 0 192 0,64 37-192 0,-64-37 192 16,0 0-160-16,0 0 160 0,48 49 0 0,-48-49-144 16,0 0 144-16,0 0 0 0,0 0 128 0,-4 44-128 15,-6-38 272-15,-2-1-16 16,-2 0 0-16,-1-1 0 0,-4 0 656 0,2-1 128 0,-2 0 32 0,-1-2 0 16,4 0-224-16,1 1-32 15,2-2-16-15,2 0 0 0,2 0-800 0,4-2-272 0,2 2 0 0,3-1-17840 16</inkml:trace>
  <inkml:trace contextRef="#ctx0" brushRef="#br0" timeOffset="59229.2">20162 7177 16575 0,'-2'-3'736'0,"1"2"160"0,-1 0-720 0,2 1-176 0,0 0 0 0,0 0 0 15,-1 0 1184-15,1 0 208 0,-1 2 32 0,1 1 16 16,0 3 1488-16,-2 0 288 0,2 2 64 0,0 0 16 16,0-8-1520-16,0 0-304 0,0 0-64 0,2 51-16 0,-2-38-656 15,0-13-128-15,0 0-32 0,0 0 0 16,8 58-448-16,-8-58-128 0,0 0 0 0,0 0 0 0,0 0 0 0,0 0 0 15,0 0 0-15,31 55 0 0,-31-55 0 0,0 0 0 16,0 0 0-16,0 0 0 0,0 0 0 0,0 0 0 16,48 17 0-16,-41-17-128 0,2 0 128 0,1-1 0 15,-1-1-144-15,3-1 144 16,-1 1-464-16,0-3-32 0,2 1 0 0,-2-2 0 16,1 1-720-16,-2-1-128 0,-1 0-48 0,0-1 0 15,-2 2 176-15,-1-4 48 0,-2-1 0 0,-1 0 0 0,-2-1 848 0,-2 0 192 16,1 0 128-16,-3 1-192 0,0 0 512 0,-1 0 112 15,1 0 16-15,0 3 0 0,2 3 1120 0,-2-1 224 0,2 3 64 0,-2 0 0 16,0 2-768-16,-1 2-128 0,-1 0-48 0,0 6 0 16,1 0-544-16,1 2-112 15,0 1-32-15,1 2 0 0,2-13-224 0,0 0 0 0,0 0 0 0,9 61 0 16,-9-61 0-16,0 0 0 0,0 0 0 0,0 0 0 16,48 55 0-16,-48-55 0 0,0 0 0 0,0 0 0 15,49 8 0-15,-37-9 0 0,3-1 0 0,1-2 0 16,-1-1 0-16,-1-1 0 0,1 2 128 0,-3-3-128 15,0 2 0-15,-3 0 0 0,-1-1 0 0,-1-1 0 16,-2 3 128-16,1-2-128 0,-3 0 0 0,1 1 144 0,2-1-144 16,-2-1 0-16,2 0 144 0,-4-1-144 0,1-1 0 0,0 1 0 15,-3 1 0-15,0-3 128 16,0 1-128-16,-1 1 0 0,-2-1 0 0,-1 1 128 16,1 1-128-16,-2 1 144 0,1 0-144 0,-1 2 160 0,-1 1-160 15,0 2 128-15,1 1-128 0,-4 1 128 0,1 2-128 0,-1 1 0 16,-1 2 0-16,0 1 0 0,1 0 0 0,-1 2 0 0,3-1 0 15,0-2-176-15,1 1-80 0,3 0-32 0,2-1 0 16,-1-2 0 0,4 0-224-16,0-1-32 0,3 0-16 0,2-2 0 0,1-2 160 0,4-1 16 15,3-2 16-15,3-2 0 0,5-1-16 0,1 0 0 16,3-1 0-16,0 1 0 0,-6 1 128 0,4 0 0 16,6-1 16-16,2 2 0 0,-5 2 240 0,-1 0 0 15,3 2 0-15,-30 1 0 0,52 5 0 0,-52-5 0 16,0 0-128-16,55 23 128 0,-55-23 0 0,0 0 0 0,0 0 0 0,49 56 0 0,-49-56 240 15,0 0-64-15,0 0-16 0,30 60 0 16,-30-60 208-16,0 0 32 0,0 0 16 16,0 0 0-16,0 0 176 0,0 0 48 0,0 0 0 0,-6 38 0 15,4-38-176-15,-3-2-16 0,1 2-16 0,3-2 0 16,-2 0-240-16,3-2-64 0,0 0 0 0,3-2 0 16,2-1 64-16,1 0 16 0,3-2 0 0,2 1 0 0,2-2-208 15,2 0 0-15,3-1 0 0,2 0 0 16,1 1 0-16,2 3 0 0,1 0-128 0,1 2 128 0,1 4-176 0,-1 0 176 15,-25 1-160-15,48 8 160 0,-48-8-144 0,0 0 144 16,53 27-128-16,-53-27 128 0,0 0 0 0,0 0-128 0,45 56 128 0,-45-56 0 16,0 0 0-16,0 0 0 0,45 58 0 0,-45-58-128 31,0 0-672-31,0 0-128 0,64 31-32 0,-64-31-10896 16,0 0-2192-16</inkml:trace>
  <inkml:trace contextRef="#ctx0" brushRef="#br0" timeOffset="59372.28">20554 7392 34095 0,'-29'-20'1504'0,"17"12"320"0,3 1-1456 0,1 1-368 0,6 3 0 0,-1 0 0 0,1 2-1024 0,1 1-288 0,-2 4-48 0,-3-2-16 0</inkml:trace>
  <inkml:trace contextRef="#ctx0" brushRef="#br0" timeOffset="79736.6">4138 8396 18431 0,'18'-4'1632'0,"4"0"-1312"0,-4 1-320 0,-4 2 0 0,0-1 784 0,7-1 96 0,19-2 16 0,24-4 0 0,22-1 1056 0,14-1 224 16,6 3 32-16,-3 2 16 0,-7 3-944 0,-3 5-192 15,3 3-48-15,-4 4 0 0,-4 2-672 0,-1 0-144 16,7 3-32-16,0 2 0 0,1 0-192 0,4 0 0 16,11 3-192-16,4 1-14880 0</inkml:trace>
  <inkml:trace contextRef="#ctx1" brushRef="#br0" timeOffset="51186.36">16603 14967 0,'0'0'0,"163"-11"0,-33 12 15,-130-1-15,0 0 0</inkml:trace>
  <inkml:trace contextRef="#ctx0" brushRef="#br0" timeOffset="82992.42">13346 8610 15663 0,'-3'-4'1392'0,"1"2"-1120"0,1 1-272 0,0 1 0 0,-1 0 336 0,1 0 16 0,-1 1 0 0,0 1 0 0,-3 2 1344 0,0 3 272 16,-1 0 48-16,-1 1 16 0,4 4 272 0,-3-2 48 15,4-1 16-15,0 3 0 0,1-2-880 0,-1 1-160 16,2-1-48-16,0 0 0 0,0 0-320 0,0-2-64 0,2 1 0 0,-1-2-16 15,2 0-384-15,-2-2-80 0,2 0-16 0,0-4 0 16,3 0-48-16,-2-1-16 0,2-1 0 0,-1-2 0 16,4-3 112-16,-1-1 0 0,6-2 16 0,0-6 0 15,3 1-32-15,2-3-16 0,3-2 0 0,2-3 0 16,3-3-112-16,3 0-32 16,1-2 0-16,-3 1 0 0,1 2-48 0,2-3-16 15,3-1 0-15,-1-2 0 0,0 2-64 0,4-1-16 16,8-4 0-16,3-2 0 0,0 1-128 0,1 1 0 0,2 1 0 0,0 2 128 15,1-1-128-15,-1 4 0 0,-4 3 0 0,-8 3 0 16,-3 3 0-16,-10 4 0 0,-4 2 0 0,-8 2 0 16,-1 3 0-16,-6 0 0 0,-3 3 0 0,-3 3 0 15,-2 1 0-15,-2 0-272 0,-1 1 64 0,-2 2 16 16,-4 2-656-16,-1 3-128 0,-2 0-32 0,-4 3-12608 16,-4 2-2512-16</inkml:trace>
  <inkml:trace contextRef="#ctx0" brushRef="#br0" timeOffset="85695.37">12704 4783 21183 0,'17'-26'1888'0,"-5"9"-1504"0,-1 4-384 0,-1 1 0 15,-3 3 1216-15,-3 1 192 0,5-2 16 0,2-8 16 0,7-9 288 0,8-9 48 0,-1-5 16 0,0-2 0 16,-5 2-576-16,-4 1-128 16,-3-1 0-16,-6 0-16 0,-5 3-752 0,-3 0-128 15,-5 0-48-15,-8 1 0 0,-6 0-336 0,-6 1-80 0,-7 2-16 0,-6 0 0 16,-7 4 64-16,-6 3 16 0,-6 3 0 0,-4 6 0 15,3 5 208-15,-15 2 0 0,-9 4 0 0,-12 4-144 16,-4 4 272-16,-7 5 64 0,-1 5 16 0,-7 5 0 16,-4 4 96-16,0 5 16 0,2 5 0 0,10-1 0 15,14 0-48-15,0 6 0 0,3 9 0 0,6 5 0 0,8 2 176 0,7 7 16 16,8 3 16-16,3 7 0 0,6 8-304 0,7 3-176 16,8 0 192-16,7-3-192 0,8-4 0 15,10 12 0-15,9 10 0 0,11 2 0 16,11-5-336-16,11-4-32 0,11-5 0 0,10-1 0 15,15-2-464 1,9-4-112-16,15-2-16 0,5-8 0 16,0-8 64-16,5-6 16 0,12-5 0 0,6-5 0 15,7-4 192-15,1-9 48 0,1-5 0 0,4-6 0 0,1-6 640 0,-3-8 0 16,-10-6 0-16,4-8 0 0,6-9 1152 0,-6-7 176 0,-8-7 16 0,-7-4 16 0,-5-4 256 0,-8-6 48 0,-11-4 16 0,-16-8 0 16,-11 5-912-16,-10-11-192 15,-7-11-48-15,-7-9 0 16,-8 3-128-16,-11-8-16 0,-11-3-16 0,-11-6 0 15,-11-4-176-15,-10 4-16 0,-10 3-16 0,-10 3 0 16,-9 3-160-16,-9 6 0 0,1 13 0 0,-12 1 0 16,-12 2-384-16,-11 7 0 0,-13 7 0 0,-7 7-12624 15,-3 4-2544-15</inkml:trace>
  <inkml:trace contextRef="#ctx0" brushRef="#br0" timeOffset="86378.22">17148 4699 36863 0,'-26'-34'1632'0,"6"9"336"0,2 1-1584 0,2 6-384 0,6 6 0 0,2 2 0 0,-2-4 448 0,-10-10 16 0,-11-11 0 0,-10-10 0 0,-10-9-32 0,-7-4-16 16,-3 2 0-16,-1 5 0 15,0 7-416-15,-2 4 0 0,-2 6-144 0,-5 9 144 16,-5 7-816-16,-4 5-48 0,-5 7-16 0,-8 9 0 16,-5 7-624-16,-6 8-128 0,-4 11-32 0,-2 5 0 15,-1 5 160-15,13 1 32 0,10-1 0 0,-6 13 0 0,-5 15 1088 0,-1 11 240 16,4 11 144-16,7-2-192 0,9-4 576 0,8 4 96 0,5 7 32 0,6 4 0 15,7 5-368-15,12-4-144 0,8-6 128 0,10-7-128 16,7-9 192-16,11 3-64 0,11 3 0 16,9-1 0-16,7 0 160 0,7-5 32 0,3-11 0 15,9-1 0-15,11 0-80 0,12-1-16 16,12-4 0-16,13-9 0 0,9-7 48 0,10-12 16 0,8-8 0 0,6-12 0 16,11-8 176-16,-1-10 48 15,0-6 0-15,2-10 0 0,4-3 320 0,-12-5 64 16,-11 1 0-16,0-8 16 0,5-5-48 0,4-11-16 15,0-5 0-15,-7-7 0 0,-10-2-272 0,-9-4-48 0,-6 0-16 0,-11-5 0 0,-12 3-128 0,-10-9-48 16,-10-2 0-16,-10-1 0 16,-8 2-16-16,-9 4-16 15,-10 7 0-15,-7 4 0 0,-8 3 0 0,-7 0 0 0,-8 2 0 16,-6 3 0-16,-6 5-304 0,-7 7-224 0,-7 4 32 16,-10 6-19120-16</inkml:trace>
  <inkml:trace contextRef="#ctx0" brushRef="#br0" timeOffset="87959.4">11837 9648 23039 0,'-1'-7'2048'0,"-1"-3"-1648"0,1 2-400 0,1 1 0 0,0 2 304 0,1 3-32 0,1-1 0 0,-1-2 0 0,3 0 96 0,0-1 16 0,1 2 0 0,2 3 0 16,-2 2 384-16,2 5 64 0,1 1 32 0,-8-7 0 0,0 0-304 0,0 0-64 0,0 0-16 0,55 45 0 31,-55-45-16-31,0 0 0 0,73 4 0 0,-38-12 0 16,5-5 48-16,1-5 16 0,6-4 0 0,2-4 0 31,7-4-1136-31,11-8-224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3-17T17:34:43.3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87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3-17T17:35:58.857"/>
    </inkml:context>
  </inkml:definitions>
  <inkml:trace contextRef="#ctx0" brushRef="#br0">1778 1379 4607 0,'0'-3'400'0,"0"-1"-400"0,0 1 0 0,0 2 0 0,1 0 704 0,-1-2 64 0,1-2 16 0,1 0 0 0,1-4 912 15,-1-1 176-15,1 3 48 0,0 2 0 0,1 2-352 0,1 2-64 31,-1 3-16-31,0 3 0 0,0 3-32 0,2 5-16 0,-2 5 0 0,2 3 0 0,-2 6 32 0,0 1 0 16,-1 4 0-16,0 6 0 0,-2 4-256 0,-1 6-32 16,-1 3-16-16,0 0 0 0,-1-2-432 0,1-5-96 31,-1-6 0-31,4-5-16 0,-1-8-208 0,1-1-32 0,0-1-16 0,1-5 0 0,0-1 32 0,-2-3 16 31,2-1 0-31,-1-2 0 0,-1-1-96 0,-1-1-32 0,0-4 0 0,0 1 0 0,-1-3-80 0,1-2-16 0,-2-1 0 16,2-1 0-1,0-1-192-15,0-2 0 0,2 0 0 0,-2-2 0 32,1-1-368-32,-1-3-160 0,1 0-48 0,1-2-17168 0</inkml:trace>
  <inkml:trace contextRef="#ctx0" brushRef="#br0" timeOffset="574.29">1550 1340 4607 0,'2'-6'400'0,"0"0"-400"16,3 2 0-16,-3 1 0 0,3 2 992 0,0-3 112 15,5-5 32-15,7-5 0 0,9-7 1312 0,5-2 272 16,4-1 48-16,2 2 16 0,-2 3-352 0,-1 2-64 15,0 3 0-15,0 2-16 0,-3 2-1040 0,0 1-208 16,-31 9-32-16,65-10-16 0,-65 10-304 0,68 3-64 0,-68-3-16 0,62 13 0 16,-62-13-48-16,0 0-16 0,75 42 0 0,-75-42 0 15,0 0-32-15,43 60-16 0,-43-60 0 0,0 0 0 16,13 62-208-16,-16-40-32 16,-1 1-16-16,-3-2 0 0,-1 0-112 0,-4-1 0 0,0 1-16 0,-4-1 0 15,-2 3-48-15,-2-2-128 16,-1 0 192-16,0-3-64 0,-1 1 0 0,1-2-128 15,0-3 192-15,3-3-64 0,1-1-128 0,1-4 192 0,5-2-192 0,2-1 192 16,2-3-192-16,3-2 0 0,1-1 144 0,3-1-144 16,3-1 0-16,3-2 0 0,1 1 0 0,3-3 0 0,1 2-208 15,3 0 32-15,4 2 16 0,1-1 0 16,-19 6 160-16,0 0-128 0,65-1 128 0,-65 1-128 16,0 0 128-16,79 29 0 0,-79-29-144 0,0 0 144 15,61 61 0-15,-61-61 0 0,26 58 0 0,-26-58 0 0,16 63 240 0,-13-31-48 16,0-3 0-16,-5-2 0 0,-2-2-192 0,-2-3 144 15,-1-3-144-15,-4 1 128 0,-2-1-128 0,-2-1 160 16,-4-2-160-16,0-1 160 0,-4 1 32 0,-2-2 0 16,-2-2 0-16,3 0 0 0,1-4 48 0,0-1 16 0,-1 0 0 0,-1 0 0 15,0-2-16-15,1-3 0 16,4 1 0-16,1-3 0 0,5 0-240 0,2-1 128 16,2-2-128-16,3 0 0 0,0-1 0 0,5 0-240 0,4 0 32 0,0-1-12576 15,5 0-2512 1</inkml:trace>
  <inkml:trace contextRef="#ctx0" brushRef="#br0" timeOffset="1064.93">2511 1773 12895 0,'-2'0'1152'0,"2"-1"-928"0,0 0-224 0,0 1 0 0,0 0 480 0,-1 0 48 0,-1-2 16 0,1 1 0 16,0 1 1760 0,-2-2 368-16,1 4 64 0,1 1 16 0,1 1-768 0,1 0-128 15,1 3-48-15,-1 2 0 0,2 1-608 0,-2-1-128 16,2 3-32-16,-1-1 0 0,1 0-320 0,-2 3-64 15,0 3-16-15,1 2 0 0,-2 1-288 0,1-2-64 16,-1 0-16-16,0-2 0 0,2-1-272 0,-1-1 160 16,2-1-160-16,0-2 128 0,-3-11-128 0,0 0 0 15,0 0 0-15,0 0 0 0,0 0 0 0,0 0-176 16,0 0 48-16,0 0 0 16,56 33-624-16,-47-39-112 0,1-1-32 0,-5-1 0 15,1-1-576-15,-1 1-112 0,0-1-16 0,0 1-12288 0</inkml:trace>
  <inkml:trace contextRef="#ctx0" brushRef="#br0" timeOffset="1572.3">2745 1826 3679 0,'3'-2'320'0,"-2"1"-320"0,2 1 0 0,0 0 0 16,0 0 3264-16,-2 0 576 0,1 0 112 0,2 1 16 15,-4-1-1280-15,0 0-272 0,0 0-48 0,0 0-16 0,0 0-608 0,0 0-112 16,55 45-32-16,-55-45 0 0,0 0-944 0,0 0-192 16,0 0-32-16,17 47-16 0,-17-40-160 0,0 0-16 15,-1 2-16-15,-1-1 0 0,-1 1-16 0,-1-2 0 16,1 0 0-16,-1-2 0 0,1 1-208 0,-1-2 0 16,0 1 0-16,0-4 0 0,1-1 0 0,-2 0 0 15,3-1 128-15,-1-2-128 0,0 0 336 0,2-3 32 16,-1 1 0-16,1-2 0 0,-1-2 160 0,2-1 48 15,0 0 0-15,0-1 0 0,0 0-224 0,2-3-32 0,1-1-16 0,-1-2 0 16,3 2-128-16,0-3-32 16,4-1 0-16,-2-1 0 0,1 2-144 0,2 0 0 0,2-1 0 0,-3 4 0 15,0 1 0-15,1 2-176 0,0 2 48 0,-2 2 0 16,-1 1-48-16,2 4 0 0,-4 3 0 0,2 2 0 16,-2 3 176-16,-5-5-192 0,0 0 192 0,0 0-192 15,18 54 192-15,-15-33 176 0,-3-21-48 0,7 50 0 16,-7-50 48-16,7 50 0 0,-7-50 0 0,7 46 0 15,-4-25-176-15,-3-21 128 0,7 36-128 0,-3-17 128 16,-1-1 0-16,1-1 0 0,-2-1 0 0,-1-5 0 16,0-1 64-16,1-3 0 0,-1 1 0 0,-1-2 0 0,0 0-192 0,2-1 160 15,-2 0-160-15,0-3 160 0,0 1-160 0,-2-1 0 16,2-1 0-16,0-1 0 16,-1-1 0-16,-1-1-144 0,2-1 0 0,-1 1 0 15,0-3-1424-15,-2 1-288 0</inkml:trace>
  <inkml:trace contextRef="#ctx0" brushRef="#br0" timeOffset="2144.81">3266 2002 8287 0,'6'0'368'0,"-3"-1"80"16,1-1-448-16,-1 1 0 0,0 0 0 0,-2-1 0 0,1 1 1968 0,2-2 304 0,2-1 64 0,2-3 16 0,3-2-128 0,1-1-32 16,-1 0 0-16,-3 1 0 0,2-3-592 0,-3 1-128 0,-1 0-32 0,-2-1 0 15,0 0 80-15,-2-1 16 0,-2-1 0 0,-2 0 0 16,1-2-384-16,-3 1-64 0,-2-1 0 0,-1-1-16 0,-1 2-480 0,-2 0-80 16,1 3-32-16,-1 0 0 15,0 2-320-15,-1 3-160 16,1 0 160-16,-1 3-160 0,-2 3 128 0,2 2-128 0,-2 3 0 0,-1 3 144 15,1 3-144-15,-2 3 0 0,1 5 0 0,0 4 0 0,1-1 0 16,3 3 0-16,0 1 0 16,3 1-176-16,1 1 176 0,2-1 0 0,3 0-144 0,-1-2 144 15,4-2-288-15,1 0 16 0,-3-22 0 0,0 0 0 16,21 49-48-16,-21-49 0 0,0 0 0 0,0 0 0 16,0 0 176-16,55 37 144 0,-55-37-208 0,0 0 80 15,0 0 128-15,42-12 224 0,-30 5-48 0,-3-2-16 16,3-3 32-16,-1-1 16 0,-1-1 0 0,-2 0 0 15,2-3 0-15,-1 0 0 0,-2 2 0 0,0-4 0 16,-1 2 16-16,-1-1 0 0,-1 1 0 0,1 2 0 16,-2 0-224-16,-2 4 176 0,0 3-176 0,-1 2 160 0,0 2-16 15,0 2 0-15,-1 4 0 0,0 1 0 0,1 1 48 0,-2 3 0 16,2 3 0-16,0-2 0 16,0 4-192-16,2 0 128 0,-1 2-128 0,2 3 128 0,-3-17-128 0,0 0 0 15,15 53 0-15,-15-53 0 0,0 0 0 0,21 46 0 16,-21-46 0-16,0 0 0 15,0 0 0-15,0 0 128 0,0 0-128 0,51 44 128 0,-42-41 0 0,1-3-128 16,1-1 192-16,0-2-64 0,1-2-128 0,-2 0 0 16,-1-1 0-16,0-1 0 15,-1 1-400-15,-1 1-112 0,-1-2-32 0,-2 2-18336 0</inkml:trace>
  <inkml:trace contextRef="#ctx0" brushRef="#br0" timeOffset="2542.92">3644 1762 8287 0,'0'0'736'0,"1"-1"-592"0,0 1-144 0,-1 0 0 0,0 1 1104 0,0 1 192 0,2-1 48 0,-1 3 0 15,1 3 2128-15,-1 3 432 0,1 3 96 0,-1 1 16 0,0 2-2048 0,-1-1-416 16,2 2-80-16,-1 0 0 0,-1-3-656 0,2 2-128 15,0-1-32-15,0-1 0 16,-1 0-240-16,1-1-48 0,-1 0-16 0,-1-3 0 16,1 0-128-16,-1-2-32 0,0-1 0 0,0 0 0 15,0-1-16-15,-1 0-16 0,1-2 0 0,-1-1 0 16,-1-1 16-16,2 0 0 0,0-2 0 0,0-2 0 0,-1 1 48 0,1 0 16 16,0-4 0-16,0 1 0 15,1-2 48-15,1 1 16 0,-1-2 0 0,0-2 0 0,2 2-48 0,0-1 0 16,1-1 0-16,1 1 0 0,-1-1-112 0,0 1-16 15,2-2-128-15,-2 1 192 0,2 1-192 0,-1 1 128 16,2-2-128-16,0 1 0 0,0 0 0 0,1-2 128 0,0 1-128 0,0 1 0 16,1-1 0-16,-2 1-128 0,1-1 128 0,0 2-208 15,-1-1-448-15,-2 2-96 16,1 0-16-16,0 2 0 16,-2 1-1216-16,-1 1-256 0</inkml:trace>
  <inkml:trace contextRef="#ctx0" brushRef="#br0" timeOffset="3046.24">4029 1779 7311 0,'2'-4'144'0,"-1"0"48"0,1 1 0 0,-1 0 32 0,-1 2-224 0,1-2 0 0,-1-3 0 0,3-2 0 0,-1-2 3840 0,0 1 704 0,0 2 160 0,-1 3 32 16,-1 2-1728-16,-1 2-320 0,-2 5-80 0,0 0-16 15,0 4-1040-15,-1 2-208 0,1 2-32 0,2 1-16 32,-1 3-592-32,1-1-112 0,2-2-16 0,1 1-16 15,-2-15-320-15,0 0-64 0,13 45-16 0,-13-45 0 0,0 0-160 0,0 0 0 16,0 0 0-16,31 48 0 0,-31-48 144 0,0 0-144 16,0 0 160-16,0 0-160 0,0 0 176 0,0 0-176 0,62-4 192 0,-51-4-192 15,-1-4 128 1,1 1-128-16,1-3 0 0,-4 0 0 15,2-2 0-15,-2 1 0 0,0-2 0 0,-3-2 0 0,-2 1 128 0,-2 0-128 0,1 1 0 0,-4 1 0 16,0 1 192-16,-1 1-192 16,0 1 192-16,-1 2-192 0,1 3 320 0,-1 1-32 15,1 3-16-15,1 3 0 0,1 1-16 0,1 3 0 16,0 2 0-16,1 4 0 0,1 3-80 0,1 5-32 16,-1 5 0-16,3 6 0 0,-2 1-16 0,-1 4 0 0,1 5 0 15,-1 0 0-15,-1 0 0 0,-1 8-128 16,1 4 192-16,-1 6-64 0,2 0-128 0,-2-2 0 15,1-3 0-15,-1-6 128 0,2-6-128 0,-2-5 160 16,0-5-160-16,-2-4 160 0,1-4 64 0,-2-1 16 0,0-3 0 16,-1-2 0-16,0-2-112 0,-2-2-128 0,2-2 176 0,-2-3-176 15,1-1 0-15,-3-2 0 0,1-2 0 0,-1-1 0 32,-1-1-384-32,0-3-144 0,-3-2-32 0,0 1-13040 0,-1-5-2608 0</inkml:trace>
  <inkml:trace contextRef="#ctx0" brushRef="#br0" timeOffset="3571.51">5659 1375 21183 0,'-2'-6'944'0,"0"2"192"0,1 0-912 0,-1 0-224 0,2-1 0 0,-1 3 0 0,1-3 1744 0,-1-2 304 0,-2-3 64 0,-3-4 16 15,0-3 544-15,-1 0 96 0,-2 2 32 0,-4 2 0 16,-1 5-1728-16,0 2-352 0,-2 3-64 0,-2 6-16 0,-1 4-320 16,0 4-80-16,-3 6-16 0,1 4 0 15,1 6-224-15,1 4 176 0,-3 6-176 0,1 7 160 0,0 10-160 0,1 6 0 16,3 8 0-16,3 1 0 0,6 1 0 0,5-8 0 15,3-6 128-15,4-8-128 0,5-7 0 0,-9-41 0 16,22 67 0-16,-22-67 0 0,31 52-144 0,-31-52 144 16,0 0-192-16,60 52 192 0,-60-52 0 0,0 0 0 15,66 29 0-15,-66-29 0 0,0 0 128 0,65 0-128 16,-65 0 176-16,42-13-176 0,-22 4 0 0,-3-2 0 16,0 0 0-16,-3-2 0 15,-4 0-752-15,-2 1-144 0,-2-3-48 0,-2 3-16960 0</inkml:trace>
  <inkml:trace contextRef="#ctx0" brushRef="#br0" timeOffset="3918.12">5699 1768 17503 0,'3'0'1552'0,"-2"0"-1232"16,2 0-320-16,0 0 0 0,-2 1 448 0,-1 1 16 0,2-1 16 0,1 3 0 15,-3-4 2848-15,0 0 560 0,0 0 112 0,26 50 32 16,-26-50-1904-16,0 0-368 0,17 56-80 0,-17-56-16 0,7 38-1072 0,-7-38-208 15,5 37-64-15,-4-20 0 0,2-1-320 0,0-2 144 32,-2-2-144-32,1 0 0 0,-2-2 144 0,1-1-144 15,-1-1 0-15,0-3 144 0,0-1-144 0,-1 1 0 0,1-4 0 0,-2 1 128 0,1-4-128 0,-1 1 0 16,1-2 0-16,-1-1 0 16,1-2 144-16,0-3-144 0,1 1 160 0,0-3-160 15,1-1 224-15,0-2-48 0,2-1-16 0,2-1 0 16,-1-1 16-16,1-1 0 0,3 0 0 0,-1-1 0 15,1 1-176-15,3 1 192 0,1 3-192 0,-2 0 192 0,2 2-192 0,0 2 0 0,0 2 0 16,1 2 0-16,0 1 0 16,-2 3 0-16,-11 2 0 0,0 0 0 0,0 0 0 0,0 0 0 15,58 2-192-15,-58-2 192 16,0 0-640-16,0 0 0 0,0 0 0 0,0 0-17792 16</inkml:trace>
  <inkml:trace contextRef="#ctx0" brushRef="#br0" timeOffset="4308.59">6181 1765 12895 0,'1'-1'1152'0,"-1"-2"-928"16,2 1-224-16,-2 1 0 0,0 1 1952 0,-2 0 352 16,2-2 64-16,-1 0 0 0,-1 0 1632 0,0 1 320 15,-1 2 64-15,-3 2 16 0,2 4-2672 0,-2 2-512 16,0 0-128-16,1 4 0 0,2 1-720 0,0 3-144 15,0-1-32-15,2 1 0 0,1 0-192 0,1 3 144 16,-1-20-144-16,10 40 128 0,-10-40-128 0,0 0 0 16,29 57 0-16,-29-57 0 0,0 0 0 0,43 45-144 0,-43-45 144 0,0 0-160 15,0 0 160-15,67 31-208 16,-67-31 80-16,0 0 128 0,0 0-256 0,0 0 80 0,60 2 16 0,-45-7 0 16,-3-3 160-16,2-1-128 0,-1-2 128 0,-2-2-128 15,-1 1 128-15,-1-4 256 0,-1-1-64 0,-1 0-16 16,-1-2 112-16,-3-3 32 0,0 0 0 0,-5-2 0 15,-1-2 48-15,-2-1 16 0,-2 1 0 0,-3 0 0 16,-2 4-96-16,-2 2-16 0,0 4 0 0,-1 2 0 16,-4 4-80-16,1 2 0 0,0 4-16 0,-1 1 0 0,2 4-176 0,-1 2 0 15,2 1 144-15,-1 3-144 16,5 2-128-16,-2-1-112 0,4 3-16 0,0 1 0 16,3 3-384-16,0 1-96 0,4 2-16 0,1 2-18320 0</inkml:trace>
  <inkml:trace contextRef="#ctx0" brushRef="#br0" timeOffset="4700.39">6735 1786 6447 0,'1'-6'576'0,"-1"-1"-576"0,0 3 0 0,-1 1 0 0,-1 1 896 0,-1-3 64 0,-1-3 0 0,-2-3 16 15,-4-4 2464-15,-2-2 480 0,-5 3 112 0,-3 4 0 16,0 5-1520-16,-1 2-304 16,-2 3-64-16,1 4-16 0,-1 3-544 0,2 2-112 0,1 1-32 0,3 2 0 15,3 2-544-15,4 1-128 0,5 0 0 0,2 1-16 16,4-2-624-16,-1-14-128 0,0 0 0 0,0 0 0 16,0 0-640-16,61 48-112 0,-61-48-16 0,0 0-16 15,72 13-112-15,-72-13-32 0,0 0 0 0,81 14 0 31,-81-14 352-31,0 0 80 0,74 19 16 0,-74-19 0 0,0 0 480 0,60 33 0 0,-60-33 0 0,0 0 0 0,0 0 160 0,0 0 80 16,35 55 16-16,-39-45 0 0,-3 1 144 0,-3-1 48 16,-3 0 0-16,-1-2 0 0,-1 1-96 0,-4-1-16 15,1-1 0-15,-2-1 0 0,-1 1 272 0,0-1 48 0,-2-2 16 16,2-1 0-16,5-2-160 0,-1-1-16 0,3 0-16 0,3-2 0 31,1-1-1536-31,4 0-304 0,4-1-64 0,2-2-14960 16</inkml:trace>
  <inkml:trace contextRef="#ctx0" brushRef="#br0" timeOffset="5066.27">7247 1731 16575 0,'-3'-1'1472'0,"-1"-2"-1168"15,1-1-304-15,1 2 0 0,-1-1 304 0,-3 0 0 16,-4-2 0-16,-5-4 0 0,-8 1 2688 0,-1-1 528 16,-4 2 128-16,0 3 0 0,1 4-1872 0,0 2-384 15,1 3-80-15,2 2-16 0,2 3-512 0,2 3-96 16,6 0-32-16,3 1 0 0,4 1-496 0,4 1-160 0,3-16 0 0,0 0 0 31,0 0-592-31,31 56-240 0,-31-56-32 0,0 0-16 16,68 30-992-16,-68-30-208 0,58 15-32 0,-58-15-16 15,59 15 960-15,-59-15 192 0,58 14 32 0,-58-14 16 0,0 0 928 0,62 24 352 0,-62-24-16 0,0 0 0 16,0 0 896-16,61 38 176 0,-61-38 48 0,0 0 0 16,0 0 96-16,0 0 32 0,0 41 0 0,-13-34 0 15,-3 0-288-15,-6 1-48 0,-5 0-16 0,-4 0 0 16,0-1-624-16,-2 0-128 0,2 0-32 0,0-3 0 16,4 1-256-16,2-2-64 0,-1-1-128 0,4-2-18720 15</inkml:trace>
  <inkml:trace contextRef="#ctx0" brushRef="#br0" timeOffset="5612.72">8322 1313 21183 0,'-1'6'1888'0,"-1"-2"-1504"0,1 0-384 16,0 0 0-16,-1 0 2432 0,1 2 432 0,-1 4 80 0,-2 6 0 0,-1 5-480 0,-3 6-96 15,1 5-32-15,0 3 0 16,2 4-1568-16,-1 0-304 0,0 5-64 0,1 1-16 0,1 3-256 0,-1-1-128 15,4-3 0-15,-1-6 128 0,1-6-128 0,0-4 0 0,2-1 0 0,-1-1 0 16,1-4 0-16,-1-22 0 0,5 41 0 0,-5-41 0 31,0 0 0-31,14 47 0 0,-14-47 0 0,0 0 0 0,0 0 0 0,0 0 0 16,0 0 0-16,65 45 128 0,-65-45-128 0,0 0 128 16,66 7-128-16,-66-7 128 0,0 0-128 0,74 2 192 0,-74-2-192 0,56-5 192 15,-56 5-48-15,55-10 0 0,-55 10 0 16,48-9 0-16,-48 9-144 0,43-12 0 0,-28 5 144 15,-1 0-144-15,-4 1-288 0,-1 1-128 0,-4 1-32 0,-2-2-12080 32,-1 0-2416-32</inkml:trace>
  <inkml:trace contextRef="#ctx0" brushRef="#br0" timeOffset="5811.46">8308 1790 21183 0,'4'5'944'0,"-1"-4"192"0,3 0-912 0,0-1-224 0,-2 2 0 0,0-2 0 16,0 0 2816-16,-4 0 528 0,0 0 112 0,58-4 0 0,-58 4-1104 0,68-9-240 0,-68 9-32 0,71-14-16 15,-71 14-1504-15,56-16-304 0,-56 16-64 0,41-14-16 16,-41 14-432-16,26-10-96 16,-18 6-16-16,-4-1-17824 0</inkml:trace>
  <inkml:trace contextRef="#ctx0" brushRef="#br0" timeOffset="6002.04">8253 1408 22111 0,'3'-3'1968'0,"3"0"-1584"15,-1 0-384-15,1 2 0 0,1 1 592 0,-1-3 48 16,3-1 0-16,11-6 0 0,10-2 1712 0,7-2 336 15,6-1 80-15,4 1 16 0,1-1-2112 0,-1 4-416 16,-5 1-96-16,-4 3-16 16,-38 7-1872-16,61-7-384 0</inkml:trace>
  <inkml:trace contextRef="#ctx0" brushRef="#br0" timeOffset="6478.74">8803 1792 15663 0,'7'3'688'0,"-3"-2"144"0,2 0-656 0,-4-1-176 0,1 2 0 0,-1-2 0 16,-1 1 2704-16,2 2 512 0,3 0 112 0,-6-3 0 0,0 0-704 0,0 0-128 15,0 0-48-15,0 0 0 0,31 49-1232 0,-29-39-256 16,0 2-64-16,-2-3 0 0,0 3-384 0,0-1-64 15,-2-1-32-15,1 0 0 0,-2-2-208 0,2 1-32 16,-2-1-16-16,0-2 0 0,2 0-32 0,-2-4-128 16,1 3 192-16,1-4-64 0,-2 0 16 0,2-1 0 15,1-2 0-15,-2-1 0 0,2-3-16 0,0-1 0 16,0-1 0-16,2-2 0 0,-1-3 0 0,1-1-128 16,-1-2 192-16,2-2-64 15,0 1 0-15,0-1-128 0,1-1 192 0,0 1-64 0,2 1-128 0,-1 0 192 0,2 1-192 16,2 1 192-16,-1 1-192 0,2 1 0 0,3-1 0 15,0 3 0-15,1 1 0 0,-2 1 0 0,3 4 0 0,-1 0 0 16,-14 5-256-16,0 0 64 0,0 0 0 0,0 0 16 16,65 24 0-16,-65-24 0 0,0 0 0 15,0 0 0-15,34 63 176 0,-34-63-160 16,8 43 160-16,-8-43-160 0,6 44 160 0,-6-44 0 0,1 38 0 0,-1-24 0 16,0 1 0-16,0-3 0 15,0 0 128-15,-1-3-128 0,1 0 240 0,1-2-32 16,-1 0 0-16,2-3 0 0,-1 1-208 0,-1-3 128 0,1 1-128 15,1-1 0-15,-2-1-192 0,0-1-144 0,0 1-32 0,0-1-12368 16,0 2-2496-16</inkml:trace>
  <inkml:trace contextRef="#ctx0" brushRef="#br0" timeOffset="6764.85">9341 1378 24879 0,'0'-6'1088'15,"0"3"256"-15,1 1-1088 0,-1 0-256 0,0 2 0 0,0 0 0 0,0 3 2400 16,2 0 416-16,-1 4 96 0,2 4 16 0,-3-11-944 0,0 0-192 0,13 64-48 0,-13-64 0 0,11 63-1232 0,-11-63-256 0,11 78-64 0,-5-36 0 16,1 2-64-16,-1-1-128 15,-6-43 176-15,11 72-176 0,-11-72 128 0,8 53-128 16,-8-53 0-16,0 0 0 0,7 58 176 0,-7-58-176 15,0 0 160-15,2 38-160 0,-2-29 0 0,-2-1 0 0,2-2 0 0,-1-2 0 32,-2 0-240-32,0-1-144 0,1-3-16 0,-1 2-18352 0</inkml:trace>
  <inkml:trace contextRef="#ctx0" brushRef="#br0" timeOffset="6938.9">9273 1755 28559 0,'4'-3'1264'0,"-1"2"272"0,1-1-1232 0,1 1-304 0,-1 0 0 16,-1-1 0-16,2 1 2240 0,4-2 384 16,3-1 64-16,7-3 32 0,3 0-1104 0,1-2-208 0,0 2-64 0,-4 0 0 15,-19 7-896-15,37-10-192 0,-21 6-48 0,-5 2 0 16,0 1-448-16,-11 1-80 0,0 0-32 0,0 0-18832 16</inkml:trace>
  <inkml:trace contextRef="#ctx0" brushRef="#br0" timeOffset="7305.33">9664 1707 24879 0,'0'0'2208'0,"2"0"-1760"16,-1 1-448-16,-1-1 0 0,0 2 1360 0,0-1 192 16,2 2 48-16,-2 1 0 0,1 2 1200 0,-1-6 240 15,0 0 48-15,0 0 16 0,10 54-2144 0,-10-54-416 16,0 0-96-16,10 49 0 0,-10-49-256 0,0 0-32 15,12 50-16-15,-12-50 0 0,0 0-144 0,0 0 0 16,17 56 0-16,-17-56 0 0,0 0 0 0,0 0 0 16,0 0 0-16,0 0 0 0,19 48 0 0,-18-45 0 15,1-2 0-15,-2 1 0 0,0-4-128 0,0 1-16 16,0-2 0-16,-2 0 0 0,1-1 144 0,-2-2-128 0,2 1 128 0,-4-2-128 16,4 0 128-16,-2 0 0 0,0-2 0 15,2-1 0-15,-1-1 0 0,2 0 0 0,0 1 0 16,3-3 0-16,0 2 0 0,3 1 128 0,2 0-128 0,-1 0 176 15,3 3-176-15,-1 0 0 0,1 1 144 0,-1 1-144 16,1 0 0-16,-1 3 128 0,1-1-128 0,-3 1 0 16,-7 2 0-16,0 0 144 0,0 0-144 0,0 0 0 15,0 0 128-15,0 0-128 0,53 0 0 0,-47-1 0 0,1-1 0 0,-3 1-144 16,2 0 16-16,-2-2 0 31,0-1-736-31,2 1-144 0</inkml:trace>
  <inkml:trace contextRef="#ctx0" brushRef="#br0" timeOffset="7736.86">10112 1780 6447 0,'-1'2'576'0,"-1"1"-576"0,2-2 0 0,-1 1 0 0,-1 0 2016 0,0 1 288 0,-3 3 64 15,0 4 16-15,-2 4 2224 0,0 1 432 0,0 4 80 0,1-1 32 16,2 2-3104-16,2-2-608 0,1 3-128 0,2-2-32 16,-1-19-848-16,0 0-176 0,14 45-48 0,-14-45 0 15,0 0-80-15,0 0 0 0,0 0-128 0,57 52 192 16,-57-52 144-16,0 0 32 0,0 0 0 0,61 13 0 0,-61-13-96 0,34-7-16 15,-17 1 0-15,-2-1 0 16,1-1-16-16,-2-4-16 0,0 1 0 0,0-2 0 16,-3-1 160-16,1 0 16 0,-4-1 16 0,-1-2 0 15,-1 1 16-15,-3-5 0 0,-3 1 0 0,-2-2 0 16,-2-2-48-16,-3 0-16 0,-2 1 0 0,-2 3 0 0,0 2-48 16,-2 5-16-16,-1 3 0 0,0 2 0 15,-3 3-48-15,0 3 0 0,-1 0 0 0,2 5 0 0,-1 3-128 0,2 1-128 16,0 3 144-16,0 2-144 31,1 4-320-31,1 1-176 0,2 3-16 0,-1-1-16 0,3 4-640 16,0 4-128-16</inkml:trace>
  <inkml:trace contextRef="#ctx0" brushRef="#br0" timeOffset="8319.65">10540 1807 911 0,'4'-2'0'0,"-1"0"0"0,0 4 0 0,0-1 0 15,0 0 1920-15,-2 1 288 0,1 1 64 0,0 2 16 0,-2-5 976 0,0 0 208 0,0 0 48 0,17 67 0 0,-17-67-304 0,6 53-48 16,-6-53-16-16,0 65 0 0,0-65-1648 0,-1 64-336 0,-1-26-64 0,1 2-16 16,1-2-768-16,0-38-176 0,0 65-16 0,0-65-128 15,4 51 128-15,-4-51-128 0,0 0 0 0,6 45 0 16,-6-45 400-16,0 0 32 0,0 0 0 0,0 0 0 16,0 0 16-16,0 0 16 0,0 0 0 0,0 0 0 15,0 0-96-15,0 0-32 0,0 0 0 0,0 4 0 16,-3-14-16-16,0-3 0 0,-1 4 0 0,1-3 0 15,-1-1 64-15,-1-3 16 0,3-3 0 0,-3-2 0 16,3-2-32-16,-3-1-16 0,4-1 0 0,-2-5 0 16,0-8-96-16,2-6 0 0,-1-5-16 0,2-5 0 15,0-2-240-15,3 1 176 0,0 2-176 0,1 7 160 16,1 9-160-16,2 0 0 0,1 3 0 0,2 3 0 0,1 6 0 0,3 4-176 16,-1 2 176-16,4 7-192 15,-1 4-64-15,2 6-32 0,-18 2 0 0,0 0 0 0,58 21-64 0,-58-21-16 16,0 0 0-16,62 68 0 0,-62-68 48 0,34 65 0 15,-34-65 0-15,20 70 0 0,-20-70 160 0,8 65 160 16,-9-38-208-16,-2-4 80 0,-3-6 128 0,-2-3 0 16,-2-1 0-16,-3-4 0 0,-2 0 0 0,-4-3 0 0,1-2 192 0,-3 0-64 15,-2-3 96-15,1-1 32 16,-2 0 0-16,1-1 0 0,2-2-128 0,2 0 0 0,2 1-128 16,3-3 192-1,4 0-608-15,3 0-128 0,3 1-32 0,3 0-18560 0</inkml:trace>
  <inkml:trace contextRef="#ctx0" brushRef="#br0" timeOffset="8784.76">10967 1768 21183 0,'1'-10'944'15,"-1"6"192"-15,0 1-912 0,0 0-224 0,0 2 0 0,0-1 0 0,0 2 2368 0,0 0 416 0,0 3 96 0,-1 0 0 0,-1 2-176 0,2 4-32 16,-1 5-16-16,1 0 0 0,0-14-2000 0,0 0-400 16,8 48-64-16,-8-48-32 0,0 0-160 0,0 0 0 15,29 57 0-15,-29-57 0 0,0 0 0 0,0 0 0 0,0 0 0 0,58 28 0 16,-58-28 0-16,0 0 160 0,35-11-32 0,-22 2-128 16,1-1 272-16,-2-2-48 0,3-3-16 0,-4 0 0 15,2-1 112-15,-4-2 32 0,0 0 0 0,-2-1 0 16,-1 0 48-16,-2-1 16 0,-1 1 0 0,-2 0 0 15,-1 0-96-15,-1 1 0 0,-1 1-16 0,1 1 0 16,-2 4 0-16,0 0 0 0,2 4 0 0,-2 2 0 16,0 3 16-16,2 3 0 0,-2 5 0 0,2 5 0 15,-2 2-320-15,3-12 0 16,-2 44 128-16,1-11-128 0,1 6 0 0,0 6 0 0,-3 2 0 0,2 1 0 0,-4 1 0 16,4-1 0-1,0 0 0-15,-1 2-144 0,2-1 144 0,0-2 0 16,2-3 0-16,-1-6 0 0,-1-3 0 0,0-35 128 0,1 54-128 0,-1-54 176 15,0 38 48-15,0-24 16 0,0-1 0 16,2-3 0-16,-2-2-112 0,0-2-128 0,-2-2 176 0,2-1-176 16,0-2 0-16,0 1 0 0,-1-4 0 0,2 0-144 31,-2-3-528-31,-2 0-96 0,0-1-32 0,-1-2 0 0,-3-4-464 16,-1 1-80-16</inkml:trace>
  <inkml:trace contextRef="#ctx0" brushRef="#br0" timeOffset="9746.03">2160 2519 9215 0,'0'0'816'0,"0"0"-656"0,0 0-160 0,0 0 0 16,2 2 848-16,-1-2 144 0,2 1 32 0,1 1 0 0,5-1 896 0,2 0 192 0,-11-1 48 0,0 0 0 15,66 3-112-15,-66-3 0 16,70-3-16-16,-28-1 0 0,0 0-496 0,1 0-80 0,1-1-32 0,4 1 0 16,4 0-272-16,7 1-64 0,5 3-16 0,1-1 0 15,1 4-496-15,-1-2-80 0,-3-1-32 0,3 1 0 16,7-2-256-16,7 2-48 0,8 2-16 0,-1-1 0 16,0 2-16-16,0-1 0 15,0 0 0-15,8-2 0 0,-1 3-128 0,3 2 0 0,1 2 0 0,-2 1 0 16,-6-2 0-16,1 3 0 0,8 1 0 0,1 3 0 0,0 2 160 0,-8-1 0 15,-16-3 0-15,9-1 0 0,12-1-160 0,10 1 160 16,8-1-160-16,6-4 160 0,-5-4-160 0,2-2 0 16,7-1 0-16,2-3 0 0,-5-3 0 0,1 0 0 15,2 0 0-15,3-3 0 0,5 0 0 0,0 0 0 16,1-3 128-16,-6 2-128 16,-4 2 0-16,0 0 0 0,1-4 144 0,-3 3-144 0,-6 1 160 15,3 1-32-15,0-2-128 0,0 0 192 0,-1 0-192 16,-4 3 176-16,-4 0-176 0,-1 2 160 0,1-1-160 15,-2 2 160-15,-3 2-160 0,-4 1 160 16,-8 1-160-16,0 0 192 0,6 0-192 0,-9 1 192 16,-7 3 0-16,-8 2 16 0,-8 3 0 0,-4-2 0 15,-1 1 64-15,-3-2 16 0,-3-2 0 0,-3 2 0 0,1-1-32 16,-5 1 0-16,-3 0 0 0,-45-6 0 0,79 11-128 0,-79-11-128 16,65 11 144-16,-65-11-144 0,52 7 0 15,-52-7 128-15,43 5-128 0,-43-5 0 16,0 0 0-16,50 0 0 0,-50 0 0 0,24-3 0 15,-14 1 0-15,-1 1-240 0,-2-1 80 0,-1 1 16 16,-2 1-448-16,-1-1-96 0,-1 1-16 0,-2 1-18400 16</inkml:trace>
  <inkml:trace contextRef="#ctx0" brushRef="#br0" timeOffset="19585.23">6374 3149 2751 0,'5'-1'256'0,"-3"0"-256"0,-2 1 0 0,-1-2 0 0,0 1 976 0,1-1 160 0,0 0 16 0,0-4 16 16,1-3 1008-16,-1 1 192 0,1-2 32 0,-1-1 16 16,2 2 208-16,-2 2 32 0,-2 0 16 0,1 3 0 15,1 1-96-15,-3 2-16 0,2 1 0 0,-4 4 0 16,3 2-896-16,-1 3-192 0,-1 6-48 0,-1 0 0 15,3-1-784-15,-3 2-144 0,2 5-48 0,-1 6 0 16,1 4-256-16,-1 6-48 0,1 6-16 0,0 4 0 0,3 1-128 16,0 0 128-16,2-4-128 0,-1-2 128 15,-1-42-128-15,6 79 0 0,-6-79 0 0,7 67 0 16,-7-67 0-16,4 45 0 0,-4-45 0 0,5 49 0 16,-5-49 0-16,2 54 0 0,-2-54 144 0,-1 48-144 15,0-27 160-15,-2-2-32 0,0-2-128 0,0-2 192 16,0-1-48-16,0-2-16 0,1-2 0 0,-1-2 0 0,1 1-128 0,1-4 192 15,-1-1-192-15,2-1 192 0,0-1-192 0,2-2 160 0,-1-2-160 0,1 1 160 16,2-2 0-16,-1-1 0 0,1 0 0 0,2-1 0 16,-2 0 16-16,2 0 0 0,-1 1 0 15,2 0 0-15,-1 0-176 0,2-1 160 0,-1 1-160 0,2 1 160 16,-1 1-160-16,1-1 0 16,1 1 0-16,1 1 128 0,0-1-128 0,2 1 0 15,0 0 0-15,1 1 0 0,-1 0 0 0,-1 0 0 16,4 0 0-16,2 0 0 0,-1 0 0 0,2 0 0 0,-1 0 0 0,-3 0 0 15,1-2 0-15,0 2 0 0,-2 0 0 0,0 0 0 16,-1 0 0-16,-2 0 0 16,0 0 0-16,-1-1 0 0,0 1 0 0,-2 0 0 0,1-2 0 0,-2 2 0 15,0-1 0-15,0 0 0 0,-3 1 0 0,1-2 0 0,-3 2 0 0,1-1 0 16,-1 1 0-16,-1-2 0 0,-1 2 0 0,-1-1 0 0,-1 1 0 0,-1-1 0 31,1-1-336-31,-1 1-112 0,-2 1 0 0,0-2-12672 0,-1 1-2544 0</inkml:trace>
  <inkml:trace contextRef="#ctx0" brushRef="#br0" timeOffset="20198.82">6953 3651 911 0,'-1'-7'0'0,"0"3"0"0,-1 1 0 0,1 1 0 0,1 1 1584 0,0 0 224 0,-2 1 48 0,1-2 16 0,0 1 1120 0,-2-1 208 15,1 2 64-15,0 2 0 0,0-1-128 0,-1 3 0 16,2 1-16-16,-2 2 0 0,2 1-1376 0,-1 2-272 0,1 0-48 15,-2 3-16-15,2 1-512 0,-1 0-96 0,-1 0-32 0,2 0 0 16,-1 2-320-16,2 1-80 0,-1 0-16 0,1 0 0 16,0-17-192-16,0 0-32 0,7 53-128 0,-7-53 192 15,0 0-192-15,0 0 176 0,26 60-176 0,-26-60 160 16,0 0 0-16,0 0 0 0,0 0 0 0,66 46 0 16,-66-46-32-16,0 0 0 0,52 13 0 0,-33-10 0 15,0-3-128-15,0 0 0 0,1-2 144 0,-2 0-144 16,0-1 0-16,-1-2 128 0,2 0-128 0,-4-2 0 15,-1 1 0-15,0-1 144 0,2 0-144 0,-1-3 0 16,0 0 192-16,-1-2-64 0,-2 0 0 0,0-1-128 16,-1-1 272-16,-1 2-48 0,-2-1-16 0,-1-1 0 0,0-3 96 0,1-3 16 15,-3-3 0-15,-1 1 0 16,-1-1 48-16,-3-1 16 0,-1 0 0 0,-2-1 0 0,-1 1-32 0,-3 0 0 16,-2 1 0-16,-1 1 0 0,0 3-128 15,-2 1-32-15,-2 2 0 0,-2 4 0 0,-2 2-32 16,-2 1-16-16,-3 4 0 0,-2 0 0 0,-2 4-144 15,0 1 192-15,-2 3-192 0,-1 1 192 0,2 3-192 0,2 2 0 16,4 0 0-16,3 4 0 0,2-2 0 0,3 4 0 0,1 0 0 0,4 3 0 16,0 2-192-16,2 1 16 0,1-1 16 15,2 3 0 1,1-2-256-16,2-1-48 0,1-2-16 0,0 1 0 16,0-3-160-16,1 3-48 0,-1-19 0 0,0 0 0 15,7 54-16-15,-4-38-16 0,1-1 0 0,-1-3 0 0,3 1-1648 0,-2-2-336 16</inkml:trace>
  <inkml:trace contextRef="#ctx0" brushRef="#br0" timeOffset="20768.45">7858 3524 14735 0,'0'-9'640'0,"0"5"160"0,0 0-640 0,-2 0-160 0,1 1 0 0,-1 1 0 0,1 0 1696 15,-2-3 304-15,-3 0 64 0,-3-1 16 0,-3 2 896 0,-3 1 176 0,-4 2 48 0,-2 2 0 16,0 3-1696-16,-2 3-336 0,-1 3-64 0,2 0-16 16,-1 3-384-16,2 1-64 15,1 1-32-15,5 1 0 0,0 0-272 0,4-2-48 0,1 0-16 0,3 0 0 16,3-3-272-16,1 2 0 0,3-3 0 0,3 0 0 0,3 0 0 0,-1-2 0 16,5-1 0-16,0 0 0 0,3-3 0 0,1 1-144 15,3-3 144-15,0 0-192 16,3-1 0-16,-1-1-16 0,3 2 0 0,0-2 0 15,5 1 64-15,0 2 16 16,0 0 0-16,-27-3 0 0,55 11 128 0,-55-11-192 16,0 0 192-16,56 18-192 0,-56-18 192 0,0 0 0 15,0 0 0-15,57 33 0 0,-57-33 0 0,0 0 0 16,0 0 0-16,0 0 0 0,0 0 0 0,0 0 0 16,29 64 0-16,-34-56 128 0,-4 0 208 0,-2 1 48 0,-2-1 16 0,-4 1 0 15,-1-1-48-15,-2-1-16 0,-1 1 0 16,-2-1 0-16,-1 0 32 0,-1-2 0 0,1 2 0 0,0-1 0 15,3-2 16-15,0 2 0 0,1-2 0 0,3 0 0 16,3 1-256-16,1-1-128 0,2-1 160 0,2 1-160 16,4-1-144-16,0 1-128 0,5-1-32 0,0 1-12752 15,3 0-2560-15</inkml:trace>
  <inkml:trace contextRef="#ctx0" brushRef="#br0" timeOffset="21321.32">8585 3565 11967 0,'0'-10'528'0,"-1"4"112"0,-1 2-512 0,1 0-128 0,1 0 0 0,-2-1 0 0,1 1 1280 0,-3-3 208 0,-3-4 48 0,-2-5 16 0,-2 1 624 16,0-1 128-16,-2 2 32 0,-3 3 0 15,2-1-656-15,0 2-128 0,0 3-16 0,1 2-16 0,1 2-176 0,-1 2-48 16,0 1 0-16,0 2 0 0,-1 4-656 0,3 1-144 15,0 2-32-15,1 2 0 16,1 0-272-16,1 3-64 0,2 3-128 0,1 2 192 16,2-1-192-16,1 0 0 0,2-1 0 0,2-4 0 15,1 1 0-15,1-3 0 0,-4-11 0 0,0 0 0 0,0 0-128 16,45 55 128-16,-45-55 0 0,0 0 0 16,61 40-176-16,-61-40 176 0,0 0-160 0,73 45 160 15,-73-45-272-15,0 0 32 0,60 41 16 0,-60-41 0 16,0 0-16-16,52 44 0 0,-52-44 0 0,0 0 0 0,0 0 240 0,41 58-176 15,-41-58 176-15,0 0-160 0,0 0 160 0,0 0 0 16,-7 56 0-16,-5-47 0 0,0-1 144 0,-5-1 64 0,-2-1 16 0,1 0 0 16,1-3 368-16,-1-1 80 15,-5 0 16-15,-2-1 0 0,-1-1 80 0,1-1 0 0,-1 1 16 16,1-2 0-16,1 1-352 0,0 0-80 0,3-1-16 0,0 1 0 16,2-1-336-16,2 2-256 15,3-1 32-15,3 0-18672 0</inkml:trace>
  <inkml:trace contextRef="#ctx0" brushRef="#br0" timeOffset="21817.54">10655 3069 16575 0,'-2'6'1472'0,"2"-1"-1168"0,0 1-304 0,0 0 0 0,2-1 608 0,-2 4 64 16,-2 8 16-16,2-17 0 0,0 66 992 0,0-18 208 15,2 10 32-15,-1 3 16 0,3-1-544 0,-1 3-112 16,0-1-32-16,0 1 0 0,0-2-800 0,-1 0-176 0,0 1-16 16,1-1-16-16,-2 0-240 0,0-5 0 0,1-2-192 15,-2-6 192-15,0-48-336 0,0 80 32 0,0-80 16 0,1 58 0 16,-1-58 64-16,2 48 16 0,-2-48 0 0,0 0 0 16,0 57 208-16,1-46-176 0,-1 0 176 0,1-2-160 15,2-4-736 1,0-2-160-16,1-3-32 0,-1-3-10688 0</inkml:trace>
  <inkml:trace contextRef="#ctx0" brushRef="#br0" timeOffset="22850.88">10656 3767 19343 0,'3'-11'848'0,"-2"6"192"0,2 2-832 0,0 1-208 16,-2 0 0-16,2 2 0 0,0 0 1024 0,3 0 176 15,3 2 16-15,4-1 16 0,1 2 592 0,3 0 112 16,2 0 32-16,-2-1 0 0,1 1-880 0,2 0-160 16,0-3-32-16,-2 0-16 0,2-3-336 0,-2-1-64 15,-1-2-16-15,0-1 0 0,0-1 128 0,-2-2 32 0,0-1 0 0,-3 1 0 16,-2 1-80-16,0-2-16 0,0 0 0 0,0-4 0 16,-2 1-96-16,1 0-32 0,-2 1 0 0,-2 1 0 15,3-1-192-15,-4 0-32 0,0-1-16 0,0 3 0 16,-1 1-160-16,-2 2 192 0,2 0-192 0,-3 3 192 15,0 1-192-15,0 1 128 0,-1 1-128 0,-1 2 128 16,1 3-128-16,0 0 128 16,-1 3-128-16,-1 1 128 0,2 0-128 0,0 3 0 15,-1 1 144-15,2 6-144 0,0 0 0 0,2 0 0 0,-2-17 0 0,0 0 0 16,9 56 0-16,-9-56 0 0,0 0 0 0,0 0 0 16,0 0 0-16,40 72 0 0,-40-72 0 0,0 0 0 15,0 0 0-15,55 30 0 0,-41-27 0 0,-1-2 0 16,-2-1 0-16,2-3 0 0,1-1 0 15,4-4 0-15,1-2 0 0,1-3 0 0,-3 0 0 0,-3 1 0 16,-2-1 0-16,-2 2 0 0,-1-1 0 0,-2 0 0 16,-3-4 160-16,2-2-32 0,-3-1-128 0,-2 1 192 0,-1 0 48 0,-1-1 0 15,-4 2 0-15,1 2 0 16,-3-2 48-16,1 1 16 0,-2 4 0 0,1 0 0 0,0 5-80 0,0 2-16 16,0 3 0-16,1 1 0 0,0 4-208 0,2-1 176 15,1 3-176-15,-1 2 160 0,1 3-160 0,2 2 0 0,-1 4 0 0,2 2 0 16,2 1 0-16,1-2 0 0,1 0 0 0,0-2 0 15,-4-15-144-15,0 0 144 16,0 0 0-16,35 69 0 16,-35-69-192-16,0 0 64 0,0 0 128 0,63 65-208 15,-63-65 48-15,0 0 16 0,0 0 0 0,63 40 0 0,-63-40-16 0,0 0 0 0,48 11 0 0,-34-9 0 16,0-2 160-16,2-3-128 16,1-2 128-16,-2 1-128 0,1-3 128 0,-3 0 0 15,-2 0 0-15,-1-1 0 0,-2-2 0 0,1 0 0 16,-4 0 0-16,1-1 0 0,-2-1 0 0,1 0 0 0,-1-4 0 0,-1 0 0 15,1 0 144-15,0-1 16 0,0-2 0 0,2-1 0 16,3 2 32-16,-1 0 16 0,3-1 0 0,2 2 0 16,0 5-208-16,-1 0 0 0,3 4 0 0,-3 2 0 15,2 5 0-15,-1 2 0 0,1 3 0 16,0 4 0-16,-14-8 0 0,0 0 0 0,0 0 0 0,0 0 0 16,54 67-304-16,-54-67 48 15,0 0 16-15,24 67 0 0,-24-67 0 0,0 0 0 16,14 62 0-16,-14-62 0 0,0 0 64 0,0 0 16 0,10 62 0 15,-9-53 0-15,1-2 160 0,-2 0 0 0,0-3 0 16,0-1 0-16,0 0 0 0,0-3 0 0,-2-2 0 0,1-2 128 16,0 0 80-16,1-3 32 0,-2 0 0 0,1-2 0 15,-1 1-16-15,2-2 0 0,-1 0 0 0,2-1 0 16,-1-1-96-16,2 0 0 0,1-3-128 0,-1 0 192 16,4-1-192-16,0-2 0 0,1-2 128 0,1-1-128 15,4 0 0-15,0 0 0 0,2-2 0 0,2 3 0 16,0 2 0-16,-1 2 0 0,2 4 0 0,0 0-160 15,0 4-48-15,0 2-16 0,-2 5 0 0,0 1 0 16,0 3 0-16,-15-3 0 0,0 0 0 0,0 0 0 16,64 55 0-16,-64-55 0 0,0 0 0 0,0 0 0 0,41 77 96 0,-41-77 128 15,0 0-208-15,17 64 80 0,-17-64 128 16,0 0 0-16,5 65 0 0,-5-65 0 0,0 0 0 0,4 52 0 16,-2-39 0-16,1-2 0 0,-2-1 0 0,2 0 0 15,0-2 0-15,0 1 128 0,-1-2-128 0,1-1 0 16,1-1 0-16,-1-2 0 0,2 0 0 0,0-2-192 15,1 1 64-15,-2-1-18688 0</inkml:trace>
  <inkml:trace contextRef="#ctx0" brushRef="#br0" timeOffset="23209.6">12848 3514 7359 0,'7'-18'320'0,"-4"8"80"0,0 1-400 0,-1 1 0 0,-1 2 0 0,-1 2 0 0,-1-2 2144 0,-1-4 352 0,-1-5 64 0,-2-5 0 0,-5 2 1504 0,-3 1 288 16,-2 4 64-16,-5 3 16 0,1 4-2096 0,0 5-416 15,-3 1-96-15,-3 6-16 0,-3 4-912 0,-2 5-176 16,0 3-32-16,2 4-16 0,6-3-448 0,3 3-96 15,2 2 0-15,5 4-128 0,2 2 0 0,10-30 0 16,-7 52 0-16,7-52 0 0,0 0 0 0,7 66 0 16,-7-66 0-16,0 0 0 15,31 65 0-15,-31-65 0 0,0 0 0 0,45 51 0 0,-45-51 0 0,0 0 0 0,65 41 0 0,-65-41 0 16,48 17 144-16,-48-17-144 16,48 8 0-16,-24-5 144 0,-3-1-144 0,3-2 0 15,3 0 0-15,1-2 0 0,3 2 0 0,-1-3 0 16,-3 2-144-16,0 0-12304 15,-3-2-2464-15</inkml:trace>
  <inkml:trace contextRef="#ctx0" brushRef="#br0" timeOffset="23539.93">13285 3093 16575 0,'-1'-9'1472'0,"1"2"-1168"16,0 3-304-16,0 3 0 0,1-1 1776 0,-1 0 288 15,1-4 64-15,1-3 16 0,-1 2 656 0,1 4 128 16,2 6 16-16,1 6 16 16,-5-9-1168-16,0 0-224 0,0 0-48 0,24 89-16 15,-24-89-960-15,15 63-192 0,-15-63-32 0,18 94-16 16,-18-94-176-16,18 106-128 0,-18-106 144 0,16 91-144 16,-16-91 160-16,13 72-160 0,-13-72 160 0,0 0-160 0,11 82 240 0,-11-82-48 0,0 0-16 0,6 58 0 31,-6-58 16-31,0 0 0 0,0 0 0 0,0 0 0 0,1 62-64 0,-1-53 0 15,-1-1 0-15,1-2 0 16,1 0-128-16,0-3 0 0,1-1 0 0,-1 0 0 0,2-4 0 0,0 1 0 0,0-3-144 0,-1-2 144 31,0 0-608-31,-1-2-16 0,-1-2 0 0,-3-1-18112 0</inkml:trace>
  <inkml:trace contextRef="#ctx0" brushRef="#br0" timeOffset="23704.84">13108 3525 19343 0,'3'-3'1728'0,"0"2"-1392"31,1 0-336-31,-1 1 0 0,1 0 1072 0,2-2 144 16,4-1 16-16,8-2 16 0,9-2 896 0,6 0 176 15,0 1 48-15,3 0 0 0,-1 3-1024 0,0-1-192 0,-2 1-32 0,-2 2-16 0,-1 0-816 0,-5 1-160 32,-1 0-128-32,-4 1 144 0,0 0-144 0,-5 2 0 15,-2-1 0-15,-3-1-16320 0</inkml:trace>
  <inkml:trace contextRef="#ctx0" brushRef="#br0" timeOffset="23958.82">13817 3405 8287 0,'2'-1'736'16,"-1"1"-592"-16,1 0-144 0,-2 0 0 15,0 0 1920-15,0 1 336 0,0 1 80 0,1 0 16 16,-1 5 2080-16,0 5 432 0,-1 2 64 0,-1 1 32 16,1 4-2720-16,-2-1-528 0,3-18-112 0,0 0-32 15,-6 64-928-15,6-64-192 0,-4 48-48 0,4-48 0 0,0 0-272 0,2 66-128 16,-2-66 0-16,0 0 128 0,0 0-128 0,12 64 0 16,-12-64 0-16,0 0 0 0,0 0 0 0,0 0 0 15,0 0 0-15,0 0 0 16,34 63-496-16,-30-58-80 0</inkml:trace>
  <inkml:trace contextRef="#ctx0" brushRef="#br0" timeOffset="24789.78">14104 3442 16575 0,'-1'-2'736'0,"1"4"160"0,1 1-720 0,1 0-176 0,-2-2 0 0,1 0 0 16,0 4 144-16,1 2 0 0,2 4 0 0,-4-11 0 15,0 0 1632-15,0 0 320 0,20 85 64 0,-20-85 16 0,0 0-1424 0,8 73-288 16,-8-73-48-16,0 0-16 16,10 68 240-16,-10-68 32 0,0 0 16 0,0 0 0 15,0 0 288-15,34 71 64 0,-34-71 16 0,0 0 0 0,0 0-192 0,48 35-32 16,-34-31-16-16,2-2 0 15,1-2-192-15,0-2-48 0,0-2 0 0,-2 0 0 0,-1-1-128 0,1 0-48 16,-1-2 0-16,0-2 0 16,1-2-32-16,1-2-16 0,-1-2 0 0,0-1 0 0,-1-2 0 0,0-3 0 15,0-2 0-15,-1-1 0 0,-2-1-16 0,-4-2 0 16,-4-4 0-16,-3 2 0 0,-6 1-80 0,-2-2-32 16,-5 4 0-16,-3 2 0 15,1 4-32-15,-3 1-16 0,-1 4 0 0,-2-1 0 0,-3 4-176 0,1 0 128 0,-1 2-128 16,2 3 128-16,1 3-128 0,1 3 0 15,0 2 0-15,2 3 128 0,2 5-128 0,2 2 0 16,3 2 0-16,-1 2 0 0,5 2 0 0,2 2 0 16,5-19 0-16,0 0-176 0,0 0-96 0,10 72-32 0,-10-72 0 0,0 0 0 15,0 0 48-15,52 34 16 0,-28-30 0 0,5-3 0 16,5 1 48-16,3-4 16 16,1 1 0-16,0-2 0 0,2-1-16 0,-2-2-16 0,0 2 0 0,-1-2 0 0,-5 2 208 15,1 0-192-15,1 1 192 0,-4 2-192 16,-2 2 192-16,-4 2 0 0,-4 3 0 15,-3 1 0-15,-17-7 0 0,0 0 0 0,0 0 0 0,0 0 0 0,46 63 0 0,-46-63 0 16,0 0 0-16,0 0 0 0,-4 72 176 0,-2-53-32 16,-1-2 0-16,0-2 0 15,-1-2 96-15,-1 0 16 0,2-4 0 0,-1 1 0 16,-1-1 256-16,2-2 48 0,0-3 16 0,1 0 0 0,2-1-128 0,0 1 0 0,1-4-16 0,0-1 0 16,2 0-176-16,1-4-16 15,1 0-16-15,2-2 0 16,0-2-48-16,3-2-16 0,-1 0 0 0,4-4 0 0,1-2-160 0,-1-2 128 15,3-1-128-15,0-1 128 0,4-8-128 0,0 3 0 16,2-5 0-16,0-2 0 16,1 2 0-16,-1 1 0 0,0 1 0 0,1 2-176 15,0 3-80-15,0 3-32 0,-1 2 0 0,-1 4 0 16,2 2-32-16,-4 6 0 0,1 1 0 0,-1 6 0 16,-1 2 128-16,-14-2 32 0,0 0 0 0,0 0 0 15,53 50 0-15,-53-50 0 0,0 0 0 0,24 80 0 0,-24-80 160 16,-2 70 0-16,2-70 0 0,-11 71 0 0,11-71 0 0,-13 66 0 15,13-66 144-15,-8 47-144 0,8-47 208 0,0 0-64 16,0 0-16-16,-3 61 0 0,6-51 64 0,-2-5 16 16,2 1 0-16,0-3 0 0,-2 0-208 0,1-3 0 15,0-2 0-15,1 2 0 16,-1-3-448-16,-1-2-96 0,0-1-16 0,-2-1-19056 0</inkml:trace>
  <inkml:trace contextRef="#ctx0" brushRef="#br0" timeOffset="24943.47">13955 3246 7359 0,'-32'-23'656'0,"20"14"-528"0,3 4-128 0,4 1 0 0,2 2 5552 0,1 2 1072 0,2 2 224 0,3 2-10624 31,1 1-2112-31,-4-5-416 0</inkml:trace>
  <inkml:trace contextRef="#ctx0" brushRef="#br0" timeOffset="27765.61">17033 2796 19343 0,'-2'0'1728'0,"1"0"-1392"0,1-1-336 0,-2 1 0 0,1 0 1120 0,-2 0 160 0,-2 1 16 0,-4 2 16 0,-4 1 1376 0,-5 3 288 15,-2 5 48-15,-4 6 16 16,-1 6-1472-16,-3 6-288 0,-1 5-64 0,0 2-16 0,-1 2-624 0,-1 5-112 16,-4 6-16-16,1 3-16 15,4 1-192-15,5-2-48 0,1 2 0 0,4 1 0 16,4 0-192-16,6-3 0 0,5-6 128 0,3-7-128 0,4-2 0 0,-2-37 0 0,17 69 0 0,-17-69 0 31,28 64 0-31,-28-64 128 0,32 52-128 0,-32-52 0 0,0 0 160 0,48 56-160 0,-48-56 160 16,0 0-160-16,0 0 176 0,70 44-176 0,-70-44 192 0,0 0-192 31,0 0 128-31,0 0-128 0,62 9 0 0,-52-12 0 0,-3 0-304 0,0-3-112 0,0 1-32 0,-2-2-11888 31,1 0-2384-31</inkml:trace>
  <inkml:trace contextRef="#ctx0" brushRef="#br0" timeOffset="28490.45">17414 3412 3679 0,'0'0'320'0,"0"-1"-320"0,0-1 0 0,0 2 0 0,0-1 496 0,1 0 16 0,-1-1 16 0,2-2 0 16,1 0 1008-16,0-2 192 15,1 0 32-15,0-1 16 0,0 2 128 0,0-2 16 0,1 1 16 0,-2 0 0 16,2 1 208-16,1-2 32 16,-2 1 16-16,2-1 0 0,1-2-400 0,0 1-96 15,-1 1-16-15,-1 0 0 0,-1 1-304 0,1 0-64 0,0-2-16 0,2-2 0 16,0-1-448-16,0 0-80 0,1-1-32 0,-1 1 0 16,0 1-352-16,-2 0-80 0,-2 4-16 0,0 2 0 15,-2 0-128-15,1 1-32 0,-1 3 0 0,-2 0 0 16,1 3-128-16,-2-2 160 0,2 5-160 0,-2 1 160 15,-1 6-160-15,-3 5 0 0,0 8 0 0,-1 5 128 0,0 3-128 16,2 1 0-16,-1 2 0 0,2-2 0 0,1-3 0 0,2-3 0 16,1-7 0-16,0 1 0 0,1 1-160 0,-1-24 160 15,6 49 0-15,-6-49-144 16,0 0 144-16,9 57 0 0,-4-43 0 0,-1 0-128 0,-4-14 128 0,0 0 0 16,0 0 0-16,16 51 0 0,-12-41 0 0,-1-3 0 15,-1-1 0-15,3-1 0 16,-3 1 0-16,3-2 0 0,-1-1 0 0,2-2 128 15,-2 1-128-15,0-2 0 0,0 0 0 0,-1 0 0 16,-1-2-384-16,0 0-32 0,3-3-16 0,-3 0-17696 16</inkml:trace>
  <inkml:trace contextRef="#ctx0" brushRef="#br0" timeOffset="28756.43">17250 3840 18431 0,'0'0'816'0,"0"0"160"0,0 0-784 0,0 0-192 0,0 0 0 0,0 0 0 0,0 0 3040 15,61 19 560-15,-61-19 112 0,45 0 32 0,-45 0-944 0,68 0-192 0,-68 0-48 0,75-3 0 0,-38-1-1536 0,-37 4-320 16,65-7-64-16,-65 7-16 0,57-6-48 0,-57 6 0 16,58-6 0-16,-58 6 0 0,48-1-128 0,-48 1-48 15,0 0 0-15,61-2 0 16,-61 2-160-16,0 0-48 0,0 0 0 0,55 5 0 15,-45-4-192-15,-3-1 0 0,0 0 0 0,-1 0 0 32,-2 0-256-32,0 0-160 0,1-1-32 0,-3 1-13392 0,1-2-2688 15</inkml:trace>
  <inkml:trace contextRef="#ctx0" brushRef="#br0" timeOffset="29439.21">19388 3474 13823 0,'-2'-1'1216'0,"1"1"-960"0,1 0-256 0,0 0 0 0,0 0 1472 0,-2 0 240 0,-1 0 48 0,-1 1 16 16,0 1 1552-16,-3 1 304 0,1-1 64 0,1 4 16 16,0 0-1696-16,3 1-336 0,-1 3-64 0,0 0-16 0,1 1-960 0,2 2-208 15,2 1-48-15,-1 0 0 0,-1-14-192 0,0 0-32 16,0 0-16-16,33 69 0 0,-33-69-144 15,0 0 0-15,49 52 0 0,-49-52 128 16,0 0-128-16,64 46 128 0,-64-46-128 0,0 0 128 0,59 24 16 16,-59-24 0-16,0 0 0 0,64 7 0 15,-64-7 16-15,39-5 0 0,-22 0 0 0,0-1 0 16,-3-2 48-16,0-2 16 0,1 0 0 0,-4-1 0 0,-1 1 32 0,-2-3 0 0,1-1 0 16,-2-2 0-16,-2-1 32 15,0-2 16-15,-5-1 0 0,0-3 0 16,-3-2 48-16,-1-2 16 0,-5-1 0 0,-1 1 0 15,-1 0-128-15,-2 3-32 0,0 1 0 0,-1 5 0 0,0 1-32 0,-1 3-16 16,-4 3 0-16,1 1 0 0,-2 4-16 0,0 2 0 16,3 1 0-16,-1 3 0 0,1 3-144 0,2 2 0 15,-1 3 0-15,1 1 0 0,0 4-160 0,3 1-64 16,2 5-16-16,0-1 0 0,3 5-336 16,3-2-64-16,1 0 0 0,3-21-16 15,0 0-176-15,10 59-48 0,-10-59 0 0,0 0-18448 0</inkml:trace>
  <inkml:trace contextRef="#ctx0" brushRef="#br0" timeOffset="29987.39">19970 2952 11055 0,'-13'-5'976'0,"6"4"-784"0,3 1-192 0,-1 1 0 0,4 1 1888 0,-1 1 336 0,1 1 64 0,-2 4 16 16,-1 7 64-16,1 4 0 15,-1 8 16-15,3 4 0 0,1-31-96 0,0 75-32 0,0-75 0 0,5 88 0 16,-1-39-1408-16,1 1-272 0,-5-50-64 0,12 93-16 31,-12-93-336-31,16 76-160 0,-16-76 160 0,14 54-160 16,-14-54 208-16,0 0-48 0,0 0-16 0,20 66 0 15,-20-66 112-15,0 0 0 0,0 0 16 0,0 0 0 0,0 0-80 0,0 0-32 16,0 0 0-16,0 0 0 0,0 0 96 0,0 0 32 16,0 0 0-16,0 0 0 0,20-4-48 0,-19-6-16 15,0-1 0-15,1-3 0 0,1 2 0 0,-1 0 0 16,3-4 0-16,0-1 0 0,1 0-80 0,2 0-16 16,4 0 0-16,0-1 0 0,3 2-128 0,2 2 0 15,4 0 0-15,0 3 128 0,2 1-128 0,1 4 0 16,0 3-160-16,0 3 160 0,-24 0-256 0,0 0 32 15,67 22 16-15,-67-22 0 0,0 0-32 0,58 49 0 0,-58-49 0 0,0 0 0 16,38 61-16-16,-38-61-16 0,0 0 0 0,12 58 0 16,-14-38 64-16,0-4 16 0,-6 1 0 0,0-2 0 15,-5-1 192-15,-2-3 160 0,-4 0-32 0,0-1 0 16,-3-3 128-16,0-1 32 0,-2-2 0 0,-2-2 0 16,2-1 80-16,0-1 16 0,3-1 0 0,1-1 0 15,2-1 32-15,1 0 16 0,1-1 0 0,4 1 0 16,2 1-304-16,3-1-128 0,3 0 0 0,1 2 128 15,4-1-672-15,5 1-144 0,2 1-16 0,5 0-18352 16</inkml:trace>
  <inkml:trace contextRef="#ctx0" brushRef="#br0" timeOffset="30376.63">20831 3333 23951 0,'-4'-10'1056'0,"1"6"224"0,0 0-1024 0,1-1-256 0,-1 3 0 0,0-1 0 0,-1 0 2368 0,-3 0 400 0,-3-2 96 0,-4-1 16 0,-5 0-896 0,1 2-160 0,-2 1-32 0,2 3-16 0,-2 3-1232 0,3 3-240 0,0 1-48 0,3 3-16 16,1 1-240-16,3 0 144 0,3 2-144 0,3 0 128 15,1-1-128-15,3-12-224 0,0 0 48 0,0 0 16 31,0 0-416-31,20 58-64 0,-20-58-32 0,0 0 0 16,0 0-16-16,54 51 0 0,-54-51 0 0,0 0 0 0,53 41 368 0,-53-41 64 0,0 0 0 0,0 0 16 16,60 50 384-16,-60-50 80 0,0 0 16 0,0 0 0 15,0 0 272-15,43 59 48 0,-43-59 16 0,0 0 0 16,0 0-96-16,0 0-16 0,0 0 0 0,3 56 0 16,-8-47-64-16,-2-2-16 0,-5 0 0 0,1 0 0 0,-2-1-160 15,-1-2-32-15,0 0-16 0,-3-1 0 16,0 0 144-16,2 0 16 0,-2-2 16 0,0 1 0 15,1-2 80-15,1 0 16 0,0 0 0 0,4-2 0 0,0 1-448 0,1-2-176 16,3 1 16-16,0 0 0 31,3-1-816-31,2 0-176 0</inkml:trace>
  <inkml:trace contextRef="#ctx0" brushRef="#br0" timeOffset="30780.97">20900 2747 18431 0,'8'0'816'0,"-3"1"160"0,2 1-784 0,0 0-192 0,-1 0 0 0,0 1 0 0,1 0 1696 0,-7-3 288 0,0 0 64 0,53 35 16 0,-53-35 672 0,71 55 128 16,-71-55 16-16,73 66 16 0,-73-66-1328 0,63 71-272 0,-63-71-48 0,48 76-16 31,-48-76-688-31,38 84-144 0,-38-84-16 0,24 82-16 0,-24-82 0 0,12 87 0 0,-12-87 0 0,6 81 0 15,-6-81 0-15,3 69 0 0,-3-69 0 0,0 55 0 16,0-55 48-16,-3 42 16 0,2-23 0 0,-2-4 0 16,-1 1-224-16,-1-2-32 15,1 0-16-15,-4-1 0 0,2-2-416 0,-2 0-96 0,1-1-16 0,-5 2-13280 16,2-1-2672-16</inkml:trace>
  <inkml:trace contextRef="#ctx0" brushRef="#br0" timeOffset="39178.55">6845 4451 17503 0,'0'-2'1552'0,"0"2"-1232"0,0 0-320 0,0 0 0 0,1 0 1136 0,-1 2 160 0,0-2 48 0,0 1 0 15,2 2 1280-15,-2 1 256 16,1 2 48-16,-1 2 16 0,1 2-1088 0,2 0-224 0,-1 3-32 0,-1-2-16 15,-1-11-864-15,0 0-160 0,0 0-48 0,10 62 0 16,-10-62-128-16,0 0-16 0,7 55-16 0,-7-55 0 16,0 0-96-16,6 62-32 0,-6-62 0 0,1 46 0 0,-1-25-32 0,0-1 0 0,-1-1 0 0,1 1 0 31,0 3-64-31,0-1-128 0,0-3 176 0,0-2-176 16,0-2 144-16,-2 2-144 0,2 2 0 0,0-19 144 15,-1 38-144-15,1-38 0 0,-2 34 0 0,1-19 0 16,-2-1 128-16,2-2-128 0,-2-1 128 0,1 0-128 15,0-1 128-15,0-1-128 0,1-2 128 0,-1-2-128 16,1 1 160-16,1-2-160 0,-1-2 192 0,1-1-192 16,0 0 208-16,0 1-64 0,0-2-16 0,1 0 0 15,-1 0 32-15,1-2 0 0,-1 1 0 0,2 0 0 16,-1-2-16-16,2 0 0 0,-2 1 0 0,2 0 0 0,0 0-144 0,1 1 128 16,-1-1-128-16,3 0 128 0,-1 0-128 0,1 1 0 15,3 2 0-15,2-1 0 0,0 2 0 0,2-2 0 16,4 0 0-16,-17 0 0 0,0 0 0 0,56 1 0 15,-36-1 0-15,3-1 0 0,1 1 0 0,1-2 0 16,-1-1 0-16,0 2 0 0,-3 0-128 0,2-2 128 16,1 1 0-16,-1 1 0 0,-1-1 0 0,-1 1 0 0,1 0 0 0,-22 1 0 15,38 0 0-15,-21 0 0 0,-17 0 0 0,0 0 0 16,51 2 0-16,-34-2 0 16,-17 0 0-16,0 0 0 0,49 2 0 0,-35-2 0 0,-3 1 0 0,-1-1 0 15,0-1 0-15,-1-1 192 16,-1 2-192-16,-1-1 192 0,-1-2-64 0,-1 2 0 0,-2-1 0 0,0 2 0 15,0-1 48-15,-2 0 0 0,1-1 0 0,-2 1 0 16,1-1-48-16,-1 1-128 0,-1 1 192 0,-2-1-64 16,0 1-128-16,-1 0 0 0,-2 0 0 0,1 0 0 15,-1 0-400-15,-1 1-64 0,0 0-16 16,0 1 0 0,0-1-368-16,1-1-80 0,2 0-16 0,0 0-12224 0,1 0-2448 0</inkml:trace>
  <inkml:trace contextRef="#ctx0" brushRef="#br0" timeOffset="39627.42">7414 4846 25791 0,'0'-1'2304'0,"0"1"-1856"0,0 0-448 0,0 0 0 0,0 1 576 0,0-1 32 0,1 2 0 0,1-1 0 15,1 2 1568-15,1 2 320 16,3 3 64-16,-7-8 16 0,0 0-1360 0,0 0-256 0,0 0-64 0,58 38-16 16,-58-38-528-16,0 0-96 0,0 0-32 0,68 31 0 15,-68-31-32-15,0 0 0 0,0 0 0 0,72 25 0 16,-72-25-64-16,0 0-128 0,60 14 176 0,-60-14-176 16,0 0 128-16,64 14-128 15,-64-14 0-15,0 0 0 0,65 15 0 0,-65-15 0 0,0 0 0 0,59 11 0 0,-59-11 0 0,0 0 0 16,0 0 0-16,54 14 0 0,-47-10 0 0,-1 0 0 15,-1 1 0-15,-3 0 0 16,-4 2 240-16,0 0-64 0,-4 2-16 0,-4-1 0 16,0 2 176-16,-4 0 48 0,-3 2 0 0,-3-1 0 15,-2 0 0-15,-1 0 16 0,-1 1 0 0,0-1 0 16,1-1 48-16,1 0 16 0,2 0 0 0,0-2 0 0,2 2 16 0,0-1 0 0,5-2 0 16,0-2 0-1,3 2-288-15,-1 0-64 0,2 2-128 0,1-2 192 16,1-1-192-16,0 1 0 0,1 0-144 0,2-2 144 15,0 1-672 1,1 0-32-16,1-2-16 0,1 0 0 0,1-1-416 0,1 0-80 0,1 0 0 0,2-1-18320 16</inkml:trace>
  <inkml:trace contextRef="#ctx0" brushRef="#br0" timeOffset="40280.86">8516 4932 10127 0,'-3'-5'448'0,"3"2"96"0,1 0-544 0,-1 2 0 0,-1-1 0 0,0 1 0 0,1-1 1424 0,0 1 176 0,-2 0 48 0,2-2 0 15,-1-2 1440-15,-2 3 304 0,2 0 48 0,-1 1 16 0,1 2-752 0,-1 2-144 16,1 3-16-16,-1 1-16 16,1 3-1472-16,-2 2-288 0,2 3-64 0,-1 3-16 0,1 0-368 0,1 5-64 15,-1-1 0-15,1 2-16 16,-2 6-112-16,2-3 0 0,-1 3-128 0,-1-2 192 0,2-1-192 0,-1-3 0 16,0 0 0-16,1-4 0 15,0-1 0-15,0 0 0 0,0-2 0 0,1-2 0 16,0-1 128-16,2-1-128 0,0-2 0 0,3 1 0 0,-1-2 128 0,2-2-128 15,-7-8 0-15,0 0 0 0,0 0 160 0,0 0-160 0,0 0 160 0,70 28-160 16,-55-28 192-16,-1 0-48 0,0-1-16 0,2-1 0 16,-2 1 64-16,-1-2 0 15,1 2 0-15,-1-2 0 0,1 2 48 0,-2-1 16 0,1-1 0 0,1 2 0 16,-1 0-96-16,-2 1-16 0,3-2 0 0,-1 2 0 16,0 0-144-16,0 0 0 0,1 2 144 0,-2-2-144 15,1 1 0-15,-3-1 0 0,1 1 0 16,-1-1 128-16,-1 2-128 0,1-2 0 0,-3-2 0 0,1 1 0 15,-1 0 0-15,-1-1 0 16,-1 1 0-16,0-1 0 0,-2 1 0 0,-2-2 0 0,2 2 0 0,-2-2 0 0,1-1-288 0,-2 1-80 16,0 0-16-16,0-1 0 31,-2 1-896-31,1 0-176 0,-3-1-32 0,-1 1-16288 0</inkml:trace>
  <inkml:trace contextRef="#ctx0" brushRef="#br0" timeOffset="40558.76">8519 5295 23039 0,'2'-8'1024'0,"0"4"192"0,-1 1-960 0,2 0-256 0,0 2 0 0,-2-1 0 0,2 1 320 0,1-2 32 0,4 0 0 0,0-1 0 0,2-2 1520 0,1 2 304 0,-1 0 64 0,1 2 16 16,1 1-832-16,-1 1-160 0,0-1-48 0,2 1 0 15,0 1-448-15,-2-1-112 0,2 1-16 0,-1-1 0 16,3 2-256-16,-3-2-64 0,1 0-16 0,1-2 0 16,0 0-160-16,0-1-16 0,0 0-128 0,1 0 192 0,-1-1-192 0,0 0 0 15,1-1 0-15,-2 1 0 16,0-2-736-16,0 1-144 0,-2-1-16 0,-1 1-16 31,-3-1-2208-31,0 0-432 0</inkml:trace>
  <inkml:trace contextRef="#ctx0" brushRef="#br0" timeOffset="40830.74">8500 5043 7359 0,'9'-12'320'0,"-4"7"80"0,4-1-400 0,-3 2 0 0,-2-1 0 0,-1 3 0 15,1-1 1632-15,3-1 240 0,6-3 48 0,4-2 16 16,1-1 1696-16,2 3 336 0,0 1 64 0,-1 2 0 16,1 1-1632-16,-2 3-336 0,-1 2-64 0,-2-1-16 15,-1 1-896-15,0 0-192 0,1 1-48 0,1-1 0 16,1 0-368-16,1 0-80 0,-1-2-16 0,-1 1 0 16,-2-2-224-16,1 1-160 0,-1-2 192 0,1 0-192 0,-3-1 0 0,0 0 0 15,-3 0 0-15,-1 2 0 16,-3-1-1072-16,1 1-272 0</inkml:trace>
  <inkml:trace contextRef="#ctx0" brushRef="#br0" timeOffset="41314.28">9144 5151 15663 0,'2'3'688'0,"-1"-1"144"0,1 0-656 0,-1 1-176 0,-1 0 0 0,0-2 0 15,2 4 1440-15,-1 2 256 0,0 4 48 0,-1-11 16 16,0 0 864-16,12 52 192 0,-10-35 16 0,1 0 16 16,0-1-1696-16,0-2-352 0,-2-1-64 0,1-2-16 15,-1-1 0-15,-1 0 0 0,0-2 0 0,0-2 0 16,0 1-96-16,0-3-32 0,0 2 0 0,-1-3 0 15,-1 1-288-15,1-1-64 0,0-1-16 0,-1 0 0 16,1 1-224-16,1-2 176 0,-2-1-176 0,2 2 160 16,0-2-160-16,0 0 0 0,-1-2 0 0,1 1 0 15,-2-2 128-15,2-1-128 0,0-2 192 0,0-1-64 0,0-2 96 0,0 0 16 16,2-1 0-16,-1 0 0 16,1-2 208-16,1 0 32 0,-2 0 16 0,2 0 0 0,1-1-112 0,-1 0 0 15,2 2-16-15,0-2 0 0,2 2-112 0,-2 1-32 0,3 0 0 0,-1 0 0 16,0 2-80-1,0 1-16-15,0 1 0 0,0 1 0 0,-2-1-128 0,3 2 128 0,-3 1-128 0,-1 0 128 16,2 2-128-16,0-1 0 0,-1 2 0 16,1 0 128-16,0 2-128 0,-2-1 0 15,0 0 0-15,2 2 0 0,-2 0 0 0,2-2 0 16,-1 2 0-16,1-1 0 0,0 1-272 0,-1-1-48 0,1 0 0 0,0-1 0 31,1 1-496-31,0-1-96 0,0 0-32 0,0 2-18320 0</inkml:trace>
  <inkml:trace contextRef="#ctx0" brushRef="#br0" timeOffset="41798.96">9550 5081 911 0,'-2'-13'0'0,"2"6"0"0,0 3 0 0,0-1 0 0,2 3 4656 0,-2 0 848 0,0-1 160 0,1 1 32 15,1-4-1552-15,-1 0-320 0,1 1-64 0,0 0-16 0,0 3-1504 0,-1 2-288 16,1 1-64-16,0 5-16 0,0 1-1296 0,-1 4-256 15,1 2-48-15,-1 4-16 0,-1-17-80 0,0 0-32 16,7 63 0-16,-7-63 0 0,4 48-144 0,-4-48 0 16,3 48 144-16,-3-48-144 0,4 43 0 0,-2-25 0 0,-1-1 0 0,1 0 0 15,-1-3 0-15,-1-1 0 16,2-1 0-16,-1-2 0 0,-1-1 0 0,0-2 0 0,0 0 0 0,0-3 0 16,0 2 0-16,0-3 0 0,0-2 0 0,0 1 0 15,0-2 0-15,-1-2 128 0,1 1-128 0,-2-2 0 16,-1-1 128-16,2 1-128 0,-1-3 160 0,1 2-160 15,0-3 256-15,-1 0-32 0,1-2-16 16,-1-1 0-16,1 1-32 0,0-3-16 0,-1-1 0 0,1 2 0 0,1 0-32 16,1 0-128-1,1-1 192-15,0 2-64 0,3 2-128 0,-1-1 160 0,3 2-160 0,-1 0 160 0,1 2-160 0,1 0 0 16,1 3 0-16,0-1 0 0,3 1 0 0,-1 1 0 31,0 0 128-31,2 2-128 0,0-1 0 0,1 1 0 16,0 1 0-16,0-2 0 0,0 1 0 0,2-2 0 15,-2-1 0-15,2 1 0 0,-4 0 0 0,1-2 0 16,-2 1 144-16,1-2-144 0,-1 0 0 0,-1 0 144 16,-2-2-144-16,1 2 0 0,-1 1 0 0,-2 0 0 15,1 0 0-15,-3 0 0 0,0 1-192 0,-1 0-128 0,1 2-48 0,-1 0 0 32,1 0-784-32,-1 2-176 0</inkml:trace>
  <inkml:trace contextRef="#ctx0" brushRef="#br0" timeOffset="42181.05">10023 5144 2751 0,'2'-1'256'0,"-2"-1"-256"0,1 1 0 0,-1 1 0 0,0 0 2432 0,0 0 448 0,0 0 96 0,-1 1 16 0,1 1 1424 0,-2 2 304 16,1 3 48-16,-1 2 16 0,1 1-2016 0,-1 1-400 15,2 0-64-15,0 2-32 0,2 0-1296 0,1-1-256 16,0 1-48-16,1 0-16 15,1-1-400-15,-5-12-96 0,0 0-16 0,0 0 0 16,0 0-144-16,43 61 0 0,-43-61 0 0,0 0 0 0,0 0 0 0,0 0 128 16,55 47-128-16,-44-43 0 0,2 0 128 0,0-2-128 15,-1-2 0-15,0-2 128 0,0 1 16 0,1-3 0 16,0-1 0-16,0-2 0 0,1 2 48 0,-2-4 16 0,1 1 0 0,-2-1 0 16,1-1 48-16,-2-1 16 15,-2 0 0-15,0-2 0 0,-2 2 112 0,-2-3 0 16,-2-2 16-16,-2-1 0 0,-3-3 48 0,-4 1 0 0,0-3 0 0,-3 1 0 15,0 0-32-15,-1 1 0 0,-2 0 0 0,-1 3 0 16,0 2-112-16,0-1-32 16,-3 4 0-16,-2 0 0 0,0 4-32 0,-3 1-16 0,1 4 0 0,0 3 0 15,4 3-224-15,2 2 0 0,-1 5 0 0,2 4 0 32,3 3-640-32,1 3-32 0,3 6 0 0,0 0 0 0,1 3-272 0,3 0-48 0,0 1-16 15,3 0-19392-15</inkml:trace>
  <inkml:trace contextRef="#ctx0" brushRef="#br0" timeOffset="42770.98">10472 5021 26719 0,'-2'-7'2368'0,"0"3"-1888"0,2 1-480 0,0 0 0 0,0 2 992 0,0 0 96 0,0-1 32 0,0 1 0 0,-1-1 816 0,1 1 176 15,0 1 16-15,0 4 16 0,-2 2-1056 0,1 4-192 16,1 2-64-16,0 4 0 0,0 5-624 0,0-21-208 31,3 52 128-31,-3-52-128 0,5 64 0 0,-5-64 0 16,7 64 128-16,-7-64-128 0,9 55 0 0,-9-55 0 16,0 0-208-16,13 56 80 0,-8-43-80 0,-1-3-16 0,1-2 0 0,-2-2 0 15,-1-2 224-15,0-2 0 0,1-2 0 0,-2-3 0 16,0 0 256-16,-1-4-64 0,0 0-16 0,0-3 0 15,-1 0 48-15,0-1 16 0,-2-2 0 0,0 0 0 16,0 1 176-16,-1-3 32 0,0 3 16 0,-2-2 0 16,2-2-96-16,0 2-32 0,1 0 0 0,0 0 0 15,1 0-160-15,1 2-48 0,2 4 0 0,1-1 0 16,2 5-128-16,0 3 192 0,3-1-192 0,0 4 192 16,3 0-192-16,2 3 0 0,0-1 0 0,-12-4 0 15,0 0 0-15,0 0 0 0,68 21 0 0,-68-21 0 16,0 0 208-16,60 9-32 0,-42-9-16 0,-1 0 0 0,1-2 112 15,-1-1 32-15,0-1 0 0,-3-2 0 0,0 2-160 0,0-3-16 16,-2 2-128-16,-1-3 192 0,-2 3-192 16,-2-2 0-16,0 1 0 0,0 2 0 15,1 1-896-15,-1-1-80 0,-2 1-16 0,-4 3-19296 0</inkml:trace>
  <inkml:trace contextRef="#ctx0" brushRef="#br0" timeOffset="43335.33">11841 5133 3679 0,'4'-11'320'0,"-1"5"-320"0,1 3 0 0,-1-1 0 0,-1 3 3072 0,-1-1 528 0,1 1 112 0,0-2 32 0,1-1-1760 0,0-1-336 16,-2 0-80-16,1 2-16 0,-4 2 976 0,0 2 192 15,-3 3 32-15,0 3 16 0,-2 5-1216 0,0 2-240 16,0 3-48-16,-1 1-16 0,3 2-816 0,1 1-176 16,1 0-16-16,3 3-16 0,1-3-224 0,-1-21 0 15,0 0 0-15,20 65 0 16,-20-65-480-16,0 0-32 0,0 0-16 0,65 62 0 16,-65-62 16-16,0 0 16 0,69 25 0 0,-69-25 0 15,48 4 640-15,-24-7 128 0,-1-1 32 0,-2-3 0 0,0-3 192 0,-4-3 32 16,-1 0 16-16,-4-2 0 0,-2-2 384 0,-3 0 80 15,-2-3 16-15,-4 0 0 0,-4 1-368 0,-4-3-64 0,-1 1-16 0,-5-1 0 16,-4-1-176-16,-1 2-32 0,1 4-16 16,-6-3 0-16,-4 2-176 0,-4 1-48 0,-1 3 0 15,-1 4 0-15,1 1-128 0,-1 5 0 0,2 3 0 16,1 3 0-16,4 3-240 0,2 2-16 0,1 3-16 16,5 2 0-16,3 1-464 15,6 4-96-15,3 3 0 0,6 2-17760 0</inkml:trace>
  <inkml:trace contextRef="#ctx0" brushRef="#br0" timeOffset="43769.7">12336 4911 32255 0,'-3'-8'2864'0,"1"1"-2288"0,2 4-576 0,0 3 0 16,2 0 1216-16,-2-2 128 15,-2-2 16-15,1-2 16 16,-2 1 32-16,2 1 16 0,-2 5 0 0,1 6 0 0,4 4-800 0,-2 6-176 0,0-17-16 0,6 62-16 15,-6-62-224-15,8 97-32 16,-4-40-16-16,-1 7 0 0,0 0-144 0,-3-2 0 16,0-6 0-16,-1-1 128 0,1-1-256 0,-2-2-64 0,2-5-16 0,0-5 0 15,0-42-64-15,3 71-16 16,-3-71 0-16,1 51 0 0,1-34 144 0,-1-3 144 0,1-4-208 0,-1-3 80 0,2-1 0 31,0-4 0-31,-1 0 0 0,1-4 0 0,0 0 128 0,0-4 0 16,0-1 0-16,-2-2 0 0,1-2 320 0,-2-2 32 15,0-2 16-15,-3-1 0 0,0 1 144 0,-1-5 48 16,-1-1 0-16,1-6 0 0,-1 1-96 0,0 1-16 16,3 2 0-16,-1-3 0 0,1-3-128 0,2 1-16 15,3 1-16-15,0 3 0 0,3 4-64 0,1 3-16 16,1 3 0-16,3 4 0 0,1 3-208 0,0 2 144 0,4 1-144 16,1 1 128-16,3 1-128 0,-1 1 0 0,1 1 0 15,0 0 128-15,0 0 32 0,0 0 0 0,-2-2 0 0,-1 2 0 16,0 0 0-16,0-1 0 0,-3 0 0 0,0-2 0 15,-3 1-160-15,1 1 0 0,-2-2 144 0,-2 2-144 16,-2-1 0-16,-1 1 0 0,-2-1-192 0,-1 1 64 16,-1 1-816-16,-2 0-144 0,-1 0-48 0,-2 0-19904 15</inkml:trace>
  <inkml:trace contextRef="#ctx0" brushRef="#br0" timeOffset="44213.83">13986 4657 29487 0,'-7'-10'1296'0,"2"6"288"0,2 2-1264 0,2 1-320 0,1 1 0 0,0 1 0 0,1 4 832 0,-1-1 96 0,2 6 32 0,-1 2 0 16,-1-12 320-16,0 0 64 0,5 70 0 0,-5-70 16 0,0 62-544 0,0-62-112 15,-2 70-32-15,2-70 0 0,-3 81-464 0,2-39-80 16,1 4-128-16,0-46 176 0,4 80-176 0,-4-80 0 16,11 62 0-16,-11-62 0 15,0 0 0-15,24 62 0 0,-24-62 0 0,0 0 0 16,0 0 0-16,0 0 128 0,61 47-128 0,-45-43 128 0,2-1 32 0,2-3 0 16,1 0 0-16,0 0 0 0,2-1-160 0,-1-2 0 15,1 0 144-15,0-1-144 16,-4 2-288-16,0 0-128 0,-4 0-32 0,-3 1-17584 15</inkml:trace>
  <inkml:trace contextRef="#ctx0" brushRef="#br0" timeOffset="44435.63">13793 4954 14735 0,'-1'0'1312'0,"0"0"-1056"15,1 0-256-15,1 0 0 0,0 1 592 0,1-1 64 0,1 1 16 0,1 1 0 16,3 2 2080-16,4-1 432 16,-11-3 80-16,0 0 0 0,57 14-768 0,-57-14-144 0,53 7-48 0,-21-6 0 0,1-1-1232 0,1 0-256 15,2-2-48-15,0-1-16 0,1 0-576 0,-2-1-176 32,1-2 0-32,-4 0-11776 0,-2 2-2448 0</inkml:trace>
  <inkml:trace contextRef="#ctx0" brushRef="#br0" timeOffset="44876.45">14449 4617 33167 0,'0'0'2944'0,"1"0"-2352"0,1-1-464 0,-1 1-128 16,-1 0 576-16,2 1 112 0,2 2 16 0,0 1 0 16,2 5 752-16,-6-9 144 15,0 0 48-15,0 0 0 0,28 72-928 0,-28-72-176 0,11 61-32 16,-11-61-16-16,9 63-320 0,-9-63-176 0,4 69 192 0,-4-69-192 15,6 78 0-15,-6-78 0 0,4 71 0 0,-4-71 0 32,4 56 0-32,-4-56 0 0,0 0 0 0,4 60 0 15,-2-46 0-15,-1-2 0 0,-1-3 0 0,2-1 0 16,-2-2 0-16,1 0 0 0,-1-5 0 0,1 1 0 16,-1-1 0-16,0-2 0 0,2-1 0 0,-1-2 0 0,1-2 144 0,-1-1-144 15,2-3 0-15,-2-1 144 0,2-2-16 0,0-2-128 16,0-1 192-16,1 1-64 0,0-2 96 0,0 0 16 15,2-3 0-15,0 2 0 0,1 1-112 0,0-2 0 16,3 1-128-16,-2 2 192 0,4 1-192 0,-3 2 0 16,4 0 0-16,1 4 0 0,-1 1 0 0,1 4-192 15,-3 3 192-15,1 1-208 0,-1 4-64 0,-11-4-16 16,0 0 0-16,0 0 0 0,0 0 64 0,55 58 16 0,-55-58 0 16,0 0 0-16,0 0 208 0,35 76 0 0,-35-76 0 15,0 0-144-15,0 0-16 0,30 62 0 16,-30-62 0-16,0 0 0 0,0 0 32 0,0 0 0 0,0 0 0 0,44 54 0 15,-38-48-192-15,-2-3-16 0,0 1-16 0,-1-1-11936 16,-2 1-2400-16</inkml:trace>
  <inkml:trace contextRef="#ctx0" brushRef="#br0" timeOffset="45388.06">14990 5081 20271 0,'-1'-6'896'0,"1"3"192"0,1 0-880 0,-1 1-208 0,1 0 0 0,-1 1 0 16,2-1 2016-16,-1 1 352 0,3-2 80 0,2 0 16 0,3 0 400 0,0 1 80 16,3 2 0-16,-1-2 16 0,3 4-2016 0,2-2-416 0,2 0-80 0,-1 1 0 15,3-1-256-15,-2 0-64 0,-1-1 0 0,0-2 0 16,3-1 80-16,1-2 16 0,0-1 0 0,-2 0 0 16,-4 0 0-16,2-2 0 0,0-2 0 0,-1 0 0 15,-2-2-32-15,-3-1-16 0,-1 0 0 0,-3 0 0 16,-3-2-176-16,-2 3 0 0,-4 1 0 0,-3 0 128 15,-4 1-128-15,-4 0 0 0,-2 1 0 0,-4 1 0 0,-2 5-288 0,-1 3 64 16,-4 1 16-16,1 4 0 0,-1 3 80 0,5 3 128 16,1 1-208-16,1 5 80 0,-1 3 128 0,3 7 0 15,3 2 0-15,2 3-128 0,4 3 128 0,8-34 0 16,-3 65 0-16,3-65 0 0,13 59 0 0,-13-59 144 16,0 0 0-16,49 65 0 0,-49-65 320 0,0 0 64 15,67 39 16-15,-67-39 0 16,48 14-80-16,-24-10-16 0,1-1 0 0,-1 0 0 15,0-2-320-15,-1-1-128 0,-2-1 0 0,0 1 0 16,-1 0-336-16,-3 0-176 0,0 0-16 0,-3 0-13040 16,-1 0-2592-16</inkml:trace>
  <inkml:trace contextRef="#ctx0" brushRef="#br0" timeOffset="46135.55">16705 5177 18431 0,'3'-4'1632'16,"-3"1"-1312"-16,1 1-320 0,1 1 0 0,2 1 1104 0,-1 1 160 0,1 2 16 0,2 1 16 0,-6-4-272 0,0 0-64 0,0 0-16 0,45 53 0 15,-45-53 272-15,0 0 48 0,0 0 16 0,42 74 0 16,-42-74-544-16,0 0-96 0,0 0-32 0,0 0 0 15,28 70-48-15,-26-63-16 0,1-3 0 0,-3 0 0 16,1-2 448-16,-1-2 96 0,-1-2 0 0,1-1 16 16,0 1-416-16,-2-4-96 0,2-1-16 0,-1-3 0 15,1 0-288-15,1-3-64 0,1 2-16 0,-1-2 0 16,2 1-64-16,0-2-16 0,-1 1 0 0,3 0 0 0,0 0-128 16,1-1 0-16,1 2 144 0,2-3-144 0,0 3 0 0,3-1 128 15,0 0-128-15,3 2 0 0,-1 0 0 0,0 1 128 16,1 1-128-16,0 4 0 0,-1-1 0 0,-2 2 0 15,2 2 0-15,1 2 0 0,-1 3 0 0,-2 3 0 16,0 1 0-16,-12-7 0 0,0 0 0 0,0 0-128 16,0 0 128-16,41 66-128 0,-38-52 128 0,-3 2-160 15,0 1 160-15,0-3-160 0,-2-4 160 0,-1 1 0 0,0-1 0 0,-1-1-128 16,1-2 128-16,1-3 0 0,-1-1 0 16,1-3 0-16,2 0 0 0,-1-2 0 15,1-1 160-15,0-2-160 0,1-2 304 0,-1-2-48 16,3-1 0-16,-1-1 0 0,0-2 0 0,1 1-16 0,0-2 0 0,1 1 0 15,1 0-64-15,0-1-16 16,2 0 0-16,0 0 0 0,2 0-160 0,-1-1 0 0,2 1 0 0,0-1 0 16,3-1 0-16,1-1 0 0,-1 3-192 0,1 1 192 15,1-1-336-15,1 4 48 0,-3 5 16 0,-2 1 0 16,0 1 80-16,-1 4 32 0,-3 3 0 0,0 1 0 16,-1 2 160-16,-6-7-208 0,0 0 80 0,0 0 128 15,20 60-128-15,-20-60 128 0,0 0 0 0,8 70 0 16,-8-70 0-16,0 0 0 0,4 65 192 0,-4-65-64 15,0 0-128-15,0 0 160 0,10 63-160 0,-6-53 160 16,-4-10-160-16,0 0 0 0,0 0 0 0,0 0 0 16,0 0-512-16,0 0-96 0,51 41-16 0,-42-41-17904 15</inkml:trace>
  <inkml:trace contextRef="#ctx0" brushRef="#br0" timeOffset="46491.29">17609 5150 18431 0,'3'-6'816'0,"-2"3"160"0,1 1-784 0,-2 0-192 0,0 1 0 0,-2 1 0 0,1 0 2768 0,-2 1 512 0,-1 1 112 0,0 2 0 16,-4 3-816-16,3 3-160 0,-1 0-48 0,2 2 0 15,1 1-1472-15,2 1-288 0,2 0-64 0,2-1-16 16,-3-13-288-16,0 0-64 0,0 0-16 0,0 0 0 16,47 54 0-16,-47-54 0 15,0 0 0-15,56 20 0 0,-33-16 0 0,1-3 0 0,-2 1 0 0,1-4 0 0,-1-1-16 0,1 1 0 16,-2-3 0-1,-1-2 0-15,0 0 64 0,-5-1 16 16,1-1 0-16,-5 2 0 0,-1-3 96 0,-1-1 0 16,-4-2 16-16,-2-1 0 0,-2 1 32 0,-2-2 0 0,-3-3 0 0,-3-2 0 0,-2 1 16 0,-2 0 16 15,-3-1 0-15,1 3 0 16,-1 1-128-16,-2 2-16 0,-2-1-16 0,-3 1 0 16,3 2 48-16,-2 2 16 0,-1 2 0 0,-1 2 0 0,1 2-128 0,3 1-32 15,2 5 0-15,-2 0 0 0,1 4-288 0,-1 3-64 16,1 0-16-16,1 4 0 31,2 3-592-31,3 1-112 0,2 1-32 0,2 3 0 0,7-21-288 0,0 0-64 0</inkml:trace>
  <inkml:trace contextRef="#ctx0" brushRef="#br0" timeOffset="47309.2">18235 5297 13359 0,'11'-11'288'0,"-4"3"64"0,0 1 16 0,-1 2 16 0,-2-1-384 0,-2 2 0 16,2 0 0-16,0-8 0 0,3-5 4640 0,0-7 864 15,-1-2 160-15,-3-1 32 0,-5-2-2736 0,-3 3-544 16,-4 0-112-16,-2 2-32 0,-5 2-1200 0,-2-1-240 16,-3 3-64-16,-2 2 0 0,-2 4-208 0,-1 1-48 15,4 4-16-15,-1 5 0 0,0 3-496 0,1 2 128 0,1 5-128 0,1 4 0 16,1 4 0-16,7 4-240 0,-1 2 48 15,2 3 16-15,4 2-176 0,7-25-32 0,-9 62-16 0,9-62 0 32,4 65-48-32,-4-65-16 0,0 0 0 0,32 78 0 15,-32-78 0-15,0 0 0 0,55 51 0 0,-55-51 0 0,0 0 48 0,62 25 16 0,-42-21 0 0,-2-2 0 16,0-2 256-16,1-2 144 0,-4-2-160 0,-1-1 160 16,0-3 0-16,-2 0 208 0,-1-3-16 0,-1-2 0 15,-2-1 256-15,-1-3 64 0,-1-1 0 0,-2-1 0 16,-1-1 80-16,-1-4 32 0,-1 0 0 0,-1-1 0 15,0 1-48-15,0 1-16 0,-1-2 0 0,-1-5 0 0,-1-7-112 0,1-3 0 16,-3-3-16-16,2 1 0 16,-1 8-96-16,1 1-16 0,-1 5 0 0,1 4 0 0,1 6-160 0,-1 5-32 15,0 5-128-15,0 3 192 0,0 5-192 0,2 3 0 16,-2 1 0-16,0 5 0 0,0 1 0 0,1 2 0 16,-1 5-128-16,0 5 128 0,3-22-272 0,-3 53 48 15,3-53 16-15,1 57 0 0,-1-57 16 0,9 72 16 16,-9-72 0-16,17 82 0 0,-17-82 176 0,22 77-160 15,-22-77 160-15,29 71-160 0,-29-71 32 0,0 0 0 16,35 79 0-16,-35-79 0 0,0 0-112 0,0 0-16 0,51 75 0 16,-51-75 0-16,0 0 48 0,51 40 0 0,-51-40 0 0,0 0 0 15,52 18 64-15,-35-17 16 0,1 1 0 0,2-4 0 16,-2 0 128-16,4-4 0 16,-5 0-144-16,0-1 144 0,0 2 0 0,-2-4 0 15,-1-1 0-15,0-3 0 0,0 1 0 0,-1-4 0 0,-2-2 224 0,-2-2-64 16,-2-1 272-16,-3-3 48 0,-2 0 16 0,-4-2 0 15,-1 1-16-15,-2-2 0 0,-2 2 0 0,0 2 0 16,0 5-96-16,-3-2 0 16,-2 0-16-16,-2 3 0 0,-3 0-128 0,0 5-32 15,0 2 0-15,2 4 0 0,-1 5-208 0,4 3 0 0,0 3 0 16,2 3 0-16,1 6-320 0,0 5 64 0,2 6 0 0,0 6 0 16,7-31 0-16,-3 74 0 0,3-74 0 0,11 73 0 0,-11-73 0 0,0 0 16 15,39 86 0-15,-39-86 0 0,0 0 240 0,60 55-192 16,-60-55 192-16,53 29-192 0,-53-29 192 0,52 21 0 15,-30-16 0-15,2 0 0 16,0-1 0-16,2-3 128 0,-2-1-128 0,0 0 160 0,-1-1-160 0,-2-2 0 16,0 0 144-16,-3-1-144 15,1-2 0-15,-2 1 0 0,-2-2 0 0,-2-2 0 0,-2 1-160 0,-2-2-96 16,-1-1-32-16,1-4 0 16,-1 1-464-16,-2-3-80 0,1-1-32 0,-3-2-19184 15</inkml:trace>
  <inkml:trace contextRef="#ctx0" brushRef="#br0" timeOffset="47667.82">19037 4482 31327 0,'-10'-14'1392'0,"6"9"272"0,1 1-1328 0,0 1-336 0,2 2 0 0,1 1 0 0,0 1 448 0,0 2 0 0,0 3 16 0,3 5 0 0,-3-11 1536 0,0 0 304 0,21 64 64 0,-21-64 16 16,24 65-1488-16,-24-65-320 0,27 77-48 0,-27-77-16 15,30 95 16-15,-30-95 0 0,25 88 0 0,-25-88 0 16,30 94-64-16,-30-94-16 0,36 109 0 0,-36-109 0 15,33 89 16-15,-33-89 0 0,25 68 0 0,-25-68 0 16,0 0-144-16,29 70-48 0,-29-70 0 0,0 0 0 16,0 0-112-16,21 64-32 0,-16-53 0 0,0 1 0 15,0-4-128-15,1 1 0 0,-2-2 0 0,0-2 0 16,2 1-672-16,-2-2-160 0,-1-1-48 16,-1 0-20496-16</inkml:trace>
  <inkml:trace contextRef="#ctx0" brushRef="#br0" timeOffset="49444.1">4315 7680 11055 0,'-3'0'976'0,"1"0"-784"0,1 0-192 0,0-1 0 0,1 1 1344 0,-2 0 240 0,-1 0 32 0,1 0 16 0,-3-2 1280 0,1 2 256 16,0 2 48-16,1-2 16 0,2 1-848 0,2 1-160 15,0 0-48-15,4 1 0 0,2 0-768 0,1 0-176 16,-8-3-16-16,0 0-16 0,0 0-624 0,60 7-128 15,-60-7-32-15,0 0 0 0,70 3-96 0,-70-3 0 0,58 1-16 0,-58-1 0 16,58 2-64-16,-58-2-16 0,54 0 0 0,-54 0 0 16,51-2-32-16,-51 2-16 0,0 0 0 0,59-4 0 15,-42 1-48-15,-2 2 0 0,1-2 0 0,-2 0 0 16,-1 0-128-16,-3 0 128 0,-2 1-128 0,-1 0 128 16,-1 1-128-16,-3-1 0 15,-1 1 0-15,-2-1 0 0,0 0-192 0,-2 0-112 0,-1 2-16 0,0-1-19584 16</inkml:trace>
  <inkml:trace contextRef="#ctx0" brushRef="#br0" timeOffset="50020.38">5624 7060 7359 0,'6'-4'656'0,"-3"-1"-528"16,-2 3-128-16,0 0 0 0,1 1 1152 0,-1-2 192 0,4-1 32 0,0-3 16 0,2 0 1120 0,-1 1 240 31,-3 6 32-31,-2 3 16 0,-2 8-192 0,-4 7-48 0,-2 5 0 0,0 0 0 16,-3 2-1072-16,-4 8-208 0,-4 12-64 0,-5 8 0 15,-1 7-512-15,0-1-128 0,2-2 0 0,2-4-16 16,3-3-192-16,3-5-48 0,4-4 0 0,3-1 0 16,3-2-64-16,1-2-32 0,4 1 0 0,1-3 0 15,-2-34-16-15,8 57 0 0,-8-57 0 0,13 50 0 16,-13-50-48-16,0 0-16 0,21 58 0 0,-21-58 0 15,0 0-144-15,0 0 0 0,0 0 0 0,42 55 128 16,-42-55-128-16,0 0 0 0,0 0 0 0,0 0 0 0,0 0 0 0,0 0 0 16,63 15 0-16,-52-17-12288 15,2-1-2432-15</inkml:trace>
  <inkml:trace contextRef="#ctx0" brushRef="#br0" timeOffset="51954.21">6267 7344 9151 0,'1'-1'816'0,"-1"-1"-656"0,0 2-160 0,0 0 0 0,-1 0 752 0,1 0 112 0,-1-1 32 0,1-1 0 16,-2 1 400-16,1-1 80 0,-1 1 16 0,-1 1 16 16,3 0 64-16,-1 0 0 0,0 0 16 0,-2 3 16 15,1 1-208-15,1 2-32 0,0 1-16 0,-1 3 16 16,-1 1-368-16,2 5-64 15,1 2 0-15,-2 2 0 0,2 1-336 0,0 1-64 0,0-22-16 0,6 46 16 16,-6-46-432-16,0 0 0 0,24 69 0 0,-24-69 0 16,0 0-192-16,54 66-32 0,-54-66 0 0,0 0 16 15,73 38-80-15,-73-38-16 16,0 0 0-16,68 5 16 0,-48-10 288 0,0-2-160 0,-1-4 160 0,0-2 0 0,-4 1 592 0,-1-2 240 16,2-6 64-16,-3-1 0 0,-1-1 576 0,0 0 128 15,-4 2 0-15,-1-1 32 0,-4 1-576 0,-1 0-112 16,-2 0-32-16,-3 2 16 0,-2 1-400 0,1-1-80 15,-1-3 0-15,-1 4-16 0,2 3-48 0,-1-2-16 16,0 0 0-16,1 4 0 16,-1 2-176-16,2 3-48 0,2 3 0 0,0 1 0 0,2 4-144 0,0 3 128 15,4 5-128-15,-5-9 128 16,0 0-128-16,0 0 0 0,32 78 0 0,-32-78 0 16,21 66 0-16,-21-66-144 0,20 75 144 0,-20-75 0 0,16 77-176 0,-11-36 176 15,1 3-160-15,-2-1 160 0,0-2-192 0,-1-3 192 0,-3-38-208 0,2 65 80 31,-2-36 128-31,-3-2-128 0,0 0 128 0,-1-4-128 0,-2-4 128 0,-4-2 0 0,2-2 0 0,-5-3 0 16,0 0 0-16,-1-3 0 0,-1 0 0 16,-2-3 0-1,1 1 144-15,-1-3-144 0,0 2 192 0,0-4-192 16,2 1 384-16,-1-1-48 0,2-2 0 0,0 0 0 16,1-2-144-16,1-1-16 0,2 1-16 0,1-1 0 15,1-2-160-15,2 0-224 0,0 1 48 0,4-2-20368 16</inkml:trace>
  <inkml:trace contextRef="#ctx0" brushRef="#br0" timeOffset="53559.61">7466 7210 17503 0,'2'1'1552'16,"-1"1"-1232"-16,-1 0-320 0,0 0 0 0,0 1 896 0,-1-1 128 0,1 5 32 0,0 5 0 0,-2 6 1328 0,-1 8 272 16,1 5 48-16,-3 1 16 0,0 5-992 0,-2 1-208 0,0 3-48 0,-3 1 0 15,1 2-496-15,-1 1-96 16,2 5-32-16,-1 1 0 0,2-6-480 0,0 0-112 0,2-1 0 0,2-3-16 31,1-2-240-31,2-3 0 0,2-7 0 0,-2-29 0 0,10 50 0 0,-10-50 0 0,0 0 0 0,0 0 0 16,42 56 0-16,-42-56 128 0,0 0-128 0,0 0 0 15,58 20 176-15,-58-20-176 0,0 0 192 0,51-3-192 16,-51 3 128-16,32-8-128 0,-18 4 0 0,-1-3 0 16,0 1-544-16,-3-3-160 0</inkml:trace>
  <inkml:trace contextRef="#ctx0" brushRef="#br0" timeOffset="53991.63">7674 7783 9215 0,'-3'-3'816'0,"2"2"-656"0,-1 0-160 0,2 1 0 16,0 1 2912-16,0 0 544 0,0 2 128 0,0 2 0 0,0 3-1344 0,0 3-256 0,0 3-64 0,2 5-16 15,0-1-160-15,-2-18-16 16,10 41-16-16,-10-41 0 16,0 0-1056-16,29 59-208 0,-29-59-32 0,0 0-16 15,0 0-192-15,53 56-32 0,-53-56-16 0,0 0 0 0,0 0 32 0,67 22 0 0,-67-22 0 0,0 0 0 32,53 0-64-32,-53 0 0 0,41-10 0 0,-41 10 0 15,41-15-128-15,-18 2 192 0,-3 2-192 0,-3-3 192 16,1-1 80-16,0-1 32 0,-1-1 0 0,-3-2 0 15,-2 2 144-15,-1-1 48 0,-1-2 0 0,-3-1 0 0,0 0 16 16,-3-3 0-16,-2-2 0 0,-5 1 0 0,-3-2 64 16,-2 2 32-16,-5 1 0 0,2 4 0 0,-2 1-160 15,-4 1-16-15,-4 1-16 0,-3-1 0 0,0 4-128 0,0-1-32 16,-2 6 0-16,1 3 0 0,1 2-80 0,-1 5-32 16,2 2 0-16,2 4 0 0,1 3-144 0,0 4 0 15,2 3 144-15,-1 3-144 0,4 2 0 0,-1 2 0 16,4 5 0-16,0-3-192 0,4 3-144 0,4-2-48 15,2-6 0-15,4 1 0 16,-2-22-320-16,0 0-80 0,27 58-16 0,-27-58 0 16,0 0-336-16,57 44-64 0</inkml:trace>
  <inkml:trace contextRef="#ctx0" brushRef="#br0" timeOffset="54700.03">8476 7680 14799 0,'3'-10'320'0,"-1"5"64"0,-1 0 0 0,0 1 64 0,1 0-448 0,-2 1 0 0,-2-1 0 0,2-2 0 0,-2-4 3648 0,-1-2 656 0,-3-3 128 0,-2 0 32 0,-2 2-1680 0,-3 0-336 15,-1 4-64-15,-2 2-16 0,-1 1-1376 0,-1 2-288 16,0 1-48-16,-1 3-16 0,1 1-224 0,2 3-48 16,1 1-16-16,1 2 0 0,2 1-144 0,3 4-16 15,1 2-16-15,3 3 0 0,2 0-176 0,2 2 0 16,1 0 0-16,2-1 0 0,-2-18 0 0,0 0 0 16,15 48-176-16,-15-48 176 0,0 0-224 0,0 0 32 0,0 0 16 15,45 48 0-15,-45-48-16 0,0 0 0 0,0 0 0 0,0 0 0 16,0 0 192-16,62 6 0 0,-54-10 0 0,-1-2-128 15,2 0 128-15,-1-1 0 16,-1 0 0-16,0-1 0 0,-1-1 0 0,0 1 0 0,-2 1 128 0,0 0-128 16,-1 0 256-16,0-1 0 0,-2 3-16 0,2 1 0 15,-1 1 48-15,-1 0 16 0,-1 1 0 0,1 2 0 16,-1 0-48-16,2 3-16 0,-2 2 0 0,0 3 0 16,0 3-48-16,1 3 0 0,-1-14 0 0,3 43 0 15,-3-43-192-15,9 59 128 0,-9-59-128 0,11 75 0 0,-3-31 0 16,-1 2 0-16,2 1 0 0,-4 0 0 0,1-3 0 15,0 5 0-15,-1 3 0 0,0 2 0 32,-3-5-400-32,1 4-80 0,-4-4-16 0,-2-2 0 15,-3-5-144-15,-1-2-16 0,-3-4-16 0,-2-3 0 0,-2-2 320 0,-3-4 64 0,0 0 16 0,-2-3 0 0,1 0 272 0,-3-5 0 16,1-2 0-16,-1-5 0 0,2-5 224 16,0-4 0-16,0-3 0 0,2-3 0 15,2-3 528-15,-1-4 96 0,2-2 32 0,1-5 0 16,1-3-80-16,2-4-16 0,3-4 0 0,1-4 0 15,3 1-272-15,3-3-48 0,2-1-16 0,2 0 0 16,4 1-96-16,2 1-32 0,3 4 0 0,-2 2 0 16,2 3-128-16,0 1-48 0,1 2 0 0,0-2 0 15,3 2 16-15,0 3 0 0,-2 0 0 0,0 2 0 0,-1 3-32 0,-2 1 0 16,3 2 0-16,-4 0 0 0,2 1-128 0,-4 1 0 0,1 1 0 0,0 1 0 16,-3 0 0-16,0 1-176 15,0 1 16-15,1-1 0 0,-3 3-944 0,1-1-192 0,-2 0-48 0,0 3-20064 16</inkml:trace>
  <inkml:trace contextRef="#ctx0" brushRef="#br0" timeOffset="55750.16">9221 7246 10127 0,'1'-1'896'0,"-1"0"-704"0,0 1-192 0,0 0 0 0,-1 0 1712 0,-1 0 304 0,1 0 64 0,-3 1 16 0,-5 2 272 0,-1 4 64 31,-4 4 16-31,-1 2 0 0,-2 7-272 0,-4 1-64 0,-2 7-16 0,-3 2 0 0,0 2-1040 0,0 2-208 16,2 2-32-16,3-4-16 0,3-1 32 0,-1 6 16 15,2 2 0-15,3 4 0 0,3-1-432 16,4-1-96-16,3-6 0 0,5-3-16 0,-1-32-304 0,14 56 0 16,-14-56 128-16,0 0-128 15,44 62 208-15,-44-62-16 0,0 0 0 0,54 34 0 0,-54-34 32 0,0 0 0 16,0 0 0-16,69 24 0 0,-69-24-32 0,0 0 0 16,0 0 0-16,0 0 0 0,61 20-192 15,-61-20 0-15,0 0 0 0,0 0 0 16,0 0 0-16,0 0 0 0,0 0-128 0,0 0 128 15,0 0-752-15,0 0-32 0,0 0-16 0,0 0-17552 0</inkml:trace>
  <inkml:trace contextRef="#ctx0" brushRef="#br0" timeOffset="56403.05">9378 7860 9263 0,'-2'4'192'0,"2"-1"64"0,0 1 0 0,0 0 0 16,2 0-256-16,-2-1 0 0,0 3 0 0,1 5 0 0,0 6 2576 0,-1-17 464 0,9 58 96 0,-5-24 0 0,-4-34-624 0,13 65-128 0,-13-65-16 0,11 62-16 16,-11-62-1424-16,10 58-288 0,-10-58-48 0,7 58-16 15,-7-58-576-15,4 49 0 0,-4-49 0 0,6 48-128 16,-5-32 128-16,1-1 0 0,-1 2-144 0,-1 0 144 16,2-1 0-16,-4-3 0 0,1-2 0 0,-1-1 0 15,0-2 0-15,-1-1 0 0,1-1 0 0,1-3 128 16,-1 0 256-16,1-2 32 0,1-2 16 0,-1-2 0 0,1 0 448 0,0-3 80 15,0-1 32-15,0-3 0 0,0 1 96 0,0-1 0 16,-2-2 16-16,2-2 0 0,-1-3-400 0,-2-4-96 16,0-3-16-16,0-4 0 0,-2-2-96 0,0-2-32 15,0-2 0-15,-2-2 0 16,0 1-80-16,0 0 0 0,1-3-16 0,0-2 0 16,1 2-160-16,3 3-16 0,-1 2-16 0,3-2 0 0,2-2-176 0,1 2 160 15,1 2-160-15,2 2 160 0,2 0-160 0,3-1 0 0,5-2 0 16,1 3 0-16,3 2 0 0,1 4 0 0,0 4 0 0,-1 4 0 15,2 4 0-15,-2 3 0 0,3 2-144 16,-23 8 144-16,42-7 0 0,-42 7 0 16,0 0 0-16,64 10 0 0,-64-10-144 0,0 0 144 15,55 40 0-15,-55-40-144 0,0 0 144 0,35 57 0 0,-35-57-144 0,14 45 144 16,-14-45 0-16,6 47 0 0,-8-25 0 0,-2 1 0 16,-3-2 0-16,-1-1 0 0,-4-2 0 0,-2-2 0 15,2-1 0-15,-4 0 0 0,0-4 0 16,1-3 0-16,1 1 0 0,-2-2 128 0,2-1-128 0,1-2 192 15,2 0 96-15,0-1 32 16,-2-2 0-16,0 1 0 0,3-2 16 0,1-2 16 0,0-1 0 0,2 1 0 0,0-1-352 16,3 0 0-16,1 0 0 0,0 2-192 15,2-2-704-15,1 0-128 0,0 2-48 0,1-1-19184 16</inkml:trace>
  <inkml:trace contextRef="#ctx0" brushRef="#br0" timeOffset="56781.87">9838 7068 16575 0,'1'2'1472'0,"2"-1"-1168"0,0 1-304 0,-1 0 0 0,0 1 832 0,3 3 96 16,-5-6 32-16,0 0 0 0,0 0 1648 0,67 79 336 0,-67-79 64 0,67 89 0 0,-26-31-768 0,-3 1-176 16,-3-4-16-16,-2-4-16 0,-33-51-976 0,55 88-192 15,-55-88-32-15,35 66-16 16,-35-66-112-16,23 53-32 15,-23-53 0-15,11 48 0 0,-11-48 0 0,4 48 0 16,-4-48 0-16,-5 43 0 0,-2-23-176 0,-2-1-48 0,2-1 0 0,0 0 0 16,0 1-224-16,7-19-48 0,-3 34-16 0,3-34 0 31,-4 31-640-31,-5-16-128 0,-1 2-32 0,-4-3-20144 0</inkml:trace>
  <inkml:trace contextRef="#ctx0" brushRef="#br0" timeOffset="58857.47">10971 7649 911 0,'-7'-3'0'0,"3"2"0"0,1-1 0 0,1 1 0 0,1 0 3296 0,1 1 576 0,0-2 112 0,0 1 32 15,1-1-1152-15,1 0-240 0,1-3-32 0,1 1-16 16,3 0 432-16,0 0 96 0,3 1 16 0,0-1 0 15,0 1-1536-15,0 1-304 0,2 2-64 0,1 0-16 16,-13 0-672-16,0 0-128 0,0 0-16 0,59 16-16 16,-59-16-176-16,0 0-16 0,0 0-16 0,67 22 0 15,-67-22-160-15,0 0 160 0,55 15-160 0,-55-15 160 16,0 0-160-16,59 9 160 0,-59-9-160 0,45 5 160 0,-45-5-160 0,41 0 160 16,-41 0-160-16,40-2 160 0,-22-2-160 15,-1 0 0-15,-1 0 144 0,-4-4-144 0,-2 3 0 16,-1-2 0-16,-2-2 0 0,-3 1 0 0,0 1 0 0,-2-2-128 15,-4 2 0-15,1 0 0 16,-3 1-1152-16,0-1-240 0</inkml:trace>
  <inkml:trace contextRef="#ctx0" brushRef="#br0" timeOffset="59184.39">11135 7341 24879 0,'-11'-6'1088'0,"5"5"256"16,2 0-1088-16,1 1-256 0,3 1 0 0,0 2 0 16,1 1 192-16,-1 3 0 0,3 6-16 0,-3-13 0 0,0 0 1680 0,18 69 320 15,-18-69 80-15,20 58 16 0,-20-58-304 16,21 61-64-16,-21-61-16 0,19 66 0 16,-19-66-1088-16,15 68-224 0,-15-68-32 0,7 55-16 15,-7-55-80-15,3 52-32 0,-3-52 0 0,2 60 0 0,-2-60-16 0,-2 53 0 16,1-29 0-16,-2-2 0 15,2-4-96-15,1-3-32 0,-2 0 0 0,2-6 0 0,0 0-112 0,0-3-32 16,2-2 0-16,-1 0 0 0,0-2-128 0,1-1 0 16,-1-1 144-16,-1 0-144 0,2-1 0 0,-2-1 0 15,-2 1 0-15,1-1 0 16,-1 1-704 0,0-2-48-16,-1 2-16 0,0-1-19248 0</inkml:trace>
  <inkml:trace contextRef="#ctx0" brushRef="#br0" timeOffset="59725.58">12714 6964 2751 0,'6'-9'256'0,"-3"4"-256"0,1-1 0 16,-3 2 0-16,1 2 880 0,-2 1 128 0,0 0 16 0,0-4 16 0,1 1 768 0,-2-1 160 0,-1 0 16 0,-5 5 16 16,0 5 432-16,-6 2 64 0,-2 4 32 0,-3 4 0 0,-4 5-496 0,1 1-112 15,-1 2 0-15,-4 7-16 0,-2 5-192 0,0 2-48 16,4-2 0-16,-3 7 0 0,0 6-512 0,-1 5-128 15,4-1 0-15,1-3-16 0,8-2-496 0,2-3-80 16,3-3-32-16,4-4 0 16,5-2-208-16,1-5-32 0,0-30-16 0,8 52 0 0,-8-52 32 0,0 0 0 15,19 55 0-15,-19-55 0 0,0 0 96 0,0 0 32 16,0 0 0-16,48 62 0 0,-48-62-64 0,0 0-16 16,0 0 0-16,0 0 0 0,0 0-224 0,51 48 128 15,-51-48-128-15,0 0 0 0,0 0 0 0,0 0 0 0,0 0 0 0,0 0 0 31,0 0-512-31,0 0-112 0</inkml:trace>
  <inkml:trace contextRef="#ctx0" brushRef="#br0" timeOffset="60043.73">12932 7285 25791 0,'3'-2'1152'0,"-2"1"224"0,2 1-1104 0,-2 1-272 16,-1 1 0-16,0 0 0 0,0 3 1904 0,0 2 320 15,2 5 64-15,-2 7 16 0,-2 6-304 0,2 5-48 16,-1 2-16-16,-2 2 0 0,2 0-1216 0,-2-1-240 16,0-1-48-16,0-2-16 0,2 0-96 0,-2-4-32 15,3 1 0-15,-2-3 0 0,2-1-48 0,0-23-16 16,0 0 0-16,3 46 0 15,-3-46 32-15,0 0 16 0,0 0 0 0,0 0 0 16,16 57-128-16,-12-47-16 0,0 0-128 0,-1-3 192 16,1-2-192-16,-1 1 0 0,0-2 0 0,-2-1 0 0,2 0 0 0,-1-2 0 0,-1-1 0 0,-1 2 0 15,1-2-192-15,1-3-48 16,-1 0 0-16,1-2-13168 16,1 0-2640-16</inkml:trace>
  <inkml:trace contextRef="#ctx0" brushRef="#br0" timeOffset="60295.82">13365 7577 19343 0,'6'-3'848'0,"-2"2"192"0,2-1-832 0,-2 1-208 15,0 0 0-15,-1-1 0 0,3 2 2320 0,2-1 432 16,8-1 64-16,4-1 32 0,-20 3-224 0,52-2-64 15,-52 2 0-15,54-2 0 0,-54 2-1584 0,52 0-320 16,-52 0-64-16,51 0-16 0,-51 0-336 0,44-1-80 16,-44 1-16-16,0 0 0 15,45-2-144-15,-35 4 0 0,-2-2 0 0,-4 0 128 16,-1 0-128-16,-3 1-144 0,0-1 144 0,-3 0-18448 0</inkml:trace>
  <inkml:trace contextRef="#ctx0" brushRef="#br0" timeOffset="60829.57">14070 7311 28559 0,'-4'-4'1264'0,"1"3"272"0,2 1-1232 0,-1 0-304 16,1 0 0-16,0 0 0 0,-1 0 1408 0,1 3 208 15,-1 1 48-15,1 4 16 0,0 5-112 0,1-13-32 0,0 0 0 16,9 57 0-16,-9-57-1104 0,0 0-240 0,32 63-32 0,-32-63-16 16,0 0-144-16,50 52 0 0,-50-52 0 0,0 0 128 15,55 31-128-15,-55-31 0 0,0 0 0 0,63 12 0 16,-63-12 0-16,42-6 0 0,-21-1 176 0,-1-4-176 15,-2-1 272-15,-1-2-32 0,-1-3-16 0,-3 0 0 16,-1 0 128-16,-3 1 32 0,-2 0 0 0,-3 0 0 16,-1 1 80-16,0-2 32 0,-3 1 0 0,-2-1 0 15,1 5-16-15,-1-1 0 0,1 0 0 0,-2 1 0 16,0 2-16-16,1 1 0 0,2 4 0 0,-2 3 0 16,2 2-208-16,0 4-64 0,0 5 0 0,0-9 0 0,0 0-192 0,7 51 0 15,-7-51 0-15,12 58 0 0,-12-58 0 0,12 79 0 16,-12-79 0-16,13 87 0 0,-7-40 0 0,-4 1-128 15,1-1 128-15,-1-5 0 0,-2-42 0 0,0 65 0 16,0-65 0-16,-5 59 0 0,1-32 0 0,0-3 0 16,0 0 0-16,-3-3 0 0,0 1 0 0,-3-4 0 15,-2-1 0-15,-2-3 0 0,-1-1 0 0,-2-2 0 16,-3 0 0-16,-1-2 144 0,2-5 96 0,-2-1 16 16,3 0 0-16,-2-3 0 0,3 0-256 0,-1-2 0 0,-2-2 128 0,2-2-128 31,1 1-864-31,1-1-224 0,3 0-32 0,4-1-20016 15</inkml:trace>
  <inkml:trace contextRef="#ctx0" brushRef="#br0" timeOffset="61317.78">14782 6878 11055 0,'2'0'976'0,"-1"0"-784"0,2 0-192 0,0 1 0 0,1 1 896 0,2 0 144 0,-6-2 32 0,0 0 0 0,0 0 400 0,82 50 64 0,-82-50 32 0,69 55 0 0,-69-55 208 0,72 66 32 31,-72-66 16-31,78 91 0 0,-78-91-352 0,73 100-64 15,-39-45 0-15,-34-55-16 0,59 107-688 0,-59-107-128 16,43 97-16-16,-43-97-16 0,25 69 112 0,-25-69 32 16,14 62 0-16,-14-62 0 0,2 55 96 0,-5-32 32 15,-3-1 0-15,-1-1 0 0,-4 1-192 0,-2-4-48 16,-1 0 0-16,-2-2 0 0,2-3-256 0,2-2-64 16,-1 0-16-16,2-4 0 0,1 0-240 0,1-2 0 0,2-4 0 0,1-1-12592 15,2 0-2480-15</inkml:trace>
  <inkml:trace contextRef="#ctx0" brushRef="#br0" timeOffset="61861.78">15952 6933 1839 0,'0'-6'160'0,"0"2"-160"0,1 1 0 0,-1 2 0 0,0-1 3536 0,2 2 688 0,-2 2 128 16,1-1 16-16,2 3-1872 0,-2 2-384 0,2 4-80 0,-1 4-16 0,-2-14-32 0,0 44-16 16,0-44 0-16,-5 61 0 0,1-30-560 0,-1 7-128 15,-2 7 0-15,-3 6-16 16,0 5-432-16,0 2-96 0,1-1-16 0,5-8 0 16,3-8-368-16,1-41-80 0,4 64-16 0,-4-64 0 15,0 0-80-15,20 68-32 0,-20-68 0 0,0 0 0 0,0 0-16 0,48 63-128 16,-48-63 192-16,0 0-64 0,0 0-128 0,68 47 0 15,-68-47 0-15,0 0 0 16,65 17-1408-16,-40-17-176 16</inkml:trace>
  <inkml:trace contextRef="#ctx0" brushRef="#br0" timeOffset="62221.09">16270 7491 11967 0,'-6'-7'1072'0,"3"4"-864"0,1 0-208 0,0 2 0 0,1 1 2080 0,-1 0 368 0,1 3 80 0,-1 1 16 15,0 3-464-15,-3 4-96 16,3 3 0-16,0 3-16 0,2-17-576 0,2 40-112 16,-2-40-32-16,0 0 0 0,24 68-672 0,-24-68-144 0,0 0-32 0,45 60 0 0,-45-60-400 0,0 0 0 15,59 41 0-15,-59-41 0 0,0 0-128 0,82 26 128 32,-82-26 0-32,55 5 0 0,-55-5 160 0,58-1 96 15,-28-3 32-15,-3 0 0 0,-1-4 384 0,-2-1 80 16,0-1 16-16,-2-2 0 0,-4 0 48 0,-1-2 16 15,-3-2 0-15,-3 0 0 0,-1 1-320 0,-4-3-48 16,-3 1-16-16,-3-5 0 0,-2 4 64 0,-3-5 16 0,-5-1 0 16,-3-2 0-16,-2-1 32 0,-4 0 0 0,-1 3 0 0,3 1 0 15,-1 5-112-15,-5 0 0 0,-3 1-16 0,-4 1 0 16,0 3-80-16,1 3-16 0,-4 3 0 0,1 5 0 16,1 0-112-16,-3 5-32 0,3 3 0 0,1 1 0 15,3 3-192-15,4-1 0 0,5 3 0 0,4 0 0 16,4 4-256-16,3 2-32 0,7-18-16 0,-1 43 0 15,1-43-816-15,0 0-160 0,25 72-48 16,-25-72-18896-16</inkml:trace>
  <inkml:trace contextRef="#ctx0" brushRef="#br0" timeOffset="62817.29">17133 7518 14735 0,'8'-16'1312'0,"-3"6"-1056"15,0 2-256-15,-2-1 0 0,0 2 1648 0,-2 2 272 0,1-2 48 0,-1-6 16 0,1-6 1520 0,-1-3 304 16,-2-2 64-16,-5 3 16 0,-3 4-1904 0,-2 4-384 0,-4 3-80 16,-5 3-16-16,-4 3-912 0,-2 2-176 0,-2 5-32 0,1 1-16 15,-1 2-160-15,1 3-16 16,3 2-16-16,0 0 0 0,4 2-176 0,3 0 0 0,5 1 0 0,3-2 0 15,4 1 0-15,2 0 0 0,3-13-128 0,0 0 128 16,0 0 0-16,22 61-176 0,-22-61 176 0,0 0-128 16,0 0-128-16,61 45 0 0,-61-45-16 0,0 0 0 31,69 21-144-31,-69-21-32 0,46 6 0 0,-25-5 0 0,-21-1 208 0,38 0 48 0,-20-1 0 0,-2-1 0 16,-1-1 192-16,-3 2 0 0,-1 1 0 0,-3 0 0 15,-2 1 224-15,-2 1-16 0,1 2 0 0,-3 2 0 16,1 1 208-16,-1 3 32 0,-2-10 16 0,0 0 0 0,0 0-208 0,10 63-64 15,-10-63 0-15,5 61 0 16,-5-61-192-16,6 72 176 0,-6-27-176 0,-2 2 160 16,1 4-160-16,-2 1 128 0,-2 5-128 0,-1-5 128 15,0-1-128-15,-2-6 0 0,1-4 0 0,-3-4 0 16,0-5-144-16,-1-2 144 0,-2-2-192 0,-3-3 192 16,2-3-256-16,-1-4 48 0,-2 0 16 0,-2-2 0 15,4-3 192-15,-1-4 0 0,2-3 0 0,0-3 0 16,1-3 0-16,2-3 0 0,0-3 176 0,2-2-48 0,1-2 592 0,1-4 128 0,1-4 32 15,2-5 0-15,1 3 16 0,3-7 0 16,3-4 0-16,1-4 0 0,5 0-384 0,2-1-80 16,2 1-16-16,1 0 0 0,3 4-80 0,-2 0-16 15,4 4 0-15,-4 1 0 0,-1 6-320 0,0 1 144 16,0 0-144-16,1 1 0 0,-1 1 0 0,-2 4 0 16,1 1 0-16,0 0-192 15,0 2-688-15,-2 2-128 0,0-1-16 0,2 2-13568 0,-2 2-2688 0</inkml:trace>
  <inkml:trace contextRef="#ctx0" brushRef="#br0" timeOffset="63318.4">18180 6892 911 0,'12'-16'0'0,"-7"8"0"0,-1 2 0 16,-1-1 0-16,-2 3 1152 0,1 1 128 0,-2 0 48 0,1-2 0 0,-1-3 1312 0,-1 0 272 0,-4 2 48 0,0 4 16 0,-7 4-80 0,-2 4-16 16,-4 7 0-16,-5 5 0 0,-2 5-384 0,-3 4-96 15,1 1-16-15,0 3 0 0,6-1-912 0,0 3-192 16,-1 6-48-16,4 3 0 0,4 0-656 0,3 2-128 15,1 1-16-15,3-1-16 0,5 1-288 0,2-45-128 16,9 82 0-16,-9-82 128 0,17 68-128 0,-17-68 0 16,0 0 0-16,26 76 128 0,-26-76 0 0,0 0 0 0,0 0 0 0,26 71 0 15,-26-71-128-15,0 0 160 0,0 0-160 0,0 0 160 16,24 62-160-16,-24-62 0 0,0 0 0 0,0 0 128 16,0 0-128-16,0 0 0 0,0 0 0 0,0 0 0 15,0 0-672 1,0 0-16-16</inkml:trace>
  <inkml:trace contextRef="#ctx0" brushRef="#br0" timeOffset="63668.65">18410 7214 19343 0,'-1'-10'848'0,"1"6"192"0,1 1-832 0,-1 2-208 15,1-1 0-15,-1 2 0 0,2 0 736 0,-1 0 96 16,2 3 32-16,0 1 0 0,-3-4 1952 0,0 0 400 16,0 0 80-16,0 0 16 0,10 65-1456 0,-10-65-272 15,0 0-64-15,1 61-16 0,-1-61-736 0,0 0-128 16,7 68-48-16,-7-68 0 0,0 0-304 0,16 59-64 0,-16-59-16 0,0 0 0 16,0 0-16-16,20 55 0 0,-20-55 0 0,0 0 0 15,0 0-16-15,0 0-16 16,0 0 0-16,0 0 0 0,0 0-16 0,0 0 0 0,16 60 0 0,-16-56 0 15,0-1-144-15,2-1 0 0,-2 0 0 0,1 1 128 16,-1-2-128-16,2-1 0 0,-2 0 0 0,0 0 0 16,0 0 0-16,0-1 0 0,-2-2 0 0,2 0 0 15,-1 0-240-15,-2-1 32 0,2 0 0 0,-2 1 0 16,1 0-672-16,1 0-128 0</inkml:trace>
  <inkml:trace contextRef="#ctx0" brushRef="#br0" timeOffset="63967.26">18907 7419 27647 0,'2'-3'2448'0,"-1"2"-1952"16,5 1-496-16,-3 0 0 0,-2 0 1376 0,2-2 176 16,4-1 48-16,4-1 0 0,5 0 384 0,2-2 64 0,2 2 32 0,-20 4 0 15,35-6-1312-15,-18 5-256 0,-17 1-48 0,0 0-16 16,45 0-320-16,-45 0-128 0,0 0 0 0,0 0 144 16,48 4-144-16,-38-2 0 15,-1-1 0-15,-1-2 0 0,-8 1-256 0,0 0-16 16,0 0-16-16,0 0-18368 0</inkml:trace>
  <inkml:trace contextRef="#ctx0" brushRef="#br0" timeOffset="64380.15">19461 7241 19343 0,'3'-2'1728'0,"-2"1"-1392"0,1 1-336 0,-2 1 0 15,0 1 1488-15,0-1 240 0,1 3 32 0,2 2 16 16,-3-6 1088-16,0 0 208 0,0 0 64 0,18 78 0 0,-18-78-1664 0,13 59-320 16,-13-59-64-16,13 62 0 0,-13-62-608 0,11 61-112 15,-11-61-32-15,8 61 0 0,-8-61-112 0,5 59-32 16,-5-59 0-16,3 55 0 0,-3-55 1552 0,0 0 304 16,2 64 64-16,-2-64 16 15,0 0-3232-15,2 48-656 0,-2-48-128 0,0 0-32 0,0 0 1600 0,1 45 320 16,-2-38 0-16,-1 0 128 0,2 0-128 0,0-3 0 0,0 1 0 0,0-2 0 15,0-2 0-15,0-1-144 0,2 0 144 0,-1-3-208 32,2-1-960-32,0 0-192 0,0-2-48 0,1-1-16480 0</inkml:trace>
  <inkml:trace contextRef="#ctx0" brushRef="#br0" timeOffset="64719.51">19486 7222 28559 0,'5'-7'2544'0,"-1"0"-2032"16,0 4-512-16,-1 1 0 0,0-1 304 0,2-3-48 15,8-4 0-15,6-7 0 16,6-2 1808-16,3 0 368 0,-1 5 64 0,-2 6 0 16,1 2-1344-16,-4 6-256 0,1 3-64 0,-23-3-16 15,0 0-528-15,66 32-96 0,-66-32-32 0,0 0 0 0,0 0-160 0,54 61 192 16,-54-61-192-16,0 0 192 0,33 69-192 0,-33-69 192 15,0 0-192-15,12 65 192 0,-12-65-64 0,-7 31-128 16,-1-18 192-16,-5-2-64 0,-4 1 0 0,-4-4-128 0,-3 1 192 0,-1-2-64 16,-4 0-128-1,0-3 0-15,0 0 144 0,1-1-144 0,3-2 0 0,1 1 144 0,1-4-144 16,5 1 0-16,2 0 192 0,3 1-64 0,4-2 0 0,0 2-128 16,2 0 0-16,3 0 0 0,0 0 0 15,2 0 0 1,1 3-640-16,-1-2-48 0,4 2 0 0,-1 1-18208 0</inkml:trace>
  <inkml:trace contextRef="#ctx0" brushRef="#br0" timeOffset="65158.64">19830 6897 30399 0,'-5'-5'1344'0,"4"2"288"0,2 3-1312 0,1-1-320 0,-1-1 0 0,2 2 0 0,1 0 432 0,3 0 16 0,6 0 0 0,7 0 0 0,5 3 1200 0,-25-3 240 0,64 13 48 0,-64-13 16 15,71 21-1056-15,-71-21-192 0,66 35-64 0,-66-35 0 16,61 48-272-16,-61-48-64 0,56 64-16 0,-56-64 0 16,41 63-32-16,-41-63 0 0,30 65 0 0,-30-65 0 15,25 75-80-15,-25-75-32 0,20 70 0 16,-20-70 0-16,14 59 160 0,-14-59 16 15,0 0 16-15,3 70 0 0,-3-70 176 0,-9 39 48 16,4-22 0-16,-4-2 0 0,1-1 64 0,-2-1 16 16,2 0 0-16,-1-3 0 0,2-1-288 0,0 0-48 15,1-2-16-15,-1 1 0 0,3-3-512 0,0-1-96 16,1-1-32-16,0-2-14368 16,2-1-2880-16</inkml:trace>
  <inkml:trace contextRef="#ctx0" brushRef="#br0" timeOffset="66069.59">20416 6533 9215 0,'0'-3'816'0,"0"2"-656"0,1 2-160 16,1 1 0-16,1-1 1680 0,-1 2 304 0,4 1 64 0,1 3 16 0,-7-7-880 0,0 0-176 0,47 58-48 0,-47-58 0 0,48 66 704 0,-48-66 144 15,61 85 32-15,-61-85 0 0,70 105 128 0,-33-50 16 16,2 1 16-16,-3 1 0 0,-36-57-960 0,62 103-192 31,-62-103-32-31,63 107-16 0,-63-107-224 0,58 95-32 0,-58-95-16 16,57 89 0-16,-57-89 160 0,35 71 16 0,-35-71 16 15,23 58 0-15,-23-58-272 0,0 0-48 0,8 66-16 0,-9-48 0 16,-3-2-32-16,-2 1-16 0,-2-2 0 0,-4 2 0 16,2-3-128-16,-2-1-16 0,-4 3-16 0,-1-4 0 15,-3 3-176-15,1-1 0 0,-3-2 0 0,3 1-19792 16</inkml:trace>
  <inkml:trace contextRef="#ctx1" brushRef="#br0">13717 15761 0,'0'0'0,"0"0"0,89-140 15,-56 60 1,-14 12-16,0 6 16,-19 62-1,0 0-15,0 0 16</inkml:trace>
  <inkml:trace contextRef="#ctx0" brushRef="#br0" timeOffset="76380.63">9605 8720 3679 0,'0'0'320'0,"0"-1"-320"0,0 1 0 0,0 0 0 0,0 0 576 0,0-2 64 0,1 2 0 0,-1-1 0 0,0-1 864 0,2 2 176 16,-2-1 48-16,0 1 0 0,1 0 96 0,1 0 32 15,-1 1 0-15,0 1 0 0,2 1-544 0,0-2-96 16,0 2-32-16,1 0 0 0,-1-1-48 0,0 1-16 16,1 1 0-16,-1-1 0 0,0 2-208 0,0-1-32 15,-1 1-16-15,1 1 0 0,0 0-176 0,0-1-48 16,0 1 0-16,-1 1 0 0,1 2-192 0,-1-1-64 0,-1 1 0 0,-1 0 0 16,0 3-64-16,0-2-32 0,0 1 0 0,-1 0 0 15,-1-1-32-15,-1 0 0 0,2 3 0 0,-2-2 0 0,0 3-112 0,-1 0-16 16,1 0-128-16,1 1 192 0,-1-1-192 0,-2-2 176 15,3 2-176-15,-3 1 160 0,3-1 0 0,-1 0 0 16,1 1 0-16,0 1 0 0,-1-1 0 0,0 1 0 16,1 1 0-16,1-3 0 0,1-1 0 0,0 1 0 15,1 3 0-15,-1 0 0 0,3-2-160 0,0 0 0 16,0-1 0-16,1 0 128 0,-4-14-128 0,0 0 0 0,19 55 0 16,-19-55 0-1,0 0 128-15,22 65-128 0,-22-65 0 0,0 0 128 0,27 73-128 16,-27-73 0-16,17 50 0 0,-17-50 0 0,0 0 0 15,21 65 0-15,-21-65 0 0,0 0 0 16,17 58 0-16,-17-58 0 0,0 0 0 0,16 52 0 0,-16-52 0 0,0 0 0 16,0 0 144-16,32 65-144 0,-32-65 192 15,0 0-16-15,0 0-16 0,47 61 0 0,-47-61-160 0,0 0 160 0,0 0-160 16,49 51 160-16,-49-51-160 0,0 0 0 0,0 0 144 0,0 0-144 16,69 45 144-16,-69-45-144 0,0 0 192 0,0 0-192 15,0 0 272-15,72 31-48 0,-72-31-16 16,0 0 0-16,0 0-48 0,0 0-16 0,0 0 0 0,68 24 0 15,-68-24 0-15,0 0 0 0,0 0 0 0,0 0 0 0,0 0 0 0,65 17 0 16,-55-16 0-16,0 1 0 16,0-2-16-16,0 1-128 15,0-1 192-15,1 0-64 0,-1 0-128 0,0 0 160 16,0-1-160-16,-2 1 160 0,2 0-160 0,0 0 160 16,-3 0-160-16,-1 0 160 0,1 0-160 0,0 0 0 15,-2 1 144-15,0-1-144 0,-3 1 0 0,1-1 0 0,-1 2 0 0,-1-1 128 16,0 1-128-16,-2-1 0 0,1 1 0 0,-1-1 0 15,-1 2-256-15,-1-2 0 0,1 1-16 0,-1-1 0 32,-1-1-496-32,1 1-80 0,-3-1-32 0,2 0-17232 0</inkml:trace>
  <inkml:trace contextRef="#ctx0" brushRef="#br0" timeOffset="76869.92">10253 9666 12895 0,'0'-2'576'0,"0"0"112"0,0 2-560 0,0 0-128 0,0 0 0 0,0 2 0 0,2-1 1344 0,-1 2 256 0,2 3 32 0,1 1 16 16,-4-7 496-16,0 0 96 0,0 0 32 0,38 49 0 16,-38-49-864-16,0 0-192 15,0 0-16-15,61 52-16 0,-61-52-240 0,0 0-48 16,0 0-16-16,76 40 0 0,-76-40-432 0,0 0-64 0,65 28-32 0,-65-28 0 16,0 0-352-16,0 0 128 0,72 28-128 0,-72-28 0 15,0 0 0-15,0 0 0 0,0 0 0 0,70 20 0 16,-62-18 128-16,1-1-128 0,-2 0 128 0,-2 1-128 15,1-1 496-15,-2 2 16 0,-1-2 16 0,-3 2 0 0,-3 0 208 16,0 1 32-16,-1 1 16 0,-3 0 0 0,-4 2-272 16,-2 2-48-16,-1-1-16 0,-2 2 0 0,-3 0-64 0,-3 1-32 15,0 1 0-15,-2-2 0 16,0-1 32-16,0 3 0 0,1-5 0 0,-1 0 0 0,0 0 48 0,2-1 16 16,0-1 0-16,4 1 0 0,2-2-128 0,2 2-32 15,3-2 0-15,1-1 0 0,5 1-288 0,-1-3 0 16,3 2 0-16,3-1 0 15,-1-1-416-15,1 1-96 0,1-1 0 0,2 0-16 16,3 2-528-16,-1 0-96 0,2 0-32 0,2 1-17952 0</inkml:trace>
  <inkml:trace contextRef="#ctx1" brushRef="#br0" timeOffset="15183.43">13272 14997 0,'0'0'0,"0"0"0,0 0 15,0 0-15,0 0 16,0 0-1,0 0-15,0 0 16,0 0-16,0 0 16</inkml:trace>
  <inkml:trace contextRef="#ctx1" brushRef="#br0" timeOffset="32843.89">5150 17688 0,'0'0'0,"0"0"15,0 0-15,-81-42 16,60 1-16,5-9 15,5 4 1,-2 3 0,13 43-16,-59-90 31,46 90-15</inkml:trace>
  <inkml:trace contextRef="#ctx0" brushRef="#br0" timeOffset="114010.91">5415 10619 11967 0,'-1'-3'1072'0,"-1"0"-864"0,1 2-208 0,-1 1 0 0,1 1 1056 0,0-1 160 0,-2 0 48 0,-3-1 0 16,-2 1 1392-16,-1 2 288 0,-2 1 48 0,-2 4 16 15,2 2-64-15,1 4-16 0,0 2 0 0,3 2 0 16,1 3-1600-16,4 2-320 0,0 4-64 0,5 1-16 16,-3-27-592-16,17 62-112 0,-17-62-32 0,30 59 0 15,-30-59-192-15,0 0 176 0,60 69-176 0,-60-69 160 0,0 0-160 0,70 48 128 16,-70-48-128-16,0 0 128 0,81 27-128 16,-81-27 192-16,53 7-192 0,-53-7 192 0,44-2-64 0,-26-3 0 15,0-2 0-15,-4-3 0 0,2-1 144 16,-3-3 32-16,-2 0 0 0,-1-3 0 0,0-2 144 0,-3 0 48 15,-2-3 0-15,-2 1 0 16,2-1 16-16,-4-1 0 0,0 0 0 0,-1-1 0 0,-1 2-16 0,1-2 0 16,-1 0 0-16,-1 4 0 0,1 3-112 0,-1 3-32 15,1 0 0-15,1 3 0 0,-2 2-64 0,2 5-16 16,-1 2 0-16,1 4 0 0,0 1-112 0,1 5-32 16,2 5 0-16,-3-13 0 0,0 0-128 0,17 73 0 0,-17-73 0 0,17 82 0 15,-7-30 0-15,0 5 0 16,0 7 0-16,-2-5 0 0,-1-3-144 0,0 5 144 0,3 4-192 0,-1 0 192 15,1-3-400-15,-3-7 16 0,-2-4 16 16,1-6 0-16,-3-4 144 0,-2-4 32 0,1-2 0 16,-4-2 0-16,-1-2 192 0,-1-3 0 0,0-2 0 0,-3-4 0 15,-2 1 0-15,-2-3 0 0,-2-3 0 16,-1-3 0-16,-3-3 0 0,0 0 0 16,-2-4 160-16,-3-2-160 0,1-4 448 0,-3-1 0 0,0-3 0 0,0-1 0 15,0-3 112-15,3-1 16 0,-2-4 16 0,4 0 0 16,-3-3-288-16,3-2-64 0,0-2-16 0,2-3 0 15,2 0-224-15,1-4-256 0,4 4 48 0,3-1 16 32,1 2-816-32,6 0-144 0,3 1-48 0,1 3 0 0,3 2-592 0,5 0-128 15</inkml:trace>
  <inkml:trace contextRef="#ctx0" brushRef="#br0" timeOffset="114334.35">6250 11211 29487 0,'1'0'2624'0,"1"-2"-2112"0,1 1-512 0,-2 1 0 0,0 0 736 0,1 0 32 0,2 0 16 0,3 0 0 15,3 0 1328-15,1 0 256 0,-11 0 48 0,0 0 16 16,0 0-1392-16,60 11-272 0,-60-11-48 0,0 0-16 0,0 0-256 0,70 13-64 15,-70-13-16-15,0 0 0 0,0 0-80 0,72 7-16 32,-72-7 0-32,0 0 0 0,55 1-144 0,-55-1-128 0,0 0 192 0,48 2-192 0,-48-2 0 0,0 0 0 15,0 0 0-15,53-2 0 16,-45 2 0-16,1-1 0 16,-4 2-192-16,0-2 48 15,-4 1-432-15,-1 0-96 0,-1 0-16 0,-4 1-12464 16,0 1-2496-16</inkml:trace>
  <inkml:trace contextRef="#ctx0" brushRef="#br0" timeOffset="114551.82">6270 11533 34095 0,'4'-2'1504'0,"-1"2"320"0,2 0-1456 0,1-1-368 0,-2-1 0 0,2 2 0 15,0-1 768-15,5 0 96 0,-11 1 16 0,45-7 0 16,-45 7 528-16,54-9 128 0,-54 9 0 0,49-8 16 15,-49 8-704-15,44-10-144 0,-44 10-16 0,40-7-16 0,-40 7-224 0,36-7-64 16,-36 7 0-16,0 0 0 0,44-7-128 0,-34 5-48 16,1 2 0-16,-4-1 0 0,0 1-208 15,1 0 0-15,-4 0 0 0,0 0 0 16,-1 1-448-16,-2-1-64 0,1 2-32 0,-2-2-19952 16</inkml:trace>
  <inkml:trace contextRef="#ctx0" brushRef="#br0" timeOffset="115156.67">7319 11062 31327 0,'3'-1'2784'0,"0"-1"-2224"0,0 1-560 0,0 1 0 16,-1-1 1184-16,3-2 128 0,3 0 32 0,5-4 0 0,8-3-80 0,3-3-16 15,3-2 0-15,1-1 0 0,-1 1-672 0,-2-2-128 16,-1-2-16-16,-4 1-16 0,0 0-48 0,-4-1-16 0,-1 1 0 0,-2 1 0 16,-3 0 16-16,-3 1 0 0,-2 2 0 0,-2 2 0 15,-1-3-32-15,-2 3 0 16,-3 0 0-16,-1 1 0 0,-1 3-32 0,0 1-16 0,-1 1 0 0,0 2 0 15,1 1-32-15,-1 3-16 16,0 3 0-16,-1 4 0 0,0 4-96 0,2 5-16 16,0 5 0-16,3 6 0 0,0 5-128 0,2 2 0 0,2 3 0 0,-1 0 0 15,2 1 0-15,1 0 0 0,-1 1 0 0,1 0 0 16,-1-4 0-16,1 0 0 0,-1 3 0 0,1-1 0 16,-1-2 0-16,0-1 0 0,0-3 0 15,0-4 0-15,-2-1 0 0,0-2 0 0,-1-3 0 16,0-3 0-16,-1-1 0 0,0-3 0 0,-1-1 0 15,1-2 0-15,-1-2 0 0,1-2 0 0,0-2 0 0,-1 1 0 0,-1-2 0 0,2-2 0 16,-2 1 0-16,2-3-176 16,-1 0-336-16,1-2-64 0,-2 1 0 0,0-1-16 15,0 0-368-15,0-3-64 0,-1 2 0 0,-1-1-18368 16</inkml:trace>
  <inkml:trace contextRef="#ctx0" brushRef="#br0" timeOffset="115375.87">7281 11490 37775 0,'3'0'3360'0,"0"0"-2688"0,1 0-544 0,0 2-128 0,2-2 624 0,1 0 80 0,-7 0 32 0,0 0 0 16,68 7 304-16,-68-7 64 0,75 5 16 0,-75-5 0 16,75 5-128-16,-75-5-32 0,67-2 0 0,-67 2 0 15,64-3-352-15,-64 3-80 0,56-4-16 0,-56 4 0 16,50-4-304-16,-50 4-64 0,45-3-16 0,-45 3 0 0,0 0-128 0,59 0 0 31,-59 0 0-31,0 0 0 16,0 0-784-16,0 0-96 0,0 0-16 0,0 0-20480 15</inkml:trace>
  <inkml:trace contextRef="#ctx0" brushRef="#br0" timeOffset="116788.66">10745 10952 23951 0,'1'2'2128'0,"-1"-2"-1696"0,0 0-432 0,0 1 0 0,0 0 1344 0,-1 1 192 0,0 2 48 0,-1 3 0 15,-1 3 944-15,1 4 192 0,-3 2 32 0,2 1 16 16,1 2-1664-16,-1 3-336 0,1-1-64 0,1 3 0 15,2 3-352-15,1 1-64 0,-2-28-16 0,5 65 0 16,-5-65 16-16,9 69 0 0,-5-32 0 0,0 1 0 16,-1-3-32-16,-3-35 0 0,9 68 0 0,-9-68 0 15,5 55-64-15,-5-55-32 0,7 55 0 0,-7-55 0 16,9 54-160-16,-9-54 160 0,7 44-160 0,-7-44 160 16,7 41-160-16,-7-41 0 0,0 0 144 0,10 55-144 15,-10-55 128-15,0 0-128 0,7 41 128 0,-6-30-128 16,2-1 0-16,-3 0 0 0,0-3 0 0,0-3 128 15,-1 2-128-15,-1-3-192 0,1-2 64 0,-2-1 0 16,0 0-512-16,0-3-80 0,1 0-32 0,-3-2 0 16,3-2-448-16,-1-3-80 0,-1-3-32 0,-1-1-10704 15,2 0-2128-15</inkml:trace>
  <inkml:trace contextRef="#ctx0" brushRef="#br0" timeOffset="117186.54">10499 10990 19343 0,'0'-18'848'0,"0"8"192"0,0 0-832 0,2 0-208 16,-1 3 0-16,0 0 0 0,4-3 1712 0,2-5 288 0,4-9 64 0,6-7 16 16,6-1 544-16,1 4 96 0,2 1 32 0,4 5 0 15,0 3-1248-15,1 2-240 0,3 2-48 0,2 1-16 16,0 4-576-16,1 3-112 15,1 3-32-15,-38 4 0 0,73 0-96 0,-73 0 0 0,64 14-16 0,-64-14 0 0,0 0-112 0,80 34-32 16,-80-34 0-16,0 0 0 16,67 58-32-16,-67-58-16 0,0 0 0 0,42 69 0 15,-42-69-48-15,0 0 0 0,16 65 0 0,-16-47 0 0,-2 2 0 0,-2-2-128 16,-2-1 192-16,-2 0-64 0,-2-1 16 0,-3-1 0 16,-2 1 0-16,-4-3 0 0,-2 1 48 0,-4 0 0 15,-1-2 0-15,-2 1 0 0,-2-2 64 0,-1 1 0 0,-3-4 16 16,2-1 0-16,4-1 32 0,1-2 0 0,0 0 0 0,1 1 0 15,1-4-32-15,1-1 0 0,3 0 0 0,0-1 0 16,2-2-144-16,2-1-128 0,3 1 144 0,3-1-144 31,2-1 0-31,4 0 0 0,2 0-176 0,2 1 176 16,2 0-960-16,2 0-80 0,4 1-16 0,0 1-20368 16</inkml:trace>
  <inkml:trace contextRef="#ctx1" brushRef="#br0" timeOffset="43265.26">14310 17596 0,'0'0'0,"0"0"0,0 0 32,-31-83-32,5 33 0,26 50 15,0 0 1</inkml:trace>
  <inkml:trace contextRef="#ctx0" brushRef="#br0" timeOffset="119210.34">11480 11115 17503 0,'2'0'1552'0,"1"0"-1232"0,0 0-320 0,-2 0 0 0,1 0 1424 0,1 0 240 0,1 1 32 0,4 0 16 0,4 1 992 0,3-1 208 16,2 1 32-16,2-1 16 0,0 0-1216 0,1 1-240 15,1-2-48-15,0-2-16 16,2 1-720-16,-2-2-144 0,2 0-16 0,-2-1-16 0,0 0-208 0,-1-2-32 16,0 2-16-16,-2-2 0 0,-1 2-32 0,0-2-16 15,-1 4 0-15,-2-3 0 0,-3 1-48 0,-1 1 0 16,-3 2 0-16,-3 0 0 0,0-1-192 0,-2 2 128 16,-2 0-128-16,-3 2 0 0,0-1-128 0,-2 2-128 0,-4 0-32 0,-1 1 0 31,-2 1-1088-31,-4 1-224 0</inkml:trace>
  <inkml:trace contextRef="#ctx0" brushRef="#br0" timeOffset="119432.79">11419 11380 8287 0,'7'0'736'0,"-1"0"-592"0,1 2-144 0,0-2 0 15,0 1 3776-15,-2-1 736 0,2 0 144 0,8 0 16 0,-15 0-592 0,52 1-128 16,-52-1-32-16,75 0 0 15,-75 0-2224-15,70-2-448 0,-70 2-96 0,67-5 0 0,-36 1-400 0,-3 0-80 16,0-2-16-16,-2 2 0 16,-2-2-96-16,-3 1-32 0,-3-1 0 0,-2 2 0 0,-3 0-160 0,-4 1-48 15,0 1 0-15,-3-1 0 0,-2 3-320 0,-3-1 128 16,1 1-128-16,-2 0 0 16,-2 1-432-16,1-1-144 0,-3 3-48 0,-1 0-13488 15,0 0-2704-15</inkml:trace>
  <inkml:trace contextRef="#ctx0" brushRef="#br0" timeOffset="120022.78">12685 10766 11967 0,'-3'-9'1072'0,"1"5"-864"0,1 0-208 0,1 2 0 16,0 1 1712-16,0 1 288 0,-2 1 64 0,2-1 16 15,-1 3 992-15,0 0 208 0,-2 4 48 0,0 4 0 16,0 5-1040-16,-1 4-208 0,0 4-32 0,-2 1-16 16,2 2-1008-16,0 1-208 0,-2 2-48 0,2 1 0 15,-2 0-336-15,2 4-80 0,-2 5-16 0,3-1 0 16,2-6-128-16,-1 1-16 0,4 1-16 0,1-1 0 16,-3-34-176-16,18 62 0 0,-18-62 0 0,0 0 128 15,50 71-128-15,-50-71 0 0,0 0 144 0,69 41-144 16,-69-41 176-16,0 0-48 0,82 17 0 0,-82-17 0 15,55-3 32-15,-30 0 0 0,-1-3 0 0,-4 1 0 16,-4 1 48-16,-1-4 16 0,6 0 0 0,-1-5 0 16,0 2 112-16,-3-3 32 0,-2-2 0 0,-1-1 0 0,-1-2 80 0,-3-3 32 15,-1 1 0-15,-4-3 0 0,1-1 128 0,-5-6 32 16,1-7 0-16,-4-5 0 0,-2-2-32 0,-2 0 0 16,-1 0 0-16,-1 4 0 0,-2 4-288 0,-4 3-48 15,-6 0-16-15,-3 6 0 0,-3 2-64 0,-3 4-32 16,1 2 0-16,-6 4 0 0,-1 4-160 0,-3 3 192 0,-3 6-192 0,1 3 192 15,1 5-192-15,2 3-176 0,2 3 48 0,2 4 0 32,5 3-400-32,5 3-80 0,6 3-16 0,5 2 0 15,5 3-416-15,4 2-96 0,4 3-16 0,-1-34 0 16,13 71-384-16,-13-71-64 0</inkml:trace>
  <inkml:trace contextRef="#ctx0" brushRef="#br0" timeOffset="120290.28">13477 11260 10127 0,'-4'-1'896'0,"2"-1"-704"0,2 2-192 0,-1-1 0 0,0 1 3152 0,-1 0 608 0,1 0 112 0,-1 0 32 0,-1-2 528 0,1 2 112 16,-3 0 32-16,3 0 0 0,-1 0-2816 0,1 0-560 15,1 0-112-15,1 0-32 0,-1 0-224 0,1 0-32 16,0-1-16-16,0 1 0 0,1 0-224 0,0-1-48 16,1-1-16-16,-1 1 0 0,1-1-304 0,-1 1-48 15,0-2-16-15,-1 2 0 16,2-2-432-16,-1 0-80 0,1 0-32 0,-1 0-14016 16,0 1-2800-16</inkml:trace>
  <inkml:trace contextRef="#ctx0" brushRef="#br0" timeOffset="120830.13">14048 11004 15663 0,'4'-24'1392'0,"-3"12"-1120"16,1 0-272-16,-1 1 0 0,-1 3 3504 0,0 0 640 0,0-3 128 0,-3-10 16 15,1-10-1120-15,-5-7-224 0,-3-5-64 0,-2 4 0 0,-2 5-1552 0,-1 3-320 16,-2 7-64-16,1 3-16 16,-2 5-352-16,-1 2-64 0,-2 5 0 0,1 5-16 15,-1 3-176-15,1 2-16 0,1 3-16 0,-2 5 0 0,1 4-128 0,-1 4-32 16,-1 2 0-16,4 4 0 16,2 2-128-16,4 2 0 0,3 4 0 0,5 0 0 0,4-1-288 0,0-30 64 0,10 52 16 15,-10-52 0-15,0 0-160 0,39 63-16 0,-39-63-16 0,0 0 0 16,58 41 96-16,-58-41 32 15,0 0 0-15,64 14 0 0,-43-14 48 0,-2-3 16 0,-3 0 0 0,4-4 0 16,-1 0 208-16,-1-2-144 0,-2 0 144 0,-1-1-128 16,1 0 128-16,-4-3 0 0,0 2 0 0,-4-1 0 15,-1 1 0-15,-1 0 192 0,-3 2-64 0,-3 4 0 16,0-1 208-16,-2 3 48 16,1 2 16-16,-3 2 0 0,1 2 208 0,-1 3 32 0,-1 4 16 0,1 2 0 15,0 5-144-15,0 4-48 0,-1 5 0 16,1 4 0-16,-2 5-160 0,1 0-48 15,-1 0 0-15,0 5 0 0,-1 7 0 0,0 4-16 16,0-1 0-16,0-2 0 0,2-5-240 0,-1-8 0 0,2-4 128 0,1-5-128 0,3-5 192 0,-2-4-16 16,2-3 0-1,2-3 0-15,-1-1 112 0,1-3 32 16,-2-1 0-16,1-2 0 0,-1-1-320 0,2-3 0 16,-2 0 128-16,1-2-128 0,0 0 0 0,1-3 0 15,1-2-208-15,1-1 80 16,0-3-832-16,2-2-176 0,-1-3-16 0,2-3-13904 0,0-3-2784 15</inkml:trace>
  <inkml:trace contextRef="#ctx0" brushRef="#br0" timeOffset="121249.97">14469 10605 40543 0,'1'0'3600'0,"1"1"-2880"0,-1 0-576 0,-1 1-144 0,-1 1 0 0,-1-1 0 0,-1 6 0 0,0 6 0 0,-4 7 576 0,-2 8 176 16,-3 10 32-16,-2 7 16 15,0 7-224-15,-2 2-64 0,4 3 0 0,0 1 0 0,5 0-240 0,2-4-48 16,3-8-16-16,4-5 0 0,-2-42-208 0,12 77 0 16,-12-77 0-16,27 60 0 0,-27-60 0 0,0 0 144 15,58 65-144-15,-58-65 128 0,0 0-128 0,64 43 160 16,-64-43-160-16,0 0 160 0,72 21-160 0,-72-21 128 15,45 4-128-15,-45-4 128 0,41 0-128 0,-21-1 160 16,2-3-160-16,0-1 160 0,-3-2 160 0,2-1 16 0,1-1 16 16,-3-1 0-16,-2-1 192 0,-1 0 32 0,-6-1 16 15,-5 0 0-15,0-1 96 0,-5 2 16 0,-5-2 0 0,-2-1 0 16,-4-2 80-16,-3-1 32 0,-4 0 0 0,12 9 0 16,-1 1 32-16,0 0 16 0,-3 0 0 0,-4-2 0 15,-3 1-688-15,-10-5-176 16,-8-1 0-16,-12-4 0 0,-4-2 0 0,0 3 0 15,9 3 0-15,5 4 112 0,6 6-112 0,3 2 0 0,4 4 0 0,1 2 0 16,5 2-1584 0,-2 2-304-16,-2 3-64 0,-4 5-22304 0</inkml:trace>
  <inkml:trace contextRef="#ctx0" brushRef="#br0" timeOffset="123644.17">4549 10381 5519 0,'0'-1'496'0,"2"1"-496"0,-1 1 0 15,0 1 0-15,1-1 1392 0,-1 1 176 0,2 2 32 0,1 1 16 0,1 5 624 0,0 3 112 0,1 3 16 0,-3 1 16 16,-3-17-512-16,0 0-96 0,5 66-32 0,-6-42 0 16,-1-1-560-16,2-23-112 15,-5 62-32-15,1-23 0 0,1 5-240 0,0 1-48 0,3-45-16 0,-1 101 0 16,1-101-272-16,2 101-48 15,-2-101-16-15,0 94 0 0,0-94-192 0,0 89-32 0,-1-39-16 0,0 4 0 16,-1 1-16-16,1-1 0 0,-2 1 0 0,0-1 0 16,0-6 48-16,3-48 0 0,-4 90 0 0,4-90 0 15,-4 79 160-15,-1-38 32 0,5-41 16 0,-7 95 0 16,5-46-64-16,-1-1-16 0,1 3 0 0,2-51 0 16,0 91-160-16,0-91-32 0,5 79-128 0,-5-79 192 15,8 68-192-15,-8-68 128 0,0 0-128 0,14 76 0 16,-14-76 0-16,0 0 128 0,24 69-128 0,-24-69 0 15,0 0 0-15,0 0 0 0,41 64 0 0,-28-54 0 0,-2-1 0 0,2 0 0 16,1-1 0-16,0-2 0 0,3 1 240 0,1-1-48 16,2-2-16-16,3 0 0 0,1 0-176 0,1-1 192 15,4 0-192-15,0-3 192 0,2 0-192 0,2-1 0 0,2-1 0 16,0-2 128 0,2 0-128-16,1 0 0 0,0-1 0 0,2 1 0 0,-3 1 0 15,1 2 0-15,3 1 0 0,0 1 0 0,3 1 0 0,-1 0 0 16,3 1 0-16,-1 0 0 0,1-1 0 0,2-1 0 15,3 0 0-15,2 1 0 0,0-1 0 0,4-1 0 0,2 0 0 0,0 0 0 16,1 0 0-16,-1-1 0 16,3-1 0-16,2 0 0 0,1-1 0 0,0 0 0 15,-3 0 0-15,0 3 0 0,0 0 0 0,2 1 0 16,1-1 0-16,0 0 0 0,0-1 0 0,1 0 0 0,1-1 0 16,-2 2 0-16,-3 0 0 0,0 2 0 15,1-2 144-15,1 0-144 0,2-2 0 0,-1-1 144 0,2 1-144 0,1-1 0 16,1-1 144-16,0 1-144 15,-3 0 0-15,-1 0 144 0,0 0-144 0,0-1 0 0,2-2 0 0,1 2 0 0,1 0 0 0,0 1 0 16,2 0 0-16,-1 0 0 16,-5 2 0-16,2-2 0 0,0 2 0 0,3-1 0 15,0 2 0-15,-2 0 0 0,-2 2 0 0,2-1 0 0,4 2 0 0,-1-2 0 16,-7 1 0-16,2-1 0 0,5-1 0 0,1 0 0 16,5 0 128-16,2-1-128 15,0-2 0-15,1-1 0 0,-3-2 0 0,2 2 0 16,-2 0 0-16,-1-1 0 0,2 3 0 0,-2-1 0 15,-1 1 0-15,-2 1 0 0,2-1 0 0,-1 2 0 16,-2 2 0-16,1 2 0 0,3-1 0 0,-1 0 0 16,0 0 0-16,-1-1 128 0,-1 0-128 0,0 1 0 0,4 0 0 0,0-1 0 15,1 0 128-15,0-2-128 0,-6 0 0 0,0-3 0 0,4 0 0 0,2 0 0 16,0-1 0-16,-1 1 0 16,4 0 128-16,-3-1-128 15,-5 0 0-15,5 0 0 0,4 1 0 0,1 0 0 16,-7 2 0-16,1-2 0 0,0 0 0 0,0 0 0 0,-3 0 0 0,0 2 0 15,1 1 128-15,0-2-128 0,1 2 0 0,-1-1 0 16,0 1 0-16,-3 0 0 0,-2 0 0 0,1 1 0 16,0 2 128-16,-5 0-128 0,-1 0 0 0,0 0 0 15,4 0 0-15,2 1 0 0,-2-1 0 0,0-1 0 16,2 3 0-16,-2-2 0 0,0-2 0 0,-5 0 0 16,-1 1 0-16,-2-2 0 0,0 0 0 0,-3 0 0 15,0 0 0-15,-3 0 0 0,-2 1 0 0,-2 1 0 16,2-1 0-16,-5 0 0 0,-3 1 0 0,-1-1 0 15,-1 1 0-15,0-2 0 0,-2 1 0 0,-2 1 0 0,-1-2 0 16,-1 1 0-16,-1-1 0 0,-1 1 0 0,-3-1 0 16,2 0 0-16,0 0 0 0,0 0 0 0,-1-1 0 15,-2 0 0-15,-3-1 0 0,-1-1 0 0,-3-2 0 0,-3 2 0 16,-3-1 0-16,-1-2 0 0,2 0 0 0,-2-1 0 16,-3 0 0-16,0 0 0 0,-2-1 0 0,-2-1 0 15,0-1 192-15,-1 0-64 0,-2-1 0 0,0 0 0 16,0-3 80-16,-1-1 16 0,-2 0 0 0,0-1 0 15,2-1-80-15,-1-1-16 0,0-2 0 0,-1-1 0 16,0-1-128-16,2-3 0 0,-1 1 0 0,1-4 128 16,-2 0-128-16,2-5 0 0,0 1 0 0,-1-2 0 15,-1 3 0-15,4 0 128 0,4-2-128 0,-2 2 0 16,-3 2 192-16,-1-5-64 0,-1-4 0 0,-3-3 0 16,-6 0 64-16,-1 3 0 0,4 2 0 0,1 1 0 15,1 0-32-15,1-2 0 0,1 0 0 0,-1 3 0 16,1 3-160-16,0 0 0 0,1 1 0 0,1-2 128 0,-1-2-128 0,4-3 0 15,5-5 0-15,-2-2 0 0,-2 0 0 0,-4 3 0 16,-5 3 0-16,0-1 0 0,2-1 0 0,1 0 0 16,0 4 0-16,1 0 0 0,-1 4 144 0,-2 2-144 15,0 2 160-15,1 3-160 0,-2 2 160 0,1-2-160 16,5-7 160-16,-2-1-160 0,-1-1 128 0,-4 1-128 16,-7 3 0-16,3 2 144 0,1 1-144 0,-1 2 0 15,4 0 0-15,-2-1 128 0,0 4-128 0,2-3 0 16,-2 1 144-16,-1 2-144 0,0 2 128 0,-2-1-128 15,-1 1 160-15,1 3-160 0,1 3 128 0,-1 0-128 16,0 0 0-16,-2-2 144 0,-2-1-144 0,0 0 0 16,0 5 0-16,3-1 128 0,0-7-128 0,-4 2 0 15,-3 1 0-15,-5 0 0 0,-3 3 0 0,-4 0 0 0,-1 1 128 16,9 4-128-16,5 2 0 0,-2 2 0 0,-5-2 0 0,-8-3 0 16,-8 1 0-16,-5 1 0 0,-5 1 0 0,-2 0 0 15,0 1 0-15,0 0 0 0,-2 1 0 0,-1-1 0 16,2 0 0-16,-2 2 0 0,-1 1 0 0,-5 2 0 15,-1 1 0-15,-7 0 0 0,-4 1 0 0,1 1 0 16,15-2 0-16,-5 1 0 0,-4-1 0 0,-6 2 0 16,-6 0 0-16,-5 3 0 0,-4 0 0 0,-3 0 0 15,4-4 0-15,1 0 0 0,11 1 0 0,-5 1 0 16,-6 2 0-16,-5 1 0 0,-4-2 0 0,1-1 0 16,7-2 0-16,-3 2 0 0,-3 3 0 0,-6 0 0 0,-8 1 0 0,2-3 0 15,5-1 0-15,0 1 0 16,-1 3 0-16,-2 0 0 0,-4 1 0 0,0-2 0 0,0-3 0 15,2 1 0-15,1 2 0 0,-2-1 0 0,-7 1 0 0,5-3 0 16,8-2 0-16,-2 1 0 16,-5 1 0-16,2 1 0 0,2-3 0 0,7-1 0 0,4 0 0 0,-9 0 0 15,-14 3 0-15,0-1 0 0,10-2 0 0,4 0 0 16,2-3 0-16,-2 3 0 0,-1 1 0 0,-1-1 0 0,5-1 0 0,0-2 0 16,3-1 0-16,-1 1 0 15,9 3 0-15,-7 0 0 0,-7-2 0 0,0 0 0 16,4-1 0-16,-2 1 0 0,-8 5 0 0,-1 0 0 15,0 0 0-15,0-3 0 0,-2 1 0 0,5 2 0 16,4 3 0-16,0-2 0 0,-2 0 0 0,-5-1 0 16,-4 1 0-16,-4 0 0 0,1 4 0 0,3-6 0 15,7-2 0-15,-1-2 0 0,-2 0 0 0,-3 1 0 0,-3 1 0 16,1-5 0-16,7-2 0 0,5 0 0 0,5 5 0 0,-8-4 0 16,-5 2 0-16,1-5 128 0,12 1-128 0,-7-1 0 15,-4 2 144-15,-2-1-144 0,-1-1 160 0,8-1-160 16,13 0 128-16,0-1-128 0,-2 0 0 0,-2-1 0 15,0 3 0-15,2-4 0 0,4-1 0 0,3 0 0 16,4 4 0-16,-2 1 0 0,-1 4 0 0,-1 0 0 16,1 5 0-16,5-1-128 0,3 0-16 0,5 3 0 15,5 3-832-15,-1 6-176 16</inkml:trace>
  <inkml:trace contextRef="#ctx0" brushRef="#br0" timeOffset="133035.19">5531 13316 7359 0,'1'-3'656'0,"-1"0"-528"0,2 2-128 0,-2 1 0 0,0-2 672 0,0 1 96 0,1-2 32 0,1-3 0 0,-1 1 1136 0,2 0 240 15,-3 1 32-15,1 0 16 0,-1 2 16 16,0 2 0-16,-1 0 0 0,-1 2 0 0,1 2-256 0,-2 2-32 16,0 2-16-16,1 2 0 0,-1 3-336 0,-2 1-80 15,3 4-16-15,0 2 0 0,-1 3-672 0,2 1-128 16,1-2-16-16,0 2-16 0,0-24-416 0,3 48-64 16,-3-48-32-16,7 48 0 0,-7-48-160 0,0 0 0 15,18 61 144-15,-18-61-144 0,0 0 0 0,0 0 0 16,0 0 0-16,44 58 0 0,-44-58 0 0,0 0 0 15,0 0 0-15,55 17 128 0,-37-18-128 0,2-2 0 0,-1-3 0 16,0-1 0-16,3-3 0 0,-3-2 128 16,1-3-128-16,-3 1 0 0,-3-1 0 0,0-1 144 15,-1-1-144-15,-3 0 0 0,0 2 256 0,-3-4-64 16,0 2-16-16,-1-2 0 0,-1-3 144 0,-2 0 48 0,-1-2 0 0,-1-2 0 16,-1-2 0-16,0-2 0 0,-1-1 0 15,1-3 0-15,-3 1-32 0,0 0 0 0,0 3 0 0,-1 2 0 16,0 4-112-16,-2 3-32 0,-1 5 0 15,1 2 0-15,-1 4 32 0,1 2 0 16,2 2 0-16,0 2 0 0,0 1-48 0,1 3-16 0,2 0 0 0,-1 0 0 0,2 3-160 0,2 1 0 16,0 5 0-16,1 2 128 15,1 2-128-15,-4-13 0 0,0 0 0 0,19 75 0 16,-19-75 0-16,17 65 0 0,-17-65 0 0,14 79 0 0,-14-79 0 16,10 82 0-16,-7-40 0 0,-1 5 0 0,1 4-128 0,-3 2 128 15,2 1 0-15,-1-3 0 0,0-2 0 0,2-2 0 16,2-2 0-16,-3-1 0 0,1-3-144 0,1 0 144 15,-1-3 0-15,0-3 0 16,-2-2-144-16,1-1 144 0,-2-1 0 0,-2-1-144 16,1-3 144-16,-5 0 0 0,1 0 0 0,-5-2 0 15,-1-1 0-15,-1-3 0 0,-2-1 0 0,0-2 0 0,0-2 0 0,-2-2 0 0,1-1 0 0,-2-3 0 16,0-2 176-16,-1-1-48 16,1-3 0-16,-3-1 0 0,1-1 288 15,0-1 48-15,0-2 16 0,0-2 0 0,-1 0-48 16,0-1-16-16,0-1 0 0,2 0 0 0,-1 1-160 0,1-1-16 15,1 0-16-15,0-2 0 0,4 1-224 0,1 0 144 16,-1 1-144-16,2-1 128 0,2-1-128 0,1 1 0 0,2-1 0 0,1 2 0 0,3-1-176 0,2 2-16 16,2-2 0-16,2 2 0 15,1 1-1040-15,4-1-224 16,1 1-32-16,2-1-13168 0,4 1-2624 16</inkml:trace>
  <inkml:trace contextRef="#ctx0" brushRef="#br0" timeOffset="133712.34">6268 13933 14735 0,'0'0'1312'0,"0"0"-1056"0,0 0-256 0,0 0 0 0,0 0 1920 0,2 0 336 0,-1 0 64 0,2 0 16 0,3 1 1312 0,1-1 256 16,3 2 48-16,1-2 16 15,2 1-2176-15,-1-1-448 0,2 0-64 0,2 0-32 0,0-1-608 0,2-1-112 16,0 1-16-16,1-5-16 0,0 2-48 0,3 0 0 16,-1 0 0-16,0-1 0 0,0 1-112 0,-1 0-16 15,0 0-16-15,-2 1 0 16,0 0-112-16,-1 0 0 0,0 2-16 0,-1-1 0 0,1 1-176 0,-4 1 128 16,-1 0-128-16,-2 1 128 0,-3 1-128 0,-3-1 0 15,-2 2 0-15,-4 0 0 16,0 3-944-16,-4-2-64 0,-1 3-16 0,-3 0-18880 0</inkml:trace>
  <inkml:trace contextRef="#ctx0" brushRef="#br0" timeOffset="133999.7">6260 14172 14735 0,'3'3'1312'0,"-2"-2"-1056"0,2-1-256 0,0 0 0 0,0 0 2944 0,-1 0 544 31,4 1 96-31,4-1 32 0,5 0 0 0,-15 0 0 0,47 0 0 0,-47 0 0 0,54-2-2128 0,-54 2-416 16,53-6-96-16,-26 2-16 0,-1-1-160 0,-1 0-32 31,1-1-16-31,-4 2 0 0,1-2-112 0,-2 2 0 0,-1 0-16 0,-3 2 0 0,-3 0-176 0,1 2-48 16,-2-2 0-16,0 4 0 0,-2-2-192 0,-2 1-32 31,-1 0-16-31,-4 1 0 0,-1 1-160 0,-1-2 0 0,-2 2 0 0,-3 0 0 16,1 0 0-16,-1 1-192 0,-1-1 32 0,-1 1 16 31,-4 0-960-31,-1-1-192 0,-4 1-48 0,3 2-19840 0</inkml:trace>
  <inkml:trace contextRef="#ctx0" brushRef="#br0" timeOffset="134508.66">7179 13858 4607 0,'0'-3'400'0,"0"0"-400"0,0 2 0 0,0 0 0 15,2-1 2176-15,-1-1 336 0,2-2 80 0,0-5 16 16,3-4 2336-16,1-2 480 0,1-2 80 0,1-1 32 16,-1 1-2608-16,1-2-528 0,0 3-96 0,3-2-32 15,-1-3-1296-15,2-3-256 0,1 1-48 0,-3 1-16 16,-1 2-176-16,-1 1-32 0,-2 2-16 0,0-5 0 16,1-2-128-16,-2 1-32 0,-5 7 0 0,1 1 0 15,2 2-64-15,-3 3-16 0,-5 4 0 0,3 4 0 16,2 3 16-16,0 4 0 0,-2 1 0 0,1 3 0 15,-3 8-32-15,0 5-16 0,-1 7 0 0,3 3 0 0,-1 6-160 0,1 2 0 16,2 2 0-16,-1 0 0 0,2-4 0 16,-2-37 0-16,4 67 0 0,-3-38 0 0,-1-29 0 0,6 50 0 15,-6-50 0-15,4 42 0 16,-4-42 0-16,0 0 0 0,9 55 0 0,-8-41 0 0,-1 0 0 0,2-1 0 16,-2 1 128-16,0 0-128 0,0 0 0 0,0 1 0 15,0-3 0-15,1-2 0 0,-1 0 0 0,0-1 0 16,0-2 0-16,0-3 0 0,1 0 0 0,-1-1 0 15,0-2 0-15,0-1 0 0,0 0 0 0,0-1-224 16,0-2 32-16,-1 0 0 16,0-1-896-16,-2 0-192 0,-1 0-16 0,-2 2-18944 0</inkml:trace>
  <inkml:trace contextRef="#ctx0" brushRef="#br0" timeOffset="134780.56">7061 14242 35007 0,'-3'-2'1552'0,"3"0"320"0,1 1-1488 0,2-1-384 0,1 1 0 0,1 0 0 0,2-1 1344 0,4 1 208 0,6-4 48 0,7 0 0 0,6-2-160 0,1 0-32 15,-2 1 0-15,3 0 0 0,-1 1-288 0,0-1-64 16,-31 6-16-16,56-8 0 0,-56 8-288 0,52-10-64 16,-52 10-16-16,46-7 0 0,-27 4-192 0,-19 3-32 15,0 0-16-15,48-2 0 0,-36 2-208 0,-1 0-32 16,-1 2-16-16,-2-2 0 0,-2 1-176 0,0-2 0 15,-2 1 144-15,-1-3-144 0,0 3 0 0,-1-1 0 16,-2 1-192-16,0-2 64 16,-2 1-912-16,-4 1-176 0,-1 0-48 0,-4 1-21456 15</inkml:trace>
  <inkml:trace contextRef="#ctx0" brushRef="#br0" timeOffset="135764.57">10858 13690 15663 0,'-1'3'1392'0,"1"1"-1120"0,1 0-272 0,-1-1 0 0,1 1 1136 0,-1-4 160 0,0 0 48 0,5 48 0 16,-5-48 1280-16,7 70 272 15,-3-31 48-15,-1-3 16 0,-3-36-1008 0,4 59-208 0,-4-59-32 0,7 70-16 16,-3-33-848-16,-4-37-160 0,9 64-48 0,-9-64 0 16,8 46-160-16,-8-46-32 15,0 0-16-15,12 48 0 0,-12-48-176 0,0 0-16 0,0 0-16 0,0 0 0 16,11 46-80-16,-10-42-16 15,1-1 0-15,-4 0 0 0,1-2-128 0,1-1 0 16,3-3 0-16,0-4 0 0,-1 0-256 0,-2-1-96 0,-1-2-16 0,1-2-18112 16</inkml:trace>
  <inkml:trace contextRef="#ctx0" brushRef="#br0" timeOffset="136081.39">10807 13581 13823 0,'-1'-10'1216'0,"2"0"-960"0,2 3-256 0,1 2 0 32,2-1 1728-32,2-4 288 0,5-5 64 0,11-14 16 15,11-7 1424-15,11-4 272 0,-1 9 64 0,0 6 16 16,2 5-1776-16,-2 7-368 0,0 7-64 0,-1 6 0 16,-44 0-992-16,82 19-192 0,-82-19-32 0,72 34-16 15,-72-34-112-15,0 0 0 0,70 70-16 0,-70-70 0 16,36 70-80-16,-36-70-16 0,18 72 0 0,-18-72 0 15,3 65-48-15,-6-36-16 0,3-29 0 0,-10 53 0 16,2-32-16-16,-6-3-128 0,-2-2 192 0,-5-2-64 0,0 0 0 0,-8-3-128 16,-2 1 192-16,-4-3-64 0,0 1 144 0,-3-3 32 15,-2-1 0-15,2 0 0 0,4-2 64 0,4-3 16 16,5 2 0-16,4-4 0 0,4-2-128 0,0 0-32 16,1-1 0-16,4-2 0 0,0 2-224 0,4-2 0 15,1 2 128-15,2-2-128 16,4 2-352-16,2-1-112 0,2 0-32 0,3 0-13840 15,2 0-2752-15</inkml:trace>
  <inkml:trace contextRef="#ctx0" brushRef="#br0" timeOffset="136589.88">12053 13800 23951 0,'-3'2'2128'0,"3"-2"-1696"0,2 0-432 0,-2 0 0 0,0 0 1792 0,0 0 288 0,0 0 48 0,0 0 16 16,0 0 368-16,66 0 80 15,-66 0 16-15,45-6 0 0,-45 6-1472 0,51-9-304 16,-25 5-48-16,-1-3-16 0,-1 2-128 0,0-3-48 0,-3 4 0 0,-2-1 0 16,-19 5-160-16,32-6-48 0,-32 6 0 0,0 0 0 15,0 0-384-15,0 0 128 0,0 0-128 0,0 0 0 16,0 0-384-16,0 0-144 0,0 0-48 0,0 0-13136 15,0 0-2640-15</inkml:trace>
  <inkml:trace contextRef="#ctx0" brushRef="#br0" timeOffset="136798.99">12030 14014 22111 0,'0'0'976'0,"0"0"208"0,0 0-944 0,0 0-240 0,0 0 0 0,0 0 0 0,50 8 3008 0,-33-9 576 0,-17 1 96 0,59-5 32 16,-19 1-1104-16,-2-2-224 0,0-1-32 0,-1-1-16 15,0-1-928-15,-2 0-192 0,-6 0-48 0,0 1 0 16,-2 2-400-16,-8 0-64 16,-5 3-32-16,-4 1 0 0,-3 0-480 0,-4 1-192 15,-1 2 176-15,-5-1-176 16,-1 3-320-16,-5-2-144 0,-1 4-48 0,-2-2-21552 0</inkml:trace>
  <inkml:trace contextRef="#ctx0" brushRef="#br0" timeOffset="137335.76">13065 13583 9215 0,'-3'-13'400'0,"0"6"96"0,1 0-496 0,1 1 0 0,0 5 0 0,-1-1 0 15,1 1 2640-15,-2-2 432 0,-3-1 96 0,-1 0 16 16,0 1 1344-16,-1 3 272 0,1 1 48 0,-2 3 16 16,4 5-2896-16,-3 4-576 0,1 1-112 0,-1 4-32 15,1 5-512-15,-2 1-96 0,4 3-32 0,-1-2 0 16,2 2-144-16,1 0-16 0,2 1-16 0,1-28 0 15,2 58-192-15,-2-58-48 0,10 58 0 0,-10-58 0 16,0 0-192-16,30 75 0 0,-30-75 0 0,0 0 0 0,45 56 144 16,-45-56-144-16,0 0 128 0,62 44-128 0,-62-44 176 0,0 0-48 15,70 18-128-15,-70-18 192 0,55 0-192 0,-28-4 144 16,1-2-144-16,-3-1 128 0,1-3-128 0,-2 1 128 16,-2-4-128-16,-3 0 128 0,-2 0 64 0,-2-2 0 15,2-3 0-15,-3-6 0 0,0 0 240 0,-2-3 48 16,-2-4 16-16,-2-2 0 0,0 1 96 0,-3-4 32 15,-4 0 0-15,-4 0 0 0,-1 5-48 0,-4 1-16 16,-4 1 0-16,2 9 0 0,3 5-112 0,-5-1 0 16,-7 0-16-16,-8-1 0 0,1 2 192 0,-4 1 32 15,-1 4 16-15,0 3 0 0,0 3-544 0,0 1-80 0,1 4-48 0,0 3 0 16,5 2 0-16,-2 3 0 0,2 0 0 16,1 4 0-16,2 3 0 0,5 1 0 0,6 1 0 0,3 3 0 31,2 3-1408-31,5-1-256 0,1-23-64 0,7 51-16 0,-7-51-432 15,0 0-64-15</inkml:trace>
  <inkml:trace contextRef="#ctx0" brushRef="#br0" timeOffset="137604.41">13777 13771 29487 0,'2'-8'2624'0,"0"4"-2112"0,1 1-512 0,-2 2 0 0,0-2 2032 0,-1 2 288 0,0-2 64 0,2 0 16 0,-1-1-576 0,-1 1-112 16,2 2-32-16,-4-1 0 0,2 4-400 0,0-1-96 0,-1 6-16 0,-1-1 0 15,2 1-336-15,0 0-64 0,0 1 0 0,-1-1-16 32,2-2-224-32,-1 0-32 0,3 0-16 0,0-1 0 0,0 0-240 0,0-1-48 15,-2 0-16-15,2-3 0 0,-2 1-176 0,1-1 0 0,-2 0 0 0,3-1 0 31,-1 1-1088-31,3-2-160 0,0 1-32 0,0-2-21136 16</inkml:trace>
  <inkml:trace contextRef="#ctx0" brushRef="#br0" timeOffset="138099.32">14275 13573 35935 0,'2'-26'1600'0,"-1"11"320"0,2-2-1536 0,0 3-384 0,-1 4 0 0,1 0 0 16,3 0 1088-16,0-10 160 0,-2-9 32 0,3-2 0 16,-1 1-256-16,-5 9-32 0,-1 8-16 0,-4 9 0 0,-3 5-160 0,-2 8-48 15,-1 8 0-15,2 7 0 0,-1-3-256 0,-1 7-64 0,1 10-16 0,-1 6 0 16,0 5-112-16,0 4-32 15,3 0 0-15,0 0 0 0,3-4-96 0,2-4-32 16,2-2 0-16,3-5 0 16,-3-38-160-16,10 63 0 0,-10-63 0 0,17 53 0 15,-17-53 0-15,0 0 0 0,41 60 0 0,-41-60 0 0,0 0 0 0,0 0 0 0,63 37 0 0,-63-37 0 32,50 4 0-32,-50-4 0 0,52-4 0 0,-27-2 0 15,1 1 0-15,-3-4 0 0,-4 1 0 0,1-3 0 0,-2-1 0 0,1-5 0 16,1-5 144-16,-1-5-144 0,-2-4 272 0,-3-3-16 15,-1-3 0-15,-2-4 0 0,-2-1 240 0,-6-3 32 16,1-1 16-16,-5 3 0 0,-2 6 80 0,-4 0 16 16,-2 3 0-16,-4 3 0 0,-1 6 288 0,-3 1 64 15,-1 4 16-15,-6 0 0 0,-7 2-816 0,-4 2-128 16,-4 1-64-16,0 3 0 0,-1 2 0 0,2 3 0 16,3 3 0-16,5 4 0 0,8 2 0 0,0 2 0 15,4 4 0-15,0 4 0 0,1 3 0 0,4-2 0 16,3 0 0-16,2 4 0 15,-1 8-992-15,2 5-192 0,3 6-32 0,5 1-16 16,-1-37-1072-16,16 79-224 0</inkml:trace>
  <inkml:trace contextRef="#ctx0" brushRef="#br0" timeOffset="138576.96">15246 13489 19343 0,'-2'3'848'0,"1"-3"192"0,1 2-832 0,-2-1-208 0,2-1 0 0,0 1 0 0,0-1 2288 0,0 2 400 0,0 1 96 15,0-2 16-15,2 2 432 0,1-2 96 0,1 1 0 0,2-4 16 16,1 0-2208-16,-2-3-448 0,4 0-96 0,1-1-16 15,0-2 48-15,-1-2 0 0,3-2 0 0,-1 0 0 16,2-3-112-16,-3 3 0 0,-1 0-16 0,0-2 0 16,-1 0-176-16,1-4-16 15,-2 2-16-15,-1 2 0 0,-1 3-48 0,0 1-16 16,-3 3 0-16,1 1 0 0,0 3 16 0,-2 3 0 0,1 2 0 0,-1 4 0 31,-1 3-16-31,0 6 0 0,-1 4 0 0,-2 5 0 0,-1 6-80 0,-2 2-16 0,2 4 0 0,-3 3 0 16,0 7-128-16,-2 0 0 0,2 1 144 0,0-6-144 0,1-4 0 15,4-5 0-15,-1-1 0 0,3-31 0 16,0 51 0-16,0-51 0 0,3 44 0 0,-2-26 0 16,-1-18 0-16,0 0 0 0,9 57 0 0,-9-57 128 15,0 0-128-15,0 0 0 0,0 0 0 0,14 58 128 0,-14-58-128 0,0 0 0 16,0 0 0-16,0 0 0 16,0 0-416-16,0 0-48 0,0 0-16 0,0 0 0 15,0 0-912-15,0 0-176 0,12-10-32 0,-23 0-19072 0</inkml:trace>
  <inkml:trace contextRef="#ctx0" brushRef="#br0" timeOffset="138773.54">14972 14045 4607 0,'1'4'400'0,"0"-1"-400"0,2-1 0 0,1 0 0 0,-1-1 8336 0,2 1 1584 0,0-1 320 0,5 1 64 16,-10-2-7072-16,0 0-1424 15,66 9-272-15,-66-9-64 0,60 3 128 0,-60-3 16 16,59-4 16-16,-29-2 0 0,-1 2-624 0,1-3-128 0,-2 1-32 0,-2 1 0 15,1 1-544-15,-5-2-112 0,-22 6-32 0,41-7 0 16,-41 7-288-16,0 0-64 0,41-4-16 0,-34 4 0 31,0 1-1616-31,-4 0-320 0</inkml:trace>
  <inkml:trace contextRef="#ctx0" brushRef="#br0" timeOffset="140107.01">18199 13070 16575 0,'2'-9'1472'0,"-1"1"-1168"0,1 1-304 0,-1 3 0 0,1-2 928 0,0-4 128 0,4-7 32 0,1-10 0 16,3-5 1008-16,1-2 208 0,-1 3 32 0,-1 7 16 15,-2 5 336-15,-2 7 64 0,0 5 0 0,-3 2 16 16,1 4-1424-16,-1 7-304 0,-2-6-48 0,0 0-16 16,2 45-304-16,-2-45-64 0,0 58-16 0,-2-22 0 15,-1 7-144-15,0 3-16 0,-1 5-16 0,0 2 0 16,-2-4-160-16,2 3-48 0,-1 2 0 0,3-2 0 16,-3 1-208-16,3-7 128 0,0-3-128 0,1-3 0 15,1-3 0-15,-2-4 128 0,2-33-128 0,0 53 0 0,0-53 192 16,-3 39 0-16,3-39 0 0,-4 28 0 0,0-18 64 15,1-2 0-15,2-1 0 0,-2-1 0 0,2-2 32 0,1-1 16 16,0-2 0-16,-2-1 0 0,4 0-80 0,-2-2-16 16,1-1 0-16,0-3 0 0,2-1 96 0,0-1 16 15,0-1 0-15,0-4 0 0,1-1-64 0,2-4 0 16,1-2 0-16,1-3 0 0,2-3-80 0,1-5-32 16,2-3 0-16,1 0 0 0,0 4-144 0,2-1 0 15,2 0 0-15,0 3 128 0,2 4-128 0,0 2 0 16,0 5 0-16,0 6 0 0,-2 3 0 0,-1 3-144 0,-17 5 144 0,0 0 0 15,0 0-288-15,56 17 48 16,-56-17 16-16,0 0 0 0,36 60 16 0,-36-60 0 0,21 52 0 0,-21-52 0 16,20 66 208-16,-20-66-176 0,18 77 176 0,-18-77-160 15,17 69 160-15,-17-69 0 0,14 55 0 0,-14-55 0 16,0 0 128-16,21 54 16 16,-21-54 0-16,0 0 0 0,0 0 240 0,0 0 64 0,0 0 0 0,0 0 0 15,0 0-176-15,0 0-16 0,40 49-16 0,-37-50 0 0,0 1-240 0,-2-2 0 16,0 1 0-16,2-3-160 31,-1 1-1040-31,-2-3-208 0,0 1-32 0,0-3-21072 0</inkml:trace>
  <inkml:trace contextRef="#ctx0" brushRef="#br0" timeOffset="140354.73">18959 13515 41471 0,'2'-2'1840'0,"-2"1"368"0,1 1-1760 0,1 0-448 0,-1 1 0 0,1 1 0 0,0 1 368 0,1 1-16 0,-3-4 0 0,0 0 0 16,0 0 688-16,24 68 144 0,-24-68 32 0,9 45 0 15,-9-45-368-15,0 0-64 0,5 58-16 0,-5-58 0 16,0 32-320-16,-1-16-64 0,1-16 0 0,-3 25-16 16,0-13-192-16,0-4-48 0,2-1 0 0,-3 0 0 31,0-3-448-31,1-1-80 0,0 2-32 0,0-4 0 0,0 0-912 0,2-1-176 0,1 0-32 0,-2-1-19152 15</inkml:trace>
  <inkml:trace contextRef="#ctx0" brushRef="#br0" timeOffset="140845.67">19479 13715 23951 0,'13'-9'1056'0,"-6"1"224"0,0 3-1024 0,-1-1-256 16,-2 2 0-16,-1-2 0 0,1-1 2336 0,3-5 416 16,3-8 64-16,1-6 32 0,-1-3-384 0,-3-1-80 0,-4 2-16 0,-4 1 0 15,-3 0-1232-15,-5-1-256 0,-5 1-48 16,-3 0-16 0,0 4-96-16,-3 5-16 0,-1 5 0 0,-2 4 0 15,-1 3-192-15,3 3-64 0,1 4 0 0,-2 4 0 16,-4 3-256-16,1 8-48 0,0 3-16 0,3 4 0 15,8-5-128-15,3 5 0 0,2 4 0 0,5 4 0 16,4 0-160-16,0-31-64 0,13 64-16 0,-13-64 0 0,0 0-384 0,42 69-80 0,-42-69 0 16,0 0-16-16,0 0 224 0,68 42 48 0,-68-42 16 0,0 0 0 15,48 0 240-15,-34-4 32 16,0 0 16-16,1 0 0 0,0-2 144 0,-1 0 0 16,0 2 0-16,-2 3 128 0,-2-1 80 0,-1 4 32 0,-9-2 0 0,0 0 0 15,0 0 272-15,0 0 64 0,0 0 16 0,36 60 0 0,-36-60 32 0,7 44 0 16,-7-44 0-16,1 61 0 15,-1-27-272-15,0-34-48 16,0 55-16-16,-3-27 0 0,-1 7 64 0,-3 9 16 16,-3 3 0-16,-1 1 0 0,-2-1-160 0,-1-5-16 15,0-5-16-15,0-5 0 0,-2-4-176 0,2-5 0 16,0-2 0-16,0-4 0 0,1-1 0 0,-1-5 0 16,0 0 0-16,1-2 0 0,2-4 0 0,1 0 0 0,0-3 176 0,3-3-176 15,0 0 256-15,1-5-32 0,2-1-16 16,0-4 0-1,2-4-624-15,2-3-128 0,3-4-32 0,2-5-15104 16,0-3-3040-16</inkml:trace>
  <inkml:trace contextRef="#ctx0" brushRef="#br0" timeOffset="141329.64">19732 13102 42383 0,'-1'-14'1872'16,"1"9"400"-16,1 0-1824 0,2 1-448 0,-2 3 0 0,1 1 0 0,1 0 256 0,2 1-32 0,-5-1-16 0,0 0 0 0,0 0 624 0,48 51 112 15,-48-51 16-15,22 55 16 0,-22-55-304 0,0 0-64 16,18 90-16-16,-18-90 0 0,8 94-288 0,-6-45-64 16,1 1-16-16,-3-1 0 0,1-4-224 0,-1-5 176 0,0-40-176 0,-1 65 160 15,-2-40-160-15,0-4 0 0,3-21 0 0,-6 30 128 16,2-19-128-16,0-1 128 15,1-3-128-15,0-1 128 0,0-3 16 0,2-2 0 16,0-1 0-16,-1 0 0 0,1-3 96 0,-1-1 16 0,1-3 0 0,1-3 0 16,0-1 64-16,0-2 0 0,0-1 16 0,3-4 0 15,0-4-144-15,-1 0-16 0,4-2-16 0,0-4 0 16,2-3-160-16,1-2 0 0,2 1 144 0,-3 6-144 16,1 5 0-16,2-2 0 0,6 2 0 0,2 0 0 15,0 4 0-15,1 6 0 0,-2 4 0 0,-1 4-128 16,0 3 128-16,-17 0 0 0,0 0-144 0,0 0 144 0,0 0-176 15,68 44 48-15,-68-44 0 0,0 0 0 16,38 56 128-16,-38-56-128 0,0 0 128 0,26 61-128 0,-26-61 128 16,0 0 0-16,18 63 0 0,-18-63 0 15,0 0 0-15,14 60 0 0,-14-60 0 0,0 0 0 16,0 0 0-16,0 0 0 0,27 60 128 0,-27-60-128 16,0 0 0-16,0 0 0 0,0 0 0 0,0 0 128 0,0 0-384 0,0 0-64 15,54 16 0-15,-46-19-16 16,-8 3-1200-16,20-5-224 0</inkml:trace>
  <inkml:trace contextRef="#ctx0" brushRef="#br0" timeOffset="141714.28">20405 13504 29487 0,'1'-2'2624'0,"0"1"-2112"0,-1-1-512 0,3 1 0 0,0 1 2368 0,-1-2 352 0,0 1 80 16,3 0 16-16,2-1-1456 0,4-1-272 0,4-1-64 0,4 0-16 15,2 0 0-15,0-2 0 0,0 2 0 0,1-2 0 0,3 0-512 16,2 1-112-16,3-2 0 0,1 1-16 0,0-1-144 0,-3-1-32 16,-3 2 0-16,-5-3 0 0,-3 1-192 0,-4-2 0 15,-3-1 0-15,-5-1 0 0,0 0 0 0,-3-2 0 16,-3-2 0-16,-5-1 0 0,-2 0 0 0,-6-3 128 31,-2 3-128-31,-4-1 0 0,-2 3 128 0,-1 2-128 0,-1 4 176 0,0 2-176 0,2 2 256 0,-2 5-64 16,-2 1-16-16,2 5 0 15,3 4 16-15,1 2 0 0,0 7 0 0,9-5 0 16,3-6-192-16,1 4 128 0,1 6-128 0,-1 5 128 16,4-5-128-16,0 5 0 0,2 5 0 0,1-28 0 0,0 76 144 0,1-32 0 15,-1-44 0-15,16 75 0 16,-16-75 176-16,32 56 16 0,-32-56 16 0,0 0 0 16,65 57-112-16,-65-57-32 0,51 22 0 0,-51-22 0 0,52 19-208 0,-52-19 0 15,0 0 0-15,67 15 0 16,-67-15-944-16,0 0-80 0,55 6 0 0,-55-6-21632 15</inkml:trace>
  <inkml:trace contextRef="#ctx0" brushRef="#br0" timeOffset="142372.56">21227 13174 24879 0,'0'-2'2208'0,"0"0"-1760"0,0 2-448 0,0-1 0 0,1 1 1136 0,1 0 144 15,-1-2 16-15,0 2 16 0,1 0 1040 0,1 2 208 0,1 1 32 0,0 2 16 0,2 5-1040 0,-6-10-208 16,0 0-32-16,0 0-16 16,27 71-576-16,-27-71-112 0,0 0-32 0,24 80 0 15,-24-80-160-15,10 51-48 0,-10-51 0 0,12 61 0 0,-12-61-208 0,10 56-48 16,-10-56-128-16,4 44 192 0,-4-44-192 0,-1 33 0 15,0-21 0-15,-2-2 0 0,-2 0 0 0,1-4 0 16,1-1 128-16,-1-2-128 0,0-1 0 0,1-1 176 16,0-1-176-16,0-1 160 0,1-2 64 0,0 0 16 15,1 0 0-15,1-1 0 0,-2-2-16 0,2-1 0 16,2-1 0-16,-1-2 0 0,2 0-80 0,0-1-16 0,3 2 0 0,-2-5 0 16,1 0-128-16,1-2 192 0,0-2-192 0,-1 1 192 15,0 3-32-15,0-3 0 16,1-1 0-16,0-4 0 0,-1 4 64 0,1 1 16 0,0 2 0 0,-2 3 0 15,0 2-32-15,0 2 0 0,0 2 0 0,1 2 0 16,-1 1 48-16,2 3 0 0,1-1 0 0,0 2 0 16,3 1-96-16,1 0-16 0,-11-2 0 15,0 0 0-15,49 9 16 0,-49-9 0 16,46 4 0-16,-46-4 0 0,49 0 96 0,-21 0 32 0,2-1 0 0,2-2 0 16,-1 0-48-16,-2 0-16 15,-1-1 0-15,-4 0 0 0,-3 0-224 0,-4 1 144 0,-3-1-144 0,-4-1 128 0,-1 1-304 16,-5-2-64-16,-1 2-16 0,-5 0 0 31,-1 0-1248-31,1-1-256 0,-1 3-48 0,-4-3-21200 0</inkml:trace>
  <inkml:trace contextRef="#ctx0" brushRef="#br0" timeOffset="142866.06">22676 13396 10127 0,'7'2'448'0,"-1"-2"96"0,0 0-544 0,-2 1 0 0,-1-1 0 0,-1 0 0 0,0 1 2496 0,1-1 384 0,2 2 64 0,1-2 32 0,1 1 1312 0,4 1 256 16,2 0 48-16,0 0 16 0,4-1-2368 0,-17-1-480 15,49 5-96-15,-21-4 0 0,3-1-640 0,1-1-128 16,1-4-32-16,-1 0 0 0,-3-2-224 0,-1-2-64 16,-4 1 0-16,-2-2 0 0,-3-2-128 0,-3 1-48 0,-3-2 0 0,-2 1 0 15,-1 0-16-15,-2 0-16 0,-6-4 0 0,-2-1 0 16,-2 0-112-16,0-1 0 0,-3 2-16 0,-2 1 0 15,2 2-240-15,-4 0 0 0,2 2 128 0,-4 1-128 16,-6 5 0-16,-2 0 176 0,2 4-176 16,1 1 160-16,1 3-160 0,-3 4 0 0,1 1 0 0,0 5 0 15,2 4 0-15,2 1 0 0,0 2 0 0,3 3 0 16,2 2 0-16,1 3-176 0,4 1 176 0,1 0-128 16,2-29 128-16,8 54-128 0,-8-54 128 0,0 0-128 15,35 71 128-15,-35-71 0 0,0 0 0 0,56 49 0 16,-56-49 0-16,0 0 0 0,71 35 128 0,-71-35-128 0,0 0 0 0,69 23 0 15,-69-23 0-15,50 7 128 16,-50-7-928-16,48 6-176 0,-48-6-48 0,0 0-21184 16</inkml:trace>
  <inkml:trace contextRef="#ctx0" brushRef="#br0" timeOffset="143233.25">23524 13142 38703 0,'-4'-3'3440'0,"2"0"-2752"0,1 3-560 0,1 0-128 15,1 2 864-15,-1-2 144 0,-1 0 16 0,-1 2 16 16,-1 3-160-16,1 2-48 16,-1 4 0-16,1 3 0 0,1 5 64 0,1-19 0 0,-3 45 0 0,3-45 0 15,-1 59-336-15,1-59-64 0,-2 64-16 0,2-64 0 16,-1 62-240-16,1-62-48 0,1 56-16 0,-1-56 0 16,0 0-176-16,6 60 0 0,-6-60 144 0,0 0-144 15,0 0 224-15,0 0-32 0,0 0 0 0,0 0 0 16,0 0-64-16,0 0-128 0,0 0 176 0,0 0-176 15,0 0 128-15,0 0-128 0,0 0 0 0,18-2 0 0,-16-12 144 0,-2-1-144 16,0-4 0-16,3-1 144 0,-1 2-16 0,1-3-128 16,3-2 192-16,-2-1-64 15,2 2 64-15,1-2 16 0,3 4 0 0,0 3 0 0,1 3 16 0,0 2 0 16,-1 4 0-16,1 1 0 0,1 3 16 0,-2 1 0 16,1 1 0-16,0 1 0 0,2 0-240 0,-2 1 0 15,0 0 128-15,-1 1-128 0,2-1 0 0,-2 1 0 16,-1-1 0-16,1 2-160 15,-10-2-800-15,0 0-176 0,0 0-16 0,0 0-14528 0,50 13-2880 0</inkml:trace>
  <inkml:trace contextRef="#ctx0" brushRef="#br0" timeOffset="143642.97">24087 13078 41471 0,'-10'-10'1840'0,"8"6"368"0,-1 0-1760 0,1 1-448 0,1 2 0 0,1-1 0 15,0 2 560-15,0 0 16 0,0 0 16 0,1 2 0 16,-1 2 496-16,2 3 80 0,-2 4 32 0,0-11 0 0,0 0-304 0,1 53-64 16,-1-53-16-16,-3 52 0 15,3-52-320-15,-5 66-64 0,1-30-16 0,-1 0 0 0,5-36-256 0,-8 70-160 16,8-70 192-16,-9 63-192 0,9-63 0 0,-7 48 0 16,7-48 0-16,-7 35 0 0,7-35 0 0,0 0 0 31,0 0 0-31,-7 41 0 0,7-36 128 0,0-3-128 0,0 0 0 0,0-2 0 0,0-2 0 0,2 1 0 15,-1-2 0-15,2-1 0 0,0-3 176 0,-1-2-176 16,4 0 160 0,-3-4-160-16,4-3 144 0,-1-1-144 0,1-1 128 0,1-2-128 15,1 0 0-15,-1-2 128 0,2-4-128 0,3 1 0 16,2 1 128-16,1 4-128 0,-1 2 0 0,-1 2 128 16,2 4-128-16,-2 2 0 0,2 3 0 0,-2 2 0 15,-1 1 0-15,-1 3 0 0,2 1 0 0,-1-2 0 16,-2 2 0-16,1 0 0 0,0 0 0 0,1 0 0 15,1 0 0-15,0 0 0 0,-1 0 0 0,-2 2 0 16,2-2-384-16,0 0 0 0,-2 0 0 0,0 0 0 16,1-2-688-16,-4 2-144 0,1 0-16 0,-2-1-16 15,1-1-320-15,-1 1-64 16</inkml:trace>
  <inkml:trace contextRef="#ctx0" brushRef="#br0" timeOffset="144008.41">24565 13156 32255 0,'0'-6'1424'0,"0"4"304"0,0 0-1392 0,1-1-336 15,1 2 0-15,-2-1 0 0,1 1 2048 0,-1 0 320 16,3-2 80-16,-2 0 16 0,1 3-848 0,-1 1-160 16,-1 4-48-16,-1 2 0 0,-1 1-416 0,1 5-96 15,0 1 0-15,-2 2-16 0,-2 3-256 0,4 1-48 0,1-20-16 0,0 0 0 16,1 69-288-16,-1-69-48 0,0 0-16 0,16 67 0 16,-16-67-48-16,0 0-16 0,0 0 0 0,45 65 0 15,-45-65 32-15,0 0 0 0,51 31 0 0,-51-31 0 16,0 0-176-16,54 11 128 15,-36-12-128-15,-1-2 128 0,-1 0-128 0,-4-3 160 0,1 1-160 0,0-5 160 16,-2-3-16-16,0-2 0 0,-2-4 0 16,1-2 0-16,0-2 176 0,-3-3 16 0,-2-4 16 0,-3-5 0 15,-4-4-80-15,-2 0-16 0,-3-2 0 16,-3-1 0-16,-1 1 352 0,-5 4 64 16,-1 3 16-16,-2 6 0 0,-1 6-560 0,-1 4-80 0,-1 5-48 0,1 5 0 0,0 2 0 15,-3 5 0-15,1 5 0 0,1 3 0 0,2 6 0 0,2 4 0 16,2 3 0-16,-1 6 0 15,-3 10-832-15,6-2-144 0,4-13-48 0,3 1 0 16,7-22-432 0,-5 60-80-16,5-60-32 0,5 72-13872 0,-5-72-2784 0</inkml:trace>
  <inkml:trace contextRef="#ctx0" brushRef="#br0" timeOffset="144436.03">25004 12998 43311 0,'-3'-19'1920'0,"3"12"384"0,0 0-1840 0,2 2-464 0,1 0 0 0,-1 3 0 0,1-1 208 0,4-2-48 0,2 0-16 0,2-2 0 0,0 3 544 0,2 2 96 0,-2 5 32 0,-11-3 0 16,0 0-112-16,0 0 0 0,0 0-16 0,44 75 0 15,-44-75-416-15,0 0-80 0,2 86 0 0,-2-86-16 16,-9 69-176-16,9-69 0 0,-13 68 0 0,13-68 128 0,-9 62-128 0,9-62 0 31,-10 51 0-31,10-51 0 0,0 0-192 0,-9 55 192 0,9-55-192 0,0 0 192 0,0 0-416 0,-7 44 32 16,6-38 16-16,1-4 0 0,1 0 48 0,-1-4 16 15,2 0 0-15,-1-5 0 16,0-2 304-16,1-2-160 0,-1-2 160 0,1-2-128 16,0 0 352-16,0-3 80 0,1-3 16 0,1-3 0 0,0-3 416 0,2-1 96 15,2-3 0-15,2 1 16 0,0 3-48 0,1 3-16 16,3 0 0-16,2 1 0 0,4 1-224 0,0 2-48 15,4 3-16-15,0 4 0 0,1 4-144 0,2 1-32 0,0 3 0 0,0 3 0 16,-1 2 240-16,3 3 32 0,-3 0 16 0,3 0 0 16,-29-3-480-1,55 11-96-15,-55-11-32 0,49 10 0 0,-49-10 0 0,43 10 0 0,-25-7 0 16,-2 0 0 0,-2-2-688-16,-14-1-128 0,0 0-16 0,0 0-16 0,0 0-1008 0,0 0-208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3-17T17:56:59.8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4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3-17T17:57:37.817"/>
    </inkml:context>
    <inkml:brush xml:id="br1">
      <inkml:brushProperty name="width" value="0.05292" units="cm"/>
      <inkml:brushProperty name="height" value="0.05292" units="cm"/>
    </inkml:brush>
  </inkml:definitions>
  <inkml:trace contextRef="#ctx0" brushRef="#br0">9597 6784 1839 0,'-6'-2'160'0,"2"0"-160"0,1 2 0 0,1 0 0 0,1 0 960 0,1 0 176 0,-1 0 16 0,-1 0 16 0,1 0 96 0,-1 2 16 15,-1-2 0-15,2 1 0 0,2-1 304 0,-1 0 64 16,3 0 16-16,0 0 0 0,0 0-608 0,0-1-112 16,0 2-32-16,-1-1 0 0,0 0-48 0,-1 0-16 15,2 1 0-15,-3 1 0 0,2-1 48 0,-2 2 0 16,-2 1 0-16,2 2 0 0,-3-2 144 0,2 2 48 0,-2 0 0 0,0-1 0 16,0 4-208-16,1-1-48 0,-1 2 0 0,0 0 0 15,0 1-240-15,0 2-48 0,2 0-16 0,-1-2 0 16,2 2-80-16,-1-1-32 0,1 1 0 0,0 0 0 15,0-13-160-15,1 31-48 0,-1-16 0 0,-1 1 0 16,1 1-32-16,-1 1-16 0,-2 2 0 0,0 1 0 16,-1 2 32-16,-1 1 0 0,1 3 0 0,0-3 0 15,1-7-32-15,0 0 0 0,2 2 0 0,0 1 0 16,-1-1-32-16,1 0 0 0,-1 0 0 0,1-2 0 0,-1 0 48 16,2-2 0-16,-1-1 0 0,1 0 0 0,0-1-48 15,0-2-128-15,0 1 192 0,0-1-64 0,0-1-128 0,0-2 128 16,1 2-128-16,-2-1 128 15,1-1-128-15,0-1 160 0,0 3-160 0,0-1 160 16,-1 1-160-16,1-2 0 0,-2 1 0 0,2-1 128 16,-1 2-128-16,-1-2 0 0,1 1 0 0,0-1 0 0,-1-1 0 0,1 2 128 15,-1-2-128-15,0 0 0 16,0 0 0-16,1 0 0 0,-1 0 0 0,1 2 0 0,1-4 0 0,-2 2 0 16,1 0 0-16,0 2 0 0,1-1 0 0,-2 1 0 0,2 1 0 15,-1 0 0-15,-1 0 0 0,2-2 0 16,0-1 0-16,0 2 0 0,-1-2 0 0,1 1 0 15,0 1 0-15,0-1 0 0,0 1 0 0,0-2 0 0,1 1 0 0,-1-1 0 16,0 2 0-16,0-4 0 0,0 2 0 0,0-1 0 16,0 0 0-16,0-2 0 0,2 0 0 0,-1 0 0 15,2 1 0-15,-2-3 0 0,2 1 0 0,0 0 0 16,1 0 0-16,-1-2 0 16,-3-1 0-16,0 0 0 0,0 0 0 0,0 0 0 0,0 0 0 0,0 0 0 15,0 0 0-15,0 0 0 0,0 0 0 0,0 0 0 16,0 0 0-16,0 0 0 0,52 36 0 0,-47-34 0 0,-5-2 0 0,0 0 0 15,0 0 0-15,0 0 0 0,0 0 0 0,0 0 0 16,56 13 128-16,-56-13-128 0,0 0 0 0,0 0 0 16,51 2 0-16,-51-2 0 15,0 0 0-15,0 0 0 16,62-2 0-16,-62 2 0 0,0 0 0 0,0 0 0 0,58 0 128 0,-58 0-128 16,0 0 0-16,0 0 0 0,58 0 0 0,-58 0 0 15,0 0 0-15,0 0 0 0,52-6 0 0,-52 6 0 16,0 0 0-16,0 0 128 0,54-5-128 0,-54 5 0 15,0 0 0-15,0 0 0 0,55-4 128 0,-55 4-128 16,0 0 0-16,0 0 0 0,0 0 0 0,62 4 0 16,-62-4 0-16,0 0 0 0,0 0 0 0,52-3 0 0,-52 3 0 0,0 0 0 15,0 0 0-15,58 1 0 16,-58-1 0-16,0 0 0 0,0 0 0 0,65-2 0 0,-65 2 0 0,0 0 0 0,51-3 0 0,-51 3 0 31,0 0 0-31,0 0 0 0,65 0 0 0,-65 0 0 0,0 0 0 0,0 0 0 16,64 3 128-16,-64-3-128 0,0 0 0 15,0 0 0-15,0 0 0 0,68 8 0 16,-68-8 0-16,0 0 0 0,0 0 0 0,59 6 128 16,-59-6-128-16,0 0 0 0,0 0 0 0,64 4 128 0,-64-4-128 0,0 0 0 15,55 0 0-15,-55 0 128 0,0 0-128 0,56 0 0 16,-56 0 0-16,0 0 128 0,59 0-128 0,-59 0 0 16,0 0 0-16,60 0 0 0,-60 0 0 0,0 0 0 15,59-1 128-15,-59 1-128 0,0 0 0 0,61-2 0 16,-61 2 0-16,0 0 0 0,61-1 0 0,-61 1 0 15,0 0 128-15,59-2-128 0,-59 2 0 0,0 0 0 0,62 0 0 0,-62 0 0 16,0 0 0-16,58-3 0 16,-58 3 0-16,0 0 0 0,56-2 0 0,-56 2 0 0,0 0 0 0,58-2 0 15,-58 2 0-15,0 0 0 0,60 0 0 0,-60 0 0 16,0 0 0-16,59 3 0 0,-59-3 0 0,0 0 0 16,57 3 0-16,-57-3 0 0,0 0 0 0,56 1 0 15,-56-1 0-15,0 0 0 0,52-1 0 0,-52 1 0 16,0 0 0-16,0 0 0 0,61-2 0 0,-61 2 0 15,0 0 0-15,0 0 0 0,59 2 0 0,-59-2 0 0,0 0 0 0,0 0 0 16,0 0 0-16,68 8 0 16,-68-8 0-16,0 0 0 0,0 0 0 0,0 0 0 0,62 10 0 0,-62-10 0 15,0 0 0-15,0 0 0 0,0 0 0 0,57 12 0 16,-57-12 0-16,0 0 0 16,0 0 0-16,55 7 0 0,-55-7 0 0,0 0 0 0,0 0 0 0,66 2 0 15,-66-2-176-15,0 0 176 16,0 0 0-16,58 2-160 0,-58-2 160 0,0 0 0 0,0 0 0 0,0 0 0 15,58 4 0-15,-58-4 0 0,0 0 0 0,0 0 0 16,0 0 0-16,0 0 0 0,52-4 0 0,-44 4 0 0,-1 0 0 0,-2 0 0 16,1 0 0-16,-2-2 0 15,0 2 0-15,-1-1 0 0,0 1 0 0,-2-1 0 16,2-1 0-16,-1 2 0 0,-1-1 0 0,1 1 0 0,-1-2 0 0,0 2 0 16,1-1 0-16,-1-2 0 0,2 0 0 0,-2 1 0 15,1-1 160-15,-1-2-160 0,2 1 160 16,-2-1-160-16,1-1 176 0,-1 0-176 0,1-1 192 0,-1 0-192 15,1 0 192-15,-1-1-192 16,0-2 192-16,1 0-192 0,-1 0 144 0,1-1-144 16,-1-1 0-16,-1 0 144 0,1-1-16 0,1-1-128 0,1-2 192 0,-2-1-64 0,0-1 48 15,2-2 0 1,-1-2 0-16,1-1 0 0,-2 3 32 0,3-2 16 16,3-2 0-16,2-3 0 0,1 1-32 0,-2 1-16 0,-1 2 0 0,0 1 0 0,-3 0-176 0,-1 4 160 15,0 0-160 1,0 1 160-16,0 0 32 0,-2 0 16 0,2 0 0 0,-2 1 0 15,-1 2-48-15,2-1-16 0,-2-4 0 0,0 0 0 16,0 2 0-16,0-2 0 0,0 1 0 0,-2-2 0 16,1 0 0-16,-2-1 0 0,0 1 0 0,1 2 0 15,-3-2 32-15,2 0 0 0,-1 3 0 0,1-1 0 16,-1 1-48-16,1-1 0 0,1 1 0 0,-1 0 0 16,1 1-128-16,-1 1 0 0,1 1 0 0,-1 0 128 15,0 1-128-15,-1 0 0 0,1 2 0 0,0-1 128 0,0 1-128 16,2 1 128-16,-1 0-128 0,1 0 128 0,0 1-128 0,-1 0 0 0,2-1 0 0,0-1 0 31,0 2 0-31,0 0 0 0,0 0 0 0,2 2 0 0,-2-1 0 0,0-1 0 0,1 2 0 0,-2-1 0 16,3-2 0-16,0 0 0 0,-1 3 0 15,1-2 0-15,-2 2 0 16,1-1 0-16,0-1 0 0,-1 1 0 0,2-1 0 0,-2 1 0 16,1 1 0-16,-1-2 0 0,0 2 0 0,-1 2 0 15,1-3 128-15,-2 0-128 0,1 2 0 0,0-1 0 16,-1 2 144-16,-1-1-144 0,2 0 0 0,-3 2 144 15,1 0-144-15,0 0 0 0,-1 1 160 0,-2 0-160 16,2 0 128-16,0 0-128 0,0 2 128 0,-2-1-128 16,2 2 0-16,-2-1 128 0,0 1-128 0,1 0 0 15,-1 0 0-15,-1 0 0 0,1 0 0 0,-1 0 0 0,2 0 128 0,-1 0-128 16,-1 0 0-16,-2 0 0 0,2 0 0 16,-1 0 0-16,-1 0 0 0,0 0 0 15,-1 0 0-15,0 0 0 0,-3 0 0 0,0 0 128 0,1 0-128 0,-3 1 0 16,0-1 0-16,-1 0 128 0,2 2-128 0,-1-1 0 15,-1 2 0-15,-1-1 128 0,3 0-128 0,-1 1 0 16,-1 0 0-16,0 0 0 0,1 0 128 0,-1-1-128 16,-1 1 0-16,1 0 0 0,0 0 0 0,-1 1 0 15,0-1 0-15,0 3 0 0,-1-2 0 0,-1 0 0 16,5-1 0-16,-1 0 0 0,-4 1 0 0,1-1 0 16,0 1 0-16,-1 0 0 0,1-2 128 0,0 1-128 15,2-1 0-15,-1 0 0 0,0 1 0 0,0-2 0 16,-1 2 0-16,-1-2 0 0,-2 2 128 0,0 0-128 0,0 0 0 0,1 1 0 15,-1 0 0-15,0-1 128 0,1 1-128 0,-1 1 0 16,-2-3 0-16,2 3 128 0,0-1-128 0,0-1 0 16,-1 0 0-16,1-1 128 15,0 1-128-15,0 0 0 0,-2-2 0 0,2-1 128 0,-2 2-128 0,1-4 0 0,-1 1 144 16,2 0-144-16,0-2 160 0,-2-1-32 16,-1-2-128-16,-3 0 192 0,2 2-16 0,-3-2-16 0,-3 1 0 0,-3-1 0 15,4 0-32-15,-1 2-128 0,0-2 192 0,-4 2-64 16,-5 1-128-16,-2 1 128 0,-2 0-128 15,0 1 128-15,4 1-128 0,2 0 0 0,3 1 144 16,3-1-144-16,0 2 0 0,4-2 144 16,1 1-144-16,3-1 0 0,3 1 0 0,6-1 0 0,1-1 0 15,6 0 0-15,1-1-704 0,5 1-128 0,2-2-48 0,4-1-22384 16</inkml:trace>
  <inkml:trace contextRef="#ctx0" brushRef="#br0" timeOffset="2080.55">14080 7164 4607 0,'3'-2'400'0,"-2"-3"-400"0,2 3 0 0,-1-1 0 0,-1 0 640 0,2-1 32 0,1-5 16 0,3-5 0 16,2-4 1088-16,1-3 208 0,-2 2 64 0,-1 1 0 16,-1 1 0-16,-3 3 16 0,-2 0 0 0,-2 2 0 15,-4 1-160-15,0 1-48 0,-4-1 0 0,-2 2 0 0,-2 1-336 0,-1 1-80 16,-1 1-16-16,-1 1 0 16,-1 0-272-16,0 2-48 15,0 3-16-15,-1 3 0 0,-1 2-496 0,-2 3-96 16,1 3-32-16,-2 5 0 0,-1 1-272 0,-1 4-48 15,2 2-16-15,-1 1 0 0,5 1-128 0,1 0 160 0,3 2-160 16,2 2 160-16,1 0-160 0,3 5 0 0,2 3 144 16,3 0-144-16,3-37 0 0,4 67 0 0,-4-67 0 0,16 61 0 15,-16-61 0-15,0 0 0 0,32 78 0 0,-32-78 0 16,0 0 0-16,36 61 0 0,-36-61 0 0,0 0 0 16,0 0 0-16,46 60 0 0,-46-60 0 0,0 0 0 15,0 0 0-15,0 0 128 0,57 51-128 0,-46-45 176 16,2-1-176-16,1-2 0 0,-1-1 144 0,1-1-144 15,1-1 0-15,1-3 0 0,1 0 0 0,-3-1 0 16,0 0 0-16,-1 0 0 0,-3-2-160 0,-2 2-11824 16,-2 0-2368-16</inkml:trace>
  <inkml:trace contextRef="#ctx0" brushRef="#br0" timeOffset="2392.37">13738 7443 6447 0,'17'-16'272'0,"-7"8"80"0,2-1-352 0,-3 4 0 0,-3 2 0 0,0 0 0 15,4 0 1408-15,7-2 224 0,9-4 32 0,7 1 16 16,4 2 272-16,-3 5 48 0,-3 2 16 0,-31-1 0 16,0 0-672-16,67 25-128 0,-67-25-16 0,0 0-16 15,0 0-336-15,47 65-64 16,-47-65-16-16,0 0 0 0,0 0 32 0,20 68 0 0,-20-68 0 0,0 0 0 15,0 0 0-15,14 61 0 0,-13-46 0 0,1-2 0 16,1 1 16-16,-1-2 0 0,0 0 0 0,1 0 0 16,-2-1-192-16,-1-1-48 0,1 0 0 0,1 0 0 15,-1-2-208-15,1 1-48 0,-1-1-16 0,-1-1 0 16,2-1-304-16,-1-1 0 0,0 1 0 0,1-3 0 0,-1 0 0 0,1-2-192 16,-1-1 0-16,0-1-16832 15</inkml:trace>
  <inkml:trace contextRef="#ctx0" brushRef="#br0" timeOffset="2826.83">14270 7454 7359 0,'-2'-3'656'0,"1"2"-528"0,1-1-128 0,0 2 0 0,0 0 1584 0,0 0 272 15,0 2 64-15,0-1 16 0,1 2 800 0,1 3 144 0,-1 1 48 0,0 3 0 16,2 1-736-16,0 0-144 0,1 3-16 0,0 1-16 15,1-1-912-15,-1-2-176 0,0 4-32 0,0-2-16 16,2 0-336-16,-3-1-64 16,1-2-16-16,-2 1 0 0,0-4-48 0,1 0-16 0,-1 1 0 0,-1-2 0 15,-1-1-48-15,0-2-16 0,1 0 0 0,-2-2 0 16,1-1-48-16,-1 0-16 0,1-2 0 0,-2 0 0 16,1-2-48-16,-1-3-16 0,1 2 0 0,0-2 0 15,-1-2-16-15,2-1 0 0,0-2 0 0,2 0 0 16,-1-2 16-16,0 2 0 15,4-2 0-15,-3-1 0 0,3 1-64 0,0 0-16 0,1 1 0 0,0 2 0 16,-1 1-128-16,1 2 160 0,0 3-160 0,-1 0 160 16,1 1-160-16,0 3 0 0,-1-2 0 0,2 4 128 0,2-2-128 0,-1 3 0 15,1-2 0-15,1 1 128 16,-2-1-128-16,1-1 0 0,0 1 0 0,1-1 0 0,0 0 0 0,0-1 0 16,1-2 0-16,-1 0 0 15,2 0 0-15,-1 1 0 0,2-3 0 0,-2 1 0 16,0 1 0-16,-1 1 0 0,1-1 0 0,-2 1 0 0,-1 1-208 0,-1 1-80 15,-1 1-16-15,-3 1-12480 16,0 2-2496-16</inkml:trace>
  <inkml:trace contextRef="#ctx0" brushRef="#br0" timeOffset="3331.44">14833 7631 3679 0,'10'-5'320'0,"-4"3"-320"0,-1-1 0 0,1 0 0 0,-2 0 1408 0,-2 2 192 0,0-2 64 0,4-1 0 0,4-3 1792 0,1-3 384 15,2-3 64-15,-2 0 0 0,-1-1-656 0,-3 1-144 16,-4 2-32-16,-1-2 0 0,-4 2-1152 0,-2-2-224 16,-3 1-48-16,-4 0-16 0,-2 3-992 0,-3-1-192 15,-2 1-32-15,-3 2-16 0,1 1-176 0,-1 2-32 16,-3 1-16-16,1 2 0 0,3 2-176 0,-1 2 192 15,1 1-192-15,2 2 192 0,2 1-192 0,4 0 0 0,2 2 0 0,3 1 0 16,3 2 0-16,-1 2 0 0,4 1 0 16,1 0 0-16,1 2 0 0,4 1 0 0,-5-18 0 0,0 0 0 15,0 0 0-15,35 64 0 0,-35-64-144 0,0 0 144 16,0 0 0-16,0 0 0 0,66 45 0 0,-53-41 0 16,0-1 0-16,-2-1-128 0,0-2 128 0,-1-2 0 15,2-1 0-15,-3 1 0 0,1-3 0 0,0 0 0 16,0-2 0-16,0-2 0 0,0 1 0 0,-2-2 0 15,1 1 128-15,-2-2-128 0,1 1 176 0,1-1-176 16,-2 0 288-16,-1-1-48 0,-2 2-16 0,0 2 0 16,-1 2-16-16,1 1 0 0,0-1 0 0,-1 3 0 0,-1 2-64 0,0 1-16 15,1 3 0-15,-1-1 0 0,0 3-128 0,0 0 0 16,1 2 144-16,-2 0-144 0,2 3 0 0,0 0 0 16,0 1 0-16,1-1 0 0,0 0 0 0,2 0 0 15,-2 0 0-15,2-3 0 16,-2 0 0-16,0-1 0 0,2-1 0 0,1 1 0 0,0-2 0 0,-2 1 0 15,1-4 0-15,0 0-128 16,-1 1-320-16,0-1-48 0,0-1-16 0,0 2 0 16,-1-2-880-16,0 1-176 0</inkml:trace>
  <inkml:trace contextRef="#ctx0" brushRef="#br0" timeOffset="3810.28">15323 7059 14735 0,'0'-8'1312'0,"0"3"-1056"0,2 2-256 0,-2 2 0 0,0-1 2496 0,0-1 448 0,1-2 96 0,-1-4 16 15,2-1 144-15,-1 3 16 0,2 4 16 0,0 5 0 16,-1 2-1792-16,1 6-352 0,0 3-80 0,-3-13-16 16,0 0-656-16,9 65-128 0,-9-65-16 0,5 52-16 0,-5-52-176 0,10 83 0 15,-10-83 0-15,7 94 128 0,-7-94-128 0,7 80 0 16,-7-80 0-16,7 64 0 15,-7-64 0-15,0 0 0 0,10 67 0 0,-10-67 0 16,0 0 0-16,0 0 0 0,0 0 0 0,26 67 0 16,-22-59 0-16,2-1 0 0,-2-1 0 0,1-2 0 0,-2-1 0 0,1 0 0 15,-1-3 0-15,2 0 0 0,-3-1 0 0,0-4 0 16,-1 1 0-16,1-2 0 16,-2 1 0-16,-3-4 0 0,1-1 0 0,-3-2 128 0,-2-1-128 0,-5-1 192 0,0-2-192 0,-4 1 192 15,-2 1-192-15,-2 1 192 16,-3 0-192-16,1 3 192 0,-4 2-192 15,2 4 0-15,-1-1 0 0,4 5 128 0,4 2-128 0,0 1 0 0,4 2 0 0,0 2 0 16,2 2 0-16,3 1 0 0,-1 0 0 0,2 1 0 16,3 2 0-16,1-1 0 0,2 2 0 0,2-1 0 0,2-2 0 0,1 2 0 31,3-2 0-31,2-1 0 0,-9-10 0 0,0 0 0 0,0 0 0 16,0 0 0-16,66 38 0 0,-49-35 0 0,0 2 0 0,3-3 0 15,-1 0 0-15,0-1 0 0,1 1 0 16,-2-1 0-1,-1 0-416-15,0-1-16 0,0 0 0 0,0 0-18032 0</inkml:trace>
  <inkml:trace contextRef="#ctx0" brushRef="#br0" timeOffset="4041.12">15602 7400 14735 0,'0'-2'1312'0,"0"-1"-1056"0,1 0-256 0,-1 2 0 0,0 1 2032 0,0-2 336 0,0-1 80 0,1-1 16 0,-1 0 800 0,0 2 144 0,0 4 48 0,0 2 0 16,0 5-1728-16,-1 0-352 0,2 6-64 0,-2 2-16 16,1-1-864-16,0 1-176 0,0-17-48 0,0 0 0 15,6 53-208-15,-5-36 176 0,2 0-176 0,0-2 160 16,1-1-160-16,-1 0 0 0,1-2 0 0,-1-2 0 0,0-1 0 0,0 0 0 16,-1-1 0-16,1-2 0 0,1 0 0 0,-1-2 0 15,2 0 0-15,-1-2-12416 16,1 0-2416-16</inkml:trace>
  <inkml:trace contextRef="#ctx0" brushRef="#br0" timeOffset="4421.18">15806 7549 5519 0,'8'-2'240'0,"-4"2"64"0,0 0-304 0,0 0 0 0,-1 0 0 0,-2 0 0 15,2 2 1408-15,3-1 208 0,2 2 48 0,5 0 16 16,1 0-80-16,2-1 0 16,-1 1-16-16,2-1 0 0,-1-1-192 0,-2-1-48 0,2 2 0 0,-2-4 0 15,0-1-48-15,0 0-16 0,0-1 0 0,-1-1 0 16,-1-1-144-16,1 0-48 0,-2-1 0 0,-2-1 0 16,1 1-48-16,-3-3-16 0,-1 1 0 0,-2-2 0 15,-3 1 0-15,-1-1 0 0,-3 0 0 0,-1 1 0 16,-2-2-304-16,-2 1-64 0,-3 0-16 0,-2 1 0 0,0 3-304 0,-1 0-64 15,-1 2-16-15,-1 3 0 0,-1 2-112 0,2 2-16 16,-1 3-128-16,3 2 192 0,1 3-192 0,-1 2 0 16,2 1 0-16,-1 3 0 15,4 1 0-15,1 0 0 0,3 1 0 0,1-1 0 0,1 1 0 0,4 1 0 16,-2-19 0-16,0 0 0 0,0 0 0 0,25 74 0 16,-25-74-128-16,0 0 128 0,0 0 0 0,59 53-128 15,-59-53 128-15,0 0 0 0,58 22-320 0,-58-22 32 0,0 0 16 0,63 12 0 31,-42-10-912-31,0 1-176 0,0-1-48 0,0-2-15072 0</inkml:trace>
  <inkml:trace contextRef="#ctx0" brushRef="#br0" timeOffset="4883.6">16413 7437 14735 0,'-3'-3'1312'0,"1"2"-1056"16,2 1-256-16,0 0 0 0,0 1 1424 0,-1 1 240 15,-1-1 32-15,1 1 16 0,1 3 784 0,1 4 176 16,2 1 16-16,0 2 16 16,-3-12-1424-16,0 0-304 15,0 0-48-15,26 62-16 0,-26-62-528 0,0 0-96 0,0 0-32 0,29 67 0 0,-29-67-256 0,0 0 0 16,0 0 0-16,0 0 0 16,0 0 0-16,31 69 128 0,-26-60-128 0,-1-2 0 15,-1-3 416-15,1 0-32 0,-1-1 0 0,-2-3 0 16,0 1 144-16,-1-2 32 0,-1 0 0 0,0-4 0 0,-1 1 48 0,1-2 16 15,-2-1 0-15,2 0 0 16,-1-1-176-16,2-1-48 0,0-2 0 0,2-3 0 16,-1-2-80-16,3-2-32 0,2-3 0 0,1-2 0 15,1-2-112-15,2-2-32 0,6 0 0 0,-2 2 0 16,0 2-144-16,-1 5 0 0,1 1 0 0,-3 4 0 0,2 6 0 0,-3 0 0 0,1 3 0 0,-1 2 0 16,0 4 0-1,0 2 0-15,0 3 0 0,-2 1 0 0,-8-8 0 0,0 0 0 16,0 0 0-16,34 70 0 0,-34-70-144 15,0 0 144-15,23 73 0 0,-23-73 0 16,0 0 0-16,18 81-128 0,-18-81 128 0,0 0 0 16,0 0 768-16,18 67 192 0,-18-67 64 0,0 0 0 0,0 0 0 0,0 0 0 15,0 0 0-15,0 0 0 0,41 60-832 0,-35-57-192 16,0-2 0-16,-1-1 0 16,2 0-1856-16,-1 0-432 0,0-1-80 0,-1-2-17776 15</inkml:trace>
  <inkml:trace contextRef="#ctx0" brushRef="#br0" timeOffset="5151.97">17170 6996 28559 0,'-3'-4'2544'0,"1"3"-2032"0,2 2-512 0,2 2 0 0,-1 0 1408 0,-1 1 176 0,0 3 32 0,2 4 16 16,-1 5-480-16,-1-16-112 0,0 0-16 0,13 86 0 15,-13-86-128-15,10 79-16 0,-10-79-16 0,8 93 0 16,-8-93-624-16,9 98-240 0,-9-98 176 0,7 86-176 16,-7-86 0-16,7 68 0 0,-7-68 0 0,5 58 0 15,-5-58 128-15,0 0-128 0,7 66 0 0,-7-66 0 0,0 0 0 0,0 0 0 16,12 61 0-16,-12-61 0 16,0 0 0-16,0 0 0 0,0 0 0 0,0 0 0 0,0 0 0 0,0 0-256 15,0 0 48-15,0 0 16 16,0 0-1344-16,41 8-272 0</inkml:trace>
  <inkml:trace contextRef="#ctx0" brushRef="#br0" timeOffset="5326.19">17078 7331 21183 0,'0'-1'1888'0,"1"1"-1504"0,2 0-384 0,1 0 0 16,-1 0 2176-16,3 0 384 0,1 0 64 0,6-2 0 15,6 2 16-15,5-1 0 0,2 0 0 0,-1-1 0 16,2 1-1632-16,-3-1-336 0,-1 2-64 0,-2-1-16 15,-1 2-464-15,-2-1-128 0,-1 2 0 0,0-1-12496 16,-17-1-2560-16</inkml:trace>
  <inkml:trace contextRef="#ctx0" brushRef="#br0" timeOffset="5914.25">18757 7416 12895 0,'0'1'1152'0,"-1"-1"-928"0,1 2-224 0,0-2 0 0,1 1 1024 0,-1 2 144 0,0 1 48 0,2 2 0 15,1 4-160-15,1 1-32 0,-4-11 0 0,0 0 0 0,0 0-624 0,0 0-128 16,58 64-16-16,-58-64-16 16,0 0 96-16,63 29 32 0,-63-29 0 0,47 13 0 0,-24-9 384 0,-4-4 80 15,-2 0 0-15,-2-3 16 16,-3-1 448-16,-2 0 96 0,-1-3 16 15,-2 0 0-15,-2-2-112 0,0-2-16 0,-1 0 0 0,-3-3 0 16,1-2-448-16,-2-1-112 0,-2-1-16 0,1-1 0 16,-3 1-192-16,-1-2-64 0,1-1 0 0,-3 0 0 15,-1-2-144-15,-4 2-48 0,1 3 0 0,-2-2 0 16,-2 3-128-16,1 1-128 0,-2 4 144 0,0 0-144 16,-2 5 0-16,0 3 0 0,-5 6 0 0,-1 2 0 15,0 6-336-15,0 2-112 16,-1 7-32-16,1 1 0 0,2 1-2144 0,4 1-448 0</inkml:trace>
  <inkml:trace contextRef="#ctx0" brushRef="#br0" timeOffset="6390.15">19126 7213 7359 0,'3'-12'656'0,"0"1"-528"16,-2 1-128-16,1 3 0 0,-1 0 1728 0,0-4 320 15,4-11 64-15,0-10 16 0,2-9 624 0,1-1 128 16,-3 5 32-16,-2 9 0 0,-2 8-304 0,-2 10-64 15,-2 7-16-15,-2 9 0 0,-3 8-976 0,1 6-192 16,-3 8-32-16,2 7-16 0,1 3-832 0,1 6-160 16,1 7-48-16,-1 10 0 0,2 7-128 0,0 4-16 0,2 5-128 0,2-2 192 15,2-6-192-15,0-8 0 16,-2-61 0-16,7 92 0 0,-7-92 0 0,9 82 0 0,-9-82 0 0,10 73 0 16,-10-73 0-16,8 60 0 15,-8-60 0-15,0 0 0 0,10 69 0 0,-10-69 0 16,0 0 0-16,0 0 0 0,9 58 0 0,-8-50 0 0,0-2 0 0,1-3 0 15,-1-2 0-15,1-2 224 0,-2-3-64 0,0-3-16 16,-3-3 80-16,1-4 16 0,-2-3 0 0,-1-5 0 16,-1-2 64-16,-1-1 16 0,1-2 0 0,1-3 0 0,0 2 0 0,2 0 16 15,1 0 0-15,-1-3 0 16,3-5-64-16,0 1-16 0,0 2 0 0,3 5 0 0,2 3-96 0,0 4-32 16,0 4 0-16,1 2 0 0,1 3-128 0,-1 3 192 15,1-1-192-15,0 5 192 0,1 1-64 0,3 1 0 16,1 1 0-16,2 1 0 15,0 1-128-15,2 0 0 0,2 1 144 0,0 1-144 16,2-2 144-16,0 1-144 0,1-1 192 0,0 0-192 0,-1 0 192 0,0 0-64 16,0 0 0-16,-2 0-128 0,0 0 128 0,-2-1-128 15,-1 1 0-15,-3-2 0 16,-2 2 0-16,-3 0 0 0,-3 0 0 0,-1 0 0 0,-1 2 0 0,-2-2-272 16,-1 1 16-16,0 1 16 15,-1 0-848-15,-2 1-192 0</inkml:trace>
  <inkml:trace contextRef="#ctx0" brushRef="#br0" timeOffset="6791.02">20714 7292 4607 0,'0'-6'400'0,"0"0"-400"0,1 4 0 0,1-1 0 0,-1 0 1584 0,1-3 224 0,0-2 48 0,0-6 16 15,1-6 1792-15,0-3 368 0,-3 5 64 0,-2 1 0 16,-1 3-1008-16,-4 4-208 0,-1 4-32 0,-4 2-16 15,-3 4-1536-15,-2 3-304 0,-4 2-64 0,1 1-16 16,4 1-464-16,-3 3-80 0,-3 6-32 0,-2 1 0 16,2 4-336-16,2 1 144 0,2 4-144 0,4 1 0 15,4-2 0-15,3 1 0 0,7-26 0 0,0 0 0 0,4 70 0 16,-4-70 0-16,0 0 0 0,0 0 0 0,54 65 0 16,-54-65 0-16,0 0-160 0,55 28 160 0,-55-28-176 0,46 15 48 15,-22-8 0-15,0-3 0 16,-1 1-704-16,-2-2-144 0,-1 0-32 0,-2 0-15856 15</inkml:trace>
  <inkml:trace contextRef="#ctx0" brushRef="#br0" timeOffset="7156.88">20941 7302 26719 0,'0'-9'1184'0,"0"5"240"0,0 1-1136 0,0 0-288 0,0 2 0 0,0 1 0 16,-1 0 1888-16,1 0 320 0,0 0 64 0,0 3 16 15,0 2-560-15,0 4-96 0,1 3-32 0,1 1 0 16,-2-13-1152-16,0 0-224 0,0 0-48 0,13 75-16 16,-13-75-160-16,0 0 0 0,0 0 0 0,33 78 0 15,-33-78 0-15,0 0 0 0,0 0 0 0,53 45 0 16,-39-39 0-16,1-4 0 0,1 0 0 0,1-4 0 16,1 0 0-16,-1-3 0 0,2-2 0 0,-4 0 0 15,1-1 0-15,-2-4 0 0,-2 1 0 0,0-2 0 0,-1 1 0 0,-1-4 0 16,-2-1 0-16,0 0 0 0,-3 2 0 0,-1-4 0 15,-1 0 176-15,-1-4-176 0,-2 3 288 0,-3 0-32 16,-1 2-16-16,-2-2 0 0,-4-1 32 0,-3 1 16 16,-2 2 0-16,-5 2 0 0,-1 4-80 0,-5 2-16 15,0 3 0-15,-1 5 0 0,0 4-64 0,3 1-128 0,3 1 176 0,-1 4-176 32,1 2 896-32,0 4 80 0,3 3 16 0,2 2 0 15,3 0-1856-15,5 3-368 0,8-22-80 0,-4 50-16 16,4-50-80-16,0 0-32 0</inkml:trace>
  <inkml:trace contextRef="#ctx0" brushRef="#br0" timeOffset="7537.43">21604 7213 10127 0,'1'-6'896'0,"1"2"-704"0,-1 1-192 0,-2 3 0 0,-1 0 1120 0,1-2 192 15,-2 1 32-15,-1-2 16 16,0-1 1200-16,-3 1 256 0,-3 2 32 0,-3 1 16 0,0 3-752 0,-2 2-160 16,-2 2-32-16,0 3 0 0,1 0-992 0,4 1-208 15,0 3-32-15,2 1-16 16,3 0-464-16,5-1-80 0,2-14-128 0,0 0 176 0,0 0-176 0,0 0 0 16,33 68-192-16,-33-68 192 15,0 0-272-15,50 25 64 0,-30-17 16 0,-2-1 0 0,3-2-96 0,-2 2-16 0,-3-1 0 0,0 0 0 16,-3 1 144-16,-2-2 32 0,-1 1 0 0,-3 0 0 31,-3-1 128-31,-1 0 0 0,-4 0 0 0,-4-1 0 0,-2 1 0 0,-4-1 128 0,-3 0-128 0,-3-1 128 31,-3 1 64-31,-1-1 0 0,-2 1 16 0,1-2 0 16,-4 0 576-16,2 1 112 0,2-1 32 0,1-1 0 16,4-1 144-16,4-1 16 0,3-1 16 0,2-1 0 0,2 1-848 15,3-1-256-15,2 1 128 0,2 0-128 0,2 0-256 0,1 1-112 16,3-1-16-16,2 1-17424 15</inkml:trace>
  <inkml:trace contextRef="#ctx0" brushRef="#br0" timeOffset="7810.07">21971 7033 16575 0,'0'-21'736'0,"0"11"160"0,0 0-720 0,0 2-176 0,0 2 0 0,-1 3 0 15,1-1 2736-15,-2-2 512 0,0-4 96 0,-1 2 32 16,1 2-608-16,0 3-112 0,0 8-32 0,-1 2 0 16,2 4-1712-16,-1 3-336 0,2-14-80 0,0 0-16 15,-1 69-224-15,1-69-64 0,0 0 0 0,-1 77 0 16,1-77-192-16,-5 77 176 0,5-77-176 0,-4 85 160 16,4-85-160-16,-1 74 0 0,1-74 0 0,4 60 0 15,-4-60 0-15,0 0 0 0,11 68 0 0,-11-68 0 16,0 0 0-16,0 0 0 0,0 0 0 0,0 0 0 0,21 69 0 15,-19-64 0-15,-2-1-192 0,1-3 192 16,-1-1-1888-16,-1 0-256 0</inkml:trace>
  <inkml:trace contextRef="#ctx0" brushRef="#br0" timeOffset="7982.02">21793 7129 32255 0,'3'-8'1424'0,"0"3"304"0,3 3-1392 0,-2 0-336 0,-1 1 0 0,-1 1 0 15,4 0 1280-15,4 0 176 0,7 1 32 0,7 1 16 16,4 0-256-16,0 3-48 0,1-1-16 0,-2 2 0 16,-27-6-784-16,45 15-144 15,-45-15-48-15,0 0-12752 16,51 38-2560-16</inkml:trace>
  <inkml:trace contextRef="#ctx0" brushRef="#br0" timeOffset="10912.77">14401 8125 11903 0,'1'2'0'0,"2"-4"0"0,-1 1-160 0,-2 1 160 0,1 0 368 0,2-2 112 0,1 2 32 0,5-2 32 0,3-1 352 0,5-2 64 16,0 3 0-16,1-1 64 0,2-1 80 0,0 1 32 15,3 0 0-15,-1 0 16 16,2 0-160-16,2 2-32 0,2-2-16 0,-3 2 32 15,-3 2-432-15,0 0-96 0,1 2 0 0,-1 0 16 0,0 0-128 0,0 1-16 16,5 2-16-16,5-1 32 0,8 1-64 0,4 0-16 31,2-1 0-31,5-2 32 0,3 0 80 0,2-3 16 0,2 0 0 0,-1 0 32 0,-2 0-160 0,4 1-48 16,8 5 0-16,2 0 48 0,4 1-256 0,-1-3 0 0,-4-1 0 0,1 0 128 16,2 1-128-16,0-1 0 15,4 4-176-15,-2-1 176 0,1-2-160 0,0-3 32 0,7-1 0 0,-6-3 128 31,-6 2 0-31,4 0 0 0,0-2 176 0,8-2-48 16,11 0 224-16,0-2 48 0,1-2 16 0,2-2 0 0,-2 2 336 16,2 0 64-16,1 0 16 0,-1 1 0 15,1-2 80-15,0 1 32 0,-3 2 0 0,-8 0 0 0,-10 3-320 0,4-3-64 16,5 0-16-16,7 0 0 0,3 1-160 0,-9 2-16 16,-13 1-16-16,-10-1 0 0,-5 2-192 0,-2 1-32 0,0 0-128 0,-3-1 192 15,-1 1-16-15,0 1-16 16,-1-2 0-16,-7 1 0 0,-2-1-16 0,-3 1 0 0,1 1 0 0,-1 0 0 15,-3 0-144-15,-1-1 128 16,0 1-128-16,-2 0 128 0,1-2-128 0,-1 1 0 16,1-2 0-16,-4 0 0 0,-2 0 0 0,3-1 0 0,1-2 0 0,0-1 0 15,0-1 0-15,0-2 0 16,2 2 0-16,1-4 0 0,4 2 0 0,0 0 0 16,-4 2 128-16,1-2-128 0,3 3 0 0,-7 1 0 0,-5 1 0 15,1-1 128-15,5 0-128 0,5-1 0 0,7-1 0 0,2-1 128 16,2 2-128-16,0 0 0 0,0 2 0 0,-4 2 0 15,-4 0 0-15,-2 2 0 0,0-1 0 0,-3 1 0 16,1 1 0-16,-5 0 0 0,1 1 0 0,-2 1 0 16,-5-1 0-16,-1 0 0 0,-1 1 0 0,-2 1 0 15,-3-1 0-15,1 1 0 0,-2 0 0 0,4 1 0 16,-3-1 0-16,1 0-176 0,-1 0 176 0,0 1-128 16,-1-1-64-16,0 1 0 0,-1-1 0 0,-2-2 0 15,-3 2-512-15,-2-1-128 0,1-1 0 0,-3 0-16 16,-3 2-864-16,-4-1-160 0</inkml:trace>
  <inkml:trace contextRef="#ctx0" brushRef="#br0" timeOffset="13331.15">6494 10179 1839 0,'0'-3'160'0,"0"2"-160"0,0 1 0 0,0-1 0 0,-1 1 480 0,1 0 64 0,-1-2 16 0,-1-1 0 16,1 1 464-16,-2-1 112 0,0-1 16 0,0 1 0 16,0 1 48-16,1 1 16 0,0-1 0 0,1 1 0 15,-1 1 96-15,1 1 32 0,1 1 0 0,0-1 0 16,0 2 112-16,1 1 16 0,2 1 16 0,0 2 0 0,1 1-464 0,0 2-80 31,2 1-32-31,0 2 0 0,-1 1-144 0,2 2-48 16,1 2 0-16,-1 0 0 0,1 1-272 0,1 1-48 0,-2-1-16 0,0 1 0 15,0 1-96-15,0 1-32 0,-2 2 0 16,1 0 0-16,0 1-128 0,-2 2-128 0,0 1 192 0,2 0-192 0,-2 3 0 0,0 2 0 31,2-2 0-31,0 1 0 0,-2 1 0 0,0-1-304 16,2 1 64-16,-2-5 16 15,-1-5-192-15,1-1-32 0,0 2-16 0,2 0 0 0,0-1 192 0,-2-3 32 16,3 0 16-16,-1-3 0 0,-1-2-48 0,1-1-16 0,0 0 0 16,-1-2 0-16,-1-2 160 0,1-1 128 0,-1 1-192 0,0 0 192 15,-1-3 0-15,1 2 0 0,0-2 160 0,1 0-32 16,-2-1 128-16,-1-1 16 0,1-1 16 0,0 1 0 16,0-1 32-16,0-1 0 0,-1 0 0 0,1-1 0 15,-1 0 32-15,-1-2 16 0,1 0 0 0,-1 1 0 16,-1-1-48-16,1-1 0 0,-1 1 0 0,-1-2 0 15,1 1 32-15,-1 0 0 0,1-1 0 0,-2-1 0 16,1 2-32-16,-2-2 0 0,1 0 0 0,0 2 0 16,-1-1-80-16,0 1-32 0,0 0 0 0,0-1 0 15,1 2-32-15,-1 0-16 0,1 0 0 0,-1 0 0 0,2 0-160 0,-2 0 160 16,3 2-160-16,-1-2 160 16,1 0-160-16,-2 1 0 0,1-1 0 0,1 0 0 0,0 1 0 0,-1-1 0 15,1 2-128-15,-2-2 128 0,2 1-160 0,-1 1 160 16,1-1-208-16,0 1 80 0,-2-1 128 0,2 0-192 15,0 2 192-15,0-1-192 0,0-1 192 0,0-1 0 16,0 1-144-16,0 1 144 0,-1-1 0 0,1-1 0 16,0 2 0-16,0-2 0 0,0 0 0 0,0 2 0 0,1-2 144 0,-1 0-144 15,2 0 0-15,-2 2 0 16,0-2 0-16,1 0 128 0,1 0-128 0,-1 1 128 0,0 1-128 16,2-2 128-16,1 1-128 0,-1-1 128 0,3 2-128 0,-2-2 128 15,2-2-128-15,1 2 0 0,3-1 0 0,2-4 0 16,-12 5 160-16,0 0-32 0,0 0-128 0,64-19 192 15,-64 19-192-15,41-16 128 0,-41 16-128 0,52-18 0 16,-52 18 0-16,57-21 128 0,-57 21-128 0,59-22 0 16,-59 22 0-16,58-19 0 0,-58 19 0 0,61-19 0 15,-61 19 0-15,62-15 0 0,-62 15 0 0,63-13 0 16,-63 13 0-16,61-11 0 0,-61 11 0 0,62-12 0 16,-62 12 0-16,67-11 0 0,-67 11 0 0,66-10 0 15,-66 10 0-15,64-13 0 0,-64 13 0 0,58-14 0 16,-58 14 0-16,53-11 0 0,-53 11 0 0,0 0 144 0,75-13-144 0,-75 13 0 15,0 0 0-15,71-11 128 0,-71 11-128 0,0 0 192 16,0 0-192-16,69-8 192 16,-69 8 32-16,0 0 16 0,0 0 0 0,0 0 0 0,0 0 160 0,0 0 48 15,62-8 0-15,-58 7 0 0,1 0-192 0,-4-1-48 0,1 1 0 0,-1-1 0 16,0 2-64-16,1-1-16 0,-1 1 0 0,-1-1 0 16,-1-2-128-16,-1 1 0 0,1 2 0 0,-2-2 128 15,0 0-128-15,-1 1-272 0,-2-1 64 0,1 1 16 31,-2-1-704-31,0 1-144 0,-2-2-32 0,1 0-15424 16</inkml:trace>
  <inkml:trace contextRef="#ctx0" brushRef="#br0" timeOffset="13915.6">6664 10106 8287 0,'4'-3'736'0,"0"0"-592"0,1 2-144 0,-3-1 0 0,3 1 832 0,0 0 128 0,5-2 16 0,4-2 16 16,-14 5 1072-16,51-9 224 0,-51 9 32 0,72-6 16 16,-72 6-320-16,82-3-64 0,-82 3-16 0,89-6 0 15,-89 6-704-15,96-14-144 16,-44 6-16-16,4-5-16 0,-1 0-416 0,-2-2-96 16,-2-1-16-16,-4 1 0 0,-3-1-128 0,-5-1-16 0,-5 0-16 0,-4 2 0 15,-5-1 224-15,-2 4 48 0,-5-1 16 0,-2 3 0 16,-5 3 96-16,-1 1 16 0,-3 1 0 0,-4 2 0 0,-2 3-272 0,-2 3-48 15,-4 1-16-15,1 4 0 0,-1 1-96 0,-1 5-16 32,-3 3 0-32,1 4 0 0,0 3-128 15,0-4-48-15,4-3 0 0,1 3 0 0,2 2-144 0,0 4 0 16,1 0 0-16,2 3 0 0,0-1 0 0,3 0 0 16,1 0 0-16,3 1 0 0,-1-2 0 0,1 1 0 15,-9-28 0-15,21 58 0 0,-21-58 0 0,22 55 128 16,-22-55-128-16,23 49 0 0,-23-49 0 0,21 46 128 15,-21-46-128-15,17 42 0 0,-17-42 128 0,20 49-128 16,-20-49 0-16,21 50 128 0,-21-50 0 0,23 46-128 0,-23-46 192 0,0 0-64 16,29 57 32-16,-29-57 0 0,0 0 0 0,22 44 0 15,-17-33 16-15,-2-1 0 0,1-2 0 16,-2-2 0-16,0-2-16 0,-2-1 0 0,2-1 0 0,-2-2 0 16,-2 0-160-16,2-2 160 0,-2-1-160 0,-1-2 160 15,0 0-160-15,0-2 0 0,-1-3-160 0,1 1 160 16,-1-3-848-16,-2-3-80 15</inkml:trace>
  <inkml:trace contextRef="#ctx0" brushRef="#br0" timeOffset="36175">16236 10309 4607 0,'-7'-8'400'0,"3"4"-400"0,1 1 0 0,1 0 0 0,1 0 976 0,0 2 112 0,-1-2 32 0,1-1 0 0,-2-2 752 0,0-1 160 0,0 0 16 0,0 1 16 16,2 3 304-16,1 1 48 0,-1 0 16 0,1 1 0 15,-2 2-400-15,2 1-80 16,0 2-16-16,0 3 0 0,0 1-736 0,-1 4-160 0,-1 2-16 0,1 1-16 16,-2 5-176-16,0 1-16 0,0 0-16 0,1 2 0 15,0 1-352-15,1 0-64 0,-1 4 0 0,2 1-16 0,2-1-176 0,-1 0-16 16,3 0-16-16,1-2 0 0,-1-4-160 15,2 1 0-15,-6-23 0 0,0 0 0 0,22 62 0 0,-22-62 0 16,0 0 0-16,0 0 0 16,38 58 0-16,-38-58 0 15,0 0 144-15,0 0-144 0,0 0 128 0,58 35-128 0,-58-35 160 0,0 0-160 16,0 0 144-16,0 0-144 0,58 3 128 0,-47-7-128 16,1 0 160-16,-1-3-160 0,-1 0 192 0,3-3-192 15,-1-2 240-15,3-2-64 0,0-1-16 0,-1-1 0 16,-1-1-32-16,1-1-128 0,-3 0 192 0,1-1-64 15,-4 2 64-15,-1-1 16 0,0-5 0 0,0-2 0 16,-2-1 48-16,-1 2 16 0,-1 0 0 0,-2 0 0 16,0 5-48-16,1-1-16 0,-2 4 0 0,-2 4 0 15,1 0-208-15,0 5 176 0,-2 2-176 0,0 2 160 16,0 1-160-16,0 2 128 0,-1 3-128 0,1 1 128 16,-1 2-128-16,0 4 0 0,1 1 0 0,0 3 0 0,0 2-192 15,2 2 48-15,1 1 0 0,1 3 0 0,4 5-64 0,-1 1-16 16,-4-28 0-16,14 55 0 0,-14-55-80 0,21 58-16 15,-21-58 0-15,0 0 0 0,40 71 32 0,-40-71 0 16,0 0 0-16,43 49 0 0,-43-49 288 0,0 0-192 16,0 0 192-16,64 44-160 0,-64-44 160 0,0 0 0 15,0 0-144-15,71 20 144 0,-53-21 0 0,0-2-144 16,1-3 144-16,-1-1 0 0,0-1 0 0,2-2 0 16,0-2 0-16,0 0 144 0,-2-3 96 0,-2 1 16 0,-2-1 0 0,0-4 0 15,-3 3 128-15,1-4 48 16,-4-1 0-16,0-3 0 0,-3-3 112 0,-1-3 32 0,-3-1 0 0,-2-2 0 15,-2 1 0-15,-1-2 16 0,-2-1 0 0,-2 1 0 16,2 0-96-16,-2 3-32 0,-2 3 0 16,1 1 0-16,-1 1-112 0,2 2-32 0,-2 2 0 0,2 2 0 15,-1 3-48-15,-1 0-16 0,0 3 0 0,0 1 0 16,2 3-96-16,-1 2-32 0,2 1 0 0,0 0 0 16,-1 2-128-16,2 1 0 0,1 3 0 0,0 2 128 15,1 1-128-15,3 2-192 0,-1 1 32 0,1 3 16 16,1 1-816-1,0 4-176-15,3 3-16 0,0-1-13472 0,-3-15-2688 0</inkml:trace>
  <inkml:trace contextRef="#ctx0" brushRef="#br0" timeOffset="36488.14">17637 10475 12895 0,'3'1'1152'0,"0"0"-928"0,0 1-224 0,0-2 0 0,1 0 1040 0,-1 0 176 0,4 1 16 0,4 2 16 15,-11-3 1840-15,0 0 368 0,62 10 80 0,-62-10 16 16,50 4-1216-16,-50-4-240 0,49-1-48 0,-49 1-16 15,48-4-944-15,-25 1-192 0,1-2-48 0,-3 1 0 16,-1 0-464-16,-2 0-80 0,0 1-32 0,-1-1 0 16,-1 2-272-16,-2-1 0 15,-3 3 0-15,-1 0-12224 0,-3 2-2528 0</inkml:trace>
  <inkml:trace contextRef="#ctx0" brushRef="#br0" timeOffset="36705.74">17660 10725 37775 0,'7'0'1664'0,"-1"0"368"0,5 0-1632 0,-3 0-400 0,-1 0 0 0,0 0 0 0,-1 0 1024 0,-6 0 112 16,0 0 16-16,78-2 16 0,-78 2 32 0,76-1 0 16,-76 1 0-16,68-3 0 0,-68 3-448 0,55-3-96 0,-55 3-16 15,48-3 0-15,-48 3-448 0,0 0-192 0,61-1 176 0,-61 1-176 16,0 0 0-16,0 0 0 0,53 0-176 0,-45 0 176 31,-4 1-1024-31,-3 1-64 0,-1-1-32 0,-5 2-19312 0</inkml:trace>
  <inkml:trace contextRef="#ctx1" brushRef="#br0">22500 16347 0,'0'0'0,"0"0"16</inkml:trace>
  <inkml:trace contextRef="#ctx0" brushRef="#br0" timeOffset="40913.12">18817 10195 2751 0,'1'-4'256'0,"1"1"-256"0,-1 0 0 0,-1 2 0 0,1 1 448 0,-1-3 32 0,3-2 16 0,0 0 0 0,0-4 224 0,1-1 48 16,-1 2 16-16,1 0 0 15,-2 2 640-15,0 0 128 0,-2 2 32 0,2 1 0 0,-4 2 144 0,2-1 16 16,-1 4 16-16,-2-1 0 0,2 3-320 0,-2 3-64 16,0 2-16-16,0 2 0 0,1 2-496 0,-1 4-96 15,1 3-32-15,-1 2 0 16,2 2-336-16,0 2-64 0,1 1-16 0,0 1 0 16,1-1-128-16,0-2-48 0,-1-25 0 0,10 52 0 15,-10-52-144-15,0 0 0 0,23 68 0 0,-23-68 0 16,0 0 0-16,31 64 0 0,-31-64 0 0,0 0 0 15,0 0 0-15,41 62 208 0,-41-62-16 0,0 0-16 0,0 0-176 0,0 0 128 0,55 52-128 0,-44-46 128 16,1-2 80-16,-1 0 16 16,0-2 0-16,1-1 0 15,0-2 0-15,0-1 0 0,-1-1 0 0,0-2 0 0,-1-1 144 16,0-1 16-16,1 0 16 0,1-4 0 0,-1-2 240 0,0-1 64 0,-1-2 0 0,1 1 0 31,1-5 224-31,-1-3 48 0,0-1 16 0,-1 0 0 0,0 0-224 0,-3 2-32 0,-1-1-16 0,-2 3 0 16,0 1-336-16,-2 2-80 0,-1 3-16 0,0 2 0 15,-1 2-96 1,0 2 0-16,0 2-16 0,-1 5 0 0,1-1-176 0,-1 2 0 16,1 3 0-16,-2 1 128 0,1 4-128 0,-1 0 0 15,1 2 0-15,0 4 0 0,1 3 0 0,0 3 0 16,0 1-128-16,2 3 128 0,0 0-176 0,-2-24 48 16,8 47 0-16,-8-47 0 0,0 0-144 0,20 67-32 15,-20-67 0-15,0 0 0 16,47 71-336-16,-47-71-80 0,0 0-16 0,63 51 0 15,-63-51 144-15,0 0 16 0,68 24 16 0,-68-24 0 0,48 3 336 0,-25-7 64 0,1-1 16 0,1-2 0 16,-1-3 144-16,-1 0 0 16,-3-1 128-16,-1-3-128 0,1 1 448 0,-2-2 32 0,-2 1 0 0,0-2 0 15,-1-1 288-15,1-1 64 0,-2-3 16 0,-2-1 0 16,-2-2-272-16,0 2-48 0,-3-2-16 0,0-2 0 16,-2-1 32-16,0-2 0 0,-2 1 0 0,0-1 0 15,-2 2-48-15,1 1-16 0,-4 2 0 0,1 1 0 16,-3 5-48-16,-1 1-16 0,-2 0 0 0,-1 3 0 0,1 1 16 0,-3 2 0 15,0 1 0-15,-1 0 0 16,1 1-96-16,0 4-16 0,2-1 0 0,-1 2 0 16,2 1-176-16,-2 0-144 0,4 2 192 0,-1-1-192 15,2 2 0-15,0 2 0 0,2-1 0 0,-1 1 0 16,2 0 0-16,-2 1 0 0,2 1 0 0,1-1 0 16,-2 2 0-16,2 0 0 0,-1-1-192 0,1 1 192 15,0 0-800-15,0 0-64 0,1 0-16 0,1-1 0 16,-2 3-512-16,0 1-96 0</inkml:trace>
  <inkml:trace contextRef="#ctx0" brushRef="#br0" timeOffset="42317.74">20631 10472 1839 0,'-2'1'160'15,"1"-1"-160"-15,1 0 0 0,0 0 0 0,0 0 448 0,-2 0 64 0,1 0 16 0,0 0 0 0,-2 0 592 0,-1 0 112 16,1 0 32-16,1-1 0 0,1 1 112 0,-1-2 32 0,1 2 0 0,1-1 0 16,0 1 80-16,1-1 32 15,-1 1 0-15,2-2 0 0,-2 2-48 0,1 0-16 0,-1 0 0 0,0 0 0 16,0 0-432-16,2 0-64 0,-2 2-32 0,1-1 0 15,1 0-208-15,-1 1-32 0,3 1-16 0,0-2 0 16,2 2-48-16,3-2-16 0,-1 1 0 0,2-2 0 16,1 1 240-16,3-1 48 15,2 0 16-15,2 0 0 0,-1 0-48 0,2-1-16 16,3-1 0-16,1 1 0 0,1-2-240 0,0 0-48 16,1-1-16-16,2 0 0 0,0 1-240 0,-2-1-48 0,1 1-16 15,-11 1 0-15,-2 2-112 0,0 0-128 0,2 0 176 0,1 2-176 0,2 1 128 16,1-1-128-16,-1 3 0 15,0-2 0-15,1 1 144 0,-2 0-144 0,-2 0 0 16,1 0 144-16,-1-1-144 0,-1 0 192 0,0 0-192 16,-1 0 192-16,0-3-32 0,-2 1 0 0,-1-1 0 15,0 0 0-15,-2 0 48 0,-1-3 16 0,-1 2 0 0,-2 0 0 0,2-1 16 0,-3-1 0 16,0 2 0-16,-2-2 0 0,0 2-48 0,1-1 0 16,-1-1 0-16,-2 2 0 0,-1 0-48 0,1-2-16 0,1 3 0 15,-1-2 0-15,-2 1-128 0,0 1 0 0,-1 1 0 16,-2 1 128-1,-1 1-128-15,-1 1-192 0,-2 1 32 0,-3 4-20000 16</inkml:trace>
  <inkml:trace contextRef="#ctx1" brushRef="#br0" timeOffset="8291.56">25729 16799 0,'0'0'0,"-69"22"16,-6 2-16,8-9 16,28-19-16,39 4 31,0 0-31,-57-30 16,57 30-16,-80-42 31</inkml:trace>
  <inkml:trace contextRef="#ctx0" brushRef="#br0" timeOffset="46900.97">21817 10241 2751 0,'5'-7'256'0,"-4"3"-256"0,0 1 0 0,-1 1 0 0,2 0 1440 0,-2-1 240 0,0 0 48 0,1-1 16 0,-1-3 624 0,0-1 112 0,0 1 16 0,0 0 16 16,-1 1 128-16,-2 3 32 0,2 0 0 0,-2 3 0 15,-2 2-688-15,1 0-144 0,0 3-32 0,-3 3 0 16,0 1-720-16,-3 3-160 0,0 3-32 0,-1 1 0 0,2 0-304 0,-1 1-64 16,3 0-16-16,0 3 0 0,0 1-272 0,3 3-64 15,1 1-16-15,5 1 0 0,-2-26-160 0,9 51 0 16,-9-51 0-16,23 52 0 0,-23-52 0 0,0 0 0 15,45 69 0-15,-45-69 0 0,0 0 0 0,60 58 0 16,-60-58 0-16,0 0 0 0,63 35 0 0,-63-35 0 16,0 0 0-16,0 0 0 0,69 19 0 0,-52-21 0 15,0 1 160-15,0-3-160 0,0-2 224 0,0-1-64 16,0-2-16-16,0-2 0 0,0 0 64 0,-1 0 16 16,-1-2 0-16,1-3 0 0,-1-1-32 0,-1 0 0 0,-1-2 0 15,0-3 0-15,-5 1 128 0,1 0 0 0,-4 0 16 16,-2-2 0-16,0-2 80 0,-3-1 16 15,-3 0 0-15,-1 0 0 0,-3 1-64 0,-2 1-16 16,-1 0 0-16,-4 2 0 0,-1 1-80 0,-4 2-16 0,-2-1 0 0,-1 4 0 16,-4 2-80-16,-2 4-32 0,1 2 0 0,-1 3 0 15,1 4-144-15,0 1 128 0,0 4-128 0,1 2 128 16,0 2-128-16,2 1 0 0,4 2 0 0,5 2-176 16,1 1-272-1,5 2-48-15,2-1-16 0,3 3 0 16,4 4-496-16,3 0-96 0,-3-22-32 0,14 51-18064 0</inkml:trace>
  <inkml:trace contextRef="#ctx0" brushRef="#br0" timeOffset="47352.9">22559 10271 5519 0,'7'-14'240'0,"-3"6"64"0,0-1-304 0,-1 2 0 0,0 3 0 0,-1 0 0 0,-1-2 1840 0,2-4 304 0,1-6 64 0,-1-2 16 0,1-2 1744 0,-4 2 336 16,-1 0 80-16,-4 3 16 0,-2 1-1712 0,-1 3-320 0,-3 3-80 0,-4 0-16 16,0 4-992-16,-5 0-208 0,-2 3-48 0,-5 2 0 15,-2 0-608-15,-3 4-128 16,-1 2-32-16,0 3 0 0,-1 1-64 0,3 3-32 0,1 0 0 0,2 5 0 15,2 2-32-15,5 1 0 0,3 4 0 0,4 1 0 16,2 2-128-16,4 2 0 0,4 2 0 16,1-1 0-16,3 1 0 0,3-2 0 15,-3-31 0-15,15 62 0 0,-15-62 0 0,25 52 0 0,-25-52 0 16,0 0 0-16,51 68 0 0,-51-68 0 0,0 0 0 0,72 59 0 0,-72-59 0 0,0 0 0 16,77 44 128-16,-77-44-128 0,0 0 192 0,73 30-32 15,-73-30-16-15,0 0 0 0,71 13-16 0,-71-13 0 16,0 0 0-16,59 0 0 0,-43-2 0 15,-2-2-128-15,1 1 192 0,-2-1-64 0,-3 1-128 0,-2-1 128 0,-1 1-128 0,-1-1 128 32,-2 0-128-32,-1 1 0 0,-3-1 0 0,-1-1 0 15,-2 2-848-15,-4 1-112 0</inkml:trace>
  <inkml:trace contextRef="#ctx0" brushRef="#br0" timeOffset="47811.87">21850 11182 23951 0,'-2'-2'1056'16,"2"0"224"-16,0 2-1024 0,0 0-256 0,0 0 0 0,0 2 0 0,0-1 1408 0,-1 3 208 0,1 6 48 0,-3 4 16 0,0 6 352 0,-2 3 64 0,0 3 16 0,-3 6 0 15,-2 0-1088-15,-1 2-192 0,-1 3-64 0,-2-2 0 16,2 0-352-16,-3-2-80 0,3-1-16 0,-1 2 0 16,-1 0-192-16,1-3-128 0,2 0 128 0,0-4-128 15,2-4 0-15,-1-1 0 0,2 1 0 0,-2-3 0 0,1 1 192 0,-1-3-16 16,1-1-16-16,-1-1 0 0,-2-2-32 16,3-1 0-16,-3 1 0 0,1-2 0 15,0-2-128-15,-1-1 0 0,2-1 0 0,3-2 128 16,0 0-128-16,2-4 0 0,2 0 0 0,1-4 0 15,4 0-176-15,1-3-16 0,2-2 0 0,2-4-12384 16,5-2-2480-16</inkml:trace>
  <inkml:trace contextRef="#ctx0" brushRef="#br0" timeOffset="48269.39">21461 11243 7359 0,'-4'-6'656'0,"3"4"-528"0,-1-1-128 0,1 1 0 0,1 1 1936 0,0 0 368 16,0-1 64-16,1-1 0 0,-1 1 832 16,3-4 144-16,1-1 48 0,2-2 0 0,4 1-816 0,1 1-144 15,2 0-48-15,1 1 0 0,-3 0-1056 0,3 1-224 16,5 1-32-16,2-2-16 15,-21 6-528-15,51-10-96 0,-51 10-32 0,51-11 0 16,-51 11-128-16,51-13-16 0,-27 6-16 0,-2-2 0 16,-1 1-16-16,-2-2 0 0,-1 0 0 0,-2 0 0 15,-1-1 112-15,-1 1 32 0,-1 0 0 0,-5 0 0 0,1 2 0 0,-3 2 0 0,-2 1 0 0,-1 2 0 16,-1 0-64-16,-2 3-16 0,2 1 0 0,-4 2 0 16,1 3-64-16,-2 2-16 15,2 5 0-15,-1 3 0 0,1 0-80 0,0 4 0 0,1 4-128 0,1 2 192 16,2-1-192-16,0-1 0 0,-1-1 128 0,3-1-128 15,-5-22 0-15,0 0 0 0,15 55 0 0,-11-39 0 16,-4-16 128-16,0 0-128 0,0 0 176 0,0 0-176 16,32 54 240-16,-27-49-64 0,1 1-16 0,-2-2 0 15,2-1-160-15,-1-2 128 0,1 1-128 0,0-2 128 16,-1 0-128-16,1-2 0 16,-2 1 0-16,0 1 0 0,-1-1 0 0,0-1-176 0,-1 2 48 0,-1-1 0 15,0 1-1056-15,-1-2-208 0</inkml:trace>
  <inkml:trace contextRef="#ctx0" brushRef="#br0" timeOffset="48856.36">21220 12505 22111 0,'0'-2'976'0,"0"2"208"0,0 0-944 0,0 2-240 0,-3-1 0 0,1 1 0 0,1 2 1760 0,0 1 304 0,-2 7 64 0,-1 3 16 0,-2 6 80 0,-1 5 16 15,0 1 0-15,1 1 0 0,1 0-1152 0,0 0-240 16,1 2-32-16,3-2-16 0,-1 1-480 0,2-2-80 15,3-1-32-15,-2-3 0 0,2-2-48 0,0-1-16 0,-3-20 0 0,0 0 0 16,10 49 80-16,-7-36 16 0,0-2 0 0,-1 1 0 16,1-4 16-16,2-1 0 0,-1 0 0 0,0-2 0 15,0-1-64-15,2-1 0 0,1-1 0 0,1 0 0 16,2-1 0-16,0-1 0 16,3 0 0-16,1-1 0 0,2-2 48 0,-1 0 0 0,2 0 0 0,-1 1 0 15,-2-1-48-15,1 1-16 0,-1 1 0 0,-1-1 0 16,0 1-176-16,-2 1 192 0,0 0-192 0,-1 0 192 0,0 0-192 15,-1 0 0-15,1 0 0 0,-1 0 0 16,-1 0 0-16,-1 0 0 0,0 0 0 0,-2 0 0 0,1-1 0 0,-3 1 0 16,1-2 0-16,-3 1-176 15,2-1-608-15,-3 0-128 16,0 0-32-16,0-1-18928 0</inkml:trace>
  <inkml:trace contextRef="#ctx0" brushRef="#br0" timeOffset="49241.51">21591 12995 14735 0,'14'-1'640'0,"-8"-1"160"0,1 1-640 0,-1-1-160 16,-2 2 0-16,-1-1 0 0,1-1 3008 0,3 0 576 0,3-4 128 0,4-1 0 16,4-2-448-16,1 0-80 0,-2-1-32 0,0-2 0 15,0 1-1920-15,-2-2-384 0,1 1-80 0,-4-1 0 16,-2 0-256-16,0 2-32 15,-1 0-16-15,-4-1 0 0,-2 1-144 0,-1 0-16 0,-2-1-16 0,-2 1 0 16,-2 0-96-16,-2-1-32 16,1 1 0-16,-4 0 0 0,1 0-160 0,-4-1 192 15,1 2-192-15,0 2 192 0,-2 2-192 0,2 2 192 0,-2 3-192 0,2 2 192 16,-1 3-192-16,1 3 160 16,1 3-160-16,0 2 160 0,1 3-160 0,0 3 0 15,3 4 0-15,2 0 128 0,1-1-128 0,3 1 0 0,3-1 0 16,-3-21 0-16,0 0 0 0,20 58 0 0,-20-58 0 0,0 0 0 15,0 0-128-15,48 55 128 0,-48-55 0 0,0 0 0 0,0 0 0 0,66 31 0 16,-66-31 0-16,0 0 0 0,0 0-128 0,71 11 128 16,-71-11-160-16,0 0 160 15,0 0-896-15,0 0-96 0,57 7-16 0,-53-5-18464 0</inkml:trace>
  <inkml:trace contextRef="#ctx0" brushRef="#br0" timeOffset="49666.01">22180 12825 14735 0,'5'-12'1312'0,"-4"3"-1056"0,0 2-256 0,1 1 0 16,-1 2 3376-16,-1 0 608 15,3 1 128-15,-2 0 32 0,1-4-752 0,1-5-128 0,0-5-48 0,-2-5 0 16,-1 3-2064-16,-3 0-432 0,-1 2-80 0,-3 3 0 0,0 3-144 0,-3 2-32 16,-3 4 0-16,-2 2 0 0,-1 4-160 0,1 2-48 15,-2 4 0-15,1 2 0 16,2 2-128-16,1 2-128 15,2 1 192-15,0 1-192 0,2 1 0 0,3 1 0 16,2 1 0-16,1-1 0 0,5 2 0 0,-1-2 0 16,3 0 0-16,2-5 0 0,0 0 0 0,-1-1 0 15,2-1-144-15,-7-10 144 0,0 0-128 0,0 0 128 16,0 0-128-16,74 25 128 0,-60-25-192 0,-1-3 32 16,-2-1 16-16,-5 3 0 0,-2 1 144 0,0-2-128 0,0-1 128 15,2 1-128-15,0-3 128 0,-1 0 0 16,2-2 0-16,2 0 0 0,-1-2 0 0,2-2 0 0,3 0 0 0,-2-1 0 15,1 1 0-15,-4 1 128 0,-1 2-128 0,-1 2 128 16,-3 3 112-16,1 2 16 0,0 2 16 0,-2 2 0 16,-2 1 32-16,0 0 0 0,-2 2 0 0,2 2 0 15,-1 4-160-15,1-1-16 0,1 2-128 0,1 0 192 16,-2-13-192-16,0 0 0 0,18 53 0 0,-18-53 0 16,0 0 0-16,0 0 0 0,25 51 0 0,-22-45 0 15,3-1 0-15,-2-2 0 0,2-3 0 0,-1 0 0 16,1 0-848-16,0-1-112 0,-1-2-32 0,-1 0-19232 15</inkml:trace>
  <inkml:trace contextRef="#ctx0" brushRef="#br0" timeOffset="50015.07">22493 12633 28559 0,'0'-4'1264'0,"0"3"272"0,0 1-1232 15,0 0-304-15,1 1 0 0,-1 0 0 0,1 2 1504 0,1 3 240 0,-1 4 48 0,2 5 16 0,1 4-64 0,0 0-16 0,1 3 0 0,-1-1 0 16,0 0-1120-16,-1 0-224 0,1 0-64 0,-1-1 0 16,0-1-128-16,0-5-16 0,1 0-16 0,-3-4 0 15,2 0-160-15,-1-3 192 0,-2 0-192 0,1-4 192 16,-1-1-192-16,0-2 0 0,0 2 0 0,1-4 128 16,2 0-128-16,-1-3 0 0,-5 0 0 0,1-1 0 15,0-2 0-15,2 0 128 0,-2 0-128 0,2 0 0 16,0-2 128-16,0 0-128 0,0 1 128 0,2 1-128 0,-1 1 224 0,2 0-32 15,1 1-16-15,-1 2 0 0,3-2 32 0,2 2 16 16,3 0 0-16,-1-1 0 16,0 3 32-16,1-3 16 0,4 1 0 0,0 0 0 0,2 0-112 0,-1-1-32 15,-1 1 0-15,1 1 0 16,1-1-128-16,-9 3 0 0,-1-1 0 0,-1 1 0 16,-1-1-656-16,1 2-112 0,0-1-32 0,-1 0-19168 0</inkml:trace>
  <inkml:trace contextRef="#ctx0" brushRef="#br0" timeOffset="50445.06">22901 12667 16575 0,'4'-3'1472'0,"-3"2"-1168"0,2 1-304 0,-1 0 0 16,-1 0 2816-16,-1 0 496 0,1 1 96 0,2 2 32 15,0 1-384-15,3 3-80 0,-6-7-16 0,0 0 0 16,0 0-1824-16,27 57-368 0,-27-57-80 0,0 0-16 15,15 58-320-15,-15-58-64 0,7 41-16 0,-7-41 0 16,0 0-80-16,7 54 0 0,-4-40-16 16,-1-2 0-16,-1 0 0 0,-1-2 0 0,1-3 0 0,-1-2 0 0,0 0 16 0,0-3 0 15,0 0 0-15,2-1 0 0,1-1-192 0,-2-3 192 32,-2 1-192-32,-1-3 192 0,5 1-192 0,-3-3 192 0,-3-1-192 0,2-2 192 0,-1 0 0 15,2-3 16-15,0-1 0 0,0-3 0 0,3-3 0 0,0-2 0 16,1-2 0-16,2-3 0 15,1-2-48-15,3 3-16 16,3-1 0-16,-2 3 0 0,2 4-144 0,-1 3 0 0,0 4 0 0,-1 3 0 16,0 3 0-16,-1 2 0 0,0 3 0 0,0 2 0 15,-2 2 0-15,-8-2 0 0,0 0 0 0,0 0 0 16,0 0 0-16,47 46 0 0,-47-46 0 0,0 0 0 16,20 54 0-16,-20-54-144 0,7 48 144 0,-4-21 0 15,-3 0 0-15,1-2-128 0,-1 1 128 0,0-4 0 16,1-2 0-16,1 0 0 0,1-3 0 0,-2-3 0 15,-1-14 0-15,0 0-128 0,0 0 128 0,0 0 0 16,0 0-416-16,0 0-32 0,0 0 0 0,0 0-20096 16</inkml:trace>
  <inkml:trace contextRef="#ctx0" brushRef="#br0" timeOffset="51039.85">23431 12718 33167 0,'0'6'1472'0,"-2"-3"304"0,1-1-1424 0,-1 3-352 0,2-3 0 0,0 1 0 0,0 0 1504 0,-1 1 224 0,1 5 64 15,0 5 0-15,1 1-832 0,-1 4-144 0,3 1-48 0,0 1 0 16,-3-21-448-16,0 0-112 0,15 63-16 0,-15-63 0 16,0 0-192-16,0 0 128 0,30 61-128 0,-30-61 0 15,0 0 0-15,0 0 128 0,0 0-128 0,0 0 0 16,58 33 0-16,-48-35 0 0,0-1 0 0,-2-1 0 15,2 0 0-15,0-3 128 0,-1 0-128 0,-2-2 0 16,0 1 0-16,-2-2 0 0,1-3 0 0,1-1 0 16,-1-1 0-16,1-4 128 0,0-2-128 0,3-2 0 15,0 2 176-15,1 0-176 0,2 4 192 0,-1 1-192 16,1 4 144-16,-2 3-144 0,1 2 0 0,0 3 144 16,1 3-144-16,-13 1 0 0,0 0 0 0,0 0 0 0,0 0 0 0,65 33 0 15,-65-33 0-15,0 0 0 0,0 0 0 0,21 65 0 16,-19-43 0-16,-1-1 0 15,0 0 0-15,1-3 0 0,-2-1 0 0,1-5 0 16,1-2 0-16,-2-3 0 0,0-2 0 0,1 1 0 16,1-2 0-16,-2-2 0 0,1-1 144 0,-1-2-144 0,0-2 256 0,1 0-32 15,-1-3 0-15,0 1 0 16,0-1-32-16,0-1 0 0,0-2 0 0,0 0 0 0,0-3-192 16,2 0 176-16,-1-1-176 0,1-1 160 0,-1 0-160 0,2-3 128 0,0 0-128 0,1-3 128 15,-1-1-128-15,4-2 160 16,0 2-160-16,-3 5 160 0,0 5-160 0,-1 0 0 15,4-1 0-15,2 1 128 0,1-2-128 0,2 2 0 0,2 1 0 0,-1 3 0 16,1 3 0-16,-1 1 0 16,-13 3 0-16,0 0 0 0,0 0 0 0,0 0 0 0,65 38 0 0,-65-38 0 15,0 0 0-15,27 57-176 0,-27-57 176 0,11 51-128 16,-11-51 128-16,9 58 0 16,-9-58 0-16,5 59-128 0,-5-59-128 0,9 52 0 0,-9-52-16 0,0 0 0 15,21 54-512-15,-21-54-112 0,0 0 0 0,0 0-11968 31,0 0-2400-31</inkml:trace>
  <inkml:trace contextRef="#ctx0" brushRef="#br0" timeOffset="51414.45">24473 12832 1839 0,'7'-24'160'0,"-4"10"-160"0,0 2 0 0,-2 2 0 0,2 3 4688 0,-3 1 912 0,-1-1 176 0,-2-6 48 0,-1-5-880 0,-4-5-160 15,-1 2-48-15,-6 0 0 0,-2 4-2944 0,-1 3-608 0,-4 4-112 0,0 4-32 16,0 5-240-16,1 2-48 0,1 3-16 0,4 5 0 15,1 4-272-15,1-1-48 0,4 5-16 0,3 0 0 32,2 2-400-32,4 0 0 0,1-19 0 0,0 0 0 15,0 0 0-15,18 58 0 0,-18-58-128 0,0 0 128 16,0 0-192-16,0 0 48 0,54 40 0 0,-54-40 0 0,0 0-176 0,0 0-16 16,56 15-16-16,-56-15 0 15,0 0 48-15,0 0 16 0,0 0 0 0,70 33 0 0,-70-33 160 0,0 0 128 16,0 0-192-16,0 0 192 0,0 0-128 0,39 65 128 15,-39-65 0-15,6 55 0 0,-6-17 0 0,-3 7 0 16,-4 9 0-16,-3 1 0 0,-3 2 0 0,-1-1 192 16,0-5-16-16,-1-6-16 0,1-2 224 0,-1-7 64 15,3-3 0-15,0-3 0 0,2-5 496 0,3-2 96 16,0-6 32-16,3-5 0 0,1-2-464 0,0-3-96 16,3-3 0-16,-1-2-16 0,2-2-368 0,-1-4-128 15,3-5 0-15,0-1 144 16,0-4-464-16,1-1-112 0,-1-4-16 0,-2-3 0 15,2-8-1024-15,-4-4-192 0</inkml:trace>
  <inkml:trace contextRef="#ctx0" brushRef="#br0" timeOffset="51545.07">23450 12482 35935 0,'-28'-13'3200'0,"18"8"-2560"0,4 0-512 0,4 4-128 16,2 0-144-16,1 2-48 0,2 0-16 0,5 2 0 0,-8-3 64 0</inkml:trace>
  <inkml:trace contextRef="#ctx0" brushRef="#br0" timeOffset="52336.11">25506 12605 14735 0,'-3'-11'1312'0,"1"1"-1056"0,2 4-256 0,2 8 0 0,-1-1 1216 15,1-4 192-15,-2-4 48 0,2-4 0 0,1-3 1344 0,0 2 272 16,1 4 48-16,1 4 16 0,-1 4-1088 0,2 4-224 0,-4 4-32 0,1 5-16 16,0 3-848-16,0 3-160 0,0 4-48 0,-2 1 0 0,2 1-400 0,-2 2-64 31,1 0-32-31,-1-1 0 0,2-2-224 0,-2-3 0 15,2 0 128-15,-3-5-128 0,2-4 0 0,-2 0 0 16,0-1 0-16,-2-3 0 0,-1-1 144 0,1-1-16 16,-1-3 0-16,0-2 0 0,-1-1 128 0,-1-1 0 15,1-3 16-15,1-2 0 0,1-1-16 0,0-2 0 0,1-2 0 0,1-2 0 16,1-1 16-16,1 0 0 0,0 0 0 0,3 0 0 16,0 0-32-16,2-2-16 0,3 2 0 0,1-1 0 15,1 2-64-15,2-1-16 0,0 2 0 0,-8 7 0 16,-1 1-144-16,0-1 0 0,0 2 144 0,-1 1-144 15,4-1 0-15,-1 1 0 0,0 0 0 0,3 2 0 16,-2 0 0-16,3 0 0 0,-11 0 0 0,0 0 0 16,0 0-640-16,62 15-32 0,-62-15-16 0,0 0-19008 15</inkml:trace>
  <inkml:trace contextRef="#ctx0" brushRef="#br0" timeOffset="52802.09">26024 12772 31327 0,'2'-9'1392'0,"-2"5"272"0,1-2-1328 0,2 2-336 16,-2 1 0-16,1 0 0 0,-1-1 1744 0,2-3 288 0,0-3 48 0,2-4 16 15,1-1-720-15,0-1-144 16,-1-1-16-16,-2 3-16 0,-4 1-576 0,-4 1-112 16,0 2-32-16,-2 0 0 0,-2 1-160 0,-1 4-16 15,-2-1-16-15,-1 3 0 0,-3 3-128 0,1 3-32 0,-2 3 0 0,0 2 0 16,0 2-128-16,1 3 0 0,2-1 0 0,3 3 0 15,3-1 0-15,-1 1 0 0,2 4 0 0,3 0 0 16,2 3-192-16,2-3 192 0,0-19-160 0,0 0 160 16,20 60-304-16,-20-60 48 0,0 0 0 0,0 0 0 15,54 48 112-15,-54-48 144 0,0 0-208 0,0 0 80 16,55 5 128-16,-45-9 0 0,0 0 0 0,-2-3-128 16,2-2 128-16,-1 1 0 0,-1-3 0 0,0-1 128 15,1 1 0-15,-2 0 16 0,0-1 0 0,-1 0 0 16,-2 0 176-16,0 2 16 0,-2 1 16 0,-1 2 0 0,0-1 128 0,-1 4 32 15,0 1 0-15,-1 2 0 0,1 1-96 0,-1 3-16 16,1 2 0-16,0 3 0 16,0 1-224-16,1 1-48 0,2 4-128 0,1-1 192 0,2 3-192 0,-1-4 0 15,-5-12 0-15,0 0 0 16,0 0 0-16,0 0 0 0,55 58 0 0,-55-58 0 0,0 0-176 16,0 0 176-16,0 0-160 0,0 0 160 15,0 0-912-15,64 20-96 0,-58-20-16 0,2-3 0 16,1-1-624-16,-1 0-128 0</inkml:trace>
  <inkml:trace contextRef="#ctx0" brushRef="#br0" timeOffset="53020.34">26411 12281 23951 0,'3'-38'1056'0,"-2"23"224"0,2-2-1024 0,0 3-256 0,-2 5 0 0,-1 4 0 0,2-1 2912 0,-1-3 528 0,2-2 96 0,0-2 32 15,0 2-1440-15,-2 4-272 0,2 6-64 0,-3 5-16 0,1 4-1072 0,1 7-224 16,-2 3-32-16,0-18-16 0,4 56-240 0,-4-56-32 15,6 85-16-15,-3-34 0 0,2 6-144 0,1 0 0 16,2 0 144-16,1-5-144 16,-9-52 0-16,21 86 0 0,-21-86 0 0,21 64 0 0,-21-64 0 0,0 0 0 15,27 62 0-15,-27-62 0 16,0 0 0-16,0 0 0 0,0 0 0 0,0 0 0 16,48 48-160-16,-39-48 0 0,-1-1 0 0,-1-3 0 15,3-2-448-15,-3-1-96 0,1-2 0 0,-2 1-18480 0</inkml:trace>
  <inkml:trace contextRef="#ctx0" brushRef="#br0" timeOffset="53210.06">26195 12540 29487 0,'1'-1'2624'0,"4"1"-2112"0,0 0-512 0,1 0 0 16,1 0 1440-16,-1 1 176 0,1-1 48 0,3 0 0 15,-10 0-48 1,0 0 0-16,84 4 0 0,-31-2 0 0,2-1-848 0,-2 2-192 0,-2 0-16 0,-5 0-16 15,-46-3-368-15,79 7-176 0,-79-7 160 0,58 8-160 32,-58-8-240-32,0 0-144 0</inkml:trace>
  <inkml:trace contextRef="#ctx0" brushRef="#br0" timeOffset="53546.24">26730 12748 4607 0,'9'-3'400'0,"-5"1"-400"0,2 1 0 0,-1 0 0 0,1-1 4224 0,-2 1 752 16,1-1 144-16,-1 0 48 0,6-1-1008 0,4-1-208 0,7-5-48 0,6-1 0 15,3-1-1952-15,1-2-400 0,0 0-80 0,-2 1 0 16,-3-1-736-16,-2-1-144 0,-6 1-16 0,-2-1-16 16,-5 0-192-16,-4-2-48 0,-4 2 0 0,-3-3 0 15,-4 2-192-15,-3-1-128 0,-2 2 128 0,-4 1-128 16,1 2 0-16,-4 1 0 0,-1 3 0 0,0 3 0 15,2 1 0-15,1 2 0 0,-1 2-176 0,4 2 176 16,0 1-144-16,1 0 144 0,0 3-128 0,2 3 128 16,-1 0 0-16,2 6 0 0,1 1 0 0,2 1-128 15,1 3 128-15,5 0 0 0,-2-21 0 0,8 47 0 16,-8-47 0-16,26 57 0 0,-26-57 0 0,42 57 0 16,-42-57 256-16,52 47-32 0,-52-47 0 0,57 33 0 0,-57-33-224 0,0 0 128 15,75 24-128-15,-75-24 0 0,0 0-160 0,53 1-128 16,-39-2-32-16,-1-2-19968 15</inkml:trace>
  <inkml:trace contextRef="#ctx0" brushRef="#br0" timeOffset="57465.37">23363 9765 2751 0,'-2'-2'256'0,"1"-1"-256"0,-1 1 0 0,2 1 0 0,-1 1 1088 0,0-2 192 0,-1 0 16 0,-1-3 16 0,-1 0 1616 0,0 1 320 16,3 2 64-16,-1 4 16 0,4 3-352 0,0 2-64 0,1 2-16 0,0 1 0 15,-3-10-784-15,0 0-176 0,0 0-16 0,30 70-16 16,-30-70-704-16,0 0-144 0,34 81-32 0,-34-81 0 15,28 73-576-15,-28-73-128 0,31 85-32 0,-31-85 0 16,30 93-288-16,-30-93 128 16,28 92-128-16,-28-92 0 0,25 90 0 0,-25-90 0 0,24 80 0 0,-24-80 0 31,24 65 0-31,-24-65 0 0,26 52 0 0,-26-52 0 0,0 0 0 0,35 51 0 0,-35-51 0 0,0 0 0 16,0 0 128-1,0 0-128-15,0 0 0 0,55 49 0 0,-49-46 128 16,-2 0-128-16,2-2 192 0,-4 1-192 15,0-2 176-15,1-3-176 0,-2-3 160 0,-1-1-160 0,2-1 224 0,-2-4-48 16,1 0-16-16,-1-4 0 0,0-2 160 0,1-5 48 16,-1-1 0-16,3-3 0 0,0 0-48 0,0 1-16 15,2-3 0-15,1 1 0 0,1 1 0 0,0-1 0 16,2 0 0-16,-1-1 0 0,2 3-144 0,-1 0-32 16,0 1 0-16,1 1 0 0,0 3-128 0,-1-1 128 15,2 1-128-15,-1 1 128 0,1 2-128 0,2-2 192 0,1 2-192 16,0-1 192-16,0 0-192 0,2 2 128 0,-1 0-128 15,1 0 128-15,-2 0-128 0,0 1 0 0,0-1 144 16,0 2-144-16,1 1 160 0,-3-2-32 0,2 2-128 16,-1 1 192-16,0 1-48 0,-2 0-16 0,0 1 0 0,-1 3 0 15,-1 1-128-15,-1-1 128 0,-1 4-128 0,-2 0 128 16,0 1-128-16,-2 2 128 0,0-1-128 0,-2 2 128 16,1-1-128-16,-1-1 0 0,1 1 144 0,-1 0-144 15,-1-2 0-15,1 1 0 0,-1 0 0 0,0 0 128 16,-1-2-128-16,1 1 0 0,-1 0 0 0,-2 0 0 15,1 2 0-15,-2 0 128 0,0 1-128 0,-5-2 0 16,1 1 0-16,-2 1 128 0,-1 1-128 0,-3 1 0 16,-2 0 0-16,-2 1 128 0,-4 0-128 0,-3 0 0 0,-2 0 0 0,-4 0 0 15,-3 1 0-15,-3-3 128 0,2 2-128 0,-2-2 0 16,1 1 128-16,0 1-128 0,1-2 128 16,1 1-128-16,0-2 160 0,2 0-160 0,2-2 160 0,2-1-160 15,1 2 160-15,3 1-160 0,4 0 144 16,-1-2-144-16,0 2 128 0,0 0-128 0,2 0 0 0,2 0 0 15,3 2 128-15,3-2-128 0,1 0 0 0,3 1 0 16,0 1 0-16,3 1 0 16,-1-1-1008-16,3 3-80 0,0 0 0 0,2 4-20368 0</inkml:trace>
  <inkml:trace contextRef="#ctx0" brushRef="#br0" timeOffset="58803.95">24486 9908 2751 0,'-2'-1'256'0,"1"-1"-256"0,1 1 0 0,0-1 0 0,-1 2 1024 0,-1-1 144 0,1-2 48 0,-2-1 0 0,-1 0 976 0,-1-2 208 15,1 2 32-15,0 1 16 16,0 2 288-16,1-1 48 0,0 1 16 0,2 1 0 15,1 0-368-15,0 0-64 0,1 3 0 0,3-2-16 0,0 2-976 0,4 1-192 16,-8-4-32-16,0 0-16 0,0 0-368 0,0 0-80 16,69 23-16-16,-69-23 0 0,0 0-416 0,68 19-96 15,-68-19-16-15,0 0 0 0,84 20-144 0,-84-20 0 16,0 0 0-16,78 16 128 0,-78-16-128 0,0 0 0 16,71 11 0-1,-71-11 128-15,0 0-128 0,0 0 0 0,65 7 0 16,-51-7 0-16,-14 0 0 0,0 0 0 0,0 0 0 0,55 0-12416 15,-55 0-2400-15</inkml:trace>
  <inkml:trace contextRef="#ctx0" brushRef="#br0" timeOffset="59156.6">24634 9922 19343 0,'1'-1'848'0,"1"1"192"0,-1 1-832 0,1 1-208 16,-1-1 0-16,-1 2 0 0,0 2 1616 0,2 4 288 16,-2 7 48-16,0-16 16 0,1 53 960 0,-1-17 192 15,0 3 32-15,1 1 16 0,-1-1-1824 0,3 2-352 16,0 0-80-16,-3-41-16 0,13 76-512 0,-13-76-128 16,15 68 0-16,-15-68-16 0,19 54-112 0,-19-54-128 15,0 0 176-15,22 62-176 0,-22-62 240 0,0 0-64 16,12 44-16-16,-14-34 0 0,1-2 32 0,-4 1 0 15,0-1 0-15,-5 1 0 0,-1-2 112 0,-5 0 16 0,-1 1 16 0,-4-1 0 16,-2 2 48-16,-1-4 16 0,-1 3 0 16,-5-1 0-16,-2-2-16 0,-1-1 0 15,-2 1 0-15,4-2 0 0,3-2 0 0,1-2-16 0,4-1 0 0,3-2 0 16,5 0-176-16,4-3-48 0,1 1 0 16,4-1 0-16,3 0-464 0,3-3-80 15,4-1-32-15,5-2 0 0,4-1-832 0,8-3-160 0</inkml:trace>
  <inkml:trace contextRef="#ctx0" brushRef="#br0" timeOffset="59456.81">25415 9692 27647 0,'-1'-3'2448'0,"-1"0"-1952"15,2 2-496-15,0 1 0 0,0 0 1152 0,-1 0 128 16,-2 0 16-16,-4 1 16 16,-3 6 1024-16,-2 5 208 0,-3 5 32 0,-2 5 16 0,-1 5-1520 0,3 4-304 0,-1 3-64 0,0 3-16 15,1 2-240-15,1 5-32 0,1 3-16 0,0 1 0 16,3 0-48-16,2 1-16 16,2-2 0-16,1-3 0 0,2-3-176 0,0-5-32 0,0-2-128 0,0-4 192 15,1-2-192-15,0-2 144 16,2-26-144-16,3 43 128 0,-3-43-128 0,0 0 128 0,11 58-128 0,-11-58 128 15,0 0-384-15,0 0-64 16,0 0-32-16,26 55 0 16,-26-55-800-16,0 0-144 0</inkml:trace>
  <inkml:trace contextRef="#ctx0" brushRef="#br0" timeOffset="59992.35">25463 10188 15663 0,'-7'3'1392'0,"4"-2"-1120"0,2 2-272 0,1 0 0 0,0 0 4672 0,-1-1 864 0,1 4 176 0,0 2 48 16,0-8-3648-16,1 36-736 0,-1-36-144 0,3 51-16 15,-3-51-544-15,7 50-96 0,-7-50-32 0,11 49 0 16,-11-49-368-16,0 0-176 16,30 59 160-16,-30-59-160 0,0 0 0 0,0 0 0 0,65 44 0 0,-65-44 0 31,0 0 0-31,56 4-208 0,-56-4 64 0,37-6 16 0,-37 6 128 0,35-11-208 0,-35 11 80 0,34-14 128 31,-18 7-128-31,-2-2 128 0,-3 1 0 0,-2-2 0 0,-4-1 0 0,0-2 0 0,-4 0 0 0,-1-1 0 16,-3-1 192-16,-2-2 16 0,-3 0 0 0,-1 2 0 15,0 1 192-15,-2 3 48 0,-2 1 0 0,-1 2 0 16,4 3 128-16,0 3 48 0,2 2 0 0,1 2 0 0,0 4-80 0,2 1-16 31,3 3 0-31,2 1 0 0,0-11-368 0,0 0-160 0,14 48 128 0,-14-48-128 0,0 0 0 0,41 64-224 16,-41-64 32-16,0 0 0 31,63 61-256-31,-63-61-64 0,0 0 0 0,69 42 0 0,-69-42 192 0,0 0 16 16,65 17 16-16,-65-17 0 0,0 0 160 0,53-8 128 15,-53 8-192-15,28-15 192 0,-15 7 0 0,-1-3 0 16,1-1 0-16,0 0 0 0,-3 0 256 0,-2-2 48 16,1-1 16-16,-4-1 0 0,0-1 336 0,-3-1 80 0,0-2 16 0,-4-1 0 15,0-2 96-15,-3-4 32 0,-2-1 0 0,-1-3 0 16,-2-1-176-16,0-4-48 0,-3 0 0 0,2 0 0 15,-2 1-192-15,3 9-32 0,0 5-16 0,1 0 0 16,-3-2-288-16,1 2-128 0,1 3 0 0,2 4 128 16,1 5-304-16,1 4-64 0,3 2-16 0,2 4 0 15,1 3-1120 1,2 4-224-16,-2-8-64 0,0 0-21168 0</inkml:trace>
  <inkml:trace contextRef="#ctx0" brushRef="#br0" timeOffset="60225.81">26213 9781 42383 0,'3'0'1872'0,"0"0"400"0,1 3-1824 0,-1 0-448 0,1-1 0 0,-1 3 0 0,3 0 624 0,-6-5 16 0,0 0 16 0,49 64 0 0,-49-64 336 0,51 87 64 15,-21-29 16-15,-1 10 0 0,-2 4-368 0,-6 3-64 0,1 3 0 16,-7-3-16-16,-2-3-368 0,-5-7-80 0,-1-5-16 0,-4-6 0 15,-4-4-160-15,-2-7 0 0,-3 0 0 0,-2-5 0 16,-2-3 0-16,-3-4-256 0,-1-1 64 0,-3-3 16 31,2-2-944-31,5-6-192 0</inkml:trace>
  <inkml:trace contextRef="#ctx0" brushRef="#br1" timeOffset="-122056.23">8831 12232 2751 0,'1'-3'256'0,"1"0"-256"0,-1 2 0 0,-1 0 0 0,2-1 1072 0,-1 1 160 0,2-3 48 0,0-2 0 16,2-1 848-16,-1-2 176 0,2-1 48 0,-3 3 0 16,0 0 224-16,-2 3 48 0,-1 1 16 0,-1 2 0 15,-3 1-368-15,-2 1-80 0,0 3-16 0,-1 1 0 16,0 3-576-16,-1 2-112 0,1 1-16 0,-1 4-16 16,1-1-752-16,3 0-128 0,1 0-48 0,1-1 0 15,2-1-368-15,1 0-160 0,3 0 128 0,0 0-128 16,3-2 0-16,2-2 0 0,-9-8 0 0,0 0 0 15,0 0 160-15,0 0-160 0,61 25 192 0,-47-25-192 0,-1-1 304 0,-1-3-48 16,1-2-16-16,0-1 0 16,-2-1 16-16,-1-2 16 0,1-2 0 0,-1 1 0 0,-1 0 32 0,-1-2 0 15,-2 0 0-15,-3 1 0 0,-1-1-32 16,-2 0 0-16,-2 2 0 0,-3 0 0 0,0 1 16 0,-4 1 0 16,1 1 0-16,-4 2 0 15,1 0-64-15,0 4-16 0,-2-1 0 0,0 3 0 0,-1 3-80 0,0 1-128 16,1 4 176-16,-1 2-176 0,0 4 128 0,0 2-128 0,1 2 0 15,2-1 0-15,4 0 0 0,0 2 0 16,1 0 0-16,3 3 0 0,3-1-192 0,2-3 16 0,3-2 0 0,-5-16 0 16,0 0-80-16,0 0-32 15,0 0 0-15,64 48 0 0,-64-48 144 0,0 0 144 0,55 1-208 0,-37-4 80 16,1-2 128-16,-1-4 0 16,2-1 0-16,-2-1 0 0,1-2 0 0,-2-1 0 15,-2-1 0-15,1-2 0 0,-4 1 192 0,1-1-48 16,-3-1 0-16,-3 1 0 0,-1 1 32 0,-5 1 0 15,-2-1 0-15,-5 1 0 0,-1 2 64 0,-1 2 16 0,-4 1 0 0,0 1 0 16,-4 2-64-16,-1 3-16 0,-1 3 0 0,-2 3 0 16,0 3-176-16,2 0 160 0,-2 5-160 0,2 1 160 15,1 4-160-15,1 0 0 0,3 5 0 0,2-2 0 16,3-1 0-16,2 3 0 0,3 1 0 0,2 0 0 0,4-4-192 16,-3-17 48-16,0 0 0 0,0 0 0 15,36 55-96-15,-36-55-16 0,0 0 0 0,0 0 0 0,64 16 256 0,-47-19-176 16,3-3 176-16,-2-2-160 0,-1-2 160 15,0-1 0-15,0-2 0 0,-2-1 0 16,0 1 192-16,-1-2-48 0,-3 1 0 0,-1-2 0 16,-2 0 96-16,-3 1 16 0,-5-1 0 0,-3 2 0 15,-3 0 0-15,-4 1 0 0,-3 4 0 0,-2-3 0 0,-1 5 0 0,-2 0 0 16,-3 4 0-16,-2 2 0 0,-4 2-256 0,1 4 128 16,-1 3-128-16,1 5 0 0,4-1 0 0,0 4 128 15,1 1-128-15,0 4 0 0,3 3 0 0,1 3 0 16,4 1 0-16,5 0-160 0,2-1 32 0,5-1 0 15,5-1 0-15,-4-25 0 0,0 0-128 0,29 62 0 0,-29-62-16 0,0 0 0 16,0 0 16-16,70 41 0 16,-70-41 0-16,0 0 0 0,59-1 256 0,-41-5-128 0,4-2 128 0,-3-5 0 15,1 2 0-15,-2-2 0 16,-1-1 0-16,-1-2 0 0,-1-1 256 0,0-1-32 16,-1 1-16-16,-3-1 0 0,0-1 112 0,-2 1 0 15,-4 1 16-15,-2-1 0 0,-1 1-48 0,-4 0-16 16,-3-2 0-16,-2 1 0 0,-5 0-48 0,1 4-16 15,-2 2 0-15,-1 5 0 0,-1 3-64 0,-1 4-16 16,1 4 0-16,-2 3 0 0,-2 3-128 0,2 3 128 0,5 0-128 0,-4 4 128 16,0 2-128-16,2 4 0 0,2 0 0 0,0 1 0 15,4 0-128-15,2-2-16 0,3 1 0 0,3-2 0 16,3-1-80-16,1-3-16 0,-4-17 0 0,0 0 0 16,0 0-32-16,0 0-16 0,61 46 0 0,-61-46 0 15,0 0 144-15,61-11 144 0,-40 3-208 0,-1-5 80 16,1-3 128-16,0 1 0 0,-1-4 0 0,0 2 0 15,-2-1 0-15,-1 1 0 0,-1-1 0 0,-2 2 0 16,-3-1 192-16,-2 0-48 0,-2-1 0 0,-5-2 0 0,0-1-16 16,-8 1 0-16,-2 0 0 0,-6 2 0 0,-3 2 32 0,-6 2 0 15,-1 4 0-15,-4 5 0 16,1 1-32-16,-4 4-128 0,-2 5 192 0,-2 4-64 16,1 2-128-16,0 6 192 0,0 3-192 0,3 1 192 0,6-3-192 15,2 3 0-15,3 2 0 0,5 3 128 0,2-2-128 0,5 0 0 16,4 1 0-16,4-2 0 0,4-1 0 15,-4-22-144-15,0 0 144 0,39 54-160 0,-39-54-32 16,0 0-16-16,75 24 0 0,-75-24 0 0,58-4 64 0,-27-5 16 16,4-1 0-16,-2-4 0 0,-2-1 128 0,0-7 0 15,0 0 0-15,0-2 0 0,-1 1 0 0,-3 1 0 0,-6-1 160 0,-1-1-160 16,-3 1 192-16,-5 1-48 0,-5 1-16 0,-4 1 0 16,-6 0 32-16,-5 0 0 0,-5 3 0 0,-5-1 0 15,-5 1 96-15,-5 1 0 0,-3 5 16 0,0 4 0 16,0 3-96-16,-2 4-32 0,-2 4 0 0,1 5 0 15,2 2-16-15,2 4 0 16,0 4 0-16,2 5 0 0,3 3-128 0,2 2 0 0,7-2 0 0,5 3 0 16,4 1 0-16,4 1 0 0,8 1 0 0,-5-33 0 0,19 61 0 15,-19-61 0-15,0 0 0 0,58 60 0 0,-58-60 0 0,0 0 0 16,72 26 0-16,-72-26 0 16,60 1-128-16,-60-1 128 0,59-11 0 0,-35 4 0 15,0 0-128-15,-4-2 128 0,-3 1-160 0,-3-1 160 16,-4 1-560-16,-3 1-16 0,-3 0 0 15,-3 1 0 1,-1 0-640-16,-2 2-144 0,-4-1-32 0,-1-1-19600 0</inkml:trace>
  <inkml:trace contextRef="#ctx0" brushRef="#br1" timeOffset="-121409.2">9359 12409 14735 0,'-8'-2'640'0,"3"1"160"0,1-1-640 0,1 2-160 0,1 0 0 0,0 0 0 0,-1 0 2048 0,-1 2 368 0,0-1 80 0,-2 3 0 16,1 1-96-16,0 0-32 15,3 2 0-15,2 2 0 0,1 1-512 0,0 0-128 0,4 1 0 0,0 3-16 0,2-1-656 0,0 1-128 16,-7-14-32-16,0 0 0 0,0 0-448 0,43 66-80 15,-43-66-32-15,0 0 0 0,36 50-80 0,-36-50-32 16,0 0 0-16,37 51 0 0,-37-51-96 0,0 0 0 16,40 56-128-16,-40-56 192 0,0 0-192 0,49 62 144 15,-49-62-144 1,0 0 128-16,57 70-128 0,-57-70 0 0,43 52 0 0,-43-52 0 16,50 55 0-16,-50-55 0 0,55 58 128 0,-55-58-128 15,62 61 0-15,-62-61 128 0,64 66-128 0,-64-66 128 0,60 66 48 0,-60-66 0 0,64 70 0 0,-64-70 0 31,71 76-48-31,-71-76-128 0,70 78 192 0,-70-78-64 16,84 86-128-16,-36-40 128 0,3 0-128 0,-1-1 128 0,-2 4-128 16,-48-49 0-16,99 89 0 0,-99-89 0 15,98 77 0-15,-98-77 0 0,106 86 128 0,-47-37-128 0,5 1 0 16,-1 0 0-16,4 1 0 0,-2 0 0 16,-2-1 128-16,-63-50-128 0,69 55 0 0,-69-55 128 0,78 56-128 15,-16-15 160-15,15 10-160 0,3 3 160 0,1-3-160 0,-1-3 160 16,1-2-160-16,-2-2 160 0,-2-2-160 0,-5-2 192 15,-5 0-192-15,-4-2 192 0,1-2-192 0,-2 0 192 16,-1-5-192-16,-61-31 192 0,99 54-64 0,-99-54-128 16,69 43 192-16,-69-43-64 0,78 53 32 0,-78-53 0 15,97 58 0-15,-97-58 0 0,75 49 32 0,-75-49 16 16,73 38 0-16,-73-38 0 0,65 30 96 0,-65-30 16 16,0 0 0-16,71 29 0 0,-71-29-64 0,0 0 0 15,0 0 0-15,71 22 0 0,-61-20-128 0,-2 1-128 16,-2-1 192-16,-2-1-192 0,-3 1 0 0,-2-2 0 0,0 1 0 0,-2-2 0 15,-2-1 0-15,0-1-176 0,-2 0 32 0,0 1 0 32,0-3-912-32,-2 1-176 0,2-1-48 0,-1-1-13104 0,1 2-2624 15</inkml:trace>
  <inkml:trace contextRef="#ctx0" brushRef="#br1" timeOffset="-120919.02">12851 15043 22111 0,'-4'3'976'0,"3"-1"208"0,1-1-944 0,0 0-240 16,1-1 0-16,0 2 0 0,2-1 1280 0,1 4 224 0,5 0 32 0,-9-5 16 0,0 0 752 0,0 0 160 0,69 40 32 0,-69-40 0 15,0 0-1088-15,72 35-224 0,-72-35-32 0,0 0-16 16,82 40-656-16,-82-40-128 0,0 0-32 0,75 36 0 15,-75-36-80-15,0 0-32 0,58 37 0 0,-58-37 0 16,0 0-32-16,0 0-16 16,49 52 0-16,-49-52 0 0,0 0 16 0,0 0 0 0,0 0 0 15,24 61 0-15,-25-51 32 0,-6 1 16 0,-6-1 0 0,-4 0 0 0,-4 0 160 0,-6 1 16 16,-4 1 16-16,-4-1 0 0,-3 2 224 0,-5 1 32 16,-3 1 16-16,-4 2 0 15,-2 2-64-15,3 0-16 0,3 1 0 0,7-1 0 0,6-4-208 0,8-1-32 16,4-4-16-16,5-1 0 0,3-2-352 0,5-3 0 15,4-1 0-15,2-2 0 16,4-1-992-16,2-1-160 0,3-4-48 0,10-2-20720 0</inkml:trace>
  <inkml:trace contextRef="#ctx0" brushRef="#br1" timeOffset="-119490.47">13863 15048 25791 0,'4'0'2304'0,"-4"0"-1856"0,0 0-448 0,-1 0 0 0,1 1 1376 0,-2 0 176 0,2 1 48 0,-1 4 0 0,1 2 256 0,1 6 64 16,-1-14 16-16,0 0 0 0,14 58-1088 0,-14-58-208 0,0 0-64 0,20 69 0 15,-20-69-256-15,0 0-64 0,23 74-16 0,-23-74 0 16,0 0-48-16,25 61-16 0,-25-61 0 0,0 0 0 15,0 0 48-15,0 0 16 0,31 60 0 0,-28-53 0 16,0-1 80-16,-5-3 0 16,1 0 16-16,-2-2 0 0,0 0-112 0,-2-3-32 0,-1-1 0 0,-1-1 0 0,1-3 64 15,-2-2 0-15,-1-1 0 0,2-3 0 0,0-1 64 0,2 0 32 32,0-1 0-32,1-2 0 0,0 0-48 0,2-3-16 0,4 2 0 0,-1-2 0 15,3-1-112-15,2-1-32 0,1 0 0 0,3-2 0 0,6-4-144 16,2-1 0-16,3 4 0 0,-1 2 0 15,1 5 0-15,-2 4 0 0,-3 5 0 0,-1 5 0 0,-1 3 0 0,-2 2-176 16,0 2 176-16,-1 4-128 16,-11-7-80-16,0 0-16 0,0 0 0 0,47 71 0 15,-47-71 16-15,0 0 0 0,22 83 0 0,-22-83 0 16,9 69 208-16,-9-69-144 0,4 68 144 0,-4-68-128 0,4 55 128 0,-4-34 0 16,2-4 0-16,-4-3 0 0,-1-2 0 0,2-2 0 15,1-5 0-15,1-1 128 0,-2-2 240 16,1-1 48-16,-1 1 16 0,1-4 0 0,0-1 96 0,0 1 32 15,1-1 0-15,-1-3 0 0,0-1-128 0,0-3-32 0,0-1 0 0,-1-2 0 16,-1-1-192-16,1-3-32 0,-1 0-16 0,2-1 0 16,0-1-160-16,0-2 128 15,0-6-128-15,2-1 128 0,1-3-128 0,4-4 0 16,4-2 0-16,4 0 128 0,1 6-128 0,1 4 0 0,0 6 0 0,-2 6 0 16,1 6-176-16,-3 3 176 0,-1 6-128 0,-3 2 128 0,-9-2-208 0,0 0 32 15,0 0 16-15,46 52 0 16,-46-52-96-16,0 0-32 15,32 72 0-15,-32-72 0 0,17 60 160 0,-17-60 128 16,9 64-192-16,-9-64 192 0,10 61 0 0,-10-61-128 0,7 51 128 0,-7-51 0 0,0 0 0 0,13 58 0 31,-9-45 0-31,-1-2 0 0,0-2 0 0,0-1 0 16,0-4 0-16,1 0 0 16,-1-1-512-16,0-1-80 0,-1-1-32 0,1-1-13888 0,1 2-2768 15</inkml:trace>
  <inkml:trace contextRef="#ctx0" brushRef="#br1" timeOffset="-119014.8">14787 15422 23039 0,'2'-3'2048'0,"3"-1"-1648"0,-3 1-400 0,1 0 0 0,0-1 2848 0,3-2 480 0,2-5 112 0,5-7 16 15,4-6-1152-15,-2-3-240 0,0 1-32 0,-6 2-16 0,0 3-928 0,-3-1-192 16,-4 2-48-16,-2 0 0 0,-1 0-272 0,-2 2-64 16,-4 0-16-16,-3 1 0 0,-3 3-192 0,-2 2-48 15,-1 4 0-15,-1 1 0 0,-1 2-96 0,-2 4-32 16,1 2 0-16,-1 2 0 0,3 4-128 0,3 0 0 16,1 2 0-16,4-2 0 0,2 0 0 0,2 0 0 15,-1 7 0-15,2 6 0 0,2 1-176 0,2 3 48 0,0-24 0 16,12 50 0-16,-12-50-160 0,0 0-32 0,42 58 0 15,-42-58 0-15,0 0 128 0,61 29 0 0,-61-29 16 0,0 0 0 16,56 7 176-16,-40-10 0 0,1-2 0 0,-3-2 0 16,0-2 128-16,-1-1 16 0,-2 2 0 0,-1-2 0 15,-1 3 64-15,-4-2 16 0,-1 4 0 0,-1-1 0 16,-1 1 32-16,-1 0 16 0,-2 1 0 0,1 3 0 16,-2-1 144-16,1 1 32 0,-1 2 0 0,1 1 0 15,0 2-48-15,-1 2 0 0,1 1 0 0,-1 0 0 16,2 1-144-16,2 2-48 0,-2-10 0 0,0 0 0 0,0 0-208 15,0 0 0-15,0 0 0 0,39 62 0 0,-39-62 0 0,0 0 0 16,0 0 0-16,0 0 0 16,60 21-432-16,-49-21 32 0,0 0 0 0,1-1 0 31,-1 0-1008-31,-3-2-192 0,2 0-32 0,-1-1-19456 0</inkml:trace>
  <inkml:trace contextRef="#ctx0" brushRef="#br1" timeOffset="-118790.59">15072 15111 38703 0,'-3'-10'1712'0,"3"6"352"0,0 0-1648 0,1 1-416 0,1 2 0 0,-1-1 0 0,4 2 912 0,0-1 112 0,5 1 0 0,4 3 16 15,-14-3-80-15,0 0-32 0,57 24 0 0,-57-24 0 16,0 0-288-16,76 53-64 16,-76-53-16-16,57 51 0 0,-57-51-272 0,57 57-48 15,-57-57-16-15,0 0 0 0,70 65-224 0,-70-65 0 0,0 0 0 0,58 42 0 16,-58-42-144-16,0 0-32 0,0 0 0 0,63 31 0 15,-52-27-640-15,-1-2-128 0,-4-1-16 0,-2-2-19376 16</inkml:trace>
  <inkml:trace contextRef="#ctx0" brushRef="#br1" timeOffset="-118600.2">15443 15032 35935 0,'-1'-1'3200'0,"0"-1"-2560"16,1 2-512-16,0 2-128 0,0-1 1312 0,0 2 240 15,-2 1 48-15,1 3 16 0,-2 6-400 0,-3 4-64 16,1 7-32-16,-4 3 0 0,-1 2-32 0,-1 1 0 0,-3 3 0 0,1-1 0 31,-2-1-352-31,-1-3-80 0,2-2-16 0,0-5 0 16,3-1-448-16,1-3-192 0,-2-3 176 0,4-1-176 31,2-3-768-31,-1 1-256 0,1 0-64 0,1 3-21056 0</inkml:trace>
  <inkml:trace contextRef="#ctx0" brushRef="#br1" timeOffset="-118234.59">15927 15426 19343 0,'-2'-3'1728'0,"1"2"-1392"0,1 1-336 0,-2-1 0 15,4 1 2752-15,-1 0 496 0,1 0 80 0,-1-2 32 16,3 2-512-16,5 0-96 0,-9 0-32 0,0 0 0 16,0 0-1680-16,63 4-336 0,-63-4-64 0,0 0 0 0,64 5-320 0,-64-5-64 15,42-2-16-15,-42 2 0 0,0 0-240 0,54 2 0 16,-54-2 0-16,0 0 0 16,46 3-576-16,-46-3-176 0</inkml:trace>
  <inkml:trace contextRef="#ctx0" brushRef="#br1" timeOffset="-117710.31">16449 15156 39615 0,'2'-18'1760'0,"-1"10"352"0,2-1-1680 0,0 2-432 0,-2 3 0 0,1 1 0 15,-1 0 512-15,2-2 32 0,1-3 0 0,0 3 0 16,2 2 192-16,-2 4 32 0,0 6 16 0,-1 6 0 16,-3-13-464-16,0 0-112 15,12 68-16-15,-12-68 0 0,8 55-192 0,-8-55 0 0,13 61 0 0,-13-61 0 16,22 61 0-16,-22-61 0 0,0 0-192 0,53 59 192 16,-53-59-256-16,0 0 48 0,59 30 16 0,-59-30 0 15,0 0 0-15,55 0 16 0,-35-9 0 16,0-2 0-16,-1-3 176 0,0-2-128 0,-4-1 128 15,-1-1-128-15,2-2 128 0,-3 0 144 0,-2-1-16 0,-1 1-128 16,-3 1 448-16,1-6 0 0,-2-4-16 0,0-6 0 0,-2-6 48 0,2-5 16 16,-1-3 0-16,-1-5 0 15,2 1-16-15,-2-4 0 0,2 0 0 0,-2 5 0 0,-1 8-352 0,0 5-128 16,0 2 0-16,-2 0 144 16,-2 1 32-16,1 3 0 0,0 8 0 0,0 5 0 15,0 9 288-15,-2 5 64 0,2 6 16 0,-1 4 0 16,1 3-224-16,0 5-64 0,-2 3 0 0,1 8 0 0,0 8-256 0,-1 8 0 15,-1 9 0-15,2 8 0 16,-2 7 0-16,0 1 0 0,5-1 0 0,1-2 0 0,2-3 0 0,4-7 0 16,-9-51 0-16,24 83 0 15,-24-83 0-15,32 71 0 0,-32-71 0 0,41 56 0 16,-41-56 0-16,0 0 0 0,64 57 0 0,-64-57 0 0,0 0 0 0,0 0 0 0,63 38 0 0,-51-35 0 0,-1-2-144 0,0-1 16 31,0-1 0-31,-1-2 0 16,0-1-528-16,0-3-112 0,1 1 0 0,-3-2-14112 15,-3-1-2816-15</inkml:trace>
  <inkml:trace contextRef="#ctx0" brushRef="#br1" timeOffset="-117488.43">16733 15066 39615 0,'2'-4'3520'0,"0"1"-2816"0,3 2-560 0,-3-1-144 0,1 1 464 0,2-2 64 0,3-3 16 0,8-4 0 16,6-2 304-16,6-2 64 0,5-1 16 0,1 3 0 16,1 2-320-16,2 1-64 0,0 2-16 0,-2 3 0 15,0 1-400-15,-4 3-128 0,-1 2 0 0,-30-2 0 16,49 9-288 0,-49-9-160-16,0 0-48 0,0 0-19872 0</inkml:trace>
  <inkml:trace contextRef="#ctx0" brushRef="#br1" timeOffset="-117170.31">17324 15245 37775 0,'15'-9'1664'0,"-6"3"368"16,1 0-1632-16,-2 1-400 0,-2 0 0 0,-2 1 0 0,3-2 976 0,6-2 112 15,5-8 32-15,6-3 0 0,4-5-256 0,-1 1-48 16,-4 0-16-16,-5 2 0 0,-4 3-288 0,-5 1-64 0,-6 0-16 15,-5 0 0-15,-2 2-256 0,-5-1-48 0,-3 3-128 0,-5 2 192 16,-3 4-352-16,-3 3-80 16,1 2-16-16,-1 5 0 15,-1 1-192-15,3 3-64 0,1 3 0 0,5 0 0 0,2 0 320 0,2 6 192 0,2 3-208 0,2 5 80 16,4 3 128-16,2 1 0 16,1-28 0-16,3 48 0 0,-3-48 0 0,0 0 0 0,32 77 0 0,-32-77 0 15,0 0 320-15,47 59 0 0,-47-59 0 0,0 0 0 16,56 44 96-16,-56-44 16 0,0 0 0 0,70 30 0 15,-70-30-240-15,0 0-64 0,63 14 0 0,-63-14 0 32,0 0-656-32,54 5-144 0,-39-6-32 0,-3 0-19376 0</inkml:trace>
  <inkml:trace contextRef="#ctx0" brushRef="#br1" timeOffset="-116789.08">17756 14980 41471 0,'1'-6'1840'0,"1"3"368"0,-1 2-1760 0,1 1-448 0,-2 0 0 0,0 1 0 16,2 2 512-16,0 3 0 0,1 5 16 15,-3-11 0-15,0 0 0 0,15 64 0 0,-15-64 0 0,11 59 0 16,-11-59-336-16,12 57-192 0,-12-57 192 0,8 53-192 16,-8-53 0-16,0 0 0 15,17 61 0-15,-17-61 0 0,0 0 0 0,0 0 0 16,0 0 0-16,0 0 0 0,0 0-176 0,0 0 176 15,0 0-192-15,0 0 192 0,0 0 0 0,0 0 0 0,0 0 0 0,33-13 0 16,-33-2 320-16,0-4 32 16,0-2 0-16,0 3 0 0,1 1 192 0,-1-4 32 0,2-5 16 0,0-3 0 15,4 2 32-15,0 4 0 16,1 6 0-16,0 3 0 0,0 3-96 0,0 2-16 0,1 2 0 0,1 3 0 0,-1 1 32 0,2 3 0 16,0 2 0-16,-1-1 0 15,-1-1-304-15,1 1-64 16,0 1-16-16,0 1 0 0,1-2-160 0,0 0 0 15,0 2 0-15,1-1 0 0,2-1-176 0,-4 2-64 16,3 1-16-16,-2 0 0 0,-2 2-1424 0,-1 3-304 0</inkml:trace>
  <inkml:trace contextRef="#ctx0" brushRef="#br1" timeOffset="-115496.14">19153 14950 40543 0,'-1'-5'3600'0,"-1"0"-2880"0,2 2-576 0,0 2-144 0,-1 0 528 0,-1-1 80 0,0-2 16 0,-4-2 0 0,0 2-16 16,-2 4 0-16,-2 6 0 0,0 4 0 0,0 7-400 0,-1 4-80 15,2 4 0-15,2 3-128 0,2 4 0 0,5-32 0 16,-2 57 0-16,2-57 0 0,13 56-144 0,-13-56 16 15,0 0 0-15,38 69 0 0,-38-69-64 0,0 0-16 16,58 37 0-16,-58-37 0 16,44 4 208-16,-24-7 0 0,1-3-160 0,-3-2 160 15,2-3 0-15,0-2 288 0,1-3-48 0,-4 1-16 0,-2-1 32 0,-2-2 0 16,-4-1 0-16,-2 1 0 0,-3-2-80 0,-3 1-16 16,-1 0 0-16,-3 4 0 0,-1-1-32 0,-1 5-128 15,0 1 192-15,0 3-64 16,-1 3-128-16,0 2 192 0,1 4-192 0,-1 0 192 0,2 3-192 0,1 2 160 0,2 5-160 0,2 4 160 15,2-2-160-15,-3-14 0 16,0 0 0-16,25 61 0 0,-25-61 0 0,0 0 0 0,52 69 0 0,-52-69 0 16,0 0 0-16,61 47 0 0,-61-47 0 0,0 0 0 15,55 19 0-15,-39-19 0 0,-1 0 0 0,0-2 0 16,-3-3 224-16,1 0 16 0,0-2 0 16,-2-2 0-16,0 1 128 0,-1-1 16 0,0 1 16 0,-3-2 0 15,0 0 48-15,-3-1 0 0,2-2 0 16,-2-3 0-16,-2 1-128 0,-2-2-32 15,-3-1 0-15,-1-1 0 0,-3 1-64 0,-5 1-16 16,0 1 0-16,-4 2 0 0,-2 3-208 0,-4 1 128 16,-3 3-128-16,-2 1 0 0,-1 4 0 0,1 2-320 0,-1 1 64 0,2 2 0 0,5 1-64 0,4 0-16 15,6 0 0-15,4 2 0 16,3-2-64-16,5 2-16 0,3-2 0 0,8-2 0 31,0-1-80-31,8-1-16 0,6-3 0 0,5-2 0 0,3-1 304 0,2-3 48 0,4 0 16 0,-2-1 0 16,-3 1 144-16,1 1 0 0,0-1 0 0,-3 4 0 15,-8 0 0-15,4 3 0 0,3 2 0 0,2 2 0 16,-2 3 0-16,-32-5 0 0,61 18 0 0,-61-18 0 0,0 0 0 0,74 52 0 16,-74-52 0-16,0 0 0 0,39 65 128 0,-39-65 0 0,0 0 0 0,6 57 0 15,-9-40 0 1,-3 0 0-16,-1-3 0 0,0-2 0 16,0-2 0-16,1-1 0 0,2-2 0 0,0-3 0 0,3-1-128 0,-2-3 144 15,3 0-144-15,-2-4 160 0,2-3-160 0,0-2 160 16,0-1-160-16,0-1 160 0,0-3 32 0,2-2 16 0,-2 4 0 0,1-5 0 0,2-3-80 15,0-3-128-15,2 1 176 16,0-2-176-16,3 1 192 0,1 2-192 16,1 1 192-16,2 2-192 0,1 5 0 0,0 2 0 15,-2 2 0-15,2 4 0 0,-2 3 0 0,-1 4 0 16,0 3 0-16,0 4 0 0,-2 1-144 0,-8-10-48 16,0 0 0-16,21 58 0 0,-21-58-80 0,0 0-32 15,10 66 0-15,-10-66 0 0,0 0 304 0,7 62 0 16,-7-62-128-16,0 0 128 0,0 0 0 0,5 54 192 15,-4-47-16-15,-2-3-16 0,1-3 144 0,-2 1 16 16,1-2 16-16,-2 0 0 0,1-3 144 0,-2-1 32 0,0-2 0 0,0-2 0 16,-2-2-256-16,2-1-32 0,1-1-16 15,0-1 0-15,3-1-80 0,0-3-128 0,2-1 176 0,0-5-176 16,3 1 144-16,0-2-144 0,2 1 0 0,3 2 144 16,3 0-144-16,0 2 0 0,1 3 0 0,0 4 0 15,-3 4 0-15,3-1 0 0,3 6 0 0,3 3 0 16,-2 3-224-16,-18-3 80 0,0 0 16 0,0 0 0 0,64 34-128 0,-64-34-32 15,0 0 0-15,0 0 0 0,47 71 128 0,-47-71 32 16,0 0 0-16,18 85 0 0,-18-85 128 0,9 55-160 16,-7-34 160-16,3-1-160 15,-1-1-64-15,-4-19-16 0,0 0 0 0,0 0 0 16,24 63-672-16,-19-54-144 0,0-1-32 0,-4-1-20096 16</inkml:trace>
  <inkml:trace contextRef="#ctx0" brushRef="#br1" timeOffset="-115101.37">20761 15113 36863 0,'1'1'3264'0,"-1"0"-2608"0,1 1-528 0,-1 1-128 0,-1 0 912 0,1 1 160 0,-1 4 16 0,-2 6 16 16,3-14-144-16,-7 46-48 0,0-14 0 0,-2 3 0 16,1 5-208-16,-1-3-64 0,2-1 0 0,0-2 0 15,3-4-448-15,4-30-192 0,-2 45 176 0,2-45-176 16,0 0 0-16,0 0 0 0,8 52 0 0,-7-46 0 15,2-2 128-15,-2-2-128 0,1-2 0 0,-1-3 0 16,-1-1 0-16,1-3 0 0,-1-2-208 0,0-4 64 0,-1-1 144 0,1-4 0 16,-1-3-144-16,1-5 144 0,0-3 128 0,1-5 80 15,0-6 32-15,4-1 0 0,-3 0 208 0,4-8 32 16,3-6 16-16,2-2 0 16,4-1-112-16,7 6-32 0,2 4 0 0,-3 10 0 0,-1 5-352 0,-2 11 128 15,0 6-128-15,-2 6 0 0,1 6 0 0,-2 3 0 16,-15 1 0-16,0 0 0 0,55 19 0 0,-55-19 0 15,0 0 0-15,0 0 0 0,60 60-160 0,-60-60 0 16,0 0 0-16,15 85 0 0,-17-56 0 0,-4 7 0 0,-4 2 0 16,-4 1 0-16,-2-3-80 0,-2-4-16 15,0-5 0-15,-2-6 0 0,-1-5 256 0,2-6-192 0,1-2 192 16,5-4-192-16,0-2 192 16,4-2-176-16,0-2 176 0,3-3-160 15,2-2-736-15,1-1-128 0,3 0-48 0,2-3-18928 0</inkml:trace>
  <inkml:trace contextRef="#ctx0" brushRef="#br1" timeOffset="-114846.99">21295 14629 22111 0,'4'-29'1968'0,"-1"12"-1584"0,-1 1-384 0,1 5 0 16,-1 4 3296-16,-2 1 576 15,0-1 112-15,1-4 32 0,1-5-1568 0,0-2-304 16,0 4-64-16,-1 7-16 0,1 5-864 0,-2 8-176 15,-2 5-48-15,2 2 0 0,0 1-592 0,0 6-128 16,0-20-32-16,2 69 0 0,-2-22-96 0,0 5-128 16,-2 6 176-16,1 0-176 0,-1-6 0 0,2-4 0 15,0-48 0-15,3 79-144 16,-3-79-288-16,2 63-48 0,-2-63-16 0,1 48 0 16,-1-48-64-16,0 0-16 0,0 0 0 0,4 58 0 15,-1-51-128-15,-2-2-48 0,2-2 0 0,-1-3-18288 0</inkml:trace>
  <inkml:trace contextRef="#ctx0" brushRef="#br1" timeOffset="-114536.53">21415 15072 34095 0,'0'1'1504'0,"1"-1"320"0,2 0-1456 0,0 0-368 16,-2 0 0-16,1 0 0 0,0 0 1744 0,4-1 288 16,4-1 48-16,3-2 16 0,2 0-800 0,1-3-144 15,1 0-48-15,0 0 0 0,0-3-512 0,4 0-96 16,1 0-32-16,1 0 0 0,-3 0-240 0,-2 2-48 15,0-4-16-15,-5 1 0 0,-3-2-160 0,-3 2 0 16,-3-2 0-16,-2-1 0 0,-4 0 0 0,-2 0 0 16,-2 1 0-16,-2 2 0 0,-2 0 0 0,-3 2-144 15,-2 2 0-15,-2 3 0 0,1 2-96 0,1 5-16 16,-1 3 0-16,2 4 0 0,1 4 256 0,4 0-192 16,0-1 192-16,2 4-192 0,0 5 192 0,1 4-176 0,3 1 176 0,3-27-160 15,-1 48 160-15,1-48-128 0,0 0 128 16,0 0-128-16,26 67 128 0,-26-67 0 0,0 0 0 0,0 0-128 15,0 0-48-15,55 46 0 0,-41-42 0 0,1-1 0 32,2 0-512-32,2-3-96 0,-1-3-32 0,-1 0-18320 0</inkml:trace>
  <inkml:trace contextRef="#ctx0" brushRef="#br1" timeOffset="-114303.33">22014 14529 35007 0,'4'-24'1552'0,"-3"13"320"15,1 0-1488-15,-2 2-384 0,0 3 0 0,0 4 0 0,-2-1 1680 0,1-1 272 16,-2-1 48-16,-1 2 16 0,1 8-736 0,0 5-128 16,2 7-48-16,1-17 0 0,-3 52-528 0,3-52-128 15,1 76 0-15,-1-76-16 0,2 100-160 0,-2-46-16 16,0 0-16-16,0-5 0 0,0-49-240 0,4 86 0 16,-4-86 0-16,10 68 0 0,-10-68-256 0,0 0-32 15,18 71-16-15,-18-71 0 16,0 0-112-16,0 0-32 0,0 0 0 0,0 0 0 15,37 59-64-15,-31-56 0 0,-1-2-16 16,-1-1-19360-16</inkml:trace>
  <inkml:trace contextRef="#ctx0" brushRef="#br1" timeOffset="-113958.68">22070 15045 29487 0,'9'-4'1296'0,"-4"1"288"0,4 0-1264 0,-4 2-320 0,-2-1 0 0,0 1 0 0,3-1 1456 0,4-2 224 31,4-2 48-31,5-1 16 0,3 0-144 0,-1 0-16 0,0 0-16 0,-1 0 0 16,-2 0-1136-16,-1 0-240 0,2 1-32 0,-3-1-16 0,0 0-144 0,0 2 0 15,-2-3 0-15,0 0 0 0,-2 0 0 0,0-4 0 16,-1 0 0-16,0-3 0 0,-2 1 128 0,-2-1-128 16,-1-1 128-16,-2 2-128 0,-3 1 352 0,-2 2-16 15,-1 0 0-15,-2 2 0 0,-4 4 48 0,-2 0 16 16,-3 4 0-16,-1 2 0 0,0 2-144 0,-2 4-16 15,1 2-16-15,-2 1 0 16,0 1-96-16,0 3-128 0,0 2 176 0,3 1-176 16,1-1 208-16,2 3-64 0,1 2-16 0,1-1 0 15,5 0-128-15,0-2 0 0,4 2 0 0,3-3 0 16,-3-17 0-16,0 0-176 0,0 0 48 0,0 0 0 16,49 63-144-16,-49-63-32 0,0 0 0 0,53 20 0 15,-53-20-384-15,38 6-80 0,-19-6 0 0,3-2-12080 16,-3-1-2400-16</inkml:trace>
  <inkml:trace contextRef="#ctx0" brushRef="#br1" timeOffset="-113551.87">22784 14481 18431 0,'-2'-21'1632'0,"2"8"-1312"16,2 3-320-16,-2 2 0 0,1 4 4384 0,-1 1 800 15,1 1 176-15,1 0 16 0,1-4-3104 0,1 0-624 16,1 5-128-16,0 4-32 0,0 5-656 0,-5-8-144 15,0 0-32-15,10 65 0 0,-10-65-256 0,4 75-48 16,-4-75-16-16,3 92 0 0,-3-92-208 0,5 95-128 0,-5-95 160 0,9 80-160 16,-9-80 0-16,16 65 0 15,-16-65 0-15,0 0 0 0,24 65 0 0,-24-65 0 16,0 0 0-16,0 0 0 0,0 0 0 0,0 0 0 0,45 57 0 0,-41-56 0 16,2-1 0-16,-3-1 0 0,0-4 0 0,-2-2 0 15,-1-1 0-15,-3-2 0 0,0-3 0 0,-2-1 0 16,-1 0 0-16,-2-3-192 0,-4 0 192 0,-2-3-160 15,-1 2-64-15,-2-2-16 0,0 3 0 0,-3 0 0 16,-1 3 240-16,-2 3 0 0,-1 5 0 0,0 3 0 0,0 5 240 16,3 3 80-16,1 7 32 0,3 2 0 0,5 4 128 0,6 2 32 15,2 2 0-15,4-22 0 0,0 0-112 0,10 70-16 16,-10-70 0-16,0 0 0 0,0 0 64 0,45 76 16 16,-45-76 0-16,0 0 0 0,52 45-16 0,-52-45 0 15,0 0 0-15,61 30 0 16,-61-30-448-16,0 0 0 0,58 15 0 0,-58-15 0 15,41 7-528-15,-22-7-208 0,-2 0-32 0,-2-1-16 16,-3-2-624-16,-5-1-112 0</inkml:trace>
  <inkml:trace contextRef="#ctx0" brushRef="#br1" timeOffset="-113386.83">21437 14757 44223 0,'-28'-24'3936'0,"20"14"-3152"0,3 3-624 0,4 1-160 0,4 2 528 0,2 1 80 0,5-1 16 0,11-1 0 16,15-2-624-16,15-2 0 0,16-1 0 0,8 3 0 16,9 1 0-16,-1 5 0 0,-5 3 0 0,-13 8-20640 15</inkml:trace>
  <inkml:trace contextRef="#ctx0" brushRef="#br1" timeOffset="-87291.34">9475 12235 12895 0,'-13'-6'1152'0,"8"3"-928"0,0 1-224 0,3-1 0 0,0 1 1024 0,2 0 176 0,2-1 16 0,0-3 16 0,4-2 1024 0,4-5 208 15,4-7 32-15,7-4 16 0,6-1-128 0,6-6-16 16,8-5-16-16,8-3 0 0,8-4-720 0,6 1-144 16,2 1-16-16,-4 6-16 0,-3 1-832 0,15-6-176 15,22-8-16-15,12-4-16 0,6 4-160 0,-3 0-48 0,-1 0 0 0,0 1 0 31,1 2-80-31,0 0 0 0,-2 4-128 0,-12 4 192 16,-9 5-32-16,8-4-16 0,12-2 0 0,12-6 0 0,10-1 32 16,6-3 0-16,6 0 0 0,-1 1 0 0,-4 2 0 0,-2 3 0 15,-3-1 0-15,-6 2 0 0,-9 3 0 0,-12 4 0 16,-6 5 0-16,-9 0 0 0,-7 5 16 0,-8 0 16 0,-4 3 0 0,-10 3 0 16,-6 4-80-16,-7 1-128 0,-11 2 176 0,-6 1-176 15,-9 4 128-15,-8 3-128 16,-6 2 0-16,-6 2 0 0,-6 1 0 0,1-1-256 0,-1 2 64 0,-5 1 0 15,-7 5-608-15,-11 3-112 16,-10 5-32-16,-14 7-18384 0</inkml:trace>
  <inkml:trace contextRef="#ctx0" brushRef="#br1" timeOffset="-86782.71">10012 11599 2751 0,'-4'-14'128'0,"2"7"16"0,1 1-144 0,-1 1 0 0,1 2 0 0,0 0 0 0,-1 0 896 0,1 0 128 0,-4-1 48 16,-3 0 0-16,-2 1 208 0,-3 3 32 0,1 4 16 0,-4 5 0 0,1 5 928 0,-2 4 192 15,-2 3 48-15,2 1 0 0,5-5-176 0,-4 4-16 16,-5 7-16-16,-6 7 0 0,-7 8-752 0,-4 6-128 16,-6 6-48-16,-2 0 0 0,-2 0-272 0,-5-1-64 15,0-2-16-15,-1 1 0 0,-1-4-176 0,8-6-16 16,10-11-16-16,5-4 0 0,2-1-288 0,1-1-48 15,-1-1-16-15,6-1 0 0,6-4-192 0,6-6-32 16,8-7-16-16,8-4 0 0,6-6 16 0,9-6 0 0,9-5 0 16,4-4 0-16,-1 0 224 0,16-9 64 0,21-13 0 0,14-8 0 15,8-1-128-15,1 1 0 0,-1 3-16 0,-5 4 0 16,-9 8-144-16,-8 2-32 0,-7 7 0 16,-8 4 0-16,-6 6 16 0,-9 3 0 0,-5 2 0 0,-5 4 0 15,-6 2-32-15,-2 1-16 0,-6 2 0 0,-4 3 0 16,-1 0-160-16,-5 0 128 0,0 1-128 0,-2 0 128 15,-4-1-128-15,-1 0 0 0,0 0 0 0,1 2 0 16,-1 1-272-16,-3 1-96 0,-4 4-16 0,-4 6-13776 16,-1 2-2768-16</inkml:trace>
  <inkml:trace contextRef="#ctx0" brushRef="#br1" timeOffset="202234.82">6258 13536 10127 0,'0'-1'896'0,"2"-1"-704"0,-1 1-192 0,1-1 0 0,-1 1 416 0,1 0 48 0,0-2 16 0,1-2 0 0,3 0 1520 0,-2-2 304 16,2 1 64-16,-1-1 16 0,1 1-64 0,0 1-16 16,-2 1 0-16,2-2 0 0,-1-1-1056 0,-1 3-224 15,1-2-32-15,-3 2-16 0,0-1-64 0,-1 3-16 0,1-1 0 0,-4 1 0 16,2 2-80-16,-1 0-32 0,-2 2 0 0,-3 2 0 16,1 2-144-16,-2 2-48 0,0 3 0 0,-3 4 0 15,1 0-336-15,-1 3-80 0,-1 6-16 0,0 3 0 16,-1 3-160-16,4-2 0 0,2 1 0 0,4-3 0 15,2-3 0-15,2-3 0 0,-2-20 0 0,0 0-176 16,0 0 176-16,29 51 0 0,-29-51-144 0,0 0 144 16,0 0 0-16,0 0 0 0,0 0 128 0,59 9-128 15,-46-14 256-15,-2-2-16 0,2-2-16 0,-1-2 0 16,1-2-16-16,0-2 0 0,-2 1 0 0,-1-3 0 16,0 1 0-16,-2-2 0 0,2-1 0 0,-3 0 0 15,-1 2 0-15,0-3 0 0,-2 0 0 0,-1 2 0 16,-2 1 80-16,1-2 16 0,-5-2 0 0,0 0 0 15,0 4-32-15,-3 4 0 0,2 3 0 0,-3 3 0 0,-3 3-16 16,-3 3 0-16,-1 4 0 0,-4 2 0 0,0 4-96 0,-4 3-32 16,0 4 0-16,-1 4 0 0,1 0-128 0,0 4 0 15,4 1 0-15,3 0 0 0,3 5 0 0,4-2 0 16,4-1 0-16,2-1 0 0,2-26-208 16,11 45 16-16,-11-45 16 0,0 0 0 0,37 52-48 0,-37-52-16 0,0 0 0 0,0 0 0 15,75 28 80-15,-75-28 16 0,0 0 0 0,61-14 0 16,-41 4 144-16,-4-2 0 15,1-1 0-15,-1-4 0 0,0 1 304 0,-2-2-16 0,-2-3 0 0,1 2 0 16,-4 5 80-16,-1-1 16 16,-1-1 0-16,-1 1 0 0,-3-1 16 0,-2 1 16 15,-1 1 0-15,-3-1 0 0,-1 3-96 0,-2-1-32 16,-2 2 0-16,-1 2 0 0,1 2-96 0,-2 3-32 16,0 2 0-16,-3 5 0 0,1 3-160 0,-3 4 160 0,0 4-160 15,-2 4 160-15,-1 6-160 0,-1 3 0 0,1 4 0 16,1 2 0-16,4 1-208 0,2 0 80 0,4-2 128 15,3-1-208-15,4-3-48 0,2-1 0 0,-2-27 0 0,16 44 0 16,-16-44-32-16,0 0-16 0,0 0 0 0,0 0 0 0,59 47 176 0,-59-47 128 16,0 0-192-16,47-6 192 15,-33 0 0-15,-3-2 0 0,2-2 0 0,-2-3 0 16,2-2 0-16,-2-1 272 0,1-2-48 0,-1-1-16 0,-1 0 112 0,-3-1 0 16,0 0 16-16,-4-1 0 0,0 0 16 15,-3-2 0-15,-2 1 0 0,-2-2 0 16,-2-1-96-16,-1 4-32 0,0 3 0 0,-4 2 0 15,1 7-224-15,-3 3 144 0,-1 2-144 0,-3 6 128 16,-1 6 32-16,-5 3 0 0,1 4 0 0,-4 7 0 0,1 3-160 0,-1 3 0 0,2 0 0 0,3 1 0 16,4-2 0-1,3-1-144-15,1 4 144 0,5-2-208 0,4-2-64 0,2-1-16 0,4-1 0 0,2-1 0 16,-4-23-96-16,0 0 0 0,34 48-16 0,-34-48 0 16,0 0 80-16,0 0 32 15,72 14 0-15,-51-20 0 0,0-4 288 0,0-4-128 0,1-3 128 0,-4-2 0 16,0-3 0-16,-2 1 0 15,-1-1 0-15,-2-1 144 0,-2-1 128 0,-1 0 32 16,0 0 0-16,-4 0 0 0,0 0 144 0,-5 1 16 0,0-1 16 16,-3 2 0-16,-3 0-80 0,-2 4-16 0,-1 1 0 0,-4 4 0 0,0 4-32 0,-2 3-16 15,-2 2 0 1,1 5 0-16,-2 5-48 0,-3 4-16 16,-3 5 0-16,-2 6 0 0,-2 3-272 0,3 2 0 0,1 1 128 0,6 0-128 15,2-2 0-15,4-1 0 16,2 0 0-16,3-1 0 0,4-1-144 0,0-2 144 15,5 0-128-15,-3-20 128 0,0 0-208 0,21 48 32 16,-21-48 16-16,0 0 0 0,0 0-32 0,0 0-16 0,61 29 0 0,-61-29 0 16,0 0 208-16,0 0-192 0,49-12 192 0,-34 2-192 15,-3-1 192-15,1-4 0 0,0 1-160 0,-3-3 160 16,-2 2 0-16,-1-1 0 0,0-2 0 0,-3-2 0 16,-1-1 0-16,-3 1 0 0,-1 3 0 0,-5-1 0 15,0-1 128-15,-5 2 32 0,1 1 16 0,-5 1 0 16,-2 4 96-16,-3 3 32 0,-3 2 0 0,-1 5 0 15,2 3-48-15,-2 3 0 0,0 3 0 0,1 3 0 16,2 2-48-16,3 1-16 0,-1 2 0 0,4 1 0 16,2 0-192-16,3 0 0 0,2 1 128 0,1-2-128 15,1-2 0-15,0 0 0 0,3 0 0 0,2-1 0 0,0-2 0 0,2-1 0 16,0-2 0-16,1-1 0 0,-1-2 0 16,1-3 0-16,1 1 0 0,-1-3 0 15,1 0-144-15,0-1 144 0,0-2 0 0,-2 0-144 0,2-1 144 0,-2-2-208 16,1 2 80-16,-1-3 128 0,-1 1-160 0,0 1 160 15,-1-1 0-15,-1 0-144 0,2 4 144 0,-2-3 0 16,-1 3 0-16,0-1 0 0,0 0 0 0,0 3 0 16,-1 0 0-16,0 0 0 0,0 1 0 0,-1 1-160 15,3-1 160-15,-1-1 0 0,1 2-224 0,1-2 64 16,-2 0 16-16,2 0 0 0,-1 0-48 0,1 0 0 16,-1-2 0-16,1-1 0 0,0 2 16 0,-1-2 0 15,1 0 0-15,-1 2 0 0,1-2 16 0,0 0 0 0,-1 2 0 16,1-1 0-16,-1 1 160 0,1 0 0 0,1-1-144 0,0 2 144 15,0-1 0-15,-2 1 0 0,1 0 0 0,0 0 0 16,1 0-144-16,-2 0 144 0,1 0 0 0,1 0 0 16,-2 0-176-16,2 0 176 0,0 1-160 0,-1-1 160 15,1 2-192-15,-1-1 48 0,-1 0 16 0,-1 1 0 16,2 1 128-16,0-2-208 0,-1 0 80 0,-1 2 128 16,0-1-192-16,2-2 192 0,-2 0-160 0,-1 0 160 15,1 0-304-15,-1-2 48 0,3 2 0 0,-2-1 0 16,0-1-128-16,0 2 0 0,2-1-16 0,-2 0 0 31,0-1-32-31,2 1 0 0,-1-1 0 0,1 0 0 0,1 0-80 0,0 1 0 0,1-2-16 0,1 1 0 16,2 0-64-16,0-1-16 0,3 0 0 0,-1-1 0 15,-1 1-160-15,2 0-48 0,2-1 0 0,-2 1-11664 16,0 2-2320-16</inkml:trace>
  <inkml:trace contextRef="#ctx0" brushRef="#br1" timeOffset="206378.18">6397 13543 16575 0,'0'1'1472'0,"0"-1"-1168"0,3-1-304 0,-2 0 0 0,1 1 1408 15,-1-2 240-15,2-1 32 0,2 1 16 0,2-1 1504 0,1 0 288 0,-1 0 64 0,1-1 16 0,1 1-1536 0,-1-1-304 16,2 1-64-16,-2 0-16 0,2 0-944 0,-1 1-176 16,-1-1-32-16,1 1-16 0,-1 1-64 0,1-1-16 15,-1 1 0-15,2 0 0 16,1-1-144-16,2-1-16 0,-2 1-16 0,3-3 0 16,1 1-80-16,0 0-16 0,5-3 0 0,0 0 0 15,2 0-128-15,-2-2 160 0,-2 4-160 0,1-4 160 0,1 1-32 0,-1-1-128 0,1 1 192 16,-3 1-64-16,-1 0 32 0,-5 1 0 0,0 2 0 15,-2-1 0-15,-2 3 16 0,0-1 0 0,-2 1 0 0,0 1 0 16,-1 1-32-16,0-2 0 0,-1 2 0 0,0 0 0 16,0 0-144-16,-1 2 0 0,3-2 144 0,-2 0-144 31,-1 0 0-31,1 0 0 0,0 0 0 0,0 0 0 16,0-2 0-16,-2 2 0 0,1 0 0 0,-1-1 0 15,0 1 0-15,-1-1 0 0,2-1 0 0,-2 1 0 16,0-1 0-16,0 2 0 0,0-1 0 0,-2 0 0 0,2-1 0 15,-2 1 0-15,0-2 0 0,1 2 0 0,-2 1 0 0,0-2 0 16,0 1 0-16,0 1-128 16,1 0-48-16,-1 0 0 0,0 1 0 0,0-1 0 0,2 0 0 0,-2 0 0 15,1 0 0-15,1 0 0 0,0 2 176 0,-1-2 0 16,1 1 0-16,1-1 0 0,-2 1 0 0,2-1 0 16,0 0 0-16,-1 0-128 0,1 0 128 0,0 2 0 15,0-2 0-15,0 0 0 0,0 1 0 0,0-1 0 16,-1 2 0-16,1-2 0 0,0 1 0 0,-2-1 0 15,1 1 0-15,-1-1 0 0,1 0 128 0,1 0-128 16,-2 0 128-16,0 0-128 0,0-1 144 0,1 1-144 16,-1-1 192-16,1-2-192 0,0 1 208 0,1 1-64 0,-2 0-16 0,1-2 0 15,1 1 0-15,-2-1 0 0,1-1 0 0,-2 1 0 16,2 1 0-16,-1-1-128 0,-1-1 192 0,-1-1-64 16,0 1 0-16,-3-2 0 0,0 1 0 0,-3-1 0 15,-3-1 32-15,-1 0 0 0,0-2 0 0,-4 1 0 16,-4 0 80-16,-2-1 16 0,-1 1 0 0,-3 1 0 15,-2-1-64-15,-1 3-16 0,-3-1 0 0,0 0 0 16,-1 1-48-16,1 1 0 0,1 1 0 0,1 0 0 16,-3 2-128-16,-2-1 128 0,2 2-128 0,1-1 128 15,1 2-128-15,1 2 0 0,-1 0 0 0,4 0 128 16,-2 1-128-16,1 1 0 0,3 1 0 0,0-2 0 16,3 2 0-16,2-2 0 0,2 1 0 0,1 0 0 15,2 1 0-15,3-2 0 0,0 0 0 0,2 1 0 0,3-1 0 0,1 0 0 16,0 0 0-16,1 0 0 15,2-1 0-15,-1 2 0 0,0-3 0 0,1 3 0 0,1-3 0 0,-2 1 0 16,0 0 0-16,2 0 0 0,-2 1 0 0,1-2 0 16,-1 0 0-16,0 1 0 0,2-1 0 0,0 0 0 15,0 0 0-15,-1-1 0 0,1 1 0 0,1-1 0 16,1 1 0-16,-1 0 0 0,0 0 0 0,2-1 0 16,-2 2 0-16,1-2 0 0,1 2 0 0,-1-1 0 0,1-1 0 0,0 0 0 15,1 1 0-15,-2-1 0 0,1 1 0 0,1-2 0 16,-2 1 0-16,2 1 0 0,-1-2 0 0,1 1 0 15,-1-1 0-15,1 1 0 16,0-1 0-16,0 0 0 0,-2 0 0 0,2 0 0 0,0 2 0 0,0-2 0 16,2 0-128-16,-2 0 128 0,0 0 0 0,1 0 0 15,0 0 0-15,2-2 0 0,-1 1-144 0,0 0 144 16,1-2 0-16,-1 1-192 0,1-1 192 0,-1 2-160 16,1-2 160-16,0 2 0 0,0-1 0 0,-2 2-128 15,1-1 128-15,0 1 0 0,0 0 0 0,-1 0 0 0,2 0 0 0,-1 0 0 16,0 1 0-16,1-1-128 0,0 0 128 0,1-1 0 15,2 1 0-15,0-3 0 16,1 2 0-16,1-3 0 0,2-1 0 0,1-2-128 16,1 0 128-16,3-1 0 0,4-4 0 0,2-2-128 15,4 0 128-15,3-4 0 0,1-1 0 0,-3 2-128 16,0 2 128-16,1-2 0 0,5-3 0 0,1 2 0 16,-4-2 0-16,0 2 0 0,-3 1 0 0,1 0 0 15,2 0 0-15,-4 0 0 0,0 3 0 0,-2 0 0 0,-2 1 0 0,0 2 0 16,1-1 0-16,-3 1 0 0,-2 1 0 0,0 2 0 15,-1-1 0-15,-1 1 0 0,-1 1 0 0,1 0 0 16,-3 1 0-16,0 2 0 0,-1-2 0 0,-1 0 0 0,0 2 0 0,-2 0 0 16,1 0 0-16,-2-1 0 15,0 1 0-15,0 0 0 0,0 1 0 0,-1 0 0 0,-1-1 0 0,-1 1 0 16,1 0 0-16,-2 1 0 0,1 2 0 0,0-2 0 16,-1 2 0-16,0 0 0 0,-2 0 0 0,0 0 0 15,1 0 0-15,-2 0 0 0,1 0 0 0,-2 0 0 0,1 0 0 0,-3 0 0 16,2 2 0-16,-1-2 0 15,1 1 0-15,-1-1 0 16,1 1 0-16,0-1 0 0,-1 0 0 0,2 0 0 0,-1 2 0 0,-1-2 0 0,2 0 0 0,-1 0 0 16,0 0 0-1,-1 0 0-15,2 1 0 0,-1-1 0 0,1 0 0 0,-2 0 0 16,2 0 0-16,0 0 0 16,0 0 0-16,0 0 0 0,0 2 0 0,0-2 0 0,0 1 0 0,0-1 0 15,0 1 0-15,0-1 0 0,0 2 0 16,0-1 0-16,0 1 0 0,0-1 0 0,0 0 0 0,0 2 0 0,2-1 0 15,-2-1 0-15,1 2 0 0,-1 0-128 16,0 0 128-16,2-2 0 0,-1 2 0 0,0 0 0 0,-1-1 0 0,2 0 0 16,-1 1-144-16,2 0 144 0,-2-1 0 0,1 1-144 15,-1 1 144-15,2 1 0 0,0-1-144 0,0 2 144 0,0-1 0 16,1 2-144 0,0 2 144-16,0-1-160 0,2 2 160 0,1 1-160 15,0 2 160-15,-7-13-160 0,0 0 160 0,0 0-160 16,40 55 160-16,-40-55-192 0,0 0 192 0,0 0-192 15,42 54 192-15,-42-54-128 0,0 0 128 0,0 0-128 16,0 0 128-16,54 54 0 0,-44-44 0 0,-1-2 0 16,0 0 0-16,-1 1 0 0,1-1 0 0,-2-1 0 0,0 2 0 0,-1-1 0 15,-2-2 0-15,-1 0 0 0,-2-1 0 0,0-2 0 16,1 1 0-16,-1-1 0 0,-1-1 0 0,2-1 0 16,-2 1 0-16,-2-2 0 0,1 0 0 0,-1-2 0 15,0 2 0-15,-1-1 128 0,0 1-128 0,-1-2 192 16,0 1-64-16,-1-1 0 0,0 1-128 0,-1 0 144 15,-1-1-144-15,0 1 160 0,-2 1-160 0,2-2 0 16,-3 2 144-16,2-1-144 0,-1 1 0 0,1 0 144 16,-2-1-144-16,0 1 0 0,2 0 144 0,-4 0-144 0,3 0 0 0,-3 1 144 15,1 0-144-15,0-1 160 0,-1 2-160 16,1-1 160-16,0 1-160 0,-1-1 160 0,3 0-160 0,-1 1 160 16,-2 1-160-16,1-2 0 15,1 1 0-15,0-1 0 0,0 2 0 0,1-2 0 0,-3 2 128 0,1 0-128 16,-2 1 0-16,-1-1 0 0,-1 1 0 0,-4 0 128 15,2 1-128-15,-1 0 0 0,0 2 0 0,-1-1 0 16,1 1 0-16,-2-1 128 0,2 1-128 0,-4-3 0 16,3 2 0-16,-1-2 0 0,-1-1 128 0,-2 1-128 15,1 0 0-15,-3 0 0 0,1 1 0 0,0-1 0 16,-1 2 0-16,0-1 0 0,-2 1 0 0,-1 1 0 0,-1 0 0 0,-2 1 0 16,-1 1 0-16,-1-1 0 0,6-1 0 0,1-1 0 15,-3 0 0-15,0-1 0 16,2 0 0-16,-1-4 0 0,-1 2 0 0,0-2 0 0,-1 1 0 0,2-1 0 15,2 1 0-15,-1-1 0 0,-2 0 0 0,-4 2 0 16,1 0 128-16,-1 1-128 0,4 2 0 16,0 1 0-16,1-1 0 0,1 1 128 0,0 0-128 0,3 0 0 15,2 1 144-15,1-1-144 0,-1 0 128 16,7-1-128-16,4-2 160 0,-1 1-160 0,-3 0 128 0,-2 2-128 16,-2 2 0-16,1-1 0 0,1 1 0 0,2-1 128 0,2-1-128 15,2 2 0-15,2-4 0 0,3 1 0 0,1-2 0 0,2 0 0 16,0 1 0-16,2-2 0 0,1-2 0 0,-2 0 0 15,2 1 0-15,-1 1 0 16,-1-2 0-16,0 0 0 0,-3 4 0 0,1-3 0 16,-3 3 0-16,0-2 0 0,-1-1 0 0,-4 3 0 0,2-1 0 0,-4 2 0 15,-1 1 0-15,-2 2 0 0,-2 1 0 0,-5 3 0 0,-4 4 0 16,-3 4-192-16,-1 2 192 0,-2 1-160 16,0 1 160-16,3 1 0 0,4-2 0 0,1-2-128 15,1 0 128-15,1-3 0 0,1 0 0 0,5-4 0 16,4-5 0-16,3 1 0 0,-1-2 0 0,4-1 0 15,1-1 0-15,2-4 0 0,3 0 0 0,0-2-128 16,2-1 128-16,0-1 0 0,2-2 0 0,-2 0 0 16,0 1 0-16,1-1 0 0,-1-3 0 0,1 0 0 15,-1-1 0-15,-1 0 0 0,1 2 0 0,-3-1-128 16,2 0 128-16,-1 1 0 0,0 2 0 0,-1-1 0 0,0 1 0 16,0-1-160-16,2 2 160 0,-2 1 0 0,1-1-272 15,1 1 48-15,1 1 16 0,0-1 0 0,1-1-48 0,1 2-16 16,-1-1 0-16,2-1 0 15,1 1 16-15,1-2 0 0,0 0 0 0,1 0 0 0,0-1 32 16,1 0 16-16,1 0 0 0,-1-2 0 0,0 0 16 16,-1-1 0-16,0 0 0 0,1 0 0 0,-2-1 192 0,1-1-176 15,0 1 176-15,-1-1-160 0,1-1 160 0,-1 2 0 16,1-1 0-16,0 1-128 0,-1-1 128 0,1 2 0 16,0 0 0-16,-2 0-128 0,0 2 128 0,0-2 0 15,1 2 0-15,-1-2 0 0,2 2 0 0,-1-2 0 0,2 0 0 16,0-2-128-16,2 1 128 0,2-1 0 15,3-2 0-15,2-1 0 0,2 1 0 0,2-2-160 16,1-1 160-16,5 0 0 0,2-3-128 0,0 0 128 16,0 0 0-16,3 0 0 0,3-2 0 0,0-1 0 15,-1 1 0-15,-1 0 0 0,1 2 0 0,2-4 0 16,6-2 0-16,1-2 0 0,1 0 0 0,-4 1 0 16,2 0 0-16,-3 3 0 0,-1 1-128 0,-2 2 128 15,2 1 0-15,-2 3 0 0,2-2 0 0,-1 2-128 0,-3 2 128 0,1 0 0 16,3 4 0-16,-3-1-160 0,0 1 160 0,-3-1-128 15,0 1 128-15,-1 1-160 0,-1 0 160 0,0 0-160 16,-1 1 160-16,-1 0-128 0,1 1 128 0,-5-1-128 16,-1 2 128-16,-2 0 0 0,0 1-144 0,-3-1 144 15,-2 1 0-15,-1 0 0 0,-1 2 0 0,-3-2 0 16,0 1 0-16,0 1 0 0,-2 1 0 0,-1-1 0 16,2 1 0-16,-2-2 0 0,0 1 0 0,-2-1 128 15,3 1-128-15,-4-1 0 0,1 1 0 0,0-2 0 16,-1 2 0-16,-1-1 128 0,1 1-128 0,0 0 0 15,-1 1 0-15,-2-3 0 0,1 1 128 0,-1 2-128 0,-1-1 0 0,2 1 0 16,-2 0 0-16,-2 0 0 0,2 0 0 0,-1 0 0 16,-1 0 0-16,1 0 0 0,-2 0 0 15,-1 0 0-15,0 1 0 0,-2-1 0 0,0 0 0 0,-1 0 0 16,0 0 0-16,-1 0 0 0,-1 0 128 0,1-1-128 16,-3 1 0-16,-2-2 128 0,0 2 0 0,-1-1-128 15,-3 1 192-15,2-1-64 0,-1 1-128 0,-1 0 128 0,-7-2-128 0,-6 2 128 16,-2-1-128-16,-6-1 0 0,-2 2 144 15,-2-1-144-15,-1 1 0 0,-2 1 144 0,-3 1-144 0,-1-1 0 16,1 2 128-16,-3-3-128 16,3 1 0-16,0-1 0 0,-2 2 160 0,1-4-160 0,-1 2 128 0,4-1-128 15,2 0 128-15,0-2-128 16,0 3 0-16,2-2 128 0,4 2-128 0,3 2 0 0,1-1 0 16,4 2 128-16,2 1-128 0,1 1 0 15,2 2 0-15,1 0 0 0,2 0 0 0,4 0 0 16,1 0 0-16,3 1 0 0,3-1 0 0,1 0 0 0,1 2-128 15,4-2 128-15,0 0-256 0,3-1 32 0,0-1 0 0,1 2 0 16,1-1-32-16,0 0-16 0,0-2 0 0,1 2 0 16,1 1-16-16,-2-2 0 0,2 2 0 0,1 0 0 15,-1 3-224-15,0-1-32 0,1 1-16 0,0 1 0 16,1 0-496-16,1 3-96 16,0 1-32-16,1-3-16608 0</inkml:trace>
  <inkml:trace contextRef="#ctx0" brushRef="#br1" timeOffset="211237.21">6041 13563 11055 0,'8'-2'976'0,"-1"0"-784"0,2-1-192 0,-2 0 0 0,-1 0 0 0,-1 2 128 0,2-2-128 0,6-1 0 16,7-3 960-16,7-3 80 0,4 0 32 0,5-1 0 15,0-2 240-15,1 3 48 0,1 1 16 0,-4 1 0 16,-34 8 160-16,57-10 48 0,-57 10 0 0,60-8 0 0,-60 8-432 0,68-9-64 16,-68 9-32-16,69-10 0 0,-69 10-368 15,90-11-80-15,-37 4-16 0,2 0 0 0,3 1-336 0,-2-2-80 16,-2 1-16-16,-1-2 0 16,1 1-16-16,-3 1 0 0,-3 0 0 0,-48 7 0 0,89-6 240 0,-89 6 64 15,78 4 0-15,-78-4 0 0,0 0 320 0,89 24 64 16,-89-24 0-16,0 0 16 15,0 0-160-15,77 44-48 0,-77-44 0 0,0 0 0 0,0 0-256 0,0 0-64 16,0 0-16-16,53 52 0 0,-51-48-128 0,0 1-32 16,-2-1 0-16,-2-3 0 0,1 1 80 0,-2-2 16 15,-1 0 0-15,-3-2 0 0,-3 0 64 0,0-1 16 16,-1-3 0-16,-2 0 0 0,-1-1-96 0,1-1-16 0,2 1 0 16,0 0 0-16,-1 0-64 0,4 0-16 15,-2 0 0-15,2 1 0 0,2-1-128 0,0 1 0 0,2 1 144 0,0-1-144 16,1 2 0-16,2-1 0 0,-1 3 0 0,2-3 0 15,0 2 0-15,0 2 0 0,2-2 0 0,0 2 0 16,1-1 0-16,0 1 0 0,1 0 0 16,-1-1 0-16,1 2 0 0,-2 0 0 15,1-1-144-15,-2-1 144 0,0 2 0 0,-2-2-144 0,0 0 144 0,-2-1 0 16,0 0 0-16,-3 1 0 0,-2-3 0 0,-5 0 0 0,-1-1 0 16,-6-1 128-16,-1 0-128 0,-3 0 144 0,-2 1 48 0,0-1 16 15,-5 2 0-15,1-3 0 16,-1 1-64-16,1 0-16 0,1 0 0 0,2-1 0 15,3-2 0-15,2 0 0 0,1-1 0 0,4-1 0 16,0 0-128-16,2-4 160 0,2 2-160 0,0-3 160 0,2 2-160 0,1-1 128 16,2-1-128-16,-2 0 128 0,3 2-128 0,-2-4 160 0,1 1-160 0,-1-2 160 31,1 3-160-31,-1 0 128 0,0 0-128 0,-1-1 128 0,-2-1-128 16,1 1 0-16,-2 0 144 0,2-2-144 0,0 4 0 0,1-1 144 15,-1 3-144-15,-2 0 0 0,3 1 128 0,-1 4-128 0,-1 0 0 0,1 3 0 16,0 1 128-16,-2 2-128 15,-1 0 0-15,0 3 0 0,0 0 128 0,-2 3-128 16,1 1 0-16,-4 2 0 0,1 2 0 0,-2 1 0 0,0 2 0 16,0 0 0-16,1 2 0 0,3 0 0 0,3-3 0 0,-1 1 0 0,0 3 0 15,-3 0 0-15,-1 3 0 0,0 2 0 0,-2-1 0 16,-3 0 0 0,1 4-160-16,-2-3 160 0,0 4 0 0,-2-2-144 15,2 2 144-15,0-1 0 0,-1 0 0 0,-1-3-128 16,2 0 128-16,0-1 0 0,2-1 0 0,-1 0 0 0,2-2 0 0,-2 1 0 0,2 0 0 15,0-1 0-15,0-1 0 0,1-1 0 16,1-2 0-16,4-1 0 0,1-1 0 0,1-1 0 16,3-2 0-16,0-1 0 15,2 0 0-15,1-3 0 0,1 1 0 0,0-1 0 0,2-1 0 0,0 1 0 16,1-1 0-16,2-1 0 0,-1 0 0 0,2 1 0 16,0-1 0-16,0-1 0 0,2 1 0 0,-1 0 0 15,1 0 0-15,0 0 0 0,1 0 0 0,0 0 0 16,3 0 0-16,-1-1 0 0,2-1 0 0,0 1 0 15,3-1-160-15,0 1 160 0,2-1-128 0,0 1 128 16,1 1-160-16,4-3 160 0,-17 3-192 0,0 0 192 16,59-5-208-16,-39 2 64 0,-20 3 16 0,0 0 0 15,61-6 0-15,-41 3 0 0,-20 3 0 0,0 0 0 16,65-5 128-16,-44 0-128 0,-21 5 128 0,0 0-128 16,63-8 128-16,-63 8-128 0,0 0 128 0,70-9-128 15,-70 9 128-15,0 0 0 0,66-2 0 0,-66 2-128 16,0 0 128-16,0 0 0 0,65 2 0 0,-54 1-128 0,-1 2 128 0,-3-3 0 15,-3 3-144-15,1-1 144 0,-4 1 0 0,0 1 0 16,-1 0-144-16,-2-1 144 0,-1 2 0 0,-3 1 0 16,0 0-128-16,-2 0 128 0,-3 1 0 0,-6-1 0 15,-2 4 0-15,-3-2 0 0,1 0 144 0,-3-1-16 16,-3 1 0-16,0 0 0 0,0 0 0 0,-1 1 0 16,-3 1 0-16,2-4 0 0,5 1-128 0,0-2 0 15,0 0 0-15,0-2 128 0,3 1-128 0,0-3 0 0,1 0 0 16,2-2 0-16,1 2 0 0,1-3 0 15,4 0 0-15,0 0 0 0,4 0-176 0,-1-1 176 0,2 1-128 0,0-2 128 16,0 2 0-16,2-1-128 16,0 2 128-16,1-2 0 0,0 1 0 0,0 0-128 15,1 0 128-15,-1-2 0 0,2 4 0 0,-1-2-160 16,1 1 160-16,0-1 0 0,1 0-192 0,1 0 192 0,-2 0-192 0,2 2 192 16,0-2-208-16,0 0 64 0,2 0 16 0,-1 1 0 15,1-1-64-15,0 1 0 0,3-1 0 0,-3 0 0 16,3 0-16-16,-1 0-16 0,3 0 0 0,0 0 0 15,2 0 48-15,-1 0 16 0,3 0 0 0,2 0 0 0,0-1-16 0,-2 1 0 16,-1 0 0-16,3-1 0 0,-13 1 32 0,0 0 0 16,58-3 0-16,-58 3 0 0,0 0 144 0,67-6-208 15,-67 6 80-15,0 0 128 0,70-6-208 0,-70 6 80 16,0 0 128-16,55-4-208 0,-55 4 208 16,0 0 0-16,0 0 0 0,66-1-144 0,-52 1 144 0,-1 1 0 15,-2 1-144-15,-1-1 144 0,-1 0 0 0,-2 2 0 16,0 0 0-16,-2-2 0 0,0 1 0 0,-3-1 0 0,1 1 0 15,-3-2 0-15,2 1 0 0,-4-1 0 0,-1 2 0 0,-1-1 0 16,0 2 256-16,-2 0-16 0,-2-1-16 16,-4 1 0-16,1 0-96 0,-3 1-128 0,-3 2 176 15,-4 1-176-15,-5 2 128 0,0-2-128 16,-1 0 0-16,0-2 0 0,0 1 0 0,-3 0 0 16,-1 1 0-16,-4-3 0 0,-3-4 128 0,0 0-128 0,0-2 0 0,0 1 0 15,4-2 176-15,0 0-176 16,0-1 160-16,1 0-160 0,1 1 128 0,1 2-128 15,1 1 0-15,-1 0 144 0,-3 3-144 0,-1-1 0 0,-1 3 144 0,1-1-144 16,3 1 0-16,1 1 144 0,1 0-144 0,2-1 0 0,1 1 144 0,1 1-144 16,7 2 0-1,-1-1 144-15,1 2-144 0,3-2 0 16,0 2 0-16,3-1 0 0,1 1 0 0,2-2 0 0,1 1 128 0,4-2-128 16,0 0 0-16,4-3 0 0,-1 2 0 0,4-3 0 0,-1 1 0 0,2-1 0 15,0 1 0-15,1-3 0 16,3 2 0-16,2-3 0 0,1 1 0 0,2-2 0 15,2 0 0-15,2-4 0 0,1 3 0 0,0-5 0 16,3-1 0-16,1-1 0 0,3-3-144 0,1 1 144 0,1 0 0 0,-2-1-128 16,-3 1 128-16,6-3 0 15,5-3-128-15,6-6 128 0,3-2 0 0,5-2 0 0,3-4-128 0,0 0 128 0,-2 1 0 16,0-1 0 0,-1-1-128-16,2-1 128 0,5 1 0 0,-3 1 0 15,0 2-128-15,-3 4 128 0,1 1 0 0,-6 4 0 16,-3 3 0-16,-3 4-128 0,-4 2 128 0,-3 3 0 15,-4-1 0-15,-4 4 0 0,-1-1 0 0,-5 3 0 16,-3 0 0-16,-4 2 0 0,-2 1 0 0,-2 0 0 16,-2 1 0-16,-1 1 0 0,-1 1 0 0,0-2 0 0,-1 2 176 0,-2 1-176 15,0 2 192-15,-3-1-192 0,1 1 128 0,-4 1-128 16,-2 1 0-16,-3 1 0 0,-3 2 0 0,-3-1 0 16,-4 0 0-16,0 1 0 0,0 1 0 0,-1-4 0 15,-1 1 0-15,1-1 0 0,-1 1 0 0,-2 0 0 16,-2 0 0-16,1-1 0 0,-1 1 0 0,0-1 0 15,3 1 0-15,-2-1 0 0,-1 2 0 0,-1-1 0 16,3 1 0-16,1-2 0 0,3 1 0 0,-4 2-192 16,-6 0 192-16,-7 3-192 0,0 2 48 0,0-1 16 15,4-1 0-15,0 1 0 0,-5 0 128 0,0 1 0 0,1-2-144 16,0 0 144-16,1-1 0 0,2-1 0 16,3 0 0-16,2-2 0 0,4-3 0 0,3-2 0 0,1 2 0 0,2-2 0 15,2-1 0-15,4-1 0 0,1-1 0 0,4-2 0 16,2 0 0-16,1-1 0 0,2 1 0 0,3 0 0 15,0 0 0-15,2-1 0 0,1-2 0 0,1 0 0 16,1 0 0-16,2 0 0 0,0 0 0 0,1 1 0 16,1-1-144-16,0 0 144 0,1 0 0 0,2 2 0 15,1-2-128-15,1 0 128 0,0 0 0 0,1 0 0 16,2 2-176-16,2-2 176 0,3 0-160 0,4 1 160 0,3-3-208 16,2 0 48-16,-27 5 16 0,62-14 0 0,-27 5-48 15,2-2 0-15,1-1 0 0,2 0 0 16,-1-1 0-16,5-1-16 0,4-2 0 0,2 1 0 15,2-2 16-15,-3 1 16 0,-6-1 0 0,-5 2 0 16,-6-1 176-16,-5 2-128 0,-4 1 128 0,-5 2-128 16,-1 1 128-16,-3 2 0 0,-2 1 128 0,-4 1-128 15,-1 2 272-15,-4 1-16 0,-2 0 0 0,-2 2 0 0,-2 1 16 0,-1 0 0 0,-2 0 0 0,-2 1 0 16,-4 1-16-16,0 0-16 16,-2 1 0-16,-2 0 0 0,-1 1-240 0,-1 2 0 15,-2-2 128-15,0 2-128 0,2 1 0 0,-1-1 0 16,3-1 0-16,-1-1 0 0,1 2 0 0,2-2 0 15,1-1-128-15,3 0 128 0,2-2 0 0,1 1-160 16,1-1 160-16,2-1-128 0,2 0-192 0,1 0-48 16,1 0 0-16,0 0 0 15,1 2-896-15,1-1-176 0,1 2-32 0,-2 0-14480 0</inkml:trace>
  <inkml:trace contextRef="#ctx0" brushRef="#br1" timeOffset="212494.59">6355 13015 8287 0,'5'1'736'0,"1"1"-592"0,-2-2-144 0,-1 0 0 16,1 1 1024-16,0 0 192 0,5 2 16 0,4 0 16 0,-13-3 608 0,0 0 112 0,0 0 16 0,90 24 16 15,-90-24-224-15,0 0-48 0,72 16-16 0,-72-16 0 16,0 0-288-16,72 4-48 0,-72-4-16 0,0 0 0 16,83-4-560-16,-83 4-112 0,65-9-32 0,-65 9 0 15,72-13-272-15,-72 13-64 16,71-11-16-16,-71 11 0 0,72-14-80 0,-72 14-16 0,72-11 0 0,-72 11 0 16,69-10 48-16,-69 10 0 0,67-9 0 0,-67 9 0 15,58-4 32-15,-58 4 16 0,0 0 0 0,72 1 0 16,-72-1 96-16,0 0 32 0,0 0 0 0,69 30 0 15,-69-30-64-15,0 0-16 0,0 0 0 0,55 48 0 16,-55-48-160-16,0 0-48 0,0 0 0 0,41 51 0 0,-31-40-144 0,-2-1 0 16,2 0 0-16,0 0 128 15,0-2-128-15,-3 0 0 0,2 0 0 0,-4-2 0 16,2 1 128-16,0-3-128 0,0 0 128 0,0 0-128 16,-1-1 160-16,1 0-160 0,0 0 192 0,0-2-192 0,2 1 160 0,-1-2-160 15,1 1 128-15,-1-1-128 0,2 0 160 16,-1 0-160-16,2-1 192 0,0-4-192 0,0 1 208 0,1 0-64 15,0-2-16-15,1 1 0 0,0-2 48 0,-2 0 0 16,3-2 0-16,0-2 0 16,1-2-48-16,0-2-128 0,-1-1 192 0,-1-1-64 15,0 2 16-15,-2-4 0 0,0-2 0 0,2 0 0 0,-3 0 16 0,3-2 0 0,-1-2 0 0,0-1 0 16,-1 2-32-16,0-1 0 0,2-1 0 0,-2-1 0 16,-1 3-128-16,0 0 128 15,-2 5-128-15,-2 0 128 0,0 2-128 0,-2 3 0 0,-1 3 0 0,-2 1 0 16,1 1 0-16,-2 4 0 0,-2 2 0 0,1 0 0 15,-1 2 0-15,0 1 0 16,-3 1 0-16,0 1 0 0,-1 0 0 0,0 3 0 16,1 2 0-16,-1 0 0 0,0 1 0 0,1 2 0 0,-1 0 0 15,3-1 0-15,2-1 0 0,0 2 0 0,-1-2-144 0,4 1 144 16,0 1 0-16,1-2 0 16,3-1 0-16,1 2 0 0,1-2 0 0,2 1-128 15,-10-8 128-15,0 0 0 0,0 0 0 0,0 0-160 16,58 41 160-16,-48-34-128 0,-10-7-32 0,0 0 0 0,0 0 0 0,0 0 0 0,55 54 16 0,-45-41 0 31,-1-2 0-31,-2 2 0 0,-2-2 0 0,-1-1 0 0,-1 3 0 0,-3-3 0 16,0-1 144-16,-3 1-160 0,-1 0 160 0,-1 1-160 0,-2-1 160 15,-2 2 0-15,1-2 0 0,-1-2 0 16,2-1-304-16,1 0 32 0,2-3 0 0,3-1-18432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3-17T18:10:07.261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6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3-17T18:10:13.245"/>
    </inkml:context>
  </inkml:definitions>
  <inkml:trace contextRef="#ctx0" brushRef="#br0">14671 1224 6383 0,'1'-3'128'0,"-1"2"48"0,0-1 0 0,0 1 16 0,0-1-192 0,0 2 0 0,0 0 0 0,0 0 0 0,0 0 1696 0,0 3 304 15,0 3 64-15,-1 1 16 0,1 3 352 0,0 3 80 16,1-1 16-16,1 4 0 0,0 2-672 0,1-1-128 15,1 0-16-15,1-1-16 0,-1 1-784 0,-4-17-144 0,0 0-48 0,18 56 0 16,-18-56-304-16,0 0-64 16,0 0-16-16,27 64 0 0,-27-64-144 0,0 0-48 15,0 0 0-15,24 53 0 0,-24-53 288 0,0 0 48 16,0 0 16-16,0 0 0 0,0 0-48 0,0 0 0 0,0 0 0 0,0 0 0 16,0 0-32-16,0 0-16 15,0 0 0-15,2 34 0 0,-7-38-80 0,0 0 0 0,-1-2-16 0,0-2 0 16,1 1 16-16,-1-3 16 0,2-2 0 0,-2-2 0 15,3-1-96-15,-1-1-32 0,3-1 0 0,1-1 0 16,1-1-80-16,3-2-128 0,5 2 176 0,2-3-176 16,3 1 128-16,3-1-128 0,4 0 0 0,2 3 0 15,2 2 0-15,-1 1 0 0,-2 5 0 0,-1 4 0 16,0 1 0-16,-1 5 0 0,-20 1 0 0,0 0 0 0,0 0 0 16,58 31 0-16,-58-31 0 0,0 0 0 15,0 0 0-15,25 72 0 0,-25-72 0 0,6 42 0 16,-6-14 0-16,0 2-144 0,0-5 144 0,0 0-128 15,-2 1-48-15,2-2 0 0,0-2 0 0,0-4 0 16,0-18 176-16,0 0-192 0,3 42 192 0,-1-32-192 16,0-4 192-16,0-2 0 0,-1-4 0 0,2-1 0 0,-2-4 192 0,1 1 0 15,-1-3 16-15,1-1 0 16,-1-2 16-16,-1-2 0 0,2-2 0 0,-2-1 0 0,0-4-32 0,-2-2 0 16,2-1 0-16,0-2 0 0,0-2-16 0,3-1-16 15,0-1 0-15,1-2 0 0,3 1-160 0,2 0 0 16,2 3 144-16,0 2-144 0,2 4 0 0,0 3 0 15,-1 3 0-15,1 4 0 0,-3 4 0 0,0 3 0 16,1 3 0-16,-1 3 0 0,-10-3 0 0,0 0 0 16,0 0 0-16,0 0 0 0,47 54 0 0,-47-54 0 15,0 0 0-15,19 59 0 0,-19-59 0 0,12 53 128 0,-12-53-128 0,7 48 0 16,-4-26 0-16,-1-1 0 0,-2-21 0 0,0 0 128 16,9 54-128-16,-6-38 0 15,0-1 0-15,1-2 0 0,-1-2 0 0,-1 0 0 0,1-2 0 0,0-2 0 16,0-1 0-16,-2-4-128 0,2 1 128 0,-3-3-128 31,2-1-320-31,-2-1-48 0,1-2-16 0,-1-1-12016 0,0 0-2400 0</inkml:trace>
  <inkml:trace contextRef="#ctx0" brushRef="#br0" timeOffset="669.58">15493 1246 12895 0,'3'-2'576'0,"-2"-1"112"0,1 0-560 0,-1 2-128 0,0-1 0 0,1 2 0 0,-1 0 1936 0,1-1 368 0,0 1 64 0,4 1 0 15,0 2 240-15,-1 4 32 0,0 2 16 0,-1 2 0 16,0 2-1248-16,-4-13-256 0,0 0-64 0,13 52 0 15,-13-52-400-15,0 0-96 0,11 72-16 0,-11-72 0 16,0 0-224-16,10 61-48 0,-10-61-16 0,0 0 0 16,10 60-288-16,-10-60 128 0,0 0-128 0,0 0 0 15,17 63 144-15,-16-54-144 0,2-2 0 0,-2-1 144 16,1-3 128-16,-1-2 32 0,-1-1 0 0,0-2 0 16,-1-1 32-16,1-3 16 0,-2-2 0 0,1-2 0 15,1 3-80-15,0-3-16 0,-1-2 0 0,1-2 0 16,-2-1-16-16,1-4-16 0,1-2 0 0,0-1 0 15,-2-4-32-15,2-2-16 0,2 0 0 0,1-3 0 16,1 1-176-16,2-1 0 0,3-2 144 0,3 4-144 0,0 2 0 16,3 4 0-16,-1 3 0 0,0 5 0 0,-1 2 0 0,-1 3 0 15,0 3 0-15,-1 3 0 0,0 3 0 16,0 1 0-16,-11 0 0 0,0 0 0 0,0 0 0 16,0 0 0-16,53 62 0 0,-53-62 0 0,12 51 0 0,-12-51 0 15,10 58 0-15,-10-58 0 0,5 60 0 0,-4-30 0 16,0-2 0-16,1 0 0 0,-2-28 0 0,4 60 0 15,-4-60 0-15,6 56 0 0,-6-56 0 0,4 50 0 16,-4-50 0-16,0 0 0 0,8 51 0 0,-6-40 0 16,1-3 0-16,-3-2 0 0,1-3 0 0,0 0 0 15,1-3 0-15,-2-2 0 16,0-1-416-16,1 1-48 0,-1-4-16 0,2-2-18240 0</inkml:trace>
  <inkml:trace contextRef="#ctx0" brushRef="#br0" timeOffset="935.6">16065 1324 911 0,'0'-8'0'0,"0"3"0"0,1 3 0 0,1-1 0 0,-1 1 5232 0,-1 1 960 0,0 0 192 0,2-1 32 15,0 1-2192-15,3 1-432 0,-1 0-80 0,0 4-32 0,0 2-1984 0,1 2-400 16,-3 2-80-16,0 1 0 15,-2-11-816-15,0 0-144 0,0 0-48 0,7 68 0 16,-7-68-16-16,0 42-16 0,0-23 0 0,0-2 0 0,-1 1-176 0,1-18 0 16,0 40 144-16,0-23-144 0,0-2 0 0,0-3 0 15,0-1 0-15,0-1 0 0,0-3 0 0,0-2 0 16,0 1 0-16,0-3 0 16,1-2-320-16,-2 1-144 0,2-4-32 0,-1 1-18208 0</inkml:trace>
  <inkml:trace contextRef="#ctx0" brushRef="#br0" timeOffset="1341.29">16490 1310 11055 0,'4'-4'976'16,"2"-3"-784"-16,0 1-192 0,-3 3 0 0,-1 0 672 0,1-2 96 15,4-4 0-15,3-5 16 0,3-4 2672 0,1-3 544 16,0 2 96-16,-4 2 32 15,-6 5-1728-15,-2 3-352 0,-5 3-64 0,-4 5 0 16,-3 4-704-16,-6 3-144 0,-2 3-32 0,-3 4 0 16,0 1-512-16,-2 2-96 0,-1 4-32 0,3 1 0 15,1-1-304-15,6-1-160 0,4-2 160 0,4-1-160 16,4 1 0-16,2-3 0 0,2-1 0 0,-2-13 0 0,0 0-256 0,0 0-80 16,0 0-32-16,63 50 0 15,-63-50-32-15,0 0-16 0,57 20 0 0,-57-20 0 0,0 0 224 0,58 23 64 0,-58-23 0 0,0 0 0 31,0 0 128-31,63 32-192 0,-63-32 192 0,0 0-192 0,0 0 192 0,0 0 0 0,0 0 0 0,50 55 0 16,-48-46 304 0,-4-2-16-16,-2 1 0 0,-2-2 0 15,-1 1 160-15,-4-1 16 0,0-1 16 0,-3 0 0 16,0-1-144-16,-3 0-16 0,0-1-16 0,-2 1 0 0,1-1 16 0,1 0 16 16,3-2 0-16,1 2 0 0,3-3-336 15,0 2 0-15,5-2 0 0,0 0 128 16,4 0-704-16,1 0-128 0,3 0-16 0,3 0-17792 15</inkml:trace>
  <inkml:trace contextRef="#ctx0" brushRef="#br0" timeOffset="1657.25">17089 1076 28559 0,'0'-8'2544'16,"0"1"-2032"-16,2 3-512 0,-1 1 0 0,-1 2 816 0,1-2 64 0,-1-3 16 0,2-3 0 0,1-1 1536 0,-1 0 320 0,1 1 64 0,0 4 16 16,0 5-1856-16,0 4-368 0,-2 4-80 0,-1-8-16 15,0 0-128-15,0 63-16 16,0-63-16-16,-4 69 0 0,0-31-96 0,1 3 0 0,-1-3-16 0,-1 2 0 16,3 1-240-16,-1-3 176 0,0-2-176 0,3-36 160 15,-3 64-160-15,3-64 0 0,-1 56 0 0,1-56 0 16,0 50 0-16,0-50 0 0,0 0 0 0,1 55 0 15,1-44 0-15,-1-1 0 0,0-4 0 0,1 0 0 16,-1-4 0-16,1-2 0 0,0 0 0 0,0-2 0 16,2-3-512-16,-1-2-48 0,1-1 0 0,0-4 0 15,1 0-528-15,-3-2-96 0,0-5-32 0,-2-1-17168 16</inkml:trace>
  <inkml:trace contextRef="#ctx0" brushRef="#br0" timeOffset="1838.65">16908 1381 32255 0,'0'-2'1424'0,"2"2"304"0,2 2-1392 0,0-2-336 16,0-2 0-16,1 2 0 0,0-1 2032 0,4-1 336 16,8 1 64-16,8-2 0 0,8-1-880 0,3-3-176 15,3 0-32-15,-4 0-16 0,-1-2-528 0,-3 1-96 0,-3-1-32 0,-2 2 0 16,-1 2-448-16,-4-2-96 0,-5 1 0 0,-2 2-128 16,-4 1 0-16,-2 1-272 15,-2 2 16-15,-5 2-21136 0</inkml:trace>
  <inkml:trace contextRef="#ctx1" brushRef="#br0">20932 8309 0,'0'0'0,"0"0"0,0 0 0,0 0 16,0 0 0,0 0-1,0 0 1</inkml:trace>
  <inkml:trace contextRef="#ctx0" brushRef="#br0" timeOffset="18205.12">2915 4359 8415 0,'7'1'752'0,"-3"-1"-608"0,-1-1-144 0,0 1 0 0,-1-2 0 0,0 2 0 0,-1-1 192 15,2 1 112-15,1-1 16 0,3-1 16 16,1 1-336-16,-1-1 144 0,-2 2-144 0,-1 0 128 0,1 0-128 0,-2 0-160 16,-1 2 160-16,3 1-192 0,-3-1 192 0,1 3-128 15,-1-3 128-15,-1 1 0 0,0 0-192 0,1 0 192 16,1 0-192-16,-2 1 192 0,2-1-144 16,0 0 144-16,0-1-128 0,-1 1 128 0,3 1 0 0,-1-1-192 0,2-1 192 0,1-2-160 15,0 1 160-15</inkml:trace>
  <inkml:trace contextRef="#ctx0" brushRef="#br0" timeOffset="18760">3038 4393 3679 0,'-2'-3'320'0,"1"1"-320"0,1 2 0 0,0-1 0 15,1 1 608-15,-1-1 48 0,0-1 16 0,0-1 0 16,-1-2 80-16,1-2 16 0,-2-3 0 0,2-3 0 0,-1 0 400 16,0-1 96-16,-2 0 16 0,0 0 0 0,0-2 192 15,-1 1 64-15,-2-1 0 0,1 1 0 0,-3 2-208 0,0-1-48 31,-3 0 0-31,-2 0 0 0,-1 0-256 0,-3 1-48 0,6 3-16 0,-4 1 0 16,-3 1-480-16,-3 0-96 0,0 0-32 0,0 4 0 16,-2 1-48-16,-1 2-16 0,-1 1 0 0,-1 4 0 0,-1 5-288 0,-1 2 128 15,-3 5-128-15,0 1 0 0,5-2 0 0,2 2 0 16,2 1-160-16,1 2 160 0,1 3-208 0,3-1 80 16,3 0 128-16,1 4-208 0,0 5 208 15,3 6-176-15,3 4 176 0,3 2-160 16,4 0 160-16,2 1 0 0,3-3-144 0,2-3 144 0,-7-38-144 15,23 68 144-15,-23-68-192 0,30 57 192 16,-30-57-192-16,0 0 192 0,50 63-192 0,-50-63 192 16,0 0-192-16,60 52 64 0,-60-52 128 0,0 0-208 15,59 40 16-15,-59-40 0 0,0 0 0 0,61 30 0 16,-61-30 0-16,0 0 16 0,63 18 0 0,-63-18 0 0,0 0 176 0,64 7-192 16,-39-11 192-16,1-2-192 15,-2-2 192-15,-2-4 0 0,5-6 0 0,0-5-128 16,0-2 368-16,-2-2 80 0,2-3 0 0,-3-1 16 0,0 0 720 0,-3 2 144 15,-1-2 16-15,-1 1 16 0,-5 3-48 0,-2 2-16 16,-2 2 0-16,-1 0 0 0,-4 1-272 0,1-2-64 16,-3-3-16-16,-2-3 0 0,-1 3-208 0,-3 1-32 15,-1-4-16-15,-1 3 0 0,-2 6-176 0,-2-3-48 16,-5-2 0-16,-2 2 0 0,-2 2-128 0,-3 1-16 16,0 2-16-16,-2 4 0 0,-2-1-48 0,-1 4 0 15,1 0 0-15,-1 2 0 0,2 2-128 0,0 2 128 16,2 1-128-16,2 2 128 0,2 0-128 0,-1 3 0 15,2 0 0-15,2 0 0 0,1 3-160 0,1 1-16 0,3 2 0 0,1 1 0 32,4 0-1072-32,1 4-224 0,2 3-32 0,1 5-15664 0</inkml:trace>
  <inkml:trace contextRef="#ctx0" brushRef="#br0" timeOffset="27129.18">26769 7029 14735 0,'-2'0'1312'0,"2"0"-1056"0,2 0-256 0,0 0 0 0,3-2 592 0,-1 2 64 0,3 0 16 0,6-1 0 16,8 1 416-16,4-1 96 0,8-1 16 0,1 1 0 0,2-1-288 15,1 2-48-15,3-1-16 0,-2 1 0 16,0 1-80-16,2-2 0 0,2 1-16 0,3 0 0 16,5 0 16-16,2 1 0 0,1-1 0 0,3 2 0 15,1 2 32-15,3 0 16 0,-1 3 0 0,0-2 0 0,-3-1-192 0,-3-1-48 16,0-1 0-16,0 0 0 16,-6-1-64-16,-3-1 0 0,-6 2-16 0,4-1 0 15,3 1-80-15,3 0-16 0,6 0 0 0,-5-2 0 16,-5-2 0-16,-6 1 0 0,-4 1 0 0,-1-3 0 0,2 0-48 15,-2 0-16-15,-2 2 0 0,-3 0 0 16,2-1-80-16,-2 2-32 0,-3-1 0 0,2-1 0 16,-1 2-80-16,-1 0-16 0,-1 0 0 0,-1 0 0 15,-4 0-128-15,0 0 160 0,-2 0-160 0,-3 0 160 0,0-1-160 0,-4 0 160 16,0-1-160-16,-3-1 160 0,0 1-160 0,-3-1 128 0,2 1-128 0,-2-1 128 16,-1 2-128-16,0-2 192 15,-1 2-192-15,0-1 192 0,-2 0-192 0,1 0 0 0,-1 1 0 0,0-2 0 16,-1 0 0-16,-1 0 0 15,1 2 0-15,-3-2 0 0,0 0-272 0,-1 2 16 0,-2-2 0 16,-3 3 0-16,1-1-1088 16,-4 1-192-16</inkml:trace>
  <inkml:trace contextRef="#ctx0" brushRef="#br0" timeOffset="27924.02">26937 8230 23039 0,'10'1'2048'0,"1"-2"-1648"0,-4 1-400 0,0 0 0 0,1 0 736 0,9-2 64 15,13 1 16-15,20-3 0 0,17-1 416 0,12 0 96 0,1-1 16 0,-3 2 0 16,0 1-496-16,-1 2-80 0,0-2-32 0,-2 0 0 16,-7 0-528-16,-3 2-208 0,-6-2 176 0,-12 0-176 15,-7 2 0-15,-1-1 0 16,3 4-128-16,0-1-9824 0,1 5-1952 16</inkml:trace>
  <inkml:trace contextRef="#ctx0" brushRef="#br0" timeOffset="28481.84">27184 9052 27647 0,'3'-3'2448'0,"2"0"-1952"0,0 3-496 0,2 2 0 0,1-2 576 0,5 0 0 0,7-2 16 0,6-1 0 16,17-1 256-16,15-1 48 0,12-2 16 0,8-3 0 15,3 1-176-15,-4-2-32 0,-2 1-16 0,-23 3 0 16,-15 1-448-16,1 1-96 0,2-2-16 0,2-1 0 16,-2 1-128-16,-3 0 192 0,-5 0-192 0,-5 2 192 15,-5 0-192-15,-6 3 0 0,-3 0 0 0,-6 2 0 16,-3 0-496-16,-3 2-16 0,-2 2-16 0,-6 0-15056 15</inkml:trace>
  <inkml:trace contextRef="#ctx0" brushRef="#br0" timeOffset="31706.95">22889 6256 2415 0,'3'-6'0'0,"-1"4"0"15,-1-1 144-15,-1 0-144 0,0 0 0 0,0 0 0 0,2 0 0 0,-2-1 0 0,1-1 848 0,-1-5 80 0,1 0 16 0,-1-3 0 0,0 2 48 0,-1 0 16 16,1 5 0-16,-1 0 0 0,-1-1 208 0,-1 0 32 0,0-3 16 0,-1-3 0 16,0-2 192-16,-2-3 32 0,-1-4 16 0,0 0 0 15,-1-1-32-15,1 2 0 0,-2 1 0 0,2 2 0 16,-1 1-480-16,-2 1-96 0,0 1-32 0,-1 1 0 15,-2 2-576-15,-1 1-112 0,-2 1-32 0,-1 3 0 16,-1 0-144-16,-2 1 160 0,-2 2-160 0,-3 0 160 16,-1 1-160-16,-1-1 0 15,-1 1 0-15,-1 0 128 0,1 0-128 0,0 2 0 0,2 1 0 0,0 3 128 16,0 0-128-16,-1 4 0 16,-2 1 144-16,2 3-144 0,1 2 384 0,1 4 0 15,-3 4 0-15,-2 5 0 0,2 2-176 0,-1 3-16 0,4 2-16 0,1 0 0 0,1 4-176 0,4-1 128 16,0 0-128-16,4 1 128 0,1 1-128 0,1 0 0 15,0 2 0 1,3-2 0-16,3-1 0 0,0-3 0 0,2-5-144 0,-1 4 144 0,0 4 0 0,1-2 0 31,0-3-128-31,1 2 128 0,0 4 0 0,0 2-128 0,-2 1 128 0,0 6 0 16,2 2 0-16,-2-1 0 0,2 0 0 0,0-1 0 16,0-4 0-16,-1 1 0 0,1 1 0 0,-3 3 0 15,-3 5 176-15,-1 5 32 0,-2 4 16 0,-1 3 0 16,1-3 896-16,1-1 176 0,2-3 48 0,1-9 0 15,2-8-736-15,0 4-144 0,0 9-16 0,0 5-16 16,-1 6-144-16,-1 0-32 0,1-1 0 0,1-2 0 16,-2-1-80-16,3-8-32 0,2 0 0 0,-1 5 0 15,0 4-144-15,0 3 192 0,2 3-192 0,-1-2 192 16,1-4-192-16,0-1 0 0,2 1 0 0,-1 0 0 16,1-4 0-16,1 3 0 0,0 5 0 0,0 1 0 15,0-1 0-15,0-1 0 0,0-1 0 0,0-5 0 0,-2-4 0 16,2 4 0-16,-1 9 0 0,1 0 0 0,0-2 0 0,0-1 0 15,0-1 0-15,-1-2 0 0,-1-1 0 0,1 1 0 16,-2-1 0-16,1 2 0 0,2 5 0 0,-2 0 0 16,0-2 0-16,-2-1 0 0,1-5 0 0,-1 1 0 15,-2 4 0-15,1 2 0 0,0 0 0 0,0 2 0 16,0 3 0-16,0-1 0 0,1-5 0 0,-2-7 0 16,0-2 0-16,1 5 0 0,-1 9 0 0,2 2 0 0,0 2 0 15,1-4 0-15,0-4 0 0,0-3 0 0,3 0 0 16,-1-5 128-16,1-3-128 0,1 5 128 0,2 4-128 15,0 3 128-15,1-2-128 0,-1-2 0 0,1-3 0 0,-1-6 0 16,0-1 0-16,-1 3 0 16,3 7 0-16,-1 2 0 0,2 1 0 0,-4-1 0 0,3-2 0 0,-1-3 0 15,-1-4 0-15,-3 1 0 0,0 3 0 0,-2 1 0 16,4 3 0-16,-1 0 0 0,2-1 0 0,-2-1 0 16,2-5 0-16,-1 0 0 0,0 2 0 0,1-1 0 15,0 4 0-15,1 1 0 0,2 0 0 0,0-4 0 16,-2-5 0-16,0 1 0 0,-1-3 0 0,0 1 0 0,0-2 0 0,-1 2 0 15,1 1 0-15,0-4 0 0,-3-51 0 0,7 92 0 16,-1-40 0-16,-1 2 0 0,0-2 0 0,-5-52 0 16,11 100 0-16,-7-49 0 15,-4-51 0-15,13 102 0 0,-6-49 0 0,0 0 0 0,-7-53 0 0,13 101 0 16,-13-101 128-16,10 97-128 0,-10-97 0 16,8 94 0-16,-8-94 0 0,10 101 0 15,-6-49 0-15,-1 0 0 0,0 2 128 0,1-3-128 0,-1-2 0 16,-3-49 0-16,10 95 0 0,-10-95 0 0,8 89 0 0,-8-89 0 15,10 84 128-15,-10-84-128 0,10 81 0 0,-10-81 0 0,11 85 0 0,-11-85 0 16,13 86 128-16,-13-86-128 0,14 86 128 0,-14-86-128 16,13 75 0-16,-13-75 128 0,13 73-128 0,-13-73 0 15,18 80 0-15,-18-80 0 0,16 72 128 0,-16-72-128 16,17 70 0-16,-17-70 0 16,19 74 0-16,-19-74 0 0,20 69 0 0,-20-69 0 15,21 68 0-15,-21-68 0 0,24 61 0 0,-24-61 0 16,0 0 0-16,36 76 0 0,-36-76 0 0,0 0 0 15,42 70 0-15,-42-70 0 0,0 0 0 0,41 61 128 0,-41-61-128 0,0 0 0 16,45 58 128-16,-45-58-128 0,0 0 0 0,44 51 128 0,-44-51-128 0,0 0 0 16,0 0 0-16,55 56 128 0,-55-56-128 0,0 0 0 15,0 0 0-15,52 47 128 0,-52-47-128 0,0 0 0 16,0 0 0-16,58 42 128 16,-58-42-128-16,0 0 0 0,0 0 0 0,65 44 0 0,-65-44 0 0,0 0 0 15,0 0 0-15,60 40 0 0,-60-40 0 16,0 0 0-16,0 0 0 0,0 0 0 0,56 44 0 0,-46-39 0 15,-10-5 0-15,0 0 0 0,0 0 0 0,0 0 0 16,61 26 0-16,-49-23 0 0,3-2 0 0,-1-1 0 16,1-1 0-16,-1-1 0 15,-2 1 128-15,0-4-128 0,4 1 0 0,-2-3 128 16,2-1-128-16,-1-2 0 0,1-2 144 0,-1 0-144 16,-1-2 192-16,0-2-48 0,1-1 0 0,-1-4 0 15,0-2 48-15,1-2 0 0,1-2 0 0,-2-1 0 16,0 1 0-16,0-4 0 0,2-2 0 0,1-3 0 0,0-2-64 0,-2-2-128 15,1 0 192-15,-2 1-64 0,0 1-128 0,-3 0 192 16,2-1-192-16,-2 1 192 0,-1 2-192 0,-1-4 192 16,-1 2-192-16,-1 1 192 0,0 3-64 0,0-4 0 0,0-3 0 0,0-1 0 0,1-1 32 0,-1 1 0 15,0-2 0 1,0 2 0-16,0 1 16 0,1 0 0 0,1 0 0 16,1-2 0-16,-2 4-176 0,1-2 192 15,-1 1-192-15,1-3 192 0,0-4-192 0,0 0 0 16,-1 1 0-16,1 2 128 0,-3 10-128 0,-2-1 0 15,0-3 0-15,0-2 0 0,-1-2 0 0,0-4 128 16,-2 3-128-16,2-4 0 0,-1-2 128 0,0-5-128 16,3-1 128-16,-3-2-128 0,3 1 128 0,-4 4-128 15,0 3 128-15,-1 3-128 0,2-2 0 0,-4-4 128 16,2 1-128-16,-1 1 0 0,1 5 0 0,0-4 128 0,0-4-128 0,-1-3 0 16,-1-1 160-16,-1 2-160 0,1 9 192 0,-1 0-192 15,0-2 224-15,0-5-64 0,0-4-16 0,0-2 0 16,-1 2-144-16,0-2 192 0,0-3-192 0,-2 0 192 15,0 1-64-15,1 0-128 0,-2 3 192 0,0-3-64 16,1-4-128-16,0 0 192 0,2 3-192 0,-2 0 192 16,2 3-192-16,0-2 160 0,0 3-160 0,-2 3 160 15,3 3-160-15,-1-6 192 0,0-7-192 0,0-2 192 0,1 4-192 16,1-1 128-16,1 5-128 0,-2 0 128 16,0 4-128-16,0 2 0 0,1 4 0 0,-1-5 0 0,-1-4 0 0,1-1 0 15,-3 1 0-15,2 3 0 0,0 3 0 0,-1-1 0 16,1 0 0-16,0 3 0 15,4 5 0-15,-3-4 0 0,0-2 0 0,2-2 0 16,-1 3 0-16,1 0 0 0,0 5 0 0,-1-2 0 0,1 3 0 0,-1-1 0 16,2 3 0-16,0-2 0 0,0 5 0 0,2-5 0 15,-1 0 0-15,2-4 0 0,1 3 0 0,-1 0 0 16,1-1 0-16,1 3 0 0,-3 0 0 0,0 2 0 16,-2 2 0-16,1-2 0 0,1 1 0 0,-4 2 0 15,1 3 0-15,-1-5 0 0,1-7 0 0,-3-1 0 0,-1 0 0 16,1 0 0-16,-3 2 0 0,2-1 0 0,0 2 0 0,1 0 0 15,0-2 0-15,2 2 0 0,1 1 0 16,0-4 0-16,1-1 0 0,-2-4 0 0,1 1 0 16,-1 0 0-16,1 1 0 0,-2 0 0 0,0 0 0 15,-1 0 0-15,-2 3 0 0,-1-1 0 0,0-2 0 0,-3-4 0 16,-2-2 0-16,-4 1 0 0,2-1 0 16,-2 2 0-16,2 0 0 0,0 1 0 0,-1 4 0 0,5 3 0 15,3 5 0-15,0-8 0 0,-2-8 0 0,2-5 0 16,0-1 0-16,1 1 0 0,2 2 0 0,0 1 0 15,3 8 0-15,-1-4 0 0,2-8 0 0,-1-1 0 0,-2 2 0 16,-1-2 0-16,-1 1 0 0,0 2 0 0,0 1 0 0,3 3 0 16,-3 3 0-16,3-3 0 15,-3-5 0-15,0-2 0 0,0 0 0 0,1 0 0 16,0 4 0-16,1 1 0 0,0 1 0 0,2 0 0 16,1 5 0-16,-1-5 0 0,-2-6 0 0,-2-2 0 15,1 7 0-15,0-1 0 0,0 2 0 0,-2-1 0 0,2 8 0 0,0-2 0 16,-2 1 0-16,0-5 0 15,-1-6 0-15,2-1 0 0,0 2 0 0,1 5 0 0,1 1 0 16,0 2 0-16,2 0 0 0,1 7 128 16,0 5 16-16,0-3 0 0,0-5 0 0,-1-3 0 0,1 2-144 0,0 1 128 0,-3 2-128 0,0 5 128 15,0 3-128-15,-1 4 0 16,0 3 0-16,-2 3 0 0,0 4 0 0,-1 3 0 16,0 5 0-16,-1 0 0 0,-2 7-144 0,0 0-64 15,-3 7-16-15,-1 2 0 16,0 6-1072-16,-4 5-224 0</inkml:trace>
  <inkml:trace contextRef="#ctx0" brushRef="#br0" timeOffset="43096.33">10840 1073 20271 0,'0'-9'1792'0,"1"-1"-1424"0,-1 3-368 0,0 2 0 0,0 0 656 0,-1-2 64 0,-1-5 16 0,1-8 0 16,-3-7 1952-16,-2-4 400 0,-1 0 80 0,-3 3 16 16,-1 2-1552-16,-3 4-304 0,-1 2-64 0,0 3-16 15,-2 4-480-15,0 2-80 0,-1 4-32 0,-1 0 0 16,2 4-336-16,2 1-80 0,1 5-16 0,1 0 0 0,-1 4-224 15,2 3 144-15,1 3-144 0,-2 4 128 0,4 2-128 0,2 4 0 16,1-2 0-16,2 8 0 0,1 3 0 0,1 9 0 16,4 7 0-16,-1 4 0 0,3 2 0 0,1-3 0 15,0-3 0-15,0-4 0 0,0-3-128 0,-1-3 128 16,-4-38 0-16,9 69 0 0,-9-69 0 0,8 58 0 16,-8-58 0-16,9 55 0 0,-9-55 0 0,7 54 0 15,-7-54 0-15,8 51 0 0,-8-51 0 0,3 43 0 0,-3-43 0 16,2 36 0-16,-2-22 0 0,-2-1 0 0,1-4 0 0,-1-2 0 15,1-1 0-15,0-3 0 16,-1-2 0-16,1 1 0 0,-1-4 0 0,1 1 0 16,0-3 0-16,-1-2 0 0,1-1 144 0,-2-1 0 15,1-4 0-15,1 1 0 0,0 0 48 0,-1-2 16 0,1-3 0 0,1-2 0 16,-2-3-80-16,2-2-128 0,0 2 176 16,0-3-176-16,2-1 144 0,-1-2-144 0,1 1 0 0,0 1 144 15,1 4-144-15,-1 1 0 0,-1 3 0 16,1 1 0-16,-2 2 0 0,1 3 0 0,-1 0 0 0,0 2 0 15,0 2 0-15,-1 0 0 0,2 3 128 0,-1 0-128 16,0 1 0-16,1 1 0 0,1 1 144 0,1 1-144 16,-1 0 0-16,1 1 0 0,2 1 0 0,0-1 0 15,2 2 0-15,0 0 0 0,2 0 0 0,-1-1 0 0,1 3 0 16,-1-2 0-16,1-1 0 0,1 0 0 0,-1-1 0 0,1-1 0 16,0 2 0-16,0-2 0 0,1 0 0 0,-1 0 0 15,0-2 0-15,0 2 0 0,1 0-256 16,-1 0 16-16,0 0 16 0,-3 0-12704 15,2 0-2528-15</inkml:trace>
  <inkml:trace contextRef="#ctx0" brushRef="#br0" timeOffset="43589.84">11080 1525 7359 0,'8'-4'320'0,"-4"1"80"0,2 0-400 0,-2 0 0 0,-1 2 0 0,-1-2 0 16,0 0 2720-16,1-1 464 0,3-3 80 0,2-3 32 0,2-3 864 0,0 0 192 0,-3-1 16 0,0 0 16 0,-2 0-2144 0,-3 1-448 15,-2-1-64-15,-1 1-32 0,-3 2-960 0,-3-2-192 16,-5 2-32-16,0 0-16 0,-2 2-176 0,-2 1-48 16,-1 1 0-16,-1 1 0 0,2 2-128 0,-2 2-16 15,-1 2-128-15,1 2 192 0,2 1-192 0,2 0 128 16,-1 2-128-16,1 2 0 0,2 2 0 0,1 1 0 15,1 2 0-15,3 4 0 0,1 1 0 0,2 1 0 16,3 5 0-16,1 1 0 0,0-24 0 0,5 48-128 16,-5-48 128-16,0 0 0 0,25 61-256 0,-25-61 64 15,0 0 16-15,0 0 0 0,0 0 176 0,60 50-192 0,-60-50 192 0,0 0-192 16,0 0 192-16,58-2 0 0,-44-5 0 0,-1-2 0 16,0 1 0-16,-2-2 0 0,-3 3 0 0,2-3 176 31,0 0 0-31,0-1 0 0,0-2 0 0,-1-1 0 0,0 1 32 0,-2 2 16 15,-2 2 0-15,0 1 0 16,-2 1-32-16,1 1 0 0,-2 2 0 0,1 1 0 16,-2 3-32-16,-1 1-16 0,1 4 0 0,-1 0 0 15,2 1-144-15,-2 2 0 0,1 2 0 0,2 3 128 16,0 3-128-16,-3-16 0 0,0 0 0 0,14 49 0 0,-14-49 0 0,0 0 0 16,0 0 0-16,27 57 0 0,-27-57-176 0,0 0 176 15,0 0-128-15,0 0 128 16,0 0-624-16,0 0-32 0,0 0-16 0,0 0-18976 15</inkml:trace>
  <inkml:trace contextRef="#ctx0" brushRef="#br0" timeOffset="43937.99">11499 1323 15663 0,'-1'-9'688'0,"1"5"144"0,0 1-656 0,-1 0-176 0,1 2 0 0,-2 0 0 0,1-1 1712 0,-4 1 304 0,1-2 64 0,-4 1 16 15,-4 2 1168-15,0 0 224 0,-2 3 48 0,-2 2 16 16,1-1-2016-16,-1 1-416 0,2 3-80 0,1-3-16 16,0 4-480-16,1-1-96 0,2 1-32 0,3-1 0 15,1-1-416-15,2 0 128 0,2 0-128 0,2-1 0 16,2 0 0-16,2-2 0 0,3 0 0 0,2 0 0 16,-9-4-304-16,0 0 64 0,0 0 16 0,0 0 0 31,66 33-352-31,-66-33-64 0,0 0 0 0,0 0-16 15,65 46 32-15,-65-46 16 0,0 0 0 0,0 0 0 0,44 48 320 0,-44-48 64 0,0 0 16 0,0 0 0 0,18 54 208 0,-19-41 0 16,-3-2 144-16,-2 0-144 0,-1-1 224 0,0-1-48 16,-3-1-16-16,0-1 0 0,0 0 192 0,0-1 32 15,-3-2 16-15,2 1 0 0,1-3 64 0,0 0 16 16,2-1 0-16,-1-1 0 0,1 0-480 0,1-1 0 16,1-1 0-16,2 1-17344 0</inkml:trace>
  <inkml:trace contextRef="#ctx0" brushRef="#br0" timeOffset="44381.35">11744 1249 17503 0,'-3'-25'1552'0,"0"11"-1232"0,2 1-320 0,-1 2 0 16,1 4 2432-16,-1 2 448 0,1 0 64 0,0-2 32 15,-2-5 480-15,0-3 80 16,-1 1 32-16,1 0 0 0,1 4-2400 0,1 3-464 0,1 2-112 0,0 5-16 15,0 5-320-15,3 2-80 16,-2 5-16-16,-1-12 0 0,7 41-160 0,-7-41 0 0,9 54 0 0,-9-54 128 0,8 57-128 0,-8-57 0 16,9 62 0-16,-6-30 0 15,1 4 0-15,-4-36 0 0,8 56 0 16,-8-56 0-16,6 50 0 0,-6-50 0 0,6 43 0 0,-6-43 0 16,0 0 0-16,5 44 0 0,-3-34 0 0,-2-3 0 0,1-1 0 0,-1-2 0 15,0-3 0-15,0 1 0 0,0-2 0 0,0-2 0 16,0 1 0-16,0-3 0 0,0-2 0 0,0-1 0 0,2 0 0 15,-1 0 0-15,-1 0 160 0,1-2 0 0,2-5 0 0,1-4 0 16,3-5 32-16,1-2 0 16,0-1 0-16,3 0 0 15,1 2-192-15,0 1 128 0,0 5-128 0,0 2 128 16,0 5-128-16,-1 2 0 0,0 5 0 0,1 1 0 16,0 3 0-16,0 2 0 0,-12-2 0 0,0 0 0 0,0 0-144 0,0 0 144 0,0 0 0 0,50 48 0 15,-50-48-128-15,0 0 128 0,0 0 0 0,17 52 0 16,-17-38 0-16,2 0-128 15,-2 2 128-15,0-2 0 0,1 0 0 0,-1-3 0 16,0 1 0-16,2-3 0 16,-2 1-448-16,1-1 32 0,0-2 0 0,1-1-12608 0,-1-2-2528 0</inkml:trace>
  <inkml:trace contextRef="#ctx0" brushRef="#br0" timeOffset="44588.76">12231 1364 20095 0,'-4'-5'448'0,"1"3"80"0,0 0 32 0,2 1 0 16,1 1-560-16,-2 0 0 0,2 1 0 0,0 1 0 0,-1 0 3392 0,0 1 560 0,-1 4 112 0,2 0 32 0,-1 3-2096 0,1 3-400 0,0 0-96 0,0 1-16 16,0 1-1072-16,1 0-224 0,1-1-32 0,-1 0-16 15,2-1-144-15,0 1 0 0,1-2 0 0,0 1 0 16,-4-13-128-16,0 0-16 0,0 0 0 0,0 0-17792 15</inkml:trace>
  <inkml:trace contextRef="#ctx0" brushRef="#br0" timeOffset="45320.43">12419 1389 9215 0,'0'2'816'0,"0"0"-656"15,-1 1-160-15,1-1 0 0,-2 0 1088 0,2 1 192 0,-1 3 48 0,-1 4 0 16,-1 4 2064-16,2 4 432 0,-2 2 80 0,3 0 0 16,0 2-2464-16,0 0-496 15,0-22-112-15,0 0 0 0,10 53-832 0,-10-53 0 16,0 0 0-16,0 0 0 0,0 0 0 0,0 0 0 16,43 54 0-16,-43-54 160 0,0 0 400 0,0 0 80 15,0 0 0-15,46-3 16 0,-36-1 48 0,0-2 0 0,-2 1 0 16,1-1 0-16,-1-1-64 0,-1-2 0 15,0 1 0-15,-1-2 0 0,-3-1 0 0,0 0-16 16,-2-2 0-16,-2-1 0 0,-2-2-256 0,-3 1-48 0,-2-4-16 0,-5 1 0 16,2 2-176-16,-2 1-128 0,-2 1 144 0,-1 0-144 15,0 2 128-15,1 1-128 0,1 1 0 0,0 3 0 16,2 0 0-16,4 1 128 0,-1 2-128 0,4 1 0 16,2 2 0-16,0-1 0 0,2 2 0 0,1 2 0 0,1 1 0 0,1-1 0 15,2 3 0-15,1-1 0 0,1 2 0 16,1-1-128-16,-7-5 128 0,0 0 0 0,0 0-176 0,0 0 176 15,69 44-160-15,-69-44 160 16,0 0-224-16,63 35 48 0,-63-35 16 0,0 0 0 16,63 34 16-16,-63-34 0 0,0 0 0 0,64 36 0 15,-64-36 144-15,0 0 0 0,0 0 0 0,65 45 0 16,-65-45 0-16,0 0 0 0,0 0 0 0,0 0 0 0,0 0 0 0,48 49 128 16,-44-43-128-16,-1-2 128 15,-2-1 80-15,1-2 32 0,-2 2 0 0,0-1 0 0,-2-2 352 0,1 0 80 16,-2-2 16-16,0-1 0 0,0 2-64 0,0-3-16 15,1-1 0-15,-1 0 0 0,0-2-240 0,2 0-48 16,-1-2-16-16,1 1 0 0,1-2-176 0,0-3-128 16,1-2 192-16,2-4-192 0,0-1 128 0,1-1-128 15,0 0 0-15,3 0 0 0,0 0 0 0,3-2 0 16,2 2 0-16,-1 0 0 0,3 4 0 0,0 1 0 16,3 3 0-16,0 4 0 0,1 1-208 0,-1 3 48 15,-17 5 16-15,0 0 0 0,51 5 16 0,-51-5 0 0,0 0 0 0,0 0 0 16,58 46-64-16,-58-46 0 15,0 0 0-15,28 53 0 0,-28-53 192 0,0 0 0 16,22 68 0-16,-22-68-128 0,0 0 128 0,14 62 0 16,-14-62 0-16,0 0 0 0,12 48 144 0,-12-48-144 0,0 0 192 0,0 0-192 15,0 0 288-15,0 0-48 0,10 46-16 0,-10-44 0 16,0 0-224-16,0-2 0 0,0 0 0 0,0 0 0 16,0-3 0-16,-1 0-240 0,1 0 32 0,-3-1-13616 15,0-2-2704-15</inkml:trace>
  <inkml:trace contextRef="#ctx0" brushRef="#br0" timeOffset="45482.36">12271 1126 29487 0,'-17'-17'2624'0,"10"10"-2112"0,1 2-512 0,2 0 0 0,1 3-1280 0,0 0-352 0,2 2-80 0,-4 2-16 0,-3 0 1344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3-17T18:16:09.70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7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3-17T18:17:00.545"/>
    </inkml:context>
  </inkml:definitions>
  <inkml:trace contextRef="#ctx0" brushRef="#br0">2492 1460 12895 0,'0'-6'1152'0,"-1"0"-928"0,1 2-224 0,0 1 0 0,0 1 1584 0,-1-4 272 0,1-4 48 0,-3-5 16 0,-2-8 1760 0,0-5 352 16,-2-2 80-16,-2-1 16 0,2 3-2064 0,-3-1-400 0,0 4-96 0,2 2-16 15,-2 2-864-15,0 3-176 0,0 1-48 0,-2 1 0 0,0 4-176 0,0 2-32 16,-3 1-16-16,0 2 0 0,-3 2-64 0,-1 2-16 31,-1 1 0-31,-1 4 0 0,0 1-160 0,-3 2 128 0,-3 5-128 0,-1 3 128 16,-2 4-128-16,-1 1 0 0,0 6 0 0,1 4 0 15,4 2 128-15,2 5-128 0,2 5 0 0,4-2 128 16,5-3-128-16,1 8 0 0,3 8 0 0,2 5 0 16,4 6 0-16,5 0 0 0,5-1 0 0,3-7 0 15,2-10 0-15,-12-44 0 0,33 75 0 0,-33-75 0 16,34 57 0-16,-34-57 0 0,41 51 0 0,-41-51 0 16,46 48 0-16,-46-48 0 0,0 0 192 0,67 57-64 15,-67-57 112-15,0 0 16 0,62 38 0 0,-62-38 0 16,0 0 32-16,65 23 16 0,-65-23 0 0,0 0 0 15,62 2 16-15,-62-2 16 0,38-7 0 0,-21 3 0 16,-1-2-48-16,-2 1-16 0,0-2 0 0,-3 1 0 0,-1 2-144 16,-1-2-128-16,0 1 192 0,-2 0-192 0,-1 1 0 15,-2 0 0-15,-1 1-160 0,0 0 160 16,-2 0-912-16,1 1-64 0,-1-1-16 0,-1 1 0 16,-1 0-464-16,-1 2-80 0</inkml:trace>
  <inkml:trace contextRef="#ctx0" brushRef="#br0" timeOffset="560.78">2742 2083 11055 0,'12'-4'480'0,"-7"-1"112"0,2 1-464 0,-1 0-128 0,-2 0 0 0,-2 1 0 0,-1 0 2912 0,3-3 560 0,3-4 112 0,3-2 32 0,3-7 416 0,1 0 64 0,-3-1 32 0,1 1 0 15,-2 0-2480-15,-3 0-496 0,0 1-112 0,-3 1-16 16,0 0-336-16,-2-1-80 0,-2-1-16 0,-2 2 0 16,-2 2-112-16,-2-1-32 0,1 4 0 0,-4-1 0 15,-1 3-176-15,0 1-32 0,-1 2-16 0,-2 3 0 16,1 1-224-16,-1 2 144 0,-1 1-144 0,-2 1 128 16,1 4-128-16,-2 0 0 0,1 5 0 0,-1 0 128 0,2 3-128 0,1-1 0 15,0 3 0-15,4-1 0 0,0 0 0 0,4 1 0 16,0 1-176-16,4 1 176 0,-1 0-192 0,3 1 32 15,3 2 16-15,1-2 0 0,-4-18-80 16,0 0-16-16,21 48 0 0,-21-48 0 0,0 0 96 0,0 0 16 16,41 54 0-16,-41-54 0 0,0 0 128 0,0 0 0 15,0 0-144-15,0 0 144 0,62 35 0 0,-53-35 0 16,2-1-144-16,0-2 144 0,1-1 0 16,-1-3 0-16,0-2 128 0,-1 1-128 0,0-2 288 0,0 0-32 15,-2 0-16-15,1 0 0 0,-2-1 32 0,0 0 16 0,-1 1 0 16,-1-2 0-16,-1 3-32 0,-1-1-16 15,0 0 0-15,-1 3 0 0,0 0-48 0,0 1 0 0,-2 2 0 16,0 1 0-16,0 2-192 0,0 2 176 0,-2 2-176 0,2 1 160 16,-1 2-160-16,1 2 0 15,-1 2 0-15,2 1 128 0,-2 1-128 0,3 0 0 16,1 3 0-16,0-3 0 0,0 0 0 0,1-1-144 16,0 0 144-16,2 0 0 0,-2-4-144 0,2 1 144 0,-2-3 0 15,0-2-144-15,2 0 144 0,-2-3 0 0,2 0 0 0,0-2 0 16,1 1 0-16,-2-3-160 0,2-2 160 0,-1 2 0 15,0-2-560-15,-1 2 0 0,1-2 0 16,-2 1 0-16,3-1-512 0,-1 0-96 0,-1 1-32 0,1-1-18288 0</inkml:trace>
  <inkml:trace contextRef="#ctx0" brushRef="#br0" timeOffset="829.73">3122 1381 23951 0,'-1'-14'1056'0,"0"6"224"0,-1 1-1024 0,2 3-256 0,-1 1 0 0,1 2 0 0,0 1 2992 0,0-1 528 0,-2 1 128 0,2 0 0 16,0 1-1584-16,2 6-320 0,-1 1-64 0,1 7-16 16,0 3-832-16,1 6-192 15,-1 0-16-15,0 3-16 0,3 3-96 0,-2 5 0 0,2 9-16 0,-1 5 0 16,2 2-240-16,0-3-32 0,-2-4-16 0,2-6 0 16,-4-6-208-16,1-3 176 0,0-4-176 0,0-1 160 15,-2-1-16-15,1-4 0 0,-1 0 0 0,2-4 0 16,-2 1-144-16,-1-2 128 15,0-1-128-15,0-3 128 0,0-2-128 0,0-1 0 16,2-1 0-16,-2-2 0 0,0 0-256 0,0-2-16 16,1-1-16-16,-1-2 0 15,2-2-608-15,-2-1-128 0,1-2-32 0,-1-1-12480 16,1-3-2496-16</inkml:trace>
  <inkml:trace contextRef="#ctx0" brushRef="#br0" timeOffset="1082.88">3014 1778 3679 0,'-10'-3'320'0,"5"0"-320"0,3 0 0 0,-1 2 0 16,1-2 5248-16,2 3 960 0,0-1 208 0,2-1 48 15,1 1-2128-15,1-2-432 0,3 0-64 0,3 2-32 16,1-1-2384-16,2-1-464 0,-13 3-112 0,0 0-16 16,51-2-256-16,-51 2-64 0,0 0-16 0,53-2 0 15,-53 2-96-15,0 0-16 0,55-1 0 0,-55 1 0 16,0 0-192-16,51-4-64 0,-51 4 0 0,0 0 0 15,0 0-128-15,55-10 0 0,-43 8 0 0,-1-1 0 16,-1 2-272-16,-3 1-96 0,0-1-16 0,-1 2 0 16,-3-1-576-16,-1 1-112 0,-2 2-16 0,-1 1-18224 15</inkml:trace>
  <inkml:trace contextRef="#ctx0" brushRef="#br0" timeOffset="1500.01">3329 2076 14735 0,'8'3'640'0,"-2"-2"160"0,-1-1-640 0,1 0-160 0,-2 0 0 0,-1 0 0 15,0 0 3088-15,1 0 592 0,5-1 112 0,3-1 32 16,-12 2-480-16,0 0-80 0,53-10-32 0,-34 6 0 16,0-2-2080-16,-2-1-400 0,-2-1-96 0,-1-1-16 15,1 1-128-15,-3-3-16 0,0 1-16 0,-1-2 0 16,-1 0-16-16,1-1 0 0,-2-1 0 0,-1-2 0 15,-1 1 16-15,-3-2 0 0,1 0 0 0,-3 0 0 16,-2 0-80-16,-1 0-16 0,-2 3 0 0,-4 0 0 16,0 1-144-16,-1 3-48 0,-2 2 0 0,-2 3 0 15,0 3-192-15,-1 2 0 0,0 2 128 0,0 3-128 16,4 2 0-16,-3 1 0 0,4 4-144 0,-1 2 144 0,4 0-208 0,0 0 48 16,1 0 16-16,3 2 0 15,-1 2 16-15,4 0 0 0,1 2 0 0,1 0 0 0,1-2 128 0,-5-18-208 16,0 0 80-16,27 51 128 0,-27-51-160 0,0 0 160 15,0 0 0-15,0 0-144 0,0 0 144 0,55 48 0 16,-43-45 0-16,-12-3 0 16,0 0 0-16,0 0 0 0,59 4 0 0,-59-4 0 15,0 0-320-15,0 0-144 0,66-4-32 0,-66 4 0 16,0 0-720-16,51-6-128 0,-51 6-48 0,0 0-17776 16</inkml:trace>
  <inkml:trace contextRef="#ctx0" brushRef="#br0" timeOffset="2003.98">4076 2059 25791 0,'4'-12'1152'0,"-2"7"224"0,0-2-1104 0,0 1-272 0,-1 2 0 0,1 0 0 15,-1-2 2592-15,0-4 464 0,2-4 80 0,2-9 32 16,-1-3-1104-16,-1-3-208 0,-2 0-64 0,-1 0 0 16,-1 3-896-16,-4 0-192 0,0 3-48 0,-1 5 0 0,-1 1-208 15,-3 3-32-15,2 3-16 0,-4 1 0 16,1 3-128-16,-2 3-16 15,1 1-16-15,-3 1 0 0,1 5-80 0,0 1-16 0,-3 3 0 0,2 3 0 0,2 2-144 0,-1 2 0 16,3 3 0-16,1 2 0 0,3 1 0 0,2 0-272 16,3-3 64-16,-1 1 16 31,4 4-192-31,1-1-16 0,0-1-16 0,3-1 0 0,-5-19-64 0,0 0-16 0,0 0 0 0,25 54 0 0,-25-54 128 0,0 0 32 16,0 0 0-16,0 0 0 15,0 0 144-15,0 0 48 0,0 0 0 0,65 20 0 0,-58-22 144 0,-1 2 0 0,1-1 0 16,0 1 0-16,0 1 0 0,1 2 0 15,-1 3 0-15,1-1 176 16,-1 3 848-16,-2 0 192 0,-5-8 16 0,0 0 16 16,23 48-864-16,-23-48-192 0,17 51-16 0,-17-51-16 15,15 66-912-15,-6-28-176 0,-4 2-32 0,1-3-16 0,-3-1 784 16,-3-3 192-16,0-2 0 0,-1-3 0 0,-2-2 0 16,-3-2 0-16,0 0-144 0,-2-3 144 15,1-3 640-15,-3 1 224 0,0-1 32 0,0-2 16 16,0-5-1552-16,0-1-304 0,1 1-64 0,-1-5-16 0,0-1 1024 0,1-2 192 0,-1-1 32 0,1-2 16 15,0-5 272-15,-1 0 64 16,2-4 16-16,-1-2 0 0,2-3-96 0,0-5-32 16,1-2 0-16,2-1 0 0,1-5-208 0,2-3-64 15,1-2 0-15,1-1 0 0,4 1-192 0,0 1 0 16,2 1 0-16,0 0 0 16,2 5-464-16,-1-1-96 0,1 4-16 0,-1-1 0 15,2 2-528-15,1 0-112 0,1 0-32 0,0 2-18656 0</inkml:trace>
  <inkml:trace contextRef="#ctx0" brushRef="#br0" timeOffset="2397.81">4237 1861 18431 0,'0'-7'816'0,"0"3"160"0,1-1-784 0,1 1-192 0,-2 1 0 0,0 1 0 0,0-1 1792 0,1-1 304 0,2-2 64 0,0-1 16 15,0 0 1184-15,-2 1 240 0,2 2 48 0,-3 1 16 16,1 3-2256-16,-1 3-448 0,-1 1-80 0,1 3-32 15,-2 2-224-15,2 1-48 0,0-1-16 0,0 3 0 16,0-1-128-16,2 2-32 0,1-1 0 0,0 0 0 16,1-1-176-16,0-1-32 0,2 0-16 0,-1 0 0 15,-5-10-176-15,0 0 0 0,0 0 0 0,0 0 0 0,0 0 0 16,62 41 0-16,-62-41 0 0,0 0 0 0,0 0 0 0,58 3-176 16,-58-3 176-16,0 0-192 0,46-10 192 0,-32 4-128 15,0 0 128-15,-1-1-128 0,-2-1 128 0,0-1 0 16,-1-1 0-16,-1-1 0 0,-2 0 0 0,-3-2 256 15,0-1-64-15,-3-2-16 0,-2 1 272 0,-3-2 48 16,-3-1 16-16,-3-1 0 0,0 4 16 0,-1 1 16 16,-3-1 0-16,-2 1 0 0,-4 2-160 0,0-1-16 15,1 3-16-15,-4 0 0 0,-1 2-96 0,0 2 0 16,0 2-16-16,3 2 0 0,1 4-240 0,3 2 0 0,3 2 128 16,1 2-128-1,2 3-368-15,3 3-112 0,2 3-32 0,0 3 0 16,3-1-480-16,3 0-96 0,2 5-32 0,1 2-13264 0,-3-26-2640 0</inkml:trace>
  <inkml:trace contextRef="#ctx0" brushRef="#br0" timeOffset="2829.81">4736 1703 30399 0,'0'-3'2704'0,"0"0"-2160"0,-2 2-544 0,2-1 0 0,-1 2 1600 0,1 0 192 0,-2 0 64 0,1-1 0 0,-2 1-64 0,0 3-16 16,-1 4 0-16,0 4 0 0,1 3-1296 0,0 3-256 15,0 3-48-15,3 1-16 0,-1 0-160 0,2 2 0 16,2 1 0-16,1-1 0 0,1-1 0 0,-3-1 0 16,3-2-128-16,-1-4 128 15,0-1 0-15,0-1-144 0,1-2 144 0,-1-1 0 16,-1-3 0-16,0-1-128 0,-1-2 128 0,1-1 0 0,-1-2 0 0,-1-1 0 0,0-1 0 0,1-2 0 31,-1-1 256-31,-1 0 16 0,2-3 0 0,-2 1 0 0,1 0 160 0,-1-2 16 16,0-1 16-16,0 0 0 0,0-3 48 0,2 0 0 0,-2 0 0 0,1 0 0 15,0-1-128-15,1 0 0 16,-1 2-16-16,2 1 0 0,0 1-160 0,1 2-16 16,0 2-16-16,2 0 0 0,0 3-176 0,-1 0 128 0,2 2-128 15,0 0 128-15,0 2-128 0,2-1 0 0,-1 2 0 0,1 0 0 16,-1 0 0-16,1-2 0 0,-1 2 0 0,-8-3 0 15,0 0-352-15,0 0 48 0,0 0 16 0,0 0 0 32,0 0-592-32,0 0-112 0,65 17-32 0,-58-16-12928 0,0-1-2608 0</inkml:trace>
  <inkml:trace contextRef="#ctx0" brushRef="#br0" timeOffset="3085.97">5158 1713 28559 0,'-1'-5'2544'0,"-1"3"-2032"0,2-1-512 0,0 1 0 16,-1 1 2400-16,1 1 384 0,0 0 80 0,-2-1 16 15,2 1-912-15,0 1-176 0,-1 0-48 0,1 5 0 16,0 1-864-16,0 2-176 0,0 3-48 0,0 2 0 16,0 3-272-16,0-17-48 0,0 0-16 0,4 53 0 0,-4-36-64 15,0-17 0-15,0 0-16 0,6 49 0 16,-6-49-96-16,0 0-16 0,0 0 0 0,11 49 0 0,-9-39-128 0,0-1 128 15,1 1-128-15,-1-3 128 0,0 0-128 0,0-1 0 16,-1-2 0-16,-1-1 0 16,2 1-592-16,-1-3-112 0,0 2 0 0,1 0-16 15,-1-2-688-15,1 2-144 0</inkml:trace>
  <inkml:trace contextRef="#ctx0" brushRef="#br0" timeOffset="3458.93">5613 1877 19343 0,'3'-6'1728'0,"0"2"-1392"0,-1-1-336 0,-2 3 0 15,2-1 2560-15,-1-1 448 0,2-5 96 0,0-5 16 16,1-6 16-16,0-1 0 0,-2-2 0 0,-4 2 0 0,-1 0-1920 0,-2 3-368 15,-2 1-80-15,0 3 0 0,0 2-160 0,-3 2-32 16,-3 0 0-16,-1 2 0 16,-2 2-144-16,-1 2-48 0,0 1 0 0,-1 3 0 0,0 2-192 0,1 2-32 15,0 3-16-15,3 3 0 0,2 1-144 0,1 3 0 16,3 3 0-16,1 0-176 0,1 7 176 0,3 2-160 16,2 0 160-16,1 3-160 15,1-5-32-15,2-2 0 0,-3-22 0 0,10 46 0 0,-10-46-48 0,0 0-16 0,29 62 0 0,-29-62 0 16,0 0 128-1,0 0 128-15,50 56-208 0,-50-56 80 0,0 0 128 0,0 0-192 0,0 0 192 16,62 33-192 0,-62-33-112-16,0 0-16 0,0 0-16 0,0 0 0 15,64 5-416-15,-52-7-80 0,0-1 0 0,-1 0-18096 16</inkml:trace>
  <inkml:trace contextRef="#ctx0" brushRef="#br0" timeOffset="4243.83">6041 1929 17503 0,'3'-9'1552'0,"-2"4"-1232"15,1-1-320-15,-2 2 0 0,0 0 3296 0,0 1 608 16,0 0 112-16,0-4 16 16,-2-3-736-16,1-6-160 0,-1-3-16 0,-2-4-16 0,-2 0-1904 0,-2 1-384 15,-1-1-80-15,1 1-16 16,-3 2-256-16,1 1-48 0,0 4-16 0,-1 1 0 0,1 4-176 0,-2 1-32 0,1 2-16 0,-2 2 0 31,2 2-176-31,0 3 0 0,0 1 0 0,1 4 128 16,1 2-128-16,2 3 0 0,0 2 0 0,3 2 0 0,0 5-144 15,2 2 144-15,2 3-192 0,2 1 192 0,-2-25-416 0,5 53 32 16,-5-53 0-16,13 46 0 16,-13-46-256-16,0 0-64 0,25 53 0 0,-25-53 0 15,0 0 224-15,0 0 32 0,0 0 16 0,0 0 0 16,58 42 144-16,-46-42 32 0,-3-2 0 0,1-2 0 15,0 0 16-15,-1-2 16 0,-1-1 0 0,1-1 0 16,-1-1 224-16,-2-1 0 0,-2 2 0 0,0-2 0 16,-2 0 0-16,-1 2 256 0,-1-2-16 0,-1 1-16 0,-2 2 64 0,0 2 16 15,0 2 0-15,0 0 0 0,-1 3 16 0,1 0 0 16,0 4 0-16,2 2 0 0,0 1-144 0,1 1-32 16,0 2 0-16,0 0 0 0,2 3-144 0,-2-13 0 15,0 0 0-15,0 0 0 0,17 49 0 0,-17-49 0 16,0 0 0-16,0 0 0 0,0 0-160 0,47 46 160 15,-47-46-208-15,0 0 80 0,0 0-16 0,0 0 0 16,66 8 0-16,-53-12 0 0,1-2-64 0,0-1-16 0,1-3 0 16,-1-1 0-1,0 0-240-15,0-5-48 0,0 1-16 0,3-5 0 16,6-3-480-16,1-5-80 0,2-5-32 0,-2-2 0 16,-7 3-1168-16,-2-4-224 0,-6 0-48 0,0-10-16 15,-3-5 544-15,-2-6 112 0,-4-8 32 0,-2-5 0 16,-2-3 224-16,-2 2 32 0,2 13 16 0,-1 9 0 0,-2 6 976 0,-1 5 192 0,1 6 32 0,0 6 16 15,0 7 4016-15,-1 0 800 0,-2 5 176 0,0 3 16 16,2 5-944-16,0 5-192 0,0 5-32 0,0 4-16 16,0 7-2112-16,1 4-416 0,2 8-96 0,-1 7-16 0,2 10-304 0,1 8-64 15,2 6-16-15,1 7 0 0,0 3-16 0,2 4 0 16,1 6 0-16,3 1 0 16,2-2-96-16,1-3-32 0,2-10 0 0,-1-9 0 15,0-9 320-15,-10-46 48 0,16 77 16 0,-16-77 0 16,12 65-112-16,-12-65-16 0,10 49 0 0,-10-49 0 15,7 42-96-15,-7-42-32 0,0 0 0 0,11 55 0 0,-11-55-112 16,0 0-16-16,0 0-16 0,0 0 0 0,0 0-112 0,0 0-128 16,0 0 176-16,0 0-176 0,0 0 0 0,0 0 0 0,0 0 0 15,0 0-192 1,0 0-560-16,0 0-96 0,27-8-32 0,-31-12-14800 0,-3-2-2976 16</inkml:trace>
  <inkml:trace contextRef="#ctx0" brushRef="#br0" timeOffset="4411.43">5138 1326 41471 0,'-5'-2'3680'0,"2"1"-2944"0,3 1-592 0,1 0-144 0,1 0-160 0,-2 0-64 0,0 1-16 0,1 1 0 16,0 0-912-16,5 3-176 0,3-4-32 0,-1 5-16 0</inkml:trace>
  <inkml:trace contextRef="#ctx0" brushRef="#br0" timeOffset="4994.78">8449 1256 31327 0,'-4'-2'2784'0,"-1"-4"-2224"0,0 2-560 0,1 1 0 0,0 0 1248 0,-3-3 144 0,-6-2 16 0,-10-5 16 15,-5-2 144-15,-6-2 32 0,-2 4 0 0,0 4 0 16,1 7-1024-16,0 4-208 0,1 8-48 0,0 6 0 16,3 6-320-16,4 0 0 0,7-5 0 0,-1 5 128 15,1 8-128-15,3 7 0 0,3-1 0 0,1 7 0 16,5 5 0-16,4 4 0 0,4 5 0 0,5 2 0 0,8-3 0 15,7-2 0-15,-20-54 0 0,51 91 0 0,-51-91 0 0,62 72-128 16,-62-72 128-16,59 50 0 0,-59-50 0 0,64 39 0 16,-64-39 0-16,0 0 0 0,83 38 160 0,-83-38 16 15,0 0 0-15,82 24 0 0,-82-24-32 0,0 0 0 16,61 8 0-16,-61-8 0 0,0 0-400 0,53-5-96 16</inkml:trace>
  <inkml:trace contextRef="#ctx0" brushRef="#br0" timeOffset="5441.05">8550 1677 21183 0,'-2'2'944'0,"1"-1"192"0,1 2-912 0,0 1-224 16,0-1 0-16,0 0 0 0,0 1 2496 0,0 3 464 15,1 6 96-15,1 5 16 16,-2-18-432-16,8 45-80 0,-8-45 0 0,13 47-16 0,-13-47-1792 0,0 0-368 16,18 61-64-16,-18-61 0 0,0 0-320 0,0 0 160 15,23 56-160-15,-19-44 128 0,-1-4-128 0,-2-1 192 16,1-1-192-16,-1-2 192 15,-2 0-64-15,1-1-128 0,-2-1 192 0,0-1-64 0,-1-1-128 0,0 0 0 16,-1-1 0-16,-1-2 0 0,0 0 0 0,1-3-224 16,-1 1 80-16,1-2 16 0,1-2 128 0,0-1 0 15,2 0 0-15,0 0 0 0,-1-1 0 0,4 0 0 16,-1 2 144-16,0-1-144 0,4 3 208 0,-1 0-64 16,3 3-16-16,-1 1 0 0,2 0-128 0,2 2 192 15,1 2-192-15,2-1 192 0,0 2-192 0,-1-1 0 0,-12-1 0 0,0 0 0 16,0 0 0-16,56 2 0 15,-44-2 0-15,0 0 0 0,-3 0 0 0,1-2 0 16,-1 1-144-16,1-1 144 16,-2 1-640-16,-1-2 0 0,0 2-16 0,-1-1-18160 0</inkml:trace>
  <inkml:trace contextRef="#ctx0" brushRef="#br0" timeOffset="5825.04">8945 1759 31327 0,'0'0'1392'0,"0"0"272"16,0 0-1328-16,0 0-336 0,0 0 0 0,-1 0 0 0,-1 2 2240 0,2-1 368 16,-1 2 80-16,0 3 0 15,-1 2-1392-15,1 1-272 0,-1 2-64 0,1 0-16 0,0 2-560 0,1 1-96 16,1 0-32-16,0 2 0 0,2 1-128 0,-3-17-128 16,0 0 192-16,16 48-192 0,-16-48 0 0,0 0 0 15,0 0 0-15,39 56 0 0,-39-56 0 0,0 0 0 16,0 0 0-16,0 0 0 15,68 43-240-15,-68-43 48 0,0 0 16 0,0 0 0 16,55 1 176-16,-42-5-192 0,1-1 192 0,-1-2-192 16,-1-1 192-16,0-1 0 0,-1 0 0 0,-1-3 0 15,-3 4 0-15,0-2 144 0,-3-3-16 0,1-1-128 0,-3-3 448 0,-2-1-32 16,-1-2 0-16,-2 0 0 0,-4-1 96 16,-1 0 0-16,-1-2 16 0,-2 2 0 0,0 1-48 15,-1 5-16-15,1 1 0 0,-2 2 0 0,1 4-112 0,-3 1-32 16,1 1 0-16,0 2 0 0,-1 1-128 0,0 3-48 15,0 1 0-15,-1 4 0 0,2 0-400 0,2 2-64 16,-1 3-32-16,3 0 0 16,1 3-544-16,2 1-96 0,3 3-32 0,1 0 0 15,2 1-256-15,2-1-48 0</inkml:trace>
  <inkml:trace contextRef="#ctx0" brushRef="#br0" timeOffset="6260.91">9541 1792 17503 0,'12'-12'768'0,"-9"5"176"0,1-1-752 0,-1 1-192 0,-2 3 0 0,-1-1 0 0,0 1 3488 0,0-4 672 0,-1-5 128 0,-2-3 16 0,-3-1-1536 0,-2 1-304 15,-4-1-64-15,-2 2-16 0,-1 4-1376 0,-4 1-288 16,0 3-48-16,-3 3-16 0,0 1-128 0,-1 3-16 15,3 3-16-15,2 3 0 0,1 1-288 0,2 1-48 16,0 2-16-16,6 3 0 0,0 1-144 0,3 0 0 16,4 3-160-16,2 0 160 15,0-17-512-15,0 0 0 0,17 56 0 0,-17-56 0 16,0 0-128-16,0 0-16 0,55 58-16 0,-55-58 0 16,0 0-240-16,58 30-48 0,-58-30-16 0,0 0 0 15,63 24-16-15,-63-24 0 0,0 0 0 0,57 23 0 0,-57-23 576 0,0 0 112 0,56 26 32 0,-56-26 0 16,0 0 272-16,0 0 192 0,0 0-16 0,0 0-16 15,0 0 480-15,0 0 112 16,35 54 16-16,-44-50 0 0,-4 2 208 0,-4 0 48 16,-2-1 16-16,-3 0 0 0,-4-1-400 0,1 0-96 0,-2 0-16 15,2-1 0-15,1-1 112 0,3-1 32 16,4 0 0-16,1-2 0 0,2 0-672 0,4 1 0 16,0-2 0-16,5 2 0 15,0-1-768-15,2 1-64 0,3 0-32 0,3 0-18208 0</inkml:trace>
  <inkml:trace contextRef="#ctx0" brushRef="#br0" timeOffset="6642.36">10051 1704 25791 0,'-1'-7'2304'0,"-2"0"-1856"0,2 3-448 0,-1 1 0 0,-1 2 1136 0,1-2 128 0,-4-4 16 0,-2-3 16 0,-5-3 1168 0,-3-1 224 0,-2 1 64 0,-2 3 0 16,-1 3-1872-16,1 4-368 0,-1 3-80 0,1 5-16 15,2 2-160-15,-1 3-16 0,3 2-16 0,1 4 0 16,1 1-224-16,4 0 0 0,3 3 128 0,5 1-128 16,2-21 0-16,2 41-240 0,-2-41 48 0,0 0 16 31,0 0-272-31,36 62-64 0,-36-62-16 0,0 0 0 15,0 0-176-15,58 45-16 0,-58-45-16 0,0 0 0 0,0 0 464 0,59 34 80 16,-59-34 32-16,0 0 0 0,0 0 352 0,0 0 64 0,0 0 0 0,61 41 16 0,-57-35 368 0,-3-1 80 31,-2 0 16-31,-2 2 0 0,-4 0-256 0,0 0-48 16,-3 0-16-16,-1 0 0 0,-1-1 0 0,0 1 0 0,-1-2 0 0,-1-1 0 0,1 1-256 16,0-1-160-1,1-1 192-15,-2 0-13184 16,-1-1-2624-16</inkml:trace>
  <inkml:trace contextRef="#ctx0" brushRef="#br0" timeOffset="7437.46">10357 1826 7359 0,'-13'-6'656'0,"9"3"-528"0,2 2-128 0,-1-1 0 15,0 1 4016-15,2 0 768 0,0-1 144 0,1-1 48 0,-2-1-1312 0,2 0-256 0,2 0-48 0,0-1-16 0,3 1-1664 0,2 1-336 16,3-1-64-16,1 3 0 16,3 1-768-16,0 0-128 0,-14 0-48 0,0 0 0 0,0 0-192 0,64 10-144 15,-64-10 192-15,0 0-192 16,0 0 0-16,0 0 0 0,66 14 0 0,-54-13 0 15,-12-1-320-15,0 0-64 16,0 0 0-16,0 0-18480 0</inkml:trace>
  <inkml:trace contextRef="#ctx0" brushRef="#br0" timeOffset="7897.44">11126 1280 1839 0,'-5'-18'160'0,"2"10"-160"0,0-1 0 0,0 2 0 16,2 4 5264-16,1 2 1024 0,-2-2 208 0,1 0 32 15,-2-1-1920-15,0-2-384 0,2 3-64 0,-2 3-32 16,3 6-2608-16,2 3-528 0,-1 3-96 0,3 4-32 15,-1 1-448-15,-3-17-96 0,0 0 0 0,17 63-16 0,-17-63-128 0,14 58-32 16,-14-58 0-16,17 82 0 0,-17-82-144 0,23 98 0 16,-12-48 144-16,-1 0-144 0,-10-50 0 0,17 90 0 15,-17-90 0-15,10 67 0 0,-10-67 0 0,4 51 0 16,-4-30 0-16,-1-3 0 0,-1-2 0 0,2-4 0 16,-1 1 0-16,-1-3 128 0,2-1-128 0,-1-2 0 15,2-3 0-15,1-1 128 0,-1-2 64 0,3-1 32 0,2-1 0 16,0-2 0-16,2 0 96 0,1-3 32 0,0 1 0 0,3-1 0 15,1-1-32-15,1-2-16 0,1 2 0 0,1 0 0 16,1 0-112-16,1 0 0 0,-1 0-16 0,0 2 0 16,-3 0-176-16,2 2 128 0,1 1-128 0,-1-1 128 15,1 1-128-15,-1 2 0 0,-16 0 0 0,0 0 0 16,0 0 0-16,0 0 0 0,52 10 0 0,-46-8-176 16,0 1-208-16,-2-1-64 0,-1 1 0 0,-1-1 0 15,1 0-336-15,-3 0-80 16,2-1-16-16,-4 1 0 0,-1-1-544 0,1 0-112 15</inkml:trace>
  <inkml:trace contextRef="#ctx0" brushRef="#br0" timeOffset="8109.88">11059 1686 11967 0,'-10'-10'1072'0,"7"6"-864"0,0 1-208 0,2 0 0 0,1 2 4496 0,1-1 864 0,0 1 160 0,4-1 48 0,2 1-2320 0,5-2-464 15,5 0-96-15,5-1 0 0,3 1-1568 0,2 0-304 0,1-1-64 0,2 1-16 16,-1-1-384-16,3 0-80 16,-3 1-16-16,-1-1 0 0,-2 1-256 0,-3 0 0 0,-4 0 0 0,-2 1 0 31,-1-1-384-31,-4 0-96 0,-2 1-16 0,-3 0-12576 0,0-1-2528 0</inkml:trace>
  <inkml:trace contextRef="#ctx0" brushRef="#br0" timeOffset="8326.31">11135 1210 33167 0,'4'-9'1472'0,"-1"4"304"0,1 0-1424 0,0 1-352 0,-1 0 0 0,0 1 0 15,1 0 1904-15,3-1 304 0,6-2 64 0,4-4 16 0,6 2-1280 0,-1-2-256 16,2 3-48-16,0 1-16 0,-1 1-560 0,-1 2-128 15,1 0 0-15,-2 2 0 0,-1-1-288 0,-20 2-96 16,0 0 0-16,54 3-16 16,-54-3-1392-16,0 0-288 0</inkml:trace>
  <inkml:trace contextRef="#ctx0" brushRef="#br0" timeOffset="8787.28">11605 1639 17503 0,'5'3'768'0,"-4"-2"176"16,2 2-752-16,0 0-192 0,-1-1 0 0,0-2 0 0,1 1 2288 0,-1 2 416 31,4 1 96-31,-6-4 16 0,0 0 576 0,0 0 112 16,0 0 16-16,0 0 16 0,54 40-2432 0,-54-40-480 15,0 0-112-15,0 0 0 0,0 0-192 0,0 0-48 16,28 53 0-16,-27-41 0 0,-1-1-80 0,-1 0-32 15,0 0 0-15,-2 1 0 0,1-2-160 0,-2 0 0 16,1-2 0-16,1-1 128 0,-1 0-128 0,1 0 0 16,-1-4 0-16,2 1 0 0,1-1 0 0,-1-2 0 15,1-1 128-15,0 0-128 0,0-2 192 0,0-1 0 16,0-3 0-16,1-2 0 0,-1 1 144 0,0-5 48 0,1 1 0 0,1-2 0 16,-2-1-16-16,1-1 0 0,1-4 0 0,1 2 0 15,-2 3-112-15,2-3 0 0,0-1-16 0,1 0 0 16,0-1-240-16,2 2 176 0,-2 2-176 0,2-1 160 15,2-1-160-15,2 2 0 0,0 1 0 0,0 2 0 16,1 1 0-16,3 1 0 0,2 3 0 0,-1 3 0 16,1 4-128-16,-16 0 128 0,0 0-160 0,0 0 160 15,65 27-240-15,-65-27 48 0,0 0 16 0,46 56 0 16,-46-56 176-16,26 52-192 0,-26-52 192 0,18 61-192 0,-18-61 192 16,11 55 0-16,-11-55 0 0,0 0-128 0,10 62 128 15,-10-62 0-15,0 0 0 0,0 0 0 0,7 48 0 0,-5-41 0 16,-2-1-144-16,1-2 144 15,-2-1-640-15,1 0-48 0,-2-2-16 0,1-1-19392 16</inkml:trace>
  <inkml:trace contextRef="#ctx0" brushRef="#br0" timeOffset="9045.69">12119 1309 5519 0,'5'-15'496'0,"-4"8"-496"0,2 2 0 0,0 1 0 0,-2 1 5024 0,1 1 912 0,-1 1 176 0,2-1 32 0,3 2-2064 0,1 0-432 0,1 5-64 0,-8-5-32 16,0 0-2192-16,0 0-432 0,0 0-96 0,38 69 0 15,-38-69-384-15,11 52-80 0,-11-52-16 0,9 62 0 16,-9-62-96-16,7 75 0 0,-7-75-16 0,10 81 0 16,-10-81-240-16,10 69 0 0,-10-69 128 0,11 54-128 15,-11-54 0-15,0 0 0 0,0 0 0 0,21 55 0 0,-16-50 0 0,-3 1 0 16,1-3 0-16,-1-2 0 15,-2-1-384-15,0-1-128 0,0 0-32 0,-2-4-12656 16,1 2-2544-16</inkml:trace>
  <inkml:trace contextRef="#ctx0" brushRef="#br0" timeOffset="9215.93">12110 1660 23951 0,'2'-1'2128'0,"1"1"-1696"0,1 0-432 0,1-1 0 31,-2 1 1488-31,-2-2 224 0,2 2 32 0,2-1 16 16,5-1 992-16,4 1 192 0,3 0 32 0,0-2 16 0,2 1-2160 16,-1-1-416-16,0 1-96 0,1 0 0 15,-2-1-720-15,0 1-144 0,0 0-32 0,-2 1-17584 16</inkml:trace>
  <inkml:trace contextRef="#ctx0" brushRef="#br0" timeOffset="9439.65">12512 1607 26431 0,'2'1'576'0,"-2"-1"128"0,1 2 32 0,-1-1 0 0,0-1-592 0,0 1-144 16,1 1 0-16,-1 1 0 0,2 1 3392 0,-1 3 640 31,1 1 128-31,1 4 16 0,-3-12-2624 0,0 0-528 16,0 0-96-16,9 59-32 0,-9-59-448 0,0 0-112 0,7 51-16 0,-7-51 0 0,0 0-320 0,9 48 0 16,-8-34 0-16,2-1 0 0,-1-2 0 0,0-1 0 15,0 1 0-15,-2-2 0 0,1-1 0 0,1-1-160 16,-2-1 160-16,0 0-208 0,1-1-144 0,0-1-32 15,1-1 0-15,1 0 0 16,0-1-160-16,-1-2-32 0,1 0-16 0,0 0 0 31,0-2-1008-31,1 1-192 0</inkml:trace>
  <inkml:trace contextRef="#ctx0" brushRef="#br0" timeOffset="9709.12">12577 1773 8287 0,'3'0'736'0,"0"0"-592"0,0 0-144 0,-2 0 0 0,0 2 1872 0,1-2 352 0,-1 1 64 0,4 2 16 0,2 0 1088 0,-7-3 208 16,0 0 48-16,0 0 16 0,0 0-1648 0,0 0-336 16,59 20-64-16,-49-20-16 0,0-2-384 0,-2-1-64 15,2 1-32-15,0-3 0 0,-2 0-592 0,1-1-112 16,-1-1-32-16,1 0 0 0,-1 0-256 0,-1-2-128 15,-1 2 128-15,0 0-128 16,-2 2-256-16,0-1-144 0,0 0-32 0,1 2 0 16,-3 0-1536-16,1 1-304 0</inkml:trace>
  <inkml:trace contextRef="#ctx0" brushRef="#br0" timeOffset="10106.54">12943 1684 5519 0,'3'-8'240'0,"-2"4"64"0,1-1-304 0,-1 1 0 0,1 3 0 0,-2-1 0 0,0 1 2832 16,1 0 512-16,0-1 112 0,1-1 0 0,-2 1 1328 16,0 0 256-16,0 4 48 0,-2-1 16 0,0 3-2928 0,-3 2-592 15,1 2-112-15,-2 2-32 0,1 3-944 16,-1 1-192-16,0 2-48 0,4 1 0 15,-1 1-256-15,1 0 0 0,2-2 128 0,0-16-128 0,0 0 0 0,0 0 0 16,15 61 0-16,-15-61 0 16,0 0 0-16,0 0 0 0,0 0 0 0,0 0-144 0,45 55 144 0,-35-51 0 15,1 0 0-15,0-2 0 0,2-2 0 0,0-3 0 16,1 0 0-16,1-1 0 0,1-1 0 0,1-2 0 16,-2-1 128-16,2-1-128 0,-1-1 208 0,-1-2-16 15,-1-1-16-15,-1-1 0 0,0-3 128 0,-3-3 16 0,-2 0 16 0,-1 1 0 16,-4-1 48-16,0 0 16 0,-3-1 0 15,-1 1 0-15,-4 0-16 0,0 2 0 0,-2 2 0 16,-5 1 0-16,1 1-64 0,-3 2-32 16,0 3 0-16,-5 2 0 0,0 1-288 0,-4 3 160 0,0 2-160 0,2 2 128 31,1 3-736-31,4 3-160 0,-1 3-16 0,4 3-16 16,0 2-496-16,5 4-112 0</inkml:trace>
  <inkml:trace contextRef="#ctx0" brushRef="#br0" timeOffset="10561.91">13265 1884 12895 0,'0'0'576'0,"0"0"112"0,0 0-560 0,0 0-128 0,0 0 0 0,0 0 0 0,0 0 3312 0,0 0 624 16,0 0 128-16,24 66 32 0,-24-66-640 0,4 44-128 15,-4-44-32-15,5 45 0 16,-5-45-2208-16,2 44-432 0,-2-44-80 0,0 41-32 0,0-41-304 0,0 37-64 15,0-37-16-15,0 0 0 0,0 40-32 0,0-30-128 0,2-3 192 0,-2-2-64 16,0-1 96-16,0-1 16 0,0-3 0 0,0-2 0 16,-2 1 48-16,1-3 16 0,0-2 0 0,-2 0 0 31,0-2 16-31,0-2 0 0,0-1 0 0,2-2 0 0,-2-1 48 0,-1-3 16 16,1-6 0-16,0-4 0 0,2-5 96 0,-1-8 32 15,1-3 0-15,2-10 0 0,2-5-32 0,1-1 0 16,2 7 0-16,-2 7 0 0,2 5-272 0,2-4-48 15,2-2-16-15,4-2 0 0,2 4-144 0,2 4 0 16,1 6-192-16,1 6 192 16,1 5-448-16,0 5 16 0,0 7 16 0,0 4 0 0,-2 5 80 0,0 4 16 15,-19-2 0-15,0 0 0 0,0 0 48 0,70 49 16 16,-70-49 0-16,0 0 0 0,32 67 64 0,-32-67 0 0,10 70 16 0,-10-29 0 16,-3 2 32-16,-4-4 0 15,-4-4 0-15,-3-2 0 0,-2-6 144 0,-2-5 0 16,-2-2-144-16,2-4 144 0,-2-5 0 0,0-1 0 0,2-2 128 0,1-1-128 0,3-2 160 0,0-2-160 0,1-2 192 0,2 0-192 47,2-1-432-47,2 0-192 0,4 0-32 0,0-1-19312 0</inkml:trace>
  <inkml:trace contextRef="#ctx0" brushRef="#br0" timeOffset="10991.75">13767 1682 33167 0,'2'-3'1472'0,"-2"1"304"0,2 1-1424 0,-2 0-352 0,0-1 0 0,0 1 0 0,0 2 2064 0,0 1 352 0,1 0 64 16,-1 1 16-16,0 6-1280 0,0-9-240 0,0 0-48 0,0 0-16 0,13 60-656 0,-13-60-128 16,0 0-128-16,23 57 192 0,-23-57-192 0,0 0 0 15,0 0 0-15,42 58-176 0,-42-58-64 0,0 0-16 16,0 0 0-16,0 0 0 0,59 18 64 0,-46-23 16 15,0-3 0-15,-1-1 0 0,0-3 176 0,2 0 0 16,0-4 160-16,0 1-160 0,-1-2 496 0,-2-2 0 16,-2 2 0-16,-2-3 0 0,-2-1 80 0,0 1 0 15,-3 1 16-15,1 0 0 0,-1 1 176 0,-2 2 48 0,1 4 0 16,-1 2 0-16,0 4-288 0,0 2-48 16,1 5-16-16,-1 6 0 0,0-7-240 0,0 0-48 15,5 60-16-15,-5-60 0 0,0 77-160 0,-3-26 0 0,-1 6 0 0,-2-2 0 16,0-3 128-16,-1 3-128 0,0 9 128 0,0 1-128 15,0-2 0-15,1-5 128 0,2-4-128 16,0-10 0-16,3-6 192 0,-2-7-64 0,3-31 0 0,-2 48 0 16,2-48-128-16,0 0 192 0,3 48-192 0,-1-39 192 15,-1-2-192-15,2-3 0 0,0-3 0 0,-1-1 0 16,3-4-752-16,-3-2-80 0,3-3 0 0,-2-3-16 16,-1-3-560-16,-2-4-128 15</inkml:trace>
  <inkml:trace contextRef="#ctx0" brushRef="#br0" timeOffset="12138.67">2522 2435 11055 0,'-3'2'976'0,"0"1"-784"0,3-1-192 0,2-2 0 0,-2 1 1040 0,1 0 176 0,-1 2 16 0,2 2 16 16,2 0 848-16,1 2 160 0,7-1 48 0,2-2 0 15,6 0-640-15,2-1-112 0,4-1-16 0,1-1-16 16,4-1-240-16,1 1-64 0,3 2 0 0,2 2 0 16,1-1-464-16,-1 1-112 0,0 2 0 0,1-1-16 15,3 1-368-15,1-1-64 0,3-1 0 0,3 1-16 0,2-2-176 16,5 1 0-16,2-1 0 0,5 2 0 0,3-2 0 15,4-1 0-15,-6-3 0 0,14-5 0 0,15-3 0 0,9-2 160 16,9 4-32-16,1-4-128 0,-1 2 304 0,0-2-48 16,3 2-16-16,0-1 0 15,4 5-240-15,2-3 0 0,-2-2 0 0,6-1 0 0,7 3 144 0,1-3-16 16,2 1 0-16,0-3 0 0,1 2 96 0,2 2 16 16,-1-2 0-16,2 0 0 0,3-1-240 0,0 1 144 15,-1 3-144-15,-4 0 128 0,1 0-128 0,-3 3 0 16,-3 1 0-16,-8 1 0 0,-9 1 0 0,12-1 0 15,12 4 0-15,-61-1 0 0,-12-1 128 0,1 0-128 16,5 2 0-16,25 1 128 0,38 2-128 0,25 1 0 0,13 2 0 0,1 2 128 16,-1-1-128-16,-13 1 0 0,-12-2 0 0,-3 1 0 15,-2 0 0-15,-3-2 0 0,1-2 0 0,-2 0 0 16,0 2 0-16,-2-4 0 0,-12-3 0 0,4 2 0 16,6 0 0-16,-13-2 0 0,-27-1 0 0,12 0 0 15,21 1 0-15,18-3 0 0,4 0 0 0,-4-1 128 16,-2 1-128-16,-5-1 128 0,-6 1-128 0,-3-1 128 0,1-1 64 15,-3 3 16-15,-5 2 0 0,1-2 0 0,1 1-32 0,-8-1-16 16,-4 2 0 0,-4 2 0-16,-4-1-32 0,-3 1-128 0,1-2 192 0,-7 0-64 0,-3 2 0 15,-4 1-128-15,1-1 192 0,-9-2-64 16,-10 0-128-16,-1-2 128 0,-4 2-128 0,-5 0 128 16,-7 3-128-16,-5-2 0 0,-5 4 0 0,-8-1 0 15,-4 0 0-15,-8-1-144 0,-3 3 0 0,-8-1-18592 16</inkml:trace>
  <inkml:trace contextRef="#ctx0" brushRef="#br1" timeOffset="15502.48">2290 3265 11055 0,'-2'-8'976'0,"0"4"-784"0,2-1-192 0,0 1 0 0,0 1 768 0,0 2 96 0,2-1 32 0,-2 0 0 0,1-3 1168 0,2 1 240 0,-2-2 64 0,2 1 0 16,0 1 64-16,-2 1 32 0,1 1 0 0,-2 4 0 15,1 1-832-15,-1 4-160 0,0-2-48 0,-1 4 0 16,-1 4-560-16,1 5-112 0,-2 6-32 0,0 4 0 16,2 5-256-16,-2 5-48 0,0 4-16 0,2 2 0 15,1-3-176-15,1 0-32 0,1 1-16 0,2 1 0 16,-1-2-176-16,1-3 160 0,-1-3-160 0,1 3 160 16,0 3-160-16,0 0 0 0,1 0 144 0,0-1-144 0,-2-5 0 15,-3-35 0-15,6 59 0 0,-6-59 128 0,4 46 32 0,-4-46 16 16,3 35 0-16,-3-35 0 0,1 28 48 0,-1-15 16 15,2 0 0-15,-2-4 0 0,1 0 0 0,-1-2 0 16,1-1 0-16,-1-2 0 0,2 0 16 0,-1-1 0 16,1-2 0-16,0-1 0 0,1 0 16 0,0-1 16 15,1-2 0-15,2 2 0 0,0-4 64 0,2 1 16 16,-1-1 0-16,3 0 0 0,1 1-128 0,2 0-32 16,0 0 0-16,1-1 0 0,0 1-208 0,0 1 176 0,3 1-176 15,0-1 160-15,-17 3-160 0,0 0 0 0,50-6 0 0,-50 6 0 16,0 0 0-16,49-1 0 0,-49 1 0 0,0 0 0 15,48-2 0-15,-48 2 0 0,0 0 0 0,0 0 0 16,55 2 0-16,-55-2 0 16,0 0 0-16,0 0 0 0,0 0 0 0,0 0 0 0,57 11 0 0,-50-10 0 15,-2 4-144-15,1-3-16 16,0 1 0-16,-1-1 0 16,0 0-336-16,-1 0-64 0,0-1-16 0,-1 1 0 0,1-1-256 0,-3-1-64 15,2 0-16-15,-1-1-18608 0</inkml:trace>
  <inkml:trace contextRef="#ctx0" brushRef="#br1" timeOffset="16020.38">2944 3821 8287 0,'0'-2'736'0,"0"2"-592"0,0 0-144 0,0 0 0 0,0 0 1648 0,0 0 288 0,0 0 64 0,0 2 16 16,0 0 2000-16,-1 1 400 0,0 3 64 0,-2 2 32 15,0 2-2000-15,0 1-400 16,-1 2-64-16,1 1-32 0,0 2-1088 0,0-1-224 16,2 2-32-16,0 0-16 0,2 0-336 0,0 2-64 15,2-1 0-15,-3-18-16 0,0 0-112 0,19 52-128 0,-19-52 176 0,0 0-176 16,0 0 0-16,38 53 0 0,-38-53 0 0,0 0 0 15,0 0 128-15,0 0-128 0,63 38 0 0,-63-38 0 16,0 0 0-16,0 0 0 0,0 0 0 0,69 3 0 0,-54-6 144 16,0-2-144-16,-2 0 0 0,1-2 144 15,2 0 16-15,-1-3 0 0,-1 0 0 0,0-1 0 0,-2-2 48 0,0 0 16 32,0-2 0-32,-1-1 0 0,0-2 160 0,-2-1 48 0,-1 1 0 0,-1-3 0 15,-1 1 64-15,-2-1 16 16,-1 0 0-16,-2-1 0 0,1 3-16 0,-4-4 0 0,0-2 0 0,-4-1 0 15,-3 1-64-15,0 2-16 0,-3 3 0 0,-2 3 0 16,-3 3-160-16,-4 4-16 0,0 5-16 0,-2 2 0 16,-2 4-224-16,-3 4 144 0,-1 3-144 0,-2 3 128 0,3 3-128 0,4-1 0 0,7 0 0 0,0 0 0 31,3 4 0-31,1 0 0 0,2 2-128 0,2 3 128 16,2-1-480-1,4 0-32-15,1 0 0 0,3 0 0 0,2-2-624 0,-3-19-128 0,0 0-16 0,25 53-12736 16,-25-53-2560-16</inkml:trace>
  <inkml:trace contextRef="#ctx0" brushRef="#br1" timeOffset="16588.5">3741 3747 8287 0,'3'-13'736'0,"-3"6"-592"0,1 2-144 0,-1-1 0 0,0 2 2496 16,0 1 448-16,0 1 112 0,-1-2 16 0,1-3 784 0,-3-1 176 0,0-1 16 0,-2-1 16 15,-1 2-1888-15,0 2-384 0,-4 2-80 0,-1 0-16 16,-3 1-1040-16,-3 3-208 0,0 1-32 0,0 1-16 16,2 2-128-16,-1 0-16 0,-2 2-16 0,1 2 0 15,0 1 16-15,0-1 0 0,1 2 0 0,2 3 0 16,3-2-112-16,2 2-16 0,4-2 0 0,-1 1 0 0,3 0-128 0,2 1 0 16,1 1 0-16,1 0 0 0,-1-14 0 0,0 0-144 15,0 0 144-15,29 55 0 16,-29-55-240-16,0 0 64 0,0 0 16 0,67 33 0 15,-67-33-128-15,0 0-32 0,79 17 0 0,-79-17 0 0,61 11-64 0,-61-11 0 16,58 13-16-16,-58-13 0 16,0 0 144-16,79 24 16 0,-79-24 16 0,0 0 0 0,62 31 224 0,-62-31-144 15,0 0 144-15,0 0-128 0,0 0 128 0,55 46 0 0,-52-38 0 0,-1-1 0 16,-2-2 208-16,-3 1-16 16,-3-2-16-16,-2 0 0 0,-2 1 240 0,-3-3 48 15,-2 1 16-15,-5 0 0 0,1 1 0 0,-3-1 0 16,-2 0 0-16,-2 0 0 0,2-2-16 0,-1 2 0 15,2-2 0-15,1-1 0 0,1 2-224 0,-1-2-48 0,5 0-16 0,3-2 0 16,3 1-176-16,3 0 0 0,1-1 0 0,1 1 0 16,3-1-256-16,2 2-48 0,2-1 0 0,2 0 0 15,1 1-784-15,3 1-144 0</inkml:trace>
  <inkml:trace contextRef="#ctx0" brushRef="#br1" timeOffset="17034.89">4296 3580 6447 0,'-11'-5'272'0,"4"0"80"0,-2 3-352 0,2 0 0 0,2 1 0 0,0 1 0 0,0 0 1664 0,-5-2 256 0,-6 2 48 0,-6 2 16 31,-4 1 576-31,1-1 112 0,0 7 16 0,2-3 16 0,3 1-752 0,2 3-160 0,1-1-16 0,4 4-16 16,2 0-912-16,2 0-176 0,2 1-32 0,3-2-16 16,3 4-496-16,1-2-128 0,0-14 0 0,0 0 0 15,0 0 0-15,0 0 0 0,28 57 0 0,-28-57 0 0,0 0 192 31,0 0 64-31,61 42 0 0,-61-42 16 0,0 0 0 0,65 34 0 16,-65-34 0-16,0 0 0 0,76 38 144 0,-76-38 32 16,0 0 0-16,72 42 0 0,-72-42 128 0,0 0 48 15,62 44 0-15,-62-44 0 0,0 0-32 0,0 0 0 16,48 52 0-16,-48-52 0 0,0 0-96 0,0 0-32 16,2 41 0-16,-14-32 0 0,-3-1-16 0,-4 1-16 15,-2-2 0-15,-3 1 0 0,0-1-112 0,0 1 0 16,1 0-16-16,-2-1 0 0,-2 3-304 0,-2-2 160 0,0 4-160 0,0-1-19600 15</inkml:trace>
  <inkml:trace contextRef="#ctx0" brushRef="#br1" timeOffset="20026.87">2701 5942 11055 0,'3'0'976'15,"1"-1"-784"-15,-1 1-192 0,0 0 0 0,0-1 720 0,-3 1 112 0,0 0 0 0,0 0 16 0,0 0 1328 0,64-7 256 16,-64 7 48-16,50-3 16 0,-50 3-432 0,0 0-80 15,77 0 0-15,-77 0-16 16,0 0-640-16,70 5-128 0,-70-5-32 0,0 0 0 0,67 7-256 0,-67-7-48 0,0 0-16 0,65 9 0 16,-65-9-176-16,0 0-32 15,60 10-16-15,-60-10 0 0,0 0-256 0,0 0-48 0,64 5-16 0,-64-5 0 16,0 0-160-16,0 0-16 16,0 0-128-16,0 0 192 0,0 0-192 0,0 0 0 15,47-9 128-15,-49 6-128 0,1 0 0 0,-5 0 0 16,0 0 0-16,-1 0-12240 15,-1 1-2416-15</inkml:trace>
  <inkml:trace contextRef="#ctx0" brushRef="#br1" timeOffset="23805.16">4377 5206 14735 0,'1'0'1312'0,"-1"0"-1056"0,0 0-256 0,-1-1 0 0,1 1 1216 0,-2 0 176 0,0 0 32 0,-3-1 16 16,0 1 1632-16,-4-2 320 0,-1 2 64 0,-2 0 0 15,-1-1-1056-15,-1 1-224 0,-2 0-32 0,-1 0-16 16,-3 1-1168-16,1-1-224 0,-4 0-48 0,-2 0-16 0,-1 2-224 0,-2-2-32 15,1 1-16-15,-1-1 0 16,-3-1-144-16,-2 1-16 0,1 0-16 0,-1-2 0 0,5 2-224 0,-4-1 176 16,-2-1-176-16,-3 2 160 15,2-1-160-15,-2 1 0 0,2-1 144 0,-1 1-144 0,4 0 0 0,1 1 144 16,4-1-144-16,1 0 0 16,7 0 128-16,-1 1-128 0,3-1 0 0,0 2 0 15,3 1 0-15,1-3 0 0,0 1 0 0,5 0 0 0,1-1 0 0,3 2 0 16,1-1 0-16,1 1 0 0,2 0 0 0,3 0 0 15,0 1 0-15,1 1 0 0,-4-4 0 0,0 0 0 16,0 0 0-16,0 0-144 0,0 0 144 0,70 37 0 16,-70-37 0-16,0 0-128 0,0 0 128 0,73 25 0 15,-73-25 0-15,0 0-128 0,61 18 128 0,-61-18 0 0,0 0 0 16,82 24 0-16,-82-24 0 0,62 22-128 0,-62-22 128 0,0 0 0 16,80 34 0-16,-80-34 0 0,0 0 0 0,78 43-128 15,-78-43 128-15,0 0 0 0,71 48 0 0,-71-48-128 16,0 0 128-16,56 44 0 0,-56-44 0 15,0 0 0-15,0 0 0 0,55 54 0 16,-55-54 0-16,0 0 0 0,0 0 0 0,0 0 0 0,24 54 0 0,-24-45 0 0,0 3 0 0,-4-1 0 16,-2 3 0-16,-2 0 0 0,-2 3 0 15,-3-1 128-15,-1 1-128 0,-1 1 0 16,-2 1 0-16,0-4 144 0,1-1-144 0,1 0 0 16,-1 0 192-16,-1 1-64 0,0-1 0 0,0 0-128 15,-1 0 176-15,2 0-176 0,1 0 160 0,-2 0-160 16,1 3 128-16,-1-1-128 0,3 1 0 0,-1-2 0 15,1 1 0-15,-2 2 128 0,-1 3-128 0,-3 1 0 0,1 2 0 0,-1 0 0 16,0 1 0-16,-1-2 0 0,2-1 0 0,1 1 0 16,1-2 0-16,0-1 0 15,2-2 0-15,-1 1 0 0,3-4 0 0,2-1 0 0,1-1 0 16,3-3 0-16,0-2 0 0,1-1 0 16,2-1 0-16,0-2 0 0,1 1 0 0,0-3 0 0,2 1 0 0,-2-1 0 0,2 0 0 0,-1 0 0 31,2-1 0-31,0 1 0 0,-1-1 0 0,2-1 0 0,1 1 0 0,-1-1 0 0,0 0 0 0,1 0 0 15,2 0 192-15,0 0-64 0,1-1-128 0,0 1 192 16,2 0-192-16,2-1 0 16,1-1 0-16,0 1 0 0,-10 1 0 0,0 0 0 0,0 0 128 0,53-9-128 15,-53 9 0-15,0 0 0 16,57-11 0-16,-57 11 0 0,49-10 0 0,-49 10 0 16,58-13 128-16,-58 13-128 0,65-11 0 0,-65 11 0 15,67-13 0-15,-67 13 0 0,64-11 0 0,-64 11 0 16,67-8 0-16,-67 8 0 0,58-5 0 0,-58 5 0 15,52 0 0-15,-52 0 0 0,0 0 0 0,72 7 0 16,-72-7 0-16,0 0 0 0,68 15 0 0,-68-15 0 0,0 0 0 16,0 0 0-16,73 22 0 0,-73-22 0 0,0 0 0 0,0 0 0 15,0 0 0-15,61 19 0 0,-61-19 0 0,0 0 0 16,0 0 128-16,0 0-128 0,0 0 0 0,0 0 0 16,52-7 416-16,-46 2-16 0,0 0 0 0,-2-2 0 15,0-1 240-15,0 0 32 0,-1-2 16 0,-1 0 0 16,0 0-96-16,-2 0-16 0,2 1 0 0,-2-1 0 15,0-2-160-15,0 0-32 0,-2-1-16 0,1 0 0 16,1 1-112-16,-1-1 0 0,-2-1-16 0,1-2 0 16,0 1-16-16,-1 0 0 0,1 4 0 0,0 0 0 15,0-2-48-15,-1 0-16 0,0-1 0 0,-1-1 0 16,0-2-160-16,1 1 0 0,-1 2 0 0,1 3 0 0,-1 1 0 0,1 0 0 16,-1 0 0-16,0 2 0 15,1-1 0-15,-2 2 0 0,0 2 0 0,1-1 0 16,-1 2 0-16,0-1 0 0,-1 3-192 0,0-1 192 15,-1 1-1216-15,0 4-112 0,2-1-16 0,-2 2-16 16,1 4-688-16,0 0-128 0</inkml:trace>
  <inkml:trace contextRef="#ctx0" brushRef="#br1" timeOffset="24873.19">4994 5707 7359 0,'2'-2'656'0,"-1"1"-528"0,-1-1-128 0,-1 1 0 0,1-1 1184 0,0 1 208 0,0 0 32 0,0-4 16 15,-2 0 736-15,1 1 128 0,-1-1 48 0,1 2 0 16,-2 2-240-16,0 1-32 0,0 1-16 0,-1 2 0 15,1 2-800-15,1 2-176 0,-1 2-16 0,0 3-16 16,1 0-736-16,1 3-128 0,0 0-48 0,1 2 0 16,0 1-144-16,1-1 0 0,-1-17 0 0,6 37 128 15,-6-37-128-15,0 0 0 0,14 48 0 0,-14-48-176 16,0 0 176-16,0 0 0 0,41 58 0 0,-41-58 0 16,0 0 0-16,0 0 0 0,65 40 0 0,-65-40 0 0,0 0 272 0,62 11-16 15,-62-11 0-15,42-3 0 0,-42 3 304 16,38-11 48-16,-21 4 16 0,-2-3 0 0,-3-1 176 0,-2-1 32 15,0 0 16-15,-2-3 0 0,0 1-96 0,-4-1-32 16,-1-1 0-16,-2 1 0 0,0 1-240 0,-2-2-48 16,0 0-16-16,-2 1 0 0,-1 1-32 0,1 0-16 15,-2 0 0-15,0 1 0 0,1 2-80 0,-1 1-16 0,1 3 0 16,0 1 0-16,2 3-80 0,1 0 0 0,-2 3-16 0,3 3 0 16,0 1-176-16,0 5 0 0,2 2 144 0,0 5-144 15,1 1 0-15,-3-17 0 16,0 0 0-16,20 66-128 0,-20-66 128 0,16 47-128 0,-16-47 128 0,24 62-128 15,-24-62-64-15,29 73-16 0,-29-73 0 0,31 74 0 16,-31-74-96-16,30 66-16 0,-30-66 0 16,24 55 0-16,-24-55 128 0,23 53 0 0,-23-53 16 15,0 0 0-15,18 64 176 0,-18-47-192 16,-1-1 192-16,-4 0-192 0,0-4 192 0,-4 1 0 0,-2 0 0 0,-2-1 0 16,1 0 0-16,-4-1 0 0,-2 0 0 0,-1-1 0 15,-1-1 0-15,-1-2 0 0,2-2 0 0,-1 0 0 16,1-4 144-16,1-1-144 0,0-3 192 0,1-1-192 15,0-2 512-15,1-1-16 0,1-3 0 0,1 0 0 0,1-1-32 0,3-3 0 16,0 1 0-16,3-2 0 0,1 1-240 0,1-2-48 16,2-1-16-16,1 2 0 0,2-1-160 0,2 1 0 15,1-1 0-15,0 2 128 0,2 3-128 0,-1-1 0 16,3 1-192-16,1 1 192 16,-1 3-768-16,-2 1-16 0,4 1-16 0,-2 0-12688 0,-2 4-2528 15</inkml:trace>
  <inkml:trace contextRef="#ctx0" brushRef="#br1" timeOffset="28131.26">5546 6683 10127 0,'0'0'896'0,"0"0"-704"0,-1 0-192 0,1 0 0 0,1-2 768 0,-1 2 112 0,2 0 16 0,1-1 16 0,1 1 1328 0,2-3 256 0,1 0 48 0,-7 3 16 15,0 0-416-15,31-14-80 0,-20 7-16 0,0 0 0 16,-1-1-288-16,0-2-64 0,1 0-16 0,-1-3 0 15,0 2-464-15,-1-3-112 0,1 1-16 0,-3-1 0 16,0 1-496-16,-2 0-96 0,1 1-32 0,-3 0 0 16,1 2-208-16,-3 2-64 0,1-2 0 0,-1 3 0 15,-1-1-64-15,0 2 0 0,0 2-128 0,-1-1 192 0,-1 4-192 0,1 0 0 16,0 1 128-16,-2 2-128 0,1 3 0 0,1 0 0 16,-2 4 128-16,2 1-128 15,-1 2 0-15,1 2 0 0,1 1 0 0,0-3 0 0,1 0 0 0,1-2 0 16,-1 2 0-16,-1-12 0 0,0 0 0 0,0 0 0 15,0 0 0-15,0 0 0 0,34 45 0 0,-34-45 0 16,0 0 0-16,0 0 0 0,0 0 0 0,0 0 0 16,0 0 0-16,51-4 0 0,-44 3 0 0,-3-2 0 15,2 2 0-15,-3-1 0 0,1 1 0 0,-1 1 0 16,0-2 0-16,-1 2 0 0,1 0-176 0,0 0 32 16,0 0 0-16,1 0 0 15,0 0-912-15,-1-1-176 0,0 1-48 0,1-1-16256 0</inkml:trace>
  <inkml:trace contextRef="#ctx0" brushRef="#br1" timeOffset="28322.38">5733 6238 8287 0,'-4'0'736'0,"1"-2"-592"0,1 2-144 0,1 0 0 0,1 2 4400 0,-1-2 848 16,1 1 160-16,-2 1 32 0,1 0-2016 0,-1 1-416 15,1 1-64-15,1-1-32 0,1 0-1520 0,1 0-304 16,2-2-64-16,-1-1-16 0,3 0-816 0,-2 0-192 16,3-1 0-16,-7 1-18640 0</inkml:trace>
  <inkml:trace contextRef="#ctx0" brushRef="#br1" timeOffset="31046.54">3283 8806 11055 0,'-1'3'976'0,"1"0"-784"0,0 1-192 0,1-1 0 0,-1 0 304 0,0-1 16 0,2 4 0 0,-2 4 0 0,3 6 400 0,-1 1 96 15,-2-17 16-15,0 0 0 0,17 62 192 0,-17-62 32 16,0 0 16-16,0 0 0 0,34 66-512 0,-34-66-112 16,0 0 0-16,0 0-16 0,0 0-96 0,71 45-16 0,-54-40 0 0,1-3 0 15,-1 0-112-15,2-4-16 16,-2-2-16-16,1 0 0 0,-1-2 48 0,-2-1 16 16,0-1 0-16,-1-4 0 0,0-2 784 0,-1-3 176 15,-4 2 16-15,0-2 16 0,-3 1 768 0,-1-4 160 0,-1-2 16 0,-2-5 16 16,-2 0-592-16,-3 0-112 15,-1-1-16-15,-3 1-16 0,0 5-800 0,-2 0-144 0,1 4-48 0,-2 3 0 16,3 0-112-16,0 6-32 0,1 1 0 0,3 4 0 16,2 4-96-16,-1 2-32 0,2 3 0 0,0 5 0 15,2 6-192-15,-1 1 0 16,1 2 0-16,-1 5 0 0,-1-24 0 0,4 60 0 0,-4-60-144 0,4 58 144 0,-4-58-192 0,8 79 48 16,-4-31 16-1,0 1 0-15,-4-49-112 0,11 96-16 0,-11-96 0 0,10 85 0 0,-10-85-16 16,7 74-16-16,-7-43 0 0,0 1 0 15,-3-1 160-15,2-8 128 0,0-5-192 0,-1-1 192 16,-1 3 0-16,-2 1 0 0,-1 2 0 0,-1-3 0 16,0-3 0-16,0-3 0 0,-2-3 0 0,2-3 0 0,0-1 352 0,-1-2 32 0,-2-4 0 15,0-1 0-15,-3-1 192 0,1-2 32 0,-3-3 16 16,3 1 0 0,-2-1-16-16,-2-1 0 0,2-2 0 0,1 1 0 15,3-1-160-15,0 0-48 0,1 0 0 0,0-2 0 0,2-1-256 16,0 1-144-16,1-2 160 0,2 1-160 0,3 0 0 15,-1 0-320-15,5 2 64 0,0 3 0 16,1 1-864-16,2 2-160 0,1 2-48 0,3 1-18720 0</inkml:trace>
  <inkml:trace contextRef="#ctx0" brushRef="#br1" timeOffset="31348.83">3994 9275 15663 0,'3'-1'1392'0,"1"-1"-1120"0,0 1-272 0,1-1 0 15,-4 2 704-15,3-1 96 0,6-3 16 0,6 0 0 0,6-3 1488 0,2-1 288 0,2 3 64 0,-1-2 16 16,-1 4-944-16,-1-1-192 0,-2 2-48 0,-1 1 0 15,-1 1-640-15,0 0-128 0,-2-2-16 0,0 2-16 16,-2-1-96-16,-1 0-16 0,0 1 0 0,1-2 0 16,-3 1-208-16,0 1-48 0,-1 0-16 0,-3 0 0 15,-2 0-608-15,-2 0-112 0,-1 1-32 0,-3-1-10896 16,0 3-2192-16</inkml:trace>
  <inkml:trace contextRef="#ctx0" brushRef="#br1" timeOffset="31538.91">4090 9442 7359 0,'11'-4'656'0,"-5"2"-528"0,1 1-128 0,-1-2 0 0,-1 2 2432 0,0 1 464 16,2-2 96-16,3 2 16 0,6-1-720 0,7-1-144 0,3 1-32 0,-2-1 0 15,-3 2-1088-15,-1 2-240 0,-1-2-32 0,-2 0-16 16,0 1-736-16,-4-1 0 0,-3 0-160 0,0 2-12368 15</inkml:trace>
  <inkml:trace contextRef="#ctx0" brushRef="#br1" timeOffset="32507.77">5216 8512 5519 0,'1'-4'496'0,"2"1"-496"0,1 0 0 0,-2 2 0 0,-2 1 1488 0,-2-1 208 0,2 1 32 0,2 0 16 0,-1 0 512 16,2 0 112-16,-2 0 0 0,1 2 16 0,-2 4 224 0,-2 1 32 16,2 2 16-16,-1 2 0 0,0 3-1168 0,1 2-224 15,0-1-48-15,0 3-16 16,0 1-384-16,1 1-80 0,0-1-16 0,1 0 0 16,-1-1-128-16,2-1-16 0,-1 1-16 0,0 2 0 0,0 1-208 0,-2-21-32 15,0 0-16-15,5 63 0 16,-5-48-160-16,0 2-16 0,0 4-128 0,-1 2 192 0,1-23-192 0,-3 54 0 15,2-26 0-15,-1 0 0 0,1 0 0 0,0 1 0 0,1-29 0 16,0 56 0-16,0-56 0 0,0 0 0 0,5 71 0 0,-5-71-160 16,0 0 32-16,0 0 0 15,14 72 0-15,-11-57 0 16,0 1 128-16,-2-2-160 0,1 1 160 0,-1 1-160 0,1 0 160 0,-2-1-128 0,0-1 128 0,-2-1-128 31,2-5 128-31,0 2 0 0,-1 0 0 0,1 2-128 16,-2-1 128-16,1-1 0 0,0 1 0 0,-1-3 0 15,1 2 0-15,-1-3 0 0,2 2 128 0,-1-2-128 16,2 0 256-16,-1-1-32 0,0-1 0 0,0 1 0 16,0 0-64-16,0-1-16 0,0 1 0 0,0 0 0 0,0 1-144 15,0-2 160-15,0 1-160 0,-1 0 160 0,1-1-160 0,1-1 0 16,-1 2 0-16,0 0 128 0,2-2-128 0,-2 0 160 16,1-1-160-16,1 1 160 0,0-2-32 0,0 1-128 15,1-2 192-15,-2 0-64 0,2 1 0 0,0-1-128 16,1-1 192-16,2 2-64 0,-1-2-128 0,2 1 128 15,0-1-128-15,2 1 128 0,-1-1-128 0,2 2 0 16,1-2 0-16,1 0 0 0,0 3 0 0,3-2 0 16,0 1 0-16,2-1 0 0,0 2 0 0,1 0 0 15,1-2 0-15,1 0 0 0,1 1 0 0,3-2 0 0,0 1 0 16,1-1 0-16,1 0 0 0,-2-1 0 16,-2 1 128-16,2-2-128 0,0 1 0 0,-1-2 0 0,-2 3 0 0,0-1 0 15,-1-1 144-15,-3 1-144 16,1 0 160-16,-2-1-160 0,-2 2 192 0,-1-1-48 0,-1 1-16 0,0 0 0 15,-2 0 0-15,0 0 0 0,-2 0 0 0,-1 0 0 16,0-2 0-16,-1 2-128 0,-2 0 192 0,0-1-64 16,-1 1-128-16,-2-2 160 0,-1 1-160 0,2 0 160 15,-4-1-160-15,1 1 0 0,0-2 0 0,-4 2 0 16,1-2-288-16,0 0-96 0,-2 0 0 0,-1 0-12544 16,0-1-2496-16</inkml:trace>
  <inkml:trace contextRef="#ctx0" brushRef="#br1" timeOffset="32889.94">5174 8354 21183 0,'5'-6'944'0,"-2"2"192"0,0 0-912 0,0 1-224 0,-1 2 0 0,1-1 0 0,-1 1 1664 0,2-2 272 0,3-1 64 0,4 0 16 0,5-4 160 0,4 0 16 16,2 1 16-16,4 1 0 0,1-1-1120 0,-1 3-208 15,3 0-48-15,-3 0-16 0,4 1-384 0,0-2-80 16,-1 3-16-16,0-1 0 16,-1 0-208-16,-1 2-128 0,-2 1 160 0,-2 0-160 0,-5 1 0 0,-1 0-288 0,-4 4 32 0,-2-1-17664 15</inkml:trace>
  <inkml:trace contextRef="#ctx0" brushRef="#br1" timeOffset="33977.23">12430 8242 11055 0,'0'2'976'0,"0"-2"-784"0,2 0-192 0,-1 0 0 0,2 0 1440 0,0 0 240 0,1 0 48 0,4 0 16 16,4 0 480-16,2-2 80 0,3 2 32 0,1-1 0 15,3 1-656-15,1-1-128 0,0-1-16 0,5 1-16 16,1-2-368-16,1 2-64 0,-4-1 0 0,0-1-16 15,4 2-224-15,-1-3-32 0,0 1-16 0,-1 0 0 16,-3 0-240-16,-1 0-48 16,-1 1-16-16,1 0 0 0,-2 1-192 0,-1-1-48 0,-2 1 0 0,0 1 0 0,-2 1-96 0,-3-1-32 15,-1 2 0-15,-2-1 0 16,-1-1-128-16,-4 2 192 0,3 0-192 0,-3 1 192 16,-1 0-48-16,-1 0 0 0,0 0 0 0,-2 1 0 15,1-1 48-15,-2 2 0 0,-2 1 0 0,0 1 0 16,-1 4-48-16,-1 1 0 0,1-4 0 0,0 2 0 15,-1 3-144-15,-1 2 128 0,0 6-128 0,-1 2 128 16,2 3-128-16,4-26 0 0,-6 57 0 0,6-57 0 16,-3 64 0-16,3-64 0 0,-1 59 128 0,1-59-128 0,0 0 0 0,-3 81 0 0,3-81 0 0,-1 55 0 15,1-55 0-15,0 0 0 16,0 0 0-16,-4 64 0 16,1-52 0-16,1 4 0 0,0 2 0 0,-1 3 0 0,0 3 0 0,3-24 0 15,-4 54 0-15,4-54 0 0,-3 59-160 0,3-59 160 16,0 63 0-16,0-63-144 0,7 63 144 0,-7-63 0 15,13 79-144-15,-13-79 144 0,19 102 0 0,-19-102 0 0,17 92 0 0,-17-92 0 16,26 78 0-16,-26-78 0 16,21 67 0-16,-21-67 0 0,0 0 0 0,24 84 160 15,-24-84-32-15,0 0-128 0,23 69 368 0,-23-69-48 16,0 0 0-16,0 0 0 0,16 73 0 0,-13-57-16 16,-1-2 0-16,-4-1 0 0,1-3-32 0,-2 0 0 15,-3-2 0-15,1-1 0 0,-4-3 96 0,-1 1 16 16,-5-3 0-16,6 1 0 0,2-1 112 0,2-1 16 15,-2-1 16-15,0 1 0 0,-3-1 0 0,-2-1 0 16,-3 1 0-16,-12-3 0 0,-10 0-224 0,-11-2-48 0,-5 0-16 16,-4-2 0-16,8 0-240 0,1 0 0 0,0 2 0 0,2-2 0 31,5 1-896-31,12 2-128 0,8 2-32 0,-5 2-21280 0</inkml:trace>
  <inkml:trace contextRef="#ctx0" brushRef="#br1" timeOffset="37154.69">5359 6070 6447 0,'9'-3'576'0,"4"1"-576"0</inkml:trace>
  <inkml:trace contextRef="#ctx0" brushRef="#br1" timeOffset="37820.23">6545 5560 13823 0,'-5'-10'1216'0,"2"5"-960"16,0 1-256-16,1 1 0 0,2 2 2672 0,2 1 480 15,-1 0 112-15,1 1 0 0,1 2-448 0,1 3-112 16,1 1-16-16,-5-7 0 0,0 0-816 0,20 52-160 15,-20-52-48-15,14 58 0 0,-14-58-1056 0,12 75-224 16,-10-35-32-16,0 2-16 0,-4 2-112 0,1-2-32 16,0 3 0-16,-2-2 0 0,1-5-192 0,1-3 0 0,1-1 128 0,1-1-128 15,-1-4 0-15,2-3 0 16,-2-26 0-16,4 45 0 0,-4-45 144 0,0 0-144 0,16 49 128 0,-16-49-128 16,0 0 176-16,0 0-48 0,0 0-128 15,52 50 192-15,-52-50-192 0,0 0 0 0,0 0 0 0,0 0 0 16,63 11 0-16,-50-12 0 0,0-2 0 0,0 0 0 15,1-3-336-15,0 1 32 0,-1-4 16 0,-1 1 0 16,-2-1-352-16,0-1-80 0,0-1-16 16,-2 0 0-16,-1 0-1600 0,-1-2-320 0,0 1-64 0,-2 0-12384 15</inkml:trace>
  <inkml:trace contextRef="#ctx0" brushRef="#br1" timeOffset="38152.71">6891 6129 1839 0,'0'0'160'0,"0"0"-160"0,0 0 0 0,-1 0 0 0,1-1 2432 0,-3 2 464 0,-1 0 96 0,0 5 16 0,-3 1 912 0,-1 6 192 16,0 1 48-16,1 3 0 0,1 3-1424 0,2-1-288 15,3 3-48-15,1-22-16 0,5 42-1296 0,-5-42-256 16,0 0-48-16,29 61-16 0,-29-61-480 0,0 0-96 16,48 48-32-16,-48-48 0 0,0 0-160 0,56 32 128 15,-56-32-128-15,0 0 128 0,62 14-128 0,-62-14 0 0,0 0 0 0,62-5 0 16,-43-1 0 0,1-1 0-16,2-3 0 0,-1-3-176 0,0 1 176 0,-1-2 0 15,-1-2 128-15,-2-1-128 0,-3 0 416 0,-2-3 16 0,0 1 0 0,-4-3 0 16,-1 1 16-16,-4-3 16 0,0-1 0 0,-3-3 0 15,-4-4 80-15,-2 4 16 16,0 6 0-16,-4-5 0 0,-2 0 16 0,-5 0 0 0,-3 3 0 16,-3 4 0-16,1 5 0 0,-4 2 0 0,0 5 0 15,-4 2 0-15,2 4-16 0,-2 5 0 0,2 3 0 16,-1 2 0-16,3 4-224 0,2 2-32 0,0 3-16 16,4 1 0-16,4 1-288 0,4-3 0 0,0 4 0 0,5 0 0 15,3 1-256-15,3 0-128 0,2 2 0 0,-1-23-16 16,0 0-784-16,23 64-160 0,-23-64-16 0,0 0-19840 15</inkml:trace>
  <inkml:trace contextRef="#ctx0" brushRef="#br1" timeOffset="38689.91">7687 6258 20271 0,'2'-10'1792'0,"1"0"-1424"0,0 1-368 0,-1 2 0 0,-2 2 2368 0,1-5 384 0,2-10 96 0,0-10 16 16,1-8 112-16,-1-6 32 0,-2 2 0 0,-2 5 0 15,-4 5-1792-15,-2 5-368 16,-3 6-64-16,-2 4-16 0,-4 3-192 0,-1 6-64 0,-3 4 0 0,1 4 0 16,-1 2-96-16,-3 5-32 0,1 3 0 0,-1 5 0 15,1 2-192-15,2 4-32 0,1 5-16 0,5-2 0 16,4 0-144-16,2 3 0 0,4 4 0 0,2 0-176 15,2-31-144-15,9 62-48 16,-9-62 0-16,18 51 0 16,-18-51-192-16,0 0-32 0,47 52-16 0,-47-52 0 0,0 0 240 0,59 21 48 15,-59-21 16-15,41-4 0 0,-21 0 96 0,0-3 16 0,-1 0 0 0,-2-2 0 16,-1 4 192-16,-1-3-192 16,1 4 192-16,-2 1-192 0,-3 2 192 0,1 1 0 15,-12 0 0-15,0 0 0 0,0 0 0 0,0 0 0 16,46 45 0-16,-46-45 0 0,0 0 256 0,26 67 0 0,-26-67 0 15,11 55 0-15,-11-55 0 0,6 65-16 0,-6-26 0 0,-3 2 0 16,-1 3-80-16,-4-2-16 0,0 1 0 0,-3-2 0 16,1-2-144-16,-1-1 160 0,-2-4-160 0,-1-3 160 15,1-4-160-15,-1-4 0 0,1-5 0 0,2-1 0 16,0-3 128-16,-1-4-128 0,2-3 192 0,2-1-64 16,-1-2 320-16,-1-4 64 0,2-1 16 0,0-4 0 15,-1-2 112-15,2-2 32 0,0-4 0 0,1-3 0 16,2-2-288-16,-2-5-48 0,2-1-16 0,0-1 0 15,1 1-320-15,0 0-192 0,-1 0 32 0,1 3 0 16,0 2-656 0,-1 1-128-16,-2 1-16 0,-1 3-20320 0</inkml:trace>
  <inkml:trace contextRef="#ctx0" brushRef="#br1" timeOffset="40074.93">8468 5502 911 0,'1'3'0'0,"-1"-2"0"0,-1 0 0 0,1-1 0 0,0 0 320 0,-2 2 0 0,1-1-16 0,0 3 0 0,-2 1 272 0,0-1 48 16,0 2 16-16,0-2 0 0,0 0 160 0,1-3 32 16,-1 2 16-16,0-1 0 15,0 0 256-15,0 0 48 0,0-1 16 0,1 1 0 0,-1-1 432 16,0 2 64-16,-1 0 32 0,-2 2 0 0,0 2 512 0,-1 3 96 15,0 2 32-15,-1 3 0 0,-1 5-224 0,0 4-64 0,-3 6 0 0,0 1 0 16,0 4-608-16,2 3-128 0,2 0-32 0,2-5 0 16,2-6-576-16,3 5-128 15,2 5-32-15,3 5 0 0,-4-42-224 0,23 81-64 16,-23-81 0-16,32 66 0 0,-32-66 0 0,44 57 0 0,-44-57 0 0,0 0 0 16,59 58 0-16,-59-58 0 0,0 0 0 0,0 0 0 15,67 46 0-15,-67-46-16 0,0 0 0 0,0 0 0 16,0 0-240-16,0 0 144 0,58 37-144 0,-54-34 128 15,-3-2-272-15,-2 1-64 0,0-1-16 0,-2-1-12640 16,-2 0-2544-16</inkml:trace>
  <inkml:trace contextRef="#ctx0" brushRef="#br1" timeOffset="40806.86">8839 5986 8287 0,'2'0'736'15,"-2"0"-592"-15,0 2-144 0,0-1 0 0,0 0 1472 0,1 2 272 0,1 3 48 0,-1 2 16 0,2 4 1248 0,-3-12 240 16,0 0 48-16,13 56 16 0,-13-56-480 0,8 45-112 16,-8-45-16-16,6 49 0 0,-6-49-1120 0,5 50-224 15,-3-27-64-15,-1 0 0 0,1-1-720 0,-1-3-160 16,0-1-16-16,1-4-16 0,-1 2-128 0,1-5-32 0,-2-1 0 0,1-2 0 16,0 1-64-16,1-2-16 0,-1-2 0 0,1 1 0 15,-1-2-192-15,0-1 176 0,1 0-176 0,-1-2 160 16,1 1-160-16,-2-2 0 0,0-2-160 0,0 1 160 15,0-2-704-15,-3-1-32 0,0 0-16 0,0-2 0 32,0 0-1552-32,-1-1-304 0</inkml:trace>
  <inkml:trace contextRef="#ctx0" brushRef="#br1" timeOffset="41123.85">8773 5875 19343 0,'0'-24'848'0,"-1"10"192"0,1-1-832 0,1 4-208 0,0 3 0 0,2-1 0 0,1-1 2128 0,5-7 384 16,2-7 80-16,8-7 16 0,3-1 144 0,4 1 16 16,2 4 16-16,0 3 0 15,0 3-1520-15,1 4-304 0,-1 4-64 0,-1 4-16 0,-3 5-432 0,-24 4-64 16,0 0-32-16,70 11 0 16,-70-11-32-16,0 0 0 0,61 47 0 0,-61-47 0 0,0 0-96 0,30 69-32 15,-30-69 0-15,3 53 0 0,-6-28-64 16,-4-1-128-16,-3-1 176 0,-2-5-176 15,-3 0 160-15,-1-2-160 0,1-3 128 0,-3-2-128 16,-1-1 128-16,-1-2-128 0,1-1 0 0,0-1 128 0,2 0-128 0,2-2 0 16,-2-1 0-16,1 0 0 0,2-2 0 0,1 0-144 0,2-1 0 15,1 2 0 1,3-2-656-16,3 1-128 0,1 2-32 0,3 0-18224 16</inkml:trace>
  <inkml:trace contextRef="#ctx0" brushRef="#br1" timeOffset="41509.96">9140 6454 10127 0,'3'-6'448'0,"-2"2"96"0,1 1-544 0,1 0 0 0,-2 1 0 0,1-1 0 16,-1 0 2288-16,2-3 336 0,1-4 80 0,2-2 16 15,-1-1 1280-15,0-1 256 0,-3 1 48 0,1 0 16 16,-1 2-2240-16,-1 0-448 0,-1 2-96 0,-1 2 0 16,1 2-864-16,-2 2-160 0,1 3-48 0,-2 1 0 15,2 3-64-15,-2 2-16 0,0 2 0 0,-1 2 0 16,2 3-112-16,1 0-16 0,-1 1-16 0,2 1 0 15,0-15-240-15,0 0 0 0,10 47 128 0,-10-47-128 16,0 0 0-16,0 0 0 0,31 58 0 0,-31-58 0 0,0 0 0 0,0 0 0 16,0 0 0-16,57 42 0 0,-57-42 256 0,0 0-32 15,0 0-16-15,52 6 0 0,-39-7 16 0,-2-2 0 16,3 0 0-16,-1-3 0 0,0 2-224 0,-1-2 144 16,0 2-144-16,-2 0 128 0,1 0-128 0,-3-2-256 15,-1 3 64-15,-1 0-13568 16,-2 1-2736-16</inkml:trace>
  <inkml:trace contextRef="#ctx0" brushRef="#br1" timeOffset="41679.26">9174 6118 40079 0,'-3'-13'880'0,"2"7"176"0,1 2 32 0,1 0 64 0,1 1-928 0,-1 2-224 0,1-2 0 0,0 0 0 16,4 0 432-16,0-1 32 0,2 1 16 0,1 2 0 15,1 2-480-15,-3 3-288 0,-7-4 32 0</inkml:trace>
  <inkml:trace contextRef="#ctx0" brushRef="#br1" timeOffset="42171.73">9722 5458 13823 0,'-4'-4'1216'0,"-2"1"-960"0,2 1-256 0,1 2 0 0,2 0 496 0,-3 0 48 16,-3-1 16-16,-5 0 0 0,-2-1 672 0,1 4 144 16,4 2 32-16,1 4 0 0,7 4 176 0,1-12 32 0,0 0 16 0,21 70 0 15,-21-70 560-15,41 84 112 0,-41-84 32 0,60 111 0 32,-27-50-816-32,-1-2-176 0,-3-2-16 0,-29-57-16 15,48 102-864-15,-48-102-160 0,48 96-32 0,-48-96-16 0,44 77-240 0,-44-77 176 16,31 57-176-16,-31-57 160 0,0 0-160 0,31 61 128 0,-31-61-128 0,0 0 128 15,0 0-128-15,13 63 0 0,-14-50 0 0,-5 2-18384 16</inkml:trace>
  <inkml:trace contextRef="#ctx0" brushRef="#br1" timeOffset="42935.96">3967 7051 10127 0,'-3'2'896'0,"2"-2"-704"16,-1 1-192-16,2 1 0 0,0-1 1712 0,0 1 304 0,2-1 64 0,-2 2 16 0,3 2 880 0,0 2 176 0,2 1 48 0,1-1 0 15,1 0-416-15,0-2-80 0,1-2-16 0,1-1 0 16,-1-4-1472-16,1-1-288 0,1-1-64 0,0-4-16 16,-2-2-224-16,2 0-48 0,-2-3-16 0,0-1 0 0,-1 0-16 0,-2 0 0 15,0 0 0-15,-1-2 0 0,-1 2-112 0,-2-2-32 16,2 2 0-16,-3 0 0 15,1 3-112-15,-1 0-32 0,0 2 0 0,0 2 0 16,0 3-128-16,-1 2-128 0,1 2 192 0,0 3-192 16,-2 3 208-16,1 2-64 0,0 5-16 0,-1 3 0 0,2 2-128 0,-1 0 0 15,-1 1 0-15,2 0 128 16,0 4-128-16,2 0 0 0,-1 1 0 0,2-2 0 0,-3-22 0 0,8 43 0 16,-3-28 0-16,-1-1 0 15,0-1-128-15,0-2 128 0,1-2 0 0,-1-1 0 0,-1-2 0 0,1-3 0 16,-1 0 0-16,0-2 0 0,-2 0 0 0,2-1 0 15,-2 2 0-15,1-4 0 16,-1 2-448-16,0-1-32 0,1 0 0 0,-1-1-13728 0,2 2-2752 16</inkml:trace>
  <inkml:trace contextRef="#ctx0" brushRef="#br1" timeOffset="43126.22">3912 6705 35007 0,'-1'-5'3120'0,"-1"0"-2496"0,2 4-496 0,2 0-128 0,-1-1 1152 0,-1-1 224 16,0-1 32-16,0-3 16 0,0-1-608 0,1 1-128 15,1 1-32-15,1 4 0 0,2 4-656 0,0 2-352 32,2 5 32-32,-7-9 16 0</inkml:trace>
  <inkml:trace contextRef="#ctx1" brushRef="#br1">9931 17048 0,'0'0'0,"0"0"0,0 0 16,0 0-16,0 0 15,0 0 1,0 0-16,0 0 16,0 0-16,-21-79 15,28 65 1,7-2-16,13-2 15,4 0-15,0 3 16,-1 3 0,0 6-16,1-1 15,3-1 1,-5 2-16,18-4 16,0-3-1,-8 1-15,-1 0 16,-15 4-1,-18 6-15,-17 5 16,-28 9-16,-13 6 16,-31 16-1,-6 31-15</inkml:trace>
  <inkml:trace contextRef="#ctx0" brushRef="#br1" timeOffset="55276.66">5881 7700 911 0,'0'0'0'0,"-1"0"0"0,1 0 0 0,0 0 0 0,0 0 512 0,0 0 32 0,-2 0 0 0,2-1 0 0,2 1 336 0,-4-2 64 16,1 2 16-16,0 0 0 0,-1 0 0 0,1 0 0 16,-1 2 0-16,1-2 0 0,0 1 0 0,-1 0 0 15,1 1 0-15,-1-1 0 0,1 1 64 0,-1 0 32 16,1 1 0-16,0 3 0 0,1-2-64 0,-2 2-16 16,4 1 0-16,-1 1 0 0,0 2-336 0,-1 2-64 15,3 2 0-15,-3 1-16 0,2 2-320 0,-1 1-64 16,1 2-16-16,-1 3 0 0,0-1-160 0,2 1 128 15,0 3-128-15,-3-26 128 0,9 46-128 0,-9-46 0 0,12 43 0 0,-12-43 0 16,0 0-192-16,24 46 192 16,-24-46-160-16,0 0 160 0,0 0-128 0,0 0 128 0,67 45 0 0,-67-45-144 15,0 0 144-15,0 0 0 0,60 12 0 0,-60-12 0 16,0 0 320-16,0 0 112 0,64-5 16 0,-64 5 0 0,0 0 400 0,39-12 96 16,-29 7 16-16,-1 0 0 15,1-2 16-15,-3 0 16 0,1-2 0 0,-3 1 0 16,0-1 160-16,-2-2 48 0,0 0 0 0,-2-1 0 15,-1 1 64-15,-1 0 16 0,-1-1 0 0,0 0 0 0,-1 0-592 0,-1-2-112 16,-2 0-32-16,-1-1 0 0,0-2-160 0,-3 1-16 16,0-2-16-16,-1 1 0 15,1 0-64-15,0 0-16 0,-1-1 0 0,-1 1 0 16,1 1-96-16,-2 1-32 0,2 0 0 0,-3 1 0 0,0 3-144 16,0 2 192-16,-1 1-192 0,-1 2 192 0,1 4-192 0,1-3 0 0,0 7 0 0,0-1 0 15,3 3-192-15,2 2-112 16,2 1-16-16,0 2-12944 0,3 0-2592 0</inkml:trace>
  <inkml:trace contextRef="#ctx0" brushRef="#br1" timeOffset="56477.49">6799 7831 12895 0,'2'-1'1152'0,"-2"-1"-928"0,1 1-224 0,-1 0 0 0,0 1 1264 0,0-2 208 0,2-1 32 0,1-1 16 0,1-1 1696 0,0-3 352 16,2 3 64-16,1-2 16 0,0 0-1680 0,0 1-336 15,-1 0-64-15,1-1-16 0,0 2-752 0,1-2-160 16,-1 0-16-16,-1 1-16 15,-1 0-160-15,0 1-48 0,-1-1 0 0,0-1 0 0,-1 3-160 0,0 1-48 0,-2 0 0 0,1 2 0 16,-2 1-64-16,-2 0 0 0,1 1-128 0,-2 2 192 31,0 1-16-31,-1 3-16 0,0 3 0 0,-1 3 0 16,1 2-160-16,0 1 160 0,1-1-160 0,2 4 160 16,1 0-160-16,1 3 0 0,-1-22 0 0,6 39 0 0,-6-39 0 0,0 0 0 0,13 51 0 0,-13-51 0 15,0 0 0-15,0 0 0 0,12 45 0 0,-12-45 0 16,0 0 0-16,0 0 0 15,0 0 0-15,0 0 0 0,0 0 0 16,0 0 0-16,0 0 0 0,0 0 0 0,0 0 0 0,0 0 0 16,0 0 0-16,0 0 0 0,0 0 0 0,0 0 0 15,0 0 0-15,0 0 0 0,0 0-256 0,0 0-64 16,0 0-32-16,0 23-12080 16,-5-22-2416-16</inkml:trace>
  <inkml:trace contextRef="#ctx0" brushRef="#br1" timeOffset="56749.15">6719 8071 1839 0,'0'0'160'0,"-1"0"-160"0,1 0 0 0,0 0 0 15,0 0 2624-15,1-1 480 0,-1 1 96 0,1 0 32 16,4 0 528-16,0 0 96 0,-5 0 32 0,0 0 0 16,0 0-832-16,0 0-176 0,60 4-16 0,-60-4-16 15,0 0-1488-15,0 0-288 0,70 12-64 0,-70-12-16 16,0 0-512-16,61 14-96 0,-61-14-32 0,0 0 0 15,0 0-112-15,72 14-32 0,-72-14 0 0,0 0 0 16,0 0-208-16,55 3 144 0,-44-6-144 0,-1 1 128 16,0 0-128-16,-1 0 0 0,-1-1 144 0,-2 1-144 15,-1-3 0-15,0 2 0 0,-1 1 0 0,-3-1 0 16,1 1-208-16,-2 0-112 0,-2 0-32 0,1 1-18720 16</inkml:trace>
  <inkml:trace contextRef="#ctx0" brushRef="#br1" timeOffset="57520.19">7591 7738 18431 0,'2'-1'1632'0,"0"-2"-1312"0,-1 1-320 0,1 1 0 0,-1 0 1728 0,0-2 256 0,2-3 64 0,3-1 16 0,1-4 48 0,3-1 16 0,1 1 0 0,0 0 0 16,1 0-1104-16,-1 1-208 0,2 1-48 0,0 4-16 15,-2-1-192-15,2 3-48 0,-13 3 0 0,0 0 0 16,0 0-256-16,0 0-64 0,59 17-16 0,-59-17 0 16,0 0-176-16,0 0 0 0,30 55 144 0,-30-55-144 15,4 41 128-15,-6-15-128 16,-2 2 160-16,-2 0-160 0,-2 2 0 0,-3-1 0 0,-2 0 0 0,-1-4 0 0,0-2 0 0,0-4-208 31,-1 0 32-31,1-5 16 0,0 0-48 0,1-4-16 16,2 0 0-16,1-3 0 0,2 0 224 0,1-1 0 0,1-1 0 0,3-2 0 15,0 0 128-15,2-2-128 0,1 1 144 16,1-2-144-16,1 0 304 0,2 0-48 0,0-2 0 16,2 1 0-16,2-2 192 0,1-1 16 0,4 0 16 0,-1-1 0 15,4 0-112-15,-1-1-32 0,2 0 0 0,-17 6 0 16,36-9-16-16,-36 9-16 0,0 0 0 0,58-9 0 15,-58 9-48-15,0 0 0 0,53-1 0 0,-53 1 0 16,0 0 0-16,0 0-16 0,61 7 0 0,-61-7 0 16,0 0-80-16,0 0-16 0,0 0 0 0,0 0 0 15,61 12-16-15,-61-12-128 0,0 0 192 0,0 0-64 16,0 0 16-16,0 0 0 0,0 0 0 0,0 0 0 16,0 0-144-16,0 0 128 0,0 0-128 0,5-4 128 15,-10 3-128-15,-4-1 0 0,1 2 0 0,-2-1 0 16,-1 1-704-16,-2 0-64 0</inkml:trace>
  <inkml:trace contextRef="#ctx0" brushRef="#br1" timeOffset="58058.83">8677 8015 19343 0,'0'1'1728'0,"0"1"-1392"0,0-2-336 15,0 0 0-15,0 1 2672 0,0-1 464 0,0 2 80 0,-2 0 32 0,1 3-192 0,1-4-48 0,-1 2 0 0,1-2 0 16,-2-1-1664-16,2 2-320 0,-1-2-80 0,2 0-16 16,-1 0-224-16,2-2-32 0,-2 1-16 0,0 0 0 15,0-1-160-15,1-1-48 0,0 0 0 0,2-1 0 16,-1 1-288-16,-2-1-160 0,1 1 160 0,1-1-160 15,0 1-160-15,1 0-128 0,0 1-32 0,1 0-21344 16</inkml:trace>
  <inkml:trace contextRef="#ctx0" brushRef="#br1" timeOffset="58312.38">9235 8046 31327 0,'4'-3'1392'0,"-1"2"272"0,0-1-1328 0,0 1-336 0,-1 0 0 0,0-1 0 0,1 2 1936 0,-1-1 320 0,3-1 64 0,0 0 16 15,1 0-544-15,-2 2-96 0,0-1-32 0,-1 1 0 16,-1 0-640-16,1 0-128 0,-2 0-16 0,0 0-16 16,1 1-400-16,-2-1-80 0,1 0 0 0,1 2-16 15,-2-2-192-15,1 0-48 0,-1 1 0 0,1-1 0 16,1 0-128-16,-1 0 0 0,1 0 0 0,-1 0-176 31,2 0-768-31,0 1-144 0,1-1-48 0,0 2-20128 0</inkml:trace>
  <inkml:trace contextRef="#ctx0" brushRef="#br1" timeOffset="58565.77">9664 8100 35935 0,'5'1'3200'0,"-1"-1"-2560"16,1 2-512-16,-2-2-128 0,0 0 1184 0,1 0 224 16,3-2 32-16,-7 2 16 0,0 0 144 0,50-3 16 15,-50 3 16-15,0 0 0 0,59-3-464 0,-59 3-80 16,0 0-32-16,0 0 0 0,52-5-352 0,-52 5-64 16,0 0 0-16,0 0-16 0,0 0-112 0,0 0-32 15,0 0 0-15,0 0 0 0,0 0-256 0,0 0-48 16,0 0-16-16,0 0 0 0,0 0-160 0,0 0 0 0,0 0 0 0,0 0 0 31,3-2-352-31,-15 4-48 0,-5-1-16 0,-2 2-15728 0,-1 1-3152 0</inkml:trace>
  <inkml:trace contextRef="#ctx0" brushRef="#br1" timeOffset="59434.84">12030 7717 11967 0,'3'-6'1072'0,"-1"3"-864"0,1-1-208 0,-1 0 0 0,1 1 1456 0,-1 0 240 0,0 0 48 0,1-4 16 16,3-4 1824-16,0-3 384 0,-2-3 64 0,-1 1 0 15,-3 0-1376-15,-2 0-288 0,-2-1-48 0,-3 3-16 16,0 0-1392-16,-2 1-272 0,-2 2-64 0,-2-1-16 15,-1 3-160-15,-3 3-16 0,0 2-16 0,-2 2 0 16,-1 4-112-16,-1 2-32 16,1 3 0-16,0 1 0 0,2 5-224 0,-2 3 176 0,3 1-176 0,3 1 160 15,1 3-160-15,3 2 0 16,3 1 0-16,2 0 0 0,3 3 0 0,2-27-176 0,9 46 176 16,-9-46-192-16,0 0 0 0,38 51-16 0,-38-51 0 0,0 0 0 15,62 21 48-15,-62-21 16 0,0 0 0 0,62-11 0 16,-39 1 144-16,-1-3 0 15,1-1 0-15,-3-1 0 0,-2-2 0 0,-1 0 192 0,-2 1-64 0,0 1 0 0,-4 1 64 0,-1 1 32 16,-3 2 0-16,-3 2 0 16,0 4 112-16,-2 0 32 0,-1 4 0 0,1 2 0 0,-1 4 48 0,-1-5 16 0,0 0 0 0,6 39 0 15,-6-39-32 1,4 42 0-16,-4-42 0 0,6 65 0 16,-2-24-64-16,-1 0-16 0,-2-1 0 0,0 0 0 15,1-4 16-15,-2-36 0 0,4 61 0 0,-4-61 0 16,4 41-16-16,-4-41-16 0,0 0 0 0,5 37 0 15,-5-37-304-15,0 0 160 0,0 0-160 0,0 0 128 16,0 0-336-16,0 0-80 0,0 0-16 0,0 0-15280 16,0 0-3056-16</inkml:trace>
  <inkml:trace contextRef="#ctx0" brushRef="#br1" timeOffset="62877.52">2446 4866 1839 0,'-6'-1'160'0,"3"1"-160"0,0 0 0 0,2 0 0 0,1 0 0 0,0 0 0 0,0 1 0 0,-1 2 0 15,-1 1 624-15,1 2 32 0,-1 1 16 0,1 3 0 16,-2 2 496-16,0 2 112 0,2 2 0 0,-2 2 16 16,2 4-352-16,-1 0-80 0,2-22-16 0,0 0 0 15,-1 75-128-15,1-75-16 0,0 0-16 0,-3 82 0 0,3-82-112 0,-1 61 0 16,1-61-16-16,-6 59 0 0,6-59-320 0,-9 59-64 15,9-59-16-15,-9 57 0 16,6-32 128-16,-1 2 32 0,-2 3 0 0,0 4 0 0,1 2-80 0,-1 3-16 16,6-39 0-16,-7 79 0 0,7-79-16 0,-7 85 0 15,7-85 0-15,-7 86 0 0,7-86-80 16,-9 75-128-16,9-75 176 0,-5 63-176 16,5-63 240-16,-9 62-64 0,9-62-16 0,-10 75 0 15,10-75 32-15,-8 79 16 0,8-79 0 0,-6 79 0 0,6-79-208 0,-3 71 0 16,3-71 128-16,0 59-128 15,0-59 0-15,0 0 0 0,5 79 128 0,-5-79-128 0,0 0 144 0,7 71-16 16,-7-71 0-16,0 0 0 0,0 0 128 0,11 82 0 16,-11-82 16-16,0 0 0 0,0 0-80 0,18 86-32 15,-18-86 0-15,0 0 0 0,0 0-160 0,20 74 0 16,-16-56 144-16,2-2-144 0,-6-16 144 0,0 0-144 0,0 0 192 0,0 0-192 16,30 80 176-16,-23-66-176 0,0 0 160 15,0-1-160-15,0-2 0 0,1 1 128 0,-8-12-128 16,0 0 0-16,0 0 0 0,0 0 0 0,48 63 0 0,-36-51 0 15,-12-12 0-15,0 0 0 0,0 0 0 0,0 0 0 16,58 53 0-16,-47-43-128 16,-11-10 128-16,0 0-208 0,0 0 64 0,55 40 16 0,-44-33 0 15,-1 0 0-15,3 0 128 0,0 0-160 0,2 1 160 16,1 0-160-16,1 0 160 0,1 0 128 0,0 0-128 0,1-1 176 0,2 0 16 16,3-2 0-16,-2 1 0 0,3-2 0 15,-4 0-48-15,1 1 0 0,2-3 0 0,2 3 0 16,-1-1-16-16,1 2-128 0,0-2 192 0,0 0-64 15,-5 0-128-15,2 2 0 0,2 0 0 0,3-1 0 16,3 2 0-16,2 0 0 0,-2-1 0 0,0 1 0 16,2-1 0-16,0-2 0 0,3 0 0 0,0 1 0 0,1-3-256 0,1 0 64 15,1-1 0-15,1-1 16 16,-1 2 176-16,0-4-208 0,2 2 80 0,3-1 128 16,0-1 0-16,-2 0 0 0,-4-1 0 0,-1 0 128 15,3 0 256-15,0 0 64 0,4 0 0 0,-1 1 0 0,-5 0 16 16,-1 2 16-16,1-1 0 0,-3 1 0 0,-1 0-288 0,3 0-48 15,1-2-16-15,3 1 0 0,0-2-128 0,-2 0 0 16,2 0 0-16,-3-1 0 0,-1 0 0 0,0 1 0 16,0-1-144-16,-4 1 144 0,-4 2 0 0,0-1 0 15,4 1-128-15,1-2 128 0,0 2 0 0,0-1 0 16,-1 1 0-16,1-1 0 0,0 1 0 0,-1 1 0 16,1 0 0-16,-2 1 0 0,-4 1 0 0,1-1 0 15,-1 1 0-15,2 0 0 0,1 1 0 0,-2 0 0 16,2 0-128-16,-1 0 128 0,0 0 0 0,-1-1 0 15,0 1 0-15,0-1 0 0,2 0 0 0,-1 0-128 0,0 1 128 0,-1-2 0 16,2 0 0-16,2-1 0 16,2 2 0-16,1-2 0 0,2 0 0 0,-2 0 0 0,0 0 0 0,1 0 0 15,1 1 0-15,-2-1 0 0,1 2 0 16,1-2 0-16,2 1 0 0,1-1 0 0,-3 0 0 0,3-1 0 16,0 1 0-16,3 0 0 0,1 0 0 0,-1 0 144 15,-2 1 48-15,2-1 0 0,1 3 0 0,2 0 0 16,-1-2-192-16,1 2 192 0,1 0-192 0,-1-2 192 0,-1 2-192 0,1-1 0 15,2-1 0-15,-1 0 0 0,2-1 0 16,-2 2 0-16,-2-2 0 0,4 1 0 0,3-1 0 0,1-1 0 16,1-2 0-16,0 0 0 0,-1 0 0 15,0 0 0-15,1 1 0 0,3-1 0 0,0 0 0 16,-1 2 0-16,0 1 0 0,1-2 128 16,3 1-128-16,-1-1 128 0,0 1-128 0,-4-1 128 0,1 1-128 0,1 1 0 15,2 0 0-15,3 0 0 0,-1 0 0 0,1 0 0 16,1 0 0-16,-2-1 0 0,2-1 0 0,-1 1 0 0,2-1 0 15,-1 2 0-15,-4-1 0 0,1 0 0 0,-1-1-160 0,0 1 160 16,1-2 0-16,-2 0 0 16,-4 2-128-16,3-2 128 0,5 1 0 0,-4 1 0 15,0 0 0-15,-2 1 0 0,-6 0 0 0,-1 0 0 16,3 0 0-16,-1 0 0 0,2 0 0 0,-1 0 0 0,1 1 0 16,-2 0 0-16,1 1 0 0,-1-1 0 0,-1 1 0 0,-1-2 0 15,1 1 0-15,-3 1 0 0,2-2 0 16,-4 1 0-16,-2-1 0 0,0 1 0 15,-2-1 0-15,1 2 0 0,2-2 0 0,-1 1 0 0,1-1 0 16,-3 2 0-16,-1-2 0 0,-1-2 0 0,-2 2 0 16,-3-1 0-16,-2-1 0 0,-4 1 0 15,-3-2 0-15,-2 0 0 0,1 2 0 0,-2-2 0 16,-3 2 0-16,-2-2 0 0,2 0 0 0,-5-1 256 0,0-2-48 0,-4 2-16 0,0-2 464 16,-2-1 96-16,-1 0 16 15,1-3 0-15,-1 0-48 0,-2 0 0 0,-2-1 0 0,2-3 0 16,-2-3-160-16,0-3-48 0,2-1 0 0,-2-3 0 15,0 0-224-15,-1-1-48 0,-2-1-16 0,2-1 0 0,-1-1-96 0,-1-3 0 16,-1-3-128-16,0 0 192 16,1-1 0-16,-2 0-16 0,0-4 0 0,-1 7 0 15,1 4 32-15,-1-5 16 0,-2-6 0 0,0-5 0 0,0-1 80 16,-1-1 16-16,0 3 0 0,-1-4 0 0,1 0-128 0,-1 1-32 0,0-1 0 16,2 5 0-16,0 6-160 0,1 1 0 15,0-3 144-15,-1-3-144 16,0-4 0-16,-1-2 0 0,3 5 0 0,-3-1 0 15,0 1 0-15,-1 0 0 0,-1-2 0 0,0 1 0 16,1 7 0-16,1 0 0 0,-1 0 0 0,0-1 0 0,1-3 0 0,-1 4 128 16,0 2-128-16,1-4 0 0,-2-3 160 0,0-2-32 15,-1 2-128-15,3 2 192 0,-1 1 0 0,-1 1-16 16,1 3 0-16,1 1 0 0,-2 4-176 0,1 2 192 16,-1 3-192-16,1 3 192 0,2 4-192 0,-4-2 0 15,-1 1 0-15,-1 1 0 0,-1 0 0 0,-3 2 0 16,-2-1 0-16,-3 0 0 0,-4 1 0 0,-4 2 0 0,-3 2 0 0,-5 2 0 15,-3 4-144-15,-4 1 144 0,-5-1 0 0,-2 3 0 16,-1-1-128-16,-2 0 128 0,-2 0 0 16,-5 2 0-16,-6 1 0 0,-9 2 0 15,-8 4 0-15,-1 0 0 0,3-1 0 0,-9 0 0 16,-9 0 0-16,1 4 0 0,13-1 0 0,-7 1 0 0,-13-1 128 0,-9-1-128 16,2 0 0-16,-9 0 0 0,-10 2 128 0,-4-3-128 15,11-1 0-15,-12-1 0 0,-9 2 128 0,-5 0-128 0,-4-2 0 16,-4 0 144-16,-5-1-144 0,-5 1 128 15,0 0-128-15,-2-2 128 0,-2-1-128 0,-6 1 128 16,-3-1-128-16,-6-2 128 0,3 1-128 0,-4-2 128 16,1 1-128-16,-13 1 128 0,-10 1-128 0,-5 2 128 15,1 0-128-15,-3 3 0 0,-3-1 144 0,-4 4-144 16,-6 2 0-16,-7 2 0 0,-7 1 0 0,-4 3 128 16,1 1-256-16,2 3-64 0,-1 3 0 0,-5 3-12784 15,-5 4-2560-15</inkml:trace>
  <inkml:trace contextRef="#ctx0" brushRef="#br1" timeOffset="119043.88">5857 8837 911 0,'0'-3'0'0,"0"2"0"0,0 0 0 0,0-1 0 0,2 2 736 0,-2 0 64 0,0 0 16 0,-2-1 0 0,2-1 112 15,0 1 32-15,0-1 0 0,-1 1 0 0,1 1 112 0,0-1 16 16,0 2 16-16,1-1 0 0,-1 0-80 0,0 0-32 15,0 1 0-15,0 1 0 0,2 1 96 0,-2 0 32 0,-2-1 0 0,2 3 0 16,0 0 224-16,-1 4 32 0,-2-2 16 0,0 0 0 16,0 3-64-16,-2 0-16 0,-1 2 0 0,-1 2 0 15,1 1-256-15,-1 0-48 0,0-1-16 0,0 0 0 16,2 1-240-16,0 0-48 0,0 1-16 0,2-1 0 16,0 1-208-16,2-1-32 0,1 1-16 0,0-1 0 15,4 1-160-15,-1 1-16 0,1 0-16 0,-4-17 0 16,0 0-112-16,0 0 0 0,32 58-128 0,-32-58 192 15,0 0-64-15,0 0 0 0,0 0-128 0,61 49 192 0,-61-49-192 16,0 0 144-16,0 0-144 0,0 0 128 0,68 21 16 0,-53-19 0 16,-15-2 0-16,0 0 0 0,53-3 16 0,-38 0 0 15,2 0 0-15,-1-1 0 0,-1 0-160 16,-1-2 128-16,1 0-128 0,-3 1 128 16,1-2-128-16,0 1 0 0,-2-1 144 0,0-1-144 15,-1-1 0-15,-1-2 144 0,-1 1-144 0,-1-3 0 0,-1-1 352 0,-1-1-32 16,0-1-16-16,-4-1 0 0,2 1 16 0,-3 1 16 15,0-3 0-15,-1-2 0 0,-2-1-32 0,-2 1-16 16,1 0 0-16,-1-1 0 16,-2 0 32-16,-2-2 16 0,-1 0 0 0,0 1 0 0,-1 2-16 0,1 2 0 15,0 1 0-15,0 1 0 16,-1 1-16-16,-2 1-16 0,2 1 0 0,-2 2 0 0,1-1-80 0,-4 1-16 16,2 2 0-16,-3 2 0 0,0 0-16 0,-3 2-16 15,-1 0 0-15,0 3 0 0,0 0-160 0,-1 1 192 0,4-1-192 0,0 4 192 16,1 1-192-16,3-1 0 15,5 3 0-15,2-1 0 16,3 4-896-16,1 4-64 0,2 5-16 0,2 2-19376 0</inkml:trace>
  <inkml:trace contextRef="#ctx0" brushRef="#br1" timeOffset="120508.39">6771 8860 10527 0,'9'-13'944'0,"-6"7"-752"15,-2 2-192-15,0 0 0 0,1 3 0 0,-2-1 0 0,1 1 400 0,-1-2 32 0,0-1 0 0,0-1 16 0,0 3 576 0,0-1 112 16,-1 0 16-16,-1 2 32 0,1-1 416 15,1 1 96-15,-1 2 16 0,-1-1 16 0,1 3 256 0,-1 0 64 16,-1 2 16-16,2 1 16 0,-2 3-256 0,2-1-48 16,-2 2-16-16,0 0 16 0,2 0-688 0,-2 2-144 15,0 5-32-15,0 2 16 0,2 1-352 0,-1 2-80 16,1 1-16-16,1 1 0 0,0 3-480 0,1-2 128 16,1 0-128-16,1-1 0 0,1 0 0 0,0-2-144 15,-4-22 16-15,0 0 128 0,23 55-224 0,-23-55 80 0,0 0 16 0,0 0 128 16,0 0-176-16,62 58 176 0,-62-58-128 15,0 0 128-15,0 0 0 0,68 21 0 0,-50-18 0 16,0-3 0-16,1 0 0 0,-1 0 176 0,1-2-32 0,-1 1 48 16,0-2-48-16,-1 2 0 0,0-2 0 0,-1-1 0 15,-1 1-144-15,-1-3 160 0,-1 0-160 0,0 1 160 16,-2-4-160-16,0 1 192 0,1-2-192 0,-2-4 192 16,-2 0 64-16,1-3 32 0,-4-2 0 0,1 0 0 15,-3-3 256-15,-2 1 48 0,-1 1 16 0,-1-4 0 16,-1 0 32-16,-3-2 0 0,-2-4 0 0,-3 2 0 0,1 1-128 15,-4-1-32-15,-1-4 0 0,-4 1 0 16,-3 3-96-16,0 3 0 0,-3 2-16 0,0-1 0 0,0 6-176 0,0 1-16 16,0 4-16-16,1 2 0 15,2 4-160-15,-2 2 0 0,3 4 0 0,1 2 128 0,2 2-128 16,0 4 0-16,1 2 0 0,2 2 0 16,0 0-576-16,1 5-112 0,0 5-16 0,2 3 0 15,-2 3-864-15,2 1-176 0</inkml:trace>
  <inkml:trace contextRef="#ctx0" brushRef="#br1" timeOffset="124201.83">7656 8765 15663 0,'0'-1'1392'0,"0"-1"-1120"0,0 2-272 0,-2 0 0 0,2 0 960 0,-1 0 128 0,-1-1 16 0,-2 1 16 15,0 1 928-15,-2 1 192 0,-1 2 48 0,0 3 0 0,1 0-608 16,-1 3-112-16,2 1-32 0,-2 3 0 0,1 2-416 0,2 2-96 15,1 2 0-15,1 3-16 0,2 1-224 0,2 3-32 16,1 1-16-16,1 3 0 0,3 3-384 0,0 3-80 16,3-1-16-16,-10-36 0 0,25 69-256 0,-25-69 0 15,34 58 128-15,-34-58-128 0,0 0 0 0,57 58 0 16,-57-58 0-16,0 0 0 0,61 29 0 0,-61-29 0 16,0 0 0-16,69 8 0 0,-69-8 272 0,48-7-48 0,-48 7-16 0,49-17 0 15,-23 6 48-15,-4-5 16 0,-1 1 0 0,1-4 0 16,-3 1 64-16,-2-3 16 0,0-2 0 0,-3-1 0 15,-4 0 64-15,-1 2 16 0,-1-3 0 0,-2 0 0 16,-2-2 16-16,-2-2 16 0,0-1 0 0,-2-3 0 16,-1-1-16-16,0-4-16 15,-2 0 0-15,-3 1 0 0,0 4-144 0,-1 1-32 0,-1 6 0 0,-5 0 0 16,-4 4 0-16,-4 2-16 0,-3 3 0 0,-7 6 0 16,-4 4-64-16,-5 4-16 0,2 4 0 0,-4 5 0 15,-5 4-160-15,-2 4 128 0,-1 3-128 16,3 2 128-16,8 1-128 0,5 0 0 0,4 3 0 0,6-1 0 15,6 1 0-15,4-3 0 0,5-1 0 0,4 0 0 16,2 1-560 0,4 2 16-16,-1-22 0 0,20 50 0 0,-20-50-720 15,0 0-144-15,66 69-16 0,-66-69-18944 0</inkml:trace>
  <inkml:trace contextRef="#ctx0" brushRef="#br1" timeOffset="124978.93">8554 8785 8287 0,'1'-3'736'0,"1"2"-592"0,-1-1-144 15,-1 1 0-15,0 1 1488 0,0-2 272 0,0 0 48 0,0-3 16 0,0 0 736 0,0-1 128 0,-1 0 48 0,-1 4 0 16,0 0-448-16,-3 2-96 0,1 3-16 0,-2 1 0 15,1 3-672-15,-2 2-144 0,0 1-16 0,-2 2-16 16,2 5-416-16,-1 3-80 0,1 3 0 0,1-1-16 0,0 4-432 0,3 1-64 16,1 1-32-16,2 2 0 0,1-1-288 0,2 1 128 15,-3-30-128-15,11 55 0 0,-11-55 0 0,19 48 0 16,-19-48 0-16,0 0 0 16,36 58 0-16,-36-58 0 0,0 0 0 0,0 0 0 0,55 54 0 0,-55-54 0 15,0 0 0-15,0 0 0 0,72 31 128 0,-72-31-128 16,0 0 144-16,60 8-144 0,-60-8 192 0,0 0-64 15,62-8-128-15,-42 1 192 0,1-3-64 0,0-2-128 16,2-2 176-16,-1-1-176 0,1-4 240 0,-2 0-64 0,0 0-16 0,-1-3 0 16,-3-1 160-16,-4 0 48 0,-2 1 0 0,-3-2 0 15,0-3 112-15,-3-6 32 16,-1-3 0-16,-1-4 0 0,-3 1 32 0,-3-1 16 0,-1 2 0 0,-3 0 0 16,-3 2-48-16,-2 4-16 0,-3 4 0 0,-3 4 0 15,-2 5-112-15,-5 4 0 0,-3 5-16 0,-5 1 0 16,-2 7-112-16,-3 2-32 0,-1 4 0 0,0 3 0 15,-1 6-224-15,1-2 176 0,5 2-176 0,4 1 160 16,5 0-160-16,1 1 0 0,3 4 0 0,4-2 0 16,4 0 0-16,0 2-144 0,2 4 144 0,2 3-160 15,4-5-288 1,1 1-48-16,2 5-16 0,4 3 0 0,-2-30-704 0,12 59-160 0,-12-59-32 0,26 58-19504 16</inkml:trace>
  <inkml:trace contextRef="#ctx0" brushRef="#br1" timeOffset="125648.07">9361 8846 19343 0,'-2'-9'848'0,"1"4"192"0,1 0-832 0,-2 1-208 0,2 1 0 0,-1 2 0 0,0-2 1856 0,-2 0 320 16,-2-1 64-16,0-2 0 0,-1 2 320 0,-1 3 48 0,0 1 16 0,0 2 0 16,1 4-1216-16,-1 3-224 0,0 2-48 0,2 2-16 31,0 2-656-31,1 2-128 0,0 3-16 0,1 4-16 16,0 0-96-16,2 1-16 0,-1 2 0 0,1 0 0 15,0 0-192-15,1 0 176 0,1 0-176 0,2-1 160 16,0-3-160-16,-1-2 0 0,-2-21 0 0,0 0 0 15,20 52 0-15,-20-52 0 0,0 0 0 0,0 0 0 16,0 0 128-16,54 53-128 0,-54-53 0 0,0 0 128 16,0 0-128-16,72 11 0 0,-72-11 144 0,47-7-144 15,-47 7 128-15,39-7-128 0,-13-2 160 0,3 0-160 0,2-4 192 16,-2-1-64-16,-3 0-128 0,0-2 192 0,-4 0 32 16,0 1 0-16,-3-3 0 0,-2-2 0 0,-1 0 208 0,-3-3 32 15,-1-2 16-15,-2 0 0 0,-1-1 48 0,-1-4 16 16,-1-6 0-16,-1-4 0 0,-3-1 96 0,-5-1 32 15,-3 1 0-15,-8 3 0 0,-4 4-128 0,-4 4-32 16,-3 2 0-16,-5 5 0 0,-2 4-64 0,-5 3-32 16,0 6 0-16,0 3 0 0,-4 3-176 0,-2 1-48 15,-2 6 0-15,0 2 0 0,5 4-192 0,5 1 176 16,7 1-176-16,4 2 160 0,6 1-160 0,2 1 0 0,2 5 0 0,2 3 0 16,4 1-144-16,1 4-16 0,0 5 0 0,5-1 0 31,2 2-1072-31,4 3-224 0,0 1-32 0,-5-38-13824 0,23 72-2768 0</inkml:trace>
  <inkml:trace contextRef="#ctx0" brushRef="#br1" timeOffset="126283.93">10191 8713 14735 0,'2'1'1312'0,"-2"-1"-1056"0,-2 0-256 0,-1 2 0 0,2 1 1456 0,-2 1 224 15,-1 3 48-15,-3 4 16 0,-2 6 912 0,-2 7 176 16,-2 4 48-16,1 5 0 0,2 2-1120 0,0 3-224 16,3 2-32-16,3 2-16 15,4-1-736-15,4 0-160 0,3 0-16 0,-7-41-16 16,28 68-272-16,-28-68-48 0,38 52-16 0,-38-52 0 16,0 0-48-16,71 55-16 0,-71-55 0 0,0 0 0 0,78 31 112 0,-78-31 32 15,58 6 0-15,-58-6 0 16,49-8-16-16,-28 1 0 0,2-6 0 0,-2-4 0 15,0-3 272-15,-1-3 48 0,-2-1 16 0,1 0 0 16,-4-1 208-16,-2-2 32 0,0-1 16 0,-6 0 0 0,-2-2 16 0,-2-4 16 16,-3-4 0-16,-4-7 0 15,-5-8-32-15,-3-2-16 0,-4 2 0 0,-4 3 0 16,-1 6-272-16,-3 6-48 0,0 6-16 0,-1 4 0 16,1 5-192-16,-3 7-32 0,-1 4-16 0,-3 6 0 15,-3 6 208-15,0 4 32 0,-3 5 16 0,2 3 0 16,2 5-1232-16,5 0-240 0,7 0-48 0,4 6-16 15,3 5-1216-15,7 2-240 0</inkml:trace>
  <inkml:trace contextRef="#ctx0" brushRef="#br1" timeOffset="127254.05">10971 8813 19343 0,'3'-1'1728'0,"0"-1"-1392"0,-2 1-336 0,0 0 0 0,1-2 2432 0,1-2 400 0,2 0 96 0,5-8 16 31,3-2-112-31,1-7-16 0,-1 3 0 0,0-3 0 0,-1 3-1504 0,-2-3-304 16,0 3-64-16,-3 0-16 0,0 4-144 0,-3-1-16 0,1 2-16 0,-4 3 0 15,0-1-96-15,-1 5-16 0,0 2 0 0,0 1 0 16,-1 1-112-16,0 1-16 16,-2 4-16-16,0 1 0 0,-1 2-144 0,-2 4-32 15,0 5 0-15,2 1 0 0,0 5-160 0,1 1-32 16,2 5-128-16,-1-2 192 0,2 1-192 0,0 1 0 16,2 3 0-16,-1 4 0 0,2 2 0 0,-2 0 0 15,1-6 0-15,1-1 0 0,-1 2 0 0,1-4 0 16,0-3 0-16,0-2 0 0,0 0 0 0,0-4 0 15,-1 0 0-15,0-3 0 0,1-2 0 0,-2-4 0 16,-1 1 0-16,1-4 0 0,-1 1 0 0,0-2 0 16,2-1 0-16,-2 0 0 0,-2-2 0 0,2 1 0 0,-1-2 0 0,-2 0 0 15,2 0 0-15,-2 0 0 0,2-2 0 0,-2 1 0 16,0-1-176-16,-1 0-80 0,1 0 0 0,0 2-16 31,-1 0-784-31,0 0-160 0,-2 0-16 0,0 2-13072 0,1 0-2608 0</inkml:trace>
  <inkml:trace contextRef="#ctx0" brushRef="#br1" timeOffset="127571.25">10840 9231 24063 0,'-5'-4'528'0,"4"1"112"0,1 2 32 0,1-1 0 0,2 1-544 0,-1 1-128 0,2 0 0 0,3-1 0 0,3-1 3264 0,-10 2 640 15,0 0 112-15,58 2 16 0,-58-2-2240 0,0 0-464 16,70 1-96-16,-70-1-16 0,0 0-480 0,72-3-96 15,-72 3-32-15,0 0 0 0,70-5-48 0,-70 5-16 16,48-9 0-16,-48 9 0 0,49-8-32 0,-49 8 0 16,50-7 0-16,-50 7 0 0,46-6-96 0,-46 6-32 15,0 0 0-15,62-3 0 0,-62 3-16 0,0 0-16 0,0 0 0 0,62 1 0 16,-62-1-64-16,0 0-16 0,0 0 0 0,0 0 0 16,0 0-32-16,0 0-16 0,64 5 0 0,-60-7 0 15,1 1-64-15,-3-1-16 0,1 2 0 0,-3-1 0 16,2-2-144-16,-4 2 0 0,1 1 144 15,-2-3-144-15,-1 2 0 0,-2 1 0 0,-1-2 0 16,0 2 0-16,0 0-512 0,-2 0-112 16,1 0-16-16,-1 0-14992 0,2 2-2992 0</inkml:trace>
  <inkml:trace contextRef="#ctx0" brushRef="#br1" timeOffset="128143.31">11735 8775 32255 0,'-7'-13'1424'0,"3"6"304"0,0 2-1392 0,1 0-336 0,0 4 0 0,0 0 0 0,0-1 1600 16,-2 1 240-16,-4-1 48 0,-3 2 16 0,-1 3-592 0,2 3-112 16,1 5-32-16,1 3 0 0,1 3-624 0,2 4-128 15,3 3-32-15,0 0 0 0,3 2-192 0,2 3-32 0,1 4-16 0,-1 2 0 16,6 2-144-16,-1 1 128 0,-7-38-128 0,17 68 128 15,-17-68-128-15,21 52 0 0,-21-52 0 0,0 0 0 16,0 0 0-16,53 54 0 0,-53-54 0 0,0 0 0 16,0 0 0-16,74 13 0 0,-74-13 0 0,42-9 0 15,-21 1 0-15,1-2 0 0,0-1 128 0,-1-1-128 16,2-2 224-16,-3 0-32 0,-2-2-16 0,1 1 0 16,-4-1 96-16,-2-2 32 0,0 0 0 0,-4-4 0 0,0 1 112 0,-1-3 32 15,-2-5 0-15,0-4 0 16,-4-2 96-16,0-2 32 0,-4-3 0 0,-2 1 0 0,-3 1-16 15,-1 2 0-15,-1 5 0 0,-3 3 0 0,-3 5-80 0,-2 5-16 16,-1 3 0-16,-5 5 0 0,-1 3-112 0,-1 4-32 0,-3 4 0 0,-2 3 0 31,0 4-176-31,4 0-144 0,2 3 192 0,0 2-192 0,2 3 0 0,4 0 0 0,4 3 0 16,4 1 0 0,6-1-656-1,1 1-96-15,4-1-16 0,2-1 0 0,-3-18-864 0,17 49-176 0,-17-49-48 0,35 74-19968 16</inkml:trace>
  <inkml:trace contextRef="#ctx0" brushRef="#br1" timeOffset="128523.11">12340 8856 14735 0,'6'-26'640'15,"-4"12"160"-15,1 1-640 0,0 2-160 0,-2 7 0 0,-1 0 0 0,0-1 2576 0,0-2 496 0,2-3 80 0,-4-1 32 0,1 4 368 0,-5 4 80 16,-1 9 16-16,-3 4 0 0,-1 5-2304 0,-3 5-464 16,1 7-96-16,-1 4-16 0,4 4-320 0,2 2-64 0,1 3 0 0,4 2-16 15,4 3-368-15,4 0 128 0,3 1-128 0,-8-46 0 16,25 76 0-16,-25-76 0 0,39 51 0 0,-39-51-128 31,0 0-288-31,73 36-48 0,-73-36-16 0,62 0 0 0,-62 0 144 0,71-12 16 0,-36 2 16 0,-1-2 0 16,0 0 304-16,0-5 0 0,-3 0 0 0,-1 0 0 15,-2-1 240-15,-3-2 48 0,-4-1 16 0,-1-2 0 16,0 0 272-16,-3 2 64 0,0-1 16 0,-3-4 0 0,-1-1 144 16,-3-4 32-16,0-3 0 0,-5-2 0 15,-5 0 48-15,-7 2 16 0,-4 6 0 0,-10 3 0 0,-6 5 80 0,-7 4 32 16,-1 5 0-16,-5 5 0 0,-1 4 336 0,1 2 64 16,5 1 0-16,0 3 16 0,0 5-1136 0,3 2-208 15,7-1-80-15,1 5 0 16,3 7-512-16,1 6-80 0,5 3-32 0,-1 4-16464 15,5 6-3312-15</inkml:trace>
  <inkml:trace contextRef="#ctx0" brushRef="#br1" timeOffset="133451.15">2716 12491 11967 0,'-3'-6'1072'0,"1"3"-864"0,4 3-208 0,-1 0 0 0,3 0 912 0,1 0 144 0,-1 0 32 0,4 2 0 15,4-1-128-15,5 0 0 16,-17-1-16-16,0 0 0 0,57 9 336 0,-57-9 64 0,0 0 0 0,58 8 16 15,-58-8 208-15,0 0 32 16,63 12 16-16,-63-12 0 0,0 0-240 0,67 12-48 0,-67-12-16 0,0 0 0 16,78 17-352-16,-78-17-80 0,0 0-16 0,74 13 0 0,-74-13-256 0,0 0-48 15,63 6-16-15,-63-6 0 0,0 0-160 0,62 1-48 16,-43-2 0-16,-4-1 0 0,1 1-96 0,-2-1-32 16,-3 1 0-16,0-2 0 0,-2 0-16 0,-2 1-16 15,-4-1 0 1,0 0 0-16,-3 0-48 0,0 0 0 0,-2-1 0 0,1 1 0 0,-3 0-128 0,-2 0 160 15,-1 2-160-15,-3 0 160 0,0 1-160 0,-3 0 0 16,-1 1 0-16,0 2 0 16,0 1-592-16,0 3-112 0</inkml:trace>
  <inkml:trace contextRef="#ctx0" brushRef="#br1" timeOffset="133896.01">4257 11667 11055 0,'-3'-6'976'0,"0"2"-784"0,2 3-192 0,1 1 0 0,-2 1 1472 16,1 0 240-16,-3 1 48 0,-5-1 16 0,-1 5 208 0,-5 4 32 0,-4 7 16 0,0 5 0 15,-4 7-240-15,-2 7-64 0,-2 11 0 0,-6 8 0 16,-1 10-464-16,-1 4-112 0,2 2 0 0,2 1-16 15,3-3-480-15,0 12-80 0,-2 13-32 0,3-3 0 16,5-6-336-16,6-12-64 0,6-9-16 0,5-9 0 16,2-6-128-16,4-2 128 0,6-1-128 0,-7-46 128 15,27 87 256-15,-27-87 32 0,38 69 16 0,-38-69 0 16,46 55 16-16,-46-55 16 0,0 0 0 0,70 59 0 0,-70-59-144 0,0 0-16 16,65 41-16-16,-65-41 0 0,0 0-48 0,0 0-16 15,74 31 0-15,-74-31 0 16,0 0-224-16,0 0 0 0,58 13 128 0,-58-13-19168 15</inkml:trace>
  <inkml:trace contextRef="#ctx0" brushRef="#br1" timeOffset="136068.57">4518 12228 23951 0,'-4'-4'2128'0,"0"-1"-1696"0,2 4-432 0,2 0 0 0,0 1 1328 0,-3-2 176 0,1 1 32 0,-4-2 16 31,-3-1 496-31,-2 1 80 0,1 1 32 0,0 5 0 0,2 3-928 0,1 2-176 16,0 5-32-16,2 1-16 16,3 5-624-16,-1 2-128 0,-3 7-32 0,2 4 0 15,0 8-96-15,1 4 0 0,-1 4-128 0,1 3 192 16,0 0-192-16,2-3 144 0,1-3-144 0,2-1 128 16,4-1-128-16,-6-43 0 0,24 72 0 0,-24-72 0 0,0 0 0 0,66 74 0 15,-66-74 0-15,67 24 0 0,-67-24 0 0,68 10 0 16,-27-10 0-16,0-3 0 0,-7-1 0 0,1-3 0 15,3-3 160-15,-1-1-160 0,-5-1 208 0,1-3-64 16,-2-2-16-16,-3-2 0 0,-4 0 128 0,-3-3 0 16,-1 1 16-16,-4-3 0 0,-1 0 288 0,-4-4 48 15,-1 0 16-15,-1-5 0 0,-4-1 128 0,-3-2 16 16,-2-1 16-16,-6 1 0 0,-1 1-48 0,-4 0-16 16,-5 1 0-16,-1 1 0 0,-1 7-176 0,-9-4-32 0,-8 0-16 15,-6 3 0-15,-6 3-192 0,-1 6-48 0,0 5 0 0,0 3 0 16,3 5-256-16,1 2 128 0,3 2-128 15,3 2 0-15,5 2 0 0,7 1 0 0,3 2 0 16,2 2 0-16,2 2 0 0,5 4 0 0,3 3 0 0,5 3-144 16,4 1-896-16,3 3-176 0,-1-24-48 0,17 57-14064 15,-17-57-2816-15</inkml:trace>
  <inkml:trace contextRef="#ctx0" brushRef="#br1" timeOffset="136839.6">5743 12731 6447 0,'-2'-3'576'0,"2"3"-576"0,0 0 0 0,2 0 0 0,-1 1 1536 0,-1-1 192 0,3 2 32 0,0 1 16 0,3 2 592 0,-1 1 112 15,1 1 16-15,1 0 16 0,1 1-304 0,2 1-64 16,0-1-16-16,0 1 0 0,3-2-400 0,-1 0-64 16,1 0-32-16,1-3 0 0,3 1-464 0,0-3-80 15,-17-2-32-15,0 0 0 0,52 5-384 0,-36-7-80 0,1 1-16 16,-3-1 0-16,-1 0-288 0,-2-1-64 0,-1 1-16 0,-2 0 0 15,0-1-32-15,-4 1-16 0,0 2 0 0,-1-1 0 16,-2 1-160-16,1 0 0 0,-2 0 144 0,0 0-144 16,-2 3-192-16,-1-2-96 0,1 3-32 0,-4 1-12160 15,2 0-2448-15</inkml:trace>
  <inkml:trace contextRef="#ctx0" brushRef="#br1" timeOffset="137025.22">5941 12676 23951 0,'-5'0'1056'0,"1"1"224"0,1 2-1024 0,0 0-256 16,1 1 0-16,-1-1 0 0,-1 2 1792 0,-2 4 320 15,-3 5 48-15,-3 7 16 0,-2 3-48 0,1 0 0 16,2-1 0-16,-1-3 0 0,4-1-1280 16,-2-2-256-16,1-1-48 0,2-2-16 15,0-1-384-15,2-2-144 0,-1-1 0 0,3-2 144 0,-1 1-144 0,3-2 0 16,-2 0-192-16,3 2-18192 0</inkml:trace>
  <inkml:trace contextRef="#ctx0" brushRef="#br1" timeOffset="137657.12">7040 11913 17503 0,'-2'0'1552'0,"1"1"-1232"0,1 1-320 0,-2 0 0 0,1 3 1648 0,-2 2 272 0,-1 5 48 0,-5 11 16 15,-2 11-64-15,-2 7-16 0,1 4 0 0,-1 2 0 0,2 2-576 0,-1 2-112 16,3 0-32-16,0-2 0 0,3 2-544 0,4 0-128 15,2-1 0-15,4-2-16 0,-4-48-240 0,17 77-32 16,-17-77-16-16,22 55 0 16,-22-55 112-16,0 0 32 0,37 60 0 15,-37-60 0-15,0 0 32 0,0 0 16 0,45 53 0 0,-45-53 0 16,0 0-272-16,0 0-128 0,0 0 128 0,70 36-128 16,-54-33 0-16,-1-2 0 0,-1-1 0 0,1-1 0 15,1-1-944 1,1-2-112-16,-2 0-32 0,-1-2-10432 0,1-1-2080 0</inkml:trace>
  <inkml:trace contextRef="#ctx0" brushRef="#br1" timeOffset="137993.68">7362 12597 11967 0,'0'-6'256'16,"-2"3"64"-16,2 2 16 0,-1-1 0 0,-1 2-336 0,1 2 0 0,0-1 0 0,-2 3 0 16,-3 3 3184-16,-2 3 560 0,-2 4 112 0,3 1 32 0,0 0-1088 0,2 1-224 15,4 1-32-15,1-2-16 0,1 1-1056 0,5-2-224 16,1 1-32-16,-7-15-16 0,0 0-688 0,0 0-144 15,59 54-32-15,-59-54 0 0,0 0-176 0,67 25-32 16,-67-25-128-16,0 0 192 0,69 9-192 0,-45-11 128 16,-3-2-128-16,2-3 0 0,-3 0 160 0,1-1-160 15,0-4 160-15,0-2-160 0,0 0 224 0,-1-1-48 16,0-4-16-16,-2-1 0 0,-2 2 128 0,-5-3 32 16,-1 0 0-16,-1-2 0 0,-1-1 208 0,-4 0 48 15,-1-1 16-15,-3 1 0 0,-4 0-16 0,-3-2 0 0,-4 3 0 16,-6 1 0-16,-3 1-64 0,-4 4-32 15,-3 3 0-15,-4 5 0 0,-3 3-208 0,-4 5-32 0,-3 4-16 0,0 5 0 16,1 2-224-16,2 3 144 0,1 4-144 0,5 3 128 16,4 1-128-16,5 3 0 0,5 0 0 0,4 1 0 15,5-1 0-15,5 2 0 0,4 1-160 0,0-27 160 16,0 0-688-16,24 70-32 16,-24-70-16-16,0 0 0 15,61 54-672-15,-61-54-128 0</inkml:trace>
  <inkml:trace contextRef="#ctx0" brushRef="#br1" timeOffset="138561.54">8143 12481 14735 0,'-2'-20'1312'0,"1"10"-1056"16,1 2-256-16,0-1 0 0,0 3 4560 0,-1 1 864 15,-2-2 160-15,0-6 48 0,-4-5-2880 0,-3-6-560 16,-4-5-112-16,-3 1-32 0,0 4-944 0,0 4-192 15,0 5-32-15,2 5-16 0,-1 4-320 0,1 6-64 0,-1 4-16 0,2 4 0 16,3-1-288-16,-2 4-176 16,-1 4 192-16,0 5-192 0,1 6 0 0,-1 0 0 15,2 4 0-15,4 1 0 0,1 2 0 0,5 1 0 0,4 2 0 0,-2-36 0 16,17 70 0-16,-17-70 0 16,30 66 0-16,-30-66 0 0,40 61-176 0,-40-61 16 15,46 55 0-15,-46-55 0 16,0 0-224-16,66 76-64 0,-66-76 0 0,0 0 0 0,61 71 224 0,-61-71 32 0,0 0 16 0,49 69 0 15,-49-69 176-15,0 0-208 0,38 68 80 0,-38-68 128 16,0 0-160-16,26 62 160 0,-26-62 0 16,0 0-144-16,8 55 144 0,-11-39 0 0,-1-2-144 0,-3-2 144 15,-3 1 0-15,-4-2 0 0,-1 1 0 0,-5-2 0 16,1-3 0-16,-2-2 0 0,-3 0 0 0,-3-4 0 16,2-2 256-16,1-2 0 0,1-3 16 0,-1-1 0 15,3-6 432-15,0 1 96 0,3-4 16 0,2-2 0 16,3-2 0-16,5-4 0 0,4-3 0 0,2-1 0 15,2 1-288-15,3-3-48 0,3 1-16 0,1-4 0 16,3-1-144-16,2 0-48 0,4 2 0 0,1 1 0 0,0 4-96 0,1 3-32 16,2 3 0-16,0 1 0 15,0 3-144-15,-1 1 128 0,-3 5-128 0,-2-2 128 16,0 4-128-16,-1-1 0 0,-3 1 144 0,-3 1-144 16,0-1 0-16,-2 2 0 0,0 2 0 0,-2-3 0 0,-1 3 0 0,0-1 0 15,-1 2 0-15,-1 1 128 16,0-1-128-16,-1 0 0 0,-1 1 0 0,1-1 0 0,0 1 0 0,-1-3 0 15,-2 2 0-15,0-2 0 16,1 3-672-16,0 1-96 0,0 2-32 0,0 0-14816 0,1 4-2944 0</inkml:trace>
  <inkml:trace contextRef="#ctx0" brushRef="#br1" timeOffset="139416.87">8978 11690 2751 0,'-3'-8'256'0,"2"4"-256"0,1 0 0 0,-2 1 0 0,1 2 1296 0,1 1 224 0,-2-2 32 0,1 2 16 0,-3-1 16 0,-2 1 0 16,-4 3 0-16,-1 2 0 0,0 2-496 0,-4 3-80 16,0 4-32-16,-4 3 0 0,-2 6-80 0,-4 5 0 15,-2 6-16-15,-3 7 0 0,1 6 400 0,-1 4 96 16,2 4 16-16,2 1 0 15,4 2 288-15,3-4 64 0,5-5 16 0,4 4 0 0,3 3-352 16,7-1-64-16,6-4 0 0,-6-51-16 0,28 89-576 16,-28-89-112-16,41 66-32 0,-41-66 0 0,0 0 32 0,67 61 0 15,-67-61 0-15,0 0 0 0,65 33-64 0,-65-33-16 16,0 0 0-16,66 12 0 0,-45-9-32 0,-1-1 0 0,0-1 0 0,-3-1 0 16,-2 1-208-16,-1-1-64 0,-1 0 0 0,-5 0 0 15,0 0-256-15,-4 0 0 0,-1 0 0 0,-3 0 0 31,0 0-608-31,-2-1-176 0,1 1-48 0,-1-1-18880 0</inkml:trace>
  <inkml:trace contextRef="#ctx0" brushRef="#br1" timeOffset="140214.57">9941 11644 25791 0,'6'0'2304'0,"1"0"-1856"0,-1 0-448 0,-2 0 0 0,1 3 1488 0,3 0 208 0,6 3 32 0,-14-6 16 0,0 0 16 0,83 53 0 16,-83-53 0-16,59 72 0 0,-59-72-624 0,55 98-128 0,-32-42-32 0,-5 5 0 15,-3 1-448-15,-6-1-80 16,-3 3-32-16,1-6 0 0,2-5-224 0,-4-3-32 0,-2-4-16 0,-2-5 0 15,1-4 48-15,-2-5 0 0,0-3 0 0,1-4 0 16,1-1 16-16,-2-4 16 0,0-20 0 0,0 0 0 16,4 54-224-16,-7-37 128 0,-1 0-128 0,-2 1 0 15,-4-1-256 1,-5 4-128-16</inkml:trace>
  <inkml:trace contextRef="#ctx0" brushRef="#br1" timeOffset="142060.85">11946 11911 22111 0,'-6'-10'1968'0,"0"2"-1584"0,4 4-384 0,2 5 0 0,1 1 2368 0,-2-2 384 0,-2-3 64 0,-3-1 32 0,0 2-576 0,-2 9-112 16,1 9-32-16,0 9 0 0,1 10-1104 0,1 8-208 16,2 5-48-16,0 4-16 0,2 0-240 0,-1 5-32 15,4 5-16-15,-1 0 0 0,5-4-208 0,-1-4-32 16,2-5-16-16,0-9 0 0,-7-40-80 0,17 59-128 16,-17-59 176-16,0 0-176 0,24 52 192 0,-24-52-192 0,0 0 192 0,0 0-192 15,0 0 128-15,0 0-128 16,0 0 0-16,0 0 0 15,0 0-320-15,0 0-112 0,0 0-16 0,33-19-16 16,-35 2-720-16,0-2-144 0</inkml:trace>
  <inkml:trace contextRef="#ctx0" brushRef="#br1" timeOffset="142251.06">11587 12242 34095 0,'0'0'1504'0,"0"0"320"0,0 0-1456 0,0 0-368 15,58 1 0-15,-58-1 0 0,0 0 1424 0,52-2 224 0,-52 2 32 0,95-6 16 0,-32 0-608 0,-1-2-128 16,-1 1-32-16,-3-3 0 16,-4 0-160-16,-6-1-16 0,-7-2-16 0,-3 2 0 15,-1-2-272-15,-5 0-48 0,1 2-16 0,-5 1 0 16,-4 0-272-16,-24 10-128 0,39-13 128 0,-39 13-128 16,0 0-192-16,0 0-112 0,41-10-16 0,-36 10-13664 15,-4 0-2720-15</inkml:trace>
  <inkml:trace contextRef="#ctx0" brushRef="#br1" timeOffset="142742.04">13397 11803 36863 0,'-17'-7'1632'0,"9"4"336"0,1 0-1584 0,0 1-384 16,2 2 0-16,0 0 0 0,1 0 1024 0,-4 3 112 16,-5 2 16-16,-2 4 16 0,-4 7-400 0,1 5-64 0,1 6-32 0,1 3 0 15,4 5-336-15,2 3-64 0,3 2-16 16,4-1 0-16,3 2-128 0,3 0-128 0,4 0 144 0,3 0-144 15,-10-41 0-15,22 76 0 0,-22-76 0 0,37 67 0 16,-37-67-256-16,42 45-32 0,-42-45-16 0,0 0 0 16,82 40 48-16,-82-40 0 0,57 9 0 0,-57-9 0 15,63-2 256-15,-63 2 0 0,65-17 0 0,-32 3 0 16,-4-1 288-16,1-2 16 0,-2 0 0 0,-5-4 0 16,-2 0 240-16,-1-1 48 0,1-3 16 0,-4 0 0 15,0 0 128-15,-6-4 32 0,-2-2 0 0,-4-4 0 16,-2-2 128-16,-3-5 16 0,-1-2 16 0,-6-1 0 0,-2 1-192 0,-8 2-32 15,-5-2-16-15,-1 6 0 0,1 7-208 0,-7 0-32 16,-6 4-16-16,-7 3 0 0,-6 7 272 0,-3 8 64 16,3 4 16-16,-3 6 0 0,-3 3-624 0,-1 5-160 15,6 1 0-15,3 0 0 16,7 1-864-16,4 0-208 0,6 5-32 0,7-1-16 16,6 2-384-16,8 2-80 0,2 2-16 0,6 1-21184 0</inkml:trace>
  <inkml:trace contextRef="#ctx0" brushRef="#br1" timeOffset="143488.72">14179 12072 21183 0,'-4'-1'1888'0,"2"1"-1504"0,1 0-384 0,1 0 0 16,0 1 1600-16,1 1 256 0,1-1 64 0,1 2 0 0,1 3 128 0,-4-6 48 0,0 0 0 0,0 0 0 15,0 0-656-15,58 55-128 0,-58-55-32 0,0 0 0 16,54 42-688-16,-54-42-144 0,0 0-16 0,66 50-16 15,-66-50-96-15,0 0 0 0,65 48-16 0,-65-48 0 16,0 0-80-16,0 0-16 0,62 49 0 0,-62-49 0 16,0 0-64-16,0 0-16 0,0 0 0 0,58 40 0 15,-48-36-128-15,-2 0 0 0,1-1 0 0,-1-2 0 16,1 1 0-16,-2-2 0 0,-2 0-144 0,0-2 144 16,-1 1-656-16,0-3-32 0,0-1 0 0,-1-2-11856 15,0 0-2384-15</inkml:trace>
  <inkml:trace contextRef="#ctx0" brushRef="#br1" timeOffset="143695.79">14470 11972 30399 0,'-14'0'1344'0,"8"0"288"0,1 2-1312 0,-1 0-320 16,2 1 0-16,0 1 0 0,-1 3 1552 0,-6 6 240 16,-6 10 64-16,-6 5 0 0,-3 6-368 0,0 0-64 15,1 1-16-15,1-2 0 0,1-1-608 0,3-2-128 0,-1-3-32 0,4-2 0 16,3-4-208-16,1-4-48 15,4-1-16-15,0-4 0 0,1 0-240 0,1-2-128 0,2 0 128 0,0-3-128 32,2-2-272-32,-1-2-128 0,1-1-32 0,0-1-12944 0,1-1-2576 0</inkml:trace>
  <inkml:trace contextRef="#ctx0" brushRef="#br1" timeOffset="144084.18">15234 11616 26719 0,'3'-17'1184'0,"-1"9"240"0,0 1-1136 0,1 0-288 0,-1 2 0 0,-1 2 0 15,0-1 1088-15,4-3 144 16,-1-1 48-16,2-2 0 0,-2 1 1088 0,-3 5 240 0,-1 7 32 0,-3 4 16 16,-1 7-1520-16,-4 6-304 0,-2 5-64 0,-3 6-16 15,2 5-224-15,-2 5-32 0,0 5-16 0,1 5 0 16,-1 6-160-16,2 1-16 0,1 1-16 0,1-4 0 16,4-4-288-16,0-7 0 0,4-5 128 0,1-3-128 15,1-3 0-15,-1-33 0 0,13 57 0 0,-13-57 0 16,0 0 0-16,28 62 0 15,-28-62 0-15,0 0-144 0,0 0-112 0,55 45-32 0,-55-45 0 0,0 0 0 32,0 0-288-32,61 23-64 0,-61-23-16 0,0 0 0 0,60 7-224 0,-60-7-32 0,0 0-16 0,62-8-11216 31,-62 8-2240-31</inkml:trace>
  <inkml:trace contextRef="#ctx0" brushRef="#br1" timeOffset="144410.93">15569 12173 23039 0,'-4'1'2048'0,"1"2"-1648"0,2 0-400 0,-1 0 0 0,1 1 2432 0,-1 1 384 0,-2 8 96 16,-1 6 16-16,0 5-960 0,2 1-192 0,2 3-48 0,1-28 0 16,9 54-1104-16,-9-54-240 0,0 0-32 0,33 65-16 15,-33-65-144-15,0 0-48 16,60 49 0-16,-60-49 0 0,0 0-144 0,69 24 0 0,-69-24 0 0,0 0 0 16,66 2 0-16,-66-2 128 0,39-10-128 0,-21 3 0 15,-18 7 320-15,31-11-32 0,-21 6 0 0,0 0 0 31,5-4 192-31,-1-2 32 0,1-3 16 0,-3-3 0 0,1 0 112 0,-2-3 0 0,-2-3 16 0,-2-3 0 16,-2-3 112 0,-5 1 32-16,-2-3 0 0,-5 3 0 0,-2 7-48 0,-1 2-16 0,-1 4 0 0,-6-1 0 15,-10-1-176 1,-12 0-48-16,-11 5 0 0,-5 2 0 0,-3 5-192 0,4 4-64 16,4 4 0-16,7 2 0 0,8 3-256 0,9 0 0 15,8 5 0-15,5 1 0 16,8 4-448-16,3 2-192 0,4 1-32 0,-2-21-16 15,12 51-976-15,-12-51-208 0,23 55-48 0,-23-55-19648 0</inkml:trace>
  <inkml:trace contextRef="#ctx0" brushRef="#br1" timeOffset="144822.66">16243 12257 39615 0,'0'-21'1760'0,"1"10"352"0,1-2-1680 0,-1 2-432 0,1 2 0 0,-1 0 0 15,0-4 448-15,1-10 16 0,-1-11 0 0,-1-8 0 16,-4 0 352-16,-4 8 64 0,-4 8 16 0,-5 9 0 16,-2 9-128-16,-4 6-32 0,-1 7 0 0,4 6 0 15,2 6-160-15,1 3-48 0,3 5 0 0,2 1 0 16,4 2-368-16,1-1-160 0,1 1 128 0,3-3-128 16,3-25 0-16,6 51 0 0,-6-51-144 0,25 52 144 15,-25-52-304-15,0 0 48 0,57 63 16 0,-57-63 0 0,0 0 80 0,68 46 16 16,-68-46 0-16,0 0 0 0,56 26 144 0,-56-26-208 15,0 0 80-15,0 0 128 0,0 0-160 0,0 0 160 16,61 12 0-16,-57-10-144 0,2 1 144 0,-5 1 0 16,1 2 160-16,-1-1-160 0,-1 2 464 0,-1 2 0 15,1 5 0-15,-2 6 0 0,2 5-16 0,-1 5 0 16,0 5 0-16,-2 2 0 0,1 4-192 0,-1 1-32 0,-1 5-16 16,1-3 0-16,-2-2-208 0,0 0 144 0,1 2-144 0,1-2 128 15,2-1-128-15,-2-4 0 0,3-4 0 16,-3-2 0-16,1-4-160 0,-3-5-16 0,-2 1 0 15,-3-6 0-15,-1-2-16 0,0-1-16 16,-1-2 0-16,-2-2 0 0,-1-2 208 0,-1-1 0 16,4 0 0-16,-1-5 0 0,2-2-160 0,-1-7 160 15,2 1-160-15,0-5-14640 0,2-6-2928 0</inkml:trace>
  <inkml:trace contextRef="#ctx0" brushRef="#br1" timeOffset="145329.78">17225 11365 37775 0,'-9'8'3360'0,"-1"1"-2688"0,3-1-544 0,2 1-128 0,5-9 720 0,-7 9 112 0,-13 14 32 0,-14 17 0 16,-13 15-224-16,-8 12-64 0,2 6 0 0,2 0 0 0,6 2-128 0,8 1-48 16,9 3 0-16,8-4 0 0,10-3-112 0,8-4-32 15,7-3 0-15,6-7 0 0,6-7-256 0,-17-51 0 0,54 85 0 0,-54-85 0 16,73 63 0-16,-73-63 0 0,88 43 0 15,-88-43 0-15,97 26 0 0,-97-26 0 0,89 17-160 0,-89-17 160 16,88 6-320-16,-88-6 0 0,82-4 0 16,-82 4-12848-1,67-13-2560-15</inkml:trace>
  <inkml:trace contextRef="#ctx0" brushRef="#br1" timeOffset="146266">17760 11218 18431 0,'-3'-6'1632'0,"2"3"-1312"0,1 2-320 0,0 1 0 16,1 0 1792-16,-1 1 272 0,2-2 64 0,1 2 16 0,2 3 672 0,-5-4 128 16,0 0 16-16,0 0 16 15,69 73-1440-15,-69-73-272 0,67 73-64 0,-67-73-16 0,85 99-496 0,-43-43-112 16,-1 2 0-16,-41-58-16 15,44 70-96-15,-44-70-16 0,38 89 0 0,-17-26 0 0,2 11-192 0,-5 5-32 0,-4-2-16 0,-5-5 0 16,-7-5-48-16,-4-9-16 0,-1-12 0 0,-4-3 0 16,0-4 16-16,2-12 0 0,0-4 0 0,-2-1 0 15,0 1-32-15,-6 5-128 0,-5 5 192 0,-4 1-64 16,0-3-128-16,-1-6 0 0,3-2 0 0,3-8 0 16,2-3-320-16,1-5-160 15,3-3-32-15,-2-4 0 16,1-2-528-16,1-3-112 0</inkml:trace>
  <inkml:trace contextRef="#ctx0" brushRef="#br1" timeOffset="149299.85">19803 11622 17503 0,'0'-2'1552'0,"0"2"-1232"0,0 0-320 0,0 3 0 0,-2 0 896 0,1 3 128 0,0 4 32 16,-2 5 0-16,-1 9 96 0,-4 10 0 0,0 8 16 0,1 9 0 15,0 4 112-15,0 6 0 0,3 3 16 0,-1-4 0 16,4 0-432-16,0-5-96 0,1-55 0 0,4 92-16 16,-4-92-416-16,5 90-80 0,-5-90 0 0,2 71-16 15,-2-71 176-15,-2 52 32 0,0-29 16 0,0-5 0 16,-1 0-16-16,-1-4 0 0,1-1 0 0,2-3 0 0,-1-1-448 15,2-7-128-15,0 1-16 0,0-4 0 16,2 1-1504-16,-2-4-288 0</inkml:trace>
  <inkml:trace contextRef="#ctx0" brushRef="#br1" timeOffset="149473.82">19421 12303 30399 0,'16'-6'2704'0,"2"2"-2160"15,-6 2-544-15,-1 2 0 0,4-1 576 0,15-3 0 0,25-5 0 16,30-3 0-16,24-3 656 0,5 0 144 0,-9 4 32 0,-16 4 0 16,-12 1-720-16,-16 0-144 0,-9 3-32 0,-11 2 0 15,-8 0-512-15,-6 2 0 0,-5 0 0 0,-22-1-17472 16</inkml:trace>
  <inkml:trace contextRef="#ctx0" brushRef="#br1" timeOffset="150042.76">4419 14310 36863 0,'-20'-21'3264'0,"6"5"-2608"0,7 9-528 0,6 6-128 0,1-2 0 0,-2-4-176 0,-3-10 48 0,-2-11 0 16,2-9 832-16,10-8 160 0,12-6 32 0,12-7 16 15,15-4-592-15,14-9-128 0,17-5-32 0,10-4 0 0,-2 5 32 0,19-9 0 16,18-7 0-16,14-7 0 0,11 2-48 0,9-2 0 15,6 5 0-15,-6 6 0 0,-7 3-144 16,30-15 128-16,32-14-128 0,11-8 128 16,-11 2-128-16,11-9 0 0,15-14 144 0,2 1-144 15,2 4 144-15,1-1-144 0,2-4 192 0,-4 4-192 0,-2 8 176 0,-17 4-176 16,-21 12 160-16,-9 4-160 0,-9 8 0 0,-16 4 0 16,-19 9 0-16,-13 3 0 0,-15 4 0 15,-17 7 0-15,-11 9-128 0,-15 7 128 16,-14 8-272-16,-16 4 48 0,-14 6 16 0,-15 9-12160 0,-9 2-2432 0</inkml:trace>
  <inkml:trace contextRef="#ctx0" brushRef="#br1" timeOffset="150660.32">13146 13552 40543 0,'60'-30'1792'0,"-12"6"384"0,1 1-1744 0,-2 2-432 16,-8 4 0-16,1-1 0 0,19-9 272 0,47-24-16 15,62-29-16-15,49-31 0 0,24-13 16 0,2-5 16 0,-8 2 0 0,-21 7 0 16,-22 9-272-16,-11 2 0 16,-6-3 0-16,-16 5 0 0,-14 5 0 0,-12 6-224 0,-10 4 32 0,-14 10 16 31,-13 7-288-31,-3 2-64 0,-3-1-16 0,-8 5-17472 0</inkml:trace>
  <inkml:trace contextRef="#ctx0" brushRef="#br1" timeOffset="150927.99">13986 11278 44223 0,'-41'-31'1968'0,"15"12"400"0,6 4-1904 0,13 11-464 16,10 6 0-16,-3-2 0 0,0 0 128 0,0 0-128 16,95 59 0-16,-22-10 0 0,33 23 0 0,21 20 0 15,6 11-176-15,15 12 176 0,21 15-144 0,7 3 144 16,-1-5 0-16,-1-3 0 0,3-5-192 0,-8-7 64 16,-5-7 128-16,-6-5-208 0,-4-5 48 0,-8-2 16 0,-2-3 0 0,0-2 0 15,3 2 144-15,-9-9 0 0,-13-6 128 0,-4 0-128 16,-1 3 320-16,-5-1-16 15,-7-2 0-15,-5-3 0 0,-2-6-304 0,-8 1 0 0,-5 1 128 0,-12-4-13232 16,-11-5-2640-16</inkml:trace>
  <inkml:trace contextRef="#ctx1" brushRef="#br1" timeOffset="104173.16">22569 17304 0,'0'0'0,"76"-68"16</inkml:trace>
  <inkml:trace contextRef="#ctx0" brushRef="#br1" timeOffset="155634.59">21772 12033 2751 0,'0'0'256'0,"0"0"-256"0,1 0 0 0,-1 0 0 0,0 0 592 0,2 0 80 16,-2 1 16-16,1-1 0 0,2 0 976 0,0 0 208 0,-2 0 48 0,2 0 0 0,0-1 304 0,0-2 64 16,0 2 16-16,-1-4 0 0,3 3 192 0,-1-3 64 15,0-2 0-15,2 2 0 0,0-2-464 0,-1-2-96 16,1 1-16-16,1-4 0 0,0 0-768 15,1-3-144-15,2 0-48 0,0-2 0 0,1 0-432 0,1-3-80 16,-1 0-32-16,2-1 0 0,1 0-144 0,-1 0-16 16,-3-2-16-16,-3-1 0 0,0 2-112 0,-2-1-32 15,0 2 0-15,-3 2 0 0,0 5 16 0,-2 2 0 16,0 3 0-16,-3 3 0 0,2 4-32 0,-2 3 0 16,0 2 0-16,-1 5 0 0,-2 4-144 0,0 6 0 15,-1 5 144-15,-1 6-144 0,-2 8 0 0,0 5 0 0,0 5 0 0,3 4-128 16,0 0 128-16,1 1-160 0,4 0 160 15,2-2-160-15,2-6-112 0,1-3-32 0,3-5 0 16,-6-36 0-16,18 61-48 0,-18-61-16 0,10 51 0 0,-8-30 0 16,0-1 368-16,-2-20-144 0,0 0 144 0,10 46 0 15,-10-46 0-15,-3 24 0 0,3-24 0 0,0 0 0 16,0 0 128-16,0 0-128 0,-1 36 0 0,-5-33 0 16,4-1 0-16,-1-2-240 0,0 0 32 0,1 0-12256 15,1-1-2448-15</inkml:trace>
  <inkml:trace contextRef="#ctx0" brushRef="#br1" timeOffset="155856.6">21618 12486 35007 0,'0'0'1552'0,"0"0"320"0,52-5-1488 0,-52 5-384 0,0 0 0 0,0 0 0 0,53-3 1504 0,-53 3 224 0,70-2 64 16,-15 4 0-16,3-1-704 0,-4 1-144 0,-54-2-32 0,92 5 0 15,-92-5-192-15,76 3-32 16,-76-3-16-16,49 0 0 0,-49 0-224 0,0 0-32 0,0 0-16 0,0 0 0 16,56-1-272-16,-56 1-128 0,0 0 128 0,43-6-128 31,-43 6-416-31,33-7-160 0,-26 4-48 0,-3 0-13472 16,-2 2-2704-16</inkml:trace>
  <inkml:trace contextRef="#ctx0" brushRef="#br1" timeOffset="156140.19">22704 12187 39615 0,'2'-10'1760'0,"-2"4"352"0,1 2-1680 0,2 1-432 0,0 2 0 0,-2 2 0 0,2 1 576 0,0 0 48 16,-2 0 0-16,2 2 0 0,1 0 272 0,3 3 48 0,-7-7 16 0,0 0 0 15,0 0-256-15,51 57-32 0,-51-57-16 0,54 51 0 16,-54-51-240-16,89 75-48 16,-89-75-16-16,90 72 0 0,-90-72-128 0,72 51-32 15,-72-51 0-15,0 0 0 0,75 42-192 0,-75-42-160 16,0 0 32-16,0 0 0 16,67 14-944-16,-67-14-176 0</inkml:trace>
  <inkml:trace contextRef="#ctx0" brushRef="#br1" timeOffset="156299.46">23087 12180 12895 0,'-10'-6'1152'0,"6"5"-928"0,1-1-224 0,0 2 0 0,2 3 6048 16,0 0 1168-16,-1 3 224 0,-1 5 48 0,3-11-4832 0,-5 48-976 16,-4-10-192-16,-2 3-32 0,-5 3-112 0,-1 0 0 15,1-2-16-15,-1-4 0 0,-2-1-624 0,1-7-112 16,1-5-16-16,3-4-16 0,2-5-416 0,4-6-144 15,2-2 0-15,1-2 144 16,0-1-928-16,1 0-192 0,0-3-48 0,1 0-21088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3-17T18:24:03.2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7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3-17T18:24:37.949"/>
    </inkml:context>
  </inkml:definitions>
  <inkml:trace contextRef="#ctx0" brushRef="#br0">3266 1885 2751 0,'-1'0'256'0,"1"-1"-256"0,0 1 0 0,0 0 0 0,0 0 416 0,0 0 32 0,0 0 16 0,-1 1 0 15,1 0 336-15,0 4 64 0,1 0 16 0,-1 2 0 16,1 2-272-16,1 1-48 0,-2 2-16 0,1 4 0 16,1 0 224-16,-1 2 32 0,-1 2 16 0,2 1 0 15,-2-6 96-15,1 4 32 0,-1 3 0 0,1 2 0 0,2 3 16 0,-1 3 0 16,0 2 0-16,3 4 0 0,-3 2-192 0,3 1-16 16,-1 0-16-16,-1-1 0 0,0 1-160 0,-1-2-48 15,1 0 0-15,0-3 0 0,0-3-192 0,0 3-32 16,1 0-16-16,-1 1 0 0,1 0-128 0,0-1-32 15,-1-1 0-15,-3-33 0 0,9 59 176 0,-9-59 16 16,5 55 16-16,-5-55 0 0,4 51 96 0,-2-29 16 16,-2 0 0-16,0-3 0 0,0 1-48 0,1-3 0 0,-1-1 0 0,-1-1 0 15,2 1-48-15,-1-2-16 16,0 1 0-16,0 0 0 0,0-1-112 0,-1-3-32 0,-1-1 0 0,2 0 0 16,-1 0 64-16,-2-2 0 0,2 2 0 0,-2 0 0 15,2-2 112-15,-2 1 16 0,1-1 16 0,1 1 0 16,0-2-80-16,-1 0 0 0,1 0-16 0,1 0 0 15,0 0-176-15,0-1-128 16,0-1 144-16,0 1-144 0,0-2 0 0,0 2 128 0,0-2-128 0,0 0 0 16,1 1 0-16,-2-2 144 0,1-1-144 0,0 1 128 15,0 0 0-15,0-2 0 0,0 2 0 0,0-1 0 16,-2-2 32-16,2 1 0 0,0-1 0 0,0 0 0 16,0 0-160-16,0 0 128 0,0 0-128 0,0-1 128 15,0 1-128-15,0 0 0 0,0-2 0 0,0 1 0 0,0 1 0 0,0-2 0 16,0 1 0-16,0 1 0 0,2-1 0 0,-2-1-192 15,1 1 64-15,1-1 128 16,-1 1-880-16,2 0-48 0,0 1-16 0,-2 0-14288 16</inkml:trace>
  <inkml:trace contextRef="#ctx0" brushRef="#br0" timeOffset="11287.02">2408 2518 8847 0,'-7'6'784'0,"4"-4"-624"0</inkml:trace>
  <inkml:trace contextRef="#ctx0" brushRef="#br0" timeOffset="12144.17">1756 2671 5519 0,'0'-12'496'0,"0"5"-496"0,2 3 0 0,-2-2 0 15,0 2 2784-15,0 1 464 0,-2-1 80 0,2-5 32 0,-1-3-288 0,-2-9-64 0,-1-2-16 0,0 0 0 16,-3-1-288-16,-2 3-48 16,2 1-16-16,-4 2 0 0,-1 2-1360 0,0 2-288 0,-4 3-48 0,-2 3-16 15,-1 3-544-15,-2 4-96 16,-1 4-32-16,-2 4 0 0,-2 3-96 0,-1 4-32 15,-1 4 0-15,3 1 0 0,2-2-128 0,-4 7 0 16,-5 9 144-16,-4 8-144 0,4 5 0 0,4 0 0 0,4 2 0 0,4 3 0 16,7 1 0-16,9-2 0 0,7-4 0 15,7-5 0-15,-10-41 0 0,29 68 0 0,-29-68 0 0,47 55 0 16,-47-55 0-16,61 47 128 0,-61-47 0 0,63 37 0 16,-63-37 80-16,0 0 32 15,81 39 0-15,-81-39 0 0,0 0 16 0,80 29 16 0,-80-29 0 0,0 0 0 0,68 19-16 0,-68-19-16 31,0 0 0-31,0 0 0 0,62 12-112 0,-50-12-128 0,-3 0 176 0,-1 0-176 16,-3 0 0-16,1-2 0 16,-2 1 0-16,0-1-192 15,-1 1-640-15,-1-2-128 0,-1 2-32 0,-1-1-18368 0</inkml:trace>
  <inkml:trace contextRef="#ctx0" brushRef="#br0" timeOffset="12696.5">2077 3173 11055 0,'3'-4'976'0,"0"-1"-784"0,0 0-192 0,-2 3 0 0,0-1 1600 0,1-2 288 0,2-2 48 0,2-5 16 0,2-4 2000 0,2-6 400 15,0-1 64-15,-2 0 32 0,1 1-2320 0,-4 1-464 16,1 1-80-16,-3 0-32 15,-2 0-800-15,-1 3-176 0,-1 2-16 0,0 1-16 0,-2 1-224 0,-2 2-32 16,1 2-16-16,-1 2 0 0,-2 3-32 0,-2 2-16 16,-1 2 0-16,-1 3 0 0,-2 3-16 0,-2 2 0 15,-4 6 0-15,-2 3 0 0,-2 3-208 0,2 3 0 16,3-2 128-16,1 0-128 0,3 3 0 0,3-1 0 16,3-1-144-16,4 1 144 0,3 0-208 0,4 2 48 15,-3-25 16-15,15 49 0 0,-15-49-48 0,0 0-16 0,0 0 0 0,35 54 0 16,-35-54 32-16,0 0 16 0,0 0 0 0,64 28 0 15,-64-28 160-15,0 0-160 0,51-7 160 16,-36 0-160-16,0-1 160 0,-1-4 0 0,1-2 0 16,1-3 128-16,-2-1 64 0,1-2 0 15,0-1 16-15,-3 1 0 0,-2 1 112 0,0-1 32 0,-1 0 0 0,-2 3 0 16,0 0 16-16,-3 2 0 0,-1 3 0 0,0 4 0 16,-3 2 16-16,-2 3 0 0,1 5 0 15,-4 1 0-15,3 4-64 0,-3 2 0 0,3 3 0 0,-1 3 0 16,1 4-144-16,4-5-48 0,-2-3 0 0,3 2 0 15,1 7-128-15,-4-20 0 0,17 48 0 0,-17-48 0 16,24 49 0-16,-24-49 0 0,0 0 0 0,38 52 0 16,-38-52 0-16,0 0 128 0,0 0-128 0,0 0 0 0,64 30 160 0,-52-31-160 15,1-2 192-15,0-3-192 16,-1-1 128-16,-2 3-128 0,-1-2 0 0,1 1 0 16,0-4-384-16,1-1-176 0,2 0-32 0,-2-1-16 15,-1 2-688-15,-3 0-144 0</inkml:trace>
  <inkml:trace contextRef="#ctx0" brushRef="#br0" timeOffset="13078.19">3072 2617 32255 0,'4'-2'2864'0,"1"1"-2288"0,1 2-576 0,0-2 0 16,1 1 944-16,1-1 80 0,5-1 0 0,-13 2 16 0,55-4 464 0,-55 4 96 0,82-4 0 0,-82 4 16 15,85-2-896-15,-85 2-176 0,75 0-32 0,-75 0-16 32,60 2-352-32,-60-2-144 0,0 0 128 0,60 3-128 0,-48-2 0 15,-2-1-176-15,-1 1 16 0,-5 2-12736 0,0 0-2544 0</inkml:trace>
  <inkml:trace contextRef="#ctx0" brushRef="#br0" timeOffset="13555.99">3645 3108 28559 0,'3'2'1264'0,"0"-1"272"0,2 1-1232 0,1-2-304 0,1 0 0 0,-1 0 0 15,-1-2 1584-15,8 1 256 0,7-1 48 0,-20 2 16 16,63-7-128-16,-26 2-32 0,1-2 0 0,-1-3 0 16,-3 1-1072-16,-2-2-224 0,-2-2-32 0,-4-1-16 15,-2-1-128-15,-3-1-16 0,-4-1-16 0,-3 0 0 16,-3 0 16-16,-2-1 16 0,-4 0 0 0,-3-1 0 0,-2 2-96 0,-3 2-32 16,-1-2 0-16,-3 3 0 0,-2-1-144 0,-2 1 128 15,-2 3-128-15,-3 3 128 0,1 2-128 0,-3 3 0 16,-2 3 0-16,-3 4 0 0,3 6 0 0,-1 1 0 15,-3 6 0-15,2 7 0 0,0 5 0 0,5 2 0 16,5 1 0-16,3-3 0 0,4-1-144 0,3 1 144 16,5 5 0-16,1 2 0 0,-4-36 0 0,20 68-128 15,-20-68 128-15,28 56 0 0,-28-56 0 0,0 0 0 0,60 69-128 0,-60-69 128 16,0 0-368-16,72 48-16 0,-72-48 0 0,0 0-12800 16,79 27-2560-16</inkml:trace>
  <inkml:trace contextRef="#ctx0" brushRef="#br0" timeOffset="14032.99">4504 3196 30399 0,'4'-18'1344'0,"-2"6"288"0,0 0-1312 0,1 0-320 16,0 5 0-16,-3 2 0 0,0-2 1600 0,1-6 240 15,1-7 48-15,-2-7 16 0,0-2-480 0,-2-1-80 16,-2 5-32-16,-3 2 0 0,-1 6-864 0,-4 6-160 15,1 2-32-15,-2 6-16 0,-1 5 112 0,0 3 32 16,0 4 0-16,0 2 0 16,-2 6-144-16,-1 2-32 0,3 3 0 0,0 1 0 15,1 2-208-15,4 2 128 0,0 3-128 0,5-4 0 16,2-1 0-16,4-1 0 0,-2-24 0 0,0 0 0 16,20 62 0-16,-20-62 0 0,0 0-160 0,0 0 160 0,50 45-192 0,-50-45 32 0,0 0 16 0,0 0 0 15,57 0 144-15,-46-6 0 0,-1 1-144 0,0-4 144 16,0-1 0-16,0-2 0 0,0-3 0 0,-3 0 0 15,0 1 0-15,-2 0 208 16,0 1-48-16,-1 2-16 0,-1 2 176 0,-2 3 16 16,2 2 16-16,-2 4 0 0,1 2-16 0,-1 3 0 15,2 5 0-15,-2 0 0 0,2 3-112 0,0 4-32 0,-3-17 0 0,9 49 0 16,-9-49-192-16,8 71 128 0,-4-29-128 16,1 2 0-16,-4 1 0 0,-1 0 0 0,-1-4 0 0,-1 0 0 15,-1-3-160-15,1-2-128 0,-1 1-32 0,-2-5 0 31,0-5-288-31,1 0-64 0,-4-3-16 0,1-3 0 0,0-3 352 0,-1-2 64 16,-1-5 16-16,2-4 0 0,0-1 256 0,0-5-128 16,2-2 128-16,-1-3 0 0,0-2-384 0,1-4 48 15,0-1 0-15,1-3 0 16,0-3-1200-16,1-2-256 0,0-2-32 0,2-3-15056 0</inkml:trace>
  <inkml:trace contextRef="#ctx0" brushRef="#br0" timeOffset="14397.49">4707 3046 25791 0,'0'-4'2304'0,"0"1"-1856"0,0 2-448 0,0 1 0 0,0 0 2560 0,-1 0 432 0,0 0 80 0,-1 0 0 16,-1 3-912-16,-1 2-192 0,0 4-48 0,0 4 0 16,1 1-960-16,0 4-192 0,0 0-32 0,2 2-16 15,2-3-368-15,1 0-80 0,-1 3-16 0,-1-20 0 0,0 0-256 0,20 58 0 16,-20-58 0-16,0 0 0 0,0 0 0 0,0 0 0 15,56 49 0-15,-42-47 0 16,0-2 128-16,2-2-128 0,1-2 0 0,-2-3 0 16,0-2 128-16,-1 1-128 0,-3-2 0 0,2-3 0 0,1-2 144 0,-1-4-144 15,-2-3 0-15,-1-1 144 0,-2-2 32 0,-2-3 0 16,-2-4 0-16,-2 1 0 0,-4-1 16 0,-1 2 16 16,-4 2 0-16,-3 1 0 0,-1 5-80 0,-3 2 0 15,-2 3-128-15,-1 4 192 0,-1 2 0 0,-2 4 0 16,-2 1 0-16,-1 5 0 0,-2 3 96 0,1 3 16 0,-2 3 0 0,4 5 0 15,2 1-160-15,3 3-16 0,3 3-128 16,2 0 192-16,4-2-192 0,2 0-240 0,2 2 48 0,4 1 16 31,3 2-784-31,1-1-176 0,-4-22-16 0,0 0-13312 0,37 61-2640 0</inkml:trace>
  <inkml:trace contextRef="#ctx0" brushRef="#br0" timeOffset="14796.12">5097 2952 35007 0,'0'-2'3120'0,"-1"1"-2496"0,1-1-496 0,0 2-128 0,0 0 1264 0,-2 0 224 15,1 0 48-15,-2 0 16 16,2 2-208-16,-2 2-64 0,0 3 0 0,3 4 0 16,0 4-592-16,0 0-128 0,3 2-32 0,-2 3 0 15,-1-20-384-15,7 44-144 0,-7-44 0 0,0 0 144 0,16 66-144 0,-16-66 0 16,0 0 0-16,16 61 0 0,-16-61 0 0,0 0 0 15,0 0 0-15,0 0 0 0,22 56 0 0,-19-50 0 0,0-3 0 0,-2-3 0 16,2-2 0-16,-2-2 0 16,-1 0 0-16,2-3 0 0,-2 0 0 0,0-3 0 0,0-1 0 0,0-4 0 15,1 1 128-15,-1-1 0 16,2-1 0-16,0-1 0 0,1 2 80 0,0-2 16 0,1 1 0 0,2 1 0 16,0 1-96-16,-1-1 0 0,2 4-128 0,0 1 192 15,1 0-192-15,0 3 176 16,2 0-176-16,-2 0 160 0,1 2-160 0,-1-1 160 15,2 2-160-15,0-1 160 0,0 1-160 0,-2 1 0 16,1 1 0-16,-2-1 0 0,1 1 0 0,1-1 0 16,-2 2 0-16,-1 0 0 0,-1-1-256 0,1 2-96 0,-2 0-16 0,-1 0 0 31,1 0-912-31,-1 2-176 0</inkml:trace>
  <inkml:trace contextRef="#ctx0" brushRef="#br0" timeOffset="15000.27">5483 2923 25791 0,'3'-2'2304'0,"-2"-1"-1856"0,1 1-448 0,-2 2 0 0,0 0 2016 0,1-1 304 15,2 0 64-15,0-1 16 16,2 2-32-16,0 3 0 0,-1 4 0 0,-1 3 0 16,-2 3-1456-16,0 4-288 0,-3 1-64 0,0 2-16 15,2 1-272-15,-1 1-48 0,-1 3-16 0,1-1 0 16,1 1-208-16,0-1 0 0,0-4 0 0,1-2 0 15,1 0 0-15,-1 1-160 0,1-2 0 0,-1-3 0 16,2-1-608-16,0-2-112 0,-2-3-16 0,2-1-18272 16</inkml:trace>
  <inkml:trace contextRef="#ctx0" brushRef="#br0" timeOffset="15305.05">5919 3092 11967 0,'10'-12'528'0,"-4"4"112"0,0-1-512 0,-2 2-128 15,-1 2 0-15,-2 0 0 0,2 1 2128 0,0-6 400 0,4-4 80 0,0-6 16 16,0-2 384-16,-1-1 64 0,-5 3 32 0,-1 3 0 16,-3 3-1504-16,-2 1-320 0,-3 4-48 0,-1 0-16 15,-1 2-128-15,-3 3-48 0,-1 4 0 0,-2 0 0 16,1 4-400-16,-1 3-96 0,-1 2-16 0,0 3 0 15,0 4-80-15,3 1-32 0,2 3 0 0,2-3 0 16,1 1-288-16,1 3-128 0,2 2 0 0,2 2 128 16,1-2-128-16,2-2-176 0,2 0 48 0,-1-21 0 15,0 0-192-15,14 58-48 0,-14-58 0 0,0 0 0 16,0 0-112-16,44 64-32 16,-44-64 0-16,0 0 0 0,0 0-1184 0,59 41-240 0,-59-41-48 0,0 0-14096 15</inkml:trace>
  <inkml:trace contextRef="#ctx0" brushRef="#br0" timeOffset="15987.47">6338 3118 16575 0,'9'-10'736'0,"-6"5"160"0,0-2-720 0,0 1-176 15,-2 2 0-15,1 1 0 0,-1-3 3456 0,1-2 672 0,0-5 128 0,1-2 32 16,-1-4-1408-16,-4 2-288 0,1 2-48 0,-2 2-16 15,-3 5-1536-15,1 1-304 16,-4 1-64-16,-1 3-16 0,-1 2-64 0,-2 2-16 16,-2 3 0-16,1 2 0 0,-2 1-240 0,2 2-48 0,0 0-16 0,0 4 0 15,0 3-224-15,1 1 0 16,3 2 128-16,0 0-128 0,3 1 0 0,3 1 0 0,0 0 0 0,2-1 0 16,2-1-368-16,0-19 48 0,0 0 0 0,14 54 0 31,-14-54-128-31,0 0 0 0,0 0-16 0,0 0 0 0,54 54 96 0,-54-54 32 0,0 0 0 0,0 0 0 0,55 8 96 0,-42-11 32 15,-1 1 0-15,1-4 0 0,-2 0 16 0,-1-1 0 16,0 0 0-16,-3 0 0 0,0 0 192 0,-1-3 0 16,0 2 0-16,-2-4 0 0,-1 1 0 0,-2 1 256 15,1-1-48-15,-2 2-16 16,-2 1 304-16,1 2 48 0,1 1 16 0,-2 2 0 16,1 0-48-16,0 4 0 0,-2 1 0 0,3 4 0 0,0 2-256 15,1 2-48-15,2 0-16 0,1 1 0 16,-4-11-192-16,0 0 0 0,0 0 0 0,33 55 0 15,-33-55 0-15,0 0-192 0,0 0 48 0,0 0 0 16,67 40-112-16,-67-40 0 0,0 0-16 0,50-3 0 16,-33-3 80-16,1-2 0 0,-1-2 16 0,3-3 0 15,1-4 176-15,5-3-192 0,3-5 192 0,4-3-192 0,5-3 192 16,-1-3 0-16,-6 0 0 0,-4-4 0 16,-3-3 0-16,-5-3 0 0,-3-4 0 0,-5 4 0 0,-1 3 144 0,-3-10 16 15,-1-9 0-15,-2-8 0 0,2-3-160 0,-6 2 128 0,-6 4-128 16,-4 6 128-16,-5 11-128 0,-2 9 0 15,0 10 0-15,0 8 0 0,-2 5 256 0,0 7-16 0,-3 5-16 0,1 7 0 16,0 6 176-16,1 6 48 16,3 11 0-16,2 6 0 0,1 8-256 0,1 6-32 15,3 2-16-15,0 10 0 0,2 10-144 0,2 10 192 16,3 5-192-16,3-1 192 0,7-7 64 0,2-9 32 16,3-11 0-16,-12-55 0 0,24 92 288 0,-24-92 64 15,29 76 16-15,-29-76 0 0,28 61-224 0,-28-61-48 16,27 52-16-16,-27-52 0 0,0 0-368 0,34 63 128 0,-34-63-128 15,0 0 0 1,0 0-480-16,0 0-160 0,34 58-48 0,-30-51-21872 0</inkml:trace>
  <inkml:trace contextRef="#ctx0" brushRef="#br0" timeOffset="16723">8510 2925 12895 0,'2'-2'1152'0,"0"-2"-928"0,3 1-224 0,-3 1 0 0,0-1 1440 0,-1 0 240 0,2-3 48 0,1-4 16 16,1-2 1968-16,-3-1 400 0,-2 2 80 0,-2 1 16 0,-5 1-2016 0,-6 2-400 16,-3 2-64-16,-5 3-32 0,0 4-1024 0,-3 0-208 15,-3 3-32-15,-1 3-16 16,-2 5-224-16,0 1-64 0,1 6 0 0,1 2 0 16,5 4-128-16,3 1 0 0,6-2 0 0,3 2 0 15,2 1 0-15,4-1 0 0,2-3 0 0,3 1 0 16,4 5 0-16,-4-30 0 0,23 58 0 0,-23-58 0 15,39 54-208-15,-39-54 80 0,54 41 128 0,-54-41-208 0,62 28 208 0,-62-28 0 0,66 15 0 16,-66-15 0-16,63 2 0 0,-63-2 240 16,58-10-48-16,-34 3-16 0,-2-3 48 0,-1-1 16 15,-1-1 0-15,-4 0 0 0,-4 2 16 0,-2-2 0 0,-3 3 0 0,-1-3 0 16,-3 0 0-16,-2-3 16 0,-1 0 0 0,-3-2 0 16,2 1 48-16,0 1 16 15,-1-4 0-15,2 3 0 0,2-3-176 0,0 4-32 0,3 1-128 0,2 1 192 16,3 1-192-16,2 1 0 15,2 3 0-15,2 2 0 0,-3 3 0 0,-1 2 0 0,4 4 0 0,-16-3 0 16,0 0-128-16,0 0 128 0,61 31 0 0,-61-31 0 16,0 0-240-16,0 0 64 0,49 66 16 0,-49-66 0 15,0 0-48-15,24 61-16 0,-24-61 0 16,0 0 0-16,14 63 224 0,-14-63-192 16,0 0 192-16,14 53-192 0,-14-53 192 0,0 0 0 15,0 0 0-15,0 0 0 0,0 0 0 0,40 55-192 0,-32-52 192 0,1-2-192 31,-1-1-320-31,1 0-64 0,-1-1-16 0,1-4-12224 16,-1 3-2448-16</inkml:trace>
  <inkml:trace contextRef="#ctx0" brushRef="#br0" timeOffset="17304.57">9167 3018 20271 0,'-1'-1'896'0,"-1"-1"192"15,2 2-880-15,-1 0-208 0,-1 0 0 0,1 0 0 0,1 0 2176 0,-1 3 384 0,-2 0 64 0,0 4 32 0,-1 1-544 0,1 4-128 0,0 2 0 0,0 0-16 16,2 3-1296-16,1 0-256 0,1 3-48 0,-1-20-16 15,0 0-96-15,10 52 0 0,-10-52-16 0,0 0 0 16,0 0-96-16,37 61-16 0,-37-61 0 0,0 0 0 16,0 0 64-16,55 42 0 0,-55-42 0 0,0 0 0 15,0 0-32-15,65 14 0 0,-50-15 0 0,0-1 0 16,-3-2-160-16,1 0 128 0,0-3-128 0,-1 0 128 16,1-3 16-16,-2-1 0 0,1-2 0 0,-1-3 0 15,-2 1 128-15,-2-2 32 0,-3 0 0 0,0-1 0 16,-3-2 112-16,-2-1 32 0,-2-1 0 0,-4 0 0 15,-3-1 0-15,-2 1 0 0,-4 0 0 0,-2 3 0 0,-1 2-144 0,-2 2-32 16,1 6 0-16,-1 3 0 0,3 5-48 0,-2 2-16 16,3 2 0-16,0 4 0 15,2 0-208-15,0 3 0 0,3 0 128 0,2 1-128 16,1 2-256-16,2-1-112 0,3 3-16 0,3 1 0 16,1 4-544-16,0-20-112 0,8 47-32 0,-8-47-18448 15</inkml:trace>
  <inkml:trace contextRef="#ctx0" brushRef="#br0" timeOffset="17701.84">9753 3042 13823 0,'14'-18'608'0,"-9"9"128"0,0-1-592 0,0 0-144 0,-3 2 0 0,0 2 0 16,1-2 2320-16,-1-6 432 15,1-5 96-15,-1-5 16 0,-2 2 720 0,-3 3 160 0,-4 4 32 0,-2 4 0 16,-3 3-2144-16,-5 6-416 0,0 3-96 0,-4 3-16 0,-1 3-512 0,1 3-96 16,1 3-32-16,2 1 0 0,2 2-208 0,5 1-32 15,3-2-16-15,3 1 0 0,3-1-208 16,3-1 0-16,-1-14 0 0,0 0 0 16,0 0-256-16,0 0 0 0,47 62 0 0,-47-62 0 15,0 0-96-15,60 25-16 0,-60-25 0 0,0 0 0 16,68 21 176-16,-68-21 16 0,0 0 16 0,67 25 0 0,-67-25 160 0,0 0 0 15,0 0 0-15,56 38-128 0,-56-38 128 0,0 0 0 16,0 0 0-16,0 0 0 0,0 0 0 0,9 58 144 0,-18-49-144 16,-2-2 160-16,-2 0-160 0,-2-2 192 15,-2 1-192-15,-5-2 192 0,1-1 128 0,0 0 16 16,0-2 16-16,-2 1 0 16,2-1 64-16,-2-1 16 0,4 0 0 0,0 0 0 0,7-1-432 0,-1 1-320 0,0-2 48 0,3 2-12784 31,2 2-2560-31</inkml:trace>
  <inkml:trace contextRef="#ctx0" brushRef="#br0" timeOffset="18289.37">10212 2863 27647 0,'3'-2'2448'0,"-1"-1"-1952"0,0 1-496 0,-2 0 0 0,0 2 1616 0,-1-1 240 0,0-1 32 0,-1 0 16 0,-2 0 16 0,-3 1 0 15,-3 5 0-15,-4 3 0 0,-4 4-1280 0,-2 5-240 16,-3 2-48-16,1 3-16 0,0 1-208 0,4-1-128 16,4 1 128-16,4 0-128 0,4-3 0 0,4 0 0 15,0-2 0-15,6 0 0 0,-4-17 0 0,0 0 0 16,0 0 0-16,44 58 0 0,-44-58 0 0,0 0 0 0,0 0-176 0,67 41 176 16,-67-41-192-16,0 0 192 15,56 28-208-15,-56-28 80 0,0 0 128 0,0 0-128 0,61 39 128 0,-61-39-128 16,0 0 128-16,0 0 0 0,4 44 0 0,-14-33-128 15,-3 2-64-15,-5-2 0 0,0 1 0 16,-5 0 0-16,2 0 32 0,-3-1 0 0,0-1 0 16,1-2 0-16,2 0 160 0,1-3 0 0,3-2 0 0,3 0 0 15,2-2 0-15,2-1 0 0,3-1 0 0,2-2-11936 16,4 0-2496-16</inkml:trace>
  <inkml:trace contextRef="#ctx0" brushRef="#br0" timeOffset="18496.02">10421 3186 37775 0,'2'0'3360'0,"1"-1"-2688"0,0 1-544 0,-1 0-128 0,1-2 896 0,0 1 128 0,4 0 48 0,4-2 0 16,6 0 80-16,6-3 32 0,2 2 0 0,4 0 0 15,-3 0-528-15,1 1-96 0,0 0-32 0,-3 1 0 16,0 1-528-1,-3 0 0-15,-21 1 0 0,0 0 0 16,53 2-224-16,-42 1-160 0,-3 2-16 0,-3 0-20432 0</inkml:trace>
  <inkml:trace contextRef="#ctx0" brushRef="#br0" timeOffset="19067.18">11114 3253 21183 0,'3'7'944'0,"-2"-3"192"0,3 2-912 0,0-4-224 0,-1 1 0 0,0-1 0 0,1-1 1872 0,3 2 336 0,-7-3 64 0,0 0 16 15,0 0 272-15,67 20 48 0,-67-20 16 0,48 0 0 16,-24-3-1472-16,0-4-304 0,0-2-48 0,-3-2-16 16,0-3-400-16,-2-2-96 0,-2-1-16 0,-2 0 0 0,-2-1-16 0,-3-2 0 15,-2 2 0-15,-4-2 0 0,1 0-256 0,-5 1 160 16,-2-3-160-16,-3 3 128 0,-3 2-128 0,-1 0 0 16,-4 0 0-16,-1 4 0 0,-3 2 0 0,-3 2 0 15,0 4 0-15,2 2 0 0,4 3 0 0,-2 3 0 16,-2 1 0-16,2 3-176 0,2 4 176 0,4 3 0 15,3 0 0-15,3 2 0 0,3 1 0 0,3 1-128 16,-2-18 128-16,0 0 0 0,26 69 0 0,-26-69 0 0,0 0 0 16,44 64-128-16,-44-64 128 0,0 0 0 0,60 62 0 15,-60-62 0-15,0 0 0 0,70 43 0 16,-70-43 0-16,0 0 0 0,0 0 0 0,70 21 0 0,-54-21 0 0,-2 0 0 16,-1-3-304-16,-1 0-16 0,0 0-16 0,-1-2-12320 15,-3 0-2448-15</inkml:trace>
  <inkml:trace contextRef="#ctx0" brushRef="#br0" timeOffset="19461.87">11650 3048 16575 0,'2'-6'1472'15,"1"2"-1168"-15,0 0-304 0,-2 2 0 16,0 1 2816-16,2-2 496 0,3-1 96 0,2-5 32 16,5 1-208-16,1-1-32 0,2 5-16 0,-2 4 0 0,0 4-1984 0,-14-4-400 15,0 0-80-15,0 0-16 0,0 0-304 0,55 70-64 16,-55-70-16-16,0 0 0 0,21 69-192 0,-21-69-128 15,0 0 160-15,12 62-160 16,-12-62 0-16,0 0 0 0,9 52 0 0,-6-38 0 0,-3-14 0 0,0 0 0 16,0 0 0-16,0 0 0 0,0 0 0 0,0 0 128 15,0 0-128-15,0 0 0 0,0 0 0 0,0 0 0 16,0 0 0-16,17 0 0 0,-21-11 0 0,1-2 0 0,-1-1 0 0,1-1 0 16,0-2 0-16,0-2 0 15,1-2 0-15,2-2 0 0,1-1 0 0,3 0 0 0,2-1 0 0,2 2 0 16,2 2-192-16,2 1 192 0,0 4-192 0,4 1 192 15,-1 5-144-15,2 1 144 0,0 3 0 0,-1 3-144 16,1 3 144-16,-2 3 0 16,-15-3 0-16,0 0 0 0,0 0 0 0,57 37 0 0,-57-37 0 15,0 0 0-15,0 0 0 0,41 65 176 0,-41-65-16 16,0 0 0-16,17 76 96 0,-17-76 0 0,0 0 16 0,11 61 0 16,-11-61-144-16,0 0-128 0,9 56 192 0,-9-56-192 15,0 0 0-15,0 0 0 0,12 54 0 0,-8-46 0 16,-1-1-480-1,2-2-208-15</inkml:trace>
  <inkml:trace contextRef="#ctx0" brushRef="#br0" timeOffset="19719.16">12343 2620 39615 0,'3'-3'1760'0,"-2"1"352"0,2 2-1680 0,0 0-432 0,-2 2 0 0,0 1 0 16,1-1 768-16,-1 4 80 0,3 4 16 0,-4-10 0 0,0 0 32 0,24 68 0 0,-24-68 0 0,16 78 0 16,-16-78-560-16,13 93-96 0,-8-47-32 0,-5-46 0 15,9 85-208-15,-9-85 0 0,10 72 0 0,-10-72 0 16,10 55 0-16,-10-55 0 16,0 0 0-16,12 57 0 0,-12-57 0 0,0 0-208 0,0 0 64 0,0 0 16 15,0 0-640-15,0 0-112 0,3 48-16 16,-6-48-16-16,-1-2-992 0,0 0-192 0</inkml:trace>
  <inkml:trace contextRef="#ctx0" brushRef="#br0" timeOffset="19893.09">12165 3021 29487 0,'3'-6'1296'0,"-2"3"288"0,2 1-1264 0,1-1-320 15,-1 0 0-15,1 2 0 0,2-2 1952 0,5-2 336 0,9 0 64 16,5-4 16-16,8 1-960 0,1-1-192 0,0 2-48 0,-1 2 0 15,4-1-720-15,-3 3-128 0,0 0-48 0,-2 2 0 16,-3 1-272-16,-5 0 0 0,-24 0 0 0,39 1 0 31,-39-1-512-31,0 0-128 0</inkml:trace>
  <inkml:trace contextRef="#ctx0" brushRef="#br0" timeOffset="20264.77">12750 2864 26719 0,'2'1'2368'0,"1"1"-1888"0,0-1-480 0,-2 1 0 0,1 1 1520 0,-1 1 208 16,3 3 32-16,-4-7 16 0,0 0 656 0,0 0 128 15,39 66 16-15,-39-66 16 0,0 0-1520 0,18 72-304 16,-18-72-64-16,3 53-16 0,-5-25-384 0,0-1-80 16,-3-5-16-16,3 1 0 0,0-1-208 0,-1 0 0 15,2-4 0-15,-1-1 0 0,1-3 0 0,1-3 0 16,-1-1 0-16,1-4 0 0,0 0 0 0,0-5 0 15,0 0 0-15,0-1 0 0,0-2 0 0,0-3 0 16,0 0 0-16,-2-4 0 0,2 2 0 0,-1-3 0 16,-1-1 0-16,1-2 0 0,0-2 0 0,1-2 0 0,1-2 0 0,-1 0 0 15,1-3 128-15,2 3-128 16,3-1 0-16,1 0 0 0,0 2 0 0,1 1 128 0,4 1-128 16,-2 2 0-16,1 4 0 0,-1 0 0 0,-2 5 0 0,2 0 0 15,-1 1 0-15,1 3 0 16,-2 1 0-16,2 0 0 0,-2 1 0 0,1 1 0 0,1-1 0 0,0 2 0 15,0 0 0-15,-2-2 0 0,2 3 0 0,0-1 0 16,-2 1-448-16,1 1 32 0,-1-1 0 16,1 2 0-1,-2-2-752-15,0 0-160 0,0 0-16 0,0-1-16960 0</inkml:trace>
  <inkml:trace contextRef="#ctx0" brushRef="#br0" timeOffset="20595.21">13196 2952 18303 0,'1'-6'400'0,"-1"3"96"0,0 2 16 0,0-1 0 0,0 1-512 0,-1 1 0 15,0 0 0-15,-1 1 0 0,-1 1 4544 0,-2 2 832 16,-1 3 144-16,-1 0 48 0,1 4-3520 16,-1 1-704-16,3 0-144 0,0 4-32 0,1 0-736 0,1 0-160 15,2 3-16-15,2-1-16 0,-2-18-240 16,0 0 128-16,15 57-128 0,-15-57 0 16,0 0 0-16,0 0 0 0,0 0 0 0,46 65 0 0,-46-65 0 0,0 0 0 0,0 0 0 0,0 0 0 15,67 25 160-15,-51-25-160 0,-2-3 160 0,2 0-160 16,-2-1 128-16,1-1-128 15,4-5 0-15,-1-2 144 0,2 0-144 0,1-4 128 16,0-1-128-16,-2-3 128 0,-2-1 64 0,-3-1 0 0,-4-2 0 0,-5-3 0 16,-3-1 64-16,-7-1 32 0,-3 2 0 0,-6 1 0 15,-3 3-32-15,-4 3 0 16,-2 3 0-16,-4 3 0 0,-4 4 0 0,-3 5-16 16,2 3 0-16,-2 6 0 0,1 2 16 0,1 4 0 0,4 3 0 0,4 2 0 0,2 2-256 15,5 3 0-15,6 1 0 0,3 0 0 31,2 1-512-31,3 2-128 0,2 1-48 0,1-25-13328 0,5 56-2688 0</inkml:trace>
  <inkml:trace contextRef="#ctx0" brushRef="#br0" timeOffset="21081.12">13600 3053 35935 0,'0'-11'1600'0,"0"7"320"0,1 1-1536 0,-1 0-384 0,0 2 0 0,0-1 0 15,0 4 1008-15,2-1 128 0,-1 3 16 0,1 5 16 16,-1 4 16-16,2 4 0 0,-3-17 0 0,3 48 0 16,-3-48-800-16,1 66-144 0,-2-29-48 0,1-37 0 15,-2 80-32-15,1-37-16 0,-1 2 0 0,2-4 0 16,0-41-144-16,0 69 0 0,0-69 0 0,3 48 0 16,-3-48 0-16,0 0 0 15,0 0 0-15,10 58 0 0,-7-50 0 0,-2-3 0 16,2-1 0-16,-1-4 0 0,-1-1 0 0,-1-2 0 15,1-3 0-15,-1-2 0 0,0-4-128 0,0-2 128 16,0-3 0-16,-1-3 0 0,1-4 0 0,-1-5 128 16,1-2 0-16,0 0 0 0,-2-5 80 0,2-2 16 0,0-3 0 0,0-7 0 0,0-6-224 0,3-1 144 15,1 4-144-15,3 5 128 0,2 3-128 0,1 5 0 16,2 4 0-16,3 6 0 0,0 4 0 0,2 3 0 16,0 4 0-16,0 3 0 0,1 4 0 0,2 4 0 15,-2 5-144-15,2 1 144 16,-20 0 0-16,0 0 0 15,55 21 0-15,-55-21 0 0,0 0 0 0,0 0-128 0,55 71 128 16,-55-71 0-16,0 0 0 0,12 68 0 0,-15-44 0 16,-3 0 0-16,-2-2 192 0,-2-2-48 0,-3-3-16 0,-1 0 0 15,-3-3 0-15,-1 0 0 0,-1-3 0 0,0-1 0 16,2-1 0-16,-2-2-128 0,2 0 192 0,0-1-64 16,3-2-128-16,-1 0 0 0,2-3 0 0,-1 1 0 15,3-1-848-15,1 1-160 16,3-2-16-16,0 1-19264 0</inkml:trace>
  <inkml:trace contextRef="#ctx0" brushRef="#br0" timeOffset="21519.26">14151 2994 8287 0,'3'-7'736'16,"-2"4"-592"-16,1 0-144 0,-2 2 0 0,0 0 3008 0,1 1 560 0,-1 0 112 0,1 1 32 0,1 0-80 0,1 4-16 0,1 3 0 0,0 1 0 16,-4-9-2016-16,0 0-416 0,0 0-80 0,0 0-16 15,0 0-768-15,45 62-176 16,-35-55-16-16,1 0-128 0,2-2 416 0,-2-2-32 0,2-1 0 0,0-4 0 16,1-2-48-16,-1-3-16 0,1-3 0 0,0-4 0 15,3 0 32-15,-3-6 0 0,0-1 0 0,-1-5 0 16,-2 1 160-16,-2 0 16 0,-4-1 16 0,0 2 0 15,-3 0 16-15,0 3 0 0,-1 0 0 0,-2 4 0 16,-1 1 112-16,1 5 32 0,0 0 0 0,-1 4 0 16,1 2-240-16,-1 4-32 0,1 5-16 0,-2 5 0 15,2 6-256-15,-4 6-160 0,1 10 192 0,-1 8-192 0,-1 6 144 0,-1 6-144 16,-2 1 0-16,2 3 144 0,-1 3-144 0,-2 4 0 16,1 3 144-16,1-3-144 0,2-4 0 0,2-6 0 15,1-6 0-15,0-7 0 0,3-39 0 0,-1 60 0 16,1-60 0-16,-1 46 0 0,1-46 0 0,0 0 0 15,1 48 0-15,0-36 0 0,1-3 0 0,-1-3 0 16,-1-2 0-16,0-1 0 16,0-1-640-16,-1-5-112 0,-1 0-16 0,0-3 0 15,-4-2-448-15,-1-5-112 0</inkml:trace>
  <inkml:trace contextRef="#ctx0" brushRef="#br0" timeOffset="22662.93">1922 3645 5519 0,'-10'-4'496'0,"4"3"-496"0,2-1 0 0,0 1 0 0,2 1 1824 0,2 0 272 0,-1 0 48 0,1 1 16 15,-2-1 1024-15,4 2 208 0,2 0 32 0,5 0 16 16,5 1-928-16,1 0-176 0,-15-3-32 0,0 0-16 15,65 9-944-15,-65-9-192 0,58 6-48 0,-58-6 0 16,68 4-416-16,-68-4-96 0,75 3-16 0,-34-3 0 16,1-1-192-16,3-2-64 0,1 0 0 0,0-3 0 15,-2 1-144-15,3-2-48 0,1 0 0 0,2 0 0 16,1 1-128-16,3 2 0 0,1 2 144 0,3-1-144 16,3 2 128-16,7-2-128 0,4-1 160 0,1-2-160 0,3 1 176 15,3-1-176-15,6 3 192 0,4 0-192 0,4-1 128 16,5-3-128-16,4-3 0 0,1 2 0 0,4 1 128 0,5-2-128 15,3-2 0-15,3-2 0 0,0 0 0 0,2 2 0 16,1 0 0-16,1 1 0 0,-1 0 128 0,1 3-128 16,0-1 0-16,-5 2 0 0,-7 3 144 15,-1 0-144-15,3 2 0 0,-4 1 144 0,-3 1-144 0,0 1 0 16,-1 0 0-16,2 1 0 0,1 0 0 0,4 1 0 16,3 2 0-16,-2-2 0 0,-8 2 0 0,2-2 0 15,0 3 0-15,6-1 0 0,2 1 0 0,-4-1 0 16,-5-2 128-16,-1 1-128 0,1 1 0 0,-10-2 0 15,-9-1 0-15,13 0 0 0,14 0 0 0,2 1 0 0,-4-3 0 0,-4-1 0 16,-2-2 0-16,-1 0 0 16,3 1 128-16,4-3-128 0,4-2 0 0,-2 0 0 0,0-2 0 15,0 1 0-15,-1 1 0 0,-22 0 0 0,-16 1 0 16,9-1 0-16,23-1 128 0,20-1-128 0,8-1 0 16,-4 2 128-16,-4 0-128 0,-8 1 128 0,-2 1-128 15,-1 0 128-15,-1 4-128 0,-1-2 0 0,-3 0 144 0,-2 1-144 16,-1 0 0-16,0 1 128 0,-1 1-128 15,2-2 0-15,1 1 0 0,-1 1 0 0,2 3 0 16,-2-2 128-16,-2 1-128 0,-4-2 0 0,-2 4 0 0,-1 0 0 16,-5 2 0-16,0-2 0 0,-3 2 0 0,-2-2 0 15,-2 1 0-15,-6 1 0 0,1 0 0 0,-10-1 0 16,-8-2 0-16,2 1 0 0,5-1 128 0,0 0-128 0,-2 0 192 16,-6-3-48-16,-2 1 0 0,-1-1 0 15,-5 0-16-15,-4-2 0 0,-5 0 0 0,1-1 0 16,-2-1-128-16,-3 0 192 0,-1 0-192 0,-3-2 192 0,-1 0-192 0,-3 1 0 15,-1 0 0-15,-4 1 128 0,-1 0-128 0,-4 1 0 16,-1 2 0-16,-5-1 0 0,-1 2 0 0,-2 2 0 0,-6 1-160 0,-3 1 160 31,-2 3-848-31,-5 3-80 0</inkml:trace>
  <inkml:trace contextRef="#ctx0" brushRef="#br0" timeOffset="23718.31">5150 4980 6447 0,'0'-4'576'0,"1"-2"-576"0,-1 2 0 0,0 1 0 0,0 1 1200 0,0-4 128 0,0-4 16 0,0-8 16 15,-1-6 1168-15,-2-3 224 0,0 1 64 0,0 1 0 16,-3 0-144-16,2 2-32 16,-3 2 0-16,1 1 0 0,-2 3-656 0,-2 1-128 0,-1 2-16 0,-2 4-16 15,-2 2-768-15,-2 2-160 0,-2 4-16 0,-1 2-16 16,-1 4-528-16,-3 3-96 0,-3 6-32 0,1 2 0 16,-3 5-208-16,1 5 144 0,-2 5-144 0,-1 4 128 15,3 4-128-15,4 0 0 16,3 0 0-16,2 2 0 0,5-1 0 0,3 5 0 0,5 4 0 0,4 3 0 0,3-1 0 0,3-4 0 15,-4-46 0-15,14 78 0 0,-14-78 0 0,22 66 0 16,-22-66 0-16,0 0 0 0,35 78 0 0,-35-78 0 31,0 0 0-31,44 62 0 0,-44-62 0 0,0 0 0 0,52 45 176 0,-52-45-176 0,0 0 160 0,0 0-160 16,76 41 160 0,-76-41-160-16,0 0 0 0,61 16 128 0,-61-16-128 0,0 0 0 15,56 4 0-15,-37-5 0 0,-1-1-192 0,-1-2 192 16,-1-2-1040-16,1 1-112 15</inkml:trace>
  <inkml:trace contextRef="#ctx0" brushRef="#br0" timeOffset="24070.68">5333 5339 21183 0,'-1'-1'1888'0,"-1"1"-1504"0,1 0-384 0,0 1 0 0,-1 1 1792 0,1-1 272 0,-2 2 64 0,-3 3 16 31,1 2 624-31,-3 5 128 0,4 1 32 0,0 3 0 16,3 1-1904-16,2 1-368 0,2-1-80 0,1-1 0 0,-4-17-384 0,0 0-192 16,0 0 192-16,40 70-192 0,-40-70 128 0,0 0-128 15,0 0 0-15,62 46 0 0,-62-46 128 0,0 0-128 16,56 8 0-16,-39-9 0 0,2-2 192 0,-2-4-192 16,1 0 192-16,0-5-192 0,-2 1 256 0,-1-3-48 15,2-1-16-15,-3-2 0 0,1-3 96 0,-4-3 16 16,0-1 0-16,-4 0 0 0,-1 0 192 0,-3 0 32 15,-3-1 16-15,-3-1 0 0,-3 2 32 0,-1 0 0 16,-4 2 0-16,-2 2 0 0,-2 3-144 0,-2 3-32 16,-2 2 0-16,-2 4 0 0,0 4-144 0,-2 1-16 0,-1 4-16 15,2 2 0-15,1 4-224 0,1 2 176 0,3 2-176 0,0 2 160 16,4 1-160-16,2 0 0 0,2 3-160 0,4 0 160 31,2 1-800-31,3 2-64 0,1 0-16 0,2 0 0 16,-3-20-384-16,0 0-80 0</inkml:trace>
  <inkml:trace contextRef="#ctx0" brushRef="#br0" timeOffset="24468.87">6052 5262 24879 0,'2'-12'1088'0,"-2"7"256"0,1-3-1088 0,-1 3-256 0,-1 2 0 0,-2 0 0 0,0 0 2432 0,-3-2 448 0,-4-4 64 0,-4 1 32 0,-4-2-1072 0,-2 4-224 16,2 3-32-16,-2 3-16 0,0 3-976 0,2 4-192 15,2 2-32-15,4 1-16 0,-1 1-192 0,4 2-32 0,2-2-16 0,5 2 0 16,0-2-176-16,4 0 0 0,2-1 0 16,3-1 0-16,-7-9 0 0,0 0-192 0,0 0 64 0,58 26 128 15,-58-26-320-15,0 0 64 0,65 12 16 0,-65-12 0 16,52 10 80-16,-52-10 16 0,0 0 0 0,72 22 0 15,-72-22 144-15,0 0 0 0,0 0 0 0,62 51-128 16,-62-51 128-16,0 0-160 16,0 0 160-16,9 51-160 0,-15-40 160 0,-2-1 0 0,-4 0-144 0,-2 0 144 15,-3-2 0-15,-1 1 256 0,-3-2-32 0,-1-1-16 0,1-2 112 16,-1-1 32-16,-1 0 0 0,0-2 0 16,5 0 224-16,1-1 64 0,3-1 0 0,3 0 0 0,-1-2-384 0,4 1-64 15,1-1 0-15,1 2-16 16,3 0-560-1,3-1-96-15,2 1-32 0,2 1-12848 0,5 0-2576 0</inkml:trace>
  <inkml:trace contextRef="#ctx0" brushRef="#br0" timeOffset="24769.32">6475 4963 33167 0,'-3'-14'2944'0,"0"2"-2352"0,2 5-464 0,1 2-128 15,-2 2 832-15,1-4 160 0,-4-7 32 0,0-8 0 16,-2-4 448 0,-2 2 80-16,4 6 32 0,-1 9 0 0,3 9-752 0,-1 9-160 0,1 5-32 0,2 7 0 15,1-21-384-15,-2 64-64 16,2-64-32-16,2 86 0 0,2-37 0 0,-3 8 0 0,-1 2 0 0,0-1 0 16,3-3-32-16,0-4-128 15,0-3 192-15,-3-48-64 0,4 78-128 0,-4-78 0 0,4 61 0 0,-4-61 0 0,0 0 0 0,12 63 0 16,-12-63 0-16,0 0 0 0,0 0 0 0,0 0 0 15,22 57 0-15,-18-53 0 0,-1-1 0 0,0-3 0 32,0-2-160-32,-2-1 160 15,1-1-720-15,-2-1-48 0,0-4-16 0,0-1-12416 16,-2 0-2480-16</inkml:trace>
  <inkml:trace contextRef="#ctx0" brushRef="#br0" timeOffset="24973.86">6237 5267 37775 0,'6'-1'3360'0,"-2"1"-2688"0,2 0-544 0,-2 0-128 16,0-2 848-16,3 1 144 0,9 0 32 0,9-5 0 15,8-1 224-15,5-2 48 0,-1 1 16 0,-3-2 0 16,-2 1-224-16,-2 1-64 0,-5 2 0 0,-2 1 0 16,-5 2-592-16,-1 1-128 0,-3 4-32 0,-4-1 0 15,-1 2-272-15,-4 1-256 0,-2 2 64 0,0 0 0 16,-2 1-944-16,-1 0-176 0,-3 4-32 0,-5-4-19600 15</inkml:trace>
  <inkml:trace contextRef="#ctx0" brushRef="#br0" timeOffset="26021.3">7952 5318 11967 0,'-1'-1'1072'0,"1"-2"-864"0,0 0-208 0,0 2 0 0,0-1 1216 0,0-1 208 0,0-1 48 0,-2-2 0 16,1-1 1296-16,-2 2 272 0,0 0 48 0,-1 8 16 15,-2 4-1056-15,2 3-224 0,-1 6-32 0,0 2-16 0,1 3-1088 0,3 2-224 16,1 2-32-16,0-25-16 0,5 48-272 0,-5-48-144 16,0 0 160-16,29 67-160 0,-29-67 352 0,0 0-32 15,0 0 0-15,57 59 0 0,-57-59 240 0,0 0 32 16,0 0 16-16,61 19 0 0,-47-21-160 0,-2-1-48 15,0-2 0-15,0-2 0 0,-2-2-144 0,-1-2-16 16,0-2-16-16,-1 0 0 0,-1 1 32 0,-1-2 16 16,0-2 0-16,-1 0 0 0,4-1-80 0,1-1-32 15,2 0 0-15,3 1 0 0,0 1-160 0,1 2 0 16,3 1 0-16,3 2 128 0,-3 3-128 0,1 2 0 0,0 5 0 0,0 2 0 16,-20-1 0-16,0 0 0 15,56 25-144-15,-56-25 144 0,0 0-144 0,0 0 144 0,51 70-208 0,-51-70 80 16,0 0-32-16,14 58 0 0,-14-40 0 15,-4-3 0-15,0 1 160 0,-5-3 0 0,-1-1 0 0,-1-2-128 16,-2-3 128-16,1 0 0 0,-2-1 0 0,-1-2 0 16,0-1 0-16,1-1 0 0,1-2 0 0,2-2 0 15,1-1-128-15,1 1-112 0,5-3-16 0,0 1-18448 16</inkml:trace>
  <inkml:trace contextRef="#ctx0" brushRef="#br0" timeOffset="26210.73">7908 4985 36863 0,'-2'-12'1632'0,"2"7"336"0,1-1-1584 15,0 3-384-15,1 2 0 0,-1 1 0 0,2 0-688 0,3 1-208 0,2 3-64 0,-8-4 0 0,0 0 736 0</inkml:trace>
  <inkml:trace contextRef="#ctx0" brushRef="#br0" timeOffset="26845.82">9930 5359 20271 0,'0'-3'1792'0,"0"-1"-1424"0,3 1-368 16,0 0 0-16,-2 0 1728 0,0-2 256 0,2-4 64 0,1-6 16 16,-1-4 624-16,-1-2 128 0,-4 0 32 0,-3 3 0 15,-2 1-1504-15,-6 4-320 0,-3 2-48 0,-2 2-16 16,-5 4-624-16,-2 5-128 0,-1 1-16 0,0 5-16 16,-1 2-176-16,0 3 192 15,0 4-192-15,2 0 192 0,2 1-192 0,2 1 0 16,3 1 0-16,2 0 0 0,3 2 0 0,3-2 0 15,2 2 0-15,4 1 0 0,1-1 0 0,4 0 0 16,-1-20-176-16,0 0 176 0,0 0-240 0,38 65 48 0,-38-65 0 0,0 0 0 16,55 27 48-16,-55-27 16 0,0 0 0 0,65 5 0 15,-42-7 128-15,-3-4-128 0,-5-1 128 0,1 0-128 0,-3-3 128 16,-2-3 0 0,0-1 128-16,-1-1-128 0,-3-1 240 0,0 1-32 0,-2-1 0 0,-1-1 0 15,-1 3 64-15,-1-2 16 0,1 2 0 0,-1 1 0 16,2 1 32-16,-1 2 16 0,0 0 0 0,-1 3 0 15,3 3-128-15,-3 1-16 0,1 1-16 0,0 4 0 0,1 1-32 0,-1 2 0 16,3 7 0-16,-1 0 0 0,1 2-144 0,-6-14 192 16,0 0-192-16,0 0 192 15,33 73-192-15,-33-73 0 0,0 0 0 0,0 0 0 16,42 62 0-16,-42-62 0 0,0 0 0 0,0 0 0 16,0 0 0-16,61 41 0 0,-49-37 0 0,-2-1 0 15,2-2 0-15,-3 1 0 0,0-2 0 0,-1 0-176 31,-2 0-592-31,-2 0-128 0,-1 0-32 0,0-2-18240 0</inkml:trace>
  <inkml:trace contextRef="#ctx0" brushRef="#br0" timeOffset="27213.01">10171 5343 18431 0,'2'-4'1632'0,"-1"0"-1312"0,1 1-320 0,-2 2 0 0,1 1 1920 0,1-2 320 0,-1-1 64 0,2-2 16 0,1 1 624 0,2 1 112 15,1 4 16-15,1 2 16 0,1 4-1648 0,-1 0-336 16,-8-7-64-16,0 0-16 0,0 0-592 0,48 57-128 16,-48-57-32-16,0 0 0 0,48 59-80 0,-48-59-32 15,0 0 0-15,48 48 0 0,-48-48-160 0,0 0 0 16,0 0 144-16,64 47-144 0,-64-47 0 0,0 0 128 16,0 0-128-16,53 19 0 0,-40-19 192 0,-2 0-16 0,-1-2-16 0,0-3 0 15,-1 0 160-15,-2-2 48 16,0-2 0-16,-3-2 0 0,2-2 208 0,-3-2 64 0,-1-4 0 0,1-2 0 15,-1-2 192-15,-2-2 32 0,-2-2 16 0,1-1 0 16,-1 0-176-16,0-2-16 0,0 0-16 0,-1 1 0 16,2 2-160-16,0 1-16 0,1 4-16 0,-2 3 0 15,4 2-272-15,-2 5-48 0,0 2-16 0,1 3 0 16,-1 3-144-16,0 2 0 0,-1 2 0 0,1 3 0 16,0 3-688-16,-2 4-64 0,2 2-16 15,-1 5 0-15,1 2-896 0,0 2-176 0,0-21-32 0,1 48-19616 16</inkml:trace>
  <inkml:trace contextRef="#ctx0" brushRef="#br0" timeOffset="27730.11">10866 5485 18431 0,'13'-12'816'0,"-7"5"160"0,-1 0-784 0,0 2-192 15,-1 0 0-15,-3 1 0 0,2-4 2688 0,1-2 512 0,2-7 80 0,1-4 32 16,-1-2-272-16,-5 0-48 15,-1 2-16-15,-4 1 0 0,-3 5-1936 0,-2 2-384 16,-2 2-80-16,-2 2 0 0,-1 4-224 0,0 1-32 0,0 4-16 0,-1 1 0 16,0 2-304-16,1 2 128 0,0 5-128 0,1 2 0 15,2 0 0-15,1 1 0 0,3 1 0 0,0 0 0 16,3 0-128-16,1 3-48 0,2 2 0 0,1-19 0 16,0 0-160-16,8 59-48 0,-8-59 0 0,0 0 0 15,0 0-80-15,0 0-32 0,0 0 0 0,42 54 0 0,-42-54 176 16,0 0 48-16,0 0 0 0,44 4 0 0,-35-7 272 15,1 0 0 1,-3 1 0-16,0-3 0 0,-2 4 0 0,0-2 0 0,-1 3 0 0,0-1 0 0,0 2 352 0,-1 2-32 16,3 1 0-16,-1 3 0 15,-5-7-32-15,0 0-16 0,0 0 0 0,0 0 0 0,43 69-144 0,-43-69-128 16,0 0 192-16,32 68-192 16,-32-68 176-16,0 0-176 0,30 86 160 0,-30-86-160 15,11 67 176-15,-11-67-176 0,2 61 192 0,-5-35-192 0,-1 3 128 0,-2-5-128 16,0 0 0-16,-2-6 0 0,1-5 0 0,-3-1 0 15,-3 1-128-15,-2-4 128 0,3-1 0 0,-2-2 0 16,-3 1 0-16,0-3 0 16,-2-1 128-16,0-2 64 0,-1 1 0 0,3-4 16 15,3 0 304-15,0-3 48 0,2-2 16 0,2-3 0 16,1-2-160-16,5-1-32 0,1-3 0 0,3-1 0 16,2 0-256-16,2-2-128 0,3-1 128 0,1-1-128 0,2 1 0 15,1-1 0-15,2 2 0 0,0 0 0 0,0 2 0 0,-1 1 0 0,0 2 0 16,-2 1 0-1,-2 3-288-15,0 0-32 0,1 2-16 0,-2 2 0 16,1 1-592-16,0 0-112 0</inkml:trace>
  <inkml:trace contextRef="#ctx0" brushRef="#br0" timeOffset="27926.81">11141 5473 40543 0,'0'-2'3600'0,"1"-1"-2880"0,0 1-576 15,-1 2-144-15,0 0 624 0,-1-1 80 0,1-2 32 0,0 0 0 0,1-1 480 0,-1 1 80 0,0 2 32 0,0 1 0 16,2 1-1024-16,-2 3-304 0,0 2 128 0,0 1-14352 16,0 2-2880-16</inkml:trace>
  <inkml:trace contextRef="#ctx0" brushRef="#br0" timeOffset="28465.06">12247 5222 23951 0,'-3'-1'2128'0,"1"-2"-1696"0,4 1-432 0,-2 2 0 16,1 0 1488-16,-1-1 224 0,-1-2 32 0,-1 0 16 16,1 2 816-16,0 1 176 0,-1 4 16 0,-1 3 16 15,2 3-1856-15,1 3-368 0,-2 2-80 0,2 1-16 16,2 1-336-16,-2-17-128 0,0 0 0 0,13 62 0 16,-13-62 0-16,0 0 0 0,34 62 0 0,-34-62 0 15,0 0 0-15,0 0 0 0,66 48 0 0,-66-48 0 0,49 11-144 0,-20-9 144 16,2-4 0-16,-2-2-144 0,1-3 144 0,-3-4 0 15,-5 0 128-15,0-2-128 0,-4-3 224 0,-2 1-32 16,-4-4 0-16,-3 2 0 16,-4-1 80-16,-3 0 16 0,-4-2 0 0,-3-1 0 15,-4 1 80-15,-2-1 16 0,-6 0 0 0,-6-1 0 0,1 4-144 16,-5 2-32-16,-1 2 0 0,-1 3 0 0,4 3-208 0,1 2 128 0,0 2-128 16,1 2 0-1,5 5 0-15,3 1-256 0,3 3 16 0,4 3 16 16,3 2-576-16,4 0-112 0,2 2-32 0,-1-14-18192 0</inkml:trace>
  <inkml:trace contextRef="#ctx0" brushRef="#br0" timeOffset="28882.8">12768 5006 33167 0,'7'-26'1472'0,"-3"12"304"16,-1-1-1424-16,0 3-352 0,-2 4 0 0,-1 4 0 15,0-3 1984-15,0-3 336 0,2-6 64 0,-1 1 16 16,-1-1-1024-16,-1 6-208 0,-1 6-32 0,-1 8-16 15,-1 8-640-15,0 6-128 0,-3 9-32 0,1 8 0 0,3 9-320 0,-1 10 144 16,3 8-144-16,-1 4 0 0,2-5 0 0,0 2 0 16,0 5 0-16,0 0 0 15,2-3 0-15,-1-1 0 0,2-4 0 16,1-5 0-16,-4-55-384 0,14 94 32 0,-14-94 0 0,22 63 0 16,-22-63 96-16,0 0 0 0,0 0 16 0,41 65 0 15,-33-59 112-15,-2-2 128 0,-1-2-208 0,-2-4 80 0,0-1 128 0,-2-5-160 16,-1-2 160-16,0-3-160 0,-1-2 160 0,-2-2 0 0,0-4 0 0,-2-5 0 15,0-4 416 1,0-5 16-16,-1 1 0 0,0 0 0 16,1 0-16-16,-1-1 0 0,1-2 0 0,2 2 0 15,0 1-32-15,3 4-16 0,0 4 0 0,3 4 0 16,0 5 64-16,-1 3 16 0,3 3 0 0,0 3 0 16,1 2-128-16,1 2 0 0,3 1-16 0,1 1 0 15,2 1-144-15,0 1-32 0,4 0 0 0,1 0 0 16,2 1-128-16,2-1 128 0,2 2-128 0,0-4 128 15,0 4-128-15,-1 1 0 0,-1-2 144 0,-2 2-144 0,-20-3 0 0,0 0-208 16,48 13 16-16,-35-8 16 16,-3 2-1232-16,-3 2-240 0</inkml:trace>
  <inkml:trace contextRef="#ctx0" brushRef="#br0" timeOffset="29219.13">14200 4547 26719 0,'-3'-2'1184'0,"1"2"240"0,-1 2-1136 0,0-1-288 0,2-1 0 0,-1 1 0 0,-1 4 1392 0,1 0 208 0,-4 7 64 0,2 6 0 15,-1 6 416-15,1 3 96 0,4-27 0 0,-3 63 16 16,3-63-1424-16,-2 81-304 0,2-81-48 0,-2 102-16 15,1-46-208-15,1 1-64 0,0-1 0 0,0-5 0 16,0-51-128-16,1 88 0 0,-1-88 0 0,3 65 0 16,-3-65 0-16,0 0 0 0,8 70 0 0,-8-70 128 0,0 0 80 0,0 0 16 15,27 65 0-15,-27-65 0 0,0 0-16 0,0 0 0 16,64 36 0-16,-40-32 0 0,1-3 0 0,2-4 0 16,3-1 0-16,1-3 0 15,1-1-80-15,-2-2 0 0,-2-2-128 0,-2 1 192 0,-4 0-192 0,-3 1-288 16,-4 0 64-16,-4-1 16 15,-3 1-544-15,-4 0-96 0</inkml:trace>
  <inkml:trace contextRef="#ctx0" brushRef="#br0" timeOffset="29400.31">14022 5086 22111 0,'7'2'1968'0,"-1"-1"-1584"0,1 1-384 0,0-1 0 16,-1-1 816-16,-2 0 80 0,3 0 0 0,9 1 16 15,9 2 1504-15,12-1 288 0,5 0 64 0,-1 0 16 16,0-2-1296-16,-3 1-256 0,-2 1-48 0,-5-2-16 16,-2 0-1296-16,-2 1-272 0,-1 1-48 0,-4-1-16704 15</inkml:trace>
  <inkml:trace contextRef="#ctx0" brushRef="#br0" timeOffset="30053.88">14764 4640 35935 0,'3'-10'1600'0,"-2"6"320"0,2 0-1536 0,-2 1-384 16,1 1 0-16,-2 2 0 0,1 0 1392 0,1 3 208 15,0 0 32-15,1 4 16 16,3 4-624-16,-6-11-128 0,0 0-32 0,0 0 0 0,18 84-368 0,-18-84-80 16,7 69-16-16,-7-69 0 0,2 90-112 0,-4-40-32 15,0 3 0-15,-3 1 0 0,3 0-256 0,-1-6 128 16,3-48-128-16,-2 69 0 0,2-69 0 0,0 0 0 15,6 62 0-15,-5-49 0 0,2 0 0 0,-1-3 0 16,-2-2 0-16,0-2 0 0,1-2 0 0,-2-1 0 16,1-2 0-16,-2-1 0 0,1-1 0 0,-1-2 0 0,1-1 0 0,0-2 0 15,-1-1 128-15,2-2-128 16,0-2 0-16,0-3 0 0,3 0 192 0,-2-4-64 0,4-2 0 0,-1-1-128 16,1-2 128-16,3-1-128 15,3 0 0-15,0 1 0 0,0 4 0 0,2 0 0 0,3 4 0 0,-1 2 0 0,-1 4 0 0,0 1 0 16,2 4 0-16,0 4-144 15,-1 1 144-15,-1 2 0 0,-14-3 0 0,0 0-128 16,0 0 128-16,57 41 0 16,-57-41-144-16,0 0 144 0,0 0-144 0,35 72 144 15,-35-72-192-15,0 0 192 0,13 64-128 0,-13-64 128 16,0 0 0-16,0 0 0 0,20 66-128 0,-20-66 128 0,0 0 0 16,0 0 0-16,0 0 0 0,57 56-128 0,-57-56 128 0,0 0 0 15,47 15 0-15,-33-14 0 0,3 0 0 0,-1-2 0 16,-1 1-128-16,1-3 128 0,-1-1 0 0,1-2 0 15,-2-1 0-15,-1 0-128 0,1-1 128 0,1-4 0 16,-1 0 0-16,2-4 0 0,-2 1 0 0,0-5 0 16,0 0 256-16,-4-4 16 0,-1-3 0 0,-5 2 0 15,-1-2 0-15,-5 4 0 0,2 4 0 0,-5 0 0 16,-2 2-16-16,0 6-16 0,-2 1 0 0,-1 4 0 16,-2 2 16-16,-3 4 16 0,6 2 0 0,-3 0 0 15,1 7-144-15,0 2-128 0,-1 5 144 0,1 2-144 16,1 6 0-16,2 0 0 0,2 2 0 0,2-1 0 15,4-25 0-15,0 0 0 0,5 68 0 0,-5-68 0 0,0 0 0 0,0 0 0 16,40 63 0-16,-40-63 0 16,0 0 0-16,0 0 0 0,62 51 0 0,-62-51 0 0,0 0 0 0,54 38 0 15,-54-38 0-15,0 0 0 0,51 36-160 0,-51-36 160 16,0 0-128-16,51 29 128 16,-51-29-832-16,0 0-64 0,0 0-32 0,56 26-20576 0</inkml:trace>
  <inkml:trace contextRef="#ctx0" brushRef="#br0" timeOffset="30775.77">16633 4598 22111 0,'-3'-20'976'0,"0"10"208"0,2 3-944 0,-1 1-240 15,2 2 0-15,0 1 0 0,0 0 1936 0,0 0 352 0,-1-1 64 0,-2 1 16 0,0 3-176 0,1 5-16 16,-3 4-16-16,1 7 0 0,1 5-1232 0,0 3-240 0,1 6-48 0,2-30-16 16,1 71-384-16,-1-71-80 0,7 83-16 0,-7-83 0 15,11 75-144-15,-11-75 160 0,17 86-160 0,-17-86 160 16,30 95-160-16,-30-95 0 0,35 82 0 16,-35-82 128-16,38 63-128 0,-38-63 0 0,0 0 0 0,58 62 0 15,-58-62 0-15,0 0 128 0,57 31-128 0,-40-26 0 16,1-4 0-16,1-1 0 15,-1-1 128-15,-3-4-128 0,1 1 0 0,-3-2 0 0,-1 1 0 0,0-2 0 16,-4 0 0-16,-1-2 128 0,-1 1-128 0,-3-1 0 16,-2-1 0-16,-1-1 128 0,-1 0-128 0,-1 1 0 15,-1 1 176-15,2 1-48 16,-2 1-128-16,-1 3 192 0,3 1-48 0,-2 1-16 0,0 4 0 0,0 2 0 0,0 2 0 16,2 1-128-16,1 4 192 0,1 2-64 0,-1-13-128 0,0 0 160 15,0 0-160-15,0 0 160 16,30 73-160-16,-30-73 0 0,0 0 0 0,0 0 0 15,56 57 0-15,-56-57 0 0,0 0 0 0,60 25 0 16,-43-21 0-16,1-2 0 0,2-1 0 0,1-4 128 0,-1 1 16 0,-2-3 0 16,-1 0 0-16,0-4 0 0,-1-1 112 0,-2-1 32 15,-3 1 0-15,-1-1 0 0,-2-3 160 0,-1 0 16 16,-1-3 16-16,-4 0 0 16,-2-2 80-16,-3-2 16 0,-3-1 0 0,-4-3 0 15,-1 3-128-15,-5 1 0 0,-2 2-16 0,0 4 0 16,-4 1-208-16,-2 4-32 0,-1 1-16 0,1 4 0 15,3 2-48-15,-2 1-128 0,2 5 192 0,1 1-64 0,3 4-128 0,2 0 0 0,1 3 0 16,4 3 0 0,1 2-688-16,5 1-16 0,4-17 0 0,0 0 0 0,6 59-464 0,-6-59-112 0,0 0 0 0,0 0-12480 31,41 79-2480-31</inkml:trace>
  <inkml:trace contextRef="#ctx0" brushRef="#br0" timeOffset="31100.22">17650 5171 24879 0,'4'-7'2208'0,"0"-1"-1760"0,-1 2-448 0,-1 2 0 0,-2-1 2560 0,0 0 448 31,3-7 64-31,-1-6 32 0,1-3-768 0,-1-3-160 0,-4 4-16 0,-3 2-16 16,-4 4-1040-16,-2 4-208 16,-3 6-32-16,-1 1-16 0,0 6-336 0,-1 1-80 15,-1 6-16-15,2 1 0 0,2 4-416 0,2 2 0 16,1 3 128-16,4 0-128 0,6-20 0 0,0 0 0 15,-5 64 0-15,5-64-176 0,0 0-128 0,0 0-16 0,0 0-16 0,31 66 0 16,-21-60 0-16,2-4 0 0,1 0 0 0,0-4 0 16,0 0 176-16,-1-3 160 0,0 1-208 0,-3-3 80 15,1-1 128-15,-3-1 0 0,0-1 0 0,-2 2 0 16,-2-2 0-16,-2 0 0 0,-1 1 0 0,-1 0 0 16,-2-1 192-16,1 1 0 0,-1 2 16 0,2 2 0 15,-2-1-208-15,0 2 128 0,2-1-128 0,-3 4 0 16,1 0 0-16,-1 1-192 0,-1 2 16 0,3 1 0 15,-3 3-560-15,1 0-112 0,1 1-32 0,0 0-12112 16,1 1-2432-16</inkml:trace>
  <inkml:trace contextRef="#ctx0" brushRef="#br0" timeOffset="31685.25">17644 5117 2751 0,'3'-8'128'0,"-1"4"16"0,0-1-144 0,0 1 0 0,-1 1 0 0,1 1 0 0,-1-1 1648 0,2-1 288 0,1-2 64 0,2-3 16 16,-1-1 2512-16,0 2 496 0,-1 0 96 0,0-1 32 0,-2 2-1952 0,-1 1-400 16,-1 1-80-16,-1-1-16 15,-1 3-1360-15,-1 0-288 0,0 1-48 0,-1 0-16 0,-1 2-464 0,-4 0-80 16,1 4-32-16,-5-1 0 16,0 3-96-16,-2 1 0 0,1 3-16 0,-2 3 0 15,-1 2-128-15,2 2-32 0,-1-1 0 0,0-1 0 16,4 2-144-16,0 0 0 0,5-1 0 0,3-2 128 15,3-2-128-15,2 0 0 0,-1-12 0 0,0 0 0 0,0 0 0 16,0 0 0-16,0 0 0 0,57 42 0 0,-40-38 128 0,1-2-128 16,0 1 128-16,1-2-128 0,-1-1 128 0,-1 1-128 0,-3 1 0 0,2-2 128 31,-2 1-128-31,-2 2 0 0,0 0 144 0,-1 0-144 0,-2 0 128 0,-1-1-128 16,-2 3 160-16,-2-3-160 0,-1 3 256 0,-2-1-64 15,1 0 0-15,-4 2 0 0,1 1 80 0,-3 1 16 16,-1 2 0-16,-2 0 0 0,0 3-16 0,-1-2 0 15,-1 0 0-15,-1 1 0 0,2-2-272 0,-3 2 160 0,-2 1-160 0,0 0 128 16,3-2-128-16,-2-1 0 0,-3 0 0 16,3 0 0-16,0-3 0 0,0 0 0 15,-1-2 0-15,0 0 0 0,-1-2 0 0,1-2 0 16,3 0 0-16,1-2 0 0,-1 1-192 0,1 0-80 16,-1-1-16-16,3-2 0 15,2 0-672-15,0 0-128 0,1 0-16 0,3 0-12416 0,1 2-2480 0</inkml:trace>
  <inkml:trace contextRef="#ctx0" brushRef="#br0" timeOffset="32125.01">18181 5067 25055 0,'2'-13'544'0,"-2"6"112"0,0 1 32 0,-2 2 16 0,1 1-560 0,-1 0-144 0,-1 0 0 0,-2-1 0 0,-4-3 3216 0,-3-3 624 0,-5 0 112 0,-3 3 16 0,0 0-2288 0,0 3-464 15,2 1-80-15,0 3-32 0,2 3-640 0,2 3-128 16,1 1-16-16,3 3-16 0,3 1-304 0,3 3 0 15,4-14 0-15,0 0 0 0,0 0-320 0,7 66 0 16,-7-66-16-16,0 0 0 16,0 0-176-16,51 70-16 0,-51-70-16 0,0 0 0 15,49 46 0-15,-49-46 0 0,0 0 0 0,0 0 0 0,57 57 352 0,-57-57 192 16,0 0-192-16,0 0 192 0,31 59 0 0,-31-59 0 16,0 0 0-16,0 0 0 0,0 0 128 0,-4 58 48 15,-3-50 0-15,-2 0 0 0,1-3 80 0,-4-1 32 16,-2 1 0-16,-3-2 0 0,-2-2 112 0,-1 0 32 0,-3-1 0 0,1 0 0 15,0 0 64-15,0 0 16 0,2 0 0 0,0-1 0 16,2 1-512-16,2 0-192 0,1-1 16 0,-2 1-19232 16</inkml:trace>
  <inkml:trace contextRef="#ctx0" brushRef="#br0" timeOffset="32352.34">19310 5389 30399 0,'-24'-20'2704'0,"13"13"-2160"0,3 3-544 0,4 1 0 0,3 1 2928 0,1 1 464 0,1 0 112 15,-2-2 16-15</inkml:trace>
  <inkml:trace contextRef="#ctx1" brushRef="#br0">10640 13687 0</inkml:trace>
  <inkml:trace contextRef="#ctx0" brushRef="#br0" timeOffset="38615.05">7417 7994 16575 0,'-2'1'1472'0,"2"-1"-1168"0,2 2-304 0,1-2 0 0,1 1 4336 0,-1-1 800 0,2 0 176 0,-5 0 16 0,0 0-3408 0,0 0-704 0,74 3-128 0,-74-3-16 0,62-6-112 0,-62 6-32 15,68-4 0-15,-68 4 0 0,75-6-512 0,-75 6-96 16,80-5-32-16,-80 5 0 16,74-5-16-16,-74 5 0 0,66-2 0 0,-66 2 0 0,51-2-144 0,-51 2-128 15,0 0 192-15,0 0-192 0,56 7 0 0,-51-5 0 16,-3 0 0-16,-3 1 0 31,-2 0-704-31,-1-1-128 0</inkml:trace>
  <inkml:trace contextRef="#ctx0" brushRef="#br0" timeOffset="39072.37">8870 7094 27647 0,'-1'0'1216'0,"1"0"256"0,-1 0-1168 0,1 0-304 0,0 0 0 0,-2 1 0 0,2 1 1408 0,0 1 240 0,0 4 32 0,2 2 16 0,-1 4 352 0,0 6 64 0,-1-19 0 0,5 42 16 16,-4-18-1360-16,-1 4-288 0,0 2-48 0,-1 4-16 15,-1 1 16-15,-1 3 0 0,1 0 0 0,-1 1 0 16,-1-1-48-16,1-3 0 0,-2 0 0 0,3-2 0 16,0-6-64-16,-1-1-32 0,2 0 0 0,0-2 0 15,-2-1-128-15,1-2-32 0,0-1 0 0,-1-2 0 16,0-1-128-16,0-2 0 0,0-3 0 0,2-2 0 31,-1-5-304-31,1-1-144 0,1-2-16 0,0-2-13296 0,1-3-2640 0</inkml:trace>
  <inkml:trace contextRef="#ctx0" brushRef="#br0" timeOffset="39359.01">9407 7229 38703 0,'-7'5'1712'0,"4"-2"352"0,2 1-1648 0,0 1-416 16,-1 0 0-16,1 0 0 0,-2 4 704 0,-1 5 64 0,-3 13 16 0,-5 14 0 16,-2 10 304-16,-3 2 48 0,0 5 16 0,-1 2 0 15,-2-3-512-15,-3 3-80 0,2-2-32 0,-3 4 0 16,-3 4-192-16,2-1-32 16,0-4-16-16,3-6 0 0,3-8-160 0,0-6-128 15,2-2 144-15,0-2-144 0,0-2 0 0,3-5 0 16,2-7 0-16,0-2 0 0,1 0-128 0,2-5-128 0,2-4-32 0,2-3 0 15,1-4-736-15,-1 0-160 0,2-4-32 0,3-2-18832 16</inkml:trace>
  <inkml:trace contextRef="#ctx0" brushRef="#br0" timeOffset="39851.61">9241 8122 23951 0,'8'-12'1056'0,"-4"5"224"0,3-1-1024 0,0 1-256 0,-1 2 0 0,0 1 0 16,2-4 832-16,6-3 128 0,7-4 0 0,5-2 16 16,2 3 1520-16,-28 14 288 0,48-15 64 0,-48 15 16 15,0 0-1568-15,0 0-304 0,65 34-64 0,-65-34-16 16,0 0-512-16,21 58-96 0,-19-37-32 0,-1 1 0 0,-2 2-80 15,-2-2 0-15,0-1-16 0,-1 1 0 0,1-3-48 0,-1 1-128 16,0-1 192-16,-1-4-64 0,3-2 64 0,0-5 16 16,1 1 0-16,-1-4 0 0,2 0 48 0,0-3 0 15,-1-2 0-15,1-1 0 0,1-2-64 0,-1-2-16 16,2-4 0-16,-2 1 0 0,1-5 0 0,1 0 0 16,0 2 0-16,1-3 0 0,0-2 32 0,1-2 16 15,3 1 0-15,-1-3 0 0,2-1-96 0,2-3-128 16,3 0 176-16,1-3-176 0,4 0 0 0,1 0 0 0,2 2 0 15,0 2 0-15,-1 5 0 0,0 2 0 0,-20 16 0 16,38-18 0-16,-38 18-192 0,0 0 48 0,0 0 16 0,0 0 0 16,66 34-16-16,-66-34 0 15,26 44 0-15,-26-44 0 0,22 52 144 0,-22-52 0 0,20 57-144 0,-20-57 144 16,17 55 0-16,-17-55 0 0,16 55 128 0,-16-55-128 16,10 46 352-16,-10-46-16 0,5 37 0 0,-5-37 0 15,0 31 208-15,0-21 32 0,-1 0 16 0,-1-4 0 16,2-1-160-16,-1-2-48 0,1-1 0 0,-1-1 0 15,1 0-800-15,0-2-160 0,-2 0-48 0,1-4-21328 16</inkml:trace>
  <inkml:trace contextRef="#ctx0" brushRef="#br0" timeOffset="40918.41">11190 7183 19343 0,'-1'-2'1728'0,"-1"1"-1392"0,1 0-336 0,-2 1 0 16,3 0 1296-16,-2-2 192 0,0 2 48 0,-4-1 0 0,-2-2 1760 0,-7 2 352 0,-3-2 80 0,-5 1 16 16,-1 1-2000-16,-1 1-400 0,-5 0-64 0,-4 0-32 15,-4 1-576-15,-1 1-112 16,3-2-32-16,1 1 0 0,-6 2-192 0,-3 0-32 0,-4 0-16 0,6 1 0 16,8-1-48-16,-3 0-16 0,-4-1 0 0,-2 1 0 15,0 0-32-15,6 0-16 0,4-2 0 0,7 1 0 31,9-1-32-31,0 0 0 0,4 1 0 0,2-1 0 16,3 1-144-16,5-1 0 0,3 2 144 0,6 0-144 16,-6-3 0-16,0 0 0 0,0 0 0 0,57 25 0 15,-57-25 0-15,60 21 0 0,-60-21-144 0,63 22 144 0,-63-22 0 0,70 26 0 16,-70-26-144-16,70 29 144 0,-70-29 0 0,72 29 0 16,-72-29 0-16,68 30 0 0,-68-30 0 0,65 24 0 15,-65-24 0-15,57 21 0 0,-57-21 0 0,53 19 0 16,-53-19 0-16,0 0 0 0,65 21 0 0,-65-21 0 15,0 0 0-15,0 0 0 0,58 22 0 0,-58-22 128 0,0 0 0 0,0 0 16 16,0 0 80-16,0 0 16 0,0 0 0 0,0 0 0 16,0 0 16-16,40 48 0 0,-45-42 0 15,0 0 0-15,-1-1-16 0,-1 0 0 0,-1 0 0 0,-5 1 0 16,0 0 64-16,-2-1 16 0,-1 2 0 0,-2 0 0 16,-2 0 0-16,-4 0 16 0,1 2 0 0,1-2 0 15,1 1-128-15,-3 2-16 0,-3 3-16 0,-2 1 0 16,0 2-176-16,-1 2 0 0,2-1 144 0,4 1-144 15,1-1 0-15,2 0 0 0,3 2 0 0,1-1 0 16,1-2 0-16,3-2 0 0,1 0 0 0,2 0 0 16,-1-3 0-16,1-1 0 0,1 0 0 0,1-1 0 0,1-2 0 15,0 0 0-15,0 0 0 0,1-2 0 0,0 0 0 0,2-3 0 16,0 1 0-16,0-1 0 0,-1 1 0 0,1-2 0 16,0 0 0-16,1 1 0 0,0 1 0 0,0-3 0 15,1 1 0-15,2 0 0 0,-2 1 0 0,2-2 0 16,2 1 0-16,-1-1 0 0,0 0 0 0,2 0 0 15,1 0 0-15,2 0 0 0,3-3 0 0,-9 3 0 16,0 0 0-16,0 0 0 0,57-8 0 0,-57 8 0 16,44-7 0-16,-44 7 0 15,53-7 0-15,-53 7 0 0,64-7 0 0,-64 7 0 0,67-4 0 0,-67 4 0 0,76-3 0 0,-76 3 0 16,88 1 0-16,-88-1 0 0,79 2 0 0,-79-2 0 16,78 1 0-16,-78-1 0 15,74 0 0-15,-74 0 0 0,71-1 0 0,-71 1 0 16,69-2 0-16,-69 2 0 0,64-4 144 0,-64 4-144 15,51-4 192-15,-51 4-192 0,0 0 336 0,48-7-32 0,-48 7-16 0,0 0 0 16,0 0-64-16,0 0-16 0,22-10 0 0,-24 5 0 16,-3 1-80-16,0 0-128 0,-1 0 176 0,-3-1-176 15,1 0 0-15,-2-1-192 0,0 2 0 0,0 0 0 32,0 1-1264-32,-2-1-240 0,0 1-48 0,1 1-21200 0</inkml:trace>
  <inkml:trace contextRef="#ctx0" brushRef="#br0" timeOffset="41914.01">12470 7060 25791 0,'0'0'2304'0,"0"0"-1856"0,0 0-448 0,0 0 0 0,0 0 800 0,0 0 64 0,0 0 16 0,0 0 0 16,0 0 1792-16,4 0 352 0,-10 1 80 0,-3 1 16 15,-6-1-1904-15,-4 2-368 0,-7 0-80 0,-5 1 0 16,-4 2-320-16,-5-2-48 0,-4 3-16 0,-1-1 0 16,7-2-64-16,-1-1 0 0,-2 0-16 0,-2-2 0 15,-1 0-48-15,5 1 0 0,2 1 0 0,0-2 0 16,1 2-64-16,2 0-32 0,1 1 0 0,4 0 0 16,-1 0-32-16,7-1-128 0,4 1 192 0,3-1-64 15,6 2-128-15,2-4 160 0,5 2-160 0,0 0 160 0,4-2-160 0,2 0 0 16,0 1 144-16,3 1-144 0,1-1 0 15,1 1 0-15,1 2 0 0,-1-3 0 0,-8-2 0 16,0 0 128-16,0 0-128 0,62 24 0 0,-62-24 0 0,0 0 144 16,71 34-144-16,-71-34 0 0,0 0 160 0,81 36-160 15,-81-36 128-15,62 26-128 0,-62-26 0 0,62 26 128 16,-62-26-128-16,66 25 0 0,-66-25 0 0,55 20 0 16,-55-20 128-16,0 0-128 0,65 24 0 0,-65-24 0 15,0 0 0-15,0 0 0 0,0 0 0 0,62 35 0 0,-62-35 0 0,0 0 0 16,0 0 128-16,0 0-128 0,0 47 128 0,-7-37-128 15,-2 1 176-15,-4 2-48 16,0-2-128-16,-2 2 192 0,-1 0-64 0,-2-1-128 0,-1 1 176 16,-2 1-176-16,0 2 192 0,-2-1-192 15,-1 1 192-15,0 1-192 0,-1 3 160 0,2-2-160 16,2-1 128-16,1 1-128 0,0 1 0 0,1 0 0 0,-1 3 0 0,2-4 0 16,3-1 0-16,1 0 0 0,3 0 0 0,0-2 0 15,2 0 0-15,4-4 0 0,0-1 0 16,3-5 0-16,2 1 144 0,1-2-144 0,2-2 160 0,0-1-160 0,-3-1 256 15,0 0-64-15,0 0 0 0,0 0 0 0,0 0 48 0,49 0 0 16,-49 0 0-16,0 0 0 0,52-4 16 0,-52 4 0 16,53-3 0-16,-53 3 0 15,59-3-112-15,-59 3-16 0,65-7 0 0,-65 7 0 16,68-7 0-16,-68 7-128 0,65-8 192 0,-65 8-64 16,66-9 0-16,-66 9 0 0,66-8 0 0,-66 8 0 15,63-7 48-15,-63 7 0 0,59-5 0 0,-59 5 0 16,51-5 16-16,-51 5 16 0,46-3 0 0,-46 3 0 15,0 0 16-15,56-6 0 0,-56 6 0 0,0 0 0 0,0 0-96 0,0 0 0 16,40-7-128-16,-38 6 192 0,-4-1-192 0,1-1 0 16,-2 2 0-16,-1-2 0 0,-2 2 0 0,-1-2 0 0,0-1-208 0,0 1 64 31,-3 0-1184-31,0 0-224 0,2 0-48 0,-2 1-21824 0</inkml:trace>
  <inkml:trace contextRef="#ctx0" brushRef="#br0" timeOffset="43491.57">13228 7321 3679 0,'5'0'320'0,"-4"-1"-320"0,-1 1 0 0,-1 0 0 0,1 0 1168 0,0 0 176 0,0 0 16 0,-2 0 16 0,2 0 1600 0,-1 3 320 15,-2 2 64-15,0 2 16 0,0 5-48 0,1-1 0 16,2-11 0-16,0 35 0 0,0-35-1312 0,7 44-272 16,-7-44-48-16,15 48-16 0,-15-48-912 0,0 0-176 15,41 60-32-15,-41-60-16 0,0 0-288 0,52 38-64 16,-52-38-16-16,0 0 0 0,0 0-16 0,71 17 0 15,-71-17 0-15,31-7 0 0,-14-1 128 0,-1-1 32 0,-1-1 0 0,-2-3 0 16,1-4 96-16,-1 0 32 0,-2-3 0 16,-1 2 0-16,-2-2 80 0,-2 0 32 0,-3 1 0 0,-3-1 0 15,1-1 32-15,-1 1 16 0,-3 2 0 0,1 1 0 16,-3 1-128-16,0 2-32 0,-2 0 0 0,1 0 0 16,-1 2-80-16,1 2-32 0,1 3 0 0,2 5 0 15,0 2-96-15,2 5-32 0,1 1 0 0,0 5 0 16,0-11-208-16,0 0 0 0,12 64 0 0,-12-64 0 15,19 66 0-15,-19-66 0 0,22 72 0 0,-22-72 0 0,21 68-160 16,-21-68 32-16,24 81 0 0,-12-38 0 0,-12-43-176 16,22 84-16-16,-22-84-16 0,20 79 0 0,-20-79 16 0,16 70 16 15,-16-70 0-15,5 53 0 0,-5-53 304 0,-7 41-128 16,0-26 128-16,-3-1 0 16,-4-2 0-16,0-2 0 0,-3-2 0 0,0-2 0 15,0-1 0-15,0-2 0 0,0-1 0 0,0-2 0 0,2-2 0 0,-1-2 128 16,4 0-128-16,-1-2 0 0,3-2 0 0,4 0-208 15,2-1 32-15,1-1 16 16,2 0-720-16,-1-2-144 0,2 1-16 0,5 0-19760 0</inkml:trace>
  <inkml:trace contextRef="#ctx0" brushRef="#br0" timeOffset="43821.86">13874 7943 36863 0,'0'-3'1632'15,"1"2"336"-15,1-1-1584 0,-1-1-384 0,-1 2 0 0,2-2 0 0,-1 0 1104 0,2-2 144 0,4-4 32 0,1-2 0 0,1-3-464 0,1 0-96 16,-2 1-16-16,1 0 0 16,-4 2-128-16,2 1-16 0,-1 0-16 0,-2 2 0 15,-2-1 32-15,1 2 0 0,-2 3 0 0,0 1 0 16,-1 0-192-16,0 3-16 0,-1 0-16 0,0 5 0 15,-2 0-64-15,1 2-16 0,1 5 0 0,0 2 0 16,-1 3-128-16,2 0-16 0,0-17-128 0,4 39 192 0,-4-39-192 0,7 41 0 16,-7-41 0-16,0 0 0 0,22 51 0 15,-22-51 0-15,0 0 0 0,0 0 0 16,0 0 0-16,53 44 0 0,-53-44 0 0,0 0 0 16,0 0 0-16,50 1 128 0,-50-1-128 0,0 0 0 15,39-11-368-15,-39 11-160 0,24-10-48 0,-15 3-14144 16,-2 0-2816-16</inkml:trace>
  <inkml:trace contextRef="#ctx0" brushRef="#br0" timeOffset="43982.33">13894 7556 39615 0,'-7'-4'3520'0,"5"1"-2816"0,1 1-560 0,-1 1-144 15,2 0 384-15,0 1 64 0,0-2 0 0,2 2 0 0,1-1-288 0,2-1-160 16,-5 2 192-16,0 0-12464 15,0 0-2480-15</inkml:trace>
  <inkml:trace contextRef="#ctx0" brushRef="#br0" timeOffset="44469.78">14878 7152 27647 0,'-2'-3'2448'0,"0"2"-1952"0,2 1-496 0,0 0 0 0,0 1 960 0,-1 0 80 15,-2 2 32-15,-1 3 0 0,-2 2 1088 16,-1 6 208 0,1 6 64-16,1 6 0 0,-1 5-1488 0,3 4-304 0,0 3-48 0,2 3-16 15,4-1-384-15,0-1-64 0,-3-39-128 0,15 74 176 16,-15-74-176-16,24 72 160 0,-24-72-160 0,33 62 160 16,-33-62-160-16,35 52 0 0,-35-52 0 0,0 0 0 15,58 55-192-15,-58-55 0 0,0 0-16 0,54 31 0 31,-54-31-752-31,0 0-160 0,52 10-32 0,-52-10-16432 0</inkml:trace>
  <inkml:trace contextRef="#ctx0" brushRef="#br0" timeOffset="44786.89">15230 7601 31327 0,'-3'0'2784'16,"0"1"-2224"-16,2 2-560 0,1 0 0 15,0 0 1296-15,-1 1 160 0,-2 3 16 0,-1 5 16 16,-1 6 80-16,1 3 16 0,3 3 0 0,1-24 0 0,5 45-992 0,-5-45-192 15,0 0-32-15,30 58-16 0,-30-58-208 0,0 0-144 16,61 43 192-16,-61-43-192 0,55 15 0 0,-55-15 0 16,56 4 0-16,-56-4 0 0,54-5 0 0,-54 5 0 15,44-10 0-15,-44 10 0 0,35-16 128 0,-18 6-128 16,-1 1 0-16,-2-4 0 0,-2-1 224 0,0-2-16 16,-5 3 0-16,-3-2 0 0,0-3 288 0,-4-2 48 15,-3-3 16-15,-2 1 0 0,-4-2 128 0,-2 1 16 0,-4 0 16 16,-2 2 0-16,-3 1-16 0,-3 5 0 15,-1 2 0-15,-1 3 0 0,-4 5-64 0,0 3-32 0,-2 2 0 0,0 3 0 16,1 3-224-16,0 1-64 16,2 1 0-16,3 1 0 15,3-1-608-15,8 2-128 0,4 1-32 0,6 1 0 16,4 0-992-16,0-12-208 0,0 0-32 0,0 0-20480 0</inkml:trace>
  <inkml:trace contextRef="#ctx0" brushRef="#br0" timeOffset="45203.9">15942 7642 40543 0,'-1'-6'3600'0,"-2"1"-2880"0,3 0-576 0,-2 3-144 0,1-1 592 0,-2-3 96 16,-4-4 16-16,-4-5 0 16,-3-4 784-16,-5 1 176 0,0 2 16 0,-3 5 16 0,3 4-592 0,0 4-112 15,1 3-32-15,2 3 0 0,2 6-640 0,0 2-128 16,6 4-16-16,1 2-16 0,5 3-160 0,2-20-224 0,0 0 48 0,11 57 16 31,-11-57-448-31,0 0-96 0,41 55 0 0,-41-55-16 16,0 0-48-16,57 45 0 0,-57-45 0 0,0 0 0 0,61 35 384 0,-61-35 64 15,0 0 0-15,0 0 16 0,58 31 176 0,-58-31 128 16,0 0-192-16,0 0 192 0,0 0 0 0,32 54 0 16,-32-54 0-16,0 0 144 0,1 61 320 0,-1-61 64 15,-4 52 16-15,0-24 0 0,4-28 32 0,-4 58 0 16,4-58 0-16,-4 55 0 0,4-55-288 0,-5 48-48 15,5-48-16-15,-5 46 0 0,5-46-32 0,-9 36 0 0,4-20 0 0,-3-1 0 16,3-5 48-16,-4 0 0 0,-1 0 0 16,-1-1 0-16,0-4 144 0,0-1 48 0,1-2 0 15,0-4 0-15,0 0-192 0,1-4-48 0,2-1 0 0,0-4 0 32,2-2-512-32,-1-4-128 0,2-1 0 0,1-4-16 15,1 0-896-15,1-1-176 0,2 1-48 0,1-1-20432 0</inkml:trace>
  <inkml:trace contextRef="#ctx0" brushRef="#br0" timeOffset="46167.22">16637 7080 6447 0,'-1'-2'576'0,"1"1"-576"0,1-1 0 0,-1 2 0 0,2 0 1216 0,-2-1 128 0,1 0 16 0,-1-2 16 15,0 1 1632-15,-3 2 336 0,0 0 64 0,-4 3 16 0,-1 4-416 0,-4 3-64 16,-2 3-32-16,-3 5 0 0,0 2-928 0,-1 4-176 16,-5 4-32-16,1 6-16 0,-1 3-928 0,1 3-176 15,2 1-32-15,3-1-16 0,3 0-160 0,5-3-48 16,4-3 0-16,5-34 0 0,2 59-96 0,-2-59-32 15,16 57 0-15,-16-57 0 0,0 0-16 0,44 70 0 16,-44-70 0-16,0 0 0 0,66 62 16 0,-66-62 0 16,0 0 0-16,68 48 0 15,-68-48-144-15,0 0-128 0,64 34 192 0,-64-34-192 0,0 0 0 0,58 19-256 0,-58-19 32 0,0 0 0 32,49 4-816-32,-49-4-176 0</inkml:trace>
  <inkml:trace contextRef="#ctx0" brushRef="#br0" timeOffset="46690.8">16962 7674 18431 0,'0'0'1632'0,"0"0"-1312"0,0 0-320 0,0 0 0 0,0 0 1184 0,10 50 160 0,-10-50 48 0,0 0 0 0,0 0 1232 0,23 72 240 15,-23-72 48-15,24 73 16 0,-24-73-1296 0,21 70-256 16,-21-70-48-16,17 56-16 0,-17-56-1056 0,0 0-256 16,12 60 0-16,-12-60 0 15,0 0 0-15,5 40 0 0,-7-30 0 0,1 0 0 16,-1-1 0-16,0-2 0 0,0-2 0 0,1-2 0 16,-1 2 144-16,-1-4-144 0,2-1 0 0,0-3 144 15,-2 0 400-15,0-1 80 0,0-3 16 0,-1-1 0 16,0-2-16-16,-1-5 0 0,1 0 0 0,-1-3 0 0,0-4 32 0,1-2 16 15,1-1 0-15,0-3 0 0,-1-3-80 16,1-5-16-16,-1 0 0 0,3-3 0 0,-1 1-208 0,2-1-48 16,2 2-16-16,2 2 0 15,0 2-176-15,3 2-128 0,0 0 192 0,3 3-192 0,2 2 0 0,0 1 0 0,5 2 0 0,2 5 0 0,0 4-208 0,0 3-48 16,0 3-16-16,0 4 0 31,-19 4-176-31,0 0-16 0,0 0-16 0,62 31 0 0,-62-31 96 0,0 0 0 16,24 58 16-16,-24-58 0 0,0 40 160 0,-3-23 16 15,-2 0 16-15,-5-2 0 0,-2-1 176 0,-2-1 0 16,-4-3 0-16,-2 0 0 0,2-3 176 0,-2-1 112 16,0-2 32-16,0 0 0 0,-1 0 16 0,1-2 16 15,2-1 0-15,1 0 0 0,2-2-352 0,2 0 0 16,3-1 0-16,1-1-13984 16,5 1-2672-16</inkml:trace>
  <inkml:trace contextRef="#ctx0" brushRef="#br0" timeOffset="47231.66">17253 8081 25791 0,'1'-1'2304'0,"1"0"-1856"0,-1-2-448 0,-1 1 0 0,0 1 1344 0,2-2 192 0,1-3 16 0,-1-5 16 0,3-2 992 0,-1-1 208 16,-1 0 48-16,-1 1 0 0,-2 4-1664 0,2 0-320 15,-1 2-64-15,-1 1 0 0,-1 4-224 0,1 2-32 16,0 0-16-16,0 0 0 0,-2 4-176 0,2 1-48 16,0-5 0-16,0 0 0 0,0 0-80 0,3 48-32 15,-3-48 0-15,0 0 0 16,14 51-160-16,-14-51 0 0,0 0 144 0,23 47-144 0,-23-47 0 0,0 0 0 16,0 0 0-16,45 54 0 15,-45-54 0-15,0 0 0 0,0 0 0 0,0 0 128 0,64 29-128 0,-64-29-160 0,0 0 160 16,0 0-208-1,53-3-512-15,-53 3-112 0,0 0 0 0,32-12-19424 0</inkml:trace>
  <inkml:trace contextRef="#ctx0" brushRef="#br0" timeOffset="47421.74">17230 7816 37775 0,'-4'-4'3360'0,"4"1"-2688"0,2 1-544 0,-1 1-128 0,-1-1 192 0,1 0 0 16,2-1 0-16,3 0 0 16,2-1-1136-16,4-3-208 0,3 0-64 0,-2-2 0 0</inkml:trace>
  <inkml:trace contextRef="#ctx0" brushRef="#br0" timeOffset="47723.67">17536 6824 38703 0,'-8'-3'1712'0,"6"3"352"0,2 0-1648 0,0 2-416 0,1-1 0 0,0 0 0 0,2 4 704 0,-3-5 48 16,0 0 16-16,0 0 0 0,67 72 16 0,-67-72 16 15,68 75 0-15,-68-75 0 0,76 93-160 0,-37-39-16 16,4 8-16-16,1 4 0 0,-2 8-128 0,-7-2-32 16,-7 0 0-16,-6-5 0 0,-5-4-256 0,-9-5-64 15,-5-3-128-15,-4 1 192 0,-4 1-192 0,-3-1 144 16,-4-1-144-16,-2-4 128 0,-1-1-384 0,-5-7-96 15,-1-2-16-15,-3-7-20944 0</inkml:trace>
  <inkml:trace contextRef="#ctx1" brushRef="#br0" timeOffset="14730.39">12892 16815 0,'0'0'0,"0"0"0,51-16 31</inkml:trace>
  <inkml:trace contextRef="#ctx0" brushRef="#br0" timeOffset="50283.75">11574 8217 3679 0,'3'-3'320'0,"0"0"-320"0,0 2 0 0,0 0 0 0,-1-1 1280 0,4-1 192 0,2-1 48 0,5-3 0 0,6-1 240 0,0 3 48 16,-3 0 16-16,-1 3 0 16,2 2-704-16,-1 3-144 0,-2 3-16 0,-3 1-16 0,-1 0-480 0,-1 3-80 15,1 2-32-15,-10-12 0 0,0 0-224 0,0 0-128 16,0 0 160-16,33 84-160 0,-33-84 384 0,0 0 0 15,0 0-16-15,29 79 0 0,-29-79-96 0,0 0-16 16,0 0 0-16,0 0 0 0,49 83 0 16,-49-83-16-16,54 36 0 0,-54-36 0 0,66 33 0 0,-66-33 0 0,74 29 0 0,-35-17 0 15,1-2-96-15,-5 0-16 0,-2-1 0 0,1-2 0 16,8-2-128-16,-14 1 192 16,-5-3-192-16,2 0 192 0,15 0-32 0,8-2 0 0,3 2 0 0,5-2 0 31,6 1 80-31,2-2 16 0,-3 0 0 0,-1-2 0 0,1-1-16 0,1 1 0 15,2-1 0-15,6 0 0 0,11 0-64 0,2 2-16 0,1 1 0 0,-5 0 0 16,-11 1 32-16,-3 2 0 16,0 3 0-16,2 1 0 0,1 2-192 0,4 3 0 15,2 3 0-15,-8-1 128 0,-7-2 96 0,1 2 16 16,-1 1 0-16,0 7 0 0,-5 2-48 0,-5 2-16 16,-49-26 0-16,75 47 0 0,-75-47 208 0,70 57 32 15,-70-57 16-15,65 60 0 0,-65-60 224 0,59 55 48 16,-59-55 16-16,55 48 0 0,-55-48 48 0,52 40 0 0,-52-40 0 0,51 25 0 15,-21-17-176-15,1-6-16 16,1 0-16-16,2-6 0 0,4-4-176 0,3-3-16 16,3-3-16-16,3-3 0 0,2 0-144 0,15-4-16 0,13-3-16 0,7-2 0 15,2 1-32-15,3 1 0 0,4 0 0 0,2 0 0 16,1-3-144-16,8 3 0 0,11 3 144 0,1 3-144 16,-2 3 0-16,-5 3 144 0,-5 2-144 0,-2 3 0 15,-2 4 144-15,1 0-144 0,0 3 0 0,-2 0 144 16,-5-1-144-16,-1 2 0 0,4 3 0 0,-3 1 0 15,-14-3 0-15,1-2 0 0,0-2 0 0,4-1 0 16,0 0 0-16,-4 0 0 0,-7 0 0 0,6-1-176 16,3-6-176-16,-4 0-32 0,-7-1-16 0,-8 0 0 15,-11-1-944-15,-8 3-176 0,-8-3-32 16,-11 4-15056-16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8687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2834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BF07564F-43D4-4E8F-922C-B9761ECE8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82A8E824-D501-768C-36E7-4B65F66A1A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5FF3DC8A-5EC2-38B0-8EA7-8487A63504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795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2D883C-B967-84F5-34BE-A372B8FC927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7383D-E12B-2E66-23B9-0EE11B84362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3DD1A-760B-1E25-19F7-436EC8F47E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6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140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13" Type="http://schemas.openxmlformats.org/officeDocument/2006/relationships/image" Target="../media/image8.png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image" Target="../media/image11.sv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image" Target="../media/image10.png"/><Relationship Id="rId5" Type="http://schemas.openxmlformats.org/officeDocument/2006/relationships/tags" Target="../tags/tag41.xml"/><Relationship Id="rId10" Type="http://schemas.openxmlformats.org/officeDocument/2006/relationships/image" Target="../media/image7.svg"/><Relationship Id="rId4" Type="http://schemas.openxmlformats.org/officeDocument/2006/relationships/tags" Target="../tags/tag40.xml"/><Relationship Id="rId9" Type="http://schemas.openxmlformats.org/officeDocument/2006/relationships/image" Target="../media/image6.png"/><Relationship Id="rId1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13" Type="http://schemas.openxmlformats.org/officeDocument/2006/relationships/image" Target="../media/image10.png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image" Target="../media/image9.sv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image" Target="../media/image8.png"/><Relationship Id="rId5" Type="http://schemas.openxmlformats.org/officeDocument/2006/relationships/tags" Target="../tags/tag48.xml"/><Relationship Id="rId10" Type="http://schemas.openxmlformats.org/officeDocument/2006/relationships/image" Target="../media/image7.svg"/><Relationship Id="rId4" Type="http://schemas.openxmlformats.org/officeDocument/2006/relationships/tags" Target="../tags/tag47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13" Type="http://schemas.openxmlformats.org/officeDocument/2006/relationships/image" Target="../media/image10.png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image" Target="../media/image9.sv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image" Target="../media/image8.png"/><Relationship Id="rId5" Type="http://schemas.openxmlformats.org/officeDocument/2006/relationships/tags" Target="../tags/tag55.xml"/><Relationship Id="rId10" Type="http://schemas.openxmlformats.org/officeDocument/2006/relationships/image" Target="../media/image7.svg"/><Relationship Id="rId4" Type="http://schemas.openxmlformats.org/officeDocument/2006/relationships/tags" Target="../tags/tag54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customXml" Target="../ink/ink4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13" Type="http://schemas.openxmlformats.org/officeDocument/2006/relationships/image" Target="../media/image10.png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image" Target="../media/image9.sv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image" Target="../media/image8.png"/><Relationship Id="rId5" Type="http://schemas.openxmlformats.org/officeDocument/2006/relationships/tags" Target="../tags/tag62.xml"/><Relationship Id="rId10" Type="http://schemas.openxmlformats.org/officeDocument/2006/relationships/image" Target="../media/image7.svg"/><Relationship Id="rId4" Type="http://schemas.openxmlformats.org/officeDocument/2006/relationships/tags" Target="../tags/tag61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13" Type="http://schemas.openxmlformats.org/officeDocument/2006/relationships/image" Target="../media/image10.png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image" Target="../media/image9.sv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image" Target="../media/image8.png"/><Relationship Id="rId5" Type="http://schemas.openxmlformats.org/officeDocument/2006/relationships/tags" Target="../tags/tag69.xml"/><Relationship Id="rId10" Type="http://schemas.openxmlformats.org/officeDocument/2006/relationships/image" Target="../media/image7.svg"/><Relationship Id="rId4" Type="http://schemas.openxmlformats.org/officeDocument/2006/relationships/tags" Target="../tags/tag68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13" Type="http://schemas.openxmlformats.org/officeDocument/2006/relationships/image" Target="../media/image10.png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12" Type="http://schemas.openxmlformats.org/officeDocument/2006/relationships/image" Target="../media/image9.sv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image" Target="../media/image8.png"/><Relationship Id="rId5" Type="http://schemas.openxmlformats.org/officeDocument/2006/relationships/tags" Target="../tags/tag76.xml"/><Relationship Id="rId10" Type="http://schemas.openxmlformats.org/officeDocument/2006/relationships/image" Target="../media/image7.svg"/><Relationship Id="rId4" Type="http://schemas.openxmlformats.org/officeDocument/2006/relationships/tags" Target="../tags/tag75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13" Type="http://schemas.openxmlformats.org/officeDocument/2006/relationships/image" Target="../media/image10.png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image" Target="../media/image9.sv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image" Target="../media/image8.png"/><Relationship Id="rId5" Type="http://schemas.openxmlformats.org/officeDocument/2006/relationships/tags" Target="../tags/tag83.xml"/><Relationship Id="rId10" Type="http://schemas.openxmlformats.org/officeDocument/2006/relationships/image" Target="../media/image7.svg"/><Relationship Id="rId4" Type="http://schemas.openxmlformats.org/officeDocument/2006/relationships/tags" Target="../tags/tag82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13" Type="http://schemas.openxmlformats.org/officeDocument/2006/relationships/image" Target="../media/image10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9.sv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8.png"/><Relationship Id="rId5" Type="http://schemas.openxmlformats.org/officeDocument/2006/relationships/tags" Target="../tags/tag6.xml"/><Relationship Id="rId10" Type="http://schemas.openxmlformats.org/officeDocument/2006/relationships/image" Target="../media/image7.svg"/><Relationship Id="rId4" Type="http://schemas.openxmlformats.org/officeDocument/2006/relationships/tags" Target="../tags/tag5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13" Type="http://schemas.openxmlformats.org/officeDocument/2006/relationships/image" Target="../media/image10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9.sv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8.png"/><Relationship Id="rId5" Type="http://schemas.openxmlformats.org/officeDocument/2006/relationships/tags" Target="../tags/tag13.xml"/><Relationship Id="rId10" Type="http://schemas.openxmlformats.org/officeDocument/2006/relationships/image" Target="../media/image7.svg"/><Relationship Id="rId4" Type="http://schemas.openxmlformats.org/officeDocument/2006/relationships/tags" Target="../tags/tag12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13" Type="http://schemas.openxmlformats.org/officeDocument/2006/relationships/image" Target="../media/image10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9.sv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8.png"/><Relationship Id="rId5" Type="http://schemas.openxmlformats.org/officeDocument/2006/relationships/tags" Target="../tags/tag20.xml"/><Relationship Id="rId10" Type="http://schemas.openxmlformats.org/officeDocument/2006/relationships/image" Target="../media/image7.svg"/><Relationship Id="rId4" Type="http://schemas.openxmlformats.org/officeDocument/2006/relationships/tags" Target="../tags/tag19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13" Type="http://schemas.openxmlformats.org/officeDocument/2006/relationships/image" Target="../media/image10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9.sv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8.png"/><Relationship Id="rId5" Type="http://schemas.openxmlformats.org/officeDocument/2006/relationships/tags" Target="../tags/tag27.xml"/><Relationship Id="rId10" Type="http://schemas.openxmlformats.org/officeDocument/2006/relationships/image" Target="../media/image7.svg"/><Relationship Id="rId4" Type="http://schemas.openxmlformats.org/officeDocument/2006/relationships/tags" Target="../tags/tag26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13" Type="http://schemas.openxmlformats.org/officeDocument/2006/relationships/image" Target="../media/image10.png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image" Target="../media/image9.sv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8.png"/><Relationship Id="rId5" Type="http://schemas.openxmlformats.org/officeDocument/2006/relationships/tags" Target="../tags/tag34.xml"/><Relationship Id="rId10" Type="http://schemas.openxmlformats.org/officeDocument/2006/relationships/image" Target="../media/image7.svg"/><Relationship Id="rId4" Type="http://schemas.openxmlformats.org/officeDocument/2006/relationships/tags" Target="../tags/tag33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Machine Learning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Exam 1 Review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Gradient Descent Algorithm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Based on going in the direction of the decreasing gradient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5250CB3-0A89-4A14-8362-92EF1D35EC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40" t="83509" r="38000" b="1023"/>
          <a:stretch/>
        </p:blipFill>
        <p:spPr>
          <a:xfrm>
            <a:off x="990378" y="2355144"/>
            <a:ext cx="3695500" cy="6611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D0F4219-64B8-49FF-BEDC-D5DC21019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378" y="3402026"/>
            <a:ext cx="3356386" cy="18795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2035966-F0F8-47C7-BABE-4B9303AADA97}"/>
                  </a:ext>
                </a:extLst>
              </p:cNvPr>
              <p:cNvSpPr txBox="1"/>
              <p:nvPr/>
            </p:nvSpPr>
            <p:spPr>
              <a:xfrm>
                <a:off x="3353007" y="3134227"/>
                <a:ext cx="6433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kern="12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cs"/>
                        </a:rPr>
                        <m:t>J</m:t>
                      </m:r>
                      <m:d>
                        <m:dPr>
                          <m:ctrlPr>
                            <a:rPr lang="en-US" sz="2400" b="0" i="1" kern="12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kern="12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w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2035966-F0F8-47C7-BABE-4B9303AAD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007" y="3134227"/>
                <a:ext cx="643318" cy="461665"/>
              </a:xfrm>
              <a:prstGeom prst="rect">
                <a:avLst/>
              </a:prstGeom>
              <a:blipFill>
                <a:blip r:embed="rId5"/>
                <a:stretch>
                  <a:fillRect l="-6604" r="-94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89C0BB-06E7-40C1-B59D-D3FA5C07BF9A}"/>
              </a:ext>
            </a:extLst>
          </p:cNvPr>
          <p:cNvCxnSpPr/>
          <p:nvPr/>
        </p:nvCxnSpPr>
        <p:spPr>
          <a:xfrm flipH="1">
            <a:off x="2668571" y="3402026"/>
            <a:ext cx="706243" cy="387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D620B61-4A65-7219-6FF6-3BBF697E3290}"/>
                  </a:ext>
                </a:extLst>
              </p14:cNvPr>
              <p14:cNvContentPartPr/>
              <p14:nvPr/>
            </p14:nvContentPartPr>
            <p14:xfrm>
              <a:off x="1626480" y="2354400"/>
              <a:ext cx="8164080" cy="3715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D620B61-4A65-7219-6FF6-3BBF697E329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17120" y="2345040"/>
                <a:ext cx="8182800" cy="373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6383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E623073-D280-C9B6-F1AD-FDD84623A1ED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B32286-296E-E9CD-5C73-BCA62C566FE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What is the most likely case given the learning curve given below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C669533-003B-6F2E-CF17-D3693B876BE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5C7EE5-DEC2-3111-172C-3E15458FFC91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B49EBC8-64EB-8BCC-7F29-FBBA839564F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3B02A933-1B56-5854-D081-C20C81DA4AA6}"/>
              </a:ext>
            </a:extLst>
          </p:cNvPr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459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5857DE-4677-BF4A-189F-CB27D188BE80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A21DEE2-82E0-08A5-838F-5ED1AA55A276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F9AD9C-3B26-3920-4DC7-8604CA73C0E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rgbClr val="5B5B5B"/>
                </a:solidFill>
              </a:rPr>
              <a:t>What is the most likely case given the learning curve below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C5F597-1737-7554-3FDD-FB6D95C31F6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015B438-2309-1141-EBD9-663BC1FFB835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1156AC2-B2A7-DA41-53E2-20CB21F1F92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346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B4AD723-CED0-29B5-9E87-2A04D5B2F28C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29EEEE88-60C5-60C2-76FA-0EEDC663B9E3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509C96-95F0-70F9-2092-43E2CE6D80A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What is the most likely case given the learning curve below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0F1ACF-1D28-132D-EC5F-49F787136F6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B4B4A41-0CA7-425A-5F9B-F37C1C2C122C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4095D60-B846-F48F-D9F7-BEE428F8DFD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434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7B9165E1-CDD9-FECD-0E3D-9A4D9C8F9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D975BFA0-FDFB-9ADA-5F58-C3A70910BE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Image Classification Example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5B21311D-E61D-DE38-295B-B8B0E593AF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1028" name="Picture 4" descr="Fashion-MNIST Dataset | Papers With Code">
            <a:extLst>
              <a:ext uri="{FF2B5EF4-FFF2-40B4-BE49-F238E27FC236}">
                <a16:creationId xmlns:a16="http://schemas.microsoft.com/office/drawing/2014/main" id="{07935CB7-7D3B-C5DE-3089-6BF133DC7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" y="1553528"/>
            <a:ext cx="4732972" cy="473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table with text on it&#10;&#10;AI-generated content may be incorrect.">
            <a:extLst>
              <a:ext uri="{FF2B5EF4-FFF2-40B4-BE49-F238E27FC236}">
                <a16:creationId xmlns:a16="http://schemas.microsoft.com/office/drawing/2014/main" id="{9C1435E5-A2DD-5C9C-13D3-3AEE48D81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016" y="1690688"/>
            <a:ext cx="4495800" cy="4445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EBA9108-1094-8995-0B10-94ABFA664712}"/>
                  </a:ext>
                </a:extLst>
              </p14:cNvPr>
              <p14:cNvContentPartPr/>
              <p14:nvPr/>
            </p14:nvContentPartPr>
            <p14:xfrm>
              <a:off x="872280" y="271080"/>
              <a:ext cx="9525960" cy="5923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EBA9108-1094-8995-0B10-94ABFA6647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2920" y="261720"/>
                <a:ext cx="9544680" cy="594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2988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8DB8B03-4822-7B41-7AA0-D2F0FA6B10A6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2EA1E659-E7A5-5916-27D2-2CF1DC4A51C7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8B23E6-7577-8604-C4EE-7B119A97C15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What type of problem is this?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44C505E-7160-79C9-C7AC-84B2FDC1996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43FB4EC-0D5D-5C8B-9A80-48EA6C8C11B3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59781B0-8E4C-CCBF-A2C0-457432EA571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124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008EBC4-86C2-45D2-9D38-261F4F2EE61C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E77268A-ADE6-69C4-49DD-D0E34AE39FF0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80858C-32FD-79CD-5019-C9C9342E29A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What cost function(s) can we use?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13DBFD4-1AF0-0A2A-ED3B-F65A436C0F1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5453D0F-464E-1565-FE54-CC045E745D63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CFB6E1E-EAF6-80E7-7644-E37F56F1C31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488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F53DD-7C05-2333-5823-9BEE37E1B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C831A9-7DEC-36BC-3B9D-5778CD358368}"/>
                  </a:ext>
                </a:extLst>
              </p14:cNvPr>
              <p14:cNvContentPartPr/>
              <p14:nvPr/>
            </p14:nvContentPartPr>
            <p14:xfrm>
              <a:off x="682560" y="333360"/>
              <a:ext cx="7681680" cy="5896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C831A9-7DEC-36BC-3B9D-5778CD3583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3200" y="324000"/>
                <a:ext cx="7700400" cy="591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9131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34C624C-0FB3-3BBF-7485-7A70ACD9D24F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4AC98D9-7671-A1E9-A6F3-680CF8A32EC6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DDB3AB-7165-68F2-388A-B42A711E012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5B5B5B"/>
                </a:solidFill>
              </a:rPr>
              <a:t>A Fashion MNIST model makes the following probability predictions for an image. The true class is “Sneaker” (Class 7).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53F31DF-B30B-0B14-F8B6-2FE22ABADA4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F0C1289-19C2-10D6-C6BC-E7018725693E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158FC9D-9382-8CED-A760-214887E4BE1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265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4FF5F-99A5-C24B-123C-0C3FEDBED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C9B78B-BC9D-0442-7C4B-A97FC77D5017}"/>
                  </a:ext>
                </a:extLst>
              </p14:cNvPr>
              <p14:cNvContentPartPr/>
              <p14:nvPr/>
            </p14:nvContentPartPr>
            <p14:xfrm>
              <a:off x="439560" y="678240"/>
              <a:ext cx="6512400" cy="5375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C9B78B-BC9D-0442-7C4B-A97FC77D50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200" y="668880"/>
                <a:ext cx="6531120" cy="539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36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710020" y="2367077"/>
            <a:ext cx="11117179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Exam 1 Review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0C9495B-8FAB-07A3-B46E-B3A8B337564D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DE5DC5D-8D2C-5702-133E-DB0F6A3025D4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CC575A-E813-2F41-9C8B-98ED5847694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5B5B5B"/>
                </a:solidFill>
              </a:rPr>
              <a:t>A Fashion MNIST model makes the following probability predictions for 4 images, with the actual class labels provided.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CE584C9-7CA3-D2BF-6503-ACFE7D8B3D2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BF37CDF-C950-A27C-4B5F-D0DA56FCB84D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EB18A24-7181-EAF7-0D0A-34946A3CFA9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73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Classification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1075633" cy="2602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Type of problem (binary, multi-class, multi-label)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Cost function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Metrics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Regularization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NN Output Activations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Gradient Descent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Learning rate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Convergence vs Divergence</a:t>
            </a:r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90046-9D09-1BFD-8DB1-4D18BBCE0FFE}"/>
              </a:ext>
            </a:extLst>
          </p:cNvPr>
          <p:cNvSpPr/>
          <p:nvPr/>
        </p:nvSpPr>
        <p:spPr>
          <a:xfrm>
            <a:off x="5544329" y="3949215"/>
            <a:ext cx="3356386" cy="34424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654CE6-1BBE-95D2-7C76-F56D6DC8D7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0496"/>
          <a:stretch/>
        </p:blipFill>
        <p:spPr>
          <a:xfrm>
            <a:off x="591064" y="4386649"/>
            <a:ext cx="5249845" cy="22612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10EB929-0976-DB02-898F-B1A99B624175}"/>
                  </a:ext>
                </a:extLst>
              </p14:cNvPr>
              <p14:cNvContentPartPr/>
              <p14:nvPr/>
            </p14:nvContentPartPr>
            <p14:xfrm>
              <a:off x="1489680" y="1387080"/>
              <a:ext cx="8424000" cy="4001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10EB929-0976-DB02-898F-B1A99B6241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80320" y="1377720"/>
                <a:ext cx="8442720" cy="402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292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A72FFC0-9B6C-673E-B48A-40AC56A6B416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7932416-8241-BC3A-4AE0-8889E211CD7E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D31E07-DB11-3AD5-4649-21361DF786A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rgbClr val="5B5B5B"/>
                </a:solidFill>
              </a:rPr>
              <a:t>What type of problem is this?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8E0256A-B9C9-2F5F-4AC5-03AB5945563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C04A6AF-3537-AB34-F375-8764279ED71F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BF60D6-507F-D6D9-0937-C443C82C535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64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D7C1737-7917-EEE2-270E-CBE3678BCB6E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5E44626-ABFA-6187-4256-A983FC69BEAC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96D9D1-31FE-9BD5-1740-7D3E610512C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rgbClr val="5B5B5B"/>
                </a:solidFill>
              </a:rPr>
              <a:t>What cost function do we need?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24F594A-DDC3-123E-0F2C-6112E9F0242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D48C03A-4A52-0621-027D-860F3717AABA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42FBCAA-E57F-C2EA-8455-2A99AED46CF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656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D0BED83-5B0D-5F23-7E87-77874557A19D}"/>
                  </a:ext>
                </a:extLst>
              </p14:cNvPr>
              <p14:cNvContentPartPr/>
              <p14:nvPr/>
            </p14:nvContentPartPr>
            <p14:xfrm>
              <a:off x="558000" y="400320"/>
              <a:ext cx="8679960" cy="5967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D0BED83-5B0D-5F23-7E87-77874557A1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8640" y="390960"/>
                <a:ext cx="8698680" cy="598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602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3081597-FC53-D707-6718-EBC58CA987FA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4CE46D6-B973-891F-EB28-5203963CD09C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D339CC-81A2-53CC-A2DF-31EADD622DA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Which metric can you report?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9BA9642-D1FB-3CD0-E49A-0A6B27C2337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A446D5D-4805-33FD-3B07-7E47DDB97A54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D6495E-1A0A-DA2B-22DC-F4C1B6AC2B7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488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EFAA705-7CCB-02C2-C620-58A3389F9D0D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26EA79C4-00C3-74B6-F062-177AF456A07C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697724-47D4-4909-466F-4AB3BF6D56C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5B5B5B"/>
                </a:solidFill>
              </a:rPr>
              <a:t>A churn prediction model outputs a probability of 0.85 that a customer will churn. The actual label is 1 (the customer churned). What is the binary cross-entropy loss for this single prediction?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90EBA18-E0BF-7AFE-B28C-44BA6D0DF6B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6A929F1-A970-7EC7-E5B5-07E865903BE0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AD4A132-8FDB-CB51-5310-3BEC3DB2AB6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090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CF68068-69C7-B73A-D7EC-B78A0542DEB2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F548DB7-5488-BEBD-74E6-A06AF7B14DDD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BB5AC6-7548-714A-2201-9B3C0A5B2C3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5B5B5B"/>
                </a:solidFill>
              </a:rPr>
              <a:t>You are given a model that predicts the probability of customer churn for four customers. The actual churn labels (1 = churn, 0 = no churn) and the model’s predicted probabilities are shown in the table below: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7F3D796-78BC-9214-BA56-C9745401330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636A2B5-BC79-1657-9511-A2E6B430E680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6D92B10-F528-0E40-E3DB-4E8D8EEF150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906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0.0"/>
  <p:tag name="SLIDO_PRESENTATION_ID" val="00000000-0000-0000-0000-000000000000"/>
  <p:tag name="SLIDO_EVENT_UUID" val="8aaba695-3df0-4ebf-b2b2-c5817819bbe5"/>
  <p:tag name="SLIDO_EVENT_SECTION_UUID" val="9b018056-5edb-4a15-9a9e-6b51c454aed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42d3cc02-1415-49d1-a0f4-c403da253136"/>
  <p:tag name="SLIDO_TIMELINE" val="W3sicG9sbFF1ZXN0aW9uVXVpZCI6Ijk4ZTg2YmY2LTBjYjAtNGEyNi05YjFlLTY2MmYwZmNkNmI0OSIsInNob3dSZXN1bHRzIjpmYWxzZX0seyJwb2xsUXVlc3Rpb25VdWlkIjoiOThlODZiZjYtMGNiMC00YTI2LTliMWUtNjYyZjBmY2Q2YjQ5Iiwic2hvd1Jlc3VsdHMiOnRydWV9XQ=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23cde847-c99c-4da2-814c-724cdaa127c5"/>
  <p:tag name="SLIDO_TIMELINE" val="W3sic2hvd1Jlc3VsdHMiOmZhbHNlLCJwb2xsUXVlc3Rpb25VdWlkIjoiMzU2MjY3NWQtNGE2Ni00MWE4LTk3MmYtNmFhZGY2NThkZjg1In0seyJzaG93UmVzdWx0cyI6dHJ1ZSwicG9sbFF1ZXN0aW9uVXVpZCI6IjM1NjI2NzVkLTRhNjYtNDFhOC05NzJmLTZhYWRmNjU4ZGY4NSJ9XQ=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a9ccdfe8-78aa-4459-9de4-4b8490bd0fd1"/>
  <p:tag name="SLIDO_TIMELINE" val="W3sicG9sbFF1ZXN0aW9uVXVpZCI6ImNiYTE3OGMwLTdhZWMtNDI2Yy1iNTZkLWRjYmVlY2YwOTUxYyIsInNob3dSZXN1bHRzIjpmYWxzZX0seyJwb2xsUXVlc3Rpb25VdWlkIjoiY2JhMTc4YzAtN2FlYy00MjZjLWI1NmQtZGNiZWVjZjA5NTFjIiwic2hvd1Jlc3VsdHMiOnRydWV9XQ=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4b43e2fe-4d09-4869-87bc-7619d7578c85"/>
  <p:tag name="SLIDO_TIMELINE" val="W3sicG9sbFF1ZXN0aW9uVXVpZCI6IjIzZDg4N2QwLTA4MzktNDRiZi04NDgzLTA1ZTQ1MDJhMWQ0ZSIsInNob3dSZXN1bHRzIjpmYWxzZX0seyJwb2xsUXVlc3Rpb25VdWlkIjoiMjNkODg3ZDAtMDgzOS00NGJmLTg0ODMtMDVlNDUwMmExZDRlIiwic2hvd1Jlc3VsdHMiOnRydWV9XQ=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4b874859-054d-4b57-b905-90aa61e876c0"/>
  <p:tag name="SLIDO_TIMELINE" val="W3sic2hvd1Jlc3VsdHMiOmZhbHNlLCJwb2xsUXVlc3Rpb25VdWlkIjoiMjI1NGJmNjItMjljZi00NzhhLWI0ZWEtZmU3ZDhhM2I2OTE5In0seyJzaG93UmVzdWx0cyI6dHJ1ZSwicG9sbFF1ZXN0aW9uVXVpZCI6IjIyNTRiZjYyLTI5Y2YtNDc4YS1iNGVhLWZlN2Q4YTNiNjkxOSJ9XQ=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cdcfbed4-1802-4965-b777-71c3736c299f"/>
  <p:tag name="SLIDO_TIMELINE" val="W3sicG9sbFF1ZXN0aW9uVXVpZCI6IjlmYWFkMDBiLTA5Y2MtNDU4OS1hODhlLTc2NTNhZDQ1YzViYyIsInNob3dSZXN1bHRzIjpmYWxzZX0seyJwb2xsUXVlc3Rpb25VdWlkIjoiOWZhYWQwMGItMDljYy00NTg5LWE4OGUtNzY1M2FkNDVjNWJjIiwic2hvd1Jlc3VsdHMiOnRydWV9XQ=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6ca2f5c6-4a59-47a1-810e-37eaa6fa8b34"/>
  <p:tag name="SLIDO_TIMELINE" val="W3sicG9sbFF1ZXN0aW9uVXVpZCI6IjMwMjIzMjM3LWQ3NjEtNGUwNS04NmNhLTA1NjI5YTA5YTQxZCIsInNob3dSZXN1bHRzIjpmYWxzZX0seyJwb2xsUXVlc3Rpb25VdWlkIjoiMzAyMjMyMzctZDc2MS00ZTA1LTg2Y2EtMDU2MjlhMDlhNDFkIiwic2hvd1Jlc3VsdHMiOnRydWV9XQ=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1077d2fe-b0be-44a0-aaed-c85ca3d12534"/>
  <p:tag name="SLIDO_TIMELINE" val="W3sic2hvd1Jlc3VsdHMiOmZhbHNlLCJwb2xsUXVlc3Rpb25VdWlkIjoiNmIxMzk4ZGUtOWZmOS00MjQ1LWI4NzUtZDRmODNkZTZhNzliIn0seyJzaG93UmVzdWx0cyI6dHJ1ZSwicG9sbFF1ZXN0aW9uVXVpZCI6IjZiMTM5OGRlLTlmZjktNDI0NS1iODc1LWQ0ZjgzZGU2YTc5YiJ9XQ=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7803ee2f-955e-44ca-8c6b-3fd228a5a445"/>
  <p:tag name="SLIDO_TIMELINE" val="W3sicG9sbFF1ZXN0aW9uVXVpZCI6Ijc2YWQzYTVmLWQ1MjMtNGM4OS1iN2YzLWJlZDQ0ZDU3YzFiOCIsInNob3dSZXN1bHRzIjpmYWxzZX0seyJwb2xsUXVlc3Rpb25VdWlkIjoiNzZhZDNhNWYtZDUyMy00Yzg5LWI3ZjMtYmVkNDRkNTdjMWI4Iiwic2hvd1Jlc3VsdHMiOnRydWV9XQ=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456d43a7-86ba-446b-b576-1ae38c06cd6d"/>
  <p:tag name="SLIDO_TIMELINE" val="W3sic2hvd1Jlc3VsdHMiOmZhbHNlLCJwb2xsUXVlc3Rpb25VdWlkIjoiYzIyYzgyZmEtMWRkNC00YzFlLWI0ZjItNTUyZTUyZDEwZDQxIn0seyJzaG93UmVzdWx0cyI6dHJ1ZSwicG9sbFF1ZXN0aW9uVXVpZCI6ImMyMmM4MmZhLTFkZDQtNGMxZS1iNGYyLTU1MmU1MmQxMGQ0MSJ9XQ=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c683ce5f-849e-42d9-ba1d-db6b4f09ff64"/>
  <p:tag name="SLIDO_TIMELINE" val="W3sicG9sbFF1ZXN0aW9uVXVpZCI6IjY1MGEyNjBhLTQ3ZGYtNDA0ZS05Njk1LTRlNjczZTJmOTVmNCIsInNob3dSZXN1bHRzIjpmYWxzZX0seyJwb2xsUXVlc3Rpb25VdWlkIjoiNjUwYTI2MGEtNDdkZi00MDRlLTk2OTUtNGU2NzNlMmY5NWY0Iiwic2hvd1Jlc3VsdHMiOnRydWV9XQ=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69c71204-f000-4d53-92f0-25586d5127ee"/>
  <p:tag name="SLIDO_TIMELINE" val="W3sicG9sbFF1ZXN0aW9uVXVpZCI6IjY3Y2Q4MmEzLTE2ZTAtNDYzOC04ZWExLWI1MWZlYzRiMzYwMSIsInNob3dSZXN1bHRzIjpmYWxzZX0seyJzaG93UmVzdWx0cyI6dHJ1ZSwicG9sbFF1ZXN0aW9uVXVpZCI6IjY3Y2Q4MmEzLTE2ZTAtNDYzOC04ZWExLWI1MWZlYzRiMzYwMSJ9XQ==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24790</TotalTime>
  <Words>634</Words>
  <Application>Microsoft Office PowerPoint</Application>
  <PresentationFormat>Widescreen</PresentationFormat>
  <Paragraphs>96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Roboto Slab</vt:lpstr>
      <vt:lpstr>Lato Light</vt:lpstr>
      <vt:lpstr>Calibri</vt:lpstr>
      <vt:lpstr>Lato</vt:lpstr>
      <vt:lpstr>Wingdings</vt:lpstr>
      <vt:lpstr>Cambria Math</vt:lpstr>
      <vt:lpstr>Office Theme</vt:lpstr>
      <vt:lpstr>Machine Learning</vt:lpstr>
      <vt:lpstr>Exam 1 Review</vt:lpstr>
      <vt:lpstr>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Gradient Descent Algorithm</vt:lpstr>
      <vt:lpstr>PowerPoint Presentation</vt:lpstr>
      <vt:lpstr>PowerPoint Presentation</vt:lpstr>
      <vt:lpstr>PowerPoint Presentation</vt:lpstr>
      <vt:lpstr>Image Classification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Waldyn Martinez</cp:lastModifiedBy>
  <cp:revision>191</cp:revision>
  <dcterms:modified xsi:type="dcterms:W3CDTF">2025-03-18T15:10:44Z</dcterms:modified>
</cp:coreProperties>
</file>