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ppt/ink/ink13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4.xml" ContentType="application/inkml+xml"/>
  <Override PartName="/ppt/notesSlides/notesSlide22.xml" ContentType="application/vnd.openxmlformats-officedocument.presentationml.notesSlide+xml"/>
  <Override PartName="/ppt/ink/ink15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25.xml" ContentType="application/vnd.openxmlformats-officedocument.presentationml.notesSlide+xml"/>
  <Override PartName="/ppt/ink/ink18.xml" ContentType="application/inkml+xml"/>
  <Override PartName="/ppt/notesSlides/notesSlide26.xml" ContentType="application/vnd.openxmlformats-officedocument.presentationml.notesSlide+xml"/>
  <Override PartName="/ppt/ink/ink19.xml" ContentType="application/inkml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301" r:id="rId2"/>
    <p:sldId id="265" r:id="rId3"/>
    <p:sldId id="472" r:id="rId4"/>
    <p:sldId id="449" r:id="rId5"/>
    <p:sldId id="483" r:id="rId6"/>
    <p:sldId id="491" r:id="rId7"/>
    <p:sldId id="485" r:id="rId8"/>
    <p:sldId id="484" r:id="rId9"/>
    <p:sldId id="486" r:id="rId10"/>
    <p:sldId id="487" r:id="rId11"/>
    <p:sldId id="488" r:id="rId12"/>
    <p:sldId id="489" r:id="rId13"/>
    <p:sldId id="490" r:id="rId14"/>
    <p:sldId id="492" r:id="rId15"/>
    <p:sldId id="493" r:id="rId16"/>
    <p:sldId id="473" r:id="rId17"/>
    <p:sldId id="494" r:id="rId18"/>
    <p:sldId id="495" r:id="rId19"/>
    <p:sldId id="496" r:id="rId20"/>
    <p:sldId id="497" r:id="rId21"/>
    <p:sldId id="498" r:id="rId22"/>
    <p:sldId id="499" r:id="rId23"/>
    <p:sldId id="477" r:id="rId24"/>
    <p:sldId id="500" r:id="rId25"/>
    <p:sldId id="501" r:id="rId26"/>
    <p:sldId id="502" r:id="rId27"/>
    <p:sldId id="503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ato Light" panose="020F0502020204030203" pitchFamily="34" charset="0"/>
      <p:regular r:id="rId35"/>
      <p:bold r:id="rId36"/>
      <p:italic r:id="rId37"/>
      <p:boldItalic r:id="rId38"/>
    </p:embeddedFont>
    <p:embeddedFont>
      <p:font typeface="Libre Franklin" pitchFamily="2" charset="0"/>
      <p:regular r:id="rId39"/>
      <p:bold r:id="rId40"/>
      <p:italic r:id="rId41"/>
      <p:boldItalic r:id="rId42"/>
    </p:embeddedFont>
    <p:embeddedFont>
      <p:font typeface="Roboto Slab" pitchFamily="2" charset="0"/>
      <p:regular r:id="rId43"/>
      <p:bold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726"/>
  </p:normalViewPr>
  <p:slideViewPr>
    <p:cSldViewPr snapToGrid="0">
      <p:cViewPr varScale="1">
        <p:scale>
          <a:sx n="103" d="100"/>
          <a:sy n="103" d="100"/>
        </p:scale>
        <p:origin x="4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18:38.0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24T18:19:58.042"/>
    </inkml:context>
  </inkml:definitions>
  <inkml:trace contextRef="#ctx0" brushRef="#br0">6042 14507 25791 0,'-25'-10'2304'0,"8"3"-1856"0,3 0-448 0,5 2 0 0,7 3 480 0,2-1 0 0,-2-2 0 0,-1-2 0 15,-1-4-128-15,-2-4-32 0,2-4 0 0,1-1 0 16,2 1-176-16,1-3-144 0,-2 3 192 0,2-1-192 15,0-1 0-15,-1-1-176 0,0 0 0 0,-2-2 0 32,0 0-256-32,-3 0-48 0,-2-3-16 0,-2-1 0 0,-3-1 496 0,-1 1 0 0,-1-1 0 0,-1-1 0 15,-2 2 624-15,-2 1 16 0,0 1 0 0,-1 1 0 16,-3 1 128-16,0 0 48 0,-3 0 0 0,-1 0 0 0,0 3 96 0,-2-1 32 16,-1 4 0-16,0-2 0 0,-2 2-368 0,1 1-64 15,2 0 0-15,-5-1-16 0,-2-4-224 0,-2 1-32 16,-4 0-16-16,1 0 0 0,2 4-80 0,-5 0-16 15,-3 0 0-15,-3 2 0 0,3 0-128 0,-4 3 160 16,-3-1-160-16,-3 2 160 0,-3 1-160 0,0 3 160 16,2 1-160-16,-3 5 160 0,-2-1-160 0,1 4 0 15,2-1 144-15,-3 3-144 0,-2 5 288 0,-2 2-16 16,0 5 0-16,3 2 0 0,-1 5-80 0,0 2-32 16,-2 6 0-16,0 3 0 0,0 4-160 0,2 3 160 15,-2 3-160-15,6 1 160 0,1 2-160 0,3-2 0 16,3 3 0-16,1 0 0 0,4 4 0 0,0 3 0 15,3 3 0-15,5 3 0 0,4 3-160 0,3 1 160 0,4 1 0 0,4 3-144 16,4 3 144-16,3 0 0 0,5-1 0 0,5 1 0 16,4 4 0-16,2-4 0 0,4-2 0 0,1-5 0 15,7-2 0-15,1-2 0 0,3-7 0 0,5-1-128 16,5 2 128-16,5-2 0 0,4-2 0 0,2-3 0 16,-1-6 0-16,3-1 0 0,4 1 0 0,3-1 0 15,5 0 0-15,1-3 0 0,5-2 0 0,1-5 0 0,3-4 0 16,2-3-160-16,2-5 160 0,2 0-160 0,2-5 160 0,6-3-160 15,2-1 160-15,4-6-160 0,2-1 160 0,-2-4 0 16,0-2 0-16,-8-1 0 0,-7-2 0 0,11-4 0 16,12-7 0-16,3-4 0 0,-3-2 0 0,-4-2 144 15,0-2-144-15,-1-5 0 0,1-2 160 0,-5-3-160 16,-2 0 128-16,-8-4-128 16,-5 0 176-16,-6-2-48 0,-4-3-128 0,-6 3 192 0,-8 3 16 0,-5 0 0 15,-3-1 0-15,-4-2 0 0,-4-4 80 0,-1-4 16 16,-2-3 0-16,-5-2 0 0,-3 2 0 0,-6 3 0 15,-4 2 0-15,-4 2 0 0,-3 4-80 0,-3-1-16 0,-1-1 0 16,-5-2 0-16,-2-3-208 0,-1 2 128 0,0 0-128 0,-3 2 0 16,0 2 0-16,-2 2 0 15,-2 5-128-15,1 3 128 16,-1 3-448-16,-2 3 0 0,0-1 16 16,-3 4-12496-16,-2 5-2512 0</inkml:trace>
  <inkml:trace contextRef="#ctx0" brushRef="#br0" timeOffset="30127.14">9515 15285 9215 0,'-2'1'816'0,"2"1"-656"0,0-1-160 0,-1 1 0 0,1-1 368 0,0 2 32 0,-2 1 16 0,0 3 0 0,-1 5 240 0,-2 0 48 15,1 4 16-15,-1 1 0 0,-1 0 112 0,2 0 32 16,-1 0 0-16,3-2 0 0,-3 2-352 0,3-1-64 31,0-2 0-31,2 1-16 0,0-1-128 0,2 1-32 0,2-3 0 0,0 2 0 0,2-2-272 0,-6-12 0 16,0 0 0-16,0 0 0 0,0 0 0 0,0 0-176 31,56 38 176-31,-43-38-208 0,-2-3 208 0,0-3 0 0,2-2 0 0,-1-3 0 0,-1-4 976 0,2-2 96 16,-1-2 16-16,0-4 0 0,0-1 800 0,-2 0 160 15,1-1 48-15,-2 1 0 16,-1 0-432-16,-2 0-96 0,1 1-16 0,-3 2 0 0,1 1-656 0,-3 2-144 0,0-2-32 0,-1 3 0 31,-1 1-272-31,0 2-64 0,0 2-16 0,-1 2 0 16,2 3-112-16,-1 4-32 0,0 0 0 0,0 3 0 16,-1 3-224-16,1 2 144 0,-2 7-144 0,1 5 128 15,1 7-128-15,-1 5 0 0,-1 8 0 0,-1 7 0 16,-1 7-192-16,1 1 192 0,0 5-160 0,1-4 160 15,0 1-256-15,1-2 64 0,-1-1 0 0,4-2 0 16,-1-2-400-16,1-5-80 0,0-3-16 0,1-5 0 16,-3-34 160-16,6 55 16 0,-6-30 16 0,0-4 0 0,0-1 496 0,-1-2 0 15,-1-1-128-15,1-3 128 0,-2 1 208 0,0-6 96 16,0 1 16-16,-1-3 0 0,0 0 160 0,-2-2 32 16,-1-1 16-16,0-3 0 0,-2 1 64 0,0-2 16 15,0 0 0-15,1 0 0 0,-4-3-224 0,0 0-64 16,0 0 0-16,0-1 0 0,0 0-112 0,0 0-16 15,0-1-16-15,0 0 0 0,2-1-176 0,0 2 160 16,1 0-160-16,1-1 160 0,1 1-160 0,-2 1 0 16,2-1 0-16,0 1 0 0,2 0-208 0,0 2-32 15,2 0 0-15,2 1 0 16,0-2-928-16,2 2-192 0,2 2-48 0,3-4-15664 0</inkml:trace>
  <inkml:trace contextRef="#ctx0" brushRef="#br0" timeOffset="30919.95">10003 15344 8287 0,'0'-1'736'0,"0"0"-592"0,2-1-144 0,-1 1 0 0,1-1 816 0,-1-1 128 0,3-2 16 0,2-5 16 31,2-3 1040-31,1-2 208 0,2-4 32 0,0-2 16 0,1 0 208 0,0-2 32 0,3-2 16 0,0-3 0 16,2-1-928-16,1-2-176 0,4-3-32 0,4-5-16 16,6-2-416-16,3-6-64 0,2-1-32 0,-1-1 0 15,1-1-272-15,-3 1-48 0,-3 1-16 0,2-3 0 16,0-3-400-16,1-1-128 0,0 2 0 0,2 0 0 15,-3 5 128-15,1 3-128 0,-3 5 0 0,-4 7 0 16,-3 4 144-16,-4 4-144 0,-2 4 0 0,-2 2 144 0,-3 4-144 0,-5 3 0 16,1 3 144-16,-4 1-144 15,0 3 0-15,-5 2 0 0,1 0 0 0,-4 3 0 0,0 2-320 0,-1 0 32 16,0 3 0-16,-3 2 0 16,0 1-352-16,-2 2-64 15,1 3 0-15,-1 2-16 0,1 1-912 0,1 1-176 0,1 0-48 0,-1 0-7632 16,3 0-1536-16</inkml:trace>
  <inkml:trace contextRef="#ctx0" brushRef="#br0" timeOffset="31331.63">10115 15391 7711 0,'6'-7'336'0,"-2"3"80"0,0-2-416 0,2-1 0 0,-2 1 0 0,-3 3 0 0,5-2 1056 0,4-6 128 15,5-8 32-15,8-6 0 0,4-5 1200 0,3-2 240 16,-1-1 48-16,1 2 16 0,2-2-544 0,2 1-96 16,2-2-32-16,0 0 0 0,1 0-576 0,1-1-128 15,-1 2-32-15,0 1 0 0,-1 1-304 0,0 1-64 16,-4 3-16-16,-1 2 0 0,2 0-416 0,-5 1-64 0,-1 1-32 0,-5 2 0 16,0 2-240-16,-4 2-48 15,-2 2-128-15,-2 2 192 0,-6 3-192 0,-1 2 128 0,-3 2-128 0,-2 0 0 16,-1 4 0-16,-4 0-256 0,-1 1 16 0,-3 1 16 31,-1 3-880-31,-2 1-176 0,-2 2-48 0,0 2 0 16,-2 2-1488-16,0 1-320 0</inkml:trace>
  <inkml:trace contextRef="#ctx0" brushRef="#br0" timeOffset="31760.57">10064 15353 3679 0,'-1'0'160'0,"1"0"32"0,0 0-192 0,0 0 0 0,1 0 0 0,-1 0 0 15,2 1 896-15,0 1 128 16,1 0 16-16,3 1 16 0,1 2 608 0,0-1 128 0,3-1 32 0,0-1 0 16,-10-2 400-16,0 0 80 0,0 0 0 0,69 0 16 15,-44-5-592-15,4-1-112 0,3-4-16 0,5 0-16 16,1-1-160-16,3 0-16 0,1-2-16 0,1 0 0 16,-1 2-400-16,2-2-80 0,1 1-16 0,2-3 0 15,-1 3-384-15,4-2-96 0,1 1-16 0,-2-1 0 16,-1 0-176-16,-3 2-32 0,-7 1-16 0,-2 1 0 0,-4-1-48 0,-1 0-128 15,-4-1 192-15,-3 2-64 0,-3 0-128 0,-4 3 192 16,-5 0-192-16,-4 5 192 0,-4-1-192 0,-2 1 0 16,-2 1 0-16,-3 1 0 15,-1 1-464-15,-3 1-32 0,-2-1 0 0,-2 2 0 32,1 1-1264-32,-3 0-256 0,1 2-48 0,-3 0-12416 0</inkml:trace>
  <inkml:trace contextRef="#ctx0" brushRef="#br0" timeOffset="32252.98">10200 15450 11967 0,'-3'2'528'0,"1"-2"112"0,2 1-512 0,0 1-128 0,0-2 0 0,2 1 0 0,1 2 848 0,0 0 144 0,2 2 32 16,2 1 0-16,-7-6 720 0,0 0 160 15,0 0 16-15,54 45 16 0,-54-45-144 0,0 0-16 0,56 50-16 0,-56-50 0 16,0 0-704-16,70 56-144 16,-70-56-16-16,0 0-16 0,77 52-368 0,-77-52-80 0,0 0-16 0,87 41 0 15,-87-41-192-15,0 0-32 0,86 34-16 0,-86-34 0 16,0 0 48-16,80 33 16 0,-80-33 0 0,0 0 0 15,78 29 0-15,-78-29 0 0,0 0 0 0,69 24 0 16,-69-24-240-16,0 0 128 0,61 13-128 0,-61-13 0 0,0 0 0 0,0 0 0 16,0 0 0-16,58 10 0 15,-55-9-368-15,-2 1-160 16,-2-2-48-16,-2 0 0 0,-3 0-1568 0,-2 0-320 16</inkml:trace>
  <inkml:trace contextRef="#ctx0" brushRef="#br0" timeOffset="32729.98">9947 15456 11967 0,'7'-4'528'0,"-1"1"112"0,1 1-512 0,0 2-128 0,0 2 0 0,-2 1 0 0,2 0 704 0,-7-3 128 0,0 0 0 0,0 0 16 0,85 55 272 0,-85-55 48 16,55 56 16-16,-55-56 0 0,50 68 320 0,-50-68 64 16,42 62 16-16,-42-62 0 0,50 72-736 0,-50-72-144 15,57 78-16-15,-57-78-16 0,67 69-416 0,-67-69-96 16,72 57-16-16,-72-57 0 0,76 43 128 0,-76-43 32 16,71 31 0-16,-71-31 0 0,65 27-112 0,-65-27 0 0,61 23-16 0,-61-23 0 15,0 0-16-15,72 34 0 0,-72-34 0 0,0 0 0 16,0 0-160-16,62 38 128 0,-62-38-128 0,0 0 128 15,0 0-128-15,0 0 160 0,0 0-160 0,0 0 160 32,0 0-912-32,0 0-176 0,0 0-32 0,0 0-11744 0</inkml:trace>
  <inkml:trace contextRef="#ctx0" brushRef="#br0" timeOffset="33190.17">9909 15334 8287 0,'0'0'368'0,"0"0"80"0,0 0-448 0,0 0 0 0,36 60 0 0,-30-52 0 0,-6-8 1120 0,0 0 144 0,47 77 16 0,-19-25 16 0,3 10 368 0,2 7 64 16,0 6 0-16,0-1 16 0,-3 0-336 0,-2-3-64 16,-3-6 0-16,-2-3-16 0,-2-1-560 0,-1-6-128 15,-5-5 0-15,1-2-16 0,-16-48-624 0,31 87 0 16,-31-87 0-16,28 75-192 0,-28-75 192 0,26 65 0 16,-26-65-144-16,24 55 144 0,-24-55 144 0,0 0 112 15,36 64 0-15,-36-64 16 0,0 0 80 0,0 0 16 16,53 60 0-16,-53-60 0 0,0 0-192 0,0 0-48 15,0 0 0-15,0 0 0 0,59 50-128 0,-53-44-224 0,-1-1 48 0,-3 1-12336 16</inkml:trace>
  <inkml:trace contextRef="#ctx0" brushRef="#br0" timeOffset="42084.04">12744 14559 21183 0,'0'0'1888'0,"18"-23"-1504"0,-18 23-384 0,0 0 0 0,28-25-176 0,-28 25-96 0,44-38-32 0,3-3 0 15,16-14 144-15,15-9 32 0,8-2 0 0,5-1 0 16,6 2 256-16,9-4 64 0,7-2 16 0,13 1 0 16,11-2 128-16,6-2 32 0,4-2 0 0,8-2 0 15,10-4-192-15,6-2-48 0,-1 2 0 0,15-6 0 16,15-4-128-16,9-1 0 0,0-2 0 0,10-4 0 0,10-4-128 16,9-1 128-16,7-2 0 0,1 1 0 0,-1 2 224 0,19-7 112 15,15-2 32-15,5 1 0 0,0 3 480 0,2 0 112 16,0-1 0-16,10 1 16 0,5 7 336 0,-2 0 64 15,-4 5 16-15,-4 2 0 0,-4-2-80 0,1 5-16 16,2 8 0-16,-10 4 0 0,-21 7-592 0,-10 0-128 16,-5 1-32-16,1 0 0 0,-4 3-288 0,-9 6-48 15,-12 4-16-15,-16 6 0 0,-23 7 16 0,-12 1 0 16,-9 3 0-16,-15 4 0 0,-13 5-208 0,-8-1 144 0,-8 4-144 0,-13 2 128 16,-11 4-128-16,-12 1 0 0,-8 2 0 0,-14 4 0 15,-58 16 0-15,89-22 0 0,-89 22 0 0,68-14 0 31,-68 14-448-31,0 0-80 0,0 0-16 0,0 0 0 16,0 0-800-16,0 0-176 0,0 0-16 0,0 0-13840 0</inkml:trace>
  <inkml:trace contextRef="#ctx0" brushRef="#br0" timeOffset="42685.3">24846 9467 8287 0,'-3'-1'736'0,"0"1"-592"0,0 0-144 0,2 1 0 0,-2 1 1136 0,0-1 192 16,-4 2 32-16,-3-2 16 0,-2 6 848 0,-1 0 160 16,5 2 48-16,2-1 0 0,5 1-1024 0,1-9-192 15,0 0-32-15,0 0-16 0,0 0-720 0,59 37-160 16,-59-37-32-16,0 0 0 0,76 11 48 0,-76-11 0 16,64 1 0-16,-64-1 0 0,60 0 32 0,-60 0 16 15,64 0 0-15,-64 0 0 0,59 5 176 0,-59-5 48 16,0 0 0-16,74 12 0 0,-74-12 192 0,0 0 64 15,0 0 0-15,55 44 0 0,-51-31-128 0,-2 1-32 0,-4 0 0 0,-4 3 0 16,-2-1-64-16,-2 1-16 0,-4 1 0 0,-3 0 0 16,-3 1-80-16,-2-2-32 15,0 1 0-15,0-1 0 0,1-2-224 0,-5 4-64 0,1 1 0 0,-2-2 0 16,2 2-64-16,1-2-128 0,1-1 176 0,3-3-176 16,5-1 0-16,0-2 0 0,4-2 0 0,1-2 0 15,5-2-608-15,-1-2-32 0,5 0 0 0,1-4-11312 16,2-1-2256-16</inkml:trace>
  <inkml:trace contextRef="#ctx0" brushRef="#br0" timeOffset="43098.06">25453 9285 3679 0,'-4'-4'160'0,"3"2"32"0,-1 1-192 0,2 0 0 0,0 1 0 0,0 0 0 0,0 0 960 0,2 0 128 0,-1 0 48 0,1 1 0 16,-1 0 1264-16,2 2 256 0,1 0 48 0,0 1 16 15,3 1-400-15,-7-5-80 0,0 0 0 0,0 0-16 16,0 0-560-16,65 36-128 0,-65-36 0 0,0 0-16 16,62 33-496-16,-62-33-112 0,0 0-16 0,65 38 0 15,-65-38-368-15,0 0-80 0,71 49 0 0,-71-49-16 16,0 0-96-16,74 61-16 0,-74-61 0 0,0 0 0 0,66 62-112 0,-66-62-16 16,0 0-16-16,58 57 0 0,-58-57-48 0,0 0-128 15,45 45 192-15,-45-45-64 0,0 0-128 0,0 0 0 16,0 0 144-16,48 45-144 0,-42-39 0 0,-2-2 0 15,-1 0 0-15,-2-1 128 0,1 1-304 0,-2-2-48 16,-2-2-16-16,2-2 0 16,-3 1-1104-16,2-2-240 0,0-1-32 0,-1-2-8480 15,1 1-1680-15</inkml:trace>
  <inkml:trace contextRef="#ctx0" brushRef="#br0" timeOffset="43637.27">25970 9001 3679 0,'-1'-1'320'0,"0"-2"-320"0,1 1 0 0,0 1 0 0,0 0 944 0,0-2 112 0,-2-3 32 0,-1-1 0 16,1 0 256-16,-3 1 48 0,1 2 16 0,-2 1 0 15,2 0-128-15,0 5 0 0,-2 2-16 0,1 3 0 16,0 2-96-16,-2 5-16 0,0 1 0 0,-1 8 0 16,-1 1 0-16,-1 7-16 0,1 4 0 0,-6 6 0 15,1 3 16-15,-3 3 0 0,-2 2 0 0,-3 5 0 16,0 0-208-16,1-2-48 0,1-3 0 0,-1 5 0 0,-3 2-512 0,-2 0-96 15,4-7-32-15,3-7 0 0,2-5-256 0,0-6 0 16,5-4 128-16,-3-4-128 0,4-4 256 0,1-2-16 16,2-3 0-16,1-1 0 15,1-4-240-15,2-2 0 0,1-2 128 0,3-2-128 16,3-1-864-16,0-2-224 0,2-3-32 0,2 0-13232 0</inkml:trace>
  <inkml:trace contextRef="#ctx0" brushRef="#br0" timeOffset="44017.71">26285 9214 6447 0,'0'-11'576'0,"0"4"-576"0,0 0 0 0,0 0 0 16,2 3 1536-16,-2 1 208 0,0-1 48 0,0-2 0 16,1-4 736-16,-1-3 160 0,-1-1 16 0,1 0 16 0,-3 1-480 0,0 3-112 15,0 3-16-15,-1 2 0 0,-2-1-1248 0,-2 5-256 16,-2 2-48-16,-1 5-16 0,-3 2-80 0,-2 5-16 16,1 5 0-16,-4 4 0 0,2 3-64 0,0 5-32 15,2 1 0-15,-1 4 0 0,5-1-96 0,1 3-32 16,3-2 0-16,4 0 0 0,3-1-224 0,3-1 0 15,3-4 0-15,-6-29 0 0,19 53 0 0,-19-53-128 16,0 0 128-16,46 63-208 0,-46-63 80 0,0 0 128 0,52 47-208 0,-52-47 80 16,0 0 128-16,0 0 0 0,0 0 128 0,65 37-128 15,-65-37 192-15,0 0-48 0,0 0 0 0,0 0 0 16,72 4-144-16,-58-8 0 0,2-1 0 0,-2-2-176 31,0 0-800-31,-1 0-176 0,-2-3-16 0,-1 2-13488 0</inkml:trace>
  <inkml:trace contextRef="#ctx0" brushRef="#br0" timeOffset="44288.08">26068 9548 13823 0,'-2'-4'608'0,"4"1"128"0,1 0-592 0,1 0-144 16,0 2 0-16,2-2 0 0,1 0 624 0,6-3 80 15,4-1 32-15,9-3 0 0,6-2 1376 0,0 0 256 16,0 1 64-16,1 3 16 0,-33 8-480 0,61-10-112 15,-61 10 0-15,0 0-16 16,75 12-512-16,-75-12-112 0,0 0 0 0,50 48-16 0,-50-48-304 0,0 0-64 16,27 67-16-16,-21-43 0 0,-5 0-368 0,1-1-64 15,-4-1 0-15,1-2-16 0,0-2-240 0,-1-2-128 16,-1 1 160-16,3-5-160 0,-1 0 160 0,1-4-160 0,1-1 160 0,1-1-160 16,1-2-160-16,-1-1-128 0,1-2-32 0,-1-1-17600 15</inkml:trace>
  <inkml:trace contextRef="#ctx0" brushRef="#br0" timeOffset="44557.08">26752 8935 11855 0,'-5'-7'256'0,"4"4"48"0,0 0 16 0,1 2 32 0,1 2-352 0,-1 0 0 16,1 4 0-16,1 2 0 0,-2 4 1472 0,1 9 208 16,1 7 48-16,-2 4 16 0,-2 4 640 0,1 2 128 15,-2 1 32-15,0-3 0 0,0 1-976 0,2-3-192 16,-2-2-32-16,2-2-16 16,1-4-432-16,0-2-96 0,0-5-16 0,1-1 0 0,2-1-304 0,0-4-64 15,0 0-16-15,-2-4 0 16,0-1-848-16,1-1-192 0,-2-3-16 0,0 0-9712 0,0-3-1920 15</inkml:trace>
  <inkml:trace contextRef="#ctx0" brushRef="#br0" timeOffset="45017.52">26613 8957 4607 0,'0'-10'400'0,"3"2"-400"15,1 1 0-15,0 3 0 0,1-1 1232 0,2-2 176 16,7-7 16-16,7-8 16 0,10-4 784 0,7-4 144 15,5 4 48-15,2 4 0 0,-1 8 0 0,-1 6 0 16,-43 8 0-16,84-2 0 16,-84 2-512-16,70 15-112 0,-70-15 0 0,0 0-16 0,65 38-416 0,-65-38-80 15,0 0 0-15,0 0-16 0,17 60-464 0,-21-44-96 16,-4 0 0-16,-4 0-16 0,-2 1-304 0,-6 0-64 16,-2 0-16-16,-2-1 0 0,3-2-176 0,-5-1-128 31,1-1 144-31,-1 1-144 0,4-3 144 0,1-3-144 0,2 0 128 0,5-3-128 15,3 1 0-15,2-4 0 0,4-1 0 0,3 0 0 16,1-1 0-16,4-4-272 0,2 1 64 0,5-1 16 31,4-3-192-31,3 1-48 0,4-1 0 0,5-2 0 16,1 2-272-16,2 0-64 0,-29 8-16 0,60-8 0 16,-60 8 256-16,58 6 48 0,-58-6 16 0,0 0 0 0,73 31 464 0,-73-31 0 0,0 0 128 0,50 48-128 15,-50-48 624-15,0 0 16 0,22 62 0 0,-22-39 0 16,-3-1-224-16,-4-1-32 0,-3 1-16 0,-4-1 0 15,-1 1-48-15,-5 0-16 0,-1-3 0 0,-3 1 0 0,-2-3 16 0,-1 0 16 16,-1-1 0-16,3-4 0 0,1 1-16 0,1-3-16 16,2 0 0-16,0-2 0 0,-2 1-64 0,2-1-16 15,1-2 0-15,3-1 0 0,2 0-224 0,3-2-160 16,3-2 32-16,1-1 0 16,4 0-400-16,0-1-80 0,4-1-16 0,1 1-11792 15,4-2-2352-15</inkml:trace>
  <inkml:trace contextRef="#ctx0" brushRef="#br0" timeOffset="45382.27">27295 9114 14735 0,'-4'-3'1312'0,"1"2"-1056"0,2-1-256 0,0 2 0 0,-1 0 1728 0,1 0 304 0,1 2 48 0,-2-1 16 16,0 2 784-16,-3 1 176 0,2 5 16 0,-1-1 16 15,1 4-1248-15,2 0-256 0,0 1-48 0,1 0-16 16,0-13-960-16,0 0-192 0,9 44-48 0,-9-44 0 16,0 0-320-16,0 0 128 0,0 0-128 0,0 0 0 15,54 46 0-15,-54-46 128 0,0 0-128 0,0 0 0 0,54-6 144 0,-43 2-144 16,3-1 192-16,-1-4-192 0,1 1 192 0,0-2-192 16,0 0 192-16,-1 0-192 0,-2-3 192 0,-1 1-192 15,-1-3 192-15,-4 1-192 0,1 0 176 0,-5-1-176 16,-1 1 160-16,-2-2-160 0,-4 2 272 0,-1 0-32 15,-3-2-16-15,-1 2 0 0,-2 0-32 0,-1 3-16 16,1 1 0-16,-1 1 0 0,-2 4-32 0,1 0 0 16,-2 4 0-16,0 0 0 0,2 3 0 0,2 1 0 0,0 0 0 0,2 3 0 15,1-1-144-15,3 2-144 0,0 2 144 0,1-1-208 32,0 1-304-32,2 2-64 0,1 0-16 0,1 4-12000 0,-1-1-2384 0</inkml:trace>
  <inkml:trace contextRef="#ctx0" brushRef="#br0" timeOffset="45796.52">27663 8906 12895 0,'-2'-11'576'0,"1"7"112"0,1 0-560 0,0-1-128 0,0 3 0 0,0 0 0 0,-1 1 1632 0,-2-2 288 15,0 0 64-15,-3 0 16 16,-2 2 880-16,-1 2 192 0,-1 2 16 0,1 4 16 0,-1 3-1440 0,1 3-272 15,1 1-64-15,-1 3-16 0,1 1-624 0,2 2-128 16,2 1-32-16,1-1 0 0,3 0-336 0,0-20-64 16,0 0 0-16,16 53-128 15,-16-53 0-15,0 0 0 0,0 0 0 0,0 0 0 0,63 40-176 0,-63-40 176 0,0 0-192 0,54-6 192 16,-36 1 0-16,-1-1 0 0,0-1 0 0,0-2 0 16,0 1 128-16,-2-2 0 0,0-1-128 0,-1-2 192 15,-2 2 224-15,0-3 32 0,-2 1 16 0,-3-1 0 16,-2 1-80-16,-2-1-32 0,-1 1 0 0,-5-1 0 15,-1 0-64-15,-2 1-16 0,0 1 0 0,-4 0 0 32,-2-2 0-32,-2 1 0 0,-5 2 0 0,-2 3 0 0,-2 1-80 0,2 1 0 0,1 3-16 0,1 2 0 15,0 1-48-15,2 3-128 0,3-1 192 0,1 3-64 0,4 0-288 32,2 2-64-32,1 0-16 0,3 2 0 15,3 2-656-15,1 0-144 0,-1-11-32 0,0 0-17136 16</inkml:trace>
  <inkml:trace contextRef="#ctx0" brushRef="#br0" timeOffset="46130.3">28194 8683 11967 0,'0'-7'1072'0,"1"0"-864"0,1 3-208 0,-1 1 0 15,1 0 1056-15,-2-1 160 0,1-5 48 0,-2-5 0 16,-1 0 1440-16,-2 0 304 0,-2 4 48 0,-1 5 16 15,0 2-784-15,-1 4-160 0,-1 3-16 0,-1 3-16 16,0 2-1120-16,2 1-208 0,1 3-64 0,1-2 0 16,3 2-384-16,1-1-96 0,2 1-16 0,2 0 0 15,-2-13-208-15,0 0-128 0,0 0 128 0,24 51-208 16,-24-51-48-16,0 0 0 0,0 0 0 0,41 57 0 16,-41-57 256-16,0 0 0 0,29 51 0 0,-29-51-144 15,0 0 144-15,17 51 0 0,-17-51 0 0,0 0 0 0,2 47 320 0,-4-32 32 16,-4-1 16-16,-1-2 0 0,-2-1-16 0,1 0 0 15,-3-1 0-15,-5 0 0 0,-1 0 16 0,-1-1 0 16,-1-1 0-16,0-1 0 0,-1 0-80 0,3-3-16 16,0-1 0-16,3 0 0 0,3-3-272 0,2 0 0 15,3-1 0-15,4-2 0 16,2-1-512-16,2-4-192 0,5 1-64 0,5-2-17120 0</inkml:trace>
  <inkml:trace contextRef="#ctx0" brushRef="#br0" timeOffset="46448.11">28498 8047 23951 0,'2'-26'1056'0,"0"14"224"0,1 2-1024 0,-2 2-256 0,1 4 0 0,-1 2 0 15,0 1 1232-15,1-2 192 0,-1 2 48 0,1 1 0 16,-2 4 1216-16,-2 7 240 0,1 5 48 0,-3 5 16 15,-2 7-1904-15,-1 6-384 0,0 6-80 0,-2 1-16 0,2 0-224 0,-1 8-32 16,-1 8-16-16,2 0 0 0,2-3-144 0,2-4-16 16,1-4-16-16,2-6 0 0,0-40 0 0,6 66 0 15,-6-66 0-15,7 51 0 0,-7-51-16 0,0 0 0 16,11 61 0-16,-11-61 0 0,0 0-144 0,0 0 0 16,13 53 0-16,-10-43 0 0,-2-3-192 0,1-1-128 15,-1-2-32-15,1 1 0 16,0-4-432-16,0 0-96 0,1-1-16 0,-2-1 0 15,-1-2-1664-15,0-3-320 0,-1 1-80 0,-4-2-12144 0</inkml:trace>
  <inkml:trace contextRef="#ctx0" brushRef="#br0" timeOffset="46634.67">28311 8536 4607 0,'-1'-3'400'0,"1"2"-400"0,0 0 0 0,0-1 0 16,0-2 3504-16,-2-6 608 16,4-4 128-16,-1-6 32 0,5 0 336 0,2-1 64 0,4 1 0 0,2 2 16 15,3 1-2736-15,2 3-544 0,0 1-128 0,2 1 0 16,2 0-832-16,1 2-144 0,0 0-48 0,0 2 0 15,-2 1-256-15,-5 1 0 0,-1 2 0 0,-2 1 0 32,-1 0-384-32,-1 2-192 0,-2 1-48 0,-3 0 0 15,-1 1-2144-15,-3 2-432 0</inkml:trace>
  <inkml:trace contextRef="#ctx0" brushRef="#br0" timeOffset="48478">12549 15395 3679 0,'8'-4'320'0,"1"1"-320"0,-2 0 0 0,-3 2 0 0,0-1 576 0,3-2 64 0,9-1 0 0,7-5 0 16,9-3-192-16,3-1-48 0,2-2 0 0,0-1 0 16,0 0-80-16,-1-1 0 0,4 0-16 0,1-5 0 15,3 0 320-15,7-3 64 0,8-8 16 0,13-6 0 16,13-6 288-16,11-7 64 0,7-6 16 0,6-2 0 15,2-2-224-15,8-5-32 0,8 0-16 0,6-4 0 16,-2 1-560-16,15-4-112 0,10-1-128 0,6-4 176 16,4-4-32-16,-2 4 0 0,-4 5 0 0,19-6 0 15,19-2-144-15,-6 0 0 0,-7-1 144 0,-1 4-144 0,5 1 0 0,6 0-128 16,8-1 0-16,1 3 0 0,-1 0 128 0,2 3 0 16,1 4 0-16,1 1 128 0,-4 3 144 0,5-2 48 15,3 0 0-15,1 3 0 0,-7 2 384 0,11-2 64 16,8 4 32-16,-5 1 0 0,-8 3-16 0,-13 3 0 15,-7 4 0-15,14-3 0 0,7-2-80 0,1 2 0 16,0 4-16-16,-1 1 0 0,-3 1-128 0,-8 1-32 16,-15 3 0-16,2-1 0 0,1 2-48 0,-1-2-16 15,-3 2 0-15,-21 2 0 0,-20 6-64 0,13-4-16 0,17 0 0 16,-2-1 0-16,-11-1-48 0,-10 5-16 0,-2 4 0 0,-14 1 0 16,-26 6-128-16,0-2-48 0,4 0 0 0,-3-1 0 15,-7 4-144 1,-15 3 0-16,-18 3 0 0,-2 2 0 0,-4-2 0 0,-6 1 0 0,-9 4 0 0,-9 0 0 31,-8 4-432-31,-11 1-64 0,-4 1-16 0,-7 2 0 16,-6 0-512-16,-4 1-96 0,-4-1-32 0,-4 1 0 0,-2 1-320 15,-3 0-64-15,-1 0 0 0,0 1-9568 0</inkml:trace>
  <inkml:trace contextRef="#ctx0" brushRef="#br0" timeOffset="49446.03">25291 10681 2751 0,'0'-6'256'0,"0"1"-256"0,0 0 0 0,0 2 0 0,0 2 1056 0,0 0 160 16,1-4 48-16,-1-4 0 0,-2-3 816 0,-1 1 160 16,0 1 48-16,1 0 0 0,2 4-368 0,-1 2-64 15,1 4 0-15,0 4-16 0,0 5-896 0,0 7-176 16,-1 5-48-16,-1 7 0 0,1 7-288 0,1 6-64 0,1 4-16 0,3 2 0 16,1 1-160-16,0-1-16 0,2 2-16 0,2-1 0 15,-9-48-368-15,17 89-80 0,-17-89-16 0,14 69 0 31,-14-69-720-31,8 60-128 0,-5-35-48 0,-3-1 0 0,-1 0 672 0,-3-3 128 0,-2 2 16 0,-1-3 16 16,0-2 368-16,0-1 0 0,0-3-144 0,0-2 144 16,0-3 0-16,2 0 144 0,3-5-16 0,0 0 0 15,1-2 928-15,1-4 176 0,3 1 48 0,-1-2 0 0,3-1 32 0,0-2 16 16,2 1 0-16,2-4 0 0,1 2-48 0,1-3 0 16,2 2 0-16,-1-2 0 0,1 1-432 0,0 1-80 15,2-1-32-15,1 1 0 16,-1 1-400-16,1 1-80 0,0 1 0 0,-1 2-16 0,1 0-240 0,-2 0-256 15,1 2 48-15,-1 1 16 16,-1 0-1664-16,-2 0-320 0</inkml:trace>
  <inkml:trace contextRef="#ctx0" brushRef="#br0" timeOffset="49827.16">25568 11072 13823 0,'-3'-5'608'0,"2"2"128"0,-1 1-592 0,2 1-144 16,0 1 0-16,0 0 0 0,0 3 1040 0,-1 1 176 0,-1 3 48 0,1 6 0 15,-2 4-336-15,-1 1-64 0,1 3-16 0,2 2 0 16,-2 1-656-16,3 1-192 16,0-1 0-16,1-1 0 0,3 0 0 0,2-4 0 15,-6-19 0-15,0 0-192 0,0 0 192 0,0 0-128 0,54 62 128 0,-47-59-128 0,-1 2 384 0,1-4 96 31,1-1 16-31,3-3 0 0,3-1 720 0,5-5 160 0,1-2 32 0,-1-3 0 0,3-3 432 0,0-1 80 32,-1-4 32-32,-1 3 0 0,-1-3-224 0,-4 1-32 0,-2 0-16 0,-2 0 0 0,-4 1-736 0,-3-1-160 15,-2 0-16-15,-4 0-16 0,0-1-304 0,-4 1-48 16,-1 1-16-16,0 2 0 0,-2 1-64 0,-1 2 0 16,-2 2-16-16,0 2 0 0,0 2-176 0,-1 5 0 0,-1 0 0 15,0 4 0-15,1 1 0 0,0 0 0 0,2 2-144 0,-2 3 144 47,-4 5-448-47,-4 6 0 0,-3 6 16 0,0 2 0 16,4 2-1104-16,6 0-240 0,3-2-32 0,7 1-14592 0</inkml:trace>
  <inkml:trace contextRef="#ctx0" brushRef="#br0" timeOffset="50271.24">26064 11117 911 0,'12'-17'0'0,"-5"8"0"0,1-1 0 0,-4 3 0 0,-1 1 1808 0,-2 0 288 16,0 1 48-16,2-7 16 0,0-3 800 0,-2-6 176 16,-2-1 16-16,-5 1 16 0,-1 6-192 0,-3 2-32 15,-2 3-16-15,-4 3 0 0,1 3-1136 0,-4 2-208 16,0 2-48-16,-3 5-16 0,3 0-720 0,0 5-144 16,2 0-16-16,0 3-16 0,5 1-352 0,0 1-64 15,2 2-16-15,3 2 0 0,2 1-192 0,3 1 0 16,2 1-144-16,3-2 144 15,1 0-592-15,5-2-32 0,1-1 0 0,1-1 0 16,3-4-240-16,-1-2-48 0,1-1-16 0,0-5 0 0,0 0 640 0,-1-2 128 0,1-2 32 0,-1-2 0 16,-2 1 528-16,0-1 112 0,2 1 32 0,-2 1 0 15,1 1-16-15,-4 4 0 0,-1 0 0 0,-3 4 0 16,1 2-160-16,-5 3-48 0,-2 5 0 0,-3 3 0 16,-1 4-320-16,-1 2 144 0,-2 2-144 0,1 2 0 15,-2-2 0-15,-1 2-224 0,-1-1 16 0,0-1 0 16,-1 0-112-16,0-5 0 0,-2 0-16 0,2-3 0 15,0 0 336-15,2-5 0 0,1-3 0 0,0-1 0 16,-2 0 288-16,-3 0 128 0,3-2 32 0,-1-1 0 0,2-2-32 0,1-1 0 16,0 0 0-16,3-4 0 0,-2-1-192 0,2-1-32 15,3-4-16-15,-3 0 0 0,1-1-176 0,1 0 160 16,-1-2-160-16,0 1 160 16,2-3-928-16,0 0-176 0,1 0-32 0,2-2-15792 15</inkml:trace>
  <inkml:trace contextRef="#ctx0" brushRef="#br0" timeOffset="50509.72">26204 10980 8287 0,'1'-14'736'0,"0"7"-592"0,1 3-144 0,-1 0 0 0,-1 1 2176 0,0 3 416 0,0 0 80 0,2 0 16 15,-1 1-336-15,-1 1-64 16,1-1-16-16,2 3 0 0,-1 1-864 0,0 2-160 0,0 1-32 0,1 1-16 15,-2 2-672-15,2 0-128 0,-2 3-16 0,-1 0-16 16,2 2-368-16,-2-2 0 0,0 2 0 0,0-1 128 16,0 1-256-16,0-2-64 0,0-1 0 0,0-1 0 15,0 0-1024-15,0-3-192 0,0 1-64 0,0-1-10896 16</inkml:trace>
  <inkml:trace contextRef="#ctx0" brushRef="#br0" timeOffset="50876.33">26534 10866 1839 0,'4'-4'160'0,"1"-1"-160"0,-1 3 0 0,-1-1 0 0,1 0 1552 0,-1-1 288 0,4-3 48 0,3-5 16 31,1-2 320-31,-4 2 64 0,-6 2 16 0,-2 1 0 0,-5 5-128 0,-5 4 0 0,-3 1-16 0,-4 4 0 16,-2 2-1376-16,-1 1-272 15,2 2-48-15,1 1-16 16,1 2-64-16,1 1 0 0,2 0-16 0,3 0 0 16,1 1-368-16,4-1 0 0,2 0 0 0,1 0-128 15,5-1-656-15,2-1-128 0,3 1-32 0,4-2 0 16,3 1-192 0,3-2-32-16,-17-10-16 0,0 0 0 0,67 28 272 0,-45-23 48 0,-22-5 16 0,0 0 0 0,63 17 544 0,-45-12 112 15,-1-3 32-15,-4 1 0 0,-2-1 608 0,-4 1 112 16,-3-2 16-16,-4 2 16 0,-4 0 816 0,-5-1 144 15,-3 3 48-15,-4-3 0 0,-1 4-160 0,-2-2-32 16,-4 2 0-16,0 0 0 0,2-2-640 0,3 0-144 16,-1-1-32-16,4 0 0 0,2 0-128 0,2-2-16 15,1 0-16-15,1-1 0 16,2 0-1280-16,3 0-256 0,1-1-48 0,1 0-12288 0</inkml:trace>
  <inkml:trace contextRef="#ctx0" brushRef="#br0" timeOffset="66978.94">16401 15207 18431 0,'-10'0'1632'0,"3"0"-1312"0,2 3-320 0,2-1 0 0,1 0 960 0,2 1 128 0,0 1 32 0,-1 2 0 15,-2 5-736-15,0 5-160 0,0 7-32 0,2-2 0 16,4 1-16-16,0-2-16 0,-3-20 0 0,0 0 0 0,21 52-160 0,-21-52 128 15,0 0-128-15,0 0 128 0,0 0 352 0,0 0 64 16,65 34 16-16,-54-37 0 0,2-2 832 0,0-2 160 16,-2-2 48-16,0-1 0 0,-1-1-32 0,0 0 0 15,0-1 0-15,-2-2 0 0,-1 2-608 0,-1-2-112 16,1-2-16-16,-3 0-16 16,-1 1-384-16,-1-1-80 0,-1-1-16 0,0 3 0 15,-1 0-80-15,2 1-32 0,-2 4 0 0,0 0 0 0,1 5-80 16,-1 1-16-16,0 4 0 0,0 4 0 15,2 2-128-15,-1 7 0 0,0 6 144 0,-1 8-144 0,2 7 0 0,-2 6 0 0,0 6 0 0,1 2-128 16,-1 1 128-16,0 1-208 0,3-1 80 0,-1-2 128 16,0-2-288-16,1-4 64 0,0-2 16 0,-2-5 0 15,-1-3 80-15,0-3 128 0,0-4-208 0,-1-4 80 16,0-1 128-16,-2-4 0 0,-1-2 0 0,-1-4 0 16,1 1 128-16,-2-4 16 0,1-1 0 0,-1-1 0 15,-1-2 112-15,1-2 32 0,1 1 0 0,-1-2 0 16,0 0-128-16,1-2-32 0,1 0 0 0,-1-1 0 15,1 0-128-15,1-1 0 0,0 0 0 0,1-2 0 16,0-1-592-16,1-2-48 16,-1 1-16-16,2-1-17872 0</inkml:trace>
  <inkml:trace contextRef="#ctx0" brushRef="#br0" timeOffset="67454.53">16930 15358 10127 0,'-3'-4'448'0,"1"0"96"0,1 1-544 0,1 0 0 0,1 2 0 0,1-2 0 0,-1 0 992 0,2-2 96 0,1-2 0 0,3-6 16 0,2-3 624 0,2-1 112 15,2-1 16-15,1-2 16 0,1-2 288 0,5-2 48 16,3-5 16-16,4-5 0 0,4-1-208 0,5-3-32 16,5-2-16-16,3-1 0 0,3 0-704 0,2-1-144 15,5 0-32-15,2-2 0 0,0 3-544 0,-3 0-112 16,-2 3-32-16,-1 0 0 0,-1 1-208 0,-1-1-32 0,0 1-16 0,-4 3 0 16,-2 3-144-16,-4 3 160 0,-4 2-160 0,-4 2 160 15,-3 5-160-15,-5-1 0 0,-3 3 144 0,-4 3-144 16,-2 2 0-16,-3 4-128 0,-3 2 0 0,-3 1 0 31,-2 2-832-31,-4 0-144 0,-1 3-48 0,-1 0 0 16,-3 1-1600-16,-3 5-320 0</inkml:trace>
  <inkml:trace contextRef="#ctx0" brushRef="#br0" timeOffset="67803.86">17064 15339 5519 0,'4'-2'496'0,"-1"1"-496"15,2 1 0-15,0-3 0 0,-1 0 1376 0,0 0 176 16,5-2 48-16,5-4 0 0,7-6 1408 0,9-8 272 15,5-5 64-15,-1-5 16 0,3 2-144 0,-4-5-16 16,4 0-16-16,0-2 0 0,0 1-1520 0,1-1-288 0,1 0-64 0,-1 0-16 16,-2 4-800-16,-1 2-176 0,2 0-16 0,-2 3-16 15,0-1-160-15,-1 2-128 16,-1 1 192-16,-2 0-192 0,1 2 128 0,-3 2-128 0,-4 2 0 0,-4 3 0 16,-1 2 0-16,-3 2 0 0,-1 1-128 0,-4 3 128 15,-2 2-896-15,-4 2-64 0,-2 5-32 0,-3 1 0 16,1 1-1760-16,-4 3-336 0</inkml:trace>
  <inkml:trace contextRef="#ctx0" brushRef="#br0" timeOffset="68184.3">17076 15367 8287 0,'5'-1'736'0,"-1"-1"-592"0,2 1-144 0,-1-1 0 16,1 1 1728-16,5-1 304 0,9-3 64 0,-20 5 16 15,78-14 1008-15,-27 5 208 0,-1 2 32 0,0 2 16 16,-1-1-1168-16,-49 6-224 0,98-9-64 0,-98 9 0 16,94-8-880-16,-94 8-176 0,91-13-32 0,-91 13-16 0,83-13-432 0,-83 13-64 15,76-14-32-15,-43 6 0 0,-33 8-160 0,55-11-128 16,-55 11 192-16,47-10-192 16,-47 10 0-16,0 0 0 0,55-12 0 0,-40 10 0 0,-2-1-256 0,0-2-96 15,-3 3-32-15,-1-1 0 16,-2-1-784-16,-1 1-176 0,0 0-16 0,-3 0-9024 15,-3 2-1808-15</inkml:trace>
  <inkml:trace contextRef="#ctx0" brushRef="#br0" timeOffset="68611.44">16982 15431 10127 0,'8'0'896'0,"1"0"-704"0,-2 1-192 0,0-1 0 0,0 1 624 0,-7-1 80 0,0 0 32 0,86 6 0 0,-86-6 656 0,120 14 128 16,-120-14 16-16,108 17 16 0,-108-17-224 0,86 20-48 16,-86-20-16-16,70 21 0 0,-70-21-80 0,64 25-16 15,-64-25 0-15,0 0 0 0,83 46-80 0,-83-46 0 0,0 0-16 0,86 48 0 16,-86-48-816-16,63 31-256 0,-63-31 160 0,62 25-160 15,-62-25 0-15,0 0 0 0,70 27 0 0,-70-27 0 16,0 0 0-16,64 17 0 0,-64-17 0 0,0 0 0 31,0 0-768-31,0 0-64 0,0 0-32 0,0 0-12064 0</inkml:trace>
  <inkml:trace contextRef="#ctx0" brushRef="#br0" timeOffset="69028.5">16853 15233 8287 0,'0'0'368'0,"0"0"80"0,0 0-448 0,0 0 0 0,57 44 0 0,-54-42 0 15,-3-2 192-15,0 0-32 0,62 55-16 0,-62-55 0 16,96 89 176-16,-47-41 48 0,1-1 0 0,-4-2 0 16,-46-45 592-16,86 79 112 0,-86-79 16 0,78 67 16 15,-78-67-128-15,74 65-16 0,-74-65-16 0,66 62 0 16,-66-62-496-16,51 58-112 0,-51-58-16 0,45 56 0 15,-45-56-320-15,41 57 0 0,-41-57 0 0,37 49 0 32,-37-49-656-32,0 0-160 0,51 63-16 0,-51-63-16 0,0 0 464 0,42 50 112 0,-42-50 16 0,0 0 0 15,0 0 384-15,51 46 96 0,-51-46 16 0,0 0 0 0,0 0-48 0,0 0-16 16,0 0 0-16,0 0 0 16,0 0-944-16,0 0-192 0,0 0-48 0,0 0-5152 0</inkml:trace>
  <inkml:trace contextRef="#ctx0" brushRef="#br0" timeOffset="69438.67">16946 15587 8287 0,'0'2'368'0,"2"-2"80"0,-1 0-448 0,1 1 0 16,-1 1 0-16,2 0 0 0,0 3 1184 0,2 3 160 16,-5-8 16-16,0 0 16 0,40 58 832 0,-40-58 160 15,42 64 48-15,-42-64 0 0,54 80-96 0,-54-80-16 16,65 93 0-16,-31-42 0 0,-2 2-896 0,1-1-192 15,-1 0-48-15,-3-2 0 0,-3-2-704 0,3 4-144 16,0 3-16-16,1-1-16 0,0-2-288 0,-2-4 0 0,-1 0-128 0,-27-48 128 16,46 78-320-16,-46-78 48 0,43 67 0 0,-43-67 0 15,38 61-96-15,-38-61-16 0,38 57 0 0,-38-57 0 16,42 58 384-16,-42-58 0 0,44 52 0 0,-44-52 0 16,38 48 416-16,-38-48 0 0,0 0 0 0,53 61 0 15,-53-61 32-15,0 0 16 0,46 42 0 0,-46-42 0 16,0 0-320-16,0 0-144 0,0 0 128 0,55 33-128 31,-55-33-1088-31,0 0-288 0</inkml:trace>
  <inkml:trace contextRef="#ctx0" brushRef="#br0" timeOffset="70722.11">19715 14665 11967 0,'0'-4'1072'0,"0"-1"-864"0,0 1-208 0,0 4 0 0,0-1 816 0,0-5 112 16,-1-1 32-16,-1-4 0 0,-2-5 1024 0,-1-4 224 15,-1-1 32-15,-4 1 16 0,2 1-16 0,-5 0 0 16,0 1 0-16,-2 1 0 0,-1 1-864 16,-4 1-176-16,-2 1-48 0,-2 0 0 0,-2 1-512 0,-2 2-96 15,-3 1-32-15,0 3 0 0,0 0-320 0,-6 2-64 16,-5 2 0-16,-4 2-128 0,0 2 128 0,1 2-128 15,-1 3 0-15,0 2 0 0,-2 4 0 0,-3 5 160 16,-1 2-160-16,5 1 128 0,6 0 64 0,1 3 0 0,2 3 0 0,3 4 0 16,4 4-32-16,8 1 0 0,6 2 0 0,7 3 0 15,6 3-160-15,4 1 0 0,4 1 0 0,4-2 0 16,3-2 0-16,-11-41 0 0,32 70 0 0,-32-70 0 16,53 68 0-16,-53-68-176 0,72 58 176 0,-72-58-128 15,87 45 128-15,-87-45 0 0,99 29 0 0,-99-29 0 16,100 12 0-16,-100-12 0 0,94 0 0 0,-45-4 128 15,3-4 0-15,1-4 0 0,-3 0 0 0,0-4 0 16,-2 1 64-16,-4-2 0 0,-5-3 16 0,-3-1 0 16,-8 2 48-16,0-2 0 0,-2-3 0 0,-2-1 0 15,-2-2 64-15,-2-1 0 0,-2-1 16 0,-4 1 0 0,-2 0 48 0,-4-2 0 16,-2-2 0-16,-2-1 0 0,-2 3-64 0,-4-1-16 16,-2-1 0-16,-3-2 0 0,-3 1-112 0,-3 4-32 15,-1 1 0-15,-1 4 0 0,-2 2-160 0,0 3 160 16,1 3-160-16,1 3 160 0,2 2-352 0,-1 3-80 15,2 2-16-15,0 2 0 16,-1 4-416-16,2 1-64 0,1 5-32 0,-2 4-12064 16,1 4-2432-16</inkml:trace>
  <inkml:trace contextRef="#ctx0" brushRef="#br0" timeOffset="71434.3">19580 16253 14735 0,'-6'-12'1312'0,"0"4"-1056"0,1-1-256 0,0 2 0 0,3 3 1328 0,-1 0 208 0,-1-2 32 0,-3-4 16 16,-8-4 1472-16,-6-4 288 0,-6-3 64 0,-7 1 16 15,-4 4-1152-15,-3 4-224 0,-4 0-64 0,-4 5 0 16,-5 6-1168-16,0 1-240 0,2 4-64 0,-2 2 0 16,1 4-320-16,-2 4-192 15,1 4 192-15,0 3-192 0,2 6 0 0,-5 6 0 0,-2 8 0 0,-3 8-144 16,-4 10-48-16,5 1-16 0,7-1 0 0,10-4 0 15,12-4 208-15,9-4-144 0,8-3 144 0,6-4-128 16,8 3 0-16,4-4 0 0,4-2 0 0,-7-37 0 16,31 72-544-16,-31-72-96 15,54 58-32-15,-54-58 0 0,79 44 96 0,-79-44 0 16,100 27 16-16,-100-27 0 0,110 10 480 0,-49-12 208 0,5-3-192 0,2-4 192 0,1-4 176 0,-4-4 144 16,-5 2 48-16,-4-3 0 0,-4-1 384 0,-1-1 80 15,-1-2 0-15,2-4 16 0,-3 1-96 0,-2-2-32 16,-5 0 0-16,-2 2 0 0,-6-1-240 0,-3 2-48 15,-6-1-16-15,-4 0 0 0,-1-2 80 0,-6-2 16 16,-1 0 0-16,-4-5 0 16,-5-1 96-16,-1-2 32 0,-2-1 0 0,-4 1 0 15,0 2-48-15,-4-4 0 0,0-2 0 0,-3 3 0 0,-1 3-176 0,-2 4-32 0,-1 4-16 0,-1 4 0 16,-2 5-176-16,-2 1-16 0,0 4-16 0,-1 2 0 31,-1 4-480-31,-1 1-80 0,0 5-32 0,-2 2 0 16,0 2-672-16,0 6-144 0,-2 2-32 0,1 6-12688 0,-3 1-2544 0</inkml:trace>
  <inkml:trace contextRef="#ctx1" brushRef="#br0">8550 13376 0,'0'0'0,"0"0"0,0 0 15,-67-28 1,66 6-16,12-8 16,9 2-16,7-3 15,-27 31-15,0 0 16</inkml:trace>
  <inkml:trace contextRef="#ctx0" brushRef="#br0" timeOffset="80378.03">4925 6724 12895 0,'-2'-3'1152'0,"1"1"-928"0,1 2-224 0,0-1 0 0,0 1 448 0,0-1 64 0,0-1 0 0,0-2 0 0,0 0 608 0,-1-2 128 16,-1 0 32-16,1 4 0 0,-1-1 832 0,1 0 160 16,0 2 32-16,-1 1 16 0,1 1-496 0,-1 3-96 15,2 0-32-15,-1 5 0 0,1 2-512 0,0 3-96 16,0 3-32-16,1 5 0 16,2 0-496-16,-1 5-112 0,-1-2 0 0,0 2-16 0,2-1-112 0,0-2-32 15,0-2 0-15,0-1 0 0,-2 1-160 0,-1-4-128 16,2-1 192-16,-2 0-192 0,1-2 208 0,-1 0-64 0,0-3-16 0,0 1 0 15,-1 0 16-15,-2-3 0 16,1 0 0-16,-1-1 0 0,-1 0-144 0,3-1 128 16,1 1-128-16,0-2 128 0,-2-1-128 0,2-2 0 0,-1-1 0 0,1-1 0 31,0 1-512-31,1-3-96 0,1-1-16 0,2-3-11344 16,2-2-2288-16</inkml:trace>
  <inkml:trace contextRef="#ctx0" brushRef="#br0" timeOffset="80827.25">5179 6567 26719 0,'-10'-14'1184'0,"5"7"240"0,0 0-1136 0,3 1-288 16,0 2 0-16,1 0 0 0,-1-2 832 0,-2-4 96 16,-2-4 32-16,-2-5 0 0,-2-3 1360 0,-1-1 288 15,-1-1 48-15,1 3 16 0,-2 1-1680 0,1 2-336 16,-4 2-64-16,-1 4-16 0,-1 2-256 0,-6 1-48 15,-2 5-16-15,-5 3 0 16,0 3-64-16,-4 7-32 0,-3 2 0 0,0 6 0 0,-2 6-160 0,-2 6 0 16,-2 8 0-16,-1 7 0 0,2 3 0 0,7 1 0 0,0 1 0 15,0 15 0-15,-4 11 0 0,5 5 0 0,5-2 0 0,7-3 0 32,8-2 0-32,6 1 0 0,7-1 0 0,7 1 0 0,7-2 0 0,6-12-176 0,7-7 176 0,-25-53-192 31,61 74-96-31,-61-74-32 0,75 51 0 0,-75-51 0 0,92 33 320 0,-92-33 0 0,93 13-128 0,-93-13 128 15,113-8 0-15,-49-3 0 0,-2-4 128 0,0-5-128 16,0 0 224-16,-3-4-48 0,-2-1-16 0,-8-5 0 16,-6 2 112-16,-7-2 32 0,-2-1 0 0,-4 0 0 15,-5 3 176-15,0-2 32 0,-4-3 16 0,-2-3 0 0,1-7 32 0,-1-2 0 16,-5-1 0-16,-3 0 0 0,-2 1-32 0,-4-2 0 16,-3 1 0-16,-8 2 0 0,0 4-224 0,-5 0-48 31,-6-1-16-31,-3 4 0 0,3 7-240 0,-4-1 0 15,-7 1 0-15,-3 4 0 16,0 0-592-16,-2 8-176 0,2 4-16 0,3 5-13648 16,2 8-2720-16</inkml:trace>
  <inkml:trace contextRef="#ctx0" brushRef="#br0" timeOffset="81526">10923 6948 7359 0,'8'-4'656'0,"2"-2"-528"0,-3 2-128 0,-1 0 0 0,1 0 384 0,4-3 64 0,9-7 0 0,13-6 0 15,5-4 1568-15,1 0 320 0,-2 0 64 0,-6 1 16 16,-3 3-192-16,-4 2-48 0,-2 1 0 0,-4 0 0 16,0 0 336-16,-1 0 64 0,0 2 16 0,-1-1 0 15,-2 5-1024-15,-1 1-208 0,-2 0-32 0,-1 4-16 16,-10 6-672-16,0 0-128 0,0 0-16 0,0 0-16 15,0 0-256-15,15 47-48 0,-20-17-16 0,-4 6 0 16,-3 10-160-16,-3 2 192 0,0 2-192 0,-3 1 192 0,2-3-192 0,2-5 0 16,0-5 0-16,2 1 128 0,1 2-128 0,3-2 0 15,1-4 0-15,2-4 0 0,3-7 192 0,3-4 0 16,2-3 0-16,1-3 0 0,-4-14 0 0,0 0 16 16,0 0 0-16,0 0 0 0,32 39-16 0,-32-39-16 15,0 0 0-15,0 0 0 0,0 0 16 0,0 0 16 16,0 0 0-16,60 2 0 0,-60-2 0 0,0 0 0 15,32-17 0-15,-20 8 0 0,0-2 0 0,1-2 0 0,1 1 0 16,0-2 0-16,0-1-32 0,1 1-16 0,-1 2 0 0,-2-1 0 16,1 2-160-16,0-1 0 0,1 1 0 0,0 1 0 15,-1 2 0-15,-2 0-304 0,-1 3 48 0,-2 1 16 32,0 1-624-32,0 1-128 0,-8 2-32 0,0 0-12112 0,0 0-2432 0</inkml:trace>
  <inkml:trace contextRef="#ctx0" brushRef="#br0" timeOffset="81950.42">11936 7064 27647 0,'-3'-21'1216'0,"2"8"256"0,1-2-1168 0,0 1-304 0,1 4 0 0,-1 0 0 16,0-6 1008-16,-1-9 144 0,-2-16 16 0,-3-13 16 0,-4-9 1056 0,-4 0 224 15,-4 1 32-15,-5 3 16 0,-2 4-1584 0,-9 7-320 16,-6 4-64-16,-5 6-16 0,-6 10-208 0,-2 4-64 15,-7 5 0-15,-5 11 0 0,-3 4 32 0,-6 9 0 16,-8 7 0-16,-3 9 0 0,0 6-96 0,2 4-32 16,2 4 0-16,2 7 0 0,0 9 16 0,0 10 0 15,4 10 0-15,9 2 0 0,11 5 16 0,14-3 0 0,11-5 0 0,13-3 0 16,8-1-192-16,12-4 0 0,6-5 144 0,9-5-144 16,8-4 0-16,10-7-240 0,-36-41 48 0,102 64 0 15,-40-46-96-15,6-5-16 0,7-8 0 0,5-6 0 16,5-6 304-16,1-4 0 0,-4-1 0 0,2-3 0 15,3-1 240-15,4-5-48 0,-1-3-16 0,-11 1 0 16,-14 5-176-16,-6-2 192 16,-1-1-192-16,-10-2 192 0,-8 4 32 0,-5-4 16 0,-4-1 0 0,-4-4 0 15,-3-2 368-15,-1-2 80 0,-2-5 16 0,0-4 0 16,-1-4 112-16,-3-8 16 0,-7-2 16 0,0-1 0 0,-3-2-304 16,-6-4-64-16,-5-8-16 0,-5 0 0 0,-3 1-192 0,-8 6-32 15,-3 7-16-15,-4 11 0 0,2 9-224 0,0 8 0 16,-4 7 0-16,1 7-160 15,-2 4-736-15,-2 7-160 0,-2 7-32 0,-4 8-22240 16</inkml:trace>
  <inkml:trace contextRef="#ctx0" brushRef="#br0" timeOffset="87137.24">18396 6729 8287 0,'0'0'736'0,"1"0"-592"0,1-1-144 0,-1 0 0 0,1-1 672 0,0-1 96 16,4 0 32-16,2-2 0 0,5-2 832 0,1-5 160 16,3 3 48-16,0-4 0 0,2 2-480 0,-2-1-80 15,1 1-32-15,0-2 0 0,2 2-368 0,0-2-80 16,1 2-16-16,-1-2 0 0,1 3-256 0,-1 0-48 15,-2 3-16-15,0 2 0 0,-1 0-304 0,2 3-160 16,-2 0 160-16,-2 2-160 0,-1 3 0 0,-2 1 0 0,-4 3-176 0,-2 2 176 31,-3 2-656-31,-3 2-16 0,-3 1 0 0,-4 2 0 16,-5 2-208-16,-3 3-32 0,-6 3-16 0,-5 0 0 16,-3 3-80-16,-5-3-16 0,-4 1 0 0,-2 1 0 0,-1-4 688 0,2 0 128 0,2-3 16 0,4-2 16 15,5-4 576-15,5-3 112 0,9-3 32 0,3-3 0 16,7-1 192-16,2-3 32 0,5 0 16 0,3-3 0 15,4 0-448-15,4-1-80 0,3-1-32 0,3-1 0 0,2-1 0 16,4 1 0-16,0 2 0 0,3 1 0 16,0 2 16-16,1 2 0 0,-30-1 0 0,58 7 0 0,-58-7-240 0,0 0 0 15,64 17 0-15,-64-17 0 0,0 0 0 0,0 0 0 16,62 35 0-16,-52-25 0 0,-3-1 352 0,-5-1 80 16,0 1 16-16,-5-1 0 0,-1-1 464 0,-3 0 112 15,-5 2 0-15,0-2 16 0,-4 3 160 0,-1 0 16 16,-3 0 16-16,-2-1 0 0,-1 3-480 0,-2-1-112 15,-1 0 0-15,1-2-16 0,1 1-64 0,3-3-16 0,1-2 0 16,2 1 0-16,2-2-288 0,1-1-64 0,0-1-16 0,3-2 0 16,0 0-352-16,3 0-64 0,1-2-16 0,3 1 0 31,1-2-832-31,1 2-192 0,3-2-16 0,3 0-14064 0</inkml:trace>
  <inkml:trace contextRef="#ctx0" brushRef="#br0" timeOffset="87596.85">19073 6900 18431 0,'4'-22'816'0,"-1"10"160"0,-1 1-784 0,0 1-192 0,-1 2 0 0,-1-1 0 0,2-1 1904 0,-2-8 336 0,-2-12 64 0,-1-8 0 0,-4-7 768 0,-4-3 128 15,-6 4 48-15,-6 2 0 0,-3 4-1936 0,-7 4-384 16,-4 4-80-16,-5 6-16 0,-6 6-560 0,-8 2-112 16,-7 6-32-16,-4 3 0 0,-4 6-128 0,-3 4 0 15,2 2 0-15,3 5 0 0,4 3 0 0,-4 8 0 16,-3 10 0-16,-3 7 0 0,0 7-224 0,6 1 32 0,12-4 0 0,4 5 0 16,3 4 32-16,7 4 16 0,6 5 0 0,10 1 0 15,9-2 144-15,9 1 0 0,9-2-144 0,9 1 144 31,9 3-512-31,13-2-48 0,9-3 0 0,12-6 0 16,11-8-896-16,10-11-176 0,4-9-32 0,5-10-16 0,3-5 448 16,2-7 80-16,5-3 32 0,-6-5 0 0,-2-5 1280 0,-8-5 256 0,-10 0 48 0,-6-1 16 15,-5-5 944-15,-1-6 192 0,-2-7 48 0,-6 0 0 16,-7 6-80-16,0-7-16 0,4-5 0 0,-5-5 0 0,-4-1-736 16,-3-1-160-16,-4-4-32 0,-1 0 0 0,1-4 176 0,-4 5 16 15,-5 1 16-15,-1-5 0 0,-3-7-336 0,-2-1-64 16,-3 0 0-16,-3 6-16 0,-3 3-144 0,-3 7-32 15,-4 7 0-15,-3 4 0 16,0 5-256-16,-6 3-272 0,-1 3 48 0,-5 3 16 16,0 5-624-16,-4 3-128 0,-4 6-32 0,-1 3 0 15,-5 6-416-15,-3 4-96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50:33.7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24T18:51:10.549"/>
    </inkml:context>
  </inkml:definitions>
  <inkml:trace contextRef="#ctx0" brushRef="#br0">6353 12003 5519 0,'-3'0'496'16,"2"0"-496"-16,-1 0 0 0,2 0 0 0,0 0 864 0,-1 0 80 0,0 0 16 0,-2 0 0 15,1 2 256-15,1-1 48 0,2 0 16 0,1 2 0 16,2-1-592-16,0-1-112 0,2-1-32 0,0 1 0 0,1-1 272 0,0 0 48 31,0 0 16-31,0-1 0 0,-2 2-112 0,0-2-32 0,-1 1 0 0,-1 1 0 0,-2 1-272 0,1-1-48 16,-2 1-16-16,-2-1 0 0,1 2-32 0,-2 0-16 16,0 0 0-16,-1-1 0 0,1 0-80 0,-1-1-16 15,0 1 0-15,-1-1 0 16,1 2-64-16,1-2 0 0,-1 2-16 0,-2 0 0 15,2 1 144-15,-1 2 48 0,0 0 0 0,1 1 0 0,0 1-32 0,1 2 0 16,0 0 0-16,3-2 0 16,-1 1-208-16,2-2-128 0,1 0 128 0,2-1-128 0,0-4 0 0,0 1 0 15,3-3 0-15,0-1 0 0,-1-2 592 0,1-3 48 16,2-1 16-16,-2-1 0 0,1-4 384 0,1 1 80 0,-2-3 16 0,-2 0 0 16,0 1-192-16,-3-1-48 15,0 1 0-15,-4 1 0 16,1 0-304-16,-3 1-64 0,-1 0-16 0,0 1 0 0,-1 1-192 0,-2 1-64 0,1-1 0 0,-2 4 0 15,1 1-96-15,-2 2-32 0,1 2 0 0,-1 2 0 16,3 0-128-16,-1 3 128 0,-1 2-128 0,2 0 128 16,2 1-128-16,-1 2 0 0,3 0 0 0,0-2 0 15,3 2 0-15,2 0 0 0,-1-1 0 0,2-1 0 0,1-1 0 0,1 0 0 16,0-1 0-16,1-3 0 0,1 1 0 0,-1-4 0 31,-1 0 0-31,1 0 0 0,0-3 0 0,-1 0 0 0,1-1 0 0,-2 0 0 0,0 0 0 0,-1-2 160 16,0-1-32-16,-2 1-128 0,2-1 176 0,-3 2-176 15,0-2 160-15,-3 1-160 16,1 0 144-16,-3 1-144 0,2-1 128 0,1-1-128 0,-3 3 0 0,0-2 128 16,-1 2-128-16,-2 1 0 15,1 0 0-15,-2 2 128 0,1 1-128 0,-2 0 0 16,0 1 0-16,-1 2 128 0,1 1-128 0,0 2 0 0,1-1 0 0,1 1 0 0,1 0 0 0,1-1 0 16,3 1 0-16,0 0 0 15,2-1 0-15,1 1 0 16,0 1 0-16,1-1-192 0,2 1 64 0,1 0 128 15,1 1-384-15,0 1 32 0,2 1 16 0,2 0 0 32,-2-2-1424-32,0 1-288 0,2-1-48 0,-1 2-14016 0</inkml:trace>
  <inkml:trace contextRef="#ctx0" brushRef="#br0" timeOffset="760.72">7565 11711 6447 0,'-1'-2'272'0,"-1"2"80"0,2 0-352 0,-1 0 0 0,1 0 0 0,0 0 0 0,-2 0 1008 0,1 2 128 0,0-1 16 0,-2 2 16 16,-1 1 688-16,-1 0 128 0,1 2 16 0,0 1 16 15,1 0-416-15,-1 0-96 0,1 2-16 0,2-2 0 16,1-2-464-16,0 3-112 0,2-1-16 0,1 0 0 0,1 0-336 0,2-2-80 16,1 1-16-16,0-2 0 0,2 1 32 0,-1-3 0 15,1 1 0-15,-1 0 0 0,1-2 0 0,-1 1 0 16,1-2 0-16,-1 0 0 0,1 0 32 0,-2-2 16 16,0 1 0-16,-2-2 0 0,1 0 32 0,-2-1 16 15,0 0 0-15,1-3 0 0,-3 1 160 0,1-1 16 16,-3-1 16-16,0-2 0 0,0 1-128 0,-3-1-16 15,2 2-16-15,-2 1 0 0,0 0-304 0,-1 0-48 16,-1 1-16-16,-3 0 0 0,1 2-80 0,0 1-32 0,-1 2 0 16,-1 1 0-16,0 1-144 0,0 2 0 15,1 0 144-15,-1 3-144 0,2 1 0 0,0 3 0 0,0 1 0 0,1 2 0 16,1-1 0-16,0 4 0 0,3-1 0 0,0 1 0 16,2-1-144-16,0 1 144 0,4-2-160 0,1 0 160 15,2-2-160-15,1-3 160 0,1 0-160 0,2-3 160 16,-1-2-128-16,1-3 128 0,2 1 0 0,0-4-144 15,-2 1 144-15,2-2 0 0,-1-3 128 0,1-1-128 16,-2 0 192-16,-1-1-16 0,-3 1-16 0,0-2 0 0,-1 1 32 0,-3-2 16 16,0 0 0-16,-5 0 0 0,1 0 48 0,-2 0 0 15,0 2 0-15,-3-1 0 0,-1 1 0 0,-2-1 16 16,-1 1 0-16,-3 2 0 0,0 2-80 0,-1 0 0 16,-1 2-16-16,-1 2 0 0,0 2-176 0,-1 1 192 15,3 1-192-15,0 0 192 0,3 2-192 0,1-1 0 16,0 2 0-16,3 2 0 0,1 1-256 0,2 0-16 15,1 1-16-15,3 3 0 16,3-1-416-16,0 1-64 0,4 3-32 0,0-2-12032 16,2 2-2400-16</inkml:trace>
  <inkml:trace contextRef="#ctx0" brushRef="#br0" timeOffset="1410.4">8974 11314 4607 0,'-9'1'400'0,"3"1"-400"0,2 0 0 0,0 1 0 0,1 0 576 0,0-2 16 0,-1 4 16 0,-3 3 0 15,-3 5 272-15,-1 4 48 0,-2 3 16 0,3-1 0 16,3-2 160-16,4-3 48 0,2 1 0 0,2-5 0 16,5-2-272-16,1-1-48 0,1-3-16 0,2-1 0 15,0-1 336-15,2-4 80 0,-1-1 16 0,2-1 0 16,1-2-160-16,0 1-48 0,-1-4 0 0,-1 1 0 15,1-2 48-15,-2 0 16 0,-1 0 0 0,-1-1 0 16,-2 0-160-16,-2-1-48 0,0 1 0 0,-1-2 0 16,-1 2-80-16,-2 0-32 0,-1-1 0 0,-1 2 0 15,-1 3-112-15,1-1-32 0,-3 2 0 0,-2 2 0 0,-3 1-240 0,-2 3-48 16,-2 2-16-16,-3 2 0 0,-3 1-336 0,-2 4 128 16,-2 4-128-16,1-1 0 0,1 4 0 0,1 2 0 15,1 2 0-15,5-2 0 0,3 1 0 0,3-1 0 16,3-2-144-16,2-4 144 0,3 0 0 0,3-4 0 0,3 1-144 0,1-5 144 15,3-1-128-15,1-3 128 0,2-2-192 0,2-2 192 16,2-2 0-16,0-1 0 0,-3 0 0 0,5-1 0 16,2-2 0-16,-1 0 0 0,-2 2 0 0,-4-1 0 31,-2 3-1360-31,-5 2-176 0</inkml:trace>
  <inkml:trace contextRef="#ctx0" brushRef="#br0" timeOffset="10401.96">23219 7554 15663 0,'1'0'1392'0,"0"0"-1120"0,1-1-272 0,-2 1 0 0,0 1 1520 0,0-1 240 0,1 2 48 0,1 2 16 15,0 2 880-15,0 2 176 0,1 3 48 0,0 5 0 16,-1 2-1040-16,-2-18-208 0,0 0-32 0,16 75-16 16,-16-75-736-16,17 58-128 0,-17-58-48 0,0 0 0 15,34 81-400-15,-34-81-64 0,0 0-32 0,28 69 0 16,-28-69-80-16,0 0-16 0,18 65 0 0,-18-65 0 16,0 0-128-16,6 59 0 0,-6-40 0 0,-1-1 128 15,-1 0-128-15,-1-2 0 0,2-2 0 0,-2-1 0 16,2-2 0-16,1-1 0 0,-2-2 0 0,2-1 0 15,0-2 0-15,0-4 0 0,2 1 0 0,-2-4 0 16,0-2-144-16,-3 0-64 0,0-3-16 0,-1 0 0 16,-3-2-992-16,-2 1-208 15</inkml:trace>
  <inkml:trace contextRef="#ctx0" brushRef="#br0" timeOffset="10647.98">22781 7994 25567 0,'-9'-2'560'0,"6"1"112"0,2 0 32 0,2-1 16 0,2 2-576 0,1 0-144 16,5-1 0-16,6-2 0 0,14-3 2448 0,13-2 464 0,15-2 96 15,2-3 0-15,2 2-1088 0,-2 0-208 0,-1 1-48 0,-3 0-16 16,-3 3-912-16,1-2-176 0,-1-1-48 0,-4 2 0 16,-4-1-224-16,-6 4-48 0,-7 1-16 0,-6 1 0 15,-4 0-224-15,-4 3 128 0,0-2-128 16,-5 4 0-16,-4-1 0 0,-2 2-128 0,-2 1-16 0,-1-1 0 15,0 1-400-15,-2 1-80 16,1-1-16-16,-1 0 0 16,-1-1-672-16,1 1-144 0,-1-1-16 0,2 0-15888 0</inkml:trace>
  <inkml:trace contextRef="#ctx0" brushRef="#br0" timeOffset="11106.8">25153 7615 18431 0,'-2'3'1632'0,"1"0"-1312"0,1 0-320 0,0-1 0 0,0 3 1088 0,0 2 128 16,0 4 48-16,-2 7 0 0,2-18 1120 0,3 58 240 15,-3-58 32-15,10 74 16 0,-10-74-720 0,20 75-144 16,-20-75-16-16,24 69-16 0,-24-69-1040 0,0 0-208 16,32 80-32-16,-32-80-16 0,0 0-352 0,17 57-128 15,-15-42 0-15,-2 0 0 0,-5-3 0 0,1 0-288 16,-1-4 32-16,-1 1 16 16,0-2-1008-16,1-3-208 0,0-1-32 0,2-2-16 31,3-2-1328-31,0-4-272 0,2 0-48 0,1-5-9040 0</inkml:trace>
  <inkml:trace contextRef="#ctx0" brushRef="#br0" timeOffset="11381.99">24811 7610 21183 0,'-2'-19'944'0,"4"11"192"0,2-4-912 0,0 4-224 0,0 2 0 0,3 2 0 15,3-3 960-15,9-6 128 0,13-5 48 0,15-6 0 16,8-2 1536-16,6 4 304 0,6 2 64 0,4 3 16 15,1 6-1264-15,-5 5-256 0,-5 6-64 0,-9 6 0 32,-2 4-848-32,-51-10-176 0,76 27-48 0,-76-27 0 0,0 0-128 0,63 46-16 15,-63-46-16-15,0 0 0 0,0 0-112 0,12 61-128 16,-17-46 176-16,-4 0-176 0,-1-1 128 0,-4 0-128 16,-1 1 0-16,-7 1 0 0,-2 1 0 0,-4-3 0 15,1-3 0-15,-1 1 0 0,-2-1 0 0,-1-3 0 16,2 2-144-16,-1-4 144 0,5 0-240 0,1-4 48 15,2 1 0-15,7 0 0 16,2-2-400-16,3 2-80 0,2 0-16 0,4-2-11728 0,2 4-2368 0</inkml:trace>
  <inkml:trace contextRef="#ctx0" brushRef="#br0" timeOffset="12185.56">25547 8165 13823 0,'11'-2'608'0,"-4"1"128"0,1-1-592 0,0 1-144 16,-4 0 0-16,0 1 0 0,-1-2 2256 0,5-1 432 15,6-1 64-15,5-1 32 0,2-3-112 0,0 0-32 16,0 0 0-16,-2-1 0 0,-1 3-1392 0,-2-2-288 15,-4-1-48-15,0 1-16 0,-2-2-512 0,-3 2-96 16,-3-4-32-16,-1 2 0 0,-2-1-112 0,-1 0-16 16,-4-2-128-16,-2-1 192 0,-1 1-192 0,-4 1 0 15,0-1-192-15,-2 2 192 0,3 2-320 0,-3 1 32 0,2 0 16 0,0 4 0 16,-1 1 96-16,1 3 32 0,0 2 0 0,-3 3 0 16,1 3 144-16,-1 3-208 0,1 2 80 0,0 4 128 15,2 1-304-15,1 2 64 0,3 1 16 0,4 0 0 31,2-1-352-31,1-20-64 0,0 0 0 0,18 56-16 0,-18-56-432 16,0 0-64-16,0 0-32 0,54 47 0 0,-54-47 656 0,0 0 128 0,63 23 16 0,-63-23 16 16,50 7 688-16,-50-7 128 0,48 2 16 0,-25-2 16 15,-4 0 160-15,0-1 16 0,-2 0 16 0,-5-2 0 16,1 0-400-16,-2-1-80 0,-1 0 0 0,0-1-16 0,-1 1-176 0,-2-2-176 16,0 1 48-16,-2-1 0 0,2-1-48 0,-1 0 0 15,0-2 0-15,-2 1 0 0,2-2 176 0,-1-1 0 16,1 1 0-16,0 1 0 0,1 0 0 0,-2 0 0 15,2 2 160-15,0 0-160 0,2 3 304 0,1 1-48 16,-2 0 0-16,2 2 0 0,1 1 224 0,1 1 32 16,0 3 16-16,1 2 0 0,-13-6 144 0,0 0 32 15,0 0 0-15,0 0 0 0,61 51-368 0,-61-51-64 16,0 0-16-16,0 0 0 0,0 0-256 0,38 61 0 16,-34-50 0-16,-1-3 0 0,-1 1 0 0,-1-4 0 0,0 1 0 0,-1-3 0 15,-1 0 0-15,1-2 0 0,0-1 0 0,-1-1 0 16,-2-1 576-16,1-2 48 0,1 1 16 0,-1-4 0 15,0 0-112-15,0-1-16 0,2-2 0 0,-1-2 0 16,2 0-256-16,-1-2-48 0,3 0-16 0,0-2 0 16,0 0-64-16,2 1 0 0,1-2-128 0,2 0 192 15,2-1-192-15,2-1 144 0,2 2-144 0,0 2 128 16,3 1-128-16,-2 0 0 0,4 2 0 0,-2 2 0 16,-2 5 128-16,1 0-128 0,-2 3 0 0,-1 2 128 0,-2 2 0 15,-1 4 0-15,-2 0 0 0,-8-6 0 16,0 0-128-16,0 0 160 0,0 0-160 0,38 66 160 0,-38-66-160 0,0 0 0 15,12 57 0-15,-12-57 0 0,0 0 0 0,8 50 0 16,-5-35 0-16,0-3 0 0,0 0-320 0,1-2 64 16,-1-1 16-16,2-2 0 15,1-1-144-15,1 0-16 0,-1-2-16 0,2-1 0 32,-1 0-1376-32,3-2-256 0</inkml:trace>
  <inkml:trace contextRef="#ctx0" brushRef="#br0" timeOffset="12613.02">26825 8149 7359 0,'7'-4'320'0,"-4"1"80"0,0 0-400 0,0 0 0 0,-1 2 0 0,0-2 0 0,1 0 2160 0,1-1 336 0,2-1 80 0,2-5 16 16,2 0 464-16,-2-3 80 0,-1 2 32 0,-1-2 0 15,-2 0-992-15,-1 2-192 0,-4-2-32 0,-2 2-16 16,-1 0-832-16,-5-1-160 0,-1 2-48 0,-1 2 0 15,-3 2-384-15,-2 1-64 0,-2 2-32 0,-3 3 0 16,0 1-160-16,-1 4-48 0,3 2 0 0,-1 1 0 16,3 3-208-16,3 2 0 0,1 3 128 0,2-1-128 15,4 1 0-15,1 1 0 0,2 0 0 0,2-2-160 0,4-1-160 0,2 0-16 16,2-2-16-16,2-2 0 0,2-2-32 0,1-2-16 16,2-1 0-16,0-3 0 0,0-1 400 0,2-2 272 15,2-2-32-15,-1-1-16 0,-1-1 224 0,1-2 64 16,1 0 0-16,-2-1 0 0,1-1-128 0,-2 0 0 15,-3 0-16-15,0-1 0 0,-1 0-96 0,-3 2-16 16,0-1 0-16,-1 2 0 0,-2 2 32 0,-1-1 0 0,0 2 0 0,-2 2 0 16,2 1-32-16,-3 1 0 0,2 0 0 0,-1 3 0 15,0 0-112-15,2 1-16 0,0 3-128 0,0 1 192 16,1 1-192-16,2-1 144 0,-1 1-144 0,-5-9 128 16,0 0-128-16,0 0 0 0,0 0 0 0,0 0 0 15,57 45 0-15,-46-39 0 0,-1-2-176 0,1-1 176 16,-1-2-448-1,0 0-16-15,2 1 0 0,-3-2 0 16,0-2-544-16,1 1-96 0,-2 0-32 0,1-1-16960 0</inkml:trace>
  <inkml:trace contextRef="#ctx0" brushRef="#br0" timeOffset="12884.83">27233 7567 23951 0,'-4'-21'1056'0,"3"11"224"0,1 2-1024 0,0 1-256 0,1 4 0 0,1 1 0 0,-1 1 1616 0,0-1 272 16,4 1 48-16,-1 0 16 0,1 3 672 0,1 4 128 16,1 3 16-16,-1 3 16 0,-6-12-1696 0,0 0-352 15,0 0-64-15,14 86-16 0,-14-86-240 0,-1 65-48 16,1-65-16-16,-8 80 0 0,4-37-208 0,-1-2-144 16,5-41 192-16,-6 78-192 0,6-78 0 0,-1 64 0 15,1-64 0-15,0 0 0 0,7 66 0 0,-7-66 0 0,0 0-160 0,0 0 160 16,0 0-256-16,31 64 0 0,-24-57 16 0,-2-2 0 31,2 0-272-31,-1-3-48 0,1 0-16 0,0-2 0 16,2-2-1296-16,-1 0-272 0</inkml:trace>
  <inkml:trace contextRef="#ctx0" brushRef="#br0" timeOffset="13167.55">27678 7573 27647 0,'5'-9'1216'0,"-3"5"256"0,1 1-1168 0,0 2-304 16,-2-1 0-16,1 2 0 0,-1 0 2032 0,4 2 336 15,-1 1 80-15,3 5 16 0,-2 3-656 0,-5-11-128 16,0 0-16-16,10 67-16 0,-10-67-880 0,-2 59-160 16,2-59-32-16,-8 69-16 0,8-69-240 0,-9 72-32 15,9-72-16-15,-10 67 0 0,10-67-32 0,-7 55-16 16,7-55 0-16,-3 48 0 0,3-48-96 0,0 0 0 0,4 59-128 0,-4-59 192 15,0 0-192-15,0 0 0 16,0 0 0-16,0 0 0 0,30 67-208 0,-23-62-48 0,0 0 0 0,0-3 0 31,1 0-304-31,2-2-64 0,0-2-16 0,-1 0 0 0,0-3-192 16,1 0-64-16,-3-1 0 0,-1-2-17472 0</inkml:trace>
  <inkml:trace contextRef="#ctx0" brushRef="#br0" timeOffset="13385.8">27466 7944 28559 0,'2'-4'2544'0,"1"3"-2032"0,4 1-512 0,-3-2 0 0,0 1 1760 0,0-1 256 15,2 1 48-15,4-3 16 16,4 0-160-16,10-4-48 0,6 1 0 0,2-1 0 0,-1-1-880 0,2 1-176 16,-3 2-48-16,-2 2 0 0,-1 0-400 0,-3 1-96 15,-2 2-16-15,-3 2 0 0,-19-1-256 0,0 0-224 31,50 9 32-31,-50-9 16 0,0 0-720 0,0 0-128 0,54 29-48 0,-54-29 0 32,0 0-2096-32,0 0-416 0</inkml:trace>
  <inkml:trace contextRef="#ctx0" brushRef="#br0" timeOffset="13756.01">28016 7970 8287 0,'0'0'736'0,"0"0"-592"0,0 0-144 0,0 0 0 15,0 0 3840-15,0 1 720 0,0 1 160 0,1 0 16 16,1 4-1024-16,1 1-224 0,1 0-32 0,1 3-16 15,3 0-1952-15,-1 1-384 0,2-1-80 0,0 1 0 16,2-1-704-16,-11-10-128 0,0 0-16 0,0 0-16 0,58 36-32 0,-58-36-128 16,0 0 192-16,48 10-64 0,-31-13 64 0,0-2 16 15,0 0 0-15,-1-4 0 0,1-1 256 0,-3-1 48 16,-2-2 16-16,1-1 0 0,0 0 96 16,-3 0 16-16,-2-3 0 0,-1 2 0 0,-1 0-80 0,-2 0-16 15,0 2 0-15,1 2 0 0,-1 2 32 0,-1 4 0 16,0 1 0-16,-3 4 0 0,1 1-96 0,-1 6-16 15,-1 3 0-15,-1 5 0 0,2-15-144 0,-6 46-48 0,4-17 0 16,-3 5 0-16,1 3-128 0,-2 1-16 0,2 3-128 0,0 1 192 16,0-1-192-16,4-41 0 0,-2 74 0 0,2-74 0 15,-7 66 0-15,7-66 0 0,-3 61 0 0,3-61 0 16,-7 51 128-16,7-51-128 0,0 0 0 0,0 62 144 16,0-62-144-16,0 0 0 0,-1 45 0 0,-3-33 128 15,-3-1-272-15,0-4-64 0,2 0-16 0,4-3 0 16,1-1-592-16,1-3-112 0,1 0-32 0,-1-1 0 15,-2-2-160 1,-1-3-32-16,2-2-16 0,0-4-13104 0,0-3-2608 0</inkml:trace>
  <inkml:trace contextRef="#ctx0" brushRef="#br0" timeOffset="14692.52">25271 8562 911 0,'3'-2'0'0,"-3"1"0"0,0-1 0 0,0 1 0 0,1 1 704 0,1 0 64 0,-1-1 16 0,1-1 0 0,2 1 128 0,0-3 32 31,2 1 0-31,-1-1 0 0,2-1 64 0,-1 1 16 15,-2 0 0-15,-1 1 0 0,0 0 224 0,-2 2 48 16,-1-1 16-16,0 1 0 0,0-1-496 0,0 1-112 16,-1 0 0-16,0 1-16 0,1 1-80 0,-2 0-16 15,2 1 0-15,0-1 0 0,2 2-208 0,0 1-64 16,4 1 0-16,1 0 0 0,-7-5-64 0,0 0 0 16,0 0-16-16,76 27 0 0,-76-27 800 0,74 13 176 15,-23-8 16-15,7 0 16 0,1-2 192 0,14-2 32 0,18 0 16 0,6-1 0 16,5-2 48-16,-2-3 16 0,-1 1 0 0,6-3 0 15,2 0-496-15,-11 1-96 0,-20 1-32 0,1-1 0 16,-1 0-464-16,9 1-80 0,11-4-32 0,-3 1 0 16,-10 1 32-16,-3 0 0 0,-1 1 0 0,-3 0 0 15,-8 1 0-15,0 0 0 0,1 0 0 0,-4-1 0 16,-6 3-128-16,-7 2 0 0,-9 1-16 0,-5-2 0 16,-1 4-64-16,-37-2-16 0,58 0 0 0,-58 0 0 15,48 1-160-15,-27-1 0 0,0 2 0 0,-4-2 128 16,-4 0-128-16,-2 0 160 0,-4 0-160 0,-1 0 160 0,-4 0-160 0,0 0 0 15,-2 0 0-15,-2-2 128 0,1 4-128 0,-3-2-192 16,0 0 32-16,-2 0 16 16,-1 0-320-16,1 0-64 0,-1 1-16 0,0 1 0 15,0-1-96-15,0 0 0 0,0-1-16 0,-2 3 0 16,2 0-336-16,-1 1-64 0,-2-2-16 0,-1 0 0 16,1 0-1552-16,-2-1-304 0</inkml:trace>
  <inkml:trace contextRef="#ctx0" brushRef="#br0" timeOffset="15387.62">25376 8853 22111 0,'0'1'1968'0,"3"1"-1584"0,2-1-384 0,4-1 0 0,-1 0 1120 0,5-1 144 0,11-1 16 0,18-1 16 0,16 2 1152 0,18-5 240 16,18 1 32-16,16-2 16 0,9-2-1088 0,-4-1-224 15,-12 3-32-15,5 0-16 0,8 1-768 0,-3 2-160 16,-9-4-16-16,-27 2-16 0,-18 2-16 0,4-2 0 16,11 2 0-16,9-2 0 0,2 1 80 0,-6-1 16 15,-10 0 0-15,-15 1 0 0,-12 0-112 16,2 1 0-16,8-1-16 0,4 0 0 16,-1 2-128-16,-5 2-32 0,-6-2 0 0,-7 3 0 0,-37 0-32 0,54 3-16 0,-36-3 0 15,-5 0 0-15,-6 1-160 0,-3 1 128 0,-4-2-128 0,-3 1 128 31,-2 2-512-31,-4-1-128 0,-2-1 0 0,-5 2-16 16,-1 0-624-16,-4 1-128 0,-1 0-32 0,-4 2-18400 0</inkml:trace>
  <inkml:trace contextRef="#ctx0" brushRef="#br0" timeOffset="26079.05">26379 9039 24879 0,'-9'-3'2208'0,"4"5"-1760"0,0 1-448 0,2 1 0 0,1 2-368 0,0-1-144 0,2 4-48 0,-1 6 0 0,1-15 560 0,0 0 0 15,-9 92 128-15,9-92-128 0,-8 93 464 0,8-93 0 16,-7 102 0-16,7-102 0 0,-10 106-288 0,10-106-176 0,-14 104 192 0,14-104-192 16,-11 101 0-16,11-101 0 15,-5 90 0-15,5-90 0 0,3 86 0 0,-3-86 0 0,13 91 128 0,-13-91-128 16,21 92-144-16,-21-92-96 0,28 84-16 0,-28-84 0 31,41 78-768-31,-41-78-144 0,48 72-48 0,-48-72 0 16,55 58-480-16,-55-58-96 0,61 41-32 0,-61-41-5232 0</inkml:trace>
  <inkml:trace contextRef="#ctx0" brushRef="#br0" timeOffset="28108.71">10393 11968 2751 0,'-4'0'256'0,"0"1"-256"0,1 1 0 0,0-2 0 15,-1 1 720-15,-2 1 112 0,-5 0 0 0,-7 3 16 16,-5 2 624-16,-4 1 112 0,2 2 16 0,1-2 16 15,0 2-272-15,2-1-64 0,1 1-16 0,-1 0 0 16,0-2-320-16,1 2-64 0,2 0-16 0,-3-2 0 16,3 2 96-16,-1 0 0 0,1-1 16 0,1 1 0 15,1-1-208-15,2 3-32 0,-2-2-16 0,0-1 0 0,0 1-160 0,1-1-48 16,1 1 0-16,-1-2 0 0,3-1-64 0,-2 0-32 16,1 2 0-16,-2-2 0 0,1 0-80 0,-1 0-16 15,1 0 0-15,2-3 0 0,3 2-96 0,-1-2-32 16,-1 0 0-16,0 1 0 0,0-1 64 0,1 0 16 15,1 0 0-15,2-1 0 0,-1 1-80 0,1-1 0 16,1 2-16-16,-2-3 0 0,2 1-176 0,0 0 192 16,0 0-192-16,-1 0 192 0,0-1-64 0,0 1 0 0,-1 0 0 0,1 1 0 15,-2-1 0-15,0 0-128 0,2 1 192 0,-2-1-64 16,0 0 0-16,2 0 0 16,-4 0 0-16,2-1 0 0,0 1 64 0,-2 0 0 0,0 0 0 0,0-2 0 15,2 2 16-15,-1-2 16 0,1 2 0 0,-2-1 0 16,0-1 16-16,0 2 0 0,0-2 0 0,-1 2 0 15,2 0 0-15,-2 0 0 0,2 1 0 0,-2-1 0 16,4 0-48-16,-1 1 0 0,-1-1 0 0,0 1 0 16,1 0-192-16,-1 2 176 0,2-2-176 0,-2 2 160 15,1-1-160-15,0 1 0 0,0 1 0 0,2-1 0 0,-1 1 0 0,1 0 0 16,1 0 0-16,0-1 0 0,1 1-256 0,0-2 80 16,1 2 16-16,-1 1 0 0,0-1 32 0,2-2 0 15,-1 1 0-15,0 0 0 0,1-2 128 0,0 0 0 16,1-1 0-16,0 1-128 0,0-1 128 0,1-2 0 15,-1 2 0-15,1-1 0 0,-1 0 0 0,1 0 0 16,-3-1 0-16,3 2 0 0,0 0 0 0,-1 0 0 16,1 1 0-16,-1-1 0 0,-2 1 0 0,3 0 0 15,-3 2 0-15,1-2 0 0,1 2 0 0,-1-1 0 16,0 2 0-16,0-1 0 0,1 1 0 0,0-1 0 16,0 1 0-16,0 0 0 0,1 0 0 0,0 2 0 0,-1-1 0 0,0 2 0 15,2-2 0-15,0 2-128 0,-1 0 128 0,1 1 0 16,-1 2-256-16,1 0 16 15,0 1 16-15,-1-1 0 0,1 1-80 0,-1-1-16 0,1-4 0 0,-2 4 0 16,2 1 64-16,-2 0 0 0,1 2 0 0,1-2 0 16,1 2 16-16,-1-2 16 0,1 1 0 0,0-1 0 15,0-1 224-15,1 1-192 0,-1-1 192 0,0 1-192 16,0 0 192-16,0 0-144 0,-1 0 144 0,-1 3-128 16,1 0 128-16,-2 2 0 0,2-1-144 0,-2 0 144 0,1 2-160 0,-1 0 160 15,2 1-208-15,0-1 80 0,-1 0-128 0,-1 1 0 16,1 3-16-16,0-3 0 0,2 0-16 0,0 1 0 15,2 0 0-15,-4 1 0 0,2-2 96 0,-3 0 0 16,1 5 16-16,-1-4 0 0,1-1 176 0,-1 2 0 16,-1 2 0-16,0 2-128 15,0 2 128-15,0-1 0 0,-1 1 0 0,0-2-128 0,0 0 128 0,0-1 0 16,-1-2 0-16,2 0 0 16,-2-5 0-16,1 4 0 0,0 1 0 0,1-1 0 0,0-2 0 0,-2 1 0 15,2 1 0-15,0-2 0 0,1-2 0 0,-1 0 0 0,1 3 0 0,-1-1 0 16,1 1 0-16,0 0 0 15,2 0 0-15,-2 1 0 0,1-2 0 0,1-1-192 0,-2 1 192 0,2-1-192 16,1 1 32-16,-2 0 0 0,2-1 0 0,0-2 0 16,0 1 32-16,0-2 0 15,0-1 0-15,0 1 0 0,0-1-96 0,0-1-16 0,-1-2 0 0,1 0 0 16,-2 0 80-16,2-3 16 0,0-1 0 0,2 0 0 16,-2-2 144-16,1-1-192 0,2-1 192 0,-2-3-192 15,1 1-320-15,-1-3-64 0,1-2 0 0,-1-1-16 16,2-1-256 15,0-3-48-31,0-2-16 0,1 0-8688 0</inkml:trace>
  <inkml:trace contextRef="#ctx0" brushRef="#br0" timeOffset="30504.69">5305 17554 911 0,'7'-4'0'0,"-3"-1"0"0,-1 0 0 0,0 2 0 0,-2 2 1152 0,1 1 160 0,-2-3 32 0,1-2 0 0,2-2 1152 0,0-2 224 15,0-3 48-15,-3-2 16 0,0 0 128 0,-2 0 32 16,1 0 0-16,-2-3 0 0,-1-3-288 0,-3-4-48 16,0 0-16-16,-1-3 0 0,0 0-992 0,-2 0-208 15,0 3-48-15,-1 0 0 0,-3 0-768 0,-2 3-176 31,-2 1-16-31,-5 3-16 0,-1 3-192 0,-7 3-48 16,-3 4 0-16,-4 3 0 0,0 5-128 0,-3 3 0 0,-3 6 0 0,-1 6 128 16,3 1-128-16,-4 5 0 0,-2 8 0 0,3 2-176 15,7 0 16-15,6 0 0 0,3-1 0 0,4 4 0 16,2 4-32-16,6 6 0 0,9 3 0 0,5 6 0 16,3-54-80-16,18 118-32 0,-18-118 0 0,48 123 0 15,-48-123-336-15,77 107-64 0,-77-107 0 0,80 64-16 16,-18-41-176-16,15-9-48 0,5-6 0 0,7-8 0 0,5-5 768 15,-10-7 176-15,-19 2 0 0,9-8 0 0,18-10 896 0,6-6 160 16,-4-1 32-16,-9-2 16 0,-11 2-48 0,-9-2-16 16,-7 0 0-16,-10-1 0 0,-7 0-368 0,-13 1-80 15,-8 0-16-15,-11 5 0 0,-4 2 64 0,-8-1 16 16,-7-4 0-16,-8-3 0 0,-9-3-80 0,-9-2-32 16,-4 2 0-16,-9 0 0 0,-1 2-240 0,-5-1-48 15,-3 2-16-15,-5 7 0 0,1 6-240 0,2 6 0 16,4 4 128-16,-4 3-128 0,-2 4-256 0,-1 4-112 15,7 2-16-15,5 5 0 16,4 7-256-16,8 4-48 0,2 6-16 0,9 7 0 16,7 4-400-16,7 5-96 0</inkml:trace>
  <inkml:trace contextRef="#ctx0" brushRef="#br0" timeOffset="31202.39">11121 17670 6447 0,'-12'-10'576'16,"1"3"-576"-16,0 3 0 0,0 2 0 0,3 4 1584 0,1 0 208 0,-5 3 32 0,-9 2 16 0,-11 7 528 0,-9 6 96 15,-2 5 32-15,5 6 0 0,4 2-912 0,5 2-176 16,10 3-48-16,3-3 0 0,6-1-368 0,10-34-80 15,-5 81-16-15,5-81 0 0,22 96-208 0,-22-96-48 16,55 89-16-16,-55-89 0 0,81 68 176 0,-36-44 32 16,6-6 16-16,0-8 0 0,4-3 320 0,-2-4 64 15,3-5 16-15,-1-3 0 0,0-2-576 0,-3-6-112 0,-3-3-32 16,-3-3 0-16,-4-4-80 0,-7-4-32 0,-4-1 0 0,-7-2 0 16,-2 3 272-16,-7-1 48 0,-2 0 16 0,-3-2 0 15,-2 1 144-15,-4-7 48 0,-2-7 0 0,-5-7 0 16,-5 1-160-16,-5 1-16 15,-3 2-16-15,-6 4 0 0,-7 2-336 0,-6 4-64 16,-9 5-16-16,-5 5 0 0,-5 6-192 0,-9 3-144 16,-12 5 192-16,1 3-192 0,4 4 0 0,-4 3 0 0,-1 1-160 0,5 4 160 31,6 4-592-31,10 1 0 0,8 3 0 0,5 4 0 0,8 3-432 0,4 3-96 0,3 5-16 0,1 5 0 16,1 5-464-16,-2 3-112 0,2 2-16 0,0-1-17472 31</inkml:trace>
  <inkml:trace contextRef="#ctx1" brushRef="#br0">27605 16867 0,'0'0'0,"-99"19"15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09:30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4887 8336 9215 0,'-7'4'816'0,"4"-3"-656"0,0 2-160 16,0 0 0-16,2 0 400 0,1-2 48 0,-2 2 16 0,1 3 0 0,-2 4 1248 0,-1 4 240 15,0 3 48-15,-1-2 16 0,3 2 576 0,0-4 112 16,2-2 32-16,3-4 0 0,-3-7-480 0,0 0-80 16,0 0-32-16,57-10 0 0,-29-7-880 0,4-8-176 15,1-3-48-15,5-9 0 0,10-7-528 0,4-10-128 16,5-2 0-16,1-6-16 0,2-3-368 0,1-4-128 16,1-1 0-16,2-3 0 15,5-9-1392-15,5-3-272 0,3-1-48 0,4 0-14224 16</inkml:trace>
  <inkml:trace contextRef="#ctx0" brushRef="#br0" timeOffset="2843.07">5018 13605 17503 0,'6'-4'1552'0,"1"-2"-1232"0,0 2-320 0,0 0 0 0,0-2 1168 0,14-8 176 16,7-4 48-16,16-13 0 0,17-13-80 0,15-13-16 16,6-6 0-16,4-5 0 0,1-6-800 0,-1 1-176 0,0 0-16 0,-6 1-16 31,-2 4-1376-31,-7 3-256 0</inkml:trace>
  <inkml:trace contextRef="#ctx0" brushRef="#br0" timeOffset="3432.33">5089 14129 34095 0,'1'-4'3024'0,"2"0"-2416"0,0 1-480 0,2 0-128 0,4-1 512 0,4-4 96 0,11-8 16 0,14-12 0 31,18-15-1120-31,15-10-208 0,7-7-64 0,-1-3 0 16,1-1-64-16,-2-4-32 0,-1-4 0 0,-14 16-13200 0</inkml:trace>
  <inkml:trace contextRef="#ctx0" brushRef="#br0" timeOffset="6487.1">2905 8779 15663 0,'0'-3'1392'0,"0"2"-1120"0,0 0-272 0,0-1 0 15,0 1 1360-15,0-1 224 0,-2-2 32 0,1 0 16 16,-2 0 864-16,-2-1 160 0,0 3 32 0,1 2 16 16,-2 2-1408-16,1 3-272 0,-1 2-64 0,0 1-16 15,1 5-432-15,-1 2-64 0,2 4-32 0,0 1 0 16,2-3-176-16,1 1-48 0,1 3 0 0,0 2 0 0,3 2-192 0,0 2 0 16,-3-27 0-16,11 54 0 15,-11-54 0-15,15 55 0 0,-15-55 0 0,14 58 0 16,-14-58 0-16,15 59 0 0,-15-59 0 0,11 55 0 0,-7-29 0 0,-4-26 0 15,10 45 0-15,-6-24 0 16,0 0 0-16,-4-21 0 0,0 0 0 0,15 62 0 0,-11-46 0 16,2-2 0-16,-2 0 128 0,0-1-128 0,0-3 0 0,0-2 176 0,1 1-176 0,-1-4 160 15,0 1 32-15,0-2 16 0,1 0 0 0,-1-2 0 16,2-2 64-16,-2 0 16 0,1-2 0 0,1 0 0 16,1-1 16-16,-1-1 0 0,2-1 0 0,2 1 0 15,0 0-80-15,0-2-16 0,1 2 0 0,3-2 0 16,0 1-208-16,3-1 0 0,-2 2 128 0,2 0-128 15,-2 1 0-15,3 0 0 0,5-1 0 0,0 1 0 16,-23 3 0-16,49-3 0 0,-49 3-128 0,54-1 128 16,-54 1-192-16,56 2 32 0,-56-2 0 0,67 5 0 0,-67-5-80 15,59 4-16-15,-59-4 0 0,71 4 0 0,-71-4 16 0,79 4 0 16,-79-4 0-16,79 5 0 0,-79-5 112 0,83 5 128 16,-83-5-208-16,88 9 80 0,-88-9 128 0,86 10 0 15,-86-10 0-15,85 11-128 0,-85-11 128 0,77 14 0 16,-77-14 0-16,77 14 0 0,-77-14 0 0,83 13 0 15,-83-13 0-15,88 13 0 0,-88-13 0 0,90 14 0 16,-90-14 0-16,89 11 0 0,-89-11 0 0,92 10 0 16,-92-10 0-16,94 11-128 0,-40-7 128 0,0-1 0 0,4 0 0 0,-2 0 0 31,4-2 0-31,-1-1 0 0,0-1 0 0,-1 0 0 0,-3 1 0 0,2 0 0 0,-2-2 0 0,0 1-128 31,0-2 128-31,-1 0 0 0,-3 0 0 0,-2-1 0 16,-4 0 0-16,-1-1 0 0,-3 3 128 0,-1-3-128 15,-5 1 224-15,-4-1-32 0,-4 2 0 0,-3-2 0 16,-2 1 128-16,0 0 32 0,-3-2 0 0,-2 1 0 16,-1-1-48-16,-3-1-16 0,-4 0 0 0,1 1 0 15,-3-1-80-15,0-3-16 0,1 2 0 0,-4-2 0 16,0-3 16-16,0 1 0 0,-1-4 0 0,-2-1 0 16,1-1-32-16,-4-2-16 0,1 0 0 0,0 0 0 0,-2 1 0 0,-1-3 0 15,-1 1 0-15,0-1 0 0,-2-1 16 0,2-1 0 16,1 0 0-16,0 0 0 0,0 0-16 0,2 0 0 15,2-3 0-15,0 2 0 0,0 2-160 0,-1-1 128 16,-1 0-128-16,1-1 128 0,0 2-128 0,-2 2 0 16,0 0 0-16,0 1 0 0,2 0 144 0,-1 3-144 15,2 1 160-15,-3 1-160 0,2 1 160 0,-2 1-160 16,-1 2 160-16,1 0-160 0,0 1 160 0,1 0-160 0,-1 0 160 16,0 1-160-16,-1 1 128 0,-2-1-128 0,2 2 0 0,-2 2 144 15,0 0-144-15,-1 1 160 0,-1 0-160 0,-2 0 160 16,-4 2-160-16,0 0 192 0,-3 0-192 0,-2 2 192 15,0 0-192-15,-2 0 128 0,-2 2-128 0,-3-1 128 16,-2 0-128-16,-3 2 0 0,-1-1 0 0,-5-1 128 16,-4 2-128-16,-6 0 128 0,-4 2-128 0,-6 1 128 15,-10 4-128-15,-5 1 128 0,6-1-128 0,-12 3 128 16,-10-1-128-16,-6 4 160 0,-2 0-160 0,-5 0 160 16,0 3-16-16,3-4 0 0,21-3 0 0,-11 0 0 15,-12 3-144-15,-9-1 192 0,-4 0-192 0,0-3 192 16,3-2-192-16,1-1 0 0,3-2 0 0,1-2 0 0,7-3 0 0,-1-1 0 15,1-2 0-15,1-3 0 0,2 1 0 0,5-3 0 16,6 0 0-16,8-3 0 0,8 0 0 0,-1-3 0 16,1-2 0-16,0-1 0 0,5 1 0 0,6-1-272 15,8 1 32-15,7-1 16 16,3 1-432-16,7 1-96 0,4-1-16 0,5 1 0 16,3 4-240-16,5 2-48 0,3 2-16 0,4 5-17904 0</inkml:trace>
  <inkml:trace contextRef="#ctx0" brushRef="#br0" timeOffset="7297.59">6376 9251 31327 0,'4'0'2784'0,"3"-1"-2224"0,0-2-560 0,-1 0 0 0,1-1-192 0,5-2-160 0,12-4-32 15,15-7 0-15,10-7 1472 0,10-7 272 0,1-3 64 0,-1-1 16 16,-4 0-336-16,-1-2-64 16,0 0-16-16,-2-1 0 0,0-3-352 0,2-1-80 0,-2-1-16 15,5 1 0-15,3-3-304 0,11-2-64 0,11-5-16 0,1-2 0 16,-7 3-64-16,1 0-128 0,3-4 176 0,6-4-176 15,8-3 144-15,-1 1-144 0,0 2 0 0,-5-1 144 16,-5 3-144-16,-5 0 0 0,-3 5 0 0,-3 2 0 16,3-1 192-16,2-1 0 0,1 0 0 0,-7 0 0 0,-9 4 80 0,-3 2 32 15,0 3 0-15,1 2 0 0,-2 1-112 0,-8 2 0 16,-6 0-16-16,-6 4 0 0,-2 3-176 0,-5 3 0 16,-3 2 144-16,-5 2-144 0,-4 3 896 0,-4 1 96 15,-4 2 32-15,-1 2 0 16,-2 1-1760-16,-2 2-352 0,0 2-64 0,-5 1 0 15,2 3 576-15,-5 2 128 0,1 1 32 0,0 3 0 16,-4 1-160-16,1 0-48 0,0 3 0 0,-3 1 0 16,0 2-1360-16,-2 2-288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11:15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23867 12782 16575 0,'0'-20'1472'0,"0"9"-1168"0,0 2-304 0,0 3 0 0,0-1 800 0,0-5 96 0,0-14 32 0,-3-15 0 0,-2-12-224 0,-4-7-32 31,-4 5-16-31,-2 3 0 0,-4 4-656 0,-5 1 0 15,-2 3-208-15,-8-1 48 16,-4 0-224-16,-6 1-64 0,-4 0 0 0,-6 2 0 16,-2 0 256-16,-7-1 32 0,-7-2 16 0,-7 0 0 0,-3 2 144 0,-5 2 224 15,0 2-48-15,-4 1-16 0,-7 1 48 0,-7 3 16 16,-7 3 0-16,-6 0 0 0,5 1-32 0,-9 3-16 16,-5 5 0-16,-6 1 0 0,-2-1 16 0,-5 7 16 0,-5 2 0 15,-7 9 0-15,-4 3 64 0,-4 5 16 0,-4 7 0 0,-2 3 0 16,0 6-16-16,-1 10 0 0,-4 11 0 0,10 2 0 15,15-2 0-15,0 9 0 0,0 9 0 0,4 8 0 16,7 2 32-16,9 6 0 0,6 2 0 0,15 4 0 16,10 1 304-16,12 5 64 0,11 4 16 0,11-1 0 15,10 4-256-15,13-1-48 0,6 1-16 0,15 4 0 16,9 1-368-16,13 3 0 0,11-1 0 0,8-5 0 16,-1-15-256-16,15 9-128 0,16 16-32 0,16 2 0 15,12-4-544-15,6-9-128 0,-1-16 0 0,18 0-16 16,18-4 304-16,12-4 64 0,8-8 16 0,11-11 0 0,6-8 848 0,6-13 192 15,5-8 16-15,6-9 16 0,5-6 672 0,1-12 128 16,-5-9 16-16,3-5 16 0,2-3 208 0,0-9 32 16,1-4 16-16,-6-7 0 0,-12 0-224 0,1-8-32 15,1-8-16-15,-2-8 0 0,-4-4-336 0,-7-3-80 16,-5-1-16-16,-6-4 0 0,-8-3-320 0,-9-6-64 16,-8-3-16-16,-8-3 0 0,-8 3-176 0,-8-3-32 15,-6 6-128-15,-12 4 192 0,-16 8-192 0,-3 1 0 0,-7-2-144 0,-8 5 144 31,-8 7-1712-31,-11 5-240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11:19.5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22813 11407 33167 0,'-54'-34'2944'0,"14"9"-2352"16,16 12-464-16,11 7-128 0,2 1 192 0,-19-7 32 0,-25-9 0 0,-34-10 0 15,-29-3-224-15,-16 4-240 0,-11 9 48 0,-12 14 16 47,-10 16-1616-47,-1 13-320 0,0 14-64 0,-17 15 0 0,-17 15 64 0,1 6 0 0,11 3 16 0,-2 5 0 0,-5 9 1008 0,-1 6 208 0,-4 8 48 0,5 0 0 16,6 3 256-16,13-1 64 0,11 2 16 0,13 2 0 15,10 1 784-15,13 3 160 0,9 3 16 0,21 1 16 0,19-2 1360 0,15 1 272 16,16 2 48-16,13 5 16 0,13-1-800 0,11 10-160 16,14 5-16-16,11-1-16 0,10-10-784 0,17 1-144 15,19 2-48-15,16-8 0 16,15-7-208-16,17-9 0 16,17-8 128-16,15-3-128 0,13-10 0 0,18-9 144 15,12-11-144-15,3-9 128 0,7-4 16 0,12-10 0 16,14-4 0-16,14-12 0 0,14-8 160 0,-1-13 16 15,-12-9 16-15,-5-14 0 0,-2-8 416 0,8-12 80 16,4-8 0-16,-6-8 16 0,-7-4 160 0,-5-8 16 16,-6-5 16-16,-13-5 0 0,-17-1-80 0,-5-7 0 15,-9-7-16-15,-16-1 0 0,-13-2-384 0,-18-2-80 16,-16-2-16-16,-18-3 0 0,-14-1-176 0,-14 0-32 0,-10 1-16 0,-15 3 0 16,-11 8-48-16,-10-10 0 0,-11-3 0 15,-9-2 0-15,-10 5-192 0,-7 8 0 0,-3 8 0 0,-14-5 0 31,-14-6-768-31,-14-1-160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11:26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13784 7573 1839 0,'32'-17'160'0,"-5"3"-160"0,-10 4 0 0,-9 3 0 0,-2 0 480 0,7-6 64 16,14-10 16-16,12-12 0 0,8-9 560 0,-5-4 112 15,-8-1 32-15,-10 2 0 0,-10-1 912 0,-5 1 176 16,-8-1 32-16,-5-1 16 0,-3 0 400 0,-7-4 80 16,-3-2 0-16,-6-1 16 0,-1 3-496 0,-3-2-96 15,-2 0-32-15,-8-6 0 0,-6-2-992 0,-7-5-208 16,-7-4-48-16,-7 3 0 0,2 7-512 0,-10-2-96 16,-8 1-32-16,-15-5 0 0,-11-4-144 0,-12-2-48 15,-14 1 0-15,-13 3 0 0,-7 6-16 0,-9 4-16 16,3 11 0-16,-3 2 0 0,-6 5 16 0,-9 5 0 0,-12 7 0 0,-17 3 0 15,-14 3-176-15,-3 5 128 0,5 7-128 0,-2 10 128 16,-3 10-128-16,3 12 0 0,10 8 0 0,-3 10 0 16,-1 6 0-16,-2 8 0 0,0 9 0 0,5 8 0 15,8 8 0-15,8 3 0 0,14 3 0 0,10 6 0 16,10 7 0-16,5 5 0 0,3 2 0 0,17-1 0 16,28-15 0-16,-2 14 0 0,3 13 0 0,7 6 0 15,12-1 0-15,11-1 0 0,12 8 0 0,10 0 0 16,12 0-128-16,12 1 128 0,12 1 0 0,11 4 0 0,11 3-176 15,10-12 48-15,2-15 0 0,16 15 0 0,22 22-48 0,14 3 0 16,4-13 0-16,17 0 0 0,22 5-48 0,15-3-16 16,5-10 0-16,12-11 0 31,10-11-208-31,12-12-32 0,12-10-16 0,10-11 0 0,13-10 48 0,0-14 16 0,-6-12 0 0,-4-8 0 0,3-5 432 0,11-8 176 16,12-6-16-16,12-15 0 0,11-10 496 0,-1-13 112 15,-3-9 0-15,-2-9 16 0,3-7-208 0,-4-6-64 16,-5-5 0-16,-12-6 0 0,-13-1-144 0,8-17-48 15,6-13 0-15,-5-4 0 0,-12 2 0 0,-10-8-16 16,-21 8 0-16,6-18 0 0,0-11-48 0,-19 3 0 0,-30 22 0 0,-1-14 0 16,0-12 0-16,-12-2 0 15,-15 3 0-15,-16 1 0 0,-15-3 0 0,-18 3 0 0,-11 9 0 0,-13-7 0 16,-11-5 0-16,-13 3 0 0,-12 0 0 0,-12 2 0 16,-8 5 0-16,-15 4-16 0,-9 6 0 0,-12 9 0 15,6 17-240-15,-17 3 0 0,-17 1-144 0,-15 4 144 16,-7 11-832-16,-18 10-80 15,-14 12-16-15,-20 16-13056 0,-21 12-2608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11:31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7646 11967 0,'-41'-53'1072'0,"9"12"-864"0,2 4-208 0,6 7 0 0,7 10 5104 0,3 3 976 0,-7-8 192 0,-19-17 32 16,-21-23-4192-16,-23-19-848 0,-21-13-176 0,-11-3-16 16,-1 6-544-16,3 11-96 0,5 8-32 0,3 10 0 15,7 10-112-15,-14 0-32 0,-17-4 0 0,-13 3 0 16,-8 8-112-16,-7 2-16 0,-2 2-128 0,-5 7 192 16,-6 6-192-16,-5 10 0 0,0 7-144 0,-7 10 144 15,-9 11-512-15,-2 11 0 0,3 10 0 0,5 9 0 16,16 0-96-16,-2 11-32 0,-3 11 0 0,15 2 0 0,20-3 464 0,-9 15 176 15,-8 15-128-15,9 8 128 0,18 0 0 0,8 6 0 16,9 9 0-16,14 11 0 0,14 8 0 0,18 4 128 16,13-1-128-16,17 7 176 0,13 9-32 0,14 1 0 15,10-11 0-15,17 8 0 0,19 9-144 0,14-3 0 16,11-8-160-16,18-6 160 0,20-6-256 0,17-13 32 16,17-14 16-16,8-9 0 0,12-6 208 0,20-11 0 15,21-6-160-15,14-16 160 0,8-10 0 0,6-13 192 16,8-10-32-16,6-9 0 0,4-9 224 0,8-10 64 15,11-8 0-15,-1-12 0 0,-2-8 64 0,-3-11 0 16,1-6 16-16,-11-6 0 0,-27 3-112 0,10-11-32 16,3-9 0-16,-7-5 0 0,-16 0-32 0,-2-10-16 0,-2-6 0 0,-21-3 0 15,-32 9-48-15,0-13-16 0,-4-11 0 0,-19-2 0 16,-19 1-48-16,-19-1-16 0,-18 5 0 0,-16-4 0 16,-16 0-16-16,-19-1 0 0,-12 11 0 0,-16-4 0 15,-15-5 80-15,-20-2 16 0,-18 2 0 0,-14 7 0 16,0 11-128-16,-23 2-32 0,-20-1 0 0,-22 11 0 15,-16 16-512-15,-12 13-96 0,-8 13-32 0,-17 20 0 16,-15 18-560-16,-17 28-112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24T19:12:00.0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24T19:12:01.316"/>
    </inkml:context>
  </inkml:definitions>
  <inkml:trace contextRef="#ctx0" brushRef="#br0">9088 13978 0,'0'0'0,"0"0"0,0 0 15,0 0-15,-59-34 16,4 23-1,55 11-15,0 0 16</inkml:trace>
  <inkml:trace contextRef="#ctx1" brushRef="#br0">4946 8716 23039 0,'0'0'2048'0,"0"0"-1648"0,0 0-400 0,-1 0 0 0,1 0 1712 0,-2 0 256 15,1 1 48-15,-1 1 16 0,0-1 224 0,-1 0 48 16,0 1 16-16,2 1 0 0,-1-1-1360 0,1 1-256 16,1 1-64-16,0 1-16 0,1 0-288 0,1 1-48 0,-1 2-16 15,0 1 0-15,1 2-96 0,-1-1-32 0,2 3 0 0,0-2 0 16,-3-11-16-16,0 0-128 0,0 0 192 0,18 48-64 15,-18-48-128-15,0 0 128 16,14 43-128-16,-14-43 128 0,0 0-128 0,13 43 0 0,-13-43 144 16,0 0-144-16,11 43 0 0,-11-43 128 0,0 0-128 0,13 39 0 15,-13-39 0-15,0 0 128 0,0 0-128 0,21 51 0 16,-21-51 0-16,0 0 144 0,0 0-144 0,30 51 0 16,-30-51 128-16,0 0-128 0,0 0 0 0,34 51 0 15,-34-51 128-15,0 0-128 0,0 0 0 0,55 49 0 0,-55-49 0 0,0 0 0 16,0 0 0-16,68 44 0 0,-68-44 128 15,0 0-128-15,0 0 0 0,72 40 0 16,-72-40 0-16,0 0 0 0,66 36 0 0,-66-36 0 0,0 0 0 0,67 33 0 16,-67-33 0-16,0 0 0 0,74 37 0 0,-74-37 0 15,0 0 0-15,80 36 0 0,-80-36 0 0,0 0 0 16,81 36 0-16,-81-36 0 0,0 0 0 0,82 29 0 16,-82-29 0-16,0 0 0 15,85 26 0-15,-85-26 0 0,0 0 0 0,81 21 0 0,-81-21 0 0,0 0 0 16,80 18 0-16,-80-18 0 0,0 0 0 0,81 17 0 0,-81-17 0 0,0 0 0 15,86 17 0-15,-86-17 0 0,0 0 0 0,83 19 0 16,-83-19 0-16,0 0 0 0,88 17 0 0,-88-17 0 16,0 0 0-16,85 15 0 0,-85-15 0 0,0 0 0 15,83 16 0-15,-83-16 0 0,0 0 0 0,80 14 0 16,-80-14 0-16,0 0 0 0,84 15 0 0,-84-15 0 16,0 0 0-16,79 17 0 15,-79-17 0-15,0 0 0 0,76 16 0 0,-76-16 0 0,0 0 0 0,78 22 0 16,-78-22 128-16,0 0-128 0,72 20 0 0,-72-20 0 15,0 0 128-15,83 20-128 0,-83-20 0 0,0 0 0 16,85 17 0-16,-85-17 0 0,0 0 0 0,85 11 0 0,-85-11 0 0,63 10 0 16,-63-10 0-16,70 13 0 0,-70-13 0 0,72 13 0 15,-72-13 0-15,69 12 0 16,-69-12 0-16,68 10 0 0,-68-10 0 0,69 11 0 0,-69-11 0 0,65 9 0 16,-65-9 0-16,66 7 0 0,-66-7 0 0,77 10 0 15,-77-10 0-15,80 11 0 0,-80-11 0 0,85 12 0 16,-85-12 0-16,79 9 0 0,-79-9 0 0,82 6 0 15,-82-6 0-15,86 3 0 0,-86-3 0 0,99 0 0 16,-99 0 0-16,100 1 0 0,-100-1 0 0,101 3 0 16,-101-3 0-16,94 3 0 0,-94-3 0 0,98 3 0 0,-98-3 0 15,108 0 0-15,-108 0 128 0,104-4-128 0,-45 2 0 0,4 1 0 16,0-1 0-16,0 1 0 0,2-2 0 0,0-1 0 31,-8 0 128-31,3-1-128 0,11 0 0 0,2 0 0 16,4 3 128-16,-2-1-128 0,-1 0 0 0,-3-1 0 15,-5-1 0-15,-5 0 0 0,0-1 0 0,4 1 0 16,6 0 128-16,5 2-128 0,4 2 0 0,-2-2 0 16,-10-1 0-16,3-2 0 0,6 4 0 0,1-1 0 15,-6 0 0-15,1 1 0 0,5 4 0 0,-6-2 0 16,-14 0 128-16,3-2-128 0,5 1 0 0,3 1 0 0,2 0 128 0,0 1-128 16,1 4 0-16,-4-2 0 0,-3-1 0 0,-6-2 0 15,-59 0 0-15,116 0 0 0,-48 0 0 0,4 0 0 16,0 3 0-16,-3 0 0 0,-7 0 0 0,-1-2 0 15,1 2 0-15,-1 0 0 0,-1-2 128 0,1 1-128 16,3 2 0-16,-2 0 0 0,-4 2 0 0,-58-6 0 16,107 11 0-16,-107-11 0 0,110 11 832 0,-110-11 176 15,102 8 16-15,-102-8 16 16,90 9-1648-16,-90-9-336 0,94 12-64 0,-94-12-16 0,96 17 832 0,-96-17 192 16,77 14 0-16,-77-14 0 0,0 0 0 0,87 15 0 0,-87-15 128 0,0 0-128 15,74 10 192-15,-74-10-32 0,0 0 0 0,0 0 0 16,74 10 48-16,-74-10 16 0,0 0 0 0,0 0 0 15,0 0-16-15,0 0 0 0,0 0 0 0,0 0 0 16,52-4-208-16,-52 1 0 0,-3 0 128 0,-1-1-128 31,-3 1-480-31,0-3-144 0,-3 1-16 0,0 1-19808 0</inkml:trace>
  <inkml:trace contextRef="#ctx1" brushRef="#br0" timeOffset="427.72">12983 9558 24879 0,'-6'-5'1088'0,"3"4"256"0,2 0-1088 0,1-1-256 0,0 2 0 0,1 0 0 0,2 0 256 0,1 0 0 16,3 2 0-16,-7-2 0 0,0 0 1952 0,0 0 384 15,67 10 80-15,-67-10 16 0,0 0-1328 0,76 15-256 16,-76-15-48-16,56 14-16 0,-56-14-416 0,0 0-96 0,81 30-16 0,-81-30 0 16,0 0-224-16,65 31-48 0,-65-31-16 0,0 0 0 15,61 30 0-15,-61-30 0 0,0 0 0 0,0 0 0 16,67 38 0-16,-67-38 0 0,0 0 0 16,0 0 0-16,64 44 96 0,-64-44 0 0,0 0 16 0,0 0 0 15,42 43 48-15,-42-43 0 0,0 0 0 0,0 0 0 16,12 47 128-16,-15-34 48 0,-4 1 0 0,-3 1 0 15,-3-1 128-15,-4 3 16 0,-7 5 16 0,-7 0 0 16,-3 2-96-16,-2 2-32 0,-5 1 0 0,-5-1 0 0,4 0-256 16,0-2-48-16,-4 1-16 0,3 1 0 0,0-4-272 0,2 1 0 15,5-3 0-15,0-5 0 16,5 1-496-16,0-4-208 0,3 1-32 0,-2-2-16 16,1 4-816-16,-4-1-160 0,-2 3-48 15,-8 7-19184-15</inkml:trace>
  <inkml:trace contextRef="#ctx0" brushRef="#br0" timeOffset="4194.84">16185 15402 0,'0'0'0,"0"0"0,-80 6 15,10-15-15,15-8 16,7 1 0,0-3-16,11 6 15,11 4 1,26 9-16,0 0 16</inkml:trace>
  <inkml:trace contextRef="#ctx1" brushRef="#br0" timeOffset="3719.11">13976 9552 15663 0,'1'-3'1392'0,"1"0"-1120"0,-1 2-272 0,-1 1 0 0,0 0 1280 0,0-1 208 0,1-2 48 0,1 0 0 0,-1-1 1648 0,2-1 336 0,-3 3 64 0,1 0 0 15,1 1-1664-15,-2 2-320 0,0 1-80 0,1 0-16 16,-1 4-768-16,2 0-160 0,-2-6-16 0,0 0-16 16,0 0-208-16,12 51-32 0,-12-51-16 0,10 41 0 15,-10-41-32-15,10 48-16 0,-10-48 0 0,9 55 0 16,-9-55-48-16,5 56-16 15,-5-56 0-15,5 54 0 0,-5-54-48 0,4 51-128 0,-4-51 192 0,1 49-64 0,-1-49 0 0,0 44-128 16,0-44 192-16,2 38-64 0,-2-38 48 0,0 28 0 16,0-28 0-16,-2 30 0 0,2-30-48 0,-1 23 0 15,-1-13 0-15,1-3 0 0,1 0 0 0,-1-3-128 16,-1-1 192-16,1 0-64 0,1-3 0 0,-2 0-128 16,1-2 192-16,1-1-64 15,-2 1 64-15,1-4 16 0,0 2 0 0,-1-6 0 0,2 0 32 0,-1-1 0 16,2-4 0-16,-1 0 0 0,3 1-32 0,0-5 0 0,1-3 0 31,5-4 0-31,-1 0-80 0,5-1-128 0,1 0 176 0,1 3-176 16,4 1 0-16,1 5 0 0,-1 1 0 0,-19 17 0 15,36-18 0-15,-36 18 0 0,0 0 0 0,0 0 0 16,55 2-288-16,-55-2 32 0,0 0 16 0,0 0 0 16,0 0-32-16,56 44-16 0,-56-44 0 0,0 0 0 15,0 0 80-15,37 55 16 0,-37-55 0 0,0 0 0 16,20 45 192-16,-20-45 0 0,0 0-160 0,8 41 160 15,-8-41 0-15,-1 24 0 0,1-24 0 0,-6 20 0 16,1-10 160-16,-1-1 0 0,0-2 0 0,-1 0 0 0,0-2 96 0,-1 1 32 16,-2-2 0-16,0 0 0 0,-1 1 64 0,-1-2 16 15,0-1 0-15,-1 1 0 0,0-1-112 0,0 0 0 16,1 0-16-16,-1-1 0 0,2-1-240 0,-1 0 0 16,2 2 0-16,-1-2 0 0,3-2-128 0,1 2-128 15,2-1-32-15,1-1 0 16,3 1-544-16,-1-2-128 0,4 2 0 0,1-3-13104 15,-3 4-2608-15</inkml:trace>
  <inkml:trace contextRef="#ctx1" brushRef="#br0" timeOffset="4020.82">14601 9891 15663 0,'2'-3'1392'0,"-2"2"-1120"0,1-1-272 0,1 1 0 0,-2 1 2096 0,0 0 352 0,1 0 80 0,-1 0 16 0,2-1 1120 0,-1 1 240 15,0-2 32-15,-1 2 16 0,0 0-2336 0,0 0-464 16,0 0-80-16,0 0-32 16,3 34-400-16,-4-25-96 0,1-9-16 0,0 0 0 15,-2 32-160-15,1-16-48 0,0-1 0 0,1 1 0 16,-2-1-80-16,2 1-32 0,0-16 0 0,3 27 0 0,-3-27-208 0,0 0 128 15,0 0-128-15,10 38 0 0,-10-38 0 0,0 0 0 16,0 0 0-16,0 0 0 16,0 0-352-16,0 0-64 0,0 0-16 0,0 0-13136 15,0 0-2624-15</inkml:trace>
  <inkml:trace contextRef="#ctx1" brushRef="#br0" timeOffset="4497.33">14839 9804 16575 0,'1'-2'1472'0,"1"2"-1168"0,-2 0-304 0,0 0 0 15,0 0 2224-15,0 0 384 0,0 0 80 0,0 0 0 0,0 0 816 0,0 0 144 16,17 47 48-16,-17-47 0 0,0 0-2304 0,11 49-464 16,-11-49-96-16,0 0 0 0,8 52-448 0,-8-52-96 15,7 37-16-15,-7-37 0 0,0 0-48 0,9 41-16 16,-9-41 0-16,0 0 0 0,0 0-64 0,0 0-16 15,0 0 0-15,13 43 0 0,-13-43 64 0,0 0 16 16,0 0 0-16,0 0 0 16,0 0-16-16,0 0-16 0,0 0 0 0,0 0 0 0,0 0 16 0,11-17 0 15,-10 10 0-15,1-2 0 0,-1 1-48 0,1-2 0 0,-1-3 0 16,2-1 0-16,0-6-16 0,1-3-128 0,2-1 192 0,1-2-64 16,0-1-128-16,1 0 0 0,1 0 144 0,0 3-144 15,1 3 0-15,-1 1 0 0,1 2 0 0,-2 2-192 16,1 5-64-16,-2 1-32 15,0 3 0-15,-7 7 0 0,0 0 32 0,0 0 0 0,0 0 0 0,0 0 0 16,0 0 64-16,0 0 32 0,49 32 0 0,-49-32 0 31,0 0 160-31,17 48-128 0,-17-48 128 0,0 0-128 16,16 54 128-16,-16-54 0 0,0 0 0 0,8 47 0 0,-8-47 0 16,3 34 0-16,-3-34 0 0,0 31 0 0,0-31 192 0,0 27 0 15,0-27 16-15,0 0 0 0,-1 38 0 0,1-38 0 16,0 0 0-16,0 0 0 0,1 29-208 0,-1-29 128 15,0 0-128-15,0 0 0 0,0 0 0 0,0 0-320 16,0 0 64-16,0 0 0 16,0 0-512-16,0 0-80 0,0 0-32 0,0 0-18544 15</inkml:trace>
  <inkml:trace contextRef="#ctx1" brushRef="#br0" timeOffset="5035.91">15425 10022 11967 0,'0'0'1072'0,"0"0"-864"0,0 0-208 0,0 0 0 0,0 0 1552 0,0 0 272 0,0 0 48 0,0 0 16 16,48-22 1952-16,-48 22 384 0,28-17 64 0,-28 17 32 16,23-17-2000-16,-23 17-400 0,18-20-64 0,-18 20-32 15,16-21-992-15,-10 10-192 0,-6 11-32 0,8-23-16 16,-4 10-32-16,-2 1-16 0,-1 3 0 0,-2-2 0 15,-1-2-32-15,-2-1 0 0,-2 0 0 0,-2 3 0 16,-2-1-48-16,-3 1-16 0,-1 3 0 0,-3-1 0 16,-1 3-192-16,-2 2-32 0,-1 1-16 0,-2 2 0 0,3 1-208 0,2 3 0 15,1 2 0-15,2 2 0 0,2 2-256 0,2 2 48 16,1 2 16-16,-2-2 0 0,5 3-80 0,2 1-16 16,0 3 0-16,3 0 0 0,-1-1 48 0,3-17 16 15,4 33 0-15,-4-33 0 0,0 0 32 0,18 42 0 16,-18-42 0-16,0 0 0 0,0 0 48 0,48 35 16 0,-48-35 0 15,0 0 0-15,0 0 128 0,56 9-160 16,-56-9 160-16,0 0-160 0,42-11 160 0,-42 11 0 0,0 0 0 0,37-17 0 16,-37 17 0-16,21-16 0 0,-21 16 0 0,17-17 0 15,-17 17 208-15,15-15-16 0,-15 15-16 0,10-19 0 16,-10 19 96-16,9-15 32 0,-9 15 0 0,4-12 0 16,-3 8 96-16,1 1 32 0,-2 3 0 0,0-1 0 15,-2 2 48-15,1 1 16 0,1-2 0 0,-4 14 0 16,4-14-192-16,0 0-48 0,-2 35 0 0,2-35 0 15,0 0-256-15,2 40 0 0,-2-40 0 0,0 0 0 16,5 41 0-16,-5-41 0 0,0 0 0 0,0 0 0 0,13 41 0 16,-13-41-224-16,0 0 32 0,0 0 16 15,0 0-384-15,0 0-80 0,0 0 0 0,0 0-16 16,0 0-432 0,0 0-96-16,0 0-16 0,0 0-19008 0</inkml:trace>
  <inkml:trace contextRef="#ctx1" brushRef="#br0" timeOffset="5448.66">15757 9695 15663 0,'-4'-2'1392'0,"2"1"-1120"0,2 1-272 0,-1 0 0 0,1 1 3168 0,0 1 576 0,0 1 112 0,0 1 32 16,0-4-704-16,0 0-144 0,0 0-32 0,4 44 0 15,-4-44-1808-15,2 31-368 0,-2-31-80 0,0 0-16 16,5 46-368-16,-5-46-80 0,0 0-16 0,7 43 0 15,-7-43-144-15,0 0-128 0,0 0 192 0,12 42-192 32,-12-42 128-32,0 0-128 0,0 0 0 0,0 0 0 0,0 0 176 0,0 0-176 0,0 0 160 0,11 41-160 15,-11-40 192-15,0-1-64 0,0 0-128 0,-1-1 192 16,1 0-64-16,-2-2 0 16,1 0-128-16,1-1 192 0,-2-2 0 0,2 0 0 0,2 1 0 0,-2-4 0 15,3 1 0-15,-1-2-16 0,1 1 0 0,0 1 0 0,0-2-48 16,1 2 0-16,2 1 0 0,-2-1 0 15,3 1 0-15,0 2 0 0,0-1 0 0,-7 6 0 16,0 0-128-16,27-15 128 0,-27 15-128 0,0 0 128 0,28-16-128 0,-28 16 192 16,19-13-192-16,-19 13 192 15,18-12-192-15,-10 5 128 0,-8 7-128 0,0 0 128 0,22-15-128 0,-22 15 0 0,0 0 0 0,0 0 0 16,0 0 0-16,0 0 0 0,0 0-144 0,0 0 144 47,0 0-832-47,0 0-64 0,0 0-16 0,0 0-19712 0</inkml:trace>
  <inkml:trace contextRef="#ctx1" brushRef="#br0" timeOffset="5907.95">16161 9705 31327 0,'0'0'1392'0,"0"0"272"0,0 0-1328 0,0 0-336 0,0 0 0 0,0 0 0 0,0 0 2128 0,0 0 368 15,0 0 64-15,0 0 0 0,0 0-1328 0,6 48-272 16,-6-48-48-16,0 0-16 0,7 46-512 0,-7-46-128 16,0 0 0-16,0 0-16 0,25 54-240 0,-25-54 0 15,0 0 0-15,0 0 0 0,0 0 0 0,50 31-128 16,-50-31 128-16,0 0-160 0,0 0 160 0,0 0-192 16,48-11 192-16,-48 11-192 0,18-14 192 0,-8 4 0 15,-2 0 0-15,1-3 0 0,-1 0 0 0,-1-1 256 16,0 0-48-16,-1-1 0 0,-2-1 224 0,-2-1 32 15,-1-1 16-15,1 2 0 0,-2 1 48 0,1 3 16 0,-1 1 0 0,0 3 0 16,-1 2 0-16,-1 2 0 0,4 2 0 0,-2 2 0 16,0 0-192-16,0 0-32 0,0 0-16 0,0 0 0 15,12 55-304-15,-12-55 0 0,7 53 128 0,-7-53-128 16,6 69 0-16,-3-27 0 0,-3 3-208 0,-2 2 80 16,1 0-64-16,0 2-16 0,1 5 0 0,-2-2 0 15,2-1-176-15,-1-6-48 0,1-4 0 16,1-4 0-16,-1-6 176 0,0-1 48 0,0-30 0 0,0 56 0 0,0-56 208 15,-5 52 0-15,-1-28 0 0,0-2 0 0,-1-5 480 16,-1 0 32-16,-2-3 16 0,-1-3 0 0,-1-3 208 0,2-3 32 16,2-4 16-16,-3-4 0 0,-1-2-496 0,0-4-96 15,-1-4-32-15,-3-5 0 16,2-3-1008-16,0-5-208 0,3-2-32 0,-2-3-14112 16,2 1-2816-16</inkml:trace>
  <inkml:trace contextRef="#ctx1" brushRef="#br0" timeOffset="6622.41">16794 10014 14735 0,'-11'0'1312'0,"6"0"-1056"0,5 0-256 0,0 0 0 0,-5 1 1344 0,2 1 192 0,0-2 64 0,0 1 0 0,0 1 1424 0,-1 0 304 15,1 0 48-15,2 1 16 0,1-3-1104 0,0 0-224 16,0 0-32-16,0 0-16 0,0 0-1088 0,0 0-224 16,58 3-32-16,-58-3-16 0,0 0-64 0,0 0-16 31,69-8 0-31,-69 8 0 0,0 0-64 0,64-16-32 0,-64 16 0 0,0 0 0 16,55-13-144-16,-55 13-16 15,0 0-16-15,48-10 0 0,-48 10-128 0,0 0-32 16,0 0 0-16,0 0 0 0,0 0-144 0,0 0 0 0,0 0 0 0,0 0 0 31,0 0-624-31,0 0-48 0,0 0-16 0,0 0 0 16,0 0-608-16,0 0-128 0</inkml:trace>
  <inkml:trace contextRef="#ctx1" brushRef="#br0" timeOffset="7049.47">17969 9723 19343 0,'-1'-13'848'0,"-1"6"192"0,2 0-832 0,-1 1-208 0,0 2 0 0,-2 1 0 16,0-2 2944-16,-3-4 528 0,-2-3 112 0,-5-5 32 16,0 1-816-16,-1 3-176 0,-3 2-16 0,0 1-16 15,0 6-1648-15,0 3-336 0,-1 2-64 0,0 5-16 16,-2 2-208-16,0 3-64 0,0 4 0 0,1 0 0 16,0 5-128-16,4 0-128 0,1 2 144 0,4 1-144 15,3-1 0-15,2 0 0 0,4-1 0 0,1-21 0 16,6 37 0-16,-6-37 0 0,0 0 0 0,25 49 0 15,-25-49 0-15,0 0 0 0,0 0 0 0,44 45 0 0,-44-45 240 0,0 0-48 16,0 0-16-16,55 37 0 0,-55-37 16 0,0 0 0 16,0 0 0-16,58 24 0 0,-58-24-192 0,0 0 0 15,0 0 0-15,0 0 0 16,0 0-576-16,56 14-192 0,-56-14-32 16,0 0-18912-16</inkml:trace>
  <inkml:trace contextRef="#ctx1" brushRef="#br0" timeOffset="7399.3">18103 9747 33167 0,'0'0'1472'0,"0"0"304"0,0 0-1424 0,0 0-352 0,0 0 0 0,0 0 0 16,0 0 1856-16,0 0 288 0,0 0 64 0,0 0 16 15,37 44-1040-15,-37-44-208 0,0 0-32 0,13 48-16 16,-13-48-480-16,0 0-80 0,7 49-32 0,-7-49 0 15,1 31-192-15,-1-31-144 0,0 27 192 0,-1-14-192 16,1-13 128-16,-3 18-128 0,2-11 0 0,-1-2 0 16,1-1 0-16,-1-1 0 0,1-2 0 0,0-1 0 15,1-1 0-15,0-2-144 0,-2 0 16 0,2-3 0 16,-1 1 128-16,1-2 0 0,-2 0-144 0,2-2 144 0,0-1 0 0,0-1 0 16,0-2 0-16,2 0 0 0,-1 2 176 0,1 0 0 15,0 0 0-15,1-1 0 0,2 2 96 0,0 0 32 16,1 1 0-16,-1 2 0 0,-5 7-32 0,16-12 0 15,-16 12 0-15,0 0 0 0,0 0-144 0,0 0-128 16,45-11 192-16,-45 11-192 0,0 0 0 0,0 0 0 16,0 0 0-16,0 0 0 0,54 3-304 0,-54-3-64 0,0 0-16 0,0 0 0 31,0 0-448-31,0 0-80 0,0 0-32 0,0 0-19088 0</inkml:trace>
  <inkml:trace contextRef="#ctx1" brushRef="#br0" timeOffset="7841.97">18510 9748 18431 0,'-1'-5'1632'0,"1"2"-1312"0,0 0-320 0,0 0 0 16,0 2 3520-16,-2-1 640 0,2 0 128 0,0-3 32 16,-1-2-1424-16,0 0-272 0,-1 2-64 0,1-1-16 0,-1 2-1216 0,1 2-240 15,-2 4-64-15,0 2 0 0,-1 2-416 0,0 4-96 16,0 1 0-16,-2 4-16 0,2 2-192 0,1 2-48 15,3-19 0-15,-3 38 0 0,3-38-256 0,0 39 0 32,0-39 128-32,6 39-128 0,-6-39 0 0,0 0 0 15,18 50 0-15,-18-50 0 0,0 0-320 0,0 0 48 16,28 44 0-16,-28-44 0 0,0 0-48 0,0 0-16 16,0 0 0-16,0 0 0 0,55 21 80 0,-55-21 0 15,0 0 16-15,0 0 0 0,43-17 240 0,-43 17-144 0,24-17 144 0,-24 17-128 16,25-18 128-16,-13 8 0 0,2-3 0 15,-2 1 128-15,0-2 192 0,-2-2 32 0,-3-1 16 0,0-3 0 16,-2 1 176-16,-2-1 32 0,-1 0 16 0,-2 0 0 16,-3 0 0-16,-3 2 0 0,-2 1 0 0,-1 0 0 15,-2 4-112-15,-2 2-32 0,-1 1 0 0,-2 2 0 16,0 2-112-16,-1 3-16 0,0 2-16 0,0 1 0 16,0 3-304-16,0 1 0 0,1 2 0 0,2 2 0 15,3 1-640-15,0 0-176 0,3 4-32 0,3 1-16 16,5-14-304-16,-3 33-64 0,3-33-16 0,4 34 0 15,-4-34-320-15,9 36-64 0</inkml:trace>
  <inkml:trace contextRef="#ctx1" brushRef="#br0" timeOffset="8221.53">18954 9730 17151 0,'8'-13'384'0,"-3"6"64"0,-1 2 32 0,-1-1 0 0,-3 6-480 0,4-6 0 0,-3 2 0 0,4-3 0 0,0-3 3984 0,-1-1 704 0,1 0 144 0,-3 2 32 16,-2 3-2352-16,-2 2-464 0,-3 4-80 0,0 2-32 15,-4 2-1104-15,-1 1-240 0,-1 3-32 0,-2 0-16 16,1 2-192-16,-2 0-32 0,2 0-16 0,2 1 0 16,3-3-304-16,2 1 160 0,2-1-160 0,3-8 128 15,0 0-128-15,0 0-144 0,0 0 144 0,0 0-208 16,0 0-128-16,0 0-32 0,0 0 0 0,45 46 0 31,-45-46-80-31,0 0 0 0,0 0-16 0,0 0 0 0,51 36-224 0,-51-36-32 0,0 0-16 0,0 0 0 16,0 0 368-16,37 50 80 0,-37-50 16 0,0 0 0 15,0 0 624-15,0 0 128 0,19 44 32 0,-19-44 0 16,0 0 32-16,0 0 16 0,-8 24 0 0,1-19 0 0,0 2 80 0,-3-1 32 16,1-2 0-16,0 2 0 0,-1-2-48 0,0-1-16 15,1-2 0-15,1 1 0 0,1-2-304 0,1 0-64 16,0-2-16-16,1 1 0 15,1-2-624-15,-2 2-128 0,-1-2-32 0,1-1-13072 16,2-1-2624-16</inkml:trace>
  <inkml:trace contextRef="#ctx1" brushRef="#br0" timeOffset="8665.95">19334 9654 13823 0,'0'0'608'0,"0"0"128"0,0 0-592 0,0 0-144 0,-2-2 0 0,2 2 0 0,-1 0 3120 0,0 2 592 0,-2-1 112 0,-1 1 16 15,-2 0-560-15,-1 3-112 0,0 0-32 0,-2 1 0 0,2 1-1808 0,0 0-368 16,0 3-80-16,0 0-16 0,1 0-400 0,1 1-80 16,-1 0 0-16,3 1-16 0,-1-2-240 0,4-10-128 15,-3 19 128-15,3-19-128 0,0 0 0 0,0 0 144 16,7 38-144-16,-7-38 0 0,0 0 128 0,0 0-128 16,0 0 0-16,0 0 0 0,24 47 0 0,-24-47 0 15,0 0 0-15,0 0 0 0,0 0 0 0,0 0 0 16,14 42 0-16,-14-42 0 0,0 0 128 0,0 0-128 15,-2 19 192-15,0-15-192 0,-2 0 352 0,1-1-32 0,-3 0-16 0,1 0 0 16,-2 0-176-16,-2-1-128 0,1 1 192 0,-2 2-192 16,0-3 896-16,-1 0 64 0,-1-1 0 0,1 1 16 31,1-2-1936-31,2 0-384 0,-1-2-64 0,1-1-12304 0,-1-1-2464 0</inkml:trace>
  <inkml:trace contextRef="#ctx1" brushRef="#br0" timeOffset="9570.43">19707 9998 4607 0,'-10'5'400'0,"3"-4"-400"0,-2 3 0 0,2-2 0 0,7-2 2416 0,0 0 400 0,-5 4 64 0,-1-1 32 0,-1 2 1104 0,-2 1 208 15,4-2 64-15,-1 1 0 0,6-5-1488 0,0 0-304 16,0 0-48-16,0 0-16 0,0 0-1344 0,0 0-256 16,0 0-64-16,0 0-16 0,0 0-336 0,65 14-64 15,-65-14-16-15,0 0 0 0,40-19-32 0,-40 19-16 16,24-18 0-16,-14 8 0 0,-1 0 96 0,0-2 0 15,-2 2 16-15,0-2 0 0,-3 2-32 0,-1 1-16 16,-1-1 0-16,-1 0 0 0,-1 0-48 0,-1 0-16 0,-1 0 0 0,-1 0 0 16,-1 2-96-16,1-2-32 0,-1 1 0 0,-2 1 0 15,1 2-160-15,-4 2 0 16,2 1 144-16,-1 2-144 0,1 1 0 0,-2 4 0 0,2 0 0 0,0 3 0 16,1 0-192-16,1 3 0 0,0 2 0 0,1-1 0 15,4 2-96-15,0-2-32 0,0-11 0 0,0 0 0 31,10 39-64-31,-10-39-32 0,0 0 0 0,0 0 0 0,0 0 160 0,0 0 16 0,51 43 16 0,-51-43 0 0,0 0 224 0,0 0-144 16,0 0 144-16,59-7-128 0,-59 7 128 0,0 0 0 16,34-16 128-16,-34 16-128 0,0 0 208 0,40-22-16 15,-40 22-16-15,0 0 0 0,38-17 48 0,-38 17 16 16,0 0 0-16,0 0 0 0,0 0-240 0,0 0 128 16,49-5-128-16,-49 5 0 0,0 0 0 0,0 0 0 15,0 0 0-15,0 0 0 0,0 0 0 0,29 46 0 16,-29-46 0-16,0 0 0 0,0 0 0 0,0 0 0 15,0 0 0-15,0 0 0 0,0 0 0 0,0 0 128 16,0 0 0-16,0 0 16 0,0 0 160 0,0 0 16 0,0 0 16 16,0 0 0-16,0 0 16 0,0 0 0 15,0 0 0-15,8-17 0 0,-6 8-96 0,-1-2-32 0,0-2 0 0,4 2 0 16,-1 0-64-16,0-2-16 0,2 0 0 0,1-1 0 16,0 0-144-16,0-2 0 0,1 1 0 0,2-2 128 15,0 0-128-15,3 1 0 16,0 2 0-16,-1 2 0 0,0 2 0 0,-12 10-224 0,0 0 80 0,29-14 16 15,-29 14-80-15,0 0-16 0,0 0 0 0,0 0 0 16,0 0 48-16,43 52 16 0,-43-52 0 0,11 38 0 16,-11-38 160-16,10 45-192 0,-10-45 192 0,10 51-192 0,-10-51 192 0,10 42 0 15,-10-42-144-15,0 0 144 0,17 50-144 0,-17-50 144 16,0 0-192-16,0 0 192 16,0 0-448-16,0 0 32 0,0 0 0 15,41 41 0-15,-41-41-480 0,0 0-80 0</inkml:trace>
  <inkml:trace contextRef="#ctx1" brushRef="#br0" timeOffset="9840.96">20597 9103 40543 0,'-4'0'3600'0,"1"1"-2880"0,3 2-576 0,1 0-144 0,1 1 192 0,-2 2 0 0,0-6 0 0,0 0 0 15,-6 53 384-15,4-19 64 0,1 6 32 0,0 7 0 16,-1 3-112-16,-1 8-32 16,1 4 0-16,-1 6 0 0,0 3-400 0,1-6-128 15,2-9 0-15,2-8 0 16,1-7 0-16,-3-41-224 0,7 64 16 0,-7-64 0 16,8 44 64-16,-8-44 16 0,0 0 0 0,17 46 0 15,-17-46-64-15,0 0 0 0,0 0 0 0,0 0 0 16,0 0-416-16,0 0-96 0,0 0 0 0,0 0-16 15,0 0-1680-15,30-17-336 0,-32 8-64 16,-2-6-12688-16</inkml:trace>
  <inkml:trace contextRef="#ctx1" brushRef="#br0" timeOffset="9983.53">20451 9686 21183 0,'-3'-4'944'0,"2"1"192"0,1 2-912 0,0-1-224 16,1 1 0-16,1 0 0 0,1 1 2288 0,1-2 400 15,-4 2 96-15,0 0 16 0,0 0-576 0,56-6-112 0,-56 6-32 0,0 0 0 16,63-4-1232-16,-63 4-240 15,0 0-48-15,59-1-16 16,-59 1-800-16,0 0-144 0,51 0-48 0,-51 0-17200 0</inkml:trace>
  <inkml:trace contextRef="#ctx1" brushRef="#br0" timeOffset="10348.75">20867 9641 5519 0,'0'0'496'16,"0"0"-496"-16,0 0 0 0,0 0 0 0,0 0 1936 0,0 0 304 15,0 0 48-15,8 55 16 0,-8-55 1568 0,1 48 320 16,-1-48 64-16,0 45 16 16,0-45-1152-16,0 0-240 0,0 53-32 0,0-53-16 0,0 0-1616 0,-2 34-336 15,2-34-64-15,0 0-16 0,0 0-336 0,0 0-64 16,0 0-16-16,0 0 0 0,0 0-112 0,0 0-16 16,1 38-16-16,-1-38 0 0,0 0-48 0,0-2-16 15,-1 1 0-15,1-2 0 0,0-1 96 0,0 0 32 16,-2-2 0-16,4 0 0 0,-2 1-64 0,1-2-16 0,2-2 0 0,-2 2 0 15,4-1-48-15,-1-1-16 0,0 2 0 16,2 0 0-16,-1 0-32 0,1 0-128 0,0 1 192 0,-1 1-64 16,2-1-128-16,0 2 0 0,-7 4 0 0,0 0 128 15,27-12-128-15,-27 12 0 0,0 0 0 0,27-7 0 16,-18 6 0-16,-9 1 0 0,0 0 0 0,0 0-176 16,0 0 32-16,0 0 0 0,53 1 0 0,-53-1 0 15,0 0-176-15,0 0-48 0,0 0 0 0,0 0 0 16,50-1-160-1,-50 1-48-15,0 0 0 0,0 0 0 16,0 0-576-16,35-11-128 0,-29 8-32 0,-1-2-16928 0</inkml:trace>
  <inkml:trace contextRef="#ctx1" brushRef="#br0" timeOffset="10696.95">21221 9695 21183 0,'2'-2'944'0,"-2"2"192"0,0 0-912 0,0 0-224 15,0 2 0-15,-2-1 0 16,1 1 2816-16,1-2 512 0,0 0 96 0,-7 21 32 0,7-21-784 0,-6 25-160 15,3-11-16-15,3-14-16 0,0 0-1648 0,-1 43-320 16,1-43-64-16,0 0 0 0,10 46-192 0,-10-46-16 16,0 0-16-16,0 0 0 0,25 51-224 0,-25-51 176 15,0 0-176-15,0 0 160 0,0 0-160 0,47 30 128 16,-47-30-128-16,0 0 128 0,0 0-128 0,45-4 160 16,-45 4-160-16,0 0 160 0,35-16-160 0,-35 16 160 0,21-15-160 0,-9 5 160 15,-4-3 32-15,1 0 16 0,-4-1 0 0,1 0 0 16,-3-3 96-16,-3 0 16 0,-2-4 0 0,0-2 0 15,-6 2 16-15,0 0 16 0,-2 0 0 0,-1 1 0 16,-2 4-80-16,0 4-16 0,-1 0 0 0,0 4 0 16,-1 5-48-16,-1 2-16 0,2 2 0 0,0 2 0 0,3 3-192 15,2 2 0 1,1 2 0-16,0 1 0 0,3-1-640 0,2 3-32 0,3-13 0 0,-1 31 0 16,1-31-288-16,0 0-48 0,8 54-16 0,-8-54 0 15,0 0-464-15,27 52-112 0,-27-52 0 0,0 0-16576 16</inkml:trace>
  <inkml:trace contextRef="#ctx1" brushRef="#br0" timeOffset="11094.19">21605 10109 1839 0,'-1'7'160'0,"0"-2"-160"0,-1 0 0 0,2-3 0 31,0 1 384-31,-1 2 32 0,-1 3 16 0,-1 5 0 0,-1 4 1328 0,1-2 272 0,1-1 48 0,-1-4 16 31,0-3-32-31,2-4 0 0,-1 0 0 0,2-3 0 16,-1-1-16-16,-1-2 0 0,1-3 0 0,-1-1 0 15,1-1 368-15,0-4 64 0,-2-1 16 0,1-3 0 16,0-1-512-16,0-5-80 0,-1-3-32 0,2-5 0 16,0-5-816-16,-1-5-160 0,4-3-48 0,0-4 0 15,3-4-48-15,0 2-16 0,4 1 0 0,1 1 0 0,1 7-432 0,0 1-96 16,2 1 0-16,2 1-16 0,4 3-240 0,-1 6 0 15,2 4 0-15,4 3 0 0,3 7 0 0,2 2-128 16,-29 12 128-16,63-10-208 0,-63 10 48 0,0 0 16 16,70 19 0-16,-70-19 0 0,0 0-128 0,37 46-32 15,-37-46 0-15,14 47 0 0,-14-47 304 0,4 51 0 16,-6-24-128-16,-4-2 128 0,-1-1 0 0,-3-1 0 16,-1-2 0-16,-2-3 0 0,0-1 0 0,-2-4 0 0,-2 0 0 0,3-5 0 15,-3 1 0-15,1-4 144 0,3 1-144 0,1-3 192 16,0 0-192-16,2-3 0 0,3 1 0 0,0-2 128 31,0-1-848-31,3-1-176 0,0 1-48 0,1-1-18832 0</inkml:trace>
  <inkml:trace contextRef="#ctx1" brushRef="#br0" timeOffset="11474.43">22070 9716 39615 0,'-7'4'1760'0,"4"-1"352"0,3-3-1680 0,0 0-432 0,0 0 0 0,0 0 0 0,0 0 0 0,0 0 0 16,0 0 0-16,6 47 0 0,-6-47 448 0,0 0 224 15,0 0 32-15,31 53 16 0,-31-53-464 0,0 0-112 16,0 0-16-16,0 0 0 0,0 0-128 0,59 23 128 16,-59-23-128-16,23-9 128 0,-12 2-128 0,1-1 192 15,-3-2-192-15,-2-3 192 0,3-1 128 0,-1-1 16 16,-2-2 16-16,0-3 0 0,-3 0 144 0,0-3 16 15,1 1 16-15,-4 1 0 16,2 1-16-16,0 3-16 0,-2 3 0 0,3 3 0 0,1 3 144 0,0 6 48 0,0 2 0 0,-1 5 0 16,-4-5-176-16,0 0-48 0,5 65 0 0,-5-25 0 15,-1 5-32-15,-3 9-16 0,0 12 0 0,-5 8 0 16,-1 6-160-16,-1 3-16 0,0-1-16 0,1-11 0 16,1-12-224-16,2-18 0 15,3-8-192-15,4-33 192 0,-9 49-384 0,9-49 48 0,-8 48 0 0,2-22 0 16,-1-1-176-16,0 6-16 0,-3 5-16 15,0 2 0-15,2-3-128 0,1-5-32 16,7-30 0-16,-6 36-21216 0</inkml:trace>
  <inkml:trace contextRef="#ctx1" brushRef="#br0" timeOffset="18737.71">28372 6242 7359 0,'-3'3'656'0,"0"0"-528"0,0 1-128 0,1-3 0 0,0 2 832 0,-2 1 144 0,0 3 32 0,-9 6 0 16,-4 4 640-16,-4 4 128 0,0 0 16 0,-1 1 16 15,4-3-16-15,1 0 0 0,2-2 0 0,1-2 0 16,1 1-240-16,0-1-48 0,-1 1-16 0,1-2 0 0,1 0-352 0,-3 2-80 16,1-1-16-16,-1 2 0 0,-1 0-256 0,1 0-48 15,-1 0-16-15,-1 0 0 16,0 1-80-16,-1-1 0 0,-1 0-16 0,0-1 0 0,-1 1-144 0,-1-2-32 15,1-1 0-15,-1 1 0 0,-2-1-96 0,5-3-32 16,-1-1 0-16,4 0 0 0,1-2-112 0,1-1-16 16,3 0-16-16,0-1 0 0,2 0-176 0,2-1 160 15,1 0-160-15,0-1 160 0,1-1-160 0,0-1 0 16,1 1 144-16,0-1-144 0,2-1 0 0,-1-1 144 0,2 0-144 16,-1 2 0-16,2-2 0 0,1-2 0 15,-1 1 0-15,1-1 0 0,2-1 128 0,-1 1-128 0,2-1 0 0,1 0 0 16,1-1 0-16,1 1-192 0,1-1 16 0,-1 2 16 31,2 2-1296-31,-3-1-256 0,2 2-48 0,-2 1-14880 0</inkml:trace>
  <inkml:trace contextRef="#ctx1" brushRef="#br0" timeOffset="29914.13">7599 11715 9215 0,'1'-4'816'0,"1"-2"-656"0,-1 2-160 0,1 1 0 0,-1 2 176 0,1-1 0 0,0-5 0 0,3-6 0 15,2-4 1856-15,0-1 368 0,3-2 80 0,-2 2 16 16,1 1 80-16,-1 0 32 16,-1 3 0-16,0-3 0 0,0 1-352 0,0 1-64 0,0-2-16 0,-1 0 0 15,1-1-576-15,-1-2-128 0,-2 1-32 0,0 1 0 16,0 0-768-16,-1-1-160 0,0 0-16 0,-2-3-16 16,-1 1-64-16,-1 0-16 0,0-2 0 0,-2 2 0 15,-1 3-48-15,-3-2-16 0,-2 3 0 0,-6 3 0 16,-4 1-80-16,-5 2 0 0,-4 5-16 0,-5 2 0 0,-2 3-240 0,-6 4 128 15,0 2-128-15,-3 4 0 0,-2 3 0 0,-8 7 128 16,-7 5-128-16,-5 5 0 0,-2 7 0 0,3 3 0 16,4 2 0-16,5 6 0 0,6 1 0 0,8 1 128 15,8-1-128-15,6 5 0 0,5 5 0 0,5 7 0 16,4 5 0-16,5 2 0 0,8 2 0 0,4-8 0 16,4-9 0-16,4-8 0 0,3-5-192 0,-14-44 64 15,37 79 128-15,-37-79-208 16,45 62 208-16,-45-62-176 0,52 50 176 0,-52-50-160 0,0 0 160 0,85 45 0 15,-85-45 0-15,0 0-128 0,85 17 128 0,-85-17 0 0,64-2 160 16,-64 2-160-16,60-12 304 0,-31 0-48 0,0 0 0 0,-1-7 0 16,-2 2 224-16,-1-4 32 0,4-6 16 0,-4-2 0 15,0-2 176-15,-2-2 48 0,0 1 0 0,-2-5 0 16,-1-1 32-16,-3-5 16 0,-5-1 0 0,0-1 0 16,-3 7-96-16,-2-4 0 0,-1-1-16 0,-3 1 0 15,-3 0-112-15,-1 3-32 0,-2 6 0 0,-2 0 0 16,0 5-544-16,-1 1 0 0,-1 3 0 0,0 1 0 15,-1 5 0-15,1 1 0 0,-1 3 0 0,1 3 0 16,0 1 0-16,0 1 0 0,2 4 0 0,-1 0 0 16,2 5-400-16,-1 0-144 0,1 3-32 0,1 3 0 15,-1 4-1264-15,0 4-256 0,0 8-48 0,-2 5-20960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12:51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7754 12537 1839 0,'2'-3'160'0,"-1"-1"-160"0,1 1 0 0,-1 0 0 0,2 2 256 0,-2-2 0 0,4-4 16 0,2-3 0 16,0-2-144-16,0-3-128 0,-2 3 144 0,0 0-144 15,-3 3 240-15,-2 0-48 0,0 2-16 0,-2 1 0 16,-1-1 528-16,0 3 128 16,-1 0 0-16,0 0 16 0,-1 1 400 0,1 1 80 15,1 1 16-15,2 0 0 0,-1 1-160 0,2 2-32 0,0 1 0 0,0 3 0 16,2 1-544-16,1 1-112 0,1 2-32 0,0 2 0 16,2-1-208-16,-1 2-32 0,1-1-16 0,0 1 0 15,-6-13-208-15,0 0 144 0,0 0-144 0,0 0 128 0,42 71-128 0,-32-60 128 16,-10-11-128-16,0 0 128 0,0 0 64 0,51 39 0 15,-34-31 0-15,1-1 0 0,3 0 192 0,1 0 64 16,0 0 0-16,1 0 0 0,1-1 64 0,1 1 0 16,2-2 16-16,-2 1 0 0,2-2 48 0,2-1 0 15,2 0 0-15,0-2 0 16,1 1-80-16,1-2-16 0,2-2 0 0,0 2 0 0,1 0-224 0,-2-1-64 16,2-2 0-16,2 0 0 0,1 2-192 0,0-2 128 0,1-1-128 0,-1-2 0 15,1 2 160-15,-1-3-160 0,1-2 160 0,4 1-160 31,1-1 160-31,3-1-160 0,3 0 160 0,0 2-160 0,-2-2 192 0,-4 2-48 0,-2-2-16 0,-2 0 0 16,0 0 224-16,0 0 32 0,-2 2 16 0,3-2 0 31,5 1 128-31,5-1 32 0,5-1 0 0,-2 0 0 0,0-1-112 0,-4 1-32 0,-3 0 0 0,0 0 0 16,3-1-32-16,0 1-16 0,1 1 0 0,-7 0 0 16,-4 3-144-16,6-3-32 15,6-3 0-15,7 1 0 0,-1-2-48 0,0 0-16 0,-1 1 0 0,0-1 0 0,3-2-128 0,3-1 160 16,1-1-160-16,-1-2 160 0,3 3-160 15,-2 2 0-15,0 0 144 0,-2 0-144 16,1-1 0-16,-2 1 0 0,2-1 0 0,-1-2 128 16,1 2-128-16,-2-1 0 0,0 3 128 0,-1 0-128 0,0 1 160 0,-1-1-32 15,3-1-128-15,0-2 192 0,-2 4-64 0,-2-2 0 32,3-1-128-32,-1 0 192 0,0 1-192 0,0-1 0 15,-2 2 128-15,-1 2-128 0,-3-1 0 0,4-1 0 16,2 1 128-16,-3-1-128 0,0 0 0 0,1 0 0 0,3-1 0 0,-1 3 0 15,0-1 0-15,1 0 0 0,2-2 0 0,1-1 0 16,2 1 0-16,3-1 0 0,-1 3 0 0,-1 2 0 16,-1 1 0-16,0 0 0 0,1-2 0 0,-2-2 0 15,3-1 0-15,-2 1 0 0,0 3 0 0,-2 1 0 16,-1 2 0-16,-1 1 128 0,1-2-128 0,0-1 0 16,1-1 160-16,1 0-160 0,2-2 160 0,0 0-160 15,1 5 144-15,-3-2-144 0,1 0 128 0,0-1-128 16,3-2 0-16,-1 2 128 0,-1 1-128 0,-5-2 0 0,-2 0 0 0,4-1 128 15,1 0-128-15,4 1 0 0,-1 0 0 0,-1 2 128 16,-3 0-128-16,1-1 0 0,2 0 0 0,1-2 0 16,-3 2 128-16,-3 1-128 0,-6 0 0 0,6 2 0 15,7-2 0-15,1-2 0 0,-2 1 0 0,-4 1 0 16,-4 2 0-16,2-1 0 0,1 2 0 0,2-1 0 16,-2-1 0-16,4-1 0 0,4-1 0 0,0 1 0 15,0 4 0-15,-3 1 0 0,-1 1 0 0,1-1 0 16,2 0 128-16,-2-1-128 0,-8 2 0 0,2-2 0 15,4 3 0-15,-1 2 128 0,0 0-128 0,2-1 0 0,-1-1 0 0,0-1 0 16,0 1 0-16,-2-1 0 0,0 1 128 0,-3 2-128 16,2 1 0-16,-2 1 0 15,0 2 0-15,1-2 0 0,-2-2 0 0,0 1 0 0,0-1 128 0,4 2-128 16,0 2 0-16,2 2 0 0,3 4 0 0,-3-3 0 16,1-1 0-16,-1 1 0 0,-7-3 0 0,4 1 0 15,1 2 0-15,1-1 0 0,1 5 0 0,-8 0 0 16,-7 0 0-16,-1-2 0 0,1-1 0 0,4 1 0 15,3 0 0-15,4 2 0 0,2 1 0 0,0-1 0 16,-1 3 0-16,0-2 0 0,-1 2 0 0,-1 0 0 0,2-1 0 0,2 1 0 16,-2-2 0-16,-1 2 0 0,1-2 0 0,0 2 0 15,1 0 0-15,-2-2 0 0,-2 3 0 0,0 0 0 16,-1 0 0-16,2-1 0 0,1 1 0 0,0-1 0 16,2 1 0-16,-1 0 0 15,-1 3 0-15,-2-3 0 0,-3 0 0 0,-3-2 0 0,2 0 0 0,-2 0 0 16,1 2 0-16,4 0 0 0,2 4 0 0,-2 1 0 15,-2 0 0-15,-3-2 0 0,-5-1 0 0,-2-2 0 16,1 2 0-16,-2-1 0 0,-6 1 0 0,4 1 0 16,5 2 0-16,3 1 0 0,4 1 0 0,-2 1 0 15,-1-4 0-15,-5 2 0 0,-1 0 0 0,0-2 0 0,0 0 128 0,-1 1-128 16,-1-2 0-16,2 1 0 0,2-1 0 0,-1 1 0 16,1 1 0-16,-2-1 0 15,-3 2 0-15,-4-3 0 0,-3-2 0 0,-3-1 0 0,1 3 0 0,-2-1 0 16,-2-1 0-16,-32-15 0 0,66 34 0 0,-66-34 0 15,70 41 0-15,-70-41 128 0,60 41-128 0,-60-41 0 16,63 44 128-16,-63-44-128 0,65 47 128 0,-65-47-128 16,60 45 128-16,-60-45-128 15,55 41 0-15,-55-41 128 0,47 37-128 0,-47-37 128 0,44 34-128 0,-44-34 128 0,0 0 0 0,49 38-128 16,-33-27 192-16,-2-3-64 0,0 2 0 0,-3-1 0 31,1-2 0-31,-4 0 0 0,-1-1 0 0,0-2-128 16,-3 0 192-16,-1-1-64 0,0 0-128 0,-1-2 0 0,-1-1 0 0,-2 0 128 15,-1 0-128-15,-1 0 0 0,-2 0 0 0,-4-1 0 32,-2-1-1152-32,-5 1-144 0,-5 1-48 0,-3 3-15744 0</inkml:trace>
  <inkml:trace contextRef="#ctx0" brushRef="#br0" timeOffset="3402.1">24777 13155 4607 0,'1'-5'400'0,"1"1"-400"0,-2 0 0 0,0 1 0 0,1 0 752 0,0-2 64 0,2-8 16 0,1-4 0 16,2-6 352-16,-2-2 80 0,1 2 16 0,-1 1 0 15,-3 0 192-15,1 3 64 0,-4-1 0 0,1 2 0 16,-3-1 464-16,-1 1 112 16,-2 1 0-16,-3-2 16 0,-4-3-496 0,-4-4-96 0,-2 2-32 0,-4 0 0 15,-3 3-544-15,-1 1-96 0,-2 2-32 0,-2 1 0 16,-2 3-416-16,-3 1-96 0,1 3 0 0,-4 2-16 15,-2 2-304-15,-5 3 160 0,-4 5-160 0,-1 1 128 16,2 4-128-16,4 3 160 0,2 2-160 0,0 4 160 0,0 4-160 0,3 4 0 16,3 1 0-16,-7 10 0 0,-6 11-176 15,-7 9 176-15,-2 5-128 0,0 4 128 0,8-2 0 0,4-1 0 16,4-2 0-16,6-2-128 0,7-9 128 0,4 1 0 16,0 1 0-16,2 2-128 0,2 6 128 0,3 0 128 15,20-58-128-15,-32 106 176 0,32-106-32 0,-24 93 0 16,24-93 0-16,-17 83 0 0,17-83 16 0,-10 74 0 15,10-74 0-15,0 0 0 0,-1 100 0 0,1-100 0 16,15 84 0-16,-15-84 0 0,27 83 48 0,-27-83 16 0,41 72 0 0,-41-72 0 16,52 62 32-16,-21-35 0 0,5-3 0 0,2 1 0 15,0-1 0-15,-3 0 0 0,2-1 0 0,-3-3 0 16,-2-3-64-16,-3-6 0 0,-7-1 0 0,5-2 0 16,4-3 16-16,7-3 0 0,5-3 0 0,2-3 0 15,4-5-16-15,1-2-16 0,-2-2 0 0,-4-4 0 16,-5-2 64-16,-4-3 16 15,-3-2 0-15,-3-4 0 0,-1 0 0 0,-1-5 16 0,-1-1 0 0,3-2 0 16,2-2-16-16,3-1 0 0,0 3 0 0,-1 2 0 0,-2 0 720 16,4-6 144-16,6-6 32 0,0-7 0 0,-4 1-880 0,-5 1-272 15,-2-1 160-15,-3 0-160 0,0-2 144 0,-5 0-144 16,-2 1 160-16,-4 8-160 16,-4 5-624-16,0-5-208 0,-1-7-64 0,-1-8 0 0,-5 2 896 0,-5 0 0 15,-2 2 208-15,-5 1-32 0,0 1 0 0,-2 6 0 16,1 6 0-16,-1 5 0 0,2 2-176 0,-3-1 192 15,-1 1-192-15,0 1 192 0,-1 6-192 0,2 5 0 16,2 6 0-16,1 4 0 16,3 5-576-16,-1 4 0 0,1 2 0 0,0 5 0 15,1 4-560-15,-1 5-96 0,0 3-32 0,-1 5-17552 0</inkml:trace>
  <inkml:trace contextRef="#ctx0" brushRef="#br0" timeOffset="12622.34">21892 13415 11967 0,'0'-2'1072'0,"0"-1"-864"0,2 0-208 0,-1 2 0 0,-1 0 912 0,1-4 144 0,2-2 32 0,0-4 0 16,3-6 272-16,-2-1 64 0,0-2 16 0,-2 0 0 0,-2 2 352 0,-2-2 64 16,-1 3 0-16,-4-1 16 0,0-1-256 0,-3 2-48 15,-1 0-16-15,-5 0 0 0,1 1-528 0,-3 0-96 16,-4 0-32-16,3 4 0 0,0 0-432 16,-1 3-80-16,-2-1-32 0,-1 0 0 0,-1 3-352 0,-1-2 0 15,-3 2 0-15,-4 1 0 16,0 1-144-16,-2 2 0 0,-1 0 0 0,-1 3 0 0,3 2 144 0,0 0-208 15,2 5 80-15,0 5 128 0,3 2 0 0,-1 6 0 16,1 1 0-16,4 1 0 0,3 1 0 0,-3 3 0 0,4 3 0 0,0 2 0 16,5 5 0-16,2 0 0 0,13-36 0 0,-11 74 0 15,11-74 0-15,7 76 0 0,-7-76-128 0,22 85 128 16,-22-85-192-16,41 87 48 0,-41-87 0 0,57 85 0 16,-57-85 0-16,71 75 0 15,-71-75 0-15,82 62 0 0,-82-62 144 0,83 44 0 0,-41-28 0 0,-4-5 0 16,-2-4 240-16,-36-7 16 0,42 8 16 0,-24-5 0 15,4-4 368-15,0-3 80 0,4-3 16 0,-1-3 0 16,-2 0-96-16,-2-4-32 0,-3-2 0 0,-1 1 0 0,-3-2-96 16,-2 0-32-16,-2-3 0 0,-3-3 0 0,-2-1 16 0,-2-3 0 31,0-4 0-31,-5 0 0 0,1-3-128 0,-2 2-32 16,2-1 0-16,-3 4 0 0,1 0-144 0,-1 3-48 0,1-1 0 0,0-2 0 0,0 3-144 0,-1 0 0 15,1 4 0-15,-1-1 128 0,0 3-128 0,-1 3 0 16,0 0 0-16,-1 3 0 0,2 3-368 0,-1 0 0 15,0 2 0-15,-1 3 0 16,2 2-336-16,0 1-80 0,-1 3-16 0,1 2-12224 16,-1 5-2448-16</inkml:trace>
  <inkml:trace contextRef="#ctx0" brushRef="#br0" timeOffset="14032.04">20454 12445 10127 0,'-1'-2'896'0,"-1"0"-704"0,2 1-192 0,0 1 0 0,0 0 864 0,-1 0 144 0,-1 0 16 0,1 1 16 16,-3 2 288-16,-2 5 48 0,-2 7 16 0,-4 4 0 16,0 7-160-16,-5 6-16 0,-3 6-16 0,-4 6 0 15,-2 4 224-15,-2 3 48 0,-1 3 16 0,-3-1 0 16,4-2-288-16,1-1-64 0,3-2-16 0,3-4 0 16,6-3-384-16,2-5-80 0,4-5-16 0,9-31 0 15,-9 55-64-15,9-55-32 0,0 0 0 0,-9 63 0 16,9-63-48-16,0 0-16 0,0 0 0 0,0 0 0 0,0 62-32 0,0-54 0 15,1-2 0-15,-1 0 0 0,0-4-144 0,0 1-48 16,0-1 0-16,0-2 0 0,0 1-128 0,0-1-128 16,-1-1 192-16,1-1-192 0,0-1 0 0,0-1 0 15,1 0-160-15,1-2 160 16,-1 1-1712-16,1-2-208 0,1-2-64 0,-1 1-14272 0</inkml:trace>
  <inkml:trace contextRef="#ctx0" brushRef="#br0" timeOffset="14538.5">19864 12895 11967 0,'0'-6'1072'0,"0"3"-864"0,1 2-208 0,0 1 0 0,1 1 384 0,-1 1 48 0,1 0 0 0,-1 1 0 15,3 4 336-15,1 2 80 0,-5-9 16 0,0 0 0 16,0 0 368-16,28 77 80 15,-28-77 16-15,0 0 0 0,13 75-112 0,-13-75-32 0,2 70 0 0,-2-70 0 16,-1 53-160-16,1-53-16 0,-3 48-16 0,3-48 0 16,-3 54-288-16,3-54-48 0,0 0-16 0,3 65 0 15,-3-65-160-15,0 0-32 0,0 0-16 0,16 61 0 16,-16-61 192-16,0 0 32 0,0 0 16 0,0 0 0 16,0 0 240-16,55 21 48 0,-43-27 16 0,4-4 0 15,1-1-240-15,1-3-48 0,-1 0-16 0,3-2 0 0,3-1-224 0,-1-2-64 16,4 0 0-16,-1-2 0 0,-2 1-64 0,-1-1 0 15,1 0-16-15,-3 1 0 0,-2 2-48 0,-1-1-16 16,-1 2 0-16,-4 2 0 0,-2 2-240 0,0 2 0 16,-2-1 128-16,0 3-128 0,-3 3 0 0,1 0-288 15,-2 2 64-15,-1 1 16 16,0 3-496-16,-2 0-80 0,1 2-32 0,-2 0-11792 16,-2 6-2352-16</inkml:trace>
  <inkml:trace contextRef="#ctx0" brushRef="#br0" timeOffset="15140.79">23156 13564 9215 0,'-5'5'816'15,"-1"0"-656"-15,2-1-160 0,0 1 0 0,-1 0 1104 0,-3 5 192 0,-9 9 48 0,-10 9 0 0,-7 6 640 0,-4 2 128 16,3 0 16-16,2-5 16 0,5-4-432 0,7-8-96 16,3-3-16-16,-2 2 0 0,-4 4-528 0,-5 3-112 15,0 2-32-15,2-2 0 0,2-4-96 0,2-2-32 16,3-2 0-16,5-3 0 0,2-3-96 0,4-2-32 15,2-2 0-15,5-2 0 0,0 0-352 0,2-3-80 16,2 1-16-16,2 0 0 0,3-1-224 0,0-2 0 16,3-2 0-16,-2 1 0 15,2-1-976-15,0-1-144 0,3 2-32 0,-3-3-14080 0</inkml:trace>
  <inkml:trace contextRef="#ctx0" brushRef="#br0" timeOffset="15584.56">22638 13800 11967 0,'-6'3'1072'0,"2"0"-864"15,3 3-208-15,-2-2 0 0,1-1 672 0,2 1 96 16,-1 1 0-16,0 4 16 0,-2 8 352 0,3-17 64 16,-9 45 16-16,5-25 0 0,1-9 48 0,2 2 16 15,-2 2 0-15,3-15 0 0,0 0 176 0,-3 57 32 16,3-57 16-16,0 0 0 0,0 0-176 0,26 62-48 15,-26-62 0-15,0 0 0 0,49 28-144 0,-49-28-48 16,44 10 0-16,-30-7 0 0,-3-2-224 0,2 1-48 0,4-2-16 0,7-2 0 16,4-2-384-16,6-1-80 0,1-2-16 0,-1-1 0 15,-1 0-64-15,-5 0 0 0,-2 2-16 0,-5-3 0 16,-4 4-96-16,-6-2-16 16,-1 1 0-16,-3 0 0 0,-3 2-128 0,-1 1 0 0,-3 0 0 0,0 2 0 15,-3 0-368-15,-1-1-48 0,0 4-16 0,-2-2-12048 16,2 1-2432-16</inkml:trace>
  <inkml:trace contextRef="#ctx0" brushRef="#br0" timeOffset="16059.62">22533 14584 4735 0,'8'-1'416'0,"-4"-1"-416"0,-1 2 0 0,-2 0 0 0,-2 0 1184 0,-1 2 160 0,-1 1 16 0,-1 2 48 0,-4 4 1184 0,-6 6 240 16,-5 7 48-16,-3 2 64 0,-4 4-400 0,-1 1-80 15,-1 3-16-15,1-3 32 0,3-1-624 0,3-3-112 16,3-3-16-16,1-1 0 0,1 1-800 0,3-6-160 16,2-1-48-16,3-3 48 0,-1-2-240 0,4 1-32 15,0-2-16-15,1-1 32 0,1 0-192 0,2-3-48 16,-1-2 0-16,2 1 32 0,2-2-160 0,-1-1-16 16,5 0-128-16,0-2 240 0,-1 0-432 0,2-2-64 0,-1 0-32 0,1 0-11680 15,-3-1-2368 1</inkml:trace>
  <inkml:trace contextRef="#ctx0" brushRef="#br0" timeOffset="17518.59">22012 17838 12895 0,'-5'-2'1152'0,"0"1"-928"0,2-2-224 0,2 0 0 0,1 3 2208 0,0-4 400 0,0 0 80 0,1-3 0 16,2-4-1088-16,2-9-240 0,3-6-32 0,3-6-16 16,5-8-672-16,1-2-144 0,3-5-32 0,-1-2 0 15,3-1-192-15,-1-3-32 0,3-5-16 0,1-3 0 31,-2 0-96-31,-2-2 0 0,0-1-128 0,-2-2 192 16,-4 1 912-16,1-2 176 0,-2-2 48 0,-2-2 0 16,-2 1-1328-16,0-2 0 0,-1 0-320 0,-4-3 64 0,2 1 1008 15,-1-2 192-15,-2-3 32 0,-1-3 16 0,0 2-96 0,-2-2-32 16,-1 0 0-16,0 0 0 0,0 4-352 0,0-7-80 16,2-1-16-16,-4 1 0 0,-2 2-96 0,-4 2 0 15,-2-1-16-15,-2 2 0 0,4-1-112 0,-2-1 0 16,0 2-16-16,0-1 0 0,0 4-176 0,1-2 128 15,-1-2-128-15,1 1 128 0,-1-1-128 0,0 2 0 16,2 3 0-16,-2-1 0 0,0 5 0 0,0-4 0 16,-1 0 0-16,-2-1 0 0,-1 4 0 0,1 4 0 0,-1 1 0 0,-1 3 128 15,-1 3 48-15,-1 2 0 0,0 0 0 0,-2 0 0 16,-3 1 48-16,-2 3 16 0,-1 2 0 0,-2 3 0 16,-3 3-112-16,-3 4-128 0,0 5 176 0,1 3-176 15,0 9 0-15,0 3 0 0,-2 6 0 0,-1 4-192 16,1 4 32-16,-3 4 16 0,-1 5 0 0,-2 5 0 15,2 5-48-15,-1 6 0 0,1 6 0 0,-2 5 0 16,2 6 0-16,-2 6-16 0,1 8 0 0,-2-1 0 16,1 4 16-16,-1 8 16 0,-1 4 0 0,-2 5 0 15,0 7-16-15,2 5 0 0,1 1 0 0,1 0 0 0,4-1 0 0,-2 3 0 16,-2 3 0-16,5 1 0 0,1 1 32 0,3 1 0 16,2-1 0-16,3-2 0 0,2 1-32 0,0 4 0 15,2 3 0-15,1 1 0 0,4 1 0 0,2-1 0 16,-1 3 0-16,5 4 0 0,4 6-16 0,3-3-16 15,2-7 0-15,2-2 0 0,3-3-32 0,3 5-16 16,2 6 0-16,3-4 0 0,2-7 16 0,0-2 16 16,1 0 0-16,3-1 0 0,0 0 240 0,1-5-192 15,3-1 192-15,1-6-192 0,2-4 192 0,0-2 0 16,0-3 0-16,2-2 0 0,4 0 144 0,1-3 32 0,0-5 0 0,0-6 0 16,5-5 16-16,-36-46 16 0,72 75 0 0,-72-75 0 15,72 58-208-15,-72-58 128 0,72 44-128 0,-72-44 0 16,72 33 144-16,-72-33-144 0,66 18 128 0,-66-18-128 15,51 6 144-15,-51-6-144 0,52-8 160 0,-25-1-160 16,-3-4 0-16,2-5-160 0,-2-2 0 0,0-6 0 16,1-2-1120-1,-1-4-208-15,0-4-48 0,0-3-14048 0</inkml:trace>
  <inkml:trace contextRef="#ctx0" brushRef="#br0" timeOffset="18851.34">20159 14557 10127 0,'-10'-18'896'0,"1"0"-704"0,4 5-192 0,1 5 0 0,1-1 1152 0,-1-5 208 16,-8-16 48-16,-5-16 0 0,-5-15 816 0,-2-7 160 15,4 0 48-15,1 3 0 0,4 2-656 0,1 2-128 0,1-1-32 0,2 0 0 16,2 2-640-16,-1 1-128 0,2-2-16 0,-2-2-16 16,2 3 224-16,-2-3 48 0,-2-5 16 0,1-3 0 15,0 2-128-15,-3 0-16 0,-2 0-16 0,-4 1 0 16,2 6-304-16,-3-2-64 0,-3-2-16 0,-2-2 0 15,1 0-112-15,-2 0-32 0,-1 5 0 0,0 0 0 16,1 3-16-16,0 2 0 0,4 7 0 0,1 3 0 16,1 4-128-16,-3 0-16 0,-3 1-16 0,-2 4 0 15,1 7-112-15,-1 5 0 0,-3 7-128 0,1 5 192 0,-1 6-64 16,-1 6 0-16,1 6-128 0,-3 7 192 0,1 6-192 0,-2 5 128 16,1 4-128-16,-2 6 0 0,1 6 0 0,0 1 0 15,4 5 0-15,-6 9 0 16,-5 10 0-16,1 6-160 0,-2 3 160 0,0 1-192 0,0 5 64 0,-1 7 0 15,1 5 0-15,5 2 0 0,5 4 128 0,3 1-192 16,1 2 192-16,5 2-192 0,2 5 192 0,2 0 0 16,0 1 0-16,0 0 0 0,2 0 0 0,1 7 0 15,2 7 0-15,1-4 0 0,1-3 0 0,2 5 0 16,10 4 0-16,2-3-128 0,5-4 128 0,4-7 0 16,1-5 0-16,4 8 0 0,3 5 0 0,4-6 0 0,2-6 0 0,2-1-128 15,0-4 128-15,4-1 0 0,2-4 0 0,0-3 0 16,0-6 0-16,0-8 0 0,-3-2 0 0,2 0 0 15,4 3 0-15,-3-5 128 0,4-1-128 0,-1-7 0 16,-1-5 0-16,-1-5 0 0,-1-2 0 0,-1 0 128 16,1-1-128-16,0-1 0 0,0-3 0 0,-31-48 0 15,62 85 0-15,-62-85 0 0,60 66 0 0,-60-66-128 16,55 48 128-16,-55-48-128 0,53 31 128 0,-53-31-128 0,61 14 128 0,-61-14 0 16,65 3-144-16,-65-3 144 0,68-11 0 0,-31-1 0 15,-1-3-144-15,1-3 144 0,1-6 0 0,-1-5 0 16,-2-2 0-16,-1-3 0 0,-3-1 176 0,-3-2-176 15,-1 1 192-15,2-5-192 0,-1-6 208 0,0-4-64 16,0-1-16-16,2-2 0 16,-3 3 16-16,0 0 0 0,-3 2 0 0,0-5 0 0,1-4-144 0,2-2 0 15,3-7 0-15,-4-1 0 0,-6 1-320 0,-3-1 0 16,2-1 0-16,-4-1 0 16,-2 0-128-16,-3-2 0 0,-3 0-16 0,-3 0 0 15,-1 1 112-15,0 0 32 0,-2 1 0 0,-1-1 0 0,-3 3 0 0,0 5 0 16,1 0 0-16,-4 0 0 15,0 1-928-15,-2 0-176 0,2-2-48 0,-4-1-15376 0</inkml:trace>
  <inkml:trace contextRef="#ctx0" brushRef="#br0" timeOffset="19327.36">18400 14214 10127 0,'-1'-3'896'0,"-1"0"-704"0,1 1-192 0,-1 0 0 0,1 2 896 0,-2-3 160 0,-1-2 32 0,-3-4 0 16,-4-2 832-16,-5 0 192 0,-1-1 16 0,-4 3 16 15,-2-1-64-15,-2 1-16 0,-6 2 0 0,-5 0 0 16,-6 0-432-16,-7 1-96 0,-4 1 0 0,-6-1-16 15,-2 2-240-15,-5 0-32 0,-2 1-16 0,-4 0 0 16,-3 0-464-16,-4 2-112 0,-4-1-16 0,-1 2 0 0,1-1-320 16,0 2-80-16,-1 1-16 0,5-1 0 0,6 0-80 0,-2 1-16 15,-3 1 0-15,6-2 0 0,6 1-128 0,5-2 128 16,7 1-128-16,8-1 128 0,5 0-128 0,0 0 0 16,0-1 0-16,4-2-176 0,2 1-176 0,4-1-32 15,5 1-16-15,5-1 0 16,6 0-880-16,0 0-192 0,4-1-16 0,3 0-15344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13:38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9447 5202 2751 0,'0'-1'256'0,"0"-1"-256"0,0 1 0 0,0 1 0 0,0 0 608 0,0-1 80 0,0 1 16 0,0-5 0 16,1 1 560-16,-1-2 112 0,2 1 32 0,-2-1 0 15,0 0 208-15,0-1 48 0,-2-1 16 0,2 1 0 16,2-2 368-16,-4-1 80 0,2 1 16 0,0-3 0 0,0 2 752 0,-1-1 160 16,1 1 16-16,-2-1 16 0,1 1-1856 0,-2-3-368 15,0-2-80-15,-2-2-16 0,0-2 160 0,-2 1 32 16,2 1 0-16,-4-3 0 0,1 1-384 0,-4-3-64 15,0-3 0-15,-4 0-16 0,-1-2 32 0,-3 0 16 16,1-1 0-16,-4-1 0 0,-1 1-128 0,-3-2-32 16,-1 1 0-16,-3-1 0 0,3 5-96 0,-1 1-32 15,-2-2 0-15,-3 4 0 0,-4-4-16 0,2 2-16 0,-3 2 0 16,-2-4 0-16,-2 2 16 0,-5-1 0 0,-5-4 0 0,-3 0 0 16,-1 0-48-16,-1 4 0 0,3 1 0 0,-4 3 0 15,-5 2-192-15,-1 3 176 16,-4 1-176-16,3 4 160 0,2 1-160 0,1 3 128 0,3 1-128 0,0 5 128 15,-4 1-128-15,0 6 0 0,-1 6 0 0,3 4 128 16,2 4-128-16,3 2 0 0,2 4 0 0,1 1 0 16,6-1 0-16,9 1 0 0,6 0 0 0,-1 6 0 15,-2 10 0-15,-4 11 0 0,0 7-176 0,2 2 176 16,6 0-208-16,2 0 32 0,3 6 16 0,5 2 0 16,3-2 16-16,2 5 0 0,5 3 0 0,0 3 0 0,5-7 144 0,2-1-160 15,3 3 160-15,4-3-160 0,2-6 160 0,2 4 0 16,5 3-144-16,2-1 144 15,1-3 0-15,1-8 0 0,2-7-144 0,-17-54 144 0,44 107 0 0,-11-49 0 16,5 1 0-16,8 4 0 0,9-4 0 0,3-3-128 16,0-5 128-16,3-3 0 0,4-1 0 0,4-3 0 15,3-5-128-15,-1-5 128 0,-1-4 0 0,11 0 0 16,9-2-128-16,4-3 128 0,-8-2 0 0,7-6 0 16,10-2-128-16,0-5 128 0,2-4 0 0,-8-5 0 15,-2-4 0-15,0-2 0 16,3-7 0-16,0-3 0 0,-3-5 0 0,-5-5 0 0,-2-2 320 0,-1-7-48 0,5-7 0 0,-4-4 0 15,-5 0 176-15,-7-3 16 0,-7-2 16 0,-9-4 0 16,-9-2 192-16,-12 2 32 0,-5 3 16 0,-1-12 0 16,-1-15 240-16,-4-7 32 0,-4-2 16 0,-4 1 0 15,-7 6-416-15,-8-1-80 0,-5-8 0 0,-5-5-16 32,-7 0-368-32,-7 2-128 0,-5 3 0 0,-9-3 0 0,-4-6 0 0,-3 1 0 0,-4 1 0 0,-6 1 0 15,-2 6 0-15,1 10 0 0,0 9 0 0,-9-5 0 0,-10-2 0 0,-9 2 0 16,-4 5 0-16,-3 5 0 15,1 6-720-15,-3 8-144 0,2 11-32 0,-13 5-16032 32,-12 9-3216-32</inkml:trace>
  <inkml:trace contextRef="#ctx0" brushRef="#br0" timeOffset="23256.48">1892 14187 15663 0,'-3'-4'1392'0,"0"0"-1120"0,3 1-272 0,2 0 0 0,-2 0 992 0,1 1 144 16,-1-6 16-16,2-3 16 0,-1-3 624 0,3-2 128 15,2-2 32-15,1 1 0 0,3 0-688 0,1 2-144 16,2-2-32-16,1 3 0 0,0-1-192 0,3 3-32 16,3-2-16-16,0 1 0 0,4 0-144 0,0 2-48 15,1 1 0-15,-1 0 0 0,0 3-208 0,0 1-64 16,-3 1 0-16,0 2 0 0,-1 2-112 0,0 1-16 15,-3 1-16-15,0 2 0 0,0 2-32 0,-3 2 0 16,-1 3 0-16,-3 3 0 0,-10-13 16 0,0 0 0 16,24 52 0-16,-20-33 0 0,0 2-48 0,-1 1-16 0,-2 3 0 0,1 1 0 15,-1 0-160-15,-1-2 192 0,2 0-192 0,-1-2 192 16,2 1-192-16,-2-3 128 0,3-2-128 0,1-1 128 16,0-1-128-16,0-2 128 0,0-3-128 0,1-1 128 15,1-2-128-15,-1 1 0 0,-1-3 144 0,2-2-144 16,-2 0 0-16,0-1 144 0,2-2-144 0,-1 1 0 15,0-2 128-15,1 0-128 0,0 0 0 0,1-2 0 32,-1 2-288-32,2-1-112 0,-1 1-32 0,-1-2-11696 0,2 4-2336 0</inkml:trace>
  <inkml:trace contextRef="#ctx0" brushRef="#br0" timeOffset="23732.37">2886 13896 14735 0,'-1'-8'640'0,"0"1"160"0,-1 1-640 0,-1 2-160 0,2 1 0 0,-2 2 0 0,0-1 2160 0,-1-1 400 0,-4-1 64 0,-4 1 32 16,-2 2 288-16,-3 2 64 0,0 6 16 0,-1 5 0 15,-2 3-1472-15,-1 6-288 0,0 3-64 0,0 5-16 16,-2 3-544-16,0 3-128 0,-1 5 0 0,0 2-16 16,0 2-272-16,3 0-48 0,1 0-16 0,2-2 0 15,1 2-32-15,3 1 0 0,1 0 0 0,2-1 0 0,1-3-128 0,2 3 160 16,-1 4-160-16,2-3 160 0,3-1-160 0,0-3 0 16,1 1 0-16,1-4 0 0,1-5 128 0,1-1-128 15,0 2 128-15,0-1-128 0,1-2 160 0,1-3-160 16,1-1 192-16,-1-2-192 0,3-2 192 0,-1-3-64 15,0-2 0-15,2-1-128 0,-1 0 208 0,1-3-64 16,1-1-16-16,-1-2 0 0,-1-1 0 0,1-3 0 0,-2-1 0 16,2-2 0-16,-2 0 64 0,-1-2 0 0,0-1 0 0,-2 1 0 15,1-1-32-15,-2 0 0 0,1-1 0 0,-1 0 0 16,0 0-160-16,0 0 0 0,-1 0 0 0,-2-1 128 31,1 1-128-31,0-1 0 0,-3-1 0 0,1 2 0 16,0-1-624-16,-2-1-48 0,-1 1-16 0,2 0-12464 0,0 1-2496 0</inkml:trace>
  <inkml:trace contextRef="#ctx0" brushRef="#br0" timeOffset="24241.13">3031 14690 11055 0,'2'2'976'0,"1"-2"-784"0,-1 0-192 0,-1 0 0 0,2 0 1392 0,0 0 224 0,2 0 48 0,4 1 16 0,4-1 880 0,1 0 160 16,3-1 32-16,-2-1 16 0,1 1-592 0,-2-2-112 16,0 0-16-16,-1-1-16 0,1 1-592 0,-2-1-112 15,1 0-32-15,0-2 0 0,0 2-592 0,-1 0-112 16,1-1-16-16,-2 1-16 0,2 0-336 0,-2 0-64 16,1 1-16-16,-2-2 0 0,-1 3-144 15,0-1 0-15,-3 1 0 0,-1 1 0 0,1 1 0 0,-2 1 0 16,-2 1 0-16,-1 1-176 15,-1-1-816-15,-1 4-160 0,-2 1-48 0,-3 0-15984 0</inkml:trace>
  <inkml:trace contextRef="#ctx0" brushRef="#br0" timeOffset="24463.47">2984 15004 20271 0,'8'-4'896'0,"1"-1"192"15,2 3-880-15,-2-1-208 0,-1 0 0 0,-2 0 0 16,2-1 2448-16,8-2 448 0,9-4 96 0,6-1 16 0,5-2-352 0,-2 1-64 16,-2 2-16-16,-1 0 0 0,-4 1-1616 0,-2 2-320 15,-2 3-64-15,-2 0 0 0,-4 1-320 0,-1 2-48 16,-4-1-16-16,1 1 0 0,0 1-192 0,-3 0 0 16,0 1 0-16,-2 2-160 15,-1 0-800-15,-3 1-176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9:14:2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18096 11824 15663 0,'-26'4'1392'0,"11"-1"-1120"0,1 1-272 0,3 2 0 0,4-1 1008 0,0 2 144 0,0 3 16 0,-9 13 16 16,-11 15 272-16,-9 17 48 0,-5 9 16 0,0 4 0 16,0 2 368-16,-3 8 80 15,-4 7 16-15,-4 4 0 0,-3 1-752 0,2-2-144 0,7-8-16 0,5-8-16 16,5-10-464-16,5-5-80 0,7-6-32 0,5-9 0 15,2-5-224-15,7-6-32 0,0-4-16 0,3-5 0 16,3-2-208-16,-1-3 0 0,4-4 0 0,-1-2 0 16,4-2-672-16,-1-4-32 0,2 1 0 0,0-3-15760 15</inkml:trace>
  <inkml:trace contextRef="#ctx0" brushRef="#br0" timeOffset="339.25">17164 12612 14735 0,'-7'1'640'0,"4"-1"160"0,2 2-640 0,-1 1-160 0,2 0 0 0,0 1 0 15,2 1-272-15,-2 7-96 0,1 6-16 0,-1 12 0 16,0 9 144-16,-3 9 32 0,0 6 0 0,-4 1 0 31,0 4 208-31,-3 2 128 0,-1 1 0 0,0-1-128 0,1-6 704 0,-1-5 48 0,2-2 0 0,1-9 0 16,3-8 96-16,3-4 32 0,2-4 0 0,2-5 0 15,-2-18 224-15,0 0 48 0,0 0 16 0,0 0 0 16,41 50 48-16,-41-50 0 0,0 0 0 0,53 0 0 0,-31-7 128 16,4-3 48-16,2-3 0 0,3-4 0 0,4-6-256 0,4-5-48 15,0-4-16-15,5-5 0 16,3-4-384-16,-2-1-80 0,0-1-16 0,-1 2 0 0,-3 3-592 0,-3-1-320 15,1-1 48-15,-2 0-16560 16</inkml:trace>
  <inkml:trace contextRef="#ctx0" brushRef="#br0" timeOffset="924.14">20529 12653 8287 0,'0'0'736'0,"0"0"-592"0,-1 1-144 0,-1-1 0 0,2 2 448 0,0-1 48 0,0 1 16 0,-3 1 0 16,-1 2 496-16,-2 4 96 0,-2 1 32 0,-1 2 0 15,1 4 144-15,-3 1 16 0,-2 7 16 0,0 5 0 16,-2 7-96-16,-1 6 0 0,-1 9-16 0,-4 7 0 15,-2 4-144-15,1 3-32 0,-2 1 0 0,1-2 0 16,1 0-304-16,0-8-64 0,4-5-16 0,1 0 0 16,2-3-304-16,2-3-64 0,2-4-16 0,1-4 0 0,1-5-128 0,4-5-128 15,0-3 144-15,4-5-144 0,1-3 208 0,0-3-48 16,1-3-16-16,-1-3 0 0,2 0-144 0,-2-3 0 16,1-1 144-16,-2-1-144 0,1-1 0 0,0-2-240 15,-2 1 48-15,-1-2-13472 16</inkml:trace>
  <inkml:trace contextRef="#ctx0" brushRef="#br0" timeOffset="1288.58">19602 13357 8287 0,'0'12'736'0,"0"-5"-592"16,2-2-144-16,0-1 0 0,1 2 192 0,2 5 0 16,-5-11 0-16,22 55 0 0,-22-55 448 0,41 85 112 15,-41-85 16-15,45 69 0 0,-45-69 16 0,0 0 16 16,61 59 0-16,-61-59 0 0,0 0 688 0,0 0 144 15,68 7 32-15,-55-14 0 16,-1 0 720-16,1-3 160 0,0-4 16 0,-1-1 16 0,3-2-704 0,-3-5-144 16,2 0-16-16,2-2-16 0,-1-3-672 0,2-3-144 15,2-1-32-15,2-4 0 0,3-2-416 0,0-2-96 16,3 1-16-16,-2-1 0 0,-2 0-320 0,-5 3-160 16,-2 4 16-16,-3 1 0 15,-4 3-1392-15,-3 5-256 0</inkml:trace>
  <inkml:trace contextRef="#ctx0" brushRef="#br0" timeOffset="14802.6">22897 15086 5055 0,'0'0'0'0,"-6"38"0"0,6-38 0 0,0 0 0 16,0 0 0-16,0 0 0 0,0 0 576 0,0 0 80 15,35 41 32-15,-35-41 32 0,0 0 368 0,0 0 80 0,54 30 16 16,-54-30 32-16,0 0 128 0,31-15 0 0,-24 6 16 0,-1-4 48 16,-1-1 224-16,-2-2 48 0,-1-1 16 15,-2-1 32-15,0-3-128 0,-2-1-48 0,2-4 0 0,0-4 48 16,2-4-224-16,-1-4-32 15,3-3-16-15,-1-7 32 0,1-4-208 0,-1-1-64 0,-1 0 0 0,-2-5 32 16,-2-2-352-16,-1-3-64 0,-4 1 0 0,-3-2 16 16,-2-1-192-16,-3-1-32 0,0-1-16 0,-5 0 32 15,2-3-192-15,-3-3-32 0,-3-2-16 0,0-1 48 16,-2-2-144-16,1-1-32 0,-1 0 0 0,-2-5 48 0,-3-2-192 16,-2-3 0-16,-2 0 144 0,0 0-144 0,-5-3 128 0,-1-1-128 15,-1 1 0-15,-5 3 0 0,1 3 0 0,-5 1 128 16,-3 2-128-16,0 1 0 0,2 6 0 0,-7-6 128 15,-6-2-128-15,-3 0 0 0,0 0 192 0,-1 1-48 16,-2 1-16-16,-3-1 0 0,-4-5 64 0,-3 5 0 16,1 5 0-16,-2 3 0 0,6 5 32 0,-3 0 16 15,-5 1 0-15,-9 0 0 0,-5 1-32 0,-2 3 0 16,1 3 0-16,-4 3 0 0,1 2-208 0,-4 2 176 16,-1 1-176-16,-2 2 160 0,5 3-160 0,-6-2 0 15,-9 1 0-15,-1 4 0 0,0 6 0 0,-3-1-176 0,-4 2 48 0,-3 2 0 16,0 6 128-16,-2 0-160 0,5 1 160 0,-3 0-160 15,-4 2 160-15,1 1 0 0,6 3-144 0,0 4 144 16,0 4 0-16,-6 1 0 0,-1 4 0 0,-4 5 0 16,-4 6 240-16,0 2-48 15,0 5 0-15,-2 1 0 0,7 8-48 0,-1 4-16 0,-2 4 0 0,-4 4 0 16,-3 4-128-16,1 5 0 0,4 7 0 0,-2 1 0 16,0 2 0-16,7 2 0 0,11 5 0 0,7 1 0 15,3 0 0-15,-4 7-224 0,-1 8 80 0,5-1 16 16,7 0 128-16,3 2-128 0,0-4 128 0,6 5-128 0,5 9 128 0,4 2 0 15,2 4 0-15,1-4 0 0,5-4 0 0,-1 6 0 16,5 5 0-16,4 2 0 0,9 3 0 0,2-4 144 16,4 0-144-16,2-1 0 0,3 1 128 0,2 5-128 15,2 6 0-15,5-1 0 0,3-2 0 0,7 1 0 16,5 2 0-16,2 1 0 0,5-1 128 0,2 1-128 16,3-1 0-16,4 4 0 0,2 3 0 0,2-3 0 15,1-3 0-15,3-7 0 0,0-3 0 0,3 4 0 16,1 9 0-16,3 0 0 15,0-1 0-15,0-2 0 0,1 0 0 0,3 0 0 0,2 3 0 0,1-1 0 0,4-2 0 0,2-7 0 16,0-10 0-16,4 7 0 0,1 9-128 0,3-3 128 16,2-6 0-16,2-2 0 0,1-2 0 0,3-3 0 15,7-1 0-15,5-2 0 0,5-2 0 0,2-5 0 16,-1-6 0-16,5 7 0 0,6 5 0 0,2-3 0 16,0-6 0-16,0 1 0 15,2-5 0-15,3-5-144 0,0-4 144 0,-3-3-128 0,0 1 128 0,10 5-128 16,10 5 128-16,0 0-160 0,-2-7 160 0,2-5-160 15,3-4 160-15,3-1-160 0,-1 0 160 0,-12-7-160 0,-8-4 160 0,10 3 0 16,18 7-144-16,9 1 144 0,5-3 0 0,-1-2 0 16,-4-1-144-16,1-4 144 0,2-2 0 0,2-3 0 15,2 2-128-15,-2-2 128 0,-6-7 0 0,5-2-128 16,6 0 128-16,1-3 0 0,-2-1-160 0,1-2 160 16,5-4-128-16,2-2 128 0,6-2 0 0,-2-2-128 15,-5-1 128-15,3-3 0 0,6 0 0 0,-4-1-128 16,-5-2 128-16,0-1 0 0,4 3 0 0,-5-3 0 31,-2 0 0-31,0 1 0 0,-1 0 0 0,3-3 0 0,4-1 0 0,-6-1 0 0,-7 1 0 0,2-3 0 0,2 2 0 0,1-6 0 31,-2-2 0-31,-3-2 0 0,-3 1 0 0,1-4 0 16,2-3 0-16,-3-3 0 0,-1-1 0 0,-3-4 128 16,-2-2-128-16,4-2 0 0,4 0 0 0,-3-4 128 15,-6 1-128-15,2-4 128 0,1 0-128 0,0-1 128 16,-2-1-128-16,-7 0 128 0,-5-2-128 0,-4-1 128 15,1-3-128-15,5-2 144 0,-1-7-144 0,-5 0 160 16,-5-1-160-16,0 0 192 0,-1-1-192 0,-2 2 192 16,-5 0-192-16,0-3 160 0,2-8-160 0,-8-1 160 0,-4 2-160 15,-2-5 192-15,-2-1-192 0,0 1 192 0,-2 3-192 0,-2 0 192 16,-3-4-192-16,-3-3 192 0,-3-3-64 0,-3 0-128 16,-1-3 192-16,-5 2-64 0,-4 0 32 0,-4 1 0 15,-2 1 0-15,-2-6 0 0,-2-5 16 0,-2-1 0 16,0 2 0-16,-5 3 0 0,-2-1 32 0,-3-3 16 15,-3-1 0-15,-3-3 0 0,1 1 32 0,-5 0 16 16,-2 2 0-16,-1 3 0 0,-1 4-80 0,0-9 0 16,-3-9-16-16,0 1 0 0,-3 4-176 0,-3-4 192 15,-2-3-192-15,-4-3 192 0,2 2-192 0,-4 1 0 16,-2 1 144-16,-3-3-144 0,-1-2 0 0,-4-2 0 0,-2 1 0 0,-6-2 128 16,1 7-128-16,-5-4 144 0,-3-5-144 0,-4 5 160 15,-4 3 32-15,-2 2 0 0,-2 5 0 0,-1-3 0 16,1 0 32-16,-3 1 16 0,0 6 0 0,-1 3 0 15,0 4-32-15,-7-5 0 0,-6-4 0 0,0 5 0 16,2 1-208-16,-2 3 176 0,0 3-176 0,1 3 160 16,4 5-160-16,-11-4 0 0,-8-4 0 0,-3 3 0 0,2 1-192 15,-3 6 48-15,-1 1 0 0,0 4 0 0,-1 4 144 0,-4-2-128 16,-1-1 128-16,-2 3-128 0,-2 0 128 0,-2 7 176 16,-6 3-48-16,2 4 0 0,7 2 80 0,-3 3 16 15,-4 3 0-15,-2 2 0 0,1 1-32 0,0 2 0 16,5 5 0-16,-8 0 0 0,-10 4-192 0,-2 1 176 15,2 4-176-15,-5 3 160 0,-2 3-160 0,-1 3 0 16,7 5 144-16,-4 1-144 0,3-2 0 0,-4 4 0 16,-2 5 0-16,0 0 0 0,8-3 0 0,2 3 0 15,-2 4-144-15,3-1 144 0,2-2-176 0,0 2 48 16,1 1 0-16,5 0 0 16,10 3-336-16,1-2-64 0,-1-1-16 0,0 3 0 15,-2 3-704-15,2 1-144 0,8 3-16 0,-11 5-20752 0</inkml:trace>
  <inkml:trace contextRef="#ctx0" brushRef="#br0" timeOffset="17615.18">24562 15045 2751 0,'0'0'256'0,"-1"0"-256"0,-1 0 0 0,1 0 0 0,-1 0 960 0,1 0 128 0,0 0 48 0,-1 1 0 15,2-1 1040-15,-1 0 192 0,-2-1 64 0,1 1 0 16,1-2 784-16,0 1 176 0,2-3 16 0,5-2 16 16,2-1-656-16,5-3-128 0,4-1-16 0,4-3-16 15,4-3-1104-15,9-3-224 0,9-5-32 0,5-5-16 16,4-3-592-16,6-3-112 0,6-1-16 0,2-4-16 16,-2 0-96-16,3-1-16 0,8-6 0 0,1-2 0 0,-1-2 16 0,7-3 0 15,6-3 0-15,-5 6 0 0,-14 11-48 0,6-7-16 16,11-12 0-16,2-2 0 0,-3 3 0 0,-10 8 0 15,-8 7 0-15,8-3 0 0,9-2 32 0,0-2 0 16,-6 3 0-16,-2 2 0 0,1 2 80 0,-21 8 32 16,-16 11 0-16,-1-2 0 0,4-4-160 0,1-4-16 0,2-3-16 15,2-3 0-15,-3 1 112 0,-4 2 32 0,-1 3 0 0,-8 1 0 16,-2 5-208-16,-5 3-32 0,-3 0-16 0,-5 2 0 16,-2 4-48-16,-4 1-128 0,-1 0 192 0,-3 2-64 15,-1 2-128-15,-2 1 0 0,-2 1 0 0,-1-1 0 16,-1 1 0-16,-1 2-224 0,-2-2 32 0,-1 2 0 15,-1-1-560-15,0 3-96 16,-4 0-32-16,2 1 0 0,-3 1-304 0,0 1-64 0,1 3-16 0,-4 0 0 16,0 2 0-16,-2 2 0 0,-4 2 0 0,-1 1-18416 15</inkml:trace>
  <inkml:trace contextRef="#ctx0" brushRef="#br0" timeOffset="18185.18">24763 14300 11055 0,'8'-14'976'0,"-8"4"-784"0,-1 6-192 0,1 0 0 0,3 1 3008 0,1 2 544 0,0-2 112 0,0-1 32 16,0-2-1136-16,2 0-208 0,-3 2-48 0,0 3-16 15,-2 2-368-15,-2 3-80 0,-2 3-16 0,-4 5 0 16,-3 3-928-16,-3 2-192 0,-5 4-48 0,-3 3 0 15,-6 3-336-15,-4 4-80 0,-2 2-16 0,-2-1 0 16,1 1-96-16,-4 5-128 0,-2 1 176 0,2 4-176 16,2-4 128-16,2-1-128 0,5-4 0 0,5-1 0 0,5-2 176 15,4-4-176-15,6-2 160 0,2-2-160 0,2-5 192 0,4-1-48 16,1-3-16-16,3-2 0 0,1-3 128 0,3 0 0 16,0-3 16-16,4-4 0 0,2 0 112 0,7-2 32 15,4-4 0-15,7-2 0 0,4-1 160 0,5 0 48 16,-1 0 0-16,5 0 0 0,6 0 16 0,0-2 0 0,4 4 0 31,-2-3 0-31,-1 1-192 0,-4 0-16 0,-5-1-16 0,2-1 0 16,0 2-96-16,-7 0 0 0,-6 2-16 0,-2 0 0 15,2 0-64-15,-1 0-16 0,0 1 0 0,-3 0 0 16,-5 0-224-16,-1 1 144 0,-4 0-144 0,-4 0 128 16,-2 2-128-16,-4-2 0 0,-1 2 0 0,-3-1 0 15,-2 1-992 1,-1-1-80-16,-1 0-16 0,-1-1 0 0,0-3-608 0,-7 0-128 0</inkml:trace>
  <inkml:trace contextRef="#ctx0" brushRef="#br0" timeOffset="26135.39">8647 11642 15663 0,'0'0'1392'0,"2"-2"-1120"0,-1 2-272 0,-1-1 0 0,1 1 992 0,1-2 144 15,-1 1 16-15,4-3 16 0,2-1 1840 0,1 0 352 0,2-2 80 0,1 1 16 16,2-2-1328-16,1 0-256 0,0 0-48 0,3-2-16 16,3-1-800-16,3-2-176 0,5 0-16 0,1-1-16 15,4-1-304-15,1-1-64 16,3 1-16-16,-4 1 0 0,3-2-80 0,-4 0-16 0,2 2 0 0,-4 0 0 16,0 0 0-16,-1 0 0 0,1 1 0 0,-3 0 0 15,0 1-48-15,-5 0-16 0,-3 3 0 0,-3 0 0 0,-1 2-48 0,-1 1-16 16,-2 1 0-16,-2 1 0 15,-3 1 0-15,0 0 0 0,-2 0 0 0,-2 2 0 16,-2-1-64-16,-1 1-128 0,0 1 176 0,-3 0-176 0,0-2 0 0,0 2-192 16,-1 0 0-16,0 0 0 15,-2 0-576-15,2 2-128 0,-2 1 0 0,2-1-12624 16,-1 1-2528-16</inkml:trace>
  <inkml:trace contextRef="#ctx0" brushRef="#br0" timeOffset="26737.03">8605 11694 911 0,'1'1'0'0,"-1"-1"0"0,0 0 0 0,2 0 0 0,0 0 5600 0,0 0 1040 0,1 2 208 0,1-1 32 16,3 0-3552-16,-7-1-720 0,0 0-144 0,0 0-32 15,0 0-384-15,64 17-96 0,-64-17-16 0,0 0 0 16,0 0-1184-16,60 31-240 0,-60-31-64 0,0 0 0 16,0 0-16-16,67 58-16 0,-67-58 0 0,0 0 0 15,59 54-48-15,-59-54-16 0,0 0 0 0,61 58 0 16,-61-58-80-16,0 0-16 0,66 54 0 0,-66-54 0 0,0 0 0 0,69 42 0 16,-69-42 0-16,0 0 0 0,61 31-64 0,-61-31 0 15,0 0-16-15,0 0 0 0,61 34 0 0,-61-34 0 16,0 0 0-16,0 0 0 0,0 0-48 0,0 0 0 15,0 0 0-15,0 0 0 0,0 0-128 0,0 0-272 16,0 0 64-16,0 0 16 16,14-10-768-16,-24 3-160 0,0 0-32 0,-5 0-19344 15</inkml:trace>
  <inkml:trace contextRef="#ctx0" brushRef="#br0" timeOffset="31727.39">7341 12659 5519 0,'0'0'496'0,"1"-2"-496"0,-1 2 0 0,1-1 0 0,1 1 1168 0,1-2 144 0,1 0 32 0,3-4 0 0,3 0 1344 0,4-2 288 15,1-1 48-15,1-1 16 16,1 1-576-16,1-4-112 0,1 0-32 0,-1-2 0 0,2-2-496 0,2 0-96 15,2 0-32-15,2-2 0 0,-2 2-416 0,3-1-96 16,0-2-16-16,-2 2 0 0,-1 1-512 0,0 0-96 16,1-1-32-16,-1 1 0 0,-5 1-176 0,2 1-32 15,3-2-16-15,-1-2 0 0,1 4-80 0,-3-1-16 16,-1 2 0-16,-1 1 0 0,-2 2-80 0,-1 0 0 0,-2 1-128 0,-1 0 192 16,-1 2-64-16,0-1 0 0,-4 2-128 0,-1 1 192 15,0 4-64-15,-2-3-128 16,-4 4 176-16,0 1-176 0,-1 0 128 0,-1 0-128 0,0 3 0 0,-2 0 0 15,0 1 0-15,-1 0-176 0,-2 3 0 0,-1 0 0 32,0 0-528-32,-2 3-128 0,1 0 0 0,-2 0-18048 0</inkml:trace>
  <inkml:trace contextRef="#ctx0" brushRef="#br0" timeOffset="32299.1">7244 12734 8287 0,'0'0'736'0,"2"0"-592"0,-1 0-144 0,1 0 0 0,1 0 1648 0,-1 1 288 15,4 0 64-15,4 1 16 0,4 2 624 0,3 0 128 16,-17-4 32-16,0 0 0 0,66 26-576 0,-66-26-112 16,0 0-32-16,75 35 0 0,-75-35-624 0,0 0-128 15,82 45-32-15,-82-45 0 0,0 0-512 0,74 54-96 16,-74-54-32-16,0 0 0 0,76 61-336 0,-76-61-80 15,0 0-16-15,75 58 0 0,-75-58-96 0,0 0-128 0,75 41 176 16,-75-41-176-16,0 0 256 0,69 29-64 0,-69-29-16 0,0 0 0 16,56 16-32-16,-40-15 0 0,-1 1 0 0,-2-4 0 15,-3 1 64-15,-1-1 16 0,-1 0 0 0,-4-3 0 16,0 1-224-16,-1 0 176 0,-1 0-176 0,-2-2 160 16,-3 0-160-16,1 1 0 0,-2-1 0 0,0 0 0 15,0 1-352-15,-2-1-160 0,-1-1-16 0,0 1-18304 16</inkml:trace>
  <inkml:trace contextRef="#ctx0" brushRef="#br0" timeOffset="37358.82">9680 11223 3679 0,'0'-1'320'0,"0"0"-320"0,1 1 0 0,-1 0 0 15,0 0 528-15,0-2 48 0,-1 1 0 0,-1-2 0 16,1 1 768-16,0 0 176 0,-1-1 16 0,1 1 16 16,-1 1 144-16,2 0 32 0,-1 1 0 0,1 1 0 15,0 0 160-15,-1 4 32 0,-1 0 16 0,1 2 0 0,-2 3-272 0,0 3-48 16,2 1-16-16,-2 3 0 16,1 1-336-16,1 1-80 0,2 1-16 0,1-1 0 0,1 1-608 0,-3-20-128 31,0 0-32-31,21 50 0 0,-21-50-128 0,0 0-16 15,0 0-16-15,59 41 0 0,-59-41 256 0,0 0 48 16,67 2 16-16,-45-7 0 0,1-4 48 0,-3-1 16 16,-2-2 0-16,-3-1 0 0,0-3-144 0,-4 1-32 0,0-2 0 0,-1 1 0 15,-3 1 80-15,0-2 16 0,-3 0 0 0,-1 0 0 16,0-1 0-16,-3 1 0 0,-1 0 0 0,-4 1 0 16,-2-1-160-16,-3 3-16 0,-2 0-16 0,-2 1 0 15,-5 3-48-15,-2 0-16 0,1 2 0 0,-2 4 0 16,1 1-160-16,-2 3-128 0,0 1 144 0,5 2-144 15,1 1 0-15,0 2 0 0,2 2-176 0,-2 4 176 16,2 0-656-16,3 3-16 0,2 0 0 0,1 2 0 16,4 1-384-16,-1 4-80 0,0 2-16 0,4 3-18304 15</inkml:trace>
  <inkml:trace contextRef="#ctx0" brushRef="#br0" timeOffset="37644.58">9684 11777 11967 0,'2'16'528'0,"-2"-8"112"0,0 2-512 0,0-1-128 0,0-4 0 0,0 1 0 0,0 2 2656 0,-2 6 496 0,1 8 112 0,-2 6 0 16,-1 3 640-16,-1-3 112 0,3-2 16 0,-1-7 16 15,0 0-2368-15,1-5-464 0,2-1-112 0,2-3-16 16,-1-2-624-16,2-1-128 0,0-1-16 0,1-2-16 16,-1-1-304-16,0 0 0 0,0 1 128 0,0-4-128 31,-2 1-320-31,0 1-112 0,-1-1-16 0,-1 2-18432 0</inkml:trace>
  <inkml:trace contextRef="#ctx0" brushRef="#br0" timeOffset="38594.66">8173 12327 14735 0,'0'0'1312'0,"0"0"-1056"0,1 0-256 0,0 0 0 0,1 0 848 0,-1 0 112 0,3 0 32 0,2 0 0 15,3-2 784-15,-1 2 144 0,3-1 48 0,-1-1 0 16,0 1-64-16,0 1-16 0,0 0 0 0,0-1 0 16,0 1-672-16,-2 0-128 0,1 0-16 0,-1 0-16 15,1 1-384-15,-2-1-80 0,-2 1-16 0,2 1 0 16,-1-1-304-16,-2 1-64 0,-1-1-16 0,1 1 0 0,-1-1-432 0,-1 2-80 15,0-2-32-15,0-1 0 16,-1 2-1456-16,2-1-304 0,0 0-48 0,1 1-12320 16</inkml:trace>
  <inkml:trace contextRef="#ctx0" brushRef="#br0" timeOffset="38832.66">8448 12232 17279 0,'-3'-10'384'0,"2"6"64"0,-1 1 32 0,1 0 0 0,1 2-480 0,0-1 0 0,0 1 0 0,0 0 0 16,0-1 3328-16,0 2 560 0,-1 0 112 0,1 4 32 16,0 4-1408-16,-2 3-288 0,2 3-48 0,-1 1-16 15,1 4-1440-15,0 2-304 0,0 0-48 0,1 0-16 16,-1 1-192-16,2-3-32 0,-1 1-16 0,2-1 0 16,0-4-96-16,-1 1 0 0,0-2-128 0,1-3 192 15,0 0-192-15,-1-1 0 0,0 0 0 0,-2-3 0 0,1 2-192 0,-1-4-64 16,2 1-32-16,-1-2 0 15,-1 0-1664-15,0-1-336 0</inkml:trace>
  <inkml:trace contextRef="#ctx0" brushRef="#br0" timeOffset="39960.57">8267 12982 11055 0,'0'0'976'0,"0"0"-784"0,0 0-192 0,0 0 0 0,2 2 1856 0,-2-1 336 0,1 0 64 0,-1 5 16 16,3 3 416-16,-2 2 96 0,2 4 16 0,-1 4 0 16,0 1-1216-16,0-1-240 0,1 3-64 0,-1-4 0 15,3-1-688-15,-3-3-144 0,3 0-16 0,-4-1-16 16,2 0-224-16,0-2-32 0,0 0-16 0,-1-2 0 16,1-1 64-16,0-1 16 0,0 2 0 0,-2-4 0 15,1 1-624-15,-2-2-128 0,1-1-32 0,-1 0 0 16,0-2-1440-16,0 1-304 0</inkml:trace>
  <inkml:trace contextRef="#ctx0" brushRef="#br0" timeOffset="40151.76">8134 13128 20271 0,'0'0'896'0,"0"0"192"0,2 0-880 0,-1 0-208 0,2 0 0 0,0 0 0 0,1 0 1696 0,5 0 288 0,3 0 64 0,-12 0 16 15,0 0 336-15,58-2 64 0,-58 2 16 0,0 0 0 16,54-1-1216-16,-54 1-240 0,0 0-64 0,0 0 0 16,55-2-624-16,-44 2-128 0,-1-1-16 0,-1 1-16 31,-2 0-736-31,0 0-144 0,-2 0-16 0,3 0-16640 0</inkml:trace>
  <inkml:trace contextRef="#ctx0" brushRef="#br0" timeOffset="40357.96">8533 12986 24879 0,'3'3'1088'0,"-2"2"256"0,2-1-1088 0,-2 1-256 16,1 0 0-16,-1-1 0 0,-1 2 1936 0,3 3 336 15,0 8 64-15,1 6 16 0,0 5-96 0,0-1-16 16,2-1 0-16,0-4 0 0,-6-22-1488 0,0 0-304 0,21 55-64 0,-21-55-16 15,0 0-368-15,0 0 0 0,25 51 0 0,-20-44 128 32,-1 0-608-32,-3-3-112 0,-1 2-32 0,0 0-17776 0</inkml:trace>
  <inkml:trace contextRef="#ctx0" brushRef="#br0" timeOffset="44414.25">5613 13314 5519 0,'-17'-3'496'0,"7"3"-496"0,2 2 0 0,0-1 0 0,3 1 0 0,1-1-240 16,-2 2 32-16,-4 3 0 0,-5 1 400 0,-4 1 64 16,-1 2 32-16,2-2 0 0,1-2 512 0,4 0 96 15,6-3 32-15,3-2 0 0,3 3 816 0,2-2 176 16,2 0 16-16,0 0 16 0,1-1-208 0,-1 2-32 0,0 0-16 0,4 1 0 16,1 2-352-16,-5-5-80 0,0 1-16 0,0 0 0 15,-1 1-288-15,3 0-48 0,0 1-16 0,7 3 0 16,5 3-64-16,-17-10-32 0,60 31 0 0,-13-12 0 15,8-2-96-15,9 0-32 0,8-3 0 0,-46-9 0 16,-3 0-32-16,5-1 0 0,5-1 0 0,8-2 0 16,12 1-304-16,25-4-64 0,25-1-16 0,-36 0 0 15,-8-1-48-15,3-1-16 16,6-2 0-16,1-2 0 0,5-1 112 0,16-5 16 16,12-5 0-16,2-6 0 0,2-2-16 0,-10-4 0 0,-14 1 0 0,-13 1 0 0,-5 0 16 0,-6-1 16 15,-6-1 0-15,-4-2 0 0,-5-4 16 0,-5-2 0 16,-6-1 0-16,-3 0 0 0,-7 0-48 0,-5 6-16 15,-4 2 0-15,-1-6 0 16,-3-11-32-16,-3-8-16 0,-4-1 0 0,-3-4 0 0,-5-2-32 0,-4-2 0 16,-1 9 0-16,0 10 0 0,-2 4-64 0,-5-8-16 15,-13-13 0-15,-10-13 0 0,-9-1 0 0,-3 4 0 16,-4 5 0-16,8 10 0 0,8 11-128 0,-12-3 128 16,-13-3-128-16,-16-3 128 0,-13 1-128 0,-3 8 0 15,0 4 0-15,-4 5 128 0,-1 8-128 0,-7 3 0 16,-4 7 0-16,-4 6 0 0,0 10 0 0,-8 6 0 0,-5 5 0 0,9 5 0 15,20 1 0-15,-9 10-144 0,-9 10 144 0,-5 3 0 16,3 0-240-16,9 3 64 0,14 1 16 0,7 3 0 16,4 4-48-16,-4 6-16 0,2 5 0 0,5 8 0 31,8 5-192-31,9 0-32 0,7 2-16 0,7-5 0 16,11-5-304-16,-3 7-64 0,4 10-16 0,2 8-18096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20:52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8191 16535 17503 0,'3'-11'1552'0,"-2"4"-1232"0,1 1-320 0,-1 1 0 0,2 0 1664 0,-2 1 256 0,1-3 64 0,0-4 16 16,1-9 768-16,2-3 160 0,-3-2 16 0,0 1 16 16,-4 1-1088-16,1 1-208 0,-2 2-64 0,-1-1 0 15,0 1-880-15,-3 0-176 0,0 0-32 0,-3-1-16 16,-2 1-48-16,0 1-16 0,-4-2 0 0,-4 2 0 15,3 5-80-15,-5-2-16 0,-5-2 0 0,-6 1 0 16,0 0-160-16,-3 3-48 0,-3 1 0 0,-4 2 0 0,-2 4-128 0,-3 1 0 16,0 5 144-16,-3 2-144 0,2 5 0 0,-1 2 0 15,2 5 0-15,3 3 0 0,4-1 0 0,2 4 0 16,-1 3 0-16,6 2-128 16,4-3 128-16,-2 11 0 0,-2 10-144 0,1 7 144 0,4 6-144 0,2 2 144 15,7-2-192-15,3 0 192 0,7-3-384 0,3-6 48 16,4-4 0-16,3-42 0 0,9 71-16 0,-9-71 0 0,20 60 0 0,-20-60 0 15,29 54 176-15,-29-54 48 0,46 52 0 0,-46-52 0 16,62 48 128-16,-62-48-128 0,73 43 128 0,-73-43-128 16,84 34 128-16,-84-34 0 15,84 21 0-15,-84-21 0 0,84 11 0 0,-84-11 144 0,79 3-16 0,-79-3-128 16,77-6 304-16,-38 1-48 0,0-2-16 0,-4-2 0 16,-5 1 96-16,-2-4 32 0,-1 1 0 0,-3-2 0 15,0 1 80-15,-3-4 0 0,1-1 16 0,-5 0 0 16,0-1 128-16,-3-1 32 0,0-2 0 0,-3-1 0 15,-1-1-16-15,-3 0 0 0,-1 4 0 0,-3 0 0 16,-1 2-64-16,-3 3-16 0,0 2 0 0,-2-1 0 0,0 2-208 0,-1-1-64 16,-2 2 0-16,0 0 0 0,1 1-256 0,-2-1-272 31,0 3 48-31,0-2 16 16,1 2-608-16,-1 0-112 0,0 1-32 0,0 1 0 0,1-1-400 0,0 2-96 0,2-2-16 0,-3 2-19136 15</inkml:trace>
  <inkml:trace contextRef="#ctx0" brushRef="#br0" timeOffset="856.25">3437 13002 15663 0,'0'0'1392'0,"0"-3"-1120"0,0 0-272 0,0 2 0 0,2 0 576 0,-2-4 64 0,0 0 16 0,0-5 0 15,-2-4 1328-15,1-2 256 0,-2-1 48 0,-1 2 16 16,-2-1-352-16,1 0-64 0,-4 0-16 0,-1-1 0 15,0-2-464-15,-2 1-112 0,-1-1-16 0,-3 1 0 0,1 1-336 0,-2-1-80 16,1 2-16-16,-1 2 0 0,-1 0-384 0,-2 0-80 16,-1 1 0-16,-2 3-16 0,-1-1-208 0,-2 4-32 15,-1 1-128-15,-3 3 192 0,-1 3-192 0,-3 3 0 16,0 2 0-16,-1 3 0 0,-3 5 0 0,-2 2 0 16,2 4 0-16,0 6 0 0,-2 5 0 0,2 4 0 15,6-2 0-15,-1 6 0 0,-1 10 0 0,0 9 0 16,2 6 0-16,4 2 0 0,4 3-128 0,7 0-32 15,4-2 0-15,7-8 0 16,5-5-304-16,7-3-64 0,6-2-16 0,-12-48 0 16,43 81-352-16,-43-81-80 0,53 61-16 0,-53-61 0 0,64 39 608 0,-64-39 112 0,75 29 16 0,-75-29 16 15,86 15 544-15,-86-15 96 0,82 6 32 0,-82-6 0 16,83-13 336-16,-42-1 80 16,0 0 16-16,-1-2 0 0,-1-1-224 0,-2-1-64 0,-2 0 0 0,-4-4 0 15,-2 3-96-15,-1-4-32 0,-3 0 0 0,-1-2 0 16,-2-2 64-16,-4 2 0 0,-3-1 0 0,-2-1 0 15,-3 2-80-15,-4 0-16 0,1 1 0 0,-3 0 0 16,-1 1-272-16,-3 3-144 0,0-1 160 0,-3 3-160 16,-1 1-320-16,0 0-144 0,-3 3-48 0,-1-1 0 15,-1 3-384-15,-1 0-64 0,-2 4-32 0,0 1-18272 16</inkml:trace>
  <inkml:trace contextRef="#ctx0" brushRef="#br0" timeOffset="12365.97">9130 16956 11055 0,'-4'0'976'0,"0"2"-784"0,1-1-192 0,2 1 0 0,-2-1 368 0,1 0 16 16,-2 1 16-16,-1 1 0 0,-1 2 1008 0,0-1 192 15,3 2 32-15,3-2 16 16,3 1 208-16,-3-5 64 0,0 0 0 0,0 0 0 0,64 12 192 0,-64-12 64 16,62 7 0-16,-62-7 0 0,76 7-1104 0,-33-4-224 15,2 2-32-15,3-3-16 0,1 4-560 0,2-2-112 16,-1 0-128-16,3 2 176 0,5 0-176 0,3-1 0 16,4 4 0-16,3-2 0 0,1 0 0 0,7-1 0 15,2-1 0-15,7 0 0 0,5 0 0 0,8-2 0 0,5 1 0 16,4-4 0-16,3 2 0 0,5-2 128 0,6 3 0 0,3-5 0 15,1 1 16-15,3-1 0 0,6 1 0 0,1-1 0 32,-1 0-16-32,1 2 0 0,5 0 0 0,0 0 0 15,-1 0 0-15,0 0 0 0,6 0 0 0,-1 0 0 0,1 0-128 0,5-2 0 16,2 1 0-16,2 1 0 16,0 0 0-16,3 0 0 0,4 0 0 0,-1 1 0 15,-2 1 0-15,2 2 0 0,2 2 0 0,-2-1 0 16,-8 1 0-16,8 2 0 0,4 2 0 0,0 0 0 0,2-1 0 15,-5 2 0-15,-4 3 0 0,7 0 0 0,4 2 0 0,2-2 0 16,-1-2 0-16,2 4 0 0,3 0 160 0,-2-4 0 16,1-3 0-16,-7 1 0 0,-7 1-32 0,14 0 0 15,11 1 0-15,-2-3 0 0,-2 0 0 0,-5 1 0 16,-4 1 0-16,-2-2 0 0,4-4-128 0,-7 1 192 16,-3 1-192-16,-1-1 192 0,1-1-192 0,-8 1 0 15,-5 1 144-15,-3-1-144 0,-2-2 0 0,-1 2 144 16,-2-2-144-16,0 0 0 0,2-1 192 0,-7 0-64 15,-7-1 0-15,-4 3-128 0,-5-2 256 0,-2 1-64 16,-2 0-16-16,-5 0 0 0,-3 0-176 0,-6 1 160 0,-4-2-160 0,-9 1 160 16,-11 0-160-16,-7 2 0 0,-1-1 0 0,-5 1 128 15,-5 1-128-15,-3-1 0 0,-6 1 0 0,-5-2 0 32,-3 1-752-32,-44-6-80 0,72 14 0 0,-72-14-16864 0</inkml:trace>
  <inkml:trace contextRef="#ctx0" brushRef="#br0" timeOffset="100955.69">15361 10876 2751 0,'0'0'256'0,"0"-2"-256"0,0 1 0 0,0 0 0 0,0-1 1184 0,2 1 192 16,-2-2 32-16,1-3 16 0,1 1 1296 0,1-4 256 15,-2 2 48-15,2 1 16 0,0 1-32 0,-2 1-16 16,2 2 0-16,-2-1 0 0,2 3-592 0,-1 3-112 16,-2-3-32-16,0 0 0 0,0 0-976 0,0 0-208 15,14 58-48-15,-14-58 0 0,2 45-496 0,0-16-96 16,-2 2-32-16,0 0 0 0,0 1-112 0,0 3-32 0,0 4 0 0,0 2 0 16,0 0-64-16,0 1-32 0,1 3 0 0,-1-1 0 15,2 0-160-15,-1-2 160 0,1 1-160 0,-2-3 160 16,-2-1-32-16,2-1-128 0,-1-2 192 0,-1 0-64 15,1-2 32-15,-1-2 0 0,1 4 0 0,-2-1 0 16,2 0-16-16,-2 0 0 0,-1-1 0 0,0 0 0 0,-1 0-16 0,1-3 0 16,0 0 0-16,0-1 0 0,-1-2 0 0,1 1-128 15,0-1 192-15,0 0-64 0,1-3-128 0,-1 4 192 16,1-1-192-16,0 0 192 0,0-2-192 0,3-26 192 16,0 52-192-16,0-25 192 0,0-27-192 0,1 51 160 15,-1-51-160-15,3 48 160 0,-3-48-160 0,3 45 0 16,-3-45 144-16,4 41-144 0,-4-41 128 0,3 39-128 15,-3-39 128-15,3 37-128 0,-3-37 0 0,3 35 128 16,-3-35-128-16,5 37 0 0,-5-37 0 0,5 33 128 16,-5-33-128-16,0 0 0 0,10 51 0 0,-10-51 0 15,0 0 0-15,10 46 128 0,-10-46-128 0,0 0 0 0,11 44 0 0,-11-44 0 16,0 0 0-16,10 44 128 0,-10-44-128 0,0 0 0 16,7 38 0-16,-7-38 128 0,0 0-128 0,4 32 0 15,-4-32 128-15,0 0-128 0,0 0 128 0,3 36-128 16,-3-36 128-16,0 0-128 0,0 0 128 0,1 28-128 15,-1-28 0-15,-1 11 144 0,1-6-144 0,0-5 0 16,0 0 144-16,0 0-144 16,-2 19 0-16,2-14 144 0,0-3-144 0,0 3 0 0,0-3 0 0,0 1 128 15,0 0-128-15,0-2 0 0,0 1 0 0,2-1 0 0,-2-1 0 16,1 2 0 0,1-2 128-16,-1 0-128 0,0 0 0 0,1 0 0 0,1 0 0 0,0 0 128 15,-3 0-128-15,0 0 0 0,0 0 0 0,0 0 128 0,0 0-128 0,0 0 0 31,43-10 0-31,-43 10 0 0,0 0 0 0,0 0 0 0,48-14 0 0,-48 14 0 0,0 0 0 0,50-16 0 16,-50 16 0-16,0 0 0 0,59-17 0 16,-59 17 0-16,44-10 0 0,-44 10 0 0,54-11 0 0,-54 11 0 15,63-10 0-15,-63 10 0 16,64-8 0-16,-64 8 0 0,70-7 0 0,-70 7 0 0,74-3 0 0,-74 3 0 16,73-4 0-16,-73 4 0 0,74-3-128 0,-74 3 128 15,69 0 0-15,-69 0 0 0,65-2 0 0,-65 2 0 0,65-1 0 0,-65 1 0 16,64-2 0-16,-64 2 0 0,64-1 0 0,-64 1 0 15,65-4 0-15,-65 4 0 0,67-4 0 0,-67 4 0 16,63-5 0-16,-63 5 0 0,61-5 0 0,-61 5 0 16,0 0 0-16,75-9 0 0,-75 9 0 0,0 0 0 15,64-5 0 1,-64 5 0-16,0 0 0 0,62-6 0 0,-62 6 0 0,0 0 0 0,0 0 0 0,55-4 0 16,-48 2 0-16,-1 2 128 0,-1 0-128 0,-1 0 128 0,2-1-128 0,-2 1 128 15,-4 0-128-15,0 0 128 0,0 0-128 0,0 0 0 16,0 0 0-16,57 0 0 0,-57 0 0 0,0 0 0 15,0 0 0-15,0 0 0 32,0 0-368-32,0 0-96 0,0 0-32 0,0 0 0 15,15-17-704-15,-20 10-144 0,-4 0-16 0,2-3-18944 0</inkml:trace>
  <inkml:trace contextRef="#ctx0" brushRef="#br0" timeOffset="102002.26">15497 10747 8287 0,'0'-3'736'0,"-1"1"-592"0,-1 0-144 0,2 1 0 0,0-1 832 0,-1 1 128 0,-1-2 16 0,0-1 16 15,-3 0 992-15,0-1 208 0,1 1 48 0,-1 1 0 16,2 1 544-16,1 2 112 0,0 0 32 0,2 0 0 16,3 1-768-16,3 2-160 0,-6-3-16 0,0 0-16 15,0 0-864-15,0 0-160 16,70 8-48-16,-70-8 0 0,54 2-400 0,-54-2-96 0,61 1-16 0,-61-1 0 15,60 3-112-15,-60-3-16 0,70 3-16 0,-70-3 0 16,84 3-80-16,-84-3-16 0,92-3 0 0,-92 3 0 0,92-3-144 0,-45 0 128 16,1 0-128-16,-48 3 128 15,86-3-128-15,-86 3 192 0,85-1-192 0,-85 1 192 0,82-3-48 0,-82 3 0 16,83-3 0-16,-83 3 0 0,86-2-144 0,-86 2 192 16,83-5-192-16,-83 5 192 0,71-5-192 0,-37-1 0 15,-34 6 144-15,73-9-144 0,-73 9 0 0,73-8 128 16,-35 2-128-16,-20 4 0 0,-2 0 0 0,-2 1 128 15,1-2-128-15,1 1 0 0,-16 2 128 0,46-4-128 16,-46 4 160-16,70-7-160 0,-70 7 192 0,82-4-48 16,-82 4-16-16,55-1 0 0,-41 1 32 0,0 0 0 0,-14 0 0 15,0 0 0-15,0 0 32 0,54 2 16 0,-52 0 0 16,4-1 0-16,4 2-48 0,-10-3-16 0,0 0 0 0,0 0 0 16,0 0-144-16,0 0 192 0,0 0-192 0,37 51 192 15,-37-51-192-15,0 0 160 0,8 48-160 0,-8-28 160 16,0 1-160-16,-3 3 128 15,2 1-128-15,-1 4 128 0,1-3-128 0,0 3 0 0,-1-1 0 0,1-1 128 16,-1 0-128-16,2 2 0 0,-1 2 0 0,0 0 0 16,-1-1 0-16,1 4 0 0,-1 4 0 0,1 2 0 15,0-1 0-15,-5 1 0 0,-4 2 0 0,0 1 0 0,4 0 0 16,2-2 0-16,3-1 0 0,-1-2 0 0,1-4 0 0,0 0 0 16,-1 1 0-16,1 0 0 15,1-2 0-15,-2 1 0 0,2 0 0 0,-1 1 0 0,-1-1 0 0,1 1 0 16,1 1 0-16,-1-2 0 0,1-1 0 0,0 0 0 15,0-1 0-15,1-2 0 0,-1 0 0 0,0-2 0 16,0 3 0-16,0 0 0 0,-1 2 0 0,1-2 0 16,-2-2 0-16,-1 1 0 0,1 1 0 0,-3 2 0 15,3 1 128-15,-3 0-128 0,2-2 0 0,-1 1 128 16,1-1-128-16,1-2 128 0,0 1-128 0,1-4 160 0,-1-2-160 0,1 0 160 16,1 1-32-16,-1-1-128 0,-1 2 192 0,1-3-64 15,-1-3 16-15,-1 1 0 0,3 0 0 0,-2-3 0 16,0-3 16-16,1 0 0 0,-1-2 0 0,0-3 0 15,0 1 0-15,2-4 0 0,-1-2 0 0,-1 0 0 16,2-4-32-16,0-2 0 0,-1-1 0 0,-2-3 0 16,0-1-128-16,0 0 0 15,1-4 0-15,-5-1 0 0,0 1-320 0,-2-4-128 16,1-1-48-16,-5-2 0 0,0-1-720 0,-2-1-160 0,-2-1-32 0,-2-2-19584 16</inkml:trace>
  <inkml:trace contextRef="#ctx0" brushRef="#br0" timeOffset="102462.43">15722 11797 19343 0,'0'0'1728'0,"0"0"-1392"0,1 6-336 0,-1-5 0 0,0 0 1328 0,0 2 192 0,-1 4 32 0,1 6 16 0,-3 7 1184 0,1 5 256 16,0 3 32-16,0 2 16 0,2 4-1376 0,-1 0-272 15,1-2-48-15,1 2-16 0,-1-1-816 0,2-6-160 16,-1-5-48-16,2 2 0 0,0 0-128 0,0-1-48 15,-3-23 0-15,8 39 0 0,-8-39-144 0,0 0 128 16,0 0-128-16,16 50 128 0,-12-44-128 0,-1-2 0 16,-2-1 0-16,0-3 128 0,-1-2-128 0,0-2-256 15,-1-2 64-15,-2-1 16 16,0-1-1152-16,-1-4-224 0</inkml:trace>
  <inkml:trace contextRef="#ctx0" brushRef="#br0" timeOffset="102716.72">15504 11866 19343 0,'0'0'848'0,"38"-13"192"0,-24 9-832 16,-1 0-208-16,-4 0 0 0,-1 1 0 0,5-3 1920 0,9-2 320 15,12-5 80-15,10-4 16 0,1 0-16 0,-4 3 0 16,-3 0 0-16,-2 4 0 15,-4 2-928-15,-32 8-192 0,55-10-48 0,-55 10 0 0,0 0-608 0,54-2-128 16,-54 2-32-16,0 0 0 0,0 0-240 0,0 0-144 16,0 0 160-16,0 0-160 0,0 0 0 0,0 0-208 15,0 0 16-15,0 0-18256 0</inkml:trace>
  <inkml:trace contextRef="#ctx0" brushRef="#br0" timeOffset="103018.92">16047 11851 6447 0,'0'0'272'0,"0"0"80"0,0 0-352 0,0 0 0 16,0 0 0-16,17 48 0 0,-17-48 1792 0,0 0 304 15,5 59 48-15,-3-21 16 0,-1 2 1024 0,-1-2 208 16,3-3 32-16,-3-2 16 0,0-4-1312 0,1 0-256 15,-1-29-48-15,5 46-16 0,-5-46-848 0,4 37-160 16,-4-37-32-16,0 0-16 0,0 0-96 0,11 44-16 16,-8-39 0-16,0-2 0 15,-3 0-240-15,-2-3-48 0,-2 0-16 0,-2 0 0 0,4-1-80 0,2-1-32 32,2-1 0-32,-2 1 0 15,-4-1-784-15,0-2-144 0,0 1-48 0,1-1 0 16,1 0-1760-16,1 0-368 0,1-2-64 0,0-2-10736 0</inkml:trace>
  <inkml:trace contextRef="#ctx0" brushRef="#br0" timeOffset="103448.41">16062 12020 6447 0,'0'-11'272'0,"0"5"80"0,0-1-352 0,0 1 0 0,0 2 0 0,0 0 0 0,2-2 1936 0,-2-4 320 15,1-5 64-15,2-6 16 0,1-2 384 0,2 3 80 16,1 2 16-16,0 4 0 0,1 1-592 0,2 2-112 15,2 1-32-15,-1 1 0 0,3 5-432 16,-1 1-96-16,-13 3-16 0,0 0 0 0,0 0-624 0,0 0-128 16,70 17-16-16,-70-17-16 0,0 0-352 0,0 0-64 15,45 51-16-15,-40-34 0 0,0 3-112 0,-3 0-16 16,-2 2-16-16,-4 0 0 0,-2-1-176 0,-3-2 0 16,-3 1 0-16,2-1 128 0,4-2-128 0,-4 0 0 0,-2-3 0 0,0-2 0 15,4 0 0-15,2-2 0 0,3-2 128 0,0-1-128 16,1-1 0-16,-4-2 0 0,-2 0 0 0,0-2 0 15,4-1 0-15,1 0 0 0,1-1 0 0,0 0 0 16,4-1 0-16,-2 1 0 0,1 0 0 0,2 0 0 16,4 0 0-16,-1 0 0 0,-1 3 0 0,-1 0 0 15,2 2 0-15,-2 2 0 0,-4-7 0 0,0 0 0 16,10 33 0-16,-6-20 0 0,-4-13 0 0,0 0 0 16,0 0 0-16,30 52 0 0,-30-52 0 0,0 0 0 0,0 0 0 0,33 51 0 15,-33-51 0-15,0 0 0 0,0 0 128 0,0 0-128 16,0 0 192-16,0 0-64 0,46 46-128 0,-40-44 160 15,0-1-160-15,-2 1 160 0,0-2-160 0,-3 0 0 16,1 0 144-16,-1-2-144 0,1 2-224 0,-1 0-112 16,-1 0-32-16,0-1 0 15,0 2-1296-15,1-1-272 0</inkml:trace>
  <inkml:trace contextRef="#ctx0" brushRef="#br0" timeOffset="103750.17">16465 11827 20271 0,'-2'0'1792'0,"2"0"-1424"0,0 1-368 0,0 0 0 0,0 1 2080 0,0 1 352 0,0 1 64 0,-1 3 0 15,1 7 512-15,-1 6 80 0,2 1 32 0,2 2 0 0,-3-23-1936 0,12 56-384 31,-13-39-80-31,1 3-16 0,0-20-320 0,6 56-64 0,-6-23 0 0,0-20-16 0,-2-3-160 0,-1 1-16 16,2 0-128-16,-2 2 192 0,0 0-192 0,1-1 144 16,-3 1-144-16,1 4 128 0,-3 1-128 0,0 3 0 15,0-1 0-15,-2-3 128 0,2-3-336 0,2-4-80 16,1-3-16-16,1-4 0 16,3-1-480-16,-2-4-112 0,4-2 0 0,-1-3-11552 15,2 0-2304-15</inkml:trace>
  <inkml:trace contextRef="#ctx0" brushRef="#br0" timeOffset="104003.88">16492 11858 3679 0,'1'-3'320'0,"0"0"-320"0,1 2 0 0,-1 1 0 32,2 0 3072-32,-1 0 560 0,-2 0 96 0,0 1 32 0,4 2 1104 0,0 4 240 0,-4-7 32 0,0 0 16 15,0 0-2736-15,24 61-560 0,-24-61-96 0,17 46-32 16,-17-46-896-1,23 55-192-15,-23-55-48 0,33 55 0 16,-33-55-176-16,32 51-32 0,-32-51-16 0,0 0 0 16,24 65-240-16,-24-65-128 0,0 0 160 0,32 57-160 15,-32-57 0-15,0 0 128 0,27 48-128 0,-27-48 0 0,0 0 0 0,0 0 0 16,14 48 0-16,-13-40 0 16,1-1-656-16,-6-2-32 0,-5-3 0 0,1 0 0 15,2-2-1376-15,2-2-288 0</inkml:trace>
  <inkml:trace contextRef="#ctx0" brushRef="#br0" timeOffset="104162.67">16381 12166 19343 0,'3'-3'848'0,"0"0"192"0,1 0-832 0,-1 2-208 0,-1-1 0 0,-1 1 0 15,0 0 1584-15,2-1 272 0,0 1 48 0,3-1 16 16,1-1-448-16,4-1-64 0,-11 4-32 0,0 0 0 31,69-17-1968-31,-69 17-400 0,53-8-80 0,-53 8-16 0</inkml:trace>
  <inkml:trace contextRef="#ctx0" brushRef="#br0" timeOffset="104384.76">16785 11876 31327 0,'-2'3'1392'0,"2"-2"272"0,0 1-1328 0,0-1-336 16,0 1 0-16,0 0 0 0,0 1 1488 0,1 4 240 16,0 6 32-16,-1-13 16 0,8 39-416 0,-4-16-80 0,0 1 0 0,-4-24-16 15,16 47-928-15,-16-47-176 0,5 41-32 0,-3-22-128 16,-2-19 0-16,0 0-352 16,8 49 48-16,-11-38 16 15,3 0-1520-15,3-4-304 0,-3-7-64 0,0 0-14144 0</inkml:trace>
  <inkml:trace contextRef="#ctx0" brushRef="#br0" timeOffset="104955.32">16951 11885 20271 0,'0'2'1792'0,"0"1"-1424"0,1 1-368 0,-1 1 0 0,2-3 1856 0,-2 3 288 15,1 2 64-15,-1-7 16 0,7 36 480 0,-7-36 112 16,11 64 0-16,-5-30 16 0,-2 0-1568 0,0-3-320 16,-4-31-64-16,8 56-16 0,-8-56-608 0,7 47-112 15,-7-47-16-15,7 40-128 0,-6-25 0 0,-1-5 0 16,1-3 0-16,-1-1 0 16,0-1 0-16,0 0 0 0,0 0 0 0,0 1 0 15,0-2 0-15,0-1 0 0,0 0 0 0,0-2 0 0,0-1 0 0,0 0 0 16,0 0 160-16,0-1-160 15,-1-2 192-15,1 0-64 0,-1 0 0 0,-1-1 0 0,-1-3 176 0,1-4 16 0,-1-5 16 0,-1-4 0 16,-1-1 64-16,1-4 16 16,0-2 0-16,0-1 0 0,-1-2 0 0,1-1 0 0,0 0 0 15,1 0 0-15,-1 1-32 0,1 2 0 0,0 1 0 0,2 3 0 16,-1 1-16-16,2 2-16 0,0 4 0 0,0 2 0 16,2 1-16-16,-1 1 0 0,1 0 0 0,-1 1 0 15,2 2-64-15,1 0-16 0,0 1 0 0,0 4 0 16,-1 0 16-16,-1 4 0 0,2 0 0 0,0 2 0 0,2 3-32 15,-5-4-16-15,2 2 0 0,-1-1 0 0,0 3-96 0,3 0 0 16,-5-4-128-16,0 0 192 0,0 0-192 0,50 56 0 16,-50-56 128-16,53 50-128 0,-53-50 0 0,49 47 0 15,-49-47 0-15,0 0 0 0,52 47 0 0,-52-47 0 16,0 0 0-16,0 0 0 16,0 0-192-16,48 42-16 0,-48-42-16 0,0 0 0 15,0 0-240-15,0 0-48 0,0 0-16 0,0 0 0 16,0 0-48-16,0 0 0 0,0 0 0 0,0 0 0 15,0 0-208-15,0 0-48 0,23-11-16 0,-23 5 0 32,-1-1-208-32,-4 0-32 0,3-3-16 0,-5 0-18224 0</inkml:trace>
  <inkml:trace contextRef="#ctx0" brushRef="#br0" timeOffset="106242.14">15530 14029 14735 0,'-2'1'1312'0,"2"-1"-1056"0,0 0-256 0,0-1 0 0,0 1 1536 0,0 1 240 0,0 1 48 0,-1 1 16 15,1 2 1136-15,-2 7 224 0,1 0 64 0,0 5 0 16,-1 3-1040-16,1 4-208 0,1 3-32 0,-2 1-16 16,2 2-1200-16,2-2-224 0,-2 0-48 0,1-1-16 15,2-1-224-15,-3-26-64 0,6 46 0 0,-6-46 0 16,5 41-32-16,-3-21-16 0,-2-20 0 0,5 42 0 16,-5-42 32-16,5 43 0 0,-4-25 0 0,0-1 0 15,-1 3 48-15,0 0 16 0,-1 1 0 0,0 1 0 0,-1 3-32 0,-1-3 0 16,-1 2 0-16,1-1 0 15,-1-1-16-15,-2 1-16 0,4 0 0 0,-1-2 0 0,0 0-48 0,0-3-128 16,2 1 192-16,-1-4-64 0,2-1-128 0,0-1 192 16,0-2-192-16,-1 1 192 0,1-1-16 0,0-3 0 15,-2 1 0-15,2-1 0 0,-1 1 32 0,0-1 16 16,-1 1 0-16,1-1 0 16,-1 1-16-16,0-2 0 0,0 1 0 0,1-2 0 0,-1-2-64 0,2 2-16 0,-1-1 0 0,1 3 0 15,-2 0-128-15,2-2 0 0,0 1 144 0,0-3-144 16,2-1 0-16,-1 0 144 0,1-2-144 0,1-1 0 15,1-1 192-15,0-1-64 0,0-1 0 0,2 1-128 16,-6 2 192-16,0 0-192 0,0 0 192 0,31-15-192 16,-31 15 128-16,0 0-128 0,0 0 0 0,0 0 0 15,52-14 0-15,-52 14 0 0,0 0 0 0,0 0 0 16,64-11 0-16,-64 11 0 16,0 0 0-16,56-8 0 0,-56 8 0 0,0 0 0 0,55-6 0 0,-55 6 0 0,0 0 0 0,68-2 0 15,-68 2 0-15,55 0 0 0,-55 0 0 0,55 0 0 16,-55 0 0-16,60 0 0 0,-60 0 0 0,59 0 0 15,-59 0 0-15,58-2 0 0,-58 2 0 0,55-5 0 16,-55 5 0-16,54-5 0 0,-54 5 0 0,0 0 0 16,75-9 0-16,-75 9 0 15,0 0 0-15,72-3 0 16,-72 3 0-16,0 0 0 0,70 3 0 0,-70-3 0 16,0 0 0-16,0 0 0 0,0 0 0 0,62 6 0 15,-62-6 0-15,0 0 0 0,88 15 0 0,-88-15 0 0,66 10 0 0,-66-10 0 16,61 10 0-16,-61-10 0 0,0 0 0 0,81 12 0 15,-81-12 176-15,0 0-176 0,79 11 160 0,-79-11-160 16,0 0 128-16,73 11-128 0,-73-11 0 0,0 0 0 16,77 19 0-16,-77-19 128 0,0 0-128 0,70 24 0 15,-70-24 0-15,0 0 0 0,65 26 128 0,-65-26-128 16,0 0 0-16,58 26 0 0,-58-26 128 0,0 0-128 16,58 27 0-16,-58-27 128 0,0 0-128 0,0 0 0 15,66 26 128-15,-66-26-128 0,0 0 0 0,0 0 0 0,0 0 128 0,72 22-128 16,-72-22 0-16,0 0 144 0,0 0-144 0,0 0 160 15,71 8-160-15,-71-8 160 0,0 0-32 0,0 0-128 16,0 0 192-16,54-5-64 0,-54 5-128 0,0 0 192 16,0 0-192-16,0 0 192 0,0 0-192 0,0 0 0 15,0 0 0-15,29-19 0 16,-30 16-560-16,-2-1-32 0,-1 1-16 0,0-2 0 16,-2 0-544-16,-1 0-128 0,-1-2 0 0,-2 1-19888 0</inkml:trace>
  <inkml:trace contextRef="#ctx0" brushRef="#br0" timeOffset="106930.7">15653 13933 14735 0,'0'-10'640'0,"0"6"160"0,1 0-640 0,0-1-160 0,1 3 0 0,-2-1 0 0,3 0 1920 0,-1 0 368 16,3-1 64-16,2-2 16 0,3 2 944 0,-2 1 192 15,3 3 32-15,2 0 16 0,-13 0-1808 0,0 0-352 16,0 0-80-16,75 14-16 0,-75-14-752 0,0 0-160 15,92 14-16-15,-92-14-16 16,96 13-32-16,-96-13 0 0,114 16 0 0,-52-9 0 16,2 0-32-16,0-2-16 0,1 0 0 0,0-1 0 0,-2-1-112 0,-1 0-32 0,-5-1 0 0,1 1 0 15,0-1 16-15,-58-2 0 0,103 1 0 0,-103-1 0 16,90-1 32-16,-90 1 0 0,85 1 0 0,-85-1 0 16,70 3-16-16,-70-3 0 0,68 4 0 0,-68-4 0 15,67 9-160-15,-67-9 192 0,65 7-192 0,-65-7 192 16,56 5-192-16,-56-5 0 0,0 0 144 0,69 3-144 15,-69-3 0-15,0 0 144 0,0 0-144 0,63 0 0 16,-63 0 256-16,0 0-48 0,0 0-16 0,55-1 0 0,-55 1 80 16,0 0 16-16,0 0 0 0,0 0 0 0,0 0-16 15,60 18 0-15,-60-18 0 0,0 0 0 0,0 0-32 0,0 0-16 16,37 50 0-16,-37-50 0 16,0 0-16-16,23 60 0 0,-23-60 0 0,15 64 0 0,-8-27-48 0,-1-2-16 15,-3 4 0-15,1 0 0 0,-1-1-144 0,-3-2 0 16,0 3 0-16,-2-4 128 0,1-5-128 0,0-2 0 15,-1 0 0-15,-1 3 0 0,-1 3 0 0,0 0 0 16,-2 1 0-16,1-1 0 0,-1-3 0 0,-1-2 0 0,1-3 0 0,1 0 0 16,-2-1 128-16,1-4-128 0,-1 1 128 0,3-5-128 15,1-2 160-15,1-1-160 0,0-1 192 0,2 0-192 32,0-2 224-32,-2-1-64 0,4 0-16 0,-2-3 0 0,1 0-144 0,0-1 128 0,1-1-128 0,-1-1 128 15,1 1-128-15,-2-2 0 0,-2-2 0 0,2-2 0 31,2 1-672-15,-2-3-16-16,0-2 0 0,-2-2 0 0,1-1-640 0,-1-3-128 16,0-2-16-16,-3-3-19552 0</inkml:trace>
  <inkml:trace contextRef="#ctx0" brushRef="#br0" timeOffset="107297.39">15983 14296 11055 0,'-4'-3'976'0,"1"0"-784"0,2 2-192 0,-1 0 0 0,1 1 2384 0,-1 0 432 0,1 1 96 0,0 0 16 16,-2 4 1168-16,0 3 224 0,-1 5 48 0,1 4 16 15,3 3-2464-15,0 4-480 0,0-24-96 0,5 52-32 16,-5-52-752-16,10 59-160 0,-5-29-16 0,-5-30-16 16,17 58-96-16,-17-58-16 0,18 46 0 0,-18-46 0 15,0 0-128-15,27 51-128 0,-27-51 144 0,0 0-144 16,0 0 0-16,0 0 0 0,0 0 0 0,0 0 0 31,0 0-608-31,0 0-64 0,0 0-16 0,0 0-18384 0</inkml:trace>
  <inkml:trace contextRef="#ctx0" brushRef="#br0" timeOffset="107526.47">15812 14289 14735 0,'-1'-7'1312'0,"1"3"-1056"0,0-1-256 0,1 1 0 15,1 1 1408-15,0 2 208 16,1 0 48-16,3-2 16 0,2 0 1584 0,6-1 320 0,-14 4 64 0,0 0 16 16,67-5-1216-16,-67 5-240 0,0 0-48 0,85 9-16 15,-85-9-1408-15,58 7-288 0,-58-7-48 0,0 0-16 16,79 11-192-16,-79-11-32 0,0 0-16 0,58 5 0 16,-58-5-144-16,0 0 0 0,0 0-192 0,52-2 192 31,-41 1-768-31,-1-1-16 0,-2-1-16 0,0 2-17632 0</inkml:trace>
  <inkml:trace contextRef="#ctx0" brushRef="#br0" timeOffset="108033.88">16246 14638 6847 0,'5'0'144'0,"0"0"48"0,-2 0 0 0,-2 0 0 0,0 0-192 0,1 1 0 16,2 1 0-16,2 1 0 0,1-1 2352 0,0 1 432 16,-4 3 96-16,-2-2 0 0,0 3-704 0,-2-1-160 0,0 1-32 0,-2-1 0 15,1-1-256-15,1-1-48 16,1 2-16-16,0-2 0 0,1-1 192 0,2 1 48 0,1-2 0 0,1-1 0 31,2-1-688-31,1 0-128 0,1-1-16 0,-1-1-16 0,-1 0-480 0,3-3-112 0,1 0-16 0,2-2 0 16,0-2-32-16,0 1-16 0,2-1 0 0,-2-1 0 15,-3 2-16-15,0-2 0 16,2 0 0-16,0 0 0 0,3-3-80 0,-2 2-32 0,0-2 0 0,-4 1 0 16,0-1-80-16,-2 0-32 0,-3 1 0 0,-1 0 0 0,0 1-160 0,-3 0 160 15,-3-1-160-15,-3 3 160 0,1-1-160 0,-4 1 160 16,-1 1-160-16,1 1 160 16,-3 0-160-16,-1 1 0 0,1 0 0 0,-1 3 128 15,2 2-128-15,-2 1 0 0,0 1 0 0,2 4 0 0,-2 0 0 0,2 4 0 16,1 2 0-16,0 2 0 0,2 2 0 0,1 2 0 15,1 3 0-15,3 0 0 0,0 0-128 0,3 1 128 16,0 3 0-16,3-3 0 0,1-1 0 0,1-2 0 16,-1 1 0-16,-4-19 0 0,0 0 0 0,0 0 0 15,32 53 0-15,-32-53 0 0,0 0 0 0,0 0 0 16,0 0 0-16,0 0 0 0,61 40 0 0,-61-40 0 0,0 0 0 0,0 0 0 16,0 0-160-16,0 0-64 0,0 0-16 0,64 7 0 46,-57-9-592-46,0 1-112 0,0 0-16 0,0-2-18864 0</inkml:trace>
  <inkml:trace contextRef="#ctx0" brushRef="#br0" timeOffset="108429.4">16941 14498 6447 0,'4'-10'576'0,"-1"5"-576"0,0-1 0 0,-2 0 0 0,-1 3 2112 0,0 1 320 16,0-1 64-16,-1-3 16 0,-2-2 1024 0,-4-2 208 15,-2 0 32-15,-5 3 16 0,-1 4-1392 0,-4 0-288 16,1 5-48-16,-2 2-16 0,2 1-800 0,1 3-160 16,0 0-48-16,0 0 0 0,4 2-496 0,3 0-96 15,3-1-32-15,2-1 0 0,0 1-288 0,4-1-128 16,2 2 0-16,2 0 128 0,-3-10-128 0,0 0-144 15,0 0 144-15,0 0-208 0,38 47 64 0,-38-47 16 0,0 0 0 0,0 0 0 16,54 50 128-16,-54-50 0 0,0 0 0 0,44 44 0 16,-44-44 0-16,0 0 224 0,0 0-32 0,49 52 0 15,-49-52 16-15,0 0 0 0,0 0 0 0,23 46 0 16,-23-38 64-16,-3-1 16 0,-1 0 0 0,-3-1 0 16,0-2 48-16,-3 0 16 0,-1 1 0 0,-1-3 0 15,0 1-80-15,-1-1-16 0,1-1 0 0,3-1 0 16,2 0 48-16,-1-1 0 0,3-1 0 0,1-1 0 0,-1 1-304 15,3-3 0-15,-1 1 0 0,1 0 0 16,4 0-512-16,-1-2-144 16,5 0-48-16,-1 1-12736 0,4-1-2544 0</inkml:trace>
  <inkml:trace contextRef="#ctx0" brushRef="#br0" timeOffset="108683.8">17194 14365 15663 0,'3'-21'688'0,"-1"10"144"0,1 1-656 0,-1 1-176 0,-1 5 0 0,-1 1 0 16,1-1 1408-16,1-2 240 16,1-1 48-16,-1 3 16 0,1 4 1744 0,-1 6 336 0,-4 7 80 0,1 4 16 15,1 5-1792-15,-2 5-368 0,2 3-64 0,-1 1 0 16,2 3-768-16,1 1-160 0,1 0-32 0,0 1 0 16,-1-4-128-16,3 1-16 0,-1 0-16 0,-1-1 0 15,-3-32-288-15,8 53-64 0,-8-53-16 0,0 0 0 16,17 55-176-16,-17-55 0 0,0 0 0 0,0 0 0 31,0 0-352-31,0 0-48 0,0 0-16 0,0 0-13216 0,0 0-2624 0</inkml:trace>
  <inkml:trace contextRef="#ctx0" brushRef="#br0" timeOffset="108853.75">17010 14505 41471 0,'9'-3'1840'0,"-4"2"368"0,-5 1-1760 0,0 0-448 15,0 0 0-15,0 0 0 0,54-9 672 0,-54 9 48 16,73-9 16-16,-16 2 0 0,2-2 64 0,-7 1 16 16,-52 8 0-16,81-10 0 0,-81 10-816 0,55 1-256 15,-55-1 0-15,0 0-20400 0</inkml:trace>
  <inkml:trace contextRef="#ctx0" brushRef="#br0" timeOffset="113760.81">22283 12328 21183 0,'8'-1'1888'0,"-3"-2"-1504"16,1 1-384-16,-2 1 0 0,0 0 1520 0,5-1 224 0,-9 2 48 0,44-8 16 16,-44 8 416-16,73-13 80 0,-73 13 0 0,65-6 16 15,-65 6-1232-15,0 0-240 0,65 0-48 0,-65 0-16 16,0 0-384-16,65 7-80 0,-65-7 0 0,0 0-16 16,0 0-304-16,0 0 160 0,66 16-160 0,-66-16 128 15,0 0-528-15,0 0-112 0,0 0-32 0,0 0-16784 16</inkml:trace>
  <inkml:trace contextRef="#ctx0" brushRef="#br0" timeOffset="113966.7">22382 12529 19343 0,'0'0'848'0,"0"0"192"0,0 0-832 0,0 0-208 0,0 0 0 0,54 0 0 0,-43-2 2752 0,-11 2 496 0,47-4 96 0,-47 4 32 15,75-6-640-15,-75 6-128 0,73-8-32 0,-73 8 0 16,64-7-1728-16,-64 7-336 0,0 0-80 0,0 0-16 16,0 0-416-16,45-7 0 0,-39 5 0 0,1 1-18704 15</inkml:trace>
  <inkml:trace contextRef="#ctx0" brushRef="#br0" timeOffset="114919.1">23682 12057 7359 0,'3'-10'656'0,"-2"3"-528"0,2 1-128 0,-3 1 0 0,0 0 2288 0,0 3 416 15,0-1 96-15,0-3 16 0,0-2 592 0,-3-4 128 16,0 5 32-16,-1 4 0 0,1 5-768 0,-5 3-160 15,-6 7-16-15,-2 3-16 0,-1 4-1536 0,0 0-304 16,2 3-64-16,-1 0-16 0,1 1-304 0,1 4-64 16,4 4-16-16,-2 4 0 0,1 0-112 0,0-1-32 15,-2-3 0-15,3 3 0 0,7 4-160 0,5-1 0 16,2-2 0-16,-4-35 0 0,20 64 0 0,-20-64 0 0,15 50 0 0,-15-50 0 16,0 0 0-16,55 55 0 0,-55-55-144 0,0 0 144 15,55 34 0-15,-55-34 0 0,0 0 0 0,0 0 0 16,63 11 128-16,-63-11 16 0,0 0 16 0,39-17 0 15,-28 8 256-15,1 0 48 0,-4-3 16 0,-1-1 0 16,-1 1 96-16,-3-1 32 0,-3-1 0 0,-2 0 0 16,-2-2 32-16,-2 1 16 0,1 1 0 0,-5-1 0 0,1 1-96 15,-2 2-32-15,1 0 0 0,-2 1 0 0,-1 3-240 0,-4 0-48 16,-1 4-16-16,-1 3 0 0,-1-1-96 0,1 5 0 16,-1 0-128-16,3 3 192 0,1-2-192 0,2 2 0 15,0 2 0-15,3-1 0 16,2 2-544-16,1-2 0 0,2 3 0 0,3-1 0 15,3-9-640-15,0 0-128 0,0 0-32 0,10 41-13120 16,-10-41-2624-16</inkml:trace>
  <inkml:trace contextRef="#ctx0" brushRef="#br0" timeOffset="115394.14">23892 12235 20271 0,'9'-13'896'0,"-6"6"192"0,1 0-880 0,0 1-208 0,0 1 0 0,1 2 0 0,-2 0 2784 0,1 0 512 0,3-1 96 0,3-4 32 15,7-4-800-15,5-2-176 16,4 0-16-16,2 1-16 0,2 3-1584 0,-30 10-320 0,55-8-64 0,-55 8-16 16,0 0-112-16,60 17 0 0,-60-17-16 0,0 0 0 15,0 0-96-15,36 66-16 0,-36-66 0 0,-2 43 0 16,-6-21-64-16,-2-2-128 0,-3-2 176 0,-1 2-176 15,0-1 176-15,-3-3-176 0,0-3 160 0,0 1-160 0,0-1 192 0,2-2-48 16,1-1-16-16,4-4 0 16,1 0 64-16,1-2 16 0,1 0 0 0,2-3 0 0,3 1-208 0,0-1 128 15,4-2-128-15,2-1 0 0,3 0 0 0,-7 2-192 16,0 0 16-16,44-10 0 0,-44 10-80 0,45-6-32 16,-45 6 0-16,55 0 0 15,-55 0-80-15,56 9-16 0,-56-9 0 0,54 16 0 0,-54-16 96 0,0 0 16 0,58 36 0 0,-58-36 0 16,0 0 272-16,37 45-160 0,-37-45 160 15,0 0-128-15,0 0 128 0,13 52 0 0,-19-38 0 0,-3-1 0 16,-2-2 192-16,0 1-16 0,1-2-16 0,-6 0 0 31,-1-1 144-31,-4 0 16 0,-1-2 16 0,-2 1 0 16,1-3 144-16,2-1 32 0,1-1 0 0,2-3 0 16,4 1 48-16,1-2 16 0,0-2 0 0,0 0 0 15,4-3-576-15,-1 2 0 0,3 0 0 0,-1-2-192 16,4 2-608-16,1-2-112 0,2 1-32 0,4-2-19392 15</inkml:trace>
  <inkml:trace contextRef="#ctx0" brushRef="#br0" timeOffset="115748.83">24681 12098 38703 0,'-7'0'1712'0,"4"0"352"0,0 1-1648 0,0 2-416 0,0 0 0 0,1 0 0 0,-3 1 816 0,1 3 80 0,-3 6 0 0,-3 5 16 16,0 6-16-16,2 6 0 0,-1 1 0 0,4 3 0 16,-1 1-496-16,3 3-96 0,3 0-32 0,0-38 0 15,9 74-272-15,-9-74 0 16,19 62 0-16,-19-62 0 0,34 54 0 0,-34-54 0 0,45 42 0 0,-45-42 0 16,53 26 0-16,-53-26 160 0,49 8-160 0,-49-8 128 15,45-6 176-15,-45 6 16 0,37-15 16 0,-20 5 0 16,-1-1 320-16,-2-4 64 0,-2-1 16 0,0 0 0 15,-2-1 96-15,-2 0 32 0,-4-1 0 0,1-2 0 0,-3-4 0 16,-2-2 0-16,-2 1 0 0,-1 0 0 0,-3-2-144 0,-1 0-16 16,-3-3-16-16,-4 2 0 0,-2 0-560 0,-2 2-128 15,-4 5 0-15,-4 1 0 0,-2 5 0 0,-5 4 0 16,-2 1 0-16,-2 4 0 16,-1 3-1344-16,-3 6-256 0,0 4-64 0,-1 4-22848 15</inkml:trace>
  <inkml:trace contextRef="#ctx0" brushRef="#br0" timeOffset="116411.03">19793 12122 12895 0,'3'-4'1152'0,"0"1"-928"0,1 0-224 0,-3 0 0 0,-1 2 1856 0,0-1 336 0,0-1 64 0,-1-1 16 16,-1 0 1280-16,-3-2 256 0,-5 2 48 0,-3 1 16 16,-1 3-1744-16,-1 3-336 0,-2 3-80 0,0 1-16 15,0 1-1072-15,1 2-224 0,1 3-32 0,5-2-16 0,4-1-160 0,5 3-16 32,1-13-16-32,0 0 0 0,0 0-160 0,25 54 0 0,-25-54 0 0,0 0 0 15,61 45 0-15,-61-45 0 16,59 32 0-16,-59-32 0 0,69 37 0 0,-69-37 0 15,61 41 0-15,-61-41 128 0,45 39-128 0,-45-39 128 16,0 0-128-16,31 57 128 0,-31-57 112 0,2 34 16 16,-8-20 0-16,-2-1 0 0,-2-2 80 0,-4-1 32 15,0-2 0-15,-2 1 0 0,-2-3 96 0,-1-2 32 16,-1 0 0-16,-1-1 0 0,2 0 32 0,-1-2 16 16,-1 0 0-16,1-1 0 0,3-1 32 0,0 0 16 0,3-2 0 0,0 0 0 15,5 2-208-15,-2 1-32 0,1-3-16 0,0 0 0 16,3 0-336-16,1 0 0 0,2 2-160 0,3-1 160 31,2 1-912-31,3 0-80 0,-4 1-16 0,0 0-13888 0,0 0-2768 0</inkml:trace>
  <inkml:trace contextRef="#ctx0" brushRef="#br0" timeOffset="116807.51">20191 12351 26719 0,'0'0'2368'0,"0"0"-1888"16,0 0-480-16,0 0 0 0,0 0 2256 0,0 0 368 16,0 0 64-16,0 0 0 0,27-10-656 0,-27 10-144 15,24-9-32-15,-24 9 0 0,0 0-928 0,38-11-192 16,-38 11-32-16,37-10-16 0,-37 10-160 0,34-10-16 16,-34 10-16-16,32-10 0 0,-32 10-112 0,39-12 0 15,-39 12-16-15,28-17 0 0,-17 8-80 0,-5 6-16 16,-2 1 0-16,-1-3 0 0,0 3 48 0,-3-3 16 0,0 0 0 0,-3-2 0 15,-4-5-128-15,-6 0-16 16,-4-3-16-16,-1 3 0 0,-1 2-176 0,0 1 128 0,0 5-128 0,-1 3 128 16,-1 4-128-16,0 4 0 0,7 1 144 0,1 6-144 15,1 2 0-15,-4 4 0 0,-1 1 0 0,7 0 0 16,7-1 0-16,3 1-208 0,0-21 80 16,3 46 128-16,-3-46-352 0,9 43 48 0,-9-43 16 0,0 0 0 15,22 48 96-15,-22-48 0 0,0 0 16 0,0 0 0 16,44 44 176-16,-44-44 0 0,0 0-144 0,0 0 144 15,64 28-192-15,-64-28 48 0,0 0 0 0,0 0 0 16,60 14-512-16,-60-14-112 0,0 0 0 0,0 0-13312 16,0 0-2640-16</inkml:trace>
  <inkml:trace contextRef="#ctx0" brushRef="#br0" timeOffset="117204.2">20737 12435 28559 0,'0'0'1264'0,"0"0"272"0,0 0-1232 0,0 0-304 0,0 0 0 0,0 0 0 16,0 0 2560-16,0 0 464 0,0 0 96 0,46-8 16 15,-46 8-1664-15,0 0-320 16,47-11-64-16,-47 11 0 16,27-12-320-16,-15 5-64 0,3 0-16 0,-4 0 0 0,0-1-208 0,0-2-32 0,1 0-16 0,-4-1 0 15,-2-1-160-15,-1-2-16 0,1 0-16 0,-3-1 0 16,-3 0 48-16,-1 0 16 15,-2-2 0-15,-2 1 0 0,-2 2-112 0,-2 2-32 0,-3 2 0 0,-2 0 0 16,0 4-160-16,0 2 0 0,0 2 144 0,-2 2-144 16,1 5 0-16,-4 0 0 0,1 5 0 0,-2 4 0 15,-1 3 0-15,3 3 0 0,2 1-192 0,3 3 64 16,3 5 128-16,5 0-128 0,2-1 128 0,3-28-128 0,10 58-32 0,-10-58 0 16,20 53 0-16,-20-53 0 0,0 0-48 0,39 53-16 15,-39-53 0-15,0 0 0 0,0 0 224 0,67 40 0 16,-67-40 0-16,0 0 0 0,63 6 0 0,-63-6 0 15,51-5-160-15,-51 5 160 16,44-8-592-16,-44 8-48 0,0 0-16 0,0 0 0 16,49-10-576-16,-49 10-112 0</inkml:trace>
  <inkml:trace contextRef="#ctx0" brushRef="#br0" timeOffset="117584.92">21314 11780 36863 0,'-10'-10'1632'16,"6"6"336"-16,1 0-1584 0,2 1-384 0,0 3 0 0,-1 0 0 16,1 3 1088-16,-2 1 144 0,0 4 32 0,0 8 0 15,3-16-176-15,0 54-16 0,0-54-16 0,10 81 0 16,-4-31-288-16,1 4-64 0,0 5-16 0,0 3 0 16,3 2-304-16,1-4-64 0,-2-2-16 0,-1-7 0 15,-8-51-304-15,21 84 0 0,-21-84 0 0,20 57 0 16,-20-57 0-16,0 0 0 0,26 57-160 0,-26-57 160 0,0 0 0 0,0 0 0 15,0 0 0-15,0 0 0 0,0 0 192 0,0 0-32 16,0 0-16-16,0 0 0 0,0 0-16 0,0 0 0 16,0 0 0-16,0 0 0 0,1-11-128 0,-17 1 0 15,1 0 144-15,-2 0-144 0,-6 0 0 0,-2 2 0 16,-3 1 0-16,-5 1 128 0,1 2-128 0,1 2 128 0,4 4-128 16,4 2 128-16,3 2 128 0,3 3 48 0,3 3 0 0,4 2 0 15,3 0 0-15,3 0 0 0,4-14 0 0,0 0 0 16,2 43-304-16,-2-43 0 0,0 0 0 0,0 0 0 15,40 48 128-15,-40-48-128 0,0 0 0 0,57 19 0 16,-57-19 192-16,0 0-192 0,72 9 192 0,-72-9-192 16,58-6 0-16,-58 6 0 0,61-10-240 0,-61 10 80 15,49-12-832-15,-49 12-160 0,40-9-48 16,-40 9-20848-16</inkml:trace>
  <inkml:trace contextRef="#ctx0" brushRef="#br0" timeOffset="119036.68">13635 10775 13823 0,'-5'-8'1216'0,"-2"-2"-960"0,-2 3-256 0,2 1 0 0,1 2 896 0,-5-4 128 0,-7-8 16 0,-15-9 16 0,-18-11 624 0,-18-10 128 15,-9-4 32-15,1 5 0 0,2 4 64 0,0 4 16 16,0 6 0-16,-4 5 0 0,-3 0-384 0,-4 2-80 16,-2 0-16-16,1 4 0 0,1 5-544 0,-5 1-96 15,-6 2-32-15,-6 2 0 0,-5 3-576 0,-1 5-192 16,-1 3 128-16,-6 0-128 0,-2-1-192 0,0 5-80 16,4-1-32-16,4 4 0 0,1 4 176 0,2-1 128 15,-2 0-192-15,7 1 192 0,9 0 0 0,10 0 0 0,9 0 0 0,2 1 0 16,6 1 0-16,8-1 0 0,8-2 0 0,11-4-11232 15,6-1-2272-15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5-02-24T18:21:29.6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24T18:21:29.931"/>
    </inkml:context>
  </inkml:definitions>
  <inkml:trace contextRef="#ctx0" brushRef="#br0">24234 16216 0,'0'0'0,"0"0"16,0 0 0,-96 28-16,40-15 15,39-9-15,17-4 16,0 0-16</inkml:trace>
  <inkml:trace contextRef="#ctx1" brushRef="#br0">22478 9878 33167 0,'-2'0'2944'0,"-1"0"-2352"0,1 0-464 0,1 0-128 0,1 0 192 0,-3 2 0 0,-1-1 16 0,-5 2 0 15,1 3 1296-15,-3 2 256 0,1 3 48 0,0 4 16 16,3 2-1184-16,0 5-256 0,1 2-32 0,0 4-16 15,4 5-208-15,-1-1-128 16,1 2 160-16,2-1-160 0,0-33 0 16,12 65 128-16,-12-65-128 0,29 59 0 0,-29-59 0 0,48 55 0 0,-48-55 0 0,61 45 0 15,-61-45 0-15,66 34 0 0,-66-34 0 0,77 27 0 16,-77-27 0-16,79 19 0 0,-79-19 0 0,76 11 0 16,-76-11 0-16,72 8 0 0,-72-8 176 0,67 2-176 15,-67-2 304-15,59-3-48 0,-59 3-16 0,48-6 0 16,-48 6 16-16,0 0 16 0,49-10 0 0,-49 10 0 0,0 0-144 0,26-12-128 15,-23 7 192-15,-2 1-192 0,-2-1-176 0,-1 0-144 16,-2 0-16-16,0-1-16 16,-2 2-1232-16,-1-2-240 0</inkml:trace>
  <inkml:trace contextRef="#ctx1" brushRef="#br0" timeOffset="397.58">23004 10209 15663 0,'0'-1'1392'0,"0"-1"-1120"0,0 2-272 0,1 0 0 15,1 0 1920-15,-1 0 336 16,1 2 64-16,2-1 16 0,-4-1 400 0,0 0 80 0,0 0 0 0,56 13 16 16,-56-13-944-16,0 0-192 15,60 15-32-15,-60-15-16 0,0 0-976 0,66 19-192 0,-66-19-32 0,0 0-16 16,71 18-176-16,-71-18-48 0,0 0 0 0,67 17 0 15,-67-17-64-15,0 0-16 0,0 0 0 0,57 20 0 16,-57-20-128-16,0 0 192 0,0 0-192 0,0 0 192 16,0 0-16-16,0 0 0 0,15 52 0 0,-24-41 0 15,-3 3-16-15,-5 1 0 0,-1-1 0 0,-6 1 0 0,-4 2 64 0,-3 0 16 16,-2 1 0-16,2 1 0 0,3-1 96 0,1 1 32 16,3-2 0-16,1-2 0 0,5-1 16 0,0-3 0 15,1 2 0-15,0-3 0 0,1 0-128 0,3-2 0 31,4 1-16-31,2-3 0 0,2-1-240 0,2-1 0 16,2-1 0-16,1 0 0 16,1-1-256-16,2-2-128 0,2-2-48 0,-5 2 0 15,0 0-880-15,28-10-176 0</inkml:trace>
  <inkml:trace contextRef="#ctx1" brushRef="#br0" timeOffset="698.7">23836 10213 31327 0,'-10'-1'2784'0,"4"1"-2224"0,2 0-560 0,3 1 0 0,1 1 1856 0,1-2 272 16,1 1 48-16,0 3 16 0,-2-4-1168 0,0 0-224 15,0 0-48-15,44 45-16 0,-44-45-96 0,0 0-32 16,65 56 0-16,-65-56 0 0,0 0-272 0,71 53-48 15,-71-53-16-15,53 38 0 0,-53-38-96 0,50 36-32 16,-50-36 0-16,0 0 0 0,59 46-144 0,-59-46 0 16,0 0 0-16,51 39 0 0,-51-39 0 0,0 0 0 15,0 0-192-15,0 0 192 16,0 0-656-16,45 43-16 0,-42-40 0 0,-1-1 0 16,-2-1-1056-16,0-1-224 0,1 0-32 0,-1-1-15040 0</inkml:trace>
  <inkml:trace contextRef="#ctx1" brushRef="#br0" timeOffset="904.57">24212 10034 30399 0,'-16'-12'1344'0,"9"5"288"15,0 3-1312-15,1 0-320 0,2 3 0 0,1 1 0 16,-1 0 2160-16,-2 2 352 0,-5 3 80 0,-3 4 16 16,-2 4-1136-16,0 4-240 0,0 6-32 0,2 2-16 15,-2 3-352-15,4 2-64 0,-1 3 0 0,2-1-16 0,-1 1-160 0,2-1-16 16,2 2-16-16,-1-2 0 0,0 2-288 0,0-3-48 15,1-1-16-15,-1-3 0 16,1-2-208-16,1-2 0 0,1 0 128 0,-1-2-128 0,1-3 0 0,-1-2-160 16,2-4 32-16,0 0 0 15,1-2-768-15,3-3-128 0,-1-3-48 0,2-3-12864 16,0 1-2576-16</inkml:trace>
  <inkml:trace contextRef="#ctx1" brushRef="#br0" timeOffset="1220.58">24696 10120 16575 0,'6'-8'736'0,"-3"3"160"0,0 1-720 0,-2 0-176 0,0 1 0 0,-1 0 0 15,0-1 2448-15,-1 0 464 16,-2-3 96-16,-1-2 0 0,-5 2 304 0,-3 1 48 0,-4 6 16 0,-4 3 0 15,-4 4-2080-15,-1 2-400 0,-2 3-96 0,0 1-16 0,-2 4-272 16,0 0-64-16,2 3-16 0,5-2 0 0,2 3-176 0,3-1-48 16,4 0 0-16,5 0 0 0,2 2-208 0,3 0 0 15,3-22 0-15,2 41 0 16,-2-41 0-16,0 0 0 0,18 60 0 0,-18-60 0 0,0 0 0 0,36 55-128 16,-36-55 128-16,0 0-208 0,0 0-48 0,58 54-16 15,-58-54 0-15,0 0 0 16,0 0-112-16,60 31-32 0,-60-31 0 0,0 0-12192 15,0 0-2432-15</inkml:trace>
  <inkml:trace contextRef="#ctx1" brushRef="#br0" timeOffset="1459.14">24466 10395 23039 0,'-1'-2'1024'0,"1"0"192"0,1 1-960 0,2-1-256 0,0 2 0 0,-1 0 0 16,1 0 1520-16,4 0 256 0,-7 0 48 0,0 0 16 15,0 0 752-15,67 12 160 16,-67-12 16-16,0 0 16 0,65 25-1632 0,-65-25-320 0,0 0-64 0,53 38 0 16,-53-38-256-16,0 0-32 0,39 51-16 0,-39-51 0 15,0 0-144-15,19 55-16 0,-19-55-16 0,0 0 0 0,9 44-160 0,-9-44-128 16,0 0 192-16,0 31-192 16,0-24 0-16,0-1 0 0,0-2-240 0,0-3-13152 31,1 2-2640-31</inkml:trace>
  <inkml:trace contextRef="#ctx1" brushRef="#br0" timeOffset="1951.41">25096 10158 24879 0,'-1'3'2208'0,"-1"0"-1760"0,4 0-448 0,-2-1 0 0,0 3 848 0,0-3 96 0,0 6 16 0,-2 1 0 0,2-9 976 0,-4 47 208 0,1-10 32 0,-1 2 16 16,0 2-816-16,-1 0-160 0,3-1-48 0,0-2 0 15,1 0-720-15,1-3-128 0,0-35-48 0,7 60 0 16,-7-60-272-16,8 48 160 0,-8-48-160 0,0 0 128 16,16 48-128-16,-16-48 0 0,0 0 0 0,0 0-12304 15,0 0-2496-15</inkml:trace>
  <inkml:trace contextRef="#ctx1" brushRef="#br0" timeOffset="2378.91">24881 10061 31327 0,'0'0'1392'0,"34"-10"272"0,-34 10-1328 0,36-9-336 0,-36 9 0 0,0 0 0 16,43-5 1552-16,-43 5 240 0,75-6 64 0,-14 3 0 15,5 3-624-15,-5 3-112 0,-6 5-32 0,-55-8 0 16,82 27-544-16,-82-27-112 0,0 0-32 0,55 61 0 16,-55-61-240-16,-3 45-160 0,-7-22 192 15,-5-1-192-15,-6 0 0 0,-6-1 0 16,-1-1 0-16,-3-3 0 0,-1 0 0 0,1-5 0 0,-1 1 0 0,1-2 0 16,1-1 0-16,6-3 0 0,6 0 0 0,2-1 160 15,5-2-160-15,5-2 0 0,3-1 0 0,5-1 0 16,-2 0-192-16,0 0-80 0,0 0-16 0,52-1 0 31,-52 1-96-31,57 1-32 0,-57-1 0 0,65 8 0 0,-65-8 208 0,69 20 32 16,-69-20 16-16,65 28 0 0,-65-28 160 0,49 33 0 15,-49-33 0-15,0 0 0 0,43 52 0 0,-43-52 0 0,0 0 144 0,4 53-144 16,-11-37 128-16,-4 1-128 0,-4-1 0 0,-3 1 0 0,-2-3 256 0,-2 0-64 16,-2-1-16-16,-3 0 0 0,0-2 128 0,-4-1 16 15,3 0 16-15,-2-2 0 0,2-1 112 0,-2-1 0 16,3-2 16-16,3-2 0 0,3-2-304 0,1-3-160 0,3 0 160 0,5-1-160 31,2-2-368-31,4 0-160 0,3-1-48 0,3 2 0 16,0 0-1120-16,2-2-224 0</inkml:trace>
  <inkml:trace contextRef="#ctx1" brushRef="#br0" timeOffset="2728.02">25631 10496 2751 0,'0'0'256'0,"-2"0"-256"0,-1 0 0 32,0 1 0-32,2 1 3840 0,-1-1 704 0,-1 0 160 0,-4 4 32 0,-1 2-480 0,-6 4-96 15,-5 6 0-15,2 0-16 0,0 1-1728 0,5 1-352 16,2 0-64-16,4 0-16 0,2-2-1248 0,4-17-256 16,-2 28-48-16,2-28-16 0,0 0-272 0,0 0-144 15,0 0 160-15,32 45-160 0,-32-45 128 0,0 0-128 16,0 0 0-16,0 0 0 0,62 14 0 0,-62-14 0 15,0 0 0-15,53-5 0 0,-53 5-128 0,43-12 128 16,-43 12 0-16,38-14 0 0,-38 14 0 0,35-18 128 16,-19 7 0-16,-4-4 16 0,1 1 96 0,-6-3 16 0,-1-1 0 0,-6-2 0 15,-2 0 64-15,-2 4 0 0,0 0 16 0,-4 0 0 16,-2 4 112-16,-5-1 0 0,0 3 16 0,-3 4 0 16,-1 2-80-16,4 1-32 0,1 2 0 0,-1 2 0 15,0 1-352-15,1 2 0 0,1-1 0 0,0 3 128 31,5-2-672-31,-1 1-128 0,5 2-32 0,1-1 0 0,2 1-512 0,2 0-128 0,1 0 0 16,-2-7-17984-16</inkml:trace>
  <inkml:trace contextRef="#ctx1" brushRef="#br0" timeOffset="3077.39">26050 10540 21183 0,'-2'-2'944'0,"1"1"192"0,-1-1-912 0,-1 2-224 16,-1 0 0-16,1 0 0 0,-1 2 2912 0,-3-1 544 15,-3 2 96-15,-2 1 32 0,-3 3-1216 0,3 2-256 16,2 1-32-16,1-2-16 0,4 3-1312 0,2 2-272 16,3-13-48-16,0 0-16 0,0 0-224 0,10 45-64 15,-10-45 0-15,0 0 0 0,0 0-128 0,0 0 128 16,0 0-128-16,56 43 128 0,-56-43-128 0,0 0 0 16,0 0 144-16,58 5-144 0,-58-5 160 0,0 0-32 15,45-5-128-15,-45 5 192 0,0 0 0 0,38-13-16 16,-23 7 0-16,-1-2 0 0,-3 1 80 0,0-2 32 0,-4 1 0 0,-1-2 0 15,-3 0 176-15,-2-3 48 0,-2-1 0 0,-3-1 0 16,-3-2 16-16,-2 0 16 0,-1-2 0 0,-2 2 0 16,-5-2-128-16,0 2-32 0,-3 0 0 0,-1 0 0 15,1 3 0-15,3 2-16 0,4 3 0 0,2 0 0 16,-2 3-224-16,2 4-144 0,1-1 192 0,-3 1-192 31,1 4-528-31,2-1-224 0,5 3-32 0,1 2-16 0,-1 1-672 0,5-7-144 0,0 0-32 0,0 0-18896 16</inkml:trace>
  <inkml:trace contextRef="#ctx1" brushRef="#br0" timeOffset="3394.75">26572 10425 21183 0,'2'-3'1888'0,"-2"0"-1504"16,-2 1-384-16,2 0 0 0,0 2 1872 0,2-3 304 15,-7-1 64-15,-2-3 16 0,-1-1 880 0,-5 1 192 16,0 1 16-16,-2 5 16 0,-3 1-2016 0,-1 2-416 15,2 1-80-15,2 1-16 0,-2 2-384 0,3 0-64 0,1 2-32 0,3-1 0 32,3 0-352-32,1 0 0 0,6-7 0 0,0 0 0 15,0 0-368-15,0 0-32 0,0 0-16 0,50 46 0 16,-50-46-64-16,0 0-16 0,80 26 0 0,-80-26 0 0,58 19 208 0,-58-19 32 0,0 0 16 0,74 31 0 16,-74-31 48-16,0 0 0 0,55 35 0 0,-55-35 0 15,0 0 192-15,0 0-144 0,41 52 144 0,-43-40-128 0,-1-2 128 16,-4-2 0-16,-4-1 160 0,-4 0-160 0,-5-1 320 0,-3-2-16 15,-2 2-16-15,-4-3 0 16,1-1-80-16,0 0-16 0,3-2 0 0,3-3 0 0,5 0-192 0,6-1 0 16,3-2 0-16,5-2-18928 15</inkml:trace>
  <inkml:trace contextRef="#ctx1" brushRef="#br0" timeOffset="3654">27112 9876 42383 0,'-3'0'3776'0,"-1"1"-3024"0,1 2-608 0,2 0-144 16,1 1 384-16,-2 3 64 0,-2 8 0 0,-3 7 0 16,1 7 256-16,1 8 48 0,0 4 16 0,4 3 0 15,1 2-256-15,1 4-64 0,1 5 0 0,1-1 0 16,-2-2-320-16,2-4-128 0,0-3 0 0,-2-5 0 15,3-1-128-15,-4-39-128 0,7 62-32 0,-7-62 0 16,7 49-352-16,-7-49-80 16,0 0-16-16,9 48 0 0,-9-48-160 0,0 0-48 15,0 0 0-15,0 0-18032 0</inkml:trace>
  <inkml:trace contextRef="#ctx1" brushRef="#br0" timeOffset="3806.99">26787 10332 26719 0,'7'-9'1184'0,"-3"4"240"0,0-1-1136 0,2 2-288 16,0 0 0-16,-2 1 0 0,3-1-240 0,4-2-96 15,6-4-32-15,5-3 0 16,-1 2-144-16,-4 1-48 0,-5 3 0 0,-6 4 0 0,-6 2 400 0,-6 2 160 0</inkml:trace>
  <inkml:trace contextRef="#ctx1" brushRef="#br0" timeOffset="4394.06">22857 10802 16575 0,'-3'12'1472'0,"0"-2"-1168"0,2-1-304 0,1 0 0 0,0 1 848 0,-2 5 112 15,0 14 32-15,-1 14 0 0,-1 17 288 0,2 6 64 16,4 2 16-16,3-2 0 0,7-5 272 0,2-7 48 0,-14-54 16 0,46 92 0 16,-46-92-288-16,60 74-64 0,-60-74-16 0,67 63 0 15,-67-63-320-15,68 48-64 0,-68-48-16 0,67 34 0 16,-67-34-288-16,77 19-48 0,-77-19-16 0,91 10 0 15,-43-8-224-15,0-1-48 16,0-1-16-16,-3-1 0 0,-45 1-144 0,79-5-16 0,-79 5-128 0,67-4 192 16,-67 4-448-16,49-3-80 0,-49 3-32 0,0 0-18288 15</inkml:trace>
  <inkml:trace contextRef="#ctx1" brushRef="#br0" timeOffset="4821.64">23551 11413 5519 0,'1'0'0'0,"2"0"224"0,1 0-64 0,0 0 32 0,-1 0-192 0,1 0 0 0,-4 0 0 0,0 0 0 16,0 0 1792-16,68 0 320 0,-68 0 64 0,59 1 0 16,-59-1-112-16,56 4-16 0,-56-4-16 0,0 0 0 15,72 17-32-15,-72-17 0 0,0 0 0 0,0 0 0 16,65 47-160-16,-65-47-48 0,0 0 0 0,17 56 0 15,-19-34-656-15,-5 0-144 0,-3 1-32 0,-4 1 0 16,-3 3-528-16,-4-1-112 0,3 0-32 0,-5 1 0 16,-1 0 144-16,1-2 16 0,1-1 16 0,1-3 0 0,1 0-80 0,0-2 0 15,3-2-16-15,2-3 0 0,0 0-48 0,3-4-16 16,2 0 0-16,1-3 0 0,4-3-112 0,0 0-32 16,3-1 0-16,0-3 0 0,1 0-160 0,1-1-272 15,0-1 64-15,3-2-12592 16,1 0-2496-16</inkml:trace>
  <inkml:trace contextRef="#ctx1" brushRef="#br0" timeOffset="5090.5">24364 11322 32255 0,'-4'0'1424'0,"3"0"304"0,-1 3-1392 0,2 0-336 0,0 0 0 0,0 1 0 16,0-4 240-16,0 0-32 0,0 0 0 0,9 69 0 16,-8-34 1280-16,3 4 256 0,-4-39 48 0,10 76 16 15,-6-38-976-15,-4-38-192 0,9 74-32 0,-9-74-16 16,10 65-384-16,-10-65-80 0,8 55 0 0,-8-55-128 0,9 42 128 16,-9-42-128-16,0 0 0 0,7 42 0 15,-6-35-176-15,1-1-80 0,-1-3-32 0,-1-2 0 16,-1-3-1872-16,-4-3-368 0</inkml:trace>
  <inkml:trace contextRef="#ctx1" brushRef="#br0" timeOffset="5471.32">24302 11233 17503 0,'2'-10'1552'0,"0"6"-1232"0,1 0-320 0,1 1 0 15,2 2 2560-15,0-1 464 0,2 1 96 0,-8 1 16 16,41-2-848-16,-41 2-176 0,78 5-16 0,-78-5-16 15,82 17-576-15,-82-17-112 0,72 25-32 0,-72-25 0 16,56 37-816-16,-56-37-160 16,0 0-48-16,44 59 0 0,-44-59-208 0,0 37-128 15,-11-19 128-15,-2 1-128 0,-1-3 0 0,-2-3 0 0,1-3 0 0,-5 1 0 16,-4 2-128-16,-4-2 128 0,-5-1-128 0,1 0 128 16,5-1 0-16,4-2 0 0,5 0 0 0,5-3-128 15,3-1 128-15,5-2 0 0,2 1 0 0,2-4 0 0,1 2-128 0,4 0-64 16,3 2 0-16,3-1 0 0,-10-1 192 0,0 0-192 15,0 0 192-15,56 21-192 16,-56-21 192-16,0 0 144 0,54 37-16 0,-54-37-128 0,0 0 288 0,54 51-48 16,-54-51-16-16,0 0 0 0,53 66 144 0,-53-66 16 15,0 0 16-15,50 62 0 0,-50-62 48 0,0 0 16 16,32 50 0-16,-32-50 0 16,0 0-160-16,0 0-48 0,0 0 0 0,23 51 0 0,-23-51-256 0,0 0-256 15,0 0 64-15,0 0 0 16,0 0-928-16,0 0-176 0</inkml:trace>
  <inkml:trace contextRef="#ctx1" brushRef="#br0" timeOffset="5708.99">24932 11274 24879 0,'2'-3'2208'0,"-1"2"-1760"0,0 1-448 0,1 1 0 16,-1 1 2304-16,1 1 368 0,-1 1 80 0,-1-4 0 15,0 0-848-15,0 0-176 0,21 63-48 0,-21-63 0 16,10 60-800-16,-10-60-176 0,4 70-16 0,-4-33-16 16,0 0-192-16,-1 1-32 0,-2-1-16 0,0-1 0 0,-2 3-224 0,2-5-32 15,3-34-16-15,4 53 0 16,-4-53-160-16,0 0 0 0,9 57 0 0,-9-57-176 16,0 0-224-16,0 0-48 0,0 0-16 0,0 0-19184 31</inkml:trace>
  <inkml:trace contextRef="#ctx1" brushRef="#br0" timeOffset="5899.75">24852 11317 36863 0,'7'-3'1632'0,"-2"1"336"0,4 2-1584 0,-1 0-384 0,-1 0 0 0,2 0 0 16,-9 0 1040-16,0 0 128 0,70 5 32 0,-20-5 0 15,8 1-144-15,4-2-32 0,3-1 0 0,-1-1 0 16,-7 1-384-16,-6-1-64 0,-8 0-32 0,-43 3 0 16,59-3-368-16,-59 3-176 0,0 0 160 0,44-1-160 15,-36 1-256-15,-3 1-160 16,-3 0-32-16,-3 1-13248 0,-2-1-2640 0</inkml:trace>
  <inkml:trace contextRef="#ctx1" brushRef="#br0" timeOffset="6089.93">25010 11605 34095 0,'5'1'3024'0,"-5"-1"-2416"15,0 0-480-15,0 0-128 0,0 0 1536 0,50 2 304 16,-50-2 48-16,63-3 16 0,-7 1-576 0,4-2-112 16,-3-2-32-16,-9 1 0 0,-7-2-608 0,-41 7-128 15,58-12-32-15,-58 12 0 0,35-8-608 0,-35 8-112 0,0 0-16 0,0 0-20112 16</inkml:trace>
  <inkml:trace contextRef="#ctx1" brushRef="#br0" timeOffset="6835.29">22834 11949 15663 0,'-1'0'1392'0,"0"0"-1120"0,1 0-272 0,0 0 0 0,0 2 384 0,-2-1 0 0,1-1 16 0,-2 3 0 16,1 1 912-16,0 2 176 0,-1 1 48 0,1 3 0 15,1 3 176-15,2 2 32 0,1 4 16 0,-2-19 0 16,10 45-288-16,-10-45-48 0,17 59-16 0,-17-59 0 15,25 74-272-15,-25-74-64 0,28 77-16 0,-28-77 0 32,31 78-416-32,-31-78-64 0,41 72-32 0,-41-72 0 15,44 66-240-15,-44-66-48 0,27 58-16 0,-27-58 0 0,38 48-96 0,-38-48-16 16,0 0 0-16,62 57 0 0,-62-57-128 0,0 0 128 16,60 39-128-16,-60-39 128 0,0 0-128 0,79 26 0 15,-79-26 0-15,0 0 0 16,70 14-960-16,-70-14-64 0,0 0 0 0,0 0-16256 0</inkml:trace>
  <inkml:trace contextRef="#ctx1" brushRef="#br0" timeOffset="7328.07">23568 12604 17503 0,'0'0'768'0,"0"0"176"0,0 0-752 0,0 0-192 0,0 0 0 0,0 0 0 0,0 0 1536 0,0 0 288 0,53-6 48 0,-53 6 16 16,0 0 352-16,62-1 64 0,-62 1 0 0,0 0 16 15,0 0-960-15,70 15-192 0,-70-15-32 0,0 0-16 16,0 0-384-16,52 34-80 0,-52-34-16 0,0 0 0 15,0 0-240-15,15 51-48 0,-17-38-16 0,-5 1 0 16,-1 0-112-16,-3 1-32 0,-3 1 0 0,-3-1 0 16,-1 0-16-16,-1-1-16 15,1 0 0-15,0-1 0 0,1-4 16 0,-2 1 0 0,-2-1 0 0,3-1 0 0,2 1 16 0,3-4 16 16,5 1 0-16,0 0 0 0,-1-2-208 0,1-1 144 16,1-2-144-16,1 1 128 0,6-2-400 0,-2-2-96 15,1 1-16-15,1-2-18368 16</inkml:trace>
  <inkml:trace contextRef="#ctx1" brushRef="#br0" timeOffset="7613.95">24367 12505 38703 0,'-7'3'3440'0,"1"-1"-2752"0,5 1-560 0,1 0-128 15,0 1 416-15,-3 2 48 0,-1 4 16 0,-5 7 0 16,-2 5 32-16,1 7 16 0,2 0 0 0,1 2 0 16,1 0-160-16,3-1-48 0,3-30 0 0,0 58 0 15,0-58-192-15,7 49-128 0,-7-49 160 0,0 0-160 16,21 63 0-16,-21-63 0 0,0 0 0 0,0 0 0 16,22 55-160-16,-22-55-80 15,0 0-16-15,0 0 0 16,0 0-144-16,0 0-48 0,0 0 0 0,0 0 0 0,0 0-1504 0,0 0-304 0,0 0-64 0,12-14-13648 15</inkml:trace>
  <inkml:trace contextRef="#ctx1" brushRef="#br0" timeOffset="7979.32">24239 12457 6447 0,'-2'-5'576'0,"2"3"-576"0,0 0 0 0,0 1 0 15,2 1 3488-15,-1 1 592 0,0 2 112 0,2 1 32 16,-3-4-1088-16,0 0-192 0,0 0-64 0,38 57 0 15,-38-57-1152-15,0 0-224 0,40 69-48 0,-40-69-16 16,0 0-672-16,44 68-144 0,-44-68-32 0,0 0 0 16,49 58-368-16,-49-58-80 0,0 0-16 0,54 46 0 31,-54-46-672-31,0 0-144 0,75 46-16 0,-75-46-16 16,0 0-864-16,72 35-160 0,-72-35-48 0,0 0 0 15,59 18 16-15,-59-18 0 0,0 0 0 0,0 0 0 0,55 4 800 0,-45-5 144 0,-2-2 48 0,-2 0 0 16,-2-1 784-16,1 0 0 0,-4-2 0 0,-1-2 192 0,0-1 640 0,-4-1 112 15,0-1 16-15,-2-2 16 0,0 1 768 0,-2-2 160 16,-1-3 16-16,1-2 16 0,-1-1 368 0,-1-1 64 16,3 0 0-16,0-3 16 0,0 0-1200 0,2-1-240 15,0-1-48-15,3 1-16 0,-1 1-160 0,3-2-16 16,0 1-16-16,1 1 0 0,3 1-208 0,-1 4-32 16,0 3-16-16,0 3 0 0,1 2-224 0,-2 1-32 15,0 3-16-15,1 3 0 0,-1 1-160 0,-2 2-176 0,0 2 48 0,0 0 0 31,-2 2-672-31,2 3-128 0,-1 1-32 0,-1 1-12784 0,1 4-2560 0</inkml:trace>
  <inkml:trace contextRef="#ctx1" brushRef="#br0" timeOffset="8613.85">24979 12389 13823 0,'5'-4'1216'0,"-2"1"-960"0,1 1-256 0,-1 1 0 0,-1 1 1360 0,-1 0 240 0,1 0 32 0,2 1 16 0,1 2 1856 0,-5-3 368 0,0 0 80 0,0 0 16 0,0 0-1648 0,39 62-320 15,-39-62-64-15,0 0-16 0,19 64-1152 0,-19-64-256 16,9 47-32-16,-9-47-16 0,8 46-208 0,-8-46-64 16,7 47 0-16,-7-47 0 0,0 0-192 0,9 56 0 15,-9-56 0-15,0 0 0 0,0 50 0 0,0-39 0 16,-2 0 0-16,-2-1 0 0,1 0 0 0,1-1 0 15,-1-4 0-15,0 0 0 0,0-3 0 0,2 1 0 16,-1-1 0-16,2-1 0 0,0-2-128 0,2-1 128 16,-1-1-192-16,2-1 192 0,-3-2-208 0,3-1 64 15,-2-1 16-15,2-1 0 0,-4 1-128 0,1-3 0 16,-2-3-16-16,1-2 0 16,-1 0-176-16,-1-2-16 0,1 0-16 0,-3-5 0 0,1-1 144 0,-1-3 16 0,-3-2 16 0,3-2 0 15,-1-2 304-15,2 2 0 0,0 0 0 0,-1 3 0 16,3 6 288-16,0 3 112 0,-1 2 32 0,2 1 0 15,0 3 112-15,1 2 32 0,1 4 0 0,-1 3 0 16,1 1-80-16,1 2-16 0,-1 2 0 0,3 5 0 0,1 1-224 16,-5-7-32-16,0 0-16 0,0 0 0 0,0 0-64 0,43 72-16 15,-43-72 0-15,34 52 0 16,-34-52-128-16,43 54 192 0,-43-54-192 0,56 58 192 0,-56-58-192 0,67 52 0 16,-67-52 0-16,62 42 128 0,-62-42 16 0,56 31 0 15,-56-31 0-15,0 0 0 0,67 27 112 0,-67-27 32 16,0 0 0-16,0 0 0 15,56 13 0-15,-56-13 0 0,0 0 0 0,47-1 0 0,-47 1 128 0,0 0 32 16,0 0 0-16,41-5 0 0,-34 2 128 0,0-1 48 16,0-3 0-16,-1-3 0 0,-2 0 208 0,-1-4 64 0,-3-1 0 15,-3-4 0-15,-1-2 96 0,-2-1 32 0,-1-1 0 0,0 0 0 16,0 1-832-16,1 5-128 0,3 3-64 0,-1 0 0 16,0-1 0-16,0 0 0 15,-1-1 0-15,0 2 0 16,-1 0-928-16,0 1-176 0,2 2-48 0,-3 1 0 15,1 0-560-15,-1 2-112 0,0 1-32 0,-1 1-13264 0,-1 2-2672 0</inkml:trace>
  <inkml:trace contextRef="#ctx1" brushRef="#br0" timeOffset="129192.85">15200 10797 30399 0,'-2'-3'2704'0,"-3"1"-2160"0,4 1-544 0,0 1 0 0,1-1 384 0,-3-1-16 15,-3 1-16-15,-2-3 0 0,-2 1 1664 0,-3 0 336 16,3 3 64-16,0 0 16 0,3 4-1424 0,0 0-288 16,3 3-48-16,0 3-16 0,1 3-208 0,0 3-32 15,2 3-16-15,1 4 0 0,1 2-96 0,0 5-32 16,1 1 0-16,-1 2 0 0,2-1-48 0,-2 3-16 15,2 5 0-15,-3 1 0 0,2 0-48 0,-1 0-16 0,1 1 0 16,-2-1 0-16,1 0-144 0,-2-1 128 0,1 1-128 0,-2-2 128 16,-1-3-128-16,0-2 160 0,1 1-160 0,-3 3 160 15,1 2-160-15,0 2 128 0,0-1-128 0,-2 0 128 16,2 0-128-16,-2 0 192 0,2 1-192 0,-3-1 192 16,1-1-192-16,-1-4 192 0,1 1-192 0,2-4 192 15,0-6-192-15,0 2 160 0,1 1-160 0,-1 1 160 16,2-1-160-16,-1-1 192 0,1-2-192 0,-1 0 192 0,0-2-192 15,-1 2 128-15,1-4-128 0,-1-1 128 0,1 1-128 0,0-2 0 16,0-1 144-16,0-2-144 0,1 1 128 0,-1-4-128 16,3 2 128-16,-2-3-128 15,2 1 0-15,0-3 128 0,0 0-128 0,0-3 0 0,0-9 0 0,0 0 0 16,6 27 0-16,-6-27 128 0,0 0-128 0,0 0 0 16,8 33 0-16,-8-33 0 0,0 0 0 0,0 0 0 15,0 0 0-15,0 0 0 0,0 0 0 0,27 39 0 16,-27-39 0-16,0 0 128 0,0 0-128 0,0 0 0 15,0 0 0-15,0 0 0 0,0 0 0 0,61 17 0 16,-61-17 0-16,0 0 0 0,0 0 0 0,0 0 0 0,66-7 0 0,-66 7 0 16,0 0 0-16,53-7 0 0,-53 7 0 0,0 0 0 15,56-4 0-15,-56 4 0 0,0 0 0 0,69-4 0 16,-69 4 0-16,0 0 0 0,77-2 0 0,-77 2 0 16,56-3 0-16,-56 3 0 0,61-2 0 0,-61 2 0 15,62-5 0-15,-62 5 0 0,59-4 0 0,-59 4 0 16,60-7 0-16,-60 7 0 0,63-6 0 0,-63 6 0 15,71-5 0-15,-71 5 0 0,73-3 0 0,-73 3-128 0,71-1 128 16,-71 1 0-16,72 2 0 0,-72-2 0 0,74 5 0 0,-74-5 0 16,70 0 0-16,-70 0 0 0,72-5 0 0,-72 5 0 15,75-4 0-15,-75 4 0 0,74-6-128 0,-74 6 128 16,77-4-128-16,-77 4 128 0,82-3 0 0,-82 3-128 16,82-1 128-16,-82 1 0 15,79-1 0-15,-79 1-128 0,72-2 128 0,-72 2 0 0,70-4 0 0,-70 4-160 16,74-4 160-16,-74 4 0 15,75-2-128-15,-75 2 128 0,77 3 0 0,-77-3 0 0,72 9-128 0,-72-9 128 16,67 12 0-16,-67-12 0 0,68 14-144 0,-68-14 144 16,61 12 0-16,-61-12-144 0,62 7 144 0,-62-7-128 0,68 1 128 15,-68-1-128-15,66 0-32 0,-66 0 0 16,72-3 0-16,-72 3 0 0,75-5 32 0,-75 5 0 0,74-5 0 0,-74 5 0 16,69-5 128-16,-69 5 0 0,59-7-144 0,-59 7 144 15,54-7 0-15,-54 7 0 0,0 0 0 0,75-13 0 16,-75 13 0-16,0 0 0 0,66-11 0 0,-66 11 0 15,0 0 0-15,59-12 0 0,-59 12 0 0,0 0 0 16,51-8 0-16,-51 8 0 0,0 0 0 0,0 0 0 16,57-13 0-16,-57 13 0 15,0 0 128-15,0 0-128 0,0 0 128 0,48-18-128 0,-48 18 0 0,0 0 128 16,0 0-128-16,0 0-192 0,0 0 32 0,0 0 16 16,20-20-576-1,-26 17-112-15,0 2-32 0,-4-2-12448 0,-1 2-2496 0</inkml:trace>
  <inkml:trace contextRef="#ctx1" brushRef="#br0" timeOffset="130158.24">15376 10828 13823 0,'-6'-3'1216'0,"3"2"-960"0,0-1-256 0,2 1 0 0,-1-1 496 0,2-1 48 16,0 3 16-16,0-1 0 0,0 0 1728 0,-1-2 336 15,2 1 80-15,1 0 16 0,1 0-32 0,2-1 0 16,-5 3 0-16,0 0 0 0,0 0-1072 0,0 0-208 16,65 5-64-16,-65-5 0 0,0 0-656 0,87 1-144 15,-87-1-32-15,83-3 0 0,-83 3-176 0,99-10-32 0,-46 5-16 0,7-5 0 16,3 1-80-16,7-1-16 0,4-1 0 0,3 1 0 16,-2 2-64-16,-2 1-128 0,1 4 176 0,-2 0-176 15,-2 2 128-15,4 1-128 0,1 0 0 0,-3 0 0 16,-3 2 0-16,-4 1 0 0,-2 0 0 0,-2 0 0 15,1 0 0-15,2-2 0 0,1-1 0 0,-3 0 0 16,-3 0 0-16,-4 0 0 0,-55 0 0 0,98 3 0 16,-98-3 0-16,86 4 0 0,-86-4 0 0,81 4 0 0,-81-4 128 0,70 5-128 15,-70-5 0-15,62 2 0 0,-62-2 160 0,0 0-160 16,70 5 128-16,-70-5-128 0,0 0 208 0,0 0-32 16,0 0-16-16,55 7 0 0,-55-7 96 0,0 0 0 15,0 0 16-15,0 0 0 0,0 0-48 0,0 0-16 16,0 0 0-16,1 38 0 0,-4-25-80 0,-1 2 0 15,3 4-128-15,-2 0 192 0,1 4-192 0,2 2 0 16,0-25 128-16,-1 54-128 0,1-27 0 0,-2 4 0 16,2 3 0-16,-1 1 0 0,0 1 0 0,1 2 0 0,0 4 0 0,-2 0 0 15,1 4 0-15,1-1 0 0,1 0 0 0,1 0 0 16,-1 2 0-16,2-5-128 0,-2 1 128 0,1-4 0 16,-1 1-192-16,2 1 64 15,0-2 128-15,1 1-208 0,0-1 208 0,1-2 0 16,-3-2-160-16,3-2 160 0,-5-33 0 0,9 61 0 0,-9-61 0 0,8 53 0 15,-8-53 0-15,5 47 0 0,-5-47 128 0,4 41-128 16,-4-41 320-16,5 40-32 0,-5-40 0 0,1 36 0 16,-1-36 32-16,1 34 0 0,-1-34 0 0,-1 31 0 15,1-31-48-15,-1 31 0 0,1-31 0 0,-2 33 0 16,2-33-48-16,-1 28-16 0,1-28 0 0,0 0 0 0,0 33-16 0,0-33 0 16,0 0 0-16,0 0 0 0,0 0-192 0,0 0 144 15,5 32-144-15,-5-32 128 0,0 0-128 0,0 0 0 16,0 0 0-16,0 0 0 0,0 0-240 0,0 0-80 15,0 0 0-15,0 0-16 16,0 0-240-16,0 0-32 0,0 0-16 0,0 0 0 31,0 0-32-31,0 0-16 0,0-11 0 0,-7 4 0 0,0-3-368 0,-1 0-80 0</inkml:trace>
  <inkml:trace contextRef="#ctx1" brushRef="#br0" timeOffset="130634.65">15710 11551 26719 0,'2'3'2368'0,"-2"0"-1888"0,0 1-480 0,0-1 0 0,0 0 368 0,1 2-32 0,-1 5 0 0,2 7 0 16,-1 7 1568-16,0 4 304 0,-1 2 64 0,3 0 16 15,0-1-928-15,0 1-176 0,1-2-32 0,0-1-16 16,-1-1-624-16,0-5-128 0,0-1-32 0,0-3 0 15,-2-3-144-15,1-3-16 0,-1-1-16 0,0-3 0 16,-1 0-176-16,0-1 0 0,0-2 0 0,0-3 128 16,0 1-384-16,0-2-64 0,0-2-32 0,0-1-18080 15</inkml:trace>
  <inkml:trace contextRef="#ctx1" brushRef="#br0" timeOffset="130920.09">15356 11612 15663 0,'0'0'1392'0,"1"-2"-1120"0,2 2-272 0,1-1 0 16,-1 0-128-16,-3 1-96 16,0 0-16-16,0 0 0 0,48-17 2352 0,-48 17 480 15,54-20 96-15,-54 20 0 0,63-17-144 0,-63 17-48 0,67-17 0 0,-67 17 0 16,65-13-944-16,-65 13-192 15,58-12-32-15,-58 12-16 0,55-12-480 0,-55 12-112 0,48-8-16 0,-48 8 0 16,0 0-400-16,58-7-96 16,-58 7-16-16,0 0 0 0,0 0-192 0,51-7 0 0,-51 7 0 0,0 0 0 15,0 0-384-15,0 0-192 0,0 0-16 0,0 0-17264 16</inkml:trace>
  <inkml:trace contextRef="#ctx1" brushRef="#br0" timeOffset="131554.97">15997 11598 17503 0,'0'0'1552'0,"0"0"-1232"0,2 1-320 0,-1 1 0 16,0-1 1440-16,1 0 224 0,-1 2 64 0,-1-3 0 16,0 0 576-16,0 0 112 0,12 40 16 0,-12-40 16 15,7 36-496-15,-7-36-96 0,4 43-32 0,-4-43 0 16,1 44-1088-16,1-22-224 0,-1 1-32 0,-1-23-16 15,4 42-176-15,-4-42-32 0,5 37-16 0,-5-37 0 16,0 0-112-16,9 41-128 0,-9-41 176 0,0 0-176 16,0 0 144-16,0 0-144 15,0 0 0-15,16 38 144 0,-16-35-144 0,1-3 0 16,-1 0 0-16,-1-1 0 0,1-1 0 0,-1-1 0 0,-1 0 0 0,-1-1 0 16,1-1 0-16,-3 0 0 0,1-2 0 0,0 0 0 0,-2-1-208 0,1-1 80 15,-3-1 128-15,3-1-208 0,-1 0-64 0,0-2-16 16,1-3 0-16,-1 0 0 0,2-1-96 0,-2-3 0 15,2 0-16-15,0-3 0 16,0-2 208-16,-1 0 64 0,4-2 0 0,0 0 0 0,1 0 128 0,1 0 176 16,3 0-48-16,2 3 0 0,4 2 192 0,1 1 16 15,3 2 16-15,2 4 0 0,-1 1-80 0,4 1-16 16,-19 13 0-16,36-17 0 0,-36 17-112 0,0 0-16 16,60-2-128-16,-60 2 192 0,0 0-48 0,0 0-16 0,70 39 0 15,-70-39 0-15,0 0 0 0,29 48 0 0,-29-48 0 0,7 35 0 31,-7-18-128-31,-3 0 0 0,-1 1 0 0,-5-1 128 0,2-1-128 0,-3-1 0 0,-1 2 144 0,-1 0-144 16,-2 0 128-16,2-3-128 0,0-1 128 0,1-2-128 16,0-1 144-16,2-1-144 0,1-2 192 0,2-3-192 15,3 2 160-15,1-4-160 0,2 0 128 0,1-1-128 16,-1-1 0-16,0 0 0 0,0 0 0 0,0 0 0 16,0 0 0-16,58 12 0 15,-58-12 0-15,0 0 0 16,0 0 0-16,65 26 0 0,-65-26 0 0,0 0 0 15,56 31 0-15,-56-31 0 0,0 0 0 0,51 39 0 0,-51-39 0 0,0 0 0 16,35 41 0-16,-35-41 0 0,0 0 128 0,0 0 0 16,0 0 0-16,27 45 0 0,-27-45 48 0,0 0 0 15,0 0 0-15,0 0 0 0,0 0-176 0,0 0 0 16,0 0 144-16,0 0-144 0,0 0 0 0,0 0-320 16,0 0 64-16,0 0 16 15,0 0-672-15,0 18-144 0</inkml:trace>
  <inkml:trace contextRef="#ctx1" brushRef="#br0" timeOffset="131808.73">16550 11465 31327 0,'1'-4'1392'0,"0"2"272"0,1 1-1328 0,-1-1-336 0,1 2 0 0,-2 2 0 0,1 1 1632 0,-1 2 256 0,0-5 48 0,0 0 16 16,4 44-336-16,-5-21-64 0,-2 4-16 0,0 2 0 15,-1 2-592-15,-2 2-128 0,2 2-32 0,-3 2 0 16,3 0-272-16,-2-3-48 0,3-1-16 0,-1-3 0 16,1-2-256-16,0-4-48 0,2-1-16 0,0-5 0 15,-1-2-128-15,2-5 0 0,-1 0 0 0,-1-3 0 16,2-1-368-16,-1-5-144 0,1 1-48 0,0-1-13584 16,0-4-2704-16</inkml:trace>
  <inkml:trace contextRef="#ctx1" brushRef="#br0" timeOffset="132047.69">16579 11606 32255 0,'2'2'1424'0,"-1"-2"304"0,2 1-1392 0,0 0-336 0,-2 1 0 0,0 1 0 16,1-1 1664-16,-2-2 272 0,0 0 48 0,0 0 16 15,35 51-560-15,-35-51-112 0,30 46-32 0,-30-46 0 16,34 46-560-16,-34-46-112 0,32 45-32 0,-32-45 0 15,31 43-208-15,-31-43-64 0,0 0 0 0,46 53 0 16,-46-53-320-16,0 0 0 0,38 44 0 0,-38-44 128 16,0 0-288-16,0 0-48 0,0 0-16 0,0 0 0 15,55 36-640-15,-50-38-128 0,-5 2-32 0,0 0-18688 32</inkml:trace>
  <inkml:trace contextRef="#ctx1" brushRef="#br0" timeOffset="132206.29">16469 11866 31327 0,'1'-3'1392'0,"1"2"272"0,1-2-1328 0,-1 0-336 15,0 2 0-15,1-1 0 0,0 0 1648 0,-3 2 256 0,0 0 48 0,35-20 16 16,-35 20-576-16,42-21-112 0,-42 21-32 0,45-23 0 16,-45 23-928-16,44-18-192 0,-44 18-128 0,41-14 144 31,-41 14-976-31,0 0-192 0</inkml:trace>
  <inkml:trace contextRef="#ctx1" brushRef="#br0" timeOffset="132460.24">16990 11536 10127 0,'0'-8'896'0,"0"4"-704"0,2 1-192 0,-1 2 0 15,1 0 5312-15,-1 1 1040 0,-1 0 208 0,3 0 32 0,1 0-3568 0,-4 0-720 16,0 0-128-16,0 0-48 0,0 0-976 0,37 52-192 31,-37-52-32-31,14 42-16 0,-14-42-384 0,14 53-80 16,-14-53 0-16,13 57-16 0,-13-57-208 0,11 57-32 16,-11-57-16-16,10 51 0 0,-10-51-176 0,6 39 0 15,-6-39-192-15,2 30 192 16,-2-30-720-16,2 23-32 0,-2-16 0 0,-2-2-19264 0</inkml:trace>
  <inkml:trace contextRef="#ctx1" brushRef="#br0" timeOffset="133063.69">17191 11533 35935 0,'-2'8'1600'0,"2"-8"320"0,0 0-1536 0,0 0-384 15,0 0 0-15,0 0 0 0,12 38 704 0,-12-38 80 16,12 40 16-16,-12-40 0 0,24 73 256 0,-12-34 48 16,-1-3 16-16,-11-36 0 0,21 68-592 0,-21-68-112 15,21 57-32-15,-21-57 0 0,20 43-384 0,-20-43 0 16,0 0 128-16,27 44-128 0,-27-44 0 0,0 0 0 16,0 0 0-16,0 0 0 0,0 0 0 0,0 0 0 15,0 0 128-15,0 0-128 0,0 0 192 0,44-13 0 16,-43 2 0-16,-1-3 0 0,-1-2 320 0,-3 0 80 15,-1-3 16-15,0-2 0 0,-1 0 48 0,-2-5 16 16,-1-2 0-16,-1-4 0 0,0-2 16 0,0-2 0 0,-2-2 0 0,0-1 0 16,3 1-112-16,-1 2-32 0,3 7 0 0,1 5 0 15,3 2-80-15,2 7-16 0,-1 3 0 0,4 3 0 16,-1 2-64-16,2 2 0 0,1 2-16 0,0 3 0 16,-1 0 112-16,3 2 32 0,-6-2 0 0,0 0 0 15,0 0-512-15,0 0 0 0,55 51 0 0,-55-51 0 16,0 0 0-16,44 49 0 0,-44-49 0 0,0 0 0 15,51 51 0-15,-51-51 0 0,0 0 0 0,60 38 0 0,-60-38 0 0,0 0 0 16,63 24 0-16,-63-24 0 16,0 0-304-16,59 16-144 0,-59-16-48 0,0 0 0 0,58 15 208 0,-58-15 32 15,0 0 16-15,0 0 0 0,59 20 32 0,-59-20 0 16,0 0 0-16,0 0 0 0,0 0 32 0,0 0 16 16,57 18 0-16,-57-18 0 0,0 0 160 0,0 0-160 15,0 0 160-15,19-17-160 0,-20 9 160 0,-3-5 224 16,-5-1-48-16,1-3-16 0,-1-1 688 0,-3-5 144 0,-4-4 32 15,-4-5 0-15,-2-2-832 0,-2-4-192 0,-3 0 0 0,0 0 0 16,0-1 0-16,0 0 0 0,1-1 0 0,-1-1 0 16,1 5 0-16,4 2 0 0,2 1 0 0,3 8 0 31,1 5-448-31,5 3-144 0,1 4-32 0,2 3 0 16,2 5-1296-16,2 2-272 0,1 3-48 0,2 3-20704 0</inkml:trace>
  <inkml:trace contextRef="#ctx1" brushRef="#br0" timeOffset="145247.18">17668 13277 9215 0,'-1'0'816'0,"0"0"-656"0,-1 0-160 0,2 0 0 0,0-1 1296 0,0 0 240 0,2 1 32 0,0-3 16 16,1 0 976-16,3 0 208 0,2 0 48 0,-1 3 0 15,2 2-320-15,-2 2-48 0,3 3-16 0,0 4 0 16,-10-11-896-16,0 0-192 0,0 0-48 0,43 78 0 16,-43-78-656-16,0 0-128 0,47 82-16 0,-47-82-16 15,51 68-352-15,-51-68-128 0,73 78 0 0,-73-78 0 16,95 81 0-16,-95-81 0 0,105 73 0 0,-105-73 0 0,103 63-384 0,-103-63 16 16,107 61 16-16,-49-33 0 15,6 2 48-15,-9-8 16 0,-55-22 0 0,84 29 0 0,-84-29 112 0,81 15 32 16,-40-11 0-16,1-4 0 0,1 0 16 0,0-7 0 15,4-5 0-15,0-4-10848 16,-1-2-2160-16</inkml:trace>
  <inkml:trace contextRef="#ctx1" brushRef="#br0" timeOffset="145516.2">17168 13231 32255 0,'-4'-7'1424'0,"3"4"304"0,3 2-1392 0,3 3-336 0,-1-2 0 0,2 3 0 31,3 3-384-31,-9-6-160 0,0 0-32 0,89 51 0 0,-89-51 384 0,84 56 192 0,-84-56-192 0,58 60 192 16,-58-60 0-16,39 80-128 0,-39-80 128 0,13 99 0 31,-17-45-752-31,-8-2-80 0,-5 0-32 0,-4-5 0 0,0-5-144 0,-1-4-16 0,-1-7-16 0,5-4 0 16,1-4 368-16,4-6 80 0,2-3 16 0,1-4 0 15,3-3-1056-15,1-4-208 0</inkml:trace>
  <inkml:trace contextRef="#ctx1" brushRef="#br0" timeOffset="145706.56">17123 13276 3679 0,'9'-38'160'0,"-4"21"32"0,1 3-192 0,-2 1 0 0,0 7 0 0,3 2 0 16,2 1 2336-16,11-2 416 0,16-2 96 0,18-2 16 16,18 4 592-16,9 0 128 0,8 4 32 0,7 1 0 15,7 1-880-15,3 2-176 0,4 1-48 0,2-5 0 16,1-3-1120-16,-3-5-240 0,-2 1-32 0,-4-4-16 16,-3 0-720-16,-9 0-128 15,-7 3-48-15,-6-3 0 0,-3 2-208 0,-8 1 0 0,-6 1-192 0,-9 8-17856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24:28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7150 8707 4607 0,'-4'-3'400'0,"-1"1"-400"0,3-1 0 0,-1 1 0 0,1 1 912 0,-2-3 112 15,-6-5 0-15,-4-4 16 0,-6-5 976 0,-2-4 192 16,-2-1 32-16,0-1 16 0,-2-2 256 0,1 0 48 15,-2 0 16-15,-1-1 0 0,4 5-592 0,-2-1-128 16,1-1-32-16,-5-4 0 0,-4-3-400 0,-1-3-80 16,0 3 0-16,-1 0-16 0,2 1-640 0,-2-1-128 15,-5 0-32-15,-2 0 0 0,-3 0-80 0,-2 0-32 16,-3 0 0-16,-1 2 0 0,5 7-144 0,-5-2-16 16,-6 1-16-16,-4 2 0 0,5 4-112 0,-9 0 0 0,-6 0-128 0,-10 4 192 15,-2 3-192-15,1 5 0 0,-3-1 0 0,-6 3 0 16,-5 5 0-16,-4 1 0 0,9 2 176 0,-1 5-176 15,-4 4 192-15,-4 3-64 0,-2 4 0 0,2 2-128 16,2 4 128-16,3 2-128 0,2 1 0 0,5 1 0 16,3 2 128-16,3-2-128 0,1 1 0 0,4-2 0 15,8-3 0-15,2-2 0 0,6 1 128 0,-6 2-128 0,-3 4 0 0,3 2 160 16,6 0-160-16,3 2 128 0,2 0-128 0,7 1 0 16,4 1 144-16,5 0-144 0,6-2 0 0,5 0 144 15,4 5-144-15,6 5 0 0,4 3 0 0,6 0 0 16,8-2 0-16,4 4 0 0,10 5 0 0,6 4 0 15,9 0 0-15,5 1 0 0,5-3-192 0,5 0 0 16,7 3 0-16,1-3 0 16,3-5-224-16,5 0-32 0,4-4-16 15,7-2 0-15,7-5-192 0,8-4-48 0,7-2 0 0,5-7 0 0,5-3 304 0,2-5 48 16,6-3 16-16,1-4 0 0,-10 1 336 0,6-4 0 16,10-3 0-16,4-2 0 0,1-2 224 0,1-2 112 15,-1-4 32-15,-5-2 0 0,-6-5 80 0,6-2 0 16,3-3 16-16,-3-4 0 0,-5-3-64 0,-5-4-16 15,-3 0 0-15,-5 0 0 0,-6-1-112 0,-9-1-16 0,-7 1-16 0,-6 0 0 16,-8 3-48-16,0-2-16 0,-3-2 0 0,-2 0 0 16,-5 1-176-16,-7 0 128 0,-4-1-128 0,-5 3 128 15,-5 0-256-15,-6 0-64 0,-2 2-16 0,-4 2-18736 16</inkml:trace>
  <inkml:trace contextRef="#ctx0" brushRef="#br0" timeOffset="8951.29">11162 10504 4671 0,'0'-1'416'0,"-2"1"-416"0,2 0 0 0,0 0 0 0,0 0 0 0,0 0 0 31,-1-2 0-31,-1 1 0 0,1 0 0 0,0-1 0 16,-1 2 0-16,-1-1 0 0,2 1 0 0,0-2 0 0,-1 2 0 0,1 0 0 0,-1 0 0 0,1 0 0 15,0 0 0-15,-2 0 0 0,1 0 0 16,1 0 0-16,-1-1 0 0,1 1 0 0,1 0 0 0,-3-1 0 16,2-1 0-16,-1 1 0 0,0 1 0 0,0-2 0 15,-1 2 688-15,-1 0 80 0,1 0 0 0,-1 0 64 16,0 2 368-16,0-1 80 0,-1 3 0 0,0 1 48 16,-1 0-80-16,0 2-16 0,1 3 0 0,-1 2 48 15,0-3-128-15,2 6 0 0,0 1-16 0,1 3 16 0,0 1-208 0,3 1-48 16,-1 0-16-16,1 2 32 0,3-1-240 0,-2 2-48 15,3 2-16-15,1-2 32 0,2 0-400 0,-7-24-80 16,18 46-16-16,-18-46 32 0,0 0-176 0,38 54 0 16,-38-54 0-16,0 0 0 0,0 0 176 0,57 45 64 15,-57-45 16-15,0 0 16 0,0 0 48 0,63 26 16 16,-63-26 0-16,0 0 48 0,0 0 0 0,65 1 0 0,-65-1 0 16,0 0 16-16,47-18 320 0,-33 8 64 0,-1-3 16 0,-1-1 32 15,0 1 352-15,-2-2 64 0,-3-1 16 0,-3 1 32 16,0-2-272-16,-1-2-64 0,-2 2-16 0,-1-1 0 15,-1-2-352-15,-2-1-64 0,-1-2-16 0,0 1 0 16,-1 2-48-16,0-3-16 0,-1 1 0 0,-2-2 0 16,-2 3-128-16,-2-1-16 15,1 3-16-15,-3 0 0 0,0 2-96 0,-2 2-32 0,2 2 0 0,-1 2 0 16,-2 1-160-16,-2 1 128 0,0 4-128 0,-1 0 128 16,1 1-128-16,1 1 0 0,1 3 0 0,0 0 128 15,2 5-128-15,2-1 0 0,2 2 0 0,1 1 0 0,1 1-288 0,1 2 64 16,2 0 16-16,2 3 0 15,2 1-368-15,2 1-80 0,2 4-16 0,2 0-12480 16,2 0-2496-16</inkml:trace>
  <inkml:trace contextRef="#ctx0" brushRef="#br0" timeOffset="9695.24">11117 11475 9215 0,'2'-3'816'0,"1"-1"-656"0,0 1-160 0,-2 0 0 0,1 0 976 0,1-1 176 0,1-3 16 0,4-4 16 15,2-5 1344-15,2 1 272 0,-1-1 48 0,-3 2 16 16,2 1-816-16,-4 0-176 0,0 2-16 0,-2 0-16 16,0 0-400-16,-1 2-80 0,-2-1-16 0,1 2 0 0,-1 2-400 0,-1 0-96 31,0 1-16-31,-1 1 0 0,-1 1-240 0,2 1-48 15,-1 2-16-15,-1 0 0 0,0 3-192 0,0 1-32 16,-1 3-16-16,1 3 0 0,-1 3-144 0,1 3-16 16,-1 2-128-16,1 3 192 0,0 0-192 0,1 2 128 15,-1 1-128-15,2 0 0 0,2-1 0 0,-1-2 0 16,1-3 0-16,0 0 0 0,3 1 0 0,-2-2 0 0,-1 0 0 0,0-2 0 16,1-1 0-16,-2 1 0 0,0-3 0 0,2 0 0 15,-1-1 0-15,0-1 0 0,0 0 0 0,-1-3 0 16,2 0 0-16,-1-3 0 0,0 0 0 0,1-2 0 15,0-1-224-15,0-1 16 0,1 0 0 0,-1-1 0 32,-2-1-1424-32,1 2-288 0</inkml:trace>
  <inkml:trace contextRef="#ctx0" brushRef="#br0" timeOffset="9966.1">11035 11807 10127 0,'2'0'896'0,"1"0"-704"16,1 0-192-16,-1-2 0 0,0 2 1232 0,1 0 224 15,6-1 32-15,-10 1 16 0,0 0 1760 0,58-4 336 16,-58 4 80-16,0 0 16 0,72-6-1280 0,-72 6-256 16,0 0-48-16,67-8-16 0,-67 8-880 0,0 0-160 15,0 0-32-15,69-9-16 0,-69 9-512 0,0 0-112 16,0 0 0-16,0 0-16 0,0 0-368 0,59-10 128 15,-52 9-128-15,-1-1 0 0,0 1 0 0,-2 1 0 0,0-1 0 0,0-1 0 32,0 1-1216-32,-1-1-176 0,0 1-16 0,-1 0-15536 0</inkml:trace>
  <inkml:trace contextRef="#ctx0" brushRef="#br0" timeOffset="11122.63">11020 12356 12895 0,'0'2'1152'0,"0"-2"-928"0,2 0-224 0,-1 0 0 0,1 0 704 0,1-2 112 0,-1 2 16 0,4-2 0 16,2-3 736-16,2 0 160 0,0-2 16 0,2-2 16 16,-3-1-96-16,1-1 0 0,2-2-16 0,-2-1 0 15,-2 0-528-15,2-2-96 0,-2 1-32 0,1-1 0 0,-2 2-112 0,0 0-32 16,-1 3 0-16,-2-2 0 0,0 2-176 0,-1-1-32 15,0 3-16-15,-2-1 0 16,2 1-176-16,-3 2-48 0,1 1 0 0,-1 2 0 0,2 1-16 0,-2 2-16 16,1 0 0-16,-1 1 0 0,0 0-112 0,0 2 0 15,0 1-16-15,0 1 0 0,0 5-96 0,2-1-16 16,-2 5 0-16,0 1 0 0,-2 5-128 16,2-1 192-16,-1 2-192 0,-2 1 192 0,2 2-192 0,-1-1 0 15,1-1 144-15,1 1-144 0,-2-3 0 0,2 0 0 16,0-1 0-16,2-2 128 0,1-1-128 0,-1-2 0 15,0-2 0-15,1 0 0 0,-1-1 0 0,-2 2 0 0,2-2 0 0,-1-2 0 16,-1 1 0-16,0-1 0 0,0-1 0 0,-1-1 0 16,1-1-320-16,-2 0-48 0,2-3 0 0,-1 1 0 31,1 0-1040-31,1-2-224 0,-1 1-32 0,0-2-14592 0</inkml:trace>
  <inkml:trace contextRef="#ctx0" brushRef="#br0" timeOffset="11392.25">11049 12580 17503 0,'-5'1'768'0,"3"-1"176"0,0 0-752 0,2 0-192 16,2 1 0-16,-2-1 0 0,2 0 2064 0,1 0 384 16,4 0 80-16,2 0 16 15,2-1 592-15,2-2 128 0,1 0 32 0,-14 3 0 0,0 0-1872 0,49-12-368 16,-49 12-80-16,0 0-16 0,53-17-400 0,-38 10-96 15,-15 7-16-15,34-15 0 0,-34 15-64 0,0 0-32 16,48-18 0-16,-48 18 0 0,0 0-160 0,0 0-16 16,52-17-16-16,-40 16 0 15,-4-1-160-15,1 2 0 0,-1 0 0 0,-1 3 0 0,-1-1-176 0,-2 0-64 0,-1 3-16 0,0 0 0 32,-2 0-592-32,1 0-128 0,-1 2-32 0,-2-1-17776 15</inkml:trace>
  <inkml:trace contextRef="#ctx0" brushRef="#br0" timeOffset="11947.73">11015 13108 7359 0,'1'-1'656'0,"-1"-1"-528"0,2 1-128 0,-2-1 0 0,1 1 1024 0,0-1 192 0,1 0 16 0,-1-3 16 16,2 0 1600-16,-1 2 320 0,-1 2 64 0,-2 2 16 16,-2 5-976-16,0 2-192 0,-3 5-32 0,2 2-16 15,-2 4-800-15,1 2-144 0,-1 3-48 0,0 0 0 16,2 0-464-16,1 0-80 0,3-1-32 0,2-4 0 16,-1 0-464-16,3-2 0 0,-4-17 0 0,17 34 0 0,-17-34 0 0,0 0 0 15,0 0 0-15,57 43 0 0,-57-43-208 0,0 0 64 16,0 0 16-16,72 9 0 0,-72-9 128 0,0 0 0 15,63-13 0-15,-63 13 128 0,36-20 240 0,-19 6 48 16,1 0 16-16,-1-1 0 0,0-1 272 0,-1-2 48 16,-2-2 16-16,0-1 0 0,-2-2-112 0,0-1-16 15,-2 1 0-15,-3-1 0 0,-3 3-16 0,-3-1-16 16,-2-1 0-16,-5 0 0 0,-2 2-16 0,-3 0 0 0,-1 4 0 0,-3 2 0 16,-5-1-80-16,-3 3 0 0,-1 3-16 0,-1 5 0 15,-1 2-224-15,1 3-32 0,-2 6-16 0,2 1 0 16,1 5-224-16,1 1 144 0,2 4-144 0,0 1 128 31,1 2-432-31,2 0-80 0,2 1-32 0,2 0 0 16,3 1-544-16,1-4-96 0,6 2-32 0,-1-1-12480 0,4 1-2512 0</inkml:trace>
  <inkml:trace contextRef="#ctx0" brushRef="#br0" timeOffset="12567.06">11080 14019 13823 0,'0'-1'1216'0,"1"-2"-960"0,1 0-256 0,-2 2 0 0,1-1 1344 0,0-2 208 16,4-2 48-16,-1-3 16 0,4-6 1200 0,2 0 256 16,0-2 32-16,1 0 16 0,2 3-1024 0,-3-2-208 15,0-1-32-15,-2 2-16 16,1 1-752-16,-3 1-128 0,1 0-48 0,-5 3 0 0,3 5-448 0,-4-1-80 15,-1 3-32-15,-1 2 0 0,-1 2-128 0,1 2-32 16,-3 3 0-16,-1 2 0 0,0 3-64 0,-1 2 0 16,0 3-128-16,1 2 192 0,1 3-192 0,-1-1 0 0,2 3 0 0,2-2 0 15,0 0 0-15,1 0 0 0,2-1 0 0,1 0 0 16,0-2 0-16,0-1-208 0,3 0 64 0,-2-1 16 16,1-2-48-16,0-2 0 0,-5-12 0 0,0 0 0 15,14 30 176-15,-10-21-192 0,-1-4 192 0,-2 1-192 16,1 0 192-16,-1-2-208 15,1-1 80-15,-2-1 128 0,1 1-528 16,-1-1 16-16,0-1 0 0,0-1-11408 0,0 0-2288 0</inkml:trace>
  <inkml:trace contextRef="#ctx0" brushRef="#br0" timeOffset="12772.65">11059 14306 17503 0,'0'0'768'0,"0"0"176"0,0 0-752 0,0 0-192 16,36-20 0-16,-31 19 0 0,0-2 2944 0,-5 3 544 15,0 0 112-15,55-21 32 0,-55 21-896 0,51-19-176 16,-51 19-48-16,0 0 0 0,59-15-1568 0,-59 15-320 16,0 0-64-16,0 0-16 0,0 0-400 0,0 0-144 0,63 0 0 0,-59 3-12256 15,-1 0-2560 1</inkml:trace>
  <inkml:trace contextRef="#ctx0" brushRef="#br0" timeOffset="31016.56">16523 8912 13823 0,'1'-1'1216'0,"-1"-1"-960"0,0 2-256 0,0 0 0 0,0 0 1600 0,0-1 256 0,0 1 64 0,0-3 16 15,0 2 1024-15,2-2 208 0,-2 1 32 0,0 1 16 16,0 0-1488-16,0 1-288 0,0-2-64 0,0 2-16 16,0 0-512-16,0 0-96 0,0 2-32 0,0-2 0 15,0 0-256-15,0 1-48 0,0 0-16 0,1 1 0 0,-1-1-160 0,0 2-48 16,0-3 0-16,0 0 0 15,0 0 0-15,0 0 0 0,0 0 0 0,4 34 0 0,-4-34-64 0,0 0 0 16,2 31-128-16,-2-31 192 0,1 24-192 0,-1-24 144 16,3 28-144-16,-3-28 128 0,3 31-128 0,-3-31 0 15,4 34 144-15,-4-34-144 0,4 37 0 0,-4-37 0 16,6 35 0-16,-6-35 0 0,5 33 0 0,-5-33 0 16,6 29 0-16,-6-29 0 0,4 29 0 0,-4-29 0 15,0 0 0-15,6 32 0 0,-6-32 0 0,0 0 0 16,4 27 0-16,-4-27 0 0,0 0 0 0,0 20 0 0,0-20 0 15,-1 10 0-15,1-10 128 0,-2 7-128 0,2-7 128 0,-1 5-128 16,0-2 144-16,1-3-144 0,-2 3 192 0,1-1-192 16,-1-1 160-16,1-1-160 0,-1 0 128 0,0-1-128 15,0-1 0-15,-1-1 0 0,2 0 128 0,-2-2-128 16,0 1-160-16,1-4-64 16,0 1-16-16,-1-1 0 15,0-1-848-15,1-2-160 0</inkml:trace>
  <inkml:trace contextRef="#ctx0" brushRef="#br0" timeOffset="31490.65">16397 8895 7359 0,'0'-7'656'0,"0"3"-528"0,0 0-128 0,0-1 0 0,1 3 1296 0,1-1 240 0,-1 0 32 0,2-3 16 16,1-1 2128-16,3-4 448 0,0 0 64 0,3-1 32 15,-10 12-1328-15,24-21-272 16,-24 21-48-16,29-18-16 16,-29 18-1328-16,32-19-272 0,-32 19-48 0,0 0-16 0,58-19-480 0,-58 19-80 0,0 0-32 0,66-9 0 15,-66 9-128-15,0 0-16 0,68 6-16 0,-68-6 0 31,0 0-176-31,58 17 128 0,-58-17-128 0,0 0 128 0,0 0-128 0,59 39 0 0,-59-39 0 0,0 0 0 16,0 0 0-16,40 47 0 0,-40-47 0 0,0 0 0 31,20 38 0-31,-20-38 128 0,0 0-128 0,8 35 0 16,-6-23 144-16,-5 0-144 0,0 0 160 0,-3-1-160 0,-1-1 176 16,-1 0-176-16,-4 0 192 0,-2-1-192 0,0 0 192 15,-1-1-192-15,-2 2 192 0,0-3-192 0,0 0 256 0,0-1-64 16,-1 1-16-16,1-3 0 0,1 1 32 0,0-4 16 15,2 2 0-15,0-2 0 0,2-1-48 0,-1 0-16 16,2-1 0-16,-1-1 0 0,4 0-160 0,-1-1 0 16,1-1 0-16,2-1 128 0,2 3-128 0,1-1-272 15,3 0 64-15,1 0 16 16,2 0-672-16,2 0-128 0,-5 3-32 0,0 0-18272 0</inkml:trace>
  <inkml:trace contextRef="#ctx0" brushRef="#br0" timeOffset="33141.37">16530 8384 2751 0,'0'0'256'0,"-2"-2"-256"0,2 2 0 0,0 0 0 0,0 0 704 0,-1 0 80 0,0 0 32 0,-1-1 0 16,-1 1 208-16,0 0 64 0,2 1 0 0,-2-1 0 15,0 3 112-15,1-1 16 0,-1 0 16 0,0 3 0 16,-1-1 128-16,-1 1 32 16,3 4 0-16,-3-1 0 0,1 1-64 0,0 1-16 0,0 3 0 0,-1-1 0 15,1 1-304-15,-1 0-64 0,0 1-16 0,0 0 0 16,0-3-432-16,1 1-96 0,0-1-16 0,1-1 0 15,-1-2-128-15,0-1-48 0,-1 0 0 0,3-1 0 16,0-2 0-16,-1-1 0 0,2 0 0 0,0-2 0 16,-1 1 0-16,2-2 0 0,0 0 0 0,0 0 0 0,0 0-384 0,2-2-80 15,-1 1 0-15,2-2-16 16,1 2-1184-16,0-4-224 0,0 1-48 0,1 1-9776 16</inkml:trace>
  <inkml:trace contextRef="#ctx0" brushRef="#br0" timeOffset="33506.83">16506 8411 3679 0,'0'0'320'0,"0"0"-320"0,1 0 0 0,-1 0 0 15,0 1 1168-15,2 0 176 0,-1 1 16 0,0 1 16 0,1-1 1504 16,1 3 288-16,-3-5 64 0,0 0 16 0,0 0-880 0,0 0-192 16,0 0-16-16,0 0-16 0,0 0-736 0,0 0-128 15,42 48-48-15,-42-48 0 0,0 0-336 0,0 0-64 16,0 0 0-16,0 0-16 0,47 39-176 0,-47-39-48 16,0 0 0-16,0 0 0 0,0 0-64 0,0 0-16 15,67 23 0-15,-67-23 0 0,0 0-128 0,0 0-16 31,0 0-16-31,0 0 0 0,61 11-112 0,-61-11-32 16,0 0 0-16,0 0 0 0,0 0-80 0,0 0 0 0,0 0-128 0,0 0 192 16,0 0-192-16,0 0 144 15,0 0-144-15,0 0 128 0,0 0-128 0,0 0 0 16,0 0 0-16,0 0 0 0,0 0-208 0,0 0-80 0,-1 2-16 16,-6-2-18080-16</inkml:trace>
  <inkml:trace contextRef="#ctx0" brushRef="#br0" timeOffset="51170.23">20371 7480 13823 0,'0'-2'1216'0,"0"1"-960"0,1-1-256 0,-1 1 0 0,0-1 464 0,-1 1 48 16,-1-2 16-16,-2-1 0 0,0-2 2816 0,-5 1 560 15,1 0 128-15,-5 3 0 0,3 2-1424 0,-4 0-304 16,-1 4-48-16,-2 2-16 0,0 2-1072 0,-2 2-208 16,-3 1-64-16,-2 0 0 0,0 1-432 0,1-1-80 15,1 0-32-15,2-2 0 0,1-1-160 0,5 1-48 16,2-1 0-16,3-1 0 0,3 0-144 0,4-1 0 16,2-6 0-16,0 0 0 0,0 0-224 0,0 0-80 15,56 23-16-15,-56-23 0 16,59 3-208-16,-59-3-48 0,71 1-16 0,-71-1 0 15,65 1 96-15,-65-1 32 0,57 7 0 0,-57-7 0 0,0 0 272 0,69 22 48 0,-69-22 16 0,0 0 0 16,0 0 128-16,45 42 224 0,-45-42-48 0,0 25-16 16,-7-10 240-16,-3-1 48 0,-1-2 16 0,-5 1 0 15,1 0 96-15,-4-2 16 0,-2 3 0 0,-3-2 0 16,0-1 0-16,1-3 0 0,2 1 0 0,0-4 0 0,1 0 0 0,2-2 0 16,1-2 0-16,4-1 0 0,3-3-400 0,2 0-176 15,2 0 160-15,2-2-160 16,3 1-368-16,2-2-160 0,2 2-48 0,2-2-19600 15</inkml:trace>
  <inkml:trace contextRef="#ctx0" brushRef="#br0" timeOffset="51472.94">20611 7402 32255 0,'-2'-2'1424'0,"2"1"304"0,0 1-1392 0,0 1-336 0,-1 1 0 0,0 1 0 0,-1 1 2128 0,1 3 368 0,-2 6 64 0,-1 5 0 15,1 6-1280-15,0 1-272 0,0 4-48 0,2 0-16 16,-2 2-368-16,3-31-64 0,-1 54 0 0,1-54-16 16,0 55-112-16,0-55 0 0,2 60-16 0,-2-60 0 15,5 49-96-15,-5-49-16 0,0 0 0 0,10 50 0 0,-10-50-64 0,0 0-32 16,0 0 0-16,0 0 0 0,0 0-160 0,0 0-224 15,0 0 48-15,0 0 16 32,0 0-928-32,0 0-192 0,15-10-48 0,-15 1-19104 0</inkml:trace>
  <inkml:trace contextRef="#ctx0" brushRef="#br0" timeOffset="51806.36">20881 7495 26719 0,'0'3'2368'0,"0"0"-1888"0,0 0-480 0,-2-1 0 16,1 3 1792-16,-2-1 256 0,-3 3 48 0,-2 4 16 15,-5 8-16-15,-4 2 0 0,-1-1 0 0,-3-2 0 16,2-1-1264-16,-2-2-240 0,1 0-48 0,2-4-16 16,1 0-80-16,0-4 0 0,3 2-16 0,3-5 0 15,1 0-208-15,0-1-32 0,0 0-16 0,2 0 0 16,0-2-176-16,4-1 0 0,1 0 0 0,3 0 0 0,3 0 0 0,0 0 0 15,4-1-144-15,-7 1 144 16,0 0-208-16,0 0 64 0,0 0 16 0,58 7 0 0,-58-7 128 0,0 0 0 16,0 0-144-16,64 21 144 0,-64-21 0 0,0 0 0 15,0 0 0-15,56 34 0 0,-56-34 0 0,0 0 0 16,0 0 224-16,0 0-64 0,0 0 160 0,58 44 48 16,-58-44 0-16,0 0 0 0,0 0-128 0,0 0-32 15,0 0 0-15,0 0 0 0,0 0-208 0,0 0 0 16,0 0-144-16,0 0 144 15,0 0-1024-15,0 0-128 0,0 0 0 0,54 32-18704 0</inkml:trace>
  <inkml:trace contextRef="#ctx0" brushRef="#br0" timeOffset="52236.51">21143 7334 24879 0,'0'0'2208'0,"2"0"-1760"0,-1 0-448 0,-1 1 0 0,2 1 1744 0,-2 1 272 0,1 1 48 0,-1-4 16 15,0 0 544-15,0 0 96 0,14 66 32 0,-14-66 0 16,7 54-1536-16,-7-54-320 0,6 55-48 0,-6-55-16 16,3 55-176-16,-3-55-32 0,0 54-16 0,0-54 0 15,1 48-112-15,-1-48-32 0,2 37 0 0,-2-37 0 16,1 36-80-16,-1-36 0 0,0 0-16 0,1 46 0 15,-1-46-192-15,0 0-48 0,0 0 0 0,0 45 0 16,0-38-128-16,-1-1-224 0,-2-1 48 0,2-2 16 16,-1 0-752-16,0-2-160 0,-1-1-16 0,0-1-20192 15</inkml:trace>
  <inkml:trace contextRef="#ctx0" brushRef="#br0" timeOffset="52602.21">21286 7804 28559 0,'0'0'1264'0,"0"0"272"0,0 0-1232 0,0 0-304 0,0 0 0 0,0 0 0 15,0 0 2224-15,0 0 384 16,48-1 80-16,-48 1 0 0,35-6-1168 0,-35 6-240 16,34-8-64-16,-18 2 0 0,-2 2-704 0,0-3-160 15,0 0-32-15,-1-2 0 16,-2 1 0-16,-1-1 0 0,-1 0 0 0,-2 0 0 15,-2-1-64-15,-2 2-32 0,-1-1 0 0,-4 1 0 16,-1-1-48-16,-1 1-16 0,-2 1 0 0,-1-2 0 16,-1 2-32-16,-2 0-128 0,2 2 192 0,-2 0-64 15,0 2 64-15,0 1 0 0,-1 2 0 0,-2 2 0 16,0 3 0-16,-1 0 16 0,0 5 0 0,0 0 0 16,1 4-80-16,3 2 0 0,2-2-128 0,1 1 192 0,2 2-192 0,4 0 0 15,0 0 0-15,1-1 0 0,0-16 0 0,0 0 0 16,0 0 0-16,25 56 0 0,-25-56 0 0,0 0 0 15,0 0 0-15,0 0 0 0,0 0 0 0,62 39 144 16,-62-39-144-16,0 0 128 0,0 0-128 0,57 8 0 16,-57-8 0-16,0 0 0 15,53-1-832-15,-53 1-112 0,0 0-16 0,55-3-19728 0</inkml:trace>
  <inkml:trace contextRef="#ctx0" brushRef="#br0" timeOffset="53062.35">21919 7766 23951 0,'0'-2'2128'15,"0"-1"-1696"-15,0 0-432 0,0 0 0 0,0 0 2384 0,-1-1 400 16,-1-5 80-16,-2-3 16 0,-2-5-224 0,-1-3-32 16,-3 3-16-16,0 0 0 15,-1 3-1312-15,-2 3-256 0,1 1-48 0,-1 4-16 16,2 2-336-16,-1 4-64 0,-2 1 0 0,0 5-16 15,-1 2-240-15,-1 2-64 0,1 2 0 0,-1 2 0 0,3 1-128 0,3-1-128 16,3-2 192-16,0 2-192 0,2 3 0 0,0 0 0 16,4 1 0-16,1-18 0 0,0 0 0 0,10 52-176 15,-10-52 32-15,0 0 0 0,0 0-160 0,0 0-16 16,52 47-16-16,-52-47 0 0,0 0 112 0,0 0 32 0,52 6 0 0,-39-9 0 16,0-3 192-16,0 2 0 0,1-3-160 0,-2 0 160 15,1-2 0-15,-3 2 0 0,-2 0 160 0,-1 0-160 16,1 2 384-16,-4-3-48 0,-1 3 0 0,-1-1 0 15,1 1 160-15,-1 0 16 0,-1 2 16 0,-1 2 0 16,0 1 96-16,-1 1 16 0,1 2 0 0,-2 2 0 16,1 2-192-16,1 0-16 0,0 1-16 0,0-8 0 15,0 0-272-15,0 0-144 0,0 0 160 0,11 51-160 16,-11-51 0-16,0 0 0 0,0 0 0 0,0 0 0 0,0 0 0 16,0 0 0-1,38 51 0-15,-38-51 0 0,0 0-208 0,0 0-96 16,0 0-16-16,0 0 0 15,0 0-800-15,0 0-160 0,58 4-48 0,-49-5 0 16,-9 1-464-16,0 0-112 0</inkml:trace>
  <inkml:trace contextRef="#ctx0" brushRef="#br0" timeOffset="54143.36">22135 7590 29487 0,'2'3'2624'0,"-2"1"-2112"0,0-1-512 0,-2-1 0 0,2 1 1648 0,0 3 208 16,-1 2 64-16,1 7 0 0,-2 4-384 0,1 5-64 15,1 2 0-15,1-2-16 16,1 0-832-16,-1-4-176 0,1-2-16 0,0-4-16 0,0 0-32 0,-1-4-16 16,1 1 0-16,0-4 0 0,0 1 32 0,1-3 16 15,-2-1 0-15,0 1 0 0,2-3-48 0,0 0-16 16,-1-1 0-16,-1-1 0 15,0 0-112-15,-1-1-32 0,0-2 0 0,0 0 0 16,0 2-208-16,-1-2 128 0,0-1-128 0,-1 0 0 0,-2-1 0 0,1 0 0 16,-1-1 0-16,-2 0 0 15,2-1 0-15,0 0 0 0,-1 0 0 0,1 1 0 0,1 1 0 0,1-1 0 16,-1 1 0-16,0-1 0 0,2 0 0 0,-1 1 0 0,2-1 0 0,-1 0 0 16,2 2 0-16,2-2 128 0,0 2-128 0,1 0 0 15,2 1 128-15,-1 0-128 0,2 0 176 0,0 1-176 16,2 0 208-16,-2-1-64 0,1 2-16 0,-1 0 0 15,-1-1 64-15,0 1 16 0,2-1 0 0,-1 1 0 16,2-1-16-16,-2 0 0 0,1 0 0 0,1 1 0 0,-1-1-16 0,-1 0-16 16,0 0 0-16,2-1 0 0,-1 1-160 0,-1 0 0 15,2 1 0-15,-3-1 128 0,1 1-128 0,-2-1-144 16,1 2 144-16,-2 2-208 16,0-1-880-16,-1 1-192 0,-1 2-16 0,-1 0-19952 15</inkml:trace>
  <inkml:trace contextRef="#ctx0" brushRef="#br0" timeOffset="54636.47">22457 7650 25791 0,'3'-4'1152'0,"-2"3"224"0,2-1-1104 0,0 1-272 0,-2 0 0 0,1 1 0 0,-1 0 1904 0,2 0 320 0,3 1 64 0,-6-1 16 32,0 0-16-32,0 0 0 0,0 0 0 0,0 0 0 0,44 51-1488 0,-44-51-288 0,0 0-64 0,11 44-16 15,-11-44-112-15,0 0-32 0,8 48 0 0,-8-48 0 16,0 0-64-16,6 38-16 0,-5-30 0 0,1 1 0 16,-2-2 0-16,0-3 0 0,1 0 0 0,-1-1 0 15,0-1-16-15,-1-1 0 0,-1-1 0 0,2-3 0 0,0 0-64 0,0-1-128 16,0 0 176-16,2-2-176 0,-2-1 288 0,0-3-48 15,1 0-16-15,1 0 0 0,-1 1 16 0,2-4 0 16,0-1 0-16,0-2 0 0,1-4-32 0,1 1 0 16,-2 2 0-16,3-3 0 0,2 0-32 0,1 0-16 15,2 2 0-15,2 0 0 0,1 3-160 0,-1 3 0 16,2 0 0-16,-1 4 0 0,1 4 0 0,-1 1 0 0,0 3 0 16,-14 0 0-16,0 0 0 0,0 0 0 0,0 0 0 0,58 37 0 15,-58-37 0-15,0 0 0 0,25 51 0 0,-25-51 0 16,11 43-128-16,-11-43 128 0,0 0 0 0,12 51 0 15,-12-51 0-15,0 0 208 0,11 58-16 0,-11-58-16 16,0 0 128-16,0 0 16 0,20 54 16 0,-20-54 0 16,0 0-160-16,0 0-48 0,0 0 0 0,0 0 0 15,0 0-320-15,0 0-64 0,0 0 0 0,0 0-16 16,55 24-960 0,-54-28-192-16,-1-1-48 0,-1 1-19968 0</inkml:trace>
  <inkml:trace contextRef="#ctx0" brushRef="#br0" timeOffset="56081.29">20667 8338 7359 0,'0'-1'656'0,"0"0"-528"0,2-1-128 0,-1 2 0 0,1-1 1488 0,-1-1 272 0,2 1 48 0,0-2 16 16,1 2 1744-16,0-1 336 0,0 4 80 0,-1 3 16 16,-3-5-992-16,0 0-208 15,0 0-48-15,10 53 0 16,-10-53-1600-16,2 46-336 0,-2-46-64 0,0 58-16 0,0-58-400 0,-2 58-80 0,2-58 0 0,0 52-16 15,0-52-96-15,2 43-16 0,-2-43 0 0,0 0 0 16,7 45 64-16,-7-45 0 0,0 0 0 0,0 0 0 16,0 0 0-16,0 0 16 15,26 54 0-15,-26-54 0 0,0 0 64 0,0 0 16 0,0 0 0 0,0 0 0 16,53-2 64-16,-45-3 16 0,2-1 0 0,0 0 0 16,0-1-48-16,-2 0-16 0,2 2 0 0,-1-2 0 15,-2-1-80-15,1 4-16 0,-1 0 0 0,0 0 0 0,0 1-208 0,-1 0 128 16,0 2-128-16,-2 1 0 0,0-2 0 0,-1 2-192 15,1 0 16-15,0 0 0 16,1 2-528-16,-1-2-96 0,2 1-32 0,-1-1 0 16,1 0-560-16,0 0-112 0</inkml:trace>
  <inkml:trace contextRef="#ctx0" brushRef="#br0" timeOffset="56541.24">20999 8519 22111 0,'3'-4'976'0,"-1"3"208"0,0-1-944 0,0 1-240 0,-1 1 0 0,-1 0 0 31,0 0 2272-31,2 0 416 0,-1 1 64 0,2 2 32 16,1 4-32-16,-1 0 0 0,-3-7 0 0,0 0 0 15,0 0-1792-15,0 0-384 0,20 60-64 0,-20-60 0 16,0 0-208-16,0 0-48 0,11 56 0 0,-11-56 0 15,0 0-96-15,1 42-32 0,-1-32 0 0,0-1 0 0,0-2 0 0,0 0 0 16,0 0 0-16,0-3 0 16,0 0 32-16,0-1 0 0,2 0 0 0,-2-3 0 0,1 0-160 0,-1-1 192 15,0-2-192-15,2 0 192 0,-2-1-48 0,0-2 0 16,0 1 0-16,0-3 0 0,1 0 64 0,1 0 16 16,-1-2 0-16,2 0 0 0,1-2 32 0,0 1 16 15,3 1 0-15,-1-1 0 0,0 1 32 0,-1 2 0 16,1 1 0-16,-2-1 0 0,3 3 16 0,-1 1 16 15,1-1 0-15,0 4 0 0,0 1-64 0,0 0-16 16,-7 0 0-16,0 0 0 0,0 0-80 0,0 0-32 16,0 0 0-16,58 21 0 0,-58-21-16 0,0 0-128 15,0 0 192-15,0 0-64 0,0 0-128 0,59 13 128 0,-52-13-128 0,-1-2 128 16,3 2-128-16,-2-1 0 0,-2 0 0 0,1-1 0 31,-2 1-368-31,0-2-96 0,-2 2-32 0,-1-1 0 16,1 1-912-16,-1 1-176 0,-1 0-32 0,0 0-19632 0</inkml:trace>
  <inkml:trace contextRef="#ctx0" brushRef="#br0" timeOffset="56779.2">21480 8751 35007 0,'2'0'1552'0,"0"0"320"0,-1 0-1488 0,-1 0-384 0,0 0 0 0,0-1 0 0,-1 1 1984 0,1 0 336 16,-2-2 64-16,2 1 16 0,-1-1-800 0,0 1-176 16,1-2-16-16,0 2-16 0,0-1-688 0,0 2-144 15,-2-1-32-15,2 1 0 0,0 0-528 0,0 0 0 16,0 0 0-16,0 0-144 16,0 1-784-16,0-1-160 0,2 2-16 0,0-1-20128 0</inkml:trace>
  <inkml:trace contextRef="#ctx0" brushRef="#br0" timeOffset="57270.47">21929 8639 30399 0,'-2'-1'1344'0,"2"0"288"0,-1 1-1312 0,1 0-320 16,0 1 0-16,0 0 0 0,-1 4 1568 0,-1 2 240 15,2-7 48-15,0 0 16 0,2 55-240 0,-2-55-48 16,4 53-16-16,-4-53 0 0,8 58-1056 0,-8-58-192 16,9 60-64-16,-9-60 0 0,11 55-256 0,-11-55 160 15,11 49-160-15,-11-49 128 0,0 0-128 0,15 60 0 16,-15-60 0-16,0 0 0 0,0 0-144 0,8 45 144 16,-7-40 0-16,-2-2 0 0,1-3 0 0,0-1 0 15,-1-2 0-15,-2-1 0 0,1-2 0 0,0-1 0 16,-3-3 128-16,2-2-128 0,1-1 192 0,-1-1-16 0,0 0 0 0,0-2 0 15,0-2 48-15,-1-5 16 0,1-1 0 0,-1-6 0 16,0-1 16-16,0-3 0 0,-1 2 0 0,3-1 0 16,-3 1 64-16,4-1 0 0,1 4 16 0,1-1 0 15,2 5-112-15,1 1-32 0,3 1 0 0,0 5 0 16,3 1-192-16,0 3 176 0,2 2-176 0,0 2 160 0,2 3-160 0,1 2 0 31,-1 2 0-31,-14 3 0 0,0 0 0 0,0 0 0 0,62 15 144 0,-62-15-144 0,0 0 0 0,0 0 128 31,45 53-128-31,-45-53 0 0,0 0 0 0,7 46 0 0,-10-32 0 0,-2 2 0 0,-5-3 0 0,-2-1 0 16,-2 0 0-16,-1-2 0 0,1-2 0 0,-2-1 128 16,1-1-128-16,0-2 128 15,1-1-128-15,3 0 0 0,0-2 0 0,1-1 0 16,3-1-352-16,0 1-144 0,2-2-16 0,3 2-16 16,-1-1-624-16,3-1-112 0,3 2-16 0,2-1-18400 15</inkml:trace>
  <inkml:trace contextRef="#ctx0" brushRef="#br0" timeOffset="57649.79">22354 8557 35007 0,'0'-2'3120'0,"0"-1"-2496"0,1 1-496 0,-1 1-128 0,-1 1 1280 0,1 0 224 0,0-1 48 0,0-1 16 16,-1 1-64-16,-1 2-16 0,1 2 0 0,-2 4 0 15,0 3-576-15,2 1-112 0,-2 2-32 0,2 1 0 16,-1 2-448-16,1-1-80 0,1 2-32 0,1-1 0 16,1-1-208-16,-2-2 0 0,1-2 0 0,0 1 0 15,1-4 0-15,-1-4 0 0,1 2 0 0,-2-2 0 0,1 0 0 0,-1-2 176 16,0-2-176-16,0 0 160 0,0-2 112 0,-1 0 32 16,-1-1 0-16,1-3 0 0,-1 0 112 0,2 1 32 15,-1-2 0-15,1-2 0 0,0 2-80 0,0 0-16 16,1-1 0-16,1 1 0 0,1-2-144 0,-1 2-16 15,4 1-16-15,1-1 0 0,0 3-176 0,2 1 128 16,1 2-128-16,-1-1 128 0,-9 2-128 0,0 0 128 16,0 0-128-16,47 2 128 0,-34-2-128 0,-1 0 0 15,-12 0 144-15,0 0-144 0,0 0 144 0,47-4-144 0,-37 1 192 0,-10 3-192 16,0 0 128-16,31-7-128 0,-22 4 0 0,-2 0 0 31,0 0-464-31,-3 0-160 0,2 2-16 0,-4 0-16 16,1 1-752-16,-1-2-128 0,0 4-48 0,1-1-13200 0,-1 3-2624 0</inkml:trace>
  <inkml:trace contextRef="#ctx0" brushRef="#br0" timeOffset="57984.39">22666 8720 28559 0,'5'-1'1264'0,"-3"-1"272"0,1 1-1232 16,0-1-304-16,0 2 0 0,-2-1 0 0,3-1 2416 0,2 1 416 15,3-2 96-15,2-2 16 0,3 0-1408 0,2 0-256 16,-2-1-64-16,-2 2-16 0,1 0-480 0,-3 1-80 15,3-3-32-15,-2 2 0 0,-1 0-208 0,0-1-32 16,-2 0-16-16,-1 0 0 0,0 0-32 0,-2-1 0 16,-3 1 0-16,-2-3 0 0,0 1-64 0,-2-1-32 15,-3-2 0-15,-2 2 0 0,0-1 16 0,0-1 0 16,-3 3 0-16,-1 0 0 16,0 0-48-16,-2 3-16 0,0 1 0 0,1 2 0 0,-1 2-176 0,2 3 128 0,1 3-128 0,-2 2 128 15,7 1-128-15,-2 1-192 0,2 3 32 0,3-1 16 16,0 1 144-16,1-1-128 0,1-13 128 0,0 0-128 15,0 0 128-15,0 0-160 0,22 58 160 0,-22-58-160 16,0 0 160-16,0 0 0 0,0 0 0 0,0 0-128 16,65 31 128-16,-65-31 0 0,0 0 0 0,50 7 0 15,-50-7-448-15,0 0-64 16,48 2-16-16,-48-2 0 0,0 0-784 0,59 3-160 0</inkml:trace>
  <inkml:trace contextRef="#ctx0" brushRef="#br0" timeOffset="58413.11">23320 8257 15663 0,'-7'-15'1392'0,"4"8"-1120"15,2 2-272-15,1 0 0 0,0 3 5856 0,-1 0 1120 0,1 2 208 0,0 0 48 16,0 0-4800-16,0 2-960 16,0 3-192-16,0 5-32 0,0-10-160 0,0 0-48 15,2 51 0-15,-2-51 0 0,3 49-480 0,-3-49-112 0,4 67 0 0,-4-67-16 31,9 71-240-31,-9-71-32 0,10 63-16 0,-10-63 0 0,0 0-144 0,17 68 0 0,-17-68 0 0,0 0 128 16,0 0 0-16,0 0 0 0,34 62 0 0,-34-62 0 16,0 0-128-16,0 0 160 0,0 0-160 0,0 0 160 15,0 0-160-15,0 0 0 0,0 0 0 0,0 0 0 16,0 0 0-16,0 0 0 0,0 0-192 0,0 0 192 16,24 0-256-16,-30-8 80 0,-2-1 16 0,-1 1 0 15,-1-1 160-15,-1 1 0 0,-6-2 0 0,-4 1-128 16,-2 2 128-16,-2 4-192 0,-1 2 192 0,4 1-192 0,1 3 64 15,1 3 0-15,4 2 0 0,4 2 0 0,0 0-48 0,4 2 0 16,1 0 0-16,1 0 0 0,3 1 0 0,3-13 0 16,0 0 0-16,0 0 0 0,0 0 176 0,7 52-160 31,-7-52 160-31,0 0-160 0,0 0 160 0,0 0-160 16,0 0 160-16,0 0-160 0,57 33-160 0,-45-33-16 15,4-1-16-15,1-2 0 16,0 0-416-16,0-3-96 0,0 2-16 0,3 0 0 15,-5 0-352-15,2-1-80 0</inkml:trace>
  <inkml:trace contextRef="#ctx0" brushRef="#br0" timeOffset="58603.33">23545 8625 32255 0,'1'-5'1424'0,"-1"3"304"0,2-1-1392 0,-1 2-336 0,-1 0 0 0,0 1 0 0,0 0 2064 0,2 1 352 0,-2 2 64 0,0 1 16 16,1 2-1072-16,-1 1-208 0,0 1-32 0,0 1-16 15,-1 1-256-15,2-1-48 0,-1-9-16 0,0 0 0 0,0 0-368 0,0 0-80 16,0 0-16-16,11 54 0 0,-8-48-384 0,0 1 0 16,1-1 0-16,-1-2-176 15,1 0-640-15,0-1-128 0,-4-3-16 0,0 0-13152 16,0 0-2624-16</inkml:trace>
  <inkml:trace contextRef="#ctx0" brushRef="#br0" timeOffset="58903.95">23925 8539 31327 0,'0'-3'2784'0,"-1"0"-2224"0,1 2-560 0,-2 1 0 16,1 1 1504-16,-2-2 192 0,-1 0 32 0,-3-2 16 15,-5 0 192-15,-2 0 48 0,-1 3 0 0,-2 2 0 16,1 0-1040-16,1 4-208 0,0 1-32 0,3 0-16 15,2 3-384-15,0 1-80 0,3 1-16 0,1-1 0 16,3 2-208-16,1-1 0 0,2-12 0 0,0 0 0 16,0 0 0-16,0 0 0 0,17 57 0 0,-17-57-160 15,0 0 160-15,0 0-160 0,0 0 160 0,56 31-160 16,-56-31-16-16,0 0 0 0,47 4 0 0,-29-5 0 16,-4 1-288-16,2-2-64 0,-1 0-16 0,2-3 0 15,0 1-608-15,-1 0-128 0</inkml:trace>
  <inkml:trace contextRef="#ctx0" brushRef="#br0" timeOffset="59142.71">24241 8081 33167 0,'-1'-21'1472'0,"0"13"304"0,-1-1-1424 0,2 2-352 16,-1 3 0-16,-1 3 0 0,2 1 1920 0,-1 0 304 0,-2 1 64 0,2 5 16 15,-2 5-1008-15,3-11-192 0,0 0-32 0,-3 62-16 16,3-62-368-16,4 62-80 0,-4-62-16 0,2 82 0 15,-2-82-160-15,2 71-48 0,-2-71 0 0,6 80 0 16,-6-80-192-16,9 70-32 0,-9-70-16 0,0 0 0 16,15 74 208-16,-15-74 32 0,0 0 16 0,0 0 0 15,21 67-272-15,-21-67-128 0,0 0 128 0,0 0-128 32,0 0-384-32,0 0-144 0,0 0-48 0,0 0 0 0,0 0-656 0,0 0-144 0,0 0-32 0,0 0-18912 15</inkml:trace>
  <inkml:trace contextRef="#ctx0" brushRef="#br0" timeOffset="59316.84">24000 8419 21183 0,'-3'-4'1888'0,"3"1"-1504"15,1 2-384-15,2-2 0 0,0 1 4416 0,1 1 800 16,2-1 160-16,2 0 48 0,9-1-3440 0,6-3-704 0,8-1-128 0,0 1-16 16,2 2 64-16,-5-1 16 15,2-1 0-15,-4 2 0 0,-2-1-736 0,-24 5-144 0,40-2-16 0,-40 2-16 31,0 0-816-31,47-3-144 0,-47 3-48 0,0 0-13760 0,0 0-2752 0</inkml:trace>
  <inkml:trace contextRef="#ctx0" brushRef="#br0" timeOffset="59889.5">24996 7998 33167 0,'-3'0'2944'0,"0"0"-2352"0,-1 0-464 0,0 1-128 0,-1 1 1648 0,0-1 304 16,-7 3 64-16,-7 4 16 0,-8 1-912 0,-6 8-176 15,1 2-48-15,-1 5 0 0,5 1-352 0,1 1-80 0,5 2-16 0,0 2 0 16,4 1-128-16,4 0-16 15,1-3-16-15,5 3 0 0,2 3-32 0,6-34-16 0,-1 65 0 0,1-65 0 16,14 55 80-16,-14-55 32 0,0 0 0 0,46 66 0 16,-46-66-80-16,0 0-16 0,70 48 0 15,-70-48 0-15,0 0-256 0,66 25 0 16,-66-25 0-16,42 5 0 16,-42-5-768-16,40 0-96 0,-20-3-32 0,0 1-20112 0</inkml:trace>
  <inkml:trace contextRef="#ctx0" brushRef="#br0" timeOffset="60190.34">25388 7927 24879 0,'0'0'2208'0,"0"0"-1760"0,0 0-448 0,53 16 0 32,-48-12 960-32,0 0 96 0,-5-4 32 0,0 0 0 0,0 0 1776 0,65 64 352 0,-65-64 80 0,59 65 16 15,-59-65-1760-15,56 72-336 0,-56-72-80 0,44 75-16 16,-44-75-384-16,43 80-80 0,-43-80-16 0,41 82 0 16,-41-82-320-16,39 68-80 0,-39-68-16 0,34 57 0 15,-34-57 32-15,0 0 0 0,35 62 0 0,-35-62 0 16,0 0-256-16,0 0-240 15,17 54 48-15,-17-54 16 16,0 0-416-16,0 0-96 0,-8 21-16 0,2-18-19984 0</inkml:trace>
  <inkml:trace contextRef="#ctx0" brushRef="#br0" timeOffset="61370.3">19905 8467 3679 0,'-3'-4'320'0,"1"1"-320"0,1 0 0 0,1 2 0 0,-2-1 1344 0,-2 0 208 15,-1-3 48-15,-4-5 0 0,-5-2 960 0,-6-4 192 16,-5-2 32-16,-5-1 16 0,-1 1 128 0,-4 0 16 16,-6-2 16-16,-6-1 0 0,1 2-1296 0,-7 1-256 0,0 1-48 0,-8 3-16 15,-6 3-928-15,-12 2-192 0,-12 3-32 0,-8-3-16 32,12-3-672-32,-7 1-128 0,-6 2-16 0,-8 4-16 0,-8 2 656 0,5 0 0 0,12-2 0 0,0-3 0 15,-1 1 0-15,-5 2 0 0,-1 3 0 0,9 0 0 16,11-3 288-16,6 4 144 0,7 4 16 0,5-2 16 15,9 3-464-15,1 2 0 0,3 1 0 0,4-1 0 0,9 1 0 0,5 0 0 16,9-2 0-16,4 3 0 0,8-3-192 0,8 2 0 16,2 0 16-16,6 3 0 15,4 3-1104-15,3 0-240 0,3 1-32 0,-1-2-12080 16</inkml:trace>
  <inkml:trace contextRef="#ctx0" brushRef="#br0" timeOffset="61744.91">17278 7895 5471 0,'3'-6'0'0,"-3"5"224"0,0 1-64 0,-3 0 16 0,1 0-176 0,-1 1 0 0,-1 2 0 0,-8 3 0 0,-5 6 1680 0,-10 7 304 0,-6 5 64 0,-6 4 16 0,-2 6-16 0,-1-2 0 16,1 2 0-16,0 0 0 0,2 0-384 0,3-1-64 16,7-4-32-16,3-3 0 0,8-4-576 0,5-6-112 15,6-5-32-15,1-1 0 0,5 0-496 0,4-2-96 16,2-2-32-16,4-3 0 0,-1-2-224 0,4-2 144 15,5-3-144-15,4-5 128 0,7-3 464 0,5-4 96 16,2-2 16-16,2-2 0 0,-1 0 0 0,3 0 0 16,3 1 0-16,3 0 0 0,-1 5-320 0,-5 3-48 15,-2 4-16-15,-3 1 0 0,0 6-112 0,-4 1-16 16,-5 5-16-16,-4 3 0 0,-4 0-432 0,-17-9-64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26:10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18229 7309 24879 0,'-3'-6'2208'0,"2"2"-1760"0,2 1-448 0,1 0 0 0,-1-1 0 0,2-3-192 15,0-7 0-15,2-10 16 16,5-9 1184-16,2-8 224 0,-1 0 48 0,0-1 16 0,-2-2 112 16,-1 0 32-16,1 0 0 0,-5 1 0 0,-3 2-224 0,-2 0-32 15,-3-2-16-15,-2 5 0 0,-2 4-304 0,-2-1-64 16,-3-2-16-16,-4-1 0 0,0 3-336 0,-4-1-80 15,1 4-16-15,-3 1 0 16,-1 0-80-16,-4 1-16 0,-3 2 0 0,-7 1 0 0,-3 4-128 16,-3 4-128-16,-2 4 144 0,-8 7-144 0,-5 9 0 0,-4 6 128 0,4 5-128 0,-12 9 0 15,-12 13 0-15,-3 8-128 0,1 5 128 0,13-3-208 16,9-2 208-16,-5 13 0 0,-7 16 0 0,0 11 0 16,3 8 0-16,10 2 0 0,7 0 0 0,11 1 0 15,9 2 0-15,6 4 0 0,10 5-128 0,9-2 128 16,11 0 0-16,12-5 0 0,8-7 0 0,10 1 0 15,9-1-176-15,8-11 176 16,4-14-192-16,3-17 192 0,0-11-256 0,7-10 48 0,8-6 16 0,3-7 0 16,6-7 192-16,0-5 0 0,-5-6 0 0,3-5 0 15,2-5 0-15,1-2 128 0,0-2 16 0,-1-5 0 0,-4-1 48 0,-4-7 16 16,-2-8 0-16,-3-5 0 0,-4-1 80 0,-1-6 16 16,4-10 0-16,-1-7 0 0,1-5 96 0,-9-2 32 15,-8 2 0-15,-10-4 0 16,-5-2 48-16,-12 10 16 0,-5 12 0 0,-8-8 0 0,-9-11-16 0,-11-7 0 31,-7 4 0-31,-8 5 0 0,-7 6-160 0,-4 9-16 16,-2 4-16-16,-1 14 0 0,-3 7-288 0,-4 7 160 15,-4 7-160-15,0 9 128 16,5 6-880-16,1 5-176 0,6 7-32 0,3 2-20608 0</inkml:trace>
  <inkml:trace contextRef="#ctx0" brushRef="#br0" timeOffset="20888.56">17917 8689 22111 0,'-10'-6'1968'0,"2"1"-1584"0,3 0-384 0,3 4 0 0,2 1 176 0,0-2-48 0,1 2-128 0,-1 2 192 0,3 1-192 0,-2 1 0 16,3 4 0-16,1 5 0 0,-1 3 192 0,-1 6 128 16,0 5 48-16,-1 7 0 15,0-3-96-15,-1 10-16 0,2 9 0 0,0 12 0 0,3 11-64 0,2 6-32 16,2 3 0-16,0-7 0 16,1-6-160-16,5 9 0 0,5 12-192 0,7 1 192 0,5-4-416 0,-2-10 32 15,-2-12 16-15,2-10 0 16,-31-55-1024-16,60 86-208 0,-60-86-32 0,58 69-16 0,-58-69 1968 0,83 75 400 0,-83-75 80 15,88 68 16-15,-88-68-240 0,72 47-64 0,-72-47 0 0,62 31 0 16,-62-31 32-16,0 0 0 0,87 17 0 0,-87-17 0 16,50-6-544-16,-50 6-256 0,56-24 32 0,-23 3-6848 15,1-3-1376-15</inkml:trace>
  <inkml:trace contextRef="#ctx0" brushRef="#br0" timeOffset="21290.27">17752 8952 13823 0,'-6'17'608'0,"3"-3"128"0,0 3-592 0,1-2-144 16,0-2 0-16,-1 0 0 0,0 4 592 0,-4 11 96 16,-4 18 16-16,-6 15 0 0,-4 8-432 0,-6-2-80 15,-1-8 0-15,0-9-16 0,2-9-176 0,2-10 0 16,3-9 0-16,3-8 128 0,2-4 448 0,5-7 96 16,2-6 16-16,4-4 0 0,2-3 64 0,3-4 16 15,4-6 0-15,5-5 0 0,3-9-416 0,7-7-80 0,3-7-16 0,4-7 0 16,-2 4-256-16,4-10 128 0,3-8-128 0,-3 1 0 15,-1 8 576-15,1-8 16 0,3-6 0 0,1 7 0 16,-7 11 48-16,-2 13 16 0,-5 10 0 0,-1 12 0 16,-4 8 624-16,-2 8 128 0,-3 3 32 0,-1 6 0 15,-1 2-160-15,1 4-48 0,3 0 0 0,-10-10 0 16,0 0-512-16,0 0-96 0,73 54-32 0,-73-54 0 0,65 15-464 16,-65-15-128-16,88 0 0 0,-34-8 0 15,8-4-592-15,3-5-192 0,4-2-48 0,-1-4-16000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26:38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24T18:27:35.481"/>
    </inkml:context>
  </inkml:definitions>
  <inkml:trace contextRef="#ctx0" brushRef="#br0">19414 2960 22111 0,'0'2'1968'0,"2"-1"-1584"0,-1 0-384 0,-1-1 0 0,2 0 1792 0,-1 2 288 0,2 1 48 0,-3-3 16 0,0 0 624 0,0 0 128 15,0 0 32-15,54 31 0 0,-54-31-1872 0,0 0-368 16,0 0-80-16,76 25-16 0,-76-25-112 0,0 0-32 16,70 13 0-16,-70-13 0 0,0 0-64 0,80 3 0 31,-80-3-16-31,76-5 0 0,-76 5-32 0,87-5 0 0,-41 1 0 0,-3-2 0 0,-43 6-32 0,82-11-16 31,-82 11 0-31,74-10 0 0,-74 10-32 0,68-14-16 0,-68 14 0 16,58-13 0-16,-58 13-48 0,42-14 0 0,-25 7 0 0,-3 1 0 15,0 0-192-15,-3 2 0 0,-1 0 0 0,-3 1 0 16,0 2-192-16,0-1-96 0,-2 1-16 0,-2 1 0 31,-2 1-768-31,-1 1-144 0,-1 2-48 0,-5 2-18880 0</inkml:trace>
  <inkml:trace contextRef="#ctx0" brushRef="#br0" timeOffset="379.6">19700 3063 22111 0,'3'3'1968'0,"-1"0"-1584"16,1 0-384-16,-1-2 0 0,-1 1 688 0,2 0 48 15,1 4 16-15,-4-6 0 0,0 0 2448 0,0 0 512 16,52 62 80-16,-52-62 32 0,0 0-2448 0,51 65-480 16,-51-65-112-16,0 0-16 0,44 64-320 0,-44-64-64 15,34 52 0-15,-34-52-16 0,31 52-96 0,-31-52-16 16,25 53 0-16,-25-53 0 0,20 49-64 0,-20-49-32 16,11 44 0-16,-11-44 0 0,6 39 16 0,-6-39 0 15,-1 37 0-15,-4-20 0 0,0 0 80 0,-5-1 0 0,-1-1 16 0,-5 2 0 16,-2 0 128-16,-3 1 32 0,-5-1 0 0,-2 0 0 15,2-1 16-15,1-2 16 0,0-1 0 0,2-1 0 16,2 0 96-16,-2-2 16 0,-1-1 0 0,-3 1 0 16,-1-1-64-16,1-2 0 0,3-1 0 0,-1-2 0 15,-1 0-160-15,1-3-32 0,1-1-16 0,4 0 0 16,3 0-160-16,2-1-16 0,2-2-128 0,0-1 192 16,3 0-400-16,2-1-96 0,2 1-16 0,3 0 0 15,2 0-1040 1,4-2-224-16,2 0-32 0,5 1-20432 0</inkml:trace>
  <inkml:trace contextRef="#ctx0" brushRef="#br0" timeOffset="775.85">20684 2973 35007 0,'-4'-3'3120'0,"1"-1"-2496"0,2 2-496 0,1 2-128 0,-2 0 624 0,1-1 96 0,-3-3 32 0,-5-1 0 16,-2 3 832-16,-3-1 160 0,-2 6 48 0,-1 2 0 15,-1 9-800-15,-2 5-160 0,-4 8-16 0,-1 8-16 16,-3 5-320-16,1 2-64 0,6-5-16 0,-3 6 0 15,1 8-16-15,0 4-16 0,2 2 0 0,4-5 0 16,3-4-192-16,4-5-48 16,2-5 0-16,2-2 0 0,3-3-128 0,0-5 0 0,2 0 144 0,1-1-144 0,0-1 128 0,0-26-128 15,3 38 128-15,-3-38-128 0,0 0 0 0,13 48 0 16,-13-48 0-16,0 0 0 0,0 0 0 0,33 49 0 16,-33-49 0-16,0 0 0 31,0 0-448-31,0 0 0 0,63 20 0 0,-63-20 0 0,0 0-592 0,0 0-128 0,59-13-32 0,-59 13-19344 0</inkml:trace>
  <inkml:trace contextRef="#ctx0" brushRef="#br0" timeOffset="1346.94">20684 3546 11967 0,'-1'-1'1072'0,"1"1"-864"0,0 0-208 0,-1 1 0 31,1 1 3536-31,-2 1 672 0,2-1 128 0,-1 6 16 0,-2 3-816 0,1 6-160 0,0 0-48 0,0 3 0 16,2-20-2080-16,2 42-416 0,-2-42-96 0,5 47-16 0,-5-47-464 0,0 0-112 15,20 52-16-15,-20-52 0 0,0 0-128 0,40 46 0 16,-40-46 0-16,0 0 0 16,0 0 0-16,66 30 0 15,-66-30 0-15,0 0 0 0,0 0-144 0,58-7 144 0,-58 7 0 0,34-18 0 0,-34 18 0 0,35-23 0 16,-17 9 192-16,-2 0-48 0,-5 3 176 0,-1-2 16 31,0-1 16-31,0 0 0 0,-2-3 64 0,-2 1 16 16,-2 1 0-16,-2 0 0 0,-2 1 16 0,-3 2 16 15,-1 2 0-15,-1 0 0 0,0 4 0 0,-1 0 0 0,-2 5 0 0,1 0 0 16,1 2-112-16,0 2-32 0,2 1 0 0,0 3 0 16,0 3-192-16,2 1-128 0,2 1 128 0,0-1-128 15,2 5 0-15,-2-16 0 0,0 0 0 0,15 52-128 16,-15-52-192-16,0 0-16 0,24 49-16 0,-24-49 0 31,0 0-144-31,34 44-16 0,-34-44-16 0,0 0 0 0,0 0 160 0,55 37 48 0,-55-37 0 0,0 0 0 16,57 10 192-16,-57-10 128 0,0 0-160 0,62-7 160 15,-62 7 0-15,0 0 0 0,51-16 208 0,-51 16-64 16,31-17 176-16,-31 17 16 0,31-23 16 0,-18 11 0 0,-4-1 240 0,0-2 48 16,-2-1 16-16,-3-1 0 0,-1 1 192 0,-2-2 48 15,-1-2 0-15,-4-4 0 0,0 0-80 0,-3-1-16 16,-2-2 0-16,1 0 0 0,-2 0 64 0,-1 2 16 15,-1-1 0-15,3 5 0 0,2 4-704 0,-3 0-128 16,-2-2-48-16,1 2 0 0,-2 0 0 0,2 3 0 16,0 1 0-16,1 2 0 15,3 2-1360-15,0 2-272 0,1 0-48 0,2 3-16 16,2 1-256-16,1 1-48 0,1 1-16 0,1 2-19472 0</inkml:trace>
  <inkml:trace contextRef="#ctx0" brushRef="#br0" timeOffset="1695.58">21368 2915 38703 0,'0'0'3440'0,"0"0"-2752"0,0 0-560 0,0 0-128 16,0 1-288-16,1 1-96 0,2 2 0 0,-3-4-16 15,0 0 1728-15,0 0 336 0,37 52 80 0,-37-52 16 0,0 0-960 0,52 67-192 16,-52-67-32-16,45 55-16 0,-45-55 80 15,49 63 32-15,-49-63 0 0,38 53 0 0,-38-53-128 0,45 67-32 16,-45-67 0-16,42 71 0 0,-42-71-192 0,34 72-32 16,-34-72-16-16,23 64 0 0,-23-64-32 0,12 51-16 15,-12-51 0-15,5 52 0 16,-5-52 32-16,-2 46 16 0,2-46 0 0,-5 43 0 0,5-43 48 0,-7 32 16 16,2-13 0-16,-2-1 0 0,2-1 80 0,-1-3 16 15,6-14 0-15,-7 23 0 0,7-23-208 0,-6 18-32 16,3-12-16-16,1-2 0 0,0-1-304 0,-1-2-64 0,1 1-16 0,-3-4 0 31,2 2-720-31,-1-3-144 0,1 2-16 0,1-3-16 16,-1 1-432-16,0-1-96 0,-1-1-16 0,1 0-19520 0</inkml:trace>
  <inkml:trace contextRef="#ctx0" brushRef="#br0" timeOffset="2013.4">22190 3531 4607 0,'0'0'400'0,"0"0"-400"0,0 0 0 0,50-3 0 0,-50 3 4240 0,0 0 768 16,0 0 160-16,0 0 16 0,56-4-1664 0,-56 4-320 0,72-6-80 0,-72 6-16 16,78-7-1488-16,-78 7-288 0,61-8-64 0,-61 8-16 31,42-9-1504-31,-42 9-288 0,0 0-64 0,34-13-16096 0</inkml:trace>
  <inkml:trace contextRef="#ctx0" brushRef="#br0" timeOffset="2156.77">22127 3811 29487 0,'0'0'1296'0,"0"0"288"0,0 0-1264 0,38-10-320 16,-38 10 0-16,0 0 0 0,0 0 768 0,29-14 80 15,-12 4 32-15,6-3 0 0,2 0 432 0,-2-2 96 16,-3-1 0-16,-3 1-8320 15,-2-2-1680-15,2-3-336 0</inkml:trace>
  <inkml:trace contextRef="#ctx0" brushRef="#br0" timeOffset="3780.89">23299 2686 27647 0,'-1'-1'2448'0,"-1"-1"-1952"0,2 2-496 0,0 2 0 0,-1 0 1712 0,-1 0 240 15,1 2 48-15,0 2 16 0,-2 5-160 0,0 6-16 16,2 7-16-16,1 7 0 0,0 7-1088 0,1 3-224 15,0 3-32-15,1 0-16 0,-1-2-160 0,2 6-48 32,-2 6 0-32,4 5 0 0,-1 2-64 0,0 3 0 0,3-1-16 0,2-3 0 0,-1-7-176 0,1-5 0 15,-9-48 0-15,17 77 128 0,-17-77-128 0,14 53 0 32,-14-53 0-32,15 50 0 0,-15-50 0 0,0 0 0 15,19 60 0-15,-19-60 0 0,0 0 0 0,0 0 0 0,17 51-128 0,-16-41 128 31,-1-10-496-31,0 0-16 0,0 0-16 0,0 0-12368 0,0 0-2464 0</inkml:trace>
  <inkml:trace contextRef="#ctx0" brushRef="#br0" timeOffset="4104.35">23562 2671 12895 0,'-4'-23'1152'0,"1"12"-928"0,1 1-224 0,2 1 0 0,0 6 816 0,0 2 112 16,2 0 32-16,1 1 0 0,1 1 2752 0,0 5 544 15,-4-6 112-15,0 0 32 16,28 63-1808-16,-28-63-352 0,20 86-80 0,-10-30-16 16,0 7-1200-16,-2 3-240 0,1 4-64 0,-3-8 0 0,-2-8-240 0,0 5-48 15,-1 9-16-15,1 1 0 0,0-3-16 0,-1-8-16 16,0-5 0-16,-2-8 0 0,1-4-64 0,-1-7-16 15,-1-34 0-15,2 52 0 0,-2-52 64 0,1 39 16 16,-1-22 0-16,-1-2 0 0,-1-4-112 0,2-3-32 0,-1 1 0 0,-1-4 0 16,1 0-160-16,0-4 0 0,-1 0 0 0,1-2 0 15,1 0-192-15,-2-2-112 0,2-1-16 0,-1-2-16 32,-1-3-752-32,2-3-128 0</inkml:trace>
  <inkml:trace contextRef="#ctx0" brushRef="#br0" timeOffset="5893.49">24304 3084 12895 0,'-2'-2'1152'0,"1"-1"-928"0,1 1-224 0,0 2 0 0,-2 0 624 0,2-1 80 0,-1-2 0 0,-2 0 16 16,-1 1 832-16,1-1 176 0,0 3 16 0,0 1 16 16,2 3-336-16,-2 2-64 0,0 2-16 0,0 1 0 15,1 1-896-15,-1 1-176 0,0 0-32 0,0 2-16 16,0 0 112-16,3 0 32 16,-1-1 0-16,2 1 0 0,2 1 16 0,-1-1 16 15,0-3 0-15,4 0 0 0,-6-10-112 0,0 0-32 16,0 0 0-16,0 0 0 0,48 56 736 0,-48-56 144 0,0 0 16 0,0 0 16 15,61 26-1632 1,-61-26-336-16,0 0-64 0,0 0-16 0,58-2 880 0,-43-4 160 0,2-2 32 0,-1-3 16 16,1-2 448-16,-2 0 96 0,-1-2 16 0,-1-2 0 15,-2-2 160-15,-1 0 32 0,-1-1 16 0,-4-1 0 16,0 1-240-16,-4 0-48 0,-1 0-16 0,0 1 0 0,-3-3-208 0,0-2-32 16,-1 2-16-16,0 1 0 0,-2 1-112 0,2 0-32 15,-2 2 0-15,1-1 0 0,3 4-80 0,-1 1-32 31,2-1 0-31,0 4 0 0,1 1-160 0,-2 3 128 16,4 3-128-16,-1 3 128 0,-1 1-128 0,1 2 0 0,2 5 0 0,0 3 0 16,-3-10 0-16,0 0 0 0,16 64 128 0,-16-64-128 15,11 64 0-15,-4-24 0 0,-1 11 0 0,1 4 0 16,-2 2 0-16,2-1-144 0,1 1 144 0,-1-3 0 16,1-5-240-16,-1-2 64 0,3-5 16 0,-10-42 0 15,14 69 32-15,-14-69 0 0,7 57 0 0,-7-57 0 16,3 42 128-16,-3-23 0 0,0-4 0 0,-1-1 0 15,-2 0 0-15,-3-4 0 0,1 0 0 0,-4-1 0 16,1-2 256-16,-2-2-32 0,-3 0 0 0,2-3 0 16,-1 1 96-16,0-1 32 0,-2-2 0 0,-1 0 0 0,0-2 16 0,1 1 0 15,1-1 0-15,-1-2 0 0,-2-1-48 0,-1-4-16 16,3 1 0-16,0-2 0 0,3 1-176 0,-2-2-128 16,3 0 144-16,-1-2-144 0,1 2 0 0,-1-2 0 15,2 2 0-15,1-1 0 16,1 2-752-16,0 2-32 0,1-1-16 0,2 2-13056 15,2 2-2608-15</inkml:trace>
  <inkml:trace contextRef="#ctx0" brushRef="#br0" timeOffset="6370.63">25280 3432 21183 0,'4'0'1888'0,"0"0"-1504"0,-1 0-384 0,0 0 0 0,0-1 816 0,2 1 80 0,-5 0 32 0,0 0 0 16,48-6 1120-16,-48 6 208 0,51-4 48 0,-51 4 16 16,48-5-1424-16,-48 5-272 0,0 0-64 0,64-5-16 15,-64 5-80-15,0 0-16 0,55-4 0 0,-55 4 0 16,0 0-256-16,0 0-48 0,55 1-16 0,-55-1-11008 31,0 0-2192-31</inkml:trace>
  <inkml:trace contextRef="#ctx0" brushRef="#br0" timeOffset="7191.57">26161 2940 10127 0,'0'2'896'0,"0"-2"-704"0,0 0-192 0,0 0 0 0,-1 0 1280 0,1 1 208 0,-2 1 48 0,-1 2 16 16,1 1 1344-16,0 5 272 0,1 2 48 0,-1 0 16 15,4 4-1776-15,-2-1-368 0,0-15-64 0,0 0 0 16,10 54-640-16,-10-54-112 0,0 0-16 0,24 52-16 16,-24-52-16-16,0 0 0 0,0 0 0 0,53 47 0 15,-53-47 384-15,0 0 80 0,67 21 16 0,-67-21 0 16,0 0-64-16,66-3-16 0,-66 3 0 0,37-12 0 15,-20 2 32-15,-3-3 16 0,0 0 0 0,-3-2 0 16,-1 1-160-16,0-3-48 0,-3 0 0 0,-1-2 0 0,-2 2-128 0,-1 1-16 16,-2-3-16-16,-1-1 0 0,-1 1 16 0,-2-1 16 15,0 0 0-15,-1 0 0 0,0 2-16 0,-2 1 0 16,2 3 0-16,0 4 0 0,1 1-48 0,-1 4-16 16,-2 2 0-16,2 2 0 0,0 2-64 0,-1 3 0 15,2 5-16-15,-1 3 0 0,1 5-176 0,2 3 0 16,0 7 144-16,1 4-144 0,1 3 0 0,2 7 0 15,1 4 0-15,2 6 0 0,-2 0 0 0,2 4 0 16,1 1 0-16,0 1 0 0,1-6-288 0,-1-3 32 0,0-6 0 0,-7-42 0 16,14 71 0-16,-14-71 16 0,10 54 0 0,-10-54 0 15,5 39 240-15,-5-39 0 16,0 0 0-16,1 48 0 0,-2-35 0 0,-2-2 0 16,-1-1 0-16,-1-3 0 0,1 0 128 0,-3-3-128 15,-1 2 192-15,-2-2-192 0,1-1 256 0,-1 0-48 16,2-3-16-16,-2 0 0 0,0-3-192 0,0 0 144 0,-1-2-144 15,0-4 128 1,-1-1-464-16,1-1-112 0,0-2 0 0,-2-2-16 16,2-1-720-16,-1-1-144 0</inkml:trace>
  <inkml:trace contextRef="#ctx0" brushRef="#br0" timeOffset="7719.92">26271 2467 11967 0,'-3'0'1072'0,"1"1"-864"0,0 1-208 0,-1-1 0 0,2 1 1824 0,-3 1 320 0,-3 2 64 0,-5 5 16 16,-2 3 448-16,-3 2 80 0,0 4 32 0,3-2 0 15,3 1-1120-15,0-2-240 0,2-4-32 0,2 1-16 16,1-2-736-16,-1-1-128 0,3-1-48 0,0-1 0 16,3-2-464-16,-2-1 128 0,3 0-128 0,0-1 0 31,3-1-800-31,-2-2-208 0,3-1-32 0,-1 0-14208 0</inkml:trace>
  <inkml:trace contextRef="#ctx0" brushRef="#br0" timeOffset="7925.67">26228 2498 8287 0,'4'-3'736'0,"-1"2"-592"16,-2 1-144-16,0 0 0 0,2 0 1264 0,-1 1 208 15,0 2 64-15,3 1 0 0,-5-4 2000 0,0 0 416 16,0 0 80-16,51 51 0 0,-51-51-1104 0,0 0-240 16,45 53-32-16,-45-53-16 0,0 0-1360 0,0 0-256 15,53 63-64-15,-53-63-16 0,0 0-592 0,0 0-112 16,51 52-32-16,-51-52 0 0,0 0-208 0,0 0 0 15,0 0 0-15,0 0 0 16,0 0-304-16,0 0-96 0,0 0-32 0,0 0-17824 0</inkml:trace>
  <inkml:trace contextRef="#ctx0" brushRef="#br0" timeOffset="8418.43">26979 2501 23951 0,'-1'3'2128'0,"1"0"-1696"0,0-1-432 0,-2 3 0 0,2-1 1232 0,-1 2 176 0,1 5 16 0,0-11 16 15,-2 48 1104-15,2-48 208 0,2 83 64 0,1-29 0 16,2 7-1552-16,0 1-304 0,-1 3-64 0,0 3-16 16,0 4-496-16,0 4-112 0,2 5-16 0,0-5 0 0,-1-6-256 0,0-6 0 15,-1-6 0-15,0-9 0 0,2-3 0 0,-6-46 0 16,7 76 0-16,-7-76 0 0,4 56 0 0,-4-56 0 16,3 47 0-16,-3-47 0 0,1 40 144 0,-1-40-144 15,0 0 0-15,0 0 144 0,2 43-144 0,-2-37 0 16,0-5 0-16,-2-1 0 15,2-4-768-15,2-1-48 0,-2-4 0 0,3-1-17680 0</inkml:trace>
  <inkml:trace contextRef="#ctx0" brushRef="#br0" timeOffset="8737.14">27317 2457 27647 0,'-9'-8'2448'0,"6"3"-1952"0,2 4-496 0,1 1 0 0,0 3 272 0,0 0-32 16,0 2-16-16,1 7 0 0,-1-12 1952 0,5 46 384 16,-5-46 64-16,7 85 32 0,-3-33-1232 0,2 8-240 15,-1 7-48-15,-1 4-16 0,1-2-704 0,-2-1-144 16,-2-7-16-16,2 2-16 0,-2 2 16 0,2-2 16 15,0-5 0-15,0-3 0 0,1-4 16 0,-1-5 0 16,-3-46 0-16,8 78 0 0,-8-78-96 0,6 58-32 0,-6-58 0 16,0 0 0-16,8 59-160 0,-8-59 0 0,0 0 144 0,0 0-144 15,10 55 0-15,-10-55 0 0,0 0 0 0,0 0 0 16,0 0-192-16,0 0-64 0,0 0-16 0,0 0 0 31,0 0-592-31,0 0-112 0</inkml:trace>
  <inkml:trace contextRef="#ctx0" brushRef="#br0" timeOffset="10054.5">27558 3674 16575 0,'0'-3'1472'0,"-1"1"-1168"0,1 1-304 0,0 0 0 0,1-1 272 0,1 1 0 15,0-2 0-15,3-3 0 0,2-1 1984 0,4-1 400 16,2-1 80-16,4 1 16 0,0-2-1152 0,0 3-208 15,-17 7-48-15,36-10-16 0,-36 10-320 0,0 0-64 16,48-9-16-16,-48 9 0 0,0 0-224 0,0 0-32 16,0 0-16-16,0 0 0 0,60 26-176 0,-60-26-32 15,0 0-16-15,0 0 0 0,0 0-128 0,14 48-32 16,-14-37 0-16,-2 0 0 0,0 2-16 0,-3 0-16 0,0 1 0 0,-1-1 0 16,-1-1-64-16,-1 3-16 0,-1-1 0 0,-1 0 0 15,-3 0-160-15,-1 0 192 0,2-1-192 0,-1 0 192 16,0-1-192-16,0 0 0 0,1-1 144 0,2-3-144 15,1-1 0-15,2 0 0 0,2 1 0 0,-1-4 128 16,3 1-128-16,2-2 0 0,1 0 0 0,1 0 128 0,2 0 16 0,1-2 16 16,-4-1 0-16,0 0 0 0,0 0 32 0,0 0 16 15,0 0 0-15,67 6 0 0,-67-6 32 16,0 0 0-16,0 0 0 0,73 3 0 0,-73-3 16 0,54 0 0 16,-54 0 0-16,56-3 0 0,-56 3-16 0,53-2 0 15,-53 2 0-15,0 0 0 0,60-4-96 0,-60 4-16 16,0 0 0-16,47-4 0 15,-47 4-128-15,0 0 0 0,0 0 0 0,0 0 0 16,0 0-976-16,0 0-80 0,0 0-16 0,0 0-18704 0</inkml:trace>
  <inkml:trace contextRef="#ctx0" brushRef="#br0" timeOffset="11901.08">27560 2228 6447 0,'0'0'576'0,"0"-1"-576"0,0 1 0 0,0-1 0 0,0 1 896 0,0-2 64 0,1 1 0 0,0-2 16 16,1 0 1632-16,-1-1 320 0,2 0 64 0,0-1 16 15,1 1-544-15,-1-2-96 0,3 2-32 0,-1 0 0 16,2-2-400-16,0 1-80 0,3-1 0 0,-3-1-16 0,2 1-720 0,1 2-144 16,1-3-16-16,0 1-16 0,1 2-480 0,-2-2-80 15,1 2-32-15,-1 1 0 0,-2 1-352 0,-1 0 144 16,2 1-144-16,-1 1 0 0,-1 1 0 0,-1 2 0 15,0 1 0-15,-4 0 0 0,1 3 0 0,-1 2 0 16,-2 2-176-16,-3 1 176 16,0 2-512-16,-3 0 16 0,1 1 0 0,-2 1 0 15,0-1-448-15,-2 0-80 0,1 0-32 0,-1-1 0 16,-2 2 80-16,1-3 16 0,0 1 0 0,0-3 0 0,0 0 656 0,2-1 144 0,-1-1 32 0,4-1 0 16,-1 1 320-16,2-4 80 0,1 1 16 15,2 1 0-15,-1-4 128 0,2 0 32 0,2-1 0 0,-1 0 0 16,0 1 160-16,-1-3 32 0,0 0 16 0,0 0 0 15,0 0 64-15,0 0 16 0,0 0 0 0,47-3 0 16,-47 3-64-16,0 0-16 0,0 0 0 0,0 0 0 16,54-4-272-16,-54 4-64 0,0 0-16 0,0 0 0 15,49-7-64-15,-49 7-16 0,0 0 0 0,41-6 0 0,-41 6-96 16,0 0-128-16,48-6 176 0,-48 6-176 0,0 0 0 0,45-4 0 16,-45 4 0-16,0 0 0 0,0 0 0 0,0 0 0 15,51-3 0-15,-51 3-144 16,0 0-720-16,0 0-144 0</inkml:trace>
  <inkml:trace contextRef="#ctx0" brushRef="#br0" timeOffset="13441.42">19509 4260 8287 0,'-1'3'736'0,"-2"0"-592"0,1-1-144 0,1 1 0 0,0 0 784 0,-2 1 128 0,0 2 32 0,-3 5 0 16,-2 8 352-16,-5 3 80 0,0 6 16 0,1 1 0 15,2-1-672-15,0-1-128 0,4 1-16 0,2-3-16 16,4-25-560-16,0 0 0 0,8 65 0 0,-8-65-144 16,0 0 144-16,0 0 0 0,65 47-144 0,-39-43 144 0,5-1 0 0,3-3 0 15,3-1 0-15,4-2 0 16,5-1 0-16,2-3 0 15,0 0 0-15,-4-1 0 0,-7 1 0 0,2-2 0 0,5-1 128 0,4 0-128 0,3-3 432 0,4 3 48 32,0 0 16-32,2 2 0 0,-2 1 336 0,-9 1 64 0,-8 2 0 0,9-3 16 0,17-2-208 0,18-2-32 15,14 0-16-15,5-2 0 16,0 0-288-16,-2 1-64 0,1 0-16 0,2 2 0 16,-1 2-288-16,-30 4-176 0,-15-1 32 0,7 1 0 15,17 1-48-15,26 0-16 0,20 3 0 0,8 2 0 31,-4 1-240-31,-6 1-32 0,-2 4-16 0,-5 2 0 0,0 2 336 0,-11 0 160 0,-20 1-160 0,2 1 160 16,7 3 0-16,3 3 0 0,1 3 0 0,-5 1 0 16,-8 2 240-16,-13-2-64 0,-18-5-16 0,-4 2 0 15,0 6 416-15,-51-27 96 0,90 59 16 0,-90-59 0 16,70 64 48-16,-70-64 16 0,50 60 0 0,-50-60 0 16,0 0-48-16,49 63-16 0,-49-63 0 0,0 0 0 0,0 0-144 15,52 74-32-15,-52-74 0 0,0 0 0 0,0 0-96 0,46 41-32 16,-34-36 0-16,-1-5 0 0,-1-3 160 0,0-1 32 15,1-3 0-15,-4 2 0 0,-3 3-80 0,2-3-16 16,3-3 0-16,3-4 0 0,5-4-256 0,6-7-48 16,5-5-16-16,6-3 0 0,4-2-160 0,2 1 0 15,2 2 0-15,2 3 0 0,1 2 0 0,0 3 0 16,3 3 0-16,-3 3 0 0,-1 6 0 0,-14 3-176 16,-9 3 176-16,3 0-192 0,4 4-128 0,8 3-16 15,5 2-16-15,8 4 0 16,5 3-512-16,2 3-96 0,2-3-32 0,0 1 0 15,1 0-16-15,-11-3 0 0,-11-2 0 0,4 1 0 0,9 2 624 0,8 2 128 0,8 2 32 0,9-1 0 16,4-4 224-16,-11-3 0 0,-20-1 192 0,8-3-192 16,13 2 976-16,15 0 96 0,12 2 16 0,10-3 0 15,3-4-208-15,-5 0-48 0,-8 1 0 0,2-1 0 16,5-1-320-16,4-1-80 0,2-3-16 0,-7-2 0 16,-19 1-96-16,6 0-32 0,6-2 0 0,2-3 0 15,-2-4-48-15,-13 1-16 0,-12 0 0 0,2 0 0 16,5-3-32-16,-1-1-16 0,-4-1 0 0,-4-2 0 15,-5 0-176-15,-6 0 0 0,-3 0 0 0,-9-1 128 16,-7 3-128-16,-3-3-256 0,-1 1 64 0,-1-3 16 16,-4 0-1408-16,-1-1-272 0,-2-1-64 0,-3 2-14256 15</inkml:trace>
  <inkml:trace contextRef="#ctx0" brushRef="#br0" timeOffset="14315.83">23204 1319 21183 0,'-2'-2'1888'0,"-1"1"-1504"0,1 1-384 0,1 1 0 15,1 1 544-15,-1 0 32 0,-2 1 16 0,-3 4 0 16,-1 5 1648-16,-3 4 336 0,3 3 64 0,0 3 16 16,1 4-960-16,2-1-192 0,1 1-32 0,2 1-16 15,-1 1-1008-15,4 2-192 0,-1-2-32 0,-1-28-16 16,6 52-208-16,-6-52 144 0,7 41-144 0,-7-41 128 15,0 0 96-15,0 0 16 0,16 45 0 0,-14-41 0 0,1 1-240 0,0-4 0 16,-2 1 0-16,1-4 0 16,1 1-1312-16,-3-2-208 0,1-1-32 0,-1-2-14592 15</inkml:trace>
  <inkml:trace contextRef="#ctx0" brushRef="#br0" timeOffset="14823.26">23156 1282 15663 0,'-2'-6'688'0,"0"3"144"0,2 2-656 0,0 1-176 0,2 0 0 0,-1 0 0 16,0 1 1584-16,2 2 272 0,3 0 64 0,-6-3 16 15,0 0 368-15,0 0 80 0,55 38 16 0,-55-38 0 16,0 0-1248-16,55 45-256 0,-55-45-64 0,0 0 0 16,58 55 48-16,-58-55 0 0,0 0 0 0,52 57 0 15,-52-57-304-15,0 0-64 0,51 49-16 0,-51-49 0 16,0 0-240-16,50 40-32 0,-50-40-16 0,0 0 0 15,0 0-32-15,0 0-16 0,56 27 0 0,-56-27 0 16,0 0-160-16,0 0 192 0,0 0-192 0,0 0 192 0,28-12-192 0,-28 7 0 16,0-2 0-16,-1-2 0 0,0-1 0 0,-1-1 0 15,1-2 144-15,-1-1-144 0,1 2 0 0,1-4 144 16,0-1-144-16,0-4 0 0,1-2 128 0,1-1-128 16,2-3 0-16,3 1 0 0,1-3 0 0,2 1 0 15,2 1 0-15,-2 5 0 0,-1 2-128 0,1 3 128 0,-1 3-208 16,-2 4 80-16,0 4 128 0,-1 2 0 0,-1 4 0 0,1 3 0 15,-2 1 144-15,-4-4-144 0,0 0 192 0,0 0-192 16,21 51 128-16,-21-51-128 0,0 0 0 0,19 48 0 16,-19-48 0-16,0 0 0 0,25 61 0 0,-25-61 0 15,0 0 0-15,33 69 0 16,-33-69 0-16,0 0 0 0,32 59 0 0,-32-59 0 0,0 0 0 0,31 48-144 16,-31-48 144-16,0 0 0 0,0 0 0 0,44 57 0 15,-44-57 0-15,0 0 0 0,0 0 0 0,0 0 0 16,0 0 0-16,0 0 0 15,54 38 0-15,-50-38 128 0,-1 0-128 0,0-3-160 0,-2 2 160 0,0-2-208 16,1-1-1264 0,-2 1-240-16,0-1-48 0,0-1-14624 0</inkml:trace>
  <inkml:trace contextRef="#ctx0" brushRef="#br0" timeOffset="15220.49">24474 1109 13823 0,'2'-5'1216'0,"-1"1"-960"0,1 1-256 0,-2 1 0 0,0 1 912 0,0-2 144 0,-2-1 32 0,1-3 0 16,-2-2 2688-16,-4 1 528 0,-2-1 112 0,-5 2 32 16,-3 4-2288-16,-4 3-464 0,-3 5-96 0,-4 0 0 15,-2 7-1104-15,-4 0-224 16,0 5-32-16,-2 3-16 0,0 3-16 0,4-1 0 0,5-1 0 0,6-1 0 15,4 0-208-15,4-3 0 0,6-1 128 0,4-2-128 32,3-14-192-32,0 0-64 0,0 0-32 0,0 0 0 15,36 49-432-15,-36-49-96 16,0 0-16-16,72 26 0 0,-72-26-288 0,60 19-64 16,-60-19-16-16,58 19 0 0,-58-19 288 0,0 0 48 15,74 27 16-15,-74-27 0 0,0 0 592 0,59 32 256 0,-59-32-192 0,0 0 192 0,0 0 304 0,55 54 176 16,-55-54 32-16,0 0 16 0,0 0 176 0,2 46 16 15,-9-36 16-15,-3-1 0 0,-3-1-144 0,-1-1-16 16,-2-1-16-16,-1-2 0 0,3 0 304 0,-3-1 64 16,-1-1 16-16,0-2 0 0,1-2-320 0,1 1-64 15,2-2-16-15,1 0 0 0,3-1-544 0,0-2-352 0,2 1 48 0,1-1 16 32,1 0-1648-32,2 1-336 0</inkml:trace>
  <inkml:trace contextRef="#ctx0" brushRef="#br0" timeOffset="15538.25">24695 1230 24879 0,'0'0'2208'0,"0"0"-1760"15,1 1-448-15,-1 0 0 0,-1 1 896 0,-1 1 112 16,1 1 16-16,0 3 0 0,1-7 1648 0,-3 27 336 15,3-27 64-15,1 38 0 16,-1-38-2112-16,4 46-416 0,-4-46-96 0,7 49 0 0,-7-49-256 0,9 43-64 16,-9-43 0-16,13 50 0 0,-13-50-128 0,15 46 192 15,-15-46-192-15,0 0 192 0,26 54-192 0,-26-54 128 16,0 0-128-16,0 0 128 0,0 0-128 0,0 0 128 16,58 40-128-16,-58-40 128 0,0 0-128 0,0 0 0 15,39-12 0-15,-29 7 0 0,-3 0-208 0,0-2-80 16,0 2-16-16,-1-2 0 15,-2 1-1008-15,-1-1-208 0,1 0-32 0,-2 1-15280 0</inkml:trace>
  <inkml:trace contextRef="#ctx0" brushRef="#br0" timeOffset="15744.8">24703 1393 22111 0,'-1'-1'1968'0,"1"1"-1584"15,1 0-384-15,1 0 0 0,-1 0 1232 0,1 0 176 16,2-1 16-16,-4 1 16 0,0 0 1536 0,0 0 304 15,41-5 64-15,-41 5 16 16,0 0-2096-16,49-5-432 0,-49 5-64 0,0 0-32 0,51-9-496 16,-51 9-112-16,0 0 0 0,44-10-128 0,-44 10 0 0,0 0 0 15,35-10 0-15,-26 8-144 16,-9 2-752-16,0 0-160 0,0 0-32 0,0 0-16560 16</inkml:trace>
  <inkml:trace contextRef="#ctx0" brushRef="#br0" timeOffset="15887.73">24702 1135 31327 0,'-4'-4'1392'0,"4"2"272"0,1 1-1328 0,0-1-336 0,2 2 0 0,0 0 0 16,1-1 944-16,3 0 112 0,-7 1 32 0,0 0 0 16,56-9 576-16,-56 9 128 0,52-11 32 0,-27 4 0 15,1 1-1360-15,-1-1-272 0,-1 0-48 0,0 0-18848 16</inkml:trace>
  <inkml:trace contextRef="#ctx0" brushRef="#br0" timeOffset="17179.3">22680 2911 9215 0,'-1'1'816'0,"0"2"-656"0,-1 0-160 0,2 0 0 0,-1-1 1152 0,-1 4 192 0,0 3 32 0,-4 6 16 15,0 6 1344-15,1 5 272 0,-1 2 48 0,0 0 16 16,3 0-1152-16,1-1-240 0,2 0-32 0,0-4-16 16,0-6-768-16,1 0-160 15,2 1-16-15,0 0-16 0,-3-18-96 0,0 0-32 0,0 0 0 0,19 54 0 16,-13-45-240-16,-2-4-48 0,-1-1-16 0,0 1 0 15,-2-3-752 1,1 0-128-16,-2 1-48 0,1-2-14800 0</inkml:trace>
  <inkml:trace contextRef="#ctx0" brushRef="#br0" timeOffset="17409.86">22512 3472 12895 0,'-1'1'1152'0,"1"0"-928"16,1 1-224-16,1-2 0 16,-1 1 896-16,2-1 144 0,1 0 32 0,3 0 0 0,-7 0 1616 15,0 0 336-15,58 0 64 0,-58 0 16 0,57-5-1120 0,-57 5-208 16,59-9-48-16,-59 9-16 0,61-13-960 0,-61 13-192 0,58-12-48 0,-58 12 0 16,49-13-320-16,-49 13-192 15,41-10 192-15,-41 10-192 0,0 0-192 0,51-8-128 16,-51 8-48-16,0 0 0 15,0 0-1472-15,0 0-288 0,0 0-64 0,0 0-11136 0</inkml:trace>
  <inkml:trace contextRef="#ctx0" brushRef="#br0" timeOffset="17927.79">22532 3816 18431 0,'1'-1'1632'0,"2"1"-1312"0,0 0-320 0,-1 0 0 16,-1 0 864-16,3 0 96 0,2 0 32 0,2-2 0 16,-8 2 1536-16,0 0 304 0,48-7 64 0,-48 7 16 15,0 0-1760-15,51-5-336 0,-51 5-80 0,0 0-16 16,0 0-352-16,61 8-80 0,-61-8-16 0,0 0 0 15,0 0-80-15,0 0-32 0,38 57 0 0,-37-40 0 16,-1 0-384-16,-1 1-80 0,-3 2-16 0,0-2 0 16,-1-2-128-16,-2-1-16 0,2 1-16 0,-2-4 0 15,1 0 192-15,0-2 32 0,1-3 16 0,-1-2 0 16,2 0 432-16,0-1 64 0,-1-3 32 0,2 1 0 0,2-2 416 0,-2-2 64 16,3-1 32-16,-1-1 0 0,2-1-400 0,-1-1-80 15,2-3 0-15,-1 1-16 0,0-1-48 0,1 0 0 16,1-1 0-16,0-2 0 0,1 1 64 15,0 0 16-15,0-2 0 0,2 0 0 0,1-1-96 0,0 2-32 16,1 0 0-16,1-1 0 0,2 1-80 0,1 0-128 16,2 3 176-16,0 2-176 0,-3 1 160 0,-11 6-160 15,0 0 128-15,0 0-128 0,65 11 192 0,-65-11-64 0,0 0 0 0,50 50 0 16,-50-50 0-16,29 46-128 0,-29-46 192 0,23 51-64 16,-23-51-128-16,18 45 128 0,-18-45-128 0,0 0 128 15,21 54-128-15,-21-54 128 0,0 0-128 0,0 0 128 16,0 0 16-16,0 0 0 0,0 0 0 0,31 45 0 15,-26-43-144-15,-2-4 0 0,-1 1 0 0,0-2 0 32,-1-1-448-32,-1-2-192 0</inkml:trace>
  <inkml:trace contextRef="#ctx0" brushRef="#br0" timeOffset="41283.64">14007 5502 24879 0,'-3'-9'2208'0,"0"-1"-1760"0,2 2-448 0,-1 1 0 16,-1 0 1136-16,1-5 144 0,-3-10 16 0,-3-15 16 16,-5-14 768-16,-1-7 160 0,0 0 16 0,-3 3 16 15,-1 7-1360-15,-4 4-272 0,-4 5-48 0,-4 5-16 16,-4 4-144-16,-1 6-48 0,-1 3 0 0,-9 4 0 0,-11 2-128 0,-12 3-48 15,-6 7 0-15,-5 3 0 0,-3 6-208 16,0 2 176-16,5 4-176 0,-5 3 160 0,-6 7-160 0,-1 2 0 16,0 5 144-16,2 4-144 15,1 3 0-15,1 6 0 0,1 6 0 0,5 5 128 0,6 5-128 0,6 5 0 16,8 7 0-16,7 4 0 0,5 6 0 0,8 5 0 0,6 8 0 31,11 0 128-31,6-4-128 0,6 3 0 0,9 7 0 0,9 4 128 16,11-1-128-16,7-7 0 0,7-9 128 0,2-14-128 15,5-3 176-15,6-7-48 0,8-2 0 0,5-7 0 16,6-6-128-16,6-5 160 0,4-9-160 0,1-7 160 16,0-4-160-16,-2-7 0 0,-3-5 0 0,-2-4 0 15,3-1 0-15,-4-3 0 0,1-1 0 0,-4-3 0 16,-2-4 0-16,-2 0 0 0,-2-6 0 0,1-2 0 16,-7-1 160-16,-3-1-160 0,-1 0 192 0,1-4-192 15,-2-2 256-15,1-1-48 0,1-2-16 0,-1-5 0 16,-1-4 48-16,-3-2 0 0,-6-1 0 0,-4-4 0 0,-1-2 16 0,-3-3 16 15,-1-1 0-15,-5-4 0 0,-2 0 176 0,-7-4 16 16,-1-4 16-16,-4-6 0 0,-1-10-32 0,-6 0 0 16,-4-1 0-16,-4 2 0 0,-5 6-48 0,-2 5-16 15,-6 2 0-15,-7 3 0 0,-1 7-64 0,-4 3-32 16,-2 6 0-16,-4 5 0 0,0 5-96 0,-2 3 0 16,-4 4-16-16,0 3 0 0,0 3-352 0,0 3-64 15,2 5-16-15,2 3 0 16,4 4-496-16,5 3-96 0,4 3-32 0,4 3 0 15,3 3-384-15,3 7-80 0,3 6 0 0,-2 10-19040 0</inkml:trace>
  <inkml:trace contextRef="#ctx1" brushRef="#br0">6582 15528 0,'0'0'0,"0"0"0,0 0 16,0 0-16,0 0 15</inkml:trace>
  <inkml:trace contextRef="#ctx1" brushRef="#br0" timeOffset="3765.34">6855 14734 0,'0'0'0,"0"0"0,0 0 15,-68 41-15,44-30 16,14-6 0,-1-3-16,25-9 15,4-1 1,-2 2-16,-4-1 16,1 1-16,5-2 15,4-3 1,0 1-16,-5 1 15,-7 4-15,-10 2 16,-38 11 0,-29 14-16,-3 11 15,64-10 1</inkml:trace>
  <inkml:trace contextRef="#ctx1" brushRef="#br0" timeOffset="3941.76">7236 14648 0,'0'0'0,"0"0"0,0 0 16,-86 27 15</inkml:trace>
  <inkml:trace contextRef="#ctx0" brushRef="#br0" timeOffset="95541.27">10693 9179 29487 0,'0'0'1296'0,"0"0"288"0,0 0-1264 0,0 0-320 16,0 0 0-16,46-3 0 0,-46 3 2304 0,0 0 416 0,71-4 80 0,-22 0 16 16,8 1-1232-16,-3-1-240 0,-2 1-64 0,-3-1 0 15,-2 1-448-15,-47 3-112 0,85-6-16 0,-85 6 0 16,73-7-240-16,-73 7-48 0,59-6-16 0,-59 6 0 16,0 0-160-16,64-4-48 0,-64 4 0 0,0 0 0 15,0 0-192-15,0 0 0 0,51 2 0 0,-48-1 0 16,-2-1-896-16,-1 1-64 0,-3-1 0 0,0 2-19728 15</inkml:trace>
  <inkml:trace contextRef="#ctx0" brushRef="#br0" timeOffset="117388.46">21473 12006 4383 0,'0'8'384'0,"-2"-5"-384"0,2-1 0 0,-1-1 0 0,1 1 0 0,0-2 0 16,1 0 0-16,2 0 0 0,1-2 0 0,0 1 0 16,4-2 0-16,-1 0 0 0,0 0 0 0,0 0 0 15,1-1 0-15,-2-1 0 0,1 0 0 0,0 0 0 32,0-1 0-32,2 0 0 0,-1-1 0 0,-1 0 0 0,2 2 0 0,-2-3 0 0,0 3 0 0,-5-1 0 15,-3-1 0-15,-3 3 0 0,-5-2 0 0</inkml:trace>
  <inkml:trace contextRef="#ctx0" brushRef="#br0" timeOffset="119403.53">21110 11770 5519 0,'0'-3'496'0,"-2"2"-496"0,2 1 0 0,0 0 0 0,0 0 720 0,2 0 48 16,-2 0 16-16,1 1 0 15,0 1 320-15,1-1 64 0,-1 2 16 0,2 0 0 0,1 1 672 0,0 0 144 32,2 2 32-32,0 0 0 0,1-1-256 0,1 1-48 0,-1-2-16 0,3 2 0 0,0 1-272 0,1 0-48 15,4 0-16-15,-3 0 0 0,1 1-352 0,3-1-64 0,2 2 0 0,0-2-16 16,1 2-256-16,0-1-48 0,1 0-16 0,1 2 0 15,2-1-176-15,1-1-48 0,-1 1 0 0,1-1 0 16,1 2-192-16,0-3-32 0,2 0-16 0,2 0 0 16,-1-1 32-16,0 0 0 0,-2-2 0 0,2 0 0 15,6 2 64-15,1-1 0 0,0 2 16 0,-1 2 0 16,-3-1-64-16,-1 1-16 16,-2-1 0-16,0 1 0 0,1-2-64 0,-1 0-128 0,2-1 176 0,-1-2-176 0,4-1 144 0,-1 0-144 15,1 1 0-15,-1-3 144 0,1 2-144 0,2-2 0 16,0 2 144-16,-1 1-144 0,-1 1 128 0,-4-1-128 15,-2 3 128-15,-3-1-128 0,0-1 0 0,-1 1 144 32,1 1-144-32,-1-3 0 0,2 1 128 0,-1-1-128 15,0-3 0-15,0 1 0 0,-1-2 0 0,1 0 0 16,2-2 0-16,0 2 0 0,-1-1 176 0,2-1-176 16,3 2 160-16,7-2-160 0,6-1 160 0,4 1-160 15,2 4 160-15,-1-4-160 0,-1 1 128 0,-5-1-128 16,-1 0 0-16,-1-3 144 0,-2 0-144 0,-1-1 0 0,-2 0 0 0,-4 1 0 15,-4-1 0-15,0 0 0 0,1 1 0 0,-4-1 0 16,-1 2 176-16,-2-2-48 0,0 1-128 0,-2-1 192 16,-3 0 0-16,1-2 0 0,-2-1 0 0,-1 1 0 15,1-1 144-15,-1 0 32 0,2-3 0 0,-2 2 0 16,0-1-128-16,0-2-32 0,2 1 0 0,-1-1 0 16,1-3-80-16,-1 2 0 0,1 0-128 0,-1 0 192 15,1 0-48-15,0 0-16 0,-2 1 0 0,0-3 0 16,1 4 0-16,1-4-128 0,1 1 192 0,-2-1-64 15,0 1-128-15,-1-1 0 0,3-4 144 0,0 0-144 0,1 1 128 0,-3-2-128 16,0 1 160-16,-1-1-160 0,0 1 288 0,-4 1-32 16,0 1-16-16,-3 0 0 0,-2 1-16 0,1 0 0 15,-3 0 0-15,0-2 0 0,-3 0-48 0,-2 0-16 16,1 1 0-16,-2-2 0 0,-1 0-160 0,-1 1 192 16,0-3-192-16,-1 1 192 0,1 0-192 0,-1 0 128 15,0 1-128-15,1 2 128 0,-1-1-128 0,0 1 0 16,1-2 0-16,-2-1 128 0,-2-3-128 0,-2-1 0 15,-3 1 144-15,0-2-144 0,2 4 0 0,0 2 144 16,-3 0-144-16,1 2 0 0,-1-1 144 0,1 2-144 0,-3 2 0 0,1-2 144 16,-2 0-144-16,-1 0 0 0,1 0 0 0,-3-1 0 15,-2 1 0-15,-1 0 0 0,0 0 0 0,0 1 0 16,2 2 0-16,-2 3 0 16,-2-2 0-16,1 2 0 0,-2-1 0 0,-3 3 0 0,-1-3 0 0,1 4 0 15,4-1 0-15,-5 1 0 0,-3-2-128 0,-3 1 128 16,-3 0 0-16,-1 0-176 0,6 2 176 0,-2 0-128 15,-1 1 128-15,-1 1-160 0,2-2 160 0,-3 2-160 16,1 1 160-16,1 1-128 0,2 0 128 0,2 2-128 16,3 0 128-16,-4 1 0 0,-10 1 0 0,-3 0-128 0,1 2 128 15,5 0 0-15,1 1-144 0,1-1 144 0,2 3 0 0,-3-2-144 16,-4 3 144-16,-4 2 0 0,-9-1-144 0,-7 3 144 16,-5 1 0-16,0 0-144 0,1 2 144 0,1 1-208 15,1 0 80-15,2 1 128 0,3-1-192 0,3 2 192 16,1 2-192-16,1-1 192 0,5 2-144 0,4-1 144 15,4 3 0-15,5-1 0 0,2 3-128 0,3 0 128 16,5 0 0-16,2 0 0 0,3 0 0 0,1 1-128 16,5 2 128-16,4-6 0 0,2-5 0 0,2 2 0 15,1 5 0-15,-1 5 0 0,-2 7 0 0,1 4 0 0,11-39 0 0,-21 80 0 16,21-80 0-16,-20 75 0 0,9-40 0 0,1-2 0 16,-1-3 0-16,-1-2 0 0,2-1 0 0,0-1 0 15,-1 1 0-15,1 0 0 0,0-1 0 0,2-4 0 16,1-2 0-16,0 3 0 15,-2 2 0-15,1 5 144 0,8-30-16 0,-14 60-128 0,14-60 192 0,-6 65-64 16,6-65-128-16,0 0 160 0,11 88-160 0,-11-88 160 16,0 0-160-16,36 72 0 0,-36-72 0 0,0 0 128 15,48 57-128-15,-48-57 0 0,0 0 144 0,66 46-144 16,-66-46 128-16,55 33-128 0,-22-16 128 0,-33-17-128 0,49 28 128 16,-22-14-128-16,4 0 160 0,6 2-160 0,2-2 160 0,-1-1-160 15,1-2 160-15,2-1-160 0,2 0 128 0,5-2-128 16,6 2 0-16,1-3 144 0,2 0-144 0,-2-1 0 15,-2-2 144-15,0-1-144 0,-2 0 128 0,2-1-128 16,2-2 160-16,-2-1-160 0,-3-3 192 0,-3 0-48 16,-3 1-16-16,-3-2 0 0,-3 1 32 0,-3 1 0 15,-1 1 0-15,-4-1 0 0,-3 0-160 0,-7 2 192 16,-5-2-192-16,-4 1 192 16,2 1-192-16,-2-2 0 0,1 2 0 0,-4-1 0 0,1 1-240 0,-4-1-80 0,-2 2 0 0,0 2-16 31,-3 1-912-31,-4-1-176 0,-5 6-48 0,-6 0-19984 0</inkml:trace>
  <inkml:trace contextRef="#ctx0" brushRef="#br0" timeOffset="123283.66">5350 11644 9215 0,'0'-11'816'0,"0"3"-656"0,2 0-160 16,-2 3 0-16,1 1 0 0,0-1 0 0,1 1 0 0,-1-4 0 16,2-5 0-16,-2-5 160 0,1-4-160 0,-2 0 160 15,-3-2 256-15,0-2 48 0,-2-1 16 0,-1 1 0 16,-1 0 352-16,-2 4 64 0,-1-1 0 0,-1-1 16 15,0 0 560-15,-2 1 128 0,-2 1 0 0,-1 1 16 16,2 1-96-16,-2 0-32 0,-2 0 0 0,-2 0 0 16,0-1-784-16,-1 0-176 0,0 3-16 0,0 1-16 0,0 1-48 15,-3 2-16-15,0 3 0 0,0 1 0 0,-2 3-64 0,-2 3-16 16,-2 1 0-16,-1 1 0 0,0 4 80 0,-1 2 16 16,-5 3 0-16,0 0 0 0,3 2-144 0,0 1-32 15,-1 1 0-15,0 0 0 0,1 3-32 0,0 0-16 16,1 2 0-16,2-1 0 0,3 2-96 0,0 0 0 0,-3 5-128 15,3 0 192-15,1 5-192 0,1 0 144 0,2 4-144 0,2-1 128 16,0 3-128-16,3 4 0 0,2 1 0 0,1 1 0 16,4-3 0-16,0 0 0 0,2-1 0 0,0 2 0 15,1 4-224-15,-1 1 80 0,1 2 16 0,1 1 0 16,-2-3 128-16,0 5-160 0,-3 7 160 0,2 4-160 16,-3 4 160-16,1 0 0 0,2-6 0 0,-2 4 0 15,0 3 160-15,1 9 16 0,-2 6 0 0,1 3 0 16,0 1 112-16,0-3 32 0,2-4 0 0,-2 6 0 15,1 8-64-15,-1 5 0 0,0-1 0 0,2-5 0 0,2-12-112 16,0-3-16-16,-1 5-128 0,-2 1 192 0,2 3 0 0,-1-3 0 16,-2-1 0-16,2-3 0 0,-2 0 144 0,1-2 32 15,-2 2 0-15,1 0 0 16,0 3-128-16,2-1-32 0,-2 0 0 0,-1-1 0 0,0 3-208 0,0 1 128 16,2 1-128-16,0 1 0 0,0 1 0 0,1-1 0 15,0 0 0-15,1-3 0 0,0 0 0 0,2 5 0 16,1 1 0-16,-2-2 0 0,2 0 0 0,0-4 0 15,0-1 0-15,-2-3-160 0,2-3 160 0,0 1-128 16,-3 2 128-16,2-4-128 0,1-2 128 0,1-5 0 16,-1-1 0-16,3-12 0 0,0-6 0 0,1 3 0 15,0 12 0-15,2 5 128 0,2-5-128 0,2 0 144 0,2-5-144 0,1-1 160 16,1-1-160-16,2 0 0 0,1-4 0 0,1-1 0 16,-1 0 0-16,1-1 0 0,3 1-192 0,-1-3 192 15,2 0-320-15,1-5 64 0,0-2 16 0,0-1 0 31,-16-37-224-31,37 63-48 0,-37-63-16 0,43 52 0 0,-43-52-176 0,39 43-16 0,-39-43-16 16,51 41 0-16,-51-41 32 0,55 35 16 0,-55-35 0 0,61 26 0 16,-61-26 128-16,65 18 32 0,-65-18 0 0,65 13 0 0,-65-13 192 0,62 12 32 15,-62-12 16-15,0 0 0 0,82 12 288 0,-82-12 0 16,0 0-128-16,82 5 128 0,-82-5 0 0,0 0 192 16,77-4-16-16,-77 4-16 0,56-11 80 0,-56 11 16 15,56-17 0-15,-56 17 0 16,58-21-256-16,-58 21 0 0,58-30 0 0,-58 30 0 0,58-31-160 0,-58 31-80 15,55-35-16-15,-55 35 0 0,52-39 112 0,-28 18 16 16,0 0 0-16,-3-2 0 0,2 1 128 0,-2-2 128 16,3-2-128-16,-3-2 176 0,3 1 256 0,-1-1 48 15,0-2 16-15,-1-2 0 0,-2 1 48 0,3-5 16 0,-1-2 0 16,1-1 0-16,-5 3-32 0,2-3 0 16,0-5 0-16,0-3 0 0,-1 1-96 0,0-1-32 0,-2-2 0 0,-2-4 0 15,-1 1 32-15,-1-3 0 0,-2 0 0 0,1 3 0 16,-3 1 48-16,3-4 16 0,-1-6 0 0,3-3 0 15,2-1-160-15,1 0-16 0,-3 2-16 0,1-1 0 16,1 2-304-16,1-3 128 0,0-3-128 0,1-1 0 16,1-2 0-16,-4-1 0 0,2 3 0 0,-3-1 0 15,0 6 0-15,-2 0 0 16,-3 2 0-16,1-8 0 0,2-9 160 0,-4-2-32 0,1 3 0 0,-1 1 0 0,1 3 144 0,-1-1 32 16,1-2 0-16,-2-3 0 0,0 1-80 0,-2 3-16 15,1 4 0-15,-2-1 0 0,-1-1-48 0,0 1-16 16,-2-2 0-16,1 1 0 0,-1 2-16 0,0 3-128 15,1 3 192-15,-1-1-64 0,1-2 0 0,-2 0 0 16,1 11 0-16,-1-4 0 16,0-1-128-16,-1-2 128 15,-2 5-128-15,0 0 128 0,-1 8-128 0,0 0 0 16,-2-5 144-16,0-3-144 0,-2-1 128 0,1 0-128 16,-2 0 160-16,1 5-160 0,-1 4 192 0,1 2-48 15,-1 2-16-15,-1 1 0 0,1-1 16 0,-3-2 0 0,1-1 0 0,1 0 0 16,0 4 48-16,0 1 16 0,5-1 0 15,-5 2 0-15,3 4-16 0,1 3 0 0,0 0 0 0,1 2 0 16,1 4-64-16,-1-2 0 0,1-1-128 0,1-2 192 16,0-1-64-16,1 2-128 0,-1 2 176 0,1 2-176 15,1 2 144-15,-2 2-144 0,2 4 0 0,-1 1 144 16,-1 2-144-16,1 3 0 0,-3 2 0 0,3 2 0 16,-3 3 0-16,0 1 0 0,0 1-192 0,1 1 192 15,0 2-272-15,-2 1 64 0,1 2 16 0,0 0 0 0,1 0-112 16,0 2-16-16,0 1 0 0,-1 1 0 15,3 1-320-15,-3 0-64 0,4 4 0 0,-2 1-12448 16,0 6-2480-16</inkml:trace>
  <inkml:trace contextRef="#ctx0" brushRef="#br0" timeOffset="125058.81">12340 11958 14735 0,'-4'-14'1312'0,"1"1"-1056"0,1 3-256 0,4 3 0 0,-1 2 704 0,1-7 64 0,-2-10 32 0,-2-12 0 15,2-10 896-15,-1-4 176 0,-3 0 48 0,-1 4 0 16,0 3-576-16,-4 4-96 15,1 3-32-15,-2 3 0 0,0 0 272 0,-3 0 48 0,2 2 16 0,-2-4 0 16,0 1-400-16,1-1-64 16,0 1-32-16,0-4 0 0,-2 0-416 0,-2-3-96 0,1 3-16 0,-1-4 0 15,-2 1-336-15,-2-2-64 0,-3 0 0 0,-1 1-128 16,0 0 256-16,-4 4-48 0,1 3-16 0,-1 4 0 0,0 2 0 0,-2 0-16 31,-1 1 0-31,-3 1 0 0,0-2-32 0,-3 3 0 16,2 2 0-16,-2-1 0 0,2 2-144 0,-3 0 160 15,-2 1-160-15,-1-1 160 0,-2 1-160 0,-3 3 0 16,-2 1 0-16,2 2 0 0,2 3 0 0,-3 1 0 16,-1 2 0-16,0 3-176 0,2 1 176 0,0 3 0 15,3 1 0-15,-1 0 0 0,0 1 0 0,2 2 0 16,-1 3 0-16,1 1 0 0,-2 1 0 0,-1 3 0 16,-3 5 0-16,-3 4 0 0,-1 4 0 0,-2 3 0 0,6 1 0 15,0 1 0-15,3 1 0 0,-6 7 0 0,-4 2 0 0,-2 7 0 16,-2 0 0-16,-2 5 0 0,-1 6 0 0,1 2 0 15,1 5 0-15,2-1 0 0,4-4 0 0,-1 5 0 16,-2 5 0-16,1 0 0 0,-1 2 0 0,2 0-128 16,2 1 128-16,2 0 0 0,4 0 0 0,2 1-128 15,3 4 128-15,1-2 0 0,2-2 0 0,4-4 0 16,4-4 0-16,0 0 0 0,3 4 0 0,-2 8 0 16,2 6 0-16,1-1 0 0,3-3 0 0,3 0 0 15,1 3 0-15,3 2 144 0,3 0-144 0,3 2 0 16,2 1 128-16,4-3-128 0,-1 0 0 0,2-5 0 0,1 0 0 0,1 4 0 15,1 2 0-15,0 0 0 0,-1-2 0 0,-1-2 0 16,1-11 0-16,-3 8 0 0,2 11 0 0,-1 4 0 16,-1 2 0-16,0-3 0 0,0-2 0 0,-1-1 0 15,2 4 0-15,0 1 0 0,1 5 0 0,1-5 0 16,-1-6 0-16,3-1 0 0,0 5 0 0,2 0 0 16,-1 3 0-16,2-3 0 0,1-2 0 0,2-2 0 15,-2-4 0-15,3 3 0 0,0-1 0 0,2-6 0 16,-1-11 0-16,1 5 0 0,2 6 0 0,0-2 0 15,2-3 0-15,1-4 0 0,3-1 160 0,3-6-160 16,1-3 128-16,2-2-128 0,1-5 0 0,5 2 0 0,3 2 128 0,3-1-128 16,2-4 0-16,2 0 0 0,4-4 0 0,0-2-176 15,4-2 48-15,0-4 0 0,1-3 0 0,1-4 0 16,2 0 0-16,1-3 0 0,0 1 0 0,6-2 0 16,3 1 128-16,0-4-160 0,0-3 160 0,-1-3-160 15,-2-1 160-15,3-3-160 0,3 0 160 0,1-3-160 16,2-1 160-16,0-2 0 0,1-3 0 0,-2 1-128 15,-1-2 128-15,1 0-128 0,2-1 128 0,-2-3-128 16,-1-3 128-16,5-2 0 0,-1-2 0 0,-3-2-128 16,-1-4 128-16,-3-1 0 0,-1-2 0 0,-3-2 0 0,-3-4 0 0,7-3 0 15,6-8 0-15,-1-2 128 0,-2-4 0 0,-3 0 16 16,-4-1 0-16,0-4 0 0,-2 0 48 0,2-1 16 16,0-2 0-16,-3-1 0 0,-1-1 32 0,-2-3 0 15,-1-5 0-15,-6-2 0 0,-3 2 0 0,-2-4 0 16,-1-7 0-16,1-3 0 0,0-2 16 0,-4-1 16 15,-3 3 0-15,-2-5 0 0,3-5-16 0,0-5 0 16,1-5 0-16,-4-1 0 0,-1 1-32 0,-5-2-16 16,1-2 0-16,-4-1 0 0,-2 0 32 0,-2-2 0 0,-1 0 0 15,-1-2 0-15,-1 4 48 0,1-6 16 0,-2-4 0 0,0-3 0 16,2 1 16-16,-2-1 16 0,0-1 0 0,0-3 0 16,2-1-112-16,-5 1-32 0,0 6 0 0,-2 1 0 15,-1 1-48-15,-2-3-16 0,-1 2 0 0,-2 3 0 16,-1 8 0-16,-4-1-128 0,1-3 192 0,-3-2-64 15,-2 4 48-15,-2 3 0 0,0 11 0 0,-3-5 0 16,-2-5 16-16,-1 1 0 0,-1 4 0 0,-1 1 0 16,1 5-48-16,-1 0 0 0,1 4 0 0,-1-2 0 15,-1-3-144-15,0 3 0 16,0-2 0-16,2 1 0 0,-1 7 0 0,1-4 0 0,-5-2 0 0,-1-4 0 0,-2 5 0 0,-5 1 0 16,-2 6 0-16,0 2-176 0,4 8 176 0,-4-2 0 15,0-2 0-15,-1 3 0 0,2 4-192 0,-3 4-48 16,0 2-16-16,-1 5 0 15,1 4-640-15,-2 0-128 0,-3 3-16 0,-4 1-16 16,-2 5-400-16,-11 2-80 0</inkml:trace>
  <inkml:trace contextRef="#ctx0" brushRef="#br0" timeOffset="137878.73">29683 4284 23039 0,'-2'-3'2048'0,"2"2"-1648"0,0-1-400 0,0 1 0 16,0-1 1552-16,0 1 240 0,-1 0 32 0,1-4 16 15,0 0 928-15,0 0 192 0,0 1 48 0,1 1 0 16,2 2-1920-16,0 2-368 0,-1 2-80 0,0 4 0 15,-2-7-240-15,0 0-32 0,0 0-16 0,6 54 0 32,-6-54-80-32,0 0-16 0,4 65 0 0,-4-65 0 0,4 55-48 0,-4-55-16 15,5 61 0-15,-5-61 0 0,4 59-32 0,-4-59-16 16,3 54 0-16,-3-54 0 0,1 46-16 0,-1-46 0 16,0 0 0-16,3 61 0 0,-3-61 16 0,0 0 0 15,-1 54 0-15,1-54 0 0,0 0 32 0,-5 44 0 16,3-30 0-16,2-14 0 0,-5 24 16 0,2-14 16 15,1 0 0-15,-1-1 0 0,-1-1 16 0,1-1 0 16,0 0 0-16,2-2 0 0,-2 1-32 0,3-2-16 16,0 0 0-16,1-1 0 0,1 0-176 0,0-1 160 0,-2-2-160 0,0 0 160 15,0 0-160-15,0 0 160 0,41-5-160 0,-41 5 160 16,29-7-160-16,-29 7 192 0,33-8-192 0,-33 8 192 16,36-9-192-16,-36 9 192 0,34-7-192 0,-34 7 192 15,35-5-64-15,-35 5-128 0,37-5 192 0,-37 5-64 16,0 0 0-16,52-3-128 0,-52 3 192 0,0 0-64 15,47 0-128-15,-47 0 0 0,0 0 144 0,43-1-144 16,-43 1 0-16,0 0 128 0,48-3-128 0,-48 3 0 16,0 0 0-16,0 0 0 0,47-1 0 0,-47 1 0 15,0 0 0-15,0 0 0 0,0 0 0 0,0 0 0 16,0 0-240-16,0 0-64 0,0 0-16 0,0 0 0 16,0 0-448-16,0 0-112 0,0 0-16 15,0 0 0-15,0 0-400 0,0 0-96 0</inkml:trace>
  <inkml:trace contextRef="#ctx0" brushRef="#br0" timeOffset="138402.53">30400 4822 9215 0,'2'-7'816'0,"-2"3"-656"0,1 1-160 0,1 0 0 0,-1 0 1792 0,1 2 320 0,-1 0 64 0,2-4 0 15,1 1 336-15,3-3 64 0,0 0 16 0,2-2 0 16,-1 1 64-16,2 2 16 0,-2-1 0 0,1 2 0 16,-9 5-1152-16,21-9-240 0,-11 5-32 0,0 1-16 15,-10 3-608-15,0 0-128 0,32-8-32 0,-32 8 0 16,0 0-112-16,0 0-32 0,0 0 0 0,47 4 0 0,-47-4-48 0,0 0-16 15,0 0 0-15,0 0 0 0,0 0-128 0,0 0-128 16,0 0 144-16,35 55-144 0,-35-55 0 0,0 0 0 16,-4 38 0-16,-2-25 0 15,-1 1 0-15,-1-1 0 0,-2 1-128 0,0-2 128 0,0 3 0 0,-1 0 0 16,0-1 0-16,1 0 0 0,1 1 0 0,4-1 144 16,5-14-144-16,0 0 192 0,-3 35 32 0,3-35 16 0,0 0 0 15,0 0 0-15,0 0 80 0,41 44 32 0,-41-44 0 0,0 0 0 16,0 0 128-16,63 10 32 0,-63-10 0 0,43-6 0 15,-43 6 128-15,45-11 48 0,-22 4 0 0,-2 0 0 16,-2 0 80-16,1-2 0 0,1 1 16 0,-1-2 0 16,0 0-112-16,-2 0-32 0,-1 1 0 0,-1 1 0 15,-2-2-240-15,-3 2-48 16,1 2-16-16,-4-1 0 0,-2 3 80 0,-1-2 16 0,0 2 0 0,-3 1 0 16,0 0-768-16,-2 0-160 0,0 2-16 0,-3-1-16 15,2 2-432-15,-4 0-64 0,0 0-32 0,-2 3 0 16,-2 1-624-16,-1 1-128 0,0 0-32 0,-2 2-20000 15</inkml:trace>
  <inkml:trace contextRef="#ctx1" brushRef="#br0" timeOffset="82758.13">26288 9247 0,'0'0'0,"0"0"16,57 13-16,-57-13 16,0 0-16,137 32 31,-95-14-15</inkml:trace>
  <inkml:trace contextRef="#ctx0" brushRef="#br0" timeOffset="140802.95">24394 2576 2751 0,'0'0'256'0,"-1"0"-256"0,1 0 0 0,0-2 0 0,0 2 496 0,0 0 48 0,0-1 16 0,0 0 0 16,0-1 640-16,0-1 128 0,1 1 16 0,2-1 16 16,1-1 48-16,2-1 16 0,1 0 0 0,0-1 0 15,1 2 128-15,1-3 32 0,2 0 0 0,-1-2 0 16,3 1-112-16,-2-2-32 0,2-2 0 0,-2 1 0 16,2-2-144-16,-1 2-16 0,1-2-16 0,0 1 0 15,1-2-304-15,1-1-64 0,2 0-16 0,0-1 0 16,2-1-176-16,-1-1-16 0,3-2-16 0,2 0 0 15,1-1-128-15,-2 0-32 0,1 3 0 0,0-1 0 0,-2 2-64 0,0 0 0 16,0 1-16-16,-1 0 0 0,0-1-96 0,-2 3-16 16,-1 0 0-16,2-2 0 0,2-1-80 0,3-3-32 15,3-1 0-15,1 0 0 0,0 0-16 0,-3 1-16 16,1 0 0-16,-5 3 0 0,-3 2-48 0,-1 1-128 16,2 0 192-16,-1-1-64 0,2 3 0 0,-5-1-128 15,1 0 192-15,-3 2-64 0,-1 1-128 0,-2 0 0 16,-1 2 144-16,-2 1-144 0,-1 1 0 0,-4 2 128 15,1 0-128-15,0 1 0 0,-3 1 0 0,0 1 128 0,-1 0-128 0,-1 1 0 16,-1-2 0-16,2 2 0 0,-2 0 0 0,0 0 128 16,2 0-128-16,-1-1 0 0,1 1 0 0,0 0 0 15,1 0 0-15,0 0 0 0,0-2 0 0,0 2 0 16,0 0 0-16,-2-1 0 0,2 1 0 0,-1 0 0 16,1-2 0-16,-2 2 0 0,1 0 0 0,0 0 0 15,-2 0 0-15,1 0 0 0,-1 2 0 0,2-2 0 16,-2 0 0-16,2 1-208 0,-1 2 48 0,0 0 16 31,0 0-336-31,1 0-64 0,-1 2-16 0,0 1 0 0,-1 1-1232 16,0 0-256-16,-1 2-64 0,-1-1-13760 0</inkml:trace>
  <inkml:trace contextRef="#ctx0" brushRef="#br0" timeOffset="141515.37">25287 1841 7359 0,'4'0'656'0,"-1"0"-528"0,0-1-128 0,-2 1 0 0,0 0 720 0,1 0 112 0,2 1 32 0,5 2 0 16,0 1 992-16,3 3 192 0,-1 0 32 0,0 3 16 15,2 2-240-15,-13-12-32 0,0 0-16 0,0 0 0 16,57 66-208-16,-57-66-32 0,0 0-16 0,0 0 0 16,56 55-544-16,-43-44-112 15,4 2-32-15,-17-13 0 0,0 0-128 0,77 50-32 0,-77-50 0 0,65 39 0 16,-65-39-160-16,65 35-32 0,-65-35-16 0,57 33 0 16,-57-33-112-16,49 27-32 0,-26-14 0 0,0-2 0 15,-1 0-32-15,-2-1-16 0,0 0 0 0,-2-2 0 0,0 1-32 0,1-1 0 31,1-2 0-31,-2 0 0 0,-1-2-64 0,1 0-16 0,1-2 0 0,-1-1 0 0,0 0-32 0,-1-1-16 16,0 0 0-16,-1-1 0 0,-1 0-16 0,-2-1 0 31,0 1 0-31,-3-1 0 0,-2 1 0 0,-2-1 0 16,-3 2 0-16,-2 0 0 0,-1 0-128 0,-3 2 0 16,-1-2 0-16,-2 1 128 0,1 1-128 0,-2 1 0 15,-2-2-192-15,1 2 192 16,1 0-704-16,-3-1 0 0,1 1-16 0,1 0-11536 15,-2 0-2304-15</inkml:trace>
  <inkml:trace contextRef="#ctx1" brushRef="#br0" timeOffset="-213962.6">20006 14587 0,'0'0'0,"0"0"0,0 0 16,-56 23-1,40-18 1,2 1-16,-1 2 0,2 0 16,9-7-1,1-2 1,1-1-16,2-1 16,0 3-16,0 0 0</inkml:trace>
  <inkml:trace contextRef="#ctx0" brushRef="#br0" timeOffset="-156366.99">17650 7523 15663 0,'1'-4'1392'0,"1"-2"-1120"0,-1 2-272 0,1 1 0 0,-1 1 1424 0,0-4 240 16,2-5 32-16,0-4 16 0,1-1 1440 0,-1 0 304 0,-1 6 48 0,-1 6 16 16,-2 4-1504-16,-1 7-288 0,-1 7-64 0,-1 4-16 15,-2 5-1136-15,1 4-208 0,-4 1-48 0,2 6-16 16,-1 8-80-16,2-3-16 0,3-13 0 0,0 8 0 16,2 9-144-16,2 5 160 0,2 1-160 0,2 1 160 15,-5-50-160-15,11 82 0 0,-11-82 0 0,13 56 0 16,-13-56 0-16,0 0 0 0,15 57 0 0,-15-57 128 15,0 0 48-15,0 0 0 0,0 0 0 0,0 0 0 16,28 60 48-16,-22-54 16 0,0 1 0 0,-1-1 0 0,2-2-80 16,0 0-16-16,2-1 0 0,-1 0 0 0,1-2-144 15,1 1 192-15,0-2-192 0,0 0 192 0,-1 0-192 0,1-2 0 16,0 2 0-16,0-1 0 16,-1-1-320-16,-1 1-112 0,-1 1-16 0,0-1-18912 15</inkml:trace>
  <inkml:trace contextRef="#ctx0" brushRef="#br0" timeOffset="-155965.58">17961 8032 12895 0,'0'-4'576'0,"0"2"112"0,1 1-560 0,-1-1-128 0,0 2 0 0,2 0 0 15,-1 0 1888-15,0 0 352 0,2 2 64 0,0 2 0 16,0 2 1408-16,0 2 288 0,0 2 48 0,-1 1 16 15,0 2-2272-15,-1 0-464 16,1 0-96-16,-1 1-16 0,2 0-704 0,0-1-128 0,2-1-48 0,1 0 0 16,0-3-160-16,-6-9-48 0,0 0 0 0,0 0 0 15,0 0 16-15,0 0 0 0,72 37 0 0,-55-35 0 16,0-1 16-16,2-1 0 0,1-3 0 0,1-1 0 0,3-2 16 16,-2-1 0-1,-1-1 0-15,0-2 0 0,-1-1 32 0,-1-4 16 0,-2 1 0 0,-1-1 0 16,-2 1 160-16,-3-3 16 0,-2 1 16 0,-4-1 0 0,-2-1 80 0,-3 1 16 15,-1-2 0-15,-5 1 0 0,-1 0-96 0,-3 1-16 16,-4 0 0-16,-1 1 0 0,-5 2-144 0,-1 3-16 16,-1 1-16-16,1 2 0 0,2 0-224 0,-6 4 0 15,0 1 128-15,-2 2-128 0,-1 2 0 0,1 2 0 16,2 3 0-16,2 1 0 0,3 1-240 0,5 2 16 16,2 2 0-16,2-3 0 15,4 6-288-15,1-1-64 0,3 1-16 0,0 1 0 16,5 2-464-16,-1-1-96 0,-1-17 0 0,0 0-18624 0</inkml:trace>
  <inkml:trace contextRef="#ctx0" brushRef="#br0" timeOffset="-155567.85">18683 7964 20271 0,'11'-13'896'0,"-5"6"192"0,-1 0-880 0,-1 2-208 0,-1 0 0 0,-1 3 0 0,-1-3 2336 0,1-2 416 16,-1-4 96-16,0-3 16 0,-1-2 48 0,-4 1 16 16,-2 1 0-16,-3 1 0 0,-6 4-1904 0,-2 4-384 15,-2 2-80-15,-2 4-16 0,-2 2-288 0,-3 3-48 16,2 1-16-16,0 1 0 0,2 2-192 0,1 0 144 16,2 1-144-16,4 2 128 0,3-2-128 0,4 1 0 15,4 0 0-15,1 0 0 0,3-2 0 0,3 0-224 16,-3-10 80-16,0 0 16 0,0 0-192 0,0 0-48 15,58 49 0-15,-58-49 0 0,0 0 16 0,0 0 0 16,67 34 0-16,-67-34 0 0,0 0-16 0,63 23 0 0,-63-23 0 0,0 0 0 16,59 21 160-16,-59-21 16 0,0 0 16 0,0 0 0 15,0 0 176-15,0 0 0 0,55 29 0 0,-54-24 128 16,-2-3 256-16,0 1 64 0,-4 0 16 0,0 0 0 16,-4 0 48-16,-1-2 16 0,-1 2 0 0,-3 0 0 15,0-2-80-15,-3-1-32 0,1 2 0 0,-1-1 0 0,0 0-64 16,3-1-16-16,0 2 0 0,3-2 0 0,1-2-336 0,2 2 0 15,0 0 0-15,3 0-192 16,3 2-480-16,1-1-96 0,4 2-32 0,2 0-18448 16</inkml:trace>
  <inkml:trace contextRef="#ctx0" brushRef="#br0" timeOffset="-155154.76">19320 7868 18431 0,'-10'-8'816'0,"3"2"160"0,0 0-784 0,0 2-192 0,1 3 0 0,0-1 0 0,-1 1 2256 0,-5-2 416 0,-10 0 80 0,-4 0 0 15,-6 0 336-15,0 3 64 0,1 3 16 0,3 3 0 16,2 0-2080-16,5 2-400 0,3 2-96 0,4 0-16 16,2 0-368-16,5-2-80 0,4 2 0 0,5-1-128 0,-2-9 0 0,0 0 0 15,0 0 0-15,0 0 0 16,65 36 0-16,-65-36-144 0,0 0 144 0,73 24-192 0,-73-24 192 0,0 0 0 16,76 30 0-16,-76-30-128 0,0 0 128 0,60 34 0 15,-60-34 0-15,0 0-128 0,0 0 128 0,0 0-128 16,42 55 128-16,-42-45-128 0,-3-3 128 0,-1 1-192 15,-3 0 192-15,-3-1-192 0,-1-2 192 0,-2 1 176 16,-2 0-48-16,-4-2 0 0,-1 1 128 0,-1 0 32 0,0-1 0 0,0 0 0 16,0 0 32-16,0-1 16 0,1 0 0 0,0-2 0 31,3 1-656-31,0-1-144 0,2 1-32 0,2 1-18448 0</inkml:trace>
  <inkml:trace contextRef="#ctx0" brushRef="#br0" timeOffset="-137439.53">18870 5243 3679 0,'-8'14'320'0,"0"3"-320"0,0-1 0 0,3-4 0 0,-1 5 576 0,-5 12 64 16,-10 26 0-16,-12 35 0 0,-6 30-272 0,-1 10-48 15,12-8-16-15,9-11 0 0,12-3-304 0,13-1 0 16,12-1 0-16,12-6 0 0,11-5 272 0,9-6-48 0,9 0-16 16,14-6 0-16,15 1-208 0,9-8 0 15,9-8 0-15,10-3 0 0,11 0 0 0,12-6 0 0,-8-8 0 0,30-2-160 16,27-1-192-16,8-7-32 0,1-5-16 0,6-8 0 15,12-7 400-15,4-5-160 0,1-4 160 0,3-6 0 16,2-2 336-16,-2-4 176 0,-1 0 48 0,5-2 0 16,9-3 208-16,7-2 32 0,6 0 16 0,-6-4 0 15,-4 0-48-15,-5-5 0 0,-2-2 0 0,-6-2 0 16,-13 2-160-16,-5-4-32 0,-5 0-16 0,-13-5 0 0,-15 0 480 0,-11-5 112 16,-9-5 0-16,-7-4 16 0,-6 0 592 0,-20-7 112 15,-13-3 32-15,-17-3 0 0,-13-1 208 0,-14-6 64 16,-14-5 0-16,-14-5 0 0,-10-2-432 0,-15-6-80 15,-8-3 0-15,-8-4-16 0,-8-8-960 0,-7 13-192 16,-1 4-48-16,-16-10 0 0,-21-15-448 0,-16-5 0 16,-11 1 0-16,-17-2 0 0,-15-2-288 0,-18 3 0 15,-15 2 0-15,-10 5 0 16,-7 7-96-16,-16-1-32 0,-16 0 0 0,-15 3 0 0,-9 5 272 0,-12 10 144 16,-6 9-160-16,-15 9 160 0,-13 8 0 0,-9 7 0 15,-5 9 208-15,-14 10-64 0,-5 10-144 0,-25 13 160 16,-17 12-160-16,-10 10 160 0,-5 12-352 0,1 11-64 0,-1 9 0 0,8 8-16 31,8 5-800-31,2 11-144 0,-1 9-48 0,-8 18-14800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38:47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14339 12414 2927 0,'0'5'256'0,"0"-4"-256"0,0 0 0 0,0 1 0 0,0-1 0 0,-2 1 0 0,2-1 0 0,0 0 0 0,0 4 0 0,-1-1 0 15,1 0 0-15,0 0 0 0,1 1 0 0,1-1 0 32,1-1 0-32,1-1 0 0,1 1 0 0,0-1 0 0,0-4 0 0,0-2 0 0</inkml:trace>
  <inkml:trace contextRef="#ctx0" brushRef="#br0" timeOffset="875.75">27047 11935 10127 0,'1'-5'896'0,"5"-1"-704"0,2 0-192 0,-2 2 0 0,-2-1 1152 0,2-4 208 0,4-5 48 0,5-10 0 16,2-9 1056-16,-3-3 224 0,-2-2 32 0,-8-2 16 16,-4 3-544-16,-7-1-96 0,-6 3-32 0,-8-1 0 15,-9 5-704-15,-9 3-144 0,-9 0-16 0,0 5-16 16,5 6-720-16,-13 2-144 0,-19 1-16 0,-17 1-16 16,-14 3-288-16,-5 4-256 0,-7 5 64 0,-9 4 0 15,-8 4-160-15,63-4-32 0,14-2 0 0,-5 5 0 16,-10 4 176-16,-30 9 16 0,-20 10 16 0,-14 9 0 0,-13 16 176 0,-1 10 0 15,10 10 0-15,22 1-128 0,25-2 128 0,19-2 0 16,21-6 0-16,16-6 0 16,12-6 0-16,26-53 0 0,-19 94 0 0,19-94 0 0,18 92-128 0,-18-92 128 15,68 89-128-15,-15-49 128 0,15-5 160 0,10-4 112 16,12-3 32-16,12-2 0 0,8-8 464 0,6-4 80 16,4 0 32-16,-15-4 0 0,-11-3-320 0,17-1-64 15,16-2-16-15,4-5 0 0,-7-5-208 0,-5-1-32 16,-6-4-16-16,-4-3 0 0,-6-1 0 0,-13 0 0 0,-12-1 0 0,1-5 0 15,3-6 128-15,1-5 32 0,1-2 0 0,-14-1 0 16,-16 5 64-16,-2-8 0 0,-1-7 16 0,-6-3 0 16,-9 12 16-16,-5-2 0 0,0-9 0 0,-4-5 0 15,-6 0-48-15,-7 2-16 0,-5 4 0 0,-8 3 0 16,-4 5-128-16,-5 3-32 0,-8-2 0 0,-5 6 0 16,-2 6-256-16,-6 2 0 0,-11 1 0 0,-9 2 0 15,-12 3-448-15,-8 3-128 0,-6 4-48 0,-1 4 0 16,2 8-512-16,1 5-96 0,-2 7-32 0,3 6-18464 15</inkml:trace>
  <inkml:trace contextRef="#ctx0" brushRef="#br0" timeOffset="2922.87">5155 12125 3839 0,'-1'0'0'0,"1"0"0"15,0 0 0-15,0 0 0 0,0 0 0 0,0-2 0 16,0 1 0-16,0 1 0 0,0-2 0 0,1 0 0 15,1-1 0-15,0 0 0 0,3-1 0 0,-1 1 0 16,-1 0 0-16,0 0 0 0,-1 0 0 0</inkml:trace>
  <inkml:trace contextRef="#ctx0" brushRef="#br0" timeOffset="3368.35">5206 12048 911 0,'-3'-19'0'0,"2"13"0"16,1 3 0-16,0 2 0 0,0-1 1008 0,0-1 112 0,0-6 32 0,-2-6 0 15,1-4-64-15,0-5 0 0,-2 0 0 0,-2-2 0 16,3 4-128-16,-4-2-48 0,-1 0 0 0,0 0 0 15,0 2 240-15,-2-2 32 0,-1-5 16 0,-1-4 0 16,-2 1 48-16,-2-2 16 0,-1 1 0 0,-2 4 0 16,-2 0 112-16,-2 3 32 0,-2 0 0 0,-5 2 0 15,0 1-160-15,-5 5-32 0,0 0 0 0,-3 4 0 16,-2 1-384-16,-2 2-96 0,-2 1-16 0,-1 4 0 16,2 3-368-16,-2 3-80 0,2 2-16 0,0 3 0 15,2 7-256-15,-1 0 128 0,0 5-128 0,3 3 0 0,1 5 0 0,0 5 0 16,1 4 0-16,0 6 0 0,4 3 0 0,2 0 0 15,6-2 0-15,-3 8-144 0,1 13 144 0,0 8 0 16,2 7 0-16,4-5-128 16,9-4 128-16,5-7 0 0,6-6 0 0,0-55 0 0,12 78 128 0,-12-78 64 15,31 68 16-15,-31-68 0 0,62 59 176 0,-62-59 16 16,87 44 16-16,-34-30 0 16,2-4 176-16,4-6 48 0,1-6 0 0,-1-2 0 0,-1-4-32 0,-5-5 0 0,-2-1 0 15,-1-4 0-15,-5-2-176 0,-5-1-48 0,-5-2 0 0,0-4 0 16,0-5 0-16,-1-5 0 15,-1 0 0-15,-3 0 0 0,-6 2-32 0,-3 0-16 0,-4 0 0 0,-5 2 0 16,-2 2 0-16,-5 0 0 0,-3 3 0 0,-2-1 0 16,-2 5-80-16,-3 0-32 0,0 2 0 0,-2 2 0 15,-2 2-224-15,1 1 176 0,-4 1-176 0,1 1 160 16,0 5-288-16,-2 1-64 0,0 5-16 0,-1 3 0 16,-1 3-640-16,0 7-128 0,0 5-32 0,-1 7-18496 31</inkml:trace>
  <inkml:trace contextRef="#ctx0" brushRef="#br0" timeOffset="5113.22">12418 11848 10127 0,'-5'-7'896'0,"4"1"-704"0,-1 2-192 0,1 1 0 0,2 2 1600 0,-3-4 304 0,-1 0 48 0,-6-8 16 16,-1-7-16-16,-5-2 0 0,-3-5 0 0,-6-3 0 16,-2 2-144-16,-4-3-16 0,1 0-16 0,-2 1 0 15,0 0-256-15,-5-1-48 0,1 0-16 0,-3-1 0 16,-2-1-576-16,-3 1-112 0,-1 3-32 0,-4 3 0 15,-5 0-256-15,-7 1-48 0,-7-1-16 0,-6 4 0 16,-1 2-192-16,8 4-32 0,7 2-16 0,-13 3 0 0,-12 1-176 0,-8 4 192 16,-4 4-192-16,-1 2 192 0,-1 4-192 0,1 6 0 15,-2 5 0-15,0 5 128 0,2 3-128 0,1 8 0 16,2 5 0-16,4 10 0 16,4 3 0-16,1 6 0 0,5 5 0 0,8 2 0 0,8 1 0 0,9 4 0 15,8 2 0-15,9 4 0 0,7 6 0 0,10-2 0 16,7-9 0-16,5-5 0 0,9-63 0 0,3 129 0 15,-3-129 0-15,28 133 0 0,-28-133 0 0,54 121 0 0,-54-121 0 16,75 99 0-16,-29-61 0 0,7-8 0 0,3-8 128 0,9-5-128 16,9-5 160-16,5-5-160 0,4 0 192 0,2-3-192 15,-5-1 272-15,7-6-48 0,9-6-16 0,5-3 0 16,5-2 48-16,-1-1 16 0,-2 1 0 0,-3-3 0 16,-2-1-16-16,-4-2-16 0,-5 0 0 0,-5-4 0 15,-8 2 16-15,-4-4 16 0,-3 4 0 0,-7-4 0 16,-4 2 112-16,-7 0 0 0,-7-1 16 0,-3 0 0 15,-1-5 48-15,-4-3 0 0,0-5 0 0,-5-3 0 16,-6 3-48-16,-4 0 0 0,-5 0 0 0,-5 0 0 16,-2-2-80-16,-4 2-32 0,-2 1 0 0,-2 0 0 0,-2 2-128 0,0 6-32 31,-1 2 0-31,-1 0 0 0,-1 1-128 0,-3 4 0 0,0-1-160 0,-3 5 160 16,-1 1-880-16,-6 0-80 0,-7 3 0 0,-4 1-16 15,-6 5-496-15,-3 5-112 0,0 4-16 0,2 6-17856 16</inkml:trace>
  <inkml:trace contextRef="#ctx0" brushRef="#br0" timeOffset="7468.59">28437 10501 12895 0,'0'-1'1152'0,"0"1"-928"0,0 0-224 0,0 0 0 0,0 1 896 0,0 1 128 16,0-1 16-16,0 5 16 0,0 4 720 0,0 4 144 16,0-14 16-16,0 0 16 0,1 79 96 0,-1-79 32 15,0 78 0-15,0-32 0 0,2 8-720 0,2 0-144 0,2 1-16 0,-6-55-16 16,14 106-640-16,-7-53-128 0,0 7-32 0,3-4 0 16,1 1-192-16,-11-57-32 0,18 73-16 0,-18-73 0 15,19 67 48-15,-19-67 0 0,21 70 0 0,-21-70 0 16,18 68 64-16,-18-68 32 0,14 67 0 0,-14-67 0 15,9 62-16-15,-9-62 0 0,6 60 0 0,-6-60 0 16,5 56-48-16,-5-56-16 0,7 53 0 0,-7-53 0 16,0 0-208-16,12 72 176 0,-12-72-176 0,0 0 160 15,12 60-160-15,-12-60 160 0,0 0-160 0,0 0 160 16,0 0-160-16,0 0 0 0,0 0 0 0,0 0 0 16,23 58-864-1,-23-60-48-15,1 1-16 0,-1-4 0 0,-1 0-1360 0,0-2-272 0</inkml:trace>
  <inkml:trace contextRef="#ctx0" brushRef="#br0" timeOffset="7865.31">28157 11548 1839 0,'2'5'0'0,"-1"-3"160"0,0 3-160 0,1-3 0 0,1 1 0 0,-2 1 0 15,3 1 848-15,-4-5 144 0,0 0 32 0,0 0 0 16,60 68 640-16,-60-68 144 0,48 49 32 0,-48-49 0 16,48 48-304-16,-48-48-64 0,51 45-16 0,-51-45 0 15,53 44-272-15,-53-44-48 0,0 0-16 0,0 0 0 16,0 0-736-16,61 45-160 0,-61-45-32 0,0 0 0 16,71 41 96-16,-71-41 16 15,72 34 0-15,-72-34 0 0,75 26 784 0,-75-26 176 0,65 9 16 0,-40-9 16 0,-4-4 976 0,-2-1 192 16,-5-7 32-16,-2-1 16 0,-2 1-912 0,-1-4-176 15,-4-1-32-15,0-2-16 16,-3-3-624-16,1-3-128 0,-1-1-32 0,-1 0 0 0,0-3-192 0,2-2-32 16,2-1-16-16,-1-2 0 0,1 1-208 0,0 1-144 15,2 1 192-15,-2 1-192 0,2 3 0 0,-1 3 0 16,-2 3-160-16,1 1 160 0,-1 5-432 0,-3 2 48 16,1 5 0-16,-2 1 0 15,0 1-528-15,-2 4-112 0</inkml:trace>
  <inkml:trace contextRef="#ctx0" brushRef="#br0" timeOffset="9933.12">5481 13251 911 0,'-12'-22'0'0,"3"11"0"0,2 0 0 0,0 1 0 0,3 3 3808 0,-2-2 672 15,-1 1 144-15,-1-3 32 0,-6-12-1904 0,-8-7-368 16,-2-1-80-16,0 0 0 15,2 3-480-15,-2 1-96 0,-2-1 0 0,0 2-16 16,-4 2-528-16,-3 3-96 0,-5 3-32 0,-3 4 0 16,3 4-480-16,-6 4-112 15,-7 8-16-15,-5 6 0 0,-3 8-304 0,-4 3-144 0,-3 10 128 0,0 3-128 0,4 6 0 0,4 6 0 16,4 6 128-16,9 0-128 0,5 3 0 0,8 2 0 0,3 6 0 16,5 2 0-16,7 3 0 0,5 5 0 0,8 5 0 0,4-1 0 15,5 2 0-15,6-5-176 0,5-3 176 0,-16-69-128 16,37 110-16-16,-37-110 0 0,58 106 0 0,-58-106 0 15,80 97-192-15,-80-97-48 16,92 70 0-16,-92-70 0 0,102 42 176 0,-44-32 16 0,5-7 16 0,4-7 0 16,5-5 768-16,1-5 160 0,2-2 16 0,-2-5 16 31,1-3 144-31,-6-1 32 0,-3-2 0 0,-10 2 0 16,-9 3-448-16,-2-2-64 0,-4 0-32 0,-2-5 0 15,-3-7 80-15,-4-3 16 0,-5-1 0 0,-8-1 0 16,-5 0 128-16,-5-4 16 0,-4-4 16 0,-5 1 0 0,-3 0-160 0,-5 5-48 15,-3 2 0-15,-4 2 0 0,-5-1-288 0,-3 2-176 16,-2 4 192-16,0 3-192 16,-1 7-256-16,0 4-176 0,0 6-16 0,0 4-16 15,0 4-672-15,-1 6-128 0,0 3-16 0,0 9-18448 16</inkml:trace>
  <inkml:trace contextRef="#ctx0" brushRef="#br0" timeOffset="10768.51">12252 13310 8287 0,'-4'-8'736'0,"0"-1"-592"0,0 3-144 0,1 2 0 16,1 1 1088-16,-2-5 176 15,-6-11 32-15,-7-10 16 0,-5-9 384 0,-5-2 80 0,-1 3 16 0,-2 5 0 16,-1 5-480-16,-3 2-96 0,-4 5 0 0,-3 1-16 16,1 4-208-16,-6 2-32 15,-9 2-16-15,-8 1 0 0,-4 2-48 0,-8 2 0 0,-7 3 0 0,-3 3 0 16,-1 6-176-16,-13 4-32 0,-10 1-16 0,-4 3 0 0,4 2-304 0,-1 1-64 16,3 2-16-16,-3 2 0 15,1 2 80-15,4 0 16 0,9 2 0 0,3 1 0 0,5-1-192 0,2 5-16 16,3 2-16-16,7 2 0 0,8-3 112 0,4 2 32 15,5 1 0-15,10 1 0 0,3 0 0 0,1 9 0 0,-1 7 0 16,0 5 0-16,5 4-96 0,9-1-16 0,5-1 0 0,10 0 0 16,7 0-192-16,7-5 176 0,3-53-176 0,10 94 160 15,-10-94-160-15,43 103 0 0,-43-103 144 0,80 102-144 16,-26-56 128-16,5-3-128 0,9-4 160 0,5-1-160 16,8 0 176-16,5-5-176 0,6-3 192 0,-6-9-192 31,-7-3 224-31,16-1-64 0,16 0-16 0,8-4 0 15,-3-8-144-15,0-2 192 0,4-4-192 0,-9-5 192 0,-12-1-64 16,7-7-128-16,13-10 192 0,-2-4-64 0,-7 1 96 0,-9-4 16 16,-11-3 0-16,-8-3 0 0,-6 0 128 0,-6-2 16 15,-8 2 16-15,-10-4 0 0,-8 2 96 0,-10-2 16 16,-8 4 0-16,-6-8 0 0,-7-8 32 0,-9 0 16 16,-4-1 0-16,-5 3 0 0,-7 3-112 0,-3-1 0 15,-5-2-16-15,-1 3 0 0,0 8-432 0,-2 2 0 16,-1 4 0-16,0 3 0 15,3 7-704-15,-2 1-240 0,-2 4-32 0,-4 2-12880 16,-2 4-2576-16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38:59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27442 13544 13823 0,'-1'-9'1216'0,"0"-1"-960"0,-1 1-256 0,1 2 0 0,1 2 1040 0,-3-4 176 0,-1-9 16 0,-5-12 16 16,-4-11 64-16,-3-8 16 0,-7-5 0 0,-2-1 0 16,-7 0-368-16,-4 4-80 15,-7 1-16-15,-5 5 0 16,-3 4-80-16,5 9-16 0,3 6 0 0,-5-1 0 0,-9 3-192 0,-11 3-32 0,-7 6-16 0,-7 6 0 15,-6 5-336-15,6 4-64 0,13 3 0 0,-10 5-128 32,-17 11-240-32,-16 8-144 0,-6 4-48 0,0 4 0 0,15 3 128 0,0 4 32 0,-4 9 0 0,2 6 0 15,6 1 272-15,20-3 0 0,19-14 0 0,-1 8 0 16,-3 18 0-16,1 10 0 0,6 8 0 0,11-3 0 16,10-1 0-16,9-5 0 0,9-3 0 0,12-1 0 15,12-1 272-15,-6-71-32 0,51 133-16 0,-6-75 0 0,7-9-32 0,12-5 0 16,8-2 0-16,11-5 0 0,12-3 448 0,-17-10 96 31,-12-7 16-31,16-3 0 0,27-1 160 0,21-6 48 16,1-9 0-16,-12-5 0 0,-29-2-16 0,1-7 0 15,3-7 0-15,-3-6 0 0,-7-4-304 0,-9-2-64 16,-8-5-16-16,-26 16 0 0,-10 7-64 0,-4-5-16 16,-1-9 0-16,1-13 0 0,-1-14-96 0,-4-7 0 15,-3-6-16-15,-7-1 0 0,-5-1-224 0,-5 2-144 0,-5 3 192 16,-3 13-192-16,-2 10-176 0,-1 10-144 0,1 5-16 0,-6 0-12912 15,-10-5-2560-15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4T18:39:13.7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24T18:39:16.958"/>
    </inkml:context>
  </inkml:definitions>
  <inkml:trace contextRef="#ctx0" brushRef="#br0">16850 5723 9215 0,'6'-2'816'0,"0"-3"-656"0,-2 3-160 0,-1-1 0 0,0 1 1328 0,1-2 224 0,3-3 48 0,4-4 16 0,2-3 1776 0,0-5 336 16,-2-1 80-16,-1 1 16 0,-3-2-816 0,0-4-176 16,0 0-16-16,0-2-16 0,-1-2-1456 0,-1-3-272 15,1 4-64-15,-2-1-16 0,2-7-464 0,-3 1-80 16,-2 1-32-16,-2 0 0 0,-2 0-96 0,-4 3 0 15,-3 0-16-15,-3 1 0 0,-4 2-48 0,-2 3-16 16,-3 2 0-16,-4-1 0 0,-6 1-48 0,-3 1 0 16,-3 3 0-16,-7 3 0 0,1 3-192 0,-10 4 128 0,-8 5-128 15,-10 3 0-15,-7 6 0 0,-3 4 128 0,-3 5-128 0,-1 3 0 16,1 4 0-16,-5 6 0 16,-6 5 0-16,0 5 0 0,0 7 0 0,4 3 0 0,9 2 0 0,9 2 0 15,8 3 0-15,8 3 0 0,6 10 0 0,5 6 0 16,6 9-128-16,7 4 128 15,7 3 0-15,3 3 0 0,7-1-128 0,5 1 128 0,4 1 0 0,8-6 0 16,8-8-176-16,6-12 176 0,1-11-160 0,-15-56 160 16,55 101-256-16,-55-101 64 0,94 93 0 0,-34-53 0 15,11-5 0-15,5-3 0 0,5-2 0 0,2 0 0 16,3-2 48-16,-4-5 16 0,-4-7 0 0,-3-3 0 0,-6-4 128 0,-3-8-192 16,-2-4 192-16,-5-7-192 15,-5-2 384-15,-2-7 64 0,3-2 0 0,-2-3 16 0,-3-4 400 0,7-9 80 31,5-5 16-31,6-6 0 0,3-7 128 0,-1-3 16 16,-1-3 16-16,-1 0 0 0,0 0-224 0,-9 1-64 0,-8 3 0 0,-3-8 0 0,-3-7 0 0,-5-1-16 16,-6-1 0-16,-9 4 0 0,-8 2-128 0,-7 4-32 15,-6 5 0-15,-6 5 0 16,-6 6 0-16,-3 4 0 0,-3 8 0 16,-6-4 0-16,-7 2-464 0,-5 0 128 0,-3 4-128 0,-4 6 64 15,-3 2-784-15,-3 5-144 0,-2 4-32 0,-1 6 0 31,2 5-768-31,-2 5-144 0,1 6-48 0,-1 7-21056 0</inkml:trace>
  <inkml:trace contextRef="#ctx1" brushRef="#br0">10085 13528 0,'0'0'0,"-10"-94"16,1 15-1,-13 13 1,-2 9-1,-15 8 1,-30 5 0,-32 4-16</inkml:trace>
  <inkml:trace contextRef="#ctx0" brushRef="#br0" timeOffset="5100.95">15699 11760 3679 0,'2'-20'320'0,"-1"2"-320"0,0 4 0 0,-1 4 0 0,0 0 944 0,-1-7 112 16,1-15 32-16,-1-22 0 0,-2-14 672 0,-4-5 144 15,-5 5 16-15,-2 10 16 0,-1 7-176 0,-5 7-32 16,-1 5-16-16,-3 3 0 0,-2 4-672 0,-2-1-128 16,0 4-16-16,-2-2-16 0,-1 1-560 0,-1 2-96 15,-2 2-32-15,-2 2 0 16,1 2 80-16,-6 2 16 0,-1 2 0 0,-5 1 0 0,-4 4 112 0,-4 4 32 0,-6 5 0 16,-1 6 0 15,-1 6-944-31,-7 6-192 0,0 7-48 0,-4 5 0 15,-2 6 240-15,-4 5 32 0,-1 1 16 0,2 0 0 0,4 1 720 0,-3 6 160 0,-1 10 32 0,2 4 0 16,2 5 160-16,3 4 32 0,4 2 16 0,1 1 0 16,2 1 432-16,5 1 96 0,3 5 16 0,-1 10 0 15,0 8-400-15,5 3-80 0,2 1-16 0,3-1 0 16,7-3-208-16,-3 11-48 0,-1 9-16 0,2 0 0 16,10-14 208-16,-3 13 64 0,1 15 0 0,5 2 0 15,3-6-272-15,6 4-48 0,6 1-16 0,3-1 0 0,8-3-240 0,3 0-128 16,4 2 128-16,2 1-128 0,5 0 0 0,0 0 0 15,1-6 0-15,1 6 0 0,2 4 0 0,-2-5 0 16,1-12-128-16,0 7 128 0,0 8 0 0,1-5-160 16,0-8 160-16,0-4 0 0,0 1 0 0,2-7 0 15,1-7 0-15,-1-6 0 0,3-6 0 0,-1-1 176 16,2-3-32-16,1-2 0 0,2-2 160 0,-1-6 16 16,2-8 16-16,0-3 0 0,2-2-64 0,3-3-16 15,1-5 0-15,4-4 0 0,1-3-96 0,8-5-32 0,3-3 0 16,5-7 0-16,3-7-128 0,4-3 0 0,0-6 144 0,2-7-144 15,1-5 0-15,1-7 0 0,2-8 0 0,0-4 0 16,-2-2 0-16,3-8 0 0,2-3 0 0,0-5 0 16,-2-6 128-16,-3-5-128 0,-4-2 160 0,1-10-160 15,5-7 176-15,-2-5-176 0,-4 4 192 0,1-9-192 16,3-7 208-16,-2-9-64 0,-4-2-16 0,-1-11 0 16,-1-6 80-16,3-6 16 0,0-2 0 0,-1 2 0 15,-6 2 128-15,5-13 32 0,5-8 0 0,-5-1 0 16,-6 6-80-16,-6-3-16 0,-2-4 0 0,-12 27 0 0,-6 23 16 0,-3-15 0 15,2-28 0-15,-5-24 0 0,-5 3 96 0,-10-2 32 16,-2-1 0-16,-7 4 0 0,-4 8 16 0,-6 2 0 16,-4 3 0-16,-3 4 0 15,-2 9 64-15,0 2 0 0,0 5 16 0,-1 6 0 16,2 8-240-16,2 5-48 0,2 5-16 0,0 4 0 16,1 2-736-16,0 4-160 0,3 5-32 0,0 4 0 15,2 6-736-15,4 3-160 0,1 4-16 0,4 5-19376 0</inkml:trace>
  <inkml:trace contextRef="#ctx0" brushRef="#br0" timeOffset="6101.06">19129 16686 12895 0,'-6'-16'1152'0,"2"0"-928"0,1 6-224 0,2 4 0 16,-1 2 384-16,0-7 16 0,-4-12 16 0,-2-11 0 16,-4-8 576-16,1-2 112 0,1 2 32 0,0 5 0 15,2 5 224-15,-2 2 48 0,0 2 16 0,-1-1 0 16,-1 4-272-16,-3 0-64 0,1 1-16 0,-3 1 0 15,-3 2-192-15,-1 2-48 0,-5 1 0 0,-1 4 0 0,-1 1-832 0,-3 5-288 16,-3 3 0-16,-3 4 0 16,2 5-224-16,-2 2-32 15,2 5-16-15,-3 6 0 0,1 4 432 0,-1 3 128 0,1 5 0 0,2 0 0 0,1 2 0 0,0 6 224 16,0 6-16-16,3 3 0 0,2 5-208 0,2 6 0 16,4 0-144-16,3 4 144 0,6-3 0 0,0 1 0 15,7 2-128-15,4 3 128 0,5-1 272 0,8-2 112 0,4-3 0 0,3-4 16 16,-17-54 176-16,50 92 48 0,-50-92 0 0,68 72 0 15,-68-72-160-15,82 48-16 0,-82-48-16 0,86 19 0 16,-42-20 144-16,1-10 48 0,1-6 0 0,-3-7 0 16,1-6 112-16,-3-5 32 0,-6-2 0 0,2-5 0 15,-2-8-192-15,-2-1-16 0,-5 0-16 0,-2-6 0 16,-2-3-208-16,-5-1-32 0,0 2-16 0,-5 0 0 16,-4-1-496-16,-3-3-112 0,-4-2 0 0,-8-3-17552 15</inkml:trace>
  <inkml:trace contextRef="#ctx0" brushRef="#br0" timeOffset="15335.65">6708 6185 13823 0,'-7'-1'1216'0,"-2"1"-960"0,5 1-256 0,2 2 0 0,4 0 400 0,-4 1 48 0,-2 2 0 0,-4 4 0 16,-2 7 416-16,-3 5 96 0,0 8 0 0,1 3 16 15,-1 3-80-15,0 2 0 0,1 3-16 0,-1 3 0 16,-1 3-48-16,0 4-16 0,-1-2 0 0,1 5 0 16,0 4-112-16,0 5 0 0,-1 7-16 0,-1-1 0 15,2 0 16-15,0-5 16 0,0 1 0 0,-2 5 0 0,-2 8-48 0,-2 4-16 16,2 3 0-16,-2-1 0 0,0-3-80 0,3-6-32 15,2-12 0-15,-2 5 0 0,-2 6-32 0,-1-1-16 16,2 1 0-16,0-7 0 0,4-6 16 0,-2-6 0 16,3 2 0-16,-2 1 0 0,1 4-64 0,1 1-16 15,0 1 0-15,2-3 0 0,1-9-160 0,2 0-16 0,-1 2-16 0,2 0 0 16,1-5-240-16,2-1 144 0,1 3-144 0,1-3 128 16,2-4-128-16,0-2 0 0,0-2 0 0,0-40 0 15,2 66 0-15,-2-66 0 0,5 55 128 0,-5-55-128 16,0 0 0-16,18 69 0 0,-18-69 0 0,0 0 0 15,0 0 0-15,48 70 0 0,-48-70 0 0,0 0 0 16,62 39 0-16,-62-39 0 0,0 0 0 0,69 30-176 16,-69-30 176-16,65 14-208 0,-65-14 80 0,78 11 128 15,-38-8-192-15,2 0 192 0,3 0-160 0,3-2 160 16,-3-1 0-16,6 2 0 0,6-2 0 0,2 1 0 0,3 0 0 16,3 1 0-16,4 1 0 0,-2-2 0 0,-9 2 0 0,4-3 0 15,7 1 0-15,6 1 0 0,3-1 0 0,1-1 0 16,3 0 0-16,0 0 0 0,-9 0 0 0,5 0 0 15,7-1 0-15,2 1 0 0,5 0 0 0,3 0 0 16,-2 0 0-16,2-2 0 0,2 2 0 0,0 0 0 16,4 2 0-16,-7-1 0 0,-3-1 0 0,6 2 0 15,8-1 0-15,2 0 0 0,3 2 0 0,-1-1 0 16,-7 0 0-16,4 1 0 0,3 0 0 0,1 1 0 0,0-1 0 16,0 1 0-16,3-1 0 0,-1 2 0 0,-1 0 0 0,1 1 0 15,0 1 0-15,1-1 0 16,1 1 0-16,0-2 0 0,2 1 0 0,0 1 0 0,0 0 0 0,0-3 0 15,1 0 0-15,-1 1 0 0,1-1 0 0,-2 0 0 16,-5 2 0-16,3-2 0 0,1 0 0 0,2 1 0 16,1 0 128-16,0-1-128 0,2-1 144 0,0-1-144 15,-5 2 160-15,5 0-160 0,2-1 160 0,1 1-160 16,1-1 144-16,0 1-144 0,0 1 128 0,-2 0-128 16,3-1 0-16,-2 2 0 0,1 0 128 0,-2-2-128 15,2 2 0-15,-4-1 0 0,-1 2 0 0,-5-1 0 0,-8-2 0 0,8 2 0 16,10 0 0-16,1-1 0 0,-1-2 0 0,-1 0 0 15,1 2 128-15,-3 0-128 0,0-1 0 0,-2 0 0 16,1 0 0-16,-2 1 0 0,2 0 0 0,0-2 128 16,3 1-128-16,0 1 128 0,-2 3-128 0,-3-1 0 15,-5-1 0-15,1 1 128 0,4 1-128 0,0 4 0 16,1-1 0-16,-1-1 0 0,-4-3 0 0,4 4 0 16,9 5 0-16,-5-5 0 0,-15-4 0 0,9 0 0 15,8 4 0-15,-3 1 0 0,-3-2 0 0,-4-2 0 0,-7-1 0 16,5 3 0-1,7 1 0-15,-8-2 0 0,-14-2 0 0,-4 0 0 0,1 1 0 0,6-2 0 0,5 3 0 0,2-2 0 16,2 0 0-16,-2-3 0 16,0 2 128-16,-5-1-128 0,0 0 0 0,-5-1 160 0,0-1-160 0,-2-2 160 15,0 2-160-15,-2-2 160 0,-4 1-160 0,0-2 160 16,-3 0-160-16,1-2 0 0,-3 2 144 0,-1-1-144 16,-1-2 0-16,-8 0 0 0,-11-1 0 0,-1-2 0 15,6-1 0-15,0-3 0 0,1 0 0 0,1-1 0 16,-1-2 0-16,-1-1 144 0,-4 0-144 0,-4-3 0 15,1 0 176-15,-2-3-176 0,-3 1 160 0,-1-1-160 0,-1-1 144 0,-2 0-144 16,0-1 128-16,-2 0-128 0,-3-1 0 0,-3-2 0 16,-2-4 128-16,-4-2-128 0,-2 0 0 0,-2 2 128 15,-3-2-128-15,-4 1 128 0,-2 0 16 0,0-4 0 16,-1-4 0-16,-2-4 0 0,-1-1 48 0,-3 0 0 16,-3-1 0-16,0 0 0 0,-3-1 0 0,1-3 16 31,-2-3 0-31,-3-3 0 0,0 1-32 0,-2 0-16 15,4 2 0-15,-2-1 0 0,-3 0-32 0,0 1 0 16,1 0 0-16,-2 0 0 0,-1 0 16 0,0-1 0 16,-1 4 0-16,-1 6 0 0,0 4-144 0,0-6 0 0,-1-10 0 0,-2-4 128 15,0 0-128-15,-1 2 0 0,0 1 144 0,-1 2-144 16,0 0 0-16,-1-1 128 0,2 2-128 0,-2-2 0 16,1-1 0-16,-4 0 128 0,1 3-128 0,-1-1 0 15,-1 4 128-15,0-1-128 0,0 4 160 0,-1-1-160 16,0 5 176-16,0-5-176 0,-4-1 192 0,0 0-192 15,-1-1 208-15,1 1-64 0,-2 5-16 0,-2 1 0 16,0 1 0-16,-4 3-128 0,-1 0 192 0,-3 2-64 16,0 1-128-16,-1 1 128 0,1 3-128 0,-1 3 128 15,0 4-128-15,-2 0 0 0,-4 0 0 0,-2 1 128 0,-4 0-128 0,-7 1 0 16,-4-1 0-16,-9 2 0 0,-8 4-192 0,-4 2 48 16,-3 0 0-16,-4 3 0 0,-2-1-48 0,-2 2 0 15,-5 2 0-15,-12 2 0 0,-11 3 32 0,-8 0 0 16,7-2 0-16,-13 3 0 0,-17 3 160 0,-9-1-192 15,1-1 192-15,-11 2-192 0,-11 5 192 0,-9-3 0 16,-4 1 0-16,-3 0-128 0,-1-1 128 0,-13 2 0 16,-10 1 0-16,-5 0 0 0,2-3 0 0,3 0 0 15,9-2 0-15,-11 0 128 0,-6 0-128 0,-9 1 0 16,-8 2 128-16,-2-1-128 0,4-1 0 0,2-2 144 0,-4-1-144 0,-2-2 0 16,1 1 128-16,-5-1-128 0,-2 1 0 0,1 0 0 15,16 0 128-15,-13 2-128 0,-9-2 0 0,-5 0 0 16,4 0 128-16,4-4-128 0,8-1 0 0,-4-2 0 15,0-1 0-15,0-2 0 0,9 2 0 0,-6-2 0 16,-6 2 0-16,-3-1 0 0,-4-2 0 0,0 3 0 16,2-2 0-16,1 1 0 0,0 0 0 0,1 2 0 15,1 3 0-15,26 0 0 0,17 2 0 0,-20-1 0 16,-15 2 0-16,-4-1 0 0,2 1-240 0,8 3 80 0,8 4 384 0,3 5 80 16,1 2 16-16,-6 7-14480 15,-5 6-2896-15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70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06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57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4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63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489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616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70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7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079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58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1769D00-2D69-E7C1-5C19-1C680A97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C9811CD-0D55-A23A-D7E1-932DA213C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3FE88837-E3DF-4342-3AFF-6AF9B4BB25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67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79B278B-EB84-C176-F3BC-95CAB4539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CA04B59-2448-3865-230B-834FB0A60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D4EB11DA-AEC5-2A3F-20D0-F3897454F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493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51A951F-A3BA-BA01-EA2D-3BE04B1DD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317E493B-A67F-B609-ABA3-5B88442A0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2047AD2-67C1-8B04-139F-CB7E94E6D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124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093CEFE1-CBD8-443C-DB06-7177DF5F8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C7884A2E-F545-313F-5DCF-0190BC43D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270E37BF-721A-8402-4236-DE4266056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966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79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67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8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8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3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jpe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jpe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ustomXml" Target="../ink/ink10.xml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31.png"/><Relationship Id="rId4" Type="http://schemas.openxmlformats.org/officeDocument/2006/relationships/image" Target="../media/image230.png"/><Relationship Id="rId9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33.png"/><Relationship Id="rId4" Type="http://schemas.openxmlformats.org/officeDocument/2006/relationships/image" Target="../media/image230.png"/><Relationship Id="rId9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9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10" Type="http://schemas.openxmlformats.org/officeDocument/2006/relationships/image" Target="../media/image36.png"/><Relationship Id="rId4" Type="http://schemas.openxmlformats.org/officeDocument/2006/relationships/image" Target="../media/image290.png"/><Relationship Id="rId9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customXml" Target="../ink/ink17.xml"/><Relationship Id="rId4" Type="http://schemas.openxmlformats.org/officeDocument/2006/relationships/image" Target="../media/image37.gif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37.gif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customXml" Target="../ink/ink19.xml"/><Relationship Id="rId4" Type="http://schemas.openxmlformats.org/officeDocument/2006/relationships/image" Target="../media/image39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5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Binary Classification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71347" y="4704084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0.116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1−0.116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0.123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47" y="4704084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5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A8BC31-2DDC-0916-31B3-A9E7491AE74C}"/>
                  </a:ext>
                </a:extLst>
              </p14:cNvPr>
              <p14:cNvContentPartPr/>
              <p14:nvPr/>
            </p14:nvContentPartPr>
            <p14:xfrm>
              <a:off x="8970840" y="4625280"/>
              <a:ext cx="908640" cy="60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A8BC31-2DDC-0916-31B3-A9E7491AE7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1480" y="4615920"/>
                <a:ext cx="927360" cy="6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71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29306" y="5239578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0.039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1−0.039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0.039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06" y="5239578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252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8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18795" y="5807137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0.070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1−0.070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0.072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95" y="5807137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5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20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binary cross-entropy cost function is the average of the losses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blipFill>
                <a:blip r:embed="rId3"/>
                <a:stretch>
                  <a:fillRect l="-1095" t="-146988" b="-20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4AD00-13BC-50EA-66D2-0D6C23B17790}"/>
                  </a:ext>
                </a:extLst>
              </p:cNvPr>
              <p:cNvSpPr txBox="1"/>
              <p:nvPr/>
            </p:nvSpPr>
            <p:spPr>
              <a:xfrm>
                <a:off x="4705533" y="4116386"/>
                <a:ext cx="326130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0.254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800" dirty="0"/>
                  <a:t> +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0.1233</m:t>
                    </m:r>
                  </m:oMath>
                </a14:m>
                <a:r>
                  <a:rPr lang="en-US" sz="1800" dirty="0"/>
                  <a:t> + </a:t>
                </a:r>
              </a:p>
              <a:p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0.039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dirty="0"/>
                  <a:t> +</a:t>
                </a:r>
              </a:p>
              <a:p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0.072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0.4906/4 </a:t>
                </a:r>
                <a:r>
                  <a:rPr lang="en-US" sz="1800" dirty="0"/>
                  <a:t>=</a:t>
                </a: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0.12265</a:t>
                </a:r>
              </a:p>
              <a:p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4AD00-13BC-50EA-66D2-0D6C23B17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33" y="4116386"/>
                <a:ext cx="3261307" cy="2308324"/>
              </a:xfrm>
              <a:prstGeom prst="rect">
                <a:avLst/>
              </a:prstGeom>
              <a:blipFill>
                <a:blip r:embed="rId7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0DFAD7-D8B4-6BA7-4968-F3C885668DAF}"/>
                  </a:ext>
                </a:extLst>
              </p14:cNvPr>
              <p14:cNvContentPartPr/>
              <p14:nvPr/>
            </p14:nvContentPartPr>
            <p14:xfrm>
              <a:off x="2168280" y="1773720"/>
              <a:ext cx="6100200" cy="446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0DFAD7-D8B4-6BA7-4968-F3C885668D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8920" y="1764360"/>
                <a:ext cx="6118920" cy="44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1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binary cross-entropy cost function is the average of the losses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blipFill>
                <a:blip r:embed="rId3"/>
                <a:stretch>
                  <a:fillRect l="-1095" t="-146988" b="-20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D815D6A-8E58-329F-9527-08B88025CEA1}"/>
              </a:ext>
            </a:extLst>
          </p:cNvPr>
          <p:cNvGrpSpPr/>
          <p:nvPr/>
        </p:nvGrpSpPr>
        <p:grpSpPr>
          <a:xfrm>
            <a:off x="966537" y="3608754"/>
            <a:ext cx="3815670" cy="2959997"/>
            <a:chOff x="2267962" y="3312898"/>
            <a:chExt cx="3998137" cy="33569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E867BB-8D3B-BC01-9AC9-13F5BE1EBFA1}"/>
                </a:ext>
              </a:extLst>
            </p:cNvPr>
            <p:cNvGrpSpPr/>
            <p:nvPr/>
          </p:nvGrpSpPr>
          <p:grpSpPr>
            <a:xfrm>
              <a:off x="2474028" y="3312898"/>
              <a:ext cx="3792071" cy="3356915"/>
              <a:chOff x="2474028" y="3312898"/>
              <a:chExt cx="3792071" cy="33569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574C90-DED8-E4FC-758D-B5FD83A40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4028" y="3312898"/>
                <a:ext cx="3792071" cy="335691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3C5BA1-B800-41B0-8D7A-DA2282D2A60D}"/>
                  </a:ext>
                </a:extLst>
              </p:cNvPr>
              <p:cNvSpPr/>
              <p:nvPr/>
            </p:nvSpPr>
            <p:spPr>
              <a:xfrm>
                <a:off x="34101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FFB16E-04EE-E920-B8FB-A33915C9915B}"/>
                  </a:ext>
                </a:extLst>
              </p:cNvPr>
              <p:cNvSpPr/>
              <p:nvPr/>
            </p:nvSpPr>
            <p:spPr>
              <a:xfrm>
                <a:off x="50865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6C9C4A-170E-9FD2-5501-B78DB5A46512}"/>
                    </a:ext>
                  </a:extLst>
                </p:cNvPr>
                <p:cNvSpPr txBox="1"/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60A1B43-8A58-33FE-917D-AAFBB38DA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5E38EC7-353C-9AF0-F512-6525BEB544E5}"/>
                    </a:ext>
                  </a:extLst>
                </p:cNvPr>
                <p:cNvSpPr txBox="1"/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427E25-1361-6193-7CE7-11CC29391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521FFF-AECB-CB02-0DD5-6FD9D2C67A46}"/>
                </a:ext>
              </a:extLst>
            </p:cNvPr>
            <p:cNvSpPr/>
            <p:nvPr/>
          </p:nvSpPr>
          <p:spPr>
            <a:xfrm>
              <a:off x="2353785" y="4563031"/>
              <a:ext cx="240485" cy="554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C8BD5B-F3EC-FD94-2E96-4262745838AD}"/>
                    </a:ext>
                  </a:extLst>
                </p:cNvPr>
                <p:cNvSpPr txBox="1"/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133C18-147D-F30F-0862-B51DB4019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C83C33-ACA2-31D0-53CD-122714486C51}"/>
                  </a:ext>
                </a:extLst>
              </p:cNvPr>
              <p:cNvSpPr txBox="1"/>
              <p:nvPr/>
            </p:nvSpPr>
            <p:spPr>
              <a:xfrm>
                <a:off x="5750658" y="3741242"/>
                <a:ext cx="6096000" cy="513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 ….)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C83C33-ACA2-31D0-53CD-12271448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58" y="3741242"/>
                <a:ext cx="6096000" cy="513730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209593BC-FF44-F7D9-685D-2DC7BB38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8" y="4579633"/>
            <a:ext cx="2603361" cy="19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C23A29-DF43-1BB0-7B6E-B125C3F9139A}"/>
              </a:ext>
            </a:extLst>
          </p:cNvPr>
          <p:cNvSpPr txBox="1"/>
          <p:nvPr/>
        </p:nvSpPr>
        <p:spPr>
          <a:xfrm>
            <a:off x="5750658" y="3347144"/>
            <a:ext cx="370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b="1" dirty="0"/>
              <a:t>LOGISTIC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2E467F-EF7C-74C3-1ED5-B211B6BDFCB6}"/>
                  </a:ext>
                </a:extLst>
              </p14:cNvPr>
              <p14:cNvContentPartPr/>
              <p14:nvPr/>
            </p14:nvContentPartPr>
            <p14:xfrm>
              <a:off x="1635120" y="2660040"/>
              <a:ext cx="8579160" cy="393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2E467F-EF7C-74C3-1ED5-B211B6BDFCB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5760" y="2650680"/>
                <a:ext cx="8597880" cy="39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97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47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6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determine if model is performing well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1" i="1" dirty="0">
              <a:latin typeface="Cambria Math" panose="02040503050406030204" pitchFamily="18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FEA00-1B77-1F54-59DC-F9261FDB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3" y="2709770"/>
            <a:ext cx="6592779" cy="3398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4B11E6-91AD-825D-4ACF-A1DA27D95384}"/>
                  </a:ext>
                </a:extLst>
              </p14:cNvPr>
              <p14:cNvContentPartPr/>
              <p14:nvPr/>
            </p14:nvContentPartPr>
            <p14:xfrm>
              <a:off x="800640" y="2559960"/>
              <a:ext cx="2568600" cy="252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4B11E6-91AD-825D-4ACF-A1DA27D953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280" y="2550600"/>
                <a:ext cx="2587320" cy="25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16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gives a summary of overall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True Positives, True Negatives, False Positives and False Negatives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accuracy metric measures number of </a:t>
            </a:r>
            <a:r>
              <a:rPr lang="en-US" dirty="0" err="1"/>
              <a:t>obs</a:t>
            </a:r>
            <a:r>
              <a:rPr lang="en-US" dirty="0"/>
              <a:t> predicted correctly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It is one of the most important classification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B73CAE-E14C-AF17-85D9-5E7E2B64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528" y="3981337"/>
            <a:ext cx="3885769" cy="12270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3AAFDD-B515-B98A-860C-059296B9B22C}"/>
                  </a:ext>
                </a:extLst>
              </p14:cNvPr>
              <p14:cNvContentPartPr/>
              <p14:nvPr/>
            </p14:nvContentPartPr>
            <p14:xfrm>
              <a:off x="6721200" y="4120920"/>
              <a:ext cx="2080440" cy="105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3AAFDD-B515-B98A-860C-059296B9B2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11840" y="4111560"/>
                <a:ext cx="2099160" cy="10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49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Recall (Sensitivity)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6089" y="4182478"/>
            <a:ext cx="3799659" cy="1123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0C5BA5-7ED7-7AF9-8525-EA2616649424}"/>
                  </a:ext>
                </a:extLst>
              </p14:cNvPr>
              <p14:cNvContentPartPr/>
              <p14:nvPr/>
            </p14:nvContentPartPr>
            <p14:xfrm>
              <a:off x="6555960" y="4020480"/>
              <a:ext cx="2258640" cy="145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0C5BA5-7ED7-7AF9-8525-EA26166494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6600" y="4011120"/>
                <a:ext cx="2277360" cy="14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pic>
        <p:nvPicPr>
          <p:cNvPr id="11266" name="Picture 2" descr="Difference: Binary vs Multiclass vs Multilabel Classification">
            <a:extLst>
              <a:ext uri="{FF2B5EF4-FFF2-40B4-BE49-F238E27FC236}">
                <a16:creationId xmlns:a16="http://schemas.microsoft.com/office/drawing/2014/main" id="{CAD4A361-05F8-9D6B-4716-204FA6B3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35" y="4335598"/>
            <a:ext cx="3741682" cy="16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Precision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predicted values that are correct.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/>
              <p:nvPr/>
            </p:nvSpPr>
            <p:spPr>
              <a:xfrm>
                <a:off x="7228118" y="4625139"/>
                <a:ext cx="3128229" cy="723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8" y="4625139"/>
                <a:ext cx="3128229" cy="723211"/>
              </a:xfrm>
              <a:prstGeom prst="rect">
                <a:avLst/>
              </a:prstGeom>
              <a:blipFill>
                <a:blip r:embed="rId8"/>
                <a:stretch>
                  <a:fillRect l="-242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F1 Score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It is meant to capture both Recall and Precision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/>
              <p:nvPr/>
            </p:nvSpPr>
            <p:spPr>
              <a:xfrm>
                <a:off x="1041105" y="2451796"/>
                <a:ext cx="4295022" cy="76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05" y="2451796"/>
                <a:ext cx="4295022" cy="763479"/>
              </a:xfrm>
              <a:prstGeom prst="rect">
                <a:avLst/>
              </a:prstGeom>
              <a:blipFill>
                <a:blip r:embed="rId8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E2F77FE-5137-25CC-07E4-C7BCB58E2B14}"/>
                  </a:ext>
                </a:extLst>
              </p14:cNvPr>
              <p14:cNvContentPartPr/>
              <p14:nvPr/>
            </p14:nvContentPartPr>
            <p14:xfrm>
              <a:off x="2451960" y="1943640"/>
              <a:ext cx="2797920" cy="166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E2F77FE-5137-25CC-07E4-C7BCB58E2B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2600" y="1934280"/>
                <a:ext cx="2816640" cy="16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188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Balanced 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balanced accuracy for imbalanced data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27371-38A8-3A16-671E-04C0241CCDCB}"/>
                  </a:ext>
                </a:extLst>
              </p:cNvPr>
              <p:cNvSpPr txBox="1"/>
              <p:nvPr/>
            </p:nvSpPr>
            <p:spPr>
              <a:xfrm>
                <a:off x="940411" y="2484177"/>
                <a:ext cx="671498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27371-38A8-3A16-671E-04C0241C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2484177"/>
                <a:ext cx="6714980" cy="829843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5FBA7C-DBD9-8ACD-AF59-FC64F0E8C253}"/>
                  </a:ext>
                </a:extLst>
              </p14:cNvPr>
              <p14:cNvContentPartPr/>
              <p14:nvPr/>
            </p14:nvContentPartPr>
            <p14:xfrm>
              <a:off x="760320" y="2249280"/>
              <a:ext cx="2525040" cy="131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5FBA7C-DBD9-8ACD-AF59-FC64F0E8C2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0960" y="2239920"/>
                <a:ext cx="254376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88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45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86467EF6-172F-BAB3-D235-F92462A2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B178E8D-5E60-6EF8-BA21-438E34851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Common Cost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6809EFAD-D868-1282-3CC4-39E40990A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Binary Cross-Entropy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Loss Function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/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blipFill>
                <a:blip r:embed="rId3"/>
                <a:stretch>
                  <a:fillRect l="-4511" t="-20000" r="-37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18F337B-97AB-34A6-DA41-8D0E02487B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03" t="17994" r="7832" b="18393"/>
          <a:stretch/>
        </p:blipFill>
        <p:spPr>
          <a:xfrm>
            <a:off x="5758935" y="4262569"/>
            <a:ext cx="6257109" cy="228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/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blipFill>
                <a:blip r:embed="rId5"/>
                <a:stretch>
                  <a:fillRect l="-1489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774C740-4D90-63DF-BA67-E75C41874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978" y="1805668"/>
            <a:ext cx="4884213" cy="2460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/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blipFill>
                <a:blip r:embed="rId7"/>
                <a:stretch>
                  <a:fillRect l="-1020" t="-145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25FFB4-1267-94D1-7498-807E376880AC}"/>
              </a:ext>
            </a:extLst>
          </p:cNvPr>
          <p:cNvCxnSpPr/>
          <p:nvPr/>
        </p:nvCxnSpPr>
        <p:spPr>
          <a:xfrm flipH="1" flipV="1">
            <a:off x="2024743" y="4354903"/>
            <a:ext cx="4435382" cy="180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A62246-F46F-DDB7-CA32-D743BA5E1899}"/>
                  </a:ext>
                </a:extLst>
              </p14:cNvPr>
              <p14:cNvContentPartPr/>
              <p14:nvPr/>
            </p14:nvContentPartPr>
            <p14:xfrm>
              <a:off x="1774080" y="2247120"/>
              <a:ext cx="8440200" cy="330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A62246-F46F-DDB7-CA32-D743BA5E18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720" y="2237760"/>
                <a:ext cx="8458920" cy="33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A11BBD-B126-E50C-6DCB-6C8E1D0A6A5E}"/>
                  </a:ext>
                </a:extLst>
              </p14:cNvPr>
              <p14:cNvContentPartPr/>
              <p14:nvPr/>
            </p14:nvContentPartPr>
            <p14:xfrm>
              <a:off x="2791440" y="3976920"/>
              <a:ext cx="6165000" cy="244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A11BBD-B126-E50C-6DCB-6C8E1D0A6A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2080" y="3967560"/>
                <a:ext cx="6183720" cy="24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80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A63263C3-2BA7-A4F5-37E7-6AE488BD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B4FDAFF-DDD2-F0DF-3147-647BDB7B7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Common Cost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3918A6FC-42B4-FE0E-E238-8BC30D7A8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Binary Focal Cross-Entropy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Loss Function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23884-55B0-0419-E224-0A0DAF970AA5}"/>
              </a:ext>
            </a:extLst>
          </p:cNvPr>
          <p:cNvSpPr txBox="1"/>
          <p:nvPr/>
        </p:nvSpPr>
        <p:spPr>
          <a:xfrm>
            <a:off x="838200" y="1805668"/>
            <a:ext cx="6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3600" dirty="0"/>
            </a:b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E9BBC-FEC8-405E-130C-A38EEE02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03" t="17994" r="7832" b="18393"/>
          <a:stretch/>
        </p:blipFill>
        <p:spPr>
          <a:xfrm>
            <a:off x="5758935" y="4406204"/>
            <a:ext cx="6257109" cy="228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1FE854-4CD6-DF4E-014A-2BEBADB49F5F}"/>
                  </a:ext>
                </a:extLst>
              </p:cNvPr>
              <p:cNvSpPr txBox="1"/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1FE854-4CD6-DF4E-014A-2BEBADB4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blipFill>
                <a:blip r:embed="rId4"/>
                <a:stretch>
                  <a:fillRect l="-1489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A79FB01-AABC-BD3E-A57F-7ADF5A2B3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272" y="2076420"/>
            <a:ext cx="3987772" cy="2008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2B53CE-2CE1-82A2-C757-8563B1AD16D6}"/>
                  </a:ext>
                </a:extLst>
              </p:cNvPr>
              <p:cNvSpPr txBox="1"/>
              <p:nvPr/>
            </p:nvSpPr>
            <p:spPr>
              <a:xfrm>
                <a:off x="1495240" y="2615000"/>
                <a:ext cx="7162474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2B53CE-2CE1-82A2-C757-8563B1AD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40" y="2615000"/>
                <a:ext cx="7162474" cy="745269"/>
              </a:xfrm>
              <a:prstGeom prst="rect">
                <a:avLst/>
              </a:prstGeom>
              <a:blipFill>
                <a:blip r:embed="rId6"/>
                <a:stretch>
                  <a:fillRect t="-145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3605B-B331-683A-6659-FAF28E5FAC12}"/>
                  </a:ext>
                </a:extLst>
              </p:cNvPr>
              <p:cNvSpPr txBox="1"/>
              <p:nvPr/>
            </p:nvSpPr>
            <p:spPr>
              <a:xfrm>
                <a:off x="1534797" y="4047126"/>
                <a:ext cx="622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3605B-B331-683A-6659-FAF28E5F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97" y="4047126"/>
                <a:ext cx="6224076" cy="307777"/>
              </a:xfrm>
              <a:prstGeom prst="rect">
                <a:avLst/>
              </a:prstGeom>
              <a:blipFill>
                <a:blip r:embed="rId7"/>
                <a:stretch>
                  <a:fillRect l="-1220" t="-24000" r="-813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7C431C-F6E7-5E52-FDA9-3A4511901964}"/>
                  </a:ext>
                </a:extLst>
              </p14:cNvPr>
              <p14:cNvContentPartPr/>
              <p14:nvPr/>
            </p14:nvContentPartPr>
            <p14:xfrm>
              <a:off x="678960" y="1393560"/>
              <a:ext cx="2974320" cy="408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7C431C-F6E7-5E52-FDA9-3A45119019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600" y="1384200"/>
                <a:ext cx="299304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11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18D558A-115B-CDBB-FDB5-C2CD7E5C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A75DD72A-A298-8847-5524-FBBF66AC5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Activation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3FB58B2B-A2C2-9D8B-B346-8D2D50843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Activations on Layers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ReLu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Tanh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Output Layer Activation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Tanh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8771D-CF36-1697-512C-B02FD0D40741}"/>
              </a:ext>
            </a:extLst>
          </p:cNvPr>
          <p:cNvSpPr txBox="1"/>
          <p:nvPr/>
        </p:nvSpPr>
        <p:spPr>
          <a:xfrm>
            <a:off x="838200" y="1805668"/>
            <a:ext cx="6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3600" dirty="0"/>
            </a:b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E11F7-5D40-812D-C982-078B765C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03" t="17994" r="7832" b="18393"/>
          <a:stretch/>
        </p:blipFill>
        <p:spPr>
          <a:xfrm>
            <a:off x="5758935" y="4406204"/>
            <a:ext cx="6257109" cy="228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/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blipFill>
                <a:blip r:embed="rId4"/>
                <a:stretch>
                  <a:fillRect l="-1489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B8E0959-8B5C-4899-949F-C73A75A8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72" y="2076420"/>
            <a:ext cx="3987772" cy="20088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4BF6B8-72CC-F38F-7542-0A463F511733}"/>
                  </a:ext>
                </a:extLst>
              </p14:cNvPr>
              <p14:cNvContentPartPr/>
              <p14:nvPr/>
            </p14:nvContentPartPr>
            <p14:xfrm>
              <a:off x="1472760" y="3558600"/>
              <a:ext cx="8338680" cy="295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4BF6B8-72CC-F38F-7542-0A463F5117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3400" y="3549240"/>
                <a:ext cx="8357400" cy="29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52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B8496BAB-7CC9-8878-ABF5-99DF3B55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7DA24C49-5CED-1A76-3EB4-E21D9D21A8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7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Classification Problems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3 main classification problems are: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AAD46BF7-9E6A-594A-BE86-3484135A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4"/>
          <a:stretch/>
        </p:blipFill>
        <p:spPr bwMode="auto">
          <a:xfrm>
            <a:off x="557048" y="2522483"/>
            <a:ext cx="7733914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0533E-F75E-E662-9549-52B176BB421A}"/>
              </a:ext>
            </a:extLst>
          </p:cNvPr>
          <p:cNvSpPr/>
          <p:nvPr/>
        </p:nvSpPr>
        <p:spPr>
          <a:xfrm>
            <a:off x="557048" y="2546576"/>
            <a:ext cx="2654968" cy="3728099"/>
          </a:xfrm>
          <a:prstGeom prst="rect">
            <a:avLst/>
          </a:prstGeom>
          <a:solidFill>
            <a:srgbClr val="9F0927">
              <a:alpha val="29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06EA2-9DE9-83A1-7904-3DE6EE0E7106}"/>
                  </a:ext>
                </a:extLst>
              </p14:cNvPr>
              <p14:cNvContentPartPr/>
              <p14:nvPr/>
            </p14:nvContentPartPr>
            <p14:xfrm>
              <a:off x="1062000" y="2206440"/>
              <a:ext cx="9249480" cy="394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06EA2-9DE9-83A1-7904-3DE6EE0E71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640" y="2197080"/>
                <a:ext cx="9268200" cy="39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6" name="Picture 2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AB6A61C1-2BA8-8CD5-6A7D-FDD30A42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459372"/>
            <a:ext cx="3389280" cy="25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05978B-E8D7-3321-DC57-E8CF0ECE0812}"/>
              </a:ext>
            </a:extLst>
          </p:cNvPr>
          <p:cNvCxnSpPr>
            <a:cxnSpLocks/>
          </p:cNvCxnSpPr>
          <p:nvPr/>
        </p:nvCxnSpPr>
        <p:spPr>
          <a:xfrm flipH="1">
            <a:off x="3594538" y="3090041"/>
            <a:ext cx="4424855" cy="57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F48CAC-6A34-9964-54A7-EAC0323D9478}"/>
              </a:ext>
            </a:extLst>
          </p:cNvPr>
          <p:cNvSpPr txBox="1"/>
          <p:nvPr/>
        </p:nvSpPr>
        <p:spPr>
          <a:xfrm>
            <a:off x="8019393" y="293615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Separating Hyperplane</a:t>
            </a:r>
          </a:p>
          <a:p>
            <a:r>
              <a:rPr lang="en-US" b="1" dirty="0"/>
              <a:t>LINEAR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851BBD-4FA6-8E79-FE2F-AE00F8C7C0EB}"/>
                  </a:ext>
                </a:extLst>
              </p14:cNvPr>
              <p14:cNvContentPartPr/>
              <p14:nvPr/>
            </p14:nvContentPartPr>
            <p14:xfrm>
              <a:off x="890640" y="3681000"/>
              <a:ext cx="8103960" cy="2642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851BBD-4FA6-8E79-FE2F-AE00F8C7C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280" y="3671640"/>
                <a:ext cx="8122680" cy="26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0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8CAC-6A34-9964-54A7-EAC0323D9478}"/>
              </a:ext>
            </a:extLst>
          </p:cNvPr>
          <p:cNvSpPr txBox="1"/>
          <p:nvPr/>
        </p:nvSpPr>
        <p:spPr>
          <a:xfrm>
            <a:off x="8019393" y="293615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Separating Hyperplane</a:t>
            </a:r>
          </a:p>
          <a:p>
            <a:r>
              <a:rPr lang="en-US" b="1" dirty="0"/>
              <a:t>NON-LINEAR</a:t>
            </a:r>
          </a:p>
        </p:txBody>
      </p:sp>
      <p:pic>
        <p:nvPicPr>
          <p:cNvPr id="3076" name="Picture 4" descr="Non-linear Support Vector Machines Explained | by Mazen Ahmed | Medium">
            <a:extLst>
              <a:ext uri="{FF2B5EF4-FFF2-40B4-BE49-F238E27FC236}">
                <a16:creationId xmlns:a16="http://schemas.microsoft.com/office/drawing/2014/main" id="{0D7D5752-8517-A27D-47D2-1B450C29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090041"/>
            <a:ext cx="3956512" cy="31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05978B-E8D7-3321-DC57-E8CF0ECE0812}"/>
              </a:ext>
            </a:extLst>
          </p:cNvPr>
          <p:cNvCxnSpPr>
            <a:cxnSpLocks/>
          </p:cNvCxnSpPr>
          <p:nvPr/>
        </p:nvCxnSpPr>
        <p:spPr>
          <a:xfrm flipH="1">
            <a:off x="3878317" y="3090041"/>
            <a:ext cx="4141076" cy="11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84945F-57E8-1172-242E-D2FAACA339EF}"/>
                  </a:ext>
                </a:extLst>
              </p14:cNvPr>
              <p14:cNvContentPartPr/>
              <p14:nvPr/>
            </p14:nvContentPartPr>
            <p14:xfrm>
              <a:off x="5394240" y="3555360"/>
              <a:ext cx="4366440" cy="229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84945F-57E8-1172-242E-D2FAACA33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4880" y="3546000"/>
                <a:ext cx="4385160" cy="23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4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Introducing Scikit-Learn | Python Data Science Handbook">
            <a:extLst>
              <a:ext uri="{FF2B5EF4-FFF2-40B4-BE49-F238E27FC236}">
                <a16:creationId xmlns:a16="http://schemas.microsoft.com/office/drawing/2014/main" id="{67E926AA-263D-4EAD-C607-5B01CB04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8" r="8617"/>
          <a:stretch/>
        </p:blipFill>
        <p:spPr bwMode="auto">
          <a:xfrm>
            <a:off x="966537" y="3013982"/>
            <a:ext cx="4120470" cy="364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CB22DC-CCED-6A92-2494-8889B4ADDF8C}"/>
                  </a:ext>
                </a:extLst>
              </p14:cNvPr>
              <p14:cNvContentPartPr/>
              <p14:nvPr/>
            </p14:nvContentPartPr>
            <p14:xfrm>
              <a:off x="1123200" y="2640240"/>
              <a:ext cx="8195400" cy="251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CB22DC-CCED-6A92-2494-8889B4ADDF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840" y="2630880"/>
                <a:ext cx="8214120" cy="25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16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 - Propensities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965434"/>
                <a:ext cx="10387263" cy="4892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Linear and non-linear predictors output the probability of belonging to a particular class 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965434"/>
                <a:ext cx="10387263" cy="4892566"/>
              </a:xfrm>
              <a:prstGeom prst="rect">
                <a:avLst/>
              </a:prstGeom>
              <a:blipFill>
                <a:blip r:embed="rId3"/>
                <a:stretch>
                  <a:fillRect l="-1099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A221FAEA-9B3A-273A-F64A-04A3D0CA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08" y="3139964"/>
            <a:ext cx="3630871" cy="27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378DBB-7966-7F81-55D7-9A2A5B7250B9}"/>
                  </a:ext>
                </a:extLst>
              </p14:cNvPr>
              <p14:cNvContentPartPr/>
              <p14:nvPr/>
            </p14:nvContentPartPr>
            <p14:xfrm>
              <a:off x="6006240" y="2264400"/>
              <a:ext cx="777960" cy="144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378DBB-7966-7F81-55D7-9A2A5B7250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6880" y="2255040"/>
                <a:ext cx="796680" cy="14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7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1541EA71-67C3-A716-50A0-AEF9FF1735A4}"/>
              </a:ext>
            </a:extLst>
          </p:cNvPr>
          <p:cNvSpPr/>
          <p:nvPr/>
        </p:nvSpPr>
        <p:spPr>
          <a:xfrm rot="5400000">
            <a:off x="2701021" y="4683772"/>
            <a:ext cx="293016" cy="35824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C4CB5-4011-EC33-1587-E8F31A6288A9}"/>
              </a:ext>
            </a:extLst>
          </p:cNvPr>
          <p:cNvSpPr txBox="1"/>
          <p:nvPr/>
        </p:nvSpPr>
        <p:spPr>
          <a:xfrm>
            <a:off x="4870382" y="3932664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How do we determine the </a:t>
            </a:r>
            <a:r>
              <a:rPr lang="en-US" sz="1800" b="1" dirty="0">
                <a:solidFill>
                  <a:srgbClr val="FF0000"/>
                </a:solidFill>
              </a:rPr>
              <a:t>distance</a:t>
            </a:r>
            <a:r>
              <a:rPr lang="en-US" sz="1800" dirty="0"/>
              <a:t> between this two vectors?</a:t>
            </a:r>
            <a:endParaRPr lang="en-US" sz="1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FE959C-98EC-2440-0FF7-ABF667AADB7C}"/>
                  </a:ext>
                </a:extLst>
              </p14:cNvPr>
              <p14:cNvContentPartPr/>
              <p14:nvPr/>
            </p14:nvContentPartPr>
            <p14:xfrm>
              <a:off x="1245240" y="375840"/>
              <a:ext cx="9906840" cy="596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FE959C-98EC-2440-0FF7-ABF667AADB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5880" y="366480"/>
                <a:ext cx="9925560" cy="59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62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29305" y="4182458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0.775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1−0.775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0.254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05" y="4182458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25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B62618-28CF-CCE4-F2C1-00264DDD60CF}"/>
                  </a:ext>
                </a:extLst>
              </p14:cNvPr>
              <p14:cNvContentPartPr/>
              <p14:nvPr/>
            </p14:nvContentPartPr>
            <p14:xfrm>
              <a:off x="1429560" y="3780000"/>
              <a:ext cx="8998920" cy="146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B62618-28CF-CCE4-F2C1-00264DDD60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0200" y="3770640"/>
                <a:ext cx="9017640" cy="148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836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11707</TotalTime>
  <Words>810</Words>
  <Application>Microsoft Office PowerPoint</Application>
  <PresentationFormat>Widescreen</PresentationFormat>
  <Paragraphs>302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Wingdings</vt:lpstr>
      <vt:lpstr>Cambria Math</vt:lpstr>
      <vt:lpstr>Libre Franklin</vt:lpstr>
      <vt:lpstr>Lato Light</vt:lpstr>
      <vt:lpstr>Roboto Slab</vt:lpstr>
      <vt:lpstr>Lato</vt:lpstr>
      <vt:lpstr>Arial</vt:lpstr>
      <vt:lpstr>Calibri</vt:lpstr>
      <vt:lpstr>Office Theme</vt:lpstr>
      <vt:lpstr>Module 2</vt:lpstr>
      <vt:lpstr>Binary Classification</vt:lpstr>
      <vt:lpstr>Types of Classification Problems</vt:lpstr>
      <vt:lpstr>Binary Classification</vt:lpstr>
      <vt:lpstr>Binary Classification</vt:lpstr>
      <vt:lpstr>Binary Classification</vt:lpstr>
      <vt:lpstr>Binary Classification - Propensities</vt:lpstr>
      <vt:lpstr>Binary Cross-Entropy</vt:lpstr>
      <vt:lpstr>Binary Cross-Entropy</vt:lpstr>
      <vt:lpstr>Binary Cross-Entropy</vt:lpstr>
      <vt:lpstr>Binary Cross-Entropy</vt:lpstr>
      <vt:lpstr>Binary Cross-Entropy</vt:lpstr>
      <vt:lpstr>Binary Cross-Entropy</vt:lpstr>
      <vt:lpstr>Binary Cross-Entropy</vt:lpstr>
      <vt:lpstr>Python</vt:lpstr>
      <vt:lpstr>Metrics</vt:lpstr>
      <vt:lpstr>Metrics Review: Confusion Matrix</vt:lpstr>
      <vt:lpstr>Metrics Review: Accuracy</vt:lpstr>
      <vt:lpstr>Metrics Review: Recall (Sensitivity)</vt:lpstr>
      <vt:lpstr>Metrics Review: Precision</vt:lpstr>
      <vt:lpstr>F1 Score</vt:lpstr>
      <vt:lpstr>Balanced Accuracy</vt:lpstr>
      <vt:lpstr>Python</vt:lpstr>
      <vt:lpstr>Common Cost Functions Neural Nets</vt:lpstr>
      <vt:lpstr>Common Cost Functions Neural Nets</vt:lpstr>
      <vt:lpstr>Activation Functions Neural Nets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157</cp:revision>
  <dcterms:modified xsi:type="dcterms:W3CDTF">2025-02-24T19:35:59Z</dcterms:modified>
</cp:coreProperties>
</file>