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34E5-576C-442D-B993-868A1666603F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583-30CE-4462-921E-1C6728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34E5-576C-442D-B993-868A1666603F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583-30CE-4462-921E-1C6728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34E5-576C-442D-B993-868A1666603F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583-30CE-4462-921E-1C6728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2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34E5-576C-442D-B993-868A1666603F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583-30CE-4462-921E-1C6728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34E5-576C-442D-B993-868A1666603F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583-30CE-4462-921E-1C6728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34E5-576C-442D-B993-868A1666603F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583-30CE-4462-921E-1C6728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34E5-576C-442D-B993-868A1666603F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583-30CE-4462-921E-1C6728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34E5-576C-442D-B993-868A1666603F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583-30CE-4462-921E-1C6728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34E5-576C-442D-B993-868A1666603F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583-30CE-4462-921E-1C6728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5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34E5-576C-442D-B993-868A1666603F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583-30CE-4462-921E-1C6728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9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34E5-576C-442D-B993-868A1666603F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583-30CE-4462-921E-1C6728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434E5-576C-442D-B993-868A1666603F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9583-30CE-4462-921E-1C6728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6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3662"/>
          </a:xfrm>
        </p:spPr>
        <p:txBody>
          <a:bodyPr/>
          <a:lstStyle/>
          <a:p>
            <a:pPr algn="ctr"/>
            <a:r>
              <a:rPr lang="en-US" sz="30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/>
            </a:r>
            <a:br>
              <a:rPr lang="en-US" sz="30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sz="30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/>
            </a:r>
            <a:br>
              <a:rPr lang="en-US" sz="30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sz="30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/>
            </a:r>
            <a:br>
              <a:rPr lang="en-US" sz="30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sz="3000" b="1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Developing </a:t>
            </a:r>
            <a:r>
              <a:rPr lang="en-US" sz="3000" b="1" dirty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Location-Based Advertising in Kimathi University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Martin </a:t>
            </a:r>
            <a:r>
              <a:rPr lang="en-US" sz="24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Nganga</a:t>
            </a:r>
            <a:endParaRPr lang="en-US" sz="2400" dirty="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8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1795462"/>
            <a:ext cx="8315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6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Objective One (Blueprint)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0" indent="-571500">
              <a:buFont typeface="+mj-lt"/>
              <a:buAutoNum type="romanLcPeriod"/>
            </a:pP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 Approach - Unstable Internet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onnection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Crowdsourcing - Reduce Advertisement Creations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ffective Feedback - Traction + Buyer-Seller Communication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not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roducts -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Based on Proximity - Location Congruency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Objective Two (Development)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4" y="1690688"/>
            <a:ext cx="2674619" cy="4754880"/>
          </a:xfrm>
        </p:spPr>
      </p:pic>
    </p:spTree>
    <p:extLst>
      <p:ext uri="{BB962C8B-B14F-4D97-AF65-F5344CB8AC3E}">
        <p14:creationId xmlns:p14="http://schemas.microsoft.com/office/powerpoint/2010/main" val="229327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Objective Two (Development)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4" y="1690688"/>
            <a:ext cx="2674619" cy="4754880"/>
          </a:xfrm>
        </p:spPr>
      </p:pic>
    </p:spTree>
    <p:extLst>
      <p:ext uri="{BB962C8B-B14F-4D97-AF65-F5344CB8AC3E}">
        <p14:creationId xmlns:p14="http://schemas.microsoft.com/office/powerpoint/2010/main" val="361505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Objective Two (Development)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00" y="1690085"/>
            <a:ext cx="2674619" cy="47548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95" y="1690085"/>
            <a:ext cx="26746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8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Objective Two (Development)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68" y="1690688"/>
            <a:ext cx="2674619" cy="47548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51" y="1690688"/>
            <a:ext cx="26746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Objective Two (Development)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09" y="1690688"/>
            <a:ext cx="2674619" cy="47548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0" y="1703047"/>
            <a:ext cx="26746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67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Objective Three (Assessment)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0" indent="-571500">
              <a:buFont typeface="+mj-lt"/>
              <a:buAutoNum type="romanLcPeriod"/>
            </a:pP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 Messaging - Unstable Internet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onnections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dvertisements - Multimedia Advertisements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P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ositioning - Accuracy + Delay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ocation Privacy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7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72274" y="446148"/>
            <a:ext cx="10515600" cy="51455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2274" y="1329501"/>
            <a:ext cx="10515600" cy="104330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LBA - Simple Navigation; Easy to Create &amp; Search Geotagged Ads</a:t>
            </a:r>
          </a:p>
          <a:p>
            <a:pPr marL="0" indent="0" algn="ctr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-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Mass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Vendor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274" y="2741612"/>
            <a:ext cx="1051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021467" y="366441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+mj-lt"/>
              <a:buAutoNum type="romanLcPeriod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ultimedia Advertisements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 Messaging in Unstable Internet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onnections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rivacy + Accurate Indoor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ositioning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8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2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b="1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None/>
            </a:pPr>
            <a:endParaRPr lang="en-US" sz="3000" b="1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None/>
            </a:pPr>
            <a:r>
              <a:rPr lang="en-US" sz="30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LBA = LBS + Advertising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7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0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/>
            </a:r>
            <a:br>
              <a:rPr lang="en-US" sz="30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sz="30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/>
            </a:r>
            <a:br>
              <a:rPr lang="en-US" sz="30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3300" b="1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Problem Statement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2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None/>
            </a:pPr>
            <a:r>
              <a:rPr lang="en-US" sz="30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Small Businesses</a:t>
            </a:r>
          </a:p>
          <a:p>
            <a:pPr marL="0" indent="0" algn="ctr">
              <a:buNone/>
            </a:pPr>
            <a:r>
              <a:rPr lang="en-US" sz="30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</a:br>
            <a:r>
              <a:rPr lang="en-US" sz="30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Traditional Advertising = Expensive, Location Precision?</a:t>
            </a:r>
            <a:r>
              <a:rPr lang="en-US" sz="40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5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0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/>
            </a:r>
            <a:br>
              <a:rPr lang="en-US" sz="30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sz="30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/>
            </a:r>
            <a:br>
              <a:rPr lang="en-US" sz="30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3300" b="1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Objectives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2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2658"/>
            <a:ext cx="10515600" cy="4574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General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To develop Location-Based Advertising (LBA) at Kimathi </a:t>
            </a:r>
            <a:r>
              <a:rPr lang="en-GB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University</a:t>
            </a:r>
            <a:endParaRPr lang="en-US" dirty="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u="sng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Specific</a:t>
            </a:r>
          </a:p>
          <a:p>
            <a:pPr marL="571500" lvl="0" indent="-571500">
              <a:buFont typeface="+mj-lt"/>
              <a:buAutoNum type="romanLcPeriod"/>
            </a:pPr>
            <a:r>
              <a:rPr lang="en-US" sz="2300" dirty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To review existing LBA services and identify factors critical to their </a:t>
            </a:r>
            <a:r>
              <a:rPr lang="en-US" sz="23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success</a:t>
            </a:r>
            <a:endParaRPr lang="en-US" sz="2300" dirty="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sz="2300" dirty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To apply the success factors and develop </a:t>
            </a:r>
            <a:r>
              <a:rPr lang="en-US" sz="23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an LBA for the Kimathi context</a:t>
            </a:r>
            <a:endParaRPr lang="en-US" sz="2300" dirty="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GB" sz="2300" dirty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To assess the performance and utility of the </a:t>
            </a:r>
            <a:r>
              <a:rPr lang="en-GB" sz="23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LBA</a:t>
            </a:r>
            <a:endParaRPr lang="en-US" sz="2300" b="1" dirty="0" smtClean="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0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/>
            </a:r>
            <a:br>
              <a:rPr lang="en-US" sz="30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sz="30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/>
            </a:r>
            <a:br>
              <a:rPr lang="en-US" sz="30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3300" b="1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Significance of the Study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2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2658"/>
            <a:ext cx="10515600" cy="45743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GB" sz="3000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lvl="0" indent="0">
              <a:buNone/>
            </a:pPr>
            <a:r>
              <a:rPr lang="en-GB" sz="30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LBA allows:</a:t>
            </a:r>
            <a:endParaRPr lang="en-GB" dirty="0" smtClean="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Targeting of advertisements to customers </a:t>
            </a:r>
            <a:r>
              <a:rPr lang="en-GB" dirty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at a precise location </a:t>
            </a:r>
            <a:endParaRPr lang="en-GB" dirty="0" smtClean="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Vendors </a:t>
            </a:r>
            <a:r>
              <a:rPr lang="en-GB" dirty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to reach customers in proximity to their businesses</a:t>
            </a:r>
            <a:endParaRPr lang="en-US" dirty="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Simple </a:t>
            </a:r>
            <a:r>
              <a:rPr lang="en-GB" dirty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advertisement </a:t>
            </a:r>
            <a:r>
              <a:rPr lang="en-GB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creation; reduced cost</a:t>
            </a:r>
            <a:endParaRPr lang="en-US" dirty="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GB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Determining advertisement traction</a:t>
            </a:r>
            <a:endParaRPr lang="en-US" dirty="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453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0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/>
            </a:r>
            <a:br>
              <a:rPr lang="en-US" sz="30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sz="30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/>
            </a:r>
            <a:br>
              <a:rPr lang="en-US" sz="30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3300" b="1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Scope of Work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2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2658"/>
            <a:ext cx="10515600" cy="4574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None/>
            </a:pPr>
            <a:r>
              <a:rPr lang="en-US" sz="30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Kimathi Small Businesses</a:t>
            </a:r>
          </a:p>
          <a:p>
            <a:pPr marL="0" indent="0" algn="ctr">
              <a:buNone/>
            </a:pPr>
            <a:r>
              <a:rPr lang="en-US" sz="30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Pull Mobile LBA</a:t>
            </a:r>
          </a:p>
          <a:p>
            <a:pPr marL="0" indent="0" algn="ctr">
              <a:buNone/>
            </a:pPr>
            <a:r>
              <a:rPr lang="en-US" sz="3000" dirty="0" smtClean="0"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Peer to Peer Messaging</a:t>
            </a:r>
            <a:endParaRPr lang="en-US" sz="3000" dirty="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9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4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63171"/>
              </p:ext>
            </p:extLst>
          </p:nvPr>
        </p:nvGraphicFramePr>
        <p:xfrm>
          <a:off x="3173362" y="604642"/>
          <a:ext cx="5943600" cy="1011936"/>
        </p:xfrm>
        <a:graphic>
          <a:graphicData uri="http://schemas.openxmlformats.org/drawingml/2006/table">
            <a:tbl>
              <a:tblPr/>
              <a:tblGrid>
                <a:gridCol w="419735"/>
                <a:gridCol w="1066165"/>
                <a:gridCol w="1496060"/>
                <a:gridCol w="1304290"/>
                <a:gridCol w="16573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s/n</a:t>
                      </a:r>
                      <a:endParaRPr lang="en-US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Data Type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Specifications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Source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Use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1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Geotagged ad</a:t>
                      </a:r>
                      <a:endParaRPr lang="en-US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Ad tagged with (x, y)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User-generated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User intention at (x, y)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2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P2P messages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Text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User-generated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Feedback</a:t>
                      </a:r>
                      <a:endParaRPr lang="en-US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41782"/>
              </p:ext>
            </p:extLst>
          </p:nvPr>
        </p:nvGraphicFramePr>
        <p:xfrm>
          <a:off x="3173362" y="2568832"/>
          <a:ext cx="5943600" cy="1011936"/>
        </p:xfrm>
        <a:graphic>
          <a:graphicData uri="http://schemas.openxmlformats.org/drawingml/2006/table">
            <a:tbl>
              <a:tblPr/>
              <a:tblGrid>
                <a:gridCol w="390525"/>
                <a:gridCol w="1150620"/>
                <a:gridCol w="1116965"/>
                <a:gridCol w="1109980"/>
                <a:gridCol w="217551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s/n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Tool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Specifications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Source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Use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1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Laptop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Ubuntu 18.04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Personal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Server configuration 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2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Mobile Devices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Android 4.0+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User owned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Development &amp; Data collection </a:t>
                      </a:r>
                      <a:endParaRPr lang="en-US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98106"/>
              </p:ext>
            </p:extLst>
          </p:nvPr>
        </p:nvGraphicFramePr>
        <p:xfrm>
          <a:off x="3173362" y="4533022"/>
          <a:ext cx="5943600" cy="2023872"/>
        </p:xfrm>
        <a:graphic>
          <a:graphicData uri="http://schemas.openxmlformats.org/drawingml/2006/table">
            <a:tbl>
              <a:tblPr/>
              <a:tblGrid>
                <a:gridCol w="396240"/>
                <a:gridCol w="1146810"/>
                <a:gridCol w="971550"/>
                <a:gridCol w="16002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s/n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Software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Version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Source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Use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1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Android Studio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182.5314842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developers.android.com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Building the user interfaces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2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Flask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1.0.2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flask.pocoo.org 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Writing the backend APIs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3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ElasticSearch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7.0.0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elastic.co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Provide search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4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PostgreSQL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11.2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postgresql.org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Archiving the data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5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Heroku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n/a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heroku.com</a:t>
                      </a:r>
                      <a:endParaRPr lang="en-US" sz="1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FreeSans"/>
                        </a:rPr>
                        <a:t>Hosting the server</a:t>
                      </a:r>
                      <a:endParaRPr lang="en-US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reeSan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23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1795462"/>
            <a:ext cx="92106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331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Malgun Gothic Semilight</vt:lpstr>
      <vt:lpstr>Arial</vt:lpstr>
      <vt:lpstr>Calibri</vt:lpstr>
      <vt:lpstr>Calibri Light</vt:lpstr>
      <vt:lpstr>FreeSans</vt:lpstr>
      <vt:lpstr>Times New Roman</vt:lpstr>
      <vt:lpstr>Office Theme</vt:lpstr>
      <vt:lpstr>   Developing Location-Based Advertising in Kimathi University     Martin Nganga</vt:lpstr>
      <vt:lpstr>  Introduction   </vt:lpstr>
      <vt:lpstr>   Problem Statement   </vt:lpstr>
      <vt:lpstr>   Objectives   </vt:lpstr>
      <vt:lpstr>   Significance of the Study   </vt:lpstr>
      <vt:lpstr>   Scope of Work   </vt:lpstr>
      <vt:lpstr>PowerPoint Presentation</vt:lpstr>
      <vt:lpstr>PowerPoint Presentation</vt:lpstr>
      <vt:lpstr>PowerPoint Presentation</vt:lpstr>
      <vt:lpstr>PowerPoint Presentation</vt:lpstr>
      <vt:lpstr>Results: Objective One (Blueprint)</vt:lpstr>
      <vt:lpstr>Results: Objective Two (Development)</vt:lpstr>
      <vt:lpstr>Results: Objective Two (Development)</vt:lpstr>
      <vt:lpstr>Results: Objective Two (Development)</vt:lpstr>
      <vt:lpstr>Results: Objective Two (Development)</vt:lpstr>
      <vt:lpstr>Results: Objective Two (Development)</vt:lpstr>
      <vt:lpstr>Results: Objective Three (Assessment)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Developing Location-Based Advertising in Kimathi University     Martin Nganga</dc:title>
  <dc:creator>Vinton Juniour</dc:creator>
  <cp:lastModifiedBy>Vinton Juniour</cp:lastModifiedBy>
  <cp:revision>23</cp:revision>
  <dcterms:created xsi:type="dcterms:W3CDTF">2019-11-26T22:21:01Z</dcterms:created>
  <dcterms:modified xsi:type="dcterms:W3CDTF">2019-11-27T00:11:06Z</dcterms:modified>
</cp:coreProperties>
</file>