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CE34-72E0-4293-931A-2FB86E7DC794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B1C9-3A9B-4D29-B100-F38E0473A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F2FF-E828-4E4C-BA54-5F551426D2F4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FAB-E7F7-4920-BE14-5BA9B0A4330A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206B-3EE0-4445-934B-62E2218AAFCC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6BD3-0C0C-4813-A6CE-672ADA493322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AEC-1471-431F-A073-B97941B0466F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7D2-E3E6-4F0C-ADF8-6D9D75C4C375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D72-DD81-422C-B912-A330370ECBE2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CE4E-AC2D-404F-8989-9C5E4FE18CE4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830-8F36-40A2-AB47-717A1AD1696A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B86D-535C-4957-84AE-EA97036E02E7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1D6D-4142-4DDE-AF40-DCC64A25B9DA}" type="datetime1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862FBF-07A2-4B74-8BAD-00C57E2A129F}" type="datetime1">
              <a:rPr lang="zh-TW" altLang="en-US" smtClean="0"/>
              <a:t>2017/10/13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Using Decorator Pattern</a:t>
            </a:r>
          </a:p>
          <a:p>
            <a:pPr algn="r"/>
            <a:r>
              <a:rPr lang="en-US" altLang="zh-TW" dirty="0"/>
              <a:t>Jeremy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2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346035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Case</a:t>
            </a:r>
            <a:r>
              <a:rPr lang="zh-TW" altLang="en-US" sz="2400" dirty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系統</a:t>
            </a:r>
            <a:r>
              <a:rPr lang="zh-TW" altLang="en-US" dirty="0"/>
              <a:t>原</a:t>
            </a:r>
            <a:r>
              <a:rPr lang="en-US" altLang="zh-TW" dirty="0"/>
              <a:t>Class Diagram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Decorator Pattern – Class </a:t>
            </a:r>
            <a:r>
              <a:rPr lang="en-US" altLang="zh-TW" dirty="0" smtClean="0"/>
              <a:t>Diagram</a:t>
            </a:r>
          </a:p>
          <a:p>
            <a:r>
              <a:rPr lang="zh-TW" altLang="en-US" dirty="0"/>
              <a:t>簡易登入驗證系統測試</a:t>
            </a:r>
            <a:endParaRPr lang="en-US" altLang="zh-TW" dirty="0"/>
          </a:p>
          <a:p>
            <a:pPr lvl="1"/>
            <a:r>
              <a:rPr lang="en-US" altLang="zh-TW" dirty="0"/>
              <a:t>Console</a:t>
            </a:r>
          </a:p>
          <a:p>
            <a:pPr lvl="1"/>
            <a:r>
              <a:rPr lang="en-US" altLang="zh-TW" dirty="0"/>
              <a:t>Win</a:t>
            </a:r>
          </a:p>
          <a:p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Case</a:t>
            </a:r>
            <a:r>
              <a:rPr lang="zh-TW" altLang="en-US" sz="3600" dirty="0" smtClean="0"/>
              <a:t>說明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於系統登入驗證成功後，檢查是否通過安全政策規範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依身分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帳號是否有效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是否第一次登入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密碼是否過期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……</a:t>
            </a:r>
          </a:p>
          <a:p>
            <a:r>
              <a:rPr lang="zh-TW" altLang="en-US" dirty="0" smtClean="0"/>
              <a:t>登入身分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上述檢查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A.</a:t>
            </a:r>
            <a:r>
              <a:rPr lang="zh-TW" altLang="en-US" dirty="0" smtClean="0"/>
              <a:t>保戶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H.</a:t>
            </a:r>
            <a:r>
              <a:rPr lang="zh-TW" altLang="en-US" dirty="0" smtClean="0"/>
              <a:t>內勤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D.</a:t>
            </a:r>
            <a:r>
              <a:rPr lang="zh-TW" altLang="en-US" dirty="0" smtClean="0"/>
              <a:t>保經代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4915340" cy="144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4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系統原</a:t>
            </a:r>
            <a:r>
              <a:rPr lang="en-US" altLang="zh-TW" sz="3200" dirty="0"/>
              <a:t>Class Diagram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399337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使用</a:t>
            </a:r>
            <a:r>
              <a:rPr lang="en-US" altLang="zh-TW" sz="3200" dirty="0"/>
              <a:t>Decorator Pattern – Class Diagram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51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8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使用</a:t>
            </a:r>
            <a:r>
              <a:rPr lang="en-US" altLang="zh-TW" sz="3200" dirty="0"/>
              <a:t>Decorator Pattern – Class Diagram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51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開發環境畫面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4994825-5C27-4931-A4B3-5C5ED352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340768"/>
            <a:ext cx="784767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簡易登入驗證系統測試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DB11F15-22BA-461D-BAE8-6EC2F157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55" y="1225404"/>
            <a:ext cx="4362631" cy="5035698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2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簡易登入驗證系統測試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3429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3813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34194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135</Words>
  <Application>Microsoft Office PowerPoint</Application>
  <PresentationFormat>如螢幕大小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Homework</vt:lpstr>
      <vt:lpstr>AGENDA</vt:lpstr>
      <vt:lpstr>Case說明</vt:lpstr>
      <vt:lpstr>系統原Class Diagram</vt:lpstr>
      <vt:lpstr>使用Decorator Pattern – Class Diagram</vt:lpstr>
      <vt:lpstr>使用Decorator Pattern – Class Diagram</vt:lpstr>
      <vt:lpstr>開發環境畫面</vt:lpstr>
      <vt:lpstr>簡易登入驗證系統測試</vt:lpstr>
      <vt:lpstr>簡易登入驗證系統測試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Yi</dc:creator>
  <cp:lastModifiedBy>Yi</cp:lastModifiedBy>
  <cp:revision>6</cp:revision>
  <dcterms:created xsi:type="dcterms:W3CDTF">2017-10-12T19:14:10Z</dcterms:created>
  <dcterms:modified xsi:type="dcterms:W3CDTF">2017-10-13T15:11:48Z</dcterms:modified>
</cp:coreProperties>
</file>