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3" r:id="rId3"/>
    <p:sldId id="257" r:id="rId4"/>
    <p:sldId id="258" r:id="rId5"/>
    <p:sldId id="259" r:id="rId6"/>
    <p:sldId id="262" r:id="rId7"/>
    <p:sldId id="264" r:id="rId8"/>
    <p:sldId id="268" r:id="rId9"/>
    <p:sldId id="267" r:id="rId10"/>
    <p:sldId id="269" r:id="rId11"/>
    <p:sldId id="270" r:id="rId12"/>
    <p:sldId id="265" r:id="rId13"/>
    <p:sldId id="271" r:id="rId14"/>
    <p:sldId id="272" r:id="rId15"/>
    <p:sldId id="274" r:id="rId16"/>
    <p:sldId id="273" r:id="rId17"/>
    <p:sldId id="275" r:id="rId18"/>
    <p:sldId id="26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69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54A8C-1B88-4646-9090-B8BD30B1A084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B2FE3-AD04-324C-83C6-310BE4C09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54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embeds an HTML5 app inside a native container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B2FE3-AD04-324C-83C6-310BE4C099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32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Hybrid mobile apps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Chao (Martin) Zhou</a:t>
            </a:r>
          </a:p>
          <a:p>
            <a:r>
              <a:rPr lang="en-US" dirty="0" smtClean="0"/>
              <a:t>Instructor: Scott Pollack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27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and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$ </a:t>
            </a:r>
            <a:r>
              <a:rPr lang="en-US" dirty="0" err="1">
                <a:solidFill>
                  <a:srgbClr val="FFFF00"/>
                </a:solidFill>
              </a:rPr>
              <a:t>cordova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build</a:t>
            </a:r>
          </a:p>
          <a:p>
            <a:r>
              <a:rPr lang="en-US" dirty="0">
                <a:solidFill>
                  <a:srgbClr val="FFFF00"/>
                </a:solidFill>
              </a:rPr>
              <a:t>$ </a:t>
            </a:r>
            <a:r>
              <a:rPr lang="en-US" dirty="0" err="1">
                <a:solidFill>
                  <a:srgbClr val="FFFF00"/>
                </a:solidFill>
              </a:rPr>
              <a:t>cordova</a:t>
            </a:r>
            <a:r>
              <a:rPr lang="en-US" dirty="0">
                <a:solidFill>
                  <a:srgbClr val="FFFF00"/>
                </a:solidFill>
              </a:rPr>
              <a:t> build </a:t>
            </a:r>
            <a:r>
              <a:rPr lang="en-US" dirty="0" err="1" smtClean="0">
                <a:solidFill>
                  <a:srgbClr val="FFFF00"/>
                </a:solidFill>
              </a:rPr>
              <a:t>ios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$ </a:t>
            </a:r>
            <a:r>
              <a:rPr lang="en-US" dirty="0" err="1">
                <a:solidFill>
                  <a:srgbClr val="FFFF00"/>
                </a:solidFill>
              </a:rPr>
              <a:t>cordova</a:t>
            </a:r>
            <a:r>
              <a:rPr lang="en-US" dirty="0">
                <a:solidFill>
                  <a:srgbClr val="FFFF00"/>
                </a:solidFill>
              </a:rPr>
              <a:t> emulate </a:t>
            </a:r>
            <a:r>
              <a:rPr lang="en-US" dirty="0" smtClean="0">
                <a:solidFill>
                  <a:srgbClr val="FFFF00"/>
                </a:solidFill>
              </a:rPr>
              <a:t>android</a:t>
            </a:r>
          </a:p>
          <a:p>
            <a:r>
              <a:rPr lang="en-US" dirty="0">
                <a:solidFill>
                  <a:srgbClr val="FFFF00"/>
                </a:solidFill>
              </a:rPr>
              <a:t>$ </a:t>
            </a:r>
            <a:r>
              <a:rPr lang="en-US" dirty="0" err="1">
                <a:solidFill>
                  <a:srgbClr val="FFFF00"/>
                </a:solidFill>
              </a:rPr>
              <a:t>cordova</a:t>
            </a:r>
            <a:r>
              <a:rPr lang="en-US" dirty="0">
                <a:solidFill>
                  <a:srgbClr val="FFFF00"/>
                </a:solidFill>
              </a:rPr>
              <a:t> run android </a:t>
            </a:r>
          </a:p>
        </p:txBody>
      </p:sp>
    </p:spTree>
    <p:extLst>
      <p:ext uri="{BB962C8B-B14F-4D97-AF65-F5344CB8AC3E}">
        <p14:creationId xmlns:p14="http://schemas.microsoft.com/office/powerpoint/2010/main" val="214637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$ </a:t>
            </a:r>
            <a:r>
              <a:rPr lang="en-US" dirty="0" err="1">
                <a:solidFill>
                  <a:srgbClr val="FFFF00"/>
                </a:solidFill>
              </a:rPr>
              <a:t>cordova</a:t>
            </a:r>
            <a:r>
              <a:rPr lang="en-US" dirty="0">
                <a:solidFill>
                  <a:srgbClr val="FFFF00"/>
                </a:solidFill>
              </a:rPr>
              <a:t> plugin add </a:t>
            </a:r>
            <a:r>
              <a:rPr lang="en-US" dirty="0" err="1">
                <a:solidFill>
                  <a:srgbClr val="FFFF00"/>
                </a:solidFill>
              </a:rPr>
              <a:t>cordova</a:t>
            </a:r>
            <a:r>
              <a:rPr lang="en-US" dirty="0">
                <a:solidFill>
                  <a:srgbClr val="FFFF00"/>
                </a:solidFill>
              </a:rPr>
              <a:t>-plugin-camera 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Fetching </a:t>
            </a:r>
            <a:r>
              <a:rPr lang="en-US" dirty="0"/>
              <a:t>plugin "</a:t>
            </a:r>
            <a:r>
              <a:rPr lang="en-US" dirty="0" err="1"/>
              <a:t>cordova</a:t>
            </a:r>
            <a:r>
              <a:rPr lang="en-US" dirty="0"/>
              <a:t>-plugin-camera@~2.1.0" via </a:t>
            </a:r>
            <a:r>
              <a:rPr lang="en-US" dirty="0" err="1"/>
              <a:t>npm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Installing </a:t>
            </a:r>
            <a:r>
              <a:rPr lang="en-US" dirty="0"/>
              <a:t>"</a:t>
            </a:r>
            <a:r>
              <a:rPr lang="en-US" dirty="0" err="1"/>
              <a:t>cordova</a:t>
            </a:r>
            <a:r>
              <a:rPr lang="en-US" dirty="0"/>
              <a:t>-plugin-camera" for android </a:t>
            </a:r>
            <a:endParaRPr lang="en-US" dirty="0" smtClean="0"/>
          </a:p>
          <a:p>
            <a:r>
              <a:rPr lang="en-US" dirty="0" smtClean="0"/>
              <a:t>Installing </a:t>
            </a:r>
            <a:r>
              <a:rPr lang="en-US" dirty="0"/>
              <a:t>"</a:t>
            </a:r>
            <a:r>
              <a:rPr lang="en-US" dirty="0" err="1"/>
              <a:t>cordova</a:t>
            </a:r>
            <a:r>
              <a:rPr lang="en-US" dirty="0"/>
              <a:t>-plugin-camera" for </a:t>
            </a:r>
            <a:r>
              <a:rPr lang="en-US" dirty="0" err="1"/>
              <a:t>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4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583" y="268894"/>
            <a:ext cx="8365658" cy="6352072"/>
          </a:xfrm>
        </p:spPr>
      </p:pic>
    </p:spTree>
    <p:extLst>
      <p:ext uri="{BB962C8B-B14F-4D97-AF65-F5344CB8AC3E}">
        <p14:creationId xmlns:p14="http://schemas.microsoft.com/office/powerpoint/2010/main" val="122048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3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4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533400"/>
            <a:ext cx="10261600" cy="5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8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Reliance on third party tools and code</a:t>
            </a:r>
          </a:p>
          <a:p>
            <a:r>
              <a:rPr lang="en-US" dirty="0" smtClean="0"/>
              <a:t>Adds more complexity to the development architecture</a:t>
            </a:r>
          </a:p>
          <a:p>
            <a:r>
              <a:rPr lang="en-US" dirty="0" smtClean="0"/>
              <a:t>Potential unexpected bugs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5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use or not to use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2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and word citation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Mario </a:t>
            </a:r>
            <a:r>
              <a:rPr lang="en-US" dirty="0" err="1"/>
              <a:t>Korf</a:t>
            </a:r>
            <a:r>
              <a:rPr lang="en-US" dirty="0"/>
              <a:t> and Eugene </a:t>
            </a:r>
            <a:r>
              <a:rPr lang="en-US" dirty="0" err="1"/>
              <a:t>Oksman</a:t>
            </a:r>
            <a:r>
              <a:rPr lang="en-US" i="1" dirty="0"/>
              <a:t>. Native, HTML5, or Hybrid: Understanding Your Mobile Application Development Options. </a:t>
            </a:r>
            <a:r>
              <a:rPr lang="en-US" i="1" u="sng" dirty="0"/>
              <a:t>https://developer.salesforce.com/page/Native,_HTML5,_or_Hybrid:_</a:t>
            </a:r>
            <a:r>
              <a:rPr lang="en-US" i="1" u="sng" dirty="0" smtClean="0"/>
              <a:t>Understanding_Your_Mobile_Application_Development_Options</a:t>
            </a:r>
          </a:p>
          <a:p>
            <a:r>
              <a:rPr lang="en-US" dirty="0"/>
              <a:t>John </a:t>
            </a:r>
            <a:r>
              <a:rPr lang="en-US" dirty="0" err="1"/>
              <a:t>Bristowe</a:t>
            </a:r>
            <a:r>
              <a:rPr lang="en-US" dirty="0"/>
              <a:t>. </a:t>
            </a:r>
            <a:r>
              <a:rPr lang="en-US" i="1" dirty="0"/>
              <a:t>What is a Hybrid Mobile App? </a:t>
            </a:r>
            <a:r>
              <a:rPr lang="en-US" i="1" u="sng" dirty="0" smtClean="0"/>
              <a:t>http</a:t>
            </a:r>
            <a:r>
              <a:rPr lang="en-US" i="1" u="sng" dirty="0"/>
              <a:t>://</a:t>
            </a:r>
            <a:r>
              <a:rPr lang="en-US" i="1" u="sng" dirty="0" err="1"/>
              <a:t>developer.telerik.com</a:t>
            </a:r>
            <a:r>
              <a:rPr lang="en-US" i="1" u="sng" dirty="0"/>
              <a:t>/featured/what-is-a-hybrid-mobile-app</a:t>
            </a:r>
            <a:r>
              <a:rPr lang="en-US" i="1" u="sng" dirty="0" smtClean="0"/>
              <a:t>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41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335" y="2104465"/>
            <a:ext cx="2589791" cy="25683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140" y="2104465"/>
            <a:ext cx="4369750" cy="245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6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Mobile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capacity</a:t>
            </a:r>
          </a:p>
          <a:p>
            <a:r>
              <a:rPr lang="en-US" dirty="0" smtClean="0"/>
              <a:t>Single platform</a:t>
            </a:r>
          </a:p>
          <a:p>
            <a:r>
              <a:rPr lang="en-US" dirty="0" smtClean="0"/>
              <a:t>Fast performance</a:t>
            </a:r>
          </a:p>
          <a:p>
            <a:r>
              <a:rPr lang="en-US" dirty="0" smtClean="0"/>
              <a:t>High learning curve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04" y="878316"/>
            <a:ext cx="4149165" cy="491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4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Mobile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Limited capacity</a:t>
            </a:r>
          </a:p>
          <a:p>
            <a:r>
              <a:rPr lang="en-US" dirty="0" smtClean="0"/>
              <a:t>Multiple platform</a:t>
            </a:r>
          </a:p>
          <a:p>
            <a:r>
              <a:rPr lang="en-US" dirty="0" smtClean="0"/>
              <a:t>Quick development cycle</a:t>
            </a:r>
          </a:p>
          <a:p>
            <a:r>
              <a:rPr lang="en-US" dirty="0" smtClean="0"/>
              <a:t>Very low learning curve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971" y="618518"/>
            <a:ext cx="41910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64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mobile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full capacity</a:t>
            </a:r>
          </a:p>
          <a:p>
            <a:r>
              <a:rPr lang="en-US" dirty="0" smtClean="0"/>
              <a:t>Multiple platform</a:t>
            </a:r>
          </a:p>
          <a:p>
            <a:r>
              <a:rPr lang="en-US" dirty="0" smtClean="0"/>
              <a:t>Quick development cycle</a:t>
            </a:r>
          </a:p>
          <a:p>
            <a:r>
              <a:rPr lang="en-US" dirty="0" smtClean="0"/>
              <a:t>Low learning curve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935" y="1909131"/>
            <a:ext cx="5891947" cy="377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723" y="0"/>
            <a:ext cx="3260361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195201" y="2743153"/>
            <a:ext cx="3524716" cy="9413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44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Cordova</a:t>
            </a:r>
          </a:p>
          <a:p>
            <a:r>
              <a:rPr lang="en-US" dirty="0" smtClean="0"/>
              <a:t>Native Scripts</a:t>
            </a:r>
          </a:p>
          <a:p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41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$ </a:t>
            </a:r>
            <a:r>
              <a:rPr lang="en-US" dirty="0" err="1">
                <a:solidFill>
                  <a:srgbClr val="FFFF00"/>
                </a:solidFill>
              </a:rPr>
              <a:t>cordova</a:t>
            </a:r>
            <a:r>
              <a:rPr lang="en-US" dirty="0">
                <a:solidFill>
                  <a:srgbClr val="FFFF00"/>
                </a:solidFill>
              </a:rPr>
              <a:t> create hello </a:t>
            </a:r>
            <a:r>
              <a:rPr lang="en-US" dirty="0" err="1">
                <a:solidFill>
                  <a:srgbClr val="FFFF00"/>
                </a:solidFill>
              </a:rPr>
              <a:t>com.example.hello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HelloWorld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  <a:p>
            <a:r>
              <a:rPr lang="en-US" dirty="0"/>
              <a:t>This creates the required directory structure for your </a:t>
            </a:r>
            <a:r>
              <a:rPr lang="en-US" dirty="0" err="1"/>
              <a:t>cordova</a:t>
            </a:r>
            <a:r>
              <a:rPr lang="en-US" dirty="0"/>
              <a:t> app. By default, the </a:t>
            </a:r>
            <a:r>
              <a:rPr lang="en-US" dirty="0" err="1"/>
              <a:t>cordova</a:t>
            </a:r>
            <a:r>
              <a:rPr lang="en-US" dirty="0"/>
              <a:t> create script generates a skeletal web-based application whose home page is the project's www/</a:t>
            </a:r>
            <a:r>
              <a:rPr lang="en-US" dirty="0" err="1"/>
              <a:t>index.html</a:t>
            </a:r>
            <a:r>
              <a:rPr lang="en-US" dirty="0"/>
              <a:t> 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$ </a:t>
            </a:r>
            <a:r>
              <a:rPr lang="en-US" dirty="0" err="1">
                <a:solidFill>
                  <a:srgbClr val="FFFF00"/>
                </a:solidFill>
              </a:rPr>
              <a:t>cordova</a:t>
            </a:r>
            <a:r>
              <a:rPr lang="en-US" dirty="0">
                <a:solidFill>
                  <a:srgbClr val="FFFF00"/>
                </a:solidFill>
              </a:rPr>
              <a:t> platform add </a:t>
            </a:r>
            <a:r>
              <a:rPr lang="en-US" dirty="0" err="1">
                <a:solidFill>
                  <a:srgbClr val="FFFF00"/>
                </a:solidFill>
              </a:rPr>
              <a:t>ios</a:t>
            </a:r>
            <a:r>
              <a:rPr lang="en-US" dirty="0">
                <a:solidFill>
                  <a:srgbClr val="FFFF00"/>
                </a:solidFill>
              </a:rPr>
              <a:t> --save 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$ </a:t>
            </a:r>
            <a:r>
              <a:rPr lang="en-US" dirty="0" err="1">
                <a:solidFill>
                  <a:srgbClr val="FFFF00"/>
                </a:solidFill>
              </a:rPr>
              <a:t>cordova</a:t>
            </a:r>
            <a:r>
              <a:rPr lang="en-US" dirty="0">
                <a:solidFill>
                  <a:srgbClr val="FFFF00"/>
                </a:solidFill>
              </a:rPr>
              <a:t> platform add android --save</a:t>
            </a:r>
          </a:p>
        </p:txBody>
      </p:sp>
    </p:spTree>
    <p:extLst>
      <p:ext uri="{BB962C8B-B14F-4D97-AF65-F5344CB8AC3E}">
        <p14:creationId xmlns:p14="http://schemas.microsoft.com/office/powerpoint/2010/main" val="5570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136</TotalTime>
  <Words>226</Words>
  <Application>Microsoft Macintosh PowerPoint</Application>
  <PresentationFormat>Widescreen</PresentationFormat>
  <Paragraphs>50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Mangal</vt:lpstr>
      <vt:lpstr>Trebuchet MS</vt:lpstr>
      <vt:lpstr>Tw Cen MT</vt:lpstr>
      <vt:lpstr>Circuit</vt:lpstr>
      <vt:lpstr>Hybrid mobile apps</vt:lpstr>
      <vt:lpstr>PowerPoint Presentation</vt:lpstr>
      <vt:lpstr>Native Mobile Application</vt:lpstr>
      <vt:lpstr>HTML5 Mobile applications</vt:lpstr>
      <vt:lpstr>Hybrid mobile apps</vt:lpstr>
      <vt:lpstr>PowerPoint Presentation</vt:lpstr>
      <vt:lpstr>Popular frameworks</vt:lpstr>
      <vt:lpstr>create the app</vt:lpstr>
      <vt:lpstr>Add platforms</vt:lpstr>
      <vt:lpstr>Build and run</vt:lpstr>
      <vt:lpstr>Add plugins</vt:lpstr>
      <vt:lpstr>PowerPoint Presentation</vt:lpstr>
      <vt:lpstr>PowerPoint Presentation</vt:lpstr>
      <vt:lpstr>PowerPoint Presentation</vt:lpstr>
      <vt:lpstr>PowerPoint Presentation</vt:lpstr>
      <vt:lpstr>However…</vt:lpstr>
      <vt:lpstr>To use or not to use</vt:lpstr>
      <vt:lpstr>Image and word citation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mobile apps</dc:title>
  <dc:creator>Chao Zhou</dc:creator>
  <cp:lastModifiedBy>Chao Zhou</cp:lastModifiedBy>
  <cp:revision>7</cp:revision>
  <dcterms:created xsi:type="dcterms:W3CDTF">2016-11-27T05:30:02Z</dcterms:created>
  <dcterms:modified xsi:type="dcterms:W3CDTF">2016-11-29T19:31:30Z</dcterms:modified>
</cp:coreProperties>
</file>