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Zuowen" initials="ZZ" lastIdx="1" clrIdx="0">
    <p:extLst>
      <p:ext uri="{19B8F6BF-5375-455C-9EA6-DF929625EA0E}">
        <p15:presenceInfo xmlns:p15="http://schemas.microsoft.com/office/powerpoint/2012/main" userId="S::zuowen.zhao@tbs-education.org::8a02fe8a-f859-480a-8143-27a5ea53e7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8"/>
    <p:restoredTop sz="94721"/>
  </p:normalViewPr>
  <p:slideViewPr>
    <p:cSldViewPr snapToGrid="0" snapToObjects="1">
      <p:cViewPr>
        <p:scale>
          <a:sx n="83" d="100"/>
          <a:sy n="83" d="100"/>
        </p:scale>
        <p:origin x="26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7T15:53:57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7T15:53:57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7T15:53:57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7T15:53:57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03DAB-7D76-CE44-9A0D-2D766295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Battle of </a:t>
            </a:r>
            <a:r>
              <a:rPr lang="en-US" dirty="0"/>
              <a:t>Neighborhood</a:t>
            </a:r>
            <a:r>
              <a:rPr lang="fr-FR" dirty="0"/>
              <a:t> Week2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7039B-559B-E144-B02E-DE14BA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4521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F86E-DBC7-E040-ACCF-49F3C48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8" y="137496"/>
            <a:ext cx="7958331" cy="1077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Principal Questions to answer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9CD60-9003-AA4D-9016-B83D5400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608" y="1430086"/>
            <a:ext cx="7796540" cy="39978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What is best location in New York City for Indian Cuisine ?</a:t>
            </a:r>
          </a:p>
          <a:p>
            <a:r>
              <a:rPr lang="en-US" sz="2800" dirty="0"/>
              <a:t>Which areas have potential Indian </a:t>
            </a:r>
            <a:r>
              <a:rPr lang="en-US" sz="2800" dirty="0" err="1"/>
              <a:t>Resturant</a:t>
            </a:r>
            <a:r>
              <a:rPr lang="en-US" sz="2800" dirty="0"/>
              <a:t> Market ?</a:t>
            </a:r>
          </a:p>
          <a:p>
            <a:r>
              <a:rPr lang="en-US" sz="2800" dirty="0"/>
              <a:t>Which all areas lack Indian </a:t>
            </a:r>
            <a:r>
              <a:rPr lang="en-US" sz="2800" dirty="0" err="1"/>
              <a:t>Resturants</a:t>
            </a:r>
            <a:r>
              <a:rPr lang="en-US" sz="2800" dirty="0"/>
              <a:t>?</a:t>
            </a:r>
          </a:p>
          <a:p>
            <a:r>
              <a:rPr lang="en-US" sz="2800" dirty="0"/>
              <a:t>Which is the best place to stay if I prefer Indian Cuisine 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24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F86E-DBC7-E040-ACCF-49F3C48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8" y="137496"/>
            <a:ext cx="9366832" cy="1077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What is best location in New York City for Indian Cuisine 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9564D6D-148F-624D-A2FE-713FC2F7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23" y="1214725"/>
            <a:ext cx="7013611" cy="47288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856AE0-9293-DB4E-9A4C-4F1FE89BCFDB}"/>
              </a:ext>
            </a:extLst>
          </p:cNvPr>
          <p:cNvSpPr txBox="1"/>
          <p:nvPr/>
        </p:nvSpPr>
        <p:spPr>
          <a:xfrm>
            <a:off x="8473440" y="1214725"/>
            <a:ext cx="2706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Conclusion: </a:t>
            </a:r>
          </a:p>
          <a:p>
            <a:r>
              <a:rPr lang="en-US" sz="2800" dirty="0"/>
              <a:t>We see that Queens has highest number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2064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F86E-DBC7-E040-ACCF-49F3C48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8" y="137496"/>
            <a:ext cx="9366832" cy="1077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Which areas have potential Indian </a:t>
            </a:r>
            <a:r>
              <a:rPr lang="en-US" dirty="0" err="1"/>
              <a:t>Resturant</a:t>
            </a:r>
            <a:r>
              <a:rPr lang="en-US" dirty="0"/>
              <a:t> Market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856AE0-9293-DB4E-9A4C-4F1FE89BCFDB}"/>
              </a:ext>
            </a:extLst>
          </p:cNvPr>
          <p:cNvSpPr txBox="1"/>
          <p:nvPr/>
        </p:nvSpPr>
        <p:spPr>
          <a:xfrm>
            <a:off x="8473440" y="1214725"/>
            <a:ext cx="2706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Conclusion: </a:t>
            </a:r>
            <a:endParaRPr lang="en-US" sz="2800" dirty="0"/>
          </a:p>
          <a:p>
            <a:r>
              <a:rPr lang="en-US" sz="2800" dirty="0"/>
              <a:t>We see that Queens has the largest number of </a:t>
            </a:r>
            <a:r>
              <a:rPr lang="en-US" sz="2800" dirty="0" err="1"/>
              <a:t>indian</a:t>
            </a:r>
            <a:r>
              <a:rPr lang="en-US" sz="2800" dirty="0"/>
              <a:t> </a:t>
            </a:r>
            <a:r>
              <a:rPr lang="en-US" sz="2800" dirty="0" err="1"/>
              <a:t>resturants</a:t>
            </a:r>
            <a:endParaRPr lang="en-US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7E912F-6A5D-344B-BBD6-BB48939E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8" y="1199209"/>
            <a:ext cx="7010617" cy="48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F86E-DBC7-E040-ACCF-49F3C48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8" y="137496"/>
            <a:ext cx="9366832" cy="1077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Which all areas lack Indian </a:t>
            </a:r>
            <a:r>
              <a:rPr lang="en-US" dirty="0" err="1"/>
              <a:t>Resturants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856AE0-9293-DB4E-9A4C-4F1FE89BCFDB}"/>
              </a:ext>
            </a:extLst>
          </p:cNvPr>
          <p:cNvSpPr txBox="1"/>
          <p:nvPr/>
        </p:nvSpPr>
        <p:spPr>
          <a:xfrm>
            <a:off x="8473440" y="1214725"/>
            <a:ext cx="2706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Conclusion: </a:t>
            </a:r>
          </a:p>
          <a:p>
            <a:r>
              <a:rPr lang="en-US" sz="2800" b="1" dirty="0"/>
              <a:t>The areas lack Indian restaurants are Jackson Heights, Richmond Hill &amp; Manhattan Valley </a:t>
            </a:r>
            <a:endParaRPr lang="en-US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583DF4-A2F8-C545-890D-453B12B7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30" y="1234098"/>
            <a:ext cx="6756798" cy="49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6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F86E-DBC7-E040-ACCF-49F3C48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8" y="137496"/>
            <a:ext cx="9366832" cy="107722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Which is the best place to stay if I prefer Indian Cuisine 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856AE0-9293-DB4E-9A4C-4F1FE89BCFDB}"/>
              </a:ext>
            </a:extLst>
          </p:cNvPr>
          <p:cNvSpPr txBox="1"/>
          <p:nvPr/>
        </p:nvSpPr>
        <p:spPr>
          <a:xfrm>
            <a:off x="8473440" y="1214725"/>
            <a:ext cx="2706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Conclusion: </a:t>
            </a:r>
          </a:p>
          <a:p>
            <a:r>
              <a:rPr lang="en-US" sz="2800" b="1" dirty="0"/>
              <a:t>The areas lack Manhattan Valley will be the best place for Indian </a:t>
            </a:r>
            <a:r>
              <a:rPr lang="en-US" sz="2800" b="1" dirty="0" err="1"/>
              <a:t>Cusine</a:t>
            </a:r>
            <a:endParaRPr lang="en-US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C294D6-EA88-894A-AD7E-801E9610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9" y="1503336"/>
            <a:ext cx="6387537" cy="43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8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CB4D6-902B-6949-8476-01DADD99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6" y="269441"/>
            <a:ext cx="7958331" cy="10772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Limitations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95DD6-30F8-1148-92FD-75C94524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789" y="1230705"/>
            <a:ext cx="7796540" cy="3997828"/>
          </a:xfrm>
        </p:spPr>
        <p:txBody>
          <a:bodyPr/>
          <a:lstStyle/>
          <a:p>
            <a:r>
              <a:rPr lang="fr-FR" sz="3200" dirty="0"/>
              <a:t>The </a:t>
            </a:r>
            <a:r>
              <a:rPr lang="fr-FR" sz="3200" dirty="0" err="1"/>
              <a:t>ranking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purely</a:t>
            </a:r>
            <a:r>
              <a:rPr lang="fr-FR" sz="3200" dirty="0"/>
              <a:t> on basis of rating of </a:t>
            </a:r>
            <a:r>
              <a:rPr lang="fr-FR" sz="3200" dirty="0" err="1"/>
              <a:t>resturants</a:t>
            </a:r>
            <a:endParaRPr lang="fr-FR" sz="3200" dirty="0"/>
          </a:p>
          <a:p>
            <a:r>
              <a:rPr lang="fr-FR" sz="3200" dirty="0"/>
              <a:t>The </a:t>
            </a:r>
            <a:r>
              <a:rPr lang="fr-FR" sz="3200" dirty="0" err="1"/>
              <a:t>accuracy</a:t>
            </a:r>
            <a:r>
              <a:rPr lang="fr-FR" sz="3200" dirty="0"/>
              <a:t> of data </a:t>
            </a:r>
            <a:r>
              <a:rPr lang="fr-FR" sz="3200" dirty="0" err="1"/>
              <a:t>depends</a:t>
            </a:r>
            <a:r>
              <a:rPr lang="fr-FR" sz="3200" dirty="0"/>
              <a:t> </a:t>
            </a:r>
            <a:r>
              <a:rPr lang="fr-FR" sz="3200" dirty="0" err="1"/>
              <a:t>purely</a:t>
            </a:r>
            <a:r>
              <a:rPr lang="fr-FR" sz="3200" dirty="0"/>
              <a:t> </a:t>
            </a:r>
            <a:r>
              <a:rPr lang="fr-FR" sz="3200" dirty="0" err="1"/>
              <a:t>depends</a:t>
            </a:r>
            <a:r>
              <a:rPr lang="fr-FR" sz="3200" dirty="0"/>
              <a:t> on the data </a:t>
            </a:r>
            <a:r>
              <a:rPr lang="fr-FR" sz="3200" dirty="0" err="1"/>
              <a:t>provided</a:t>
            </a:r>
            <a:r>
              <a:rPr lang="fr-FR" sz="3200" dirty="0"/>
              <a:t> by </a:t>
            </a:r>
            <a:r>
              <a:rPr lang="fr-FR" sz="3200" dirty="0" err="1"/>
              <a:t>FourSquare</a:t>
            </a: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632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</TotalTime>
  <Words>171</Words>
  <Application>Microsoft Macintosh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MS Shell Dlg 2</vt:lpstr>
      <vt:lpstr>Arial</vt:lpstr>
      <vt:lpstr>Wingdings</vt:lpstr>
      <vt:lpstr>Wingdings 3</vt:lpstr>
      <vt:lpstr>Madison</vt:lpstr>
      <vt:lpstr>Battle of Neighborhood Week2</vt:lpstr>
      <vt:lpstr>Principal Questions to answer</vt:lpstr>
      <vt:lpstr>What is best location in New York City for Indian Cuisine ?</vt:lpstr>
      <vt:lpstr>Which areas have potential Indian Resturant Market ?</vt:lpstr>
      <vt:lpstr>Which all areas lack Indian Resturants? </vt:lpstr>
      <vt:lpstr>Which is the best place to stay if I prefer Indian Cuisine ? </vt:lpstr>
      <vt:lpstr>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 Week2</dc:title>
  <dc:creator>ZHAO Zuowen</dc:creator>
  <cp:lastModifiedBy>ZHAO Zuowen</cp:lastModifiedBy>
  <cp:revision>2</cp:revision>
  <dcterms:created xsi:type="dcterms:W3CDTF">2020-12-17T14:48:23Z</dcterms:created>
  <dcterms:modified xsi:type="dcterms:W3CDTF">2020-12-17T15:03:34Z</dcterms:modified>
</cp:coreProperties>
</file>