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E8F1-94C7-4DC6-8584-50EDEE82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A33A9-8355-4878-B3CB-377EA74A1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25DF4-730A-4167-BA50-9AD9C7B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B556B-105C-4AFD-9DF0-50173BBE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6D731-C896-47A7-BC39-86450A7E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2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FBD5-C66B-40C4-971F-BB5A87C9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59CDF3-4B03-4048-82A0-414D8543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CDF76-3DFD-4ADB-B627-DD45D6EB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02C67-C8C5-41C5-9479-297DDDFB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C7FA8-DF36-4F7A-A507-8369BF39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51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E08538-BF2E-443C-BE82-4F097FA3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0A30DB-422C-4AA7-B454-C8F156389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EC3F8-C9F2-4A1C-BB89-743C428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F662C-4C81-4CA6-9ECB-729AAF5B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EA13A-0B4B-4445-94EA-1189682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7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ED69-3C26-47AC-BFB4-22717836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C9352-D54B-4ADA-B901-3C69845F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49F0B-70E4-4C54-B9CA-B466603C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B9233-A873-44C3-B704-EDE14435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A14D4-E8E8-41FF-91AE-DA062560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6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AA1A3-0BB4-44C4-8CF3-321EBB63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812C9-988F-4D96-A548-74F3B2A7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1DA2E-F024-435E-9EA3-358DBFB6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08EF40-A13B-471F-AE05-8B34374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D43FD-EA22-48BA-9207-3D2FB65A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5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D04CD-CF3D-44B4-B706-C88949BB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A8C70-6C03-4200-85E7-AE3BBEDC6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54CDF-FDF9-4A40-9B09-0673BF3EF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4A0ED-75AA-4B17-BFB3-42C95F69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69C8C-8941-43A5-947E-BA880551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2926B-2AD1-4E85-A6AE-9E8AEC8B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90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6422F-0E71-4FF0-A1C2-FCAB85D2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D2A46-DA7D-4102-82AE-459A82C8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CF779-0350-4610-9A22-67E0BD37D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767143-5643-4372-A5D8-B3858479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E5F42D-64C3-4127-9C18-CEAEF4D9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055F8-6B98-42EC-BD3D-61159A76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DE1E83-E5F5-41D7-80B7-ED362FF5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1BB5F2-69CE-472F-8AFA-26C33CA4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36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43037-A668-4786-B520-8740C68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B7A94D-0C75-4306-8FC7-E28BB733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BA90AC-147D-4E0A-A097-9A280EC3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18DCBB-8B02-4894-8984-D0FBE6B2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297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35C1A7-BF7E-43D3-8192-A38DE7FB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07A41F-3E4C-4B4D-A01D-09ED529B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A34E36-4304-4098-A0B4-9599003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0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45DD-19BB-4FB7-816D-D40EF1EB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634D1-6BED-4D24-B848-C1E77271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02DAA7-28FD-447F-81E9-E1485AB4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5D46D1-050D-49D0-82B6-D2055F9D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83B650-E395-425B-8DEF-7AA823F0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DEBA3-53A8-4513-B0D5-5A653128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85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48A2A-B541-4CB2-8771-4E9C8E20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6ED105-0171-4BA9-92F0-B15BD150D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EC9E2-BC4D-49A8-80F0-5FC235A8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D15B3-F9B4-4290-8EDD-A308BDBB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A0EB3-C990-4CBA-A419-0780993B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BD6A-38B6-44F4-A5F8-1BB35BB7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1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4A7E74-3846-47D6-B363-0A7833F6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D71BC1-ACF1-4879-BA33-2F6E6F4F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01E88-657C-45DB-B260-A9136D5F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1191-7C7D-4BF1-858B-D78AD53BCA9C}" type="datetimeFigureOut">
              <a:rPr lang="es-AR" smtClean="0"/>
              <a:t>18/1/2025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E4F40-A7D9-4EF5-BAFB-B1002408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8FE63-AAF9-4A83-A317-DBC1EABF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C9B1-AE79-4D0A-A85E-5545343BC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339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7B807-D070-4D19-A4A2-B8BBAABAC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AR" dirty="0"/>
            </a:b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3A9481-23B0-4C7E-BD90-3196902EDBC9}"/>
              </a:ext>
            </a:extLst>
          </p:cNvPr>
          <p:cNvSpPr txBox="1"/>
          <p:nvPr/>
        </p:nvSpPr>
        <p:spPr>
          <a:xfrm>
            <a:off x="3048699" y="32622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3F44C4-B8A2-42DC-8139-74580539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185549"/>
            <a:ext cx="936438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61926F-C69F-4F3E-9AE8-EF732AD8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742575"/>
            <a:ext cx="813548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840AD9-7252-4873-BA3A-DDD35E57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328180"/>
            <a:ext cx="8021169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8097E1C-E1D0-4B8C-97BE-6AD9AEDE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447259"/>
            <a:ext cx="545858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Martín Zwarycz</dc:creator>
  <cp:lastModifiedBy>Martín Zwarycz</cp:lastModifiedBy>
  <cp:revision>1</cp:revision>
  <dcterms:created xsi:type="dcterms:W3CDTF">2025-01-18T17:41:25Z</dcterms:created>
  <dcterms:modified xsi:type="dcterms:W3CDTF">2025-01-18T17:41:39Z</dcterms:modified>
</cp:coreProperties>
</file>