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/>
    <p:restoredTop sz="94662"/>
  </p:normalViewPr>
  <p:slideViewPr>
    <p:cSldViewPr snapToGrid="0" snapToObjects="1">
      <p:cViewPr varScale="1">
        <p:scale>
          <a:sx n="143" d="100"/>
          <a:sy n="143" d="100"/>
        </p:scale>
        <p:origin x="24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D8FFF-C90B-E940-9216-23AD5EAD5BA9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71577-2C5A-D741-B4F8-1C3FD3942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11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3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62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15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22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1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23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62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9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46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55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37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6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jorisbaiutti/JSTrainin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orisbaiutti/JSTraining/blob/master/functions.j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jorisbaiutti/JSTraining/blob/master/Objects/Objects.j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decademy.com/learn/learn-javascript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howto/howto_js_slideshow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orisbaiutti/JSTraining/blob/master/executejavascript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4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ublimetext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JavaScript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Joris Baiutti</a:t>
            </a:r>
          </a:p>
          <a:p>
            <a:r>
              <a:rPr lang="en-GB" dirty="0" smtClean="0">
                <a:hlinkClick r:id="rId2"/>
              </a:rPr>
              <a:t>https://</a:t>
            </a:r>
            <a:r>
              <a:rPr lang="en-GB" dirty="0" err="1" smtClean="0">
                <a:hlinkClick r:id="rId2"/>
              </a:rPr>
              <a:t>github.com</a:t>
            </a:r>
            <a:r>
              <a:rPr lang="en-GB" dirty="0" smtClean="0">
                <a:hlinkClick r:id="rId2"/>
              </a:rPr>
              <a:t>/</a:t>
            </a:r>
            <a:r>
              <a:rPr lang="en-GB" dirty="0" err="1" smtClean="0">
                <a:hlinkClick r:id="rId2"/>
              </a:rPr>
              <a:t>jorisbaiutti</a:t>
            </a:r>
            <a:r>
              <a:rPr lang="en-GB" dirty="0" smtClean="0">
                <a:hlinkClick r:id="rId2"/>
              </a:rPr>
              <a:t>/</a:t>
            </a:r>
            <a:r>
              <a:rPr lang="en-GB" dirty="0" err="1" smtClean="0">
                <a:hlinkClick r:id="rId2"/>
              </a:rPr>
              <a:t>JSTraining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07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If, else if, Switch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if(true){do stuff}</a:t>
            </a:r>
            <a:endParaRPr lang="en-GB" dirty="0"/>
          </a:p>
          <a:p>
            <a:r>
              <a:rPr lang="en-GB" dirty="0" smtClean="0"/>
              <a:t>else if(true){do other stuff}</a:t>
            </a:r>
          </a:p>
          <a:p>
            <a:r>
              <a:rPr lang="en-GB" dirty="0" smtClean="0"/>
              <a:t>else {do everything else}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99961"/>
            <a:ext cx="2606488" cy="25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5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(</a:t>
            </a:r>
            <a:r>
              <a:rPr lang="en-GB" dirty="0" err="1" smtClean="0"/>
              <a:t>i</a:t>
            </a:r>
            <a:r>
              <a:rPr lang="en-GB" dirty="0" smtClean="0"/>
              <a:t> = 0;i &lt; 10;i++){</a:t>
            </a:r>
            <a:r>
              <a:rPr lang="en-GB" dirty="0" err="1" smtClean="0"/>
              <a:t>console.log</a:t>
            </a:r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);}</a:t>
            </a:r>
          </a:p>
          <a:p>
            <a:r>
              <a:rPr lang="en-GB" dirty="0" smtClean="0"/>
              <a:t>for(x in array){</a:t>
            </a:r>
            <a:r>
              <a:rPr lang="en-GB" dirty="0" err="1" smtClean="0"/>
              <a:t>console.log</a:t>
            </a:r>
            <a:r>
              <a:rPr lang="en-GB" dirty="0" smtClean="0"/>
              <a:t>(x);}</a:t>
            </a:r>
          </a:p>
          <a:p>
            <a:r>
              <a:rPr lang="en-GB" dirty="0" smtClean="0"/>
              <a:t>while (true){</a:t>
            </a:r>
            <a:r>
              <a:rPr lang="en-GB" dirty="0" err="1" smtClean="0"/>
              <a:t>console.log</a:t>
            </a:r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)}</a:t>
            </a:r>
          </a:p>
          <a:p>
            <a:r>
              <a:rPr lang="en-GB" dirty="0" smtClean="0"/>
              <a:t>do {</a:t>
            </a:r>
            <a:r>
              <a:rPr lang="en-GB" dirty="0" err="1" smtClean="0"/>
              <a:t>console.log</a:t>
            </a:r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)} while(true);</a:t>
            </a:r>
          </a:p>
          <a:p>
            <a:r>
              <a:rPr lang="en-GB" dirty="0" smtClean="0"/>
              <a:t>ES6: </a:t>
            </a:r>
            <a:r>
              <a:rPr lang="en-GB" dirty="0" err="1" smtClean="0"/>
              <a:t>array.forEach</a:t>
            </a:r>
            <a:r>
              <a:rPr lang="en-GB" dirty="0" smtClean="0"/>
              <a:t>((</a:t>
            </a:r>
            <a:r>
              <a:rPr lang="en-GB" dirty="0" err="1" smtClean="0"/>
              <a:t>e,i</a:t>
            </a:r>
            <a:r>
              <a:rPr lang="en-GB" dirty="0" smtClean="0"/>
              <a:t>) =&gt; </a:t>
            </a:r>
            <a:r>
              <a:rPr lang="en-GB" dirty="0" err="1" smtClean="0"/>
              <a:t>console.log</a:t>
            </a:r>
            <a:r>
              <a:rPr lang="en-GB" dirty="0" smtClean="0"/>
              <a:t>(e));</a:t>
            </a:r>
          </a:p>
          <a:p>
            <a:r>
              <a:rPr lang="en-GB" dirty="0" smtClean="0"/>
              <a:t>ES5: </a:t>
            </a:r>
            <a:r>
              <a:rPr lang="en-GB" dirty="0" err="1" smtClean="0"/>
              <a:t>array.forEach</a:t>
            </a:r>
            <a:r>
              <a:rPr lang="en-GB" dirty="0" smtClean="0"/>
              <a:t>(function(</a:t>
            </a:r>
            <a:r>
              <a:rPr lang="en-GB" dirty="0" err="1" smtClean="0"/>
              <a:t>e,i</a:t>
            </a:r>
            <a:r>
              <a:rPr lang="en-GB" dirty="0" smtClean="0"/>
              <a:t>){</a:t>
            </a:r>
            <a:r>
              <a:rPr lang="en-GB" dirty="0" err="1" smtClean="0"/>
              <a:t>console.log</a:t>
            </a:r>
            <a:r>
              <a:rPr lang="en-GB" dirty="0" smtClean="0"/>
              <a:t>(e)});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184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Elements from Document Object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document</a:t>
            </a:r>
          </a:p>
          <a:p>
            <a:r>
              <a:rPr lang="en-GB" dirty="0" err="1" smtClean="0"/>
              <a:t>document.getElementsByTagName</a:t>
            </a:r>
            <a:r>
              <a:rPr lang="en-GB" dirty="0" smtClean="0"/>
              <a:t>(’</a:t>
            </a:r>
            <a:r>
              <a:rPr lang="en-GB" dirty="0" err="1" smtClean="0"/>
              <a:t>Tagame</a:t>
            </a:r>
            <a:r>
              <a:rPr lang="en-GB" dirty="0" smtClean="0"/>
              <a:t>’); returns html Collection</a:t>
            </a:r>
          </a:p>
          <a:p>
            <a:r>
              <a:rPr lang="en-GB" dirty="0" err="1" smtClean="0"/>
              <a:t>document.getElementsByClassName</a:t>
            </a:r>
            <a:r>
              <a:rPr lang="en-GB" dirty="0" smtClean="0"/>
              <a:t>(‘</a:t>
            </a:r>
            <a:r>
              <a:rPr lang="en-GB" dirty="0" err="1" smtClean="0"/>
              <a:t>ClassName</a:t>
            </a:r>
            <a:r>
              <a:rPr lang="en-GB" dirty="0" smtClean="0"/>
              <a:t>’); </a:t>
            </a:r>
            <a:r>
              <a:rPr lang="en-GB" dirty="0" err="1" smtClean="0"/>
              <a:t>returs</a:t>
            </a:r>
            <a:r>
              <a:rPr lang="en-GB" dirty="0" smtClean="0"/>
              <a:t> html Collection</a:t>
            </a:r>
          </a:p>
          <a:p>
            <a:r>
              <a:rPr lang="en-GB" dirty="0" err="1" smtClean="0"/>
              <a:t>document.getElementById</a:t>
            </a:r>
            <a:r>
              <a:rPr lang="en-GB" dirty="0" smtClean="0"/>
              <a:t>(‘id’); returns html element</a:t>
            </a:r>
          </a:p>
          <a:p>
            <a:r>
              <a:rPr lang="en-GB" dirty="0" smtClean="0"/>
              <a:t>These functions can also be executed on other html elements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24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Elements in Document Object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var</a:t>
            </a:r>
            <a:r>
              <a:rPr lang="en-GB" dirty="0" smtClean="0"/>
              <a:t> element = </a:t>
            </a:r>
            <a:r>
              <a:rPr lang="en-GB" dirty="0" err="1" smtClean="0"/>
              <a:t>document.createElement</a:t>
            </a:r>
            <a:r>
              <a:rPr lang="en-GB" dirty="0" smtClean="0"/>
              <a:t>(’</a:t>
            </a:r>
            <a:r>
              <a:rPr lang="en-GB" dirty="0" err="1" smtClean="0"/>
              <a:t>tagname</a:t>
            </a:r>
            <a:r>
              <a:rPr lang="en-GB" dirty="0" smtClean="0"/>
              <a:t>’);</a:t>
            </a:r>
          </a:p>
          <a:p>
            <a:r>
              <a:rPr lang="en-GB" dirty="0" err="1" smtClean="0"/>
              <a:t>body.appendChild</a:t>
            </a:r>
            <a:r>
              <a:rPr lang="en-GB" dirty="0" smtClean="0"/>
              <a:t>(a);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377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Modify html 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element.innerText</a:t>
            </a:r>
            <a:r>
              <a:rPr lang="en-GB" dirty="0" smtClean="0"/>
              <a:t> = “Hello”;</a:t>
            </a:r>
          </a:p>
          <a:p>
            <a:r>
              <a:rPr lang="en-GB" dirty="0" err="1" smtClean="0"/>
              <a:t>element.innerHTML</a:t>
            </a:r>
            <a:r>
              <a:rPr lang="en-GB" dirty="0" smtClean="0"/>
              <a:t> = ”&lt;a </a:t>
            </a:r>
            <a:r>
              <a:rPr lang="en-GB" dirty="0" err="1" smtClean="0"/>
              <a:t>href</a:t>
            </a:r>
            <a:r>
              <a:rPr lang="en-GB" dirty="0" smtClean="0"/>
              <a:t>=’</a:t>
            </a:r>
            <a:r>
              <a:rPr lang="en-GB" dirty="0" err="1" smtClean="0"/>
              <a:t>google.com</a:t>
            </a:r>
            <a:r>
              <a:rPr lang="en-GB" dirty="0" smtClean="0"/>
              <a:t>’&gt;Link&lt;/a&gt;”;</a:t>
            </a:r>
          </a:p>
          <a:p>
            <a:r>
              <a:rPr lang="en-GB" dirty="0" err="1" smtClean="0"/>
              <a:t>element.style.backgroundColor</a:t>
            </a:r>
            <a:r>
              <a:rPr lang="en-GB" dirty="0" smtClean="0"/>
              <a:t> = “blue”;</a:t>
            </a:r>
          </a:p>
          <a:p>
            <a:r>
              <a:rPr lang="en-GB" dirty="0" err="1"/>
              <a:t>e</a:t>
            </a:r>
            <a:r>
              <a:rPr lang="en-GB" dirty="0" err="1" smtClean="0"/>
              <a:t>lement.ClassList.add</a:t>
            </a:r>
            <a:r>
              <a:rPr lang="en-GB" dirty="0" smtClean="0"/>
              <a:t>(‘Class1’,’Class2’);</a:t>
            </a:r>
          </a:p>
          <a:p>
            <a:r>
              <a:rPr lang="en-GB" dirty="0" err="1" smtClean="0"/>
              <a:t>element.id</a:t>
            </a:r>
            <a:r>
              <a:rPr lang="en-GB" dirty="0" smtClean="0"/>
              <a:t> = ”unique”;</a:t>
            </a:r>
          </a:p>
          <a:p>
            <a:r>
              <a:rPr lang="en-GB" dirty="0" smtClean="0"/>
              <a:t>Many more</a:t>
            </a:r>
            <a:r>
              <a:rPr lang="mr-IN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285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http://www.w3schools.com/</a:t>
            </a:r>
            <a:r>
              <a:rPr lang="en-GB" dirty="0" err="1" smtClean="0"/>
              <a:t>js</a:t>
            </a:r>
            <a:r>
              <a:rPr lang="en-GB" dirty="0" smtClean="0"/>
              <a:t>/</a:t>
            </a:r>
            <a:r>
              <a:rPr lang="en-GB" dirty="0" err="1" smtClean="0"/>
              <a:t>js_operators.asp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7387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</a:t>
            </a:r>
            <a:r>
              <a:rPr lang="en-GB" dirty="0" err="1" smtClean="0"/>
              <a:t>ar</a:t>
            </a:r>
            <a:r>
              <a:rPr lang="en-GB" dirty="0" smtClean="0"/>
              <a:t> person = {name: “name”, </a:t>
            </a:r>
            <a:r>
              <a:rPr lang="en-GB" dirty="0" err="1" smtClean="0"/>
              <a:t>lastname</a:t>
            </a:r>
            <a:r>
              <a:rPr lang="en-GB" dirty="0" smtClean="0"/>
              <a:t>: “</a:t>
            </a:r>
            <a:r>
              <a:rPr lang="en-GB" dirty="0" err="1" smtClean="0"/>
              <a:t>lastname</a:t>
            </a:r>
            <a:r>
              <a:rPr lang="en-GB" dirty="0" smtClean="0"/>
              <a:t>”};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8010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Dynamic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array = [1,2,3,4,5];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array = new Array();</a:t>
            </a:r>
          </a:p>
          <a:p>
            <a:r>
              <a:rPr lang="en-GB" dirty="0" err="1"/>
              <a:t>v</a:t>
            </a:r>
            <a:r>
              <a:rPr lang="en-GB" dirty="0" err="1" smtClean="0"/>
              <a:t>ar</a:t>
            </a:r>
            <a:r>
              <a:rPr lang="en-GB" dirty="0" smtClean="0"/>
              <a:t> array = [];</a:t>
            </a:r>
            <a:endParaRPr lang="en-GB" dirty="0"/>
          </a:p>
          <a:p>
            <a:r>
              <a:rPr lang="en-GB" dirty="0"/>
              <a:t>a</a:t>
            </a:r>
            <a:r>
              <a:rPr lang="en-GB" dirty="0" smtClean="0"/>
              <a:t>rray[0];</a:t>
            </a:r>
          </a:p>
          <a:p>
            <a:r>
              <a:rPr lang="en-GB" dirty="0" err="1" smtClean="0"/>
              <a:t>array.push</a:t>
            </a:r>
            <a:r>
              <a:rPr lang="en-GB" dirty="0" smtClean="0"/>
              <a:t>(5);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 smtClean="0"/>
              <a:t>objectArray</a:t>
            </a:r>
            <a:r>
              <a:rPr lang="en-GB" dirty="0" smtClean="0"/>
              <a:t> = [{name:"name",</a:t>
            </a:r>
            <a:r>
              <a:rPr lang="en-GB" dirty="0" err="1" smtClean="0"/>
              <a:t>lastname</a:t>
            </a:r>
            <a:r>
              <a:rPr lang="en-GB" dirty="0" smtClean="0"/>
              <a:t>:"</a:t>
            </a:r>
            <a:r>
              <a:rPr lang="en-GB" dirty="0" err="1" smtClean="0"/>
              <a:t>lastname</a:t>
            </a:r>
            <a:r>
              <a:rPr lang="en-GB" dirty="0" smtClean="0"/>
              <a:t>"},{name:"2name",lastname:"2lastname"}]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940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https://</a:t>
            </a:r>
            <a:r>
              <a:rPr lang="en-GB" dirty="0" err="1" smtClean="0">
                <a:hlinkClick r:id="rId2"/>
              </a:rPr>
              <a:t>github.com</a:t>
            </a:r>
            <a:r>
              <a:rPr lang="en-GB" dirty="0" smtClean="0">
                <a:hlinkClick r:id="rId2"/>
              </a:rPr>
              <a:t>/</a:t>
            </a:r>
            <a:r>
              <a:rPr lang="en-GB" dirty="0" err="1" smtClean="0">
                <a:hlinkClick r:id="rId2"/>
              </a:rPr>
              <a:t>jorisbaiutti</a:t>
            </a:r>
            <a:r>
              <a:rPr lang="en-GB" dirty="0" smtClean="0">
                <a:hlinkClick r:id="rId2"/>
              </a:rPr>
              <a:t>/</a:t>
            </a:r>
            <a:r>
              <a:rPr lang="en-GB" dirty="0" err="1" smtClean="0">
                <a:hlinkClick r:id="rId2"/>
              </a:rPr>
              <a:t>JSTraining</a:t>
            </a:r>
            <a:r>
              <a:rPr lang="en-GB" dirty="0" smtClean="0">
                <a:hlinkClick r:id="rId2"/>
              </a:rPr>
              <a:t>/blob/master/</a:t>
            </a:r>
            <a:r>
              <a:rPr lang="en-GB" dirty="0" err="1" smtClean="0">
                <a:hlinkClick r:id="rId2"/>
              </a:rPr>
              <a:t>functions.js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4849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https://</a:t>
            </a:r>
            <a:r>
              <a:rPr lang="en-GB" dirty="0" err="1" smtClean="0">
                <a:hlinkClick r:id="rId2"/>
              </a:rPr>
              <a:t>github.com</a:t>
            </a:r>
            <a:r>
              <a:rPr lang="en-GB" dirty="0" smtClean="0">
                <a:hlinkClick r:id="rId2"/>
              </a:rPr>
              <a:t>/</a:t>
            </a:r>
            <a:r>
              <a:rPr lang="en-GB" dirty="0" err="1" smtClean="0">
                <a:hlinkClick r:id="rId2"/>
              </a:rPr>
              <a:t>jorisbaiutti</a:t>
            </a:r>
            <a:r>
              <a:rPr lang="en-GB" dirty="0" smtClean="0">
                <a:hlinkClick r:id="rId2"/>
              </a:rPr>
              <a:t>/</a:t>
            </a:r>
            <a:r>
              <a:rPr lang="en-GB" dirty="0" err="1" smtClean="0">
                <a:hlinkClick r:id="rId2"/>
              </a:rPr>
              <a:t>JSTraining</a:t>
            </a:r>
            <a:r>
              <a:rPr lang="en-GB" dirty="0" smtClean="0">
                <a:hlinkClick r:id="rId2"/>
              </a:rPr>
              <a:t>/blob/master/Objects/</a:t>
            </a:r>
            <a:r>
              <a:rPr lang="en-GB" dirty="0" err="1" smtClean="0">
                <a:hlinkClick r:id="rId2"/>
              </a:rPr>
              <a:t>Objects.js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388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HTML/CSS/</a:t>
            </a:r>
            <a:r>
              <a:rPr lang="en-GB" dirty="0" err="1" smtClean="0"/>
              <a:t>Javascript</a:t>
            </a:r>
            <a:endParaRPr lang="en-GB" dirty="0" smtClean="0"/>
          </a:p>
          <a:p>
            <a:r>
              <a:rPr lang="en-GB" dirty="0" smtClean="0"/>
              <a:t>Engine</a:t>
            </a:r>
          </a:p>
          <a:p>
            <a:r>
              <a:rPr lang="en-GB" dirty="0" smtClean="0"/>
              <a:t>Possibilities</a:t>
            </a:r>
          </a:p>
          <a:p>
            <a:r>
              <a:rPr lang="en-GB" dirty="0" smtClean="0"/>
              <a:t>Where should you use JavaScript</a:t>
            </a:r>
          </a:p>
          <a:p>
            <a:r>
              <a:rPr lang="en-GB" dirty="0" smtClean="0"/>
              <a:t>Runs mostly on client</a:t>
            </a:r>
          </a:p>
          <a:p>
            <a:r>
              <a:rPr lang="en-GB" dirty="0" smtClean="0"/>
              <a:t>Frontend/Backend</a:t>
            </a:r>
          </a:p>
        </p:txBody>
      </p:sp>
    </p:spTree>
    <p:extLst>
      <p:ext uri="{BB962C8B-B14F-4D97-AF65-F5344CB8AC3E}">
        <p14:creationId xmlns:p14="http://schemas.microsoft.com/office/powerpoint/2010/main" val="58672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try{stuff}catch(err){</a:t>
            </a:r>
            <a:r>
              <a:rPr lang="en-GB" dirty="0" err="1" smtClean="0"/>
              <a:t>console.log</a:t>
            </a:r>
            <a:r>
              <a:rPr lang="en-GB" dirty="0" smtClean="0"/>
              <a:t>(err);}finally{do anyway}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234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Debugging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Console.log</a:t>
            </a:r>
            <a:r>
              <a:rPr lang="en-GB" dirty="0" smtClean="0"/>
              <a:t>() ;)</a:t>
            </a:r>
          </a:p>
          <a:p>
            <a:r>
              <a:rPr lang="en-GB" dirty="0" smtClean="0"/>
              <a:t>debugger; creates a </a:t>
            </a:r>
            <a:r>
              <a:rPr lang="en-GB" dirty="0" err="1" smtClean="0"/>
              <a:t>Breackpoint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123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Your Turn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Install Editor of your choice (VS Code)</a:t>
            </a:r>
          </a:p>
          <a:p>
            <a:r>
              <a:rPr lang="en-GB" dirty="0" smtClean="0"/>
              <a:t>Open </a:t>
            </a:r>
            <a:r>
              <a:rPr lang="en-GB" dirty="0" smtClean="0">
                <a:hlinkClick r:id="rId2"/>
              </a:rPr>
              <a:t>Code Academy</a:t>
            </a:r>
            <a:endParaRPr lang="en-GB" dirty="0" smtClean="0"/>
          </a:p>
          <a:p>
            <a:r>
              <a:rPr lang="en-GB" dirty="0" smtClean="0"/>
              <a:t>Create Account and start with exercises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093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Your turn, again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</a:t>
            </a:r>
            <a:r>
              <a:rPr lang="en-GB" dirty="0" err="1" smtClean="0"/>
              <a:t>SlideShow</a:t>
            </a:r>
            <a:r>
              <a:rPr lang="en-GB" dirty="0" smtClean="0"/>
              <a:t> like </a:t>
            </a:r>
            <a:r>
              <a:rPr lang="en-GB" dirty="0" smtClean="0">
                <a:hlinkClick r:id="rId2"/>
              </a:rPr>
              <a:t>here</a:t>
            </a:r>
            <a:r>
              <a:rPr lang="en-GB" dirty="0" smtClean="0"/>
              <a:t> but with JavaScript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43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085850"/>
            <a:ext cx="80772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9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</a:t>
            </a:r>
            <a:r>
              <a:rPr lang="en-GB" dirty="0" err="1" smtClean="0"/>
              <a:t>Versionen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ES5</a:t>
            </a:r>
          </a:p>
          <a:p>
            <a:r>
              <a:rPr lang="en-GB" dirty="0" smtClean="0"/>
              <a:t>ES6</a:t>
            </a:r>
          </a:p>
          <a:p>
            <a:r>
              <a:rPr lang="en-GB" dirty="0" smtClean="0"/>
              <a:t>Classes, Arrow functions, Inheritance, let, </a:t>
            </a:r>
            <a:r>
              <a:rPr lang="en-GB" dirty="0" err="1" smtClean="0"/>
              <a:t>const</a:t>
            </a:r>
            <a:endParaRPr lang="en-GB" dirty="0" smtClean="0"/>
          </a:p>
          <a:p>
            <a:r>
              <a:rPr lang="en-GB"/>
              <a:t>T</a:t>
            </a:r>
            <a:r>
              <a:rPr lang="en-GB" smtClean="0"/>
              <a:t>ranspiling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55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How to run JavaScript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2479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reference 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Inline</a:t>
            </a:r>
          </a:p>
          <a:p>
            <a:r>
              <a:rPr lang="en-GB" dirty="0" smtClean="0"/>
              <a:t>Script-Block</a:t>
            </a:r>
          </a:p>
          <a:p>
            <a:r>
              <a:rPr lang="en-GB" dirty="0" smtClean="0"/>
              <a:t>Separate File</a:t>
            </a:r>
          </a:p>
          <a:p>
            <a:r>
              <a:rPr lang="en-GB" dirty="0" smtClean="0">
                <a:hlinkClick r:id="rId2"/>
              </a:rPr>
              <a:t>https://</a:t>
            </a:r>
            <a:r>
              <a:rPr lang="en-GB" dirty="0" err="1" smtClean="0">
                <a:hlinkClick r:id="rId2"/>
              </a:rPr>
              <a:t>github.com</a:t>
            </a:r>
            <a:r>
              <a:rPr lang="en-GB" dirty="0" smtClean="0">
                <a:hlinkClick r:id="rId2"/>
              </a:rPr>
              <a:t>/</a:t>
            </a:r>
            <a:r>
              <a:rPr lang="en-GB" dirty="0" err="1" smtClean="0">
                <a:hlinkClick r:id="rId2"/>
              </a:rPr>
              <a:t>jorisbaiutti</a:t>
            </a:r>
            <a:r>
              <a:rPr lang="en-GB" dirty="0" smtClean="0">
                <a:hlinkClick r:id="rId2"/>
              </a:rPr>
              <a:t>/</a:t>
            </a:r>
            <a:r>
              <a:rPr lang="en-GB" dirty="0" err="1" smtClean="0">
                <a:hlinkClick r:id="rId2"/>
              </a:rPr>
              <a:t>JSTraining</a:t>
            </a:r>
            <a:r>
              <a:rPr lang="en-GB" dirty="0" smtClean="0">
                <a:hlinkClick r:id="rId2"/>
              </a:rPr>
              <a:t>/blob/master/</a:t>
            </a:r>
            <a:r>
              <a:rPr lang="en-GB" dirty="0" err="1" smtClean="0">
                <a:hlinkClick r:id="rId2"/>
              </a:rPr>
              <a:t>executejavascript.html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6596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 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Chrome</a:t>
            </a:r>
          </a:p>
          <a:p>
            <a:r>
              <a:rPr lang="en-GB" dirty="0" smtClean="0"/>
              <a:t>Sublime Text </a:t>
            </a:r>
            <a:r>
              <a:rPr lang="en-GB" dirty="0" smtClean="0">
                <a:hlinkClick r:id="rId2"/>
              </a:rPr>
              <a:t>https://www.sublimetext.com/</a:t>
            </a:r>
            <a:endParaRPr lang="en-GB" dirty="0" smtClean="0"/>
          </a:p>
          <a:p>
            <a:r>
              <a:rPr lang="en-GB" dirty="0" smtClean="0"/>
              <a:t>Visual Studio Code </a:t>
            </a:r>
            <a:r>
              <a:rPr lang="en-GB" dirty="0" smtClean="0">
                <a:hlinkClick r:id="rId3"/>
              </a:rPr>
              <a:t>https://code.visualstudio.com/</a:t>
            </a:r>
            <a:endParaRPr lang="en-GB" dirty="0" smtClean="0"/>
          </a:p>
          <a:p>
            <a:r>
              <a:rPr lang="en-GB" dirty="0" smtClean="0"/>
              <a:t>IntelliJ </a:t>
            </a:r>
            <a:r>
              <a:rPr lang="en-GB" dirty="0" smtClean="0">
                <a:hlinkClick r:id="rId4"/>
              </a:rPr>
              <a:t>https://www.jetbrains.com/idea/</a:t>
            </a:r>
            <a:endParaRPr lang="en-GB" dirty="0" smtClean="0"/>
          </a:p>
          <a:p>
            <a:r>
              <a:rPr lang="en-GB" dirty="0" smtClean="0"/>
              <a:t>Notepad ;)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423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Syntax like C or Java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076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ES5 </a:t>
            </a:r>
            <a:r>
              <a:rPr lang="en-GB" dirty="0" err="1" smtClean="0"/>
              <a:t>var</a:t>
            </a:r>
            <a:r>
              <a:rPr lang="en-GB" dirty="0" smtClean="0"/>
              <a:t> x; </a:t>
            </a:r>
            <a:r>
              <a:rPr lang="en-GB" dirty="0" err="1" smtClean="0"/>
              <a:t>var</a:t>
            </a:r>
            <a:r>
              <a:rPr lang="en-GB" dirty="0" smtClean="0"/>
              <a:t> y = 10; </a:t>
            </a:r>
            <a:r>
              <a:rPr lang="en-GB" dirty="0" err="1" smtClean="0"/>
              <a:t>var</a:t>
            </a:r>
            <a:r>
              <a:rPr lang="en-GB" dirty="0" smtClean="0"/>
              <a:t> z = “Hello”;</a:t>
            </a:r>
          </a:p>
          <a:p>
            <a:r>
              <a:rPr lang="en-GB" dirty="0" smtClean="0"/>
              <a:t>ES6 let, </a:t>
            </a:r>
            <a:r>
              <a:rPr lang="en-GB" dirty="0" err="1" smtClean="0"/>
              <a:t>const</a:t>
            </a:r>
            <a:endParaRPr lang="en-GB" dirty="0"/>
          </a:p>
          <a:p>
            <a:r>
              <a:rPr lang="en-GB" dirty="0" smtClean="0"/>
              <a:t>let no re-declaring, different Scope</a:t>
            </a:r>
          </a:p>
          <a:p>
            <a:r>
              <a:rPr lang="en-GB" dirty="0" err="1" smtClean="0"/>
              <a:t>const</a:t>
            </a:r>
            <a:r>
              <a:rPr lang="en-GB" dirty="0" smtClean="0"/>
              <a:t> no re-declaring, no re-assignment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430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388</Words>
  <Application>Microsoft Macintosh PowerPoint</Application>
  <PresentationFormat>Widescreen</PresentationFormat>
  <Paragraphs>87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Mangal</vt:lpstr>
      <vt:lpstr>Arial</vt:lpstr>
      <vt:lpstr>Office Theme</vt:lpstr>
      <vt:lpstr>JavaScript</vt:lpstr>
      <vt:lpstr>Overview JavaScript</vt:lpstr>
      <vt:lpstr>PowerPoint Presentation</vt:lpstr>
      <vt:lpstr>JavaScript Versionen</vt:lpstr>
      <vt:lpstr>How to run JavaScript</vt:lpstr>
      <vt:lpstr>How to reference JavaScript</vt:lpstr>
      <vt:lpstr>Dev Tools</vt:lpstr>
      <vt:lpstr>Syntax like C or Java</vt:lpstr>
      <vt:lpstr>Variables</vt:lpstr>
      <vt:lpstr>If, else if, Switch</vt:lpstr>
      <vt:lpstr>Loops</vt:lpstr>
      <vt:lpstr>Get Elements from Document Object Model</vt:lpstr>
      <vt:lpstr>Create Elements in Document Object Model</vt:lpstr>
      <vt:lpstr>Modify html elements</vt:lpstr>
      <vt:lpstr>Operators</vt:lpstr>
      <vt:lpstr>Object</vt:lpstr>
      <vt:lpstr>Array</vt:lpstr>
      <vt:lpstr>Functions</vt:lpstr>
      <vt:lpstr>Objects</vt:lpstr>
      <vt:lpstr>Exceptions</vt:lpstr>
      <vt:lpstr>Debugging</vt:lpstr>
      <vt:lpstr>Your Turn</vt:lpstr>
      <vt:lpstr>Your turn, again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Joris Baiutti</dc:creator>
  <cp:lastModifiedBy>Joris Baiutti</cp:lastModifiedBy>
  <cp:revision>25</cp:revision>
  <dcterms:created xsi:type="dcterms:W3CDTF">2017-01-25T06:50:42Z</dcterms:created>
  <dcterms:modified xsi:type="dcterms:W3CDTF">2017-01-25T09:49:44Z</dcterms:modified>
</cp:coreProperties>
</file>