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173" autoAdjust="0"/>
  </p:normalViewPr>
  <p:slideViewPr>
    <p:cSldViewPr snapToGrid="0" snapToObjects="1">
      <p:cViewPr varScale="1">
        <p:scale>
          <a:sx n="101" d="100"/>
          <a:sy n="101" d="100"/>
        </p:scale>
        <p:origin x="12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endParaRPr lang="de-CH" dirty="0"/>
          </a:p>
          <a:p>
            <a:r>
              <a:rPr lang="de-CH" dirty="0"/>
              <a:t>JS-Engine ist in allen Browsern verbaut, sie kann JavaScript interpretieren</a:t>
            </a:r>
          </a:p>
          <a:p>
            <a:endParaRPr lang="de-CH" dirty="0"/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endParaRPr lang="de-CH" dirty="0"/>
          </a:p>
          <a:p>
            <a:r>
              <a:rPr lang="de-CH" dirty="0"/>
              <a:t>Frontend/Backend Technologie</a:t>
            </a:r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https://www.tiobe.com/tiobe-index/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6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isbaiutti/JSTraining/blob/master/executejavascrip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(i = 0;i &lt; 10;i++){console.log(i);}</a:t>
            </a:r>
          </a:p>
          <a:p>
            <a:r>
              <a:rPr lang="de-CH" dirty="0" err="1"/>
              <a:t>for</a:t>
            </a:r>
            <a:r>
              <a:rPr lang="de-CH" dirty="0"/>
              <a:t>(x in </a:t>
            </a:r>
            <a:r>
              <a:rPr lang="de-CH" dirty="0" err="1"/>
              <a:t>array</a:t>
            </a:r>
            <a:r>
              <a:rPr lang="de-CH" dirty="0"/>
              <a:t>){console.log(x);}</a:t>
            </a:r>
          </a:p>
          <a:p>
            <a:r>
              <a:rPr lang="de-CH" dirty="0" err="1"/>
              <a:t>while</a:t>
            </a:r>
            <a:r>
              <a:rPr lang="de-CH" dirty="0"/>
              <a:t> (</a:t>
            </a:r>
            <a:r>
              <a:rPr lang="de-CH" dirty="0" err="1"/>
              <a:t>true</a:t>
            </a:r>
            <a:r>
              <a:rPr lang="de-CH" dirty="0"/>
              <a:t>){console.log(i)}</a:t>
            </a:r>
          </a:p>
          <a:p>
            <a:r>
              <a:rPr lang="de-CH" dirty="0"/>
              <a:t>do {console.log(i)} </a:t>
            </a:r>
            <a:r>
              <a:rPr lang="de-CH" dirty="0" err="1"/>
              <a:t>while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);</a:t>
            </a:r>
          </a:p>
          <a:p>
            <a:r>
              <a:rPr lang="de-CH" dirty="0"/>
              <a:t>ES6: </a:t>
            </a:r>
            <a:r>
              <a:rPr lang="de-CH" dirty="0" err="1"/>
              <a:t>array.forEach</a:t>
            </a:r>
            <a:r>
              <a:rPr lang="de-CH" dirty="0"/>
              <a:t>((</a:t>
            </a:r>
            <a:r>
              <a:rPr lang="de-CH" dirty="0" err="1"/>
              <a:t>e,i</a:t>
            </a:r>
            <a:r>
              <a:rPr lang="de-CH" dirty="0"/>
              <a:t>) =&gt; console.log(e));</a:t>
            </a:r>
          </a:p>
          <a:p>
            <a:r>
              <a:rPr lang="de-CH" dirty="0"/>
              <a:t>ES5: </a:t>
            </a:r>
            <a:r>
              <a:rPr lang="de-CH" dirty="0" err="1"/>
              <a:t>array.forEach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e,i</a:t>
            </a:r>
            <a:r>
              <a:rPr lang="de-CH" dirty="0"/>
              <a:t>){console.log(e)});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Elements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document</a:t>
            </a:r>
            <a:endParaRPr lang="de-CH" dirty="0"/>
          </a:p>
          <a:p>
            <a:r>
              <a:rPr lang="de-CH" dirty="0" err="1"/>
              <a:t>document.getElementsByTagName</a:t>
            </a:r>
            <a:r>
              <a:rPr lang="de-CH" dirty="0"/>
              <a:t>(’</a:t>
            </a:r>
            <a:r>
              <a:rPr lang="de-CH" dirty="0" err="1"/>
              <a:t>Tagname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document.getElementsByClassName</a:t>
            </a:r>
            <a:r>
              <a:rPr lang="de-CH" dirty="0"/>
              <a:t>(‘</a:t>
            </a:r>
            <a:r>
              <a:rPr lang="de-CH" dirty="0" err="1"/>
              <a:t>ClassName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document.getElementById</a:t>
            </a:r>
            <a:r>
              <a:rPr lang="de-CH" dirty="0"/>
              <a:t>(‘</a:t>
            </a:r>
            <a:r>
              <a:rPr lang="de-CH" dirty="0" err="1"/>
              <a:t>id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</a:t>
            </a:r>
            <a:endParaRPr lang="de-CH" dirty="0"/>
          </a:p>
          <a:p>
            <a:r>
              <a:rPr lang="de-CH" dirty="0"/>
              <a:t>These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on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Elements in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document.createElement</a:t>
            </a:r>
            <a:r>
              <a:rPr lang="de-CH" dirty="0"/>
              <a:t>(’</a:t>
            </a:r>
            <a:r>
              <a:rPr lang="de-CH" dirty="0" err="1"/>
              <a:t>tagname</a:t>
            </a:r>
            <a:r>
              <a:rPr lang="de-CH" dirty="0"/>
              <a:t>’);</a:t>
            </a:r>
          </a:p>
          <a:p>
            <a:r>
              <a:rPr lang="de-CH" dirty="0" err="1"/>
              <a:t>body.appendChild</a:t>
            </a:r>
            <a:r>
              <a:rPr lang="de-CH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element.innerText</a:t>
            </a:r>
            <a:r>
              <a:rPr lang="de-CH" dirty="0"/>
              <a:t> = “Hello”;</a:t>
            </a:r>
          </a:p>
          <a:p>
            <a:r>
              <a:rPr lang="de-CH" dirty="0" err="1"/>
              <a:t>element.innerHTML</a:t>
            </a:r>
            <a:r>
              <a:rPr lang="de-CH" dirty="0"/>
              <a:t> = ”&lt;a </a:t>
            </a:r>
            <a:r>
              <a:rPr lang="de-CH" dirty="0" err="1"/>
              <a:t>href</a:t>
            </a:r>
            <a:r>
              <a:rPr lang="de-CH" dirty="0"/>
              <a:t>=’google.com’&gt;Link&lt;/a&gt;”;</a:t>
            </a:r>
          </a:p>
          <a:p>
            <a:r>
              <a:rPr lang="de-CH" dirty="0" err="1"/>
              <a:t>element.style.backgroundColor</a:t>
            </a:r>
            <a:r>
              <a:rPr lang="de-CH" dirty="0"/>
              <a:t> = “</a:t>
            </a:r>
            <a:r>
              <a:rPr lang="de-CH" dirty="0" err="1"/>
              <a:t>blue</a:t>
            </a:r>
            <a:r>
              <a:rPr lang="de-CH" dirty="0"/>
              <a:t>”;</a:t>
            </a:r>
          </a:p>
          <a:p>
            <a:r>
              <a:rPr lang="de-CH" dirty="0" err="1"/>
              <a:t>element.ClassList.add</a:t>
            </a:r>
            <a:r>
              <a:rPr lang="de-CH" dirty="0"/>
              <a:t>(‘Class1’,’Class2’);</a:t>
            </a:r>
          </a:p>
          <a:p>
            <a:r>
              <a:rPr lang="de-CH" dirty="0"/>
              <a:t>element.id = ”</a:t>
            </a:r>
            <a:r>
              <a:rPr lang="de-CH" dirty="0" err="1"/>
              <a:t>unique</a:t>
            </a:r>
            <a:r>
              <a:rPr lang="de-CH" dirty="0"/>
              <a:t>”;</a:t>
            </a:r>
          </a:p>
          <a:p>
            <a:r>
              <a:rPr lang="de-CH" dirty="0"/>
              <a:t>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= {</a:t>
            </a:r>
            <a:r>
              <a:rPr lang="de-CH" dirty="0" err="1"/>
              <a:t>name</a:t>
            </a:r>
            <a:r>
              <a:rPr lang="de-CH" dirty="0"/>
              <a:t>: “</a:t>
            </a:r>
            <a:r>
              <a:rPr lang="de-CH" dirty="0" err="1"/>
              <a:t>name</a:t>
            </a:r>
            <a:r>
              <a:rPr lang="de-CH" dirty="0"/>
              <a:t>”, </a:t>
            </a:r>
            <a:r>
              <a:rPr lang="de-CH" dirty="0" err="1"/>
              <a:t>lastname</a:t>
            </a:r>
            <a:r>
              <a:rPr lang="de-CH" dirty="0"/>
              <a:t>: “</a:t>
            </a:r>
            <a:r>
              <a:rPr lang="de-CH" dirty="0" err="1"/>
              <a:t>lastname</a:t>
            </a:r>
            <a:r>
              <a:rPr lang="de-CH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[1,2,3,4,5];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Array();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[];</a:t>
            </a:r>
          </a:p>
          <a:p>
            <a:r>
              <a:rPr lang="de-CH" dirty="0" err="1"/>
              <a:t>array</a:t>
            </a:r>
            <a:r>
              <a:rPr lang="de-CH" dirty="0"/>
              <a:t>[0];</a:t>
            </a:r>
          </a:p>
          <a:p>
            <a:r>
              <a:rPr lang="de-CH" dirty="0" err="1"/>
              <a:t>array.push</a:t>
            </a:r>
            <a:r>
              <a:rPr lang="de-CH" dirty="0"/>
              <a:t>(5);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objectArray</a:t>
            </a:r>
            <a:r>
              <a:rPr lang="de-CH" dirty="0"/>
              <a:t> = [{</a:t>
            </a:r>
            <a:r>
              <a:rPr lang="de-CH" dirty="0" err="1"/>
              <a:t>name</a:t>
            </a:r>
            <a:r>
              <a:rPr lang="de-CH" dirty="0"/>
              <a:t>:"</a:t>
            </a:r>
            <a:r>
              <a:rPr lang="de-CH" dirty="0" err="1"/>
              <a:t>name</a:t>
            </a:r>
            <a:r>
              <a:rPr lang="de-CH" dirty="0"/>
              <a:t>",</a:t>
            </a:r>
            <a:r>
              <a:rPr lang="de-CH" dirty="0" err="1"/>
              <a:t>lastname</a:t>
            </a:r>
            <a:r>
              <a:rPr lang="de-CH" dirty="0"/>
              <a:t>:"</a:t>
            </a:r>
            <a:r>
              <a:rPr lang="de-CH" dirty="0" err="1"/>
              <a:t>lastname</a:t>
            </a:r>
            <a:r>
              <a:rPr lang="de-CH" dirty="0"/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Wo JavaScript gebraucht werden sollte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try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}catch(</a:t>
            </a:r>
            <a:r>
              <a:rPr lang="de-CH" dirty="0" err="1"/>
              <a:t>err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console.log(</a:t>
            </a:r>
            <a:r>
              <a:rPr lang="de-CH" dirty="0" err="1"/>
              <a:t>err</a:t>
            </a:r>
            <a:r>
              <a:rPr lang="de-CH" dirty="0"/>
              <a:t>);</a:t>
            </a:r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finally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anyway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Console.log() ;)</a:t>
            </a:r>
          </a:p>
          <a:p>
            <a:r>
              <a:rPr lang="de-CH" dirty="0" err="1"/>
              <a:t>debugger</a:t>
            </a:r>
            <a:r>
              <a:rPr lang="de-CH" dirty="0"/>
              <a:t>; </a:t>
            </a:r>
            <a:r>
              <a:rPr lang="de-CH" dirty="0" err="1"/>
              <a:t>creates</a:t>
            </a:r>
            <a:r>
              <a:rPr lang="de-CH" dirty="0"/>
              <a:t> a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ECBB95-E2D8-4423-BD03-A8EB1BA57B52}"/>
              </a:ext>
            </a:extLst>
          </p:cNvPr>
          <p:cNvSpPr txBox="1"/>
          <p:nvPr/>
        </p:nvSpPr>
        <p:spPr>
          <a:xfrm>
            <a:off x="1266092" y="6063175"/>
            <a:ext cx="40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https://www.tiobe.com/tiobe-index/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https://github.com/jorisbaiutti/JSTraining/blob/master/executejavascript.html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wie C oder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different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Breitbild</PresentationFormat>
  <Paragraphs>119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Syntax wie C oder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Philip Marti</cp:lastModifiedBy>
  <cp:revision>55</cp:revision>
  <dcterms:created xsi:type="dcterms:W3CDTF">2017-01-25T06:50:42Z</dcterms:created>
  <dcterms:modified xsi:type="dcterms:W3CDTF">2018-02-16T14:53:34Z</dcterms:modified>
</cp:coreProperties>
</file>