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8173" autoAdjust="0"/>
  </p:normalViewPr>
  <p:slideViewPr>
    <p:cSldViewPr snapToGrid="0" snapToObjects="1">
      <p:cViewPr varScale="1">
        <p:scale>
          <a:sx n="76" d="100"/>
          <a:sy n="76" d="100"/>
        </p:scale>
        <p:origin x="117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8FFF-C90B-E940-9216-23AD5EAD5BA9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71577-2C5A-D741-B4F8-1C3FD3942A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JavaScript ergänzt die anderen beiden Technologien</a:t>
            </a:r>
          </a:p>
          <a:p>
            <a:endParaRPr lang="de-CH" dirty="0"/>
          </a:p>
          <a:p>
            <a:r>
              <a:rPr lang="de-CH" dirty="0"/>
              <a:t>JS-Engine ist in allen Browsern verbaut, sie kann JavaScript interpretieren</a:t>
            </a:r>
          </a:p>
          <a:p>
            <a:endParaRPr lang="de-CH" dirty="0"/>
          </a:p>
          <a:p>
            <a:r>
              <a:rPr lang="de-CH" dirty="0"/>
              <a:t>Kann überall eingesetzt werden, wo clientseitiger dynamischer Seiteninhalt gewünscht ist. Aber dank </a:t>
            </a:r>
            <a:r>
              <a:rPr lang="de-CH" dirty="0" err="1"/>
              <a:t>Node</a:t>
            </a:r>
            <a:r>
              <a:rPr lang="de-CH" dirty="0"/>
              <a:t> kann JS auch serverseitig eingesetzt werden.</a:t>
            </a:r>
          </a:p>
          <a:p>
            <a:r>
              <a:rPr lang="de-CH" dirty="0"/>
              <a:t>Was ist überhaupt alles möglich mit JS?</a:t>
            </a:r>
          </a:p>
          <a:p>
            <a:r>
              <a:rPr lang="de-CH" dirty="0"/>
              <a:t>-Problematik JS disabled ansprechen</a:t>
            </a:r>
          </a:p>
          <a:p>
            <a:endParaRPr lang="de-CH" dirty="0"/>
          </a:p>
          <a:p>
            <a:r>
              <a:rPr lang="de-CH" dirty="0"/>
              <a:t>Frontend/Backend Technologie</a:t>
            </a:r>
          </a:p>
          <a:p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JS ist Grundlage für weiterführende Frameworks ( https://medium.com/the-node-js-collection/modern-javascript-explained-for-dinosaurs-f695e9747b70 ), Angular baut auf </a:t>
            </a:r>
            <a:r>
              <a:rPr lang="de-CH" dirty="0" err="1"/>
              <a:t>TypeScript</a:t>
            </a:r>
            <a:r>
              <a:rPr lang="de-CH" dirty="0"/>
              <a:t> auf, was auf «normalem» JavaScript basiert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9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https://www.tiobe.com/tiobe-index/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6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ECMAScript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Standard für Skriptsprachen im Web, JavaScript, JScript, </a:t>
            </a:r>
            <a:r>
              <a:rPr lang="de-CH" dirty="0" err="1">
                <a:sym typeface="Wingdings" panose="05000000000000000000" pitchFamily="2" charset="2"/>
              </a:rPr>
              <a:t>ActionScript</a:t>
            </a:r>
            <a:r>
              <a:rPr lang="de-CH" dirty="0">
                <a:sym typeface="Wingdings" panose="05000000000000000000" pitchFamily="2" charset="2"/>
              </a:rPr>
              <a:t> implementieren den Standard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ES5 in allen modernen Browsern unterstützt (https://www.w3schools.com/js/js_versions.asp).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1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Demo im Browser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9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4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2843-B122-3545-BEB5-3CB839A21497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rtiph/JSTraining_ICT-Camp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operator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isbaiutti/JSTraining/blob/master/functions.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jorisbaiutti/JSTraining/blob/master/Objects/Objects.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learn-javascrip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owto/howto_js_slideshow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iobe.com/tiobe-index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#Consta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risbaiutti/JSTraining/blob/master/executejavascrip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Philip Marti</a:t>
            </a:r>
          </a:p>
          <a:p>
            <a:r>
              <a:rPr lang="de-CH">
                <a:hlinkClick r:id="rId2"/>
              </a:rPr>
              <a:t>https://github.com/martiph/JSTraining_ICT-Campus</a:t>
            </a:r>
            <a:r>
              <a:rPr lang="de-CH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AF76385-FFC9-421A-B27C-F1C18FEC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437" y="34131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, </a:t>
            </a:r>
            <a:r>
              <a:rPr lang="de-CH" dirty="0" err="1"/>
              <a:t>else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,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if</a:t>
            </a:r>
            <a:r>
              <a:rPr lang="de-CH" dirty="0"/>
              <a:t>(</a:t>
            </a:r>
            <a:r>
              <a:rPr lang="de-CH" dirty="0" err="1"/>
              <a:t>true</a:t>
            </a:r>
            <a:r>
              <a:rPr lang="de-CH" dirty="0"/>
              <a:t>){</a:t>
            </a:r>
          </a:p>
          <a:p>
            <a:pPr marL="0" indent="0">
              <a:buNone/>
            </a:pPr>
            <a:r>
              <a:rPr lang="de-CH" dirty="0"/>
              <a:t>	do </a:t>
            </a:r>
            <a:r>
              <a:rPr lang="de-CH" dirty="0" err="1"/>
              <a:t>stuff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}</a:t>
            </a:r>
            <a:r>
              <a:rPr lang="de-CH" dirty="0" err="1"/>
              <a:t>else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(</a:t>
            </a:r>
            <a:r>
              <a:rPr lang="de-CH" dirty="0" err="1"/>
              <a:t>true</a:t>
            </a:r>
            <a:r>
              <a:rPr lang="de-CH" dirty="0"/>
              <a:t>){</a:t>
            </a:r>
          </a:p>
          <a:p>
            <a:pPr marL="0" indent="0">
              <a:buNone/>
            </a:pPr>
            <a:r>
              <a:rPr lang="de-CH" dirty="0"/>
              <a:t>	do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stuff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}</a:t>
            </a:r>
            <a:r>
              <a:rPr lang="de-CH" dirty="0" err="1"/>
              <a:t>else</a:t>
            </a:r>
            <a:r>
              <a:rPr lang="de-CH" dirty="0"/>
              <a:t> {</a:t>
            </a:r>
          </a:p>
          <a:p>
            <a:pPr marL="0" indent="0">
              <a:buNone/>
            </a:pPr>
            <a:r>
              <a:rPr lang="de-CH" dirty="0"/>
              <a:t>	do </a:t>
            </a:r>
            <a:r>
              <a:rPr lang="de-CH" dirty="0" err="1"/>
              <a:t>everything</a:t>
            </a:r>
            <a:r>
              <a:rPr lang="de-CH" dirty="0"/>
              <a:t> </a:t>
            </a:r>
            <a:r>
              <a:rPr lang="de-CH" dirty="0" err="1"/>
              <a:t>else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}</a:t>
            </a:r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825625"/>
            <a:ext cx="3505200" cy="344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(i = 0;i &lt; 10;i++){console.log(i);}</a:t>
            </a:r>
          </a:p>
          <a:p>
            <a:r>
              <a:rPr lang="de-CH" dirty="0" err="1"/>
              <a:t>for</a:t>
            </a:r>
            <a:r>
              <a:rPr lang="de-CH" dirty="0"/>
              <a:t>(x in </a:t>
            </a:r>
            <a:r>
              <a:rPr lang="de-CH" dirty="0" err="1"/>
              <a:t>array</a:t>
            </a:r>
            <a:r>
              <a:rPr lang="de-CH" dirty="0"/>
              <a:t>){console.log(x);}</a:t>
            </a:r>
          </a:p>
          <a:p>
            <a:r>
              <a:rPr lang="de-CH" dirty="0" err="1"/>
              <a:t>while</a:t>
            </a:r>
            <a:r>
              <a:rPr lang="de-CH" dirty="0"/>
              <a:t> (</a:t>
            </a:r>
            <a:r>
              <a:rPr lang="de-CH" dirty="0" err="1"/>
              <a:t>true</a:t>
            </a:r>
            <a:r>
              <a:rPr lang="de-CH" dirty="0"/>
              <a:t>){console.log(i)}</a:t>
            </a:r>
          </a:p>
          <a:p>
            <a:r>
              <a:rPr lang="de-CH" dirty="0"/>
              <a:t>do {console.log(i)} </a:t>
            </a:r>
            <a:r>
              <a:rPr lang="de-CH" dirty="0" err="1"/>
              <a:t>while</a:t>
            </a:r>
            <a:r>
              <a:rPr lang="de-CH" dirty="0"/>
              <a:t>(</a:t>
            </a:r>
            <a:r>
              <a:rPr lang="de-CH" dirty="0" err="1"/>
              <a:t>true</a:t>
            </a:r>
            <a:r>
              <a:rPr lang="de-CH" dirty="0"/>
              <a:t>);</a:t>
            </a:r>
          </a:p>
          <a:p>
            <a:r>
              <a:rPr lang="de-CH" dirty="0"/>
              <a:t>ES6: </a:t>
            </a:r>
            <a:r>
              <a:rPr lang="de-CH" dirty="0" err="1"/>
              <a:t>array.forEach</a:t>
            </a:r>
            <a:r>
              <a:rPr lang="de-CH" dirty="0"/>
              <a:t>((</a:t>
            </a:r>
            <a:r>
              <a:rPr lang="de-CH" dirty="0" err="1"/>
              <a:t>e,i</a:t>
            </a:r>
            <a:r>
              <a:rPr lang="de-CH" dirty="0"/>
              <a:t>) =&gt; console.log(e));</a:t>
            </a:r>
          </a:p>
          <a:p>
            <a:r>
              <a:rPr lang="de-CH" dirty="0"/>
              <a:t>ES5: </a:t>
            </a:r>
            <a:r>
              <a:rPr lang="de-CH" dirty="0" err="1"/>
              <a:t>array.forEach</a:t>
            </a:r>
            <a:r>
              <a:rPr lang="de-CH" dirty="0"/>
              <a:t>(</a:t>
            </a:r>
            <a:r>
              <a:rPr lang="de-CH" dirty="0" err="1"/>
              <a:t>function</a:t>
            </a:r>
            <a:r>
              <a:rPr lang="de-CH" dirty="0"/>
              <a:t>(</a:t>
            </a:r>
            <a:r>
              <a:rPr lang="de-CH" dirty="0" err="1"/>
              <a:t>e,i</a:t>
            </a:r>
            <a:r>
              <a:rPr lang="de-CH" dirty="0"/>
              <a:t>){console.log(e)});</a:t>
            </a:r>
          </a:p>
        </p:txBody>
      </p:sp>
    </p:spTree>
    <p:extLst>
      <p:ext uri="{BB962C8B-B14F-4D97-AF65-F5344CB8AC3E}">
        <p14:creationId xmlns:p14="http://schemas.microsoft.com/office/powerpoint/2010/main" val="70218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Get</a:t>
            </a:r>
            <a:r>
              <a:rPr lang="de-CH" dirty="0"/>
              <a:t> Elements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document</a:t>
            </a:r>
            <a:endParaRPr lang="de-CH" dirty="0"/>
          </a:p>
          <a:p>
            <a:r>
              <a:rPr lang="de-CH" dirty="0" err="1"/>
              <a:t>document.getElementsByTagName</a:t>
            </a:r>
            <a:r>
              <a:rPr lang="de-CH" dirty="0"/>
              <a:t>(’</a:t>
            </a:r>
            <a:r>
              <a:rPr lang="de-CH" dirty="0" err="1"/>
              <a:t>Tagname</a:t>
            </a:r>
            <a:r>
              <a:rPr lang="de-CH" dirty="0"/>
              <a:t>’); </a:t>
            </a:r>
            <a:r>
              <a:rPr lang="de-CH" dirty="0" err="1"/>
              <a:t>returns</a:t>
            </a:r>
            <a:r>
              <a:rPr lang="de-CH" dirty="0"/>
              <a:t> </a:t>
            </a:r>
            <a:r>
              <a:rPr lang="de-CH" dirty="0" err="1"/>
              <a:t>html</a:t>
            </a:r>
            <a:r>
              <a:rPr lang="de-CH" dirty="0"/>
              <a:t> Collection</a:t>
            </a:r>
          </a:p>
          <a:p>
            <a:r>
              <a:rPr lang="de-CH" dirty="0" err="1"/>
              <a:t>document.getElementsByClassName</a:t>
            </a:r>
            <a:r>
              <a:rPr lang="de-CH" dirty="0"/>
              <a:t>(‘</a:t>
            </a:r>
            <a:r>
              <a:rPr lang="de-CH" dirty="0" err="1"/>
              <a:t>ClassName</a:t>
            </a:r>
            <a:r>
              <a:rPr lang="de-CH" dirty="0"/>
              <a:t>’); </a:t>
            </a:r>
            <a:r>
              <a:rPr lang="de-CH" dirty="0" err="1"/>
              <a:t>returns</a:t>
            </a:r>
            <a:r>
              <a:rPr lang="de-CH" dirty="0"/>
              <a:t> </a:t>
            </a:r>
            <a:r>
              <a:rPr lang="de-CH" dirty="0" err="1"/>
              <a:t>html</a:t>
            </a:r>
            <a:r>
              <a:rPr lang="de-CH" dirty="0"/>
              <a:t> Collection</a:t>
            </a:r>
          </a:p>
          <a:p>
            <a:r>
              <a:rPr lang="de-CH" dirty="0" err="1"/>
              <a:t>document.getElementById</a:t>
            </a:r>
            <a:r>
              <a:rPr lang="de-CH" dirty="0"/>
              <a:t>(‘</a:t>
            </a:r>
            <a:r>
              <a:rPr lang="de-CH" dirty="0" err="1"/>
              <a:t>id</a:t>
            </a:r>
            <a:r>
              <a:rPr lang="de-CH" dirty="0"/>
              <a:t>’); </a:t>
            </a:r>
            <a:r>
              <a:rPr lang="de-CH" dirty="0" err="1"/>
              <a:t>returns</a:t>
            </a:r>
            <a:r>
              <a:rPr lang="de-CH" dirty="0"/>
              <a:t> </a:t>
            </a:r>
            <a:r>
              <a:rPr lang="de-CH" dirty="0" err="1"/>
              <a:t>html</a:t>
            </a:r>
            <a:r>
              <a:rPr lang="de-CH" dirty="0"/>
              <a:t> </a:t>
            </a:r>
            <a:r>
              <a:rPr lang="de-CH" dirty="0" err="1"/>
              <a:t>element</a:t>
            </a:r>
            <a:endParaRPr lang="de-CH" dirty="0"/>
          </a:p>
          <a:p>
            <a:r>
              <a:rPr lang="de-CH" dirty="0"/>
              <a:t>These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also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executed</a:t>
            </a:r>
            <a:r>
              <a:rPr lang="de-CH" dirty="0"/>
              <a:t> on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html</a:t>
            </a:r>
            <a:r>
              <a:rPr lang="de-CH" dirty="0"/>
              <a:t> </a:t>
            </a:r>
            <a:r>
              <a:rPr lang="de-CH" dirty="0" err="1"/>
              <a:t>elements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042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Elements in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</a:t>
            </a:r>
            <a:r>
              <a:rPr lang="de-CH" dirty="0" err="1"/>
              <a:t>document.createElement</a:t>
            </a:r>
            <a:r>
              <a:rPr lang="de-CH" dirty="0"/>
              <a:t>(’</a:t>
            </a:r>
            <a:r>
              <a:rPr lang="de-CH" dirty="0" err="1"/>
              <a:t>tagname</a:t>
            </a:r>
            <a:r>
              <a:rPr lang="de-CH" dirty="0"/>
              <a:t>’);</a:t>
            </a:r>
          </a:p>
          <a:p>
            <a:r>
              <a:rPr lang="de-CH" dirty="0" err="1"/>
              <a:t>body.appendChild</a:t>
            </a:r>
            <a:r>
              <a:rPr lang="de-CH" dirty="0"/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45937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Manipulation von HTML-Elementen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element.innerText</a:t>
            </a:r>
            <a:r>
              <a:rPr lang="de-CH" dirty="0"/>
              <a:t> = “Hello”;</a:t>
            </a:r>
          </a:p>
          <a:p>
            <a:r>
              <a:rPr lang="de-CH" dirty="0" err="1"/>
              <a:t>element.innerHTML</a:t>
            </a:r>
            <a:r>
              <a:rPr lang="de-CH" dirty="0"/>
              <a:t> = ”&lt;a </a:t>
            </a:r>
            <a:r>
              <a:rPr lang="de-CH" dirty="0" err="1"/>
              <a:t>href</a:t>
            </a:r>
            <a:r>
              <a:rPr lang="de-CH" dirty="0"/>
              <a:t>=’google.com’&gt;Link&lt;/a&gt;”;</a:t>
            </a:r>
          </a:p>
          <a:p>
            <a:r>
              <a:rPr lang="de-CH" dirty="0" err="1"/>
              <a:t>element.style.backgroundColor</a:t>
            </a:r>
            <a:r>
              <a:rPr lang="de-CH" dirty="0"/>
              <a:t> = “</a:t>
            </a:r>
            <a:r>
              <a:rPr lang="de-CH" dirty="0" err="1"/>
              <a:t>blue</a:t>
            </a:r>
            <a:r>
              <a:rPr lang="de-CH" dirty="0"/>
              <a:t>”;</a:t>
            </a:r>
          </a:p>
          <a:p>
            <a:r>
              <a:rPr lang="de-CH" dirty="0" err="1"/>
              <a:t>element.ClassList.add</a:t>
            </a:r>
            <a:r>
              <a:rPr lang="de-CH" dirty="0"/>
              <a:t>(‘Class1’,’Class2’);</a:t>
            </a:r>
          </a:p>
          <a:p>
            <a:r>
              <a:rPr lang="de-CH" dirty="0"/>
              <a:t>element.id = ”</a:t>
            </a:r>
            <a:r>
              <a:rPr lang="de-CH" dirty="0" err="1"/>
              <a:t>unique</a:t>
            </a:r>
            <a:r>
              <a:rPr lang="de-CH" dirty="0"/>
              <a:t>”;</a:t>
            </a:r>
          </a:p>
          <a:p>
            <a:r>
              <a:rPr lang="de-CH" dirty="0"/>
              <a:t>Viele mehr…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8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http://www.w3schools.com/js/js_operators.asp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738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= {</a:t>
            </a:r>
            <a:r>
              <a:rPr lang="de-CH" dirty="0" err="1"/>
              <a:t>name</a:t>
            </a:r>
            <a:r>
              <a:rPr lang="de-CH" dirty="0"/>
              <a:t>: “</a:t>
            </a:r>
            <a:r>
              <a:rPr lang="de-CH" dirty="0" err="1"/>
              <a:t>name</a:t>
            </a:r>
            <a:r>
              <a:rPr lang="de-CH" dirty="0"/>
              <a:t>”, </a:t>
            </a:r>
            <a:r>
              <a:rPr lang="de-CH" dirty="0" err="1"/>
              <a:t>lastname</a:t>
            </a:r>
            <a:r>
              <a:rPr lang="de-CH" dirty="0"/>
              <a:t>: “</a:t>
            </a:r>
            <a:r>
              <a:rPr lang="de-CH" dirty="0" err="1"/>
              <a:t>lastname</a:t>
            </a:r>
            <a:r>
              <a:rPr lang="de-CH" dirty="0"/>
              <a:t>”};</a:t>
            </a:r>
          </a:p>
        </p:txBody>
      </p:sp>
    </p:spTree>
    <p:extLst>
      <p:ext uri="{BB962C8B-B14F-4D97-AF65-F5344CB8AC3E}">
        <p14:creationId xmlns:p14="http://schemas.microsoft.com/office/powerpoint/2010/main" val="5180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Dynamic</a:t>
            </a:r>
          </a:p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array</a:t>
            </a:r>
            <a:r>
              <a:rPr lang="de-CH" dirty="0"/>
              <a:t> = [1,2,3,4,5];</a:t>
            </a:r>
          </a:p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array</a:t>
            </a:r>
            <a:r>
              <a:rPr lang="de-CH" dirty="0"/>
              <a:t> = </a:t>
            </a:r>
            <a:r>
              <a:rPr lang="de-CH" dirty="0" err="1"/>
              <a:t>new</a:t>
            </a:r>
            <a:r>
              <a:rPr lang="de-CH" dirty="0"/>
              <a:t> Array();</a:t>
            </a:r>
          </a:p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array</a:t>
            </a:r>
            <a:r>
              <a:rPr lang="de-CH" dirty="0"/>
              <a:t> = [];</a:t>
            </a:r>
          </a:p>
          <a:p>
            <a:r>
              <a:rPr lang="de-CH" dirty="0" err="1"/>
              <a:t>array</a:t>
            </a:r>
            <a:r>
              <a:rPr lang="de-CH" dirty="0"/>
              <a:t>[0];</a:t>
            </a:r>
          </a:p>
          <a:p>
            <a:r>
              <a:rPr lang="de-CH" dirty="0" err="1"/>
              <a:t>array.push</a:t>
            </a:r>
            <a:r>
              <a:rPr lang="de-CH" dirty="0"/>
              <a:t>(5);</a:t>
            </a:r>
          </a:p>
          <a:p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objectArray</a:t>
            </a:r>
            <a:r>
              <a:rPr lang="de-CH" dirty="0"/>
              <a:t> = [{</a:t>
            </a:r>
            <a:r>
              <a:rPr lang="de-CH" dirty="0" err="1"/>
              <a:t>name</a:t>
            </a:r>
            <a:r>
              <a:rPr lang="de-CH" dirty="0"/>
              <a:t>:"</a:t>
            </a:r>
            <a:r>
              <a:rPr lang="de-CH" dirty="0" err="1"/>
              <a:t>name</a:t>
            </a:r>
            <a:r>
              <a:rPr lang="de-CH" dirty="0"/>
              <a:t>",</a:t>
            </a:r>
            <a:r>
              <a:rPr lang="de-CH" dirty="0" err="1"/>
              <a:t>lastname</a:t>
            </a:r>
            <a:r>
              <a:rPr lang="de-CH" dirty="0"/>
              <a:t>:"</a:t>
            </a:r>
            <a:r>
              <a:rPr lang="de-CH" dirty="0" err="1"/>
              <a:t>lastname</a:t>
            </a:r>
            <a:r>
              <a:rPr lang="de-CH" dirty="0"/>
              <a:t>"},{name:"2name",lastname:"2lastname"}]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94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</a:t>
            </a:r>
            <a:r>
              <a:rPr lang="en-GB" dirty="0" err="1">
                <a:hlinkClick r:id="rId2"/>
              </a:rPr>
              <a:t>functions.js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84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/blob/master/Objects/</a:t>
            </a:r>
            <a:r>
              <a:rPr lang="en-GB" dirty="0" err="1">
                <a:hlinkClick r:id="rId2"/>
              </a:rPr>
              <a:t>Objects.js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88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</a:t>
            </a:r>
            <a:r>
              <a:rPr lang="en-GB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HTML/CSS/JavaScript</a:t>
            </a:r>
          </a:p>
          <a:p>
            <a:r>
              <a:rPr lang="de-CH" dirty="0"/>
              <a:t>JS-Engine</a:t>
            </a:r>
          </a:p>
          <a:p>
            <a:r>
              <a:rPr lang="de-CH" dirty="0"/>
              <a:t>Einsatzmöglichkeiten</a:t>
            </a:r>
          </a:p>
          <a:p>
            <a:r>
              <a:rPr lang="de-CH" dirty="0"/>
              <a:t>Wo JavaScript gebraucht werden sollte</a:t>
            </a:r>
          </a:p>
          <a:p>
            <a:r>
              <a:rPr lang="de-CH" dirty="0"/>
              <a:t>Läuft meistens auf Clients</a:t>
            </a:r>
          </a:p>
          <a:p>
            <a:r>
              <a:rPr lang="de-CH" dirty="0"/>
              <a:t>Frontend/Backend</a:t>
            </a:r>
          </a:p>
        </p:txBody>
      </p:sp>
    </p:spTree>
    <p:extLst>
      <p:ext uri="{BB962C8B-B14F-4D97-AF65-F5344CB8AC3E}">
        <p14:creationId xmlns:p14="http://schemas.microsoft.com/office/powerpoint/2010/main" val="5867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Exception</a:t>
            </a:r>
            <a:r>
              <a:rPr lang="de-CH" dirty="0"/>
              <a:t>-Handling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try</a:t>
            </a:r>
            <a:r>
              <a:rPr lang="de-CH" dirty="0"/>
              <a:t>{</a:t>
            </a:r>
          </a:p>
          <a:p>
            <a:pPr marL="0" indent="0">
              <a:buNone/>
            </a:pPr>
            <a:r>
              <a:rPr lang="de-CH" dirty="0"/>
              <a:t>	do </a:t>
            </a:r>
            <a:r>
              <a:rPr lang="de-CH" dirty="0" err="1"/>
              <a:t>stuff</a:t>
            </a:r>
            <a:r>
              <a:rPr lang="de-CH" dirty="0"/>
              <a:t>;</a:t>
            </a:r>
          </a:p>
          <a:p>
            <a:pPr marL="0" indent="0">
              <a:buNone/>
            </a:pPr>
            <a:r>
              <a:rPr lang="de-CH" dirty="0"/>
              <a:t>}catch(</a:t>
            </a:r>
            <a:r>
              <a:rPr lang="de-CH" dirty="0" err="1"/>
              <a:t>err</a:t>
            </a:r>
            <a:r>
              <a:rPr lang="de-CH" dirty="0"/>
              <a:t>){</a:t>
            </a:r>
          </a:p>
          <a:p>
            <a:pPr marL="0" indent="0">
              <a:buNone/>
            </a:pPr>
            <a:r>
              <a:rPr lang="de-CH" dirty="0"/>
              <a:t>	console.log(</a:t>
            </a:r>
            <a:r>
              <a:rPr lang="de-CH" dirty="0" err="1"/>
              <a:t>err</a:t>
            </a:r>
            <a:r>
              <a:rPr lang="de-CH" dirty="0"/>
              <a:t>);</a:t>
            </a:r>
          </a:p>
          <a:p>
            <a:pPr marL="0" indent="0">
              <a:buNone/>
            </a:pPr>
            <a:r>
              <a:rPr lang="de-CH" dirty="0"/>
              <a:t>}</a:t>
            </a:r>
            <a:r>
              <a:rPr lang="de-CH" dirty="0" err="1"/>
              <a:t>finally</a:t>
            </a:r>
            <a:r>
              <a:rPr lang="de-CH" dirty="0"/>
              <a:t>{</a:t>
            </a:r>
          </a:p>
          <a:p>
            <a:pPr marL="0" indent="0">
              <a:buNone/>
            </a:pPr>
            <a:r>
              <a:rPr lang="de-CH" dirty="0"/>
              <a:t>	do </a:t>
            </a:r>
            <a:r>
              <a:rPr lang="de-CH" dirty="0" err="1"/>
              <a:t>anyway</a:t>
            </a:r>
            <a:r>
              <a:rPr lang="de-CH" dirty="0"/>
              <a:t>;</a:t>
            </a:r>
          </a:p>
          <a:p>
            <a:pPr marL="0" indent="0">
              <a:buNone/>
            </a:pPr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23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Console.log() ;)</a:t>
            </a:r>
          </a:p>
          <a:p>
            <a:r>
              <a:rPr lang="de-CH" dirty="0" err="1"/>
              <a:t>debugger</a:t>
            </a:r>
            <a:r>
              <a:rPr lang="de-CH" dirty="0"/>
              <a:t>; </a:t>
            </a:r>
            <a:r>
              <a:rPr lang="de-CH" dirty="0" err="1"/>
              <a:t>creates</a:t>
            </a:r>
            <a:r>
              <a:rPr lang="de-CH" dirty="0"/>
              <a:t> a Breakpoint</a:t>
            </a:r>
          </a:p>
        </p:txBody>
      </p:sp>
    </p:spTree>
    <p:extLst>
      <p:ext uri="{BB962C8B-B14F-4D97-AF65-F5344CB8AC3E}">
        <p14:creationId xmlns:p14="http://schemas.microsoft.com/office/powerpoint/2010/main" val="3412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Installiere den Editor deiner Wahl (VS Code)</a:t>
            </a:r>
          </a:p>
          <a:p>
            <a:r>
              <a:rPr lang="de-CH" dirty="0"/>
              <a:t>Gehe auf </a:t>
            </a:r>
            <a:r>
              <a:rPr lang="de-CH" dirty="0">
                <a:hlinkClick r:id="rId2"/>
              </a:rPr>
              <a:t>Code Academy</a:t>
            </a:r>
            <a:endParaRPr lang="de-CH" dirty="0"/>
          </a:p>
          <a:p>
            <a:r>
              <a:rPr lang="de-CH" dirty="0"/>
              <a:t>Erstelle einen Account und beginne mit den Übungen</a:t>
            </a:r>
          </a:p>
        </p:txBody>
      </p:sp>
    </p:spTree>
    <p:extLst>
      <p:ext uri="{BB962C8B-B14F-4D97-AF65-F5344CB8AC3E}">
        <p14:creationId xmlns:p14="http://schemas.microsoft.com/office/powerpoint/2010/main" val="178309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turn,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Erstelle eine Slideshow, wie </a:t>
            </a:r>
            <a:r>
              <a:rPr lang="de-CH" dirty="0">
                <a:hlinkClick r:id="rId2"/>
              </a:rPr>
              <a:t>hier</a:t>
            </a:r>
            <a:r>
              <a:rPr lang="de-CH" dirty="0"/>
              <a:t> aber mit JavaScript</a:t>
            </a:r>
          </a:p>
        </p:txBody>
      </p:sp>
    </p:spTree>
    <p:extLst>
      <p:ext uri="{BB962C8B-B14F-4D97-AF65-F5344CB8AC3E}">
        <p14:creationId xmlns:p14="http://schemas.microsoft.com/office/powerpoint/2010/main" val="684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085850"/>
            <a:ext cx="8077200" cy="46863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0ECBB95-E2D8-4423-BD03-A8EB1BA57B52}"/>
              </a:ext>
            </a:extLst>
          </p:cNvPr>
          <p:cNvSpPr txBox="1"/>
          <p:nvPr/>
        </p:nvSpPr>
        <p:spPr>
          <a:xfrm>
            <a:off x="1266092" y="6063175"/>
            <a:ext cx="40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linkClick r:id="rId4"/>
              </a:rPr>
              <a:t>https://www.tiobe.com/tiobe-index/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42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JavaScript Versionen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ES5</a:t>
            </a:r>
          </a:p>
          <a:p>
            <a:r>
              <a:rPr lang="de-CH" dirty="0"/>
              <a:t>ES6 </a:t>
            </a:r>
            <a:r>
              <a:rPr lang="de-CH" dirty="0">
                <a:hlinkClick r:id="rId3"/>
              </a:rPr>
              <a:t>http://es6-features.org/#Constants</a:t>
            </a:r>
            <a:r>
              <a:rPr lang="de-CH" dirty="0"/>
              <a:t> (ES2015)</a:t>
            </a:r>
          </a:p>
          <a:p>
            <a:r>
              <a:rPr lang="de-CH" dirty="0"/>
              <a:t>Klassen, Arrow </a:t>
            </a:r>
            <a:r>
              <a:rPr lang="de-CH" dirty="0" err="1"/>
              <a:t>functions</a:t>
            </a:r>
            <a:r>
              <a:rPr lang="de-CH" dirty="0"/>
              <a:t>, Vererbung, </a:t>
            </a:r>
            <a:r>
              <a:rPr lang="de-CH" dirty="0" err="1"/>
              <a:t>let</a:t>
            </a:r>
            <a:r>
              <a:rPr lang="de-CH" dirty="0"/>
              <a:t>, </a:t>
            </a:r>
            <a:r>
              <a:rPr lang="de-CH" dirty="0" err="1"/>
              <a:t>const</a:t>
            </a:r>
            <a:endParaRPr lang="de-CH" dirty="0"/>
          </a:p>
          <a:p>
            <a:r>
              <a:rPr lang="de-CH" dirty="0" err="1"/>
              <a:t>Transpiling</a:t>
            </a:r>
            <a:r>
              <a:rPr lang="de-CH" dirty="0"/>
              <a:t> (z. Bsp. </a:t>
            </a:r>
            <a:r>
              <a:rPr lang="de-CH" dirty="0" err="1"/>
              <a:t>TypeScript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JavaScript)</a:t>
            </a:r>
            <a:endParaRPr lang="de-CH" dirty="0"/>
          </a:p>
          <a:p>
            <a:r>
              <a:rPr lang="de-CH" dirty="0"/>
              <a:t>ES2016</a:t>
            </a:r>
          </a:p>
          <a:p>
            <a:r>
              <a:rPr lang="de-CH" dirty="0"/>
              <a:t>ES2017</a:t>
            </a:r>
          </a:p>
        </p:txBody>
      </p:sp>
    </p:spTree>
    <p:extLst>
      <p:ext uri="{BB962C8B-B14F-4D97-AF65-F5344CB8AC3E}">
        <p14:creationId xmlns:p14="http://schemas.microsoft.com/office/powerpoint/2010/main" val="17905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How to run JavaScript</a:t>
            </a:r>
          </a:p>
        </p:txBody>
      </p:sp>
    </p:spTree>
    <p:extLst>
      <p:ext uri="{BB962C8B-B14F-4D97-AF65-F5344CB8AC3E}">
        <p14:creationId xmlns:p14="http://schemas.microsoft.com/office/powerpoint/2010/main" val="1247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reference</a:t>
            </a:r>
            <a:r>
              <a:rPr lang="de-CH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Inline</a:t>
            </a:r>
          </a:p>
          <a:p>
            <a:r>
              <a:rPr lang="de-CH" dirty="0" err="1"/>
              <a:t>Script</a:t>
            </a:r>
            <a:r>
              <a:rPr lang="de-CH" dirty="0"/>
              <a:t>-Block</a:t>
            </a:r>
          </a:p>
          <a:p>
            <a:r>
              <a:rPr lang="de-CH" dirty="0"/>
              <a:t>Separates File</a:t>
            </a:r>
          </a:p>
          <a:p>
            <a:r>
              <a:rPr lang="de-CH" dirty="0">
                <a:hlinkClick r:id="rId3"/>
              </a:rPr>
              <a:t>https://github.com/jorisbaiutti/JSTraining/blob/master/executejavascript.html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59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Firefox (F12)</a:t>
            </a:r>
          </a:p>
          <a:p>
            <a:r>
              <a:rPr lang="de-CH" dirty="0"/>
              <a:t>Sublime Text </a:t>
            </a:r>
            <a:r>
              <a:rPr lang="de-CH" dirty="0">
                <a:hlinkClick r:id="rId2"/>
              </a:rPr>
              <a:t>https://www.sublimetext.com/</a:t>
            </a:r>
            <a:endParaRPr lang="de-CH" dirty="0"/>
          </a:p>
          <a:p>
            <a:r>
              <a:rPr lang="de-CH" dirty="0"/>
              <a:t>Visual Studio Code </a:t>
            </a:r>
            <a:r>
              <a:rPr lang="de-CH" dirty="0">
                <a:hlinkClick r:id="rId3"/>
              </a:rPr>
              <a:t>https://code.visualstudio.com/</a:t>
            </a:r>
            <a:endParaRPr lang="de-CH" dirty="0"/>
          </a:p>
          <a:p>
            <a:r>
              <a:rPr lang="de-CH" dirty="0" err="1"/>
              <a:t>IntelliJ</a:t>
            </a:r>
            <a:r>
              <a:rPr lang="de-CH" dirty="0"/>
              <a:t> </a:t>
            </a:r>
            <a:r>
              <a:rPr lang="de-CH" dirty="0">
                <a:hlinkClick r:id="rId4"/>
              </a:rPr>
              <a:t>https://www.jetbrains.com/idea/</a:t>
            </a:r>
            <a:endParaRPr lang="de-CH" dirty="0"/>
          </a:p>
          <a:p>
            <a:r>
              <a:rPr lang="de-CH" dirty="0"/>
              <a:t>Notepad ;)</a:t>
            </a:r>
          </a:p>
        </p:txBody>
      </p:sp>
    </p:spTree>
    <p:extLst>
      <p:ext uri="{BB962C8B-B14F-4D97-AF65-F5344CB8AC3E}">
        <p14:creationId xmlns:p14="http://schemas.microsoft.com/office/powerpoint/2010/main" val="13542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Syntax wie C oder Java</a:t>
            </a:r>
          </a:p>
        </p:txBody>
      </p:sp>
    </p:spTree>
    <p:extLst>
      <p:ext uri="{BB962C8B-B14F-4D97-AF65-F5344CB8AC3E}">
        <p14:creationId xmlns:p14="http://schemas.microsoft.com/office/powerpoint/2010/main" val="82076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ES5 </a:t>
            </a:r>
            <a:r>
              <a:rPr lang="de-CH" dirty="0" err="1"/>
              <a:t>var</a:t>
            </a:r>
            <a:r>
              <a:rPr lang="de-CH" dirty="0"/>
              <a:t> x; </a:t>
            </a:r>
            <a:r>
              <a:rPr lang="de-CH" dirty="0" err="1"/>
              <a:t>var</a:t>
            </a:r>
            <a:r>
              <a:rPr lang="de-CH" dirty="0"/>
              <a:t> y = 10; </a:t>
            </a:r>
            <a:r>
              <a:rPr lang="de-CH" dirty="0" err="1"/>
              <a:t>var</a:t>
            </a:r>
            <a:r>
              <a:rPr lang="de-CH" dirty="0"/>
              <a:t> z = “Hello”;</a:t>
            </a:r>
          </a:p>
          <a:p>
            <a:r>
              <a:rPr lang="de-CH" dirty="0"/>
              <a:t>ES6 </a:t>
            </a:r>
            <a:r>
              <a:rPr lang="de-CH" dirty="0" err="1"/>
              <a:t>let</a:t>
            </a:r>
            <a:r>
              <a:rPr lang="de-CH" dirty="0"/>
              <a:t>, </a:t>
            </a:r>
            <a:r>
              <a:rPr lang="de-CH" dirty="0" err="1"/>
              <a:t>const</a:t>
            </a:r>
            <a:endParaRPr lang="de-CH" dirty="0"/>
          </a:p>
          <a:p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re-declaring</a:t>
            </a:r>
            <a:r>
              <a:rPr lang="de-CH" dirty="0"/>
              <a:t>, different </a:t>
            </a:r>
            <a:r>
              <a:rPr lang="de-CH" dirty="0" err="1"/>
              <a:t>Scope</a:t>
            </a:r>
            <a:endParaRPr lang="de-CH" dirty="0"/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re-declaring</a:t>
            </a:r>
            <a:r>
              <a:rPr lang="de-CH" dirty="0"/>
              <a:t>,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re-assignment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Breitbild</PresentationFormat>
  <Paragraphs>121</Paragraphs>
  <Slides>23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JavaScript</vt:lpstr>
      <vt:lpstr>Überblick JavaScript</vt:lpstr>
      <vt:lpstr>PowerPoint-Präsentation</vt:lpstr>
      <vt:lpstr>JavaScript Versionen</vt:lpstr>
      <vt:lpstr>How to run JavaScript</vt:lpstr>
      <vt:lpstr>How to reference JavaScript</vt:lpstr>
      <vt:lpstr>Development Tools</vt:lpstr>
      <vt:lpstr>Syntax wie C oder Java</vt:lpstr>
      <vt:lpstr>Variables</vt:lpstr>
      <vt:lpstr>If, else if, Switch</vt:lpstr>
      <vt:lpstr>Loops</vt:lpstr>
      <vt:lpstr>Get Elements from Document Object Model</vt:lpstr>
      <vt:lpstr>Create Elements in Document Object Model</vt:lpstr>
      <vt:lpstr>Manipulation von HTML-Elementen</vt:lpstr>
      <vt:lpstr>Operators</vt:lpstr>
      <vt:lpstr>Object</vt:lpstr>
      <vt:lpstr>Array</vt:lpstr>
      <vt:lpstr>Functions</vt:lpstr>
      <vt:lpstr>Objects</vt:lpstr>
      <vt:lpstr>Exception-Handling</vt:lpstr>
      <vt:lpstr>Debugging</vt:lpstr>
      <vt:lpstr>Your Turn</vt:lpstr>
      <vt:lpstr>Your turn, again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philip.marti@corporatesoftware.ch</dc:creator>
  <cp:lastModifiedBy>Philip Marti</cp:lastModifiedBy>
  <cp:revision>60</cp:revision>
  <dcterms:created xsi:type="dcterms:W3CDTF">2017-01-25T06:50:42Z</dcterms:created>
  <dcterms:modified xsi:type="dcterms:W3CDTF">2018-02-22T11:52:02Z</dcterms:modified>
</cp:coreProperties>
</file>