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62"/>
  </p:normalViewPr>
  <p:slideViewPr>
    <p:cSldViewPr snapToGrid="0" snapToObjects="1">
      <p:cViewPr varScale="1">
        <p:scale>
          <a:sx n="108" d="100"/>
          <a:sy n="108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https://www.tiobe.com/tiobe-index/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71577-2C5A-D741-B4F8-1C3FD3942A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6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ph/JSTraining_ICT-Camp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functions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orisbaiutti/JSTraining/blob/master/Objects/Objects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owto/howto_js_slideshow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obe.com/tiobe-inde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6-features.org/#Consta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isbaiutti/JSTraining/blob/master/executejava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Philip Marti</a:t>
            </a:r>
          </a:p>
          <a:p>
            <a:r>
              <a:rPr lang="en-GB" dirty="0">
                <a:hlinkClick r:id="rId2"/>
              </a:rPr>
              <a:t>https://github.com/martiph/JSTraining_ICT-Campus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if(true){do stuff}</a:t>
            </a:r>
          </a:p>
          <a:p>
            <a:r>
              <a:rPr lang="en-GB" dirty="0"/>
              <a:t>else if(true){do other stuff}</a:t>
            </a:r>
          </a:p>
          <a:p>
            <a:r>
              <a:rPr lang="en-GB" dirty="0"/>
              <a:t>else {do everything else}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9961"/>
            <a:ext cx="2606488" cy="25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(</a:t>
            </a:r>
            <a:r>
              <a:rPr lang="en-GB" dirty="0" err="1"/>
              <a:t>i</a:t>
            </a:r>
            <a:r>
              <a:rPr lang="en-GB" dirty="0"/>
              <a:t> = 0;i &lt; 10;i++){</a:t>
            </a:r>
            <a:r>
              <a:rPr lang="en-GB" dirty="0" err="1"/>
              <a:t>console.log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);}</a:t>
            </a:r>
          </a:p>
          <a:p>
            <a:r>
              <a:rPr lang="en-GB" dirty="0"/>
              <a:t>for(x in array){</a:t>
            </a:r>
            <a:r>
              <a:rPr lang="en-GB" dirty="0" err="1"/>
              <a:t>console.log</a:t>
            </a:r>
            <a:r>
              <a:rPr lang="en-GB" dirty="0"/>
              <a:t>(x);}</a:t>
            </a:r>
          </a:p>
          <a:p>
            <a:r>
              <a:rPr lang="en-GB" dirty="0"/>
              <a:t>while (true){</a:t>
            </a:r>
            <a:r>
              <a:rPr lang="en-GB" dirty="0" err="1"/>
              <a:t>console.log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)}</a:t>
            </a:r>
          </a:p>
          <a:p>
            <a:r>
              <a:rPr lang="en-GB" dirty="0"/>
              <a:t>do {</a:t>
            </a:r>
            <a:r>
              <a:rPr lang="en-GB" dirty="0" err="1"/>
              <a:t>console.log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)} while(true);</a:t>
            </a:r>
          </a:p>
          <a:p>
            <a:r>
              <a:rPr lang="en-GB" dirty="0"/>
              <a:t>ES6: </a:t>
            </a:r>
            <a:r>
              <a:rPr lang="en-GB" dirty="0" err="1"/>
              <a:t>array.forEach</a:t>
            </a:r>
            <a:r>
              <a:rPr lang="en-GB" dirty="0"/>
              <a:t>((</a:t>
            </a:r>
            <a:r>
              <a:rPr lang="en-GB" dirty="0" err="1"/>
              <a:t>e,i</a:t>
            </a:r>
            <a:r>
              <a:rPr lang="en-GB" dirty="0"/>
              <a:t>) =&gt; </a:t>
            </a:r>
            <a:r>
              <a:rPr lang="en-GB" dirty="0" err="1"/>
              <a:t>console.log</a:t>
            </a:r>
            <a:r>
              <a:rPr lang="en-GB" dirty="0"/>
              <a:t>(e));</a:t>
            </a:r>
          </a:p>
          <a:p>
            <a:r>
              <a:rPr lang="en-GB" dirty="0"/>
              <a:t>ES5: </a:t>
            </a:r>
            <a:r>
              <a:rPr lang="en-GB" dirty="0" err="1"/>
              <a:t>array.forEach</a:t>
            </a:r>
            <a:r>
              <a:rPr lang="en-GB" dirty="0"/>
              <a:t>(function(</a:t>
            </a:r>
            <a:r>
              <a:rPr lang="en-GB" dirty="0" err="1"/>
              <a:t>e,i</a:t>
            </a:r>
            <a:r>
              <a:rPr lang="en-GB" dirty="0"/>
              <a:t>){</a:t>
            </a:r>
            <a:r>
              <a:rPr lang="en-GB" dirty="0" err="1"/>
              <a:t>console.log</a:t>
            </a:r>
            <a:r>
              <a:rPr lang="en-GB" dirty="0"/>
              <a:t>(e)});</a:t>
            </a:r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Elements from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</a:t>
            </a:r>
          </a:p>
          <a:p>
            <a:r>
              <a:rPr lang="en-GB" dirty="0" err="1"/>
              <a:t>document.getElementsByTagName</a:t>
            </a:r>
            <a:r>
              <a:rPr lang="en-GB" dirty="0"/>
              <a:t>(’</a:t>
            </a:r>
            <a:r>
              <a:rPr lang="en-GB" dirty="0" err="1"/>
              <a:t>Tagame</a:t>
            </a:r>
            <a:r>
              <a:rPr lang="en-GB" dirty="0"/>
              <a:t>’); returns html Collection</a:t>
            </a:r>
          </a:p>
          <a:p>
            <a:r>
              <a:rPr lang="en-GB" dirty="0" err="1"/>
              <a:t>document.getElementsByClassName</a:t>
            </a:r>
            <a:r>
              <a:rPr lang="en-GB" dirty="0"/>
              <a:t>(‘</a:t>
            </a:r>
            <a:r>
              <a:rPr lang="en-GB" dirty="0" err="1"/>
              <a:t>ClassName</a:t>
            </a:r>
            <a:r>
              <a:rPr lang="en-GB" dirty="0"/>
              <a:t>’); returns html Collection</a:t>
            </a:r>
          </a:p>
          <a:p>
            <a:r>
              <a:rPr lang="en-GB" dirty="0" err="1"/>
              <a:t>document.getElementById</a:t>
            </a:r>
            <a:r>
              <a:rPr lang="en-GB" dirty="0"/>
              <a:t>(‘id’); returns html element</a:t>
            </a:r>
          </a:p>
          <a:p>
            <a:r>
              <a:rPr lang="en-GB" dirty="0"/>
              <a:t>These functions can also be executed on other html elements </a:t>
            </a:r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Elements in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element = </a:t>
            </a:r>
            <a:r>
              <a:rPr lang="en-GB" dirty="0" err="1"/>
              <a:t>document.createElement</a:t>
            </a:r>
            <a:r>
              <a:rPr lang="en-GB" dirty="0"/>
              <a:t>(’</a:t>
            </a:r>
            <a:r>
              <a:rPr lang="en-GB" dirty="0" err="1"/>
              <a:t>tagname</a:t>
            </a:r>
            <a:r>
              <a:rPr lang="en-GB" dirty="0"/>
              <a:t>’);</a:t>
            </a:r>
          </a:p>
          <a:p>
            <a:r>
              <a:rPr lang="en-GB" dirty="0" err="1"/>
              <a:t>body.appendChild</a:t>
            </a:r>
            <a:r>
              <a:rPr lang="en-GB" dirty="0"/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element.innerText</a:t>
            </a:r>
            <a:r>
              <a:rPr lang="en-GB" dirty="0"/>
              <a:t> = “Hello”;</a:t>
            </a:r>
          </a:p>
          <a:p>
            <a:r>
              <a:rPr lang="en-GB" dirty="0" err="1"/>
              <a:t>element.innerHTML</a:t>
            </a:r>
            <a:r>
              <a:rPr lang="en-GB" dirty="0"/>
              <a:t> = ”&lt;a </a:t>
            </a:r>
            <a:r>
              <a:rPr lang="en-GB" dirty="0" err="1"/>
              <a:t>href</a:t>
            </a:r>
            <a:r>
              <a:rPr lang="en-GB" dirty="0"/>
              <a:t>=’</a:t>
            </a:r>
            <a:r>
              <a:rPr lang="en-GB" dirty="0" err="1"/>
              <a:t>google.com</a:t>
            </a:r>
            <a:r>
              <a:rPr lang="en-GB" dirty="0"/>
              <a:t>’&gt;Link&lt;/a&gt;”;</a:t>
            </a:r>
          </a:p>
          <a:p>
            <a:r>
              <a:rPr lang="en-GB" dirty="0" err="1"/>
              <a:t>element.style.backgroundColor</a:t>
            </a:r>
            <a:r>
              <a:rPr lang="en-GB" dirty="0"/>
              <a:t> = “blue”;</a:t>
            </a:r>
          </a:p>
          <a:p>
            <a:r>
              <a:rPr lang="en-GB" dirty="0" err="1"/>
              <a:t>element.ClassList.add</a:t>
            </a:r>
            <a:r>
              <a:rPr lang="en-GB" dirty="0"/>
              <a:t>(‘Class1’,’Class2’);</a:t>
            </a:r>
          </a:p>
          <a:p>
            <a:r>
              <a:rPr lang="en-GB" dirty="0" err="1"/>
              <a:t>element.id</a:t>
            </a:r>
            <a:r>
              <a:rPr lang="en-GB" dirty="0"/>
              <a:t> = ”unique”;</a:t>
            </a:r>
          </a:p>
          <a:p>
            <a:r>
              <a:rPr lang="en-GB" dirty="0"/>
              <a:t>Many more</a:t>
            </a:r>
            <a:r>
              <a:rPr lang="mr-IN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http://www.w3schools.com/</a:t>
            </a:r>
            <a:r>
              <a:rPr lang="en-GB" dirty="0" err="1"/>
              <a:t>js</a:t>
            </a:r>
            <a:r>
              <a:rPr lang="en-GB" dirty="0"/>
              <a:t>/</a:t>
            </a:r>
            <a:r>
              <a:rPr lang="en-GB" dirty="0" err="1"/>
              <a:t>js_operators.asp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person = {name: “name”, </a:t>
            </a:r>
            <a:r>
              <a:rPr lang="en-GB" dirty="0" err="1"/>
              <a:t>lastname</a:t>
            </a:r>
            <a:r>
              <a:rPr lang="en-GB" dirty="0"/>
              <a:t>: “</a:t>
            </a:r>
            <a:r>
              <a:rPr lang="en-GB" dirty="0" err="1"/>
              <a:t>lastname</a:t>
            </a:r>
            <a:r>
              <a:rPr lang="en-GB" dirty="0"/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</a:t>
            </a:r>
          </a:p>
          <a:p>
            <a:r>
              <a:rPr lang="en-GB" dirty="0" err="1"/>
              <a:t>var</a:t>
            </a:r>
            <a:r>
              <a:rPr lang="en-GB" dirty="0"/>
              <a:t> array = [1,2,3,4,5];</a:t>
            </a:r>
          </a:p>
          <a:p>
            <a:r>
              <a:rPr lang="en-GB" dirty="0" err="1"/>
              <a:t>var</a:t>
            </a:r>
            <a:r>
              <a:rPr lang="en-GB" dirty="0"/>
              <a:t> array = new Array();</a:t>
            </a:r>
          </a:p>
          <a:p>
            <a:r>
              <a:rPr lang="en-GB" dirty="0" err="1"/>
              <a:t>var</a:t>
            </a:r>
            <a:r>
              <a:rPr lang="en-GB" dirty="0"/>
              <a:t> array = [];</a:t>
            </a:r>
          </a:p>
          <a:p>
            <a:r>
              <a:rPr lang="en-GB" dirty="0"/>
              <a:t>array[0];</a:t>
            </a:r>
          </a:p>
          <a:p>
            <a:r>
              <a:rPr lang="en-GB" dirty="0" err="1"/>
              <a:t>array.push</a:t>
            </a:r>
            <a:r>
              <a:rPr lang="en-GB" dirty="0"/>
              <a:t>(5);</a:t>
            </a: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objectArray</a:t>
            </a:r>
            <a:r>
              <a:rPr lang="en-GB" dirty="0"/>
              <a:t> = [{name:"name",</a:t>
            </a:r>
            <a:r>
              <a:rPr lang="en-GB" dirty="0" err="1"/>
              <a:t>lastname</a:t>
            </a:r>
            <a:r>
              <a:rPr lang="en-GB" dirty="0"/>
              <a:t>:"</a:t>
            </a:r>
            <a:r>
              <a:rPr lang="en-GB" dirty="0" err="1"/>
              <a:t>lastname</a:t>
            </a:r>
            <a:r>
              <a:rPr lang="en-GB" dirty="0"/>
              <a:t>"},{name:"2name",lastname:"2lastname"}]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/blob/master/Objects/</a:t>
            </a:r>
            <a:r>
              <a:rPr lang="en-GB" dirty="0" err="1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HTML/CSS/JavaScript</a:t>
            </a:r>
          </a:p>
          <a:p>
            <a:r>
              <a:rPr lang="en-GB" dirty="0"/>
              <a:t>Engine</a:t>
            </a:r>
          </a:p>
          <a:p>
            <a:r>
              <a:rPr lang="en-GB" dirty="0"/>
              <a:t>Possibilities</a:t>
            </a:r>
          </a:p>
          <a:p>
            <a:r>
              <a:rPr lang="en-GB" dirty="0"/>
              <a:t>Where should you use JavaScript</a:t>
            </a:r>
          </a:p>
          <a:p>
            <a:r>
              <a:rPr lang="en-GB" dirty="0"/>
              <a:t>Runs mostly on client</a:t>
            </a:r>
          </a:p>
          <a:p>
            <a:r>
              <a:rPr lang="en-GB" dirty="0"/>
              <a:t>Frontend/Backend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try{stuff}catch(err){</a:t>
            </a:r>
            <a:r>
              <a:rPr lang="en-GB" dirty="0" err="1"/>
              <a:t>console.log</a:t>
            </a:r>
            <a:r>
              <a:rPr lang="en-GB" dirty="0"/>
              <a:t>(err);}finally{do anyway}</a:t>
            </a:r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Console.log</a:t>
            </a:r>
            <a:r>
              <a:rPr lang="en-GB" dirty="0"/>
              <a:t>() ;)</a:t>
            </a:r>
          </a:p>
          <a:p>
            <a:r>
              <a:rPr lang="en-GB" dirty="0"/>
              <a:t>debugger; creates a </a:t>
            </a:r>
            <a:r>
              <a:rPr lang="en-GB" dirty="0" err="1"/>
              <a:t>Breackpoint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Editor of your choice (VS Code)</a:t>
            </a:r>
          </a:p>
          <a:p>
            <a:r>
              <a:rPr lang="en-GB" dirty="0"/>
              <a:t>Open </a:t>
            </a:r>
            <a:r>
              <a:rPr lang="en-GB" dirty="0">
                <a:hlinkClick r:id="rId2"/>
              </a:rPr>
              <a:t>Code Academy</a:t>
            </a:r>
            <a:endParaRPr lang="en-GB" dirty="0"/>
          </a:p>
          <a:p>
            <a:r>
              <a:rPr lang="en-GB" dirty="0"/>
              <a:t>Create Account and start with exercises</a:t>
            </a:r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SlideShow</a:t>
            </a:r>
            <a:r>
              <a:rPr lang="en-GB" dirty="0"/>
              <a:t> like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 but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0ECBB95-E2D8-4423-BD03-A8EB1BA57B52}"/>
              </a:ext>
            </a:extLst>
          </p:cNvPr>
          <p:cNvSpPr txBox="1"/>
          <p:nvPr/>
        </p:nvSpPr>
        <p:spPr>
          <a:xfrm>
            <a:off x="1266092" y="6063175"/>
            <a:ext cx="40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linkClick r:id="rId4"/>
              </a:rPr>
              <a:t>https://www.tiobe.com/tiobe-index/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 dirty="0" err="1"/>
              <a:t>Versionen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ES5</a:t>
            </a:r>
          </a:p>
          <a:p>
            <a:r>
              <a:rPr lang="en-GB" dirty="0"/>
              <a:t>ES6 </a:t>
            </a:r>
            <a:r>
              <a:rPr lang="en-GB" dirty="0">
                <a:hlinkClick r:id="rId2"/>
              </a:rPr>
              <a:t>http://es6-features.org/#Constants</a:t>
            </a:r>
            <a:r>
              <a:rPr lang="en-GB" dirty="0"/>
              <a:t> </a:t>
            </a:r>
          </a:p>
          <a:p>
            <a:r>
              <a:rPr lang="en-GB" dirty="0"/>
              <a:t>Classes, Arrow functions, Inheritance, let,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GB" dirty="0" err="1"/>
              <a:t>Transpiling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to run JavaScript</a:t>
            </a:r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reference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</a:t>
            </a:r>
          </a:p>
          <a:p>
            <a:r>
              <a:rPr lang="en-GB" dirty="0"/>
              <a:t>Script-Block</a:t>
            </a:r>
          </a:p>
          <a:p>
            <a:r>
              <a:rPr lang="en-GB" dirty="0"/>
              <a:t>Separate File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github.com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jorisbaiutti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JSTraining</a:t>
            </a:r>
            <a:r>
              <a:rPr lang="en-GB" dirty="0">
                <a:hlinkClick r:id="rId2"/>
              </a:rPr>
              <a:t>/blob/master/</a:t>
            </a:r>
            <a:r>
              <a:rPr lang="en-GB" dirty="0" err="1">
                <a:hlinkClick r:id="rId2"/>
              </a:rPr>
              <a:t>executejavascript.html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Firefox</a:t>
            </a:r>
          </a:p>
          <a:p>
            <a:r>
              <a:rPr lang="en-GB" dirty="0"/>
              <a:t>Sublime Text </a:t>
            </a:r>
            <a:r>
              <a:rPr lang="en-GB" dirty="0">
                <a:hlinkClick r:id="rId2"/>
              </a:rPr>
              <a:t>https://www.sublimetext.com/</a:t>
            </a:r>
            <a:endParaRPr lang="en-GB" dirty="0"/>
          </a:p>
          <a:p>
            <a:r>
              <a:rPr lang="en-GB" dirty="0"/>
              <a:t>Visual Studio Code </a:t>
            </a:r>
            <a:r>
              <a:rPr lang="en-GB" dirty="0">
                <a:hlinkClick r:id="rId3"/>
              </a:rPr>
              <a:t>https://code.visualstudio.com/</a:t>
            </a:r>
            <a:endParaRPr lang="en-GB" dirty="0"/>
          </a:p>
          <a:p>
            <a:r>
              <a:rPr lang="en-GB" dirty="0"/>
              <a:t>IntelliJ </a:t>
            </a:r>
            <a:r>
              <a:rPr lang="en-GB" dirty="0">
                <a:hlinkClick r:id="rId4"/>
              </a:rPr>
              <a:t>https://www.jetbrains.com/idea/</a:t>
            </a:r>
            <a:endParaRPr lang="en-GB" dirty="0"/>
          </a:p>
          <a:p>
            <a:r>
              <a:rPr lang="en-GB" dirty="0"/>
              <a:t>Notepad ;)</a:t>
            </a:r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like C or Java</a:t>
            </a:r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ES5 </a:t>
            </a:r>
            <a:r>
              <a:rPr lang="en-GB" dirty="0" err="1"/>
              <a:t>var</a:t>
            </a:r>
            <a:r>
              <a:rPr lang="en-GB" dirty="0"/>
              <a:t> x; </a:t>
            </a:r>
            <a:r>
              <a:rPr lang="en-GB" dirty="0" err="1"/>
              <a:t>var</a:t>
            </a:r>
            <a:r>
              <a:rPr lang="en-GB" dirty="0"/>
              <a:t> y = 10; </a:t>
            </a:r>
            <a:r>
              <a:rPr lang="en-GB" dirty="0" err="1"/>
              <a:t>var</a:t>
            </a:r>
            <a:r>
              <a:rPr lang="en-GB" dirty="0"/>
              <a:t> z = “Hello”;</a:t>
            </a:r>
          </a:p>
          <a:p>
            <a:r>
              <a:rPr lang="en-GB" dirty="0"/>
              <a:t>ES6 let,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GB" dirty="0"/>
              <a:t>let no re-declaring, different Scope</a:t>
            </a:r>
          </a:p>
          <a:p>
            <a:r>
              <a:rPr lang="en-GB" dirty="0" err="1"/>
              <a:t>const</a:t>
            </a:r>
            <a:r>
              <a:rPr lang="en-GB" dirty="0"/>
              <a:t> no re-declaring, no re-assignment </a:t>
            </a:r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Breitbild</PresentationFormat>
  <Paragraphs>90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Mangal</vt:lpstr>
      <vt:lpstr>Office Theme</vt:lpstr>
      <vt:lpstr>JavaScript</vt:lpstr>
      <vt:lpstr>Overview JavaScript</vt:lpstr>
      <vt:lpstr>PowerPoint-Präsentation</vt:lpstr>
      <vt:lpstr>JavaScript Versionen</vt:lpstr>
      <vt:lpstr>How to run JavaScript</vt:lpstr>
      <vt:lpstr>How to reference JavaScript</vt:lpstr>
      <vt:lpstr>Dev Tools</vt:lpstr>
      <vt:lpstr>Syntax like C or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Modify html elements</vt:lpstr>
      <vt:lpstr>Operators</vt:lpstr>
      <vt:lpstr>Object</vt:lpstr>
      <vt:lpstr>Array</vt:lpstr>
      <vt:lpstr>Functions</vt:lpstr>
      <vt:lpstr>Objects</vt:lpstr>
      <vt:lpstr>Exceptions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Philip Marti</cp:lastModifiedBy>
  <cp:revision>31</cp:revision>
  <dcterms:created xsi:type="dcterms:W3CDTF">2017-01-25T06:50:42Z</dcterms:created>
  <dcterms:modified xsi:type="dcterms:W3CDTF">2018-02-01T07:48:04Z</dcterms:modified>
</cp:coreProperties>
</file>