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8173" autoAdjust="0"/>
  </p:normalViewPr>
  <p:slideViewPr>
    <p:cSldViewPr snapToGrid="0" snapToObjects="1">
      <p:cViewPr varScale="1">
        <p:scale>
          <a:sx n="101" d="100"/>
          <a:sy n="101" d="100"/>
        </p:scale>
        <p:origin x="12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endParaRPr lang="de-CH" dirty="0"/>
          </a:p>
          <a:p>
            <a:r>
              <a:rPr lang="de-CH" dirty="0"/>
              <a:t>JS-Engine ist in allen Browsern verbaut, sie kann JavaScript interpretieren</a:t>
            </a:r>
          </a:p>
          <a:p>
            <a:endParaRPr lang="de-CH" dirty="0"/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endParaRPr lang="de-CH" dirty="0"/>
          </a:p>
          <a:p>
            <a:r>
              <a:rPr lang="de-CH" dirty="0"/>
              <a:t>Frontend/Backend Technologie</a:t>
            </a:r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Sprachbeliebtheit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https://www.tiobe.com/tiobe-index/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  <a:p>
            <a:endParaRPr lang="de-CH" dirty="0"/>
          </a:p>
          <a:p>
            <a:r>
              <a:rPr lang="de-CH" dirty="0" err="1"/>
              <a:t>about:config</a:t>
            </a:r>
            <a:r>
              <a:rPr lang="de-CH" dirty="0"/>
              <a:t>; </a:t>
            </a:r>
            <a:r>
              <a:rPr lang="de-CH" dirty="0" err="1"/>
              <a:t>ctrl+f</a:t>
            </a:r>
            <a:r>
              <a:rPr lang="de-CH" dirty="0"/>
              <a:t> «</a:t>
            </a:r>
            <a:r>
              <a:rPr lang="de-CH" dirty="0" err="1"/>
              <a:t>javascript.enabled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Diese Funktionen können auch auf anderen Elementen ausgeführt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isbaiutti/JSTraining/blob/master/executejavascrip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other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everything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 (i = </a:t>
            </a:r>
            <a:r>
              <a:rPr lang="de-CH">
                <a:latin typeface="Consolas" panose="020B0609020204030204" pitchFamily="49" charset="0"/>
              </a:rPr>
              <a:t>0; i </a:t>
            </a:r>
            <a:r>
              <a:rPr lang="de-CH" dirty="0">
                <a:latin typeface="Consolas" panose="020B0609020204030204" pitchFamily="49" charset="0"/>
              </a:rPr>
              <a:t>&lt; </a:t>
            </a:r>
            <a:r>
              <a:rPr lang="de-CH">
                <a:latin typeface="Consolas" panose="020B0609020204030204" pitchFamily="49" charset="0"/>
              </a:rPr>
              <a:t>10; i</a:t>
            </a:r>
            <a:r>
              <a:rPr lang="de-CH" dirty="0">
                <a:latin typeface="Consolas" panose="020B0609020204030204" pitchFamily="49" charset="0"/>
              </a:rPr>
              <a:t>++){console.log(i);}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in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){console.log(x);}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 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){console.log(i)}</a:t>
            </a:r>
          </a:p>
          <a:p>
            <a:r>
              <a:rPr lang="de-CH" dirty="0">
                <a:latin typeface="Consolas" panose="020B0609020204030204" pitchFamily="49" charset="0"/>
              </a:rPr>
              <a:t>do {console.log(i)} </a:t>
            </a:r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 =&gt; console.log(e)); //</a:t>
            </a:r>
            <a:r>
              <a:rPr lang="de-CH" dirty="0"/>
              <a:t>(ES6)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function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){console.log(e)});</a:t>
            </a:r>
            <a:r>
              <a:rPr lang="de-CH" dirty="0"/>
              <a:t> //(ES5)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Elements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document</a:t>
            </a:r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document.getElementsByTagName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document.getElementsByClassName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ClassName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document.getElementById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id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endParaRPr lang="de-C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Elements in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document.createElement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body.appendChild</a:t>
            </a:r>
            <a:r>
              <a:rPr lang="de-CH" dirty="0">
                <a:latin typeface="Consolas" panose="020B06090202040302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element.innerText</a:t>
            </a:r>
            <a:r>
              <a:rPr lang="de-CH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element.innerHTML</a:t>
            </a:r>
            <a:r>
              <a:rPr lang="de-CH" dirty="0">
                <a:latin typeface="Consolas" panose="020B0609020204030204" pitchFamily="49" charset="0"/>
              </a:rPr>
              <a:t> = ”&lt;a </a:t>
            </a:r>
            <a:r>
              <a:rPr lang="de-CH" dirty="0" err="1">
                <a:latin typeface="Consolas" panose="020B0609020204030204" pitchFamily="49" charset="0"/>
              </a:rPr>
              <a:t>href</a:t>
            </a:r>
            <a:r>
              <a:rPr lang="de-CH" dirty="0">
                <a:latin typeface="Consolas" panose="020B0609020204030204" pitchFamily="49" charset="0"/>
              </a:rPr>
              <a:t>=’google.com’&gt;Link&lt;/a&gt;”;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element.style.backgroundColor</a:t>
            </a:r>
            <a:r>
              <a:rPr lang="de-CH" dirty="0">
                <a:latin typeface="Consolas" panose="020B0609020204030204" pitchFamily="49" charset="0"/>
              </a:rPr>
              <a:t> = “</a:t>
            </a:r>
            <a:r>
              <a:rPr lang="de-CH" dirty="0" err="1">
                <a:latin typeface="Consolas" panose="020B0609020204030204" pitchFamily="49" charset="0"/>
              </a:rPr>
              <a:t>blue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element.ClassList.add</a:t>
            </a:r>
            <a:r>
              <a:rPr lang="de-CH" dirty="0">
                <a:latin typeface="Consolas" panose="020B0609020204030204" pitchFamily="49" charset="0"/>
              </a:rPr>
              <a:t>(‘Class1’,’Class2’);</a:t>
            </a:r>
          </a:p>
          <a:p>
            <a:r>
              <a:rPr lang="de-CH" dirty="0">
                <a:latin typeface="Consolas" panose="020B0609020204030204" pitchFamily="49" charset="0"/>
              </a:rPr>
              <a:t>element.id = ”</a:t>
            </a:r>
            <a:r>
              <a:rPr lang="de-CH" dirty="0" err="1">
                <a:latin typeface="Consolas" panose="020B0609020204030204" pitchFamily="49" charset="0"/>
              </a:rPr>
              <a:t>unique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/>
              <a:t>Und 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person</a:t>
            </a:r>
            <a:r>
              <a:rPr lang="de-CH" dirty="0">
                <a:latin typeface="Consolas" panose="020B0609020204030204" pitchFamily="49" charset="0"/>
              </a:rPr>
              <a:t> = 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”, 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[1,2,3,4,5];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new</a:t>
            </a:r>
            <a:r>
              <a:rPr lang="de-CH" dirty="0">
                <a:latin typeface="Consolas" panose="020B0609020204030204" pitchFamily="49" charset="0"/>
              </a:rPr>
              <a:t> Array();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[0];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array.push</a:t>
            </a:r>
            <a:r>
              <a:rPr lang="de-CH" dirty="0">
                <a:latin typeface="Consolas" panose="020B0609020204030204" pitchFamily="49" charset="0"/>
              </a:rPr>
              <a:t>(5);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objectArray</a:t>
            </a:r>
            <a:r>
              <a:rPr lang="de-CH" dirty="0">
                <a:latin typeface="Consolas" panose="020B0609020204030204" pitchFamily="49" charset="0"/>
              </a:rPr>
              <a:t> = [{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",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try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}catch(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console.log(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finally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anyway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Console.log() ;)</a:t>
            </a:r>
          </a:p>
          <a:p>
            <a:r>
              <a:rPr lang="de-CH" dirty="0" err="1">
                <a:latin typeface="Consolas" panose="020B0609020204030204" pitchFamily="49" charset="0"/>
              </a:rPr>
              <a:t>debugger</a:t>
            </a:r>
            <a:r>
              <a:rPr lang="de-CH" dirty="0">
                <a:latin typeface="Consolas" panose="020B0609020204030204" pitchFamily="49" charset="0"/>
              </a:rPr>
              <a:t>; //</a:t>
            </a:r>
            <a:r>
              <a:rPr lang="de-CH" dirty="0" err="1">
                <a:latin typeface="Consolas" panose="020B0609020204030204" pitchFamily="49" charset="0"/>
              </a:rPr>
              <a:t>creates</a:t>
            </a:r>
            <a:r>
              <a:rPr lang="de-CH" dirty="0">
                <a:latin typeface="Consolas" panose="020B0609020204030204" pitchFamily="49" charset="0"/>
              </a:rPr>
              <a:t> a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16BE-8DF3-4080-A64A-B11908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A5657-8511-43BD-B841-5A3531F7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AC43F0-AF07-443A-9112-262ED8CED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55"/>
          <a:stretch/>
        </p:blipFill>
        <p:spPr>
          <a:xfrm>
            <a:off x="1992442" y="365125"/>
            <a:ext cx="820711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(ES2015)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  <a:p>
            <a:r>
              <a:rPr lang="de-CH" dirty="0"/>
              <a:t>ES2016</a:t>
            </a:r>
          </a:p>
          <a:p>
            <a:r>
              <a:rPr lang="de-CH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https://github.com/jorisbaiutti/JSTraining/blob/master/executejavascript.html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wie C oder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anderer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kein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Breitbild</PresentationFormat>
  <Paragraphs>124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Syntax wie C oder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philip.marti@corporatesoftware.ch</dc:creator>
  <cp:lastModifiedBy>Philip Marti</cp:lastModifiedBy>
  <cp:revision>74</cp:revision>
  <dcterms:created xsi:type="dcterms:W3CDTF">2017-01-25T06:50:42Z</dcterms:created>
  <dcterms:modified xsi:type="dcterms:W3CDTF">2018-03-06T08:12:24Z</dcterms:modified>
</cp:coreProperties>
</file>