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965" y="20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C67A-90A3-3BB2-6FD2-82D40178E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69E50-D270-5192-D1D0-571CCA62A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F5723-2D95-A99B-A438-FE4576AE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6652-6F1C-47D3-97E5-61345C776E6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E7BD-FDCE-4E03-7489-FAA42600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A03F-3D20-8EC3-CC3F-E2E0E291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04B5-02E2-4310-9CEF-8427D44D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0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ABAE-3D7A-CC52-0CA4-61BEDB2E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2AB67-E09F-4582-B259-A086E440D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338C5-0E3C-44CC-2AB5-A82FA22F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6652-6F1C-47D3-97E5-61345C776E6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D3BD0-E764-5009-F01B-793CAF56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BFC8-C1CD-60BB-2B85-4FA184E6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04B5-02E2-4310-9CEF-8427D44D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4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1B698-7E32-9575-E6E4-AE35CEBB4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FE38B-E536-6DEC-ACA5-FB6D2F794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0F3A1-145B-3DDB-B066-4E0A7F5D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6652-6F1C-47D3-97E5-61345C776E6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3BB3B-1609-7503-C40D-C648E0A4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4895-747D-9AD1-C0EF-53D5D81A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04B5-02E2-4310-9CEF-8427D44D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1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5CB-D1E1-FA78-FAB1-BDC0F03B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4022-62B7-C4EB-D9CC-61369AE03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3844-54D6-D8D0-B6F2-0DB85B05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6652-6F1C-47D3-97E5-61345C776E6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BE9C-E963-DAE9-8F37-8F21376F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5C7C-FD33-5204-B43F-FFA28FA5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04B5-02E2-4310-9CEF-8427D44D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4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1CF8-22B8-6EDC-C1A3-1BD181CC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16C6E-6E1E-30C4-9A24-B3DD11AD1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4D54-0C12-B7DD-5D89-998A569F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6652-6F1C-47D3-97E5-61345C776E6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2012F-1AA8-8FFC-C061-CC15BA3E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B4AE-1C4E-2169-3924-942416D8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04B5-02E2-4310-9CEF-8427D44D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E601-86E4-F10D-9601-4F8B1337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C454-1B0B-CA30-947D-BB42885B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AAF9F-54E3-958D-34FD-BD934CD70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A0A4C-1566-4D90-122A-79D6AA0B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6652-6F1C-47D3-97E5-61345C776E6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38A89-59D7-F3AD-81BB-8F6ABAD3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9AAFC-3917-2E6C-AF44-581D2650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04B5-02E2-4310-9CEF-8427D44D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48B-40FC-1CAB-58FC-EEFFC04A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6E8C8-66FB-1D4E-BE94-829BBCDD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F7CDF-5B3B-555B-D208-80F4EB677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18A29-48B5-E629-CD77-5787B4578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7FA8E-2087-BB3B-8A87-09E7C18E7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0B6B0-4C0C-B147-DD45-1505EDDC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6652-6F1C-47D3-97E5-61345C776E6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E7A72-2790-06B7-F441-174754B1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51552-6031-53AE-7CAA-28C32913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04B5-02E2-4310-9CEF-8427D44D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8A8C-120A-6D87-74D0-49478F0F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8ACCA-1DD4-B38B-22A6-E9C063F4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6652-6F1C-47D3-97E5-61345C776E6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B923F-E709-50B2-1CD3-5B9C6ACD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95C4C-D58C-42E3-FB9C-5CD83675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04B5-02E2-4310-9CEF-8427D44D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0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01B77-2A11-5C8B-F506-04A43122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6652-6F1C-47D3-97E5-61345C776E6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A2D50-3C51-766B-F6B4-6A22184A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606BD-3E73-6D17-CCB6-1615C456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04B5-02E2-4310-9CEF-8427D44D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5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7987-5E8D-859B-5379-15EEDB36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4624-693E-3F0D-EA82-55C1DE5D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51771-7082-8A30-1256-C21BB0C51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5FCF9-04DF-4FBD-58E5-176B58B3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6652-6F1C-47D3-97E5-61345C776E6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B8F38-9408-7572-B6BF-8105D695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63697-7653-12D7-F5B8-21F2D3F0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04B5-02E2-4310-9CEF-8427D44D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BD06-DAF8-1B5D-44E5-97F78373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8B6A8-8E2F-13AB-B20C-57181DCEC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206E4-2575-0782-FB59-828E56D65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EDC00-46AF-1C41-B0E0-C4D13C73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6652-6F1C-47D3-97E5-61345C776E6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0325E-AF3C-2152-F3FF-D283DF69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05ABA-6962-D03E-6F62-0E5CDD53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04B5-02E2-4310-9CEF-8427D44D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C0A18-1635-B129-357B-1ACE9FC1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33D04-B0F5-DEF8-E42E-3A49D96D0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87165-5269-E99F-CDD0-31BEF21D0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EE6652-6F1C-47D3-97E5-61345C776E6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0996D-A6AB-3DE2-CB5D-0369AF97D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67E0-492F-4439-44EF-CD252CAC6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A04B5-02E2-4310-9CEF-8427D44D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5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okwi.com/projects/41106968162084044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8504-E782-3E3C-CA13-5E128DF2D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ADC </a:t>
            </a:r>
            <a:r>
              <a:rPr lang="bg-BG" dirty="0"/>
              <a:t>и </a:t>
            </a:r>
            <a:r>
              <a:rPr lang="en-US" dirty="0"/>
              <a:t>PWM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1EE1F-F047-1105-7483-7DD7FEFDC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Проект на Мартин Михалков 10г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2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1DAA7-267D-B429-575E-6B12A61DA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896C-8AE5-DB45-2B2D-0A884C3F0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Какво?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22B3E-5F1D-9929-C3C4-1337C5BF2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Проектът има за цел да представи какво са </a:t>
            </a:r>
            <a:r>
              <a:rPr lang="en-US" dirty="0"/>
              <a:t>Pulse Width Modulation (PWM)</a:t>
            </a:r>
            <a:r>
              <a:rPr lang="bg-BG" dirty="0"/>
              <a:t> и </a:t>
            </a:r>
            <a:r>
              <a:rPr lang="en-US" dirty="0"/>
              <a:t>Analog-to-Digital Converter (ADC)</a:t>
            </a:r>
            <a:r>
              <a:rPr lang="bg-BG" dirty="0"/>
              <a:t> и как се използват на практика.</a:t>
            </a:r>
            <a:endParaRPr lang="en-US" dirty="0"/>
          </a:p>
        </p:txBody>
      </p:sp>
      <p:pic>
        <p:nvPicPr>
          <p:cNvPr id="5" name="Picture 4" descr="A blue question mark in a white speech bubble&#10;&#10;Description automatically generated">
            <a:extLst>
              <a:ext uri="{FF2B5EF4-FFF2-40B4-BE49-F238E27FC236}">
                <a16:creationId xmlns:a16="http://schemas.microsoft.com/office/drawing/2014/main" id="{872390AE-78DD-1ECC-900A-C3F0D6640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20" y="1102361"/>
            <a:ext cx="1635760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58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91AF5-5D82-EE8C-3539-67B5A39EF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FA0B-82CB-975D-9D5A-3442FBA12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103"/>
            <a:ext cx="9144000" cy="2387600"/>
          </a:xfrm>
        </p:spPr>
        <p:txBody>
          <a:bodyPr/>
          <a:lstStyle/>
          <a:p>
            <a:r>
              <a:rPr lang="en-US" dirty="0"/>
              <a:t>PWM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8EDAB-2AB2-061B-E22A-FDA0C5624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5920" y="2659378"/>
            <a:ext cx="9144000" cy="377444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PWM (Pulse Width Modulation)  e </a:t>
            </a:r>
            <a:r>
              <a:rPr lang="bg-BG" dirty="0"/>
              <a:t>метод за симулиране на аналогов сигнал чрез използване на дигитален </a:t>
            </a:r>
            <a:r>
              <a:rPr lang="en-US" dirty="0"/>
              <a:t>(</a:t>
            </a:r>
            <a:r>
              <a:rPr lang="bg-BG" dirty="0"/>
              <a:t>правоъген сигнал</a:t>
            </a:r>
            <a:r>
              <a:rPr lang="en-US" dirty="0"/>
              <a:t>)</a:t>
            </a:r>
            <a:r>
              <a:rPr lang="bg-BG" dirty="0"/>
              <a:t>. Тъй като микроконтролерите работят с цифров сигнал, за нас е лесно да използваме него. </a:t>
            </a:r>
            <a:r>
              <a:rPr lang="en-US" dirty="0"/>
              <a:t>PWM </a:t>
            </a:r>
            <a:r>
              <a:rPr lang="bg-BG" dirty="0"/>
              <a:t>може да се използва за контролиране на </a:t>
            </a:r>
            <a:r>
              <a:rPr lang="en-US" dirty="0"/>
              <a:t>LED</a:t>
            </a:r>
            <a:r>
              <a:rPr lang="bg-BG" dirty="0"/>
              <a:t> с определена яркост, скоростта на мотор и др.</a:t>
            </a:r>
          </a:p>
          <a:p>
            <a:pPr>
              <a:lnSpc>
                <a:spcPct val="120000"/>
              </a:lnSpc>
            </a:pPr>
            <a:endParaRPr lang="bg-BG" dirty="0"/>
          </a:p>
          <a:p>
            <a:pPr>
              <a:lnSpc>
                <a:spcPct val="120000"/>
              </a:lnSpc>
            </a:pPr>
            <a:r>
              <a:rPr lang="en-US" dirty="0"/>
              <a:t>Pulse Width Modulation </a:t>
            </a:r>
            <a:r>
              <a:rPr lang="bg-BG" dirty="0"/>
              <a:t>работи чрез използване на </a:t>
            </a:r>
            <a:r>
              <a:rPr lang="en-US" dirty="0"/>
              <a:t> </a:t>
            </a:r>
            <a:r>
              <a:rPr lang="bg-BG" dirty="0"/>
              <a:t>два компонента</a:t>
            </a:r>
            <a:r>
              <a:rPr lang="en-US" dirty="0"/>
              <a:t>: </a:t>
            </a:r>
            <a:r>
              <a:rPr lang="bg-BG" dirty="0"/>
              <a:t>честота и </a:t>
            </a:r>
            <a:r>
              <a:rPr lang="en-US" dirty="0"/>
              <a:t>duty cycle. Duty cycle</a:t>
            </a:r>
            <a:r>
              <a:rPr lang="bg-BG" dirty="0"/>
              <a:t>-а контролира каква част от сигнала е със стойност логическо 1 и какво част е със стойност логическа </a:t>
            </a:r>
            <a:r>
              <a:rPr lang="en-US" dirty="0"/>
              <a:t>0.</a:t>
            </a:r>
            <a:endParaRPr lang="bg-BG" dirty="0"/>
          </a:p>
        </p:txBody>
      </p:sp>
      <p:pic>
        <p:nvPicPr>
          <p:cNvPr id="5" name="Picture 4" descr="A blue question mark in a white speech bubble&#10;&#10;Description automatically generated">
            <a:extLst>
              <a:ext uri="{FF2B5EF4-FFF2-40B4-BE49-F238E27FC236}">
                <a16:creationId xmlns:a16="http://schemas.microsoft.com/office/drawing/2014/main" id="{07B29E85-39F1-A77E-1E50-4E0FCEAA8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24181"/>
            <a:ext cx="1635760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27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98902-511E-79C2-0492-134FFCC01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EAE2-2090-9509-1B59-D9996544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103"/>
            <a:ext cx="9144000" cy="2387600"/>
          </a:xfrm>
        </p:spPr>
        <p:txBody>
          <a:bodyPr/>
          <a:lstStyle/>
          <a:p>
            <a:r>
              <a:rPr lang="en-US" dirty="0"/>
              <a:t>ADC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DEB08-5D6C-61B4-EABD-84CA1BD0D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5920" y="2659378"/>
            <a:ext cx="9144000" cy="377444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ADC (Analog-to-Digital Converter)  </a:t>
            </a:r>
            <a:r>
              <a:rPr lang="bg-BG" dirty="0"/>
              <a:t>е метод превръщащ аналоговия сигнал </a:t>
            </a:r>
            <a:r>
              <a:rPr lang="en-US" dirty="0"/>
              <a:t>(</a:t>
            </a:r>
            <a:r>
              <a:rPr lang="bg-BG" dirty="0"/>
              <a:t>идващ от аналогови компоненти като напр. потенциометъра</a:t>
            </a:r>
            <a:r>
              <a:rPr lang="en-US" dirty="0"/>
              <a:t>)</a:t>
            </a:r>
            <a:r>
              <a:rPr lang="bg-BG" dirty="0"/>
              <a:t> в цифров. Тъй като микроконтролерите работят само с цифров сигнал, аналоговият трябва да бъде превърнат в цифров.</a:t>
            </a:r>
          </a:p>
        </p:txBody>
      </p:sp>
      <p:pic>
        <p:nvPicPr>
          <p:cNvPr id="5" name="Picture 4" descr="A blue question mark in a white speech bubble&#10;&#10;Description automatically generated">
            <a:extLst>
              <a:ext uri="{FF2B5EF4-FFF2-40B4-BE49-F238E27FC236}">
                <a16:creationId xmlns:a16="http://schemas.microsoft.com/office/drawing/2014/main" id="{F0697A5B-C9E6-B6B8-1AEE-5BECA9E48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24181"/>
            <a:ext cx="1635760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CCAB8-4FDC-F277-0929-E419121FD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FB3A-9995-9169-485B-84A11E101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4937"/>
            <a:ext cx="9144000" cy="2387600"/>
          </a:xfrm>
        </p:spPr>
        <p:txBody>
          <a:bodyPr/>
          <a:lstStyle/>
          <a:p>
            <a:r>
              <a:rPr lang="bg-BG" dirty="0"/>
              <a:t>Къде се намират двете</a:t>
            </a:r>
            <a:br>
              <a:rPr lang="bg-BG" dirty="0"/>
            </a:br>
            <a:r>
              <a:rPr lang="bg-BG" dirty="0"/>
              <a:t>в проекта?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BC46B-DB0A-D946-47BF-A89574143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5920" y="2369820"/>
            <a:ext cx="9144000" cy="41173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dirty="0"/>
              <a:t>Проекта съдържа</a:t>
            </a:r>
            <a:r>
              <a:rPr lang="en-US" dirty="0"/>
              <a:t>: Raspberry Pi Pico (</a:t>
            </a:r>
            <a:r>
              <a:rPr lang="bg-BG" dirty="0"/>
              <a:t>контролер</a:t>
            </a:r>
            <a:r>
              <a:rPr lang="en-US" dirty="0"/>
              <a:t>), </a:t>
            </a:r>
            <a:r>
              <a:rPr lang="bg-BG" dirty="0"/>
              <a:t>потенциометър </a:t>
            </a:r>
            <a:r>
              <a:rPr lang="en-US" dirty="0"/>
              <a:t>(</a:t>
            </a:r>
            <a:r>
              <a:rPr lang="bg-BG" dirty="0"/>
              <a:t>аналогов вход</a:t>
            </a:r>
            <a:r>
              <a:rPr lang="en-US" dirty="0"/>
              <a:t>) </a:t>
            </a:r>
            <a:r>
              <a:rPr lang="bg-BG" dirty="0"/>
              <a:t>и </a:t>
            </a:r>
            <a:r>
              <a:rPr lang="en-US" dirty="0"/>
              <a:t>LED </a:t>
            </a:r>
            <a:r>
              <a:rPr lang="bg-BG" dirty="0"/>
              <a:t>лампичка </a:t>
            </a:r>
            <a:r>
              <a:rPr lang="en-US" dirty="0"/>
              <a:t>(</a:t>
            </a:r>
            <a:r>
              <a:rPr lang="bg-BG" dirty="0"/>
              <a:t>цифров изход</a:t>
            </a:r>
            <a:r>
              <a:rPr lang="en-US" dirty="0"/>
              <a:t>)</a:t>
            </a:r>
            <a:r>
              <a:rPr lang="bg-BG" dirty="0"/>
              <a:t>.</a:t>
            </a:r>
          </a:p>
          <a:p>
            <a:pPr>
              <a:lnSpc>
                <a:spcPct val="120000"/>
              </a:lnSpc>
            </a:pPr>
            <a:r>
              <a:rPr lang="bg-BG" dirty="0"/>
              <a:t>Логически стъпки</a:t>
            </a:r>
            <a:r>
              <a:rPr lang="en-US" dirty="0"/>
              <a:t>:</a:t>
            </a:r>
            <a:endParaRPr lang="bg-BG" dirty="0"/>
          </a:p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Използвайки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ADC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контролера превръща аналоговите сигнали от потенциометъра в цифрови.</a:t>
            </a:r>
          </a:p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Map</a:t>
            </a:r>
            <a:r>
              <a:rPr lang="bg-BG" dirty="0">
                <a:solidFill>
                  <a:schemeClr val="accent6"/>
                </a:solidFill>
              </a:rPr>
              <a:t>-ва конвертираните стойностти, защото потенциометъра и лампичката работят в различни диапазони от стойности.</a:t>
            </a:r>
          </a:p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bg-BG" dirty="0">
                <a:solidFill>
                  <a:schemeClr val="accent2"/>
                </a:solidFill>
              </a:rPr>
              <a:t>Използвайки </a:t>
            </a:r>
            <a:r>
              <a:rPr lang="en-US" dirty="0">
                <a:solidFill>
                  <a:schemeClr val="accent2"/>
                </a:solidFill>
              </a:rPr>
              <a:t>PWM </a:t>
            </a:r>
            <a:r>
              <a:rPr lang="bg-BG" dirty="0">
                <a:solidFill>
                  <a:schemeClr val="accent2"/>
                </a:solidFill>
              </a:rPr>
              <a:t>изпраща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bg-BG" dirty="0">
                <a:solidFill>
                  <a:schemeClr val="accent2"/>
                </a:solidFill>
              </a:rPr>
              <a:t>аналогов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bg-BG" dirty="0">
                <a:solidFill>
                  <a:schemeClr val="accent2"/>
                </a:solidFill>
              </a:rPr>
              <a:t> сигнал към </a:t>
            </a:r>
            <a:r>
              <a:rPr lang="en-US" dirty="0">
                <a:solidFill>
                  <a:schemeClr val="accent2"/>
                </a:solidFill>
              </a:rPr>
              <a:t>LED</a:t>
            </a:r>
            <a:r>
              <a:rPr lang="bg-BG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5" name="Picture 4" descr="A blue question mark in a white speech bubble&#10;&#10;Description automatically generated">
            <a:extLst>
              <a:ext uri="{FF2B5EF4-FFF2-40B4-BE49-F238E27FC236}">
                <a16:creationId xmlns:a16="http://schemas.microsoft.com/office/drawing/2014/main" id="{30E7618D-9D28-D378-E0F1-22692E888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31115">
            <a:off x="10218859" y="774701"/>
            <a:ext cx="1635760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0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994F75-C749-0FC7-70CB-BB4440AF6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EF58-DBA3-C96F-79E2-CA72141EA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3039861"/>
            <a:ext cx="5163881" cy="1037321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Схема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AAB02-8EEB-CFE6-AC63-BF3435F06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80" y="-100540"/>
            <a:ext cx="7028120" cy="70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86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857F3C-FDC3-9A5B-5260-AC1771E9E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F508-8509-1364-EBCC-E4AA9F2B4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52492" y="346024"/>
            <a:ext cx="5163881" cy="1037321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Код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0247-974E-55F7-2BD7-F5D87177AD25}"/>
              </a:ext>
            </a:extLst>
          </p:cNvPr>
          <p:cNvSpPr txBox="1"/>
          <p:nvPr/>
        </p:nvSpPr>
        <p:spPr>
          <a:xfrm>
            <a:off x="6850642" y="813256"/>
            <a:ext cx="6094070" cy="5449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machine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Pin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ADC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PWM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sleep</a:t>
            </a: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pot = ADC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 = Pin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Pin.IN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Pin.PULL_UP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led_pwm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PWM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led_pwm.freq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pot_val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pot.read_u16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led_pwm.duty_u16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pot_val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sleep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172DC-30C6-40D0-93E9-7BDBBFE9A3D6}"/>
              </a:ext>
            </a:extLst>
          </p:cNvPr>
          <p:cNvSpPr txBox="1"/>
          <p:nvPr/>
        </p:nvSpPr>
        <p:spPr>
          <a:xfrm>
            <a:off x="3258457" y="936172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Импортвам </a:t>
            </a:r>
            <a:r>
              <a:rPr lang="en-US" dirty="0">
                <a:solidFill>
                  <a:schemeClr val="bg1"/>
                </a:solidFill>
              </a:rPr>
              <a:t>ADC</a:t>
            </a:r>
            <a:r>
              <a:rPr lang="bg-BG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PWM</a:t>
            </a:r>
            <a:r>
              <a:rPr lang="bg-BG" dirty="0">
                <a:solidFill>
                  <a:schemeClr val="bg1"/>
                </a:solidFill>
              </a:rPr>
              <a:t> 	          -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DC3D8-5CF7-F7C3-B8CB-2F3F58DA1EE2}"/>
              </a:ext>
            </a:extLst>
          </p:cNvPr>
          <p:cNvSpPr txBox="1"/>
          <p:nvPr/>
        </p:nvSpPr>
        <p:spPr>
          <a:xfrm>
            <a:off x="181206" y="1898553"/>
            <a:ext cx="666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Задавам порта, който използва </a:t>
            </a:r>
            <a:r>
              <a:rPr lang="en-US" dirty="0">
                <a:solidFill>
                  <a:schemeClr val="bg1"/>
                </a:solidFill>
              </a:rPr>
              <a:t>ADC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bg-BG" dirty="0">
                <a:solidFill>
                  <a:schemeClr val="bg1"/>
                </a:solidFill>
              </a:rPr>
              <a:t>той трябва да го поддържа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bg-BG" dirty="0">
                <a:solidFill>
                  <a:schemeClr val="bg1"/>
                </a:solidFill>
              </a:rPr>
              <a:t>. Към този - порт е свързан потенциометъра.           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D79A0-BB8E-D303-3F47-6C53ECBE4495}"/>
              </a:ext>
            </a:extLst>
          </p:cNvPr>
          <p:cNvSpPr txBox="1"/>
          <p:nvPr/>
        </p:nvSpPr>
        <p:spPr>
          <a:xfrm>
            <a:off x="133581" y="2663645"/>
            <a:ext cx="66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Задавам порта, който използва </a:t>
            </a:r>
            <a:r>
              <a:rPr lang="en-US" dirty="0">
                <a:solidFill>
                  <a:schemeClr val="bg1"/>
                </a:solidFill>
              </a:rPr>
              <a:t>PWM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bg-BG" dirty="0">
                <a:solidFill>
                  <a:schemeClr val="bg1"/>
                </a:solidFill>
              </a:rPr>
              <a:t>той трябва да го               - поддържа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bg-BG" dirty="0">
                <a:solidFill>
                  <a:schemeClr val="bg1"/>
                </a:solidFill>
              </a:rPr>
              <a:t>. Към този - порт е свързан</a:t>
            </a:r>
            <a:r>
              <a:rPr lang="en-US" dirty="0">
                <a:solidFill>
                  <a:schemeClr val="bg1"/>
                </a:solidFill>
              </a:rPr>
              <a:t> LED.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1FAC1-D048-0E67-03FA-E5E46689CB45}"/>
              </a:ext>
            </a:extLst>
          </p:cNvPr>
          <p:cNvSpPr txBox="1"/>
          <p:nvPr/>
        </p:nvSpPr>
        <p:spPr>
          <a:xfrm>
            <a:off x="133582" y="3353246"/>
            <a:ext cx="660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Задавам честотата използвана от </a:t>
            </a:r>
            <a:r>
              <a:rPr lang="en-US" dirty="0">
                <a:solidFill>
                  <a:schemeClr val="bg1"/>
                </a:solidFill>
              </a:rPr>
              <a:t>PWM </a:t>
            </a:r>
            <a:r>
              <a:rPr lang="bg-BG" dirty="0">
                <a:solidFill>
                  <a:schemeClr val="bg1"/>
                </a:solidFill>
              </a:rPr>
              <a:t>порта.</a:t>
            </a:r>
            <a:r>
              <a:rPr lang="en-US" dirty="0">
                <a:solidFill>
                  <a:schemeClr val="bg1"/>
                </a:solidFill>
              </a:rPr>
              <a:t>	      </a:t>
            </a:r>
            <a:r>
              <a:rPr lang="bg-BG" dirty="0">
                <a:solidFill>
                  <a:schemeClr val="bg1"/>
                </a:solidFill>
              </a:rPr>
              <a:t>            </a:t>
            </a:r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FCA27-D700-BF16-09AC-96ED0CFE764A}"/>
              </a:ext>
            </a:extLst>
          </p:cNvPr>
          <p:cNvSpPr txBox="1"/>
          <p:nvPr/>
        </p:nvSpPr>
        <p:spPr>
          <a:xfrm>
            <a:off x="133583" y="5036903"/>
            <a:ext cx="735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Взимам стойността на потенциометъра в 16-битов формат    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A4D17-F667-A4AC-E781-A2A0D5171727}"/>
              </a:ext>
            </a:extLst>
          </p:cNvPr>
          <p:cNvSpPr txBox="1"/>
          <p:nvPr/>
        </p:nvSpPr>
        <p:spPr>
          <a:xfrm>
            <a:off x="133582" y="5323876"/>
            <a:ext cx="735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Променям динамично </a:t>
            </a:r>
            <a:r>
              <a:rPr lang="en-US" dirty="0">
                <a:solidFill>
                  <a:schemeClr val="bg1"/>
                </a:solidFill>
              </a:rPr>
              <a:t>duty cycle</a:t>
            </a:r>
            <a:r>
              <a:rPr lang="bg-BG" dirty="0">
                <a:solidFill>
                  <a:schemeClr val="bg1"/>
                </a:solidFill>
              </a:rPr>
              <a:t>-а на база взетата стойност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 -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77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F0067F-159C-20DC-FFB2-F0B8820D3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8424-7659-31F4-A98D-974E25CFE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688" y="346024"/>
            <a:ext cx="5163881" cy="1037321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Краен резултат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13CD4-0D1B-D468-4AF5-23E02B5A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4" y="1833293"/>
            <a:ext cx="3177416" cy="3191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CE0BD9-18C1-B46F-643D-B761AD629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218" y="1833293"/>
            <a:ext cx="2943434" cy="31914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F1DED5-C07E-468D-B70E-76A7F2E25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438" y="1833293"/>
            <a:ext cx="3249124" cy="31914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01C514-30D6-C8A0-C768-FF6EF4A99361}"/>
              </a:ext>
            </a:extLst>
          </p:cNvPr>
          <p:cNvSpPr txBox="1"/>
          <p:nvPr/>
        </p:nvSpPr>
        <p:spPr>
          <a:xfrm>
            <a:off x="754380" y="5289989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Минимална стойност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0BEF40-8FF5-593C-694D-7A3D6C9C7023}"/>
              </a:ext>
            </a:extLst>
          </p:cNvPr>
          <p:cNvSpPr txBox="1"/>
          <p:nvPr/>
        </p:nvSpPr>
        <p:spPr>
          <a:xfrm>
            <a:off x="4891984" y="5206169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Средна стойност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0E1D8-77BF-FEA6-69FA-D1912C4E4867}"/>
              </a:ext>
            </a:extLst>
          </p:cNvPr>
          <p:cNvSpPr txBox="1"/>
          <p:nvPr/>
        </p:nvSpPr>
        <p:spPr>
          <a:xfrm>
            <a:off x="9181919" y="5105323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Максимална стойност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30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3A2C9B-3C28-B968-4CF1-8AC264CF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738D-EE6F-A0F8-4982-9BA1C594F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77444"/>
            <a:ext cx="3116579" cy="1037321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Демо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76BD3-ED63-8AE6-E8F8-297D490C66F3}"/>
              </a:ext>
            </a:extLst>
          </p:cNvPr>
          <p:cNvSpPr txBox="1"/>
          <p:nvPr/>
        </p:nvSpPr>
        <p:spPr>
          <a:xfrm>
            <a:off x="624840" y="1430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https://wokwi.com/projects/411069681620840449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F54F64-D2D8-EFC0-B5E3-6A22F0366A68}"/>
              </a:ext>
            </a:extLst>
          </p:cNvPr>
          <p:cNvSpPr txBox="1">
            <a:spLocks/>
          </p:cNvSpPr>
          <p:nvPr/>
        </p:nvSpPr>
        <p:spPr>
          <a:xfrm>
            <a:off x="5796708" y="5394960"/>
            <a:ext cx="7423992" cy="1037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3200" dirty="0">
                <a:solidFill>
                  <a:schemeClr val="bg1"/>
                </a:solidFill>
              </a:rPr>
              <a:t>Източници</a:t>
            </a:r>
            <a:r>
              <a:rPr lang="en-US" sz="3200" dirty="0">
                <a:solidFill>
                  <a:schemeClr val="bg1"/>
                </a:solidFill>
              </a:rPr>
              <a:t> - Wikipedia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03EAF8-1E74-2652-DBF9-38557AB3B282}"/>
              </a:ext>
            </a:extLst>
          </p:cNvPr>
          <p:cNvSpPr txBox="1">
            <a:spLocks/>
          </p:cNvSpPr>
          <p:nvPr/>
        </p:nvSpPr>
        <p:spPr>
          <a:xfrm>
            <a:off x="2667001" y="2560211"/>
            <a:ext cx="6728459" cy="1037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Благодаря за вниманието!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18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438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Office Theme</vt:lpstr>
      <vt:lpstr>ADC и PWM</vt:lpstr>
      <vt:lpstr>Какво?</vt:lpstr>
      <vt:lpstr>PWM?</vt:lpstr>
      <vt:lpstr>ADC?</vt:lpstr>
      <vt:lpstr>Къде се намират двете в проекта?</vt:lpstr>
      <vt:lpstr>Схема</vt:lpstr>
      <vt:lpstr>Код</vt:lpstr>
      <vt:lpstr>Краен резултат</vt:lpstr>
      <vt:lpstr>Демо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Mihalkov</dc:creator>
  <cp:lastModifiedBy>Martin Mihalkov</cp:lastModifiedBy>
  <cp:revision>2</cp:revision>
  <dcterms:created xsi:type="dcterms:W3CDTF">2025-02-01T08:22:43Z</dcterms:created>
  <dcterms:modified xsi:type="dcterms:W3CDTF">2025-02-01T10:05:37Z</dcterms:modified>
</cp:coreProperties>
</file>