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C9A46-6729-49CD-AFBB-E61B55FB3A0B}">
  <a:tblStyle styleId="{CA2C9A46-6729-49CD-AFBB-E61B55FB3A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 varScale="1">
        <p:scale>
          <a:sx n="202" d="100"/>
          <a:sy n="202" d="100"/>
        </p:scale>
        <p:origin x="8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f3d7de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9f3d7de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18a08d0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a18a08d0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f3d7de7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f3d7de7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f3d7de7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9f3d7de7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d9aa721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d9aa721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d9aa721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9d9aa721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f3d7de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f3d7de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9f3d7de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9f3d7de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f3d7de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9f3d7de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9f3d7de7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9f3d7de7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f3d7de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9f3d7de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a18a08d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a18a08d0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Rompecabezas de números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búsqueda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 2:</a:t>
            </a:r>
            <a:endParaRPr/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7741250" y="186038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{CA2C9A46-6729-49CD-AFBB-E61B55FB3A0B}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75" y="978450"/>
            <a:ext cx="617968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3"/>
          <p:cNvGraphicFramePr/>
          <p:nvPr/>
        </p:nvGraphicFramePr>
        <p:xfrm>
          <a:off x="7741250" y="186038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{CA2C9A46-6729-49CD-AFBB-E61B55FB3A0B}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8662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24"/>
          <p:cNvGraphicFramePr/>
          <p:nvPr/>
        </p:nvGraphicFramePr>
        <p:xfrm>
          <a:off x="7741250" y="186038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{CA2C9A46-6729-49CD-AFBB-E61B55FB3A0B}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8662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Conclusiones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tienen 8 números y un espacio vacío en un cuadrado de 3x3.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Estos números se encuentran desordenados.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problema a resolver es ordenar estos 8 números del 1 al 8 dentro del cuadrado, utilizando el espacio en blanco para mover cada número que se encuentra en una casilla del cuadrado.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25" y="2954575"/>
            <a:ext cx="5187674" cy="18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Realizado en Python.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Cambios en implementación de matriz.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Matriz usando la librería numpy.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Consideraciones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Matrices generadas siempre válidas.</a:t>
            </a:r>
            <a:endParaRPr sz="2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Filtrado de nodos para no repetir estados.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búsqueda considerados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desinformados:</a:t>
            </a:r>
            <a:endParaRPr/>
          </a:p>
          <a:p>
            <a:pPr marL="13716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BPA 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BPP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BPPV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Métodos informados:</a:t>
            </a:r>
            <a:endParaRPr/>
          </a:p>
          <a:p>
            <a:pPr marL="13716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Heurística local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Heurística global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A*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Manhattan</a:t>
            </a:r>
            <a:endParaRPr sz="2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Hamming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Manhattan + Hamming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 1: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7741250" y="186038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{CA2C9A46-6729-49CD-AFBB-E61B55FB3A0B}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64" y="849722"/>
            <a:ext cx="6373623" cy="395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0"/>
          <p:cNvGraphicFramePr/>
          <p:nvPr/>
        </p:nvGraphicFramePr>
        <p:xfrm>
          <a:off x="7741250" y="186038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{CA2C9A46-6729-49CD-AFBB-E61B55FB3A0B}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25" y="186050"/>
            <a:ext cx="7436451" cy="4322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1"/>
          <p:cNvGraphicFramePr/>
          <p:nvPr/>
        </p:nvGraphicFramePr>
        <p:xfrm>
          <a:off x="7741250" y="186038"/>
          <a:ext cx="1148550" cy="1188630"/>
        </p:xfrm>
        <a:graphic>
          <a:graphicData uri="http://schemas.openxmlformats.org/drawingml/2006/table">
            <a:tbl>
              <a:tblPr>
                <a:noFill/>
                <a:tableStyleId>{CA2C9A46-6729-49CD-AFBB-E61B55FB3A0B}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0" y="186050"/>
            <a:ext cx="7436450" cy="459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Presentación en pantalla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Roboto</vt:lpstr>
      <vt:lpstr>Geometric</vt:lpstr>
      <vt:lpstr>Rompecabezas de números</vt:lpstr>
      <vt:lpstr>Problema</vt:lpstr>
      <vt:lpstr>Introducción</vt:lpstr>
      <vt:lpstr>Consideraciones</vt:lpstr>
      <vt:lpstr>Métodos de búsqueda considerados</vt:lpstr>
      <vt:lpstr>Heurísticas</vt:lpstr>
      <vt:lpstr>Tablero 1:</vt:lpstr>
      <vt:lpstr>Presentación de PowerPoint</vt:lpstr>
      <vt:lpstr>Presentación de PowerPoint</vt:lpstr>
      <vt:lpstr>Tablero 2: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Rompecabezas de números</dc:title>
  <cp:lastModifiedBy>martina rodriguez</cp:lastModifiedBy>
  <cp:revision>1</cp:revision>
  <dcterms:modified xsi:type="dcterms:W3CDTF">2022-03-15T03:44:19Z</dcterms:modified>
</cp:coreProperties>
</file>