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9008" y="2577962"/>
            <a:ext cx="9144000" cy="1429372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Team: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goodfellas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Challenge: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TJBot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, Smart IOT</a:t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Project: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DoctorWat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008" y="4198385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Xiaosheng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Wu</a:t>
            </a:r>
          </a:p>
          <a:p>
            <a:pPr algn="l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Jin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Tian</a:t>
            </a:r>
          </a:p>
          <a:p>
            <a:pPr algn="l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Mengting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Yan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7" y="1126435"/>
            <a:ext cx="4485636" cy="43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Challenge: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Public health data is important for both industry and research projects, but it is hard for doctors to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collect accurate data from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their patients when they are not in a hospital. Recording body condition at home involves searching information online, taking notes and getting medical help from doctors. Most applications require a laptop and only provides a few functions for patients.</a:t>
            </a:r>
          </a:p>
        </p:txBody>
      </p:sp>
    </p:spTree>
    <p:extLst>
      <p:ext uri="{BB962C8B-B14F-4D97-AF65-F5344CB8AC3E}">
        <p14:creationId xmlns:p14="http://schemas.microsoft.com/office/powerpoint/2010/main" val="1228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 create a desktop application that can collect user data to reduce the information gap between doctors and patients. The application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interface should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be simple for both doctors and patients to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use, but it also need to provide enough functions for either patients or doctors.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 Interface: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1811" y="3808113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Tone Analysis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Design: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9423" y="535001"/>
            <a:ext cx="2264776" cy="2264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6" y="2273439"/>
            <a:ext cx="4708019" cy="3531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4940853"/>
            <a:ext cx="4686300" cy="172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9907" y="1552735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Input &amp; Output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28893" y="1990165"/>
            <a:ext cx="2380929" cy="93331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735671" y="2969653"/>
            <a:ext cx="26894" cy="2487705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86782" y="3808113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Speech to text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1811" y="3808113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Tone Analysis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Team: goodfellas Challenge: TJBot, Smart IOT Project: DoctorWat</vt:lpstr>
      <vt:lpstr>Challenge:</vt:lpstr>
      <vt:lpstr>Goal:</vt:lpstr>
      <vt:lpstr>User Interface:</vt:lpstr>
      <vt:lpstr>Design: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goodfellas Challenge: TJBot, Smart IOT Project: DoctorWat</dc:title>
  <dc:creator>Xiaosheng Wu</dc:creator>
  <cp:lastModifiedBy>Xiaosheng Wu</cp:lastModifiedBy>
  <cp:revision>4</cp:revision>
  <dcterms:created xsi:type="dcterms:W3CDTF">2017-07-21T01:35:57Z</dcterms:created>
  <dcterms:modified xsi:type="dcterms:W3CDTF">2017-07-21T02:02:42Z</dcterms:modified>
</cp:coreProperties>
</file>