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58A33-6534-384A-8E44-0A8B0821C56D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AF980-B096-9343-BB15-17FD6775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AF980-B096-9343-BB15-17FD677524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4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7D6D-4BB4-884D-8FCE-EED8B531107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6229-0B84-D04B-BC89-9CF20C9C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9008" y="2577962"/>
            <a:ext cx="9144000" cy="1429372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Team: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goodfellas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Challenge: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TJBot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, Smart IOT</a:t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Project: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DoctorWat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008" y="4198385"/>
            <a:ext cx="9144000" cy="1655762"/>
          </a:xfrm>
        </p:spPr>
        <p:txBody>
          <a:bodyPr/>
          <a:lstStyle/>
          <a:p>
            <a:pPr algn="l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Xiaosheng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Wu</a:t>
            </a:r>
          </a:p>
          <a:p>
            <a:pPr algn="l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Jin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Tian</a:t>
            </a:r>
          </a:p>
          <a:p>
            <a:pPr algn="l"/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Mengting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Yan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77" y="1126435"/>
            <a:ext cx="4485636" cy="43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2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Challenge: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Public health data is important for both industry and research projects, but it is hard for doctors to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collect accurate data from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their patients when they are not in a hospital. Recording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data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home involves searching information online, taking notes and getting medical help from doctors. Most applications require a laptop and only provides a few functions for patients.</a:t>
            </a:r>
          </a:p>
        </p:txBody>
      </p:sp>
    </p:spTree>
    <p:extLst>
      <p:ext uri="{BB962C8B-B14F-4D97-AF65-F5344CB8AC3E}">
        <p14:creationId xmlns:p14="http://schemas.microsoft.com/office/powerpoint/2010/main" val="12282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Goal: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 create a desktop application that can collect user data to reduce the information gap between doctors and patients. The application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interface should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be simple for both doctors and patients to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use, but it also need to provide enough functions for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both patients and doctors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3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Design: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9423" y="535001"/>
            <a:ext cx="2264776" cy="2264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6" y="2273439"/>
            <a:ext cx="4708019" cy="3531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4940853"/>
            <a:ext cx="4686300" cy="172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9907" y="1552735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Input &amp; Output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028893" y="1990165"/>
            <a:ext cx="2380929" cy="933313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735671" y="2969653"/>
            <a:ext cx="26894" cy="2487705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86782" y="3808113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Speech to text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81811" y="3808113"/>
            <a:ext cx="234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Tone Analysis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3" y="2249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Times New Roman" charset="0"/>
                <a:ea typeface="Times New Roman" charset="0"/>
                <a:cs typeface="Times New Roman" charset="0"/>
              </a:rPr>
              <a:t>User </a:t>
            </a:r>
            <a:r>
              <a:rPr lang="en-US" sz="3500" dirty="0" smtClean="0">
                <a:latin typeface="Times New Roman" charset="0"/>
                <a:ea typeface="Times New Roman" charset="0"/>
                <a:cs typeface="Times New Roman" charset="0"/>
              </a:rPr>
              <a:t>Interface:</a:t>
            </a:r>
            <a:endParaRPr 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41" y="1431235"/>
            <a:ext cx="8000128" cy="4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Functionalities: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3504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500" dirty="0" err="1" smtClean="0">
                <a:latin typeface="Times New Roman" charset="0"/>
                <a:ea typeface="Times New Roman" charset="0"/>
                <a:cs typeface="Times New Roman" charset="0"/>
              </a:rPr>
              <a:t>Bluemix</a:t>
            </a: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 Services: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Tone analysis on log files</a:t>
            </a:r>
          </a:p>
          <a:p>
            <a:pPr lvl="1">
              <a:lnSpc>
                <a:spcPct val="150000"/>
              </a:lnSpc>
            </a:pPr>
            <a:r>
              <a:rPr lang="en-US" sz="2500" dirty="0">
                <a:latin typeface="Times New Roman" charset="0"/>
                <a:ea typeface="Times New Roman" charset="0"/>
                <a:cs typeface="Times New Roman" charset="0"/>
              </a:rPr>
              <a:t>Speech to </a:t>
            </a: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text</a:t>
            </a:r>
          </a:p>
          <a:p>
            <a:pPr>
              <a:lnSpc>
                <a:spcPct val="150000"/>
              </a:lnSpc>
            </a:pPr>
            <a:endParaRPr lang="en-US" sz="25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6678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Basic Functions: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Parse Online Information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Search for Patient Data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Take Notes &amp; Save Notes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Send Email</a:t>
            </a:r>
          </a:p>
          <a:p>
            <a:pPr lvl="1">
              <a:lnSpc>
                <a:spcPct val="150000"/>
              </a:lnSpc>
            </a:pPr>
            <a:r>
              <a:rPr lang="en-US" sz="2500" dirty="0" smtClean="0">
                <a:latin typeface="Times New Roman" charset="0"/>
                <a:ea typeface="Times New Roman" charset="0"/>
                <a:cs typeface="Times New Roman" charset="0"/>
              </a:rPr>
              <a:t>Taking Photos</a:t>
            </a:r>
          </a:p>
          <a:p>
            <a:pPr>
              <a:lnSpc>
                <a:spcPct val="150000"/>
              </a:lnSpc>
            </a:pPr>
            <a:endParaRPr lang="en-US" sz="25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9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Times New Roman" charset="0"/>
                <a:ea typeface="Times New Roman" charset="0"/>
                <a:cs typeface="Times New Roman" charset="0"/>
              </a:rPr>
              <a:t>Features :</a:t>
            </a:r>
            <a:endParaRPr 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1" y="914400"/>
            <a:ext cx="10611678" cy="54525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Data Accuracy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The most accurate health information data comes from patient themselves, but many people ignore the importance of taking notes on a daily basis.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DoctorWat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encourages users to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record data with a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simple user interface and powerful IBM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Bluemix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service as its backbone.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Portability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TJ Bot is small, users can bring it to work.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Cost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Compared with phones or laptops, TJ Bots are cheap even with external devices such as keyboard and screen, but they are also powerful.</a:t>
            </a: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Functionality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DoctorWat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provides a variety of functions for both doctors and patients to use. Since the project is open-source, contributions are welcome.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Platform </a:t>
            </a:r>
            <a:r>
              <a:rPr lang="en-US" sz="2400" b="1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ndependent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: Since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DoctorWat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is built with Electron, it runs on multiple platforms: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MacOS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, Windows, Linux,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Raspbian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Summary: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6678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5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558669" cy="478997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The project idea came from an article about how to collect reliable data sets from users for machine 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learning in medical 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research. We hope our project can help to reduce the information gap between doctors and patients. 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Since the project is designed for both doctor and patients, one potential improvement is to add more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Bluemix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functions and database to update patient data in real time.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113" y="2251661"/>
            <a:ext cx="4399722" cy="218781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Thank You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6678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5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387</Words>
  <Application>Microsoft Macintosh PowerPoint</Application>
  <PresentationFormat>Widescreen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Arial</vt:lpstr>
      <vt:lpstr>Office Theme</vt:lpstr>
      <vt:lpstr>Team: goodfellas Challenge: TJBot, Smart IOT Project: DoctorWat</vt:lpstr>
      <vt:lpstr>Challenge:</vt:lpstr>
      <vt:lpstr>Goal:</vt:lpstr>
      <vt:lpstr>Design:</vt:lpstr>
      <vt:lpstr>User Interface:</vt:lpstr>
      <vt:lpstr>Functionalities:</vt:lpstr>
      <vt:lpstr>Features :</vt:lpstr>
      <vt:lpstr>Summary: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goodfellas Challenge: TJBot, Smart IOT Project: DoctorWat</dc:title>
  <dc:creator>Xiaosheng Wu</dc:creator>
  <cp:lastModifiedBy>Xiaosheng Wu</cp:lastModifiedBy>
  <cp:revision>11</cp:revision>
  <dcterms:created xsi:type="dcterms:W3CDTF">2017-07-21T01:35:57Z</dcterms:created>
  <dcterms:modified xsi:type="dcterms:W3CDTF">2017-07-21T03:02:54Z</dcterms:modified>
</cp:coreProperties>
</file>