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1" r:id="rId3"/>
    <p:sldId id="270" r:id="rId4"/>
    <p:sldId id="258" r:id="rId5"/>
    <p:sldId id="257" r:id="rId6"/>
    <p:sldId id="279" r:id="rId7"/>
    <p:sldId id="259" r:id="rId8"/>
    <p:sldId id="275" r:id="rId9"/>
    <p:sldId id="260" r:id="rId10"/>
    <p:sldId id="276" r:id="rId11"/>
    <p:sldId id="261" r:id="rId12"/>
    <p:sldId id="277" r:id="rId13"/>
    <p:sldId id="263" r:id="rId14"/>
    <p:sldId id="278" r:id="rId15"/>
    <p:sldId id="273" r:id="rId16"/>
    <p:sldId id="280" r:id="rId17"/>
    <p:sldId id="274" r:id="rId18"/>
    <p:sldId id="264" r:id="rId19"/>
    <p:sldId id="265" r:id="rId20"/>
    <p:sldId id="266" r:id="rId21"/>
    <p:sldId id="267" r:id="rId22"/>
    <p:sldId id="268" r:id="rId23"/>
    <p:sldId id="269" r:id="rId24"/>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F5C4B-316C-9849-9921-A01C4662312F}" v="3140" dt="2021-08-12T13:27:03.387"/>
    <p1510:client id="{F7DD49F3-112C-C1AC-1778-5A1986504937}" v="353" dt="2021-08-12T13:07:01.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2"/>
    <p:restoredTop sz="94719"/>
  </p:normalViewPr>
  <p:slideViewPr>
    <p:cSldViewPr snapToGrid="0">
      <p:cViewPr varScale="1">
        <p:scale>
          <a:sx n="148" d="100"/>
          <a:sy n="148" d="100"/>
        </p:scale>
        <p:origin x="2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e Aaberge" userId="97a15b94-cb37-4309-ae8a-38f6a32ae167" providerId="ADAL" clId="{F4CF5C4B-316C-9849-9921-A01C4662312F}"/>
    <pc:docChg chg="undo custSel addSld delSld modSld sldOrd">
      <pc:chgData name="Marte Aaberge" userId="97a15b94-cb37-4309-ae8a-38f6a32ae167" providerId="ADAL" clId="{F4CF5C4B-316C-9849-9921-A01C4662312F}" dt="2021-08-13T09:28:58.436" v="6054" actId="1076"/>
      <pc:docMkLst>
        <pc:docMk/>
      </pc:docMkLst>
      <pc:sldChg chg="modSp mod modNotesTx">
        <pc:chgData name="Marte Aaberge" userId="97a15b94-cb37-4309-ae8a-38f6a32ae167" providerId="ADAL" clId="{F4CF5C4B-316C-9849-9921-A01C4662312F}" dt="2021-08-12T11:42:58.303" v="5417" actId="20577"/>
        <pc:sldMkLst>
          <pc:docMk/>
          <pc:sldMk cId="1099489285" sldId="256"/>
        </pc:sldMkLst>
        <pc:spChg chg="mod">
          <ac:chgData name="Marte Aaberge" userId="97a15b94-cb37-4309-ae8a-38f6a32ae167" providerId="ADAL" clId="{F4CF5C4B-316C-9849-9921-A01C4662312F}" dt="2021-08-12T06:02:55.936" v="1711" actId="20577"/>
          <ac:spMkLst>
            <pc:docMk/>
            <pc:sldMk cId="1099489285" sldId="256"/>
            <ac:spMk id="3" creationId="{AE2B3955-05C5-4732-877C-04744015700A}"/>
          </ac:spMkLst>
        </pc:spChg>
      </pc:sldChg>
      <pc:sldChg chg="modSp mod modNotesTx">
        <pc:chgData name="Marte Aaberge" userId="97a15b94-cb37-4309-ae8a-38f6a32ae167" providerId="ADAL" clId="{F4CF5C4B-316C-9849-9921-A01C4662312F}" dt="2021-08-12T11:27:28.170" v="5346" actId="115"/>
        <pc:sldMkLst>
          <pc:docMk/>
          <pc:sldMk cId="2346272948" sldId="257"/>
        </pc:sldMkLst>
        <pc:spChg chg="mod">
          <ac:chgData name="Marte Aaberge" userId="97a15b94-cb37-4309-ae8a-38f6a32ae167" providerId="ADAL" clId="{F4CF5C4B-316C-9849-9921-A01C4662312F}" dt="2021-08-12T11:27:28.170" v="5346" actId="115"/>
          <ac:spMkLst>
            <pc:docMk/>
            <pc:sldMk cId="2346272948" sldId="257"/>
            <ac:spMk id="2" creationId="{19A33D85-FB97-4E60-B6DB-28BF0F71BF5B}"/>
          </ac:spMkLst>
        </pc:spChg>
        <pc:spChg chg="mod">
          <ac:chgData name="Marte Aaberge" userId="97a15b94-cb37-4309-ae8a-38f6a32ae167" providerId="ADAL" clId="{F4CF5C4B-316C-9849-9921-A01C4662312F}" dt="2021-08-12T07:13:28.100" v="3293" actId="20577"/>
          <ac:spMkLst>
            <pc:docMk/>
            <pc:sldMk cId="2346272948" sldId="257"/>
            <ac:spMk id="3" creationId="{A546CD8E-B5DB-4A3A-94D4-5CB7BE8E411A}"/>
          </ac:spMkLst>
        </pc:spChg>
      </pc:sldChg>
      <pc:sldChg chg="addSp delSp modSp mod ord setBg modNotesTx">
        <pc:chgData name="Marte Aaberge" userId="97a15b94-cb37-4309-ae8a-38f6a32ae167" providerId="ADAL" clId="{F4CF5C4B-316C-9849-9921-A01C4662312F}" dt="2021-08-12T13:15:21.290" v="6035" actId="20578"/>
        <pc:sldMkLst>
          <pc:docMk/>
          <pc:sldMk cId="294806779" sldId="258"/>
        </pc:sldMkLst>
        <pc:spChg chg="mod">
          <ac:chgData name="Marte Aaberge" userId="97a15b94-cb37-4309-ae8a-38f6a32ae167" providerId="ADAL" clId="{F4CF5C4B-316C-9849-9921-A01C4662312F}" dt="2021-08-12T11:28:02.344" v="5349" actId="26606"/>
          <ac:spMkLst>
            <pc:docMk/>
            <pc:sldMk cId="294806779" sldId="258"/>
            <ac:spMk id="2" creationId="{01897C89-F3C5-4488-BFF7-20E5FBA38367}"/>
          </ac:spMkLst>
        </pc:spChg>
        <pc:spChg chg="mod">
          <ac:chgData name="Marte Aaberge" userId="97a15b94-cb37-4309-ae8a-38f6a32ae167" providerId="ADAL" clId="{F4CF5C4B-316C-9849-9921-A01C4662312F}" dt="2021-08-12T11:30:09.970" v="5350" actId="5793"/>
          <ac:spMkLst>
            <pc:docMk/>
            <pc:sldMk cId="294806779" sldId="258"/>
            <ac:spMk id="4" creationId="{D60271EC-F20F-4E81-A9A7-188CA77D284D}"/>
          </ac:spMkLst>
        </pc:spChg>
        <pc:spChg chg="add del">
          <ac:chgData name="Marte Aaberge" userId="97a15b94-cb37-4309-ae8a-38f6a32ae167" providerId="ADAL" clId="{F4CF5C4B-316C-9849-9921-A01C4662312F}" dt="2021-08-12T11:28:02.344" v="5349" actId="26606"/>
          <ac:spMkLst>
            <pc:docMk/>
            <pc:sldMk cId="294806779" sldId="258"/>
            <ac:spMk id="71" creationId="{5E39A796-BE83-48B1-B33F-35C4A32AAB57}"/>
          </ac:spMkLst>
        </pc:spChg>
        <pc:spChg chg="add del">
          <ac:chgData name="Marte Aaberge" userId="97a15b94-cb37-4309-ae8a-38f6a32ae167" providerId="ADAL" clId="{F4CF5C4B-316C-9849-9921-A01C4662312F}" dt="2021-08-12T11:28:02.344" v="5349" actId="26606"/>
          <ac:spMkLst>
            <pc:docMk/>
            <pc:sldMk cId="294806779" sldId="258"/>
            <ac:spMk id="73" creationId="{72F84B47-E267-4194-8194-831DB7B5547F}"/>
          </ac:spMkLst>
        </pc:spChg>
        <pc:picChg chg="mod ord">
          <ac:chgData name="Marte Aaberge" userId="97a15b94-cb37-4309-ae8a-38f6a32ae167" providerId="ADAL" clId="{F4CF5C4B-316C-9849-9921-A01C4662312F}" dt="2021-08-12T11:28:02.344" v="5349" actId="26606"/>
          <ac:picMkLst>
            <pc:docMk/>
            <pc:sldMk cId="294806779" sldId="258"/>
            <ac:picMk id="2050" creationId="{689A0E4C-94FF-491C-9D53-C08551659EBA}"/>
          </ac:picMkLst>
        </pc:picChg>
      </pc:sldChg>
      <pc:sldChg chg="modSp mod modNotesTx">
        <pc:chgData name="Marte Aaberge" userId="97a15b94-cb37-4309-ae8a-38f6a32ae167" providerId="ADAL" clId="{F4CF5C4B-316C-9849-9921-A01C4662312F}" dt="2021-08-12T13:27:03.387" v="6052" actId="5793"/>
        <pc:sldMkLst>
          <pc:docMk/>
          <pc:sldMk cId="4045048906" sldId="259"/>
        </pc:sldMkLst>
        <pc:spChg chg="mod">
          <ac:chgData name="Marte Aaberge" userId="97a15b94-cb37-4309-ae8a-38f6a32ae167" providerId="ADAL" clId="{F4CF5C4B-316C-9849-9921-A01C4662312F}" dt="2021-08-12T07:37:23.122" v="3443" actId="313"/>
          <ac:spMkLst>
            <pc:docMk/>
            <pc:sldMk cId="4045048906" sldId="259"/>
            <ac:spMk id="2" creationId="{E53375F6-4AE3-4AFD-BC6E-07163E925B03}"/>
          </ac:spMkLst>
        </pc:spChg>
        <pc:spChg chg="mod">
          <ac:chgData name="Marte Aaberge" userId="97a15b94-cb37-4309-ae8a-38f6a32ae167" providerId="ADAL" clId="{F4CF5C4B-316C-9849-9921-A01C4662312F}" dt="2021-08-12T13:27:03.387" v="6052" actId="5793"/>
          <ac:spMkLst>
            <pc:docMk/>
            <pc:sldMk cId="4045048906" sldId="259"/>
            <ac:spMk id="3" creationId="{6566DC88-7863-4283-84BE-247C75954D74}"/>
          </ac:spMkLst>
        </pc:spChg>
        <pc:picChg chg="mod">
          <ac:chgData name="Marte Aaberge" userId="97a15b94-cb37-4309-ae8a-38f6a32ae167" providerId="ADAL" clId="{F4CF5C4B-316C-9849-9921-A01C4662312F}" dt="2021-08-12T10:47:45.747" v="5189" actId="1076"/>
          <ac:picMkLst>
            <pc:docMk/>
            <pc:sldMk cId="4045048906" sldId="259"/>
            <ac:picMk id="5" creationId="{B13E8BBF-B1A5-442F-87DD-CE5BEE8E39F4}"/>
          </ac:picMkLst>
        </pc:picChg>
        <pc:picChg chg="mod">
          <ac:chgData name="Marte Aaberge" userId="97a15b94-cb37-4309-ae8a-38f6a32ae167" providerId="ADAL" clId="{F4CF5C4B-316C-9849-9921-A01C4662312F}" dt="2021-08-12T10:47:31.496" v="5184" actId="688"/>
          <ac:picMkLst>
            <pc:docMk/>
            <pc:sldMk cId="4045048906" sldId="259"/>
            <ac:picMk id="7" creationId="{28893908-866E-4BA5-B3FF-14753F29CB02}"/>
          </ac:picMkLst>
        </pc:picChg>
        <pc:picChg chg="mod">
          <ac:chgData name="Marte Aaberge" userId="97a15b94-cb37-4309-ae8a-38f6a32ae167" providerId="ADAL" clId="{F4CF5C4B-316C-9849-9921-A01C4662312F}" dt="2021-08-11T17:40:10.895" v="98" actId="14100"/>
          <ac:picMkLst>
            <pc:docMk/>
            <pc:sldMk cId="4045048906" sldId="259"/>
            <ac:picMk id="3074" creationId="{299F5BC2-1D35-4B14-B315-348B04096321}"/>
          </ac:picMkLst>
        </pc:picChg>
        <pc:picChg chg="mod">
          <ac:chgData name="Marte Aaberge" userId="97a15b94-cb37-4309-ae8a-38f6a32ae167" providerId="ADAL" clId="{F4CF5C4B-316C-9849-9921-A01C4662312F}" dt="2021-08-11T17:40:17.793" v="100" actId="14100"/>
          <ac:picMkLst>
            <pc:docMk/>
            <pc:sldMk cId="4045048906" sldId="259"/>
            <ac:picMk id="3075" creationId="{DBD93AD4-D28C-43D1-BDA9-CDE8FF550613}"/>
          </ac:picMkLst>
        </pc:picChg>
      </pc:sldChg>
      <pc:sldChg chg="modNotesTx">
        <pc:chgData name="Marte Aaberge" userId="97a15b94-cb37-4309-ae8a-38f6a32ae167" providerId="ADAL" clId="{F4CF5C4B-316C-9849-9921-A01C4662312F}" dt="2021-08-12T07:41:09.058" v="3892" actId="20577"/>
        <pc:sldMkLst>
          <pc:docMk/>
          <pc:sldMk cId="1909770938" sldId="260"/>
        </pc:sldMkLst>
      </pc:sldChg>
      <pc:sldChg chg="modNotesTx">
        <pc:chgData name="Marte Aaberge" userId="97a15b94-cb37-4309-ae8a-38f6a32ae167" providerId="ADAL" clId="{F4CF5C4B-316C-9849-9921-A01C4662312F}" dt="2021-08-12T07:42:57.946" v="4153" actId="20577"/>
        <pc:sldMkLst>
          <pc:docMk/>
          <pc:sldMk cId="1708280007" sldId="261"/>
        </pc:sldMkLst>
      </pc:sldChg>
      <pc:sldChg chg="del modNotesTx">
        <pc:chgData name="Marte Aaberge" userId="97a15b94-cb37-4309-ae8a-38f6a32ae167" providerId="ADAL" clId="{F4CF5C4B-316C-9849-9921-A01C4662312F}" dt="2021-08-12T13:02:46.717" v="5866" actId="2696"/>
        <pc:sldMkLst>
          <pc:docMk/>
          <pc:sldMk cId="3901840192" sldId="262"/>
        </pc:sldMkLst>
      </pc:sldChg>
      <pc:sldChg chg="addSp modSp mod modNotesTx">
        <pc:chgData name="Marte Aaberge" userId="97a15b94-cb37-4309-ae8a-38f6a32ae167" providerId="ADAL" clId="{F4CF5C4B-316C-9849-9921-A01C4662312F}" dt="2021-08-12T13:02:43.873" v="5865" actId="20577"/>
        <pc:sldMkLst>
          <pc:docMk/>
          <pc:sldMk cId="3224742204" sldId="263"/>
        </pc:sldMkLst>
        <pc:spChg chg="mod">
          <ac:chgData name="Marte Aaberge" userId="97a15b94-cb37-4309-ae8a-38f6a32ae167" providerId="ADAL" clId="{F4CF5C4B-316C-9849-9921-A01C4662312F}" dt="2021-08-12T13:02:35.513" v="5851" actId="20577"/>
          <ac:spMkLst>
            <pc:docMk/>
            <pc:sldMk cId="3224742204" sldId="263"/>
            <ac:spMk id="2" creationId="{3043AA1C-5CEA-4AE6-969B-36EE824083EB}"/>
          </ac:spMkLst>
        </pc:spChg>
        <pc:spChg chg="mod">
          <ac:chgData name="Marte Aaberge" userId="97a15b94-cb37-4309-ae8a-38f6a32ae167" providerId="ADAL" clId="{F4CF5C4B-316C-9849-9921-A01C4662312F}" dt="2021-08-12T13:02:43.873" v="5865" actId="20577"/>
          <ac:spMkLst>
            <pc:docMk/>
            <pc:sldMk cId="3224742204" sldId="263"/>
            <ac:spMk id="3" creationId="{15E9E6A8-D799-45F6-8C4F-BECBF2F31F1C}"/>
          </ac:spMkLst>
        </pc:spChg>
        <pc:picChg chg="add mod">
          <ac:chgData name="Marte Aaberge" userId="97a15b94-cb37-4309-ae8a-38f6a32ae167" providerId="ADAL" clId="{F4CF5C4B-316C-9849-9921-A01C4662312F}" dt="2021-08-12T13:02:02.552" v="5836" actId="1076"/>
          <ac:picMkLst>
            <pc:docMk/>
            <pc:sldMk cId="3224742204" sldId="263"/>
            <ac:picMk id="4" creationId="{F0B926BB-4C64-6E46-B0BF-A63ED5209B79}"/>
          </ac:picMkLst>
        </pc:picChg>
      </pc:sldChg>
      <pc:sldChg chg="addSp delSp modSp new mod setBg modNotesTx">
        <pc:chgData name="Marte Aaberge" userId="97a15b94-cb37-4309-ae8a-38f6a32ae167" providerId="ADAL" clId="{F4CF5C4B-316C-9849-9921-A01C4662312F}" dt="2021-08-12T11:24:24.332" v="5343" actId="27957"/>
        <pc:sldMkLst>
          <pc:docMk/>
          <pc:sldMk cId="2280878240" sldId="270"/>
        </pc:sldMkLst>
        <pc:spChg chg="mod">
          <ac:chgData name="Marte Aaberge" userId="97a15b94-cb37-4309-ae8a-38f6a32ae167" providerId="ADAL" clId="{F4CF5C4B-316C-9849-9921-A01C4662312F}" dt="2021-08-12T11:24:02.892" v="5342" actId="26606"/>
          <ac:spMkLst>
            <pc:docMk/>
            <pc:sldMk cId="2280878240" sldId="270"/>
            <ac:spMk id="2" creationId="{A75190AD-1417-FE4C-AF2B-921F036D0B46}"/>
          </ac:spMkLst>
        </pc:spChg>
        <pc:spChg chg="del mod">
          <ac:chgData name="Marte Aaberge" userId="97a15b94-cb37-4309-ae8a-38f6a32ae167" providerId="ADAL" clId="{F4CF5C4B-316C-9849-9921-A01C4662312F}" dt="2021-08-12T11:24:02.892" v="5342" actId="26606"/>
          <ac:spMkLst>
            <pc:docMk/>
            <pc:sldMk cId="2280878240" sldId="270"/>
            <ac:spMk id="3" creationId="{2B411382-F77F-4847-8A4C-A1980EE787BD}"/>
          </ac:spMkLst>
        </pc:spChg>
        <pc:spChg chg="add">
          <ac:chgData name="Marte Aaberge" userId="97a15b94-cb37-4309-ae8a-38f6a32ae167" providerId="ADAL" clId="{F4CF5C4B-316C-9849-9921-A01C4662312F}" dt="2021-08-12T11:24:02.892" v="5342" actId="26606"/>
          <ac:spMkLst>
            <pc:docMk/>
            <pc:sldMk cId="2280878240" sldId="270"/>
            <ac:spMk id="9" creationId="{BACC6370-2D7E-4714-9D71-7542949D7D5D}"/>
          </ac:spMkLst>
        </pc:spChg>
        <pc:spChg chg="add">
          <ac:chgData name="Marte Aaberge" userId="97a15b94-cb37-4309-ae8a-38f6a32ae167" providerId="ADAL" clId="{F4CF5C4B-316C-9849-9921-A01C4662312F}" dt="2021-08-12T11:24:02.892" v="5342" actId="26606"/>
          <ac:spMkLst>
            <pc:docMk/>
            <pc:sldMk cId="2280878240" sldId="270"/>
            <ac:spMk id="11" creationId="{F68B3F68-107C-434F-AA38-110D5EA91B85}"/>
          </ac:spMkLst>
        </pc:spChg>
        <pc:spChg chg="add">
          <ac:chgData name="Marte Aaberge" userId="97a15b94-cb37-4309-ae8a-38f6a32ae167" providerId="ADAL" clId="{F4CF5C4B-316C-9849-9921-A01C4662312F}" dt="2021-08-12T11:24:02.892" v="5342" actId="26606"/>
          <ac:spMkLst>
            <pc:docMk/>
            <pc:sldMk cId="2280878240" sldId="270"/>
            <ac:spMk id="13" creationId="{AAD0DBB9-1A4B-4391-81D4-CB19F9AB918A}"/>
          </ac:spMkLst>
        </pc:spChg>
        <pc:spChg chg="add">
          <ac:chgData name="Marte Aaberge" userId="97a15b94-cb37-4309-ae8a-38f6a32ae167" providerId="ADAL" clId="{F4CF5C4B-316C-9849-9921-A01C4662312F}" dt="2021-08-12T11:24:02.892" v="5342" actId="26606"/>
          <ac:spMkLst>
            <pc:docMk/>
            <pc:sldMk cId="2280878240" sldId="270"/>
            <ac:spMk id="15" creationId="{063BBA22-50EA-4C4D-BE05-F1CE4E63AA56}"/>
          </ac:spMkLst>
        </pc:spChg>
        <pc:graphicFrameChg chg="add mod">
          <ac:chgData name="Marte Aaberge" userId="97a15b94-cb37-4309-ae8a-38f6a32ae167" providerId="ADAL" clId="{F4CF5C4B-316C-9849-9921-A01C4662312F}" dt="2021-08-12T11:24:24.332" v="5343" actId="27957"/>
          <ac:graphicFrameMkLst>
            <pc:docMk/>
            <pc:sldMk cId="2280878240" sldId="270"/>
            <ac:graphicFrameMk id="5" creationId="{3A025602-4EBD-40AC-88CC-0BC05D0F8A33}"/>
          </ac:graphicFrameMkLst>
        </pc:graphicFrameChg>
      </pc:sldChg>
      <pc:sldChg chg="addSp delSp modSp new mod setBg modNotesTx">
        <pc:chgData name="Marte Aaberge" userId="97a15b94-cb37-4309-ae8a-38f6a32ae167" providerId="ADAL" clId="{F4CF5C4B-316C-9849-9921-A01C4662312F}" dt="2021-08-12T11:26:50.178" v="5345" actId="27957"/>
        <pc:sldMkLst>
          <pc:docMk/>
          <pc:sldMk cId="183213241" sldId="271"/>
        </pc:sldMkLst>
        <pc:spChg chg="mod">
          <ac:chgData name="Marte Aaberge" userId="97a15b94-cb37-4309-ae8a-38f6a32ae167" providerId="ADAL" clId="{F4CF5C4B-316C-9849-9921-A01C4662312F}" dt="2021-08-12T11:26:39.053" v="5344" actId="26606"/>
          <ac:spMkLst>
            <pc:docMk/>
            <pc:sldMk cId="183213241" sldId="271"/>
            <ac:spMk id="2" creationId="{C13C4BDF-99CD-FA46-BC97-C3501E0E3D2D}"/>
          </ac:spMkLst>
        </pc:spChg>
        <pc:spChg chg="del mod">
          <ac:chgData name="Marte Aaberge" userId="97a15b94-cb37-4309-ae8a-38f6a32ae167" providerId="ADAL" clId="{F4CF5C4B-316C-9849-9921-A01C4662312F}" dt="2021-08-12T11:26:39.053" v="5344" actId="26606"/>
          <ac:spMkLst>
            <pc:docMk/>
            <pc:sldMk cId="183213241" sldId="271"/>
            <ac:spMk id="3" creationId="{F6A71D6B-28CD-6D40-919A-73F8423E86BF}"/>
          </ac:spMkLst>
        </pc:spChg>
        <pc:spChg chg="add">
          <ac:chgData name="Marte Aaberge" userId="97a15b94-cb37-4309-ae8a-38f6a32ae167" providerId="ADAL" clId="{F4CF5C4B-316C-9849-9921-A01C4662312F}" dt="2021-08-12T11:26:39.053" v="5344" actId="26606"/>
          <ac:spMkLst>
            <pc:docMk/>
            <pc:sldMk cId="183213241" sldId="271"/>
            <ac:spMk id="9" creationId="{B819A166-7571-4003-A6B8-B62034C3ED30}"/>
          </ac:spMkLst>
        </pc:spChg>
        <pc:graphicFrameChg chg="add mod">
          <ac:chgData name="Marte Aaberge" userId="97a15b94-cb37-4309-ae8a-38f6a32ae167" providerId="ADAL" clId="{F4CF5C4B-316C-9849-9921-A01C4662312F}" dt="2021-08-12T11:26:50.178" v="5345" actId="27957"/>
          <ac:graphicFrameMkLst>
            <pc:docMk/>
            <pc:sldMk cId="183213241" sldId="271"/>
            <ac:graphicFrameMk id="5" creationId="{4A8124E9-E101-478E-A447-EC15F25A3305}"/>
          </ac:graphicFrameMkLst>
        </pc:graphicFrameChg>
      </pc:sldChg>
      <pc:sldChg chg="addSp delSp modSp new del mod ord">
        <pc:chgData name="Marte Aaberge" userId="97a15b94-cb37-4309-ae8a-38f6a32ae167" providerId="ADAL" clId="{F4CF5C4B-316C-9849-9921-A01C4662312F}" dt="2021-08-12T13:05:20.327" v="5889" actId="2696"/>
        <pc:sldMkLst>
          <pc:docMk/>
          <pc:sldMk cId="664745274" sldId="272"/>
        </pc:sldMkLst>
        <pc:spChg chg="del">
          <ac:chgData name="Marte Aaberge" userId="97a15b94-cb37-4309-ae8a-38f6a32ae167" providerId="ADAL" clId="{F4CF5C4B-316C-9849-9921-A01C4662312F}" dt="2021-08-12T13:03:26.830" v="5868"/>
          <ac:spMkLst>
            <pc:docMk/>
            <pc:sldMk cId="664745274" sldId="272"/>
            <ac:spMk id="3" creationId="{689191A1-A351-BC44-A0A7-9D9EC42EF03A}"/>
          </ac:spMkLst>
        </pc:spChg>
        <pc:picChg chg="add del mod">
          <ac:chgData name="Marte Aaberge" userId="97a15b94-cb37-4309-ae8a-38f6a32ae167" providerId="ADAL" clId="{F4CF5C4B-316C-9849-9921-A01C4662312F}" dt="2021-08-12T13:03:45.456" v="5877" actId="478"/>
          <ac:picMkLst>
            <pc:docMk/>
            <pc:sldMk cId="664745274" sldId="272"/>
            <ac:picMk id="4" creationId="{F71B6428-663A-4A4C-9768-996C34A083F0}"/>
          </ac:picMkLst>
        </pc:picChg>
        <pc:picChg chg="add mod ord">
          <ac:chgData name="Marte Aaberge" userId="97a15b94-cb37-4309-ae8a-38f6a32ae167" providerId="ADAL" clId="{F4CF5C4B-316C-9849-9921-A01C4662312F}" dt="2021-08-12T13:03:51.753" v="5880" actId="1076"/>
          <ac:picMkLst>
            <pc:docMk/>
            <pc:sldMk cId="664745274" sldId="272"/>
            <ac:picMk id="6" creationId="{695D0B22-3FEF-1A40-B68A-297C384C61AA}"/>
          </ac:picMkLst>
        </pc:picChg>
      </pc:sldChg>
      <pc:sldChg chg="addSp modSp new mod modClrScheme chgLayout modNotesTx">
        <pc:chgData name="Marte Aaberge" userId="97a15b94-cb37-4309-ae8a-38f6a32ae167" providerId="ADAL" clId="{F4CF5C4B-316C-9849-9921-A01C4662312F}" dt="2021-08-12T13:08:31.709" v="6020" actId="20577"/>
        <pc:sldMkLst>
          <pc:docMk/>
          <pc:sldMk cId="1977271452" sldId="273"/>
        </pc:sldMkLst>
        <pc:spChg chg="mod ord">
          <ac:chgData name="Marte Aaberge" userId="97a15b94-cb37-4309-ae8a-38f6a32ae167" providerId="ADAL" clId="{F4CF5C4B-316C-9849-9921-A01C4662312F}" dt="2021-08-12T13:04:45.153" v="5882" actId="700"/>
          <ac:spMkLst>
            <pc:docMk/>
            <pc:sldMk cId="1977271452" sldId="273"/>
            <ac:spMk id="2" creationId="{580F4CC6-2EC0-2B47-8DD5-9194D4BAB0D1}"/>
          </ac:spMkLst>
        </pc:spChg>
        <pc:spChg chg="mod ord">
          <ac:chgData name="Marte Aaberge" userId="97a15b94-cb37-4309-ae8a-38f6a32ae167" providerId="ADAL" clId="{F4CF5C4B-316C-9849-9921-A01C4662312F}" dt="2021-08-12T13:08:31.709" v="6020" actId="20577"/>
          <ac:spMkLst>
            <pc:docMk/>
            <pc:sldMk cId="1977271452" sldId="273"/>
            <ac:spMk id="3" creationId="{F5C82618-2509-634A-A142-7F46605D415D}"/>
          </ac:spMkLst>
        </pc:spChg>
        <pc:spChg chg="add mod ord">
          <ac:chgData name="Marte Aaberge" userId="97a15b94-cb37-4309-ae8a-38f6a32ae167" providerId="ADAL" clId="{F4CF5C4B-316C-9849-9921-A01C4662312F}" dt="2021-08-12T13:04:45.153" v="5882" actId="700"/>
          <ac:spMkLst>
            <pc:docMk/>
            <pc:sldMk cId="1977271452" sldId="273"/>
            <ac:spMk id="4" creationId="{04026860-F146-9848-A3C6-FD0807CA69E4}"/>
          </ac:spMkLst>
        </pc:spChg>
        <pc:picChg chg="add mod">
          <ac:chgData name="Marte Aaberge" userId="97a15b94-cb37-4309-ae8a-38f6a32ae167" providerId="ADAL" clId="{F4CF5C4B-316C-9849-9921-A01C4662312F}" dt="2021-08-12T13:05:04.708" v="5888" actId="14100"/>
          <ac:picMkLst>
            <pc:docMk/>
            <pc:sldMk cId="1977271452" sldId="273"/>
            <ac:picMk id="5" creationId="{6B6B1D18-0396-644B-917C-01F1CEB9E5DE}"/>
          </ac:picMkLst>
        </pc:picChg>
      </pc:sldChg>
      <pc:sldChg chg="modSp new mod modNotesTx">
        <pc:chgData name="Marte Aaberge" userId="97a15b94-cb37-4309-ae8a-38f6a32ae167" providerId="ADAL" clId="{F4CF5C4B-316C-9849-9921-A01C4662312F}" dt="2021-08-12T13:21:21.080" v="6050" actId="20577"/>
        <pc:sldMkLst>
          <pc:docMk/>
          <pc:sldMk cId="3726659288" sldId="274"/>
        </pc:sldMkLst>
        <pc:spChg chg="mod">
          <ac:chgData name="Marte Aaberge" userId="97a15b94-cb37-4309-ae8a-38f6a32ae167" providerId="ADAL" clId="{F4CF5C4B-316C-9849-9921-A01C4662312F}" dt="2021-08-11T17:42:36.491" v="130" actId="20577"/>
          <ac:spMkLst>
            <pc:docMk/>
            <pc:sldMk cId="3726659288" sldId="274"/>
            <ac:spMk id="2" creationId="{A405E31E-89B0-9C4A-B28D-B3706414B903}"/>
          </ac:spMkLst>
        </pc:spChg>
        <pc:spChg chg="mod">
          <ac:chgData name="Marte Aaberge" userId="97a15b94-cb37-4309-ae8a-38f6a32ae167" providerId="ADAL" clId="{F4CF5C4B-316C-9849-9921-A01C4662312F}" dt="2021-08-12T13:21:21.080" v="6050" actId="20577"/>
          <ac:spMkLst>
            <pc:docMk/>
            <pc:sldMk cId="3726659288" sldId="274"/>
            <ac:spMk id="3" creationId="{B9A356D3-A498-7E4B-84F4-367E74925F52}"/>
          </ac:spMkLst>
        </pc:spChg>
      </pc:sldChg>
      <pc:sldChg chg="new del">
        <pc:chgData name="Marte Aaberge" userId="97a15b94-cb37-4309-ae8a-38f6a32ae167" providerId="ADAL" clId="{F4CF5C4B-316C-9849-9921-A01C4662312F}" dt="2021-08-11T17:44:39.947" v="152" actId="2696"/>
        <pc:sldMkLst>
          <pc:docMk/>
          <pc:sldMk cId="76816818" sldId="275"/>
        </pc:sldMkLst>
      </pc:sldChg>
      <pc:sldChg chg="addSp delSp modSp new mod">
        <pc:chgData name="Marte Aaberge" userId="97a15b94-cb37-4309-ae8a-38f6a32ae167" providerId="ADAL" clId="{F4CF5C4B-316C-9849-9921-A01C4662312F}" dt="2021-08-13T09:28:58.436" v="6054" actId="1076"/>
        <pc:sldMkLst>
          <pc:docMk/>
          <pc:sldMk cId="2235588440" sldId="275"/>
        </pc:sldMkLst>
        <pc:spChg chg="del">
          <ac:chgData name="Marte Aaberge" userId="97a15b94-cb37-4309-ae8a-38f6a32ae167" providerId="ADAL" clId="{F4CF5C4B-316C-9849-9921-A01C4662312F}" dt="2021-08-12T08:49:28.401" v="4926" actId="478"/>
          <ac:spMkLst>
            <pc:docMk/>
            <pc:sldMk cId="2235588440" sldId="275"/>
            <ac:spMk id="2" creationId="{34F4BB50-80BD-8B4C-95C3-7DA74C4DC152}"/>
          </ac:spMkLst>
        </pc:spChg>
        <pc:spChg chg="del">
          <ac:chgData name="Marte Aaberge" userId="97a15b94-cb37-4309-ae8a-38f6a32ae167" providerId="ADAL" clId="{F4CF5C4B-316C-9849-9921-A01C4662312F}" dt="2021-08-12T08:49:24.826" v="4925"/>
          <ac:spMkLst>
            <pc:docMk/>
            <pc:sldMk cId="2235588440" sldId="275"/>
            <ac:spMk id="3" creationId="{C17BAB9F-C56C-EC49-BCE8-6D36B81E8AC4}"/>
          </ac:spMkLst>
        </pc:spChg>
        <pc:spChg chg="add del mod">
          <ac:chgData name="Marte Aaberge" userId="97a15b94-cb37-4309-ae8a-38f6a32ae167" providerId="ADAL" clId="{F4CF5C4B-316C-9849-9921-A01C4662312F}" dt="2021-08-12T09:24:05.439" v="4996" actId="478"/>
          <ac:spMkLst>
            <pc:docMk/>
            <pc:sldMk cId="2235588440" sldId="275"/>
            <ac:spMk id="13" creationId="{38E73349-6985-174D-BC54-3035A2652B4D}"/>
          </ac:spMkLst>
        </pc:spChg>
        <pc:picChg chg="mod">
          <ac:chgData name="Marte Aaberge" userId="97a15b94-cb37-4309-ae8a-38f6a32ae167" providerId="ADAL" clId="{F4CF5C4B-316C-9849-9921-A01C4662312F}" dt="2021-08-12T11:32:31.934" v="5355" actId="688"/>
          <ac:picMkLst>
            <pc:docMk/>
            <pc:sldMk cId="2235588440" sldId="275"/>
            <ac:picMk id="3" creationId="{08F33742-CB4F-4519-A2D7-6AECE7C13B76}"/>
          </ac:picMkLst>
        </pc:picChg>
        <pc:picChg chg="add del mod ord">
          <ac:chgData name="Marte Aaberge" userId="97a15b94-cb37-4309-ae8a-38f6a32ae167" providerId="ADAL" clId="{F4CF5C4B-316C-9849-9921-A01C4662312F}" dt="2021-08-12T09:24:01.682" v="4994" actId="478"/>
          <ac:picMkLst>
            <pc:docMk/>
            <pc:sldMk cId="2235588440" sldId="275"/>
            <ac:picMk id="5" creationId="{14196575-0836-9A46-908C-43386D14F573}"/>
          </ac:picMkLst>
        </pc:picChg>
        <pc:picChg chg="add del mod">
          <ac:chgData name="Marte Aaberge" userId="97a15b94-cb37-4309-ae8a-38f6a32ae167" providerId="ADAL" clId="{F4CF5C4B-316C-9849-9921-A01C4662312F}" dt="2021-08-12T09:24:03.526" v="4995" actId="478"/>
          <ac:picMkLst>
            <pc:docMk/>
            <pc:sldMk cId="2235588440" sldId="275"/>
            <ac:picMk id="7" creationId="{BAFEF703-7752-6442-8FC6-D0C9FCAF9E03}"/>
          </ac:picMkLst>
        </pc:picChg>
        <pc:picChg chg="add del mod">
          <ac:chgData name="Marte Aaberge" userId="97a15b94-cb37-4309-ae8a-38f6a32ae167" providerId="ADAL" clId="{F4CF5C4B-316C-9849-9921-A01C4662312F}" dt="2021-08-12T09:24:06.102" v="4997" actId="478"/>
          <ac:picMkLst>
            <pc:docMk/>
            <pc:sldMk cId="2235588440" sldId="275"/>
            <ac:picMk id="9" creationId="{F00D6DFD-CBDB-F64F-A558-7BBD1467264C}"/>
          </ac:picMkLst>
        </pc:picChg>
        <pc:picChg chg="add del mod">
          <ac:chgData name="Marte Aaberge" userId="97a15b94-cb37-4309-ae8a-38f6a32ae167" providerId="ADAL" clId="{F4CF5C4B-316C-9849-9921-A01C4662312F}" dt="2021-08-12T09:24:06.839" v="4998" actId="478"/>
          <ac:picMkLst>
            <pc:docMk/>
            <pc:sldMk cId="2235588440" sldId="275"/>
            <ac:picMk id="11" creationId="{24511683-883E-8C4F-8853-FD5A3FA301FD}"/>
          </ac:picMkLst>
        </pc:picChg>
        <pc:picChg chg="add mod modCrop">
          <ac:chgData name="Marte Aaberge" userId="97a15b94-cb37-4309-ae8a-38f6a32ae167" providerId="ADAL" clId="{F4CF5C4B-316C-9849-9921-A01C4662312F}" dt="2021-08-12T12:51:04.091" v="5648" actId="1076"/>
          <ac:picMkLst>
            <pc:docMk/>
            <pc:sldMk cId="2235588440" sldId="275"/>
            <ac:picMk id="15" creationId="{7FEC47C3-86A6-3B47-86FC-61838112E6E0}"/>
          </ac:picMkLst>
        </pc:picChg>
        <pc:picChg chg="add mod">
          <ac:chgData name="Marte Aaberge" userId="97a15b94-cb37-4309-ae8a-38f6a32ae167" providerId="ADAL" clId="{F4CF5C4B-316C-9849-9921-A01C4662312F}" dt="2021-08-13T09:28:58.436" v="6054" actId="1076"/>
          <ac:picMkLst>
            <pc:docMk/>
            <pc:sldMk cId="2235588440" sldId="275"/>
            <ac:picMk id="17" creationId="{C69CFAED-49AB-4347-B612-5769C2732AF8}"/>
          </ac:picMkLst>
        </pc:picChg>
        <pc:picChg chg="add mod">
          <ac:chgData name="Marte Aaberge" userId="97a15b94-cb37-4309-ae8a-38f6a32ae167" providerId="ADAL" clId="{F4CF5C4B-316C-9849-9921-A01C4662312F}" dt="2021-08-12T09:24:28.916" v="5009" actId="1076"/>
          <ac:picMkLst>
            <pc:docMk/>
            <pc:sldMk cId="2235588440" sldId="275"/>
            <ac:picMk id="19" creationId="{12FE9B2C-514A-194F-B564-1E210381D1B8}"/>
          </ac:picMkLst>
        </pc:picChg>
        <pc:picChg chg="add mod">
          <ac:chgData name="Marte Aaberge" userId="97a15b94-cb37-4309-ae8a-38f6a32ae167" providerId="ADAL" clId="{F4CF5C4B-316C-9849-9921-A01C4662312F}" dt="2021-08-12T09:24:40.069" v="5015" actId="14100"/>
          <ac:picMkLst>
            <pc:docMk/>
            <pc:sldMk cId="2235588440" sldId="275"/>
            <ac:picMk id="21" creationId="{D523024E-BB35-9346-BF20-CE16F621D73E}"/>
          </ac:picMkLst>
        </pc:picChg>
      </pc:sldChg>
      <pc:sldChg chg="addSp delSp modSp new mod">
        <pc:chgData name="Marte Aaberge" userId="97a15b94-cb37-4309-ae8a-38f6a32ae167" providerId="ADAL" clId="{F4CF5C4B-316C-9849-9921-A01C4662312F}" dt="2021-08-12T13:17:44.402" v="6038" actId="1076"/>
        <pc:sldMkLst>
          <pc:docMk/>
          <pc:sldMk cId="2432313431" sldId="276"/>
        </pc:sldMkLst>
        <pc:spChg chg="del">
          <ac:chgData name="Marte Aaberge" userId="97a15b94-cb37-4309-ae8a-38f6a32ae167" providerId="ADAL" clId="{F4CF5C4B-316C-9849-9921-A01C4662312F}" dt="2021-08-12T08:53:03.328" v="4958" actId="478"/>
          <ac:spMkLst>
            <pc:docMk/>
            <pc:sldMk cId="2432313431" sldId="276"/>
            <ac:spMk id="2" creationId="{33DD3ABA-B5D0-C64D-B949-B07DD43DEA8A}"/>
          </ac:spMkLst>
        </pc:spChg>
        <pc:spChg chg="del">
          <ac:chgData name="Marte Aaberge" userId="97a15b94-cb37-4309-ae8a-38f6a32ae167" providerId="ADAL" clId="{F4CF5C4B-316C-9849-9921-A01C4662312F}" dt="2021-08-12T08:53:00.829" v="4955"/>
          <ac:spMkLst>
            <pc:docMk/>
            <pc:sldMk cId="2432313431" sldId="276"/>
            <ac:spMk id="3" creationId="{34B08AE9-F900-DF48-9BF1-046A612B052C}"/>
          </ac:spMkLst>
        </pc:spChg>
        <pc:spChg chg="add del mod">
          <ac:chgData name="Marte Aaberge" userId="97a15b94-cb37-4309-ae8a-38f6a32ae167" providerId="ADAL" clId="{F4CF5C4B-316C-9849-9921-A01C4662312F}" dt="2021-08-12T09:29:02.878" v="5022"/>
          <ac:spMkLst>
            <pc:docMk/>
            <pc:sldMk cId="2432313431" sldId="276"/>
            <ac:spMk id="13" creationId="{251A42B1-3587-FF4A-80A3-33264145D7C2}"/>
          </ac:spMkLst>
        </pc:spChg>
        <pc:picChg chg="mod">
          <ac:chgData name="Marte Aaberge" userId="97a15b94-cb37-4309-ae8a-38f6a32ae167" providerId="ADAL" clId="{F4CF5C4B-316C-9849-9921-A01C4662312F}" dt="2021-08-12T10:03:41.994" v="5072" actId="14100"/>
          <ac:picMkLst>
            <pc:docMk/>
            <pc:sldMk cId="2432313431" sldId="276"/>
            <ac:picMk id="2" creationId="{D4AEA61F-A6D2-4CC7-B1BA-6B2F8D390512}"/>
          </ac:picMkLst>
        </pc:picChg>
        <pc:picChg chg="add del mod ord">
          <ac:chgData name="Marte Aaberge" userId="97a15b94-cb37-4309-ae8a-38f6a32ae167" providerId="ADAL" clId="{F4CF5C4B-316C-9849-9921-A01C4662312F}" dt="2021-08-12T09:24:48.879" v="5020" actId="478"/>
          <ac:picMkLst>
            <pc:docMk/>
            <pc:sldMk cId="2432313431" sldId="276"/>
            <ac:picMk id="5" creationId="{BF131C25-69CB-8B4E-A1A9-16011779102A}"/>
          </ac:picMkLst>
        </pc:picChg>
        <pc:picChg chg="add del mod">
          <ac:chgData name="Marte Aaberge" userId="97a15b94-cb37-4309-ae8a-38f6a32ae167" providerId="ADAL" clId="{F4CF5C4B-316C-9849-9921-A01C4662312F}" dt="2021-08-12T09:24:46.275" v="5017" actId="478"/>
          <ac:picMkLst>
            <pc:docMk/>
            <pc:sldMk cId="2432313431" sldId="276"/>
            <ac:picMk id="7" creationId="{0C0D73BE-29B7-584B-8603-68EB795D02BB}"/>
          </ac:picMkLst>
        </pc:picChg>
        <pc:picChg chg="add del mod">
          <ac:chgData name="Marte Aaberge" userId="97a15b94-cb37-4309-ae8a-38f6a32ae167" providerId="ADAL" clId="{F4CF5C4B-316C-9849-9921-A01C4662312F}" dt="2021-08-12T09:24:47.971" v="5019" actId="478"/>
          <ac:picMkLst>
            <pc:docMk/>
            <pc:sldMk cId="2432313431" sldId="276"/>
            <ac:picMk id="9" creationId="{FD54D122-14B7-0944-AA66-A3E72F25D040}"/>
          </ac:picMkLst>
        </pc:picChg>
        <pc:picChg chg="add del mod">
          <ac:chgData name="Marte Aaberge" userId="97a15b94-cb37-4309-ae8a-38f6a32ae167" providerId="ADAL" clId="{F4CF5C4B-316C-9849-9921-A01C4662312F}" dt="2021-08-12T09:24:47.370" v="5018" actId="478"/>
          <ac:picMkLst>
            <pc:docMk/>
            <pc:sldMk cId="2432313431" sldId="276"/>
            <ac:picMk id="11" creationId="{34DA0F6D-9588-8B45-8320-5021687A686F}"/>
          </ac:picMkLst>
        </pc:picChg>
        <pc:picChg chg="add mod ord modCrop">
          <ac:chgData name="Marte Aaberge" userId="97a15b94-cb37-4309-ae8a-38f6a32ae167" providerId="ADAL" clId="{F4CF5C4B-316C-9849-9921-A01C4662312F}" dt="2021-08-12T13:17:44.402" v="6038" actId="1076"/>
          <ac:picMkLst>
            <pc:docMk/>
            <pc:sldMk cId="2432313431" sldId="276"/>
            <ac:picMk id="15" creationId="{F593DF5C-DA5A-034E-A640-01B065A9611C}"/>
          </ac:picMkLst>
        </pc:picChg>
        <pc:picChg chg="add mod">
          <ac:chgData name="Marte Aaberge" userId="97a15b94-cb37-4309-ae8a-38f6a32ae167" providerId="ADAL" clId="{F4CF5C4B-316C-9849-9921-A01C4662312F}" dt="2021-08-12T10:03:31.744" v="5069" actId="14100"/>
          <ac:picMkLst>
            <pc:docMk/>
            <pc:sldMk cId="2432313431" sldId="276"/>
            <ac:picMk id="17" creationId="{57B63FB8-9D3C-2E44-8977-07B14BCFC2A8}"/>
          </ac:picMkLst>
        </pc:picChg>
        <pc:picChg chg="add del mod">
          <ac:chgData name="Marte Aaberge" userId="97a15b94-cb37-4309-ae8a-38f6a32ae167" providerId="ADAL" clId="{F4CF5C4B-316C-9849-9921-A01C4662312F}" dt="2021-08-12T10:03:07.574" v="5062" actId="478"/>
          <ac:picMkLst>
            <pc:docMk/>
            <pc:sldMk cId="2432313431" sldId="276"/>
            <ac:picMk id="19" creationId="{36FE7062-1BD0-8D47-8750-868A64667D40}"/>
          </ac:picMkLst>
        </pc:picChg>
        <pc:picChg chg="add del mod">
          <ac:chgData name="Marte Aaberge" userId="97a15b94-cb37-4309-ae8a-38f6a32ae167" providerId="ADAL" clId="{F4CF5C4B-316C-9849-9921-A01C4662312F}" dt="2021-08-12T10:03:07.095" v="5061" actId="478"/>
          <ac:picMkLst>
            <pc:docMk/>
            <pc:sldMk cId="2432313431" sldId="276"/>
            <ac:picMk id="21" creationId="{478567AE-0418-1541-9129-BC3BE392CB4C}"/>
          </ac:picMkLst>
        </pc:picChg>
      </pc:sldChg>
      <pc:sldChg chg="addSp delSp modSp new mod">
        <pc:chgData name="Marte Aaberge" userId="97a15b94-cb37-4309-ae8a-38f6a32ae167" providerId="ADAL" clId="{F4CF5C4B-316C-9849-9921-A01C4662312F}" dt="2021-08-12T13:18:20.089" v="6044" actId="1076"/>
        <pc:sldMkLst>
          <pc:docMk/>
          <pc:sldMk cId="2193680843" sldId="277"/>
        </pc:sldMkLst>
        <pc:spChg chg="del">
          <ac:chgData name="Marte Aaberge" userId="97a15b94-cb37-4309-ae8a-38f6a32ae167" providerId="ADAL" clId="{F4CF5C4B-316C-9849-9921-A01C4662312F}" dt="2021-08-12T09:32:57.342" v="5050" actId="478"/>
          <ac:spMkLst>
            <pc:docMk/>
            <pc:sldMk cId="2193680843" sldId="277"/>
            <ac:spMk id="2" creationId="{9E37DE21-0542-7345-A274-CFD9B48D2F1A}"/>
          </ac:spMkLst>
        </pc:spChg>
        <pc:spChg chg="del">
          <ac:chgData name="Marte Aaberge" userId="97a15b94-cb37-4309-ae8a-38f6a32ae167" providerId="ADAL" clId="{F4CF5C4B-316C-9849-9921-A01C4662312F}" dt="2021-08-12T09:32:35.116" v="5042"/>
          <ac:spMkLst>
            <pc:docMk/>
            <pc:sldMk cId="2193680843" sldId="277"/>
            <ac:spMk id="3" creationId="{86D6A3F2-DF9F-E644-8899-FE17E93EB1E3}"/>
          </ac:spMkLst>
        </pc:spChg>
        <pc:picChg chg="add mod ord modCrop">
          <ac:chgData name="Marte Aaberge" userId="97a15b94-cb37-4309-ae8a-38f6a32ae167" providerId="ADAL" clId="{F4CF5C4B-316C-9849-9921-A01C4662312F}" dt="2021-08-12T13:18:20.089" v="6044" actId="1076"/>
          <ac:picMkLst>
            <pc:docMk/>
            <pc:sldMk cId="2193680843" sldId="277"/>
            <ac:picMk id="5" creationId="{0239BFB8-4BD4-AF41-A436-5B12A337D61B}"/>
          </ac:picMkLst>
        </pc:picChg>
        <pc:picChg chg="add mod modCrop">
          <ac:chgData name="Marte Aaberge" userId="97a15b94-cb37-4309-ae8a-38f6a32ae167" providerId="ADAL" clId="{F4CF5C4B-316C-9849-9921-A01C4662312F}" dt="2021-08-12T09:32:55.388" v="5049" actId="1076"/>
          <ac:picMkLst>
            <pc:docMk/>
            <pc:sldMk cId="2193680843" sldId="277"/>
            <ac:picMk id="7" creationId="{7011D1B5-2994-644F-AE58-9853AB1408BA}"/>
          </ac:picMkLst>
        </pc:picChg>
        <pc:picChg chg="add mod">
          <ac:chgData name="Marte Aaberge" userId="97a15b94-cb37-4309-ae8a-38f6a32ae167" providerId="ADAL" clId="{F4CF5C4B-316C-9849-9921-A01C4662312F}" dt="2021-08-12T09:33:45.420" v="5060" actId="14100"/>
          <ac:picMkLst>
            <pc:docMk/>
            <pc:sldMk cId="2193680843" sldId="277"/>
            <ac:picMk id="9" creationId="{8CB2C547-E135-244F-B9AE-A6C5D471F0B9}"/>
          </ac:picMkLst>
        </pc:picChg>
        <pc:picChg chg="add mod">
          <ac:chgData name="Marte Aaberge" userId="97a15b94-cb37-4309-ae8a-38f6a32ae167" providerId="ADAL" clId="{F4CF5C4B-316C-9849-9921-A01C4662312F}" dt="2021-08-12T09:33:44.020" v="5059" actId="14100"/>
          <ac:picMkLst>
            <pc:docMk/>
            <pc:sldMk cId="2193680843" sldId="277"/>
            <ac:picMk id="11" creationId="{D2D2322D-92BC-9145-95D0-C6FD73249DDB}"/>
          </ac:picMkLst>
        </pc:picChg>
      </pc:sldChg>
      <pc:sldChg chg="addSp delSp modSp new mod ord setBg">
        <pc:chgData name="Marte Aaberge" userId="97a15b94-cb37-4309-ae8a-38f6a32ae167" providerId="ADAL" clId="{F4CF5C4B-316C-9849-9921-A01C4662312F}" dt="2021-08-12T13:00:17.653" v="5835" actId="20578"/>
        <pc:sldMkLst>
          <pc:docMk/>
          <pc:sldMk cId="1221352889" sldId="279"/>
        </pc:sldMkLst>
        <pc:spChg chg="mod">
          <ac:chgData name="Marte Aaberge" userId="97a15b94-cb37-4309-ae8a-38f6a32ae167" providerId="ADAL" clId="{F4CF5C4B-316C-9849-9921-A01C4662312F}" dt="2021-08-12T12:53:22.945" v="5742" actId="26606"/>
          <ac:spMkLst>
            <pc:docMk/>
            <pc:sldMk cId="1221352889" sldId="279"/>
            <ac:spMk id="2" creationId="{E524B43B-B652-AA48-9321-39AC4DE88080}"/>
          </ac:spMkLst>
        </pc:spChg>
        <pc:spChg chg="del mod">
          <ac:chgData name="Marte Aaberge" userId="97a15b94-cb37-4309-ae8a-38f6a32ae167" providerId="ADAL" clId="{F4CF5C4B-316C-9849-9921-A01C4662312F}" dt="2021-08-12T12:53:22.945" v="5742" actId="26606"/>
          <ac:spMkLst>
            <pc:docMk/>
            <pc:sldMk cId="1221352889" sldId="279"/>
            <ac:spMk id="3" creationId="{18F4D7FF-E834-D54A-B766-74A48505B818}"/>
          </ac:spMkLst>
        </pc:spChg>
        <pc:spChg chg="add">
          <ac:chgData name="Marte Aaberge" userId="97a15b94-cb37-4309-ae8a-38f6a32ae167" providerId="ADAL" clId="{F4CF5C4B-316C-9849-9921-A01C4662312F}" dt="2021-08-12T12:53:22.945" v="5742" actId="26606"/>
          <ac:spMkLst>
            <pc:docMk/>
            <pc:sldMk cId="1221352889" sldId="279"/>
            <ac:spMk id="9" creationId="{BACC6370-2D7E-4714-9D71-7542949D7D5D}"/>
          </ac:spMkLst>
        </pc:spChg>
        <pc:spChg chg="add">
          <ac:chgData name="Marte Aaberge" userId="97a15b94-cb37-4309-ae8a-38f6a32ae167" providerId="ADAL" clId="{F4CF5C4B-316C-9849-9921-A01C4662312F}" dt="2021-08-12T12:53:22.945" v="5742" actId="26606"/>
          <ac:spMkLst>
            <pc:docMk/>
            <pc:sldMk cId="1221352889" sldId="279"/>
            <ac:spMk id="11" creationId="{F68B3F68-107C-434F-AA38-110D5EA91B85}"/>
          </ac:spMkLst>
        </pc:spChg>
        <pc:spChg chg="add">
          <ac:chgData name="Marte Aaberge" userId="97a15b94-cb37-4309-ae8a-38f6a32ae167" providerId="ADAL" clId="{F4CF5C4B-316C-9849-9921-A01C4662312F}" dt="2021-08-12T12:53:22.945" v="5742" actId="26606"/>
          <ac:spMkLst>
            <pc:docMk/>
            <pc:sldMk cId="1221352889" sldId="279"/>
            <ac:spMk id="13" creationId="{AAD0DBB9-1A4B-4391-81D4-CB19F9AB918A}"/>
          </ac:spMkLst>
        </pc:spChg>
        <pc:spChg chg="add">
          <ac:chgData name="Marte Aaberge" userId="97a15b94-cb37-4309-ae8a-38f6a32ae167" providerId="ADAL" clId="{F4CF5C4B-316C-9849-9921-A01C4662312F}" dt="2021-08-12T12:53:22.945" v="5742" actId="26606"/>
          <ac:spMkLst>
            <pc:docMk/>
            <pc:sldMk cId="1221352889" sldId="279"/>
            <ac:spMk id="15" creationId="{063BBA22-50EA-4C4D-BE05-F1CE4E63AA56}"/>
          </ac:spMkLst>
        </pc:spChg>
        <pc:graphicFrameChg chg="add mod">
          <ac:chgData name="Marte Aaberge" userId="97a15b94-cb37-4309-ae8a-38f6a32ae167" providerId="ADAL" clId="{F4CF5C4B-316C-9849-9921-A01C4662312F}" dt="2021-08-12T12:56:34.680" v="5834" actId="20577"/>
          <ac:graphicFrameMkLst>
            <pc:docMk/>
            <pc:sldMk cId="1221352889" sldId="279"/>
            <ac:graphicFrameMk id="5" creationId="{1C807903-0D8E-42A8-BB60-B631BFBEE565}"/>
          </ac:graphicFrameMkLst>
        </pc:graphicFrameChg>
      </pc:sldChg>
      <pc:sldChg chg="addSp delSp modSp new del mod">
        <pc:chgData name="Marte Aaberge" userId="97a15b94-cb37-4309-ae8a-38f6a32ae167" providerId="ADAL" clId="{F4CF5C4B-316C-9849-9921-A01C4662312F}" dt="2021-08-12T11:31:26.732" v="5351" actId="2696"/>
        <pc:sldMkLst>
          <pc:docMk/>
          <pc:sldMk cId="3508858312" sldId="279"/>
        </pc:sldMkLst>
        <pc:spChg chg="del">
          <ac:chgData name="Marte Aaberge" userId="97a15b94-cb37-4309-ae8a-38f6a32ae167" providerId="ADAL" clId="{F4CF5C4B-316C-9849-9921-A01C4662312F}" dt="2021-08-12T11:22:59.237" v="5336"/>
          <ac:spMkLst>
            <pc:docMk/>
            <pc:sldMk cId="3508858312" sldId="279"/>
            <ac:spMk id="3" creationId="{A3116F2B-B614-FE47-BE7E-7F982817ADFE}"/>
          </ac:spMkLst>
        </pc:spChg>
        <pc:picChg chg="add mod ord">
          <ac:chgData name="Marte Aaberge" userId="97a15b94-cb37-4309-ae8a-38f6a32ae167" providerId="ADAL" clId="{F4CF5C4B-316C-9849-9921-A01C4662312F}" dt="2021-08-12T11:23:00.085" v="5338" actId="962"/>
          <ac:picMkLst>
            <pc:docMk/>
            <pc:sldMk cId="3508858312" sldId="279"/>
            <ac:picMk id="5" creationId="{CDFF155E-1359-1E43-BA55-F5E0D7C67D33}"/>
          </ac:picMkLst>
        </pc:picChg>
      </pc:sldChg>
      <pc:sldChg chg="addSp delSp modSp new mod">
        <pc:chgData name="Marte Aaberge" userId="97a15b94-cb37-4309-ae8a-38f6a32ae167" providerId="ADAL" clId="{F4CF5C4B-316C-9849-9921-A01C4662312F}" dt="2021-08-12T13:09:39.309" v="6034" actId="1076"/>
        <pc:sldMkLst>
          <pc:docMk/>
          <pc:sldMk cId="3588245690" sldId="280"/>
        </pc:sldMkLst>
        <pc:spChg chg="del">
          <ac:chgData name="Marte Aaberge" userId="97a15b94-cb37-4309-ae8a-38f6a32ae167" providerId="ADAL" clId="{F4CF5C4B-316C-9849-9921-A01C4662312F}" dt="2021-08-12T13:09:31.410" v="6031" actId="478"/>
          <ac:spMkLst>
            <pc:docMk/>
            <pc:sldMk cId="3588245690" sldId="280"/>
            <ac:spMk id="2" creationId="{EB63EE67-174A-0F46-83AB-55171A94A639}"/>
          </ac:spMkLst>
        </pc:spChg>
        <pc:spChg chg="del">
          <ac:chgData name="Marte Aaberge" userId="97a15b94-cb37-4309-ae8a-38f6a32ae167" providerId="ADAL" clId="{F4CF5C4B-316C-9849-9921-A01C4662312F}" dt="2021-08-12T13:09:18.955" v="6023"/>
          <ac:spMkLst>
            <pc:docMk/>
            <pc:sldMk cId="3588245690" sldId="280"/>
            <ac:spMk id="3" creationId="{63452E8C-2092-B44A-B62C-52B82AE3BE95}"/>
          </ac:spMkLst>
        </pc:spChg>
        <pc:spChg chg="del">
          <ac:chgData name="Marte Aaberge" userId="97a15b94-cb37-4309-ae8a-38f6a32ae167" providerId="ADAL" clId="{F4CF5C4B-316C-9849-9921-A01C4662312F}" dt="2021-08-12T13:09:30.210" v="6030" actId="478"/>
          <ac:spMkLst>
            <pc:docMk/>
            <pc:sldMk cId="3588245690" sldId="280"/>
            <ac:spMk id="4" creationId="{C8A084EF-F78D-AF41-B4C3-9A7D2EDBD5FA}"/>
          </ac:spMkLst>
        </pc:spChg>
        <pc:picChg chg="add mod ord">
          <ac:chgData name="Marte Aaberge" userId="97a15b94-cb37-4309-ae8a-38f6a32ae167" providerId="ADAL" clId="{F4CF5C4B-316C-9849-9921-A01C4662312F}" dt="2021-08-12T13:09:39.309" v="6034" actId="1076"/>
          <ac:picMkLst>
            <pc:docMk/>
            <pc:sldMk cId="3588245690" sldId="280"/>
            <ac:picMk id="6" creationId="{9CDEEED3-32B3-8C40-B5A9-059BB2506479}"/>
          </ac:picMkLst>
        </pc:picChg>
      </pc:sldChg>
    </pc:docChg>
  </pc:docChgLst>
  <pc:docChgLst>
    <pc:chgData name="Vetle Chyba Norstad" userId="S::vetle.norstad@visco.no::18eb3bc5-59c1-4e24-93d5-8ac4fd937e52" providerId="AD" clId="Web-{F7DD49F3-112C-C1AC-1778-5A1986504937}"/>
    <pc:docChg chg="addSld modSld">
      <pc:chgData name="Vetle Chyba Norstad" userId="S::vetle.norstad@visco.no::18eb3bc5-59c1-4e24-93d5-8ac4fd937e52" providerId="AD" clId="Web-{F7DD49F3-112C-C1AC-1778-5A1986504937}" dt="2021-08-12T14:06:15.643" v="1828"/>
      <pc:docMkLst>
        <pc:docMk/>
      </pc:docMkLst>
      <pc:sldChg chg="modNotes">
        <pc:chgData name="Vetle Chyba Norstad" userId="S::vetle.norstad@visco.no::18eb3bc5-59c1-4e24-93d5-8ac4fd937e52" providerId="AD" clId="Web-{F7DD49F3-112C-C1AC-1778-5A1986504937}" dt="2021-08-12T11:25:27.189" v="1612"/>
        <pc:sldMkLst>
          <pc:docMk/>
          <pc:sldMk cId="2346272948" sldId="257"/>
        </pc:sldMkLst>
      </pc:sldChg>
      <pc:sldChg chg="modNotes">
        <pc:chgData name="Vetle Chyba Norstad" userId="S::vetle.norstad@visco.no::18eb3bc5-59c1-4e24-93d5-8ac4fd937e52" providerId="AD" clId="Web-{F7DD49F3-112C-C1AC-1778-5A1986504937}" dt="2021-08-12T09:32:01.812" v="557"/>
        <pc:sldMkLst>
          <pc:docMk/>
          <pc:sldMk cId="294806779" sldId="258"/>
        </pc:sldMkLst>
      </pc:sldChg>
      <pc:sldChg chg="addSp delSp modSp modNotes">
        <pc:chgData name="Vetle Chyba Norstad" userId="S::vetle.norstad@visco.no::18eb3bc5-59c1-4e24-93d5-8ac4fd937e52" providerId="AD" clId="Web-{F7DD49F3-112C-C1AC-1778-5A1986504937}" dt="2021-08-12T12:06:32.812" v="1650" actId="20577"/>
        <pc:sldMkLst>
          <pc:docMk/>
          <pc:sldMk cId="4045048906" sldId="259"/>
        </pc:sldMkLst>
        <pc:spChg chg="mod">
          <ac:chgData name="Vetle Chyba Norstad" userId="S::vetle.norstad@visco.no::18eb3bc5-59c1-4e24-93d5-8ac4fd937e52" providerId="AD" clId="Web-{F7DD49F3-112C-C1AC-1778-5A1986504937}" dt="2021-08-12T12:06:32.812" v="1650" actId="20577"/>
          <ac:spMkLst>
            <pc:docMk/>
            <pc:sldMk cId="4045048906" sldId="259"/>
            <ac:spMk id="3" creationId="{6566DC88-7863-4283-84BE-247C75954D74}"/>
          </ac:spMkLst>
        </pc:spChg>
        <pc:picChg chg="add del mod">
          <ac:chgData name="Vetle Chyba Norstad" userId="S::vetle.norstad@visco.no::18eb3bc5-59c1-4e24-93d5-8ac4fd937e52" providerId="AD" clId="Web-{F7DD49F3-112C-C1AC-1778-5A1986504937}" dt="2021-08-12T10:09:32.397" v="739"/>
          <ac:picMkLst>
            <pc:docMk/>
            <pc:sldMk cId="4045048906" sldId="259"/>
            <ac:picMk id="4" creationId="{72281D9B-5D34-4EA1-AB1E-FB2F526E6FA8}"/>
          </ac:picMkLst>
        </pc:picChg>
        <pc:picChg chg="add mod">
          <ac:chgData name="Vetle Chyba Norstad" userId="S::vetle.norstad@visco.no::18eb3bc5-59c1-4e24-93d5-8ac4fd937e52" providerId="AD" clId="Web-{F7DD49F3-112C-C1AC-1778-5A1986504937}" dt="2021-08-12T10:57:38.521" v="1325" actId="688"/>
          <ac:picMkLst>
            <pc:docMk/>
            <pc:sldMk cId="4045048906" sldId="259"/>
            <ac:picMk id="5" creationId="{B13E8BBF-B1A5-442F-87DD-CE5BEE8E39F4}"/>
          </ac:picMkLst>
        </pc:picChg>
        <pc:picChg chg="add del mod">
          <ac:chgData name="Vetle Chyba Norstad" userId="S::vetle.norstad@visco.no::18eb3bc5-59c1-4e24-93d5-8ac4fd937e52" providerId="AD" clId="Web-{F7DD49F3-112C-C1AC-1778-5A1986504937}" dt="2021-08-12T10:15:41.341" v="753"/>
          <ac:picMkLst>
            <pc:docMk/>
            <pc:sldMk cId="4045048906" sldId="259"/>
            <ac:picMk id="6" creationId="{B78C0CD2-FD3A-40F3-B064-474F1A7C3DED}"/>
          </ac:picMkLst>
        </pc:picChg>
        <pc:picChg chg="add mod">
          <ac:chgData name="Vetle Chyba Norstad" userId="S::vetle.norstad@visco.no::18eb3bc5-59c1-4e24-93d5-8ac4fd937e52" providerId="AD" clId="Web-{F7DD49F3-112C-C1AC-1778-5A1986504937}" dt="2021-08-12T10:57:38.459" v="1324" actId="688"/>
          <ac:picMkLst>
            <pc:docMk/>
            <pc:sldMk cId="4045048906" sldId="259"/>
            <ac:picMk id="7" creationId="{28893908-866E-4BA5-B3FF-14753F29CB02}"/>
          </ac:picMkLst>
        </pc:picChg>
        <pc:picChg chg="del">
          <ac:chgData name="Vetle Chyba Norstad" userId="S::vetle.norstad@visco.no::18eb3bc5-59c1-4e24-93d5-8ac4fd937e52" providerId="AD" clId="Web-{F7DD49F3-112C-C1AC-1778-5A1986504937}" dt="2021-08-12T10:08:40.816" v="735"/>
          <ac:picMkLst>
            <pc:docMk/>
            <pc:sldMk cId="4045048906" sldId="259"/>
            <ac:picMk id="3074" creationId="{299F5BC2-1D35-4B14-B315-348B04096321}"/>
          </ac:picMkLst>
        </pc:picChg>
        <pc:picChg chg="del">
          <ac:chgData name="Vetle Chyba Norstad" userId="S::vetle.norstad@visco.no::18eb3bc5-59c1-4e24-93d5-8ac4fd937e52" providerId="AD" clId="Web-{F7DD49F3-112C-C1AC-1778-5A1986504937}" dt="2021-08-12T10:08:27.737" v="731"/>
          <ac:picMkLst>
            <pc:docMk/>
            <pc:sldMk cId="4045048906" sldId="259"/>
            <ac:picMk id="3075" creationId="{DBD93AD4-D28C-43D1-BDA9-CDE8FF550613}"/>
          </ac:picMkLst>
        </pc:picChg>
      </pc:sldChg>
      <pc:sldChg chg="modNotes">
        <pc:chgData name="Vetle Chyba Norstad" userId="S::vetle.norstad@visco.no::18eb3bc5-59c1-4e24-93d5-8ac4fd937e52" providerId="AD" clId="Web-{F7DD49F3-112C-C1AC-1778-5A1986504937}" dt="2021-08-12T10:27:27.320" v="846"/>
        <pc:sldMkLst>
          <pc:docMk/>
          <pc:sldMk cId="1909770938" sldId="260"/>
        </pc:sldMkLst>
      </pc:sldChg>
      <pc:sldChg chg="addSp delSp modSp">
        <pc:chgData name="Vetle Chyba Norstad" userId="S::vetle.norstad@visco.no::18eb3bc5-59c1-4e24-93d5-8ac4fd937e52" providerId="AD" clId="Web-{F7DD49F3-112C-C1AC-1778-5A1986504937}" dt="2021-08-12T10:31:20.318" v="874"/>
        <pc:sldMkLst>
          <pc:docMk/>
          <pc:sldMk cId="3224742204" sldId="263"/>
        </pc:sldMkLst>
        <pc:picChg chg="add del mod">
          <ac:chgData name="Vetle Chyba Norstad" userId="S::vetle.norstad@visco.no::18eb3bc5-59c1-4e24-93d5-8ac4fd937e52" providerId="AD" clId="Web-{F7DD49F3-112C-C1AC-1778-5A1986504937}" dt="2021-08-12T10:31:20.318" v="874"/>
          <ac:picMkLst>
            <pc:docMk/>
            <pc:sldMk cId="3224742204" sldId="263"/>
            <ac:picMk id="4" creationId="{318E872B-A1BA-49DE-A90E-48AD5B84E2C9}"/>
          </ac:picMkLst>
        </pc:picChg>
      </pc:sldChg>
      <pc:sldChg chg="modNotes">
        <pc:chgData name="Vetle Chyba Norstad" userId="S::vetle.norstad@visco.no::18eb3bc5-59c1-4e24-93d5-8ac4fd937e52" providerId="AD" clId="Web-{F7DD49F3-112C-C1AC-1778-5A1986504937}" dt="2021-08-12T10:49:12.694" v="981"/>
        <pc:sldMkLst>
          <pc:docMk/>
          <pc:sldMk cId="2280878240" sldId="270"/>
        </pc:sldMkLst>
      </pc:sldChg>
      <pc:sldChg chg="modSp">
        <pc:chgData name="Vetle Chyba Norstad" userId="S::vetle.norstad@visco.no::18eb3bc5-59c1-4e24-93d5-8ac4fd937e52" providerId="AD" clId="Web-{F7DD49F3-112C-C1AC-1778-5A1986504937}" dt="2021-08-12T13:07:01.401" v="1743" actId="20577"/>
        <pc:sldMkLst>
          <pc:docMk/>
          <pc:sldMk cId="1977271452" sldId="273"/>
        </pc:sldMkLst>
        <pc:spChg chg="mod">
          <ac:chgData name="Vetle Chyba Norstad" userId="S::vetle.norstad@visco.no::18eb3bc5-59c1-4e24-93d5-8ac4fd937e52" providerId="AD" clId="Web-{F7DD49F3-112C-C1AC-1778-5A1986504937}" dt="2021-08-12T13:07:01.401" v="1743" actId="20577"/>
          <ac:spMkLst>
            <pc:docMk/>
            <pc:sldMk cId="1977271452" sldId="273"/>
            <ac:spMk id="3" creationId="{F5C82618-2509-634A-A142-7F46605D415D}"/>
          </ac:spMkLst>
        </pc:spChg>
      </pc:sldChg>
      <pc:sldChg chg="modSp modNotes">
        <pc:chgData name="Vetle Chyba Norstad" userId="S::vetle.norstad@visco.no::18eb3bc5-59c1-4e24-93d5-8ac4fd937e52" providerId="AD" clId="Web-{F7DD49F3-112C-C1AC-1778-5A1986504937}" dt="2021-08-12T14:06:15.643" v="1828"/>
        <pc:sldMkLst>
          <pc:docMk/>
          <pc:sldMk cId="3726659288" sldId="274"/>
        </pc:sldMkLst>
        <pc:spChg chg="mod">
          <ac:chgData name="Vetle Chyba Norstad" userId="S::vetle.norstad@visco.no::18eb3bc5-59c1-4e24-93d5-8ac4fd937e52" providerId="AD" clId="Web-{F7DD49F3-112C-C1AC-1778-5A1986504937}" dt="2021-08-12T12:15:13.821" v="1699" actId="20577"/>
          <ac:spMkLst>
            <pc:docMk/>
            <pc:sldMk cId="3726659288" sldId="274"/>
            <ac:spMk id="3" creationId="{B9A356D3-A498-7E4B-84F4-367E74925F52}"/>
          </ac:spMkLst>
        </pc:spChg>
      </pc:sldChg>
      <pc:sldChg chg="addSp delSp modSp modNotes">
        <pc:chgData name="Vetle Chyba Norstad" userId="S::vetle.norstad@visco.no::18eb3bc5-59c1-4e24-93d5-8ac4fd937e52" providerId="AD" clId="Web-{F7DD49F3-112C-C1AC-1778-5A1986504937}" dt="2021-08-12T13:19:01.499" v="1747"/>
        <pc:sldMkLst>
          <pc:docMk/>
          <pc:sldMk cId="2235588440" sldId="275"/>
        </pc:sldMkLst>
        <pc:picChg chg="add del mod">
          <ac:chgData name="Vetle Chyba Norstad" userId="S::vetle.norstad@visco.no::18eb3bc5-59c1-4e24-93d5-8ac4fd937e52" providerId="AD" clId="Web-{F7DD49F3-112C-C1AC-1778-5A1986504937}" dt="2021-08-12T09:57:34.870" v="680"/>
          <ac:picMkLst>
            <pc:docMk/>
            <pc:sldMk cId="2235588440" sldId="275"/>
            <ac:picMk id="2" creationId="{C98FED26-5971-4BBE-ACB8-EF24865D1423}"/>
          </ac:picMkLst>
        </pc:picChg>
        <pc:picChg chg="add mod">
          <ac:chgData name="Vetle Chyba Norstad" userId="S::vetle.norstad@visco.no::18eb3bc5-59c1-4e24-93d5-8ac4fd937e52" providerId="AD" clId="Web-{F7DD49F3-112C-C1AC-1778-5A1986504937}" dt="2021-08-12T10:04:02.065" v="715" actId="1076"/>
          <ac:picMkLst>
            <pc:docMk/>
            <pc:sldMk cId="2235588440" sldId="275"/>
            <ac:picMk id="3" creationId="{08F33742-CB4F-4519-A2D7-6AECE7C13B76}"/>
          </ac:picMkLst>
        </pc:picChg>
        <pc:picChg chg="mod">
          <ac:chgData name="Vetle Chyba Norstad" userId="S::vetle.norstad@visco.no::18eb3bc5-59c1-4e24-93d5-8ac4fd937e52" providerId="AD" clId="Web-{F7DD49F3-112C-C1AC-1778-5A1986504937}" dt="2021-08-12T12:07:47.829" v="1653" actId="1076"/>
          <ac:picMkLst>
            <pc:docMk/>
            <pc:sldMk cId="2235588440" sldId="275"/>
            <ac:picMk id="15" creationId="{7FEC47C3-86A6-3B47-86FC-61838112E6E0}"/>
          </ac:picMkLst>
        </pc:picChg>
        <pc:picChg chg="mod modCrop">
          <ac:chgData name="Vetle Chyba Norstad" userId="S::vetle.norstad@visco.no::18eb3bc5-59c1-4e24-93d5-8ac4fd937e52" providerId="AD" clId="Web-{F7DD49F3-112C-C1AC-1778-5A1986504937}" dt="2021-08-12T10:03:38.704" v="711" actId="14100"/>
          <ac:picMkLst>
            <pc:docMk/>
            <pc:sldMk cId="2235588440" sldId="275"/>
            <ac:picMk id="17" creationId="{C69CFAED-49AB-4347-B612-5769C2732AF8}"/>
          </ac:picMkLst>
        </pc:picChg>
        <pc:picChg chg="del">
          <ac:chgData name="Vetle Chyba Norstad" userId="S::vetle.norstad@visco.no::18eb3bc5-59c1-4e24-93d5-8ac4fd937e52" providerId="AD" clId="Web-{F7DD49F3-112C-C1AC-1778-5A1986504937}" dt="2021-08-12T10:01:47.541" v="703"/>
          <ac:picMkLst>
            <pc:docMk/>
            <pc:sldMk cId="2235588440" sldId="275"/>
            <ac:picMk id="19" creationId="{12FE9B2C-514A-194F-B564-1E210381D1B8}"/>
          </ac:picMkLst>
        </pc:picChg>
        <pc:picChg chg="del">
          <ac:chgData name="Vetle Chyba Norstad" userId="S::vetle.norstad@visco.no::18eb3bc5-59c1-4e24-93d5-8ac4fd937e52" providerId="AD" clId="Web-{F7DD49F3-112C-C1AC-1778-5A1986504937}" dt="2021-08-12T10:01:46.603" v="702"/>
          <ac:picMkLst>
            <pc:docMk/>
            <pc:sldMk cId="2235588440" sldId="275"/>
            <ac:picMk id="21" creationId="{D523024E-BB35-9346-BF20-CE16F621D73E}"/>
          </ac:picMkLst>
        </pc:picChg>
      </pc:sldChg>
      <pc:sldChg chg="addSp modSp modNotes">
        <pc:chgData name="Vetle Chyba Norstad" userId="S::vetle.norstad@visco.no::18eb3bc5-59c1-4e24-93d5-8ac4fd937e52" providerId="AD" clId="Web-{F7DD49F3-112C-C1AC-1778-5A1986504937}" dt="2021-08-12T13:19:25.203" v="1778"/>
        <pc:sldMkLst>
          <pc:docMk/>
          <pc:sldMk cId="2432313431" sldId="276"/>
        </pc:sldMkLst>
        <pc:picChg chg="add mod">
          <ac:chgData name="Vetle Chyba Norstad" userId="S::vetle.norstad@visco.no::18eb3bc5-59c1-4e24-93d5-8ac4fd937e52" providerId="AD" clId="Web-{F7DD49F3-112C-C1AC-1778-5A1986504937}" dt="2021-08-12T10:05:26.538" v="725" actId="1076"/>
          <ac:picMkLst>
            <pc:docMk/>
            <pc:sldMk cId="2432313431" sldId="276"/>
            <ac:picMk id="2" creationId="{D4AEA61F-A6D2-4CC7-B1BA-6B2F8D390512}"/>
          </ac:picMkLst>
        </pc:picChg>
        <pc:picChg chg="mod modCrop">
          <ac:chgData name="Vetle Chyba Norstad" userId="S::vetle.norstad@visco.no::18eb3bc5-59c1-4e24-93d5-8ac4fd937e52" providerId="AD" clId="Web-{F7DD49F3-112C-C1AC-1778-5A1986504937}" dt="2021-08-12T10:05:19.788" v="722" actId="1076"/>
          <ac:picMkLst>
            <pc:docMk/>
            <pc:sldMk cId="2432313431" sldId="276"/>
            <ac:picMk id="17" creationId="{57B63FB8-9D3C-2E44-8977-07B14BCFC2A8}"/>
          </ac:picMkLst>
        </pc:picChg>
      </pc:sldChg>
      <pc:sldChg chg="addSp delSp modSp modNotes">
        <pc:chgData name="Vetle Chyba Norstad" userId="S::vetle.norstad@visco.no::18eb3bc5-59c1-4e24-93d5-8ac4fd937e52" providerId="AD" clId="Web-{F7DD49F3-112C-C1AC-1778-5A1986504937}" dt="2021-08-12T13:20:24.863" v="1815"/>
        <pc:sldMkLst>
          <pc:docMk/>
          <pc:sldMk cId="2193680843" sldId="277"/>
        </pc:sldMkLst>
        <pc:picChg chg="add mod">
          <ac:chgData name="Vetle Chyba Norstad" userId="S::vetle.norstad@visco.no::18eb3bc5-59c1-4e24-93d5-8ac4fd937e52" providerId="AD" clId="Web-{F7DD49F3-112C-C1AC-1778-5A1986504937}" dt="2021-08-12T10:06:38.293" v="730" actId="1076"/>
          <ac:picMkLst>
            <pc:docMk/>
            <pc:sldMk cId="2193680843" sldId="277"/>
            <ac:picMk id="2" creationId="{28B8093A-6FC6-4BAC-A987-A5B59FE636E8}"/>
          </ac:picMkLst>
        </pc:picChg>
        <pc:picChg chg="mod">
          <ac:chgData name="Vetle Chyba Norstad" userId="S::vetle.norstad@visco.no::18eb3bc5-59c1-4e24-93d5-8ac4fd937e52" providerId="AD" clId="Web-{F7DD49F3-112C-C1AC-1778-5A1986504937}" dt="2021-08-12T10:06:31.480" v="727" actId="14100"/>
          <ac:picMkLst>
            <pc:docMk/>
            <pc:sldMk cId="2193680843" sldId="277"/>
            <ac:picMk id="7" creationId="{7011D1B5-2994-644F-AE58-9853AB1408BA}"/>
          </ac:picMkLst>
        </pc:picChg>
        <pc:picChg chg="del">
          <ac:chgData name="Vetle Chyba Norstad" userId="S::vetle.norstad@visco.no::18eb3bc5-59c1-4e24-93d5-8ac4fd937e52" providerId="AD" clId="Web-{F7DD49F3-112C-C1AC-1778-5A1986504937}" dt="2021-08-12T10:01:04.898" v="696"/>
          <ac:picMkLst>
            <pc:docMk/>
            <pc:sldMk cId="2193680843" sldId="277"/>
            <ac:picMk id="9" creationId="{8CB2C547-E135-244F-B9AE-A6C5D471F0B9}"/>
          </ac:picMkLst>
        </pc:picChg>
        <pc:picChg chg="del">
          <ac:chgData name="Vetle Chyba Norstad" userId="S::vetle.norstad@visco.no::18eb3bc5-59c1-4e24-93d5-8ac4fd937e52" providerId="AD" clId="Web-{F7DD49F3-112C-C1AC-1778-5A1986504937}" dt="2021-08-12T10:01:03.554" v="695"/>
          <ac:picMkLst>
            <pc:docMk/>
            <pc:sldMk cId="2193680843" sldId="277"/>
            <ac:picMk id="11" creationId="{D2D2322D-92BC-9145-95D0-C6FD73249DDB}"/>
          </ac:picMkLst>
        </pc:picChg>
      </pc:sldChg>
      <pc:sldChg chg="addSp delSp modSp new">
        <pc:chgData name="Vetle Chyba Norstad" userId="S::vetle.norstad@visco.no::18eb3bc5-59c1-4e24-93d5-8ac4fd937e52" providerId="AD" clId="Web-{F7DD49F3-112C-C1AC-1778-5A1986504937}" dt="2021-08-12T11:37:59.406" v="1618" actId="20577"/>
        <pc:sldMkLst>
          <pc:docMk/>
          <pc:sldMk cId="1059801395" sldId="278"/>
        </pc:sldMkLst>
        <pc:spChg chg="del">
          <ac:chgData name="Vetle Chyba Norstad" userId="S::vetle.norstad@visco.no::18eb3bc5-59c1-4e24-93d5-8ac4fd937e52" providerId="AD" clId="Web-{F7DD49F3-112C-C1AC-1778-5A1986504937}" dt="2021-08-12T10:31:45.601" v="880"/>
          <ac:spMkLst>
            <pc:docMk/>
            <pc:sldMk cId="1059801395" sldId="278"/>
            <ac:spMk id="2" creationId="{89F8E511-031E-4E5B-8B6F-A9E6A6926C8E}"/>
          </ac:spMkLst>
        </pc:spChg>
        <pc:spChg chg="del">
          <ac:chgData name="Vetle Chyba Norstad" userId="S::vetle.norstad@visco.no::18eb3bc5-59c1-4e24-93d5-8ac4fd937e52" providerId="AD" clId="Web-{F7DD49F3-112C-C1AC-1778-5A1986504937}" dt="2021-08-12T10:31:23.178" v="875"/>
          <ac:spMkLst>
            <pc:docMk/>
            <pc:sldMk cId="1059801395" sldId="278"/>
            <ac:spMk id="3" creationId="{057B1A9A-6CF4-491F-B6B9-8D1986FBD8C2}"/>
          </ac:spMkLst>
        </pc:spChg>
        <pc:spChg chg="add mod">
          <ac:chgData name="Vetle Chyba Norstad" userId="S::vetle.norstad@visco.no::18eb3bc5-59c1-4e24-93d5-8ac4fd937e52" providerId="AD" clId="Web-{F7DD49F3-112C-C1AC-1778-5A1986504937}" dt="2021-08-12T11:37:59.406" v="1618" actId="20577"/>
          <ac:spMkLst>
            <pc:docMk/>
            <pc:sldMk cId="1059801395" sldId="278"/>
            <ac:spMk id="3" creationId="{67F2C81C-9503-4D58-A96B-1C19E19C1C6F}"/>
          </ac:spMkLst>
        </pc:spChg>
        <pc:picChg chg="add del mod ord">
          <ac:chgData name="Vetle Chyba Norstad" userId="S::vetle.norstad@visco.no::18eb3bc5-59c1-4e24-93d5-8ac4fd937e52" providerId="AD" clId="Web-{F7DD49F3-112C-C1AC-1778-5A1986504937}" dt="2021-08-12T11:37:43.343" v="1613"/>
          <ac:picMkLst>
            <pc:docMk/>
            <pc:sldMk cId="1059801395" sldId="278"/>
            <ac:picMk id="4" creationId="{034DF3BB-7BBA-4756-A4F9-E73F173E05C3}"/>
          </ac:picMkLst>
        </pc:picChg>
      </pc:sldChg>
    </pc:docChg>
  </pc:docChgLst>
  <pc:docChgLst>
    <pc:chgData name="Vetle Chyba Norstad" userId="S::vetle.norstad@visco.no::18eb3bc5-59c1-4e24-93d5-8ac4fd937e52" providerId="AD" clId="Web-{FA16F812-FAFE-7C25-9566-DF6BEE1E476D}"/>
    <pc:docChg chg="modSld">
      <pc:chgData name="Vetle Chyba Norstad" userId="S::vetle.norstad@visco.no::18eb3bc5-59c1-4e24-93d5-8ac4fd937e52" providerId="AD" clId="Web-{FA16F812-FAFE-7C25-9566-DF6BEE1E476D}" dt="2021-08-12T07:44:46.897" v="178" actId="20577"/>
      <pc:docMkLst>
        <pc:docMk/>
      </pc:docMkLst>
      <pc:sldChg chg="modNotes">
        <pc:chgData name="Vetle Chyba Norstad" userId="S::vetle.norstad@visco.no::18eb3bc5-59c1-4e24-93d5-8ac4fd937e52" providerId="AD" clId="Web-{FA16F812-FAFE-7C25-9566-DF6BEE1E476D}" dt="2021-08-12T07:14:18.259" v="21"/>
        <pc:sldMkLst>
          <pc:docMk/>
          <pc:sldMk cId="2346272948" sldId="257"/>
        </pc:sldMkLst>
      </pc:sldChg>
      <pc:sldChg chg="modNotes">
        <pc:chgData name="Vetle Chyba Norstad" userId="S::vetle.norstad@visco.no::18eb3bc5-59c1-4e24-93d5-8ac4fd937e52" providerId="AD" clId="Web-{FA16F812-FAFE-7C25-9566-DF6BEE1E476D}" dt="2021-08-12T07:25:33.254" v="64"/>
        <pc:sldMkLst>
          <pc:docMk/>
          <pc:sldMk cId="294806779" sldId="258"/>
        </pc:sldMkLst>
      </pc:sldChg>
      <pc:sldChg chg="modNotes">
        <pc:chgData name="Vetle Chyba Norstad" userId="S::vetle.norstad@visco.no::18eb3bc5-59c1-4e24-93d5-8ac4fd937e52" providerId="AD" clId="Web-{FA16F812-FAFE-7C25-9566-DF6BEE1E476D}" dt="2021-08-12T07:39:41.345" v="85"/>
        <pc:sldMkLst>
          <pc:docMk/>
          <pc:sldMk cId="4045048906" sldId="259"/>
        </pc:sldMkLst>
      </pc:sldChg>
      <pc:sldChg chg="modNotes">
        <pc:chgData name="Vetle Chyba Norstad" userId="S::vetle.norstad@visco.no::18eb3bc5-59c1-4e24-93d5-8ac4fd937e52" providerId="AD" clId="Web-{FA16F812-FAFE-7C25-9566-DF6BEE1E476D}" dt="2021-08-12T07:44:22.318" v="173"/>
        <pc:sldMkLst>
          <pc:docMk/>
          <pc:sldMk cId="3901840192" sldId="262"/>
        </pc:sldMkLst>
      </pc:sldChg>
      <pc:sldChg chg="modSp">
        <pc:chgData name="Vetle Chyba Norstad" userId="S::vetle.norstad@visco.no::18eb3bc5-59c1-4e24-93d5-8ac4fd937e52" providerId="AD" clId="Web-{FA16F812-FAFE-7C25-9566-DF6BEE1E476D}" dt="2021-08-12T07:44:46.897" v="178" actId="20577"/>
        <pc:sldMkLst>
          <pc:docMk/>
          <pc:sldMk cId="3224742204" sldId="263"/>
        </pc:sldMkLst>
        <pc:spChg chg="mod">
          <ac:chgData name="Vetle Chyba Norstad" userId="S::vetle.norstad@visco.no::18eb3bc5-59c1-4e24-93d5-8ac4fd937e52" providerId="AD" clId="Web-{FA16F812-FAFE-7C25-9566-DF6BEE1E476D}" dt="2021-08-12T07:44:46.897" v="178" actId="20577"/>
          <ac:spMkLst>
            <pc:docMk/>
            <pc:sldMk cId="3224742204" sldId="263"/>
            <ac:spMk id="3" creationId="{15E9E6A8-D799-45F6-8C4F-BECBF2F31F1C}"/>
          </ac:spMkLst>
        </pc:spChg>
      </pc:sldChg>
    </pc:docChg>
  </pc:docChgLst>
  <pc:docChgLst>
    <pc:chgData name="Vetle Chyba Norstad" userId="S::vetle.norstad@visco.no::18eb3bc5-59c1-4e24-93d5-8ac4fd937e52" providerId="AD" clId="Web-{A7095D8D-2193-1C47-9C51-9ABBB13189E5}"/>
    <pc:docChg chg="addSld delSld modSld">
      <pc:chgData name="Vetle Chyba Norstad" userId="S::vetle.norstad@visco.no::18eb3bc5-59c1-4e24-93d5-8ac4fd937e52" providerId="AD" clId="Web-{A7095D8D-2193-1C47-9C51-9ABBB13189E5}" dt="2021-08-11T17:55:44.524" v="10"/>
      <pc:docMkLst>
        <pc:docMk/>
      </pc:docMkLst>
      <pc:sldChg chg="modSp new del">
        <pc:chgData name="Vetle Chyba Norstad" userId="S::vetle.norstad@visco.no::18eb3bc5-59c1-4e24-93d5-8ac4fd937e52" providerId="AD" clId="Web-{A7095D8D-2193-1C47-9C51-9ABBB13189E5}" dt="2021-08-11T17:55:44.524" v="10"/>
        <pc:sldMkLst>
          <pc:docMk/>
          <pc:sldMk cId="1798408327" sldId="275"/>
        </pc:sldMkLst>
        <pc:spChg chg="mod">
          <ac:chgData name="Vetle Chyba Norstad" userId="S::vetle.norstad@visco.no::18eb3bc5-59c1-4e24-93d5-8ac4fd937e52" providerId="AD" clId="Web-{A7095D8D-2193-1C47-9C51-9ABBB13189E5}" dt="2021-08-11T17:49:27.172" v="9" actId="20577"/>
          <ac:spMkLst>
            <pc:docMk/>
            <pc:sldMk cId="1798408327" sldId="275"/>
            <ac:spMk id="2" creationId="{AC31DF7C-5AED-485D-946D-1334273A24E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356E5-DF2A-44AD-959E-AF2AC4045A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F6596A7-BA4B-4430-BC11-1CE912E02FD2}">
      <dgm:prSet/>
      <dgm:spPr/>
      <dgm:t>
        <a:bodyPr/>
        <a:lstStyle/>
        <a:p>
          <a:r>
            <a:rPr lang="en-US"/>
            <a:t>The summer project task – Automatization of Deck Management</a:t>
          </a:r>
        </a:p>
      </dgm:t>
    </dgm:pt>
    <dgm:pt modelId="{69D7ED9D-28A4-428F-9848-05851C12FE55}" type="parTrans" cxnId="{B47248A0-763A-48A6-B206-A146BF9382F6}">
      <dgm:prSet/>
      <dgm:spPr/>
      <dgm:t>
        <a:bodyPr/>
        <a:lstStyle/>
        <a:p>
          <a:endParaRPr lang="en-US"/>
        </a:p>
      </dgm:t>
    </dgm:pt>
    <dgm:pt modelId="{FC9ADD58-8FF6-4794-93D0-8DB2ED5A4212}" type="sibTrans" cxnId="{B47248A0-763A-48A6-B206-A146BF9382F6}">
      <dgm:prSet/>
      <dgm:spPr/>
      <dgm:t>
        <a:bodyPr/>
        <a:lstStyle/>
        <a:p>
          <a:endParaRPr lang="en-US"/>
        </a:p>
      </dgm:t>
    </dgm:pt>
    <dgm:pt modelId="{17ABBC3C-8BAE-41B8-B713-50C70FEC702E}">
      <dgm:prSet/>
      <dgm:spPr/>
      <dgm:t>
        <a:bodyPr/>
        <a:lstStyle/>
        <a:p>
          <a:r>
            <a:rPr lang="en-US"/>
            <a:t>Problem decomposition</a:t>
          </a:r>
        </a:p>
      </dgm:t>
    </dgm:pt>
    <dgm:pt modelId="{C011A127-7998-43CE-B3E8-91483B9F3B17}" type="parTrans" cxnId="{3622BA23-0020-4D99-8D38-05D061A26645}">
      <dgm:prSet/>
      <dgm:spPr/>
      <dgm:t>
        <a:bodyPr/>
        <a:lstStyle/>
        <a:p>
          <a:endParaRPr lang="en-US"/>
        </a:p>
      </dgm:t>
    </dgm:pt>
    <dgm:pt modelId="{4F8840DD-FB38-4405-8BB4-17166301EA24}" type="sibTrans" cxnId="{3622BA23-0020-4D99-8D38-05D061A26645}">
      <dgm:prSet/>
      <dgm:spPr/>
      <dgm:t>
        <a:bodyPr/>
        <a:lstStyle/>
        <a:p>
          <a:endParaRPr lang="en-US"/>
        </a:p>
      </dgm:t>
    </dgm:pt>
    <dgm:pt modelId="{7152F8E3-D9BB-4ECA-8B2F-B07B6E31DD90}">
      <dgm:prSet/>
      <dgm:spPr/>
      <dgm:t>
        <a:bodyPr/>
        <a:lstStyle/>
        <a:p>
          <a:r>
            <a:rPr lang="en-US"/>
            <a:t>Results</a:t>
          </a:r>
        </a:p>
      </dgm:t>
    </dgm:pt>
    <dgm:pt modelId="{4196CFE1-AE31-4F2A-A286-64A2A93AAFA2}" type="parTrans" cxnId="{0C9A10B4-FB10-4D48-B409-5D5073AF5398}">
      <dgm:prSet/>
      <dgm:spPr/>
      <dgm:t>
        <a:bodyPr/>
        <a:lstStyle/>
        <a:p>
          <a:endParaRPr lang="en-US"/>
        </a:p>
      </dgm:t>
    </dgm:pt>
    <dgm:pt modelId="{24EF0AC7-12A6-4759-AC2A-9076CEC86842}" type="sibTrans" cxnId="{0C9A10B4-FB10-4D48-B409-5D5073AF5398}">
      <dgm:prSet/>
      <dgm:spPr/>
      <dgm:t>
        <a:bodyPr/>
        <a:lstStyle/>
        <a:p>
          <a:endParaRPr lang="en-US"/>
        </a:p>
      </dgm:t>
    </dgm:pt>
    <dgm:pt modelId="{A9D8F749-C9A8-4CEE-ABD4-00E6AD5912A2}">
      <dgm:prSet/>
      <dgm:spPr/>
      <dgm:t>
        <a:bodyPr/>
        <a:lstStyle/>
        <a:p>
          <a:r>
            <a:rPr lang="en-US"/>
            <a:t>Further improvements</a:t>
          </a:r>
        </a:p>
      </dgm:t>
    </dgm:pt>
    <dgm:pt modelId="{4B4938AC-7EE7-4FBD-BE5B-698471DAE62A}" type="parTrans" cxnId="{2C8AD45B-DE44-42E0-BB41-B0A97A87A3B6}">
      <dgm:prSet/>
      <dgm:spPr/>
      <dgm:t>
        <a:bodyPr/>
        <a:lstStyle/>
        <a:p>
          <a:endParaRPr lang="en-US"/>
        </a:p>
      </dgm:t>
    </dgm:pt>
    <dgm:pt modelId="{BFCA4D64-AA5B-4273-A473-2E5D798C9ADC}" type="sibTrans" cxnId="{2C8AD45B-DE44-42E0-BB41-B0A97A87A3B6}">
      <dgm:prSet/>
      <dgm:spPr/>
      <dgm:t>
        <a:bodyPr/>
        <a:lstStyle/>
        <a:p>
          <a:endParaRPr lang="en-US"/>
        </a:p>
      </dgm:t>
    </dgm:pt>
    <dgm:pt modelId="{4EFA9C01-893B-4EBB-9492-4D9D216DF10A}">
      <dgm:prSet/>
      <dgm:spPr/>
      <dgm:t>
        <a:bodyPr/>
        <a:lstStyle/>
        <a:p>
          <a:r>
            <a:rPr lang="en-US"/>
            <a:t>Refinement of Deck Management COG</a:t>
          </a:r>
        </a:p>
      </dgm:t>
    </dgm:pt>
    <dgm:pt modelId="{7BA8CE05-0E38-4D2B-A4F0-444CCBBEE7A4}" type="parTrans" cxnId="{68E94368-ED14-4AC6-98B2-0082613F98B9}">
      <dgm:prSet/>
      <dgm:spPr/>
      <dgm:t>
        <a:bodyPr/>
        <a:lstStyle/>
        <a:p>
          <a:endParaRPr lang="en-US"/>
        </a:p>
      </dgm:t>
    </dgm:pt>
    <dgm:pt modelId="{FC6882F4-8BC8-48F8-8CDB-F101ECC91734}" type="sibTrans" cxnId="{68E94368-ED14-4AC6-98B2-0082613F98B9}">
      <dgm:prSet/>
      <dgm:spPr/>
      <dgm:t>
        <a:bodyPr/>
        <a:lstStyle/>
        <a:p>
          <a:endParaRPr lang="en-US"/>
        </a:p>
      </dgm:t>
    </dgm:pt>
    <dgm:pt modelId="{F35220FA-2B2D-437B-8D4A-D39E6CED8D0D}" type="pres">
      <dgm:prSet presAssocID="{DB2356E5-DF2A-44AD-959E-AF2AC4045A2E}" presName="root" presStyleCnt="0">
        <dgm:presLayoutVars>
          <dgm:dir/>
          <dgm:resizeHandles val="exact"/>
        </dgm:presLayoutVars>
      </dgm:prSet>
      <dgm:spPr/>
    </dgm:pt>
    <dgm:pt modelId="{28F6CC45-D405-48A9-BDD0-BC7CA650CEDB}" type="pres">
      <dgm:prSet presAssocID="{9F6596A7-BA4B-4430-BC11-1CE912E02FD2}" presName="compNode" presStyleCnt="0"/>
      <dgm:spPr/>
    </dgm:pt>
    <dgm:pt modelId="{24593EDE-CB45-4ED5-A891-091E598A5957}" type="pres">
      <dgm:prSet presAssocID="{9F6596A7-BA4B-4430-BC11-1CE912E02FD2}" presName="bgRect" presStyleLbl="bgShp" presStyleIdx="0" presStyleCnt="5"/>
      <dgm:spPr/>
    </dgm:pt>
    <dgm:pt modelId="{92D269E2-D7D5-4A09-8354-0C608F05733D}" type="pres">
      <dgm:prSet presAssocID="{9F6596A7-BA4B-4430-BC11-1CE912E02FD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408D4475-E78D-4116-B58C-562D15E7D5F3}" type="pres">
      <dgm:prSet presAssocID="{9F6596A7-BA4B-4430-BC11-1CE912E02FD2}" presName="spaceRect" presStyleCnt="0"/>
      <dgm:spPr/>
    </dgm:pt>
    <dgm:pt modelId="{6611A086-D4B7-4AD2-B1CF-CB2553D00E43}" type="pres">
      <dgm:prSet presAssocID="{9F6596A7-BA4B-4430-BC11-1CE912E02FD2}" presName="parTx" presStyleLbl="revTx" presStyleIdx="0" presStyleCnt="5">
        <dgm:presLayoutVars>
          <dgm:chMax val="0"/>
          <dgm:chPref val="0"/>
        </dgm:presLayoutVars>
      </dgm:prSet>
      <dgm:spPr/>
    </dgm:pt>
    <dgm:pt modelId="{54DA0060-9730-4AC5-90D5-FC9312503DE7}" type="pres">
      <dgm:prSet presAssocID="{FC9ADD58-8FF6-4794-93D0-8DB2ED5A4212}" presName="sibTrans" presStyleCnt="0"/>
      <dgm:spPr/>
    </dgm:pt>
    <dgm:pt modelId="{1CA688B6-F31D-4EBB-95A9-CC3D9DD1C8C8}" type="pres">
      <dgm:prSet presAssocID="{17ABBC3C-8BAE-41B8-B713-50C70FEC702E}" presName="compNode" presStyleCnt="0"/>
      <dgm:spPr/>
    </dgm:pt>
    <dgm:pt modelId="{2EA898D3-408A-48E4-9ECD-ACCCA1F31CBC}" type="pres">
      <dgm:prSet presAssocID="{17ABBC3C-8BAE-41B8-B713-50C70FEC702E}" presName="bgRect" presStyleLbl="bgShp" presStyleIdx="1" presStyleCnt="5"/>
      <dgm:spPr/>
    </dgm:pt>
    <dgm:pt modelId="{D19EB0EE-AA40-43DD-A337-71A85D63582A}" type="pres">
      <dgm:prSet presAssocID="{17ABBC3C-8BAE-41B8-B713-50C70FEC70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kument"/>
        </a:ext>
      </dgm:extLst>
    </dgm:pt>
    <dgm:pt modelId="{0649EBD5-0B20-403B-8E5E-0D5E8B81DB80}" type="pres">
      <dgm:prSet presAssocID="{17ABBC3C-8BAE-41B8-B713-50C70FEC702E}" presName="spaceRect" presStyleCnt="0"/>
      <dgm:spPr/>
    </dgm:pt>
    <dgm:pt modelId="{8A3973E8-0DB7-4B11-AAE2-7795D0E66251}" type="pres">
      <dgm:prSet presAssocID="{17ABBC3C-8BAE-41B8-B713-50C70FEC702E}" presName="parTx" presStyleLbl="revTx" presStyleIdx="1" presStyleCnt="5">
        <dgm:presLayoutVars>
          <dgm:chMax val="0"/>
          <dgm:chPref val="0"/>
        </dgm:presLayoutVars>
      </dgm:prSet>
      <dgm:spPr/>
    </dgm:pt>
    <dgm:pt modelId="{9F6037C3-B720-4B89-9E89-1DDDD46F0A01}" type="pres">
      <dgm:prSet presAssocID="{4F8840DD-FB38-4405-8BB4-17166301EA24}" presName="sibTrans" presStyleCnt="0"/>
      <dgm:spPr/>
    </dgm:pt>
    <dgm:pt modelId="{D7ED4EE7-0E7E-42C6-90CE-E15533C6787F}" type="pres">
      <dgm:prSet presAssocID="{7152F8E3-D9BB-4ECA-8B2F-B07B6E31DD90}" presName="compNode" presStyleCnt="0"/>
      <dgm:spPr/>
    </dgm:pt>
    <dgm:pt modelId="{121BBF7A-7137-4B49-AF8D-D844D7BA20B8}" type="pres">
      <dgm:prSet presAssocID="{7152F8E3-D9BB-4ECA-8B2F-B07B6E31DD90}" presName="bgRect" presStyleLbl="bgShp" presStyleIdx="2" presStyleCnt="5"/>
      <dgm:spPr/>
    </dgm:pt>
    <dgm:pt modelId="{7C31C617-173D-4820-8549-25D0F1739D03}" type="pres">
      <dgm:prSet presAssocID="{7152F8E3-D9BB-4ECA-8B2F-B07B6E31DD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A7BAB6A-601A-4FB3-9475-03FE6741003E}" type="pres">
      <dgm:prSet presAssocID="{7152F8E3-D9BB-4ECA-8B2F-B07B6E31DD90}" presName="spaceRect" presStyleCnt="0"/>
      <dgm:spPr/>
    </dgm:pt>
    <dgm:pt modelId="{94F78AFA-3A44-41B4-B1E6-A9FE8B5973D0}" type="pres">
      <dgm:prSet presAssocID="{7152F8E3-D9BB-4ECA-8B2F-B07B6E31DD90}" presName="parTx" presStyleLbl="revTx" presStyleIdx="2" presStyleCnt="5">
        <dgm:presLayoutVars>
          <dgm:chMax val="0"/>
          <dgm:chPref val="0"/>
        </dgm:presLayoutVars>
      </dgm:prSet>
      <dgm:spPr/>
    </dgm:pt>
    <dgm:pt modelId="{7109364F-BF00-4DD3-8E4D-D8FF6F3065B3}" type="pres">
      <dgm:prSet presAssocID="{24EF0AC7-12A6-4759-AC2A-9076CEC86842}" presName="sibTrans" presStyleCnt="0"/>
      <dgm:spPr/>
    </dgm:pt>
    <dgm:pt modelId="{553DA5E1-930F-4F26-A31D-2CB196542A96}" type="pres">
      <dgm:prSet presAssocID="{A9D8F749-C9A8-4CEE-ABD4-00E6AD5912A2}" presName="compNode" presStyleCnt="0"/>
      <dgm:spPr/>
    </dgm:pt>
    <dgm:pt modelId="{BA857DC7-D018-4EC4-AA7A-275D5237AA9C}" type="pres">
      <dgm:prSet presAssocID="{A9D8F749-C9A8-4CEE-ABD4-00E6AD5912A2}" presName="bgRect" presStyleLbl="bgShp" presStyleIdx="3" presStyleCnt="5"/>
      <dgm:spPr/>
    </dgm:pt>
    <dgm:pt modelId="{025568FA-9BF0-43D1-BA42-6A87E3A715FE}" type="pres">
      <dgm:prSet presAssocID="{A9D8F749-C9A8-4CEE-ABD4-00E6AD5912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merking"/>
        </a:ext>
      </dgm:extLst>
    </dgm:pt>
    <dgm:pt modelId="{92BBB210-6233-48DB-9A54-C1BEE49C145A}" type="pres">
      <dgm:prSet presAssocID="{A9D8F749-C9A8-4CEE-ABD4-00E6AD5912A2}" presName="spaceRect" presStyleCnt="0"/>
      <dgm:spPr/>
    </dgm:pt>
    <dgm:pt modelId="{E9A47E11-D0EC-4280-A162-885D0314FF04}" type="pres">
      <dgm:prSet presAssocID="{A9D8F749-C9A8-4CEE-ABD4-00E6AD5912A2}" presName="parTx" presStyleLbl="revTx" presStyleIdx="3" presStyleCnt="5">
        <dgm:presLayoutVars>
          <dgm:chMax val="0"/>
          <dgm:chPref val="0"/>
        </dgm:presLayoutVars>
      </dgm:prSet>
      <dgm:spPr/>
    </dgm:pt>
    <dgm:pt modelId="{38AF33C0-C327-41B0-9256-1DB350E3C756}" type="pres">
      <dgm:prSet presAssocID="{BFCA4D64-AA5B-4273-A473-2E5D798C9ADC}" presName="sibTrans" presStyleCnt="0"/>
      <dgm:spPr/>
    </dgm:pt>
    <dgm:pt modelId="{CC33FD71-B615-41E5-975E-366AD8DAF940}" type="pres">
      <dgm:prSet presAssocID="{4EFA9C01-893B-4EBB-9492-4D9D216DF10A}" presName="compNode" presStyleCnt="0"/>
      <dgm:spPr/>
    </dgm:pt>
    <dgm:pt modelId="{AE725FA4-8DD2-43AC-A169-840520C3F1E3}" type="pres">
      <dgm:prSet presAssocID="{4EFA9C01-893B-4EBB-9492-4D9D216DF10A}" presName="bgRect" presStyleLbl="bgShp" presStyleIdx="4" presStyleCnt="5"/>
      <dgm:spPr/>
    </dgm:pt>
    <dgm:pt modelId="{8DF52E69-5785-4393-9678-68F9785BB5CE}" type="pres">
      <dgm:prSet presAssocID="{4EFA9C01-893B-4EBB-9492-4D9D216DF1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nnhjul"/>
        </a:ext>
      </dgm:extLst>
    </dgm:pt>
    <dgm:pt modelId="{20D9C48F-F174-42C3-97CE-C76E200B6D86}" type="pres">
      <dgm:prSet presAssocID="{4EFA9C01-893B-4EBB-9492-4D9D216DF10A}" presName="spaceRect" presStyleCnt="0"/>
      <dgm:spPr/>
    </dgm:pt>
    <dgm:pt modelId="{94BDD373-6516-4888-BAC6-E9694150518C}" type="pres">
      <dgm:prSet presAssocID="{4EFA9C01-893B-4EBB-9492-4D9D216DF10A}" presName="parTx" presStyleLbl="revTx" presStyleIdx="4" presStyleCnt="5">
        <dgm:presLayoutVars>
          <dgm:chMax val="0"/>
          <dgm:chPref val="0"/>
        </dgm:presLayoutVars>
      </dgm:prSet>
      <dgm:spPr/>
    </dgm:pt>
  </dgm:ptLst>
  <dgm:cxnLst>
    <dgm:cxn modelId="{88CDEF08-FBDA-4271-9FE3-08D10AEED4F3}" type="presOf" srcId="{A9D8F749-C9A8-4CEE-ABD4-00E6AD5912A2}" destId="{E9A47E11-D0EC-4280-A162-885D0314FF04}" srcOrd="0" destOrd="0" presId="urn:microsoft.com/office/officeart/2018/2/layout/IconVerticalSolidList"/>
    <dgm:cxn modelId="{8337D410-29D2-4BCC-8E95-82671925D32B}" type="presOf" srcId="{7152F8E3-D9BB-4ECA-8B2F-B07B6E31DD90}" destId="{94F78AFA-3A44-41B4-B1E6-A9FE8B5973D0}" srcOrd="0" destOrd="0" presId="urn:microsoft.com/office/officeart/2018/2/layout/IconVerticalSolidList"/>
    <dgm:cxn modelId="{D421C816-CED4-422C-8298-9169784F57AF}" type="presOf" srcId="{17ABBC3C-8BAE-41B8-B713-50C70FEC702E}" destId="{8A3973E8-0DB7-4B11-AAE2-7795D0E66251}" srcOrd="0" destOrd="0" presId="urn:microsoft.com/office/officeart/2018/2/layout/IconVerticalSolidList"/>
    <dgm:cxn modelId="{315B8817-D1D0-49F9-83A3-0C8976D405D5}" type="presOf" srcId="{9F6596A7-BA4B-4430-BC11-1CE912E02FD2}" destId="{6611A086-D4B7-4AD2-B1CF-CB2553D00E43}" srcOrd="0" destOrd="0" presId="urn:microsoft.com/office/officeart/2018/2/layout/IconVerticalSolidList"/>
    <dgm:cxn modelId="{3622BA23-0020-4D99-8D38-05D061A26645}" srcId="{DB2356E5-DF2A-44AD-959E-AF2AC4045A2E}" destId="{17ABBC3C-8BAE-41B8-B713-50C70FEC702E}" srcOrd="1" destOrd="0" parTransId="{C011A127-7998-43CE-B3E8-91483B9F3B17}" sibTransId="{4F8840DD-FB38-4405-8BB4-17166301EA24}"/>
    <dgm:cxn modelId="{2C8AD45B-DE44-42E0-BB41-B0A97A87A3B6}" srcId="{DB2356E5-DF2A-44AD-959E-AF2AC4045A2E}" destId="{A9D8F749-C9A8-4CEE-ABD4-00E6AD5912A2}" srcOrd="3" destOrd="0" parTransId="{4B4938AC-7EE7-4FBD-BE5B-698471DAE62A}" sibTransId="{BFCA4D64-AA5B-4273-A473-2E5D798C9ADC}"/>
    <dgm:cxn modelId="{68E94368-ED14-4AC6-98B2-0082613F98B9}" srcId="{DB2356E5-DF2A-44AD-959E-AF2AC4045A2E}" destId="{4EFA9C01-893B-4EBB-9492-4D9D216DF10A}" srcOrd="4" destOrd="0" parTransId="{7BA8CE05-0E38-4D2B-A4F0-444CCBBEE7A4}" sibTransId="{FC6882F4-8BC8-48F8-8CDB-F101ECC91734}"/>
    <dgm:cxn modelId="{B47248A0-763A-48A6-B206-A146BF9382F6}" srcId="{DB2356E5-DF2A-44AD-959E-AF2AC4045A2E}" destId="{9F6596A7-BA4B-4430-BC11-1CE912E02FD2}" srcOrd="0" destOrd="0" parTransId="{69D7ED9D-28A4-428F-9848-05851C12FE55}" sibTransId="{FC9ADD58-8FF6-4794-93D0-8DB2ED5A4212}"/>
    <dgm:cxn modelId="{0C9A10B4-FB10-4D48-B409-5D5073AF5398}" srcId="{DB2356E5-DF2A-44AD-959E-AF2AC4045A2E}" destId="{7152F8E3-D9BB-4ECA-8B2F-B07B6E31DD90}" srcOrd="2" destOrd="0" parTransId="{4196CFE1-AE31-4F2A-A286-64A2A93AAFA2}" sibTransId="{24EF0AC7-12A6-4759-AC2A-9076CEC86842}"/>
    <dgm:cxn modelId="{027E8EEE-0FCE-4CE6-8C62-42742D36A6A3}" type="presOf" srcId="{DB2356E5-DF2A-44AD-959E-AF2AC4045A2E}" destId="{F35220FA-2B2D-437B-8D4A-D39E6CED8D0D}" srcOrd="0" destOrd="0" presId="urn:microsoft.com/office/officeart/2018/2/layout/IconVerticalSolidList"/>
    <dgm:cxn modelId="{6013B7F8-528C-4BEA-BE85-7ADC3379313F}" type="presOf" srcId="{4EFA9C01-893B-4EBB-9492-4D9D216DF10A}" destId="{94BDD373-6516-4888-BAC6-E9694150518C}" srcOrd="0" destOrd="0" presId="urn:microsoft.com/office/officeart/2018/2/layout/IconVerticalSolidList"/>
    <dgm:cxn modelId="{A05DB87E-DDC2-47A1-8148-93ADAC443775}" type="presParOf" srcId="{F35220FA-2B2D-437B-8D4A-D39E6CED8D0D}" destId="{28F6CC45-D405-48A9-BDD0-BC7CA650CEDB}" srcOrd="0" destOrd="0" presId="urn:microsoft.com/office/officeart/2018/2/layout/IconVerticalSolidList"/>
    <dgm:cxn modelId="{FA38D22A-ECF2-4390-BEC4-5E8F7882E104}" type="presParOf" srcId="{28F6CC45-D405-48A9-BDD0-BC7CA650CEDB}" destId="{24593EDE-CB45-4ED5-A891-091E598A5957}" srcOrd="0" destOrd="0" presId="urn:microsoft.com/office/officeart/2018/2/layout/IconVerticalSolidList"/>
    <dgm:cxn modelId="{C450313B-F893-4366-B19F-E79E42942494}" type="presParOf" srcId="{28F6CC45-D405-48A9-BDD0-BC7CA650CEDB}" destId="{92D269E2-D7D5-4A09-8354-0C608F05733D}" srcOrd="1" destOrd="0" presId="urn:microsoft.com/office/officeart/2018/2/layout/IconVerticalSolidList"/>
    <dgm:cxn modelId="{1A167124-7AAF-4E07-8988-EEE67ACEB25C}" type="presParOf" srcId="{28F6CC45-D405-48A9-BDD0-BC7CA650CEDB}" destId="{408D4475-E78D-4116-B58C-562D15E7D5F3}" srcOrd="2" destOrd="0" presId="urn:microsoft.com/office/officeart/2018/2/layout/IconVerticalSolidList"/>
    <dgm:cxn modelId="{D400C27A-966A-47E7-8DA1-D5FB9F4E1A6E}" type="presParOf" srcId="{28F6CC45-D405-48A9-BDD0-BC7CA650CEDB}" destId="{6611A086-D4B7-4AD2-B1CF-CB2553D00E43}" srcOrd="3" destOrd="0" presId="urn:microsoft.com/office/officeart/2018/2/layout/IconVerticalSolidList"/>
    <dgm:cxn modelId="{1835BF92-C9C1-4444-9D72-11B9C17B43E6}" type="presParOf" srcId="{F35220FA-2B2D-437B-8D4A-D39E6CED8D0D}" destId="{54DA0060-9730-4AC5-90D5-FC9312503DE7}" srcOrd="1" destOrd="0" presId="urn:microsoft.com/office/officeart/2018/2/layout/IconVerticalSolidList"/>
    <dgm:cxn modelId="{18D8AB1F-4C73-4633-834A-1C4E3D72103C}" type="presParOf" srcId="{F35220FA-2B2D-437B-8D4A-D39E6CED8D0D}" destId="{1CA688B6-F31D-4EBB-95A9-CC3D9DD1C8C8}" srcOrd="2" destOrd="0" presId="urn:microsoft.com/office/officeart/2018/2/layout/IconVerticalSolidList"/>
    <dgm:cxn modelId="{26062666-EFC4-4E7B-95B3-0FB33A2E8CE3}" type="presParOf" srcId="{1CA688B6-F31D-4EBB-95A9-CC3D9DD1C8C8}" destId="{2EA898D3-408A-48E4-9ECD-ACCCA1F31CBC}" srcOrd="0" destOrd="0" presId="urn:microsoft.com/office/officeart/2018/2/layout/IconVerticalSolidList"/>
    <dgm:cxn modelId="{F2CBE10D-D65C-48DB-9AAF-362BCA5B2093}" type="presParOf" srcId="{1CA688B6-F31D-4EBB-95A9-CC3D9DD1C8C8}" destId="{D19EB0EE-AA40-43DD-A337-71A85D63582A}" srcOrd="1" destOrd="0" presId="urn:microsoft.com/office/officeart/2018/2/layout/IconVerticalSolidList"/>
    <dgm:cxn modelId="{7FCEEF55-7445-4D6B-93F6-7F9E0BE305F2}" type="presParOf" srcId="{1CA688B6-F31D-4EBB-95A9-CC3D9DD1C8C8}" destId="{0649EBD5-0B20-403B-8E5E-0D5E8B81DB80}" srcOrd="2" destOrd="0" presId="urn:microsoft.com/office/officeart/2018/2/layout/IconVerticalSolidList"/>
    <dgm:cxn modelId="{32D50B5D-D3E7-419F-8B9B-39F08411956A}" type="presParOf" srcId="{1CA688B6-F31D-4EBB-95A9-CC3D9DD1C8C8}" destId="{8A3973E8-0DB7-4B11-AAE2-7795D0E66251}" srcOrd="3" destOrd="0" presId="urn:microsoft.com/office/officeart/2018/2/layout/IconVerticalSolidList"/>
    <dgm:cxn modelId="{668F5314-601D-47A0-BCCF-11B66D628F0E}" type="presParOf" srcId="{F35220FA-2B2D-437B-8D4A-D39E6CED8D0D}" destId="{9F6037C3-B720-4B89-9E89-1DDDD46F0A01}" srcOrd="3" destOrd="0" presId="urn:microsoft.com/office/officeart/2018/2/layout/IconVerticalSolidList"/>
    <dgm:cxn modelId="{8AEDF94E-1D0E-4F5E-ADA7-9006005FD6EA}" type="presParOf" srcId="{F35220FA-2B2D-437B-8D4A-D39E6CED8D0D}" destId="{D7ED4EE7-0E7E-42C6-90CE-E15533C6787F}" srcOrd="4" destOrd="0" presId="urn:microsoft.com/office/officeart/2018/2/layout/IconVerticalSolidList"/>
    <dgm:cxn modelId="{8CC8F4F3-82C5-4C6F-8E91-193B362B35F8}" type="presParOf" srcId="{D7ED4EE7-0E7E-42C6-90CE-E15533C6787F}" destId="{121BBF7A-7137-4B49-AF8D-D844D7BA20B8}" srcOrd="0" destOrd="0" presId="urn:microsoft.com/office/officeart/2018/2/layout/IconVerticalSolidList"/>
    <dgm:cxn modelId="{9DFF1248-3011-4405-B97E-4B82499B60C9}" type="presParOf" srcId="{D7ED4EE7-0E7E-42C6-90CE-E15533C6787F}" destId="{7C31C617-173D-4820-8549-25D0F1739D03}" srcOrd="1" destOrd="0" presId="urn:microsoft.com/office/officeart/2018/2/layout/IconVerticalSolidList"/>
    <dgm:cxn modelId="{C345458A-508F-4B60-9065-621CA7BBEAFB}" type="presParOf" srcId="{D7ED4EE7-0E7E-42C6-90CE-E15533C6787F}" destId="{0A7BAB6A-601A-4FB3-9475-03FE6741003E}" srcOrd="2" destOrd="0" presId="urn:microsoft.com/office/officeart/2018/2/layout/IconVerticalSolidList"/>
    <dgm:cxn modelId="{F12D235D-4F44-48A9-9C3C-BE3CF67EA4D3}" type="presParOf" srcId="{D7ED4EE7-0E7E-42C6-90CE-E15533C6787F}" destId="{94F78AFA-3A44-41B4-B1E6-A9FE8B5973D0}" srcOrd="3" destOrd="0" presId="urn:microsoft.com/office/officeart/2018/2/layout/IconVerticalSolidList"/>
    <dgm:cxn modelId="{4779054E-8C35-4853-B054-695F5FE1F33F}" type="presParOf" srcId="{F35220FA-2B2D-437B-8D4A-D39E6CED8D0D}" destId="{7109364F-BF00-4DD3-8E4D-D8FF6F3065B3}" srcOrd="5" destOrd="0" presId="urn:microsoft.com/office/officeart/2018/2/layout/IconVerticalSolidList"/>
    <dgm:cxn modelId="{DAE28C0B-02BC-408A-A956-757D7D364F99}" type="presParOf" srcId="{F35220FA-2B2D-437B-8D4A-D39E6CED8D0D}" destId="{553DA5E1-930F-4F26-A31D-2CB196542A96}" srcOrd="6" destOrd="0" presId="urn:microsoft.com/office/officeart/2018/2/layout/IconVerticalSolidList"/>
    <dgm:cxn modelId="{AC4FCAFE-AE51-4EBA-8FE9-8674A9531D3A}" type="presParOf" srcId="{553DA5E1-930F-4F26-A31D-2CB196542A96}" destId="{BA857DC7-D018-4EC4-AA7A-275D5237AA9C}" srcOrd="0" destOrd="0" presId="urn:microsoft.com/office/officeart/2018/2/layout/IconVerticalSolidList"/>
    <dgm:cxn modelId="{BEC1759F-E098-4FCB-B93F-71DE5EA7EDBE}" type="presParOf" srcId="{553DA5E1-930F-4F26-A31D-2CB196542A96}" destId="{025568FA-9BF0-43D1-BA42-6A87E3A715FE}" srcOrd="1" destOrd="0" presId="urn:microsoft.com/office/officeart/2018/2/layout/IconVerticalSolidList"/>
    <dgm:cxn modelId="{EC7FB47B-CD24-4B0D-9A72-57E99991C8BC}" type="presParOf" srcId="{553DA5E1-930F-4F26-A31D-2CB196542A96}" destId="{92BBB210-6233-48DB-9A54-C1BEE49C145A}" srcOrd="2" destOrd="0" presId="urn:microsoft.com/office/officeart/2018/2/layout/IconVerticalSolidList"/>
    <dgm:cxn modelId="{360CA332-465D-443C-89E2-FA6E7A7A0ABC}" type="presParOf" srcId="{553DA5E1-930F-4F26-A31D-2CB196542A96}" destId="{E9A47E11-D0EC-4280-A162-885D0314FF04}" srcOrd="3" destOrd="0" presId="urn:microsoft.com/office/officeart/2018/2/layout/IconVerticalSolidList"/>
    <dgm:cxn modelId="{B77976E1-D1D2-46FD-AAAD-D81B93259EE0}" type="presParOf" srcId="{F35220FA-2B2D-437B-8D4A-D39E6CED8D0D}" destId="{38AF33C0-C327-41B0-9256-1DB350E3C756}" srcOrd="7" destOrd="0" presId="urn:microsoft.com/office/officeart/2018/2/layout/IconVerticalSolidList"/>
    <dgm:cxn modelId="{DECF33E2-A7A3-44CF-B9EE-CA018C49562D}" type="presParOf" srcId="{F35220FA-2B2D-437B-8D4A-D39E6CED8D0D}" destId="{CC33FD71-B615-41E5-975E-366AD8DAF940}" srcOrd="8" destOrd="0" presId="urn:microsoft.com/office/officeart/2018/2/layout/IconVerticalSolidList"/>
    <dgm:cxn modelId="{21097164-CA02-495C-8DE0-755688D2B128}" type="presParOf" srcId="{CC33FD71-B615-41E5-975E-366AD8DAF940}" destId="{AE725FA4-8DD2-43AC-A169-840520C3F1E3}" srcOrd="0" destOrd="0" presId="urn:microsoft.com/office/officeart/2018/2/layout/IconVerticalSolidList"/>
    <dgm:cxn modelId="{96FC07D5-A73D-4886-B3EF-A7B4A16463DE}" type="presParOf" srcId="{CC33FD71-B615-41E5-975E-366AD8DAF940}" destId="{8DF52E69-5785-4393-9678-68F9785BB5CE}" srcOrd="1" destOrd="0" presId="urn:microsoft.com/office/officeart/2018/2/layout/IconVerticalSolidList"/>
    <dgm:cxn modelId="{F7FFE7AE-5597-4785-8FCC-C49FB7E15084}" type="presParOf" srcId="{CC33FD71-B615-41E5-975E-366AD8DAF940}" destId="{20D9C48F-F174-42C3-97CE-C76E200B6D86}" srcOrd="2" destOrd="0" presId="urn:microsoft.com/office/officeart/2018/2/layout/IconVerticalSolidList"/>
    <dgm:cxn modelId="{5DF18DEA-EDCD-439C-8A2B-D03DDC69C898}" type="presParOf" srcId="{CC33FD71-B615-41E5-975E-366AD8DAF940}" destId="{94BDD373-6516-4888-BAC6-E969415051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317147-CD2D-4E56-BA05-68CBE15F6D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3F0D08-BC7F-4185-B749-0539CDF5BDB2}">
      <dgm:prSet/>
      <dgm:spPr/>
      <dgm:t>
        <a:bodyPr/>
        <a:lstStyle/>
        <a:p>
          <a:r>
            <a:rPr lang="en-US"/>
            <a:t>Base: Excel sheet containing information about Cargo</a:t>
          </a:r>
        </a:p>
      </dgm:t>
    </dgm:pt>
    <dgm:pt modelId="{960AAABC-C0EC-4AF3-8BC2-ECFEF1A846CC}" type="parTrans" cxnId="{B97872EB-4688-4AC7-BA57-6AF2D2802B65}">
      <dgm:prSet/>
      <dgm:spPr/>
      <dgm:t>
        <a:bodyPr/>
        <a:lstStyle/>
        <a:p>
          <a:endParaRPr lang="en-US"/>
        </a:p>
      </dgm:t>
    </dgm:pt>
    <dgm:pt modelId="{24B99E2C-EFAF-440E-8B22-F4326BEDAA73}" type="sibTrans" cxnId="{B97872EB-4688-4AC7-BA57-6AF2D2802B65}">
      <dgm:prSet/>
      <dgm:spPr/>
      <dgm:t>
        <a:bodyPr/>
        <a:lstStyle/>
        <a:p>
          <a:endParaRPr lang="en-US"/>
        </a:p>
      </dgm:t>
    </dgm:pt>
    <dgm:pt modelId="{FEE5E8A7-9754-4EBC-8F0C-E6ADE946FBDB}">
      <dgm:prSet/>
      <dgm:spPr/>
      <dgm:t>
        <a:bodyPr/>
        <a:lstStyle/>
        <a:p>
          <a:r>
            <a:rPr lang="en-US"/>
            <a:t>5-phase outline of the criteria for the program´ provided by Tore Kvam</a:t>
          </a:r>
        </a:p>
      </dgm:t>
    </dgm:pt>
    <dgm:pt modelId="{6C364C9C-A0C1-49EA-BD99-E7DC5CF9B768}" type="parTrans" cxnId="{51832173-1878-4D21-B536-C05CE8614AD9}">
      <dgm:prSet/>
      <dgm:spPr/>
      <dgm:t>
        <a:bodyPr/>
        <a:lstStyle/>
        <a:p>
          <a:endParaRPr lang="en-US"/>
        </a:p>
      </dgm:t>
    </dgm:pt>
    <dgm:pt modelId="{E13B4F52-AEF8-4EC5-B256-00FFA624825F}" type="sibTrans" cxnId="{51832173-1878-4D21-B536-C05CE8614AD9}">
      <dgm:prSet/>
      <dgm:spPr/>
      <dgm:t>
        <a:bodyPr/>
        <a:lstStyle/>
        <a:p>
          <a:endParaRPr lang="en-US"/>
        </a:p>
      </dgm:t>
    </dgm:pt>
    <dgm:pt modelId="{5CCE1E7D-2EB3-4C5A-BA20-469D1850F6E9}">
      <dgm:prSet/>
      <dgm:spPr/>
      <dgm:t>
        <a:bodyPr/>
        <a:lstStyle/>
        <a:p>
          <a:r>
            <a:rPr lang="en-US"/>
            <a:t>Deck Management COG</a:t>
          </a:r>
        </a:p>
      </dgm:t>
    </dgm:pt>
    <dgm:pt modelId="{FF26DE90-C934-450B-9BD6-D62A1F4009CD}" type="parTrans" cxnId="{18F83286-D2C3-45B2-AFF9-4AE4694E6FA5}">
      <dgm:prSet/>
      <dgm:spPr/>
      <dgm:t>
        <a:bodyPr/>
        <a:lstStyle/>
        <a:p>
          <a:endParaRPr lang="en-US"/>
        </a:p>
      </dgm:t>
    </dgm:pt>
    <dgm:pt modelId="{EB0012FF-82BA-4DCD-ACD9-4CBAC6896B2E}" type="sibTrans" cxnId="{18F83286-D2C3-45B2-AFF9-4AE4694E6FA5}">
      <dgm:prSet/>
      <dgm:spPr/>
      <dgm:t>
        <a:bodyPr/>
        <a:lstStyle/>
        <a:p>
          <a:endParaRPr lang="en-US"/>
        </a:p>
      </dgm:t>
    </dgm:pt>
    <dgm:pt modelId="{14B373DB-B214-4825-BDB8-832766DD2093}" type="pres">
      <dgm:prSet presAssocID="{08317147-CD2D-4E56-BA05-68CBE15F6DA3}" presName="root" presStyleCnt="0">
        <dgm:presLayoutVars>
          <dgm:dir/>
          <dgm:resizeHandles val="exact"/>
        </dgm:presLayoutVars>
      </dgm:prSet>
      <dgm:spPr/>
    </dgm:pt>
    <dgm:pt modelId="{5DB3B230-47C4-4FB8-A01E-6002AE2AA65C}" type="pres">
      <dgm:prSet presAssocID="{D63F0D08-BC7F-4185-B749-0539CDF5BDB2}" presName="compNode" presStyleCnt="0"/>
      <dgm:spPr/>
    </dgm:pt>
    <dgm:pt modelId="{32BCC952-CC75-4A11-8BF0-5CB5DEE6A073}" type="pres">
      <dgm:prSet presAssocID="{D63F0D08-BC7F-4185-B749-0539CDF5BD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49621E1-E04B-493D-A0D7-7923F55D641D}" type="pres">
      <dgm:prSet presAssocID="{D63F0D08-BC7F-4185-B749-0539CDF5BDB2}" presName="spaceRect" presStyleCnt="0"/>
      <dgm:spPr/>
    </dgm:pt>
    <dgm:pt modelId="{4CA17A5B-F668-4BC7-9891-BBC2701C8AC7}" type="pres">
      <dgm:prSet presAssocID="{D63F0D08-BC7F-4185-B749-0539CDF5BDB2}" presName="textRect" presStyleLbl="revTx" presStyleIdx="0" presStyleCnt="3">
        <dgm:presLayoutVars>
          <dgm:chMax val="1"/>
          <dgm:chPref val="1"/>
        </dgm:presLayoutVars>
      </dgm:prSet>
      <dgm:spPr/>
    </dgm:pt>
    <dgm:pt modelId="{6E8C51F9-D449-461E-8398-C146C7C1D04B}" type="pres">
      <dgm:prSet presAssocID="{24B99E2C-EFAF-440E-8B22-F4326BEDAA73}" presName="sibTrans" presStyleCnt="0"/>
      <dgm:spPr/>
    </dgm:pt>
    <dgm:pt modelId="{BD30664F-8DE7-4657-82DD-448A471A4758}" type="pres">
      <dgm:prSet presAssocID="{FEE5E8A7-9754-4EBC-8F0C-E6ADE946FBDB}" presName="compNode" presStyleCnt="0"/>
      <dgm:spPr/>
    </dgm:pt>
    <dgm:pt modelId="{0A783F5A-E9C8-4C95-AC8B-56F3676BD6E7}" type="pres">
      <dgm:prSet presAssocID="{FEE5E8A7-9754-4EBC-8F0C-E6ADE946FB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jekkliste"/>
        </a:ext>
      </dgm:extLst>
    </dgm:pt>
    <dgm:pt modelId="{B8DC80D3-519E-4886-B9CA-E4455B8B03E7}" type="pres">
      <dgm:prSet presAssocID="{FEE5E8A7-9754-4EBC-8F0C-E6ADE946FBDB}" presName="spaceRect" presStyleCnt="0"/>
      <dgm:spPr/>
    </dgm:pt>
    <dgm:pt modelId="{5C9EE6BA-1846-4D1F-AF5C-23FDC7EA3BD3}" type="pres">
      <dgm:prSet presAssocID="{FEE5E8A7-9754-4EBC-8F0C-E6ADE946FBDB}" presName="textRect" presStyleLbl="revTx" presStyleIdx="1" presStyleCnt="3">
        <dgm:presLayoutVars>
          <dgm:chMax val="1"/>
          <dgm:chPref val="1"/>
        </dgm:presLayoutVars>
      </dgm:prSet>
      <dgm:spPr/>
    </dgm:pt>
    <dgm:pt modelId="{D6F13169-5B61-46ED-9DDD-5548CBB1350C}" type="pres">
      <dgm:prSet presAssocID="{E13B4F52-AEF8-4EC5-B256-00FFA624825F}" presName="sibTrans" presStyleCnt="0"/>
      <dgm:spPr/>
    </dgm:pt>
    <dgm:pt modelId="{F28C8A67-5DB0-4A5A-BD92-388E6B17B89B}" type="pres">
      <dgm:prSet presAssocID="{5CCE1E7D-2EB3-4C5A-BA20-469D1850F6E9}" presName="compNode" presStyleCnt="0"/>
      <dgm:spPr/>
    </dgm:pt>
    <dgm:pt modelId="{A8D1A4C8-E5E5-4C09-BFA7-D0C8C3CC694D}" type="pres">
      <dgm:prSet presAssocID="{5CCE1E7D-2EB3-4C5A-BA20-469D1850F6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nnhjul"/>
        </a:ext>
      </dgm:extLst>
    </dgm:pt>
    <dgm:pt modelId="{8E21E6FF-10A0-41C6-B440-31955D7E83DF}" type="pres">
      <dgm:prSet presAssocID="{5CCE1E7D-2EB3-4C5A-BA20-469D1850F6E9}" presName="spaceRect" presStyleCnt="0"/>
      <dgm:spPr/>
    </dgm:pt>
    <dgm:pt modelId="{05196657-B84C-402E-BA45-E82259ABC16B}" type="pres">
      <dgm:prSet presAssocID="{5CCE1E7D-2EB3-4C5A-BA20-469D1850F6E9}" presName="textRect" presStyleLbl="revTx" presStyleIdx="2" presStyleCnt="3">
        <dgm:presLayoutVars>
          <dgm:chMax val="1"/>
          <dgm:chPref val="1"/>
        </dgm:presLayoutVars>
      </dgm:prSet>
      <dgm:spPr/>
    </dgm:pt>
  </dgm:ptLst>
  <dgm:cxnLst>
    <dgm:cxn modelId="{A07F9631-A430-4FD0-85F4-24040AF19D20}" type="presOf" srcId="{FEE5E8A7-9754-4EBC-8F0C-E6ADE946FBDB}" destId="{5C9EE6BA-1846-4D1F-AF5C-23FDC7EA3BD3}" srcOrd="0" destOrd="0" presId="urn:microsoft.com/office/officeart/2018/2/layout/IconLabelList"/>
    <dgm:cxn modelId="{51832173-1878-4D21-B536-C05CE8614AD9}" srcId="{08317147-CD2D-4E56-BA05-68CBE15F6DA3}" destId="{FEE5E8A7-9754-4EBC-8F0C-E6ADE946FBDB}" srcOrd="1" destOrd="0" parTransId="{6C364C9C-A0C1-49EA-BD99-E7DC5CF9B768}" sibTransId="{E13B4F52-AEF8-4EC5-B256-00FFA624825F}"/>
    <dgm:cxn modelId="{18F83286-D2C3-45B2-AFF9-4AE4694E6FA5}" srcId="{08317147-CD2D-4E56-BA05-68CBE15F6DA3}" destId="{5CCE1E7D-2EB3-4C5A-BA20-469D1850F6E9}" srcOrd="2" destOrd="0" parTransId="{FF26DE90-C934-450B-9BD6-D62A1F4009CD}" sibTransId="{EB0012FF-82BA-4DCD-ACD9-4CBAC6896B2E}"/>
    <dgm:cxn modelId="{33AECDB7-2AD6-4C6E-9DAE-DC80D5E3394F}" type="presOf" srcId="{D63F0D08-BC7F-4185-B749-0539CDF5BDB2}" destId="{4CA17A5B-F668-4BC7-9891-BBC2701C8AC7}" srcOrd="0" destOrd="0" presId="urn:microsoft.com/office/officeart/2018/2/layout/IconLabelList"/>
    <dgm:cxn modelId="{55BF4ACE-8E4B-4EC7-BFE3-5C57519626D3}" type="presOf" srcId="{5CCE1E7D-2EB3-4C5A-BA20-469D1850F6E9}" destId="{05196657-B84C-402E-BA45-E82259ABC16B}" srcOrd="0" destOrd="0" presId="urn:microsoft.com/office/officeart/2018/2/layout/IconLabelList"/>
    <dgm:cxn modelId="{B97872EB-4688-4AC7-BA57-6AF2D2802B65}" srcId="{08317147-CD2D-4E56-BA05-68CBE15F6DA3}" destId="{D63F0D08-BC7F-4185-B749-0539CDF5BDB2}" srcOrd="0" destOrd="0" parTransId="{960AAABC-C0EC-4AF3-8BC2-ECFEF1A846CC}" sibTransId="{24B99E2C-EFAF-440E-8B22-F4326BEDAA73}"/>
    <dgm:cxn modelId="{4DC0FFFD-ED6A-4753-B036-01C6E7D6E34F}" type="presOf" srcId="{08317147-CD2D-4E56-BA05-68CBE15F6DA3}" destId="{14B373DB-B214-4825-BDB8-832766DD2093}" srcOrd="0" destOrd="0" presId="urn:microsoft.com/office/officeart/2018/2/layout/IconLabelList"/>
    <dgm:cxn modelId="{C7D2E31F-E10D-4122-AB2C-1F9081B6A943}" type="presParOf" srcId="{14B373DB-B214-4825-BDB8-832766DD2093}" destId="{5DB3B230-47C4-4FB8-A01E-6002AE2AA65C}" srcOrd="0" destOrd="0" presId="urn:microsoft.com/office/officeart/2018/2/layout/IconLabelList"/>
    <dgm:cxn modelId="{0566D51D-3C98-45B0-8CCA-AAE22926B120}" type="presParOf" srcId="{5DB3B230-47C4-4FB8-A01E-6002AE2AA65C}" destId="{32BCC952-CC75-4A11-8BF0-5CB5DEE6A073}" srcOrd="0" destOrd="0" presId="urn:microsoft.com/office/officeart/2018/2/layout/IconLabelList"/>
    <dgm:cxn modelId="{C1F60DF4-2AF3-4946-8D53-72E59137CFC4}" type="presParOf" srcId="{5DB3B230-47C4-4FB8-A01E-6002AE2AA65C}" destId="{749621E1-E04B-493D-A0D7-7923F55D641D}" srcOrd="1" destOrd="0" presId="urn:microsoft.com/office/officeart/2018/2/layout/IconLabelList"/>
    <dgm:cxn modelId="{E361B9EF-D8A3-4C49-B69C-13A25C35B1C4}" type="presParOf" srcId="{5DB3B230-47C4-4FB8-A01E-6002AE2AA65C}" destId="{4CA17A5B-F668-4BC7-9891-BBC2701C8AC7}" srcOrd="2" destOrd="0" presId="urn:microsoft.com/office/officeart/2018/2/layout/IconLabelList"/>
    <dgm:cxn modelId="{2A9ED7BF-5FEA-4E57-B88E-5C5DA7DAFC73}" type="presParOf" srcId="{14B373DB-B214-4825-BDB8-832766DD2093}" destId="{6E8C51F9-D449-461E-8398-C146C7C1D04B}" srcOrd="1" destOrd="0" presId="urn:microsoft.com/office/officeart/2018/2/layout/IconLabelList"/>
    <dgm:cxn modelId="{8A05D7C0-3F35-4AA8-99C0-D4DD6CEF5D05}" type="presParOf" srcId="{14B373DB-B214-4825-BDB8-832766DD2093}" destId="{BD30664F-8DE7-4657-82DD-448A471A4758}" srcOrd="2" destOrd="0" presId="urn:microsoft.com/office/officeart/2018/2/layout/IconLabelList"/>
    <dgm:cxn modelId="{4ACFEE63-FF06-4C2A-A84B-B9DFB22F0414}" type="presParOf" srcId="{BD30664F-8DE7-4657-82DD-448A471A4758}" destId="{0A783F5A-E9C8-4C95-AC8B-56F3676BD6E7}" srcOrd="0" destOrd="0" presId="urn:microsoft.com/office/officeart/2018/2/layout/IconLabelList"/>
    <dgm:cxn modelId="{C280E2BF-7518-4552-B10A-01C3F2EFBB50}" type="presParOf" srcId="{BD30664F-8DE7-4657-82DD-448A471A4758}" destId="{B8DC80D3-519E-4886-B9CA-E4455B8B03E7}" srcOrd="1" destOrd="0" presId="urn:microsoft.com/office/officeart/2018/2/layout/IconLabelList"/>
    <dgm:cxn modelId="{84575D67-2A2E-4B37-8350-07CA48B45C56}" type="presParOf" srcId="{BD30664F-8DE7-4657-82DD-448A471A4758}" destId="{5C9EE6BA-1846-4D1F-AF5C-23FDC7EA3BD3}" srcOrd="2" destOrd="0" presId="urn:microsoft.com/office/officeart/2018/2/layout/IconLabelList"/>
    <dgm:cxn modelId="{3EEEEEF1-D8BA-42AB-9C40-9E8179FA7DD5}" type="presParOf" srcId="{14B373DB-B214-4825-BDB8-832766DD2093}" destId="{D6F13169-5B61-46ED-9DDD-5548CBB1350C}" srcOrd="3" destOrd="0" presId="urn:microsoft.com/office/officeart/2018/2/layout/IconLabelList"/>
    <dgm:cxn modelId="{A8DD3BED-BDB6-465B-8635-E7AEB3C4ADE0}" type="presParOf" srcId="{14B373DB-B214-4825-BDB8-832766DD2093}" destId="{F28C8A67-5DB0-4A5A-BD92-388E6B17B89B}" srcOrd="4" destOrd="0" presId="urn:microsoft.com/office/officeart/2018/2/layout/IconLabelList"/>
    <dgm:cxn modelId="{D0007ADD-1522-4306-92D2-21EC54043A4A}" type="presParOf" srcId="{F28C8A67-5DB0-4A5A-BD92-388E6B17B89B}" destId="{A8D1A4C8-E5E5-4C09-BFA7-D0C8C3CC694D}" srcOrd="0" destOrd="0" presId="urn:microsoft.com/office/officeart/2018/2/layout/IconLabelList"/>
    <dgm:cxn modelId="{D4D559B9-1B66-4763-AADF-7792584B4CC4}" type="presParOf" srcId="{F28C8A67-5DB0-4A5A-BD92-388E6B17B89B}" destId="{8E21E6FF-10A0-41C6-B440-31955D7E83DF}" srcOrd="1" destOrd="0" presId="urn:microsoft.com/office/officeart/2018/2/layout/IconLabelList"/>
    <dgm:cxn modelId="{937C3124-2BA8-4AC8-B3E4-CBEEC68A163A}" type="presParOf" srcId="{F28C8A67-5DB0-4A5A-BD92-388E6B17B89B}" destId="{05196657-B84C-402E-BA45-E82259ABC16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32F957-0B78-40B8-B251-E50B66DDEA6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2CE5F4-6811-481E-89AB-D48D133449D0}">
      <dgm:prSet/>
      <dgm:spPr/>
      <dgm:t>
        <a:bodyPr/>
        <a:lstStyle/>
        <a:p>
          <a:pPr>
            <a:lnSpc>
              <a:spcPct val="100000"/>
            </a:lnSpc>
            <a:defRPr b="1"/>
          </a:pPr>
          <a:r>
            <a:rPr lang="nb-NO"/>
            <a:t>Input:</a:t>
          </a:r>
          <a:endParaRPr lang="en-US"/>
        </a:p>
      </dgm:t>
    </dgm:pt>
    <dgm:pt modelId="{A6B37ABA-5F4B-48E7-8C38-F382C9C79DC7}" type="parTrans" cxnId="{67F67A02-3945-4DEE-9A48-587B4B6BE6E4}">
      <dgm:prSet/>
      <dgm:spPr/>
      <dgm:t>
        <a:bodyPr/>
        <a:lstStyle/>
        <a:p>
          <a:endParaRPr lang="en-US"/>
        </a:p>
      </dgm:t>
    </dgm:pt>
    <dgm:pt modelId="{ABB6DA67-53DE-4907-8ACC-4CB8D938EABD}" type="sibTrans" cxnId="{67F67A02-3945-4DEE-9A48-587B4B6BE6E4}">
      <dgm:prSet/>
      <dgm:spPr/>
      <dgm:t>
        <a:bodyPr/>
        <a:lstStyle/>
        <a:p>
          <a:endParaRPr lang="en-US"/>
        </a:p>
      </dgm:t>
    </dgm:pt>
    <dgm:pt modelId="{C22C0122-2C4A-42A0-BCDC-E135563F34CE}">
      <dgm:prSet/>
      <dgm:spPr/>
      <dgm:t>
        <a:bodyPr/>
        <a:lstStyle/>
        <a:p>
          <a:pPr>
            <a:lnSpc>
              <a:spcPct val="100000"/>
            </a:lnSpc>
          </a:pPr>
          <a:r>
            <a:rPr lang="en-US"/>
            <a:t>Excel sheet of LDA</a:t>
          </a:r>
        </a:p>
      </dgm:t>
    </dgm:pt>
    <dgm:pt modelId="{1AA5DE6B-9064-4059-BDD3-CD0CFBE6518A}" type="parTrans" cxnId="{057496F9-E424-4D21-82D7-0B661E01ECF4}">
      <dgm:prSet/>
      <dgm:spPr/>
      <dgm:t>
        <a:bodyPr/>
        <a:lstStyle/>
        <a:p>
          <a:endParaRPr lang="en-US"/>
        </a:p>
      </dgm:t>
    </dgm:pt>
    <dgm:pt modelId="{50E2C515-3570-4F28-98BB-A0BC4220AD97}" type="sibTrans" cxnId="{057496F9-E424-4D21-82D7-0B661E01ECF4}">
      <dgm:prSet/>
      <dgm:spPr/>
      <dgm:t>
        <a:bodyPr/>
        <a:lstStyle/>
        <a:p>
          <a:endParaRPr lang="en-US"/>
        </a:p>
      </dgm:t>
    </dgm:pt>
    <dgm:pt modelId="{76409906-E4BE-42E3-8E58-D62937748281}">
      <dgm:prSet/>
      <dgm:spPr/>
      <dgm:t>
        <a:bodyPr/>
        <a:lstStyle/>
        <a:p>
          <a:pPr>
            <a:lnSpc>
              <a:spcPct val="100000"/>
            </a:lnSpc>
            <a:defRPr b="1"/>
          </a:pPr>
          <a:r>
            <a:rPr lang="nb-NO"/>
            <a:t>Program:</a:t>
          </a:r>
          <a:endParaRPr lang="en-US"/>
        </a:p>
      </dgm:t>
    </dgm:pt>
    <dgm:pt modelId="{AEAD49F6-D958-46A6-ABA0-F5024601EF77}" type="parTrans" cxnId="{07DE0954-4C00-4E01-AFFF-24DB5BD1015E}">
      <dgm:prSet/>
      <dgm:spPr/>
      <dgm:t>
        <a:bodyPr/>
        <a:lstStyle/>
        <a:p>
          <a:endParaRPr lang="en-US"/>
        </a:p>
      </dgm:t>
    </dgm:pt>
    <dgm:pt modelId="{172B95D0-D740-4857-8878-2488C3E2F117}" type="sibTrans" cxnId="{07DE0954-4C00-4E01-AFFF-24DB5BD1015E}">
      <dgm:prSet/>
      <dgm:spPr/>
      <dgm:t>
        <a:bodyPr/>
        <a:lstStyle/>
        <a:p>
          <a:endParaRPr lang="en-US"/>
        </a:p>
      </dgm:t>
    </dgm:pt>
    <dgm:pt modelId="{A6F8B695-B4A2-4458-82BF-313D87D89CB2}">
      <dgm:prSet/>
      <dgm:spPr/>
      <dgm:t>
        <a:bodyPr/>
        <a:lstStyle/>
        <a:p>
          <a:pPr>
            <a:lnSpc>
              <a:spcPct val="100000"/>
            </a:lnSpc>
          </a:pPr>
          <a:r>
            <a:rPr lang="nb-NO"/>
            <a:t>Script </a:t>
          </a:r>
          <a:r>
            <a:rPr lang="nb-NO" err="1"/>
            <a:t>calculating</a:t>
          </a:r>
          <a:r>
            <a:rPr lang="nb-NO"/>
            <a:t> placement</a:t>
          </a:r>
          <a:endParaRPr lang="en-US"/>
        </a:p>
      </dgm:t>
    </dgm:pt>
    <dgm:pt modelId="{7CE9C55C-8B0C-4BD1-92DA-FE179FB5B509}" type="parTrans" cxnId="{5E11443C-2C3A-44DB-A23F-6A8008EB21B1}">
      <dgm:prSet/>
      <dgm:spPr/>
      <dgm:t>
        <a:bodyPr/>
        <a:lstStyle/>
        <a:p>
          <a:endParaRPr lang="en-US"/>
        </a:p>
      </dgm:t>
    </dgm:pt>
    <dgm:pt modelId="{D4FE7422-56D3-408C-A8C8-785A9A0AB831}" type="sibTrans" cxnId="{5E11443C-2C3A-44DB-A23F-6A8008EB21B1}">
      <dgm:prSet/>
      <dgm:spPr/>
      <dgm:t>
        <a:bodyPr/>
        <a:lstStyle/>
        <a:p>
          <a:endParaRPr lang="en-US"/>
        </a:p>
      </dgm:t>
    </dgm:pt>
    <dgm:pt modelId="{BEF16314-05D8-4C7E-9A7E-F291B0D3295D}">
      <dgm:prSet/>
      <dgm:spPr/>
      <dgm:t>
        <a:bodyPr/>
        <a:lstStyle/>
        <a:p>
          <a:pPr>
            <a:lnSpc>
              <a:spcPct val="100000"/>
            </a:lnSpc>
            <a:defRPr b="1"/>
          </a:pPr>
          <a:r>
            <a:rPr lang="nb-NO"/>
            <a:t>Output:</a:t>
          </a:r>
          <a:endParaRPr lang="en-US"/>
        </a:p>
      </dgm:t>
    </dgm:pt>
    <dgm:pt modelId="{6D7EFA37-9591-4FDF-80D8-89AED5D8405B}" type="parTrans" cxnId="{ECB0AFC7-6229-4BC7-B917-C20001C1D64C}">
      <dgm:prSet/>
      <dgm:spPr/>
      <dgm:t>
        <a:bodyPr/>
        <a:lstStyle/>
        <a:p>
          <a:endParaRPr lang="en-US"/>
        </a:p>
      </dgm:t>
    </dgm:pt>
    <dgm:pt modelId="{0D1F6BC7-C416-41F7-8B65-B27DE98C26AD}" type="sibTrans" cxnId="{ECB0AFC7-6229-4BC7-B917-C20001C1D64C}">
      <dgm:prSet/>
      <dgm:spPr/>
      <dgm:t>
        <a:bodyPr/>
        <a:lstStyle/>
        <a:p>
          <a:endParaRPr lang="en-US"/>
        </a:p>
      </dgm:t>
    </dgm:pt>
    <dgm:pt modelId="{6595559C-00B9-461B-9B5D-1B0E472858C0}">
      <dgm:prSet/>
      <dgm:spPr/>
      <dgm:t>
        <a:bodyPr/>
        <a:lstStyle/>
        <a:p>
          <a:pPr>
            <a:lnSpc>
              <a:spcPct val="100000"/>
            </a:lnSpc>
          </a:pPr>
          <a:r>
            <a:rPr lang="nb-NO"/>
            <a:t>Excel sheet with cargo placement</a:t>
          </a:r>
          <a:endParaRPr lang="en-US"/>
        </a:p>
      </dgm:t>
    </dgm:pt>
    <dgm:pt modelId="{6306D81B-0AA6-47E6-A835-C71411DF86B4}" type="parTrans" cxnId="{A804DA93-A554-451E-8C70-D5DC3D2180EC}">
      <dgm:prSet/>
      <dgm:spPr/>
      <dgm:t>
        <a:bodyPr/>
        <a:lstStyle/>
        <a:p>
          <a:endParaRPr lang="en-US"/>
        </a:p>
      </dgm:t>
    </dgm:pt>
    <dgm:pt modelId="{DAF110C3-D453-4C0D-9CF0-F3BCF90B65FA}" type="sibTrans" cxnId="{A804DA93-A554-451E-8C70-D5DC3D2180EC}">
      <dgm:prSet/>
      <dgm:spPr/>
      <dgm:t>
        <a:bodyPr/>
        <a:lstStyle/>
        <a:p>
          <a:endParaRPr lang="en-US"/>
        </a:p>
      </dgm:t>
    </dgm:pt>
    <dgm:pt modelId="{C80D9DE4-9E7D-F448-B85C-90A725C3DB5D}">
      <dgm:prSet/>
      <dgm:spPr/>
      <dgm:t>
        <a:bodyPr/>
        <a:lstStyle/>
        <a:p>
          <a:pPr>
            <a:lnSpc>
              <a:spcPct val="100000"/>
            </a:lnSpc>
          </a:pPr>
          <a:r>
            <a:rPr lang="en-US"/>
            <a:t>Excel sheet of Cargos</a:t>
          </a:r>
        </a:p>
      </dgm:t>
    </dgm:pt>
    <dgm:pt modelId="{90EF6862-BD63-6746-A050-03C7950E0822}" type="parTrans" cxnId="{46E8B0BD-B9CD-6F43-A2C5-FE1C84E68F82}">
      <dgm:prSet/>
      <dgm:spPr/>
      <dgm:t>
        <a:bodyPr/>
        <a:lstStyle/>
        <a:p>
          <a:endParaRPr lang="nb-NO"/>
        </a:p>
      </dgm:t>
    </dgm:pt>
    <dgm:pt modelId="{65416B74-5DC0-8941-BE70-12279B6D6140}" type="sibTrans" cxnId="{46E8B0BD-B9CD-6F43-A2C5-FE1C84E68F82}">
      <dgm:prSet/>
      <dgm:spPr/>
      <dgm:t>
        <a:bodyPr/>
        <a:lstStyle/>
        <a:p>
          <a:endParaRPr lang="nb-NO"/>
        </a:p>
      </dgm:t>
    </dgm:pt>
    <dgm:pt modelId="{CE49A446-C01A-4BB8-8F82-42091B4917C2}" type="pres">
      <dgm:prSet presAssocID="{D932F957-0B78-40B8-B251-E50B66DDEA63}" presName="root" presStyleCnt="0">
        <dgm:presLayoutVars>
          <dgm:dir/>
          <dgm:resizeHandles val="exact"/>
        </dgm:presLayoutVars>
      </dgm:prSet>
      <dgm:spPr/>
    </dgm:pt>
    <dgm:pt modelId="{B33710DC-441B-4EFD-94EA-EF891FA4078B}" type="pres">
      <dgm:prSet presAssocID="{B82CE5F4-6811-481E-89AB-D48D133449D0}" presName="compNode" presStyleCnt="0"/>
      <dgm:spPr/>
    </dgm:pt>
    <dgm:pt modelId="{3539431D-29C1-4D73-9921-F3DA453384B7}" type="pres">
      <dgm:prSet presAssocID="{B82CE5F4-6811-481E-89AB-D48D133449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9B55C48-A388-4045-95DB-2036C546C5A4}" type="pres">
      <dgm:prSet presAssocID="{B82CE5F4-6811-481E-89AB-D48D133449D0}" presName="iconSpace" presStyleCnt="0"/>
      <dgm:spPr/>
    </dgm:pt>
    <dgm:pt modelId="{CC65F12E-0091-4EFF-AC44-CEFBC3A2B917}" type="pres">
      <dgm:prSet presAssocID="{B82CE5F4-6811-481E-89AB-D48D133449D0}" presName="parTx" presStyleLbl="revTx" presStyleIdx="0" presStyleCnt="6">
        <dgm:presLayoutVars>
          <dgm:chMax val="0"/>
          <dgm:chPref val="0"/>
        </dgm:presLayoutVars>
      </dgm:prSet>
      <dgm:spPr/>
    </dgm:pt>
    <dgm:pt modelId="{0FF0B405-C5A4-455E-AB11-20733E713BC7}" type="pres">
      <dgm:prSet presAssocID="{B82CE5F4-6811-481E-89AB-D48D133449D0}" presName="txSpace" presStyleCnt="0"/>
      <dgm:spPr/>
    </dgm:pt>
    <dgm:pt modelId="{F0A9B95E-EDAA-421B-96BF-91421B8F5BC0}" type="pres">
      <dgm:prSet presAssocID="{B82CE5F4-6811-481E-89AB-D48D133449D0}" presName="desTx" presStyleLbl="revTx" presStyleIdx="1" presStyleCnt="6">
        <dgm:presLayoutVars/>
      </dgm:prSet>
      <dgm:spPr/>
    </dgm:pt>
    <dgm:pt modelId="{F0925229-B019-4A1F-B968-7F86C1B42C58}" type="pres">
      <dgm:prSet presAssocID="{ABB6DA67-53DE-4907-8ACC-4CB8D938EABD}" presName="sibTrans" presStyleCnt="0"/>
      <dgm:spPr/>
    </dgm:pt>
    <dgm:pt modelId="{B0F5CA20-6BBD-409F-8C39-DC9892D61D76}" type="pres">
      <dgm:prSet presAssocID="{76409906-E4BE-42E3-8E58-D62937748281}" presName="compNode" presStyleCnt="0"/>
      <dgm:spPr/>
    </dgm:pt>
    <dgm:pt modelId="{B0AFC075-BCC8-4B46-AA4E-DE6E5F145653}" type="pres">
      <dgm:prSet presAssocID="{76409906-E4BE-42E3-8E58-D6293774828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maskin kontur"/>
        </a:ext>
      </dgm:extLst>
    </dgm:pt>
    <dgm:pt modelId="{B37FB426-1568-4E4D-8721-B5E8B90BE06F}" type="pres">
      <dgm:prSet presAssocID="{76409906-E4BE-42E3-8E58-D62937748281}" presName="iconSpace" presStyleCnt="0"/>
      <dgm:spPr/>
    </dgm:pt>
    <dgm:pt modelId="{148F45CC-45EB-4904-B0C9-1E68EA736298}" type="pres">
      <dgm:prSet presAssocID="{76409906-E4BE-42E3-8E58-D62937748281}" presName="parTx" presStyleLbl="revTx" presStyleIdx="2" presStyleCnt="6">
        <dgm:presLayoutVars>
          <dgm:chMax val="0"/>
          <dgm:chPref val="0"/>
        </dgm:presLayoutVars>
      </dgm:prSet>
      <dgm:spPr/>
    </dgm:pt>
    <dgm:pt modelId="{3A17CFD5-6C54-4579-A886-879851126E99}" type="pres">
      <dgm:prSet presAssocID="{76409906-E4BE-42E3-8E58-D62937748281}" presName="txSpace" presStyleCnt="0"/>
      <dgm:spPr/>
    </dgm:pt>
    <dgm:pt modelId="{C9F05239-0AFB-4ADC-850A-5C49CDA655BD}" type="pres">
      <dgm:prSet presAssocID="{76409906-E4BE-42E3-8E58-D62937748281}" presName="desTx" presStyleLbl="revTx" presStyleIdx="3" presStyleCnt="6">
        <dgm:presLayoutVars/>
      </dgm:prSet>
      <dgm:spPr/>
    </dgm:pt>
    <dgm:pt modelId="{97780BAE-255B-4A03-9679-8D204ADFDD11}" type="pres">
      <dgm:prSet presAssocID="{172B95D0-D740-4857-8878-2488C3E2F117}" presName="sibTrans" presStyleCnt="0"/>
      <dgm:spPr/>
    </dgm:pt>
    <dgm:pt modelId="{F3D7E2C7-9AEC-46C2-B741-566256C1DABA}" type="pres">
      <dgm:prSet presAssocID="{BEF16314-05D8-4C7E-9A7E-F291B0D3295D}" presName="compNode" presStyleCnt="0"/>
      <dgm:spPr/>
    </dgm:pt>
    <dgm:pt modelId="{8A7E3058-19C8-47DB-80DD-6F6221CF75D0}" type="pres">
      <dgm:prSet presAssocID="{BEF16314-05D8-4C7E-9A7E-F291B0D329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E275FB4-E7EB-4FEC-9620-3498DF129AE4}" type="pres">
      <dgm:prSet presAssocID="{BEF16314-05D8-4C7E-9A7E-F291B0D3295D}" presName="iconSpace" presStyleCnt="0"/>
      <dgm:spPr/>
    </dgm:pt>
    <dgm:pt modelId="{A1AF89B1-CE80-4898-B5D8-0EBF5ED2D580}" type="pres">
      <dgm:prSet presAssocID="{BEF16314-05D8-4C7E-9A7E-F291B0D3295D}" presName="parTx" presStyleLbl="revTx" presStyleIdx="4" presStyleCnt="6">
        <dgm:presLayoutVars>
          <dgm:chMax val="0"/>
          <dgm:chPref val="0"/>
        </dgm:presLayoutVars>
      </dgm:prSet>
      <dgm:spPr/>
    </dgm:pt>
    <dgm:pt modelId="{24067BCC-0E6E-412E-903B-DBA589D27494}" type="pres">
      <dgm:prSet presAssocID="{BEF16314-05D8-4C7E-9A7E-F291B0D3295D}" presName="txSpace" presStyleCnt="0"/>
      <dgm:spPr/>
    </dgm:pt>
    <dgm:pt modelId="{C2507D4B-FDC4-4450-9DEA-91C26763C4AF}" type="pres">
      <dgm:prSet presAssocID="{BEF16314-05D8-4C7E-9A7E-F291B0D3295D}" presName="desTx" presStyleLbl="revTx" presStyleIdx="5" presStyleCnt="6">
        <dgm:presLayoutVars/>
      </dgm:prSet>
      <dgm:spPr/>
    </dgm:pt>
  </dgm:ptLst>
  <dgm:cxnLst>
    <dgm:cxn modelId="{67F67A02-3945-4DEE-9A48-587B4B6BE6E4}" srcId="{D932F957-0B78-40B8-B251-E50B66DDEA63}" destId="{B82CE5F4-6811-481E-89AB-D48D133449D0}" srcOrd="0" destOrd="0" parTransId="{A6B37ABA-5F4B-48E7-8C38-F382C9C79DC7}" sibTransId="{ABB6DA67-53DE-4907-8ACC-4CB8D938EABD}"/>
    <dgm:cxn modelId="{4C0D4113-A0EE-4976-BCCC-7F148B046E99}" type="presOf" srcId="{76409906-E4BE-42E3-8E58-D62937748281}" destId="{148F45CC-45EB-4904-B0C9-1E68EA736298}" srcOrd="0" destOrd="0" presId="urn:microsoft.com/office/officeart/2018/2/layout/IconLabelDescriptionList"/>
    <dgm:cxn modelId="{4BC81632-20B9-AA4C-8C0D-C6132C366493}" type="presOf" srcId="{C80D9DE4-9E7D-F448-B85C-90A725C3DB5D}" destId="{F0A9B95E-EDAA-421B-96BF-91421B8F5BC0}" srcOrd="0" destOrd="1" presId="urn:microsoft.com/office/officeart/2018/2/layout/IconLabelDescriptionList"/>
    <dgm:cxn modelId="{F88FC232-456B-4059-A76C-A07B81B19DB4}" type="presOf" srcId="{6595559C-00B9-461B-9B5D-1B0E472858C0}" destId="{C2507D4B-FDC4-4450-9DEA-91C26763C4AF}" srcOrd="0" destOrd="0" presId="urn:microsoft.com/office/officeart/2018/2/layout/IconLabelDescriptionList"/>
    <dgm:cxn modelId="{5E11443C-2C3A-44DB-A23F-6A8008EB21B1}" srcId="{76409906-E4BE-42E3-8E58-D62937748281}" destId="{A6F8B695-B4A2-4458-82BF-313D87D89CB2}" srcOrd="0" destOrd="0" parTransId="{7CE9C55C-8B0C-4BD1-92DA-FE179FB5B509}" sibTransId="{D4FE7422-56D3-408C-A8C8-785A9A0AB831}"/>
    <dgm:cxn modelId="{852D8643-3F6C-4236-A899-48D9D3D716FB}" type="presOf" srcId="{A6F8B695-B4A2-4458-82BF-313D87D89CB2}" destId="{C9F05239-0AFB-4ADC-850A-5C49CDA655BD}" srcOrd="0" destOrd="0" presId="urn:microsoft.com/office/officeart/2018/2/layout/IconLabelDescriptionList"/>
    <dgm:cxn modelId="{07DE0954-4C00-4E01-AFFF-24DB5BD1015E}" srcId="{D932F957-0B78-40B8-B251-E50B66DDEA63}" destId="{76409906-E4BE-42E3-8E58-D62937748281}" srcOrd="1" destOrd="0" parTransId="{AEAD49F6-D958-46A6-ABA0-F5024601EF77}" sibTransId="{172B95D0-D740-4857-8878-2488C3E2F117}"/>
    <dgm:cxn modelId="{C470C05A-3B86-4117-AAAC-08D8772F6099}" type="presOf" srcId="{B82CE5F4-6811-481E-89AB-D48D133449D0}" destId="{CC65F12E-0091-4EFF-AC44-CEFBC3A2B917}" srcOrd="0" destOrd="0" presId="urn:microsoft.com/office/officeart/2018/2/layout/IconLabelDescriptionList"/>
    <dgm:cxn modelId="{A284C389-BF15-4C71-9F68-709D648D5AF9}" type="presOf" srcId="{C22C0122-2C4A-42A0-BCDC-E135563F34CE}" destId="{F0A9B95E-EDAA-421B-96BF-91421B8F5BC0}" srcOrd="0" destOrd="0" presId="urn:microsoft.com/office/officeart/2018/2/layout/IconLabelDescriptionList"/>
    <dgm:cxn modelId="{A804DA93-A554-451E-8C70-D5DC3D2180EC}" srcId="{BEF16314-05D8-4C7E-9A7E-F291B0D3295D}" destId="{6595559C-00B9-461B-9B5D-1B0E472858C0}" srcOrd="0" destOrd="0" parTransId="{6306D81B-0AA6-47E6-A835-C71411DF86B4}" sibTransId="{DAF110C3-D453-4C0D-9CF0-F3BCF90B65FA}"/>
    <dgm:cxn modelId="{46E8B0BD-B9CD-6F43-A2C5-FE1C84E68F82}" srcId="{B82CE5F4-6811-481E-89AB-D48D133449D0}" destId="{C80D9DE4-9E7D-F448-B85C-90A725C3DB5D}" srcOrd="1" destOrd="0" parTransId="{90EF6862-BD63-6746-A050-03C7950E0822}" sibTransId="{65416B74-5DC0-8941-BE70-12279B6D6140}"/>
    <dgm:cxn modelId="{430EBFC3-8A8B-4CD1-A9F0-E705A23C725B}" type="presOf" srcId="{BEF16314-05D8-4C7E-9A7E-F291B0D3295D}" destId="{A1AF89B1-CE80-4898-B5D8-0EBF5ED2D580}" srcOrd="0" destOrd="0" presId="urn:microsoft.com/office/officeart/2018/2/layout/IconLabelDescriptionList"/>
    <dgm:cxn modelId="{ECB0AFC7-6229-4BC7-B917-C20001C1D64C}" srcId="{D932F957-0B78-40B8-B251-E50B66DDEA63}" destId="{BEF16314-05D8-4C7E-9A7E-F291B0D3295D}" srcOrd="2" destOrd="0" parTransId="{6D7EFA37-9591-4FDF-80D8-89AED5D8405B}" sibTransId="{0D1F6BC7-C416-41F7-8B65-B27DE98C26AD}"/>
    <dgm:cxn modelId="{923090D7-C844-4DA7-A3B6-95E6240AB309}" type="presOf" srcId="{D932F957-0B78-40B8-B251-E50B66DDEA63}" destId="{CE49A446-C01A-4BB8-8F82-42091B4917C2}" srcOrd="0" destOrd="0" presId="urn:microsoft.com/office/officeart/2018/2/layout/IconLabelDescriptionList"/>
    <dgm:cxn modelId="{057496F9-E424-4D21-82D7-0B661E01ECF4}" srcId="{B82CE5F4-6811-481E-89AB-D48D133449D0}" destId="{C22C0122-2C4A-42A0-BCDC-E135563F34CE}" srcOrd="0" destOrd="0" parTransId="{1AA5DE6B-9064-4059-BDD3-CD0CFBE6518A}" sibTransId="{50E2C515-3570-4F28-98BB-A0BC4220AD97}"/>
    <dgm:cxn modelId="{E5284CBE-621D-436E-BE82-313B9AD74361}" type="presParOf" srcId="{CE49A446-C01A-4BB8-8F82-42091B4917C2}" destId="{B33710DC-441B-4EFD-94EA-EF891FA4078B}" srcOrd="0" destOrd="0" presId="urn:microsoft.com/office/officeart/2018/2/layout/IconLabelDescriptionList"/>
    <dgm:cxn modelId="{078ED3AD-9B3A-4745-A558-BDE9984AA5C5}" type="presParOf" srcId="{B33710DC-441B-4EFD-94EA-EF891FA4078B}" destId="{3539431D-29C1-4D73-9921-F3DA453384B7}" srcOrd="0" destOrd="0" presId="urn:microsoft.com/office/officeart/2018/2/layout/IconLabelDescriptionList"/>
    <dgm:cxn modelId="{9CF2988E-03C3-4866-BE80-B8AF68432114}" type="presParOf" srcId="{B33710DC-441B-4EFD-94EA-EF891FA4078B}" destId="{C9B55C48-A388-4045-95DB-2036C546C5A4}" srcOrd="1" destOrd="0" presId="urn:microsoft.com/office/officeart/2018/2/layout/IconLabelDescriptionList"/>
    <dgm:cxn modelId="{A2F0B67A-C076-4B59-86EF-4CE174A6EB33}" type="presParOf" srcId="{B33710DC-441B-4EFD-94EA-EF891FA4078B}" destId="{CC65F12E-0091-4EFF-AC44-CEFBC3A2B917}" srcOrd="2" destOrd="0" presId="urn:microsoft.com/office/officeart/2018/2/layout/IconLabelDescriptionList"/>
    <dgm:cxn modelId="{302EBDCE-DF2E-4F7E-AEA6-E9391DD716CB}" type="presParOf" srcId="{B33710DC-441B-4EFD-94EA-EF891FA4078B}" destId="{0FF0B405-C5A4-455E-AB11-20733E713BC7}" srcOrd="3" destOrd="0" presId="urn:microsoft.com/office/officeart/2018/2/layout/IconLabelDescriptionList"/>
    <dgm:cxn modelId="{76C01C57-1961-4C26-8D59-E0F483012169}" type="presParOf" srcId="{B33710DC-441B-4EFD-94EA-EF891FA4078B}" destId="{F0A9B95E-EDAA-421B-96BF-91421B8F5BC0}" srcOrd="4" destOrd="0" presId="urn:microsoft.com/office/officeart/2018/2/layout/IconLabelDescriptionList"/>
    <dgm:cxn modelId="{CE58CC74-6B57-451A-9717-EAEFAFAD4E82}" type="presParOf" srcId="{CE49A446-C01A-4BB8-8F82-42091B4917C2}" destId="{F0925229-B019-4A1F-B968-7F86C1B42C58}" srcOrd="1" destOrd="0" presId="urn:microsoft.com/office/officeart/2018/2/layout/IconLabelDescriptionList"/>
    <dgm:cxn modelId="{786C5848-28FF-4CF1-99C3-B5CE112061EF}" type="presParOf" srcId="{CE49A446-C01A-4BB8-8F82-42091B4917C2}" destId="{B0F5CA20-6BBD-409F-8C39-DC9892D61D76}" srcOrd="2" destOrd="0" presId="urn:microsoft.com/office/officeart/2018/2/layout/IconLabelDescriptionList"/>
    <dgm:cxn modelId="{CD7CDC0D-4898-4C01-97BF-0CD3E0AC18FD}" type="presParOf" srcId="{B0F5CA20-6BBD-409F-8C39-DC9892D61D76}" destId="{B0AFC075-BCC8-4B46-AA4E-DE6E5F145653}" srcOrd="0" destOrd="0" presId="urn:microsoft.com/office/officeart/2018/2/layout/IconLabelDescriptionList"/>
    <dgm:cxn modelId="{4E2B1919-9FC8-4649-BADD-7AA943F2839C}" type="presParOf" srcId="{B0F5CA20-6BBD-409F-8C39-DC9892D61D76}" destId="{B37FB426-1568-4E4D-8721-B5E8B90BE06F}" srcOrd="1" destOrd="0" presId="urn:microsoft.com/office/officeart/2018/2/layout/IconLabelDescriptionList"/>
    <dgm:cxn modelId="{4DBD3D99-8539-4213-B0A5-FFB6BF51A428}" type="presParOf" srcId="{B0F5CA20-6BBD-409F-8C39-DC9892D61D76}" destId="{148F45CC-45EB-4904-B0C9-1E68EA736298}" srcOrd="2" destOrd="0" presId="urn:microsoft.com/office/officeart/2018/2/layout/IconLabelDescriptionList"/>
    <dgm:cxn modelId="{636396C7-7DE4-4C73-A42A-A9D6798D240E}" type="presParOf" srcId="{B0F5CA20-6BBD-409F-8C39-DC9892D61D76}" destId="{3A17CFD5-6C54-4579-A886-879851126E99}" srcOrd="3" destOrd="0" presId="urn:microsoft.com/office/officeart/2018/2/layout/IconLabelDescriptionList"/>
    <dgm:cxn modelId="{76EEC615-E80D-4375-B504-0D022C75BDB4}" type="presParOf" srcId="{B0F5CA20-6BBD-409F-8C39-DC9892D61D76}" destId="{C9F05239-0AFB-4ADC-850A-5C49CDA655BD}" srcOrd="4" destOrd="0" presId="urn:microsoft.com/office/officeart/2018/2/layout/IconLabelDescriptionList"/>
    <dgm:cxn modelId="{A75CE7EA-4D29-409D-9263-74F01F5846A2}" type="presParOf" srcId="{CE49A446-C01A-4BB8-8F82-42091B4917C2}" destId="{97780BAE-255B-4A03-9679-8D204ADFDD11}" srcOrd="3" destOrd="0" presId="urn:microsoft.com/office/officeart/2018/2/layout/IconLabelDescriptionList"/>
    <dgm:cxn modelId="{8D61BCC0-F2BE-4401-A73D-E6FAAB3BB8B7}" type="presParOf" srcId="{CE49A446-C01A-4BB8-8F82-42091B4917C2}" destId="{F3D7E2C7-9AEC-46C2-B741-566256C1DABA}" srcOrd="4" destOrd="0" presId="urn:microsoft.com/office/officeart/2018/2/layout/IconLabelDescriptionList"/>
    <dgm:cxn modelId="{A8BB12E1-C8A9-4A29-A4B0-804FF84EC57F}" type="presParOf" srcId="{F3D7E2C7-9AEC-46C2-B741-566256C1DABA}" destId="{8A7E3058-19C8-47DB-80DD-6F6221CF75D0}" srcOrd="0" destOrd="0" presId="urn:microsoft.com/office/officeart/2018/2/layout/IconLabelDescriptionList"/>
    <dgm:cxn modelId="{7DCDBC03-7BBF-47ED-8CDA-CDC0714502B1}" type="presParOf" srcId="{F3D7E2C7-9AEC-46C2-B741-566256C1DABA}" destId="{BE275FB4-E7EB-4FEC-9620-3498DF129AE4}" srcOrd="1" destOrd="0" presId="urn:microsoft.com/office/officeart/2018/2/layout/IconLabelDescriptionList"/>
    <dgm:cxn modelId="{E2173BA4-DE6D-475D-B4B0-C4E4D082505D}" type="presParOf" srcId="{F3D7E2C7-9AEC-46C2-B741-566256C1DABA}" destId="{A1AF89B1-CE80-4898-B5D8-0EBF5ED2D580}" srcOrd="2" destOrd="0" presId="urn:microsoft.com/office/officeart/2018/2/layout/IconLabelDescriptionList"/>
    <dgm:cxn modelId="{E5A0667E-FD07-4940-B001-07EB3767B8D6}" type="presParOf" srcId="{F3D7E2C7-9AEC-46C2-B741-566256C1DABA}" destId="{24067BCC-0E6E-412E-903B-DBA589D27494}" srcOrd="3" destOrd="0" presId="urn:microsoft.com/office/officeart/2018/2/layout/IconLabelDescriptionList"/>
    <dgm:cxn modelId="{C1942AEE-8D7B-48D4-94FE-56B1B643406F}" type="presParOf" srcId="{F3D7E2C7-9AEC-46C2-B741-566256C1DABA}" destId="{C2507D4B-FDC4-4450-9DEA-91C26763C4A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93EDE-CB45-4ED5-A891-091E598A5957}">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269E2-D7D5-4A09-8354-0C608F05733D}">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1A086-D4B7-4AD2-B1CF-CB2553D00E43}">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The summer project task – Automatization of Deck Management</a:t>
          </a:r>
        </a:p>
      </dsp:txBody>
      <dsp:txXfrm>
        <a:off x="1057996" y="4300"/>
        <a:ext cx="5205643" cy="916014"/>
      </dsp:txXfrm>
    </dsp:sp>
    <dsp:sp modelId="{2EA898D3-408A-48E4-9ECD-ACCCA1F31CBC}">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EB0EE-AA40-43DD-A337-71A85D63582A}">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973E8-0DB7-4B11-AAE2-7795D0E66251}">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Problem decomposition</a:t>
          </a:r>
        </a:p>
      </dsp:txBody>
      <dsp:txXfrm>
        <a:off x="1057996" y="1149318"/>
        <a:ext cx="5205643" cy="916014"/>
      </dsp:txXfrm>
    </dsp:sp>
    <dsp:sp modelId="{121BBF7A-7137-4B49-AF8D-D844D7BA20B8}">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1C617-173D-4820-8549-25D0F1739D03}">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F78AFA-3A44-41B4-B1E6-A9FE8B5973D0}">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Results</a:t>
          </a:r>
        </a:p>
      </dsp:txBody>
      <dsp:txXfrm>
        <a:off x="1057996" y="2294336"/>
        <a:ext cx="5205643" cy="916014"/>
      </dsp:txXfrm>
    </dsp:sp>
    <dsp:sp modelId="{BA857DC7-D018-4EC4-AA7A-275D5237AA9C}">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5568FA-9BF0-43D1-BA42-6A87E3A715FE}">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47E11-D0EC-4280-A162-885D0314FF04}">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Further improvements</a:t>
          </a:r>
        </a:p>
      </dsp:txBody>
      <dsp:txXfrm>
        <a:off x="1057996" y="3439354"/>
        <a:ext cx="5205643" cy="916014"/>
      </dsp:txXfrm>
    </dsp:sp>
    <dsp:sp modelId="{AE725FA4-8DD2-43AC-A169-840520C3F1E3}">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52E69-5785-4393-9678-68F9785BB5CE}">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DD373-6516-4888-BAC6-E9694150518C}">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Refinement of Deck Management COG</a:t>
          </a:r>
        </a:p>
      </dsp:txBody>
      <dsp:txXfrm>
        <a:off x="1057996" y="4584372"/>
        <a:ext cx="5205643"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CC952-CC75-4A11-8BF0-5CB5DEE6A073}">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17A5B-F668-4BC7-9891-BBC2701C8AC7}">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Base: Excel sheet containing information about Cargo</a:t>
          </a:r>
        </a:p>
      </dsp:txBody>
      <dsp:txXfrm>
        <a:off x="59990" y="2654049"/>
        <a:ext cx="3226223" cy="720000"/>
      </dsp:txXfrm>
    </dsp:sp>
    <dsp:sp modelId="{0A783F5A-E9C8-4C95-AC8B-56F3676BD6E7}">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EE6BA-1846-4D1F-AF5C-23FDC7EA3BD3}">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5-phase outline of the criteria for the program´ provided by Tore Kvam</a:t>
          </a:r>
        </a:p>
      </dsp:txBody>
      <dsp:txXfrm>
        <a:off x="3850802" y="2654049"/>
        <a:ext cx="3226223" cy="720000"/>
      </dsp:txXfrm>
    </dsp:sp>
    <dsp:sp modelId="{A8D1A4C8-E5E5-4C09-BFA7-D0C8C3CC694D}">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96657-B84C-402E-BA45-E82259ABC16B}">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Deck Management COG</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9431D-29C1-4D73-9921-F3DA453384B7}">
      <dsp:nvSpPr>
        <dsp:cNvPr id="0" name=""/>
        <dsp:cNvSpPr/>
      </dsp:nvSpPr>
      <dsp:spPr>
        <a:xfrm>
          <a:off x="1582" y="88677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5F12E-0091-4EFF-AC44-CEFBC3A2B917}">
      <dsp:nvSpPr>
        <dsp:cNvPr id="0" name=""/>
        <dsp:cNvSpPr/>
      </dsp:nvSpPr>
      <dsp:spPr>
        <a:xfrm>
          <a:off x="1582"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100000"/>
            </a:lnSpc>
            <a:spcBef>
              <a:spcPct val="0"/>
            </a:spcBef>
            <a:spcAft>
              <a:spcPct val="35000"/>
            </a:spcAft>
            <a:buNone/>
            <a:defRPr b="1"/>
          </a:pPr>
          <a:r>
            <a:rPr lang="nb-NO" sz="3100" kern="1200"/>
            <a:t>Input:</a:t>
          </a:r>
          <a:endParaRPr lang="en-US" sz="3100" kern="1200"/>
        </a:p>
      </dsp:txBody>
      <dsp:txXfrm>
        <a:off x="1582" y="2132185"/>
        <a:ext cx="3261093" cy="489164"/>
      </dsp:txXfrm>
    </dsp:sp>
    <dsp:sp modelId="{F0A9B95E-EDAA-421B-96BF-91421B8F5BC0}">
      <dsp:nvSpPr>
        <dsp:cNvPr id="0" name=""/>
        <dsp:cNvSpPr/>
      </dsp:nvSpPr>
      <dsp:spPr>
        <a:xfrm>
          <a:off x="1582"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Excel sheet of LDA</a:t>
          </a:r>
        </a:p>
        <a:p>
          <a:pPr marL="0" lvl="0" indent="0" algn="l" defTabSz="755650">
            <a:lnSpc>
              <a:spcPct val="100000"/>
            </a:lnSpc>
            <a:spcBef>
              <a:spcPct val="0"/>
            </a:spcBef>
            <a:spcAft>
              <a:spcPct val="35000"/>
            </a:spcAft>
            <a:buNone/>
          </a:pPr>
          <a:r>
            <a:rPr lang="en-US" sz="1700" kern="1200"/>
            <a:t>Excel sheet of Cargos</a:t>
          </a:r>
        </a:p>
      </dsp:txBody>
      <dsp:txXfrm>
        <a:off x="1582" y="2669734"/>
        <a:ext cx="3261093" cy="636296"/>
      </dsp:txXfrm>
    </dsp:sp>
    <dsp:sp modelId="{B0AFC075-BCC8-4B46-AA4E-DE6E5F145653}">
      <dsp:nvSpPr>
        <dsp:cNvPr id="0" name=""/>
        <dsp:cNvSpPr/>
      </dsp:nvSpPr>
      <dsp:spPr>
        <a:xfrm>
          <a:off x="3833367" y="886774"/>
          <a:ext cx="1141382" cy="114138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8F45CC-45EB-4904-B0C9-1E68EA736298}">
      <dsp:nvSpPr>
        <dsp:cNvPr id="0" name=""/>
        <dsp:cNvSpPr/>
      </dsp:nvSpPr>
      <dsp:spPr>
        <a:xfrm>
          <a:off x="3833367"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100000"/>
            </a:lnSpc>
            <a:spcBef>
              <a:spcPct val="0"/>
            </a:spcBef>
            <a:spcAft>
              <a:spcPct val="35000"/>
            </a:spcAft>
            <a:buNone/>
            <a:defRPr b="1"/>
          </a:pPr>
          <a:r>
            <a:rPr lang="nb-NO" sz="3100" kern="1200"/>
            <a:t>Program:</a:t>
          </a:r>
          <a:endParaRPr lang="en-US" sz="3100" kern="1200"/>
        </a:p>
      </dsp:txBody>
      <dsp:txXfrm>
        <a:off x="3833367" y="2132185"/>
        <a:ext cx="3261093" cy="489164"/>
      </dsp:txXfrm>
    </dsp:sp>
    <dsp:sp modelId="{C9F05239-0AFB-4ADC-850A-5C49CDA655BD}">
      <dsp:nvSpPr>
        <dsp:cNvPr id="0" name=""/>
        <dsp:cNvSpPr/>
      </dsp:nvSpPr>
      <dsp:spPr>
        <a:xfrm>
          <a:off x="3833367"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nb-NO" sz="1700" kern="1200"/>
            <a:t>Script </a:t>
          </a:r>
          <a:r>
            <a:rPr lang="nb-NO" sz="1700" kern="1200" err="1"/>
            <a:t>calculating</a:t>
          </a:r>
          <a:r>
            <a:rPr lang="nb-NO" sz="1700" kern="1200"/>
            <a:t> placement</a:t>
          </a:r>
          <a:endParaRPr lang="en-US" sz="1700" kern="1200"/>
        </a:p>
      </dsp:txBody>
      <dsp:txXfrm>
        <a:off x="3833367" y="2669734"/>
        <a:ext cx="3261093" cy="636296"/>
      </dsp:txXfrm>
    </dsp:sp>
    <dsp:sp modelId="{8A7E3058-19C8-47DB-80DD-6F6221CF75D0}">
      <dsp:nvSpPr>
        <dsp:cNvPr id="0" name=""/>
        <dsp:cNvSpPr/>
      </dsp:nvSpPr>
      <dsp:spPr>
        <a:xfrm>
          <a:off x="7665152" y="886774"/>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F89B1-CE80-4898-B5D8-0EBF5ED2D580}">
      <dsp:nvSpPr>
        <dsp:cNvPr id="0" name=""/>
        <dsp:cNvSpPr/>
      </dsp:nvSpPr>
      <dsp:spPr>
        <a:xfrm>
          <a:off x="7665152" y="2132185"/>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100000"/>
            </a:lnSpc>
            <a:spcBef>
              <a:spcPct val="0"/>
            </a:spcBef>
            <a:spcAft>
              <a:spcPct val="35000"/>
            </a:spcAft>
            <a:buNone/>
            <a:defRPr b="1"/>
          </a:pPr>
          <a:r>
            <a:rPr lang="nb-NO" sz="3100" kern="1200"/>
            <a:t>Output:</a:t>
          </a:r>
          <a:endParaRPr lang="en-US" sz="3100" kern="1200"/>
        </a:p>
      </dsp:txBody>
      <dsp:txXfrm>
        <a:off x="7665152" y="2132185"/>
        <a:ext cx="3261093" cy="489164"/>
      </dsp:txXfrm>
    </dsp:sp>
    <dsp:sp modelId="{C2507D4B-FDC4-4450-9DEA-91C26763C4AF}">
      <dsp:nvSpPr>
        <dsp:cNvPr id="0" name=""/>
        <dsp:cNvSpPr/>
      </dsp:nvSpPr>
      <dsp:spPr>
        <a:xfrm>
          <a:off x="7665152" y="2669734"/>
          <a:ext cx="3261093" cy="636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nb-NO" sz="1700" kern="1200"/>
            <a:t>Excel sheet with cargo placement</a:t>
          </a:r>
          <a:endParaRPr lang="en-US" sz="1700" kern="1200"/>
        </a:p>
      </dsp:txBody>
      <dsp:txXfrm>
        <a:off x="7665152" y="2669734"/>
        <a:ext cx="3261093" cy="6362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E7BFD-8F18-4C4B-BF0D-68E8B2F3C1DF}" type="datetimeFigureOut">
              <a:rPr lang="nb-NO" smtClean="0"/>
              <a:t>13.08.2021</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8D1FC-A064-884E-A53C-87C1B3A005C8}" type="slidenum">
              <a:rPr lang="nb-NO" smtClean="0"/>
              <a:t>‹#›</a:t>
            </a:fld>
            <a:endParaRPr lang="nb-NO"/>
          </a:p>
        </p:txBody>
      </p:sp>
    </p:spTree>
    <p:extLst>
      <p:ext uri="{BB962C8B-B14F-4D97-AF65-F5344CB8AC3E}">
        <p14:creationId xmlns:p14="http://schemas.microsoft.com/office/powerpoint/2010/main" val="33165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t>Today we’re presenting how we have approached the task you have given us – Automatization of Deck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noProof="0"/>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a:p>
        </p:txBody>
      </p:sp>
      <p:sp>
        <p:nvSpPr>
          <p:cNvPr id="4" name="Plassholder for lysbildenummer 3"/>
          <p:cNvSpPr>
            <a:spLocks noGrp="1"/>
          </p:cNvSpPr>
          <p:nvPr>
            <p:ph type="sldNum" sz="quarter" idx="5"/>
          </p:nvPr>
        </p:nvSpPr>
        <p:spPr/>
        <p:txBody>
          <a:bodyPr/>
          <a:lstStyle/>
          <a:p>
            <a:fld id="{E118D1FC-A064-884E-A53C-87C1B3A005C8}" type="slidenum">
              <a:rPr lang="nb-NO" smtClean="0"/>
              <a:t>1</a:t>
            </a:fld>
            <a:endParaRPr lang="nb-NO"/>
          </a:p>
        </p:txBody>
      </p:sp>
    </p:spTree>
    <p:extLst>
      <p:ext uri="{BB962C8B-B14F-4D97-AF65-F5344CB8AC3E}">
        <p14:creationId xmlns:p14="http://schemas.microsoft.com/office/powerpoint/2010/main" val="37338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Overstiger ikke max vekt, men fortsatt dårlig tillkomst</a:t>
            </a:r>
          </a:p>
        </p:txBody>
      </p:sp>
      <p:sp>
        <p:nvSpPr>
          <p:cNvPr id="4" name="Slide Number Placeholder 3"/>
          <p:cNvSpPr>
            <a:spLocks noGrp="1"/>
          </p:cNvSpPr>
          <p:nvPr>
            <p:ph type="sldNum" sz="quarter" idx="5"/>
          </p:nvPr>
        </p:nvSpPr>
        <p:spPr/>
        <p:txBody>
          <a:bodyPr/>
          <a:lstStyle/>
          <a:p>
            <a:fld id="{E118D1FC-A064-884E-A53C-87C1B3A005C8}" type="slidenum">
              <a:rPr lang="nb-NO" smtClean="0"/>
              <a:t>10</a:t>
            </a:fld>
            <a:endParaRPr lang="nb-NO"/>
          </a:p>
        </p:txBody>
      </p:sp>
    </p:spTree>
    <p:extLst>
      <p:ext uri="{BB962C8B-B14F-4D97-AF65-F5344CB8AC3E}">
        <p14:creationId xmlns:p14="http://schemas.microsoft.com/office/powerpoint/2010/main" val="3730848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Legger inn plass rundt cargo for å få tilgang til alle dører. Her er det standard 1m på kortside og langside for å garantere tilkomst. Kan spesifisere senere for hver cargo.</a:t>
            </a:r>
          </a:p>
        </p:txBody>
      </p:sp>
      <p:sp>
        <p:nvSpPr>
          <p:cNvPr id="4" name="Plassholder for lysbildenummer 3"/>
          <p:cNvSpPr>
            <a:spLocks noGrp="1"/>
          </p:cNvSpPr>
          <p:nvPr>
            <p:ph type="sldNum" sz="quarter" idx="5"/>
          </p:nvPr>
        </p:nvSpPr>
        <p:spPr/>
        <p:txBody>
          <a:bodyPr/>
          <a:lstStyle/>
          <a:p>
            <a:fld id="{E118D1FC-A064-884E-A53C-87C1B3A005C8}" type="slidenum">
              <a:rPr lang="nb-NO" smtClean="0"/>
              <a:t>11</a:t>
            </a:fld>
            <a:endParaRPr lang="nb-NO"/>
          </a:p>
        </p:txBody>
      </p:sp>
    </p:spTree>
    <p:extLst>
      <p:ext uri="{BB962C8B-B14F-4D97-AF65-F5344CB8AC3E}">
        <p14:creationId xmlns:p14="http://schemas.microsoft.com/office/powerpoint/2010/main" val="27965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cs typeface="Calibri"/>
              </a:rPr>
              <a:t>Overstiger ikke max vekt. God tillgang til all cargo. </a:t>
            </a:r>
            <a:endParaRPr lang="nb-NO"/>
          </a:p>
        </p:txBody>
      </p:sp>
      <p:sp>
        <p:nvSpPr>
          <p:cNvPr id="4" name="Plassholder for lysbildenummer 3"/>
          <p:cNvSpPr>
            <a:spLocks noGrp="1"/>
          </p:cNvSpPr>
          <p:nvPr>
            <p:ph type="sldNum" sz="quarter" idx="5"/>
          </p:nvPr>
        </p:nvSpPr>
        <p:spPr/>
        <p:txBody>
          <a:bodyPr/>
          <a:lstStyle/>
          <a:p>
            <a:fld id="{E118D1FC-A064-884E-A53C-87C1B3A005C8}" type="slidenum">
              <a:rPr lang="nb-NO" smtClean="0"/>
              <a:t>12</a:t>
            </a:fld>
            <a:endParaRPr lang="nb-NO"/>
          </a:p>
        </p:txBody>
      </p:sp>
    </p:spTree>
    <p:extLst>
      <p:ext uri="{BB962C8B-B14F-4D97-AF65-F5344CB8AC3E}">
        <p14:creationId xmlns:p14="http://schemas.microsoft.com/office/powerpoint/2010/main" val="340883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Sortere listen basert på risk and </a:t>
            </a:r>
            <a:r>
              <a:rPr lang="nb-NO" err="1"/>
              <a:t>hazards</a:t>
            </a:r>
            <a:r>
              <a:rPr lang="nb-NO"/>
              <a:t>. Plassere cargo kun på de </a:t>
            </a:r>
            <a:r>
              <a:rPr lang="nb-NO" err="1"/>
              <a:t>LDAene</a:t>
            </a:r>
            <a:r>
              <a:rPr lang="nb-NO"/>
              <a:t> som tillater cargoens «tilstand». Noen LDA tar i mot alle.</a:t>
            </a:r>
          </a:p>
        </p:txBody>
      </p:sp>
      <p:sp>
        <p:nvSpPr>
          <p:cNvPr id="4" name="Plassholder for lysbildenummer 3"/>
          <p:cNvSpPr>
            <a:spLocks noGrp="1"/>
          </p:cNvSpPr>
          <p:nvPr>
            <p:ph type="sldNum" sz="quarter" idx="5"/>
          </p:nvPr>
        </p:nvSpPr>
        <p:spPr/>
        <p:txBody>
          <a:bodyPr/>
          <a:lstStyle/>
          <a:p>
            <a:fld id="{E118D1FC-A064-884E-A53C-87C1B3A005C8}" type="slidenum">
              <a:rPr lang="nb-NO" smtClean="0"/>
              <a:t>13</a:t>
            </a:fld>
            <a:endParaRPr lang="nb-NO"/>
          </a:p>
        </p:txBody>
      </p:sp>
    </p:spTree>
    <p:extLst>
      <p:ext uri="{BB962C8B-B14F-4D97-AF65-F5344CB8AC3E}">
        <p14:creationId xmlns:p14="http://schemas.microsoft.com/office/powerpoint/2010/main" val="305908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E118D1FC-A064-884E-A53C-87C1B3A005C8}" type="slidenum">
              <a:rPr lang="nb-NO" smtClean="0"/>
              <a:t>15</a:t>
            </a:fld>
            <a:endParaRPr lang="nb-NO"/>
          </a:p>
        </p:txBody>
      </p:sp>
    </p:spTree>
    <p:extLst>
      <p:ext uri="{BB962C8B-B14F-4D97-AF65-F5344CB8AC3E}">
        <p14:creationId xmlns:p14="http://schemas.microsoft.com/office/powerpoint/2010/main" val="3376781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Fase 5: </a:t>
            </a:r>
          </a:p>
          <a:p>
            <a:endParaRPr lang="nb-NO">
              <a:cs typeface="Calibri"/>
            </a:endParaRPr>
          </a:p>
          <a:p>
            <a:r>
              <a:rPr lang="nb-NO">
                <a:cs typeface="Calibri"/>
              </a:rPr>
              <a:t>Vetle: Access, </a:t>
            </a:r>
          </a:p>
        </p:txBody>
      </p:sp>
      <p:sp>
        <p:nvSpPr>
          <p:cNvPr id="4" name="Plassholder for lysbildenummer 3"/>
          <p:cNvSpPr>
            <a:spLocks noGrp="1"/>
          </p:cNvSpPr>
          <p:nvPr>
            <p:ph type="sldNum" sz="quarter" idx="5"/>
          </p:nvPr>
        </p:nvSpPr>
        <p:spPr/>
        <p:txBody>
          <a:bodyPr/>
          <a:lstStyle/>
          <a:p>
            <a:fld id="{E118D1FC-A064-884E-A53C-87C1B3A005C8}" type="slidenum">
              <a:rPr lang="nb-NO" smtClean="0"/>
              <a:t>17</a:t>
            </a:fld>
            <a:endParaRPr lang="nb-NO"/>
          </a:p>
        </p:txBody>
      </p:sp>
    </p:spTree>
    <p:extLst>
      <p:ext uri="{BB962C8B-B14F-4D97-AF65-F5344CB8AC3E}">
        <p14:creationId xmlns:p14="http://schemas.microsoft.com/office/powerpoint/2010/main" val="290174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Tx/>
              <a:buChar char="-"/>
            </a:pPr>
            <a:r>
              <a:rPr lang="en-US" noProof="0"/>
              <a:t>We’re going to talk about how we have broken down the task and formulated a problem based on the criteria you have outlined, as well as how we have understood the problem while working in </a:t>
            </a:r>
            <a:r>
              <a:rPr lang="en-US" noProof="0" err="1"/>
              <a:t>vCog</a:t>
            </a:r>
            <a:r>
              <a:rPr lang="en-US" noProof="0"/>
              <a:t> and the Deck Management cog.</a:t>
            </a:r>
          </a:p>
          <a:p>
            <a:pPr marL="171450" indent="-171450">
              <a:buFontTx/>
              <a:buChar char="-"/>
            </a:pPr>
            <a:r>
              <a:rPr lang="en-US" noProof="0"/>
              <a:t>Then we are going to present how we have tried to solve the task, what approach we have used, why we think this is an efficient way of solving the problem.</a:t>
            </a:r>
          </a:p>
          <a:p>
            <a:pPr marL="171450" indent="-171450">
              <a:buFontTx/>
              <a:buChar char="-"/>
            </a:pPr>
            <a:r>
              <a:rPr lang="en-US" noProof="0"/>
              <a:t>We are then of course presenting the results we have obtained and going to show them in the Deck Management cog.</a:t>
            </a:r>
          </a:p>
          <a:p>
            <a:pPr marL="171450" indent="-171450">
              <a:buFontTx/>
              <a:buChar char="-"/>
            </a:pPr>
            <a:r>
              <a:rPr lang="en-US" noProof="0"/>
              <a:t>I am then addressing some further improvements, and how far in the process the program has come.</a:t>
            </a:r>
          </a:p>
          <a:p>
            <a:pPr marL="171450" indent="-171450">
              <a:buFontTx/>
              <a:buChar char="-"/>
            </a:pPr>
            <a:r>
              <a:rPr lang="en-US" noProof="0" err="1"/>
              <a:t>Vetle</a:t>
            </a:r>
            <a:r>
              <a:rPr lang="en-US" noProof="0"/>
              <a:t> has outlines some refinements for </a:t>
            </a:r>
            <a:r>
              <a:rPr lang="en-US" noProof="0" err="1"/>
              <a:t>vCog</a:t>
            </a:r>
            <a:r>
              <a:rPr lang="en-US" noProof="0"/>
              <a:t> he will share with you.</a:t>
            </a:r>
          </a:p>
          <a:p>
            <a:pPr marL="171450" indent="-171450">
              <a:buFontTx/>
              <a:buChar char="-"/>
            </a:pPr>
            <a:endParaRPr lang="en-US" noProof="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noProof="0"/>
              <a:t>We’re going to talk a bit about how we have used our time, our work process, working with each other, working alone, and asking for advice/have check-ins.</a:t>
            </a:r>
          </a:p>
          <a:p>
            <a:pPr marL="171450" indent="-171450">
              <a:buFontTx/>
              <a:buChar char="-"/>
            </a:pPr>
            <a:endParaRPr lang="en-US" noProof="0"/>
          </a:p>
        </p:txBody>
      </p:sp>
      <p:sp>
        <p:nvSpPr>
          <p:cNvPr id="4" name="Plassholder for lysbildenummer 3"/>
          <p:cNvSpPr>
            <a:spLocks noGrp="1"/>
          </p:cNvSpPr>
          <p:nvPr>
            <p:ph type="sldNum" sz="quarter" idx="5"/>
          </p:nvPr>
        </p:nvSpPr>
        <p:spPr/>
        <p:txBody>
          <a:bodyPr/>
          <a:lstStyle/>
          <a:p>
            <a:fld id="{E118D1FC-A064-884E-A53C-87C1B3A005C8}" type="slidenum">
              <a:rPr lang="nb-NO" smtClean="0"/>
              <a:t>2</a:t>
            </a:fld>
            <a:endParaRPr lang="nb-NO"/>
          </a:p>
        </p:txBody>
      </p:sp>
    </p:spTree>
    <p:extLst>
      <p:ext uri="{BB962C8B-B14F-4D97-AF65-F5344CB8AC3E}">
        <p14:creationId xmlns:p14="http://schemas.microsoft.com/office/powerpoint/2010/main" val="3563289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Tx/>
              <a:buChar char="-"/>
            </a:pPr>
            <a:r>
              <a:rPr lang="en-US" i="1" noProof="0" err="1"/>
              <a:t>Vetle</a:t>
            </a:r>
            <a:r>
              <a:rPr lang="en-US" i="1" noProof="0"/>
              <a:t>: </a:t>
            </a:r>
            <a:r>
              <a:rPr lang="en-US"/>
              <a:t>Learning the basics in </a:t>
            </a:r>
            <a:r>
              <a:rPr lang="en-US" err="1"/>
              <a:t>vCog</a:t>
            </a:r>
            <a:r>
              <a:rPr lang="en-US"/>
              <a:t> was an important step. Our first week was spent going trough cogs, looking at manuals and playing around with different functions and options. Most of the time was spent in the Deck Management Cog since this was what we would work with the most.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noProof="0"/>
              <a:t>Our stating point for the task was: the excel sheet containing cargo information, the outline of the 5 phases of progress as well as the Deck Management cog.</a:t>
            </a:r>
          </a:p>
          <a:p>
            <a:pPr marL="171450" indent="-171450">
              <a:buFontTx/>
              <a:buChar char="-"/>
            </a:pPr>
            <a:endParaRPr lang="en-US" noProof="0">
              <a:cs typeface="Calibri"/>
            </a:endParaRPr>
          </a:p>
          <a:p>
            <a:pPr marL="171450" indent="-171450">
              <a:buFontTx/>
              <a:buChar char="-"/>
            </a:pPr>
            <a:r>
              <a:rPr lang="en-US" noProof="0"/>
              <a:t>Because we have never been on a platform in real life, it was very helpful to receive the outline of the 5 phases which</a:t>
            </a:r>
            <a:r>
              <a:rPr lang="en-US"/>
              <a:t> </a:t>
            </a:r>
            <a:r>
              <a:rPr lang="en-US" noProof="0"/>
              <a:t> specified the important aspects to take in consideration when placing cargo. The 5 phases written together with the check-ins two times a week with feedback from </a:t>
            </a:r>
            <a:r>
              <a:rPr lang="en-US" noProof="0" err="1"/>
              <a:t>Øystein</a:t>
            </a:r>
            <a:r>
              <a:rPr lang="en-US" noProof="0"/>
              <a:t> and Tore in the end was very helpful to be on the right path.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noProof="0"/>
              <a:t>A crucial part of the task definition was to define how the results should be formulated, or in other words what the output should look like. We will circle back to this, but in short – after some advice from Sasha, we ended up with an Excel sheet as the results as well.</a:t>
            </a:r>
          </a:p>
          <a:p>
            <a:pPr marL="171450" indent="-171450">
              <a:buFontTx/>
              <a:buChar char="-"/>
            </a:pPr>
            <a:endParaRPr lang="en-US" noProof="0"/>
          </a:p>
          <a:p>
            <a:pPr marL="171450" indent="-171450">
              <a:buFontTx/>
              <a:buChar char="-"/>
            </a:pPr>
            <a:endParaRPr lang="en-US" noProof="0"/>
          </a:p>
          <a:p>
            <a:pPr marL="171450" indent="-171450">
              <a:buFontTx/>
              <a:buChar char="-"/>
            </a:pPr>
            <a:endParaRPr lang="en-US" noProof="0"/>
          </a:p>
        </p:txBody>
      </p:sp>
      <p:sp>
        <p:nvSpPr>
          <p:cNvPr id="4" name="Plassholder for lysbildenummer 3"/>
          <p:cNvSpPr>
            <a:spLocks noGrp="1"/>
          </p:cNvSpPr>
          <p:nvPr>
            <p:ph type="sldNum" sz="quarter" idx="5"/>
          </p:nvPr>
        </p:nvSpPr>
        <p:spPr/>
        <p:txBody>
          <a:bodyPr/>
          <a:lstStyle/>
          <a:p>
            <a:fld id="{E118D1FC-A064-884E-A53C-87C1B3A005C8}" type="slidenum">
              <a:rPr lang="nb-NO" smtClean="0"/>
              <a:t>3</a:t>
            </a:fld>
            <a:endParaRPr lang="nb-NO"/>
          </a:p>
        </p:txBody>
      </p:sp>
    </p:spTree>
    <p:extLst>
      <p:ext uri="{BB962C8B-B14F-4D97-AF65-F5344CB8AC3E}">
        <p14:creationId xmlns:p14="http://schemas.microsoft.com/office/powerpoint/2010/main" val="377345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cs typeface="Calibri" panose="020F0502020204030204"/>
              </a:rPr>
              <a:t>- </a:t>
            </a:r>
            <a:r>
              <a:rPr lang="nb-NO" err="1">
                <a:cs typeface="Calibri" panose="020F0502020204030204"/>
              </a:rPr>
              <a:t>Phase</a:t>
            </a:r>
            <a:r>
              <a:rPr lang="nb-NO">
                <a:cs typeface="Calibri" panose="020F0502020204030204"/>
              </a:rPr>
              <a:t> 1 to 3, One LDA</a:t>
            </a:r>
          </a:p>
          <a:p>
            <a:r>
              <a:rPr lang="nb-NO" err="1">
                <a:cs typeface="Calibri" panose="020F0502020204030204"/>
              </a:rPr>
              <a:t>Phase</a:t>
            </a:r>
            <a:r>
              <a:rPr lang="nb-NO">
                <a:cs typeface="Calibri" panose="020F0502020204030204"/>
              </a:rPr>
              <a:t> 1: </a:t>
            </a:r>
            <a:r>
              <a:rPr lang="nb-NO" err="1">
                <a:cs typeface="Calibri" panose="020F0502020204030204"/>
              </a:rPr>
              <a:t>Laying</a:t>
            </a:r>
            <a:r>
              <a:rPr lang="nb-NO">
                <a:cs typeface="Calibri" panose="020F0502020204030204"/>
              </a:rPr>
              <a:t> </a:t>
            </a:r>
            <a:r>
              <a:rPr lang="nb-NO" err="1">
                <a:cs typeface="Calibri" panose="020F0502020204030204"/>
              </a:rPr>
              <a:t>out</a:t>
            </a:r>
            <a:r>
              <a:rPr lang="nb-NO">
                <a:cs typeface="Calibri" panose="020F0502020204030204"/>
              </a:rPr>
              <a:t> cargo </a:t>
            </a:r>
            <a:r>
              <a:rPr lang="nb-NO" err="1">
                <a:cs typeface="Calibri" panose="020F0502020204030204"/>
              </a:rPr>
              <a:t>on</a:t>
            </a:r>
            <a:r>
              <a:rPr lang="nb-NO">
                <a:cs typeface="Calibri" panose="020F0502020204030204"/>
              </a:rPr>
              <a:t> LDA</a:t>
            </a:r>
          </a:p>
          <a:p>
            <a:r>
              <a:rPr lang="nb-NO" err="1">
                <a:cs typeface="Calibri" panose="020F0502020204030204"/>
              </a:rPr>
              <a:t>Phase</a:t>
            </a:r>
            <a:r>
              <a:rPr lang="nb-NO">
                <a:cs typeface="Calibri" panose="020F0502020204030204"/>
              </a:rPr>
              <a:t> 2: Setting a </a:t>
            </a:r>
            <a:r>
              <a:rPr lang="nb-NO" err="1">
                <a:cs typeface="Calibri" panose="020F0502020204030204"/>
              </a:rPr>
              <a:t>weight</a:t>
            </a:r>
            <a:r>
              <a:rPr lang="nb-NO">
                <a:cs typeface="Calibri" panose="020F0502020204030204"/>
              </a:rPr>
              <a:t> limit to LDA</a:t>
            </a:r>
          </a:p>
          <a:p>
            <a:r>
              <a:rPr lang="nb-NO" err="1">
                <a:cs typeface="Calibri" panose="020F0502020204030204"/>
              </a:rPr>
              <a:t>Phase</a:t>
            </a:r>
            <a:r>
              <a:rPr lang="nb-NO">
                <a:cs typeface="Calibri" panose="020F0502020204030204"/>
              </a:rPr>
              <a:t> 3: </a:t>
            </a:r>
            <a:r>
              <a:rPr lang="nb-NO" err="1">
                <a:cs typeface="Calibri" panose="020F0502020204030204"/>
              </a:rPr>
              <a:t>Adding</a:t>
            </a:r>
            <a:r>
              <a:rPr lang="nb-NO">
                <a:cs typeface="Calibri" panose="020F0502020204030204"/>
              </a:rPr>
              <a:t> </a:t>
            </a:r>
            <a:r>
              <a:rPr lang="nb-NO" err="1">
                <a:cs typeface="Calibri" panose="020F0502020204030204"/>
              </a:rPr>
              <a:t>access</a:t>
            </a:r>
            <a:r>
              <a:rPr lang="nb-NO">
                <a:cs typeface="Calibri" panose="020F0502020204030204"/>
              </a:rPr>
              <a:t> to </a:t>
            </a:r>
            <a:r>
              <a:rPr lang="nb-NO" err="1">
                <a:cs typeface="Calibri" panose="020F0502020204030204"/>
              </a:rPr>
              <a:t>each</a:t>
            </a:r>
            <a:r>
              <a:rPr lang="nb-NO">
                <a:cs typeface="Calibri" panose="020F0502020204030204"/>
              </a:rPr>
              <a:t> cargo</a:t>
            </a:r>
          </a:p>
          <a:p>
            <a:r>
              <a:rPr lang="nb-NO" err="1">
                <a:cs typeface="Calibri" panose="020F0502020204030204"/>
              </a:rPr>
              <a:t>Phase</a:t>
            </a:r>
            <a:r>
              <a:rPr lang="nb-NO">
                <a:cs typeface="Calibri" panose="020F0502020204030204"/>
              </a:rPr>
              <a:t> 4 and 5, Multiple </a:t>
            </a:r>
            <a:r>
              <a:rPr lang="nb-NO" err="1">
                <a:cs typeface="Calibri" panose="020F0502020204030204"/>
              </a:rPr>
              <a:t>LDAs</a:t>
            </a:r>
            <a:endParaRPr lang="nb-NO">
              <a:cs typeface="Calibri" panose="020F0502020204030204"/>
            </a:endParaRPr>
          </a:p>
          <a:p>
            <a:r>
              <a:rPr lang="nb-NO" err="1">
                <a:cs typeface="Calibri" panose="020F0502020204030204"/>
              </a:rPr>
              <a:t>Phase</a:t>
            </a:r>
            <a:r>
              <a:rPr lang="nb-NO">
                <a:cs typeface="Calibri" panose="020F0502020204030204"/>
              </a:rPr>
              <a:t> 4: </a:t>
            </a:r>
            <a:r>
              <a:rPr lang="nb-NO" err="1">
                <a:cs typeface="Calibri" panose="020F0502020204030204"/>
              </a:rPr>
              <a:t>Adding</a:t>
            </a:r>
            <a:r>
              <a:rPr lang="nb-NO">
                <a:cs typeface="Calibri" panose="020F0502020204030204"/>
              </a:rPr>
              <a:t> Locations to Cargo and </a:t>
            </a:r>
            <a:r>
              <a:rPr lang="nb-NO" err="1">
                <a:cs typeface="Calibri" panose="020F0502020204030204"/>
              </a:rPr>
              <a:t>which</a:t>
            </a:r>
            <a:r>
              <a:rPr lang="nb-NO">
                <a:cs typeface="Calibri" panose="020F0502020204030204"/>
              </a:rPr>
              <a:t> </a:t>
            </a:r>
            <a:r>
              <a:rPr lang="nb-NO" err="1">
                <a:cs typeface="Calibri" panose="020F0502020204030204"/>
              </a:rPr>
              <a:t>LDAs</a:t>
            </a:r>
            <a:r>
              <a:rPr lang="nb-NO">
                <a:cs typeface="Calibri" panose="020F0502020204030204"/>
              </a:rPr>
              <a:t> </a:t>
            </a:r>
            <a:r>
              <a:rPr lang="nb-NO" err="1">
                <a:cs typeface="Calibri" panose="020F0502020204030204"/>
              </a:rPr>
              <a:t>belong</a:t>
            </a:r>
            <a:r>
              <a:rPr lang="nb-NO">
                <a:cs typeface="Calibri" panose="020F0502020204030204"/>
              </a:rPr>
              <a:t> to </a:t>
            </a:r>
            <a:r>
              <a:rPr lang="nb-NO" err="1">
                <a:cs typeface="Calibri" panose="020F0502020204030204"/>
              </a:rPr>
              <a:t>which</a:t>
            </a:r>
            <a:r>
              <a:rPr lang="nb-NO">
                <a:cs typeface="Calibri" panose="020F0502020204030204"/>
              </a:rPr>
              <a:t> Location</a:t>
            </a:r>
          </a:p>
          <a:p>
            <a:r>
              <a:rPr lang="nb-NO" err="1">
                <a:cs typeface="Calibri" panose="020F0502020204030204"/>
              </a:rPr>
              <a:t>Phase</a:t>
            </a:r>
            <a:r>
              <a:rPr lang="nb-NO">
                <a:cs typeface="Calibri" panose="020F0502020204030204"/>
              </a:rPr>
              <a:t> 5: </a:t>
            </a:r>
            <a:r>
              <a:rPr lang="nb-NO" err="1">
                <a:cs typeface="Calibri" panose="020F0502020204030204"/>
              </a:rPr>
              <a:t>Adding</a:t>
            </a:r>
            <a:r>
              <a:rPr lang="nb-NO">
                <a:cs typeface="Calibri" panose="020F0502020204030204"/>
              </a:rPr>
              <a:t> </a:t>
            </a:r>
            <a:r>
              <a:rPr lang="nb-NO" err="1">
                <a:cs typeface="Calibri" panose="020F0502020204030204"/>
              </a:rPr>
              <a:t>Hazards</a:t>
            </a:r>
            <a:r>
              <a:rPr lang="nb-NO">
                <a:cs typeface="Calibri" panose="020F0502020204030204"/>
              </a:rPr>
              <a:t> and risk to cargos and </a:t>
            </a:r>
            <a:r>
              <a:rPr lang="nb-NO" err="1">
                <a:cs typeface="Calibri" panose="020F0502020204030204"/>
              </a:rPr>
              <a:t>which</a:t>
            </a:r>
            <a:r>
              <a:rPr lang="nb-NO">
                <a:cs typeface="Calibri" panose="020F0502020204030204"/>
              </a:rPr>
              <a:t> Location </a:t>
            </a:r>
            <a:r>
              <a:rPr lang="nb-NO" err="1">
                <a:cs typeface="Calibri" panose="020F0502020204030204"/>
              </a:rPr>
              <a:t>should</a:t>
            </a:r>
            <a:r>
              <a:rPr lang="nb-NO">
                <a:cs typeface="Calibri" panose="020F0502020204030204"/>
              </a:rPr>
              <a:t> </a:t>
            </a:r>
            <a:r>
              <a:rPr lang="nb-NO" err="1">
                <a:cs typeface="Calibri" panose="020F0502020204030204"/>
              </a:rPr>
              <a:t>accepth</a:t>
            </a:r>
            <a:r>
              <a:rPr lang="nb-NO">
                <a:cs typeface="Calibri" panose="020F0502020204030204"/>
              </a:rPr>
              <a:t> cargo </a:t>
            </a:r>
            <a:r>
              <a:rPr lang="nb-NO" err="1">
                <a:cs typeface="Calibri" panose="020F0502020204030204"/>
              </a:rPr>
              <a:t>with</a:t>
            </a:r>
            <a:r>
              <a:rPr lang="nb-NO">
                <a:cs typeface="Calibri" panose="020F0502020204030204"/>
              </a:rPr>
              <a:t> </a:t>
            </a:r>
            <a:r>
              <a:rPr lang="nb-NO" err="1">
                <a:cs typeface="Calibri" panose="020F0502020204030204"/>
              </a:rPr>
              <a:t>Hazards</a:t>
            </a:r>
            <a:r>
              <a:rPr lang="nb-NO">
                <a:cs typeface="Calibri" panose="020F0502020204030204"/>
              </a:rPr>
              <a:t> and/or risks. </a:t>
            </a:r>
            <a:r>
              <a:rPr lang="nb-NO" err="1">
                <a:cs typeface="Calibri" panose="020F0502020204030204"/>
              </a:rPr>
              <a:t>Include</a:t>
            </a:r>
            <a:r>
              <a:rPr lang="nb-NO">
                <a:cs typeface="Calibri" panose="020F0502020204030204"/>
              </a:rPr>
              <a:t> </a:t>
            </a:r>
            <a:r>
              <a:rPr lang="nb-NO" err="1">
                <a:cs typeface="Calibri" panose="020F0502020204030204"/>
              </a:rPr>
              <a:t>dates</a:t>
            </a:r>
            <a:r>
              <a:rPr lang="nb-NO">
                <a:cs typeface="Calibri" panose="020F0502020204030204"/>
              </a:rPr>
              <a:t> so it shows up at </a:t>
            </a:r>
            <a:r>
              <a:rPr lang="nb-NO" err="1">
                <a:cs typeface="Calibri" panose="020F0502020204030204"/>
              </a:rPr>
              <a:t>correct</a:t>
            </a:r>
            <a:r>
              <a:rPr lang="nb-NO">
                <a:cs typeface="Calibri" panose="020F0502020204030204"/>
              </a:rPr>
              <a:t> date in </a:t>
            </a:r>
            <a:r>
              <a:rPr lang="nb-NO" err="1">
                <a:cs typeface="Calibri" panose="020F0502020204030204"/>
              </a:rPr>
              <a:t>vCog</a:t>
            </a:r>
            <a:endParaRPr lang="nb-NO">
              <a:cs typeface="Calibri" panose="020F0502020204030204"/>
            </a:endParaRPr>
          </a:p>
        </p:txBody>
      </p:sp>
      <p:sp>
        <p:nvSpPr>
          <p:cNvPr id="4" name="Plassholder for lysbildenummer 3"/>
          <p:cNvSpPr>
            <a:spLocks noGrp="1"/>
          </p:cNvSpPr>
          <p:nvPr>
            <p:ph type="sldNum" sz="quarter" idx="5"/>
          </p:nvPr>
        </p:nvSpPr>
        <p:spPr/>
        <p:txBody>
          <a:bodyPr/>
          <a:lstStyle/>
          <a:p>
            <a:fld id="{E118D1FC-A064-884E-A53C-87C1B3A005C8}" type="slidenum">
              <a:rPr lang="nb-NO" smtClean="0"/>
              <a:t>4</a:t>
            </a:fld>
            <a:endParaRPr lang="nb-NO"/>
          </a:p>
        </p:txBody>
      </p:sp>
    </p:spTree>
    <p:extLst>
      <p:ext uri="{BB962C8B-B14F-4D97-AF65-F5344CB8AC3E}">
        <p14:creationId xmlns:p14="http://schemas.microsoft.com/office/powerpoint/2010/main" val="267757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noProof="0"/>
              <a:t>When we had an overview of the problem, we started with research on how we could solve the task.</a:t>
            </a:r>
          </a:p>
          <a:p>
            <a:pPr marL="285750" indent="-285750">
              <a:buFont typeface="Arial"/>
              <a:buChar char="•"/>
              <a:defRPr/>
            </a:pPr>
            <a:r>
              <a:rPr lang="en-US" i="1" noProof="0" err="1"/>
              <a:t>Vetle</a:t>
            </a:r>
            <a:r>
              <a:rPr lang="en-US" i="1" noProof="0"/>
              <a:t>: </a:t>
            </a:r>
            <a:r>
              <a:rPr lang="en-US" i="1"/>
              <a:t>Early on when doing research, we discovered a excel program, BPP Solver, created by a professor, </a:t>
            </a:r>
            <a:r>
              <a:rPr lang="en-US"/>
              <a:t>Güneş Erdoğan, from University of Bath in UK. </a:t>
            </a:r>
            <a:r>
              <a:rPr lang="en-US" i="1"/>
              <a:t>This program worked great for some scenarios, but it had one reguirement which made it difficult to use in our case. The program required that the boxes was square shaped. We contacted the Professor and asked if there was a way to change this in the excel file. He answerd that it would require changes in the macro code. Marte and Me did not know much about macro codes, so we quickly decided to look for other solutions.</a:t>
            </a:r>
            <a:endParaRPr lang="en-US">
              <a:cs typeface="Calibri" panose="020F0502020204030204"/>
            </a:endParaRPr>
          </a:p>
          <a:p>
            <a:pPr marL="171450" indent="-171450">
              <a:buFontTx/>
              <a:buChar char="-"/>
              <a:defRPr/>
            </a:pPr>
            <a:endParaRPr lang="en-US" i="1" noProof="0"/>
          </a:p>
          <a:p>
            <a:pPr marL="171450" indent="-171450">
              <a:buFontTx/>
              <a:buChar char="-"/>
              <a:defRPr/>
            </a:pPr>
            <a:r>
              <a:rPr lang="en-US" i="0" noProof="0" err="1"/>
              <a:t>Marte</a:t>
            </a:r>
            <a:r>
              <a:rPr lang="en-US" i="0" noProof="0"/>
              <a:t>:</a:t>
            </a:r>
          </a:p>
          <a:p>
            <a:pPr marL="171450" indent="-171450">
              <a:buFontTx/>
              <a:buChar char="-"/>
            </a:pPr>
            <a:r>
              <a:rPr lang="en-US" sz="1200" kern="1200">
                <a:solidFill>
                  <a:schemeClr val="tx1"/>
                </a:solidFill>
                <a:effectLst/>
                <a:latin typeface="+mn-lt"/>
                <a:ea typeface="+mn-ea"/>
                <a:cs typeface="+mn-cs"/>
              </a:rPr>
              <a:t>We quickly came across the problem called the “Bin Packing Problem” . The problem is described is such manner: “Given n items of different weights and bins each of capacity c, assign each item to a bin such that number of total used bins is minimized.” There are several different algorithms that solves this problem. Although our problem – place as many cargos as possible in the most desired location – is not solved directly by these algorithms, we used an algorithm called “First Fit Decreasing” as base.</a:t>
            </a:r>
            <a:endParaRPr lang="en-US" sz="1200" kern="1200">
              <a:solidFill>
                <a:schemeClr val="tx1"/>
              </a:solidFill>
              <a:effectLst/>
              <a:latin typeface="+mn-lt"/>
              <a:cs typeface="Calibri"/>
            </a:endParaRPr>
          </a:p>
          <a:p>
            <a:pPr marL="171450" indent="-171450">
              <a:buFontTx/>
              <a:buChar char="-"/>
            </a:pPr>
            <a:r>
              <a:rPr lang="en-US" sz="1200" kern="1200">
                <a:solidFill>
                  <a:schemeClr val="tx1"/>
                </a:solidFill>
                <a:effectLst/>
                <a:latin typeface="+mn-lt"/>
                <a:ea typeface="+mn-ea"/>
                <a:cs typeface="+mn-cs"/>
              </a:rPr>
              <a:t>“First Fit Decreasing” handles the problem where the item’s sizes differ a lot throughout the sequence. The algorithm’s solution is to sort the sequence – in our case the </a:t>
            </a:r>
            <a:r>
              <a:rPr lang="en-US" sz="1200" kern="1200" err="1">
                <a:solidFill>
                  <a:schemeClr val="tx1"/>
                </a:solidFill>
                <a:effectLst/>
                <a:latin typeface="+mn-lt"/>
                <a:ea typeface="+mn-ea"/>
                <a:cs typeface="+mn-cs"/>
              </a:rPr>
              <a:t>CargosList</a:t>
            </a:r>
            <a:r>
              <a:rPr lang="en-US" sz="1200" kern="1200">
                <a:solidFill>
                  <a:schemeClr val="tx1"/>
                </a:solidFill>
                <a:effectLst/>
                <a:latin typeface="+mn-lt"/>
                <a:ea typeface="+mn-ea"/>
                <a:cs typeface="+mn-cs"/>
              </a:rPr>
              <a:t> – by decreasing size and start by placing the largest cargos first. This makes it easier to place the smaller cargos when the space left on the LDAs have difficult shapes.</a:t>
            </a:r>
            <a:endParaRPr lang="en-US" sz="1200" kern="1200">
              <a:solidFill>
                <a:schemeClr val="tx1"/>
              </a:solidFill>
              <a:effectLst/>
              <a:latin typeface="+mn-lt"/>
              <a:cs typeface="Calibri"/>
            </a:endParaRPr>
          </a:p>
          <a:p>
            <a:pPr marL="171450" indent="-171450">
              <a:buFontTx/>
              <a:buChar char="-"/>
            </a:pPr>
            <a:r>
              <a:rPr lang="en-US" sz="1200" kern="1200">
                <a:solidFill>
                  <a:schemeClr val="tx1"/>
                </a:solidFill>
                <a:effectLst/>
                <a:latin typeface="+mn-lt"/>
                <a:ea typeface="+mn-ea"/>
                <a:cs typeface="+mn-cs"/>
              </a:rPr>
              <a:t>When we found this algorithm </a:t>
            </a:r>
            <a:endParaRPr lang="nb-NO" sz="1200" kern="120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noProof="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noProof="0"/>
          </a:p>
          <a:p>
            <a:endParaRPr lang="en-US" noProof="0"/>
          </a:p>
        </p:txBody>
      </p:sp>
      <p:sp>
        <p:nvSpPr>
          <p:cNvPr id="4" name="Plassholder for lysbildenummer 3"/>
          <p:cNvSpPr>
            <a:spLocks noGrp="1"/>
          </p:cNvSpPr>
          <p:nvPr>
            <p:ph type="sldNum" sz="quarter" idx="5"/>
          </p:nvPr>
        </p:nvSpPr>
        <p:spPr/>
        <p:txBody>
          <a:bodyPr/>
          <a:lstStyle/>
          <a:p>
            <a:fld id="{E118D1FC-A064-884E-A53C-87C1B3A005C8}" type="slidenum">
              <a:rPr lang="nb-NO" smtClean="0"/>
              <a:t>5</a:t>
            </a:fld>
            <a:endParaRPr lang="nb-NO"/>
          </a:p>
        </p:txBody>
      </p:sp>
    </p:spTree>
    <p:extLst>
      <p:ext uri="{BB962C8B-B14F-4D97-AF65-F5344CB8AC3E}">
        <p14:creationId xmlns:p14="http://schemas.microsoft.com/office/powerpoint/2010/main" val="318939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E118D1FC-A064-884E-A53C-87C1B3A005C8}" type="slidenum">
              <a:rPr lang="nb-NO" smtClean="0"/>
              <a:t>6</a:t>
            </a:fld>
            <a:endParaRPr lang="nb-NO"/>
          </a:p>
        </p:txBody>
      </p:sp>
    </p:spTree>
    <p:extLst>
      <p:ext uri="{BB962C8B-B14F-4D97-AF65-F5344CB8AC3E}">
        <p14:creationId xmlns:p14="http://schemas.microsoft.com/office/powerpoint/2010/main" val="2219513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cs typeface="Calibri"/>
              </a:rPr>
              <a:t>Vetle: LDA definering</a:t>
            </a:r>
            <a:endParaRPr lang="en-US">
              <a:cs typeface="Calibri" panose="020F0502020204030204"/>
            </a:endParaRPr>
          </a:p>
          <a:p>
            <a:r>
              <a:rPr lang="nb-NO">
                <a:cs typeface="Calibri"/>
              </a:rPr>
              <a:t>- </a:t>
            </a:r>
            <a:r>
              <a:rPr lang="nb-NO" err="1">
                <a:cs typeface="Calibri"/>
              </a:rPr>
              <a:t>defining</a:t>
            </a:r>
            <a:r>
              <a:rPr lang="nb-NO">
                <a:cs typeface="Calibri"/>
              </a:rPr>
              <a:t> LDA </a:t>
            </a:r>
            <a:r>
              <a:rPr lang="nb-NO" err="1">
                <a:cs typeface="Calibri"/>
              </a:rPr>
              <a:t>with</a:t>
            </a:r>
            <a:r>
              <a:rPr lang="nb-NO">
                <a:cs typeface="Calibri"/>
              </a:rPr>
              <a:t> 1m pr unit: 1 is </a:t>
            </a:r>
            <a:r>
              <a:rPr lang="nb-NO" err="1">
                <a:cs typeface="Calibri"/>
              </a:rPr>
              <a:t>inside</a:t>
            </a:r>
            <a:r>
              <a:rPr lang="nb-NO">
                <a:cs typeface="Calibri"/>
              </a:rPr>
              <a:t>, 0 is </a:t>
            </a:r>
            <a:r>
              <a:rPr lang="nb-NO" err="1">
                <a:cs typeface="Calibri"/>
              </a:rPr>
              <a:t>outside</a:t>
            </a:r>
            <a:r>
              <a:rPr lang="nb-NO">
                <a:cs typeface="Calibri"/>
              </a:rPr>
              <a:t>. If </a:t>
            </a:r>
            <a:r>
              <a:rPr lang="nb-NO" err="1">
                <a:cs typeface="Calibri"/>
              </a:rPr>
              <a:t>scale</a:t>
            </a:r>
            <a:r>
              <a:rPr lang="nb-NO">
                <a:cs typeface="Calibri"/>
              </a:rPr>
              <a:t> is 1m, </a:t>
            </a:r>
            <a:r>
              <a:rPr lang="nb-NO" err="1">
                <a:cs typeface="Calibri"/>
              </a:rPr>
              <a:t>squares</a:t>
            </a:r>
            <a:r>
              <a:rPr lang="nb-NO">
                <a:cs typeface="Calibri"/>
              </a:rPr>
              <a:t> </a:t>
            </a:r>
            <a:r>
              <a:rPr lang="nb-NO" err="1">
                <a:cs typeface="Calibri"/>
              </a:rPr>
              <a:t>with</a:t>
            </a:r>
            <a:r>
              <a:rPr lang="nb-NO">
                <a:cs typeface="Calibri"/>
              </a:rPr>
              <a:t> sides 1X1. </a:t>
            </a:r>
          </a:p>
          <a:p>
            <a:r>
              <a:rPr lang="nb-NO">
                <a:cs typeface="Calibri"/>
              </a:rPr>
              <a:t>- How </a:t>
            </a:r>
            <a:r>
              <a:rPr lang="nb-NO" err="1">
                <a:cs typeface="Calibri"/>
              </a:rPr>
              <a:t>scaling</a:t>
            </a:r>
            <a:r>
              <a:rPr lang="nb-NO">
                <a:cs typeface="Calibri"/>
              </a:rPr>
              <a:t> </a:t>
            </a:r>
            <a:r>
              <a:rPr lang="nb-NO" err="1">
                <a:cs typeface="Calibri"/>
              </a:rPr>
              <a:t>the</a:t>
            </a:r>
            <a:r>
              <a:rPr lang="nb-NO">
                <a:cs typeface="Calibri"/>
              </a:rPr>
              <a:t> LDA </a:t>
            </a:r>
            <a:r>
              <a:rPr lang="nb-NO" err="1">
                <a:cs typeface="Calibri"/>
              </a:rPr>
              <a:t>works</a:t>
            </a:r>
            <a:endParaRPr lang="nb-NO">
              <a:cs typeface="Calibri"/>
            </a:endParaRPr>
          </a:p>
          <a:p>
            <a:pPr marL="171450" indent="-171450">
              <a:buFontTx/>
              <a:buChar char="-"/>
            </a:pPr>
            <a:r>
              <a:rPr lang="nb-NO">
                <a:cs typeface="Calibri"/>
              </a:rPr>
              <a:t>Benefits </a:t>
            </a:r>
            <a:r>
              <a:rPr lang="nb-NO" err="1">
                <a:cs typeface="Calibri"/>
              </a:rPr>
              <a:t>of</a:t>
            </a:r>
            <a:r>
              <a:rPr lang="nb-NO">
                <a:cs typeface="Calibri"/>
              </a:rPr>
              <a:t> </a:t>
            </a:r>
            <a:r>
              <a:rPr lang="nb-NO" err="1">
                <a:cs typeface="Calibri"/>
              </a:rPr>
              <a:t>scaling</a:t>
            </a:r>
            <a:r>
              <a:rPr lang="nb-NO">
                <a:cs typeface="Calibri"/>
              </a:rPr>
              <a:t>: </a:t>
            </a:r>
            <a:r>
              <a:rPr lang="nb-NO" err="1">
                <a:cs typeface="Calibri"/>
              </a:rPr>
              <a:t>Higher</a:t>
            </a:r>
            <a:r>
              <a:rPr lang="nb-NO">
                <a:cs typeface="Calibri"/>
              </a:rPr>
              <a:t> precision</a:t>
            </a:r>
          </a:p>
          <a:p>
            <a:pPr marL="171450" indent="-171450">
              <a:buChar char="-"/>
            </a:pPr>
            <a:endParaRPr lang="nb-NO">
              <a:cs typeface="Calibri"/>
            </a:endParaRPr>
          </a:p>
          <a:p>
            <a:r>
              <a:rPr lang="nb-NO">
                <a:cs typeface="Calibri"/>
              </a:rPr>
              <a:t>Marte: </a:t>
            </a:r>
          </a:p>
          <a:p>
            <a:r>
              <a:rPr lang="nb-NO">
                <a:cs typeface="Calibri"/>
              </a:rPr>
              <a:t>First-</a:t>
            </a:r>
            <a:r>
              <a:rPr lang="nb-NO" err="1">
                <a:cs typeface="Calibri"/>
              </a:rPr>
              <a:t>Fit</a:t>
            </a:r>
            <a:r>
              <a:rPr lang="nb-NO">
                <a:cs typeface="Calibri"/>
              </a:rPr>
              <a:t> </a:t>
            </a:r>
            <a:r>
              <a:rPr lang="nb-NO" err="1">
                <a:cs typeface="Calibri"/>
              </a:rPr>
              <a:t>Decreasing</a:t>
            </a:r>
            <a:r>
              <a:rPr lang="nb-NO">
                <a:cs typeface="Calibri"/>
              </a:rPr>
              <a:t>:</a:t>
            </a:r>
          </a:p>
          <a:p>
            <a:pPr marL="171450" indent="-171450">
              <a:buFontTx/>
              <a:buChar char="-"/>
            </a:pPr>
            <a:r>
              <a:rPr lang="nb-NO">
                <a:cs typeface="Calibri"/>
              </a:rPr>
              <a:t>Sortere cargo listen basert på forskjellige ting, starter med vekt. Cargos plasseres ut så nært den forrige som mulig såfremt det er plass.</a:t>
            </a:r>
          </a:p>
          <a:p>
            <a:pPr marL="171450" indent="-171450">
              <a:buFontTx/>
              <a:buChar char="-"/>
            </a:pPr>
            <a:endParaRPr lang="nb-NO">
              <a:cs typeface="Calibri"/>
            </a:endParaRPr>
          </a:p>
          <a:p>
            <a:pPr marL="171450" indent="-171450">
              <a:buFontTx/>
              <a:buChar char="-"/>
            </a:pPr>
            <a:r>
              <a:rPr lang="nb-NO">
                <a:cs typeface="Calibri"/>
              </a:rPr>
              <a:t>Plassering av cargo: sjekker om det er plass til cargo, hvis det er plass legges den ut, hvis ikke spares den til senere.</a:t>
            </a:r>
          </a:p>
        </p:txBody>
      </p:sp>
      <p:sp>
        <p:nvSpPr>
          <p:cNvPr id="4" name="Plassholder for lysbildenummer 3"/>
          <p:cNvSpPr>
            <a:spLocks noGrp="1"/>
          </p:cNvSpPr>
          <p:nvPr>
            <p:ph type="sldNum" sz="quarter" idx="5"/>
          </p:nvPr>
        </p:nvSpPr>
        <p:spPr/>
        <p:txBody>
          <a:bodyPr/>
          <a:lstStyle/>
          <a:p>
            <a:fld id="{E118D1FC-A064-884E-A53C-87C1B3A005C8}" type="slidenum">
              <a:rPr lang="nb-NO" smtClean="0"/>
              <a:t>7</a:t>
            </a:fld>
            <a:endParaRPr lang="nb-NO"/>
          </a:p>
        </p:txBody>
      </p:sp>
    </p:spTree>
    <p:extLst>
      <p:ext uri="{BB962C8B-B14F-4D97-AF65-F5344CB8AC3E}">
        <p14:creationId xmlns:p14="http://schemas.microsoft.com/office/powerpoint/2010/main" val="417818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Dårlig tilkomst til cargo, overstiger max vekt</a:t>
            </a:r>
          </a:p>
        </p:txBody>
      </p:sp>
      <p:sp>
        <p:nvSpPr>
          <p:cNvPr id="4" name="Slide Number Placeholder 3"/>
          <p:cNvSpPr>
            <a:spLocks noGrp="1"/>
          </p:cNvSpPr>
          <p:nvPr>
            <p:ph type="sldNum" sz="quarter" idx="5"/>
          </p:nvPr>
        </p:nvSpPr>
        <p:spPr/>
        <p:txBody>
          <a:bodyPr/>
          <a:lstStyle/>
          <a:p>
            <a:fld id="{E118D1FC-A064-884E-A53C-87C1B3A005C8}" type="slidenum">
              <a:rPr lang="nb-NO" smtClean="0"/>
              <a:t>8</a:t>
            </a:fld>
            <a:endParaRPr lang="nb-NO"/>
          </a:p>
        </p:txBody>
      </p:sp>
    </p:spTree>
    <p:extLst>
      <p:ext uri="{BB962C8B-B14F-4D97-AF65-F5344CB8AC3E}">
        <p14:creationId xmlns:p14="http://schemas.microsoft.com/office/powerpoint/2010/main" val="294224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Sortering basert på </a:t>
            </a:r>
            <a:r>
              <a:rPr lang="nb-NO" err="1"/>
              <a:t>str</a:t>
            </a:r>
            <a:r>
              <a:rPr lang="nb-NO"/>
              <a:t> og vekt. Plassering såfremt det er vekt tilgjengelig. </a:t>
            </a:r>
          </a:p>
        </p:txBody>
      </p:sp>
      <p:sp>
        <p:nvSpPr>
          <p:cNvPr id="4" name="Plassholder for lysbildenummer 3"/>
          <p:cNvSpPr>
            <a:spLocks noGrp="1"/>
          </p:cNvSpPr>
          <p:nvPr>
            <p:ph type="sldNum" sz="quarter" idx="5"/>
          </p:nvPr>
        </p:nvSpPr>
        <p:spPr/>
        <p:txBody>
          <a:bodyPr/>
          <a:lstStyle/>
          <a:p>
            <a:fld id="{E118D1FC-A064-884E-A53C-87C1B3A005C8}" type="slidenum">
              <a:rPr lang="nb-NO" smtClean="0"/>
              <a:t>9</a:t>
            </a:fld>
            <a:endParaRPr lang="nb-NO"/>
          </a:p>
        </p:txBody>
      </p:sp>
    </p:spTree>
    <p:extLst>
      <p:ext uri="{BB962C8B-B14F-4D97-AF65-F5344CB8AC3E}">
        <p14:creationId xmlns:p14="http://schemas.microsoft.com/office/powerpoint/2010/main" val="302765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8A5C06-E058-4FFA-8557-67C12CA1983A}"/>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514AE1BA-53B1-463B-903A-1FC0A4C8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A249B1D4-5C68-4213-ACF2-ACDBB891D63A}"/>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E5B94801-F594-4173-A0B7-3D5A8E4FECC4}"/>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1B66022-2D1F-4E33-A3D3-4167B35975BD}"/>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185925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123E46-36D1-4232-B319-25B5A49A1347}"/>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F009B0F8-8407-45C8-B485-6EF8FB525406}"/>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7678E72A-2617-4CFD-A178-506495AC7281}"/>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2A442699-E07B-4CF3-8635-AA55F2124BF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A42BB0E-C661-492F-8316-D2A1C49F5FF3}"/>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208948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839ED1F9-ED6D-46A3-A2CA-95F3E4D3EF17}"/>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EFA8B0F4-FF90-4A3F-AF06-626FFF6264D9}"/>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BA33332D-E818-4B82-8591-1B9961D74A3B}"/>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01C2C685-C5BC-41CD-A869-7F9D90D08AF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3910BE37-616D-4B21-BC2B-90DFB2948350}"/>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417070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F49950-23EA-4C5C-B1E7-9FEAEF4C95AF}"/>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74C9D807-F95E-44F4-B58D-DB76941B74C6}"/>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2844B705-D494-4D67-9C0B-FC96CE0A07DD}"/>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9D4CE00B-C318-4211-8100-A6E2DB0C155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B27875D-03AB-4C11-BD5C-6FC1788336C6}"/>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86038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F405B4-C93D-4882-B307-FEF1BCC1EF79}"/>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D45362A4-8463-434C-B7C6-3FAA1D7B7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E146CEC2-CF2B-4F60-B154-6575E8BD3B42}"/>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9C30905D-4BE0-4E4A-8ACC-C96CAF28F6B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348F0E4-CE03-4479-B4F2-790DD5A5036F}"/>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389407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F2E953A-E47A-4A3E-909F-16F04C1F00B3}"/>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D63E2366-0A63-47BB-BD97-60349EC3D5C7}"/>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80BA5328-6362-4E34-B741-E036F9238AD9}"/>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E7F7D418-88E2-4D1D-9383-DF4DA2A5E600}"/>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6" name="Plassholder for bunntekst 5">
            <a:extLst>
              <a:ext uri="{FF2B5EF4-FFF2-40B4-BE49-F238E27FC236}">
                <a16:creationId xmlns:a16="http://schemas.microsoft.com/office/drawing/2014/main" id="{1E5E255A-CDCC-4C01-9F4A-DD6A6E61701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9603DD27-DBEB-438A-8145-3C35594D9745}"/>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9874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B07ED01-8B58-478C-B730-E913C35C2B1A}"/>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2700BF72-25D2-4E3E-9562-6269E2B98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7D9C51F9-FC58-4925-BB06-8BA0F0B3C65C}"/>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2E829185-1966-4175-ACC0-C34221930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BFA0D311-DCD1-4AA4-8DA3-C0AC4F76F2E8}"/>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789B0B09-D70D-4E3E-979D-C8AB75EB5228}"/>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8" name="Plassholder for bunntekst 7">
            <a:extLst>
              <a:ext uri="{FF2B5EF4-FFF2-40B4-BE49-F238E27FC236}">
                <a16:creationId xmlns:a16="http://schemas.microsoft.com/office/drawing/2014/main" id="{5C15304D-97D9-468F-91FA-331142FF285E}"/>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FFA69C4B-169C-4F4E-BEC2-D4B21D711759}"/>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126400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883D1F5-3510-487D-95AD-6515F5955E2A}"/>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7E5D65AE-B905-49D5-BE31-8C140006CDD8}"/>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4" name="Plassholder for bunntekst 3">
            <a:extLst>
              <a:ext uri="{FF2B5EF4-FFF2-40B4-BE49-F238E27FC236}">
                <a16:creationId xmlns:a16="http://schemas.microsoft.com/office/drawing/2014/main" id="{076E45CA-CAB8-454A-A951-A615A098ADE9}"/>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1D466254-8822-4EAA-8609-A560BBC1B64D}"/>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308154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970070BF-1514-4EB9-BC2D-965E09BCA761}"/>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3" name="Plassholder for bunntekst 2">
            <a:extLst>
              <a:ext uri="{FF2B5EF4-FFF2-40B4-BE49-F238E27FC236}">
                <a16:creationId xmlns:a16="http://schemas.microsoft.com/office/drawing/2014/main" id="{6012A505-DA0C-41A6-8E88-4E7DD2684F31}"/>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B2B6B90B-52F2-4005-BE77-251A275D069F}"/>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312428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03A3E8-C902-4D06-A691-A3298E55A9A6}"/>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61834821-03C3-4940-8A9B-DA653AD18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27872EA7-D874-4BF3-850D-E1378449F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F9A36A3-955D-4014-B4ED-4785C8427C65}"/>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6" name="Plassholder for bunntekst 5">
            <a:extLst>
              <a:ext uri="{FF2B5EF4-FFF2-40B4-BE49-F238E27FC236}">
                <a16:creationId xmlns:a16="http://schemas.microsoft.com/office/drawing/2014/main" id="{67EC413B-8049-411C-8EB0-EF1709CB00F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92284B90-C406-4838-B35B-01EBB9FCEE80}"/>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216589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DFC9821-EB48-4E13-82A9-42BB9F5EF0E9}"/>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BECDB0B0-CAFF-4EA4-87D5-F9BC151DF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764A136A-DB1F-4CD3-9201-33C458088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1637B3F3-1DE1-446D-8777-43906F575B41}"/>
              </a:ext>
            </a:extLst>
          </p:cNvPr>
          <p:cNvSpPr>
            <a:spLocks noGrp="1"/>
          </p:cNvSpPr>
          <p:nvPr>
            <p:ph type="dt" sz="half" idx="10"/>
          </p:nvPr>
        </p:nvSpPr>
        <p:spPr/>
        <p:txBody>
          <a:bodyPr/>
          <a:lstStyle/>
          <a:p>
            <a:fld id="{F228DB4A-58AA-41FE-B1C3-3F4525741D0B}" type="datetimeFigureOut">
              <a:rPr lang="nb-NO" smtClean="0"/>
              <a:t>13.08.2021</a:t>
            </a:fld>
            <a:endParaRPr lang="nb-NO"/>
          </a:p>
        </p:txBody>
      </p:sp>
      <p:sp>
        <p:nvSpPr>
          <p:cNvPr id="6" name="Plassholder for bunntekst 5">
            <a:extLst>
              <a:ext uri="{FF2B5EF4-FFF2-40B4-BE49-F238E27FC236}">
                <a16:creationId xmlns:a16="http://schemas.microsoft.com/office/drawing/2014/main" id="{E0321207-D97B-439A-A5B8-207E1278EC2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F5E45D42-9EBB-4253-8FFF-A1D88633B0F1}"/>
              </a:ext>
            </a:extLst>
          </p:cNvPr>
          <p:cNvSpPr>
            <a:spLocks noGrp="1"/>
          </p:cNvSpPr>
          <p:nvPr>
            <p:ph type="sldNum" sz="quarter" idx="12"/>
          </p:nvPr>
        </p:nvSpPr>
        <p:spPr/>
        <p:txBody>
          <a:bodyPr/>
          <a:lstStyle/>
          <a:p>
            <a:fld id="{1AB356C4-3CCB-4E28-BD88-DCA3B4A83130}" type="slidenum">
              <a:rPr lang="nb-NO" smtClean="0"/>
              <a:t>‹#›</a:t>
            </a:fld>
            <a:endParaRPr lang="nb-NO"/>
          </a:p>
        </p:txBody>
      </p:sp>
    </p:spTree>
    <p:extLst>
      <p:ext uri="{BB962C8B-B14F-4D97-AF65-F5344CB8AC3E}">
        <p14:creationId xmlns:p14="http://schemas.microsoft.com/office/powerpoint/2010/main" val="407683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6C2CA6E9-360A-4FBA-8283-AE8B9050F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09010E0C-A8C1-44E9-809D-DCBC743D8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092E30D0-672F-4403-82CC-D732B7FEC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8DB4A-58AA-41FE-B1C3-3F4525741D0B}" type="datetimeFigureOut">
              <a:rPr lang="nb-NO" smtClean="0"/>
              <a:t>13.08.2021</a:t>
            </a:fld>
            <a:endParaRPr lang="nb-NO"/>
          </a:p>
        </p:txBody>
      </p:sp>
      <p:sp>
        <p:nvSpPr>
          <p:cNvPr id="5" name="Plassholder for bunntekst 4">
            <a:extLst>
              <a:ext uri="{FF2B5EF4-FFF2-40B4-BE49-F238E27FC236}">
                <a16:creationId xmlns:a16="http://schemas.microsoft.com/office/drawing/2014/main" id="{CBE02FF2-6E0C-4C20-A56E-DEE00B612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6238D98D-FDB3-44C3-9646-262C738C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356C4-3CCB-4E28-BD88-DCA3B4A83130}" type="slidenum">
              <a:rPr lang="nb-NO" smtClean="0"/>
              <a:t>‹#›</a:t>
            </a:fld>
            <a:endParaRPr lang="nb-NO"/>
          </a:p>
        </p:txBody>
      </p:sp>
    </p:spTree>
    <p:extLst>
      <p:ext uri="{BB962C8B-B14F-4D97-AF65-F5344CB8AC3E}">
        <p14:creationId xmlns:p14="http://schemas.microsoft.com/office/powerpoint/2010/main" val="347070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057194A-DBE8-494F-AF9B-701ABAE3164B}"/>
              </a:ext>
            </a:extLst>
          </p:cNvPr>
          <p:cNvSpPr>
            <a:spLocks noGrp="1"/>
          </p:cNvSpPr>
          <p:nvPr>
            <p:ph type="ctrTitle"/>
          </p:nvPr>
        </p:nvSpPr>
        <p:spPr/>
        <p:txBody>
          <a:bodyPr/>
          <a:lstStyle/>
          <a:p>
            <a:r>
              <a:rPr lang="en-GB"/>
              <a:t>Deck Management</a:t>
            </a:r>
          </a:p>
        </p:txBody>
      </p:sp>
      <p:sp>
        <p:nvSpPr>
          <p:cNvPr id="3" name="Undertittel 2">
            <a:extLst>
              <a:ext uri="{FF2B5EF4-FFF2-40B4-BE49-F238E27FC236}">
                <a16:creationId xmlns:a16="http://schemas.microsoft.com/office/drawing/2014/main" id="{AE2B3955-05C5-4732-877C-04744015700A}"/>
              </a:ext>
            </a:extLst>
          </p:cNvPr>
          <p:cNvSpPr>
            <a:spLocks noGrp="1"/>
          </p:cNvSpPr>
          <p:nvPr>
            <p:ph type="subTitle" idx="1"/>
          </p:nvPr>
        </p:nvSpPr>
        <p:spPr/>
        <p:txBody>
          <a:bodyPr/>
          <a:lstStyle/>
          <a:p>
            <a:r>
              <a:rPr lang="en-GB"/>
              <a:t>Summer Project Presentation</a:t>
            </a:r>
          </a:p>
          <a:p>
            <a:endParaRPr lang="en-GB"/>
          </a:p>
          <a:p>
            <a:r>
              <a:rPr lang="en-GB" err="1"/>
              <a:t>Vetle</a:t>
            </a:r>
            <a:r>
              <a:rPr lang="en-GB"/>
              <a:t> </a:t>
            </a:r>
            <a:r>
              <a:rPr lang="en-GB" err="1"/>
              <a:t>Chyba</a:t>
            </a:r>
            <a:r>
              <a:rPr lang="en-GB"/>
              <a:t> </a:t>
            </a:r>
            <a:r>
              <a:rPr lang="en-GB" err="1"/>
              <a:t>Norstad</a:t>
            </a:r>
            <a:r>
              <a:rPr lang="en-GB"/>
              <a:t> and </a:t>
            </a:r>
            <a:r>
              <a:rPr lang="en-GB" err="1"/>
              <a:t>Marte</a:t>
            </a:r>
            <a:r>
              <a:rPr lang="en-GB"/>
              <a:t> </a:t>
            </a:r>
            <a:r>
              <a:rPr lang="en-GB" err="1"/>
              <a:t>Aaberge</a:t>
            </a:r>
            <a:endParaRPr lang="en-GB"/>
          </a:p>
        </p:txBody>
      </p:sp>
    </p:spTree>
    <p:extLst>
      <p:ext uri="{BB962C8B-B14F-4D97-AF65-F5344CB8AC3E}">
        <p14:creationId xmlns:p14="http://schemas.microsoft.com/office/powerpoint/2010/main" val="109948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lassholder for innhold 14" descr="Et bilde som inneholder tekst&#10;&#10;Automatisk generert beskrivelse">
            <a:extLst>
              <a:ext uri="{FF2B5EF4-FFF2-40B4-BE49-F238E27FC236}">
                <a16:creationId xmlns:a16="http://schemas.microsoft.com/office/drawing/2014/main" id="{F593DF5C-DA5A-034E-A640-01B065A9611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0776" b="21141"/>
          <a:stretch/>
        </p:blipFill>
        <p:spPr>
          <a:xfrm>
            <a:off x="7534856" y="5872250"/>
            <a:ext cx="4657144" cy="731520"/>
          </a:xfrm>
        </p:spPr>
      </p:pic>
      <p:pic>
        <p:nvPicPr>
          <p:cNvPr id="17" name="Bilde 16">
            <a:extLst>
              <a:ext uri="{FF2B5EF4-FFF2-40B4-BE49-F238E27FC236}">
                <a16:creationId xmlns:a16="http://schemas.microsoft.com/office/drawing/2014/main" id="{57B63FB8-9D3C-2E44-8977-07B14BCFC2A8}"/>
              </a:ext>
            </a:extLst>
          </p:cNvPr>
          <p:cNvPicPr>
            <a:picLocks noChangeAspect="1"/>
          </p:cNvPicPr>
          <p:nvPr/>
        </p:nvPicPr>
        <p:blipFill rotWithShape="1">
          <a:blip r:embed="rId4">
            <a:extLst>
              <a:ext uri="{28A0092B-C50C-407E-A947-70E740481C1C}">
                <a14:useLocalDpi xmlns:a14="http://schemas.microsoft.com/office/drawing/2010/main" val="0"/>
              </a:ext>
            </a:extLst>
          </a:blip>
          <a:srcRect l="10673" r="3944" b="-164"/>
          <a:stretch/>
        </p:blipFill>
        <p:spPr>
          <a:xfrm>
            <a:off x="222249" y="297040"/>
            <a:ext cx="3885859" cy="6474094"/>
          </a:xfrm>
          <a:prstGeom prst="rect">
            <a:avLst/>
          </a:prstGeom>
        </p:spPr>
      </p:pic>
      <p:pic>
        <p:nvPicPr>
          <p:cNvPr id="2" name="Picture 2" descr="Chart, diagram, schematic&#10;&#10;Description automatically generated">
            <a:extLst>
              <a:ext uri="{FF2B5EF4-FFF2-40B4-BE49-F238E27FC236}">
                <a16:creationId xmlns:a16="http://schemas.microsoft.com/office/drawing/2014/main" id="{D4AEA61F-A6D2-4CC7-B1BA-6B2F8D390512}"/>
              </a:ext>
            </a:extLst>
          </p:cNvPr>
          <p:cNvPicPr>
            <a:picLocks noChangeAspect="1"/>
          </p:cNvPicPr>
          <p:nvPr/>
        </p:nvPicPr>
        <p:blipFill>
          <a:blip r:embed="rId5"/>
          <a:stretch>
            <a:fillRect/>
          </a:stretch>
        </p:blipFill>
        <p:spPr>
          <a:xfrm rot="10800000">
            <a:off x="4503364" y="481652"/>
            <a:ext cx="2734340" cy="6122118"/>
          </a:xfrm>
          <a:prstGeom prst="rect">
            <a:avLst/>
          </a:prstGeom>
        </p:spPr>
      </p:pic>
    </p:spTree>
    <p:extLst>
      <p:ext uri="{BB962C8B-B14F-4D97-AF65-F5344CB8AC3E}">
        <p14:creationId xmlns:p14="http://schemas.microsoft.com/office/powerpoint/2010/main" val="243231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6BAF0E1-4DE8-4C59-A197-EF7744BDB414}"/>
              </a:ext>
            </a:extLst>
          </p:cNvPr>
          <p:cNvSpPr>
            <a:spLocks noGrp="1"/>
          </p:cNvSpPr>
          <p:nvPr>
            <p:ph type="title"/>
          </p:nvPr>
        </p:nvSpPr>
        <p:spPr/>
        <p:txBody>
          <a:bodyPr/>
          <a:lstStyle/>
          <a:p>
            <a:r>
              <a:rPr lang="en-GB"/>
              <a:t>Phase 3</a:t>
            </a:r>
          </a:p>
        </p:txBody>
      </p:sp>
      <p:sp>
        <p:nvSpPr>
          <p:cNvPr id="3" name="Plassholder for innhold 2">
            <a:extLst>
              <a:ext uri="{FF2B5EF4-FFF2-40B4-BE49-F238E27FC236}">
                <a16:creationId xmlns:a16="http://schemas.microsoft.com/office/drawing/2014/main" id="{3C4D09B6-0B0C-41AB-A259-A05CC1F0DC40}"/>
              </a:ext>
            </a:extLst>
          </p:cNvPr>
          <p:cNvSpPr>
            <a:spLocks noGrp="1"/>
          </p:cNvSpPr>
          <p:nvPr>
            <p:ph idx="1"/>
          </p:nvPr>
        </p:nvSpPr>
        <p:spPr/>
        <p:txBody>
          <a:bodyPr/>
          <a:lstStyle/>
          <a:p>
            <a:r>
              <a:rPr lang="nb-NO"/>
              <a:t>Access Space</a:t>
            </a:r>
          </a:p>
        </p:txBody>
      </p:sp>
    </p:spTree>
    <p:extLst>
      <p:ext uri="{BB962C8B-B14F-4D97-AF65-F5344CB8AC3E}">
        <p14:creationId xmlns:p14="http://schemas.microsoft.com/office/powerpoint/2010/main" val="170828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descr="Et bilde som inneholder tekst&#10;&#10;Automatisk generert beskrivelse">
            <a:extLst>
              <a:ext uri="{FF2B5EF4-FFF2-40B4-BE49-F238E27FC236}">
                <a16:creationId xmlns:a16="http://schemas.microsoft.com/office/drawing/2014/main" id="{0239BFB8-4BD4-AF41-A436-5B12A337D61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7618" b="20684"/>
          <a:stretch/>
        </p:blipFill>
        <p:spPr>
          <a:xfrm>
            <a:off x="7985463" y="5739737"/>
            <a:ext cx="4156038" cy="806824"/>
          </a:xfrm>
        </p:spPr>
      </p:pic>
      <p:pic>
        <p:nvPicPr>
          <p:cNvPr id="7" name="Bilde 6">
            <a:extLst>
              <a:ext uri="{FF2B5EF4-FFF2-40B4-BE49-F238E27FC236}">
                <a16:creationId xmlns:a16="http://schemas.microsoft.com/office/drawing/2014/main" id="{7011D1B5-2994-644F-AE58-9853AB1408BA}"/>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50499" y="252790"/>
            <a:ext cx="3958166" cy="6498166"/>
          </a:xfrm>
          <a:prstGeom prst="rect">
            <a:avLst/>
          </a:prstGeom>
        </p:spPr>
      </p:pic>
      <p:pic>
        <p:nvPicPr>
          <p:cNvPr id="2" name="Picture 2" descr="Chart, diagram, schematic&#10;&#10;Description automatically generated">
            <a:extLst>
              <a:ext uri="{FF2B5EF4-FFF2-40B4-BE49-F238E27FC236}">
                <a16:creationId xmlns:a16="http://schemas.microsoft.com/office/drawing/2014/main" id="{28B8093A-6FC6-4BAC-A987-A5B59FE636E8}"/>
              </a:ext>
            </a:extLst>
          </p:cNvPr>
          <p:cNvPicPr>
            <a:picLocks noChangeAspect="1"/>
          </p:cNvPicPr>
          <p:nvPr/>
        </p:nvPicPr>
        <p:blipFill>
          <a:blip r:embed="rId5"/>
          <a:stretch>
            <a:fillRect/>
          </a:stretch>
        </p:blipFill>
        <p:spPr>
          <a:xfrm rot="10800000">
            <a:off x="4772529" y="249767"/>
            <a:ext cx="2900940" cy="6506633"/>
          </a:xfrm>
          <a:prstGeom prst="rect">
            <a:avLst/>
          </a:prstGeom>
        </p:spPr>
      </p:pic>
    </p:spTree>
    <p:extLst>
      <p:ext uri="{BB962C8B-B14F-4D97-AF65-F5344CB8AC3E}">
        <p14:creationId xmlns:p14="http://schemas.microsoft.com/office/powerpoint/2010/main" val="219368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043AA1C-5CEA-4AE6-969B-36EE824083EB}"/>
              </a:ext>
            </a:extLst>
          </p:cNvPr>
          <p:cNvSpPr>
            <a:spLocks noGrp="1"/>
          </p:cNvSpPr>
          <p:nvPr>
            <p:ph type="title"/>
          </p:nvPr>
        </p:nvSpPr>
        <p:spPr/>
        <p:txBody>
          <a:bodyPr/>
          <a:lstStyle/>
          <a:p>
            <a:r>
              <a:rPr lang="en-GB"/>
              <a:t>Phase  4 and 5</a:t>
            </a:r>
          </a:p>
        </p:txBody>
      </p:sp>
      <p:sp>
        <p:nvSpPr>
          <p:cNvPr id="3" name="Plassholder for innhold 2">
            <a:extLst>
              <a:ext uri="{FF2B5EF4-FFF2-40B4-BE49-F238E27FC236}">
                <a16:creationId xmlns:a16="http://schemas.microsoft.com/office/drawing/2014/main" id="{15E9E6A8-D799-45F6-8C4F-BECBF2F31F1C}"/>
              </a:ext>
            </a:extLst>
          </p:cNvPr>
          <p:cNvSpPr>
            <a:spLocks noGrp="1"/>
          </p:cNvSpPr>
          <p:nvPr>
            <p:ph idx="1"/>
          </p:nvPr>
        </p:nvSpPr>
        <p:spPr/>
        <p:txBody>
          <a:bodyPr vert="horz" lIns="91440" tIns="45720" rIns="91440" bIns="45720" rtlCol="0" anchor="t">
            <a:normAutofit/>
          </a:bodyPr>
          <a:lstStyle/>
          <a:p>
            <a:r>
              <a:rPr lang="en-GB"/>
              <a:t>Locations and Risk &amp; Hazards</a:t>
            </a:r>
          </a:p>
        </p:txBody>
      </p:sp>
      <p:pic>
        <p:nvPicPr>
          <p:cNvPr id="4" name="Plassholder for innhold 4" descr="Et bilde som inneholder bord&#10;&#10;Automatisk generert beskrivelse">
            <a:extLst>
              <a:ext uri="{FF2B5EF4-FFF2-40B4-BE49-F238E27FC236}">
                <a16:creationId xmlns:a16="http://schemas.microsoft.com/office/drawing/2014/main" id="{F0B926BB-4C64-6E46-B0BF-A63ED5209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005" y="2506662"/>
            <a:ext cx="8619990" cy="4351338"/>
          </a:xfrm>
          <a:prstGeom prst="rect">
            <a:avLst/>
          </a:prstGeom>
        </p:spPr>
      </p:pic>
    </p:spTree>
    <p:extLst>
      <p:ext uri="{BB962C8B-B14F-4D97-AF65-F5344CB8AC3E}">
        <p14:creationId xmlns:p14="http://schemas.microsoft.com/office/powerpoint/2010/main" val="322474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2C81C-9503-4D58-A96B-1C19E19C1C6F}"/>
              </a:ext>
            </a:extLst>
          </p:cNvPr>
          <p:cNvSpPr>
            <a:spLocks noGrp="1"/>
          </p:cNvSpPr>
          <p:nvPr>
            <p:ph idx="1"/>
          </p:nvPr>
        </p:nvSpPr>
        <p:spPr/>
        <p:txBody>
          <a:bodyPr vert="horz" lIns="91440" tIns="45720" rIns="91440" bIns="45720" rtlCol="0" anchor="t">
            <a:normAutofit/>
          </a:bodyPr>
          <a:lstStyle/>
          <a:p>
            <a:pPr marL="0" indent="0" algn="ctr">
              <a:buNone/>
            </a:pPr>
            <a:r>
              <a:rPr lang="en-US">
                <a:cs typeface="Calibri"/>
              </a:rPr>
              <a:t>DEMO</a:t>
            </a:r>
            <a:endParaRPr lang="en-US"/>
          </a:p>
        </p:txBody>
      </p:sp>
    </p:spTree>
    <p:extLst>
      <p:ext uri="{BB962C8B-B14F-4D97-AF65-F5344CB8AC3E}">
        <p14:creationId xmlns:p14="http://schemas.microsoft.com/office/powerpoint/2010/main" val="105980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0F4CC6-2EC0-2B47-8DD5-9194D4BAB0D1}"/>
              </a:ext>
            </a:extLst>
          </p:cNvPr>
          <p:cNvSpPr>
            <a:spLocks noGrp="1"/>
          </p:cNvSpPr>
          <p:nvPr>
            <p:ph type="title"/>
          </p:nvPr>
        </p:nvSpPr>
        <p:spPr/>
        <p:txBody>
          <a:bodyPr/>
          <a:lstStyle/>
          <a:p>
            <a:r>
              <a:rPr lang="en-US"/>
              <a:t>Result/achievements</a:t>
            </a:r>
          </a:p>
        </p:txBody>
      </p:sp>
      <p:sp>
        <p:nvSpPr>
          <p:cNvPr id="3" name="Plassholder for innhold 2">
            <a:extLst>
              <a:ext uri="{FF2B5EF4-FFF2-40B4-BE49-F238E27FC236}">
                <a16:creationId xmlns:a16="http://schemas.microsoft.com/office/drawing/2014/main" id="{F5C82618-2509-634A-A142-7F46605D415D}"/>
              </a:ext>
            </a:extLst>
          </p:cNvPr>
          <p:cNvSpPr>
            <a:spLocks noGrp="1"/>
          </p:cNvSpPr>
          <p:nvPr>
            <p:ph sz="half" idx="1"/>
          </p:nvPr>
        </p:nvSpPr>
        <p:spPr/>
        <p:txBody>
          <a:bodyPr vert="horz" lIns="91440" tIns="45720" rIns="91440" bIns="45720" rtlCol="0" anchor="t">
            <a:normAutofit/>
          </a:bodyPr>
          <a:lstStyle/>
          <a:p>
            <a:r>
              <a:rPr lang="nb-NO"/>
              <a:t>Optimal </a:t>
            </a:r>
            <a:r>
              <a:rPr lang="nb-NO" err="1"/>
              <a:t>result</a:t>
            </a:r>
            <a:r>
              <a:rPr lang="nb-NO"/>
              <a:t>: </a:t>
            </a:r>
          </a:p>
          <a:p>
            <a:pPr lvl="1"/>
            <a:r>
              <a:rPr lang="nb-NO" err="1"/>
              <a:t>fewest</a:t>
            </a:r>
            <a:r>
              <a:rPr lang="nb-NO"/>
              <a:t> </a:t>
            </a:r>
            <a:r>
              <a:rPr lang="nb-NO" err="1"/>
              <a:t>remaining</a:t>
            </a:r>
            <a:r>
              <a:rPr lang="nb-NO"/>
              <a:t> cargos </a:t>
            </a:r>
          </a:p>
          <a:p>
            <a:endParaRPr lang="nb-NO"/>
          </a:p>
          <a:p>
            <a:r>
              <a:rPr lang="nb-NO"/>
              <a:t>Output: </a:t>
            </a:r>
          </a:p>
          <a:p>
            <a:pPr lvl="1"/>
            <a:r>
              <a:rPr lang="nb-NO" err="1"/>
              <a:t>placement</a:t>
            </a:r>
            <a:r>
              <a:rPr lang="nb-NO"/>
              <a:t> </a:t>
            </a:r>
            <a:r>
              <a:rPr lang="nb-NO" err="1"/>
              <a:t>of</a:t>
            </a:r>
            <a:r>
              <a:rPr lang="nb-NO"/>
              <a:t> optimal result</a:t>
            </a:r>
            <a:endParaRPr lang="en-US"/>
          </a:p>
          <a:p>
            <a:endParaRPr lang="nb-NO">
              <a:cs typeface="Calibri" panose="020F0502020204030204"/>
            </a:endParaRPr>
          </a:p>
          <a:p>
            <a:endParaRPr lang="nb-NO">
              <a:cs typeface="Calibri" panose="020F0502020204030204"/>
            </a:endParaRPr>
          </a:p>
          <a:p>
            <a:endParaRPr lang="nb-NO">
              <a:cs typeface="Calibri" panose="020F0502020204030204"/>
            </a:endParaRPr>
          </a:p>
        </p:txBody>
      </p:sp>
      <p:sp>
        <p:nvSpPr>
          <p:cNvPr id="4" name="Plassholder for innhold 3">
            <a:extLst>
              <a:ext uri="{FF2B5EF4-FFF2-40B4-BE49-F238E27FC236}">
                <a16:creationId xmlns:a16="http://schemas.microsoft.com/office/drawing/2014/main" id="{04026860-F146-9848-A3C6-FD0807CA69E4}"/>
              </a:ext>
            </a:extLst>
          </p:cNvPr>
          <p:cNvSpPr>
            <a:spLocks noGrp="1"/>
          </p:cNvSpPr>
          <p:nvPr>
            <p:ph sz="half" idx="2"/>
          </p:nvPr>
        </p:nvSpPr>
        <p:spPr/>
        <p:txBody>
          <a:bodyPr/>
          <a:lstStyle/>
          <a:p>
            <a:endParaRPr lang="nb-NO"/>
          </a:p>
        </p:txBody>
      </p:sp>
      <p:pic>
        <p:nvPicPr>
          <p:cNvPr id="5" name="Plassholder for innhold 5" descr="Et bilde som inneholder bord&#10;&#10;Automatisk generert beskrivelse">
            <a:extLst>
              <a:ext uri="{FF2B5EF4-FFF2-40B4-BE49-F238E27FC236}">
                <a16:creationId xmlns:a16="http://schemas.microsoft.com/office/drawing/2014/main" id="{6B6B1D18-0396-644B-917C-01F1CEB9E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825624"/>
            <a:ext cx="5181600" cy="4362061"/>
          </a:xfrm>
          <a:prstGeom prst="rect">
            <a:avLst/>
          </a:prstGeom>
        </p:spPr>
      </p:pic>
    </p:spTree>
    <p:extLst>
      <p:ext uri="{BB962C8B-B14F-4D97-AF65-F5344CB8AC3E}">
        <p14:creationId xmlns:p14="http://schemas.microsoft.com/office/powerpoint/2010/main" val="197727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ssholder for innhold 5" descr="Et bilde som inneholder bord&#10;&#10;Automatisk generert beskrivelse">
            <a:extLst>
              <a:ext uri="{FF2B5EF4-FFF2-40B4-BE49-F238E27FC236}">
                <a16:creationId xmlns:a16="http://schemas.microsoft.com/office/drawing/2014/main" id="{9CDEEED3-32B3-8C40-B5A9-059BB25064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5112" y="1066128"/>
            <a:ext cx="10961776" cy="4725743"/>
          </a:xfrm>
        </p:spPr>
      </p:pic>
    </p:spTree>
    <p:extLst>
      <p:ext uri="{BB962C8B-B14F-4D97-AF65-F5344CB8AC3E}">
        <p14:creationId xmlns:p14="http://schemas.microsoft.com/office/powerpoint/2010/main" val="358824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05E31E-89B0-9C4A-B28D-B3706414B903}"/>
              </a:ext>
            </a:extLst>
          </p:cNvPr>
          <p:cNvSpPr>
            <a:spLocks noGrp="1"/>
          </p:cNvSpPr>
          <p:nvPr>
            <p:ph type="title"/>
          </p:nvPr>
        </p:nvSpPr>
        <p:spPr/>
        <p:txBody>
          <a:bodyPr/>
          <a:lstStyle/>
          <a:p>
            <a:r>
              <a:rPr lang="nb-NO" err="1"/>
              <a:t>Further</a:t>
            </a:r>
            <a:r>
              <a:rPr lang="nb-NO"/>
              <a:t> </a:t>
            </a:r>
            <a:r>
              <a:rPr lang="nb-NO" err="1"/>
              <a:t>improvements</a:t>
            </a:r>
            <a:endParaRPr lang="nb-NO"/>
          </a:p>
        </p:txBody>
      </p:sp>
      <p:sp>
        <p:nvSpPr>
          <p:cNvPr id="3" name="Plassholder for innhold 2">
            <a:extLst>
              <a:ext uri="{FF2B5EF4-FFF2-40B4-BE49-F238E27FC236}">
                <a16:creationId xmlns:a16="http://schemas.microsoft.com/office/drawing/2014/main" id="{B9A356D3-A498-7E4B-84F4-367E74925F52}"/>
              </a:ext>
            </a:extLst>
          </p:cNvPr>
          <p:cNvSpPr>
            <a:spLocks noGrp="1"/>
          </p:cNvSpPr>
          <p:nvPr>
            <p:ph idx="1"/>
          </p:nvPr>
        </p:nvSpPr>
        <p:spPr/>
        <p:txBody>
          <a:bodyPr vert="horz" lIns="91440" tIns="45720" rIns="91440" bIns="45720" rtlCol="0" anchor="t">
            <a:normAutofit/>
          </a:bodyPr>
          <a:lstStyle/>
          <a:p>
            <a:r>
              <a:rPr lang="nb-NO" err="1"/>
              <a:t>Prioritize</a:t>
            </a:r>
            <a:r>
              <a:rPr lang="nb-NO"/>
              <a:t> location for cargo </a:t>
            </a:r>
            <a:r>
              <a:rPr lang="nb-NO" err="1"/>
              <a:t>placement</a:t>
            </a:r>
            <a:endParaRPr lang="nb-NO"/>
          </a:p>
          <a:p>
            <a:r>
              <a:rPr lang="nb-NO" err="1"/>
              <a:t>Load</a:t>
            </a:r>
            <a:r>
              <a:rPr lang="nb-NO"/>
              <a:t> and </a:t>
            </a:r>
            <a:r>
              <a:rPr lang="nb-NO" err="1"/>
              <a:t>dispatch</a:t>
            </a:r>
            <a:r>
              <a:rPr lang="nb-NO"/>
              <a:t> </a:t>
            </a:r>
            <a:r>
              <a:rPr lang="nb-NO" err="1"/>
              <a:t>dates</a:t>
            </a:r>
            <a:endParaRPr lang="nb-NO"/>
          </a:p>
          <a:p>
            <a:pPr lvl="1"/>
            <a:r>
              <a:rPr lang="nb-NO" err="1"/>
              <a:t>Simulations</a:t>
            </a:r>
            <a:endParaRPr lang="nb-NO"/>
          </a:p>
          <a:p>
            <a:r>
              <a:rPr lang="nb-NO" err="1"/>
              <a:t>Change</a:t>
            </a:r>
            <a:r>
              <a:rPr lang="nb-NO">
                <a:cs typeface="Calibri"/>
              </a:rPr>
              <a:t> Access </a:t>
            </a:r>
            <a:r>
              <a:rPr lang="nb-NO" err="1">
                <a:cs typeface="Calibri"/>
              </a:rPr>
              <a:t>space</a:t>
            </a:r>
            <a:r>
              <a:rPr lang="nb-NO">
                <a:cs typeface="Calibri"/>
              </a:rPr>
              <a:t> to </a:t>
            </a:r>
            <a:r>
              <a:rPr lang="nb-NO" err="1">
                <a:cs typeface="Calibri"/>
              </a:rPr>
              <a:t>client’s</a:t>
            </a:r>
            <a:r>
              <a:rPr lang="nb-NO">
                <a:cs typeface="Calibri"/>
              </a:rPr>
              <a:t> </a:t>
            </a:r>
            <a:r>
              <a:rPr lang="nb-NO" err="1">
                <a:cs typeface="Calibri"/>
              </a:rPr>
              <a:t>preference</a:t>
            </a:r>
            <a:endParaRPr lang="nb-NO">
              <a:cs typeface="Calibri"/>
            </a:endParaRPr>
          </a:p>
          <a:p>
            <a:endParaRPr lang="nb-NO">
              <a:cs typeface="Calibri"/>
            </a:endParaRPr>
          </a:p>
          <a:p>
            <a:pPr lvl="1"/>
            <a:endParaRPr lang="nb-NO">
              <a:cs typeface="Calibri"/>
            </a:endParaRPr>
          </a:p>
        </p:txBody>
      </p:sp>
    </p:spTree>
    <p:extLst>
      <p:ext uri="{BB962C8B-B14F-4D97-AF65-F5344CB8AC3E}">
        <p14:creationId xmlns:p14="http://schemas.microsoft.com/office/powerpoint/2010/main" val="372665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3B4605F-6F37-465F-9C7A-DF6CF007EE22}"/>
              </a:ext>
            </a:extLst>
          </p:cNvPr>
          <p:cNvSpPr>
            <a:spLocks noGrp="1"/>
          </p:cNvSpPr>
          <p:nvPr>
            <p:ph type="title"/>
          </p:nvPr>
        </p:nvSpPr>
        <p:spPr/>
        <p:txBody>
          <a:bodyPr/>
          <a:lstStyle/>
          <a:p>
            <a:r>
              <a:rPr lang="en-GB" u="sng"/>
              <a:t>Refinement of Deck Management COG</a:t>
            </a:r>
          </a:p>
        </p:txBody>
      </p:sp>
      <p:sp>
        <p:nvSpPr>
          <p:cNvPr id="3" name="Plassholder for innhold 2">
            <a:extLst>
              <a:ext uri="{FF2B5EF4-FFF2-40B4-BE49-F238E27FC236}">
                <a16:creationId xmlns:a16="http://schemas.microsoft.com/office/drawing/2014/main" id="{F40E6F84-701B-4741-A845-54D5E9462332}"/>
              </a:ext>
            </a:extLst>
          </p:cNvPr>
          <p:cNvSpPr>
            <a:spLocks noGrp="1"/>
          </p:cNvSpPr>
          <p:nvPr>
            <p:ph idx="1"/>
          </p:nvPr>
        </p:nvSpPr>
        <p:spPr/>
        <p:txBody>
          <a:bodyPr/>
          <a:lstStyle/>
          <a:p>
            <a:r>
              <a:rPr lang="en-GB"/>
              <a:t>Search in Cargo List</a:t>
            </a:r>
          </a:p>
          <a:p>
            <a:r>
              <a:rPr lang="en-GB"/>
              <a:t>Dates</a:t>
            </a:r>
          </a:p>
          <a:p>
            <a:r>
              <a:rPr lang="en-GB"/>
              <a:t>Isolate Floor</a:t>
            </a:r>
          </a:p>
          <a:p>
            <a:r>
              <a:rPr lang="en-GB"/>
              <a:t>Deck View</a:t>
            </a:r>
          </a:p>
          <a:p>
            <a:r>
              <a:rPr lang="en-GB"/>
              <a:t>Orthographic Views</a:t>
            </a:r>
          </a:p>
          <a:p>
            <a:endParaRPr lang="nb-NO"/>
          </a:p>
        </p:txBody>
      </p:sp>
    </p:spTree>
    <p:extLst>
      <p:ext uri="{BB962C8B-B14F-4D97-AF65-F5344CB8AC3E}">
        <p14:creationId xmlns:p14="http://schemas.microsoft.com/office/powerpoint/2010/main" val="359801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E35CF8-12E0-4F45-9D73-F37E53BF7822}"/>
              </a:ext>
            </a:extLst>
          </p:cNvPr>
          <p:cNvSpPr>
            <a:spLocks noGrp="1"/>
          </p:cNvSpPr>
          <p:nvPr>
            <p:ph type="title"/>
          </p:nvPr>
        </p:nvSpPr>
        <p:spPr/>
        <p:txBody>
          <a:bodyPr/>
          <a:lstStyle/>
          <a:p>
            <a:r>
              <a:rPr lang="en-GB"/>
              <a:t>Search In Cargo List</a:t>
            </a:r>
          </a:p>
        </p:txBody>
      </p:sp>
      <p:pic>
        <p:nvPicPr>
          <p:cNvPr id="4098" name="Picture 2" descr="Et bilde som inneholder tekst, skjermbilde, overvåke, svart&#10;&#10;Automatisk generert beskrivelse">
            <a:extLst>
              <a:ext uri="{FF2B5EF4-FFF2-40B4-BE49-F238E27FC236}">
                <a16:creationId xmlns:a16="http://schemas.microsoft.com/office/drawing/2014/main" id="{F143477F-8C7A-4F97-9B2F-3386A6CA52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405" y="1690687"/>
            <a:ext cx="6787659" cy="3831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t bilde som inneholder tekst&#10;&#10;Automatisk generert beskrivelse">
            <a:extLst>
              <a:ext uri="{FF2B5EF4-FFF2-40B4-BE49-F238E27FC236}">
                <a16:creationId xmlns:a16="http://schemas.microsoft.com/office/drawing/2014/main" id="{3B2F7B77-6CE5-4744-9CDE-63D4667E1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10" y="1690688"/>
            <a:ext cx="4227484" cy="383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44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C13C4BDF-99CD-FA46-BC97-C3501E0E3D2D}"/>
              </a:ext>
            </a:extLst>
          </p:cNvPr>
          <p:cNvSpPr>
            <a:spLocks noGrp="1"/>
          </p:cNvSpPr>
          <p:nvPr>
            <p:ph type="title"/>
          </p:nvPr>
        </p:nvSpPr>
        <p:spPr>
          <a:xfrm>
            <a:off x="524741" y="620392"/>
            <a:ext cx="3808268" cy="5504688"/>
          </a:xfrm>
        </p:spPr>
        <p:txBody>
          <a:bodyPr>
            <a:normAutofit/>
          </a:bodyPr>
          <a:lstStyle/>
          <a:p>
            <a:r>
              <a:rPr lang="nb-NO" sz="6000">
                <a:solidFill>
                  <a:schemeClr val="bg1"/>
                </a:solidFill>
              </a:rPr>
              <a:t>Disposition</a:t>
            </a:r>
          </a:p>
        </p:txBody>
      </p:sp>
      <p:graphicFrame>
        <p:nvGraphicFramePr>
          <p:cNvPr id="5" name="Plassholder for innhold 2">
            <a:extLst>
              <a:ext uri="{FF2B5EF4-FFF2-40B4-BE49-F238E27FC236}">
                <a16:creationId xmlns:a16="http://schemas.microsoft.com/office/drawing/2014/main" id="{4A8124E9-E101-478E-A447-EC15F25A3305}"/>
              </a:ext>
            </a:extLst>
          </p:cNvPr>
          <p:cNvGraphicFramePr>
            <a:graphicFrameLocks noGrp="1"/>
          </p:cNvGraphicFramePr>
          <p:nvPr>
            <p:ph idx="1"/>
            <p:extLst>
              <p:ext uri="{D42A27DB-BD31-4B8C-83A1-F6EECF244321}">
                <p14:modId xmlns:p14="http://schemas.microsoft.com/office/powerpoint/2010/main" val="171847665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1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3966171-F272-4D15-8CF6-8B8D86321300}"/>
              </a:ext>
            </a:extLst>
          </p:cNvPr>
          <p:cNvSpPr>
            <a:spLocks noGrp="1"/>
          </p:cNvSpPr>
          <p:nvPr>
            <p:ph type="title"/>
          </p:nvPr>
        </p:nvSpPr>
        <p:spPr/>
        <p:txBody>
          <a:bodyPr/>
          <a:lstStyle/>
          <a:p>
            <a:r>
              <a:rPr lang="en-GB"/>
              <a:t>Changing Dates</a:t>
            </a:r>
          </a:p>
        </p:txBody>
      </p:sp>
      <p:sp>
        <p:nvSpPr>
          <p:cNvPr id="3" name="Plassholder for innhold 2">
            <a:extLst>
              <a:ext uri="{FF2B5EF4-FFF2-40B4-BE49-F238E27FC236}">
                <a16:creationId xmlns:a16="http://schemas.microsoft.com/office/drawing/2014/main" id="{C40E6A8D-E95C-4CA6-B1A9-BE4A53280C2C}"/>
              </a:ext>
            </a:extLst>
          </p:cNvPr>
          <p:cNvSpPr>
            <a:spLocks noGrp="1"/>
          </p:cNvSpPr>
          <p:nvPr>
            <p:ph idx="1"/>
          </p:nvPr>
        </p:nvSpPr>
        <p:spPr/>
        <p:txBody>
          <a:bodyPr/>
          <a:lstStyle/>
          <a:p>
            <a:endParaRPr lang="nb-NO"/>
          </a:p>
        </p:txBody>
      </p:sp>
      <p:pic>
        <p:nvPicPr>
          <p:cNvPr id="5122" name="Picture 2" descr="Et bilde som inneholder tekst, enhet, måler&#10;&#10;Automatisk generert beskrivelse">
            <a:extLst>
              <a:ext uri="{FF2B5EF4-FFF2-40B4-BE49-F238E27FC236}">
                <a16:creationId xmlns:a16="http://schemas.microsoft.com/office/drawing/2014/main" id="{1F9356B5-BD41-4463-8267-0C994CC9F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1550"/>
            <a:ext cx="10491981" cy="223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1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73479D-3EA8-45B0-9474-E18299B56AD8}"/>
              </a:ext>
            </a:extLst>
          </p:cNvPr>
          <p:cNvSpPr>
            <a:spLocks noGrp="1"/>
          </p:cNvSpPr>
          <p:nvPr>
            <p:ph type="title"/>
          </p:nvPr>
        </p:nvSpPr>
        <p:spPr/>
        <p:txBody>
          <a:bodyPr/>
          <a:lstStyle/>
          <a:p>
            <a:r>
              <a:rPr lang="en-GB"/>
              <a:t>Isolate Floor</a:t>
            </a:r>
          </a:p>
        </p:txBody>
      </p:sp>
      <p:pic>
        <p:nvPicPr>
          <p:cNvPr id="6146" name="Picture 2" descr="Et bilde som inneholder innendørs&#10;&#10;Automatisk generert beskrivelse">
            <a:extLst>
              <a:ext uri="{FF2B5EF4-FFF2-40B4-BE49-F238E27FC236}">
                <a16:creationId xmlns:a16="http://schemas.microsoft.com/office/drawing/2014/main" id="{77FDE77A-9FF3-4F79-934B-6151A28888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708" y="1475615"/>
            <a:ext cx="6952583" cy="501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1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5F09328-8204-40E6-8A13-B42FEEC575CD}"/>
              </a:ext>
            </a:extLst>
          </p:cNvPr>
          <p:cNvSpPr>
            <a:spLocks noGrp="1"/>
          </p:cNvSpPr>
          <p:nvPr>
            <p:ph type="title"/>
          </p:nvPr>
        </p:nvSpPr>
        <p:spPr/>
        <p:txBody>
          <a:bodyPr/>
          <a:lstStyle/>
          <a:p>
            <a:r>
              <a:rPr lang="en-GB"/>
              <a:t>Cargo in Deck View</a:t>
            </a:r>
          </a:p>
        </p:txBody>
      </p:sp>
      <p:pic>
        <p:nvPicPr>
          <p:cNvPr id="7170" name="Picture 2">
            <a:extLst>
              <a:ext uri="{FF2B5EF4-FFF2-40B4-BE49-F238E27FC236}">
                <a16:creationId xmlns:a16="http://schemas.microsoft.com/office/drawing/2014/main" id="{ACCD5FF1-1165-4C80-8957-F536D1F40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52" y="1825625"/>
            <a:ext cx="6526427" cy="45226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300150C-A1C3-4009-8530-B4122C1BB79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9661" t="54596" r="36485" b="1"/>
          <a:stretch/>
        </p:blipFill>
        <p:spPr bwMode="auto">
          <a:xfrm>
            <a:off x="7198237" y="1825624"/>
            <a:ext cx="4865326" cy="452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51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D34BB0F-AB75-4617-9C8B-01AA29D3B413}"/>
              </a:ext>
            </a:extLst>
          </p:cNvPr>
          <p:cNvSpPr>
            <a:spLocks noGrp="1"/>
          </p:cNvSpPr>
          <p:nvPr>
            <p:ph type="title"/>
          </p:nvPr>
        </p:nvSpPr>
        <p:spPr/>
        <p:txBody>
          <a:bodyPr/>
          <a:lstStyle/>
          <a:p>
            <a:r>
              <a:rPr lang="en-GB"/>
              <a:t>Orthographic Views</a:t>
            </a:r>
          </a:p>
        </p:txBody>
      </p:sp>
      <p:pic>
        <p:nvPicPr>
          <p:cNvPr id="8194" name="Picture 2" descr="Et bilde som inneholder tekst&#10;&#10;Automatisk generert beskrivelse">
            <a:extLst>
              <a:ext uri="{FF2B5EF4-FFF2-40B4-BE49-F238E27FC236}">
                <a16:creationId xmlns:a16="http://schemas.microsoft.com/office/drawing/2014/main" id="{7F02E21A-8A4B-459A-A039-2177137286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073" y="1690688"/>
            <a:ext cx="6000961" cy="377099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t bilde som inneholder tekst, elektronikk, skjermbilde&#10;&#10;Automatisk generert beskrivelse">
            <a:extLst>
              <a:ext uri="{FF2B5EF4-FFF2-40B4-BE49-F238E27FC236}">
                <a16:creationId xmlns:a16="http://schemas.microsoft.com/office/drawing/2014/main" id="{037C9D0F-B020-4DA7-B9E3-434BFAA6E9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60" t="106" r="6975" b="31993"/>
          <a:stretch/>
        </p:blipFill>
        <p:spPr bwMode="auto">
          <a:xfrm>
            <a:off x="7092778" y="1690688"/>
            <a:ext cx="4893276" cy="378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7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A75190AD-1417-FE4C-AF2B-921F036D0B46}"/>
              </a:ext>
            </a:extLst>
          </p:cNvPr>
          <p:cNvSpPr>
            <a:spLocks noGrp="1"/>
          </p:cNvSpPr>
          <p:nvPr>
            <p:ph type="title"/>
          </p:nvPr>
        </p:nvSpPr>
        <p:spPr>
          <a:xfrm>
            <a:off x="1371597" y="348865"/>
            <a:ext cx="10044023" cy="877729"/>
          </a:xfrm>
        </p:spPr>
        <p:txBody>
          <a:bodyPr anchor="ctr">
            <a:normAutofit/>
          </a:bodyPr>
          <a:lstStyle/>
          <a:p>
            <a:r>
              <a:rPr lang="nb-NO" sz="4000">
                <a:solidFill>
                  <a:srgbClr val="FFFFFF"/>
                </a:solidFill>
              </a:rPr>
              <a:t>The task – Starting point</a:t>
            </a:r>
          </a:p>
        </p:txBody>
      </p:sp>
      <p:graphicFrame>
        <p:nvGraphicFramePr>
          <p:cNvPr id="5" name="Plassholder for innhold 2">
            <a:extLst>
              <a:ext uri="{FF2B5EF4-FFF2-40B4-BE49-F238E27FC236}">
                <a16:creationId xmlns:a16="http://schemas.microsoft.com/office/drawing/2014/main" id="{3A025602-4EBD-40AC-88CC-0BC05D0F8A33}"/>
              </a:ext>
            </a:extLst>
          </p:cNvPr>
          <p:cNvGraphicFramePr>
            <a:graphicFrameLocks noGrp="1"/>
          </p:cNvGraphicFramePr>
          <p:nvPr>
            <p:ph idx="1"/>
            <p:extLst>
              <p:ext uri="{D42A27DB-BD31-4B8C-83A1-F6EECF244321}">
                <p14:modId xmlns:p14="http://schemas.microsoft.com/office/powerpoint/2010/main" val="22351812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8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1897C89-F3C5-4488-BFF7-20E5FBA38367}"/>
              </a:ext>
            </a:extLst>
          </p:cNvPr>
          <p:cNvSpPr>
            <a:spLocks noGrp="1"/>
          </p:cNvSpPr>
          <p:nvPr>
            <p:ph type="title"/>
          </p:nvPr>
        </p:nvSpPr>
        <p:spPr/>
        <p:txBody>
          <a:bodyPr/>
          <a:lstStyle/>
          <a:p>
            <a:r>
              <a:rPr lang="en-GB"/>
              <a:t>5 Phases</a:t>
            </a:r>
          </a:p>
        </p:txBody>
      </p:sp>
      <p:pic>
        <p:nvPicPr>
          <p:cNvPr id="2050" name="Picture 2">
            <a:extLst>
              <a:ext uri="{FF2B5EF4-FFF2-40B4-BE49-F238E27FC236}">
                <a16:creationId xmlns:a16="http://schemas.microsoft.com/office/drawing/2014/main" id="{689A0E4C-94FF-491C-9D53-C08551659E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28696" y="1285885"/>
            <a:ext cx="7925104" cy="5206990"/>
          </a:xfrm>
          <a:prstGeom prst="rect">
            <a:avLst/>
          </a:prstGeom>
          <a:noFill/>
          <a:extLst>
            <a:ext uri="{909E8E84-426E-40DD-AFC4-6F175D3DCCD1}">
              <a14:hiddenFill xmlns:a14="http://schemas.microsoft.com/office/drawing/2010/main">
                <a:solidFill>
                  <a:srgbClr val="FFFFFF"/>
                </a:solidFill>
              </a14:hiddenFill>
            </a:ext>
          </a:extLst>
        </p:spPr>
      </p:pic>
      <p:sp>
        <p:nvSpPr>
          <p:cNvPr id="4" name="TekstSylinder 3">
            <a:extLst>
              <a:ext uri="{FF2B5EF4-FFF2-40B4-BE49-F238E27FC236}">
                <a16:creationId xmlns:a16="http://schemas.microsoft.com/office/drawing/2014/main" id="{D60271EC-F20F-4E81-A9A7-188CA77D284D}"/>
              </a:ext>
            </a:extLst>
          </p:cNvPr>
          <p:cNvSpPr txBox="1"/>
          <p:nvPr/>
        </p:nvSpPr>
        <p:spPr>
          <a:xfrm>
            <a:off x="1493760" y="1690688"/>
            <a:ext cx="1771650" cy="5909310"/>
          </a:xfrm>
          <a:prstGeom prst="rect">
            <a:avLst/>
          </a:prstGeom>
          <a:noFill/>
        </p:spPr>
        <p:txBody>
          <a:bodyPr wrap="square" rtlCol="0">
            <a:spAutoFit/>
          </a:bodyPr>
          <a:lstStyle/>
          <a:p>
            <a:pPr marL="285750" indent="-285750">
              <a:buFontTx/>
              <a:buChar char="-"/>
            </a:pPr>
            <a:r>
              <a:rPr lang="en-GB"/>
              <a:t>Placing</a:t>
            </a:r>
          </a:p>
          <a:p>
            <a:pPr marL="285750" indent="-285750">
              <a:buFontTx/>
              <a:buChar char="-"/>
            </a:pPr>
            <a:endParaRPr lang="en-GB"/>
          </a:p>
          <a:p>
            <a:pPr marL="285750" indent="-285750">
              <a:buFontTx/>
              <a:buChar char="-"/>
            </a:pPr>
            <a:endParaRPr lang="en-GB"/>
          </a:p>
          <a:p>
            <a:pPr marL="285750" indent="-285750">
              <a:buFontTx/>
              <a:buChar char="-"/>
            </a:pPr>
            <a:endParaRPr lang="en-GB"/>
          </a:p>
          <a:p>
            <a:pPr marL="285750" indent="-285750">
              <a:buFontTx/>
              <a:buChar char="-"/>
            </a:pPr>
            <a:r>
              <a:rPr lang="en-GB"/>
              <a:t>Weight</a:t>
            </a:r>
          </a:p>
          <a:p>
            <a:pPr marL="285750" indent="-285750">
              <a:buFontTx/>
              <a:buChar char="-"/>
            </a:pPr>
            <a:endParaRPr lang="en-GB"/>
          </a:p>
          <a:p>
            <a:pPr marL="285750" indent="-285750">
              <a:buFontTx/>
              <a:buChar char="-"/>
            </a:pPr>
            <a:endParaRPr lang="en-GB"/>
          </a:p>
          <a:p>
            <a:pPr marL="285750" indent="-285750">
              <a:buFontTx/>
              <a:buChar char="-"/>
            </a:pPr>
            <a:endParaRPr lang="en-GB"/>
          </a:p>
          <a:p>
            <a:pPr marL="285750" indent="-285750">
              <a:buFontTx/>
              <a:buChar char="-"/>
            </a:pPr>
            <a:r>
              <a:rPr lang="en-GB"/>
              <a:t>Access</a:t>
            </a:r>
          </a:p>
          <a:p>
            <a:pPr marL="285750" indent="-285750">
              <a:buFontTx/>
              <a:buChar char="-"/>
            </a:pPr>
            <a:endParaRPr lang="en-GB"/>
          </a:p>
          <a:p>
            <a:pPr marL="285750" indent="-285750">
              <a:buFontTx/>
              <a:buChar char="-"/>
            </a:pPr>
            <a:endParaRPr lang="en-GB"/>
          </a:p>
          <a:p>
            <a:pPr marL="285750" indent="-285750">
              <a:buFontTx/>
              <a:buChar char="-"/>
            </a:pPr>
            <a:endParaRPr lang="en-GB"/>
          </a:p>
          <a:p>
            <a:pPr marL="285750" indent="-285750">
              <a:buFontTx/>
              <a:buChar char="-"/>
            </a:pPr>
            <a:r>
              <a:rPr lang="en-GB"/>
              <a:t>Location</a:t>
            </a:r>
          </a:p>
          <a:p>
            <a:endParaRPr lang="en-GB"/>
          </a:p>
          <a:p>
            <a:pPr marL="285750" indent="-285750">
              <a:buFontTx/>
              <a:buChar char="-"/>
            </a:pPr>
            <a:endParaRPr lang="en-GB"/>
          </a:p>
          <a:p>
            <a:pPr marL="285750" indent="-285750">
              <a:buFontTx/>
              <a:buChar char="-"/>
            </a:pPr>
            <a:r>
              <a:rPr lang="en-GB"/>
              <a:t>Hazards/Risk/Storage Time</a:t>
            </a:r>
          </a:p>
          <a:p>
            <a:pPr marL="285750" indent="-285750">
              <a:buFontTx/>
              <a:buChar char="-"/>
            </a:pPr>
            <a:endParaRPr lang="en-GB"/>
          </a:p>
          <a:p>
            <a:endParaRPr lang="en-GB"/>
          </a:p>
          <a:p>
            <a:pPr marL="285750" indent="-285750">
              <a:buFontTx/>
              <a:buChar char="-"/>
            </a:pPr>
            <a:endParaRPr lang="en-GB"/>
          </a:p>
          <a:p>
            <a:pPr marL="285750" indent="-285750">
              <a:buFontTx/>
              <a:buChar char="-"/>
            </a:pPr>
            <a:endParaRPr lang="en-GB"/>
          </a:p>
        </p:txBody>
      </p:sp>
    </p:spTree>
    <p:extLst>
      <p:ext uri="{BB962C8B-B14F-4D97-AF65-F5344CB8AC3E}">
        <p14:creationId xmlns:p14="http://schemas.microsoft.com/office/powerpoint/2010/main" val="29480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A33D85-FB97-4E60-B6DB-28BF0F71BF5B}"/>
              </a:ext>
            </a:extLst>
          </p:cNvPr>
          <p:cNvSpPr>
            <a:spLocks noGrp="1"/>
          </p:cNvSpPr>
          <p:nvPr>
            <p:ph type="title"/>
          </p:nvPr>
        </p:nvSpPr>
        <p:spPr/>
        <p:txBody>
          <a:bodyPr/>
          <a:lstStyle/>
          <a:p>
            <a:r>
              <a:rPr lang="nb-NO"/>
              <a:t>Research	</a:t>
            </a:r>
          </a:p>
        </p:txBody>
      </p:sp>
      <p:sp>
        <p:nvSpPr>
          <p:cNvPr id="3" name="Plassholder for innhold 2">
            <a:extLst>
              <a:ext uri="{FF2B5EF4-FFF2-40B4-BE49-F238E27FC236}">
                <a16:creationId xmlns:a16="http://schemas.microsoft.com/office/drawing/2014/main" id="{A546CD8E-B5DB-4A3A-94D4-5CB7BE8E411A}"/>
              </a:ext>
            </a:extLst>
          </p:cNvPr>
          <p:cNvSpPr>
            <a:spLocks noGrp="1"/>
          </p:cNvSpPr>
          <p:nvPr>
            <p:ph idx="1"/>
          </p:nvPr>
        </p:nvSpPr>
        <p:spPr/>
        <p:txBody>
          <a:bodyPr/>
          <a:lstStyle/>
          <a:p>
            <a:r>
              <a:rPr lang="en-GB"/>
              <a:t>Excel program</a:t>
            </a:r>
          </a:p>
          <a:p>
            <a:r>
              <a:rPr lang="en-GB"/>
              <a:t>Bin Packaging Problem</a:t>
            </a:r>
          </a:p>
          <a:p>
            <a:r>
              <a:rPr lang="en-GB"/>
              <a:t>First-Fit Decreasing</a:t>
            </a:r>
          </a:p>
          <a:p>
            <a:pPr marL="0" indent="0">
              <a:buNone/>
            </a:pPr>
            <a:endParaRPr lang="en-GB"/>
          </a:p>
        </p:txBody>
      </p:sp>
      <p:pic>
        <p:nvPicPr>
          <p:cNvPr id="7" name="Bilde 6">
            <a:extLst>
              <a:ext uri="{FF2B5EF4-FFF2-40B4-BE49-F238E27FC236}">
                <a16:creationId xmlns:a16="http://schemas.microsoft.com/office/drawing/2014/main" id="{33885CE5-6272-4026-B3E4-CDD6862C2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656" y="2594827"/>
            <a:ext cx="5183441" cy="4006466"/>
          </a:xfrm>
          <a:prstGeom prst="rect">
            <a:avLst/>
          </a:prstGeom>
        </p:spPr>
      </p:pic>
      <p:pic>
        <p:nvPicPr>
          <p:cNvPr id="9" name="Bilde 8">
            <a:extLst>
              <a:ext uri="{FF2B5EF4-FFF2-40B4-BE49-F238E27FC236}">
                <a16:creationId xmlns:a16="http://schemas.microsoft.com/office/drawing/2014/main" id="{A0B5F8C7-95E5-4AAA-8D94-7C6A06667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54" y="120450"/>
            <a:ext cx="6131246" cy="2339440"/>
          </a:xfrm>
          <a:prstGeom prst="rect">
            <a:avLst/>
          </a:prstGeom>
        </p:spPr>
      </p:pic>
    </p:spTree>
    <p:extLst>
      <p:ext uri="{BB962C8B-B14F-4D97-AF65-F5344CB8AC3E}">
        <p14:creationId xmlns:p14="http://schemas.microsoft.com/office/powerpoint/2010/main" val="234627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E524B43B-B652-AA48-9321-39AC4DE88080}"/>
              </a:ext>
            </a:extLst>
          </p:cNvPr>
          <p:cNvSpPr>
            <a:spLocks noGrp="1"/>
          </p:cNvSpPr>
          <p:nvPr>
            <p:ph type="title"/>
          </p:nvPr>
        </p:nvSpPr>
        <p:spPr>
          <a:xfrm>
            <a:off x="1371597" y="348865"/>
            <a:ext cx="10044023" cy="877729"/>
          </a:xfrm>
        </p:spPr>
        <p:txBody>
          <a:bodyPr anchor="ctr">
            <a:normAutofit/>
          </a:bodyPr>
          <a:lstStyle/>
          <a:p>
            <a:r>
              <a:rPr lang="nb-NO" sz="4000">
                <a:solidFill>
                  <a:srgbClr val="FFFFFF"/>
                </a:solidFill>
              </a:rPr>
              <a:t>Program</a:t>
            </a:r>
          </a:p>
        </p:txBody>
      </p:sp>
      <p:graphicFrame>
        <p:nvGraphicFramePr>
          <p:cNvPr id="5" name="Plassholder for innhold 2">
            <a:extLst>
              <a:ext uri="{FF2B5EF4-FFF2-40B4-BE49-F238E27FC236}">
                <a16:creationId xmlns:a16="http://schemas.microsoft.com/office/drawing/2014/main" id="{1C807903-0D8E-42A8-BB60-B631BFBEE565}"/>
              </a:ext>
            </a:extLst>
          </p:cNvPr>
          <p:cNvGraphicFramePr>
            <a:graphicFrameLocks noGrp="1"/>
          </p:cNvGraphicFramePr>
          <p:nvPr>
            <p:ph idx="1"/>
            <p:extLst>
              <p:ext uri="{D42A27DB-BD31-4B8C-83A1-F6EECF244321}">
                <p14:modId xmlns:p14="http://schemas.microsoft.com/office/powerpoint/2010/main" val="696391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35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53375F6-4AE3-4AFD-BC6E-07163E925B03}"/>
              </a:ext>
            </a:extLst>
          </p:cNvPr>
          <p:cNvSpPr>
            <a:spLocks noGrp="1"/>
          </p:cNvSpPr>
          <p:nvPr>
            <p:ph type="title"/>
          </p:nvPr>
        </p:nvSpPr>
        <p:spPr/>
        <p:txBody>
          <a:bodyPr/>
          <a:lstStyle/>
          <a:p>
            <a:r>
              <a:rPr lang="en-GB"/>
              <a:t>Data Handling / Phase 1</a:t>
            </a:r>
          </a:p>
        </p:txBody>
      </p:sp>
      <p:sp>
        <p:nvSpPr>
          <p:cNvPr id="3" name="Plassholder for innhold 2">
            <a:extLst>
              <a:ext uri="{FF2B5EF4-FFF2-40B4-BE49-F238E27FC236}">
                <a16:creationId xmlns:a16="http://schemas.microsoft.com/office/drawing/2014/main" id="{6566DC88-7863-4283-84BE-247C75954D74}"/>
              </a:ext>
            </a:extLst>
          </p:cNvPr>
          <p:cNvSpPr>
            <a:spLocks noGrp="1"/>
          </p:cNvSpPr>
          <p:nvPr>
            <p:ph idx="1"/>
          </p:nvPr>
        </p:nvSpPr>
        <p:spPr/>
        <p:txBody>
          <a:bodyPr vert="horz" lIns="91440" tIns="45720" rIns="91440" bIns="45720" rtlCol="0" anchor="t">
            <a:normAutofit/>
          </a:bodyPr>
          <a:lstStyle/>
          <a:p>
            <a:pPr lvl="0"/>
            <a:r>
              <a:rPr lang="en-GB"/>
              <a:t>Defining LDA as matrices</a:t>
            </a:r>
            <a:endParaRPr lang="en-US"/>
          </a:p>
          <a:p>
            <a:pPr lvl="0"/>
            <a:r>
              <a:rPr lang="en-GB"/>
              <a:t>First-Fit Decreasing</a:t>
            </a:r>
            <a:endParaRPr lang="en-US"/>
          </a:p>
          <a:p>
            <a:endParaRPr lang="en-GB"/>
          </a:p>
          <a:p>
            <a:r>
              <a:rPr lang="en-GB"/>
              <a:t>Placing cargo </a:t>
            </a:r>
          </a:p>
          <a:p>
            <a:r>
              <a:rPr lang="en-GB"/>
              <a:t>Rotating cargo</a:t>
            </a:r>
          </a:p>
          <a:p>
            <a:pPr marL="0" indent="0">
              <a:buNone/>
            </a:pPr>
            <a:endParaRPr lang="en-GB">
              <a:cs typeface="Calibri"/>
            </a:endParaRPr>
          </a:p>
        </p:txBody>
      </p:sp>
      <p:pic>
        <p:nvPicPr>
          <p:cNvPr id="5" name="Picture 5" descr="Chart&#10;&#10;Description automatically generated">
            <a:extLst>
              <a:ext uri="{FF2B5EF4-FFF2-40B4-BE49-F238E27FC236}">
                <a16:creationId xmlns:a16="http://schemas.microsoft.com/office/drawing/2014/main" id="{B13E8BBF-B1A5-442F-87DD-CE5BEE8E39F4}"/>
              </a:ext>
            </a:extLst>
          </p:cNvPr>
          <p:cNvPicPr>
            <a:picLocks noChangeAspect="1"/>
          </p:cNvPicPr>
          <p:nvPr/>
        </p:nvPicPr>
        <p:blipFill>
          <a:blip r:embed="rId3"/>
          <a:stretch>
            <a:fillRect/>
          </a:stretch>
        </p:blipFill>
        <p:spPr>
          <a:xfrm rot="10800000">
            <a:off x="9211443" y="422801"/>
            <a:ext cx="2841256" cy="6069016"/>
          </a:xfrm>
          <a:prstGeom prst="rect">
            <a:avLst/>
          </a:prstGeom>
        </p:spPr>
      </p:pic>
      <p:pic>
        <p:nvPicPr>
          <p:cNvPr id="7" name="Picture 7" descr="Text, letter&#10;&#10;Description automatically generated">
            <a:extLst>
              <a:ext uri="{FF2B5EF4-FFF2-40B4-BE49-F238E27FC236}">
                <a16:creationId xmlns:a16="http://schemas.microsoft.com/office/drawing/2014/main" id="{28893908-866E-4BA5-B3FF-14753F29CB02}"/>
              </a:ext>
            </a:extLst>
          </p:cNvPr>
          <p:cNvPicPr>
            <a:picLocks noChangeAspect="1"/>
          </p:cNvPicPr>
          <p:nvPr/>
        </p:nvPicPr>
        <p:blipFill>
          <a:blip r:embed="rId4"/>
          <a:stretch>
            <a:fillRect/>
          </a:stretch>
        </p:blipFill>
        <p:spPr>
          <a:xfrm>
            <a:off x="6548360" y="641350"/>
            <a:ext cx="2587779" cy="5850467"/>
          </a:xfrm>
          <a:prstGeom prst="rect">
            <a:avLst/>
          </a:prstGeom>
        </p:spPr>
      </p:pic>
    </p:spTree>
    <p:extLst>
      <p:ext uri="{BB962C8B-B14F-4D97-AF65-F5344CB8AC3E}">
        <p14:creationId xmlns:p14="http://schemas.microsoft.com/office/powerpoint/2010/main" val="404504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de 14" descr="Et bilde som inneholder tekst&#10;&#10;Automatisk generert beskrivelse">
            <a:extLst>
              <a:ext uri="{FF2B5EF4-FFF2-40B4-BE49-F238E27FC236}">
                <a16:creationId xmlns:a16="http://schemas.microsoft.com/office/drawing/2014/main" id="{7FEC47C3-86A6-3B47-86FC-61838112E6E0}"/>
              </a:ext>
            </a:extLst>
          </p:cNvPr>
          <p:cNvPicPr>
            <a:picLocks noChangeAspect="1"/>
          </p:cNvPicPr>
          <p:nvPr/>
        </p:nvPicPr>
        <p:blipFill rotWithShape="1">
          <a:blip r:embed="rId3">
            <a:extLst>
              <a:ext uri="{28A0092B-C50C-407E-A947-70E740481C1C}">
                <a14:useLocalDpi xmlns:a14="http://schemas.microsoft.com/office/drawing/2010/main" val="0"/>
              </a:ext>
            </a:extLst>
          </a:blip>
          <a:srcRect t="57843" b="6317"/>
          <a:stretch/>
        </p:blipFill>
        <p:spPr>
          <a:xfrm>
            <a:off x="7653867" y="5221717"/>
            <a:ext cx="4538133" cy="1312433"/>
          </a:xfrm>
          <a:prstGeom prst="rect">
            <a:avLst/>
          </a:prstGeom>
        </p:spPr>
      </p:pic>
      <p:pic>
        <p:nvPicPr>
          <p:cNvPr id="17" name="Bilde 16">
            <a:extLst>
              <a:ext uri="{FF2B5EF4-FFF2-40B4-BE49-F238E27FC236}">
                <a16:creationId xmlns:a16="http://schemas.microsoft.com/office/drawing/2014/main" id="{C69CFAED-49AB-4347-B612-5769C2732AF8}"/>
              </a:ext>
            </a:extLst>
          </p:cNvPr>
          <p:cNvPicPr>
            <a:picLocks noChangeAspect="1"/>
          </p:cNvPicPr>
          <p:nvPr/>
        </p:nvPicPr>
        <p:blipFill rotWithShape="1">
          <a:blip r:embed="rId4">
            <a:extLst>
              <a:ext uri="{28A0092B-C50C-407E-A947-70E740481C1C}">
                <a14:useLocalDpi xmlns:a14="http://schemas.microsoft.com/office/drawing/2010/main" val="0"/>
              </a:ext>
            </a:extLst>
          </a:blip>
          <a:srcRect l="47669" t="-382" r="4662" b="763"/>
          <a:stretch/>
        </p:blipFill>
        <p:spPr>
          <a:xfrm>
            <a:off x="234235" y="202205"/>
            <a:ext cx="3988939" cy="6574360"/>
          </a:xfrm>
          <a:prstGeom prst="rect">
            <a:avLst/>
          </a:prstGeom>
        </p:spPr>
      </p:pic>
      <p:pic>
        <p:nvPicPr>
          <p:cNvPr id="3" name="Picture 3" descr="Diagram&#10;&#10;Description automatically generated">
            <a:extLst>
              <a:ext uri="{FF2B5EF4-FFF2-40B4-BE49-F238E27FC236}">
                <a16:creationId xmlns:a16="http://schemas.microsoft.com/office/drawing/2014/main" id="{08F33742-CB4F-4519-A2D7-6AECE7C13B76}"/>
              </a:ext>
            </a:extLst>
          </p:cNvPr>
          <p:cNvPicPr>
            <a:picLocks noChangeAspect="1"/>
          </p:cNvPicPr>
          <p:nvPr/>
        </p:nvPicPr>
        <p:blipFill>
          <a:blip r:embed="rId5"/>
          <a:stretch>
            <a:fillRect/>
          </a:stretch>
        </p:blipFill>
        <p:spPr>
          <a:xfrm rot="10800000">
            <a:off x="4596566" y="323850"/>
            <a:ext cx="2776618" cy="6210300"/>
          </a:xfrm>
          <a:prstGeom prst="rect">
            <a:avLst/>
          </a:prstGeom>
        </p:spPr>
      </p:pic>
    </p:spTree>
    <p:extLst>
      <p:ext uri="{BB962C8B-B14F-4D97-AF65-F5344CB8AC3E}">
        <p14:creationId xmlns:p14="http://schemas.microsoft.com/office/powerpoint/2010/main" val="22355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D93E5ED-9BD1-45B5-8136-09F79C76208E}"/>
              </a:ext>
            </a:extLst>
          </p:cNvPr>
          <p:cNvSpPr>
            <a:spLocks noGrp="1"/>
          </p:cNvSpPr>
          <p:nvPr>
            <p:ph type="title"/>
          </p:nvPr>
        </p:nvSpPr>
        <p:spPr/>
        <p:txBody>
          <a:bodyPr/>
          <a:lstStyle/>
          <a:p>
            <a:r>
              <a:rPr lang="en-GB"/>
              <a:t>Phase 2</a:t>
            </a:r>
          </a:p>
        </p:txBody>
      </p:sp>
      <p:sp>
        <p:nvSpPr>
          <p:cNvPr id="3" name="Plassholder for innhold 2">
            <a:extLst>
              <a:ext uri="{FF2B5EF4-FFF2-40B4-BE49-F238E27FC236}">
                <a16:creationId xmlns:a16="http://schemas.microsoft.com/office/drawing/2014/main" id="{FC932612-0937-4812-BBCF-71D448805E10}"/>
              </a:ext>
            </a:extLst>
          </p:cNvPr>
          <p:cNvSpPr>
            <a:spLocks noGrp="1"/>
          </p:cNvSpPr>
          <p:nvPr>
            <p:ph idx="1"/>
          </p:nvPr>
        </p:nvSpPr>
        <p:spPr/>
        <p:txBody>
          <a:bodyPr/>
          <a:lstStyle/>
          <a:p>
            <a:r>
              <a:rPr lang="en-GB"/>
              <a:t>Weight Limit</a:t>
            </a:r>
          </a:p>
        </p:txBody>
      </p:sp>
    </p:spTree>
    <p:extLst>
      <p:ext uri="{BB962C8B-B14F-4D97-AF65-F5344CB8AC3E}">
        <p14:creationId xmlns:p14="http://schemas.microsoft.com/office/powerpoint/2010/main" val="190977093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1217</Words>
  <Application>Microsoft Macintosh PowerPoint</Application>
  <PresentationFormat>Widescreen</PresentationFormat>
  <Paragraphs>144</Paragraphs>
  <Slides>23</Slides>
  <Notes>15</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23</vt:i4>
      </vt:variant>
    </vt:vector>
  </HeadingPairs>
  <TitlesOfParts>
    <vt:vector size="27" baseType="lpstr">
      <vt:lpstr>Arial</vt:lpstr>
      <vt:lpstr>Calibri</vt:lpstr>
      <vt:lpstr>Calibri Light</vt:lpstr>
      <vt:lpstr>Office-tema</vt:lpstr>
      <vt:lpstr>Deck Management</vt:lpstr>
      <vt:lpstr>Disposition</vt:lpstr>
      <vt:lpstr>The task – Starting point</vt:lpstr>
      <vt:lpstr>5 Phases</vt:lpstr>
      <vt:lpstr>Research </vt:lpstr>
      <vt:lpstr>Program</vt:lpstr>
      <vt:lpstr>Data Handling / Phase 1</vt:lpstr>
      <vt:lpstr>PowerPoint-presentasjon</vt:lpstr>
      <vt:lpstr>Phase 2</vt:lpstr>
      <vt:lpstr>PowerPoint-presentasjon</vt:lpstr>
      <vt:lpstr>Phase 3</vt:lpstr>
      <vt:lpstr>PowerPoint-presentasjon</vt:lpstr>
      <vt:lpstr>Phase  4 and 5</vt:lpstr>
      <vt:lpstr>PowerPoint-presentasjon</vt:lpstr>
      <vt:lpstr>Result/achievements</vt:lpstr>
      <vt:lpstr>PowerPoint-presentasjon</vt:lpstr>
      <vt:lpstr>Further improvements</vt:lpstr>
      <vt:lpstr>Refinement of Deck Management COG</vt:lpstr>
      <vt:lpstr>Search In Cargo List</vt:lpstr>
      <vt:lpstr>Changing Dates</vt:lpstr>
      <vt:lpstr>Isolate Floor</vt:lpstr>
      <vt:lpstr>Cargo in Deck View</vt:lpstr>
      <vt:lpstr>Orthographic 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Deck Management</dc:title>
  <dc:creator>Vetle Chyba Norstad</dc:creator>
  <cp:lastModifiedBy>Marte Kristine Aaberge</cp:lastModifiedBy>
  <cp:revision>1</cp:revision>
  <dcterms:created xsi:type="dcterms:W3CDTF">2021-08-11T10:50:14Z</dcterms:created>
  <dcterms:modified xsi:type="dcterms:W3CDTF">2021-08-13T09:29:27Z</dcterms:modified>
</cp:coreProperties>
</file>