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89" r:id="rId6"/>
    <p:sldId id="261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7" r:id="rId15"/>
    <p:sldId id="263" r:id="rId16"/>
    <p:sldId id="28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8" r:id="rId29"/>
    <p:sldId id="279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A"/>
    <a:srgbClr val="A62A88"/>
    <a:srgbClr val="9F0277"/>
    <a:srgbClr val="EFCDE9"/>
    <a:srgbClr val="F7E5F4"/>
    <a:srgbClr val="E197D6"/>
    <a:srgbClr val="E4A6DA"/>
    <a:srgbClr val="934BC9"/>
    <a:srgbClr val="CD37A9"/>
    <a:srgbClr val="7B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30172F-3BAF-E65D-0967-B3AB7A93A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887F4-984E-FF37-2DBF-55CC87CEF7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A3C93-D4BA-43CA-BD4F-231BBED587D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1A502-BF6F-DDE6-0ACF-05EAD1AFC4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049A1-B9CA-EA82-33B1-A2123F933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71D4-6E3F-4545-A30D-CA4BBD4D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9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E7C3E-F00C-4057-AC35-748EC3A3577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1684-6CEB-4EB9-A8C5-2EDF77045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5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9C8E-4F5A-7ECD-A93F-EC3B8661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B9FCA-82CB-CEA6-B9C8-BF8FB9A5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F951F-467A-F673-7FD5-D9890B20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3D2E-9B5D-4FD3-A64E-D21399AD87B1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5A7AC-515A-1941-60FB-55B9CE18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09EB-1002-BEC1-184B-300C4498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2C37-B946-0C7D-C5A5-BF0E22E2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09092-9245-21CF-16F1-3F1E36FC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25C8B-FBB5-24E8-F361-14B4654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46E8-4746-441F-945C-BEDF5235A187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A65C9-B089-06B1-C9EB-F87E6FDB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CC41A-ED67-9F96-C2A0-21CA6B5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4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3EA6A-D21E-7732-6A68-DA6F3F107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081BF-A48F-D16C-1B29-2E5918CE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79F-8BD3-D0BF-73BF-5D9E5927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B8E6-E9E2-4140-BF9B-F565A5846A25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3D360-A13F-0EB5-6083-EAF98D3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D444F-725D-36EA-3371-885D612F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DC569-6905-C348-CE2C-F9C4E8CE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EAE94-AD01-8AD4-1F3A-88438FA9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37E6-1809-E7BB-14D2-9C4426F3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1518-3938-4FE4-A6B9-62117EDD217F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1C4A6-D26F-5730-2DE1-0F21FF59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E96CB-C08A-743C-1C84-DC64D0E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F3CC4-3C66-B379-8D23-060A9412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AF883-D343-24EA-E3CD-70AF88EB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A4598-45A9-3E87-9C28-25F8313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7E76-465B-49D7-94E8-30248FF38A08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220B-AF06-EC18-21F8-1035871E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B883-61B9-DAFF-9A2C-09A4CDC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787D-AA47-F1D9-95F1-553CF5E4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74F25-43C8-7003-181C-EA859538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FEA5D-377B-9143-621D-B9783014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3EB7E-010B-96CD-0F9A-C5AB82E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AFB-D781-4817-89D0-6651D788616F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BBE33-8485-7F67-7087-7E57CE25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3803D-411B-C013-89D6-E91E32A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9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EA50-193F-DBC5-F3AA-F5A3A77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24CAB-6D0A-F752-0821-8AEFDF79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BDF73-2A80-93AC-7DCC-4A3A5358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ED6E7-CADC-3DC9-CBF9-5327E340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63726-B563-B967-153D-0AB02A666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948C75-12DA-B95B-6BA6-B78B505B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7C7D-9969-4083-B0AA-B6D0064A509C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E22DF-B919-A198-24FC-4F3C00EE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4EE6C-91EE-9076-584F-64B5C85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BB93-AFB4-2962-4900-2E13EDC8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7F34B-2336-F8B5-7B0A-37CEE4E4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3425-1D34-4A3C-8009-8053E6EBA41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F26B4-EA07-91A5-87B6-CA64C9DC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3050D-7BA0-7451-AE59-B975B485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26B00-A184-936A-425C-04B07168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EB32-04B3-41EB-8BDE-F762DB3F9425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215A3-BB99-4CB3-1071-11361C98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03DEC-2EC1-2335-A97A-13FE827D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13E6-3245-B6F8-81B6-5AC5539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25691-A88C-FB18-BB20-BA73E7E8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58D89-8801-410C-372D-28F2C1A1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1C65F-F6A2-AC62-C4A2-A0B762F1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9C57-2565-4B6F-899D-18C907A7B5E9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B22C3-12D3-FBA2-A77B-0899E986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2E8B1-936F-90E7-924E-13DAEF3B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38E9-D5BC-2DBB-768A-7E88C224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9FE17C-E645-1BC0-3484-76E35471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87AE-B23E-518B-F1EB-581F3B11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B54C3-BF39-436B-5076-32D2C79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8776-FC94-45EE-9AFF-16674413D19E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AEE69-B0A1-472E-D1E4-88B68DF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36933-A390-389D-AFC4-1F5F4DD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F1B48-0846-E2DE-AE86-57D73A72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7EDFA-9FDE-65F1-2CC2-E760388F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7C10F-5FDE-F96F-D893-A062125DF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8BB3-AD25-405D-BAD0-A29A87879E4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F5E09-B8B6-A853-C59E-0E8AE330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7358-68BE-BCDA-D849-EE0FEE4E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D3F0-4F5B-4F96-8EA0-730E219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91" y="967208"/>
            <a:ext cx="5632983" cy="2604511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sz="2800" u="sng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7E5F4"/>
              </a:highlight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5D9D1-34E5-24C2-E1FB-35EAC7B5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7"/>
            <a:ext cx="9144000" cy="18054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endParaRPr lang="en-US" altLang="ko-KR" sz="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  <a:p>
            <a:r>
              <a:rPr lang="ko-KR" altLang="en-US" sz="2800" b="1" dirty="0">
                <a:solidFill>
                  <a:srgbClr val="9F02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포트폴리오</a:t>
            </a:r>
            <a:endParaRPr lang="en-US" altLang="ko-KR" sz="2800" b="1" dirty="0">
              <a:solidFill>
                <a:srgbClr val="9F02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  <a:p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[5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조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오예림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,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안소연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정명훈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]</a:t>
            </a:r>
          </a:p>
          <a:p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https://github.com/martket-berry/Teamproject.git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7" y="1279595"/>
            <a:ext cx="2220686" cy="16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EB5822-65A2-8F9D-9ECD-3A072CA71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98140"/>
              </p:ext>
            </p:extLst>
          </p:nvPr>
        </p:nvGraphicFramePr>
        <p:xfrm>
          <a:off x="321166" y="2446341"/>
          <a:ext cx="4702829" cy="3456000"/>
        </p:xfrm>
        <a:graphic>
          <a:graphicData uri="http://schemas.openxmlformats.org/drawingml/2006/table">
            <a:tbl>
              <a:tblPr/>
              <a:tblGrid>
                <a:gridCol w="130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제품리뷰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pReview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5A070E-95ED-B30C-366E-9DF82C6EC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48956"/>
              </p:ext>
            </p:extLst>
          </p:nvPr>
        </p:nvGraphicFramePr>
        <p:xfrm>
          <a:off x="6114859" y="2454907"/>
          <a:ext cx="4973052" cy="3447437"/>
        </p:xfrm>
        <a:graphic>
          <a:graphicData uri="http://schemas.openxmlformats.org/drawingml/2006/table">
            <a:tbl>
              <a:tblPr/>
              <a:tblGrid>
                <a:gridCol w="165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491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notice)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manager(FK)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8C6F95-C1B0-F151-E5E5-404BA4B8C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73492"/>
              </p:ext>
            </p:extLst>
          </p:nvPr>
        </p:nvGraphicFramePr>
        <p:xfrm>
          <a:off x="322822" y="2445038"/>
          <a:ext cx="4898332" cy="3456000"/>
        </p:xfrm>
        <a:graphic>
          <a:graphicData uri="http://schemas.openxmlformats.org/drawingml/2006/table">
            <a:tbl>
              <a:tblPr/>
              <a:tblGrid>
                <a:gridCol w="127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C9D198-9AE2-C745-CB6C-BE76D992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80529"/>
              </p:ext>
            </p:extLst>
          </p:nvPr>
        </p:nvGraphicFramePr>
        <p:xfrm>
          <a:off x="6089020" y="2462686"/>
          <a:ext cx="5261811" cy="3438354"/>
        </p:xfrm>
        <a:graphic>
          <a:graphicData uri="http://schemas.openxmlformats.org/drawingml/2006/table">
            <a:tbl>
              <a:tblPr/>
              <a:tblGrid>
                <a:gridCol w="175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05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F98DDF-06D9-2C18-6BBB-E977653A0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9187"/>
              </p:ext>
            </p:extLst>
          </p:nvPr>
        </p:nvGraphicFramePr>
        <p:xfrm>
          <a:off x="321730" y="2437908"/>
          <a:ext cx="5018088" cy="3888000"/>
        </p:xfrm>
        <a:graphic>
          <a:graphicData uri="http://schemas.openxmlformats.org/drawingml/2006/table">
            <a:tbl>
              <a:tblPr/>
              <a:tblGrid>
                <a:gridCol w="16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question)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imgFiles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첨부파일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780F2F-F73C-EE53-5A7B-07FF07B41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98801"/>
              </p:ext>
            </p:extLst>
          </p:nvPr>
        </p:nvGraphicFramePr>
        <p:xfrm>
          <a:off x="6082040" y="2455705"/>
          <a:ext cx="5325978" cy="3888000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 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9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C82DFA-AEBD-DE94-450A-8F3E4B70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24752"/>
              </p:ext>
            </p:extLst>
          </p:nvPr>
        </p:nvGraphicFramePr>
        <p:xfrm>
          <a:off x="333541" y="2446388"/>
          <a:ext cx="4828587" cy="3456000"/>
        </p:xfrm>
        <a:graphic>
          <a:graphicData uri="http://schemas.openxmlformats.org/drawingml/2006/table">
            <a:tbl>
              <a:tblPr/>
              <a:tblGrid>
                <a:gridCol w="13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delivery)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basicAdd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37AD43-2B87-10E0-FC73-ACDF73FCE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16476"/>
              </p:ext>
            </p:extLst>
          </p:nvPr>
        </p:nvGraphicFramePr>
        <p:xfrm>
          <a:off x="6172780" y="2433554"/>
          <a:ext cx="5325978" cy="3468836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7209">
                <a:tc gridSpan="3"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상품설명이미지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productExplainImg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explainimg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6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683122-30D4-FEDC-E99B-E3E4FCAC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96118"/>
              </p:ext>
            </p:extLst>
          </p:nvPr>
        </p:nvGraphicFramePr>
        <p:xfrm>
          <a:off x="340895" y="2442002"/>
          <a:ext cx="7519737" cy="1728000"/>
        </p:xfrm>
        <a:graphic>
          <a:graphicData uri="http://schemas.openxmlformats.org/drawingml/2006/table">
            <a:tbl>
              <a:tblPr/>
              <a:tblGrid>
                <a:gridCol w="250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상세정보이미지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productDetailImg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detailimg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UML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ERD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6E6C713C-96CB-7760-4CAC-F6A218FF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62" y="2009555"/>
            <a:ext cx="8819276" cy="44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8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 err="1"/>
              <a:t>유스케이스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3" name="Freeform 19">
            <a:extLst>
              <a:ext uri="{FF2B5EF4-FFF2-40B4-BE49-F238E27FC236}">
                <a16:creationId xmlns:a16="http://schemas.microsoft.com/office/drawing/2014/main" id="{B3A02546-B9F1-D772-6D3A-3A7771B72766}"/>
              </a:ext>
            </a:extLst>
          </p:cNvPr>
          <p:cNvSpPr/>
          <p:nvPr/>
        </p:nvSpPr>
        <p:spPr>
          <a:xfrm>
            <a:off x="1437498" y="2005610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3E9C3CE4-FB2C-08F0-9897-FF8E96F7D599}"/>
              </a:ext>
            </a:extLst>
          </p:cNvPr>
          <p:cNvSpPr/>
          <p:nvPr/>
        </p:nvSpPr>
        <p:spPr>
          <a:xfrm>
            <a:off x="1437498" y="434927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257770FE-2E2A-11DA-15CA-D0A687D24C52}"/>
              </a:ext>
            </a:extLst>
          </p:cNvPr>
          <p:cNvSpPr/>
          <p:nvPr/>
        </p:nvSpPr>
        <p:spPr>
          <a:xfrm>
            <a:off x="11174615" y="341428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0B5B0-DE55-BF09-573F-71F624EC1253}"/>
              </a:ext>
            </a:extLst>
          </p:cNvPr>
          <p:cNvSpPr txBox="1"/>
          <p:nvPr/>
        </p:nvSpPr>
        <p:spPr>
          <a:xfrm>
            <a:off x="1255064" y="25818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비회원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AEA6F-943C-19D7-A601-82C8643F0FC0}"/>
              </a:ext>
            </a:extLst>
          </p:cNvPr>
          <p:cNvSpPr txBox="1"/>
          <p:nvPr/>
        </p:nvSpPr>
        <p:spPr>
          <a:xfrm>
            <a:off x="1332008" y="49245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DDE4B-20D4-B6CA-E368-2EBFECF0A1AB}"/>
              </a:ext>
            </a:extLst>
          </p:cNvPr>
          <p:cNvSpPr txBox="1"/>
          <p:nvPr/>
        </p:nvSpPr>
        <p:spPr>
          <a:xfrm>
            <a:off x="10992181" y="398951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435AD0-EFA8-B5C7-D26F-3B53BEB856B2}"/>
              </a:ext>
            </a:extLst>
          </p:cNvPr>
          <p:cNvSpPr/>
          <p:nvPr/>
        </p:nvSpPr>
        <p:spPr>
          <a:xfrm>
            <a:off x="2596811" y="1641719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655C6D-2D38-00A3-7E22-7946BA08D1DF}"/>
              </a:ext>
            </a:extLst>
          </p:cNvPr>
          <p:cNvSpPr/>
          <p:nvPr/>
        </p:nvSpPr>
        <p:spPr>
          <a:xfrm>
            <a:off x="2596811" y="2111989"/>
            <a:ext cx="1005017" cy="3782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상품목록조회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3C938D7-8C85-95B9-F748-3E97784B9239}"/>
              </a:ext>
            </a:extLst>
          </p:cNvPr>
          <p:cNvSpPr/>
          <p:nvPr/>
        </p:nvSpPr>
        <p:spPr>
          <a:xfrm>
            <a:off x="2596810" y="26147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0AD4A2-D17F-81DE-F988-604CA3990DE7}"/>
              </a:ext>
            </a:extLst>
          </p:cNvPr>
          <p:cNvSpPr/>
          <p:nvPr/>
        </p:nvSpPr>
        <p:spPr>
          <a:xfrm>
            <a:off x="4249820" y="321060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98EEE8-8D4A-15B8-A972-41F5A8D6AAC7}"/>
              </a:ext>
            </a:extLst>
          </p:cNvPr>
          <p:cNvSpPr/>
          <p:nvPr/>
        </p:nvSpPr>
        <p:spPr>
          <a:xfrm>
            <a:off x="4566318" y="267344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후기작성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E615209-7B44-4878-8FAD-9F9CA2C44ED6}"/>
              </a:ext>
            </a:extLst>
          </p:cNvPr>
          <p:cNvSpPr/>
          <p:nvPr/>
        </p:nvSpPr>
        <p:spPr>
          <a:xfrm>
            <a:off x="4330873" y="2143511"/>
            <a:ext cx="1005017" cy="354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상품상세조회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06626C-5C76-9331-10B0-C1A69C78D607}"/>
              </a:ext>
            </a:extLst>
          </p:cNvPr>
          <p:cNvSpPr/>
          <p:nvPr/>
        </p:nvSpPr>
        <p:spPr>
          <a:xfrm>
            <a:off x="2555620" y="34396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BE9207-4961-9683-0F79-CAAF700ABB77}"/>
              </a:ext>
            </a:extLst>
          </p:cNvPr>
          <p:cNvSpPr/>
          <p:nvPr/>
        </p:nvSpPr>
        <p:spPr>
          <a:xfrm>
            <a:off x="2555620" y="38680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주문결제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A738EC-A16C-D12B-2442-56B94D9A5732}"/>
              </a:ext>
            </a:extLst>
          </p:cNvPr>
          <p:cNvSpPr/>
          <p:nvPr/>
        </p:nvSpPr>
        <p:spPr>
          <a:xfrm>
            <a:off x="2551500" y="4349275"/>
            <a:ext cx="1005017" cy="342626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53A88B-1146-CD71-732A-D43BB6126EEA}"/>
              </a:ext>
            </a:extLst>
          </p:cNvPr>
          <p:cNvSpPr/>
          <p:nvPr/>
        </p:nvSpPr>
        <p:spPr>
          <a:xfrm>
            <a:off x="2538779" y="4800933"/>
            <a:ext cx="1005017" cy="418129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개인정보수정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4FD02DE-E15A-E0F7-CD1E-A876AE2BD06B}"/>
              </a:ext>
            </a:extLst>
          </p:cNvPr>
          <p:cNvSpPr/>
          <p:nvPr/>
        </p:nvSpPr>
        <p:spPr>
          <a:xfrm>
            <a:off x="2431684" y="5307557"/>
            <a:ext cx="1219569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배송지관리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7582130-3551-7C02-B751-A5D3A65BF28C}"/>
              </a:ext>
            </a:extLst>
          </p:cNvPr>
          <p:cNvSpPr/>
          <p:nvPr/>
        </p:nvSpPr>
        <p:spPr>
          <a:xfrm>
            <a:off x="2538777" y="5711210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68669D-B0D7-2E40-BF06-5E0E54C6472A}"/>
              </a:ext>
            </a:extLst>
          </p:cNvPr>
          <p:cNvSpPr/>
          <p:nvPr/>
        </p:nvSpPr>
        <p:spPr>
          <a:xfrm>
            <a:off x="5496530" y="441586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3720F80-3E4A-5C66-051F-A641A96ECE29}"/>
              </a:ext>
            </a:extLst>
          </p:cNvPr>
          <p:cNvSpPr/>
          <p:nvPr/>
        </p:nvSpPr>
        <p:spPr>
          <a:xfrm>
            <a:off x="7156445" y="44859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907E3B4-074C-06F6-B0B1-1563EFD538C6}"/>
              </a:ext>
            </a:extLst>
          </p:cNvPr>
          <p:cNvSpPr/>
          <p:nvPr/>
        </p:nvSpPr>
        <p:spPr>
          <a:xfrm>
            <a:off x="8455962" y="44509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 </a:t>
            </a:r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34195F-8BB2-E4F7-D516-FCCE06A94322}"/>
              </a:ext>
            </a:extLst>
          </p:cNvPr>
          <p:cNvSpPr/>
          <p:nvPr/>
        </p:nvSpPr>
        <p:spPr>
          <a:xfrm>
            <a:off x="9734887" y="44509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7301AF0-F956-FAEB-66D8-A43F9F7D8D58}"/>
              </a:ext>
            </a:extLst>
          </p:cNvPr>
          <p:cNvSpPr/>
          <p:nvPr/>
        </p:nvSpPr>
        <p:spPr>
          <a:xfrm>
            <a:off x="8346812" y="3587966"/>
            <a:ext cx="1223319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46F331-3A0A-0ADF-4227-106783E46FC9}"/>
              </a:ext>
            </a:extLst>
          </p:cNvPr>
          <p:cNvSpPr/>
          <p:nvPr/>
        </p:nvSpPr>
        <p:spPr>
          <a:xfrm>
            <a:off x="2538776" y="6160172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6534CFE-6BC8-4C3F-79AC-8450667751AB}"/>
              </a:ext>
            </a:extLst>
          </p:cNvPr>
          <p:cNvCxnSpPr>
            <a:endCxn id="16" idx="2"/>
          </p:cNvCxnSpPr>
          <p:nvPr/>
        </p:nvCxnSpPr>
        <p:spPr>
          <a:xfrm flipV="1">
            <a:off x="1558993" y="2843444"/>
            <a:ext cx="1" cy="145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4255443-827A-4FC0-18E1-DD168C5B3387}"/>
              </a:ext>
            </a:extLst>
          </p:cNvPr>
          <p:cNvCxnSpPr/>
          <p:nvPr/>
        </p:nvCxnSpPr>
        <p:spPr>
          <a:xfrm flipV="1">
            <a:off x="1735787" y="1798238"/>
            <a:ext cx="802992" cy="5227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9B9D54-3193-0E56-5B0A-181BFEB8FADC}"/>
              </a:ext>
            </a:extLst>
          </p:cNvPr>
          <p:cNvCxnSpPr/>
          <p:nvPr/>
        </p:nvCxnSpPr>
        <p:spPr>
          <a:xfrm>
            <a:off x="1735787" y="2320982"/>
            <a:ext cx="80298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D94A159-ED46-685E-03D2-CD4AB0A18EFA}"/>
              </a:ext>
            </a:extLst>
          </p:cNvPr>
          <p:cNvCxnSpPr/>
          <p:nvPr/>
        </p:nvCxnSpPr>
        <p:spPr>
          <a:xfrm>
            <a:off x="1735787" y="2320982"/>
            <a:ext cx="802989" cy="417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1AA229-7776-FCD2-5A5B-6E907DCC0A3C}"/>
              </a:ext>
            </a:extLst>
          </p:cNvPr>
          <p:cNvCxnSpPr>
            <a:stCxn id="25" idx="2"/>
          </p:cNvCxnSpPr>
          <p:nvPr/>
        </p:nvCxnSpPr>
        <p:spPr>
          <a:xfrm flipH="1">
            <a:off x="3610064" y="2320982"/>
            <a:ext cx="720809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0272C81-CF7B-A5EC-F0E9-B1532A70986C}"/>
              </a:ext>
            </a:extLst>
          </p:cNvPr>
          <p:cNvCxnSpPr>
            <a:stCxn id="25" idx="2"/>
          </p:cNvCxnSpPr>
          <p:nvPr/>
        </p:nvCxnSpPr>
        <p:spPr>
          <a:xfrm flipH="1">
            <a:off x="3651254" y="2320982"/>
            <a:ext cx="679619" cy="45032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F1ADE29-82B4-9D1F-386C-DDA9BB0E8799}"/>
              </a:ext>
            </a:extLst>
          </p:cNvPr>
          <p:cNvCxnSpPr/>
          <p:nvPr/>
        </p:nvCxnSpPr>
        <p:spPr>
          <a:xfrm flipV="1">
            <a:off x="1748511" y="3596205"/>
            <a:ext cx="790265" cy="1040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8B7B10-657B-E76A-18C6-36DC62D414BE}"/>
              </a:ext>
            </a:extLst>
          </p:cNvPr>
          <p:cNvCxnSpPr>
            <a:endCxn id="27" idx="2"/>
          </p:cNvCxnSpPr>
          <p:nvPr/>
        </p:nvCxnSpPr>
        <p:spPr>
          <a:xfrm flipV="1">
            <a:off x="1748511" y="4024572"/>
            <a:ext cx="807109" cy="612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7CBDDC-BCB0-C781-3708-D434AB18C4B1}"/>
              </a:ext>
            </a:extLst>
          </p:cNvPr>
          <p:cNvCxnSpPr>
            <a:endCxn id="28" idx="2"/>
          </p:cNvCxnSpPr>
          <p:nvPr/>
        </p:nvCxnSpPr>
        <p:spPr>
          <a:xfrm flipV="1">
            <a:off x="1754872" y="4520588"/>
            <a:ext cx="796628" cy="121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8764F9-4660-E9D8-BC13-4D8E24B41079}"/>
              </a:ext>
            </a:extLst>
          </p:cNvPr>
          <p:cNvCxnSpPr>
            <a:endCxn id="29" idx="2"/>
          </p:cNvCxnSpPr>
          <p:nvPr/>
        </p:nvCxnSpPr>
        <p:spPr>
          <a:xfrm>
            <a:off x="1748511" y="4636888"/>
            <a:ext cx="790268" cy="373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7154341-C7F0-4162-DD66-30B7913895A3}"/>
              </a:ext>
            </a:extLst>
          </p:cNvPr>
          <p:cNvCxnSpPr/>
          <p:nvPr/>
        </p:nvCxnSpPr>
        <p:spPr>
          <a:xfrm>
            <a:off x="1748511" y="4636889"/>
            <a:ext cx="683173" cy="8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4CBA6A-90EA-2FCE-3C15-D94F15B66730}"/>
              </a:ext>
            </a:extLst>
          </p:cNvPr>
          <p:cNvCxnSpPr/>
          <p:nvPr/>
        </p:nvCxnSpPr>
        <p:spPr>
          <a:xfrm>
            <a:off x="1754872" y="4636889"/>
            <a:ext cx="790265" cy="1230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F4CB07-68D3-B5B4-96F7-38F764BD158D}"/>
              </a:ext>
            </a:extLst>
          </p:cNvPr>
          <p:cNvCxnSpPr>
            <a:endCxn id="37" idx="2"/>
          </p:cNvCxnSpPr>
          <p:nvPr/>
        </p:nvCxnSpPr>
        <p:spPr>
          <a:xfrm>
            <a:off x="1754872" y="4636889"/>
            <a:ext cx="783904" cy="1679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912960B-00A1-63D7-0F45-1B838F3220E2}"/>
              </a:ext>
            </a:extLst>
          </p:cNvPr>
          <p:cNvCxnSpPr>
            <a:stCxn id="34" idx="0"/>
          </p:cNvCxnSpPr>
          <p:nvPr/>
        </p:nvCxnSpPr>
        <p:spPr>
          <a:xfrm flipV="1">
            <a:off x="8958471" y="3895527"/>
            <a:ext cx="0" cy="555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71">
            <a:extLst>
              <a:ext uri="{FF2B5EF4-FFF2-40B4-BE49-F238E27FC236}">
                <a16:creationId xmlns:a16="http://schemas.microsoft.com/office/drawing/2014/main" id="{257FE179-A01E-F933-F5FD-2057B85D3B4C}"/>
              </a:ext>
            </a:extLst>
          </p:cNvPr>
          <p:cNvCxnSpPr>
            <a:stCxn id="33" idx="0"/>
            <a:endCxn id="35" idx="0"/>
          </p:cNvCxnSpPr>
          <p:nvPr/>
        </p:nvCxnSpPr>
        <p:spPr>
          <a:xfrm rot="5400000" flipH="1" flipV="1">
            <a:off x="8930669" y="3179226"/>
            <a:ext cx="35012" cy="2578442"/>
          </a:xfrm>
          <a:prstGeom prst="bentConnector3">
            <a:avLst>
              <a:gd name="adj1" fmla="val 7529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45020A-4EAD-195A-6BD5-8200AA5E85F0}"/>
              </a:ext>
            </a:extLst>
          </p:cNvPr>
          <p:cNvCxnSpPr>
            <a:stCxn id="24" idx="2"/>
            <a:endCxn id="26" idx="7"/>
          </p:cNvCxnSpPr>
          <p:nvPr/>
        </p:nvCxnSpPr>
        <p:spPr>
          <a:xfrm flipH="1">
            <a:off x="3413456" y="2829967"/>
            <a:ext cx="1152862" cy="65556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1DD621-859A-75D9-5D81-5934FC728B06}"/>
              </a:ext>
            </a:extLst>
          </p:cNvPr>
          <p:cNvCxnSpPr>
            <a:stCxn id="23" idx="2"/>
          </p:cNvCxnSpPr>
          <p:nvPr/>
        </p:nvCxnSpPr>
        <p:spPr>
          <a:xfrm flipH="1">
            <a:off x="3543797" y="3367122"/>
            <a:ext cx="706023" cy="24517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35E876-6B83-79B6-89E3-10B3B4BB206F}"/>
              </a:ext>
            </a:extLst>
          </p:cNvPr>
          <p:cNvCxnSpPr>
            <a:endCxn id="32" idx="0"/>
          </p:cNvCxnSpPr>
          <p:nvPr/>
        </p:nvCxnSpPr>
        <p:spPr>
          <a:xfrm>
            <a:off x="3560637" y="3577878"/>
            <a:ext cx="2438402" cy="8379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F210E6-5DBD-2891-891E-DFE46F0E4DEC}"/>
              </a:ext>
            </a:extLst>
          </p:cNvPr>
          <p:cNvCxnSpPr>
            <a:stCxn id="37" idx="6"/>
            <a:endCxn id="32" idx="4"/>
          </p:cNvCxnSpPr>
          <p:nvPr/>
        </p:nvCxnSpPr>
        <p:spPr>
          <a:xfrm flipV="1">
            <a:off x="3543793" y="4728906"/>
            <a:ext cx="2455246" cy="158778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2CE3D09-FD66-6023-51A9-E224E4D84740}"/>
              </a:ext>
            </a:extLst>
          </p:cNvPr>
          <p:cNvCxnSpPr>
            <a:stCxn id="27" idx="6"/>
            <a:endCxn id="32" idx="1"/>
          </p:cNvCxnSpPr>
          <p:nvPr/>
        </p:nvCxnSpPr>
        <p:spPr>
          <a:xfrm>
            <a:off x="3560637" y="4024572"/>
            <a:ext cx="2083074" cy="4371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DC5E69-4CA3-C53F-A0A3-010D245E3ABD}"/>
              </a:ext>
            </a:extLst>
          </p:cNvPr>
          <p:cNvCxnSpPr>
            <a:endCxn id="32" idx="2"/>
          </p:cNvCxnSpPr>
          <p:nvPr/>
        </p:nvCxnSpPr>
        <p:spPr>
          <a:xfrm>
            <a:off x="3556517" y="4505505"/>
            <a:ext cx="1940013" cy="6688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7CB12F6-715D-E94B-E869-F852F8772D04}"/>
              </a:ext>
            </a:extLst>
          </p:cNvPr>
          <p:cNvCxnSpPr/>
          <p:nvPr/>
        </p:nvCxnSpPr>
        <p:spPr>
          <a:xfrm flipV="1">
            <a:off x="3556517" y="4642472"/>
            <a:ext cx="1940013" cy="36483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62E224-4154-1FF2-98CA-D4640B2A753A}"/>
              </a:ext>
            </a:extLst>
          </p:cNvPr>
          <p:cNvCxnSpPr>
            <a:stCxn id="30" idx="6"/>
          </p:cNvCxnSpPr>
          <p:nvPr/>
        </p:nvCxnSpPr>
        <p:spPr>
          <a:xfrm flipV="1">
            <a:off x="3651253" y="4724788"/>
            <a:ext cx="1997677" cy="7392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33FC77-719C-648E-E41E-2337FC3F751E}"/>
              </a:ext>
            </a:extLst>
          </p:cNvPr>
          <p:cNvCxnSpPr>
            <a:stCxn id="31" idx="6"/>
          </p:cNvCxnSpPr>
          <p:nvPr/>
        </p:nvCxnSpPr>
        <p:spPr>
          <a:xfrm flipV="1">
            <a:off x="3543794" y="4724787"/>
            <a:ext cx="2339916" cy="11429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79BFE6-49C7-D11C-9A4C-DE98364CCE7D}"/>
              </a:ext>
            </a:extLst>
          </p:cNvPr>
          <p:cNvCxnSpPr>
            <a:stCxn id="36" idx="2"/>
            <a:endCxn id="32" idx="6"/>
          </p:cNvCxnSpPr>
          <p:nvPr/>
        </p:nvCxnSpPr>
        <p:spPr>
          <a:xfrm flipH="1">
            <a:off x="6501547" y="3744485"/>
            <a:ext cx="1845265" cy="82790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79FE860-7B0F-BD79-51EA-7A54EB5817FC}"/>
              </a:ext>
            </a:extLst>
          </p:cNvPr>
          <p:cNvCxnSpPr/>
          <p:nvPr/>
        </p:nvCxnSpPr>
        <p:spPr>
          <a:xfrm flipH="1">
            <a:off x="9570132" y="3717657"/>
            <a:ext cx="14375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2AFD45-CF94-CF16-A189-12F59241EFC1}"/>
              </a:ext>
            </a:extLst>
          </p:cNvPr>
          <p:cNvSpPr txBox="1"/>
          <p:nvPr/>
        </p:nvSpPr>
        <p:spPr>
          <a:xfrm>
            <a:off x="3687377" y="206911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611BF-4614-7CB3-3FF8-DC2776539FF6}"/>
              </a:ext>
            </a:extLst>
          </p:cNvPr>
          <p:cNvSpPr txBox="1"/>
          <p:nvPr/>
        </p:nvSpPr>
        <p:spPr>
          <a:xfrm>
            <a:off x="4746703" y="380337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FC846A-A948-6CD0-9CBF-3F5C3E891C01}"/>
              </a:ext>
            </a:extLst>
          </p:cNvPr>
          <p:cNvSpPr txBox="1"/>
          <p:nvPr/>
        </p:nvSpPr>
        <p:spPr>
          <a:xfrm>
            <a:off x="3517496" y="237534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053A6-1380-0238-DAB0-A4408E2793BB}"/>
              </a:ext>
            </a:extLst>
          </p:cNvPr>
          <p:cNvSpPr txBox="1"/>
          <p:nvPr/>
        </p:nvSpPr>
        <p:spPr>
          <a:xfrm>
            <a:off x="3724443" y="286337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2B2DFB-B1A3-32CA-D686-B015B816911E}"/>
              </a:ext>
            </a:extLst>
          </p:cNvPr>
          <p:cNvSpPr txBox="1"/>
          <p:nvPr/>
        </p:nvSpPr>
        <p:spPr>
          <a:xfrm>
            <a:off x="3699729" y="321060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2B878-A8AF-DCA2-82BA-C137DA340B7C}"/>
              </a:ext>
            </a:extLst>
          </p:cNvPr>
          <p:cNvSpPr txBox="1"/>
          <p:nvPr/>
        </p:nvSpPr>
        <p:spPr>
          <a:xfrm>
            <a:off x="4232211" y="396300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CAF32D-B06C-9E8F-D88A-16FC8C6ADB6A}"/>
              </a:ext>
            </a:extLst>
          </p:cNvPr>
          <p:cNvSpPr txBox="1"/>
          <p:nvPr/>
        </p:nvSpPr>
        <p:spPr>
          <a:xfrm>
            <a:off x="4061468" y="429551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E1177-67AF-4FA3-5394-FBDF483294BE}"/>
              </a:ext>
            </a:extLst>
          </p:cNvPr>
          <p:cNvSpPr txBox="1"/>
          <p:nvPr/>
        </p:nvSpPr>
        <p:spPr>
          <a:xfrm>
            <a:off x="4028426" y="46057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5D024-DC64-BE0B-8094-D66631C32044}"/>
              </a:ext>
            </a:extLst>
          </p:cNvPr>
          <p:cNvSpPr txBox="1"/>
          <p:nvPr/>
        </p:nvSpPr>
        <p:spPr>
          <a:xfrm>
            <a:off x="4137483" y="488688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CF2FE5-A68E-65B7-5DD5-753B98481BA9}"/>
              </a:ext>
            </a:extLst>
          </p:cNvPr>
          <p:cNvSpPr txBox="1"/>
          <p:nvPr/>
        </p:nvSpPr>
        <p:spPr>
          <a:xfrm>
            <a:off x="4074123" y="521906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7733E8-2D9A-E37E-995A-05C9073BF895}"/>
              </a:ext>
            </a:extLst>
          </p:cNvPr>
          <p:cNvSpPr txBox="1"/>
          <p:nvPr/>
        </p:nvSpPr>
        <p:spPr>
          <a:xfrm>
            <a:off x="4617049" y="558809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B5AF9-23EA-42D7-E892-8E4786F7CA50}"/>
              </a:ext>
            </a:extLst>
          </p:cNvPr>
          <p:cNvSpPr txBox="1"/>
          <p:nvPr/>
        </p:nvSpPr>
        <p:spPr>
          <a:xfrm>
            <a:off x="7107019" y="382553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6F0B6C4-ACD6-AB26-ACBC-1931EB8F8117}"/>
              </a:ext>
            </a:extLst>
          </p:cNvPr>
          <p:cNvSpPr/>
          <p:nvPr/>
        </p:nvSpPr>
        <p:spPr>
          <a:xfrm>
            <a:off x="2593162" y="1640022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CE9A871-56C3-C4E7-16A9-46935F4B7FDF}"/>
              </a:ext>
            </a:extLst>
          </p:cNvPr>
          <p:cNvSpPr/>
          <p:nvPr/>
        </p:nvSpPr>
        <p:spPr>
          <a:xfrm>
            <a:off x="2593162" y="2117272"/>
            <a:ext cx="1005017" cy="378229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상품목록조회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CF244F-2293-1AB3-7F5E-A780E7CC18FE}"/>
              </a:ext>
            </a:extLst>
          </p:cNvPr>
          <p:cNvSpPr/>
          <p:nvPr/>
        </p:nvSpPr>
        <p:spPr>
          <a:xfrm>
            <a:off x="2593161" y="2620069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F8DE303-A32A-CAFE-FC62-102E9F2206AE}"/>
              </a:ext>
            </a:extLst>
          </p:cNvPr>
          <p:cNvSpPr/>
          <p:nvPr/>
        </p:nvSpPr>
        <p:spPr>
          <a:xfrm>
            <a:off x="4246171" y="320890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9395908-B69E-B927-465D-BF0E5F779C64}"/>
              </a:ext>
            </a:extLst>
          </p:cNvPr>
          <p:cNvSpPr/>
          <p:nvPr/>
        </p:nvSpPr>
        <p:spPr>
          <a:xfrm>
            <a:off x="4555689" y="2671751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후기작성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1EEF55-8B4A-6F1E-D8D9-B1590F485196}"/>
              </a:ext>
            </a:extLst>
          </p:cNvPr>
          <p:cNvSpPr/>
          <p:nvPr/>
        </p:nvSpPr>
        <p:spPr>
          <a:xfrm>
            <a:off x="4320244" y="2141814"/>
            <a:ext cx="1005017" cy="35494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상품상세조회</a:t>
            </a:r>
          </a:p>
        </p:txBody>
      </p:sp>
    </p:spTree>
    <p:extLst>
      <p:ext uri="{BB962C8B-B14F-4D97-AF65-F5344CB8AC3E}">
        <p14:creationId xmlns:p14="http://schemas.microsoft.com/office/powerpoint/2010/main" val="331738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IA</a:t>
            </a:r>
            <a:r>
              <a:rPr lang="ko-KR" altLang="en-US" b="1" dirty="0"/>
              <a:t>시나리오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06C630-D528-B5C4-B6BA-787F9B4805A7}"/>
              </a:ext>
            </a:extLst>
          </p:cNvPr>
          <p:cNvGrpSpPr/>
          <p:nvPr/>
        </p:nvGrpSpPr>
        <p:grpSpPr>
          <a:xfrm>
            <a:off x="170286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7488A66A-D6E9-838E-07D1-5FA7D48F0DC9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1A7E171E-BDD1-6A00-45D7-F8D6725B3910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1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Flow</a:t>
            </a:r>
            <a:r>
              <a:rPr lang="ko-KR" altLang="en-US" b="1" dirty="0"/>
              <a:t>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sp>
        <p:nvSpPr>
          <p:cNvPr id="272" name="object 2">
            <a:extLst>
              <a:ext uri="{FF2B5EF4-FFF2-40B4-BE49-F238E27FC236}">
                <a16:creationId xmlns:a16="http://schemas.microsoft.com/office/drawing/2014/main" id="{B95C8D94-88B9-5CC7-18ED-D44281154BFB}"/>
              </a:ext>
            </a:extLst>
          </p:cNvPr>
          <p:cNvSpPr txBox="1"/>
          <p:nvPr/>
        </p:nvSpPr>
        <p:spPr>
          <a:xfrm>
            <a:off x="2136971" y="3818075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회원가입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시작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273" name="object 3">
            <a:extLst>
              <a:ext uri="{FF2B5EF4-FFF2-40B4-BE49-F238E27FC236}">
                <a16:creationId xmlns:a16="http://schemas.microsoft.com/office/drawing/2014/main" id="{1D27B50B-682A-066B-FE50-28D1AD8D7FDE}"/>
              </a:ext>
            </a:extLst>
          </p:cNvPr>
          <p:cNvSpPr txBox="1"/>
          <p:nvPr/>
        </p:nvSpPr>
        <p:spPr>
          <a:xfrm>
            <a:off x="2470468" y="4005161"/>
            <a:ext cx="1582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es(</a:t>
            </a:r>
            <a:r>
              <a:rPr sz="170" spc="9" dirty="0">
                <a:latin typeface="맑은 고딕"/>
                <a:cs typeface="맑은 고딕"/>
              </a:rPr>
              <a:t>기존회원</a:t>
            </a:r>
            <a:r>
              <a:rPr sz="170" spc="3" dirty="0">
                <a:latin typeface="Arial"/>
                <a:cs typeface="Arial"/>
              </a:rPr>
              <a:t>)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274" name="object 4">
            <a:extLst>
              <a:ext uri="{FF2B5EF4-FFF2-40B4-BE49-F238E27FC236}">
                <a16:creationId xmlns:a16="http://schemas.microsoft.com/office/drawing/2014/main" id="{0B6B7177-AD69-2DFD-D0A0-1A3E34C4EEBB}"/>
              </a:ext>
            </a:extLst>
          </p:cNvPr>
          <p:cNvGrpSpPr/>
          <p:nvPr/>
        </p:nvGrpSpPr>
        <p:grpSpPr>
          <a:xfrm>
            <a:off x="2093115" y="3592446"/>
            <a:ext cx="281095" cy="123609"/>
            <a:chOff x="2998819" y="5109398"/>
            <a:chExt cx="495300" cy="217804"/>
          </a:xfrm>
        </p:grpSpPr>
        <p:sp>
          <p:nvSpPr>
            <p:cNvPr id="275" name="object 5">
              <a:extLst>
                <a:ext uri="{FF2B5EF4-FFF2-40B4-BE49-F238E27FC236}">
                  <a16:creationId xmlns:a16="http://schemas.microsoft.com/office/drawing/2014/main" id="{0D9C67BF-F48F-5917-582B-74AC9AFDB941}"/>
                </a:ext>
              </a:extLst>
            </p:cNvPr>
            <p:cNvSpPr/>
            <p:nvPr/>
          </p:nvSpPr>
          <p:spPr>
            <a:xfrm>
              <a:off x="3009082" y="512368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6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172836"/>
                  </a:lnTo>
                  <a:lnTo>
                    <a:pt x="456207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6" name="object 6">
              <a:extLst>
                <a:ext uri="{FF2B5EF4-FFF2-40B4-BE49-F238E27FC236}">
                  <a16:creationId xmlns:a16="http://schemas.microsoft.com/office/drawing/2014/main" id="{7EB22565-D268-B845-2AF3-E89357D3A305}"/>
                </a:ext>
              </a:extLst>
            </p:cNvPr>
            <p:cNvSpPr/>
            <p:nvPr/>
          </p:nvSpPr>
          <p:spPr>
            <a:xfrm>
              <a:off x="3009082" y="512368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6" y="0"/>
                  </a:lnTo>
                  <a:lnTo>
                    <a:pt x="456207" y="193"/>
                  </a:lnTo>
                  <a:lnTo>
                    <a:pt x="458149" y="580"/>
                  </a:lnTo>
                  <a:lnTo>
                    <a:pt x="460090" y="966"/>
                  </a:lnTo>
                  <a:lnTo>
                    <a:pt x="461976" y="1538"/>
                  </a:lnTo>
                  <a:lnTo>
                    <a:pt x="463805" y="2296"/>
                  </a:lnTo>
                  <a:lnTo>
                    <a:pt x="465634" y="3053"/>
                  </a:lnTo>
                  <a:lnTo>
                    <a:pt x="467371" y="3982"/>
                  </a:lnTo>
                  <a:lnTo>
                    <a:pt x="469017" y="5082"/>
                  </a:lnTo>
                  <a:lnTo>
                    <a:pt x="470663" y="6182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79365" y="16784"/>
                  </a:lnTo>
                  <a:lnTo>
                    <a:pt x="480122" y="18613"/>
                  </a:lnTo>
                  <a:lnTo>
                    <a:pt x="480880" y="20442"/>
                  </a:lnTo>
                  <a:lnTo>
                    <a:pt x="481452" y="22327"/>
                  </a:lnTo>
                  <a:lnTo>
                    <a:pt x="481838" y="24269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6"/>
                  </a:lnTo>
                  <a:lnTo>
                    <a:pt x="482224" y="174796"/>
                  </a:lnTo>
                  <a:lnTo>
                    <a:pt x="481838" y="176739"/>
                  </a:lnTo>
                  <a:lnTo>
                    <a:pt x="481452" y="178680"/>
                  </a:lnTo>
                  <a:lnTo>
                    <a:pt x="480880" y="180566"/>
                  </a:lnTo>
                  <a:lnTo>
                    <a:pt x="480122" y="182395"/>
                  </a:lnTo>
                  <a:lnTo>
                    <a:pt x="479365" y="184224"/>
                  </a:lnTo>
                  <a:lnTo>
                    <a:pt x="478436" y="185961"/>
                  </a:lnTo>
                  <a:lnTo>
                    <a:pt x="477336" y="187607"/>
                  </a:lnTo>
                  <a:lnTo>
                    <a:pt x="476236" y="189253"/>
                  </a:lnTo>
                  <a:lnTo>
                    <a:pt x="474986" y="190776"/>
                  </a:lnTo>
                  <a:lnTo>
                    <a:pt x="473587" y="192176"/>
                  </a:lnTo>
                  <a:lnTo>
                    <a:pt x="472187" y="193576"/>
                  </a:lnTo>
                  <a:lnTo>
                    <a:pt x="458149" y="200427"/>
                  </a:lnTo>
                  <a:lnTo>
                    <a:pt x="456207" y="200814"/>
                  </a:lnTo>
                  <a:lnTo>
                    <a:pt x="454246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6"/>
                  </a:lnTo>
                  <a:lnTo>
                    <a:pt x="7431" y="190776"/>
                  </a:lnTo>
                  <a:lnTo>
                    <a:pt x="2295" y="182395"/>
                  </a:lnTo>
                  <a:lnTo>
                    <a:pt x="1537" y="180566"/>
                  </a:lnTo>
                  <a:lnTo>
                    <a:pt x="965" y="178680"/>
                  </a:lnTo>
                  <a:lnTo>
                    <a:pt x="579" y="176739"/>
                  </a:lnTo>
                  <a:lnTo>
                    <a:pt x="193" y="174796"/>
                  </a:lnTo>
                  <a:lnTo>
                    <a:pt x="0" y="172836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8831" y="8831"/>
                  </a:lnTo>
                  <a:lnTo>
                    <a:pt x="10230" y="7431"/>
                  </a:lnTo>
                  <a:lnTo>
                    <a:pt x="11753" y="6182"/>
                  </a:lnTo>
                  <a:lnTo>
                    <a:pt x="13399" y="5082"/>
                  </a:lnTo>
                  <a:lnTo>
                    <a:pt x="15046" y="3982"/>
                  </a:lnTo>
                  <a:lnTo>
                    <a:pt x="16783" y="3053"/>
                  </a:lnTo>
                  <a:lnTo>
                    <a:pt x="18612" y="2296"/>
                  </a:lnTo>
                  <a:lnTo>
                    <a:pt x="20441" y="1538"/>
                  </a:lnTo>
                  <a:lnTo>
                    <a:pt x="22327" y="966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7" name="object 7">
              <a:extLst>
                <a:ext uri="{FF2B5EF4-FFF2-40B4-BE49-F238E27FC236}">
                  <a16:creationId xmlns:a16="http://schemas.microsoft.com/office/drawing/2014/main" id="{C46BE866-7190-0549-0BB7-AA685CD525C5}"/>
                </a:ext>
              </a:extLst>
            </p:cNvPr>
            <p:cNvSpPr/>
            <p:nvPr/>
          </p:nvSpPr>
          <p:spPr>
            <a:xfrm>
              <a:off x="3001041" y="511162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6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172836"/>
                  </a:lnTo>
                  <a:lnTo>
                    <a:pt x="456207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8" name="object 8">
              <a:extLst>
                <a:ext uri="{FF2B5EF4-FFF2-40B4-BE49-F238E27FC236}">
                  <a16:creationId xmlns:a16="http://schemas.microsoft.com/office/drawing/2014/main" id="{6EC8399E-8A0A-405D-DCEE-4128E5897678}"/>
                </a:ext>
              </a:extLst>
            </p:cNvPr>
            <p:cNvSpPr/>
            <p:nvPr/>
          </p:nvSpPr>
          <p:spPr>
            <a:xfrm>
              <a:off x="3001041" y="511162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6" y="0"/>
                  </a:lnTo>
                  <a:lnTo>
                    <a:pt x="456207" y="193"/>
                  </a:lnTo>
                  <a:lnTo>
                    <a:pt x="458149" y="580"/>
                  </a:lnTo>
                  <a:lnTo>
                    <a:pt x="460090" y="966"/>
                  </a:lnTo>
                  <a:lnTo>
                    <a:pt x="461976" y="1538"/>
                  </a:lnTo>
                  <a:lnTo>
                    <a:pt x="463805" y="2296"/>
                  </a:lnTo>
                  <a:lnTo>
                    <a:pt x="465634" y="3053"/>
                  </a:lnTo>
                  <a:lnTo>
                    <a:pt x="467371" y="3982"/>
                  </a:lnTo>
                  <a:lnTo>
                    <a:pt x="469017" y="5082"/>
                  </a:lnTo>
                  <a:lnTo>
                    <a:pt x="470663" y="6182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79365" y="16784"/>
                  </a:lnTo>
                  <a:lnTo>
                    <a:pt x="480122" y="18613"/>
                  </a:lnTo>
                  <a:lnTo>
                    <a:pt x="480880" y="20442"/>
                  </a:lnTo>
                  <a:lnTo>
                    <a:pt x="481452" y="22327"/>
                  </a:lnTo>
                  <a:lnTo>
                    <a:pt x="481838" y="24269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6"/>
                  </a:lnTo>
                  <a:lnTo>
                    <a:pt x="482224" y="174796"/>
                  </a:lnTo>
                  <a:lnTo>
                    <a:pt x="481838" y="176739"/>
                  </a:lnTo>
                  <a:lnTo>
                    <a:pt x="481452" y="178680"/>
                  </a:lnTo>
                  <a:lnTo>
                    <a:pt x="480880" y="180566"/>
                  </a:lnTo>
                  <a:lnTo>
                    <a:pt x="480122" y="182395"/>
                  </a:lnTo>
                  <a:lnTo>
                    <a:pt x="479365" y="184224"/>
                  </a:lnTo>
                  <a:lnTo>
                    <a:pt x="478436" y="185961"/>
                  </a:lnTo>
                  <a:lnTo>
                    <a:pt x="477336" y="187607"/>
                  </a:lnTo>
                  <a:lnTo>
                    <a:pt x="476236" y="189253"/>
                  </a:lnTo>
                  <a:lnTo>
                    <a:pt x="474986" y="190776"/>
                  </a:lnTo>
                  <a:lnTo>
                    <a:pt x="473587" y="192176"/>
                  </a:lnTo>
                  <a:lnTo>
                    <a:pt x="472187" y="193576"/>
                  </a:lnTo>
                  <a:lnTo>
                    <a:pt x="458149" y="200427"/>
                  </a:lnTo>
                  <a:lnTo>
                    <a:pt x="456207" y="200814"/>
                  </a:lnTo>
                  <a:lnTo>
                    <a:pt x="454246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6"/>
                  </a:lnTo>
                  <a:lnTo>
                    <a:pt x="7431" y="190776"/>
                  </a:lnTo>
                  <a:lnTo>
                    <a:pt x="2295" y="182395"/>
                  </a:lnTo>
                  <a:lnTo>
                    <a:pt x="1537" y="180566"/>
                  </a:lnTo>
                  <a:lnTo>
                    <a:pt x="965" y="178680"/>
                  </a:lnTo>
                  <a:lnTo>
                    <a:pt x="579" y="176739"/>
                  </a:lnTo>
                  <a:lnTo>
                    <a:pt x="193" y="174796"/>
                  </a:lnTo>
                  <a:lnTo>
                    <a:pt x="0" y="172836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8831" y="8831"/>
                  </a:lnTo>
                  <a:lnTo>
                    <a:pt x="10230" y="7431"/>
                  </a:lnTo>
                  <a:lnTo>
                    <a:pt x="11753" y="6182"/>
                  </a:lnTo>
                  <a:lnTo>
                    <a:pt x="13399" y="5082"/>
                  </a:lnTo>
                  <a:lnTo>
                    <a:pt x="15046" y="3982"/>
                  </a:lnTo>
                  <a:lnTo>
                    <a:pt x="16783" y="3053"/>
                  </a:lnTo>
                  <a:lnTo>
                    <a:pt x="18612" y="2296"/>
                  </a:lnTo>
                  <a:lnTo>
                    <a:pt x="20441" y="1538"/>
                  </a:lnTo>
                  <a:lnTo>
                    <a:pt x="22327" y="966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79" name="object 9">
            <a:extLst>
              <a:ext uri="{FF2B5EF4-FFF2-40B4-BE49-F238E27FC236}">
                <a16:creationId xmlns:a16="http://schemas.microsoft.com/office/drawing/2014/main" id="{001E15A5-85C7-5017-7467-06858975EE1C}"/>
              </a:ext>
            </a:extLst>
          </p:cNvPr>
          <p:cNvSpPr txBox="1"/>
          <p:nvPr/>
        </p:nvSpPr>
        <p:spPr>
          <a:xfrm>
            <a:off x="2168164" y="3624145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회원가입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80" name="object 10">
            <a:extLst>
              <a:ext uri="{FF2B5EF4-FFF2-40B4-BE49-F238E27FC236}">
                <a16:creationId xmlns:a16="http://schemas.microsoft.com/office/drawing/2014/main" id="{7E6D4A1C-18A7-8EE6-0147-D4A80085B6DD}"/>
              </a:ext>
            </a:extLst>
          </p:cNvPr>
          <p:cNvGrpSpPr/>
          <p:nvPr/>
        </p:nvGrpSpPr>
        <p:grpSpPr>
          <a:xfrm>
            <a:off x="4011887" y="2885170"/>
            <a:ext cx="276410" cy="160008"/>
            <a:chOff x="6379765" y="3863151"/>
            <a:chExt cx="487045" cy="281940"/>
          </a:xfrm>
        </p:grpSpPr>
        <p:sp>
          <p:nvSpPr>
            <p:cNvPr id="281" name="object 11">
              <a:extLst>
                <a:ext uri="{FF2B5EF4-FFF2-40B4-BE49-F238E27FC236}">
                  <a16:creationId xmlns:a16="http://schemas.microsoft.com/office/drawing/2014/main" id="{013051AD-BEB1-1258-406D-DBA7CEC27E23}"/>
                </a:ext>
              </a:extLst>
            </p:cNvPr>
            <p:cNvSpPr/>
            <p:nvPr/>
          </p:nvSpPr>
          <p:spPr>
            <a:xfrm>
              <a:off x="6622473" y="4026180"/>
              <a:ext cx="1270" cy="95250"/>
            </a:xfrm>
            <a:custGeom>
              <a:avLst/>
              <a:gdLst/>
              <a:ahLst/>
              <a:cxnLst/>
              <a:rect l="l" t="t" r="r" b="b"/>
              <a:pathLst>
                <a:path w="1270" h="95250">
                  <a:moveTo>
                    <a:pt x="723" y="0"/>
                  </a:moveTo>
                  <a:lnTo>
                    <a:pt x="723" y="80403"/>
                  </a:lnTo>
                  <a:lnTo>
                    <a:pt x="0" y="950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2" name="object 12">
              <a:extLst>
                <a:ext uri="{FF2B5EF4-FFF2-40B4-BE49-F238E27FC236}">
                  <a16:creationId xmlns:a16="http://schemas.microsoft.com/office/drawing/2014/main" id="{548CB10C-5DA4-072F-0C6C-B3011F9DC7AF}"/>
                </a:ext>
              </a:extLst>
            </p:cNvPr>
            <p:cNvSpPr/>
            <p:nvPr/>
          </p:nvSpPr>
          <p:spPr>
            <a:xfrm>
              <a:off x="6608764" y="4113497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12663" y="28784"/>
                  </a:moveTo>
                  <a:lnTo>
                    <a:pt x="0" y="0"/>
                  </a:lnTo>
                  <a:lnTo>
                    <a:pt x="13708" y="7718"/>
                  </a:lnTo>
                  <a:lnTo>
                    <a:pt x="28100" y="1406"/>
                  </a:lnTo>
                  <a:lnTo>
                    <a:pt x="12663" y="2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3" name="object 13">
              <a:extLst>
                <a:ext uri="{FF2B5EF4-FFF2-40B4-BE49-F238E27FC236}">
                  <a16:creationId xmlns:a16="http://schemas.microsoft.com/office/drawing/2014/main" id="{188F31A8-4CF7-92D1-9E2B-334902502AB7}"/>
                </a:ext>
              </a:extLst>
            </p:cNvPr>
            <p:cNvSpPr/>
            <p:nvPr/>
          </p:nvSpPr>
          <p:spPr>
            <a:xfrm>
              <a:off x="6608764" y="4113497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12663" y="28784"/>
                  </a:moveTo>
                  <a:lnTo>
                    <a:pt x="0" y="0"/>
                  </a:lnTo>
                  <a:lnTo>
                    <a:pt x="13708" y="7718"/>
                  </a:lnTo>
                  <a:lnTo>
                    <a:pt x="28100" y="1406"/>
                  </a:lnTo>
                  <a:lnTo>
                    <a:pt x="12663" y="28784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4" name="object 14">
              <a:extLst>
                <a:ext uri="{FF2B5EF4-FFF2-40B4-BE49-F238E27FC236}">
                  <a16:creationId xmlns:a16="http://schemas.microsoft.com/office/drawing/2014/main" id="{EB399168-5C19-9A67-67A8-A9302F166A7F}"/>
                </a:ext>
              </a:extLst>
            </p:cNvPr>
            <p:cNvSpPr/>
            <p:nvPr/>
          </p:nvSpPr>
          <p:spPr>
            <a:xfrm>
              <a:off x="6381988" y="3865374"/>
              <a:ext cx="482600" cy="161290"/>
            </a:xfrm>
            <a:custGeom>
              <a:avLst/>
              <a:gdLst/>
              <a:ahLst/>
              <a:cxnLst/>
              <a:rect l="l" t="t" r="r" b="b"/>
              <a:pathLst>
                <a:path w="482600" h="161289">
                  <a:moveTo>
                    <a:pt x="24120" y="0"/>
                  </a:moveTo>
                  <a:lnTo>
                    <a:pt x="458297" y="0"/>
                  </a:lnTo>
                  <a:lnTo>
                    <a:pt x="459880" y="0"/>
                  </a:lnTo>
                  <a:lnTo>
                    <a:pt x="461448" y="155"/>
                  </a:lnTo>
                  <a:lnTo>
                    <a:pt x="463001" y="464"/>
                  </a:lnTo>
                  <a:lnTo>
                    <a:pt x="464554" y="773"/>
                  </a:lnTo>
                  <a:lnTo>
                    <a:pt x="466063" y="1230"/>
                  </a:lnTo>
                  <a:lnTo>
                    <a:pt x="467526" y="1836"/>
                  </a:lnTo>
                  <a:lnTo>
                    <a:pt x="468989" y="2442"/>
                  </a:lnTo>
                  <a:lnTo>
                    <a:pt x="478352" y="10720"/>
                  </a:lnTo>
                  <a:lnTo>
                    <a:pt x="479232" y="12037"/>
                  </a:lnTo>
                  <a:lnTo>
                    <a:pt x="482418" y="24120"/>
                  </a:lnTo>
                  <a:lnTo>
                    <a:pt x="482418" y="136685"/>
                  </a:lnTo>
                  <a:lnTo>
                    <a:pt x="482417" y="138269"/>
                  </a:lnTo>
                  <a:lnTo>
                    <a:pt x="482262" y="139838"/>
                  </a:lnTo>
                  <a:lnTo>
                    <a:pt x="481953" y="141391"/>
                  </a:lnTo>
                  <a:lnTo>
                    <a:pt x="481644" y="142944"/>
                  </a:lnTo>
                  <a:lnTo>
                    <a:pt x="475352" y="153742"/>
                  </a:lnTo>
                  <a:lnTo>
                    <a:pt x="474232" y="154862"/>
                  </a:lnTo>
                  <a:lnTo>
                    <a:pt x="458297" y="160806"/>
                  </a:lnTo>
                  <a:lnTo>
                    <a:pt x="24120" y="160806"/>
                  </a:lnTo>
                  <a:lnTo>
                    <a:pt x="22536" y="160805"/>
                  </a:lnTo>
                  <a:lnTo>
                    <a:pt x="20967" y="160650"/>
                  </a:lnTo>
                  <a:lnTo>
                    <a:pt x="19414" y="160342"/>
                  </a:lnTo>
                  <a:lnTo>
                    <a:pt x="17861" y="160033"/>
                  </a:lnTo>
                  <a:lnTo>
                    <a:pt x="7064" y="153742"/>
                  </a:lnTo>
                  <a:lnTo>
                    <a:pt x="5944" y="152622"/>
                  </a:lnTo>
                  <a:lnTo>
                    <a:pt x="4944" y="151404"/>
                  </a:lnTo>
                  <a:lnTo>
                    <a:pt x="4064" y="150087"/>
                  </a:lnTo>
                  <a:lnTo>
                    <a:pt x="3184" y="148770"/>
                  </a:lnTo>
                  <a:lnTo>
                    <a:pt x="0" y="138269"/>
                  </a:lnTo>
                  <a:lnTo>
                    <a:pt x="0" y="136685"/>
                  </a:lnTo>
                  <a:lnTo>
                    <a:pt x="0" y="24120"/>
                  </a:lnTo>
                  <a:lnTo>
                    <a:pt x="0" y="22537"/>
                  </a:lnTo>
                  <a:lnTo>
                    <a:pt x="154" y="20969"/>
                  </a:lnTo>
                  <a:lnTo>
                    <a:pt x="4064" y="10720"/>
                  </a:lnTo>
                  <a:lnTo>
                    <a:pt x="4944" y="9403"/>
                  </a:lnTo>
                  <a:lnTo>
                    <a:pt x="5944" y="8185"/>
                  </a:lnTo>
                  <a:lnTo>
                    <a:pt x="7064" y="7065"/>
                  </a:lnTo>
                  <a:lnTo>
                    <a:pt x="8184" y="5945"/>
                  </a:lnTo>
                  <a:lnTo>
                    <a:pt x="9402" y="4945"/>
                  </a:lnTo>
                  <a:lnTo>
                    <a:pt x="10719" y="4066"/>
                  </a:lnTo>
                  <a:lnTo>
                    <a:pt x="12036" y="3186"/>
                  </a:lnTo>
                  <a:lnTo>
                    <a:pt x="22536" y="0"/>
                  </a:lnTo>
                  <a:lnTo>
                    <a:pt x="2412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85" name="object 15">
            <a:extLst>
              <a:ext uri="{FF2B5EF4-FFF2-40B4-BE49-F238E27FC236}">
                <a16:creationId xmlns:a16="http://schemas.microsoft.com/office/drawing/2014/main" id="{F63CED3C-8875-B29F-3D31-BC9A84AABDA9}"/>
              </a:ext>
            </a:extLst>
          </p:cNvPr>
          <p:cNvSpPr txBox="1"/>
          <p:nvPr/>
        </p:nvSpPr>
        <p:spPr>
          <a:xfrm>
            <a:off x="4038239" y="2905461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진입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86" name="object 16">
            <a:extLst>
              <a:ext uri="{FF2B5EF4-FFF2-40B4-BE49-F238E27FC236}">
                <a16:creationId xmlns:a16="http://schemas.microsoft.com/office/drawing/2014/main" id="{7A45DF68-E93D-1569-3AB1-913DE4289FCC}"/>
              </a:ext>
            </a:extLst>
          </p:cNvPr>
          <p:cNvGrpSpPr/>
          <p:nvPr/>
        </p:nvGrpSpPr>
        <p:grpSpPr>
          <a:xfrm>
            <a:off x="2222022" y="2702648"/>
            <a:ext cx="3886681" cy="867070"/>
            <a:chOff x="3225957" y="3541540"/>
            <a:chExt cx="6848475" cy="1527810"/>
          </a:xfrm>
        </p:grpSpPr>
        <p:sp>
          <p:nvSpPr>
            <p:cNvPr id="287" name="object 17">
              <a:extLst>
                <a:ext uri="{FF2B5EF4-FFF2-40B4-BE49-F238E27FC236}">
                  <a16:creationId xmlns:a16="http://schemas.microsoft.com/office/drawing/2014/main" id="{C06FA001-C14E-C6D8-3341-C7B2CCE3A95E}"/>
                </a:ext>
              </a:extLst>
            </p:cNvPr>
            <p:cNvSpPr/>
            <p:nvPr/>
          </p:nvSpPr>
          <p:spPr>
            <a:xfrm>
              <a:off x="3242250" y="3644266"/>
              <a:ext cx="2412365" cy="1402080"/>
            </a:xfrm>
            <a:custGeom>
              <a:avLst/>
              <a:gdLst/>
              <a:ahLst/>
              <a:cxnLst/>
              <a:rect l="l" t="t" r="r" b="b"/>
              <a:pathLst>
                <a:path w="2412365" h="1402079">
                  <a:moveTo>
                    <a:pt x="2412090" y="0"/>
                  </a:moveTo>
                  <a:lnTo>
                    <a:pt x="0" y="0"/>
                  </a:lnTo>
                  <a:lnTo>
                    <a:pt x="0" y="140154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8" name="object 18">
              <a:extLst>
                <a:ext uri="{FF2B5EF4-FFF2-40B4-BE49-F238E27FC236}">
                  <a16:creationId xmlns:a16="http://schemas.microsoft.com/office/drawing/2014/main" id="{F6ABF33A-5C61-EA98-AD45-045685DF65FA}"/>
                </a:ext>
              </a:extLst>
            </p:cNvPr>
            <p:cNvSpPr/>
            <p:nvPr/>
          </p:nvSpPr>
          <p:spPr>
            <a:xfrm>
              <a:off x="3228180" y="5038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9" name="object 19">
              <a:extLst>
                <a:ext uri="{FF2B5EF4-FFF2-40B4-BE49-F238E27FC236}">
                  <a16:creationId xmlns:a16="http://schemas.microsoft.com/office/drawing/2014/main" id="{13BE7E11-F579-2C98-BC8B-0E8B2B53BC44}"/>
                </a:ext>
              </a:extLst>
            </p:cNvPr>
            <p:cNvSpPr/>
            <p:nvPr/>
          </p:nvSpPr>
          <p:spPr>
            <a:xfrm>
              <a:off x="3228180" y="3644266"/>
              <a:ext cx="6823075" cy="1423035"/>
            </a:xfrm>
            <a:custGeom>
              <a:avLst/>
              <a:gdLst/>
              <a:ahLst/>
              <a:cxnLst/>
              <a:rect l="l" t="t" r="r" b="b"/>
              <a:pathLst>
                <a:path w="6823075" h="1423035">
                  <a:moveTo>
                    <a:pt x="14070" y="1422650"/>
                  </a:moveTo>
                  <a:lnTo>
                    <a:pt x="0" y="1394509"/>
                  </a:lnTo>
                  <a:lnTo>
                    <a:pt x="14070" y="1401544"/>
                  </a:lnTo>
                  <a:lnTo>
                    <a:pt x="28141" y="1394509"/>
                  </a:lnTo>
                  <a:lnTo>
                    <a:pt x="14070" y="1422650"/>
                  </a:lnTo>
                  <a:close/>
                </a:path>
                <a:path w="6823075" h="1423035">
                  <a:moveTo>
                    <a:pt x="2908578" y="0"/>
                  </a:moveTo>
                  <a:lnTo>
                    <a:pt x="6822716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0" name="object 20">
              <a:extLst>
                <a:ext uri="{FF2B5EF4-FFF2-40B4-BE49-F238E27FC236}">
                  <a16:creationId xmlns:a16="http://schemas.microsoft.com/office/drawing/2014/main" id="{8995B0EA-A607-98DF-F616-E61ABFAB19F5}"/>
                </a:ext>
              </a:extLst>
            </p:cNvPr>
            <p:cNvSpPr/>
            <p:nvPr/>
          </p:nvSpPr>
          <p:spPr>
            <a:xfrm>
              <a:off x="10043861" y="36301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1" name="object 21">
              <a:extLst>
                <a:ext uri="{FF2B5EF4-FFF2-40B4-BE49-F238E27FC236}">
                  <a16:creationId xmlns:a16="http://schemas.microsoft.com/office/drawing/2014/main" id="{38DD8994-D16B-B36E-F6C0-C6127ABBADFB}"/>
                </a:ext>
              </a:extLst>
            </p:cNvPr>
            <p:cNvSpPr/>
            <p:nvPr/>
          </p:nvSpPr>
          <p:spPr>
            <a:xfrm>
              <a:off x="10043861" y="36301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14070"/>
                  </a:moveTo>
                  <a:lnTo>
                    <a:pt x="0" y="28141"/>
                  </a:ln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2" name="object 22">
              <a:extLst>
                <a:ext uri="{FF2B5EF4-FFF2-40B4-BE49-F238E27FC236}">
                  <a16:creationId xmlns:a16="http://schemas.microsoft.com/office/drawing/2014/main" id="{9962F88C-6C8E-B3A8-B47E-F6705B277AF9}"/>
                </a:ext>
              </a:extLst>
            </p:cNvPr>
            <p:cNvSpPr/>
            <p:nvPr/>
          </p:nvSpPr>
          <p:spPr>
            <a:xfrm>
              <a:off x="5662380" y="355582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lnTo>
                    <a:pt x="454247" y="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7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3" name="object 23">
              <a:extLst>
                <a:ext uri="{FF2B5EF4-FFF2-40B4-BE49-F238E27FC236}">
                  <a16:creationId xmlns:a16="http://schemas.microsoft.com/office/drawing/2014/main" id="{1B220AE7-D50D-2EFC-7B51-5BEC103BD602}"/>
                </a:ext>
              </a:extLst>
            </p:cNvPr>
            <p:cNvSpPr/>
            <p:nvPr/>
          </p:nvSpPr>
          <p:spPr>
            <a:xfrm>
              <a:off x="5662380" y="355582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7" y="0"/>
                  </a:lnTo>
                  <a:lnTo>
                    <a:pt x="456207" y="193"/>
                  </a:lnTo>
                  <a:lnTo>
                    <a:pt x="469017" y="5082"/>
                  </a:lnTo>
                  <a:lnTo>
                    <a:pt x="470664" y="6181"/>
                  </a:lnTo>
                  <a:lnTo>
                    <a:pt x="472187" y="7430"/>
                  </a:lnTo>
                  <a:lnTo>
                    <a:pt x="473587" y="8831"/>
                  </a:lnTo>
                  <a:lnTo>
                    <a:pt x="474986" y="10230"/>
                  </a:lnTo>
                  <a:lnTo>
                    <a:pt x="476236" y="11754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81838" y="2427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5"/>
                  </a:lnTo>
                  <a:lnTo>
                    <a:pt x="482224" y="174796"/>
                  </a:lnTo>
                  <a:lnTo>
                    <a:pt x="481838" y="176738"/>
                  </a:lnTo>
                  <a:lnTo>
                    <a:pt x="481452" y="178680"/>
                  </a:lnTo>
                  <a:lnTo>
                    <a:pt x="454247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8"/>
                  </a:lnTo>
                  <a:lnTo>
                    <a:pt x="193" y="17479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70"/>
                  </a:lnTo>
                  <a:lnTo>
                    <a:pt x="965" y="22328"/>
                  </a:lnTo>
                  <a:lnTo>
                    <a:pt x="5081" y="13401"/>
                  </a:lnTo>
                  <a:lnTo>
                    <a:pt x="6181" y="11754"/>
                  </a:lnTo>
                  <a:lnTo>
                    <a:pt x="7431" y="10230"/>
                  </a:lnTo>
                  <a:lnTo>
                    <a:pt x="8831" y="8831"/>
                  </a:lnTo>
                  <a:lnTo>
                    <a:pt x="10230" y="7430"/>
                  </a:lnTo>
                  <a:lnTo>
                    <a:pt x="11753" y="6181"/>
                  </a:lnTo>
                  <a:lnTo>
                    <a:pt x="13400" y="5082"/>
                  </a:lnTo>
                  <a:lnTo>
                    <a:pt x="15046" y="3981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4" name="object 24">
              <a:extLst>
                <a:ext uri="{FF2B5EF4-FFF2-40B4-BE49-F238E27FC236}">
                  <a16:creationId xmlns:a16="http://schemas.microsoft.com/office/drawing/2014/main" id="{1A3360AD-8BC4-8072-1A88-162BAD7A240E}"/>
                </a:ext>
              </a:extLst>
            </p:cNvPr>
            <p:cNvSpPr/>
            <p:nvPr/>
          </p:nvSpPr>
          <p:spPr>
            <a:xfrm>
              <a:off x="5654340" y="354376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lnTo>
                    <a:pt x="454247" y="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7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5" name="object 25">
              <a:extLst>
                <a:ext uri="{FF2B5EF4-FFF2-40B4-BE49-F238E27FC236}">
                  <a16:creationId xmlns:a16="http://schemas.microsoft.com/office/drawing/2014/main" id="{56046DF3-3C41-1007-CC9C-DA604305B410}"/>
                </a:ext>
              </a:extLst>
            </p:cNvPr>
            <p:cNvSpPr/>
            <p:nvPr/>
          </p:nvSpPr>
          <p:spPr>
            <a:xfrm>
              <a:off x="5654340" y="354376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7" y="0"/>
                  </a:lnTo>
                  <a:lnTo>
                    <a:pt x="456207" y="193"/>
                  </a:lnTo>
                  <a:lnTo>
                    <a:pt x="469017" y="5082"/>
                  </a:lnTo>
                  <a:lnTo>
                    <a:pt x="470664" y="6181"/>
                  </a:lnTo>
                  <a:lnTo>
                    <a:pt x="472187" y="7430"/>
                  </a:lnTo>
                  <a:lnTo>
                    <a:pt x="473587" y="8831"/>
                  </a:lnTo>
                  <a:lnTo>
                    <a:pt x="474986" y="10230"/>
                  </a:lnTo>
                  <a:lnTo>
                    <a:pt x="476236" y="11754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81838" y="2427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5"/>
                  </a:lnTo>
                  <a:lnTo>
                    <a:pt x="482224" y="174796"/>
                  </a:lnTo>
                  <a:lnTo>
                    <a:pt x="481838" y="176738"/>
                  </a:lnTo>
                  <a:lnTo>
                    <a:pt x="481452" y="178680"/>
                  </a:lnTo>
                  <a:lnTo>
                    <a:pt x="454247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8"/>
                  </a:lnTo>
                  <a:lnTo>
                    <a:pt x="193" y="17479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70"/>
                  </a:lnTo>
                  <a:lnTo>
                    <a:pt x="965" y="22328"/>
                  </a:lnTo>
                  <a:lnTo>
                    <a:pt x="5081" y="13401"/>
                  </a:lnTo>
                  <a:lnTo>
                    <a:pt x="6181" y="11754"/>
                  </a:lnTo>
                  <a:lnTo>
                    <a:pt x="7431" y="10230"/>
                  </a:lnTo>
                  <a:lnTo>
                    <a:pt x="8831" y="8831"/>
                  </a:lnTo>
                  <a:lnTo>
                    <a:pt x="10230" y="7430"/>
                  </a:lnTo>
                  <a:lnTo>
                    <a:pt x="11753" y="6181"/>
                  </a:lnTo>
                  <a:lnTo>
                    <a:pt x="13400" y="5082"/>
                  </a:lnTo>
                  <a:lnTo>
                    <a:pt x="15046" y="3981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96" name="object 26">
            <a:extLst>
              <a:ext uri="{FF2B5EF4-FFF2-40B4-BE49-F238E27FC236}">
                <a16:creationId xmlns:a16="http://schemas.microsoft.com/office/drawing/2014/main" id="{4BAFC25F-FC19-DE0D-9CC9-6967171B96D0}"/>
              </a:ext>
            </a:extLst>
          </p:cNvPr>
          <p:cNvSpPr txBox="1"/>
          <p:nvPr/>
        </p:nvSpPr>
        <p:spPr>
          <a:xfrm>
            <a:off x="3687667" y="2734346"/>
            <a:ext cx="9658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로그인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97" name="object 27">
            <a:extLst>
              <a:ext uri="{FF2B5EF4-FFF2-40B4-BE49-F238E27FC236}">
                <a16:creationId xmlns:a16="http://schemas.microsoft.com/office/drawing/2014/main" id="{1B45B1D6-423D-2E2B-68FF-AFC63E77B736}"/>
              </a:ext>
            </a:extLst>
          </p:cNvPr>
          <p:cNvGrpSpPr/>
          <p:nvPr/>
        </p:nvGrpSpPr>
        <p:grpSpPr>
          <a:xfrm>
            <a:off x="4011887" y="3044877"/>
            <a:ext cx="274247" cy="160008"/>
            <a:chOff x="6379765" y="4144562"/>
            <a:chExt cx="483234" cy="281940"/>
          </a:xfrm>
        </p:grpSpPr>
        <p:sp>
          <p:nvSpPr>
            <p:cNvPr id="298" name="object 28">
              <a:extLst>
                <a:ext uri="{FF2B5EF4-FFF2-40B4-BE49-F238E27FC236}">
                  <a16:creationId xmlns:a16="http://schemas.microsoft.com/office/drawing/2014/main" id="{07D28E1A-91F9-480A-D04A-731008CE4556}"/>
                </a:ext>
              </a:extLst>
            </p:cNvPr>
            <p:cNvSpPr/>
            <p:nvPr/>
          </p:nvSpPr>
          <p:spPr>
            <a:xfrm>
              <a:off x="6621187" y="430759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9" name="object 29">
              <a:extLst>
                <a:ext uri="{FF2B5EF4-FFF2-40B4-BE49-F238E27FC236}">
                  <a16:creationId xmlns:a16="http://schemas.microsoft.com/office/drawing/2014/main" id="{98F48D4B-9846-0763-CA5D-8ABB728FCEEF}"/>
                </a:ext>
              </a:extLst>
            </p:cNvPr>
            <p:cNvSpPr/>
            <p:nvPr/>
          </p:nvSpPr>
          <p:spPr>
            <a:xfrm>
              <a:off x="6607116" y="4395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0" name="object 30">
              <a:extLst>
                <a:ext uri="{FF2B5EF4-FFF2-40B4-BE49-F238E27FC236}">
                  <a16:creationId xmlns:a16="http://schemas.microsoft.com/office/drawing/2014/main" id="{172F64A8-1E4F-273F-6911-795531BA76E1}"/>
                </a:ext>
              </a:extLst>
            </p:cNvPr>
            <p:cNvSpPr/>
            <p:nvPr/>
          </p:nvSpPr>
          <p:spPr>
            <a:xfrm>
              <a:off x="6381988" y="4146785"/>
              <a:ext cx="478790" cy="277495"/>
            </a:xfrm>
            <a:custGeom>
              <a:avLst/>
              <a:gdLst/>
              <a:ahLst/>
              <a:cxnLst/>
              <a:rect l="l" t="t" r="r" b="b"/>
              <a:pathLst>
                <a:path w="478790" h="277495">
                  <a:moveTo>
                    <a:pt x="239198" y="276907"/>
                  </a:moveTo>
                  <a:lnTo>
                    <a:pt x="225128" y="248766"/>
                  </a:lnTo>
                  <a:lnTo>
                    <a:pt x="239198" y="255802"/>
                  </a:lnTo>
                  <a:lnTo>
                    <a:pt x="253269" y="248766"/>
                  </a:lnTo>
                  <a:lnTo>
                    <a:pt x="239198" y="276907"/>
                  </a:lnTo>
                  <a:close/>
                </a:path>
                <a:path w="478790" h="277495">
                  <a:moveTo>
                    <a:pt x="0" y="160806"/>
                  </a:moveTo>
                  <a:lnTo>
                    <a:pt x="80403" y="0"/>
                  </a:lnTo>
                  <a:lnTo>
                    <a:pt x="478397" y="0"/>
                  </a:lnTo>
                  <a:lnTo>
                    <a:pt x="397994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01" name="object 31">
            <a:extLst>
              <a:ext uri="{FF2B5EF4-FFF2-40B4-BE49-F238E27FC236}">
                <a16:creationId xmlns:a16="http://schemas.microsoft.com/office/drawing/2014/main" id="{E086F3B8-79C3-73FE-5F74-6FD0BDA2DC4E}"/>
              </a:ext>
            </a:extLst>
          </p:cNvPr>
          <p:cNvSpPr txBox="1"/>
          <p:nvPr/>
        </p:nvSpPr>
        <p:spPr>
          <a:xfrm>
            <a:off x="4068291" y="3065168"/>
            <a:ext cx="158927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아이디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02" name="object 32">
            <a:extLst>
              <a:ext uri="{FF2B5EF4-FFF2-40B4-BE49-F238E27FC236}">
                <a16:creationId xmlns:a16="http://schemas.microsoft.com/office/drawing/2014/main" id="{0542344F-A9C5-2B11-C604-5BBF206058C4}"/>
              </a:ext>
            </a:extLst>
          </p:cNvPr>
          <p:cNvGrpSpPr/>
          <p:nvPr/>
        </p:nvGrpSpPr>
        <p:grpSpPr>
          <a:xfrm>
            <a:off x="4011887" y="3204584"/>
            <a:ext cx="274247" cy="136944"/>
            <a:chOff x="6379765" y="4425972"/>
            <a:chExt cx="483234" cy="241300"/>
          </a:xfrm>
        </p:grpSpPr>
        <p:sp>
          <p:nvSpPr>
            <p:cNvPr id="303" name="object 33">
              <a:extLst>
                <a:ext uri="{FF2B5EF4-FFF2-40B4-BE49-F238E27FC236}">
                  <a16:creationId xmlns:a16="http://schemas.microsoft.com/office/drawing/2014/main" id="{403B1791-B33B-0316-5532-24B2DE6913A1}"/>
                </a:ext>
              </a:extLst>
            </p:cNvPr>
            <p:cNvSpPr/>
            <p:nvPr/>
          </p:nvSpPr>
          <p:spPr>
            <a:xfrm>
              <a:off x="6621187" y="458900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479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4" name="object 34">
              <a:extLst>
                <a:ext uri="{FF2B5EF4-FFF2-40B4-BE49-F238E27FC236}">
                  <a16:creationId xmlns:a16="http://schemas.microsoft.com/office/drawing/2014/main" id="{1DD015AD-9AA8-AA7F-47E1-0C6E8BBBC1A8}"/>
                </a:ext>
              </a:extLst>
            </p:cNvPr>
            <p:cNvSpPr/>
            <p:nvPr/>
          </p:nvSpPr>
          <p:spPr>
            <a:xfrm>
              <a:off x="6607116" y="463676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5" name="object 35">
              <a:extLst>
                <a:ext uri="{FF2B5EF4-FFF2-40B4-BE49-F238E27FC236}">
                  <a16:creationId xmlns:a16="http://schemas.microsoft.com/office/drawing/2014/main" id="{4C5ABB08-8021-8A28-4C3D-3EEFAB258FC4}"/>
                </a:ext>
              </a:extLst>
            </p:cNvPr>
            <p:cNvSpPr/>
            <p:nvPr/>
          </p:nvSpPr>
          <p:spPr>
            <a:xfrm>
              <a:off x="6381988" y="4428195"/>
              <a:ext cx="478790" cy="236854"/>
            </a:xfrm>
            <a:custGeom>
              <a:avLst/>
              <a:gdLst/>
              <a:ahLst/>
              <a:cxnLst/>
              <a:rect l="l" t="t" r="r" b="b"/>
              <a:pathLst>
                <a:path w="478790" h="236854">
                  <a:moveTo>
                    <a:pt x="239198" y="236706"/>
                  </a:moveTo>
                  <a:lnTo>
                    <a:pt x="225128" y="208565"/>
                  </a:lnTo>
                  <a:lnTo>
                    <a:pt x="239198" y="215600"/>
                  </a:lnTo>
                  <a:lnTo>
                    <a:pt x="253269" y="208565"/>
                  </a:lnTo>
                  <a:lnTo>
                    <a:pt x="239198" y="236706"/>
                  </a:lnTo>
                  <a:close/>
                </a:path>
                <a:path w="478790" h="236854">
                  <a:moveTo>
                    <a:pt x="0" y="160806"/>
                  </a:moveTo>
                  <a:lnTo>
                    <a:pt x="80403" y="0"/>
                  </a:lnTo>
                  <a:lnTo>
                    <a:pt x="478397" y="0"/>
                  </a:lnTo>
                  <a:lnTo>
                    <a:pt x="397994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06" name="object 36">
            <a:extLst>
              <a:ext uri="{FF2B5EF4-FFF2-40B4-BE49-F238E27FC236}">
                <a16:creationId xmlns:a16="http://schemas.microsoft.com/office/drawing/2014/main" id="{4A28293A-E49C-0A93-9C42-BE0DD4BD79BA}"/>
              </a:ext>
            </a:extLst>
          </p:cNvPr>
          <p:cNvSpPr txBox="1"/>
          <p:nvPr/>
        </p:nvSpPr>
        <p:spPr>
          <a:xfrm>
            <a:off x="4054601" y="3224876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비밀번호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07" name="object 37">
            <a:extLst>
              <a:ext uri="{FF2B5EF4-FFF2-40B4-BE49-F238E27FC236}">
                <a16:creationId xmlns:a16="http://schemas.microsoft.com/office/drawing/2014/main" id="{2E66E6FB-BF99-41CF-7280-1DB910C820C7}"/>
              </a:ext>
            </a:extLst>
          </p:cNvPr>
          <p:cNvGrpSpPr/>
          <p:nvPr/>
        </p:nvGrpSpPr>
        <p:grpSpPr>
          <a:xfrm>
            <a:off x="3740658" y="3341477"/>
            <a:ext cx="581290" cy="205416"/>
            <a:chOff x="5901850" y="4667181"/>
            <a:chExt cx="1024255" cy="361950"/>
          </a:xfrm>
        </p:grpSpPr>
        <p:sp>
          <p:nvSpPr>
            <p:cNvPr id="308" name="object 38">
              <a:extLst>
                <a:ext uri="{FF2B5EF4-FFF2-40B4-BE49-F238E27FC236}">
                  <a16:creationId xmlns:a16="http://schemas.microsoft.com/office/drawing/2014/main" id="{D66C96AF-9638-2550-DB7A-1E677D8E068C}"/>
                </a:ext>
              </a:extLst>
            </p:cNvPr>
            <p:cNvSpPr/>
            <p:nvPr/>
          </p:nvSpPr>
          <p:spPr>
            <a:xfrm>
              <a:off x="5925178" y="4790008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397512" y="0"/>
                  </a:move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9" name="object 39">
              <a:extLst>
                <a:ext uri="{FF2B5EF4-FFF2-40B4-BE49-F238E27FC236}">
                  <a16:creationId xmlns:a16="http://schemas.microsoft.com/office/drawing/2014/main" id="{AB7D4918-C956-0BD7-37D7-FAAFD208C2AA}"/>
                </a:ext>
              </a:extLst>
            </p:cNvPr>
            <p:cNvSpPr/>
            <p:nvPr/>
          </p:nvSpPr>
          <p:spPr>
            <a:xfrm>
              <a:off x="5904072" y="47759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0" name="object 40">
              <a:extLst>
                <a:ext uri="{FF2B5EF4-FFF2-40B4-BE49-F238E27FC236}">
                  <a16:creationId xmlns:a16="http://schemas.microsoft.com/office/drawing/2014/main" id="{DB8FA59B-2F83-1760-1960-8AC39175B405}"/>
                </a:ext>
              </a:extLst>
            </p:cNvPr>
            <p:cNvSpPr/>
            <p:nvPr/>
          </p:nvSpPr>
          <p:spPr>
            <a:xfrm>
              <a:off x="5904072" y="4775938"/>
              <a:ext cx="720090" cy="229870"/>
            </a:xfrm>
            <a:custGeom>
              <a:avLst/>
              <a:gdLst/>
              <a:ahLst/>
              <a:cxnLst/>
              <a:rect l="l" t="t" r="r" b="b"/>
              <a:pathLst>
                <a:path w="720090" h="229870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  <a:path w="720090" h="229870">
                  <a:moveTo>
                    <a:pt x="719526" y="134514"/>
                  </a:moveTo>
                  <a:lnTo>
                    <a:pt x="719526" y="215078"/>
                  </a:lnTo>
                  <a:lnTo>
                    <a:pt x="719526" y="174876"/>
                  </a:lnTo>
                  <a:lnTo>
                    <a:pt x="719526" y="229831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1" name="object 41">
              <a:extLst>
                <a:ext uri="{FF2B5EF4-FFF2-40B4-BE49-F238E27FC236}">
                  <a16:creationId xmlns:a16="http://schemas.microsoft.com/office/drawing/2014/main" id="{2BC04107-B547-3029-A861-AC3C39FDDA46}"/>
                </a:ext>
              </a:extLst>
            </p:cNvPr>
            <p:cNvSpPr/>
            <p:nvPr/>
          </p:nvSpPr>
          <p:spPr>
            <a:xfrm>
              <a:off x="6609528" y="499873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2" name="object 42">
              <a:extLst>
                <a:ext uri="{FF2B5EF4-FFF2-40B4-BE49-F238E27FC236}">
                  <a16:creationId xmlns:a16="http://schemas.microsoft.com/office/drawing/2014/main" id="{00726D2F-1C78-EA6E-CB3E-D0998E0EFCE4}"/>
                </a:ext>
              </a:extLst>
            </p:cNvPr>
            <p:cNvSpPr/>
            <p:nvPr/>
          </p:nvSpPr>
          <p:spPr>
            <a:xfrm>
              <a:off x="6322690" y="4669404"/>
              <a:ext cx="601345" cy="357505"/>
            </a:xfrm>
            <a:custGeom>
              <a:avLst/>
              <a:gdLst/>
              <a:ahLst/>
              <a:cxnLst/>
              <a:rect l="l" t="t" r="r" b="b"/>
              <a:pathLst>
                <a:path w="601345" h="357504">
                  <a:moveTo>
                    <a:pt x="300908" y="357471"/>
                  </a:moveTo>
                  <a:lnTo>
                    <a:pt x="286837" y="329330"/>
                  </a:lnTo>
                  <a:lnTo>
                    <a:pt x="300908" y="336365"/>
                  </a:lnTo>
                  <a:lnTo>
                    <a:pt x="314978" y="329330"/>
                  </a:lnTo>
                  <a:lnTo>
                    <a:pt x="300908" y="357471"/>
                  </a:lnTo>
                  <a:close/>
                </a:path>
                <a:path w="601345" h="357504">
                  <a:moveTo>
                    <a:pt x="300506" y="0"/>
                  </a:moveTo>
                  <a:lnTo>
                    <a:pt x="601012" y="120604"/>
                  </a:lnTo>
                  <a:lnTo>
                    <a:pt x="300506" y="241209"/>
                  </a:lnTo>
                  <a:lnTo>
                    <a:pt x="0" y="120604"/>
                  </a:lnTo>
                  <a:lnTo>
                    <a:pt x="300506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13" name="object 43">
            <a:extLst>
              <a:ext uri="{FF2B5EF4-FFF2-40B4-BE49-F238E27FC236}">
                <a16:creationId xmlns:a16="http://schemas.microsoft.com/office/drawing/2014/main" id="{37B09733-FC06-FCB6-6CC8-E1DC66E5988F}"/>
              </a:ext>
            </a:extLst>
          </p:cNvPr>
          <p:cNvSpPr txBox="1"/>
          <p:nvPr/>
        </p:nvSpPr>
        <p:spPr>
          <a:xfrm>
            <a:off x="4051928" y="3368613"/>
            <a:ext cx="194244" cy="106448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34955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아이디가 </a:t>
            </a:r>
            <a:r>
              <a:rPr sz="199" spc="28" dirty="0">
                <a:latin typeface="맑은 고딕"/>
                <a:cs typeface="맑은 고딕"/>
              </a:rPr>
              <a:t>입력되♘는가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14" name="object 44">
            <a:extLst>
              <a:ext uri="{FF2B5EF4-FFF2-40B4-BE49-F238E27FC236}">
                <a16:creationId xmlns:a16="http://schemas.microsoft.com/office/drawing/2014/main" id="{44D5BD36-B83D-B0A9-8AD4-FE2F625C5F3D}"/>
              </a:ext>
            </a:extLst>
          </p:cNvPr>
          <p:cNvGrpSpPr/>
          <p:nvPr/>
        </p:nvGrpSpPr>
        <p:grpSpPr>
          <a:xfrm>
            <a:off x="3487133" y="3082523"/>
            <a:ext cx="547775" cy="398578"/>
            <a:chOff x="5455130" y="4210894"/>
            <a:chExt cx="965200" cy="702310"/>
          </a:xfrm>
        </p:grpSpPr>
        <p:sp>
          <p:nvSpPr>
            <p:cNvPr id="315" name="object 45">
              <a:extLst>
                <a:ext uri="{FF2B5EF4-FFF2-40B4-BE49-F238E27FC236}">
                  <a16:creationId xmlns:a16="http://schemas.microsoft.com/office/drawing/2014/main" id="{9FD09EBA-F135-FE4F-A74A-55DD89F85A5A}"/>
                </a:ext>
              </a:extLst>
            </p:cNvPr>
            <p:cNvSpPr/>
            <p:nvPr/>
          </p:nvSpPr>
          <p:spPr>
            <a:xfrm>
              <a:off x="5734743" y="4227187"/>
              <a:ext cx="662305" cy="442595"/>
            </a:xfrm>
            <a:custGeom>
              <a:avLst/>
              <a:gdLst/>
              <a:ahLst/>
              <a:cxnLst/>
              <a:rect l="l" t="t" r="r" b="b"/>
              <a:pathLst>
                <a:path w="662304" h="442595">
                  <a:moveTo>
                    <a:pt x="0" y="442216"/>
                  </a:moveTo>
                  <a:lnTo>
                    <a:pt x="0" y="0"/>
                  </a:lnTo>
                  <a:lnTo>
                    <a:pt x="66183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6" name="object 46">
              <a:extLst>
                <a:ext uri="{FF2B5EF4-FFF2-40B4-BE49-F238E27FC236}">
                  <a16:creationId xmlns:a16="http://schemas.microsoft.com/office/drawing/2014/main" id="{37ADE98F-FB9A-6F98-6C0D-0F5B1A13A3C8}"/>
                </a:ext>
              </a:extLst>
            </p:cNvPr>
            <p:cNvSpPr/>
            <p:nvPr/>
          </p:nvSpPr>
          <p:spPr>
            <a:xfrm>
              <a:off x="6389545" y="42131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7" name="object 47">
              <a:extLst>
                <a:ext uri="{FF2B5EF4-FFF2-40B4-BE49-F238E27FC236}">
                  <a16:creationId xmlns:a16="http://schemas.microsoft.com/office/drawing/2014/main" id="{77EC1403-6472-0EA4-71B5-AD990EC674B0}"/>
                </a:ext>
              </a:extLst>
            </p:cNvPr>
            <p:cNvSpPr/>
            <p:nvPr/>
          </p:nvSpPr>
          <p:spPr>
            <a:xfrm>
              <a:off x="6389545" y="42131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14070"/>
                  </a:moveTo>
                  <a:lnTo>
                    <a:pt x="0" y="28141"/>
                  </a:ln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8" name="object 48">
              <a:extLst>
                <a:ext uri="{FF2B5EF4-FFF2-40B4-BE49-F238E27FC236}">
                  <a16:creationId xmlns:a16="http://schemas.microsoft.com/office/drawing/2014/main" id="{03139D13-5EA4-0521-FBDD-04316B597069}"/>
                </a:ext>
              </a:extLst>
            </p:cNvPr>
            <p:cNvSpPr/>
            <p:nvPr/>
          </p:nvSpPr>
          <p:spPr>
            <a:xfrm>
              <a:off x="5457353" y="4669404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02015" y="241209"/>
                  </a:moveTo>
                  <a:lnTo>
                    <a:pt x="0" y="241209"/>
                  </a:ln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9" name="object 49">
              <a:extLst>
                <a:ext uri="{FF2B5EF4-FFF2-40B4-BE49-F238E27FC236}">
                  <a16:creationId xmlns:a16="http://schemas.microsoft.com/office/drawing/2014/main" id="{DF33A89D-C9A1-E163-75D9-17A3C620D2CA}"/>
                </a:ext>
              </a:extLst>
            </p:cNvPr>
            <p:cNvSpPr/>
            <p:nvPr/>
          </p:nvSpPr>
          <p:spPr>
            <a:xfrm>
              <a:off x="5457353" y="4669404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0" y="241209"/>
                  </a:move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lnTo>
                    <a:pt x="0" y="241209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20" name="object 50">
            <a:extLst>
              <a:ext uri="{FF2B5EF4-FFF2-40B4-BE49-F238E27FC236}">
                <a16:creationId xmlns:a16="http://schemas.microsoft.com/office/drawing/2014/main" id="{C9C0DC3B-EE95-9442-E65D-E9A2AE83F941}"/>
              </a:ext>
            </a:extLst>
          </p:cNvPr>
          <p:cNvSpPr txBox="1"/>
          <p:nvPr/>
        </p:nvSpPr>
        <p:spPr>
          <a:xfrm>
            <a:off x="3534803" y="3368612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27027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아이디를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입력해주세요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21" name="object 51">
            <a:extLst>
              <a:ext uri="{FF2B5EF4-FFF2-40B4-BE49-F238E27FC236}">
                <a16:creationId xmlns:a16="http://schemas.microsoft.com/office/drawing/2014/main" id="{FD6B4EDE-4C4C-07C3-9580-684EFC1DF68A}"/>
              </a:ext>
            </a:extLst>
          </p:cNvPr>
          <p:cNvGrpSpPr/>
          <p:nvPr/>
        </p:nvGrpSpPr>
        <p:grpSpPr>
          <a:xfrm>
            <a:off x="3978234" y="3546816"/>
            <a:ext cx="464888" cy="228119"/>
            <a:chOff x="6320468" y="5028995"/>
            <a:chExt cx="819150" cy="401955"/>
          </a:xfrm>
        </p:grpSpPr>
        <p:sp>
          <p:nvSpPr>
            <p:cNvPr id="322" name="object 52">
              <a:extLst>
                <a:ext uri="{FF2B5EF4-FFF2-40B4-BE49-F238E27FC236}">
                  <a16:creationId xmlns:a16="http://schemas.microsoft.com/office/drawing/2014/main" id="{89866FA7-C543-9874-271E-BBB3E318CF65}"/>
                </a:ext>
              </a:extLst>
            </p:cNvPr>
            <p:cNvSpPr/>
            <p:nvPr/>
          </p:nvSpPr>
          <p:spPr>
            <a:xfrm>
              <a:off x="6923703" y="5151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2484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3" name="object 53">
              <a:extLst>
                <a:ext uri="{FF2B5EF4-FFF2-40B4-BE49-F238E27FC236}">
                  <a16:creationId xmlns:a16="http://schemas.microsoft.com/office/drawing/2014/main" id="{B903B108-964E-AE72-FDF0-002A8AB12CC7}"/>
                </a:ext>
              </a:extLst>
            </p:cNvPr>
            <p:cNvSpPr/>
            <p:nvPr/>
          </p:nvSpPr>
          <p:spPr>
            <a:xfrm>
              <a:off x="7109152" y="51377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4" name="object 54">
              <a:extLst>
                <a:ext uri="{FF2B5EF4-FFF2-40B4-BE49-F238E27FC236}">
                  <a16:creationId xmlns:a16="http://schemas.microsoft.com/office/drawing/2014/main" id="{FEA17A0C-E194-70B0-625F-316C17128DB0}"/>
                </a:ext>
              </a:extLst>
            </p:cNvPr>
            <p:cNvSpPr/>
            <p:nvPr/>
          </p:nvSpPr>
          <p:spPr>
            <a:xfrm>
              <a:off x="6621950" y="5137751"/>
              <a:ext cx="515620" cy="269875"/>
            </a:xfrm>
            <a:custGeom>
              <a:avLst/>
              <a:gdLst/>
              <a:ahLst/>
              <a:cxnLst/>
              <a:rect l="l" t="t" r="r" b="b"/>
              <a:pathLst>
                <a:path w="515620" h="269875">
                  <a:moveTo>
                    <a:pt x="515343" y="14070"/>
                  </a:moveTo>
                  <a:lnTo>
                    <a:pt x="487202" y="28141"/>
                  </a:lnTo>
                  <a:lnTo>
                    <a:pt x="494237" y="14070"/>
                  </a:lnTo>
                  <a:lnTo>
                    <a:pt x="487202" y="0"/>
                  </a:lnTo>
                  <a:lnTo>
                    <a:pt x="515343" y="14070"/>
                  </a:lnTo>
                  <a:close/>
                </a:path>
                <a:path w="515620" h="269875">
                  <a:moveTo>
                    <a:pt x="1648" y="134514"/>
                  </a:moveTo>
                  <a:lnTo>
                    <a:pt x="1648" y="215078"/>
                  </a:lnTo>
                  <a:lnTo>
                    <a:pt x="0" y="269872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5" name="object 55">
              <a:extLst>
                <a:ext uri="{FF2B5EF4-FFF2-40B4-BE49-F238E27FC236}">
                  <a16:creationId xmlns:a16="http://schemas.microsoft.com/office/drawing/2014/main" id="{2DEDD125-F796-746B-0200-624B0A15BB9C}"/>
                </a:ext>
              </a:extLst>
            </p:cNvPr>
            <p:cNvSpPr/>
            <p:nvPr/>
          </p:nvSpPr>
          <p:spPr>
            <a:xfrm>
              <a:off x="6608121" y="540018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3186" y="28542"/>
                  </a:moveTo>
                  <a:lnTo>
                    <a:pt x="0" y="0"/>
                  </a:lnTo>
                  <a:lnTo>
                    <a:pt x="13829" y="7437"/>
                  </a:lnTo>
                  <a:lnTo>
                    <a:pt x="28100" y="844"/>
                  </a:lnTo>
                  <a:lnTo>
                    <a:pt x="13186" y="28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6" name="object 56">
              <a:extLst>
                <a:ext uri="{FF2B5EF4-FFF2-40B4-BE49-F238E27FC236}">
                  <a16:creationId xmlns:a16="http://schemas.microsoft.com/office/drawing/2014/main" id="{829F294C-F730-4D42-95A5-6D3F543E71C7}"/>
                </a:ext>
              </a:extLst>
            </p:cNvPr>
            <p:cNvSpPr/>
            <p:nvPr/>
          </p:nvSpPr>
          <p:spPr>
            <a:xfrm>
              <a:off x="6322690" y="5031217"/>
              <a:ext cx="601345" cy="397510"/>
            </a:xfrm>
            <a:custGeom>
              <a:avLst/>
              <a:gdLst/>
              <a:ahLst/>
              <a:cxnLst/>
              <a:rect l="l" t="t" r="r" b="b"/>
              <a:pathLst>
                <a:path w="601345" h="397510">
                  <a:moveTo>
                    <a:pt x="298616" y="397512"/>
                  </a:moveTo>
                  <a:lnTo>
                    <a:pt x="285430" y="368969"/>
                  </a:lnTo>
                  <a:lnTo>
                    <a:pt x="299259" y="376406"/>
                  </a:lnTo>
                  <a:lnTo>
                    <a:pt x="313531" y="369813"/>
                  </a:lnTo>
                  <a:lnTo>
                    <a:pt x="298616" y="397512"/>
                  </a:lnTo>
                  <a:close/>
                </a:path>
                <a:path w="601345" h="397510">
                  <a:moveTo>
                    <a:pt x="300506" y="0"/>
                  </a:moveTo>
                  <a:lnTo>
                    <a:pt x="601012" y="120604"/>
                  </a:lnTo>
                  <a:lnTo>
                    <a:pt x="300506" y="241209"/>
                  </a:lnTo>
                  <a:lnTo>
                    <a:pt x="0" y="120604"/>
                  </a:lnTo>
                  <a:lnTo>
                    <a:pt x="300506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27" name="object 57">
            <a:extLst>
              <a:ext uri="{FF2B5EF4-FFF2-40B4-BE49-F238E27FC236}">
                <a16:creationId xmlns:a16="http://schemas.microsoft.com/office/drawing/2014/main" id="{50616B07-3480-6F84-7959-11F2C1321C5C}"/>
              </a:ext>
            </a:extLst>
          </p:cNvPr>
          <p:cNvSpPr txBox="1"/>
          <p:nvPr/>
        </p:nvSpPr>
        <p:spPr>
          <a:xfrm>
            <a:off x="4051928" y="3573951"/>
            <a:ext cx="194244" cy="106448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2126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비밀번호가 </a:t>
            </a:r>
            <a:r>
              <a:rPr sz="199" spc="28" dirty="0">
                <a:latin typeface="맑은 고딕"/>
                <a:cs typeface="맑은 고딕"/>
              </a:rPr>
              <a:t>입력되♘는가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28" name="object 58">
            <a:extLst>
              <a:ext uri="{FF2B5EF4-FFF2-40B4-BE49-F238E27FC236}">
                <a16:creationId xmlns:a16="http://schemas.microsoft.com/office/drawing/2014/main" id="{B4934538-9075-1F00-D031-B5F4FFE9344D}"/>
              </a:ext>
            </a:extLst>
          </p:cNvPr>
          <p:cNvGrpSpPr/>
          <p:nvPr/>
        </p:nvGrpSpPr>
        <p:grpSpPr>
          <a:xfrm>
            <a:off x="4263130" y="3242230"/>
            <a:ext cx="433535" cy="444347"/>
            <a:chOff x="6822464" y="4492305"/>
            <a:chExt cx="763905" cy="782955"/>
          </a:xfrm>
        </p:grpSpPr>
        <p:sp>
          <p:nvSpPr>
            <p:cNvPr id="329" name="object 59">
              <a:extLst>
                <a:ext uri="{FF2B5EF4-FFF2-40B4-BE49-F238E27FC236}">
                  <a16:creationId xmlns:a16="http://schemas.microsoft.com/office/drawing/2014/main" id="{A13110BA-D0F1-A432-A51F-5509A13B1FD5}"/>
                </a:ext>
              </a:extLst>
            </p:cNvPr>
            <p:cNvSpPr/>
            <p:nvPr/>
          </p:nvSpPr>
          <p:spPr>
            <a:xfrm>
              <a:off x="6845792" y="4508598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497011" y="522619"/>
                  </a:moveTo>
                  <a:lnTo>
                    <a:pt x="497011" y="0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0" name="object 60">
              <a:extLst>
                <a:ext uri="{FF2B5EF4-FFF2-40B4-BE49-F238E27FC236}">
                  <a16:creationId xmlns:a16="http://schemas.microsoft.com/office/drawing/2014/main" id="{666F8FA5-BFCB-4B67-920E-74DB8F017DA9}"/>
                </a:ext>
              </a:extLst>
            </p:cNvPr>
            <p:cNvSpPr/>
            <p:nvPr/>
          </p:nvSpPr>
          <p:spPr>
            <a:xfrm>
              <a:off x="6824686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1" name="object 61">
              <a:extLst>
                <a:ext uri="{FF2B5EF4-FFF2-40B4-BE49-F238E27FC236}">
                  <a16:creationId xmlns:a16="http://schemas.microsoft.com/office/drawing/2014/main" id="{966826A8-5B13-260D-2B2D-40CD43BD2D40}"/>
                </a:ext>
              </a:extLst>
            </p:cNvPr>
            <p:cNvSpPr/>
            <p:nvPr/>
          </p:nvSpPr>
          <p:spPr>
            <a:xfrm>
              <a:off x="6824686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2" name="object 62">
              <a:extLst>
                <a:ext uri="{FF2B5EF4-FFF2-40B4-BE49-F238E27FC236}">
                  <a16:creationId xmlns:a16="http://schemas.microsoft.com/office/drawing/2014/main" id="{84F30059-764B-C1F0-6F59-E02DFD02620B}"/>
                </a:ext>
              </a:extLst>
            </p:cNvPr>
            <p:cNvSpPr/>
            <p:nvPr/>
          </p:nvSpPr>
          <p:spPr>
            <a:xfrm>
              <a:off x="7101594" y="5031217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02015" y="241209"/>
                  </a:moveTo>
                  <a:lnTo>
                    <a:pt x="0" y="241209"/>
                  </a:ln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3" name="object 63">
              <a:extLst>
                <a:ext uri="{FF2B5EF4-FFF2-40B4-BE49-F238E27FC236}">
                  <a16:creationId xmlns:a16="http://schemas.microsoft.com/office/drawing/2014/main" id="{AB18D1D7-BDAA-548D-648A-4D174B7B17B8}"/>
                </a:ext>
              </a:extLst>
            </p:cNvPr>
            <p:cNvSpPr/>
            <p:nvPr/>
          </p:nvSpPr>
          <p:spPr>
            <a:xfrm>
              <a:off x="7101594" y="5031217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0" y="241209"/>
                  </a:move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lnTo>
                    <a:pt x="0" y="241209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34" name="object 64">
            <a:extLst>
              <a:ext uri="{FF2B5EF4-FFF2-40B4-BE49-F238E27FC236}">
                <a16:creationId xmlns:a16="http://schemas.microsoft.com/office/drawing/2014/main" id="{172B1F92-48BF-CB0F-B140-BD3F7B7A8CA7}"/>
              </a:ext>
            </a:extLst>
          </p:cNvPr>
          <p:cNvSpPr txBox="1"/>
          <p:nvPr/>
        </p:nvSpPr>
        <p:spPr>
          <a:xfrm>
            <a:off x="4467951" y="3573951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13333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비밀번호를 </a:t>
            </a:r>
            <a:r>
              <a:rPr sz="199" spc="-62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입력해주세요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35" name="object 65">
            <a:extLst>
              <a:ext uri="{FF2B5EF4-FFF2-40B4-BE49-F238E27FC236}">
                <a16:creationId xmlns:a16="http://schemas.microsoft.com/office/drawing/2014/main" id="{1A2BD8FB-4C1B-3096-8CB9-9B6BD0370E86}"/>
              </a:ext>
            </a:extLst>
          </p:cNvPr>
          <p:cNvSpPr txBox="1"/>
          <p:nvPr/>
        </p:nvSpPr>
        <p:spPr>
          <a:xfrm>
            <a:off x="4189212" y="3491815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336" name="object 66">
            <a:extLst>
              <a:ext uri="{FF2B5EF4-FFF2-40B4-BE49-F238E27FC236}">
                <a16:creationId xmlns:a16="http://schemas.microsoft.com/office/drawing/2014/main" id="{6C29FADC-1B8A-2B69-F71F-59A66FE33D98}"/>
              </a:ext>
            </a:extLst>
          </p:cNvPr>
          <p:cNvSpPr txBox="1"/>
          <p:nvPr/>
        </p:nvSpPr>
        <p:spPr>
          <a:xfrm>
            <a:off x="3851010" y="3423370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sp>
        <p:nvSpPr>
          <p:cNvPr id="337" name="object 67">
            <a:extLst>
              <a:ext uri="{FF2B5EF4-FFF2-40B4-BE49-F238E27FC236}">
                <a16:creationId xmlns:a16="http://schemas.microsoft.com/office/drawing/2014/main" id="{7F8558A1-D5BA-8213-DADB-F7B0447BF848}"/>
              </a:ext>
            </a:extLst>
          </p:cNvPr>
          <p:cNvSpPr txBox="1"/>
          <p:nvPr/>
        </p:nvSpPr>
        <p:spPr>
          <a:xfrm>
            <a:off x="4189212" y="3697154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338" name="object 68">
            <a:extLst>
              <a:ext uri="{FF2B5EF4-FFF2-40B4-BE49-F238E27FC236}">
                <a16:creationId xmlns:a16="http://schemas.microsoft.com/office/drawing/2014/main" id="{DCAB2777-D041-443D-3AE1-F468603631EC}"/>
              </a:ext>
            </a:extLst>
          </p:cNvPr>
          <p:cNvSpPr txBox="1"/>
          <p:nvPr/>
        </p:nvSpPr>
        <p:spPr>
          <a:xfrm>
            <a:off x="4332414" y="3628707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339" name="object 69">
            <a:extLst>
              <a:ext uri="{FF2B5EF4-FFF2-40B4-BE49-F238E27FC236}">
                <a16:creationId xmlns:a16="http://schemas.microsoft.com/office/drawing/2014/main" id="{B510142D-493B-8CDF-1717-C2C2C334B4E8}"/>
              </a:ext>
            </a:extLst>
          </p:cNvPr>
          <p:cNvGrpSpPr/>
          <p:nvPr/>
        </p:nvGrpSpPr>
        <p:grpSpPr>
          <a:xfrm>
            <a:off x="4294797" y="3801389"/>
            <a:ext cx="239291" cy="18740"/>
            <a:chOff x="6878263" y="5477563"/>
            <a:chExt cx="421640" cy="33020"/>
          </a:xfrm>
        </p:grpSpPr>
        <p:sp>
          <p:nvSpPr>
            <p:cNvPr id="340" name="object 70">
              <a:extLst>
                <a:ext uri="{FF2B5EF4-FFF2-40B4-BE49-F238E27FC236}">
                  <a16:creationId xmlns:a16="http://schemas.microsoft.com/office/drawing/2014/main" id="{8E9FD51A-1794-D153-F2ED-661BDC7CF8F4}"/>
                </a:ext>
              </a:extLst>
            </p:cNvPr>
            <p:cNvSpPr/>
            <p:nvPr/>
          </p:nvSpPr>
          <p:spPr>
            <a:xfrm>
              <a:off x="6880486" y="5493534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40" h="635">
                  <a:moveTo>
                    <a:pt x="0" y="0"/>
                  </a:moveTo>
                  <a:lnTo>
                    <a:pt x="210253" y="0"/>
                  </a:lnTo>
                  <a:lnTo>
                    <a:pt x="395864" y="361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1" name="object 71">
              <a:extLst>
                <a:ext uri="{FF2B5EF4-FFF2-40B4-BE49-F238E27FC236}">
                  <a16:creationId xmlns:a16="http://schemas.microsoft.com/office/drawing/2014/main" id="{DD4335CC-E75E-2CE4-8F19-8905DDF60160}"/>
                </a:ext>
              </a:extLst>
            </p:cNvPr>
            <p:cNvSpPr/>
            <p:nvPr/>
          </p:nvSpPr>
          <p:spPr>
            <a:xfrm>
              <a:off x="7269275" y="54797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75" y="14110"/>
                  </a:lnTo>
                  <a:lnTo>
                    <a:pt x="80" y="0"/>
                  </a:lnTo>
                  <a:lnTo>
                    <a:pt x="28181" y="14151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2" name="object 72">
              <a:extLst>
                <a:ext uri="{FF2B5EF4-FFF2-40B4-BE49-F238E27FC236}">
                  <a16:creationId xmlns:a16="http://schemas.microsoft.com/office/drawing/2014/main" id="{55AC3C35-A4CC-E965-B41D-0132F6730662}"/>
                </a:ext>
              </a:extLst>
            </p:cNvPr>
            <p:cNvSpPr/>
            <p:nvPr/>
          </p:nvSpPr>
          <p:spPr>
            <a:xfrm>
              <a:off x="7269275" y="54797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81" y="14151"/>
                  </a:moveTo>
                  <a:lnTo>
                    <a:pt x="0" y="28141"/>
                  </a:lnTo>
                  <a:lnTo>
                    <a:pt x="7075" y="14110"/>
                  </a:lnTo>
                  <a:lnTo>
                    <a:pt x="80" y="0"/>
                  </a:lnTo>
                  <a:lnTo>
                    <a:pt x="28181" y="1415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43" name="object 73">
            <a:extLst>
              <a:ext uri="{FF2B5EF4-FFF2-40B4-BE49-F238E27FC236}">
                <a16:creationId xmlns:a16="http://schemas.microsoft.com/office/drawing/2014/main" id="{454C6058-BF3C-14E1-E7FE-E06D5B024057}"/>
              </a:ext>
            </a:extLst>
          </p:cNvPr>
          <p:cNvSpPr txBox="1"/>
          <p:nvPr/>
        </p:nvSpPr>
        <p:spPr>
          <a:xfrm>
            <a:off x="4001741" y="3776230"/>
            <a:ext cx="294429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73513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시도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44" name="object 74">
            <a:extLst>
              <a:ext uri="{FF2B5EF4-FFF2-40B4-BE49-F238E27FC236}">
                <a16:creationId xmlns:a16="http://schemas.microsoft.com/office/drawing/2014/main" id="{DB867793-2120-63F1-0152-3520E789D520}"/>
              </a:ext>
            </a:extLst>
          </p:cNvPr>
          <p:cNvGrpSpPr/>
          <p:nvPr/>
        </p:nvGrpSpPr>
        <p:grpSpPr>
          <a:xfrm>
            <a:off x="4533218" y="3737893"/>
            <a:ext cx="617328" cy="145232"/>
            <a:chOff x="7298370" y="5365682"/>
            <a:chExt cx="1087755" cy="255904"/>
          </a:xfrm>
        </p:grpSpPr>
        <p:sp>
          <p:nvSpPr>
            <p:cNvPr id="345" name="object 75">
              <a:extLst>
                <a:ext uri="{FF2B5EF4-FFF2-40B4-BE49-F238E27FC236}">
                  <a16:creationId xmlns:a16="http://schemas.microsoft.com/office/drawing/2014/main" id="{48175B78-8E05-A901-BF50-61299C3FEF53}"/>
                </a:ext>
              </a:extLst>
            </p:cNvPr>
            <p:cNvSpPr/>
            <p:nvPr/>
          </p:nvSpPr>
          <p:spPr>
            <a:xfrm>
              <a:off x="8145467" y="5493615"/>
              <a:ext cx="217170" cy="635"/>
            </a:xfrm>
            <a:custGeom>
              <a:avLst/>
              <a:gdLst/>
              <a:ahLst/>
              <a:cxnLst/>
              <a:rect l="l" t="t" r="r" b="b"/>
              <a:pathLst>
                <a:path w="217170" h="635">
                  <a:moveTo>
                    <a:pt x="0" y="321"/>
                  </a:moveTo>
                  <a:lnTo>
                    <a:pt x="121971" y="321"/>
                  </a:lnTo>
                  <a:lnTo>
                    <a:pt x="21696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6" name="object 76">
              <a:extLst>
                <a:ext uri="{FF2B5EF4-FFF2-40B4-BE49-F238E27FC236}">
                  <a16:creationId xmlns:a16="http://schemas.microsoft.com/office/drawing/2014/main" id="{03192FFB-1D83-D2DB-C25E-503EC43B0394}"/>
                </a:ext>
              </a:extLst>
            </p:cNvPr>
            <p:cNvSpPr/>
            <p:nvPr/>
          </p:nvSpPr>
          <p:spPr>
            <a:xfrm>
              <a:off x="8355359" y="54795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79" y="28141"/>
                  </a:moveTo>
                  <a:lnTo>
                    <a:pt x="7074" y="14030"/>
                  </a:lnTo>
                  <a:lnTo>
                    <a:pt x="0" y="0"/>
                  </a:lnTo>
                  <a:lnTo>
                    <a:pt x="28180" y="13949"/>
                  </a:lnTo>
                  <a:lnTo>
                    <a:pt x="79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7" name="object 77">
              <a:extLst>
                <a:ext uri="{FF2B5EF4-FFF2-40B4-BE49-F238E27FC236}">
                  <a16:creationId xmlns:a16="http://schemas.microsoft.com/office/drawing/2014/main" id="{6660C970-BAEC-716D-B7A0-E13FFD7A3B40}"/>
                </a:ext>
              </a:extLst>
            </p:cNvPr>
            <p:cNvSpPr/>
            <p:nvPr/>
          </p:nvSpPr>
          <p:spPr>
            <a:xfrm>
              <a:off x="7300592" y="5367905"/>
              <a:ext cx="1083310" cy="251460"/>
            </a:xfrm>
            <a:custGeom>
              <a:avLst/>
              <a:gdLst/>
              <a:ahLst/>
              <a:cxnLst/>
              <a:rect l="l" t="t" r="r" b="b"/>
              <a:pathLst>
                <a:path w="1083309" h="251460">
                  <a:moveTo>
                    <a:pt x="1082947" y="125629"/>
                  </a:moveTo>
                  <a:lnTo>
                    <a:pt x="1054846" y="139820"/>
                  </a:lnTo>
                  <a:lnTo>
                    <a:pt x="1061841" y="125710"/>
                  </a:lnTo>
                  <a:lnTo>
                    <a:pt x="1054767" y="111679"/>
                  </a:lnTo>
                  <a:lnTo>
                    <a:pt x="1082947" y="125629"/>
                  </a:lnTo>
                  <a:close/>
                </a:path>
                <a:path w="1083309" h="251460">
                  <a:moveTo>
                    <a:pt x="423120" y="0"/>
                  </a:moveTo>
                  <a:lnTo>
                    <a:pt x="846241" y="125629"/>
                  </a:lnTo>
                  <a:lnTo>
                    <a:pt x="423120" y="251259"/>
                  </a:lnTo>
                  <a:lnTo>
                    <a:pt x="0" y="125629"/>
                  </a:lnTo>
                  <a:lnTo>
                    <a:pt x="42312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48" name="object 78">
            <a:extLst>
              <a:ext uri="{FF2B5EF4-FFF2-40B4-BE49-F238E27FC236}">
                <a16:creationId xmlns:a16="http://schemas.microsoft.com/office/drawing/2014/main" id="{2062AF86-28CE-6C82-9BA2-C8A8F890A08B}"/>
              </a:ext>
            </a:extLst>
          </p:cNvPr>
          <p:cNvSpPr txBox="1"/>
          <p:nvPr/>
        </p:nvSpPr>
        <p:spPr>
          <a:xfrm>
            <a:off x="4643238" y="3767882"/>
            <a:ext cx="264157" cy="71759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1117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입력값과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일치하는  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있는가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49" name="object 79">
            <a:extLst>
              <a:ext uri="{FF2B5EF4-FFF2-40B4-BE49-F238E27FC236}">
                <a16:creationId xmlns:a16="http://schemas.microsoft.com/office/drawing/2014/main" id="{918B9ACC-099F-7E09-D3F7-DA0E11E09A87}"/>
              </a:ext>
            </a:extLst>
          </p:cNvPr>
          <p:cNvGrpSpPr/>
          <p:nvPr/>
        </p:nvGrpSpPr>
        <p:grpSpPr>
          <a:xfrm>
            <a:off x="5130114" y="3729338"/>
            <a:ext cx="424165" cy="375875"/>
            <a:chOff x="8350122" y="5350607"/>
            <a:chExt cx="747395" cy="662305"/>
          </a:xfrm>
        </p:grpSpPr>
        <p:sp>
          <p:nvSpPr>
            <p:cNvPr id="350" name="object 80">
              <a:extLst>
                <a:ext uri="{FF2B5EF4-FFF2-40B4-BE49-F238E27FC236}">
                  <a16:creationId xmlns:a16="http://schemas.microsoft.com/office/drawing/2014/main" id="{0C72B3C9-210E-E893-B876-5775A5C388BE}"/>
                </a:ext>
              </a:extLst>
            </p:cNvPr>
            <p:cNvSpPr/>
            <p:nvPr/>
          </p:nvSpPr>
          <p:spPr>
            <a:xfrm>
              <a:off x="8790058" y="549353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2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1" name="object 81">
              <a:extLst>
                <a:ext uri="{FF2B5EF4-FFF2-40B4-BE49-F238E27FC236}">
                  <a16:creationId xmlns:a16="http://schemas.microsoft.com/office/drawing/2014/main" id="{8DCA92F6-F644-2405-8E67-4F64FD0706FE}"/>
                </a:ext>
              </a:extLst>
            </p:cNvPr>
            <p:cNvSpPr/>
            <p:nvPr/>
          </p:nvSpPr>
          <p:spPr>
            <a:xfrm>
              <a:off x="9066965" y="547946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2" name="object 82">
              <a:extLst>
                <a:ext uri="{FF2B5EF4-FFF2-40B4-BE49-F238E27FC236}">
                  <a16:creationId xmlns:a16="http://schemas.microsoft.com/office/drawing/2014/main" id="{307B4622-9037-8700-FF78-A6158E9A51EA}"/>
                </a:ext>
              </a:extLst>
            </p:cNvPr>
            <p:cNvSpPr/>
            <p:nvPr/>
          </p:nvSpPr>
          <p:spPr>
            <a:xfrm>
              <a:off x="8373450" y="5479464"/>
              <a:ext cx="721995" cy="516890"/>
            </a:xfrm>
            <a:custGeom>
              <a:avLst/>
              <a:gdLst/>
              <a:ahLst/>
              <a:cxnLst/>
              <a:rect l="l" t="t" r="r" b="b"/>
              <a:pathLst>
                <a:path w="721995" h="516889">
                  <a:moveTo>
                    <a:pt x="721656" y="14070"/>
                  </a:moveTo>
                  <a:lnTo>
                    <a:pt x="693515" y="28141"/>
                  </a:lnTo>
                  <a:lnTo>
                    <a:pt x="700550" y="14070"/>
                  </a:lnTo>
                  <a:lnTo>
                    <a:pt x="693515" y="0"/>
                  </a:lnTo>
                  <a:lnTo>
                    <a:pt x="721656" y="14070"/>
                  </a:lnTo>
                  <a:close/>
                </a:path>
                <a:path w="721995" h="516889">
                  <a:moveTo>
                    <a:pt x="215600" y="154775"/>
                  </a:moveTo>
                  <a:lnTo>
                    <a:pt x="215600" y="516589"/>
                  </a:lnTo>
                  <a:lnTo>
                    <a:pt x="0" y="51658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3" name="object 83">
              <a:extLst>
                <a:ext uri="{FF2B5EF4-FFF2-40B4-BE49-F238E27FC236}">
                  <a16:creationId xmlns:a16="http://schemas.microsoft.com/office/drawing/2014/main" id="{718E4285-4E47-B361-4B56-8A1728D4E644}"/>
                </a:ext>
              </a:extLst>
            </p:cNvPr>
            <p:cNvSpPr/>
            <p:nvPr/>
          </p:nvSpPr>
          <p:spPr>
            <a:xfrm>
              <a:off x="8352344" y="598198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4" name="object 84">
              <a:extLst>
                <a:ext uri="{FF2B5EF4-FFF2-40B4-BE49-F238E27FC236}">
                  <a16:creationId xmlns:a16="http://schemas.microsoft.com/office/drawing/2014/main" id="{B12FDC4B-9AA3-919F-63BE-4EB737ED8A5E}"/>
                </a:ext>
              </a:extLst>
            </p:cNvPr>
            <p:cNvSpPr/>
            <p:nvPr/>
          </p:nvSpPr>
          <p:spPr>
            <a:xfrm>
              <a:off x="8352344" y="598198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5" name="object 85">
              <a:extLst>
                <a:ext uri="{FF2B5EF4-FFF2-40B4-BE49-F238E27FC236}">
                  <a16:creationId xmlns:a16="http://schemas.microsoft.com/office/drawing/2014/main" id="{1F785F4A-5441-661E-6C3C-9A8C1FCC0944}"/>
                </a:ext>
              </a:extLst>
            </p:cNvPr>
            <p:cNvSpPr/>
            <p:nvPr/>
          </p:nvSpPr>
          <p:spPr>
            <a:xfrm>
              <a:off x="8396083" y="5364889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201007" y="281410"/>
                  </a:move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0" y="221108"/>
                  </a:lnTo>
                  <a:lnTo>
                    <a:pt x="0" y="60302"/>
                  </a:ln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6" name="object 86">
              <a:extLst>
                <a:ext uri="{FF2B5EF4-FFF2-40B4-BE49-F238E27FC236}">
                  <a16:creationId xmlns:a16="http://schemas.microsoft.com/office/drawing/2014/main" id="{F08CE212-1A98-4F4D-02AC-6BDAD0D3EEEC}"/>
                </a:ext>
              </a:extLst>
            </p:cNvPr>
            <p:cNvSpPr/>
            <p:nvPr/>
          </p:nvSpPr>
          <p:spPr>
            <a:xfrm>
              <a:off x="8396083" y="5364889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0" y="60302"/>
                  </a:move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10249" y="240161"/>
                  </a:lnTo>
                  <a:lnTo>
                    <a:pt x="0" y="221108"/>
                  </a:lnTo>
                  <a:lnTo>
                    <a:pt x="0" y="60302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7" name="object 87">
              <a:extLst>
                <a:ext uri="{FF2B5EF4-FFF2-40B4-BE49-F238E27FC236}">
                  <a16:creationId xmlns:a16="http://schemas.microsoft.com/office/drawing/2014/main" id="{27B27C3C-08B4-8B70-59D2-E08F8F9F5609}"/>
                </a:ext>
              </a:extLst>
            </p:cNvPr>
            <p:cNvSpPr/>
            <p:nvPr/>
          </p:nvSpPr>
          <p:spPr>
            <a:xfrm>
              <a:off x="8388043" y="5352830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201007" y="281410"/>
                  </a:move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0" y="221108"/>
                  </a:lnTo>
                  <a:lnTo>
                    <a:pt x="0" y="60302"/>
                  </a:ln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8" name="object 88">
              <a:extLst>
                <a:ext uri="{FF2B5EF4-FFF2-40B4-BE49-F238E27FC236}">
                  <a16:creationId xmlns:a16="http://schemas.microsoft.com/office/drawing/2014/main" id="{9D364193-60BC-AAAE-D459-D5D29F98808B}"/>
                </a:ext>
              </a:extLst>
            </p:cNvPr>
            <p:cNvSpPr/>
            <p:nvPr/>
          </p:nvSpPr>
          <p:spPr>
            <a:xfrm>
              <a:off x="8388043" y="5352830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0" y="60302"/>
                  </a:move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10249" y="240161"/>
                  </a:lnTo>
                  <a:lnTo>
                    <a:pt x="0" y="221108"/>
                  </a:lnTo>
                  <a:lnTo>
                    <a:pt x="0" y="60302"/>
                  </a:lnTo>
                  <a:close/>
                </a:path>
                <a:path w="402590" h="281939">
                  <a:moveTo>
                    <a:pt x="402015" y="60302"/>
                  </a:moveTo>
                  <a:lnTo>
                    <a:pt x="363227" y="95908"/>
                  </a:lnTo>
                  <a:lnTo>
                    <a:pt x="319712" y="108964"/>
                  </a:lnTo>
                  <a:lnTo>
                    <a:pt x="264535" y="117528"/>
                  </a:lnTo>
                  <a:lnTo>
                    <a:pt x="201007" y="120604"/>
                  </a:lnTo>
                  <a:lnTo>
                    <a:pt x="137479" y="117528"/>
                  </a:lnTo>
                  <a:lnTo>
                    <a:pt x="82302" y="108964"/>
                  </a:lnTo>
                  <a:lnTo>
                    <a:pt x="38787" y="95908"/>
                  </a:lnTo>
                  <a:lnTo>
                    <a:pt x="10249" y="79355"/>
                  </a:lnTo>
                  <a:lnTo>
                    <a:pt x="0" y="60302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59" name="object 89">
            <a:extLst>
              <a:ext uri="{FF2B5EF4-FFF2-40B4-BE49-F238E27FC236}">
                <a16:creationId xmlns:a16="http://schemas.microsoft.com/office/drawing/2014/main" id="{279569B2-141C-55C2-34C5-451089589D03}"/>
              </a:ext>
            </a:extLst>
          </p:cNvPr>
          <p:cNvSpPr txBox="1"/>
          <p:nvPr/>
        </p:nvSpPr>
        <p:spPr>
          <a:xfrm>
            <a:off x="5207133" y="3813512"/>
            <a:ext cx="11496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Arial"/>
                <a:cs typeface="Arial"/>
              </a:rPr>
              <a:t>DB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60" name="object 90">
            <a:extLst>
              <a:ext uri="{FF2B5EF4-FFF2-40B4-BE49-F238E27FC236}">
                <a16:creationId xmlns:a16="http://schemas.microsoft.com/office/drawing/2014/main" id="{D45F2889-9D20-F2A6-17BB-8512BB26F9DE}"/>
              </a:ext>
            </a:extLst>
          </p:cNvPr>
          <p:cNvGrpSpPr/>
          <p:nvPr/>
        </p:nvGrpSpPr>
        <p:grpSpPr>
          <a:xfrm>
            <a:off x="2369455" y="3641499"/>
            <a:ext cx="3490985" cy="911757"/>
            <a:chOff x="3485739" y="5195831"/>
            <a:chExt cx="6151245" cy="1606550"/>
          </a:xfrm>
        </p:grpSpPr>
        <p:sp>
          <p:nvSpPr>
            <p:cNvPr id="361" name="object 91">
              <a:extLst>
                <a:ext uri="{FF2B5EF4-FFF2-40B4-BE49-F238E27FC236}">
                  <a16:creationId xmlns:a16="http://schemas.microsoft.com/office/drawing/2014/main" id="{5C92F99E-EFA8-22FF-B2FE-8A1665D49030}"/>
                </a:ext>
              </a:extLst>
            </p:cNvPr>
            <p:cNvSpPr/>
            <p:nvPr/>
          </p:nvSpPr>
          <p:spPr>
            <a:xfrm>
              <a:off x="3509068" y="5212124"/>
              <a:ext cx="5838190" cy="1588135"/>
            </a:xfrm>
            <a:custGeom>
              <a:avLst/>
              <a:gdLst/>
              <a:ahLst/>
              <a:cxnLst/>
              <a:rect l="l" t="t" r="r" b="b"/>
              <a:pathLst>
                <a:path w="5838190" h="1588134">
                  <a:moveTo>
                    <a:pt x="5837780" y="371863"/>
                  </a:moveTo>
                  <a:lnTo>
                    <a:pt x="5837780" y="1587959"/>
                  </a:lnTo>
                  <a:lnTo>
                    <a:pt x="1381444" y="1587959"/>
                  </a:lnTo>
                  <a:lnTo>
                    <a:pt x="1381444" y="0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2" name="object 92">
              <a:extLst>
                <a:ext uri="{FF2B5EF4-FFF2-40B4-BE49-F238E27FC236}">
                  <a16:creationId xmlns:a16="http://schemas.microsoft.com/office/drawing/2014/main" id="{BB3080C6-35ED-EE49-DF0C-B777B84593F2}"/>
                </a:ext>
              </a:extLst>
            </p:cNvPr>
            <p:cNvSpPr/>
            <p:nvPr/>
          </p:nvSpPr>
          <p:spPr>
            <a:xfrm>
              <a:off x="3487962" y="5198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3" name="object 93">
              <a:extLst>
                <a:ext uri="{FF2B5EF4-FFF2-40B4-BE49-F238E27FC236}">
                  <a16:creationId xmlns:a16="http://schemas.microsoft.com/office/drawing/2014/main" id="{41139362-88D3-617E-B332-66C284900214}"/>
                </a:ext>
              </a:extLst>
            </p:cNvPr>
            <p:cNvSpPr/>
            <p:nvPr/>
          </p:nvSpPr>
          <p:spPr>
            <a:xfrm>
              <a:off x="3487962" y="5198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4" name="object 94">
              <a:extLst>
                <a:ext uri="{FF2B5EF4-FFF2-40B4-BE49-F238E27FC236}">
                  <a16:creationId xmlns:a16="http://schemas.microsoft.com/office/drawing/2014/main" id="{864C85C4-0A9E-73DE-AD88-D58B41E5C6D5}"/>
                </a:ext>
              </a:extLst>
            </p:cNvPr>
            <p:cNvSpPr/>
            <p:nvPr/>
          </p:nvSpPr>
          <p:spPr>
            <a:xfrm>
              <a:off x="9059407" y="5403081"/>
              <a:ext cx="575310" cy="180975"/>
            </a:xfrm>
            <a:custGeom>
              <a:avLst/>
              <a:gdLst/>
              <a:ahLst/>
              <a:cxnLst/>
              <a:rect l="l" t="t" r="r" b="b"/>
              <a:pathLst>
                <a:path w="575309" h="180975">
                  <a:moveTo>
                    <a:pt x="494478" y="180906"/>
                  </a:moveTo>
                  <a:lnTo>
                    <a:pt x="0" y="180906"/>
                  </a:lnTo>
                  <a:lnTo>
                    <a:pt x="80403" y="0"/>
                  </a:lnTo>
                  <a:lnTo>
                    <a:pt x="574881" y="0"/>
                  </a:lnTo>
                  <a:lnTo>
                    <a:pt x="494478" y="1809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5" name="object 95">
              <a:extLst>
                <a:ext uri="{FF2B5EF4-FFF2-40B4-BE49-F238E27FC236}">
                  <a16:creationId xmlns:a16="http://schemas.microsoft.com/office/drawing/2014/main" id="{D7171A07-D1A2-B488-60E9-F14D59CCCB1A}"/>
                </a:ext>
              </a:extLst>
            </p:cNvPr>
            <p:cNvSpPr/>
            <p:nvPr/>
          </p:nvSpPr>
          <p:spPr>
            <a:xfrm>
              <a:off x="9059407" y="5403081"/>
              <a:ext cx="575310" cy="180975"/>
            </a:xfrm>
            <a:custGeom>
              <a:avLst/>
              <a:gdLst/>
              <a:ahLst/>
              <a:cxnLst/>
              <a:rect l="l" t="t" r="r" b="b"/>
              <a:pathLst>
                <a:path w="575309" h="180975">
                  <a:moveTo>
                    <a:pt x="0" y="180906"/>
                  </a:moveTo>
                  <a:lnTo>
                    <a:pt x="80403" y="0"/>
                  </a:lnTo>
                  <a:lnTo>
                    <a:pt x="574881" y="0"/>
                  </a:lnTo>
                  <a:lnTo>
                    <a:pt x="494478" y="180906"/>
                  </a:lnTo>
                  <a:lnTo>
                    <a:pt x="0" y="1809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66" name="object 96">
            <a:extLst>
              <a:ext uri="{FF2B5EF4-FFF2-40B4-BE49-F238E27FC236}">
                <a16:creationId xmlns:a16="http://schemas.microsoft.com/office/drawing/2014/main" id="{CBCE57AF-9687-EA76-9048-152EBE0566B3}"/>
              </a:ext>
            </a:extLst>
          </p:cNvPr>
          <p:cNvSpPr txBox="1"/>
          <p:nvPr/>
        </p:nvSpPr>
        <p:spPr>
          <a:xfrm>
            <a:off x="5556614" y="3767881"/>
            <a:ext cx="283978" cy="70760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R="3243" algn="ctr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일치하는</a:t>
            </a:r>
            <a:endParaRPr sz="199">
              <a:latin typeface="맑은 고딕"/>
              <a:cs typeface="맑은 고딕"/>
            </a:endParaRPr>
          </a:p>
          <a:p>
            <a:pPr algn="ctr">
              <a:spcBef>
                <a:spcPts val="31"/>
              </a:spcBef>
            </a:pPr>
            <a:r>
              <a:rPr sz="199" spc="14" dirty="0">
                <a:latin typeface="맑은 고딕"/>
                <a:cs typeface="맑은 고딕"/>
              </a:rPr>
              <a:t>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없습니다</a:t>
            </a:r>
            <a:r>
              <a:rPr sz="199" spc="3" dirty="0">
                <a:latin typeface="Arial"/>
                <a:cs typeface="Arial"/>
              </a:rPr>
              <a:t>.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67" name="object 97">
            <a:extLst>
              <a:ext uri="{FF2B5EF4-FFF2-40B4-BE49-F238E27FC236}">
                <a16:creationId xmlns:a16="http://schemas.microsoft.com/office/drawing/2014/main" id="{5FA4D8B4-0E6B-73EC-B78D-1486B684ACA7}"/>
              </a:ext>
            </a:extLst>
          </p:cNvPr>
          <p:cNvGrpSpPr/>
          <p:nvPr/>
        </p:nvGrpSpPr>
        <p:grpSpPr>
          <a:xfrm>
            <a:off x="4982680" y="4117199"/>
            <a:ext cx="18740" cy="68472"/>
            <a:chOff x="8090339" y="6034032"/>
            <a:chExt cx="33020" cy="120650"/>
          </a:xfrm>
        </p:grpSpPr>
        <p:sp>
          <p:nvSpPr>
            <p:cNvPr id="368" name="object 98">
              <a:extLst>
                <a:ext uri="{FF2B5EF4-FFF2-40B4-BE49-F238E27FC236}">
                  <a16:creationId xmlns:a16="http://schemas.microsoft.com/office/drawing/2014/main" id="{1EE266B8-0546-D3FA-9821-0D3C3E9C6E80}"/>
                </a:ext>
              </a:extLst>
            </p:cNvPr>
            <p:cNvSpPr/>
            <p:nvPr/>
          </p:nvSpPr>
          <p:spPr>
            <a:xfrm>
              <a:off x="8106632" y="6036255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9" name="object 99">
              <a:extLst>
                <a:ext uri="{FF2B5EF4-FFF2-40B4-BE49-F238E27FC236}">
                  <a16:creationId xmlns:a16="http://schemas.microsoft.com/office/drawing/2014/main" id="{D60B0278-61F5-6056-7CBC-136A04AC279C}"/>
                </a:ext>
              </a:extLst>
            </p:cNvPr>
            <p:cNvSpPr/>
            <p:nvPr/>
          </p:nvSpPr>
          <p:spPr>
            <a:xfrm>
              <a:off x="8092562" y="612421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70" name="object 100">
              <a:extLst>
                <a:ext uri="{FF2B5EF4-FFF2-40B4-BE49-F238E27FC236}">
                  <a16:creationId xmlns:a16="http://schemas.microsoft.com/office/drawing/2014/main" id="{807EE045-18A7-D3A6-6F78-8B36D0A04BE1}"/>
                </a:ext>
              </a:extLst>
            </p:cNvPr>
            <p:cNvSpPr/>
            <p:nvPr/>
          </p:nvSpPr>
          <p:spPr>
            <a:xfrm>
              <a:off x="8092562" y="612421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71" name="object 101">
            <a:extLst>
              <a:ext uri="{FF2B5EF4-FFF2-40B4-BE49-F238E27FC236}">
                <a16:creationId xmlns:a16="http://schemas.microsoft.com/office/drawing/2014/main" id="{E4E553E6-3C74-1BA2-4086-8455158A96EC}"/>
              </a:ext>
            </a:extLst>
          </p:cNvPr>
          <p:cNvSpPr txBox="1"/>
          <p:nvPr/>
        </p:nvSpPr>
        <p:spPr>
          <a:xfrm>
            <a:off x="4855034" y="4027199"/>
            <a:ext cx="273888" cy="59034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63424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완료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2" name="object 102">
            <a:extLst>
              <a:ext uri="{FF2B5EF4-FFF2-40B4-BE49-F238E27FC236}">
                <a16:creationId xmlns:a16="http://schemas.microsoft.com/office/drawing/2014/main" id="{783857C3-3A4A-9BC2-5B45-F2602D76277E}"/>
              </a:ext>
            </a:extLst>
          </p:cNvPr>
          <p:cNvSpPr/>
          <p:nvPr/>
        </p:nvSpPr>
        <p:spPr>
          <a:xfrm>
            <a:off x="4855034" y="4186906"/>
            <a:ext cx="273888" cy="91536"/>
          </a:xfrm>
          <a:custGeom>
            <a:avLst/>
            <a:gdLst/>
            <a:ahLst/>
            <a:cxnLst/>
            <a:rect l="l" t="t" r="r" b="b"/>
            <a:pathLst>
              <a:path w="482600" h="161289">
                <a:moveTo>
                  <a:pt x="24120" y="0"/>
                </a:moveTo>
                <a:lnTo>
                  <a:pt x="458297" y="0"/>
                </a:lnTo>
                <a:lnTo>
                  <a:pt x="459880" y="0"/>
                </a:lnTo>
                <a:lnTo>
                  <a:pt x="461447" y="155"/>
                </a:lnTo>
                <a:lnTo>
                  <a:pt x="463001" y="464"/>
                </a:lnTo>
                <a:lnTo>
                  <a:pt x="464554" y="772"/>
                </a:lnTo>
                <a:lnTo>
                  <a:pt x="471696" y="4066"/>
                </a:lnTo>
                <a:lnTo>
                  <a:pt x="473013" y="4946"/>
                </a:lnTo>
                <a:lnTo>
                  <a:pt x="478350" y="10720"/>
                </a:lnTo>
                <a:lnTo>
                  <a:pt x="479231" y="12037"/>
                </a:lnTo>
                <a:lnTo>
                  <a:pt x="482418" y="22537"/>
                </a:lnTo>
                <a:lnTo>
                  <a:pt x="482418" y="24120"/>
                </a:lnTo>
                <a:lnTo>
                  <a:pt x="482418" y="136685"/>
                </a:lnTo>
                <a:lnTo>
                  <a:pt x="482418" y="138269"/>
                </a:lnTo>
                <a:lnTo>
                  <a:pt x="482262" y="139838"/>
                </a:lnTo>
                <a:lnTo>
                  <a:pt x="481953" y="141391"/>
                </a:lnTo>
                <a:lnTo>
                  <a:pt x="481644" y="142944"/>
                </a:lnTo>
                <a:lnTo>
                  <a:pt x="481186" y="144453"/>
                </a:lnTo>
                <a:lnTo>
                  <a:pt x="480579" y="145916"/>
                </a:lnTo>
                <a:lnTo>
                  <a:pt x="479974" y="147379"/>
                </a:lnTo>
                <a:lnTo>
                  <a:pt x="479231" y="148770"/>
                </a:lnTo>
                <a:lnTo>
                  <a:pt x="478350" y="150086"/>
                </a:lnTo>
                <a:lnTo>
                  <a:pt x="477471" y="151403"/>
                </a:lnTo>
                <a:lnTo>
                  <a:pt x="476472" y="152622"/>
                </a:lnTo>
                <a:lnTo>
                  <a:pt x="475352" y="153741"/>
                </a:lnTo>
                <a:lnTo>
                  <a:pt x="474232" y="154861"/>
                </a:lnTo>
                <a:lnTo>
                  <a:pt x="459880" y="160806"/>
                </a:lnTo>
                <a:lnTo>
                  <a:pt x="458297" y="160806"/>
                </a:lnTo>
                <a:lnTo>
                  <a:pt x="24120" y="160806"/>
                </a:lnTo>
                <a:lnTo>
                  <a:pt x="22536" y="160806"/>
                </a:lnTo>
                <a:lnTo>
                  <a:pt x="20967" y="160651"/>
                </a:lnTo>
                <a:lnTo>
                  <a:pt x="7064" y="153741"/>
                </a:lnTo>
                <a:lnTo>
                  <a:pt x="5943" y="152622"/>
                </a:lnTo>
                <a:lnTo>
                  <a:pt x="4944" y="151403"/>
                </a:lnTo>
                <a:lnTo>
                  <a:pt x="4064" y="150086"/>
                </a:lnTo>
                <a:lnTo>
                  <a:pt x="3183" y="148770"/>
                </a:lnTo>
                <a:lnTo>
                  <a:pt x="462" y="141391"/>
                </a:lnTo>
                <a:lnTo>
                  <a:pt x="153" y="139838"/>
                </a:lnTo>
                <a:lnTo>
                  <a:pt x="0" y="138269"/>
                </a:lnTo>
                <a:lnTo>
                  <a:pt x="0" y="136685"/>
                </a:lnTo>
                <a:lnTo>
                  <a:pt x="0" y="24120"/>
                </a:lnTo>
                <a:lnTo>
                  <a:pt x="0" y="22537"/>
                </a:lnTo>
                <a:lnTo>
                  <a:pt x="154" y="20968"/>
                </a:lnTo>
                <a:lnTo>
                  <a:pt x="14889" y="1836"/>
                </a:lnTo>
                <a:lnTo>
                  <a:pt x="16352" y="1230"/>
                </a:lnTo>
                <a:lnTo>
                  <a:pt x="17861" y="772"/>
                </a:lnTo>
                <a:lnTo>
                  <a:pt x="19414" y="464"/>
                </a:lnTo>
                <a:lnTo>
                  <a:pt x="20967" y="155"/>
                </a:lnTo>
                <a:lnTo>
                  <a:pt x="22536" y="0"/>
                </a:lnTo>
                <a:lnTo>
                  <a:pt x="24120" y="0"/>
                </a:lnTo>
                <a:close/>
              </a:path>
            </a:pathLst>
          </a:custGeom>
          <a:ln w="4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373" name="object 103">
            <a:extLst>
              <a:ext uri="{FF2B5EF4-FFF2-40B4-BE49-F238E27FC236}">
                <a16:creationId xmlns:a16="http://schemas.microsoft.com/office/drawing/2014/main" id="{849D833E-7A03-FD62-88A5-ACC6A12BF897}"/>
              </a:ext>
            </a:extLst>
          </p:cNvPr>
          <p:cNvSpPr txBox="1"/>
          <p:nvPr/>
        </p:nvSpPr>
        <p:spPr>
          <a:xfrm>
            <a:off x="4880126" y="4205936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화면으로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전환</a:t>
            </a:r>
            <a:endParaRPr sz="199">
              <a:latin typeface="맑은 고딕"/>
              <a:cs typeface="맑은 고딕"/>
            </a:endParaRPr>
          </a:p>
        </p:txBody>
      </p:sp>
      <p:pic>
        <p:nvPicPr>
          <p:cNvPr id="374" name="object 104">
            <a:extLst>
              <a:ext uri="{FF2B5EF4-FFF2-40B4-BE49-F238E27FC236}">
                <a16:creationId xmlns:a16="http://schemas.microsoft.com/office/drawing/2014/main" id="{C35A83E1-BD27-E0B5-1D05-088FEC0D2C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738" y="2702768"/>
            <a:ext cx="3458808" cy="1690618"/>
          </a:xfrm>
          <a:prstGeom prst="rect">
            <a:avLst/>
          </a:prstGeom>
        </p:spPr>
      </p:pic>
      <p:sp>
        <p:nvSpPr>
          <p:cNvPr id="375" name="object 105">
            <a:extLst>
              <a:ext uri="{FF2B5EF4-FFF2-40B4-BE49-F238E27FC236}">
                <a16:creationId xmlns:a16="http://schemas.microsoft.com/office/drawing/2014/main" id="{68F13422-559E-2B7E-4DCB-F71FF6FDCF09}"/>
              </a:ext>
            </a:extLst>
          </p:cNvPr>
          <p:cNvSpPr txBox="1"/>
          <p:nvPr/>
        </p:nvSpPr>
        <p:spPr>
          <a:xfrm>
            <a:off x="6183666" y="2734346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장바구니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6" name="object 106">
            <a:extLst>
              <a:ext uri="{FF2B5EF4-FFF2-40B4-BE49-F238E27FC236}">
                <a16:creationId xmlns:a16="http://schemas.microsoft.com/office/drawing/2014/main" id="{49046F91-262B-8038-C36D-60106AD7DE6F}"/>
              </a:ext>
            </a:extLst>
          </p:cNvPr>
          <p:cNvSpPr txBox="1"/>
          <p:nvPr/>
        </p:nvSpPr>
        <p:spPr>
          <a:xfrm>
            <a:off x="6221668" y="2894053"/>
            <a:ext cx="24866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장바구니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진입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7" name="object 107">
            <a:extLst>
              <a:ext uri="{FF2B5EF4-FFF2-40B4-BE49-F238E27FC236}">
                <a16:creationId xmlns:a16="http://schemas.microsoft.com/office/drawing/2014/main" id="{E4F0BF4D-3A49-5EFA-F439-537A4FE5929A}"/>
              </a:ext>
            </a:extLst>
          </p:cNvPr>
          <p:cNvSpPr txBox="1"/>
          <p:nvPr/>
        </p:nvSpPr>
        <p:spPr>
          <a:xfrm>
            <a:off x="6249047" y="3053760"/>
            <a:ext cx="194244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담긴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상품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8" name="object 108">
            <a:extLst>
              <a:ext uri="{FF2B5EF4-FFF2-40B4-BE49-F238E27FC236}">
                <a16:creationId xmlns:a16="http://schemas.microsoft.com/office/drawing/2014/main" id="{913F2208-06D4-04F5-8CEF-A72EA6B15677}"/>
              </a:ext>
            </a:extLst>
          </p:cNvPr>
          <p:cNvSpPr txBox="1"/>
          <p:nvPr/>
        </p:nvSpPr>
        <p:spPr>
          <a:xfrm>
            <a:off x="6280239" y="3875113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약관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9" name="object 109">
            <a:extLst>
              <a:ext uri="{FF2B5EF4-FFF2-40B4-BE49-F238E27FC236}">
                <a16:creationId xmlns:a16="http://schemas.microsoft.com/office/drawing/2014/main" id="{1FC14405-5F70-D135-154D-CCE87C6EB52E}"/>
              </a:ext>
            </a:extLst>
          </p:cNvPr>
          <p:cNvSpPr txBox="1"/>
          <p:nvPr/>
        </p:nvSpPr>
        <p:spPr>
          <a:xfrm>
            <a:off x="6252861" y="3715406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결제수단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0" name="object 110">
            <a:extLst>
              <a:ext uri="{FF2B5EF4-FFF2-40B4-BE49-F238E27FC236}">
                <a16:creationId xmlns:a16="http://schemas.microsoft.com/office/drawing/2014/main" id="{D368A2D5-C5A9-B07F-556E-A14F82D77929}"/>
              </a:ext>
            </a:extLst>
          </p:cNvPr>
          <p:cNvSpPr txBox="1"/>
          <p:nvPr/>
        </p:nvSpPr>
        <p:spPr>
          <a:xfrm>
            <a:off x="6280239" y="4034821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주문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요청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81" name="object 111">
            <a:extLst>
              <a:ext uri="{FF2B5EF4-FFF2-40B4-BE49-F238E27FC236}">
                <a16:creationId xmlns:a16="http://schemas.microsoft.com/office/drawing/2014/main" id="{1F25F775-C3D3-DB6F-8D82-2C70AD6BD570}"/>
              </a:ext>
            </a:extLst>
          </p:cNvPr>
          <p:cNvGrpSpPr/>
          <p:nvPr/>
        </p:nvGrpSpPr>
        <p:grpSpPr>
          <a:xfrm>
            <a:off x="8025108" y="2736870"/>
            <a:ext cx="281095" cy="123609"/>
            <a:chOff x="13451209" y="3601842"/>
            <a:chExt cx="495300" cy="217804"/>
          </a:xfrm>
        </p:grpSpPr>
        <p:sp>
          <p:nvSpPr>
            <p:cNvPr id="382" name="object 112">
              <a:extLst>
                <a:ext uri="{FF2B5EF4-FFF2-40B4-BE49-F238E27FC236}">
                  <a16:creationId xmlns:a16="http://schemas.microsoft.com/office/drawing/2014/main" id="{993C92CF-5E49-569F-E11D-6A719FCDEF19}"/>
                </a:ext>
              </a:extLst>
            </p:cNvPr>
            <p:cNvSpPr/>
            <p:nvPr/>
          </p:nvSpPr>
          <p:spPr>
            <a:xfrm>
              <a:off x="13461472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4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7" y="172835"/>
                  </a:lnTo>
                  <a:lnTo>
                    <a:pt x="456206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3" name="object 113">
              <a:extLst>
                <a:ext uri="{FF2B5EF4-FFF2-40B4-BE49-F238E27FC236}">
                  <a16:creationId xmlns:a16="http://schemas.microsoft.com/office/drawing/2014/main" id="{7A59DBE3-959A-0625-70C2-7AA383AD4838}"/>
                </a:ext>
              </a:extLst>
            </p:cNvPr>
            <p:cNvSpPr/>
            <p:nvPr/>
          </p:nvSpPr>
          <p:spPr>
            <a:xfrm>
              <a:off x="13461472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6" y="0"/>
                  </a:lnTo>
                  <a:lnTo>
                    <a:pt x="454246" y="0"/>
                  </a:lnTo>
                  <a:lnTo>
                    <a:pt x="463803" y="2296"/>
                  </a:lnTo>
                  <a:lnTo>
                    <a:pt x="465632" y="3054"/>
                  </a:lnTo>
                  <a:lnTo>
                    <a:pt x="481837" y="24269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7" y="172835"/>
                  </a:lnTo>
                  <a:lnTo>
                    <a:pt x="482223" y="174796"/>
                  </a:lnTo>
                  <a:lnTo>
                    <a:pt x="481837" y="176739"/>
                  </a:lnTo>
                  <a:lnTo>
                    <a:pt x="481451" y="178680"/>
                  </a:lnTo>
                  <a:lnTo>
                    <a:pt x="480879" y="180566"/>
                  </a:lnTo>
                  <a:lnTo>
                    <a:pt x="480120" y="182395"/>
                  </a:lnTo>
                  <a:lnTo>
                    <a:pt x="479362" y="184224"/>
                  </a:lnTo>
                  <a:lnTo>
                    <a:pt x="478434" y="185962"/>
                  </a:lnTo>
                  <a:lnTo>
                    <a:pt x="477334" y="187608"/>
                  </a:lnTo>
                  <a:lnTo>
                    <a:pt x="476234" y="189254"/>
                  </a:lnTo>
                  <a:lnTo>
                    <a:pt x="469016" y="195927"/>
                  </a:lnTo>
                  <a:lnTo>
                    <a:pt x="467370" y="197027"/>
                  </a:lnTo>
                  <a:lnTo>
                    <a:pt x="465632" y="197956"/>
                  </a:lnTo>
                  <a:lnTo>
                    <a:pt x="463803" y="198712"/>
                  </a:lnTo>
                  <a:lnTo>
                    <a:pt x="461974" y="199470"/>
                  </a:lnTo>
                  <a:lnTo>
                    <a:pt x="460089" y="200042"/>
                  </a:lnTo>
                  <a:lnTo>
                    <a:pt x="458146" y="200428"/>
                  </a:lnTo>
                  <a:lnTo>
                    <a:pt x="456206" y="200814"/>
                  </a:lnTo>
                  <a:lnTo>
                    <a:pt x="454246" y="201007"/>
                  </a:lnTo>
                  <a:lnTo>
                    <a:pt x="452266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24268" y="200428"/>
                  </a:lnTo>
                  <a:lnTo>
                    <a:pt x="22325" y="200042"/>
                  </a:lnTo>
                  <a:lnTo>
                    <a:pt x="20440" y="199470"/>
                  </a:lnTo>
                  <a:lnTo>
                    <a:pt x="18610" y="198712"/>
                  </a:lnTo>
                  <a:lnTo>
                    <a:pt x="16782" y="197956"/>
                  </a:lnTo>
                  <a:lnTo>
                    <a:pt x="15044" y="197027"/>
                  </a:lnTo>
                  <a:lnTo>
                    <a:pt x="13398" y="195927"/>
                  </a:lnTo>
                  <a:lnTo>
                    <a:pt x="11752" y="19482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080" y="13401"/>
                  </a:lnTo>
                  <a:lnTo>
                    <a:pt x="6180" y="11755"/>
                  </a:lnTo>
                  <a:lnTo>
                    <a:pt x="13399" y="5082"/>
                  </a:lnTo>
                  <a:lnTo>
                    <a:pt x="15045" y="3981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4" name="object 114">
              <a:extLst>
                <a:ext uri="{FF2B5EF4-FFF2-40B4-BE49-F238E27FC236}">
                  <a16:creationId xmlns:a16="http://schemas.microsoft.com/office/drawing/2014/main" id="{D1F0AC57-119D-E1F7-14D0-6F3B951A0FFD}"/>
                </a:ext>
              </a:extLst>
            </p:cNvPr>
            <p:cNvSpPr/>
            <p:nvPr/>
          </p:nvSpPr>
          <p:spPr>
            <a:xfrm>
              <a:off x="13453432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4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7" y="172835"/>
                  </a:lnTo>
                  <a:lnTo>
                    <a:pt x="456206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5" name="object 115">
              <a:extLst>
                <a:ext uri="{FF2B5EF4-FFF2-40B4-BE49-F238E27FC236}">
                  <a16:creationId xmlns:a16="http://schemas.microsoft.com/office/drawing/2014/main" id="{80CA3E5E-9EBB-4F33-33FD-A0DA2859584D}"/>
                </a:ext>
              </a:extLst>
            </p:cNvPr>
            <p:cNvSpPr/>
            <p:nvPr/>
          </p:nvSpPr>
          <p:spPr>
            <a:xfrm>
              <a:off x="13453432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6" y="0"/>
                  </a:lnTo>
                  <a:lnTo>
                    <a:pt x="454246" y="0"/>
                  </a:lnTo>
                  <a:lnTo>
                    <a:pt x="463803" y="2296"/>
                  </a:lnTo>
                  <a:lnTo>
                    <a:pt x="465632" y="3054"/>
                  </a:lnTo>
                  <a:lnTo>
                    <a:pt x="481837" y="24269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7" y="172835"/>
                  </a:lnTo>
                  <a:lnTo>
                    <a:pt x="482223" y="174796"/>
                  </a:lnTo>
                  <a:lnTo>
                    <a:pt x="481837" y="176739"/>
                  </a:lnTo>
                  <a:lnTo>
                    <a:pt x="481451" y="178680"/>
                  </a:lnTo>
                  <a:lnTo>
                    <a:pt x="480879" y="180566"/>
                  </a:lnTo>
                  <a:lnTo>
                    <a:pt x="480120" y="182395"/>
                  </a:lnTo>
                  <a:lnTo>
                    <a:pt x="479362" y="184224"/>
                  </a:lnTo>
                  <a:lnTo>
                    <a:pt x="478434" y="185962"/>
                  </a:lnTo>
                  <a:lnTo>
                    <a:pt x="477334" y="187608"/>
                  </a:lnTo>
                  <a:lnTo>
                    <a:pt x="476234" y="189254"/>
                  </a:lnTo>
                  <a:lnTo>
                    <a:pt x="469016" y="195927"/>
                  </a:lnTo>
                  <a:lnTo>
                    <a:pt x="467370" y="197027"/>
                  </a:lnTo>
                  <a:lnTo>
                    <a:pt x="465632" y="197956"/>
                  </a:lnTo>
                  <a:lnTo>
                    <a:pt x="463803" y="198712"/>
                  </a:lnTo>
                  <a:lnTo>
                    <a:pt x="461974" y="199470"/>
                  </a:lnTo>
                  <a:lnTo>
                    <a:pt x="460089" y="200042"/>
                  </a:lnTo>
                  <a:lnTo>
                    <a:pt x="458146" y="200428"/>
                  </a:lnTo>
                  <a:lnTo>
                    <a:pt x="456206" y="200814"/>
                  </a:lnTo>
                  <a:lnTo>
                    <a:pt x="454246" y="201007"/>
                  </a:lnTo>
                  <a:lnTo>
                    <a:pt x="452266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24268" y="200428"/>
                  </a:lnTo>
                  <a:lnTo>
                    <a:pt x="22325" y="200042"/>
                  </a:lnTo>
                  <a:lnTo>
                    <a:pt x="20440" y="199470"/>
                  </a:lnTo>
                  <a:lnTo>
                    <a:pt x="18610" y="198712"/>
                  </a:lnTo>
                  <a:lnTo>
                    <a:pt x="16782" y="197956"/>
                  </a:lnTo>
                  <a:lnTo>
                    <a:pt x="15044" y="197027"/>
                  </a:lnTo>
                  <a:lnTo>
                    <a:pt x="13398" y="195927"/>
                  </a:lnTo>
                  <a:lnTo>
                    <a:pt x="11752" y="19482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080" y="13401"/>
                  </a:lnTo>
                  <a:lnTo>
                    <a:pt x="6180" y="11755"/>
                  </a:lnTo>
                  <a:lnTo>
                    <a:pt x="13399" y="5082"/>
                  </a:lnTo>
                  <a:lnTo>
                    <a:pt x="15045" y="3981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86" name="object 116">
            <a:extLst>
              <a:ext uri="{FF2B5EF4-FFF2-40B4-BE49-F238E27FC236}">
                <a16:creationId xmlns:a16="http://schemas.microsoft.com/office/drawing/2014/main" id="{3EA1B1E9-2701-F038-DF73-D406BF349AB5}"/>
              </a:ext>
            </a:extLst>
          </p:cNvPr>
          <p:cNvSpPr txBox="1"/>
          <p:nvPr/>
        </p:nvSpPr>
        <p:spPr>
          <a:xfrm>
            <a:off x="8100155" y="2768569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카테고리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7" name="object 117">
            <a:extLst>
              <a:ext uri="{FF2B5EF4-FFF2-40B4-BE49-F238E27FC236}">
                <a16:creationId xmlns:a16="http://schemas.microsoft.com/office/drawing/2014/main" id="{9DB19464-5318-1018-7932-636668D53FD5}"/>
              </a:ext>
            </a:extLst>
          </p:cNvPr>
          <p:cNvSpPr txBox="1"/>
          <p:nvPr/>
        </p:nvSpPr>
        <p:spPr>
          <a:xfrm>
            <a:off x="8062867" y="2916869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식품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리스트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클릭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8" name="object 118">
            <a:extLst>
              <a:ext uri="{FF2B5EF4-FFF2-40B4-BE49-F238E27FC236}">
                <a16:creationId xmlns:a16="http://schemas.microsoft.com/office/drawing/2014/main" id="{F78CB1FA-970F-AF06-87FA-082B0C300878}"/>
              </a:ext>
            </a:extLst>
          </p:cNvPr>
          <p:cNvSpPr txBox="1"/>
          <p:nvPr/>
        </p:nvSpPr>
        <p:spPr>
          <a:xfrm>
            <a:off x="7404288" y="3247691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장바구니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9" name="object 119">
            <a:extLst>
              <a:ext uri="{FF2B5EF4-FFF2-40B4-BE49-F238E27FC236}">
                <a16:creationId xmlns:a16="http://schemas.microsoft.com/office/drawing/2014/main" id="{8A59CFEC-BB5E-F836-0F5A-42A7F68FC85D}"/>
              </a:ext>
            </a:extLst>
          </p:cNvPr>
          <p:cNvSpPr txBox="1"/>
          <p:nvPr/>
        </p:nvSpPr>
        <p:spPr>
          <a:xfrm>
            <a:off x="7815713" y="3247691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찜하기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아이콘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0" name="object 120">
            <a:extLst>
              <a:ext uri="{FF2B5EF4-FFF2-40B4-BE49-F238E27FC236}">
                <a16:creationId xmlns:a16="http://schemas.microsoft.com/office/drawing/2014/main" id="{2318B909-DCCA-498B-6739-80AD171D9C86}"/>
              </a:ext>
            </a:extLst>
          </p:cNvPr>
          <p:cNvSpPr txBox="1"/>
          <p:nvPr/>
        </p:nvSpPr>
        <p:spPr>
          <a:xfrm>
            <a:off x="8097874" y="3053760"/>
            <a:ext cx="151359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상세페이지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1" name="object 121">
            <a:extLst>
              <a:ext uri="{FF2B5EF4-FFF2-40B4-BE49-F238E27FC236}">
                <a16:creationId xmlns:a16="http://schemas.microsoft.com/office/drawing/2014/main" id="{55A37255-F2DB-1827-10BC-6C1550BFF62B}"/>
              </a:ext>
            </a:extLst>
          </p:cNvPr>
          <p:cNvSpPr txBox="1"/>
          <p:nvPr/>
        </p:nvSpPr>
        <p:spPr>
          <a:xfrm>
            <a:off x="8978547" y="3247691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공유하기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2" name="object 122">
            <a:extLst>
              <a:ext uri="{FF2B5EF4-FFF2-40B4-BE49-F238E27FC236}">
                <a16:creationId xmlns:a16="http://schemas.microsoft.com/office/drawing/2014/main" id="{5B49ED3F-DFD9-3F7F-F56B-A8E8C91E621C}"/>
              </a:ext>
            </a:extLst>
          </p:cNvPr>
          <p:cNvSpPr txBox="1"/>
          <p:nvPr/>
        </p:nvSpPr>
        <p:spPr>
          <a:xfrm>
            <a:off x="8604732" y="3418806"/>
            <a:ext cx="10739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6" dirty="0">
                <a:latin typeface="Arial"/>
                <a:cs typeface="Arial"/>
              </a:rPr>
              <a:t>url</a:t>
            </a:r>
            <a:r>
              <a:rPr sz="199" spc="3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복사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3" name="object 123">
            <a:extLst>
              <a:ext uri="{FF2B5EF4-FFF2-40B4-BE49-F238E27FC236}">
                <a16:creationId xmlns:a16="http://schemas.microsoft.com/office/drawing/2014/main" id="{9F559025-2B5C-4361-58B3-F44F84C77587}"/>
              </a:ext>
            </a:extLst>
          </p:cNvPr>
          <p:cNvSpPr txBox="1"/>
          <p:nvPr/>
        </p:nvSpPr>
        <p:spPr>
          <a:xfrm>
            <a:off x="9007067" y="3418806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트윗하기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4" name="object 124">
            <a:extLst>
              <a:ext uri="{FF2B5EF4-FFF2-40B4-BE49-F238E27FC236}">
                <a16:creationId xmlns:a16="http://schemas.microsoft.com/office/drawing/2014/main" id="{F03E70AA-E95C-1CFC-5D55-FB3199594C2D}"/>
              </a:ext>
            </a:extLst>
          </p:cNvPr>
          <p:cNvSpPr txBox="1"/>
          <p:nvPr/>
        </p:nvSpPr>
        <p:spPr>
          <a:xfrm>
            <a:off x="9341668" y="3418806"/>
            <a:ext cx="13946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3" dirty="0">
                <a:latin typeface="Arial"/>
                <a:cs typeface="Arial"/>
              </a:rPr>
              <a:t>f </a:t>
            </a:r>
            <a:r>
              <a:rPr sz="199" spc="14" dirty="0">
                <a:latin typeface="맑은 고딕"/>
                <a:cs typeface="맑은 고딕"/>
              </a:rPr>
              <a:t>공유하기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5" name="object 125">
            <a:extLst>
              <a:ext uri="{FF2B5EF4-FFF2-40B4-BE49-F238E27FC236}">
                <a16:creationId xmlns:a16="http://schemas.microsoft.com/office/drawing/2014/main" id="{525A4B53-63D5-72E5-F1E5-D7375014B2F3}"/>
              </a:ext>
            </a:extLst>
          </p:cNvPr>
          <p:cNvSpPr txBox="1"/>
          <p:nvPr/>
        </p:nvSpPr>
        <p:spPr>
          <a:xfrm>
            <a:off x="6830839" y="4018851"/>
            <a:ext cx="166855" cy="71759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3099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약관에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동의했는가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sp>
        <p:nvSpPr>
          <p:cNvPr id="396" name="object 126">
            <a:extLst>
              <a:ext uri="{FF2B5EF4-FFF2-40B4-BE49-F238E27FC236}">
                <a16:creationId xmlns:a16="http://schemas.microsoft.com/office/drawing/2014/main" id="{E0D78D23-1BB5-5C0A-87D6-57EAACAE8298}"/>
              </a:ext>
            </a:extLst>
          </p:cNvPr>
          <p:cNvSpPr txBox="1"/>
          <p:nvPr/>
        </p:nvSpPr>
        <p:spPr>
          <a:xfrm>
            <a:off x="6849482" y="4183121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주문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완료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7" name="object 127">
            <a:extLst>
              <a:ext uri="{FF2B5EF4-FFF2-40B4-BE49-F238E27FC236}">
                <a16:creationId xmlns:a16="http://schemas.microsoft.com/office/drawing/2014/main" id="{10BFB68C-6C4B-9DE8-8A57-3C5E4F8024A6}"/>
              </a:ext>
            </a:extLst>
          </p:cNvPr>
          <p:cNvSpPr txBox="1"/>
          <p:nvPr/>
        </p:nvSpPr>
        <p:spPr>
          <a:xfrm>
            <a:off x="6839607" y="4326857"/>
            <a:ext cx="151359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마이페이지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8" name="object 128">
            <a:extLst>
              <a:ext uri="{FF2B5EF4-FFF2-40B4-BE49-F238E27FC236}">
                <a16:creationId xmlns:a16="http://schemas.microsoft.com/office/drawing/2014/main" id="{78BB039A-160C-5E86-940F-2093A7BBD64E}"/>
              </a:ext>
            </a:extLst>
          </p:cNvPr>
          <p:cNvSpPr txBox="1"/>
          <p:nvPr/>
        </p:nvSpPr>
        <p:spPr>
          <a:xfrm>
            <a:off x="8213449" y="3247691"/>
            <a:ext cx="194244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옵션</a:t>
            </a:r>
            <a:r>
              <a:rPr sz="199" spc="3" dirty="0">
                <a:latin typeface="Arial"/>
                <a:cs typeface="Arial"/>
              </a:rPr>
              <a:t>/</a:t>
            </a:r>
            <a:r>
              <a:rPr sz="199" spc="14" dirty="0">
                <a:latin typeface="맑은 고딕"/>
                <a:cs typeface="맑은 고딕"/>
              </a:rPr>
              <a:t>수량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9" name="object 129">
            <a:extLst>
              <a:ext uri="{FF2B5EF4-FFF2-40B4-BE49-F238E27FC236}">
                <a16:creationId xmlns:a16="http://schemas.microsoft.com/office/drawing/2014/main" id="{07961205-7541-01D5-B3C4-97F8B2F9E56D}"/>
              </a:ext>
            </a:extLst>
          </p:cNvPr>
          <p:cNvSpPr txBox="1"/>
          <p:nvPr/>
        </p:nvSpPr>
        <p:spPr>
          <a:xfrm>
            <a:off x="7703169" y="3453030"/>
            <a:ext cx="9658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찜목록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0" name="object 130">
            <a:extLst>
              <a:ext uri="{FF2B5EF4-FFF2-40B4-BE49-F238E27FC236}">
                <a16:creationId xmlns:a16="http://schemas.microsoft.com/office/drawing/2014/main" id="{28CC2F36-3628-9B63-BF91-C37DC39B1247}"/>
              </a:ext>
            </a:extLst>
          </p:cNvPr>
          <p:cNvSpPr txBox="1"/>
          <p:nvPr/>
        </p:nvSpPr>
        <p:spPr>
          <a:xfrm>
            <a:off x="7716858" y="3624145"/>
            <a:ext cx="6919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삭제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1" name="object 131">
            <a:extLst>
              <a:ext uri="{FF2B5EF4-FFF2-40B4-BE49-F238E27FC236}">
                <a16:creationId xmlns:a16="http://schemas.microsoft.com/office/drawing/2014/main" id="{0A64809C-5A91-BAC8-4402-BFBA0882CF22}"/>
              </a:ext>
            </a:extLst>
          </p:cNvPr>
          <p:cNvSpPr txBox="1"/>
          <p:nvPr/>
        </p:nvSpPr>
        <p:spPr>
          <a:xfrm>
            <a:off x="6829340" y="3859143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4072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약관에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동의해주세요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2" name="object 132">
            <a:extLst>
              <a:ext uri="{FF2B5EF4-FFF2-40B4-BE49-F238E27FC236}">
                <a16:creationId xmlns:a16="http://schemas.microsoft.com/office/drawing/2014/main" id="{BE624F1D-7C68-4F2C-6056-A417935F358B}"/>
              </a:ext>
            </a:extLst>
          </p:cNvPr>
          <p:cNvSpPr txBox="1"/>
          <p:nvPr/>
        </p:nvSpPr>
        <p:spPr>
          <a:xfrm>
            <a:off x="6961278" y="4119237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03" name="object 133">
            <a:extLst>
              <a:ext uri="{FF2B5EF4-FFF2-40B4-BE49-F238E27FC236}">
                <a16:creationId xmlns:a16="http://schemas.microsoft.com/office/drawing/2014/main" id="{E12C6201-9B78-18DC-C2AF-BD48D6C61755}"/>
              </a:ext>
            </a:extLst>
          </p:cNvPr>
          <p:cNvSpPr txBox="1"/>
          <p:nvPr/>
        </p:nvSpPr>
        <p:spPr>
          <a:xfrm>
            <a:off x="7045160" y="3982345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04" name="object 134">
            <a:extLst>
              <a:ext uri="{FF2B5EF4-FFF2-40B4-BE49-F238E27FC236}">
                <a16:creationId xmlns:a16="http://schemas.microsoft.com/office/drawing/2014/main" id="{00EDC67F-337B-3841-C6DB-79C0A8AB0854}"/>
              </a:ext>
            </a:extLst>
          </p:cNvPr>
          <p:cNvGrpSpPr/>
          <p:nvPr/>
        </p:nvGrpSpPr>
        <p:grpSpPr>
          <a:xfrm>
            <a:off x="1879792" y="2922815"/>
            <a:ext cx="2132359" cy="1240062"/>
            <a:chOff x="2622935" y="3929484"/>
            <a:chExt cx="3757295" cy="2185035"/>
          </a:xfrm>
        </p:grpSpPr>
        <p:sp>
          <p:nvSpPr>
            <p:cNvPr id="405" name="object 135">
              <a:extLst>
                <a:ext uri="{FF2B5EF4-FFF2-40B4-BE49-F238E27FC236}">
                  <a16:creationId xmlns:a16="http://schemas.microsoft.com/office/drawing/2014/main" id="{2F2B11E9-518D-E3F9-25C6-7F5ADD2F0E5C}"/>
                </a:ext>
              </a:extLst>
            </p:cNvPr>
            <p:cNvSpPr/>
            <p:nvPr/>
          </p:nvSpPr>
          <p:spPr>
            <a:xfrm>
              <a:off x="2639228" y="5915650"/>
              <a:ext cx="402590" cy="175895"/>
            </a:xfrm>
            <a:custGeom>
              <a:avLst/>
              <a:gdLst/>
              <a:ahLst/>
              <a:cxnLst/>
              <a:rect l="l" t="t" r="r" b="b"/>
              <a:pathLst>
                <a:path w="402589" h="175895">
                  <a:moveTo>
                    <a:pt x="402015" y="0"/>
                  </a:moveTo>
                  <a:lnTo>
                    <a:pt x="0" y="0"/>
                  </a:lnTo>
                  <a:lnTo>
                    <a:pt x="0" y="1753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6" name="object 136">
              <a:extLst>
                <a:ext uri="{FF2B5EF4-FFF2-40B4-BE49-F238E27FC236}">
                  <a16:creationId xmlns:a16="http://schemas.microsoft.com/office/drawing/2014/main" id="{D93640DB-E66C-36DC-A50E-96CD9F2F9BC3}"/>
                </a:ext>
              </a:extLst>
            </p:cNvPr>
            <p:cNvSpPr/>
            <p:nvPr/>
          </p:nvSpPr>
          <p:spPr>
            <a:xfrm>
              <a:off x="2625157" y="60840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7" name="object 137">
              <a:extLst>
                <a:ext uri="{FF2B5EF4-FFF2-40B4-BE49-F238E27FC236}">
                  <a16:creationId xmlns:a16="http://schemas.microsoft.com/office/drawing/2014/main" id="{8D1C2B71-2EF5-E716-1D53-3B9EE63C3EAF}"/>
                </a:ext>
              </a:extLst>
            </p:cNvPr>
            <p:cNvSpPr/>
            <p:nvPr/>
          </p:nvSpPr>
          <p:spPr>
            <a:xfrm>
              <a:off x="2625157" y="3945777"/>
              <a:ext cx="3731260" cy="2166620"/>
            </a:xfrm>
            <a:custGeom>
              <a:avLst/>
              <a:gdLst/>
              <a:ahLst/>
              <a:cxnLst/>
              <a:rect l="l" t="t" r="r" b="b"/>
              <a:pathLst>
                <a:path w="3731260" h="2166620">
                  <a:moveTo>
                    <a:pt x="14070" y="2166378"/>
                  </a:moveTo>
                  <a:lnTo>
                    <a:pt x="0" y="2138237"/>
                  </a:lnTo>
                  <a:lnTo>
                    <a:pt x="14070" y="2145272"/>
                  </a:lnTo>
                  <a:lnTo>
                    <a:pt x="28141" y="2138237"/>
                  </a:lnTo>
                  <a:lnTo>
                    <a:pt x="14070" y="2166378"/>
                  </a:lnTo>
                  <a:close/>
                </a:path>
                <a:path w="3731260" h="2166620">
                  <a:moveTo>
                    <a:pt x="818100" y="1969873"/>
                  </a:moveTo>
                  <a:lnTo>
                    <a:pt x="1782936" y="1969873"/>
                  </a:lnTo>
                  <a:lnTo>
                    <a:pt x="1782936" y="0"/>
                  </a:lnTo>
                  <a:lnTo>
                    <a:pt x="3731221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8" name="object 138">
              <a:extLst>
                <a:ext uri="{FF2B5EF4-FFF2-40B4-BE49-F238E27FC236}">
                  <a16:creationId xmlns:a16="http://schemas.microsoft.com/office/drawing/2014/main" id="{EE14916D-FCAE-757D-BEBD-9225D43C90E5}"/>
                </a:ext>
              </a:extLst>
            </p:cNvPr>
            <p:cNvSpPr/>
            <p:nvPr/>
          </p:nvSpPr>
          <p:spPr>
            <a:xfrm>
              <a:off x="6349344" y="39317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9" name="object 139">
              <a:extLst>
                <a:ext uri="{FF2B5EF4-FFF2-40B4-BE49-F238E27FC236}">
                  <a16:creationId xmlns:a16="http://schemas.microsoft.com/office/drawing/2014/main" id="{4FD6A501-96EA-802C-C254-1854616E00C6}"/>
                </a:ext>
              </a:extLst>
            </p:cNvPr>
            <p:cNvSpPr/>
            <p:nvPr/>
          </p:nvSpPr>
          <p:spPr>
            <a:xfrm>
              <a:off x="3041243" y="3931706"/>
              <a:ext cx="3336290" cy="2145030"/>
            </a:xfrm>
            <a:custGeom>
              <a:avLst/>
              <a:gdLst/>
              <a:ahLst/>
              <a:cxnLst/>
              <a:rect l="l" t="t" r="r" b="b"/>
              <a:pathLst>
                <a:path w="3336290" h="2145029">
                  <a:moveTo>
                    <a:pt x="3336242" y="14070"/>
                  </a:moveTo>
                  <a:lnTo>
                    <a:pt x="3308101" y="28141"/>
                  </a:lnTo>
                  <a:lnTo>
                    <a:pt x="3315136" y="14070"/>
                  </a:lnTo>
                  <a:lnTo>
                    <a:pt x="3308101" y="0"/>
                  </a:lnTo>
                  <a:lnTo>
                    <a:pt x="3336242" y="14070"/>
                  </a:lnTo>
                  <a:close/>
                </a:path>
                <a:path w="3336290" h="2145029">
                  <a:moveTo>
                    <a:pt x="201007" y="1823138"/>
                  </a:moveTo>
                  <a:lnTo>
                    <a:pt x="402015" y="1983944"/>
                  </a:lnTo>
                  <a:lnTo>
                    <a:pt x="201007" y="2144750"/>
                  </a:lnTo>
                  <a:lnTo>
                    <a:pt x="0" y="1983944"/>
                  </a:lnTo>
                  <a:lnTo>
                    <a:pt x="201007" y="1823138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10" name="object 140">
            <a:extLst>
              <a:ext uri="{FF2B5EF4-FFF2-40B4-BE49-F238E27FC236}">
                <a16:creationId xmlns:a16="http://schemas.microsoft.com/office/drawing/2014/main" id="{4855D015-4662-A057-EC27-55AA7AF52D7B}"/>
              </a:ext>
            </a:extLst>
          </p:cNvPr>
          <p:cNvSpPr txBox="1"/>
          <p:nvPr/>
        </p:nvSpPr>
        <p:spPr>
          <a:xfrm>
            <a:off x="2172727" y="4021132"/>
            <a:ext cx="114961" cy="37563"/>
          </a:xfrm>
          <a:prstGeom prst="rect">
            <a:avLst/>
          </a:prstGeom>
        </p:spPr>
        <p:txBody>
          <a:bodyPr vert="horz" wrap="square" lIns="0" tIns="6847" rIns="0" bIns="0" rtlCol="0">
            <a:spAutoFit/>
          </a:bodyPr>
          <a:lstStyle/>
          <a:p>
            <a:pPr marL="7207">
              <a:spcBef>
                <a:spcPts val="54"/>
              </a:spcBef>
            </a:pPr>
            <a:r>
              <a:rPr sz="199" spc="-3" dirty="0">
                <a:latin typeface="맑은 고딕"/>
                <a:cs typeface="맑은 고딕"/>
              </a:rPr>
              <a:t>회원유무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11" name="object 141">
            <a:extLst>
              <a:ext uri="{FF2B5EF4-FFF2-40B4-BE49-F238E27FC236}">
                <a16:creationId xmlns:a16="http://schemas.microsoft.com/office/drawing/2014/main" id="{A2F1AB8D-82B1-0A1C-ED06-F0D8B402AD02}"/>
              </a:ext>
            </a:extLst>
          </p:cNvPr>
          <p:cNvSpPr txBox="1"/>
          <p:nvPr/>
        </p:nvSpPr>
        <p:spPr>
          <a:xfrm>
            <a:off x="1812850" y="3993753"/>
            <a:ext cx="150278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3" dirty="0">
                <a:latin typeface="Arial"/>
                <a:cs typeface="Arial"/>
              </a:rPr>
              <a:t>No(</a:t>
            </a:r>
            <a:r>
              <a:rPr sz="170" spc="9" dirty="0">
                <a:latin typeface="맑은 고딕"/>
                <a:cs typeface="맑은 고딕"/>
              </a:rPr>
              <a:t>신규회원</a:t>
            </a:r>
            <a:r>
              <a:rPr sz="170" spc="3" dirty="0">
                <a:latin typeface="Arial"/>
                <a:cs typeface="Arial"/>
              </a:rPr>
              <a:t>)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12" name="object 142">
            <a:extLst>
              <a:ext uri="{FF2B5EF4-FFF2-40B4-BE49-F238E27FC236}">
                <a16:creationId xmlns:a16="http://schemas.microsoft.com/office/drawing/2014/main" id="{DFC0E488-4C16-D6A9-DDA0-CE652F89EDB4}"/>
              </a:ext>
            </a:extLst>
          </p:cNvPr>
          <p:cNvGrpSpPr/>
          <p:nvPr/>
        </p:nvGrpSpPr>
        <p:grpSpPr>
          <a:xfrm>
            <a:off x="1879792" y="4254091"/>
            <a:ext cx="18740" cy="68472"/>
            <a:chOff x="2622935" y="6275241"/>
            <a:chExt cx="33020" cy="120650"/>
          </a:xfrm>
        </p:grpSpPr>
        <p:sp>
          <p:nvSpPr>
            <p:cNvPr id="413" name="object 143">
              <a:extLst>
                <a:ext uri="{FF2B5EF4-FFF2-40B4-BE49-F238E27FC236}">
                  <a16:creationId xmlns:a16="http://schemas.microsoft.com/office/drawing/2014/main" id="{8FAC01DE-C4B7-9D68-930A-E66BC60D538B}"/>
                </a:ext>
              </a:extLst>
            </p:cNvPr>
            <p:cNvSpPr/>
            <p:nvPr/>
          </p:nvSpPr>
          <p:spPr>
            <a:xfrm>
              <a:off x="2639228" y="6277464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4" name="object 144">
              <a:extLst>
                <a:ext uri="{FF2B5EF4-FFF2-40B4-BE49-F238E27FC236}">
                  <a16:creationId xmlns:a16="http://schemas.microsoft.com/office/drawing/2014/main" id="{57FF75BB-6AC2-0194-1F3A-4F8D043CD360}"/>
                </a:ext>
              </a:extLst>
            </p:cNvPr>
            <p:cNvSpPr/>
            <p:nvPr/>
          </p:nvSpPr>
          <p:spPr>
            <a:xfrm>
              <a:off x="2625157" y="63654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5" name="object 145">
              <a:extLst>
                <a:ext uri="{FF2B5EF4-FFF2-40B4-BE49-F238E27FC236}">
                  <a16:creationId xmlns:a16="http://schemas.microsoft.com/office/drawing/2014/main" id="{0CDF1CAE-74D1-DD80-6DB8-C5EDB6CD54A7}"/>
                </a:ext>
              </a:extLst>
            </p:cNvPr>
            <p:cNvSpPr/>
            <p:nvPr/>
          </p:nvSpPr>
          <p:spPr>
            <a:xfrm>
              <a:off x="2625157" y="63654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16" name="object 146">
            <a:extLst>
              <a:ext uri="{FF2B5EF4-FFF2-40B4-BE49-F238E27FC236}">
                <a16:creationId xmlns:a16="http://schemas.microsoft.com/office/drawing/2014/main" id="{3FC792EA-3D89-3FBB-9B21-E3FEFE4DCA78}"/>
              </a:ext>
            </a:extLst>
          </p:cNvPr>
          <p:cNvSpPr txBox="1"/>
          <p:nvPr/>
        </p:nvSpPr>
        <p:spPr>
          <a:xfrm>
            <a:off x="1763554" y="4164091"/>
            <a:ext cx="251184" cy="5466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3785" rIns="0" bIns="0" rtlCol="0">
            <a:spAutoFit/>
          </a:bodyPr>
          <a:lstStyle/>
          <a:p>
            <a:pPr marL="54415">
              <a:spcBef>
                <a:spcPts val="187"/>
              </a:spcBef>
            </a:pPr>
            <a:r>
              <a:rPr sz="199" spc="-3" dirty="0">
                <a:latin typeface="맑은 고딕"/>
                <a:cs typeface="맑은 고딕"/>
              </a:rPr>
              <a:t>약관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보기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폼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17" name="object 147">
            <a:extLst>
              <a:ext uri="{FF2B5EF4-FFF2-40B4-BE49-F238E27FC236}">
                <a16:creationId xmlns:a16="http://schemas.microsoft.com/office/drawing/2014/main" id="{192FBDAA-CF8C-FCE9-2F29-00C459B871FE}"/>
              </a:ext>
            </a:extLst>
          </p:cNvPr>
          <p:cNvGrpSpPr/>
          <p:nvPr/>
        </p:nvGrpSpPr>
        <p:grpSpPr>
          <a:xfrm>
            <a:off x="1570918" y="4322537"/>
            <a:ext cx="433535" cy="205416"/>
            <a:chOff x="2078687" y="6395846"/>
            <a:chExt cx="763905" cy="361950"/>
          </a:xfrm>
        </p:grpSpPr>
        <p:sp>
          <p:nvSpPr>
            <p:cNvPr id="418" name="object 148">
              <a:extLst>
                <a:ext uri="{FF2B5EF4-FFF2-40B4-BE49-F238E27FC236}">
                  <a16:creationId xmlns:a16="http://schemas.microsoft.com/office/drawing/2014/main" id="{5C910D67-A846-2981-1945-18471E37C7E5}"/>
                </a:ext>
              </a:extLst>
            </p:cNvPr>
            <p:cNvSpPr/>
            <p:nvPr/>
          </p:nvSpPr>
          <p:spPr>
            <a:xfrm>
              <a:off x="2639228" y="6639277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9" name="object 149">
              <a:extLst>
                <a:ext uri="{FF2B5EF4-FFF2-40B4-BE49-F238E27FC236}">
                  <a16:creationId xmlns:a16="http://schemas.microsoft.com/office/drawing/2014/main" id="{33613A51-8DCF-19D8-1DD6-7A91A46A0BEE}"/>
                </a:ext>
              </a:extLst>
            </p:cNvPr>
            <p:cNvSpPr/>
            <p:nvPr/>
          </p:nvSpPr>
          <p:spPr>
            <a:xfrm>
              <a:off x="2625157" y="67272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0" name="object 150">
              <a:extLst>
                <a:ext uri="{FF2B5EF4-FFF2-40B4-BE49-F238E27FC236}">
                  <a16:creationId xmlns:a16="http://schemas.microsoft.com/office/drawing/2014/main" id="{5570A0DD-06AC-47D3-396E-A669CF604DFC}"/>
                </a:ext>
              </a:extLst>
            </p:cNvPr>
            <p:cNvSpPr/>
            <p:nvPr/>
          </p:nvSpPr>
          <p:spPr>
            <a:xfrm>
              <a:off x="2102015" y="6517507"/>
              <a:ext cx="551815" cy="238125"/>
            </a:xfrm>
            <a:custGeom>
              <a:avLst/>
              <a:gdLst/>
              <a:ahLst/>
              <a:cxnLst/>
              <a:rect l="l" t="t" r="r" b="b"/>
              <a:pathLst>
                <a:path w="551814" h="238125">
                  <a:moveTo>
                    <a:pt x="537212" y="237872"/>
                  </a:moveTo>
                  <a:lnTo>
                    <a:pt x="523142" y="209731"/>
                  </a:lnTo>
                  <a:lnTo>
                    <a:pt x="537212" y="216766"/>
                  </a:lnTo>
                  <a:lnTo>
                    <a:pt x="551283" y="209731"/>
                  </a:lnTo>
                  <a:lnTo>
                    <a:pt x="537212" y="237872"/>
                  </a:lnTo>
                  <a:close/>
                </a:path>
                <a:path w="551814" h="238125">
                  <a:moveTo>
                    <a:pt x="336205" y="1166"/>
                  </a:moveTo>
                  <a:lnTo>
                    <a:pt x="155298" y="1166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1" name="object 151">
              <a:extLst>
                <a:ext uri="{FF2B5EF4-FFF2-40B4-BE49-F238E27FC236}">
                  <a16:creationId xmlns:a16="http://schemas.microsoft.com/office/drawing/2014/main" id="{E1CDB225-8CA5-D150-DE7E-5A1EFD8A2776}"/>
                </a:ext>
              </a:extLst>
            </p:cNvPr>
            <p:cNvSpPr/>
            <p:nvPr/>
          </p:nvSpPr>
          <p:spPr>
            <a:xfrm>
              <a:off x="2080909" y="65035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020" y="28141"/>
                  </a:moveTo>
                  <a:lnTo>
                    <a:pt x="0" y="13829"/>
                  </a:lnTo>
                  <a:lnTo>
                    <a:pt x="28221" y="0"/>
                  </a:lnTo>
                  <a:lnTo>
                    <a:pt x="21105" y="13990"/>
                  </a:lnTo>
                  <a:lnTo>
                    <a:pt x="2802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2" name="object 152">
              <a:extLst>
                <a:ext uri="{FF2B5EF4-FFF2-40B4-BE49-F238E27FC236}">
                  <a16:creationId xmlns:a16="http://schemas.microsoft.com/office/drawing/2014/main" id="{7EB1AC5A-AF5C-34B5-F8AC-73DA799BC080}"/>
                </a:ext>
              </a:extLst>
            </p:cNvPr>
            <p:cNvSpPr/>
            <p:nvPr/>
          </p:nvSpPr>
          <p:spPr>
            <a:xfrm>
              <a:off x="2080909" y="6398068"/>
              <a:ext cx="759460" cy="241300"/>
            </a:xfrm>
            <a:custGeom>
              <a:avLst/>
              <a:gdLst/>
              <a:ahLst/>
              <a:cxnLst/>
              <a:rect l="l" t="t" r="r" b="b"/>
              <a:pathLst>
                <a:path w="759460" h="241300">
                  <a:moveTo>
                    <a:pt x="0" y="119278"/>
                  </a:moveTo>
                  <a:lnTo>
                    <a:pt x="28221" y="105448"/>
                  </a:lnTo>
                  <a:lnTo>
                    <a:pt x="21105" y="119438"/>
                  </a:lnTo>
                  <a:lnTo>
                    <a:pt x="28020" y="133589"/>
                  </a:lnTo>
                  <a:lnTo>
                    <a:pt x="0" y="119278"/>
                  </a:lnTo>
                  <a:close/>
                </a:path>
                <a:path w="759460" h="241300">
                  <a:moveTo>
                    <a:pt x="558318" y="0"/>
                  </a:moveTo>
                  <a:lnTo>
                    <a:pt x="759325" y="120604"/>
                  </a:lnTo>
                  <a:lnTo>
                    <a:pt x="558318" y="241209"/>
                  </a:lnTo>
                  <a:lnTo>
                    <a:pt x="357310" y="120604"/>
                  </a:lnTo>
                  <a:lnTo>
                    <a:pt x="558318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23" name="object 153">
            <a:extLst>
              <a:ext uri="{FF2B5EF4-FFF2-40B4-BE49-F238E27FC236}">
                <a16:creationId xmlns:a16="http://schemas.microsoft.com/office/drawing/2014/main" id="{5E15E953-398C-A759-CA84-8391AF06F797}"/>
              </a:ext>
            </a:extLst>
          </p:cNvPr>
          <p:cNvSpPr txBox="1"/>
          <p:nvPr/>
        </p:nvSpPr>
        <p:spPr>
          <a:xfrm>
            <a:off x="1830497" y="4345566"/>
            <a:ext cx="114961" cy="69796"/>
          </a:xfrm>
          <a:prstGeom prst="rect">
            <a:avLst/>
          </a:prstGeom>
        </p:spPr>
        <p:txBody>
          <a:bodyPr vert="horz" wrap="square" lIns="0" tIns="7208" rIns="0" bIns="0" rtlCol="0">
            <a:spAutoFit/>
          </a:bodyPr>
          <a:lstStyle/>
          <a:p>
            <a:pPr marL="7207" marR="2883">
              <a:lnSpc>
                <a:spcPct val="105500"/>
              </a:lnSpc>
              <a:spcBef>
                <a:spcPts val="57"/>
              </a:spcBef>
            </a:pPr>
            <a:r>
              <a:rPr sz="199" spc="-3" dirty="0">
                <a:latin typeface="맑은 고딕"/>
                <a:cs typeface="맑은 고딕"/>
              </a:rPr>
              <a:t>필수약관  동의체크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24" name="object 154">
            <a:extLst>
              <a:ext uri="{FF2B5EF4-FFF2-40B4-BE49-F238E27FC236}">
                <a16:creationId xmlns:a16="http://schemas.microsoft.com/office/drawing/2014/main" id="{ADAE0026-A4DF-32EA-DCC4-5B97466F8912}"/>
              </a:ext>
            </a:extLst>
          </p:cNvPr>
          <p:cNvGrpSpPr/>
          <p:nvPr/>
        </p:nvGrpSpPr>
        <p:grpSpPr>
          <a:xfrm>
            <a:off x="1762293" y="4527875"/>
            <a:ext cx="253706" cy="182712"/>
            <a:chOff x="2415897" y="6757659"/>
            <a:chExt cx="447040" cy="321945"/>
          </a:xfrm>
        </p:grpSpPr>
        <p:sp>
          <p:nvSpPr>
            <p:cNvPr id="425" name="object 155">
              <a:extLst>
                <a:ext uri="{FF2B5EF4-FFF2-40B4-BE49-F238E27FC236}">
                  <a16:creationId xmlns:a16="http://schemas.microsoft.com/office/drawing/2014/main" id="{674FCFE3-A83E-4844-3770-A8934A31F4C3}"/>
                </a:ext>
              </a:extLst>
            </p:cNvPr>
            <p:cNvSpPr/>
            <p:nvPr/>
          </p:nvSpPr>
          <p:spPr>
            <a:xfrm>
              <a:off x="2639228" y="6920688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6" name="object 156">
              <a:extLst>
                <a:ext uri="{FF2B5EF4-FFF2-40B4-BE49-F238E27FC236}">
                  <a16:creationId xmlns:a16="http://schemas.microsoft.com/office/drawing/2014/main" id="{C66A371A-2144-2A43-86A1-E1E74034F3B1}"/>
                </a:ext>
              </a:extLst>
            </p:cNvPr>
            <p:cNvSpPr/>
            <p:nvPr/>
          </p:nvSpPr>
          <p:spPr>
            <a:xfrm>
              <a:off x="2625157" y="70488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7" name="object 157">
              <a:extLst>
                <a:ext uri="{FF2B5EF4-FFF2-40B4-BE49-F238E27FC236}">
                  <a16:creationId xmlns:a16="http://schemas.microsoft.com/office/drawing/2014/main" id="{3E220C24-4D1C-AD3C-7350-F62708F37851}"/>
                </a:ext>
              </a:extLst>
            </p:cNvPr>
            <p:cNvSpPr/>
            <p:nvPr/>
          </p:nvSpPr>
          <p:spPr>
            <a:xfrm>
              <a:off x="2418120" y="6759882"/>
              <a:ext cx="442595" cy="317500"/>
            </a:xfrm>
            <a:custGeom>
              <a:avLst/>
              <a:gdLst/>
              <a:ahLst/>
              <a:cxnLst/>
              <a:rect l="l" t="t" r="r" b="b"/>
              <a:pathLst>
                <a:path w="442594" h="317500">
                  <a:moveTo>
                    <a:pt x="221108" y="317109"/>
                  </a:moveTo>
                  <a:lnTo>
                    <a:pt x="207037" y="288968"/>
                  </a:lnTo>
                  <a:lnTo>
                    <a:pt x="221108" y="296003"/>
                  </a:lnTo>
                  <a:lnTo>
                    <a:pt x="235178" y="288968"/>
                  </a:lnTo>
                  <a:lnTo>
                    <a:pt x="221108" y="317109"/>
                  </a:lnTo>
                  <a:close/>
                </a:path>
                <a:path w="442594" h="317500">
                  <a:moveTo>
                    <a:pt x="0" y="160806"/>
                  </a:moveTo>
                  <a:lnTo>
                    <a:pt x="80403" y="0"/>
                  </a:lnTo>
                  <a:lnTo>
                    <a:pt x="442216" y="0"/>
                  </a:lnTo>
                  <a:lnTo>
                    <a:pt x="361813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28" name="object 158">
            <a:extLst>
              <a:ext uri="{FF2B5EF4-FFF2-40B4-BE49-F238E27FC236}">
                <a16:creationId xmlns:a16="http://schemas.microsoft.com/office/drawing/2014/main" id="{344E9612-65ED-5F3A-5E03-58259F4FD8C0}"/>
              </a:ext>
            </a:extLst>
          </p:cNvPr>
          <p:cNvSpPr txBox="1"/>
          <p:nvPr/>
        </p:nvSpPr>
        <p:spPr>
          <a:xfrm>
            <a:off x="1798412" y="4545885"/>
            <a:ext cx="179108" cy="37563"/>
          </a:xfrm>
          <a:prstGeom prst="rect">
            <a:avLst/>
          </a:prstGeom>
        </p:spPr>
        <p:txBody>
          <a:bodyPr vert="horz" wrap="square" lIns="0" tIns="6847" rIns="0" bIns="0" rtlCol="0">
            <a:spAutoFit/>
          </a:bodyPr>
          <a:lstStyle/>
          <a:p>
            <a:pPr marL="7207">
              <a:spcBef>
                <a:spcPts val="54"/>
              </a:spcBef>
            </a:pPr>
            <a:r>
              <a:rPr sz="199" spc="-3" dirty="0">
                <a:latin typeface="맑은 고딕"/>
                <a:cs typeface="맑은 고딕"/>
              </a:rPr>
              <a:t>회원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정보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29" name="object 159">
            <a:extLst>
              <a:ext uri="{FF2B5EF4-FFF2-40B4-BE49-F238E27FC236}">
                <a16:creationId xmlns:a16="http://schemas.microsoft.com/office/drawing/2014/main" id="{ADDF28FB-818E-66B3-9674-AA3A9C9F1CD3}"/>
              </a:ext>
            </a:extLst>
          </p:cNvPr>
          <p:cNvSpPr txBox="1"/>
          <p:nvPr/>
        </p:nvSpPr>
        <p:spPr>
          <a:xfrm>
            <a:off x="1976123" y="4472875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30" name="object 160">
            <a:extLst>
              <a:ext uri="{FF2B5EF4-FFF2-40B4-BE49-F238E27FC236}">
                <a16:creationId xmlns:a16="http://schemas.microsoft.com/office/drawing/2014/main" id="{B78CAD80-2B75-ECCB-64F8-57DD793FB5BC}"/>
              </a:ext>
            </a:extLst>
          </p:cNvPr>
          <p:cNvSpPr txBox="1"/>
          <p:nvPr/>
        </p:nvSpPr>
        <p:spPr>
          <a:xfrm>
            <a:off x="1660736" y="4335984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sp>
        <p:nvSpPr>
          <p:cNvPr id="431" name="object 161">
            <a:extLst>
              <a:ext uri="{FF2B5EF4-FFF2-40B4-BE49-F238E27FC236}">
                <a16:creationId xmlns:a16="http://schemas.microsoft.com/office/drawing/2014/main" id="{80C3BF1E-CF57-E79E-149B-2715367FECC4}"/>
              </a:ext>
            </a:extLst>
          </p:cNvPr>
          <p:cNvSpPr txBox="1"/>
          <p:nvPr/>
        </p:nvSpPr>
        <p:spPr>
          <a:xfrm>
            <a:off x="1304966" y="4346614"/>
            <a:ext cx="251184" cy="15936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802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227">
              <a:latin typeface="Times New Roman"/>
              <a:cs typeface="Times New Roman"/>
            </a:endParaRPr>
          </a:p>
          <a:p>
            <a:pPr marL="16937" marR="14774" indent="33874">
              <a:lnSpc>
                <a:spcPct val="100499"/>
              </a:lnSpc>
            </a:pPr>
            <a:r>
              <a:rPr sz="199" spc="-3" dirty="0">
                <a:latin typeface="Arial"/>
                <a:cs typeface="Arial"/>
              </a:rPr>
              <a:t>[</a:t>
            </a:r>
            <a:r>
              <a:rPr sz="199" spc="-3" dirty="0">
                <a:latin typeface="맑은 고딕"/>
                <a:cs typeface="맑은 고딕"/>
              </a:rPr>
              <a:t>시스템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알럿</a:t>
            </a:r>
            <a:r>
              <a:rPr sz="199" spc="-3" dirty="0">
                <a:latin typeface="Arial"/>
                <a:cs typeface="Arial"/>
              </a:rPr>
              <a:t>]  </a:t>
            </a:r>
            <a:r>
              <a:rPr sz="199" spc="-3" dirty="0">
                <a:latin typeface="맑은 고딕"/>
                <a:cs typeface="맑은 고딕"/>
              </a:rPr>
              <a:t>이용약관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및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개인정  보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수집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이용안내에  모두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동의해주세요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32" name="object 162">
            <a:extLst>
              <a:ext uri="{FF2B5EF4-FFF2-40B4-BE49-F238E27FC236}">
                <a16:creationId xmlns:a16="http://schemas.microsoft.com/office/drawing/2014/main" id="{9EB898E6-677A-6F1B-E291-85F8DB149414}"/>
              </a:ext>
            </a:extLst>
          </p:cNvPr>
          <p:cNvGrpSpPr/>
          <p:nvPr/>
        </p:nvGrpSpPr>
        <p:grpSpPr>
          <a:xfrm>
            <a:off x="1773701" y="4565520"/>
            <a:ext cx="322178" cy="350288"/>
            <a:chOff x="2435998" y="6823991"/>
            <a:chExt cx="567690" cy="617220"/>
          </a:xfrm>
        </p:grpSpPr>
        <p:sp>
          <p:nvSpPr>
            <p:cNvPr id="433" name="object 163">
              <a:extLst>
                <a:ext uri="{FF2B5EF4-FFF2-40B4-BE49-F238E27FC236}">
                  <a16:creationId xmlns:a16="http://schemas.microsoft.com/office/drawing/2014/main" id="{B7C8C187-90BE-E3F0-2961-D3E3AE4AA972}"/>
                </a:ext>
              </a:extLst>
            </p:cNvPr>
            <p:cNvSpPr/>
            <p:nvPr/>
          </p:nvSpPr>
          <p:spPr>
            <a:xfrm>
              <a:off x="2840235" y="6840285"/>
              <a:ext cx="161290" cy="361950"/>
            </a:xfrm>
            <a:custGeom>
              <a:avLst/>
              <a:gdLst/>
              <a:ahLst/>
              <a:cxnLst/>
              <a:rect l="l" t="t" r="r" b="b"/>
              <a:pathLst>
                <a:path w="161289" h="361950">
                  <a:moveTo>
                    <a:pt x="0" y="361813"/>
                  </a:moveTo>
                  <a:lnTo>
                    <a:pt x="160806" y="361813"/>
                  </a:lnTo>
                  <a:lnTo>
                    <a:pt x="160806" y="0"/>
                  </a:lnTo>
                  <a:lnTo>
                    <a:pt x="550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4" name="object 164">
              <a:extLst>
                <a:ext uri="{FF2B5EF4-FFF2-40B4-BE49-F238E27FC236}">
                  <a16:creationId xmlns:a16="http://schemas.microsoft.com/office/drawing/2014/main" id="{0DF5A4A5-419D-B9E4-5413-79EC6771BCAE}"/>
                </a:ext>
              </a:extLst>
            </p:cNvPr>
            <p:cNvSpPr/>
            <p:nvPr/>
          </p:nvSpPr>
          <p:spPr>
            <a:xfrm>
              <a:off x="2824637" y="68262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5" name="object 165">
              <a:extLst>
                <a:ext uri="{FF2B5EF4-FFF2-40B4-BE49-F238E27FC236}">
                  <a16:creationId xmlns:a16="http://schemas.microsoft.com/office/drawing/2014/main" id="{B20A963F-8230-1CF4-DE56-273AC978A6A4}"/>
                </a:ext>
              </a:extLst>
            </p:cNvPr>
            <p:cNvSpPr/>
            <p:nvPr/>
          </p:nvSpPr>
          <p:spPr>
            <a:xfrm>
              <a:off x="2639228" y="6826214"/>
              <a:ext cx="213995" cy="591820"/>
            </a:xfrm>
            <a:custGeom>
              <a:avLst/>
              <a:gdLst/>
              <a:ahLst/>
              <a:cxnLst/>
              <a:rect l="l" t="t" r="r" b="b"/>
              <a:pathLst>
                <a:path w="213994" h="591820">
                  <a:moveTo>
                    <a:pt x="185409" y="14070"/>
                  </a:moveTo>
                  <a:lnTo>
                    <a:pt x="213550" y="0"/>
                  </a:lnTo>
                  <a:lnTo>
                    <a:pt x="206515" y="14070"/>
                  </a:lnTo>
                  <a:lnTo>
                    <a:pt x="213550" y="28141"/>
                  </a:lnTo>
                  <a:lnTo>
                    <a:pt x="185409" y="14070"/>
                  </a:lnTo>
                  <a:close/>
                </a:path>
                <a:path w="213994" h="591820">
                  <a:moveTo>
                    <a:pt x="0" y="496488"/>
                  </a:moveTo>
                  <a:lnTo>
                    <a:pt x="0" y="59148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6" name="object 166">
              <a:extLst>
                <a:ext uri="{FF2B5EF4-FFF2-40B4-BE49-F238E27FC236}">
                  <a16:creationId xmlns:a16="http://schemas.microsoft.com/office/drawing/2014/main" id="{042E07A2-2593-E82E-BAAA-ADFC7573B3F6}"/>
                </a:ext>
              </a:extLst>
            </p:cNvPr>
            <p:cNvSpPr/>
            <p:nvPr/>
          </p:nvSpPr>
          <p:spPr>
            <a:xfrm>
              <a:off x="2625157" y="741066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7" name="object 167">
              <a:extLst>
                <a:ext uri="{FF2B5EF4-FFF2-40B4-BE49-F238E27FC236}">
                  <a16:creationId xmlns:a16="http://schemas.microsoft.com/office/drawing/2014/main" id="{FB16BDB9-5C6D-FE1B-3B99-01812F11AADA}"/>
                </a:ext>
              </a:extLst>
            </p:cNvPr>
            <p:cNvSpPr/>
            <p:nvPr/>
          </p:nvSpPr>
          <p:spPr>
            <a:xfrm>
              <a:off x="2438220" y="7081494"/>
              <a:ext cx="402590" cy="357505"/>
            </a:xfrm>
            <a:custGeom>
              <a:avLst/>
              <a:gdLst/>
              <a:ahLst/>
              <a:cxnLst/>
              <a:rect l="l" t="t" r="r" b="b"/>
              <a:pathLst>
                <a:path w="402589" h="357504">
                  <a:moveTo>
                    <a:pt x="201007" y="357310"/>
                  </a:moveTo>
                  <a:lnTo>
                    <a:pt x="186936" y="329169"/>
                  </a:lnTo>
                  <a:lnTo>
                    <a:pt x="201007" y="336205"/>
                  </a:lnTo>
                  <a:lnTo>
                    <a:pt x="215078" y="329169"/>
                  </a:lnTo>
                  <a:lnTo>
                    <a:pt x="201007" y="357310"/>
                  </a:lnTo>
                  <a:close/>
                </a:path>
                <a:path w="402589" h="357504">
                  <a:moveTo>
                    <a:pt x="201007" y="0"/>
                  </a:moveTo>
                  <a:lnTo>
                    <a:pt x="402015" y="120604"/>
                  </a:lnTo>
                  <a:lnTo>
                    <a:pt x="201007" y="241209"/>
                  </a:lnTo>
                  <a:lnTo>
                    <a:pt x="0" y="120604"/>
                  </a:lnTo>
                  <a:lnTo>
                    <a:pt x="201007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38" name="object 168">
            <a:extLst>
              <a:ext uri="{FF2B5EF4-FFF2-40B4-BE49-F238E27FC236}">
                <a16:creationId xmlns:a16="http://schemas.microsoft.com/office/drawing/2014/main" id="{4F3FEE47-3770-A3F2-BE75-69ED1D5DC8EC}"/>
              </a:ext>
            </a:extLst>
          </p:cNvPr>
          <p:cNvSpPr txBox="1"/>
          <p:nvPr/>
        </p:nvSpPr>
        <p:spPr>
          <a:xfrm>
            <a:off x="1814455" y="4733427"/>
            <a:ext cx="147034" cy="69796"/>
          </a:xfrm>
          <a:prstGeom prst="rect">
            <a:avLst/>
          </a:prstGeom>
        </p:spPr>
        <p:txBody>
          <a:bodyPr vert="horz" wrap="square" lIns="0" tIns="7208" rIns="0" bIns="0" rtlCol="0">
            <a:spAutoFit/>
          </a:bodyPr>
          <a:lstStyle/>
          <a:p>
            <a:pPr marL="7207" marR="2883" indent="28469">
              <a:lnSpc>
                <a:spcPct val="105500"/>
              </a:lnSpc>
              <a:spcBef>
                <a:spcPts val="57"/>
              </a:spcBef>
            </a:pPr>
            <a:r>
              <a:rPr sz="199" spc="-3" dirty="0">
                <a:latin typeface="맑은 고딕"/>
                <a:cs typeface="맑은 고딕"/>
              </a:rPr>
              <a:t>데이터 </a:t>
            </a:r>
            <a:r>
              <a:rPr sz="199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유효성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체크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39" name="object 169">
            <a:extLst>
              <a:ext uri="{FF2B5EF4-FFF2-40B4-BE49-F238E27FC236}">
                <a16:creationId xmlns:a16="http://schemas.microsoft.com/office/drawing/2014/main" id="{662A0484-DF54-FE75-E6FC-A5744CFD7505}"/>
              </a:ext>
            </a:extLst>
          </p:cNvPr>
          <p:cNvSpPr txBox="1"/>
          <p:nvPr/>
        </p:nvSpPr>
        <p:spPr>
          <a:xfrm>
            <a:off x="2117043" y="4723845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40" name="object 170">
            <a:extLst>
              <a:ext uri="{FF2B5EF4-FFF2-40B4-BE49-F238E27FC236}">
                <a16:creationId xmlns:a16="http://schemas.microsoft.com/office/drawing/2014/main" id="{BCB40538-7EEA-D044-66BE-CA09AF75585E}"/>
              </a:ext>
            </a:extLst>
          </p:cNvPr>
          <p:cNvGrpSpPr/>
          <p:nvPr/>
        </p:nvGrpSpPr>
        <p:grpSpPr>
          <a:xfrm>
            <a:off x="1708797" y="5007118"/>
            <a:ext cx="383443" cy="91176"/>
            <a:chOff x="2321636" y="7602103"/>
            <a:chExt cx="675640" cy="160655"/>
          </a:xfrm>
        </p:grpSpPr>
        <p:sp>
          <p:nvSpPr>
            <p:cNvPr id="441" name="object 171">
              <a:extLst>
                <a:ext uri="{FF2B5EF4-FFF2-40B4-BE49-F238E27FC236}">
                  <a16:creationId xmlns:a16="http://schemas.microsoft.com/office/drawing/2014/main" id="{840E4F30-00EA-5C8C-C825-D0EA322F17A9}"/>
                </a:ext>
              </a:extLst>
            </p:cNvPr>
            <p:cNvSpPr/>
            <p:nvPr/>
          </p:nvSpPr>
          <p:spPr>
            <a:xfrm>
              <a:off x="2337717" y="7604113"/>
              <a:ext cx="301625" cy="135255"/>
            </a:xfrm>
            <a:custGeom>
              <a:avLst/>
              <a:gdLst/>
              <a:ahLst/>
              <a:cxnLst/>
              <a:rect l="l" t="t" r="r" b="b"/>
              <a:pathLst>
                <a:path w="301625" h="135254">
                  <a:moveTo>
                    <a:pt x="301511" y="0"/>
                  </a:moveTo>
                  <a:lnTo>
                    <a:pt x="301511" y="80403"/>
                  </a:lnTo>
                  <a:lnTo>
                    <a:pt x="0" y="80403"/>
                  </a:ln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2" name="object 172">
              <a:extLst>
                <a:ext uri="{FF2B5EF4-FFF2-40B4-BE49-F238E27FC236}">
                  <a16:creationId xmlns:a16="http://schemas.microsoft.com/office/drawing/2014/main" id="{DCA1B2D6-1D31-7AF1-AC20-5BC3B5DC7950}"/>
                </a:ext>
              </a:extLst>
            </p:cNvPr>
            <p:cNvSpPr/>
            <p:nvPr/>
          </p:nvSpPr>
          <p:spPr>
            <a:xfrm>
              <a:off x="2323646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3" name="object 173">
              <a:extLst>
                <a:ext uri="{FF2B5EF4-FFF2-40B4-BE49-F238E27FC236}">
                  <a16:creationId xmlns:a16="http://schemas.microsoft.com/office/drawing/2014/main" id="{538D8365-44E0-AD2E-CCBA-F6BDAC906DA9}"/>
                </a:ext>
              </a:extLst>
            </p:cNvPr>
            <p:cNvSpPr/>
            <p:nvPr/>
          </p:nvSpPr>
          <p:spPr>
            <a:xfrm>
              <a:off x="2323646" y="7604113"/>
              <a:ext cx="657860" cy="156845"/>
            </a:xfrm>
            <a:custGeom>
              <a:avLst/>
              <a:gdLst/>
              <a:ahLst/>
              <a:cxnLst/>
              <a:rect l="l" t="t" r="r" b="b"/>
              <a:pathLst>
                <a:path w="657860" h="156845">
                  <a:moveTo>
                    <a:pt x="14070" y="156303"/>
                  </a:moveTo>
                  <a:lnTo>
                    <a:pt x="0" y="128162"/>
                  </a:lnTo>
                  <a:lnTo>
                    <a:pt x="14070" y="135197"/>
                  </a:lnTo>
                  <a:lnTo>
                    <a:pt x="28141" y="128162"/>
                  </a:lnTo>
                  <a:lnTo>
                    <a:pt x="14070" y="156303"/>
                  </a:lnTo>
                  <a:close/>
                </a:path>
                <a:path w="657860" h="156845">
                  <a:moveTo>
                    <a:pt x="315581" y="0"/>
                  </a:moveTo>
                  <a:lnTo>
                    <a:pt x="315581" y="80403"/>
                  </a:lnTo>
                  <a:lnTo>
                    <a:pt x="657294" y="80403"/>
                  </a:lnTo>
                  <a:lnTo>
                    <a:pt x="657294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4" name="object 174">
              <a:extLst>
                <a:ext uri="{FF2B5EF4-FFF2-40B4-BE49-F238E27FC236}">
                  <a16:creationId xmlns:a16="http://schemas.microsoft.com/office/drawing/2014/main" id="{E286DFA6-33E3-3315-49A3-884D6AF9D252}"/>
                </a:ext>
              </a:extLst>
            </p:cNvPr>
            <p:cNvSpPr/>
            <p:nvPr/>
          </p:nvSpPr>
          <p:spPr>
            <a:xfrm>
              <a:off x="2966870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5" name="object 175">
              <a:extLst>
                <a:ext uri="{FF2B5EF4-FFF2-40B4-BE49-F238E27FC236}">
                  <a16:creationId xmlns:a16="http://schemas.microsoft.com/office/drawing/2014/main" id="{3D780D10-C871-4F67-6831-F50667F560F2}"/>
                </a:ext>
              </a:extLst>
            </p:cNvPr>
            <p:cNvSpPr/>
            <p:nvPr/>
          </p:nvSpPr>
          <p:spPr>
            <a:xfrm>
              <a:off x="2966870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46" name="object 176">
            <a:extLst>
              <a:ext uri="{FF2B5EF4-FFF2-40B4-BE49-F238E27FC236}">
                <a16:creationId xmlns:a16="http://schemas.microsoft.com/office/drawing/2014/main" id="{04616AFB-077E-0A48-462A-3C032414D55E}"/>
              </a:ext>
            </a:extLst>
          </p:cNvPr>
          <p:cNvSpPr txBox="1"/>
          <p:nvPr/>
        </p:nvSpPr>
        <p:spPr>
          <a:xfrm>
            <a:off x="1763554" y="4916998"/>
            <a:ext cx="251184" cy="6870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6126" rIns="0" bIns="0" rtlCol="0">
            <a:spAutoFit/>
          </a:bodyPr>
          <a:lstStyle/>
          <a:p>
            <a:pPr marL="58018" marR="23784" indent="-32433">
              <a:lnSpc>
                <a:spcPct val="105500"/>
              </a:lnSpc>
              <a:spcBef>
                <a:spcPts val="48"/>
              </a:spcBef>
            </a:pPr>
            <a:r>
              <a:rPr sz="199" spc="-3" dirty="0">
                <a:latin typeface="맑은 고딕"/>
                <a:cs typeface="맑은 고딕"/>
              </a:rPr>
              <a:t>회원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가입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성공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및  자동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로그인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47" name="object 177">
            <a:extLst>
              <a:ext uri="{FF2B5EF4-FFF2-40B4-BE49-F238E27FC236}">
                <a16:creationId xmlns:a16="http://schemas.microsoft.com/office/drawing/2014/main" id="{475759E4-2485-EA9D-B178-DE0A2902CE8B}"/>
              </a:ext>
            </a:extLst>
          </p:cNvPr>
          <p:cNvSpPr txBox="1"/>
          <p:nvPr/>
        </p:nvSpPr>
        <p:spPr>
          <a:xfrm>
            <a:off x="1907677" y="4860737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48" name="object 178">
            <a:extLst>
              <a:ext uri="{FF2B5EF4-FFF2-40B4-BE49-F238E27FC236}">
                <a16:creationId xmlns:a16="http://schemas.microsoft.com/office/drawing/2014/main" id="{39FBE9E9-0660-FCB7-F3E1-63336A383D25}"/>
              </a:ext>
            </a:extLst>
          </p:cNvPr>
          <p:cNvSpPr txBox="1"/>
          <p:nvPr/>
        </p:nvSpPr>
        <p:spPr>
          <a:xfrm>
            <a:off x="1592439" y="5099520"/>
            <a:ext cx="251184" cy="6870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6126" rIns="0" bIns="0" rtlCol="0">
            <a:spAutoFit/>
          </a:bodyPr>
          <a:lstStyle/>
          <a:p>
            <a:pPr marL="58018" marR="19099" indent="-37117">
              <a:lnSpc>
                <a:spcPct val="105500"/>
              </a:lnSpc>
              <a:spcBef>
                <a:spcPts val="48"/>
              </a:spcBef>
            </a:pPr>
            <a:r>
              <a:rPr sz="199" spc="-3" dirty="0">
                <a:latin typeface="맑은 고딕"/>
                <a:cs typeface="맑은 고딕"/>
              </a:rPr>
              <a:t>신규혜택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Arial"/>
                <a:cs typeface="Arial"/>
              </a:rPr>
              <a:t>100</a:t>
            </a:r>
            <a:r>
              <a:rPr sz="199" spc="-3" dirty="0">
                <a:latin typeface="맑은 고딕"/>
                <a:cs typeface="맑은 고딕"/>
              </a:rPr>
              <a:t>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상  품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보러가기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49" name="object 179">
            <a:extLst>
              <a:ext uri="{FF2B5EF4-FFF2-40B4-BE49-F238E27FC236}">
                <a16:creationId xmlns:a16="http://schemas.microsoft.com/office/drawing/2014/main" id="{26F7E1DD-B634-1EE9-5B13-CF4238572F28}"/>
              </a:ext>
            </a:extLst>
          </p:cNvPr>
          <p:cNvSpPr txBox="1"/>
          <p:nvPr/>
        </p:nvSpPr>
        <p:spPr>
          <a:xfrm>
            <a:off x="1957484" y="5099520"/>
            <a:ext cx="251184" cy="5466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3785" rIns="0" bIns="0" rtlCol="0">
            <a:spAutoFit/>
          </a:bodyPr>
          <a:lstStyle/>
          <a:p>
            <a:pPr marL="20180">
              <a:spcBef>
                <a:spcPts val="187"/>
              </a:spcBef>
            </a:pPr>
            <a:r>
              <a:rPr sz="199" spc="-3" dirty="0">
                <a:latin typeface="맑은 고딕"/>
                <a:cs typeface="맑은 고딕"/>
              </a:rPr>
              <a:t>마이페이지로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이동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50" name="object 180">
            <a:extLst>
              <a:ext uri="{FF2B5EF4-FFF2-40B4-BE49-F238E27FC236}">
                <a16:creationId xmlns:a16="http://schemas.microsoft.com/office/drawing/2014/main" id="{A29D73AA-6D57-C296-74F7-796B82DB2C9B}"/>
              </a:ext>
            </a:extLst>
          </p:cNvPr>
          <p:cNvGrpSpPr/>
          <p:nvPr/>
        </p:nvGrpSpPr>
        <p:grpSpPr>
          <a:xfrm>
            <a:off x="2212585" y="1853374"/>
            <a:ext cx="7830661" cy="1734141"/>
            <a:chOff x="3225957" y="2013882"/>
            <a:chExt cx="13797915" cy="3055620"/>
          </a:xfrm>
        </p:grpSpPr>
        <p:sp>
          <p:nvSpPr>
            <p:cNvPr id="451" name="object 181">
              <a:extLst>
                <a:ext uri="{FF2B5EF4-FFF2-40B4-BE49-F238E27FC236}">
                  <a16:creationId xmlns:a16="http://schemas.microsoft.com/office/drawing/2014/main" id="{9FD657D0-3D25-CC86-E069-51D615A5AA9C}"/>
                </a:ext>
              </a:extLst>
            </p:cNvPr>
            <p:cNvSpPr/>
            <p:nvPr/>
          </p:nvSpPr>
          <p:spPr>
            <a:xfrm>
              <a:off x="3242250" y="2337717"/>
              <a:ext cx="4904740" cy="2708275"/>
            </a:xfrm>
            <a:custGeom>
              <a:avLst/>
              <a:gdLst/>
              <a:ahLst/>
              <a:cxnLst/>
              <a:rect l="l" t="t" r="r" b="b"/>
              <a:pathLst>
                <a:path w="4904740" h="2708275">
                  <a:moveTo>
                    <a:pt x="4904583" y="0"/>
                  </a:moveTo>
                  <a:lnTo>
                    <a:pt x="4904583" y="160806"/>
                  </a:lnTo>
                  <a:lnTo>
                    <a:pt x="0" y="160806"/>
                  </a:lnTo>
                  <a:lnTo>
                    <a:pt x="0" y="2708093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2" name="object 182">
              <a:extLst>
                <a:ext uri="{FF2B5EF4-FFF2-40B4-BE49-F238E27FC236}">
                  <a16:creationId xmlns:a16="http://schemas.microsoft.com/office/drawing/2014/main" id="{03DF7373-AA11-D4B1-3CEB-1592ADCD0595}"/>
                </a:ext>
              </a:extLst>
            </p:cNvPr>
            <p:cNvSpPr/>
            <p:nvPr/>
          </p:nvSpPr>
          <p:spPr>
            <a:xfrm>
              <a:off x="3228180" y="5038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3" name="object 183">
              <a:extLst>
                <a:ext uri="{FF2B5EF4-FFF2-40B4-BE49-F238E27FC236}">
                  <a16:creationId xmlns:a16="http://schemas.microsoft.com/office/drawing/2014/main" id="{067ABA4E-D830-E7A7-9ED8-4D950174E082}"/>
                </a:ext>
              </a:extLst>
            </p:cNvPr>
            <p:cNvSpPr/>
            <p:nvPr/>
          </p:nvSpPr>
          <p:spPr>
            <a:xfrm>
              <a:off x="3228180" y="2337717"/>
              <a:ext cx="4918710" cy="2729230"/>
            </a:xfrm>
            <a:custGeom>
              <a:avLst/>
              <a:gdLst/>
              <a:ahLst/>
              <a:cxnLst/>
              <a:rect l="l" t="t" r="r" b="b"/>
              <a:pathLst>
                <a:path w="4918709" h="2729229">
                  <a:moveTo>
                    <a:pt x="14070" y="2729199"/>
                  </a:moveTo>
                  <a:lnTo>
                    <a:pt x="0" y="2701058"/>
                  </a:lnTo>
                  <a:lnTo>
                    <a:pt x="14070" y="2708093"/>
                  </a:lnTo>
                  <a:lnTo>
                    <a:pt x="28141" y="2701058"/>
                  </a:lnTo>
                  <a:lnTo>
                    <a:pt x="14070" y="2729199"/>
                  </a:lnTo>
                  <a:close/>
                </a:path>
                <a:path w="4918709" h="2729229">
                  <a:moveTo>
                    <a:pt x="4918653" y="0"/>
                  </a:moveTo>
                  <a:lnTo>
                    <a:pt x="4918653" y="160806"/>
                  </a:lnTo>
                  <a:lnTo>
                    <a:pt x="2667369" y="160806"/>
                  </a:lnTo>
                  <a:lnTo>
                    <a:pt x="2667369" y="11804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4" name="object 184">
              <a:extLst>
                <a:ext uri="{FF2B5EF4-FFF2-40B4-BE49-F238E27FC236}">
                  <a16:creationId xmlns:a16="http://schemas.microsoft.com/office/drawing/2014/main" id="{292D2000-2AEA-CC1A-030E-37220A1F9050}"/>
                </a:ext>
              </a:extLst>
            </p:cNvPr>
            <p:cNvSpPr/>
            <p:nvPr/>
          </p:nvSpPr>
          <p:spPr>
            <a:xfrm>
              <a:off x="5881479" y="35111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5" name="object 185">
              <a:extLst>
                <a:ext uri="{FF2B5EF4-FFF2-40B4-BE49-F238E27FC236}">
                  <a16:creationId xmlns:a16="http://schemas.microsoft.com/office/drawing/2014/main" id="{FF5A27C7-366B-1885-4D8D-7FF7E83884B7}"/>
                </a:ext>
              </a:extLst>
            </p:cNvPr>
            <p:cNvSpPr/>
            <p:nvPr/>
          </p:nvSpPr>
          <p:spPr>
            <a:xfrm>
              <a:off x="5881479" y="2337717"/>
              <a:ext cx="4436745" cy="1202055"/>
            </a:xfrm>
            <a:custGeom>
              <a:avLst/>
              <a:gdLst/>
              <a:ahLst/>
              <a:cxnLst/>
              <a:rect l="l" t="t" r="r" b="b"/>
              <a:pathLst>
                <a:path w="4436745" h="1202054">
                  <a:moveTo>
                    <a:pt x="14070" y="1201542"/>
                  </a:moveTo>
                  <a:lnTo>
                    <a:pt x="0" y="1173400"/>
                  </a:lnTo>
                  <a:lnTo>
                    <a:pt x="14070" y="1180436"/>
                  </a:lnTo>
                  <a:lnTo>
                    <a:pt x="28141" y="1173400"/>
                  </a:lnTo>
                  <a:lnTo>
                    <a:pt x="14070" y="1201542"/>
                  </a:lnTo>
                  <a:close/>
                </a:path>
                <a:path w="4436745" h="1202054">
                  <a:moveTo>
                    <a:pt x="2265354" y="0"/>
                  </a:moveTo>
                  <a:lnTo>
                    <a:pt x="2265354" y="160806"/>
                  </a:lnTo>
                  <a:lnTo>
                    <a:pt x="4436235" y="160806"/>
                  </a:lnTo>
                  <a:lnTo>
                    <a:pt x="4436235" y="11804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6" name="object 186">
              <a:extLst>
                <a:ext uri="{FF2B5EF4-FFF2-40B4-BE49-F238E27FC236}">
                  <a16:creationId xmlns:a16="http://schemas.microsoft.com/office/drawing/2014/main" id="{45740C92-77CD-604E-03EF-ADDC36CBE814}"/>
                </a:ext>
              </a:extLst>
            </p:cNvPr>
            <p:cNvSpPr/>
            <p:nvPr/>
          </p:nvSpPr>
          <p:spPr>
            <a:xfrm>
              <a:off x="10303644" y="35111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7" name="object 187">
              <a:extLst>
                <a:ext uri="{FF2B5EF4-FFF2-40B4-BE49-F238E27FC236}">
                  <a16:creationId xmlns:a16="http://schemas.microsoft.com/office/drawing/2014/main" id="{EE92590D-047B-E2AC-15F3-C4EB4B9E55DB}"/>
                </a:ext>
              </a:extLst>
            </p:cNvPr>
            <p:cNvSpPr/>
            <p:nvPr/>
          </p:nvSpPr>
          <p:spPr>
            <a:xfrm>
              <a:off x="8146833" y="2337717"/>
              <a:ext cx="5547995" cy="1240790"/>
            </a:xfrm>
            <a:custGeom>
              <a:avLst/>
              <a:gdLst/>
              <a:ahLst/>
              <a:cxnLst/>
              <a:rect l="l" t="t" r="r" b="b"/>
              <a:pathLst>
                <a:path w="5547994" h="1240789">
                  <a:moveTo>
                    <a:pt x="2170881" y="1201542"/>
                  </a:moveTo>
                  <a:lnTo>
                    <a:pt x="2156810" y="1173400"/>
                  </a:lnTo>
                  <a:lnTo>
                    <a:pt x="2170881" y="1180436"/>
                  </a:lnTo>
                  <a:lnTo>
                    <a:pt x="2184951" y="1173400"/>
                  </a:lnTo>
                  <a:lnTo>
                    <a:pt x="2170881" y="1201542"/>
                  </a:lnTo>
                  <a:close/>
                </a:path>
                <a:path w="5547994" h="1240789">
                  <a:moveTo>
                    <a:pt x="0" y="0"/>
                  </a:moveTo>
                  <a:lnTo>
                    <a:pt x="0" y="160806"/>
                  </a:lnTo>
                  <a:lnTo>
                    <a:pt x="5547807" y="160806"/>
                  </a:lnTo>
                  <a:lnTo>
                    <a:pt x="5547807" y="1240738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8" name="object 188">
              <a:extLst>
                <a:ext uri="{FF2B5EF4-FFF2-40B4-BE49-F238E27FC236}">
                  <a16:creationId xmlns:a16="http://schemas.microsoft.com/office/drawing/2014/main" id="{5453FDDB-4FC5-8BBD-2CEA-9AB3C316884E}"/>
                </a:ext>
              </a:extLst>
            </p:cNvPr>
            <p:cNvSpPr/>
            <p:nvPr/>
          </p:nvSpPr>
          <p:spPr>
            <a:xfrm>
              <a:off x="13680570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9" name="object 189">
              <a:extLst>
                <a:ext uri="{FF2B5EF4-FFF2-40B4-BE49-F238E27FC236}">
                  <a16:creationId xmlns:a16="http://schemas.microsoft.com/office/drawing/2014/main" id="{BA988FED-F0CF-E67E-A877-C977027AA362}"/>
                </a:ext>
              </a:extLst>
            </p:cNvPr>
            <p:cNvSpPr/>
            <p:nvPr/>
          </p:nvSpPr>
          <p:spPr>
            <a:xfrm>
              <a:off x="8146833" y="2337717"/>
              <a:ext cx="8860790" cy="1262380"/>
            </a:xfrm>
            <a:custGeom>
              <a:avLst/>
              <a:gdLst/>
              <a:ahLst/>
              <a:cxnLst/>
              <a:rect l="l" t="t" r="r" b="b"/>
              <a:pathLst>
                <a:path w="8860790" h="1262379">
                  <a:moveTo>
                    <a:pt x="5547807" y="1261844"/>
                  </a:moveTo>
                  <a:lnTo>
                    <a:pt x="5533736" y="1233703"/>
                  </a:lnTo>
                  <a:lnTo>
                    <a:pt x="5547807" y="1240738"/>
                  </a:lnTo>
                  <a:lnTo>
                    <a:pt x="5561877" y="1233703"/>
                  </a:lnTo>
                  <a:lnTo>
                    <a:pt x="5547807" y="1261844"/>
                  </a:lnTo>
                  <a:close/>
                </a:path>
                <a:path w="8860790" h="1262379">
                  <a:moveTo>
                    <a:pt x="0" y="0"/>
                  </a:moveTo>
                  <a:lnTo>
                    <a:pt x="0" y="160806"/>
                  </a:lnTo>
                  <a:lnTo>
                    <a:pt x="8860410" y="160806"/>
                  </a:lnTo>
                  <a:lnTo>
                    <a:pt x="8860410" y="1240738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0" name="object 190">
              <a:extLst>
                <a:ext uri="{FF2B5EF4-FFF2-40B4-BE49-F238E27FC236}">
                  <a16:creationId xmlns:a16="http://schemas.microsoft.com/office/drawing/2014/main" id="{C03484DB-6CC3-689A-47BC-ED92A0EDE165}"/>
                </a:ext>
              </a:extLst>
            </p:cNvPr>
            <p:cNvSpPr/>
            <p:nvPr/>
          </p:nvSpPr>
          <p:spPr>
            <a:xfrm>
              <a:off x="16993173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1" name="object 191">
              <a:extLst>
                <a:ext uri="{FF2B5EF4-FFF2-40B4-BE49-F238E27FC236}">
                  <a16:creationId xmlns:a16="http://schemas.microsoft.com/office/drawing/2014/main" id="{DE9F1FCA-1FEB-B985-2D99-F6D53C993F64}"/>
                </a:ext>
              </a:extLst>
            </p:cNvPr>
            <p:cNvSpPr/>
            <p:nvPr/>
          </p:nvSpPr>
          <p:spPr>
            <a:xfrm>
              <a:off x="16993173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2" name="object 192">
              <a:extLst>
                <a:ext uri="{FF2B5EF4-FFF2-40B4-BE49-F238E27FC236}">
                  <a16:creationId xmlns:a16="http://schemas.microsoft.com/office/drawing/2014/main" id="{66AA314A-8253-E6B8-BA5B-55EB5E8B725A}"/>
                </a:ext>
              </a:extLst>
            </p:cNvPr>
            <p:cNvSpPr/>
            <p:nvPr/>
          </p:nvSpPr>
          <p:spPr>
            <a:xfrm>
              <a:off x="7905625" y="2016105"/>
              <a:ext cx="482600" cy="321945"/>
            </a:xfrm>
            <a:custGeom>
              <a:avLst/>
              <a:gdLst/>
              <a:ahLst/>
              <a:cxnLst/>
              <a:rect l="l" t="t" r="r" b="b"/>
              <a:pathLst>
                <a:path w="482600" h="321944">
                  <a:moveTo>
                    <a:pt x="249108" y="321612"/>
                  </a:moveTo>
                  <a:lnTo>
                    <a:pt x="233309" y="321612"/>
                  </a:lnTo>
                  <a:lnTo>
                    <a:pt x="225428" y="321353"/>
                  </a:lnTo>
                  <a:lnTo>
                    <a:pt x="186403" y="317494"/>
                  </a:lnTo>
                  <a:lnTo>
                    <a:pt x="141602" y="307356"/>
                  </a:lnTo>
                  <a:lnTo>
                    <a:pt x="100630" y="291586"/>
                  </a:lnTo>
                  <a:lnTo>
                    <a:pt x="65062" y="270788"/>
                  </a:lnTo>
                  <a:lnTo>
                    <a:pt x="36261" y="245767"/>
                  </a:lnTo>
                  <a:lnTo>
                    <a:pt x="12678" y="212525"/>
                  </a:lnTo>
                  <a:lnTo>
                    <a:pt x="387" y="171326"/>
                  </a:lnTo>
                  <a:lnTo>
                    <a:pt x="0" y="166072"/>
                  </a:lnTo>
                  <a:lnTo>
                    <a:pt x="0" y="155538"/>
                  </a:lnTo>
                  <a:lnTo>
                    <a:pt x="12678" y="109087"/>
                  </a:lnTo>
                  <a:lnTo>
                    <a:pt x="36261" y="75846"/>
                  </a:lnTo>
                  <a:lnTo>
                    <a:pt x="65062" y="50823"/>
                  </a:lnTo>
                  <a:lnTo>
                    <a:pt x="100631" y="30025"/>
                  </a:lnTo>
                  <a:lnTo>
                    <a:pt x="141602" y="14257"/>
                  </a:lnTo>
                  <a:lnTo>
                    <a:pt x="178749" y="5396"/>
                  </a:lnTo>
                  <a:lnTo>
                    <a:pt x="225428" y="258"/>
                  </a:lnTo>
                  <a:lnTo>
                    <a:pt x="233309" y="0"/>
                  </a:lnTo>
                  <a:lnTo>
                    <a:pt x="249108" y="0"/>
                  </a:lnTo>
                  <a:lnTo>
                    <a:pt x="296013" y="4117"/>
                  </a:lnTo>
                  <a:lnTo>
                    <a:pt x="340813" y="14257"/>
                  </a:lnTo>
                  <a:lnTo>
                    <a:pt x="381785" y="30025"/>
                  </a:lnTo>
                  <a:lnTo>
                    <a:pt x="417354" y="50823"/>
                  </a:lnTo>
                  <a:lnTo>
                    <a:pt x="446155" y="75846"/>
                  </a:lnTo>
                  <a:lnTo>
                    <a:pt x="469737" y="109087"/>
                  </a:lnTo>
                  <a:lnTo>
                    <a:pt x="482030" y="150284"/>
                  </a:lnTo>
                  <a:lnTo>
                    <a:pt x="482417" y="155538"/>
                  </a:lnTo>
                  <a:lnTo>
                    <a:pt x="482417" y="160806"/>
                  </a:lnTo>
                  <a:lnTo>
                    <a:pt x="482417" y="166072"/>
                  </a:lnTo>
                  <a:lnTo>
                    <a:pt x="469737" y="212525"/>
                  </a:lnTo>
                  <a:lnTo>
                    <a:pt x="446155" y="245767"/>
                  </a:lnTo>
                  <a:lnTo>
                    <a:pt x="417354" y="270788"/>
                  </a:lnTo>
                  <a:lnTo>
                    <a:pt x="381785" y="291586"/>
                  </a:lnTo>
                  <a:lnTo>
                    <a:pt x="340813" y="307356"/>
                  </a:lnTo>
                  <a:lnTo>
                    <a:pt x="303667" y="316215"/>
                  </a:lnTo>
                  <a:lnTo>
                    <a:pt x="256989" y="321353"/>
                  </a:lnTo>
                  <a:lnTo>
                    <a:pt x="249108" y="321612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3" name="object 193">
              <a:extLst>
                <a:ext uri="{FF2B5EF4-FFF2-40B4-BE49-F238E27FC236}">
                  <a16:creationId xmlns:a16="http://schemas.microsoft.com/office/drawing/2014/main" id="{8650D014-DC38-D99C-B3CB-23AC11C4C014}"/>
                </a:ext>
              </a:extLst>
            </p:cNvPr>
            <p:cNvSpPr/>
            <p:nvPr/>
          </p:nvSpPr>
          <p:spPr>
            <a:xfrm>
              <a:off x="7905625" y="2016105"/>
              <a:ext cx="482600" cy="321945"/>
            </a:xfrm>
            <a:custGeom>
              <a:avLst/>
              <a:gdLst/>
              <a:ahLst/>
              <a:cxnLst/>
              <a:rect l="l" t="t" r="r" b="b"/>
              <a:pathLst>
                <a:path w="482600" h="321944">
                  <a:moveTo>
                    <a:pt x="482418" y="160806"/>
                  </a:moveTo>
                  <a:lnTo>
                    <a:pt x="482418" y="166072"/>
                  </a:lnTo>
                  <a:lnTo>
                    <a:pt x="482031" y="171326"/>
                  </a:lnTo>
                  <a:lnTo>
                    <a:pt x="481256" y="176567"/>
                  </a:lnTo>
                  <a:lnTo>
                    <a:pt x="480482" y="181809"/>
                  </a:lnTo>
                  <a:lnTo>
                    <a:pt x="479325" y="187012"/>
                  </a:lnTo>
                  <a:lnTo>
                    <a:pt x="477783" y="192178"/>
                  </a:lnTo>
                  <a:lnTo>
                    <a:pt x="476242" y="197343"/>
                  </a:lnTo>
                  <a:lnTo>
                    <a:pt x="474325" y="202445"/>
                  </a:lnTo>
                  <a:lnTo>
                    <a:pt x="472031" y="207485"/>
                  </a:lnTo>
                  <a:lnTo>
                    <a:pt x="469738" y="212525"/>
                  </a:lnTo>
                  <a:lnTo>
                    <a:pt x="446156" y="245767"/>
                  </a:lnTo>
                  <a:lnTo>
                    <a:pt x="417354" y="270788"/>
                  </a:lnTo>
                  <a:lnTo>
                    <a:pt x="381785" y="291586"/>
                  </a:lnTo>
                  <a:lnTo>
                    <a:pt x="375216" y="294512"/>
                  </a:lnTo>
                  <a:lnTo>
                    <a:pt x="368648" y="297438"/>
                  </a:lnTo>
                  <a:lnTo>
                    <a:pt x="361881" y="300141"/>
                  </a:lnTo>
                  <a:lnTo>
                    <a:pt x="354913" y="302624"/>
                  </a:lnTo>
                  <a:lnTo>
                    <a:pt x="347945" y="305107"/>
                  </a:lnTo>
                  <a:lnTo>
                    <a:pt x="340813" y="307356"/>
                  </a:lnTo>
                  <a:lnTo>
                    <a:pt x="333514" y="309371"/>
                  </a:lnTo>
                  <a:lnTo>
                    <a:pt x="326216" y="311386"/>
                  </a:lnTo>
                  <a:lnTo>
                    <a:pt x="288265" y="318522"/>
                  </a:lnTo>
                  <a:lnTo>
                    <a:pt x="280518" y="319550"/>
                  </a:lnTo>
                  <a:lnTo>
                    <a:pt x="272713" y="320321"/>
                  </a:lnTo>
                  <a:lnTo>
                    <a:pt x="264851" y="320836"/>
                  </a:lnTo>
                  <a:lnTo>
                    <a:pt x="256990" y="321353"/>
                  </a:lnTo>
                  <a:lnTo>
                    <a:pt x="249109" y="321612"/>
                  </a:lnTo>
                  <a:lnTo>
                    <a:pt x="241209" y="321612"/>
                  </a:lnTo>
                  <a:lnTo>
                    <a:pt x="233309" y="321612"/>
                  </a:lnTo>
                  <a:lnTo>
                    <a:pt x="225428" y="321353"/>
                  </a:lnTo>
                  <a:lnTo>
                    <a:pt x="217566" y="320836"/>
                  </a:lnTo>
                  <a:lnTo>
                    <a:pt x="209705" y="320321"/>
                  </a:lnTo>
                  <a:lnTo>
                    <a:pt x="201899" y="319550"/>
                  </a:lnTo>
                  <a:lnTo>
                    <a:pt x="194150" y="318522"/>
                  </a:lnTo>
                  <a:lnTo>
                    <a:pt x="186403" y="317494"/>
                  </a:lnTo>
                  <a:lnTo>
                    <a:pt x="148901" y="309371"/>
                  </a:lnTo>
                  <a:lnTo>
                    <a:pt x="127503" y="302624"/>
                  </a:lnTo>
                  <a:lnTo>
                    <a:pt x="120535" y="300141"/>
                  </a:lnTo>
                  <a:lnTo>
                    <a:pt x="82081" y="281769"/>
                  </a:lnTo>
                  <a:lnTo>
                    <a:pt x="49740" y="258750"/>
                  </a:lnTo>
                  <a:lnTo>
                    <a:pt x="21383" y="227210"/>
                  </a:lnTo>
                  <a:lnTo>
                    <a:pt x="10386" y="207485"/>
                  </a:lnTo>
                  <a:lnTo>
                    <a:pt x="8092" y="202445"/>
                  </a:lnTo>
                  <a:lnTo>
                    <a:pt x="0" y="160806"/>
                  </a:lnTo>
                  <a:lnTo>
                    <a:pt x="0" y="155538"/>
                  </a:lnTo>
                  <a:lnTo>
                    <a:pt x="10385" y="114127"/>
                  </a:lnTo>
                  <a:lnTo>
                    <a:pt x="12678" y="109087"/>
                  </a:lnTo>
                  <a:lnTo>
                    <a:pt x="28481" y="85004"/>
                  </a:lnTo>
                  <a:lnTo>
                    <a:pt x="32205" y="80358"/>
                  </a:lnTo>
                  <a:lnTo>
                    <a:pt x="36261" y="75846"/>
                  </a:lnTo>
                  <a:lnTo>
                    <a:pt x="40650" y="71468"/>
                  </a:lnTo>
                  <a:lnTo>
                    <a:pt x="45039" y="67089"/>
                  </a:lnTo>
                  <a:lnTo>
                    <a:pt x="70648" y="47099"/>
                  </a:lnTo>
                  <a:lnTo>
                    <a:pt x="76234" y="43374"/>
                  </a:lnTo>
                  <a:lnTo>
                    <a:pt x="82081" y="39841"/>
                  </a:lnTo>
                  <a:lnTo>
                    <a:pt x="88187" y="36500"/>
                  </a:lnTo>
                  <a:lnTo>
                    <a:pt x="94294" y="33158"/>
                  </a:lnTo>
                  <a:lnTo>
                    <a:pt x="100631" y="30025"/>
                  </a:lnTo>
                  <a:lnTo>
                    <a:pt x="107199" y="27100"/>
                  </a:lnTo>
                  <a:lnTo>
                    <a:pt x="113767" y="24174"/>
                  </a:lnTo>
                  <a:lnTo>
                    <a:pt x="120536" y="21470"/>
                  </a:lnTo>
                  <a:lnTo>
                    <a:pt x="127503" y="18988"/>
                  </a:lnTo>
                  <a:lnTo>
                    <a:pt x="134470" y="16506"/>
                  </a:lnTo>
                  <a:lnTo>
                    <a:pt x="141603" y="14257"/>
                  </a:lnTo>
                  <a:lnTo>
                    <a:pt x="148901" y="12242"/>
                  </a:lnTo>
                  <a:lnTo>
                    <a:pt x="156199" y="10226"/>
                  </a:lnTo>
                  <a:lnTo>
                    <a:pt x="194150" y="3089"/>
                  </a:lnTo>
                  <a:lnTo>
                    <a:pt x="201899" y="2061"/>
                  </a:lnTo>
                  <a:lnTo>
                    <a:pt x="209705" y="1289"/>
                  </a:lnTo>
                  <a:lnTo>
                    <a:pt x="217566" y="773"/>
                  </a:lnTo>
                  <a:lnTo>
                    <a:pt x="225428" y="258"/>
                  </a:lnTo>
                  <a:lnTo>
                    <a:pt x="233309" y="0"/>
                  </a:lnTo>
                  <a:lnTo>
                    <a:pt x="241209" y="0"/>
                  </a:lnTo>
                  <a:lnTo>
                    <a:pt x="249109" y="0"/>
                  </a:lnTo>
                  <a:lnTo>
                    <a:pt x="288266" y="3089"/>
                  </a:lnTo>
                  <a:lnTo>
                    <a:pt x="296014" y="4117"/>
                  </a:lnTo>
                  <a:lnTo>
                    <a:pt x="333514" y="12242"/>
                  </a:lnTo>
                  <a:lnTo>
                    <a:pt x="340813" y="14257"/>
                  </a:lnTo>
                  <a:lnTo>
                    <a:pt x="375216" y="27100"/>
                  </a:lnTo>
                  <a:lnTo>
                    <a:pt x="381785" y="30025"/>
                  </a:lnTo>
                  <a:lnTo>
                    <a:pt x="388122" y="33158"/>
                  </a:lnTo>
                  <a:lnTo>
                    <a:pt x="394229" y="36500"/>
                  </a:lnTo>
                  <a:lnTo>
                    <a:pt x="400336" y="39841"/>
                  </a:lnTo>
                  <a:lnTo>
                    <a:pt x="406183" y="43374"/>
                  </a:lnTo>
                  <a:lnTo>
                    <a:pt x="411769" y="47099"/>
                  </a:lnTo>
                  <a:lnTo>
                    <a:pt x="417354" y="50823"/>
                  </a:lnTo>
                  <a:lnTo>
                    <a:pt x="441767" y="71468"/>
                  </a:lnTo>
                  <a:lnTo>
                    <a:pt x="446156" y="75846"/>
                  </a:lnTo>
                  <a:lnTo>
                    <a:pt x="464056" y="99269"/>
                  </a:lnTo>
                  <a:lnTo>
                    <a:pt x="467079" y="104135"/>
                  </a:lnTo>
                  <a:lnTo>
                    <a:pt x="477783" y="129435"/>
                  </a:lnTo>
                  <a:lnTo>
                    <a:pt x="479325" y="134601"/>
                  </a:lnTo>
                  <a:lnTo>
                    <a:pt x="480482" y="139804"/>
                  </a:lnTo>
                  <a:lnTo>
                    <a:pt x="481256" y="145044"/>
                  </a:lnTo>
                  <a:lnTo>
                    <a:pt x="482031" y="150284"/>
                  </a:lnTo>
                  <a:lnTo>
                    <a:pt x="482418" y="155538"/>
                  </a:lnTo>
                  <a:lnTo>
                    <a:pt x="482418" y="160806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64" name="object 194">
            <a:extLst>
              <a:ext uri="{FF2B5EF4-FFF2-40B4-BE49-F238E27FC236}">
                <a16:creationId xmlns:a16="http://schemas.microsoft.com/office/drawing/2014/main" id="{67C85D98-F49C-EF56-A9C8-2047C78E6816}"/>
              </a:ext>
            </a:extLst>
          </p:cNvPr>
          <p:cNvSpPr txBox="1"/>
          <p:nvPr/>
        </p:nvSpPr>
        <p:spPr>
          <a:xfrm>
            <a:off x="4960763" y="1892459"/>
            <a:ext cx="105951" cy="61912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341" b="1" spc="17" dirty="0">
                <a:latin typeface="맑은 고딕"/>
                <a:cs typeface="맑은 고딕"/>
              </a:rPr>
              <a:t>메인</a:t>
            </a:r>
            <a:endParaRPr sz="341">
              <a:latin typeface="맑은 고딕"/>
              <a:cs typeface="맑은 고딕"/>
            </a:endParaRPr>
          </a:p>
        </p:txBody>
      </p:sp>
      <p:sp>
        <p:nvSpPr>
          <p:cNvPr id="465" name="object 195">
            <a:extLst>
              <a:ext uri="{FF2B5EF4-FFF2-40B4-BE49-F238E27FC236}">
                <a16:creationId xmlns:a16="http://schemas.microsoft.com/office/drawing/2014/main" id="{2B3925FE-6641-90E8-855A-4A4AF78F94CA}"/>
              </a:ext>
            </a:extLst>
          </p:cNvPr>
          <p:cNvSpPr txBox="1"/>
          <p:nvPr/>
        </p:nvSpPr>
        <p:spPr>
          <a:xfrm>
            <a:off x="7919416" y="3341234"/>
            <a:ext cx="184514" cy="60691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algn="ctr">
              <a:spcBef>
                <a:spcPts val="65"/>
              </a:spcBef>
            </a:pPr>
            <a:r>
              <a:rPr sz="170" spc="3" dirty="0">
                <a:latin typeface="Arial"/>
                <a:cs typeface="Arial"/>
              </a:rPr>
              <a:t>- </a:t>
            </a:r>
            <a:r>
              <a:rPr sz="170" spc="9" dirty="0">
                <a:latin typeface="맑은 고딕"/>
                <a:cs typeface="맑은 고딕"/>
              </a:rPr>
              <a:t>두번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spc="9" dirty="0">
                <a:latin typeface="맑은 고딕"/>
                <a:cs typeface="맑은 고딕"/>
              </a:rPr>
              <a:t>클릭하면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dirty="0">
                <a:latin typeface="Arial"/>
                <a:cs typeface="Arial"/>
              </a:rPr>
              <a:t>,</a:t>
            </a:r>
            <a:endParaRPr sz="170">
              <a:latin typeface="Arial"/>
              <a:cs typeface="Arial"/>
            </a:endParaRPr>
          </a:p>
          <a:p>
            <a:pPr algn="ctr">
              <a:spcBef>
                <a:spcPts val="11"/>
              </a:spcBef>
            </a:pPr>
            <a:r>
              <a:rPr sz="170" spc="9" dirty="0">
                <a:latin typeface="맑은 고딕"/>
                <a:cs typeface="맑은 고딕"/>
              </a:rPr>
              <a:t>해제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spc="9" dirty="0">
                <a:latin typeface="맑은 고딕"/>
                <a:cs typeface="맑은 고딕"/>
              </a:rPr>
              <a:t>기능</a:t>
            </a:r>
            <a:endParaRPr sz="170">
              <a:latin typeface="맑은 고딕"/>
              <a:cs typeface="맑은 고딕"/>
            </a:endParaRPr>
          </a:p>
        </p:txBody>
      </p:sp>
      <p:grpSp>
        <p:nvGrpSpPr>
          <p:cNvPr id="466" name="object 196">
            <a:extLst>
              <a:ext uri="{FF2B5EF4-FFF2-40B4-BE49-F238E27FC236}">
                <a16:creationId xmlns:a16="http://schemas.microsoft.com/office/drawing/2014/main" id="{97539C86-B1CA-B33F-ED2B-4483F938E602}"/>
              </a:ext>
            </a:extLst>
          </p:cNvPr>
          <p:cNvGrpSpPr/>
          <p:nvPr/>
        </p:nvGrpSpPr>
        <p:grpSpPr>
          <a:xfrm>
            <a:off x="6337912" y="3295846"/>
            <a:ext cx="18740" cy="68472"/>
            <a:chOff x="10478308" y="4586778"/>
            <a:chExt cx="33020" cy="120650"/>
          </a:xfrm>
        </p:grpSpPr>
        <p:sp>
          <p:nvSpPr>
            <p:cNvPr id="467" name="object 197">
              <a:extLst>
                <a:ext uri="{FF2B5EF4-FFF2-40B4-BE49-F238E27FC236}">
                  <a16:creationId xmlns:a16="http://schemas.microsoft.com/office/drawing/2014/main" id="{5E99B8E5-8586-D09F-30D0-7B8862B01E2C}"/>
                </a:ext>
              </a:extLst>
            </p:cNvPr>
            <p:cNvSpPr/>
            <p:nvPr/>
          </p:nvSpPr>
          <p:spPr>
            <a:xfrm>
              <a:off x="10494601" y="458900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8" name="object 198">
              <a:extLst>
                <a:ext uri="{FF2B5EF4-FFF2-40B4-BE49-F238E27FC236}">
                  <a16:creationId xmlns:a16="http://schemas.microsoft.com/office/drawing/2014/main" id="{674D63B4-F6C5-EB22-69BA-86EF5C029C8D}"/>
                </a:ext>
              </a:extLst>
            </p:cNvPr>
            <p:cNvSpPr/>
            <p:nvPr/>
          </p:nvSpPr>
          <p:spPr>
            <a:xfrm>
              <a:off x="10480530" y="4676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9" name="object 199">
              <a:extLst>
                <a:ext uri="{FF2B5EF4-FFF2-40B4-BE49-F238E27FC236}">
                  <a16:creationId xmlns:a16="http://schemas.microsoft.com/office/drawing/2014/main" id="{5DA13959-2C32-597C-1CBF-39E42B3444F1}"/>
                </a:ext>
              </a:extLst>
            </p:cNvPr>
            <p:cNvSpPr/>
            <p:nvPr/>
          </p:nvSpPr>
          <p:spPr>
            <a:xfrm>
              <a:off x="10480530" y="4676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70" name="object 200">
            <a:extLst>
              <a:ext uri="{FF2B5EF4-FFF2-40B4-BE49-F238E27FC236}">
                <a16:creationId xmlns:a16="http://schemas.microsoft.com/office/drawing/2014/main" id="{B915B138-DACF-A1A9-7125-920A3C852C3F}"/>
              </a:ext>
            </a:extLst>
          </p:cNvPr>
          <p:cNvSpPr txBox="1"/>
          <p:nvPr/>
        </p:nvSpPr>
        <p:spPr>
          <a:xfrm>
            <a:off x="6198859" y="3205847"/>
            <a:ext cx="296952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92253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주문하기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71" name="object 201">
            <a:extLst>
              <a:ext uri="{FF2B5EF4-FFF2-40B4-BE49-F238E27FC236}">
                <a16:creationId xmlns:a16="http://schemas.microsoft.com/office/drawing/2014/main" id="{1AA41D36-8B00-78BF-B56B-38078168BA92}"/>
              </a:ext>
            </a:extLst>
          </p:cNvPr>
          <p:cNvGrpSpPr/>
          <p:nvPr/>
        </p:nvGrpSpPr>
        <p:grpSpPr>
          <a:xfrm>
            <a:off x="6197598" y="3364292"/>
            <a:ext cx="299474" cy="160008"/>
            <a:chOff x="10231069" y="4707383"/>
            <a:chExt cx="527685" cy="281940"/>
          </a:xfrm>
        </p:grpSpPr>
        <p:sp>
          <p:nvSpPr>
            <p:cNvPr id="472" name="object 202">
              <a:extLst>
                <a:ext uri="{FF2B5EF4-FFF2-40B4-BE49-F238E27FC236}">
                  <a16:creationId xmlns:a16="http://schemas.microsoft.com/office/drawing/2014/main" id="{AE5241E2-FC18-F787-187B-32D390343E6A}"/>
                </a:ext>
              </a:extLst>
            </p:cNvPr>
            <p:cNvSpPr/>
            <p:nvPr/>
          </p:nvSpPr>
          <p:spPr>
            <a:xfrm>
              <a:off x="10494601" y="48704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3" name="object 203">
              <a:extLst>
                <a:ext uri="{FF2B5EF4-FFF2-40B4-BE49-F238E27FC236}">
                  <a16:creationId xmlns:a16="http://schemas.microsoft.com/office/drawing/2014/main" id="{9A696516-AB7C-336D-541C-5DFEB17DFBE8}"/>
                </a:ext>
              </a:extLst>
            </p:cNvPr>
            <p:cNvSpPr/>
            <p:nvPr/>
          </p:nvSpPr>
          <p:spPr>
            <a:xfrm>
              <a:off x="10480531" y="49583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4" name="object 204">
              <a:extLst>
                <a:ext uri="{FF2B5EF4-FFF2-40B4-BE49-F238E27FC236}">
                  <a16:creationId xmlns:a16="http://schemas.microsoft.com/office/drawing/2014/main" id="{8AD4B2A9-497C-DE7E-819F-B78EA1D286FE}"/>
                </a:ext>
              </a:extLst>
            </p:cNvPr>
            <p:cNvSpPr/>
            <p:nvPr/>
          </p:nvSpPr>
          <p:spPr>
            <a:xfrm>
              <a:off x="10480531" y="49583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5" name="object 205">
              <a:extLst>
                <a:ext uri="{FF2B5EF4-FFF2-40B4-BE49-F238E27FC236}">
                  <a16:creationId xmlns:a16="http://schemas.microsoft.com/office/drawing/2014/main" id="{01F64097-6A32-EE22-5239-DFC4D22A95E3}"/>
                </a:ext>
              </a:extLst>
            </p:cNvPr>
            <p:cNvSpPr/>
            <p:nvPr/>
          </p:nvSpPr>
          <p:spPr>
            <a:xfrm>
              <a:off x="10233291" y="4709605"/>
              <a:ext cx="523240" cy="161290"/>
            </a:xfrm>
            <a:custGeom>
              <a:avLst/>
              <a:gdLst/>
              <a:ahLst/>
              <a:cxnLst/>
              <a:rect l="l" t="t" r="r" b="b"/>
              <a:pathLst>
                <a:path w="523240" h="161289">
                  <a:moveTo>
                    <a:pt x="0" y="0"/>
                  </a:moveTo>
                  <a:lnTo>
                    <a:pt x="522619" y="0"/>
                  </a:lnTo>
                  <a:lnTo>
                    <a:pt x="522619" y="160806"/>
                  </a:lnTo>
                  <a:lnTo>
                    <a:pt x="0" y="160806"/>
                  </a:lnTo>
                  <a:lnTo>
                    <a:pt x="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76" name="object 206">
            <a:extLst>
              <a:ext uri="{FF2B5EF4-FFF2-40B4-BE49-F238E27FC236}">
                <a16:creationId xmlns:a16="http://schemas.microsoft.com/office/drawing/2014/main" id="{1BB710A6-9E0F-FE2D-4C58-FC588C217260}"/>
              </a:ext>
            </a:extLst>
          </p:cNvPr>
          <p:cNvSpPr txBox="1"/>
          <p:nvPr/>
        </p:nvSpPr>
        <p:spPr>
          <a:xfrm>
            <a:off x="6235358" y="3384583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배송지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77" name="object 207">
            <a:extLst>
              <a:ext uri="{FF2B5EF4-FFF2-40B4-BE49-F238E27FC236}">
                <a16:creationId xmlns:a16="http://schemas.microsoft.com/office/drawing/2014/main" id="{51D845AB-11B5-FDD3-ED20-90FFAD6E8CDF}"/>
              </a:ext>
            </a:extLst>
          </p:cNvPr>
          <p:cNvGrpSpPr/>
          <p:nvPr/>
        </p:nvGrpSpPr>
        <p:grpSpPr>
          <a:xfrm>
            <a:off x="6337912" y="3615262"/>
            <a:ext cx="18740" cy="80004"/>
            <a:chOff x="10478308" y="5149600"/>
            <a:chExt cx="33020" cy="140970"/>
          </a:xfrm>
        </p:grpSpPr>
        <p:sp>
          <p:nvSpPr>
            <p:cNvPr id="478" name="object 208">
              <a:extLst>
                <a:ext uri="{FF2B5EF4-FFF2-40B4-BE49-F238E27FC236}">
                  <a16:creationId xmlns:a16="http://schemas.microsoft.com/office/drawing/2014/main" id="{29E2CB2A-0433-B959-3CD8-B61E957B7E55}"/>
                </a:ext>
              </a:extLst>
            </p:cNvPr>
            <p:cNvSpPr/>
            <p:nvPr/>
          </p:nvSpPr>
          <p:spPr>
            <a:xfrm>
              <a:off x="10494601" y="5151822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70">
                  <a:moveTo>
                    <a:pt x="0" y="0"/>
                  </a:moveTo>
                  <a:lnTo>
                    <a:pt x="0" y="80403"/>
                  </a:lnTo>
                  <a:lnTo>
                    <a:pt x="0" y="60302"/>
                  </a:lnTo>
                  <a:lnTo>
                    <a:pt x="0" y="1150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9" name="object 209">
              <a:extLst>
                <a:ext uri="{FF2B5EF4-FFF2-40B4-BE49-F238E27FC236}">
                  <a16:creationId xmlns:a16="http://schemas.microsoft.com/office/drawing/2014/main" id="{0E82A272-D2AB-C6CD-7F67-A0E65CDFEBBC}"/>
                </a:ext>
              </a:extLst>
            </p:cNvPr>
            <p:cNvSpPr/>
            <p:nvPr/>
          </p:nvSpPr>
          <p:spPr>
            <a:xfrm>
              <a:off x="10480530" y="52598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0" name="object 210">
              <a:extLst>
                <a:ext uri="{FF2B5EF4-FFF2-40B4-BE49-F238E27FC236}">
                  <a16:creationId xmlns:a16="http://schemas.microsoft.com/office/drawing/2014/main" id="{3348A7E6-6A72-5BC8-4688-B0E7EDBE8704}"/>
                </a:ext>
              </a:extLst>
            </p:cNvPr>
            <p:cNvSpPr/>
            <p:nvPr/>
          </p:nvSpPr>
          <p:spPr>
            <a:xfrm>
              <a:off x="10480530" y="52598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81" name="object 211">
            <a:extLst>
              <a:ext uri="{FF2B5EF4-FFF2-40B4-BE49-F238E27FC236}">
                <a16:creationId xmlns:a16="http://schemas.microsoft.com/office/drawing/2014/main" id="{8B0EBF80-893D-CE36-4D4F-621D7BC4CDC6}"/>
              </a:ext>
            </a:extLst>
          </p:cNvPr>
          <p:cNvSpPr txBox="1"/>
          <p:nvPr/>
        </p:nvSpPr>
        <p:spPr>
          <a:xfrm>
            <a:off x="6198859" y="3525262"/>
            <a:ext cx="296952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43604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쿠폰</a:t>
            </a:r>
            <a:r>
              <a:rPr sz="199" spc="3" dirty="0">
                <a:latin typeface="Arial"/>
                <a:cs typeface="Arial"/>
              </a:rPr>
              <a:t>/</a:t>
            </a:r>
            <a:r>
              <a:rPr sz="199" spc="14" dirty="0">
                <a:latin typeface="맑은 고딕"/>
                <a:cs typeface="맑은 고딕"/>
              </a:rPr>
              <a:t>적립금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82" name="object 212">
            <a:extLst>
              <a:ext uri="{FF2B5EF4-FFF2-40B4-BE49-F238E27FC236}">
                <a16:creationId xmlns:a16="http://schemas.microsoft.com/office/drawing/2014/main" id="{B2266DA8-2415-A0B0-941B-19A7CB76DF60}"/>
              </a:ext>
            </a:extLst>
          </p:cNvPr>
          <p:cNvGrpSpPr/>
          <p:nvPr/>
        </p:nvGrpSpPr>
        <p:grpSpPr>
          <a:xfrm>
            <a:off x="5478914" y="1879013"/>
            <a:ext cx="25587" cy="94059"/>
            <a:chOff x="8964721" y="2090265"/>
            <a:chExt cx="45085" cy="165735"/>
          </a:xfrm>
        </p:grpSpPr>
        <p:sp>
          <p:nvSpPr>
            <p:cNvPr id="483" name="object 213">
              <a:extLst>
                <a:ext uri="{FF2B5EF4-FFF2-40B4-BE49-F238E27FC236}">
                  <a16:creationId xmlns:a16="http://schemas.microsoft.com/office/drawing/2014/main" id="{5DE58B2B-9206-EF9C-995B-12C14FD8852D}"/>
                </a:ext>
              </a:extLst>
            </p:cNvPr>
            <p:cNvSpPr/>
            <p:nvPr/>
          </p:nvSpPr>
          <p:spPr>
            <a:xfrm>
              <a:off x="8966943" y="20924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22766" y="40201"/>
                  </a:moveTo>
                  <a:lnTo>
                    <a:pt x="17434" y="40201"/>
                  </a:lnTo>
                  <a:lnTo>
                    <a:pt x="14871" y="39692"/>
                  </a:lnTo>
                  <a:lnTo>
                    <a:pt x="0" y="22767"/>
                  </a:lnTo>
                  <a:lnTo>
                    <a:pt x="0" y="17434"/>
                  </a:lnTo>
                  <a:lnTo>
                    <a:pt x="17434" y="0"/>
                  </a:lnTo>
                  <a:lnTo>
                    <a:pt x="22766" y="0"/>
                  </a:lnTo>
                  <a:lnTo>
                    <a:pt x="40202" y="20100"/>
                  </a:lnTo>
                  <a:lnTo>
                    <a:pt x="40201" y="22767"/>
                  </a:lnTo>
                  <a:lnTo>
                    <a:pt x="22766" y="40201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4" name="object 214">
              <a:extLst>
                <a:ext uri="{FF2B5EF4-FFF2-40B4-BE49-F238E27FC236}">
                  <a16:creationId xmlns:a16="http://schemas.microsoft.com/office/drawing/2014/main" id="{E6EDBDCE-2E4F-73E0-60DB-B1E0998808CE}"/>
                </a:ext>
              </a:extLst>
            </p:cNvPr>
            <p:cNvSpPr/>
            <p:nvPr/>
          </p:nvSpPr>
          <p:spPr>
            <a:xfrm>
              <a:off x="8966943" y="20924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202" y="20100"/>
                  </a:moveTo>
                  <a:lnTo>
                    <a:pt x="40201" y="22767"/>
                  </a:lnTo>
                  <a:lnTo>
                    <a:pt x="39690" y="25332"/>
                  </a:lnTo>
                  <a:lnTo>
                    <a:pt x="38671" y="27794"/>
                  </a:lnTo>
                  <a:lnTo>
                    <a:pt x="37651" y="30257"/>
                  </a:lnTo>
                  <a:lnTo>
                    <a:pt x="36199" y="32430"/>
                  </a:lnTo>
                  <a:lnTo>
                    <a:pt x="34314" y="34314"/>
                  </a:lnTo>
                  <a:lnTo>
                    <a:pt x="32428" y="36199"/>
                  </a:lnTo>
                  <a:lnTo>
                    <a:pt x="30254" y="37651"/>
                  </a:lnTo>
                  <a:lnTo>
                    <a:pt x="27792" y="38672"/>
                  </a:lnTo>
                  <a:lnTo>
                    <a:pt x="25329" y="39692"/>
                  </a:lnTo>
                  <a:lnTo>
                    <a:pt x="22766" y="40201"/>
                  </a:lnTo>
                  <a:lnTo>
                    <a:pt x="20101" y="40201"/>
                  </a:lnTo>
                  <a:lnTo>
                    <a:pt x="17434" y="40201"/>
                  </a:lnTo>
                  <a:lnTo>
                    <a:pt x="5887" y="34314"/>
                  </a:lnTo>
                  <a:lnTo>
                    <a:pt x="4002" y="32430"/>
                  </a:lnTo>
                  <a:lnTo>
                    <a:pt x="2549" y="30257"/>
                  </a:lnTo>
                  <a:lnTo>
                    <a:pt x="1530" y="27794"/>
                  </a:lnTo>
                  <a:lnTo>
                    <a:pt x="510" y="25332"/>
                  </a:lnTo>
                  <a:lnTo>
                    <a:pt x="0" y="22767"/>
                  </a:lnTo>
                  <a:lnTo>
                    <a:pt x="0" y="20100"/>
                  </a:lnTo>
                  <a:lnTo>
                    <a:pt x="0" y="17434"/>
                  </a:lnTo>
                  <a:lnTo>
                    <a:pt x="510" y="14871"/>
                  </a:lnTo>
                  <a:lnTo>
                    <a:pt x="1530" y="12408"/>
                  </a:lnTo>
                  <a:lnTo>
                    <a:pt x="2549" y="9946"/>
                  </a:lnTo>
                  <a:lnTo>
                    <a:pt x="4002" y="7773"/>
                  </a:lnTo>
                  <a:lnTo>
                    <a:pt x="5887" y="5887"/>
                  </a:lnTo>
                  <a:lnTo>
                    <a:pt x="7772" y="4003"/>
                  </a:lnTo>
                  <a:lnTo>
                    <a:pt x="9946" y="2550"/>
                  </a:lnTo>
                  <a:lnTo>
                    <a:pt x="12408" y="1530"/>
                  </a:lnTo>
                  <a:lnTo>
                    <a:pt x="14871" y="510"/>
                  </a:lnTo>
                  <a:lnTo>
                    <a:pt x="17434" y="0"/>
                  </a:lnTo>
                  <a:lnTo>
                    <a:pt x="20101" y="0"/>
                  </a:lnTo>
                  <a:lnTo>
                    <a:pt x="22766" y="0"/>
                  </a:lnTo>
                  <a:lnTo>
                    <a:pt x="38671" y="12408"/>
                  </a:lnTo>
                  <a:lnTo>
                    <a:pt x="39690" y="14871"/>
                  </a:lnTo>
                  <a:lnTo>
                    <a:pt x="40201" y="17434"/>
                  </a:lnTo>
                  <a:lnTo>
                    <a:pt x="40202" y="20100"/>
                  </a:lnTo>
                  <a:close/>
                </a:path>
              </a:pathLst>
            </a:custGeom>
            <a:ln w="4020">
              <a:solidFill>
                <a:srgbClr val="D69A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5" name="object 215">
              <a:extLst>
                <a:ext uri="{FF2B5EF4-FFF2-40B4-BE49-F238E27FC236}">
                  <a16:creationId xmlns:a16="http://schemas.microsoft.com/office/drawing/2014/main" id="{C7476406-2C7F-9989-F2A3-03DC572E21CD}"/>
                </a:ext>
              </a:extLst>
            </p:cNvPr>
            <p:cNvSpPr/>
            <p:nvPr/>
          </p:nvSpPr>
          <p:spPr>
            <a:xfrm>
              <a:off x="8966943" y="22130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202" y="20100"/>
                  </a:moveTo>
                  <a:lnTo>
                    <a:pt x="40201" y="22766"/>
                  </a:lnTo>
                  <a:lnTo>
                    <a:pt x="39690" y="25330"/>
                  </a:lnTo>
                  <a:lnTo>
                    <a:pt x="38671" y="27794"/>
                  </a:lnTo>
                  <a:lnTo>
                    <a:pt x="37651" y="30257"/>
                  </a:lnTo>
                  <a:lnTo>
                    <a:pt x="36199" y="32430"/>
                  </a:lnTo>
                  <a:lnTo>
                    <a:pt x="34314" y="34314"/>
                  </a:lnTo>
                  <a:lnTo>
                    <a:pt x="32428" y="36199"/>
                  </a:lnTo>
                  <a:lnTo>
                    <a:pt x="30254" y="37652"/>
                  </a:lnTo>
                  <a:lnTo>
                    <a:pt x="27792" y="38673"/>
                  </a:lnTo>
                  <a:lnTo>
                    <a:pt x="25329" y="39692"/>
                  </a:lnTo>
                  <a:lnTo>
                    <a:pt x="22766" y="40201"/>
                  </a:lnTo>
                  <a:lnTo>
                    <a:pt x="20101" y="40201"/>
                  </a:lnTo>
                  <a:lnTo>
                    <a:pt x="17434" y="40201"/>
                  </a:lnTo>
                  <a:lnTo>
                    <a:pt x="5887" y="34314"/>
                  </a:lnTo>
                  <a:lnTo>
                    <a:pt x="4002" y="32430"/>
                  </a:lnTo>
                  <a:lnTo>
                    <a:pt x="2549" y="30257"/>
                  </a:lnTo>
                  <a:lnTo>
                    <a:pt x="1530" y="27794"/>
                  </a:lnTo>
                  <a:lnTo>
                    <a:pt x="510" y="25330"/>
                  </a:lnTo>
                  <a:lnTo>
                    <a:pt x="0" y="22766"/>
                  </a:lnTo>
                  <a:lnTo>
                    <a:pt x="0" y="20100"/>
                  </a:lnTo>
                  <a:lnTo>
                    <a:pt x="0" y="17436"/>
                  </a:lnTo>
                  <a:lnTo>
                    <a:pt x="510" y="14872"/>
                  </a:lnTo>
                  <a:lnTo>
                    <a:pt x="1530" y="12409"/>
                  </a:lnTo>
                  <a:lnTo>
                    <a:pt x="2549" y="9947"/>
                  </a:lnTo>
                  <a:lnTo>
                    <a:pt x="20101" y="0"/>
                  </a:lnTo>
                  <a:lnTo>
                    <a:pt x="22766" y="0"/>
                  </a:lnTo>
                  <a:lnTo>
                    <a:pt x="38671" y="12409"/>
                  </a:lnTo>
                  <a:lnTo>
                    <a:pt x="39690" y="14872"/>
                  </a:lnTo>
                  <a:lnTo>
                    <a:pt x="40201" y="17436"/>
                  </a:lnTo>
                  <a:lnTo>
                    <a:pt x="40202" y="2010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86" name="object 216">
            <a:extLst>
              <a:ext uri="{FF2B5EF4-FFF2-40B4-BE49-F238E27FC236}">
                <a16:creationId xmlns:a16="http://schemas.microsoft.com/office/drawing/2014/main" id="{FF826775-E983-4EE4-10CE-31925A8A70C2}"/>
              </a:ext>
            </a:extLst>
          </p:cNvPr>
          <p:cNvSpPr txBox="1"/>
          <p:nvPr/>
        </p:nvSpPr>
        <p:spPr>
          <a:xfrm>
            <a:off x="5434545" y="1836925"/>
            <a:ext cx="456599" cy="19539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721" rIns="0" bIns="0" rtlCol="0">
            <a:spAutoFit/>
          </a:bodyPr>
          <a:lstStyle/>
          <a:p>
            <a:pPr marL="80361" marR="32793">
              <a:lnSpc>
                <a:spcPct val="263800"/>
              </a:lnSpc>
              <a:spcBef>
                <a:spcPts val="6"/>
              </a:spcBef>
            </a:pPr>
            <a:r>
              <a:rPr sz="170" b="1" spc="9" dirty="0">
                <a:latin typeface="맑은 고딕"/>
                <a:cs typeface="맑은 고딕"/>
              </a:rPr>
              <a:t>로그인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권한이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필요한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6" dirty="0">
                <a:latin typeface="맑은 고딕"/>
                <a:cs typeface="맑은 고딕"/>
              </a:rPr>
              <a:t>프로세서  로그인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권한이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불필요한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프로세서</a:t>
            </a:r>
            <a:endParaRPr sz="170">
              <a:latin typeface="맑은 고딕"/>
              <a:cs typeface="맑은 고딕"/>
            </a:endParaRPr>
          </a:p>
        </p:txBody>
      </p:sp>
      <p:grpSp>
        <p:nvGrpSpPr>
          <p:cNvPr id="487" name="object 217">
            <a:extLst>
              <a:ext uri="{FF2B5EF4-FFF2-40B4-BE49-F238E27FC236}">
                <a16:creationId xmlns:a16="http://schemas.microsoft.com/office/drawing/2014/main" id="{8BB327FD-F6BC-ABAB-1ABB-6348B6B5C3E2}"/>
              </a:ext>
            </a:extLst>
          </p:cNvPr>
          <p:cNvGrpSpPr/>
          <p:nvPr/>
        </p:nvGrpSpPr>
        <p:grpSpPr>
          <a:xfrm>
            <a:off x="9851477" y="2736870"/>
            <a:ext cx="406507" cy="239652"/>
            <a:chOff x="16669339" y="3601842"/>
            <a:chExt cx="716280" cy="422275"/>
          </a:xfrm>
        </p:grpSpPr>
        <p:sp>
          <p:nvSpPr>
            <p:cNvPr id="488" name="object 218">
              <a:extLst>
                <a:ext uri="{FF2B5EF4-FFF2-40B4-BE49-F238E27FC236}">
                  <a16:creationId xmlns:a16="http://schemas.microsoft.com/office/drawing/2014/main" id="{A12298BC-50B8-4DD3-BD39-4C8A59A005FE}"/>
                </a:ext>
              </a:extLst>
            </p:cNvPr>
            <p:cNvSpPr/>
            <p:nvPr/>
          </p:nvSpPr>
          <p:spPr>
            <a:xfrm>
              <a:off x="17007244" y="3805072"/>
              <a:ext cx="361950" cy="195580"/>
            </a:xfrm>
            <a:custGeom>
              <a:avLst/>
              <a:gdLst/>
              <a:ahLst/>
              <a:cxnLst/>
              <a:rect l="l" t="t" r="r" b="b"/>
              <a:pathLst>
                <a:path w="361950" h="195579">
                  <a:moveTo>
                    <a:pt x="0" y="0"/>
                  </a:moveTo>
                  <a:lnTo>
                    <a:pt x="0" y="110554"/>
                  </a:lnTo>
                  <a:lnTo>
                    <a:pt x="361813" y="110554"/>
                  </a:lnTo>
                  <a:lnTo>
                    <a:pt x="361813" y="1954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9" name="object 219">
              <a:extLst>
                <a:ext uri="{FF2B5EF4-FFF2-40B4-BE49-F238E27FC236}">
                  <a16:creationId xmlns:a16="http://schemas.microsoft.com/office/drawing/2014/main" id="{C4A0CCDC-6E2D-5375-BD28-06B1D5C0474A}"/>
                </a:ext>
              </a:extLst>
            </p:cNvPr>
            <p:cNvSpPr/>
            <p:nvPr/>
          </p:nvSpPr>
          <p:spPr>
            <a:xfrm>
              <a:off x="17354987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0" name="object 220">
              <a:extLst>
                <a:ext uri="{FF2B5EF4-FFF2-40B4-BE49-F238E27FC236}">
                  <a16:creationId xmlns:a16="http://schemas.microsoft.com/office/drawing/2014/main" id="{A504A5B8-A3AD-42BB-D8FA-8F856776BCF8}"/>
                </a:ext>
              </a:extLst>
            </p:cNvPr>
            <p:cNvSpPr/>
            <p:nvPr/>
          </p:nvSpPr>
          <p:spPr>
            <a:xfrm>
              <a:off x="16685632" y="3805072"/>
              <a:ext cx="697865" cy="217170"/>
            </a:xfrm>
            <a:custGeom>
              <a:avLst/>
              <a:gdLst/>
              <a:ahLst/>
              <a:cxnLst/>
              <a:rect l="l" t="t" r="r" b="b"/>
              <a:pathLst>
                <a:path w="697865" h="217170">
                  <a:moveTo>
                    <a:pt x="683425" y="216605"/>
                  </a:moveTo>
                  <a:lnTo>
                    <a:pt x="669354" y="188464"/>
                  </a:lnTo>
                  <a:lnTo>
                    <a:pt x="683425" y="195499"/>
                  </a:lnTo>
                  <a:lnTo>
                    <a:pt x="697496" y="188464"/>
                  </a:lnTo>
                  <a:lnTo>
                    <a:pt x="683425" y="216605"/>
                  </a:lnTo>
                  <a:close/>
                </a:path>
                <a:path w="697865" h="217170">
                  <a:moveTo>
                    <a:pt x="321612" y="0"/>
                  </a:moveTo>
                  <a:lnTo>
                    <a:pt x="321612" y="110554"/>
                  </a:lnTo>
                  <a:lnTo>
                    <a:pt x="0" y="110554"/>
                  </a:lnTo>
                  <a:lnTo>
                    <a:pt x="0" y="1954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1" name="object 221">
              <a:extLst>
                <a:ext uri="{FF2B5EF4-FFF2-40B4-BE49-F238E27FC236}">
                  <a16:creationId xmlns:a16="http://schemas.microsoft.com/office/drawing/2014/main" id="{7FA17564-538C-FB54-3BBA-1482749A3805}"/>
                </a:ext>
              </a:extLst>
            </p:cNvPr>
            <p:cNvSpPr/>
            <p:nvPr/>
          </p:nvSpPr>
          <p:spPr>
            <a:xfrm>
              <a:off x="16671561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2" name="object 222">
              <a:extLst>
                <a:ext uri="{FF2B5EF4-FFF2-40B4-BE49-F238E27FC236}">
                  <a16:creationId xmlns:a16="http://schemas.microsoft.com/office/drawing/2014/main" id="{9B2FB167-9A12-F74C-52C5-A8C2928A2301}"/>
                </a:ext>
              </a:extLst>
            </p:cNvPr>
            <p:cNvSpPr/>
            <p:nvPr/>
          </p:nvSpPr>
          <p:spPr>
            <a:xfrm>
              <a:off x="16671561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3" name="object 223">
              <a:extLst>
                <a:ext uri="{FF2B5EF4-FFF2-40B4-BE49-F238E27FC236}">
                  <a16:creationId xmlns:a16="http://schemas.microsoft.com/office/drawing/2014/main" id="{816A1AC1-E0A7-F6D0-E6D0-373A2E72B0D5}"/>
                </a:ext>
              </a:extLst>
            </p:cNvPr>
            <p:cNvSpPr/>
            <p:nvPr/>
          </p:nvSpPr>
          <p:spPr>
            <a:xfrm>
              <a:off x="16774073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2" y="201007"/>
                  </a:lnTo>
                  <a:lnTo>
                    <a:pt x="26211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1" y="194"/>
                  </a:lnTo>
                  <a:lnTo>
                    <a:pt x="30153" y="0"/>
                  </a:lnTo>
                  <a:lnTo>
                    <a:pt x="454247" y="0"/>
                  </a:lnTo>
                  <a:lnTo>
                    <a:pt x="482225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8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4" name="object 224">
              <a:extLst>
                <a:ext uri="{FF2B5EF4-FFF2-40B4-BE49-F238E27FC236}">
                  <a16:creationId xmlns:a16="http://schemas.microsoft.com/office/drawing/2014/main" id="{32ACBA9D-55BA-7EA9-E8D3-55B049E508C9}"/>
                </a:ext>
              </a:extLst>
            </p:cNvPr>
            <p:cNvSpPr/>
            <p:nvPr/>
          </p:nvSpPr>
          <p:spPr>
            <a:xfrm>
              <a:off x="16774073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3" y="0"/>
                  </a:moveTo>
                  <a:lnTo>
                    <a:pt x="452268" y="0"/>
                  </a:lnTo>
                  <a:lnTo>
                    <a:pt x="454247" y="0"/>
                  </a:lnTo>
                  <a:lnTo>
                    <a:pt x="463807" y="2296"/>
                  </a:lnTo>
                  <a:lnTo>
                    <a:pt x="465636" y="3054"/>
                  </a:lnTo>
                  <a:lnTo>
                    <a:pt x="467373" y="3982"/>
                  </a:lnTo>
                  <a:lnTo>
                    <a:pt x="469018" y="5082"/>
                  </a:lnTo>
                  <a:lnTo>
                    <a:pt x="470665" y="6182"/>
                  </a:lnTo>
                  <a:lnTo>
                    <a:pt x="477336" y="13401"/>
                  </a:lnTo>
                  <a:lnTo>
                    <a:pt x="478437" y="15047"/>
                  </a:lnTo>
                  <a:lnTo>
                    <a:pt x="482420" y="30151"/>
                  </a:lnTo>
                  <a:lnTo>
                    <a:pt x="482420" y="170856"/>
                  </a:lnTo>
                  <a:lnTo>
                    <a:pt x="477336" y="187608"/>
                  </a:lnTo>
                  <a:lnTo>
                    <a:pt x="476236" y="189254"/>
                  </a:lnTo>
                  <a:lnTo>
                    <a:pt x="474988" y="190777"/>
                  </a:lnTo>
                  <a:lnTo>
                    <a:pt x="473588" y="192177"/>
                  </a:lnTo>
                  <a:lnTo>
                    <a:pt x="472189" y="193576"/>
                  </a:lnTo>
                  <a:lnTo>
                    <a:pt x="463807" y="198712"/>
                  </a:lnTo>
                  <a:lnTo>
                    <a:pt x="461979" y="199470"/>
                  </a:lnTo>
                  <a:lnTo>
                    <a:pt x="460093" y="200042"/>
                  </a:lnTo>
                  <a:lnTo>
                    <a:pt x="458151" y="200428"/>
                  </a:lnTo>
                  <a:lnTo>
                    <a:pt x="456208" y="200814"/>
                  </a:lnTo>
                  <a:lnTo>
                    <a:pt x="454247" y="201007"/>
                  </a:lnTo>
                  <a:lnTo>
                    <a:pt x="452268" y="201007"/>
                  </a:lnTo>
                  <a:lnTo>
                    <a:pt x="30153" y="201007"/>
                  </a:lnTo>
                  <a:lnTo>
                    <a:pt x="28172" y="201007"/>
                  </a:lnTo>
                  <a:lnTo>
                    <a:pt x="26211" y="200814"/>
                  </a:lnTo>
                  <a:lnTo>
                    <a:pt x="24270" y="200428"/>
                  </a:lnTo>
                  <a:lnTo>
                    <a:pt x="22328" y="200042"/>
                  </a:lnTo>
                  <a:lnTo>
                    <a:pt x="20442" y="199470"/>
                  </a:lnTo>
                  <a:lnTo>
                    <a:pt x="18612" y="198712"/>
                  </a:lnTo>
                  <a:lnTo>
                    <a:pt x="16783" y="197956"/>
                  </a:lnTo>
                  <a:lnTo>
                    <a:pt x="15046" y="197027"/>
                  </a:lnTo>
                  <a:lnTo>
                    <a:pt x="13401" y="195927"/>
                  </a:lnTo>
                  <a:lnTo>
                    <a:pt x="11754" y="194826"/>
                  </a:lnTo>
                  <a:lnTo>
                    <a:pt x="10230" y="193576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9"/>
                  </a:lnTo>
                  <a:lnTo>
                    <a:pt x="192" y="174796"/>
                  </a:lnTo>
                  <a:lnTo>
                    <a:pt x="0" y="172835"/>
                  </a:lnTo>
                  <a:lnTo>
                    <a:pt x="2" y="170856"/>
                  </a:lnTo>
                  <a:lnTo>
                    <a:pt x="2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69"/>
                  </a:lnTo>
                  <a:lnTo>
                    <a:pt x="965" y="22327"/>
                  </a:lnTo>
                  <a:lnTo>
                    <a:pt x="28172" y="0"/>
                  </a:lnTo>
                  <a:lnTo>
                    <a:pt x="30153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5" name="object 225">
              <a:extLst>
                <a:ext uri="{FF2B5EF4-FFF2-40B4-BE49-F238E27FC236}">
                  <a16:creationId xmlns:a16="http://schemas.microsoft.com/office/drawing/2014/main" id="{E210CF5B-B250-3BE8-6C9A-28A4760E87BF}"/>
                </a:ext>
              </a:extLst>
            </p:cNvPr>
            <p:cNvSpPr/>
            <p:nvPr/>
          </p:nvSpPr>
          <p:spPr>
            <a:xfrm>
              <a:off x="16766033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2" y="201007"/>
                  </a:lnTo>
                  <a:lnTo>
                    <a:pt x="26211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1" y="194"/>
                  </a:lnTo>
                  <a:lnTo>
                    <a:pt x="30153" y="0"/>
                  </a:lnTo>
                  <a:lnTo>
                    <a:pt x="454247" y="0"/>
                  </a:lnTo>
                  <a:lnTo>
                    <a:pt x="482225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8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6" name="object 226">
              <a:extLst>
                <a:ext uri="{FF2B5EF4-FFF2-40B4-BE49-F238E27FC236}">
                  <a16:creationId xmlns:a16="http://schemas.microsoft.com/office/drawing/2014/main" id="{DCDDC1C6-E1DD-0623-7780-1B9D80A22E63}"/>
                </a:ext>
              </a:extLst>
            </p:cNvPr>
            <p:cNvSpPr/>
            <p:nvPr/>
          </p:nvSpPr>
          <p:spPr>
            <a:xfrm>
              <a:off x="16766033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3" y="0"/>
                  </a:moveTo>
                  <a:lnTo>
                    <a:pt x="452268" y="0"/>
                  </a:lnTo>
                  <a:lnTo>
                    <a:pt x="454247" y="0"/>
                  </a:lnTo>
                  <a:lnTo>
                    <a:pt x="463807" y="2296"/>
                  </a:lnTo>
                  <a:lnTo>
                    <a:pt x="465636" y="3054"/>
                  </a:lnTo>
                  <a:lnTo>
                    <a:pt x="467373" y="3982"/>
                  </a:lnTo>
                  <a:lnTo>
                    <a:pt x="469018" y="5082"/>
                  </a:lnTo>
                  <a:lnTo>
                    <a:pt x="470665" y="6182"/>
                  </a:lnTo>
                  <a:lnTo>
                    <a:pt x="477336" y="13401"/>
                  </a:lnTo>
                  <a:lnTo>
                    <a:pt x="478437" y="15047"/>
                  </a:lnTo>
                  <a:lnTo>
                    <a:pt x="482420" y="30151"/>
                  </a:lnTo>
                  <a:lnTo>
                    <a:pt x="482420" y="170856"/>
                  </a:lnTo>
                  <a:lnTo>
                    <a:pt x="477336" y="187608"/>
                  </a:lnTo>
                  <a:lnTo>
                    <a:pt x="476236" y="189254"/>
                  </a:lnTo>
                  <a:lnTo>
                    <a:pt x="474988" y="190777"/>
                  </a:lnTo>
                  <a:lnTo>
                    <a:pt x="473588" y="192177"/>
                  </a:lnTo>
                  <a:lnTo>
                    <a:pt x="472189" y="193576"/>
                  </a:lnTo>
                  <a:lnTo>
                    <a:pt x="463807" y="198712"/>
                  </a:lnTo>
                  <a:lnTo>
                    <a:pt x="461979" y="199470"/>
                  </a:lnTo>
                  <a:lnTo>
                    <a:pt x="460093" y="200042"/>
                  </a:lnTo>
                  <a:lnTo>
                    <a:pt x="458151" y="200428"/>
                  </a:lnTo>
                  <a:lnTo>
                    <a:pt x="456208" y="200814"/>
                  </a:lnTo>
                  <a:lnTo>
                    <a:pt x="454247" y="201007"/>
                  </a:lnTo>
                  <a:lnTo>
                    <a:pt x="452268" y="201007"/>
                  </a:lnTo>
                  <a:lnTo>
                    <a:pt x="30153" y="201007"/>
                  </a:lnTo>
                  <a:lnTo>
                    <a:pt x="28172" y="201007"/>
                  </a:lnTo>
                  <a:lnTo>
                    <a:pt x="26211" y="200814"/>
                  </a:lnTo>
                  <a:lnTo>
                    <a:pt x="24270" y="200428"/>
                  </a:lnTo>
                  <a:lnTo>
                    <a:pt x="22328" y="200042"/>
                  </a:lnTo>
                  <a:lnTo>
                    <a:pt x="20442" y="199470"/>
                  </a:lnTo>
                  <a:lnTo>
                    <a:pt x="18612" y="198712"/>
                  </a:lnTo>
                  <a:lnTo>
                    <a:pt x="16783" y="197956"/>
                  </a:lnTo>
                  <a:lnTo>
                    <a:pt x="15046" y="197027"/>
                  </a:lnTo>
                  <a:lnTo>
                    <a:pt x="13401" y="195927"/>
                  </a:lnTo>
                  <a:lnTo>
                    <a:pt x="11754" y="194826"/>
                  </a:lnTo>
                  <a:lnTo>
                    <a:pt x="10230" y="193576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9"/>
                  </a:lnTo>
                  <a:lnTo>
                    <a:pt x="192" y="174796"/>
                  </a:lnTo>
                  <a:lnTo>
                    <a:pt x="0" y="172835"/>
                  </a:lnTo>
                  <a:lnTo>
                    <a:pt x="2" y="170856"/>
                  </a:lnTo>
                  <a:lnTo>
                    <a:pt x="2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69"/>
                  </a:lnTo>
                  <a:lnTo>
                    <a:pt x="965" y="22327"/>
                  </a:lnTo>
                  <a:lnTo>
                    <a:pt x="28172" y="0"/>
                  </a:lnTo>
                  <a:lnTo>
                    <a:pt x="30153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97" name="object 227">
            <a:extLst>
              <a:ext uri="{FF2B5EF4-FFF2-40B4-BE49-F238E27FC236}">
                <a16:creationId xmlns:a16="http://schemas.microsoft.com/office/drawing/2014/main" id="{418D3759-672F-A87F-8AB9-6B4394A0D40B}"/>
              </a:ext>
            </a:extLst>
          </p:cNvPr>
          <p:cNvSpPr txBox="1"/>
          <p:nvPr/>
        </p:nvSpPr>
        <p:spPr>
          <a:xfrm>
            <a:off x="9980141" y="2768569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고객센터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98" name="object 228">
            <a:extLst>
              <a:ext uri="{FF2B5EF4-FFF2-40B4-BE49-F238E27FC236}">
                <a16:creationId xmlns:a16="http://schemas.microsoft.com/office/drawing/2014/main" id="{3B0CBB5D-F08C-6E31-A202-D713C203C81F}"/>
              </a:ext>
            </a:extLst>
          </p:cNvPr>
          <p:cNvGrpSpPr/>
          <p:nvPr/>
        </p:nvGrpSpPr>
        <p:grpSpPr>
          <a:xfrm>
            <a:off x="10239338" y="3067693"/>
            <a:ext cx="18740" cy="114240"/>
            <a:chOff x="17352765" y="4184763"/>
            <a:chExt cx="33020" cy="201295"/>
          </a:xfrm>
        </p:grpSpPr>
        <p:sp>
          <p:nvSpPr>
            <p:cNvPr id="499" name="object 229">
              <a:extLst>
                <a:ext uri="{FF2B5EF4-FFF2-40B4-BE49-F238E27FC236}">
                  <a16:creationId xmlns:a16="http://schemas.microsoft.com/office/drawing/2014/main" id="{FC9D5FBF-6EA0-BC46-BC61-6B94945F3BE9}"/>
                </a:ext>
              </a:extLst>
            </p:cNvPr>
            <p:cNvSpPr/>
            <p:nvPr/>
          </p:nvSpPr>
          <p:spPr>
            <a:xfrm>
              <a:off x="17369058" y="4186986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0"/>
                  </a:moveTo>
                  <a:lnTo>
                    <a:pt x="0" y="1753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0" name="object 230">
              <a:extLst>
                <a:ext uri="{FF2B5EF4-FFF2-40B4-BE49-F238E27FC236}">
                  <a16:creationId xmlns:a16="http://schemas.microsoft.com/office/drawing/2014/main" id="{0D25A77D-9B40-1E92-F52A-7FA97EE4BAD8}"/>
                </a:ext>
              </a:extLst>
            </p:cNvPr>
            <p:cNvSpPr/>
            <p:nvPr/>
          </p:nvSpPr>
          <p:spPr>
            <a:xfrm>
              <a:off x="17354988" y="43553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1" name="object 231">
              <a:extLst>
                <a:ext uri="{FF2B5EF4-FFF2-40B4-BE49-F238E27FC236}">
                  <a16:creationId xmlns:a16="http://schemas.microsoft.com/office/drawing/2014/main" id="{C53B684F-3F6D-F821-915A-3FE29A17E7F0}"/>
                </a:ext>
              </a:extLst>
            </p:cNvPr>
            <p:cNvSpPr/>
            <p:nvPr/>
          </p:nvSpPr>
          <p:spPr>
            <a:xfrm>
              <a:off x="17354988" y="43553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02" name="object 232">
            <a:extLst>
              <a:ext uri="{FF2B5EF4-FFF2-40B4-BE49-F238E27FC236}">
                <a16:creationId xmlns:a16="http://schemas.microsoft.com/office/drawing/2014/main" id="{B89A0C0B-3723-6F12-D9A3-875E3A350E04}"/>
              </a:ext>
            </a:extLst>
          </p:cNvPr>
          <p:cNvSpPr txBox="1"/>
          <p:nvPr/>
        </p:nvSpPr>
        <p:spPr>
          <a:xfrm>
            <a:off x="10134508" y="2977693"/>
            <a:ext cx="228480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62703">
              <a:spcBef>
                <a:spcPts val="221"/>
              </a:spcBef>
            </a:pPr>
            <a:r>
              <a:rPr sz="199" spc="6" dirty="0">
                <a:latin typeface="Arial"/>
                <a:cs typeface="Arial"/>
              </a:rPr>
              <a:t>1:1</a:t>
            </a:r>
            <a:r>
              <a:rPr sz="199" spc="3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문의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03" name="object 233">
            <a:extLst>
              <a:ext uri="{FF2B5EF4-FFF2-40B4-BE49-F238E27FC236}">
                <a16:creationId xmlns:a16="http://schemas.microsoft.com/office/drawing/2014/main" id="{1199F4A6-A78B-8D6A-15F7-814ADE41D229}"/>
              </a:ext>
            </a:extLst>
          </p:cNvPr>
          <p:cNvGrpSpPr/>
          <p:nvPr/>
        </p:nvGrpSpPr>
        <p:grpSpPr>
          <a:xfrm>
            <a:off x="9851477" y="3067692"/>
            <a:ext cx="18740" cy="68472"/>
            <a:chOff x="16669339" y="4184763"/>
            <a:chExt cx="33020" cy="120650"/>
          </a:xfrm>
        </p:grpSpPr>
        <p:sp>
          <p:nvSpPr>
            <p:cNvPr id="504" name="object 234">
              <a:extLst>
                <a:ext uri="{FF2B5EF4-FFF2-40B4-BE49-F238E27FC236}">
                  <a16:creationId xmlns:a16="http://schemas.microsoft.com/office/drawing/2014/main" id="{DFC7A3DB-D376-055F-3F1F-74294CD6503C}"/>
                </a:ext>
              </a:extLst>
            </p:cNvPr>
            <p:cNvSpPr/>
            <p:nvPr/>
          </p:nvSpPr>
          <p:spPr>
            <a:xfrm>
              <a:off x="16685632" y="4186986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5" name="object 235">
              <a:extLst>
                <a:ext uri="{FF2B5EF4-FFF2-40B4-BE49-F238E27FC236}">
                  <a16:creationId xmlns:a16="http://schemas.microsoft.com/office/drawing/2014/main" id="{1A280120-57A4-E17B-FCE3-2D8E9DA864DB}"/>
                </a:ext>
              </a:extLst>
            </p:cNvPr>
            <p:cNvSpPr/>
            <p:nvPr/>
          </p:nvSpPr>
          <p:spPr>
            <a:xfrm>
              <a:off x="16671561" y="42749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6" name="object 236">
              <a:extLst>
                <a:ext uri="{FF2B5EF4-FFF2-40B4-BE49-F238E27FC236}">
                  <a16:creationId xmlns:a16="http://schemas.microsoft.com/office/drawing/2014/main" id="{56AF07F8-87E9-184B-2166-573606366DF3}"/>
                </a:ext>
              </a:extLst>
            </p:cNvPr>
            <p:cNvSpPr/>
            <p:nvPr/>
          </p:nvSpPr>
          <p:spPr>
            <a:xfrm>
              <a:off x="16671561" y="42749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07" name="object 237">
            <a:extLst>
              <a:ext uri="{FF2B5EF4-FFF2-40B4-BE49-F238E27FC236}">
                <a16:creationId xmlns:a16="http://schemas.microsoft.com/office/drawing/2014/main" id="{2BAAEAB5-CF90-07AC-3542-4BC315B4C629}"/>
              </a:ext>
            </a:extLst>
          </p:cNvPr>
          <p:cNvSpPr txBox="1"/>
          <p:nvPr/>
        </p:nvSpPr>
        <p:spPr>
          <a:xfrm>
            <a:off x="9746646" y="2977693"/>
            <a:ext cx="228480" cy="59034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58018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공지사항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08" name="object 238">
            <a:extLst>
              <a:ext uri="{FF2B5EF4-FFF2-40B4-BE49-F238E27FC236}">
                <a16:creationId xmlns:a16="http://schemas.microsoft.com/office/drawing/2014/main" id="{0DCADBE0-9A68-F3E4-FDC9-D4C695E909CB}"/>
              </a:ext>
            </a:extLst>
          </p:cNvPr>
          <p:cNvGrpSpPr/>
          <p:nvPr/>
        </p:nvGrpSpPr>
        <p:grpSpPr>
          <a:xfrm>
            <a:off x="10041985" y="3181770"/>
            <a:ext cx="525071" cy="228119"/>
            <a:chOff x="17005022" y="4385771"/>
            <a:chExt cx="925194" cy="401955"/>
          </a:xfrm>
        </p:grpSpPr>
        <p:sp>
          <p:nvSpPr>
            <p:cNvPr id="509" name="object 239">
              <a:extLst>
                <a:ext uri="{FF2B5EF4-FFF2-40B4-BE49-F238E27FC236}">
                  <a16:creationId xmlns:a16="http://schemas.microsoft.com/office/drawing/2014/main" id="{DDF67890-6467-9AE8-F51A-114BDEA01FBA}"/>
                </a:ext>
              </a:extLst>
            </p:cNvPr>
            <p:cNvSpPr/>
            <p:nvPr/>
          </p:nvSpPr>
          <p:spPr>
            <a:xfrm>
              <a:off x="17369058" y="4629202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0" name="object 240">
              <a:extLst>
                <a:ext uri="{FF2B5EF4-FFF2-40B4-BE49-F238E27FC236}">
                  <a16:creationId xmlns:a16="http://schemas.microsoft.com/office/drawing/2014/main" id="{087ADE9D-089D-E778-A8FE-D5225E7F09F5}"/>
                </a:ext>
              </a:extLst>
            </p:cNvPr>
            <p:cNvSpPr/>
            <p:nvPr/>
          </p:nvSpPr>
          <p:spPr>
            <a:xfrm>
              <a:off x="17354987" y="475736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1" name="object 241">
              <a:extLst>
                <a:ext uri="{FF2B5EF4-FFF2-40B4-BE49-F238E27FC236}">
                  <a16:creationId xmlns:a16="http://schemas.microsoft.com/office/drawing/2014/main" id="{83A3CDF7-A0CF-0B76-1C1E-BF66C66CF523}"/>
                </a:ext>
              </a:extLst>
            </p:cNvPr>
            <p:cNvSpPr/>
            <p:nvPr/>
          </p:nvSpPr>
          <p:spPr>
            <a:xfrm>
              <a:off x="17354987" y="4508598"/>
              <a:ext cx="551815" cy="277495"/>
            </a:xfrm>
            <a:custGeom>
              <a:avLst/>
              <a:gdLst/>
              <a:ahLst/>
              <a:cxnLst/>
              <a:rect l="l" t="t" r="r" b="b"/>
              <a:pathLst>
                <a:path w="551815" h="277495">
                  <a:moveTo>
                    <a:pt x="14070" y="276907"/>
                  </a:moveTo>
                  <a:lnTo>
                    <a:pt x="0" y="248766"/>
                  </a:lnTo>
                  <a:lnTo>
                    <a:pt x="14070" y="255802"/>
                  </a:lnTo>
                  <a:lnTo>
                    <a:pt x="28141" y="248766"/>
                  </a:lnTo>
                  <a:lnTo>
                    <a:pt x="14070" y="276907"/>
                  </a:lnTo>
                  <a:close/>
                </a:path>
                <a:path w="551815" h="277495">
                  <a:moveTo>
                    <a:pt x="375884" y="0"/>
                  </a:moveTo>
                  <a:lnTo>
                    <a:pt x="551282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2" name="object 242">
              <a:extLst>
                <a:ext uri="{FF2B5EF4-FFF2-40B4-BE49-F238E27FC236}">
                  <a16:creationId xmlns:a16="http://schemas.microsoft.com/office/drawing/2014/main" id="{C2522F91-96FD-2EA1-F1B4-0F3D030B3E27}"/>
                </a:ext>
              </a:extLst>
            </p:cNvPr>
            <p:cNvSpPr/>
            <p:nvPr/>
          </p:nvSpPr>
          <p:spPr>
            <a:xfrm>
              <a:off x="17899235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3" name="object 243">
              <a:extLst>
                <a:ext uri="{FF2B5EF4-FFF2-40B4-BE49-F238E27FC236}">
                  <a16:creationId xmlns:a16="http://schemas.microsoft.com/office/drawing/2014/main" id="{AEB9DD33-3170-7892-C402-250A71932A63}"/>
                </a:ext>
              </a:extLst>
            </p:cNvPr>
            <p:cNvSpPr/>
            <p:nvPr/>
          </p:nvSpPr>
          <p:spPr>
            <a:xfrm>
              <a:off x="17007244" y="4387993"/>
              <a:ext cx="920750" cy="241300"/>
            </a:xfrm>
            <a:custGeom>
              <a:avLst/>
              <a:gdLst/>
              <a:ahLst/>
              <a:cxnLst/>
              <a:rect l="l" t="t" r="r" b="b"/>
              <a:pathLst>
                <a:path w="920750" h="241300">
                  <a:moveTo>
                    <a:pt x="920131" y="120604"/>
                  </a:moveTo>
                  <a:lnTo>
                    <a:pt x="891990" y="134675"/>
                  </a:lnTo>
                  <a:lnTo>
                    <a:pt x="899025" y="120604"/>
                  </a:lnTo>
                  <a:lnTo>
                    <a:pt x="891990" y="106533"/>
                  </a:lnTo>
                  <a:lnTo>
                    <a:pt x="920131" y="120604"/>
                  </a:lnTo>
                  <a:close/>
                </a:path>
                <a:path w="920750" h="241300">
                  <a:moveTo>
                    <a:pt x="361813" y="0"/>
                  </a:moveTo>
                  <a:lnTo>
                    <a:pt x="723627" y="120604"/>
                  </a:lnTo>
                  <a:lnTo>
                    <a:pt x="361813" y="241209"/>
                  </a:lnTo>
                  <a:lnTo>
                    <a:pt x="0" y="120604"/>
                  </a:lnTo>
                  <a:lnTo>
                    <a:pt x="361813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14" name="object 244">
            <a:extLst>
              <a:ext uri="{FF2B5EF4-FFF2-40B4-BE49-F238E27FC236}">
                <a16:creationId xmlns:a16="http://schemas.microsoft.com/office/drawing/2014/main" id="{C40CA086-55E8-427F-F4CA-9A1F17D2ECC8}"/>
              </a:ext>
            </a:extLst>
          </p:cNvPr>
          <p:cNvSpPr txBox="1"/>
          <p:nvPr/>
        </p:nvSpPr>
        <p:spPr>
          <a:xfrm>
            <a:off x="10167976" y="3224876"/>
            <a:ext cx="158927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유무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15" name="object 245">
            <a:extLst>
              <a:ext uri="{FF2B5EF4-FFF2-40B4-BE49-F238E27FC236}">
                <a16:creationId xmlns:a16="http://schemas.microsoft.com/office/drawing/2014/main" id="{B14EABC1-7E26-16FF-4105-85421B136B3C}"/>
              </a:ext>
            </a:extLst>
          </p:cNvPr>
          <p:cNvGrpSpPr/>
          <p:nvPr/>
        </p:nvGrpSpPr>
        <p:grpSpPr>
          <a:xfrm>
            <a:off x="10110430" y="3409924"/>
            <a:ext cx="276410" cy="139466"/>
            <a:chOff x="17125624" y="4787786"/>
            <a:chExt cx="487045" cy="245745"/>
          </a:xfrm>
        </p:grpSpPr>
        <p:sp>
          <p:nvSpPr>
            <p:cNvPr id="516" name="object 246">
              <a:extLst>
                <a:ext uri="{FF2B5EF4-FFF2-40B4-BE49-F238E27FC236}">
                  <a16:creationId xmlns:a16="http://schemas.microsoft.com/office/drawing/2014/main" id="{58F40943-B065-9BA7-F9CB-35FD09BF754E}"/>
                </a:ext>
              </a:extLst>
            </p:cNvPr>
            <p:cNvSpPr/>
            <p:nvPr/>
          </p:nvSpPr>
          <p:spPr>
            <a:xfrm>
              <a:off x="17127846" y="4790008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48611" y="241209"/>
                  </a:moveTo>
                  <a:lnTo>
                    <a:pt x="33808" y="241209"/>
                  </a:lnTo>
                  <a:lnTo>
                    <a:pt x="31454" y="240977"/>
                  </a:lnTo>
                  <a:lnTo>
                    <a:pt x="1845" y="216678"/>
                  </a:lnTo>
                  <a:lnTo>
                    <a:pt x="0" y="207403"/>
                  </a:lnTo>
                  <a:lnTo>
                    <a:pt x="0" y="33806"/>
                  </a:lnTo>
                  <a:lnTo>
                    <a:pt x="24529" y="1845"/>
                  </a:lnTo>
                  <a:lnTo>
                    <a:pt x="36183" y="0"/>
                  </a:lnTo>
                  <a:lnTo>
                    <a:pt x="448611" y="0"/>
                  </a:lnTo>
                  <a:lnTo>
                    <a:pt x="480572" y="24531"/>
                  </a:lnTo>
                  <a:lnTo>
                    <a:pt x="482420" y="33806"/>
                  </a:lnTo>
                  <a:lnTo>
                    <a:pt x="482420" y="207403"/>
                  </a:lnTo>
                  <a:lnTo>
                    <a:pt x="457890" y="239364"/>
                  </a:lnTo>
                  <a:lnTo>
                    <a:pt x="448611" y="241209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7" name="object 247">
              <a:extLst>
                <a:ext uri="{FF2B5EF4-FFF2-40B4-BE49-F238E27FC236}">
                  <a16:creationId xmlns:a16="http://schemas.microsoft.com/office/drawing/2014/main" id="{6FFE871C-E158-999B-97AB-1BF627DBF386}"/>
                </a:ext>
              </a:extLst>
            </p:cNvPr>
            <p:cNvSpPr/>
            <p:nvPr/>
          </p:nvSpPr>
          <p:spPr>
            <a:xfrm>
              <a:off x="17127846" y="4790008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36183" y="0"/>
                  </a:moveTo>
                  <a:lnTo>
                    <a:pt x="446238" y="0"/>
                  </a:lnTo>
                  <a:lnTo>
                    <a:pt x="448611" y="0"/>
                  </a:lnTo>
                  <a:lnTo>
                    <a:pt x="450965" y="232"/>
                  </a:lnTo>
                  <a:lnTo>
                    <a:pt x="453297" y="696"/>
                  </a:lnTo>
                  <a:lnTo>
                    <a:pt x="455627" y="1159"/>
                  </a:lnTo>
                  <a:lnTo>
                    <a:pt x="457888" y="1845"/>
                  </a:lnTo>
                  <a:lnTo>
                    <a:pt x="460083" y="2755"/>
                  </a:lnTo>
                  <a:lnTo>
                    <a:pt x="462279" y="3664"/>
                  </a:lnTo>
                  <a:lnTo>
                    <a:pt x="464364" y="4778"/>
                  </a:lnTo>
                  <a:lnTo>
                    <a:pt x="466337" y="6098"/>
                  </a:lnTo>
                  <a:lnTo>
                    <a:pt x="468314" y="7417"/>
                  </a:lnTo>
                  <a:lnTo>
                    <a:pt x="470143" y="8917"/>
                  </a:lnTo>
                  <a:lnTo>
                    <a:pt x="471822" y="10597"/>
                  </a:lnTo>
                  <a:lnTo>
                    <a:pt x="473502" y="12277"/>
                  </a:lnTo>
                  <a:lnTo>
                    <a:pt x="475002" y="14105"/>
                  </a:lnTo>
                  <a:lnTo>
                    <a:pt x="476321" y="16081"/>
                  </a:lnTo>
                  <a:lnTo>
                    <a:pt x="477642" y="18056"/>
                  </a:lnTo>
                  <a:lnTo>
                    <a:pt x="482420" y="33806"/>
                  </a:lnTo>
                  <a:lnTo>
                    <a:pt x="482420" y="36181"/>
                  </a:lnTo>
                  <a:lnTo>
                    <a:pt x="482420" y="205027"/>
                  </a:lnTo>
                  <a:lnTo>
                    <a:pt x="482420" y="207403"/>
                  </a:lnTo>
                  <a:lnTo>
                    <a:pt x="482188" y="209756"/>
                  </a:lnTo>
                  <a:lnTo>
                    <a:pt x="476321" y="225129"/>
                  </a:lnTo>
                  <a:lnTo>
                    <a:pt x="475002" y="227104"/>
                  </a:lnTo>
                  <a:lnTo>
                    <a:pt x="473502" y="228932"/>
                  </a:lnTo>
                  <a:lnTo>
                    <a:pt x="471822" y="230611"/>
                  </a:lnTo>
                  <a:lnTo>
                    <a:pt x="470143" y="232291"/>
                  </a:lnTo>
                  <a:lnTo>
                    <a:pt x="468314" y="233791"/>
                  </a:lnTo>
                  <a:lnTo>
                    <a:pt x="466337" y="235111"/>
                  </a:lnTo>
                  <a:lnTo>
                    <a:pt x="464364" y="236432"/>
                  </a:lnTo>
                  <a:lnTo>
                    <a:pt x="462279" y="237546"/>
                  </a:lnTo>
                  <a:lnTo>
                    <a:pt x="460085" y="238455"/>
                  </a:lnTo>
                  <a:lnTo>
                    <a:pt x="457890" y="239364"/>
                  </a:lnTo>
                  <a:lnTo>
                    <a:pt x="455627" y="240050"/>
                  </a:lnTo>
                  <a:lnTo>
                    <a:pt x="453297" y="240513"/>
                  </a:lnTo>
                  <a:lnTo>
                    <a:pt x="450965" y="240977"/>
                  </a:lnTo>
                  <a:lnTo>
                    <a:pt x="448611" y="241209"/>
                  </a:lnTo>
                  <a:lnTo>
                    <a:pt x="446238" y="241209"/>
                  </a:lnTo>
                  <a:lnTo>
                    <a:pt x="36183" y="241209"/>
                  </a:lnTo>
                  <a:lnTo>
                    <a:pt x="33808" y="241209"/>
                  </a:lnTo>
                  <a:lnTo>
                    <a:pt x="31454" y="240977"/>
                  </a:lnTo>
                  <a:lnTo>
                    <a:pt x="29124" y="240513"/>
                  </a:lnTo>
                  <a:lnTo>
                    <a:pt x="26792" y="240050"/>
                  </a:lnTo>
                  <a:lnTo>
                    <a:pt x="24529" y="239364"/>
                  </a:lnTo>
                  <a:lnTo>
                    <a:pt x="22336" y="238456"/>
                  </a:lnTo>
                  <a:lnTo>
                    <a:pt x="20140" y="237546"/>
                  </a:lnTo>
                  <a:lnTo>
                    <a:pt x="18055" y="236432"/>
                  </a:lnTo>
                  <a:lnTo>
                    <a:pt x="16080" y="235112"/>
                  </a:lnTo>
                  <a:lnTo>
                    <a:pt x="14103" y="233791"/>
                  </a:lnTo>
                  <a:lnTo>
                    <a:pt x="2754" y="218873"/>
                  </a:lnTo>
                  <a:lnTo>
                    <a:pt x="1845" y="216678"/>
                  </a:lnTo>
                  <a:lnTo>
                    <a:pt x="1160" y="214416"/>
                  </a:lnTo>
                  <a:lnTo>
                    <a:pt x="695" y="212086"/>
                  </a:lnTo>
                  <a:lnTo>
                    <a:pt x="231" y="209756"/>
                  </a:lnTo>
                  <a:lnTo>
                    <a:pt x="0" y="207403"/>
                  </a:lnTo>
                  <a:lnTo>
                    <a:pt x="2" y="205027"/>
                  </a:lnTo>
                  <a:lnTo>
                    <a:pt x="2" y="36181"/>
                  </a:lnTo>
                  <a:lnTo>
                    <a:pt x="2754" y="22336"/>
                  </a:lnTo>
                  <a:lnTo>
                    <a:pt x="3662" y="20142"/>
                  </a:lnTo>
                  <a:lnTo>
                    <a:pt x="16080" y="6097"/>
                  </a:lnTo>
                  <a:lnTo>
                    <a:pt x="18055" y="4778"/>
                  </a:lnTo>
                  <a:lnTo>
                    <a:pt x="20140" y="3664"/>
                  </a:lnTo>
                  <a:lnTo>
                    <a:pt x="22336" y="2755"/>
                  </a:lnTo>
                  <a:lnTo>
                    <a:pt x="24529" y="1845"/>
                  </a:lnTo>
                  <a:lnTo>
                    <a:pt x="26792" y="1159"/>
                  </a:lnTo>
                  <a:lnTo>
                    <a:pt x="29124" y="695"/>
                  </a:lnTo>
                  <a:lnTo>
                    <a:pt x="31454" y="231"/>
                  </a:lnTo>
                  <a:lnTo>
                    <a:pt x="33808" y="0"/>
                  </a:lnTo>
                  <a:lnTo>
                    <a:pt x="36183" y="0"/>
                  </a:lnTo>
                  <a:close/>
                </a:path>
              </a:pathLst>
            </a:custGeom>
            <a:ln w="4020">
              <a:solidFill>
                <a:srgbClr val="D69A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18" name="object 248">
            <a:extLst>
              <a:ext uri="{FF2B5EF4-FFF2-40B4-BE49-F238E27FC236}">
                <a16:creationId xmlns:a16="http://schemas.microsoft.com/office/drawing/2014/main" id="{CDBE0930-11AE-B27F-FE8D-2B649C9B8DA3}"/>
              </a:ext>
            </a:extLst>
          </p:cNvPr>
          <p:cNvSpPr txBox="1"/>
          <p:nvPr/>
        </p:nvSpPr>
        <p:spPr>
          <a:xfrm>
            <a:off x="10167976" y="3437059"/>
            <a:ext cx="158927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51892" marR="2883" indent="-45045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문의글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맑은 고딕"/>
                <a:cs typeface="맑은 고딕"/>
              </a:rPr>
              <a:t>등록 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519" name="object 249">
            <a:extLst>
              <a:ext uri="{FF2B5EF4-FFF2-40B4-BE49-F238E27FC236}">
                <a16:creationId xmlns:a16="http://schemas.microsoft.com/office/drawing/2014/main" id="{0A76DE29-7845-4950-D7B5-C0A5FB87EB5E}"/>
              </a:ext>
            </a:extLst>
          </p:cNvPr>
          <p:cNvSpPr txBox="1"/>
          <p:nvPr/>
        </p:nvSpPr>
        <p:spPr>
          <a:xfrm>
            <a:off x="10568000" y="3137400"/>
            <a:ext cx="342359" cy="165045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4">
              <a:latin typeface="Times New Roman"/>
              <a:cs typeface="Times New Roman"/>
            </a:endParaRPr>
          </a:p>
          <a:p>
            <a:pPr marL="7928" marR="5766" indent="81802">
              <a:lnSpc>
                <a:spcPct val="105500"/>
              </a:lnSpc>
              <a:spcBef>
                <a:spcPts val="170"/>
              </a:spcBef>
            </a:pPr>
            <a:r>
              <a:rPr sz="199" spc="11" dirty="0">
                <a:latin typeface="Arial"/>
                <a:cs typeface="Arial"/>
              </a:rPr>
              <a:t>[</a:t>
            </a:r>
            <a:r>
              <a:rPr sz="199" spc="11" dirty="0">
                <a:latin typeface="맑은 고딕"/>
                <a:cs typeface="맑은 고딕"/>
              </a:rPr>
              <a:t>시스템</a:t>
            </a:r>
            <a:r>
              <a:rPr sz="199" spc="14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맑은 고딕"/>
                <a:cs typeface="맑은 고딕"/>
              </a:rPr>
              <a:t>알럿</a:t>
            </a:r>
            <a:r>
              <a:rPr sz="199" spc="11" dirty="0">
                <a:latin typeface="Arial"/>
                <a:cs typeface="Arial"/>
              </a:rPr>
              <a:t>] </a:t>
            </a:r>
            <a:r>
              <a:rPr sz="199" spc="14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하셔야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서비스를</a:t>
            </a:r>
            <a:endParaRPr sz="199">
              <a:latin typeface="맑은 고딕"/>
              <a:cs typeface="맑은 고딕"/>
            </a:endParaRPr>
          </a:p>
          <a:p>
            <a:pPr marL="35316">
              <a:spcBef>
                <a:spcPts val="31"/>
              </a:spcBef>
            </a:pPr>
            <a:r>
              <a:rPr sz="199" spc="14" dirty="0">
                <a:latin typeface="맑은 고딕"/>
                <a:cs typeface="맑은 고딕"/>
              </a:rPr>
              <a:t>이용하실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수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있습니다</a:t>
            </a:r>
            <a:r>
              <a:rPr sz="199" spc="3" dirty="0">
                <a:latin typeface="Arial"/>
                <a:cs typeface="Arial"/>
              </a:rPr>
              <a:t>.</a:t>
            </a:r>
            <a:endParaRPr sz="199">
              <a:latin typeface="Arial"/>
              <a:cs typeface="Arial"/>
            </a:endParaRPr>
          </a:p>
        </p:txBody>
      </p:sp>
      <p:sp>
        <p:nvSpPr>
          <p:cNvPr id="520" name="object 250">
            <a:extLst>
              <a:ext uri="{FF2B5EF4-FFF2-40B4-BE49-F238E27FC236}">
                <a16:creationId xmlns:a16="http://schemas.microsoft.com/office/drawing/2014/main" id="{EFBD7B21-2307-4298-BB77-E0B8E15C03E2}"/>
              </a:ext>
            </a:extLst>
          </p:cNvPr>
          <p:cNvSpPr txBox="1"/>
          <p:nvPr/>
        </p:nvSpPr>
        <p:spPr>
          <a:xfrm>
            <a:off x="10290038" y="3332108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521" name="object 251">
            <a:extLst>
              <a:ext uri="{FF2B5EF4-FFF2-40B4-BE49-F238E27FC236}">
                <a16:creationId xmlns:a16="http://schemas.microsoft.com/office/drawing/2014/main" id="{C3217BA2-C148-BC1E-F47E-710FFE0AF9D7}"/>
              </a:ext>
            </a:extLst>
          </p:cNvPr>
          <p:cNvSpPr txBox="1"/>
          <p:nvPr/>
        </p:nvSpPr>
        <p:spPr>
          <a:xfrm>
            <a:off x="10476590" y="3172400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522" name="object 252">
            <a:extLst>
              <a:ext uri="{FF2B5EF4-FFF2-40B4-BE49-F238E27FC236}">
                <a16:creationId xmlns:a16="http://schemas.microsoft.com/office/drawing/2014/main" id="{31027618-B88B-D3C0-FEE8-2C54BAE5014E}"/>
              </a:ext>
            </a:extLst>
          </p:cNvPr>
          <p:cNvGrpSpPr/>
          <p:nvPr/>
        </p:nvGrpSpPr>
        <p:grpSpPr>
          <a:xfrm>
            <a:off x="9851597" y="3205846"/>
            <a:ext cx="18379" cy="90095"/>
            <a:chOff x="16669551" y="4428195"/>
            <a:chExt cx="32384" cy="158750"/>
          </a:xfrm>
        </p:grpSpPr>
        <p:sp>
          <p:nvSpPr>
            <p:cNvPr id="523" name="object 253">
              <a:extLst>
                <a:ext uri="{FF2B5EF4-FFF2-40B4-BE49-F238E27FC236}">
                  <a16:creationId xmlns:a16="http://schemas.microsoft.com/office/drawing/2014/main" id="{8E3D8409-1AA9-12DA-D810-794595DE5B5A}"/>
                </a:ext>
              </a:extLst>
            </p:cNvPr>
            <p:cNvSpPr/>
            <p:nvPr/>
          </p:nvSpPr>
          <p:spPr>
            <a:xfrm>
              <a:off x="16685632" y="4428195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24" name="object 254">
              <a:extLst>
                <a:ext uri="{FF2B5EF4-FFF2-40B4-BE49-F238E27FC236}">
                  <a16:creationId xmlns:a16="http://schemas.microsoft.com/office/drawing/2014/main" id="{A8438A8A-2CD0-9063-4F06-34C3608CD316}"/>
                </a:ext>
              </a:extLst>
            </p:cNvPr>
            <p:cNvSpPr/>
            <p:nvPr/>
          </p:nvSpPr>
          <p:spPr>
            <a:xfrm>
              <a:off x="16671561" y="455635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25" name="object 255">
              <a:extLst>
                <a:ext uri="{FF2B5EF4-FFF2-40B4-BE49-F238E27FC236}">
                  <a16:creationId xmlns:a16="http://schemas.microsoft.com/office/drawing/2014/main" id="{96A5CE39-4142-4F55-0482-FD75E0473F5C}"/>
                </a:ext>
              </a:extLst>
            </p:cNvPr>
            <p:cNvSpPr/>
            <p:nvPr/>
          </p:nvSpPr>
          <p:spPr>
            <a:xfrm>
              <a:off x="16671561" y="455635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26" name="object 256">
            <a:extLst>
              <a:ext uri="{FF2B5EF4-FFF2-40B4-BE49-F238E27FC236}">
                <a16:creationId xmlns:a16="http://schemas.microsoft.com/office/drawing/2014/main" id="{B80CB9E0-7ADC-2D6B-6609-11D44BE41524}"/>
              </a:ext>
            </a:extLst>
          </p:cNvPr>
          <p:cNvSpPr txBox="1"/>
          <p:nvPr/>
        </p:nvSpPr>
        <p:spPr>
          <a:xfrm>
            <a:off x="9729536" y="3137400"/>
            <a:ext cx="262716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45045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공지글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게시판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527" name="object 257">
            <a:extLst>
              <a:ext uri="{FF2B5EF4-FFF2-40B4-BE49-F238E27FC236}">
                <a16:creationId xmlns:a16="http://schemas.microsoft.com/office/drawing/2014/main" id="{C13C954D-DF36-C22E-972E-48647A749981}"/>
              </a:ext>
            </a:extLst>
          </p:cNvPr>
          <p:cNvSpPr txBox="1"/>
          <p:nvPr/>
        </p:nvSpPr>
        <p:spPr>
          <a:xfrm>
            <a:off x="9729536" y="3297107"/>
            <a:ext cx="262716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72433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상세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공지</a:t>
            </a:r>
            <a:endParaRPr sz="199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09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main</a:t>
            </a:r>
            <a:r>
              <a:rPr lang="ko-KR" altLang="en-US" b="1" dirty="0"/>
              <a:t>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81" y="2146642"/>
            <a:ext cx="2926724" cy="212941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4E8D206-8035-A78A-C1F6-9C255563C38D}"/>
              </a:ext>
            </a:extLst>
          </p:cNvPr>
          <p:cNvGrpSpPr/>
          <p:nvPr/>
        </p:nvGrpSpPr>
        <p:grpSpPr>
          <a:xfrm>
            <a:off x="6333467" y="1515651"/>
            <a:ext cx="618765" cy="586456"/>
            <a:chOff x="6940742" y="1663902"/>
            <a:chExt cx="501361" cy="487004"/>
          </a:xfrm>
        </p:grpSpPr>
        <p:sp>
          <p:nvSpPr>
            <p:cNvPr id="10" name="Oval 83">
              <a:extLst>
                <a:ext uri="{FF2B5EF4-FFF2-40B4-BE49-F238E27FC236}">
                  <a16:creationId xmlns:a16="http://schemas.microsoft.com/office/drawing/2014/main" id="{E3A934FE-E7B1-D46C-9751-10B0B3A97A4C}"/>
                </a:ext>
              </a:extLst>
            </p:cNvPr>
            <p:cNvSpPr/>
            <p:nvPr/>
          </p:nvSpPr>
          <p:spPr>
            <a:xfrm>
              <a:off x="6940742" y="1663902"/>
              <a:ext cx="501361" cy="487004"/>
            </a:xfrm>
            <a:prstGeom prst="ellipse">
              <a:avLst/>
            </a:prstGeom>
            <a:solidFill>
              <a:srgbClr val="E1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64FAA373-1441-3787-1D5E-EAC3452CAE59}"/>
                </a:ext>
              </a:extLst>
            </p:cNvPr>
            <p:cNvSpPr/>
            <p:nvPr/>
          </p:nvSpPr>
          <p:spPr>
            <a:xfrm>
              <a:off x="7013488" y="1745719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00D868-B808-FBEA-D5A5-D6B59D48C974}"/>
              </a:ext>
            </a:extLst>
          </p:cNvPr>
          <p:cNvGrpSpPr/>
          <p:nvPr/>
        </p:nvGrpSpPr>
        <p:grpSpPr>
          <a:xfrm>
            <a:off x="6333467" y="2175583"/>
            <a:ext cx="618765" cy="586456"/>
            <a:chOff x="6940742" y="2295914"/>
            <a:chExt cx="501361" cy="487004"/>
          </a:xfrm>
        </p:grpSpPr>
        <p:sp>
          <p:nvSpPr>
            <p:cNvPr id="13" name="Oval 77">
              <a:extLst>
                <a:ext uri="{FF2B5EF4-FFF2-40B4-BE49-F238E27FC236}">
                  <a16:creationId xmlns:a16="http://schemas.microsoft.com/office/drawing/2014/main" id="{A5740A85-C789-A4B6-1448-20A66A8D97EB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E26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850D2009-4085-D35A-22FA-B0129894C922}"/>
                </a:ext>
              </a:extLst>
            </p:cNvPr>
            <p:cNvSpPr/>
            <p:nvPr/>
          </p:nvSpPr>
          <p:spPr>
            <a:xfrm>
              <a:off x="7006798" y="237167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B5F09F-2F17-1D71-43E6-F84861772648}"/>
              </a:ext>
            </a:extLst>
          </p:cNvPr>
          <p:cNvGrpSpPr/>
          <p:nvPr/>
        </p:nvGrpSpPr>
        <p:grpSpPr>
          <a:xfrm>
            <a:off x="6333467" y="2835515"/>
            <a:ext cx="618765" cy="586456"/>
            <a:chOff x="6940742" y="2927926"/>
            <a:chExt cx="501361" cy="487004"/>
          </a:xfrm>
        </p:grpSpPr>
        <p:sp>
          <p:nvSpPr>
            <p:cNvPr id="16" name="Oval 89">
              <a:extLst>
                <a:ext uri="{FF2B5EF4-FFF2-40B4-BE49-F238E27FC236}">
                  <a16:creationId xmlns:a16="http://schemas.microsoft.com/office/drawing/2014/main" id="{92BF6451-1769-537E-7659-C9A16277E9C7}"/>
                </a:ext>
              </a:extLst>
            </p:cNvPr>
            <p:cNvSpPr/>
            <p:nvPr/>
          </p:nvSpPr>
          <p:spPr>
            <a:xfrm>
              <a:off x="6940742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98324D1A-8DC6-C039-6854-A45DE8ED224A}"/>
                </a:ext>
              </a:extLst>
            </p:cNvPr>
            <p:cNvSpPr/>
            <p:nvPr/>
          </p:nvSpPr>
          <p:spPr>
            <a:xfrm>
              <a:off x="7007832" y="3005997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A68FA1-0332-B899-587B-6F5517734AA8}"/>
              </a:ext>
            </a:extLst>
          </p:cNvPr>
          <p:cNvGrpSpPr/>
          <p:nvPr/>
        </p:nvGrpSpPr>
        <p:grpSpPr>
          <a:xfrm>
            <a:off x="6333467" y="3495442"/>
            <a:ext cx="618765" cy="586455"/>
            <a:chOff x="6940742" y="3559933"/>
            <a:chExt cx="501361" cy="487003"/>
          </a:xfrm>
        </p:grpSpPr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BE1A3FDF-936C-5D46-BA26-393BA3998AF7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CD3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E294B8E2-D61B-3F9A-EFFD-8776103338F6}"/>
                </a:ext>
              </a:extLst>
            </p:cNvPr>
            <p:cNvSpPr/>
            <p:nvPr/>
          </p:nvSpPr>
          <p:spPr>
            <a:xfrm>
              <a:off x="7000108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FC2826-F692-E0EA-A071-CF171DABA717}"/>
              </a:ext>
            </a:extLst>
          </p:cNvPr>
          <p:cNvGrpSpPr/>
          <p:nvPr/>
        </p:nvGrpSpPr>
        <p:grpSpPr>
          <a:xfrm>
            <a:off x="6333467" y="4123479"/>
            <a:ext cx="618765" cy="586456"/>
            <a:chOff x="6940742" y="2295914"/>
            <a:chExt cx="501361" cy="487004"/>
          </a:xfrm>
        </p:grpSpPr>
        <p:sp>
          <p:nvSpPr>
            <p:cNvPr id="22" name="Oval 77">
              <a:extLst>
                <a:ext uri="{FF2B5EF4-FFF2-40B4-BE49-F238E27FC236}">
                  <a16:creationId xmlns:a16="http://schemas.microsoft.com/office/drawing/2014/main" id="{D1686732-B3F2-286C-B05F-CC0BE282B879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E97830CE-6A06-EC32-635D-B51882CE6D99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965502-A0DE-01D7-CC02-D8CF6CFFC28E}"/>
              </a:ext>
            </a:extLst>
          </p:cNvPr>
          <p:cNvGrpSpPr/>
          <p:nvPr/>
        </p:nvGrpSpPr>
        <p:grpSpPr>
          <a:xfrm>
            <a:off x="6333467" y="4783413"/>
            <a:ext cx="618765" cy="586457"/>
            <a:chOff x="6940742" y="2927923"/>
            <a:chExt cx="501361" cy="487004"/>
          </a:xfrm>
        </p:grpSpPr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C097DF77-18F1-E243-0884-77178D7725BA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1442CE40-38CE-26DD-5B23-3CBC534EB20B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55C7E4-46D3-7439-A9E9-62C6227F9347}"/>
              </a:ext>
            </a:extLst>
          </p:cNvPr>
          <p:cNvGrpSpPr/>
          <p:nvPr/>
        </p:nvGrpSpPr>
        <p:grpSpPr>
          <a:xfrm>
            <a:off x="6333467" y="5443338"/>
            <a:ext cx="618765" cy="586455"/>
            <a:chOff x="6940742" y="3559933"/>
            <a:chExt cx="501361" cy="487003"/>
          </a:xfrm>
        </p:grpSpPr>
        <p:sp>
          <p:nvSpPr>
            <p:cNvPr id="28" name="Oval 80">
              <a:extLst>
                <a:ext uri="{FF2B5EF4-FFF2-40B4-BE49-F238E27FC236}">
                  <a16:creationId xmlns:a16="http://schemas.microsoft.com/office/drawing/2014/main" id="{F7DA502F-01C8-F7C5-E061-5A918C972341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15D2864C-9499-8A4C-BB91-1756D24286A6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30" name="TextBox 49">
            <a:extLst>
              <a:ext uri="{FF2B5EF4-FFF2-40B4-BE49-F238E27FC236}">
                <a16:creationId xmlns:a16="http://schemas.microsoft.com/office/drawing/2014/main" id="{85987065-944E-6AAA-7AB7-2D0DA935F08A}"/>
              </a:ext>
            </a:extLst>
          </p:cNvPr>
          <p:cNvSpPr txBox="1"/>
          <p:nvPr/>
        </p:nvSpPr>
        <p:spPr>
          <a:xfrm>
            <a:off x="7086108" y="1562258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주제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0FD80DF9-A391-089E-6DDE-68801DD5A4AE}"/>
              </a:ext>
            </a:extLst>
          </p:cNvPr>
          <p:cNvSpPr txBox="1"/>
          <p:nvPr/>
        </p:nvSpPr>
        <p:spPr>
          <a:xfrm>
            <a:off x="7086108" y="221013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역할 분배</a:t>
            </a: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CE9AF85B-FC16-FB4A-B59D-6E5ACAAD76C4}"/>
              </a:ext>
            </a:extLst>
          </p:cNvPr>
          <p:cNvSpPr txBox="1"/>
          <p:nvPr/>
        </p:nvSpPr>
        <p:spPr>
          <a:xfrm>
            <a:off x="7086108" y="2882123"/>
            <a:ext cx="394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환경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8F42A88D-2EAC-4768-9ABA-425662BEDE94}"/>
              </a:ext>
            </a:extLst>
          </p:cNvPr>
          <p:cNvSpPr txBox="1"/>
          <p:nvPr/>
        </p:nvSpPr>
        <p:spPr>
          <a:xfrm>
            <a:off x="7086108" y="3524248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일정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04BB7DCA-B07C-9BB5-9D29-141D4A80644A}"/>
              </a:ext>
            </a:extLst>
          </p:cNvPr>
          <p:cNvSpPr txBox="1"/>
          <p:nvPr/>
        </p:nvSpPr>
        <p:spPr>
          <a:xfrm>
            <a:off x="7086108" y="4149499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sp>
        <p:nvSpPr>
          <p:cNvPr id="35" name="TextBox 49">
            <a:extLst>
              <a:ext uri="{FF2B5EF4-FFF2-40B4-BE49-F238E27FC236}">
                <a16:creationId xmlns:a16="http://schemas.microsoft.com/office/drawing/2014/main" id="{9B9E0D80-5741-AE9C-A006-200F80C4A845}"/>
              </a:ext>
            </a:extLst>
          </p:cNvPr>
          <p:cNvSpPr txBox="1"/>
          <p:nvPr/>
        </p:nvSpPr>
        <p:spPr>
          <a:xfrm>
            <a:off x="7086108" y="4797371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Flow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차트</a:t>
            </a:r>
          </a:p>
        </p:txBody>
      </p:sp>
      <p:sp>
        <p:nvSpPr>
          <p:cNvPr id="36" name="TextBox 49">
            <a:extLst>
              <a:ext uri="{FF2B5EF4-FFF2-40B4-BE49-F238E27FC236}">
                <a16:creationId xmlns:a16="http://schemas.microsoft.com/office/drawing/2014/main" id="{14BD1564-72CE-F3C2-E88E-CDF718099F67}"/>
              </a:ext>
            </a:extLst>
          </p:cNvPr>
          <p:cNvSpPr txBox="1"/>
          <p:nvPr/>
        </p:nvSpPr>
        <p:spPr>
          <a:xfrm>
            <a:off x="7086108" y="546936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F34A2-A324-08EA-C4D6-A06D0D0B6704}"/>
              </a:ext>
            </a:extLst>
          </p:cNvPr>
          <p:cNvSpPr txBox="1"/>
          <p:nvPr/>
        </p:nvSpPr>
        <p:spPr>
          <a:xfrm>
            <a:off x="6333467" y="498358"/>
            <a:ext cx="183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reaming Outloud Pro" panose="03050502040302030504" pitchFamily="66" charset="0"/>
              </a:rPr>
              <a:t>Index</a:t>
            </a:r>
            <a:endParaRPr lang="ko-KR" altLang="en-US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Dreaming Outloud Pro" panose="03050502040302030504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72268-5188-BC80-C7CC-3D2CAFCA7821}"/>
              </a:ext>
            </a:extLst>
          </p:cNvPr>
          <p:cNvSpPr txBox="1"/>
          <p:nvPr/>
        </p:nvSpPr>
        <p:spPr>
          <a:xfrm>
            <a:off x="2058672" y="4393398"/>
            <a:ext cx="2859589" cy="37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0951C0-B6DF-A55C-4DE7-4FB7E8169A48}"/>
              </a:ext>
            </a:extLst>
          </p:cNvPr>
          <p:cNvGrpSpPr/>
          <p:nvPr/>
        </p:nvGrpSpPr>
        <p:grpSpPr>
          <a:xfrm>
            <a:off x="6333467" y="6098110"/>
            <a:ext cx="618765" cy="586455"/>
            <a:chOff x="6940742" y="3559933"/>
            <a:chExt cx="501361" cy="487003"/>
          </a:xfrm>
        </p:grpSpPr>
        <p:sp>
          <p:nvSpPr>
            <p:cNvPr id="41" name="Oval 80">
              <a:extLst>
                <a:ext uri="{FF2B5EF4-FFF2-40B4-BE49-F238E27FC236}">
                  <a16:creationId xmlns:a16="http://schemas.microsoft.com/office/drawing/2014/main" id="{58A181AF-C272-4D27-D952-AA0B83ED4D8E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C5611DDB-D167-7A9F-053A-221173B2063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  <p:sp>
        <p:nvSpPr>
          <p:cNvPr id="43" name="TextBox 49">
            <a:extLst>
              <a:ext uri="{FF2B5EF4-FFF2-40B4-BE49-F238E27FC236}">
                <a16:creationId xmlns:a16="http://schemas.microsoft.com/office/drawing/2014/main" id="{9133FF5B-78CE-AA70-9E63-AA98FA148FB5}"/>
              </a:ext>
            </a:extLst>
          </p:cNvPr>
          <p:cNvSpPr txBox="1"/>
          <p:nvPr/>
        </p:nvSpPr>
        <p:spPr>
          <a:xfrm>
            <a:off x="7086108" y="6124136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시연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개선사항</a:t>
            </a:r>
          </a:p>
        </p:txBody>
      </p:sp>
    </p:spTree>
    <p:extLst>
      <p:ext uri="{BB962C8B-B14F-4D97-AF65-F5344CB8AC3E}">
        <p14:creationId xmlns:p14="http://schemas.microsoft.com/office/powerpoint/2010/main" val="702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회원가입페이지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CE8CBC-1318-AC4C-0D3D-5CC58012CF8A}"/>
              </a:ext>
            </a:extLst>
          </p:cNvPr>
          <p:cNvSpPr txBox="1"/>
          <p:nvPr/>
        </p:nvSpPr>
        <p:spPr>
          <a:xfrm>
            <a:off x="125640" y="1906155"/>
            <a:ext cx="52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&gt; </a:t>
            </a:r>
            <a:r>
              <a:rPr lang="en-US" altLang="ko-KR" dirty="0" err="1"/>
              <a:t>db</a:t>
            </a:r>
            <a:r>
              <a:rPr lang="ko-KR" altLang="en-US" dirty="0"/>
              <a:t>저장 </a:t>
            </a:r>
            <a:r>
              <a:rPr lang="en-US" altLang="ko-KR" dirty="0"/>
              <a:t>- &gt; </a:t>
            </a:r>
            <a:r>
              <a:rPr lang="ko-KR" altLang="en-US" dirty="0"/>
              <a:t>회원목록 화면</a:t>
            </a:r>
          </a:p>
        </p:txBody>
      </p:sp>
    </p:spTree>
    <p:extLst>
      <p:ext uri="{BB962C8B-B14F-4D97-AF65-F5344CB8AC3E}">
        <p14:creationId xmlns:p14="http://schemas.microsoft.com/office/powerpoint/2010/main" val="7305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 err="1"/>
              <a:t>로그인페이지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DC1FDD-D855-E565-19E6-33261B2067D1}"/>
              </a:ext>
            </a:extLst>
          </p:cNvPr>
          <p:cNvSpPr txBox="1"/>
          <p:nvPr/>
        </p:nvSpPr>
        <p:spPr>
          <a:xfrm>
            <a:off x="125640" y="1906155"/>
            <a:ext cx="52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성공 페이지</a:t>
            </a:r>
          </a:p>
        </p:txBody>
      </p:sp>
    </p:spTree>
    <p:extLst>
      <p:ext uri="{BB962C8B-B14F-4D97-AF65-F5344CB8AC3E}">
        <p14:creationId xmlns:p14="http://schemas.microsoft.com/office/powerpoint/2010/main" val="31702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상품페이지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9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상품등록페이지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7950380-7AE2-FCDB-A879-E7049DB4040D}"/>
              </a:ext>
            </a:extLst>
          </p:cNvPr>
          <p:cNvSpPr txBox="1"/>
          <p:nvPr/>
        </p:nvSpPr>
        <p:spPr>
          <a:xfrm>
            <a:off x="125640" y="1906155"/>
            <a:ext cx="52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상품등록페이지 </a:t>
            </a:r>
            <a:r>
              <a:rPr lang="en-US" altLang="ko-KR" dirty="0"/>
              <a:t>- &gt; </a:t>
            </a:r>
            <a:r>
              <a:rPr lang="en-US" altLang="ko-KR" dirty="0" err="1"/>
              <a:t>db</a:t>
            </a:r>
            <a:r>
              <a:rPr lang="ko-KR" altLang="en-US" dirty="0"/>
              <a:t>저장 </a:t>
            </a:r>
            <a:r>
              <a:rPr lang="en-US" altLang="ko-KR" dirty="0"/>
              <a:t>- &gt; </a:t>
            </a:r>
            <a:r>
              <a:rPr lang="ko-KR" altLang="en-US" dirty="0"/>
              <a:t>상품페이지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40601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장바구니페이지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1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찜하기페이지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결제페이지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고객센터페이지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57DB76-B2F9-F670-D8C2-94FE3E5CD7E9}"/>
              </a:ext>
            </a:extLst>
          </p:cNvPr>
          <p:cNvSpPr txBox="1"/>
          <p:nvPr/>
        </p:nvSpPr>
        <p:spPr>
          <a:xfrm>
            <a:off x="125640" y="1906155"/>
            <a:ext cx="52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문의사항 게시판 화면</a:t>
            </a:r>
          </a:p>
        </p:txBody>
      </p:sp>
    </p:spTree>
    <p:extLst>
      <p:ext uri="{BB962C8B-B14F-4D97-AF65-F5344CB8AC3E}">
        <p14:creationId xmlns:p14="http://schemas.microsoft.com/office/powerpoint/2010/main" val="30639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프로젝트 시연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8424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6BEF5C-B320-09F3-4491-9E16265DE08B}"/>
              </a:ext>
            </a:extLst>
          </p:cNvPr>
          <p:cNvGrpSpPr/>
          <p:nvPr/>
        </p:nvGrpSpPr>
        <p:grpSpPr>
          <a:xfrm>
            <a:off x="180886" y="490620"/>
            <a:ext cx="618765" cy="586455"/>
            <a:chOff x="6940742" y="3559933"/>
            <a:chExt cx="501361" cy="487003"/>
          </a:xfrm>
        </p:grpSpPr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E4D87038-C223-D794-6973-FF6A8668A2AB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593D4300-0A93-305A-ABAF-C143F210742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6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개선사항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8424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6BEF5C-B320-09F3-4491-9E16265DE08B}"/>
              </a:ext>
            </a:extLst>
          </p:cNvPr>
          <p:cNvGrpSpPr/>
          <p:nvPr/>
        </p:nvGrpSpPr>
        <p:grpSpPr>
          <a:xfrm>
            <a:off x="180886" y="490620"/>
            <a:ext cx="618765" cy="586455"/>
            <a:chOff x="6940742" y="3559933"/>
            <a:chExt cx="501361" cy="487003"/>
          </a:xfrm>
        </p:grpSpPr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E4D87038-C223-D794-6973-FF6A8668A2AB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593D4300-0A93-305A-ABAF-C143F210742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3"/>
            <a:ext cx="4962891" cy="1600200"/>
          </a:xfrm>
        </p:spPr>
        <p:txBody>
          <a:bodyPr/>
          <a:lstStyle/>
          <a:p>
            <a:r>
              <a:rPr lang="ko-KR" altLang="en-US" b="1" dirty="0"/>
              <a:t>프로젝트 개발 주제</a:t>
            </a:r>
            <a:r>
              <a:rPr lang="en-US" altLang="ko-KR" b="1" dirty="0"/>
              <a:t>/</a:t>
            </a:r>
            <a:r>
              <a:rPr lang="ko-KR" altLang="en-US" b="1" dirty="0"/>
              <a:t>목적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2001558"/>
            <a:ext cx="5657338" cy="38115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b="1" u="sng" dirty="0">
                <a:highlight>
                  <a:srgbClr val="F7E5F4"/>
                </a:highlight>
              </a:rPr>
              <a:t>반응형 웹</a:t>
            </a:r>
            <a:r>
              <a:rPr lang="en-US" altLang="ko-KR" b="1" u="sng" dirty="0">
                <a:highlight>
                  <a:srgbClr val="F7E5F4"/>
                </a:highlight>
              </a:rPr>
              <a:t>/</a:t>
            </a:r>
            <a:r>
              <a:rPr lang="ko-KR" altLang="en-US" b="1" u="sng" dirty="0">
                <a:highlight>
                  <a:srgbClr val="F7E5F4"/>
                </a:highlight>
              </a:rPr>
              <a:t>앱 신선식품 쇼핑몰 벤치마킹</a:t>
            </a:r>
            <a:r>
              <a:rPr lang="en-US" altLang="ko-KR" b="1" u="sng" dirty="0">
                <a:highlight>
                  <a:srgbClr val="F7E5F4"/>
                </a:highlight>
              </a:rPr>
              <a:t>(</a:t>
            </a:r>
            <a:r>
              <a:rPr lang="ko-KR" altLang="en-US" b="1" u="sng" dirty="0" err="1">
                <a:highlight>
                  <a:srgbClr val="F7E5F4"/>
                </a:highlight>
              </a:rPr>
              <a:t>마켓컬리</a:t>
            </a:r>
            <a:r>
              <a:rPr lang="en-US" altLang="ko-KR" b="1" u="sng" dirty="0">
                <a:highlight>
                  <a:srgbClr val="F7E5F4"/>
                </a:highlight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b="1" dirty="0"/>
              <a:t>▶ 코로나</a:t>
            </a:r>
            <a:r>
              <a:rPr lang="en-US" altLang="ko-KR" b="1" dirty="0"/>
              <a:t>19</a:t>
            </a:r>
            <a:r>
              <a:rPr lang="ko-KR" altLang="en-US" b="1" dirty="0"/>
              <a:t> 이후 소비 트렌드 변화 </a:t>
            </a:r>
            <a:br>
              <a:rPr lang="en-US" altLang="ko-KR" b="1" dirty="0"/>
            </a:br>
            <a:r>
              <a:rPr lang="en-US" altLang="ko-KR" b="1" dirty="0"/>
              <a:t>     -&gt; </a:t>
            </a:r>
            <a:r>
              <a:rPr lang="ko-KR" altLang="en-US" b="1" dirty="0" err="1"/>
              <a:t>비대면</a:t>
            </a:r>
            <a:r>
              <a:rPr lang="ko-KR" altLang="en-US" b="1" dirty="0"/>
              <a:t> 온라인 쇼핑몰 이용 증가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b="1" u="sng" dirty="0"/>
              <a:t>판매자의 물류창고 재고</a:t>
            </a:r>
            <a:r>
              <a:rPr lang="ko-KR" altLang="en-US" b="1" dirty="0"/>
              <a:t>를 </a:t>
            </a:r>
            <a:r>
              <a:rPr lang="ko-KR" altLang="en-US" b="1" u="sng" dirty="0"/>
              <a:t>실시간</a:t>
            </a:r>
            <a:r>
              <a:rPr lang="ko-KR" altLang="en-US" b="1" dirty="0"/>
              <a:t>으로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연계할 수 있는 기능을 구축함으로써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소비자</a:t>
            </a:r>
            <a:r>
              <a:rPr lang="ko-KR" altLang="en-US" b="1" dirty="0"/>
              <a:t>가 신선한 </a:t>
            </a:r>
            <a:r>
              <a:rPr lang="ko-KR" altLang="en-US" b="1" u="sng" dirty="0"/>
              <a:t>식재료품</a:t>
            </a:r>
            <a:r>
              <a:rPr lang="ko-KR" altLang="en-US" b="1" dirty="0"/>
              <a:t>을 </a:t>
            </a:r>
            <a:r>
              <a:rPr lang="ko-KR" altLang="en-US" b="1" u="sng" dirty="0"/>
              <a:t>빠르게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배송 받을 수 있는</a:t>
            </a:r>
            <a:r>
              <a:rPr lang="en-US" altLang="ko-KR" b="1" u="sng" dirty="0"/>
              <a:t> </a:t>
            </a:r>
            <a:br>
              <a:rPr lang="en-US" altLang="ko-KR" b="1" u="sng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온라인 구매 사이트를 제공</a:t>
            </a:r>
            <a:r>
              <a:rPr lang="en-US" altLang="ko-KR" b="1" u="sng" dirty="0"/>
              <a:t> </a:t>
            </a:r>
            <a:br>
              <a:rPr lang="en-US" altLang="ko-KR" b="1" u="sng" dirty="0"/>
            </a:br>
            <a:r>
              <a:rPr lang="en-US" altLang="ko-KR" b="1" dirty="0"/>
              <a:t>      =&gt; </a:t>
            </a:r>
            <a:r>
              <a:rPr lang="ko-KR" altLang="en-US" b="1" dirty="0"/>
              <a:t>편리함과 만족도 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37A7B6-C39C-1B1D-1C94-ADBE4AB0F709}"/>
              </a:ext>
            </a:extLst>
          </p:cNvPr>
          <p:cNvGrpSpPr/>
          <p:nvPr/>
        </p:nvGrpSpPr>
        <p:grpSpPr>
          <a:xfrm>
            <a:off x="174801" y="491919"/>
            <a:ext cx="618765" cy="586456"/>
            <a:chOff x="6940742" y="1663902"/>
            <a:chExt cx="501361" cy="487004"/>
          </a:xfrm>
        </p:grpSpPr>
        <p:sp>
          <p:nvSpPr>
            <p:cNvPr id="6" name="Oval 83">
              <a:extLst>
                <a:ext uri="{FF2B5EF4-FFF2-40B4-BE49-F238E27FC236}">
                  <a16:creationId xmlns:a16="http://schemas.microsoft.com/office/drawing/2014/main" id="{4DCBD7D7-0EFA-3429-2E50-58FD34F8C70D}"/>
                </a:ext>
              </a:extLst>
            </p:cNvPr>
            <p:cNvSpPr/>
            <p:nvPr/>
          </p:nvSpPr>
          <p:spPr>
            <a:xfrm>
              <a:off x="6940742" y="1663902"/>
              <a:ext cx="501361" cy="487004"/>
            </a:xfrm>
            <a:prstGeom prst="ellipse">
              <a:avLst/>
            </a:prstGeom>
            <a:solidFill>
              <a:srgbClr val="E1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7" name="Rectangle 41">
              <a:extLst>
                <a:ext uri="{FF2B5EF4-FFF2-40B4-BE49-F238E27FC236}">
                  <a16:creationId xmlns:a16="http://schemas.microsoft.com/office/drawing/2014/main" id="{2CAE5D7E-3D3E-9103-AD55-9A655BCBCB47}"/>
                </a:ext>
              </a:extLst>
            </p:cNvPr>
            <p:cNvSpPr/>
            <p:nvPr/>
          </p:nvSpPr>
          <p:spPr>
            <a:xfrm>
              <a:off x="7013489" y="1753389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60F736-9B99-5C4D-7228-9DF37FDF427F}"/>
              </a:ext>
            </a:extLst>
          </p:cNvPr>
          <p:cNvSpPr txBox="1"/>
          <p:nvPr/>
        </p:nvSpPr>
        <p:spPr>
          <a:xfrm flipH="1">
            <a:off x="5803118" y="5623726"/>
            <a:ext cx="625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https://eiec.kdi.re.kr/policy/domesticView.do?ac=0000154583&amp;issus=S&amp;pp=20&amp;datecount=&amp;pg=</a:t>
            </a:r>
            <a:endParaRPr lang="ko-KR" altLang="en-US" sz="1400" dirty="0"/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CEC2634A-43AE-DAFC-D7DE-A3BC698328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98" r="998"/>
          <a:stretch/>
        </p:blipFill>
        <p:spPr>
          <a:xfrm>
            <a:off x="5844999" y="750101"/>
            <a:ext cx="6172200" cy="4873625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4A76FC-FF14-9C60-47D5-58C375F9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D3F0-4F5B-4F96-8EA0-730E219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91" y="967208"/>
            <a:ext cx="5632983" cy="2604511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sz="2800" u="sng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7E5F4"/>
              </a:highlight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5D9D1-34E5-24C2-E1FB-35EAC7B5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7"/>
            <a:ext cx="9144000" cy="18054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감사합니다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.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7E5F4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7" y="1279595"/>
            <a:ext cx="2220686" cy="16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9"/>
            <a:ext cx="4872149" cy="1600200"/>
          </a:xfrm>
        </p:spPr>
        <p:txBody>
          <a:bodyPr/>
          <a:lstStyle/>
          <a:p>
            <a:r>
              <a:rPr lang="ko-KR" altLang="en-US" b="1" dirty="0"/>
              <a:t>프로젝트 개발 역할 분배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2001564"/>
            <a:ext cx="6164278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ko-KR" altLang="en-US" sz="2000" b="1" dirty="0" err="1"/>
              <a:t>오예림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 err="1"/>
              <a:t>프로젝트취합</a:t>
            </a:r>
            <a:r>
              <a:rPr lang="en-US" altLang="ko-KR" b="1" dirty="0"/>
              <a:t>(</a:t>
            </a:r>
            <a:r>
              <a:rPr lang="en-US" altLang="ko-KR" b="1" dirty="0" err="1"/>
              <a:t>github</a:t>
            </a:r>
            <a:r>
              <a:rPr lang="en-US" altLang="ko-KR" b="1" dirty="0"/>
              <a:t>), Header, </a:t>
            </a:r>
            <a:r>
              <a:rPr lang="ko-KR" altLang="en-US" b="1" dirty="0"/>
              <a:t>카테고리별 상품</a:t>
            </a:r>
            <a:r>
              <a:rPr lang="en-US" altLang="ko-KR" b="1" dirty="0"/>
              <a:t>, </a:t>
            </a:r>
            <a:r>
              <a:rPr lang="ko-KR" altLang="en-US" b="1" dirty="0"/>
              <a:t>상품등록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sz="2000" b="1" dirty="0" err="1"/>
              <a:t>안소연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Footer, </a:t>
            </a:r>
            <a:r>
              <a:rPr lang="ko-KR" altLang="en-US" b="1" dirty="0"/>
              <a:t>회원가입</a:t>
            </a:r>
            <a:r>
              <a:rPr lang="en-US" altLang="ko-KR" b="1" dirty="0"/>
              <a:t>,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공지사항</a:t>
            </a:r>
            <a:r>
              <a:rPr lang="en-US" altLang="ko-KR" b="1" dirty="0"/>
              <a:t>, </a:t>
            </a:r>
            <a:r>
              <a:rPr lang="ko-KR" altLang="en-US" b="1" dirty="0"/>
              <a:t>결제페이지</a:t>
            </a:r>
            <a:endParaRPr lang="ko-KR" altLang="en-US" b="1" u="sng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21F38D-93DB-0735-ADDD-04CBC401BC06}"/>
              </a:ext>
            </a:extLst>
          </p:cNvPr>
          <p:cNvGrpSpPr/>
          <p:nvPr/>
        </p:nvGrpSpPr>
        <p:grpSpPr>
          <a:xfrm>
            <a:off x="170289" y="491925"/>
            <a:ext cx="618765" cy="586456"/>
            <a:chOff x="6940742" y="2295914"/>
            <a:chExt cx="501361" cy="487004"/>
          </a:xfrm>
        </p:grpSpPr>
        <p:sp>
          <p:nvSpPr>
            <p:cNvPr id="9" name="Oval 77">
              <a:extLst>
                <a:ext uri="{FF2B5EF4-FFF2-40B4-BE49-F238E27FC236}">
                  <a16:creationId xmlns:a16="http://schemas.microsoft.com/office/drawing/2014/main" id="{93B75346-7666-FA7A-B0DF-78B389AE9CC6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E26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634F6B4C-A712-B575-A595-ED5B9EF17614}"/>
                </a:ext>
              </a:extLst>
            </p:cNvPr>
            <p:cNvSpPr/>
            <p:nvPr/>
          </p:nvSpPr>
          <p:spPr>
            <a:xfrm>
              <a:off x="7006798" y="2387010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A457F26-3D0A-919D-B630-E8C72C12D43D}"/>
              </a:ext>
            </a:extLst>
          </p:cNvPr>
          <p:cNvSpPr txBox="1">
            <a:spLocks/>
          </p:cNvSpPr>
          <p:nvPr/>
        </p:nvSpPr>
        <p:spPr>
          <a:xfrm>
            <a:off x="6451983" y="2001564"/>
            <a:ext cx="5430559" cy="17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정명훈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추천 상품</a:t>
            </a:r>
            <a:r>
              <a:rPr lang="en-US" altLang="ko-KR" b="1" dirty="0"/>
              <a:t>, </a:t>
            </a:r>
            <a:r>
              <a:rPr lang="ko-KR" altLang="en-US" b="1" dirty="0"/>
              <a:t>장바구니</a:t>
            </a:r>
            <a:r>
              <a:rPr lang="en-US" altLang="ko-KR" b="1" dirty="0"/>
              <a:t>, </a:t>
            </a:r>
            <a:r>
              <a:rPr lang="ko-KR" altLang="en-US" b="1" dirty="0" err="1"/>
              <a:t>찜하기</a:t>
            </a:r>
            <a:r>
              <a:rPr lang="en-US" altLang="ko-KR" b="1" dirty="0"/>
              <a:t>, </a:t>
            </a:r>
            <a:r>
              <a:rPr lang="ko-KR" altLang="en-US" b="1" dirty="0"/>
              <a:t>마이페이지</a:t>
            </a:r>
            <a:r>
              <a:rPr lang="en-US" altLang="ko-KR" b="1" dirty="0"/>
              <a:t>, 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b="1" u="sng" dirty="0"/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267E5639-8153-336D-005F-4F38470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9"/>
            <a:ext cx="6037835" cy="1600200"/>
          </a:xfrm>
        </p:spPr>
        <p:txBody>
          <a:bodyPr/>
          <a:lstStyle/>
          <a:p>
            <a:r>
              <a:rPr lang="ko-KR" altLang="en-US" b="1" dirty="0"/>
              <a:t>프로젝트 개발 환경</a:t>
            </a:r>
            <a:r>
              <a:rPr lang="en-US" altLang="ko-KR" b="1" dirty="0"/>
              <a:t>/</a:t>
            </a:r>
            <a:r>
              <a:rPr lang="ko-KR" altLang="en-US" b="1" dirty="0"/>
              <a:t>기술</a:t>
            </a:r>
            <a:r>
              <a:rPr lang="en-US" altLang="ko-KR" b="1" dirty="0"/>
              <a:t>/</a:t>
            </a:r>
            <a:r>
              <a:rPr lang="ko-KR" altLang="en-US" b="1" dirty="0"/>
              <a:t>도구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21F38D-93DB-0735-ADDD-04CBC401BC06}"/>
              </a:ext>
            </a:extLst>
          </p:cNvPr>
          <p:cNvGrpSpPr/>
          <p:nvPr/>
        </p:nvGrpSpPr>
        <p:grpSpPr>
          <a:xfrm>
            <a:off x="170289" y="491925"/>
            <a:ext cx="618765" cy="586456"/>
            <a:chOff x="6940742" y="2295914"/>
            <a:chExt cx="501361" cy="487004"/>
          </a:xfrm>
        </p:grpSpPr>
        <p:sp>
          <p:nvSpPr>
            <p:cNvPr id="9" name="Oval 77">
              <a:extLst>
                <a:ext uri="{FF2B5EF4-FFF2-40B4-BE49-F238E27FC236}">
                  <a16:creationId xmlns:a16="http://schemas.microsoft.com/office/drawing/2014/main" id="{93B75346-7666-FA7A-B0DF-78B389AE9CC6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E26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634F6B4C-A712-B575-A595-ED5B9EF17614}"/>
                </a:ext>
              </a:extLst>
            </p:cNvPr>
            <p:cNvSpPr/>
            <p:nvPr/>
          </p:nvSpPr>
          <p:spPr>
            <a:xfrm>
              <a:off x="7006798" y="2387010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267E5639-8153-336D-005F-4F38470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89615B-8222-CD29-AE5D-B2460AC8DBE3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6" name="Oval 89">
              <a:extLst>
                <a:ext uri="{FF2B5EF4-FFF2-40B4-BE49-F238E27FC236}">
                  <a16:creationId xmlns:a16="http://schemas.microsoft.com/office/drawing/2014/main" id="{01C4EDCF-0E58-CB35-243F-1134BEF83FE8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7" name="Rectangle 43">
              <a:extLst>
                <a:ext uri="{FF2B5EF4-FFF2-40B4-BE49-F238E27FC236}">
                  <a16:creationId xmlns:a16="http://schemas.microsoft.com/office/drawing/2014/main" id="{A8CA7CCA-D592-7D1C-D80F-318DF1EAAE73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6C333488-DEC3-D32D-1CD6-B75D125DD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138" y="1847767"/>
            <a:ext cx="6164278" cy="49745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ko-KR" altLang="en-US" sz="2000" b="1" dirty="0"/>
              <a:t>개발환경</a:t>
            </a:r>
            <a:br>
              <a:rPr lang="en-US" altLang="ko-KR" b="1" dirty="0"/>
            </a:br>
            <a:r>
              <a:rPr lang="en-US" altLang="ko-KR" b="1" dirty="0"/>
              <a:t>     · Framework –                        </a:t>
            </a:r>
            <a:r>
              <a:rPr lang="en-US" altLang="ko-KR" sz="1200" b="1" dirty="0"/>
              <a:t>(version - 2.7.3)</a:t>
            </a:r>
          </a:p>
          <a:p>
            <a:pPr>
              <a:lnSpc>
                <a:spcPct val="120000"/>
              </a:lnSpc>
            </a:pPr>
            <a:br>
              <a:rPr lang="en-US" altLang="ko-KR" sz="1100" b="1" dirty="0"/>
            </a:br>
            <a:r>
              <a:rPr lang="en-US" altLang="ko-KR" sz="1200" b="1" dirty="0"/>
              <a:t>                                      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/>
              <a:t>데이터베이스</a:t>
            </a:r>
            <a:r>
              <a:rPr lang="en-US" altLang="ko-KR" b="1" dirty="0"/>
              <a:t> –                    </a:t>
            </a:r>
            <a:r>
              <a:rPr lang="en-US" altLang="ko-KR" sz="1200" b="1" dirty="0"/>
              <a:t>(version - 19c)</a:t>
            </a:r>
          </a:p>
          <a:p>
            <a:pPr>
              <a:lnSpc>
                <a:spcPct val="120000"/>
              </a:lnSpc>
            </a:pPr>
            <a:endParaRPr lang="en-US" altLang="ko-KR" sz="1200" b="1" dirty="0"/>
          </a:p>
          <a:p>
            <a:pPr>
              <a:lnSpc>
                <a:spcPct val="120000"/>
              </a:lnSpc>
            </a:pPr>
            <a:br>
              <a:rPr lang="en-US" altLang="ko-KR" sz="1200" b="1" dirty="0"/>
            </a:br>
            <a:r>
              <a:rPr lang="en-US" altLang="ko-KR" sz="1200" b="1" dirty="0"/>
              <a:t>       </a:t>
            </a:r>
            <a:r>
              <a:rPr lang="en-US" altLang="ko-KR" b="1" dirty="0"/>
              <a:t>· OS – 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     · Server –</a:t>
            </a:r>
            <a:r>
              <a:rPr lang="en-US" altLang="ko-KR" sz="1200" b="1" dirty="0"/>
              <a:t>                        (version - 9.0.65)</a:t>
            </a:r>
          </a:p>
          <a:p>
            <a:pPr>
              <a:lnSpc>
                <a:spcPct val="120000"/>
              </a:lnSpc>
            </a:pP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                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CB5AB1-3369-F0BA-5458-2D4B113E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4" y="1992466"/>
            <a:ext cx="1563689" cy="7656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804737-BF5C-FE76-D3B5-E6FEAC97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05" y="3068031"/>
            <a:ext cx="1161445" cy="626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96F1AD-A2A6-7873-E231-0F936983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867" y="3981562"/>
            <a:ext cx="857592" cy="7093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8B6A95-245F-6C90-B7A4-65BC4885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37" y="5000566"/>
            <a:ext cx="1161444" cy="693230"/>
          </a:xfrm>
          <a:prstGeom prst="rect">
            <a:avLst/>
          </a:prstGeom>
        </p:spPr>
      </p:pic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D3291680-98B2-440A-5887-A0EF6D8AD428}"/>
              </a:ext>
            </a:extLst>
          </p:cNvPr>
          <p:cNvSpPr txBox="1">
            <a:spLocks/>
          </p:cNvSpPr>
          <p:nvPr/>
        </p:nvSpPr>
        <p:spPr>
          <a:xfrm>
            <a:off x="5648197" y="1847766"/>
            <a:ext cx="5430559" cy="176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사용기술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sz="1200" b="1" dirty="0"/>
              <a:t> </a:t>
            </a:r>
            <a:r>
              <a:rPr lang="en-US" altLang="ko-KR" b="1" dirty="0"/>
              <a:t>   · </a:t>
            </a:r>
            <a:r>
              <a:rPr lang="ko-KR" altLang="en-US" b="1" dirty="0" err="1"/>
              <a:t>프론트앤드</a:t>
            </a:r>
            <a:r>
              <a:rPr lang="ko-KR" altLang="en-US" b="1" dirty="0"/>
              <a:t> </a:t>
            </a:r>
            <a:r>
              <a:rPr lang="en-US" altLang="ko-KR" b="1" dirty="0"/>
              <a:t>– HTML,</a:t>
            </a:r>
            <a:r>
              <a:rPr lang="ko-KR" altLang="en-US" b="1" dirty="0"/>
              <a:t> </a:t>
            </a:r>
            <a:r>
              <a:rPr lang="en-US" altLang="ko-KR" b="1" dirty="0"/>
              <a:t>CSS,</a:t>
            </a:r>
            <a:r>
              <a:rPr lang="ko-KR" altLang="en-US" b="1" dirty="0"/>
              <a:t> </a:t>
            </a:r>
            <a:r>
              <a:rPr lang="en-US" altLang="ko-KR" b="1" dirty="0"/>
              <a:t>Bootstrap, JavaScript</a:t>
            </a:r>
            <a:br>
              <a:rPr lang="en-US" altLang="ko-KR" b="1" dirty="0"/>
            </a:b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 err="1"/>
              <a:t>백앤드</a:t>
            </a:r>
            <a:r>
              <a:rPr lang="en-US" altLang="ko-KR" b="1" dirty="0"/>
              <a:t> –             </a:t>
            </a:r>
            <a:r>
              <a:rPr lang="en-US" altLang="ko-KR" sz="1200" b="1" dirty="0"/>
              <a:t>(version - 17)</a:t>
            </a:r>
            <a:endParaRPr lang="en-US" altLang="ko-KR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CE82FC-32D7-ACB3-D613-4BA0CC857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545" y="1532848"/>
            <a:ext cx="685802" cy="6893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6C165D-4741-CFF8-7781-85D289029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969" y="1377592"/>
            <a:ext cx="626241" cy="8754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D59FE6-B56C-604C-B38B-24EB3B06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520" y="1362552"/>
            <a:ext cx="685802" cy="8904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30C94E-8AE9-E393-0A7F-D086A4635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864" y="1535634"/>
            <a:ext cx="685802" cy="686551"/>
          </a:xfrm>
          <a:prstGeom prst="rect">
            <a:avLst/>
          </a:prstGeom>
        </p:spPr>
      </p:pic>
      <p:pic>
        <p:nvPicPr>
          <p:cNvPr id="30" name="그림 11">
            <a:extLst>
              <a:ext uri="{FF2B5EF4-FFF2-40B4-BE49-F238E27FC236}">
                <a16:creationId xmlns:a16="http://schemas.microsoft.com/office/drawing/2014/main" id="{A9DFF657-F3F2-CBD8-61D7-531B5FA9EE1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9284" y="2627009"/>
            <a:ext cx="890466" cy="890466"/>
          </a:xfrm>
          <a:prstGeom prst="rect">
            <a:avLst/>
          </a:prstGeom>
        </p:spPr>
      </p:pic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7418970A-E1F2-833D-6921-7C1C9896AD57}"/>
              </a:ext>
            </a:extLst>
          </p:cNvPr>
          <p:cNvSpPr txBox="1">
            <a:spLocks/>
          </p:cNvSpPr>
          <p:nvPr/>
        </p:nvSpPr>
        <p:spPr>
          <a:xfrm>
            <a:off x="5648197" y="4462035"/>
            <a:ext cx="5430559" cy="17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사용도구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개발도구 </a:t>
            </a:r>
            <a:r>
              <a:rPr lang="en-US" altLang="ko-KR" b="1" dirty="0"/>
              <a:t>– IntelliJ, Visual Studio Code, </a:t>
            </a:r>
            <a:r>
              <a:rPr lang="en-US" altLang="ko-KR" b="1" dirty="0" err="1"/>
              <a:t>Dbeaver</a:t>
            </a:r>
            <a:br>
              <a:rPr lang="en-US" altLang="ko-KR" b="1" dirty="0"/>
            </a:b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/>
              <a:t>형상관리</a:t>
            </a:r>
            <a:r>
              <a:rPr lang="en-US" altLang="ko-KR" b="1" dirty="0"/>
              <a:t> – git / GitHub Desktop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D324EC1-2E3F-2BFE-5240-CED3DB58D7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2787" y="4247944"/>
            <a:ext cx="589195" cy="5899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DA167B-C2B7-C7BB-7D58-16334DF20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4945" y="4238276"/>
            <a:ext cx="613616" cy="5899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D8CE246-7683-A6CC-73AE-468FB83B76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4025" y="4233013"/>
            <a:ext cx="589195" cy="64598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E773982-F2B3-251B-F3A7-E803F9DBE2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8990" y="5262382"/>
            <a:ext cx="697860" cy="29949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BC3BFC-482D-1B69-0FC4-BAA046982C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15373" y="5190965"/>
            <a:ext cx="1132392" cy="3651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BC22AFE-7F3F-6EC1-FF8C-AD02D3D5BE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0570" y="5183519"/>
            <a:ext cx="488975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프로젝트 개발 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DA0410-5E8E-AAD4-BA59-08BC9DED3E6B}"/>
              </a:ext>
            </a:extLst>
          </p:cNvPr>
          <p:cNvGrpSpPr/>
          <p:nvPr/>
        </p:nvGrpSpPr>
        <p:grpSpPr>
          <a:xfrm>
            <a:off x="170287" y="486077"/>
            <a:ext cx="618765" cy="586455"/>
            <a:chOff x="6940742" y="3559933"/>
            <a:chExt cx="501361" cy="487003"/>
          </a:xfrm>
        </p:grpSpPr>
        <p:sp>
          <p:nvSpPr>
            <p:cNvPr id="5" name="Oval 80">
              <a:extLst>
                <a:ext uri="{FF2B5EF4-FFF2-40B4-BE49-F238E27FC236}">
                  <a16:creationId xmlns:a16="http://schemas.microsoft.com/office/drawing/2014/main" id="{C7E12092-3FB3-69B7-A988-A6A7B96E3666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CD3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3C107CF3-3138-F6D1-C7FC-D99164C12CF7}"/>
                </a:ext>
              </a:extLst>
            </p:cNvPr>
            <p:cNvSpPr/>
            <p:nvPr/>
          </p:nvSpPr>
          <p:spPr>
            <a:xfrm>
              <a:off x="7005764" y="365293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42123BF-E1E6-FC0B-C22E-C15357EC8A8B}"/>
              </a:ext>
            </a:extLst>
          </p:cNvPr>
          <p:cNvSpPr txBox="1"/>
          <p:nvPr/>
        </p:nvSpPr>
        <p:spPr>
          <a:xfrm>
            <a:off x="318495" y="2108176"/>
            <a:ext cx="1028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9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D6D31E2E-D56A-34F0-11CB-826D0E8784E5}"/>
              </a:ext>
            </a:extLst>
          </p:cNvPr>
          <p:cNvSpPr txBox="1"/>
          <p:nvPr/>
        </p:nvSpPr>
        <p:spPr>
          <a:xfrm>
            <a:off x="990067" y="2291794"/>
            <a:ext cx="177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September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5C7D2E1-3B1C-8C1B-0C6B-E2EAF2B7A792}"/>
              </a:ext>
            </a:extLst>
          </p:cNvPr>
          <p:cNvSpPr txBox="1"/>
          <p:nvPr/>
        </p:nvSpPr>
        <p:spPr>
          <a:xfrm>
            <a:off x="6096000" y="2108176"/>
            <a:ext cx="1299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10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F964D6F-496B-09C9-8F36-CB624509C83E}"/>
              </a:ext>
            </a:extLst>
          </p:cNvPr>
          <p:cNvSpPr txBox="1"/>
          <p:nvPr/>
        </p:nvSpPr>
        <p:spPr>
          <a:xfrm>
            <a:off x="7003444" y="2291794"/>
            <a:ext cx="202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October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49EE291-20DE-DDAE-0361-BD01DA39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6347"/>
              </p:ext>
            </p:extLst>
          </p:nvPr>
        </p:nvGraphicFramePr>
        <p:xfrm>
          <a:off x="6096000" y="2811765"/>
          <a:ext cx="5471759" cy="314306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4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620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B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8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기능 구현 코딩 개발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(JDBC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패턴 코딩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09">
                <a:tc gridSpan="6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취합 및 오류수정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로젝트 발표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D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7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0118B98-08C2-52EC-D64C-CD0D34FE0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3128"/>
              </p:ext>
            </p:extLst>
          </p:nvPr>
        </p:nvGraphicFramePr>
        <p:xfrm>
          <a:off x="418697" y="2815981"/>
          <a:ext cx="5528397" cy="31428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329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34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73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7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계획 및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1908" marR="20162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157">
                <a:tc gridSpan="1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페이지 디자인 제작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(HTML 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7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3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8FB573-407F-1DCD-7EB4-DB04ACFF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33161"/>
              </p:ext>
            </p:extLst>
          </p:nvPr>
        </p:nvGraphicFramePr>
        <p:xfrm>
          <a:off x="332722" y="2408153"/>
          <a:ext cx="4752382" cy="4015539"/>
        </p:xfrm>
        <a:graphic>
          <a:graphicData uri="http://schemas.openxmlformats.org/drawingml/2006/table">
            <a:tbl>
              <a:tblPr/>
              <a:tblGrid>
                <a:gridCol w="12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4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개인고객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Member)/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사업자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(Business)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userName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birth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1F99E3-D363-FF7D-8F32-9E0BDCD99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74465"/>
              </p:ext>
            </p:extLst>
          </p:nvPr>
        </p:nvGraphicFramePr>
        <p:xfrm>
          <a:off x="6205356" y="2408153"/>
          <a:ext cx="5653923" cy="4015545"/>
        </p:xfrm>
        <a:graphic>
          <a:graphicData uri="http://schemas.openxmlformats.org/drawingml/2006/table">
            <a:tbl>
              <a:tblPr/>
              <a:tblGrid>
                <a:gridCol w="188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03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제품정보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Product)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psubject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pinfo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제품가격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origin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원산지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shelfLife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유통기한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amount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salesvolume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7"/>
            <a:ext cx="5763960" cy="7259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DB9AC5-64F1-1B7E-1562-6D329B7CB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784"/>
              </p:ext>
            </p:extLst>
          </p:nvPr>
        </p:nvGraphicFramePr>
        <p:xfrm>
          <a:off x="329172" y="2449101"/>
          <a:ext cx="4702023" cy="2160000"/>
        </p:xfrm>
        <a:graphic>
          <a:graphicData uri="http://schemas.openxmlformats.org/drawingml/2006/table">
            <a:tbl>
              <a:tblPr/>
              <a:tblGrid>
                <a:gridCol w="156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bucket)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</a:t>
                      </a:r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634F926-0968-6D56-22AA-B238C549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80357"/>
              </p:ext>
            </p:extLst>
          </p:nvPr>
        </p:nvGraphicFramePr>
        <p:xfrm>
          <a:off x="5951621" y="2441881"/>
          <a:ext cx="4951377" cy="2167220"/>
        </p:xfrm>
        <a:graphic>
          <a:graphicData uri="http://schemas.openxmlformats.org/drawingml/2006/table">
            <a:tbl>
              <a:tblPr/>
              <a:tblGrid>
                <a:gridCol w="165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805">
                <a:tc gridSpan="3"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찜목록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Favorit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6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29377" cy="7597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256A8C-165A-3AB0-583B-0AB0BC345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8792"/>
              </p:ext>
            </p:extLst>
          </p:nvPr>
        </p:nvGraphicFramePr>
        <p:xfrm>
          <a:off x="318760" y="2439643"/>
          <a:ext cx="4812633" cy="3888000"/>
        </p:xfrm>
        <a:graphic>
          <a:graphicData uri="http://schemas.openxmlformats.org/drawingml/2006/table">
            <a:tbl>
              <a:tblPr/>
              <a:tblGrid>
                <a:gridCol w="160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payment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C33D0A-F6B5-B29F-8C1B-4420394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14426"/>
              </p:ext>
            </p:extLst>
          </p:nvPr>
        </p:nvGraphicFramePr>
        <p:xfrm>
          <a:off x="6109960" y="2450071"/>
          <a:ext cx="4940967" cy="3877572"/>
        </p:xfrm>
        <a:graphic>
          <a:graphicData uri="http://schemas.openxmlformats.org/drawingml/2006/table">
            <a:tbl>
              <a:tblPr/>
              <a:tblGrid>
                <a:gridCol w="164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26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상세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OrderDetail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oddtNum(PK)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1447</Words>
  <Application>Microsoft Office PowerPoint</Application>
  <PresentationFormat>와이드스크린</PresentationFormat>
  <Paragraphs>704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FontAwesome</vt:lpstr>
      <vt:lpstr>HY견고딕</vt:lpstr>
      <vt:lpstr>나눔고딕 ExtraBold</vt:lpstr>
      <vt:lpstr>맑은 고딕</vt:lpstr>
      <vt:lpstr>Arial</vt:lpstr>
      <vt:lpstr>Dreaming Outloud Pro</vt:lpstr>
      <vt:lpstr>Times New Roman</vt:lpstr>
      <vt:lpstr>Office 테마</vt:lpstr>
      <vt:lpstr>Eat, drink and be merry!</vt:lpstr>
      <vt:lpstr>PowerPoint 프레젠테이션</vt:lpstr>
      <vt:lpstr>프로젝트 개발 주제/목적</vt:lpstr>
      <vt:lpstr>프로젝트 개발 역할 분배</vt:lpstr>
      <vt:lpstr>프로젝트 개발 환경/기술/도구</vt:lpstr>
      <vt:lpstr>프로젝트 개발 일정</vt:lpstr>
      <vt:lpstr>DB설계</vt:lpstr>
      <vt:lpstr>DB설계</vt:lpstr>
      <vt:lpstr>DB설계</vt:lpstr>
      <vt:lpstr>DB설계</vt:lpstr>
      <vt:lpstr>DB설계</vt:lpstr>
      <vt:lpstr>DB설계</vt:lpstr>
      <vt:lpstr>DB설계</vt:lpstr>
      <vt:lpstr>DB설계</vt:lpstr>
      <vt:lpstr>UML</vt:lpstr>
      <vt:lpstr>유스케이스</vt:lpstr>
      <vt:lpstr>IA시나리오</vt:lpstr>
      <vt:lpstr>Flow차트</vt:lpstr>
      <vt:lpstr>화면구성 – main페이지</vt:lpstr>
      <vt:lpstr>화면구성 – 회원가입페이지</vt:lpstr>
      <vt:lpstr>화면구성 – 로그인페이지</vt:lpstr>
      <vt:lpstr>화면구성 – 상품페이지</vt:lpstr>
      <vt:lpstr>화면구성 – 상품등록페이지</vt:lpstr>
      <vt:lpstr>화면구성 – 장바구니페이지</vt:lpstr>
      <vt:lpstr>화면구성 – 찜하기페이지</vt:lpstr>
      <vt:lpstr>화면구성 – 결제페이지</vt:lpstr>
      <vt:lpstr>화면구성 – 고객센터페이지</vt:lpstr>
      <vt:lpstr>프로젝트 시연</vt:lpstr>
      <vt:lpstr>개선사항</vt:lpstr>
      <vt:lpstr>Eat, drink and be merry!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drink and be merry!</dc:title>
  <dc:creator>yeforest.oh@gmail.com</dc:creator>
  <cp:lastModifiedBy>yeforest.oh@gmail.com</cp:lastModifiedBy>
  <cp:revision>7</cp:revision>
  <dcterms:created xsi:type="dcterms:W3CDTF">2022-10-13T07:18:44Z</dcterms:created>
  <dcterms:modified xsi:type="dcterms:W3CDTF">2022-10-14T06:27:23Z</dcterms:modified>
</cp:coreProperties>
</file>