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b5b8156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b5b8156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b5b8156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b5b8156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b5b8156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b5b8156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b5b8156e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b5b8156e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b5b8156e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b5b8156e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b5b8156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b5b8156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b5b815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b5b815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b5b8156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b5b8156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b5b8156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b5b8156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b5b8156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b5b8156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branch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5b8156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5b8156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b5b8156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b5b8156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b5b8156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b5b8156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b5b8156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b5b8156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496350"/>
            <a:ext cx="8520600" cy="407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pull request: a pull request is a request for change. This means that you request the owners of the repository to review your code and if everything is ok then they can approve it and merge to the master branch. </a:t>
            </a:r>
            <a:endParaRPr/>
          </a:p>
          <a:p>
            <a:pPr indent="-342900" lvl="0" marL="457200" rtl="0" algn="l">
              <a:spcBef>
                <a:spcPts val="0"/>
              </a:spcBef>
              <a:spcAft>
                <a:spcPts val="0"/>
              </a:spcAft>
              <a:buSzPts val="1800"/>
              <a:buChar char="-"/>
            </a:pPr>
            <a:r>
              <a:rPr lang="en"/>
              <a:t>A master branch is the branch with the most recent approved changes.</a:t>
            </a:r>
            <a:endParaRPr/>
          </a:p>
          <a:p>
            <a:pPr indent="-317500" lvl="1" marL="914400" rtl="0" algn="l">
              <a:spcBef>
                <a:spcPts val="0"/>
              </a:spcBef>
              <a:spcAft>
                <a:spcPts val="0"/>
              </a:spcAft>
              <a:buSzPts val="1400"/>
              <a:buChar char="-"/>
            </a:pPr>
            <a:r>
              <a:rPr lang="en"/>
              <a:t>Fork the repository</a:t>
            </a:r>
            <a:endParaRPr/>
          </a:p>
          <a:p>
            <a:pPr indent="-317500" lvl="1" marL="914400" rtl="0" algn="l">
              <a:spcBef>
                <a:spcPts val="0"/>
              </a:spcBef>
              <a:spcAft>
                <a:spcPts val="0"/>
              </a:spcAft>
              <a:buSzPts val="1400"/>
              <a:buChar char="-"/>
            </a:pPr>
            <a:r>
              <a:rPr lang="en"/>
              <a:t>Git clone the forked repository</a:t>
            </a:r>
            <a:endParaRPr/>
          </a:p>
          <a:p>
            <a:pPr indent="-317500" lvl="1" marL="914400" rtl="0" algn="l">
              <a:spcBef>
                <a:spcPts val="0"/>
              </a:spcBef>
              <a:spcAft>
                <a:spcPts val="0"/>
              </a:spcAft>
              <a:buSzPts val="1400"/>
              <a:buChar char="-"/>
            </a:pPr>
            <a:r>
              <a:rPr lang="en"/>
              <a:t>cd into that repository</a:t>
            </a:r>
            <a:endParaRPr/>
          </a:p>
          <a:p>
            <a:pPr indent="-317500" lvl="1" marL="914400" rtl="0" algn="l">
              <a:spcBef>
                <a:spcPts val="0"/>
              </a:spcBef>
              <a:spcAft>
                <a:spcPts val="0"/>
              </a:spcAft>
              <a:buSzPts val="1400"/>
              <a:buChar char="-"/>
            </a:pPr>
            <a:r>
              <a:rPr lang="en"/>
              <a:t>Go to the master branch</a:t>
            </a:r>
            <a:endParaRPr/>
          </a:p>
          <a:p>
            <a:pPr indent="-317500" lvl="1" marL="914400" rtl="0" algn="l">
              <a:spcBef>
                <a:spcPts val="0"/>
              </a:spcBef>
              <a:spcAft>
                <a:spcPts val="0"/>
              </a:spcAft>
              <a:buSzPts val="1400"/>
              <a:buChar char="-"/>
            </a:pPr>
            <a:r>
              <a:rPr lang="en"/>
              <a:t>Create a new working branch</a:t>
            </a:r>
            <a:endParaRPr/>
          </a:p>
          <a:p>
            <a:pPr indent="-317500" lvl="1" marL="914400" rtl="0" algn="l">
              <a:spcBef>
                <a:spcPts val="0"/>
              </a:spcBef>
              <a:spcAft>
                <a:spcPts val="0"/>
              </a:spcAft>
              <a:buSzPts val="1400"/>
              <a:buChar char="-"/>
            </a:pPr>
            <a:r>
              <a:rPr lang="en"/>
              <a:t>Modify the text file</a:t>
            </a:r>
            <a:endParaRPr/>
          </a:p>
          <a:p>
            <a:pPr indent="-317500" lvl="1" marL="914400" rtl="0" algn="l">
              <a:spcBef>
                <a:spcPts val="0"/>
              </a:spcBef>
              <a:spcAft>
                <a:spcPts val="0"/>
              </a:spcAft>
              <a:buSzPts val="1400"/>
              <a:buChar char="-"/>
            </a:pPr>
            <a:r>
              <a:rPr lang="en"/>
              <a:t>Commit the changes</a:t>
            </a:r>
            <a:endParaRPr/>
          </a:p>
          <a:p>
            <a:pPr indent="-317500" lvl="1" marL="914400" rtl="0" algn="l">
              <a:spcBef>
                <a:spcPts val="0"/>
              </a:spcBef>
              <a:spcAft>
                <a:spcPts val="0"/>
              </a:spcAft>
              <a:buSzPts val="1400"/>
              <a:buChar char="-"/>
            </a:pPr>
            <a:r>
              <a:rPr lang="en"/>
              <a:t>Push the current working branch</a:t>
            </a:r>
            <a:endParaRPr/>
          </a:p>
          <a:p>
            <a:pPr indent="-317500" lvl="1" marL="914400" rtl="0" algn="l">
              <a:spcBef>
                <a:spcPts val="0"/>
              </a:spcBef>
              <a:spcAft>
                <a:spcPts val="0"/>
              </a:spcAft>
              <a:buSzPts val="1400"/>
              <a:buChar char="-"/>
            </a:pPr>
            <a:r>
              <a:rPr lang="en"/>
              <a:t>Create pull request</a:t>
            </a:r>
            <a:endParaRPr/>
          </a:p>
          <a:p>
            <a:pPr indent="-317500" lvl="1" marL="914400" rtl="0" algn="l">
              <a:spcBef>
                <a:spcPts val="0"/>
              </a:spcBef>
              <a:spcAft>
                <a:spcPts val="0"/>
              </a:spcAft>
              <a:buSzPts val="1400"/>
              <a:buChar char="-"/>
            </a:pPr>
            <a:r>
              <a:rPr lang="en"/>
              <a:t>Wait for approval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202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09" name="Google Shape;109;p23"/>
          <p:cNvSpPr txBox="1"/>
          <p:nvPr>
            <p:ph idx="1" type="body"/>
          </p:nvPr>
        </p:nvSpPr>
        <p:spPr>
          <a:xfrm>
            <a:off x="311700" y="722275"/>
            <a:ext cx="8520600" cy="437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 Review Exercise</a:t>
            </a:r>
            <a:endParaRPr/>
          </a:p>
          <a:p>
            <a:pPr indent="0" lvl="0" marL="914400" rtl="0" algn="l">
              <a:spcBef>
                <a:spcPts val="1600"/>
              </a:spcBef>
              <a:spcAft>
                <a:spcPts val="0"/>
              </a:spcAft>
              <a:buNone/>
            </a:pPr>
            <a:r>
              <a:rPr lang="en" sz="1400"/>
              <a:t>Create a new file and add some text to it. The file name should be your name. Then create a pull request to merge this file to the master of the repo my-new-repo.</a:t>
            </a:r>
            <a:endParaRPr sz="1400"/>
          </a:p>
          <a:p>
            <a:pPr indent="0" lvl="0" marL="914400" rtl="0" algn="l">
              <a:spcBef>
                <a:spcPts val="1600"/>
              </a:spcBef>
              <a:spcAft>
                <a:spcPts val="0"/>
              </a:spcAft>
              <a:buNone/>
            </a:pPr>
            <a:r>
              <a:rPr lang="en" sz="1400"/>
              <a:t>Steps: </a:t>
            </a:r>
            <a:endParaRPr sz="1400"/>
          </a:p>
          <a:p>
            <a:pPr indent="-304800" lvl="0" marL="1371600" rtl="0" algn="l">
              <a:spcBef>
                <a:spcPts val="1600"/>
              </a:spcBef>
              <a:spcAft>
                <a:spcPts val="0"/>
              </a:spcAft>
              <a:buSzPts val="1200"/>
              <a:buChar char="-"/>
            </a:pPr>
            <a:r>
              <a:rPr lang="en" sz="1200"/>
              <a:t>Fork the repository</a:t>
            </a:r>
            <a:endParaRPr sz="1200"/>
          </a:p>
          <a:p>
            <a:pPr indent="-304800" lvl="0" marL="1371600" rtl="0" algn="l">
              <a:spcBef>
                <a:spcPts val="0"/>
              </a:spcBef>
              <a:spcAft>
                <a:spcPts val="0"/>
              </a:spcAft>
              <a:buSzPts val="1200"/>
              <a:buChar char="-"/>
            </a:pPr>
            <a:r>
              <a:rPr lang="en" sz="1200"/>
              <a:t>Git clone the forked repository</a:t>
            </a:r>
            <a:endParaRPr sz="1200"/>
          </a:p>
          <a:p>
            <a:pPr indent="-304800" lvl="0" marL="1371600" rtl="0" algn="l">
              <a:spcBef>
                <a:spcPts val="0"/>
              </a:spcBef>
              <a:spcAft>
                <a:spcPts val="0"/>
              </a:spcAft>
              <a:buSzPts val="1200"/>
              <a:buChar char="-"/>
            </a:pPr>
            <a:r>
              <a:rPr lang="en" sz="1200"/>
              <a:t>cd into that repository</a:t>
            </a:r>
            <a:endParaRPr sz="1200"/>
          </a:p>
          <a:p>
            <a:pPr indent="-304800" lvl="0" marL="1371600" rtl="0" algn="l">
              <a:spcBef>
                <a:spcPts val="0"/>
              </a:spcBef>
              <a:spcAft>
                <a:spcPts val="0"/>
              </a:spcAft>
              <a:buSzPts val="1200"/>
              <a:buChar char="-"/>
            </a:pPr>
            <a:r>
              <a:rPr lang="en" sz="1200"/>
              <a:t>Create a new working branch using your name, eg.: “john-branch-1”</a:t>
            </a:r>
            <a:endParaRPr sz="1200"/>
          </a:p>
          <a:p>
            <a:pPr indent="-304800" lvl="0" marL="1371600" rtl="0" algn="l">
              <a:spcBef>
                <a:spcPts val="0"/>
              </a:spcBef>
              <a:spcAft>
                <a:spcPts val="0"/>
              </a:spcAft>
              <a:buSzPts val="1200"/>
              <a:buChar char="-"/>
            </a:pPr>
            <a:r>
              <a:rPr lang="en" sz="1200"/>
              <a:t>Create a new file using your name, eg.: “john-doe” </a:t>
            </a:r>
            <a:endParaRPr sz="1200"/>
          </a:p>
          <a:p>
            <a:pPr indent="-304800" lvl="0" marL="1371600" rtl="0" algn="l">
              <a:spcBef>
                <a:spcPts val="0"/>
              </a:spcBef>
              <a:spcAft>
                <a:spcPts val="0"/>
              </a:spcAft>
              <a:buSzPts val="1200"/>
              <a:buChar char="-"/>
            </a:pPr>
            <a:r>
              <a:rPr lang="en" sz="1200"/>
              <a:t>Add some content in the new file</a:t>
            </a:r>
            <a:endParaRPr sz="1200"/>
          </a:p>
          <a:p>
            <a:pPr indent="-304800" lvl="0" marL="1371600" rtl="0" algn="l">
              <a:spcBef>
                <a:spcPts val="0"/>
              </a:spcBef>
              <a:spcAft>
                <a:spcPts val="0"/>
              </a:spcAft>
              <a:buSzPts val="1200"/>
              <a:buChar char="-"/>
            </a:pPr>
            <a:r>
              <a:rPr lang="en" sz="1200"/>
              <a:t>Commit the new file</a:t>
            </a:r>
            <a:endParaRPr sz="1200"/>
          </a:p>
          <a:p>
            <a:pPr indent="-304800" lvl="0" marL="1371600" rtl="0" algn="l">
              <a:spcBef>
                <a:spcPts val="0"/>
              </a:spcBef>
              <a:spcAft>
                <a:spcPts val="0"/>
              </a:spcAft>
              <a:buSzPts val="1200"/>
              <a:buChar char="-"/>
            </a:pPr>
            <a:r>
              <a:rPr lang="en" sz="1200"/>
              <a:t>Push the current branch</a:t>
            </a:r>
            <a:endParaRPr sz="1200"/>
          </a:p>
          <a:p>
            <a:pPr indent="-304800" lvl="0" marL="1371600" rtl="0" algn="l">
              <a:spcBef>
                <a:spcPts val="0"/>
              </a:spcBef>
              <a:spcAft>
                <a:spcPts val="0"/>
              </a:spcAft>
              <a:buSzPts val="1200"/>
              <a:buChar char="-"/>
            </a:pPr>
            <a:r>
              <a:rPr lang="en" sz="1200"/>
              <a:t>Create the pull request</a:t>
            </a:r>
            <a:endParaRPr sz="1200"/>
          </a:p>
          <a:p>
            <a:pPr indent="-304800" lvl="0" marL="1371600" rtl="0" algn="l">
              <a:spcBef>
                <a:spcPts val="0"/>
              </a:spcBef>
              <a:spcAft>
                <a:spcPts val="0"/>
              </a:spcAft>
              <a:buSzPts val="1200"/>
              <a:buChar char="-"/>
            </a:pPr>
            <a:r>
              <a:rPr lang="en" sz="1200"/>
              <a:t>Wait for approval</a:t>
            </a:r>
            <a:endParaRPr sz="1200"/>
          </a:p>
          <a:p>
            <a:pPr indent="-304800" lvl="0" marL="1371600" rtl="0" algn="l">
              <a:spcBef>
                <a:spcPts val="0"/>
              </a:spcBef>
              <a:spcAft>
                <a:spcPts val="0"/>
              </a:spcAft>
              <a:buSzPts val="1200"/>
              <a:buChar char="-"/>
            </a:pPr>
            <a:r>
              <a:rPr lang="en" sz="1200"/>
              <a:t>If changes are requested, make the changes locally</a:t>
            </a:r>
            <a:endParaRPr sz="1200"/>
          </a:p>
          <a:p>
            <a:pPr indent="-304800" lvl="0" marL="1371600" rtl="0" algn="l">
              <a:spcBef>
                <a:spcPts val="0"/>
              </a:spcBef>
              <a:spcAft>
                <a:spcPts val="0"/>
              </a:spcAft>
              <a:buSzPts val="1200"/>
              <a:buChar char="-"/>
            </a:pPr>
            <a:r>
              <a:rPr lang="en" sz="1200"/>
              <a:t>Commit the new changes</a:t>
            </a:r>
            <a:endParaRPr sz="1200"/>
          </a:p>
          <a:p>
            <a:pPr indent="-304800" lvl="0" marL="1371600" rtl="0" algn="l">
              <a:spcBef>
                <a:spcPts val="0"/>
              </a:spcBef>
              <a:spcAft>
                <a:spcPts val="0"/>
              </a:spcAft>
              <a:buSzPts val="1200"/>
              <a:buChar char="-"/>
            </a:pPr>
            <a:r>
              <a:rPr lang="en" sz="1200"/>
              <a:t>Push the current branch again</a:t>
            </a:r>
            <a:endParaRPr sz="1200"/>
          </a:p>
          <a:p>
            <a:pPr indent="-304800" lvl="0" marL="1371600" rtl="0" algn="l">
              <a:spcBef>
                <a:spcPts val="0"/>
              </a:spcBef>
              <a:spcAft>
                <a:spcPts val="0"/>
              </a:spcAft>
              <a:buSzPts val="1200"/>
              <a:buChar char="-"/>
            </a:pPr>
            <a:r>
              <a:rPr lang="en" sz="1200"/>
              <a:t>Wait for approval</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52400" y="1321600"/>
            <a:ext cx="8839199" cy="2628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103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120" name="Google Shape;120;p25"/>
          <p:cNvSpPr txBox="1"/>
          <p:nvPr>
            <p:ph idx="1" type="body"/>
          </p:nvPr>
        </p:nvSpPr>
        <p:spPr>
          <a:xfrm>
            <a:off x="311700" y="609600"/>
            <a:ext cx="8520600" cy="448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t>2. </a:t>
            </a:r>
            <a:r>
              <a:rPr lang="en" sz="1400"/>
              <a:t>PR Review Group Exercise</a:t>
            </a:r>
            <a:endParaRPr sz="1400"/>
          </a:p>
          <a:p>
            <a:pPr indent="0" lvl="0" marL="914400" rtl="0" algn="l">
              <a:spcBef>
                <a:spcPts val="1600"/>
              </a:spcBef>
              <a:spcAft>
                <a:spcPts val="0"/>
              </a:spcAft>
              <a:buNone/>
            </a:pPr>
            <a:r>
              <a:rPr lang="en" sz="1200"/>
              <a:t>The Team Lead creates a new repo and c</a:t>
            </a:r>
            <a:r>
              <a:rPr lang="en" sz="1200"/>
              <a:t>reates a new file and add some text to it. The file name should be your name. Then create a pull request to merge this file to the master of the repo my-new-repo. The TL should review and approve PRs.</a:t>
            </a:r>
            <a:endParaRPr sz="1200"/>
          </a:p>
          <a:p>
            <a:pPr indent="0" lvl="0" marL="914400" rtl="0" algn="l">
              <a:spcBef>
                <a:spcPts val="1600"/>
              </a:spcBef>
              <a:spcAft>
                <a:spcPts val="0"/>
              </a:spcAft>
              <a:buNone/>
            </a:pPr>
            <a:r>
              <a:rPr lang="en" sz="1200"/>
              <a:t>Member Steps:</a:t>
            </a:r>
            <a:r>
              <a:rPr lang="en" sz="1200"/>
              <a:t> </a:t>
            </a:r>
            <a:endParaRPr sz="1200"/>
          </a:p>
          <a:p>
            <a:pPr indent="-304800" lvl="0" marL="1371600" rtl="0" algn="l">
              <a:spcBef>
                <a:spcPts val="1600"/>
              </a:spcBef>
              <a:spcAft>
                <a:spcPts val="0"/>
              </a:spcAft>
              <a:buSzPts val="1200"/>
              <a:buChar char="-"/>
            </a:pPr>
            <a:r>
              <a:rPr lang="en" sz="1200"/>
              <a:t>Fork the repository</a:t>
            </a:r>
            <a:endParaRPr sz="1200"/>
          </a:p>
          <a:p>
            <a:pPr indent="-304800" lvl="0" marL="1371600" rtl="0" algn="l">
              <a:spcBef>
                <a:spcPts val="0"/>
              </a:spcBef>
              <a:spcAft>
                <a:spcPts val="0"/>
              </a:spcAft>
              <a:buSzPts val="1200"/>
              <a:buChar char="-"/>
            </a:pPr>
            <a:r>
              <a:rPr lang="en" sz="1200"/>
              <a:t>Git clone the forked repository</a:t>
            </a:r>
            <a:endParaRPr sz="1200"/>
          </a:p>
          <a:p>
            <a:pPr indent="-304800" lvl="0" marL="1371600" rtl="0" algn="l">
              <a:spcBef>
                <a:spcPts val="0"/>
              </a:spcBef>
              <a:spcAft>
                <a:spcPts val="0"/>
              </a:spcAft>
              <a:buSzPts val="1200"/>
              <a:buChar char="-"/>
            </a:pPr>
            <a:r>
              <a:rPr lang="en" sz="1200"/>
              <a:t>cd into that repository</a:t>
            </a:r>
            <a:endParaRPr sz="1200"/>
          </a:p>
          <a:p>
            <a:pPr indent="-304800" lvl="0" marL="1371600" rtl="0" algn="l">
              <a:spcBef>
                <a:spcPts val="0"/>
              </a:spcBef>
              <a:spcAft>
                <a:spcPts val="0"/>
              </a:spcAft>
              <a:buSzPts val="1200"/>
              <a:buChar char="-"/>
            </a:pPr>
            <a:r>
              <a:rPr lang="en" sz="1200"/>
              <a:t>Create a new working branch using your name, eg.: “john-branch-1”</a:t>
            </a:r>
            <a:endParaRPr sz="1200"/>
          </a:p>
          <a:p>
            <a:pPr indent="-304800" lvl="0" marL="1371600" rtl="0" algn="l">
              <a:spcBef>
                <a:spcPts val="0"/>
              </a:spcBef>
              <a:spcAft>
                <a:spcPts val="0"/>
              </a:spcAft>
              <a:buSzPts val="1200"/>
              <a:buChar char="-"/>
            </a:pPr>
            <a:r>
              <a:rPr lang="en" sz="1200"/>
              <a:t>Create a new file using your name, eg.: “john-doe” </a:t>
            </a:r>
            <a:endParaRPr sz="1200"/>
          </a:p>
          <a:p>
            <a:pPr indent="-304800" lvl="0" marL="1371600" rtl="0" algn="l">
              <a:spcBef>
                <a:spcPts val="0"/>
              </a:spcBef>
              <a:spcAft>
                <a:spcPts val="0"/>
              </a:spcAft>
              <a:buSzPts val="1200"/>
              <a:buChar char="-"/>
            </a:pPr>
            <a:r>
              <a:rPr lang="en" sz="1200"/>
              <a:t>Add some content in the new file</a:t>
            </a:r>
            <a:endParaRPr sz="1200"/>
          </a:p>
          <a:p>
            <a:pPr indent="-304800" lvl="0" marL="1371600" rtl="0" algn="l">
              <a:spcBef>
                <a:spcPts val="0"/>
              </a:spcBef>
              <a:spcAft>
                <a:spcPts val="0"/>
              </a:spcAft>
              <a:buSzPts val="1200"/>
              <a:buChar char="-"/>
            </a:pPr>
            <a:r>
              <a:rPr lang="en" sz="1200"/>
              <a:t>Commit the new file</a:t>
            </a:r>
            <a:endParaRPr sz="1200"/>
          </a:p>
          <a:p>
            <a:pPr indent="-304800" lvl="0" marL="1371600" rtl="0" algn="l">
              <a:spcBef>
                <a:spcPts val="0"/>
              </a:spcBef>
              <a:spcAft>
                <a:spcPts val="0"/>
              </a:spcAft>
              <a:buSzPts val="1200"/>
              <a:buChar char="-"/>
            </a:pPr>
            <a:r>
              <a:rPr lang="en" sz="1200"/>
              <a:t>Push the current branch</a:t>
            </a:r>
            <a:endParaRPr sz="1200"/>
          </a:p>
          <a:p>
            <a:pPr indent="-304800" lvl="0" marL="1371600" rtl="0" algn="l">
              <a:spcBef>
                <a:spcPts val="0"/>
              </a:spcBef>
              <a:spcAft>
                <a:spcPts val="0"/>
              </a:spcAft>
              <a:buSzPts val="1200"/>
              <a:buChar char="-"/>
            </a:pPr>
            <a:r>
              <a:rPr lang="en" sz="1200"/>
              <a:t>Create the pull request</a:t>
            </a:r>
            <a:endParaRPr sz="1200"/>
          </a:p>
          <a:p>
            <a:pPr indent="-304800" lvl="0" marL="1371600" rtl="0" algn="l">
              <a:spcBef>
                <a:spcPts val="0"/>
              </a:spcBef>
              <a:spcAft>
                <a:spcPts val="0"/>
              </a:spcAft>
              <a:buSzPts val="1200"/>
              <a:buChar char="-"/>
            </a:pPr>
            <a:r>
              <a:rPr lang="en" sz="1200"/>
              <a:t>Wait for approval</a:t>
            </a:r>
            <a:endParaRPr sz="1200"/>
          </a:p>
          <a:p>
            <a:pPr indent="-304800" lvl="0" marL="1371600" rtl="0" algn="l">
              <a:spcBef>
                <a:spcPts val="0"/>
              </a:spcBef>
              <a:spcAft>
                <a:spcPts val="0"/>
              </a:spcAft>
              <a:buSzPts val="1200"/>
              <a:buChar char="-"/>
            </a:pPr>
            <a:r>
              <a:rPr lang="en" sz="1200"/>
              <a:t>If changes are requested, make the changes locally</a:t>
            </a:r>
            <a:endParaRPr sz="1200"/>
          </a:p>
          <a:p>
            <a:pPr indent="-304800" lvl="0" marL="1371600" rtl="0" algn="l">
              <a:spcBef>
                <a:spcPts val="0"/>
              </a:spcBef>
              <a:spcAft>
                <a:spcPts val="0"/>
              </a:spcAft>
              <a:buSzPts val="1200"/>
              <a:buChar char="-"/>
            </a:pPr>
            <a:r>
              <a:rPr lang="en" sz="1200"/>
              <a:t>Commit the new changes</a:t>
            </a:r>
            <a:endParaRPr sz="1200"/>
          </a:p>
          <a:p>
            <a:pPr indent="-304800" lvl="0" marL="1371600" rtl="0" algn="l">
              <a:spcBef>
                <a:spcPts val="0"/>
              </a:spcBef>
              <a:spcAft>
                <a:spcPts val="0"/>
              </a:spcAft>
              <a:buSzPts val="1200"/>
              <a:buChar char="-"/>
            </a:pPr>
            <a:r>
              <a:rPr lang="en" sz="1200"/>
              <a:t>Push the current branch again</a:t>
            </a:r>
            <a:endParaRPr sz="1200"/>
          </a:p>
          <a:p>
            <a:pPr indent="-304800" lvl="0" marL="1371600" rtl="0" algn="l">
              <a:spcBef>
                <a:spcPts val="0"/>
              </a:spcBef>
              <a:spcAft>
                <a:spcPts val="0"/>
              </a:spcAft>
              <a:buSzPts val="1200"/>
              <a:buChar char="-"/>
            </a:pPr>
            <a:r>
              <a:rPr lang="en" sz="1200"/>
              <a:t>Wait for approval</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6"/>
          <p:cNvPicPr preferRelativeResize="0"/>
          <p:nvPr/>
        </p:nvPicPr>
        <p:blipFill>
          <a:blip r:embed="rId3">
            <a:alphaModFix/>
          </a:blip>
          <a:stretch>
            <a:fillRect/>
          </a:stretch>
        </p:blipFill>
        <p:spPr>
          <a:xfrm>
            <a:off x="1157288" y="395075"/>
            <a:ext cx="6829425" cy="423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7"/>
          <p:cNvPicPr preferRelativeResize="0"/>
          <p:nvPr/>
        </p:nvPicPr>
        <p:blipFill>
          <a:blip r:embed="rId3">
            <a:alphaModFix/>
          </a:blip>
          <a:stretch>
            <a:fillRect/>
          </a:stretch>
        </p:blipFill>
        <p:spPr>
          <a:xfrm>
            <a:off x="866775" y="742950"/>
            <a:ext cx="741045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Git?</a:t>
            </a:r>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 is a free and open-source software.</a:t>
            </a:r>
            <a:endParaRPr/>
          </a:p>
          <a:p>
            <a:pPr indent="-342900" lvl="0" marL="457200" rtl="0" algn="l">
              <a:spcBef>
                <a:spcPts val="0"/>
              </a:spcBef>
              <a:spcAft>
                <a:spcPts val="0"/>
              </a:spcAft>
              <a:buSzPts val="1800"/>
              <a:buChar char="-"/>
            </a:pPr>
            <a:r>
              <a:rPr lang="en"/>
              <a:t>Uses: </a:t>
            </a:r>
            <a:endParaRPr/>
          </a:p>
          <a:p>
            <a:pPr indent="-317500" lvl="1" marL="914400" rtl="0" algn="l">
              <a:spcBef>
                <a:spcPts val="0"/>
              </a:spcBef>
              <a:spcAft>
                <a:spcPts val="0"/>
              </a:spcAft>
              <a:buSzPts val="1400"/>
              <a:buChar char="-"/>
            </a:pPr>
            <a:r>
              <a:rPr lang="en"/>
              <a:t>It is a </a:t>
            </a:r>
            <a:r>
              <a:rPr b="1" lang="en"/>
              <a:t>version-control system</a:t>
            </a:r>
            <a:r>
              <a:rPr lang="en"/>
              <a:t> for tracking changes in computer files.</a:t>
            </a:r>
            <a:endParaRPr/>
          </a:p>
          <a:p>
            <a:pPr indent="-317500" lvl="1" marL="914400" rtl="0" algn="l">
              <a:spcBef>
                <a:spcPts val="0"/>
              </a:spcBef>
              <a:spcAft>
                <a:spcPts val="0"/>
              </a:spcAft>
              <a:buSzPts val="1400"/>
              <a:buChar char="-"/>
            </a:pPr>
            <a:r>
              <a:rPr b="1" lang="en"/>
              <a:t>Coordinating work</a:t>
            </a:r>
            <a:r>
              <a:rPr lang="en"/>
              <a:t> on these computer files among multiple people.</a:t>
            </a:r>
            <a:endParaRPr/>
          </a:p>
          <a:p>
            <a:pPr indent="-317500" lvl="1" marL="914400" rtl="0" algn="l">
              <a:spcBef>
                <a:spcPts val="0"/>
              </a:spcBef>
              <a:spcAft>
                <a:spcPts val="0"/>
              </a:spcAft>
              <a:buSzPts val="1400"/>
              <a:buChar char="-"/>
            </a:pPr>
            <a:r>
              <a:rPr b="1" lang="en"/>
              <a:t>Source-code management</a:t>
            </a:r>
            <a:r>
              <a:rPr lang="en"/>
              <a:t> in software development.</a:t>
            </a:r>
            <a:endParaRPr/>
          </a:p>
          <a:p>
            <a:pPr indent="-317500" lvl="1" marL="914400" rtl="0" algn="l">
              <a:spcBef>
                <a:spcPts val="0"/>
              </a:spcBef>
              <a:spcAft>
                <a:spcPts val="0"/>
              </a:spcAft>
              <a:buSzPts val="1400"/>
              <a:buChar char="-"/>
            </a:pPr>
            <a:r>
              <a:rPr lang="en"/>
              <a:t>Provides support for non-linear workflows. </a:t>
            </a:r>
            <a:endParaRPr/>
          </a:p>
          <a:p>
            <a:pPr indent="-342900" lvl="0" marL="457200" rtl="0" algn="l">
              <a:spcBef>
                <a:spcPts val="0"/>
              </a:spcBef>
              <a:spcAft>
                <a:spcPts val="0"/>
              </a:spcAft>
              <a:buSzPts val="1800"/>
              <a:buChar char="-"/>
            </a:pPr>
            <a:r>
              <a:rPr lang="en"/>
              <a:t>It was created by </a:t>
            </a:r>
            <a:r>
              <a:rPr b="1" lang="en"/>
              <a:t>Linus Torvalds</a:t>
            </a:r>
            <a:r>
              <a:rPr lang="en"/>
              <a:t> in 2005.</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Bitkeeper and Mercurial are examples of other version-control softwares.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version control?</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a:solidFill>
            <a:srgbClr val="F3F3F3"/>
          </a:solid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highlight>
                  <a:srgbClr val="F5F5F5"/>
                </a:highlight>
              </a:rPr>
              <a:t>Version control systems are a category of software tools that help a software team manage changes to source code over time. </a:t>
            </a:r>
            <a:endParaRPr>
              <a:highlight>
                <a:srgbClr val="F5F5F5"/>
              </a:highlight>
            </a:endParaRPr>
          </a:p>
          <a:p>
            <a:pPr indent="-342900" lvl="0" marL="457200" rtl="0" algn="l">
              <a:spcBef>
                <a:spcPts val="0"/>
              </a:spcBef>
              <a:spcAft>
                <a:spcPts val="0"/>
              </a:spcAft>
              <a:buSzPts val="1800"/>
              <a:buChar char="-"/>
            </a:pPr>
            <a:r>
              <a:rPr lang="en">
                <a:highlight>
                  <a:srgbClr val="F5F5F5"/>
                </a:highlight>
              </a:rPr>
              <a:t>Version control software keeps track of every modification to the code in a special kind of database. </a:t>
            </a:r>
            <a:endParaRPr>
              <a:highlight>
                <a:srgbClr val="F5F5F5"/>
              </a:highlight>
            </a:endParaRPr>
          </a:p>
          <a:p>
            <a:pPr indent="-342900" lvl="0" marL="457200" rtl="0" algn="l">
              <a:spcBef>
                <a:spcPts val="0"/>
              </a:spcBef>
              <a:spcAft>
                <a:spcPts val="0"/>
              </a:spcAft>
              <a:buSzPts val="1800"/>
              <a:buChar char="-"/>
            </a:pPr>
            <a:r>
              <a:rPr lang="en">
                <a:highlight>
                  <a:srgbClr val="F5F5F5"/>
                </a:highlight>
              </a:rPr>
              <a:t>If a mistake is made, developers can turn back the clock and compare earlier versions of the code to help fix the mistake while minimizing disruption to all team members.</a:t>
            </a:r>
            <a:endParaRPr>
              <a:highlight>
                <a:srgbClr val="F5F5F5"/>
              </a:highlight>
            </a:endParaRPr>
          </a:p>
          <a:p>
            <a:pPr indent="-342900" lvl="0" marL="457200" rtl="0" algn="l">
              <a:spcBef>
                <a:spcPts val="0"/>
              </a:spcBef>
              <a:spcAft>
                <a:spcPts val="0"/>
              </a:spcAft>
              <a:buSzPts val="1800"/>
              <a:buChar char="-"/>
            </a:pPr>
            <a:r>
              <a:rPr lang="en">
                <a:highlight>
                  <a:srgbClr val="F5F5F5"/>
                </a:highlight>
              </a:rPr>
              <a:t>Version control protects source code from both catastrophe and the casual degradation of human error and unintended consequences.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1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Basics of Git</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Initialize repository</a:t>
            </a:r>
            <a:endParaRPr/>
          </a:p>
          <a:p>
            <a:pPr indent="-317500" lvl="1" marL="914400" rtl="0" algn="l">
              <a:spcBef>
                <a:spcPts val="0"/>
              </a:spcBef>
              <a:spcAft>
                <a:spcPts val="0"/>
              </a:spcAft>
              <a:buSzPts val="1400"/>
              <a:buChar char="-"/>
            </a:pPr>
            <a:r>
              <a:rPr lang="en"/>
              <a:t>create a new directory</a:t>
            </a:r>
            <a:endParaRPr/>
          </a:p>
          <a:p>
            <a:pPr indent="-317500" lvl="1" marL="914400" rtl="0" algn="l">
              <a:spcBef>
                <a:spcPts val="0"/>
              </a:spcBef>
              <a:spcAft>
                <a:spcPts val="0"/>
              </a:spcAft>
              <a:buSzPts val="1400"/>
              <a:buChar char="-"/>
            </a:pPr>
            <a:r>
              <a:rPr lang="en"/>
              <a:t>cd into that directory</a:t>
            </a:r>
            <a:endParaRPr/>
          </a:p>
          <a:p>
            <a:pPr indent="-317500" lvl="1" marL="914400" rtl="0" algn="l">
              <a:spcBef>
                <a:spcPts val="0"/>
              </a:spcBef>
              <a:spcAft>
                <a:spcPts val="0"/>
              </a:spcAft>
              <a:buSzPts val="1400"/>
              <a:buChar char="-"/>
            </a:pPr>
            <a:r>
              <a:rPr lang="en"/>
              <a:t>git init</a:t>
            </a:r>
            <a:endParaRPr/>
          </a:p>
          <a:p>
            <a:pPr indent="-342900" lvl="0" marL="457200" rtl="0" algn="l">
              <a:spcBef>
                <a:spcPts val="0"/>
              </a:spcBef>
              <a:spcAft>
                <a:spcPts val="0"/>
              </a:spcAft>
              <a:buSzPts val="1800"/>
              <a:buChar char="-"/>
            </a:pPr>
            <a:r>
              <a:rPr lang="en"/>
              <a:t>Set git user config</a:t>
            </a:r>
            <a:endParaRPr/>
          </a:p>
          <a:p>
            <a:pPr indent="-317500" lvl="1" marL="914400" rtl="0" algn="l">
              <a:spcBef>
                <a:spcPts val="0"/>
              </a:spcBef>
              <a:spcAft>
                <a:spcPts val="0"/>
              </a:spcAft>
              <a:buSzPts val="1400"/>
              <a:buChar char="-"/>
            </a:pPr>
            <a:r>
              <a:rPr lang="en"/>
              <a:t>git config --global user.name “John Doe”</a:t>
            </a:r>
            <a:endParaRPr/>
          </a:p>
          <a:p>
            <a:pPr indent="-317500" lvl="1" marL="914400" rtl="0" algn="l">
              <a:spcBef>
                <a:spcPts val="0"/>
              </a:spcBef>
              <a:spcAft>
                <a:spcPts val="0"/>
              </a:spcAft>
              <a:buSzPts val="1400"/>
              <a:buChar char="-"/>
            </a:pPr>
            <a:r>
              <a:rPr lang="en"/>
              <a:t>git config --global user.email “johnDoe@gmail.com”</a:t>
            </a:r>
            <a:endParaRPr/>
          </a:p>
          <a:p>
            <a:pPr indent="-342900" lvl="0" marL="457200" rtl="0" algn="l">
              <a:spcBef>
                <a:spcPts val="0"/>
              </a:spcBef>
              <a:spcAft>
                <a:spcPts val="0"/>
              </a:spcAft>
              <a:buSzPts val="1800"/>
              <a:buChar char="-"/>
            </a:pPr>
            <a:r>
              <a:rPr lang="en"/>
              <a:t>First commit</a:t>
            </a:r>
            <a:endParaRPr/>
          </a:p>
          <a:p>
            <a:pPr indent="-317500" lvl="1" marL="914400" rtl="0" algn="l">
              <a:spcBef>
                <a:spcPts val="0"/>
              </a:spcBef>
              <a:spcAft>
                <a:spcPts val="0"/>
              </a:spcAft>
              <a:buSzPts val="1400"/>
              <a:buChar char="-"/>
            </a:pPr>
            <a:r>
              <a:rPr lang="en"/>
              <a:t>touch new file</a:t>
            </a:r>
            <a:endParaRPr/>
          </a:p>
          <a:p>
            <a:pPr indent="-317500" lvl="1" marL="914400" rtl="0" algn="l">
              <a:spcBef>
                <a:spcPts val="0"/>
              </a:spcBef>
              <a:spcAft>
                <a:spcPts val="0"/>
              </a:spcAft>
              <a:buSzPts val="1400"/>
              <a:buChar char="-"/>
            </a:pPr>
            <a:r>
              <a:rPr lang="en"/>
              <a:t>echo text in the file: echo “my first line” &gt;&gt; &lt;myFileName&gt;</a:t>
            </a:r>
            <a:endParaRPr/>
          </a:p>
          <a:p>
            <a:pPr indent="-317500" lvl="1" marL="914400" rtl="0" algn="l">
              <a:spcBef>
                <a:spcPts val="0"/>
              </a:spcBef>
              <a:spcAft>
                <a:spcPts val="0"/>
              </a:spcAft>
              <a:buSzPts val="1400"/>
              <a:buChar char="-"/>
            </a:pPr>
            <a:r>
              <a:rPr lang="en"/>
              <a:t>git add &lt;file name&gt;</a:t>
            </a:r>
            <a:endParaRPr/>
          </a:p>
          <a:p>
            <a:pPr indent="-317500" lvl="1" marL="914400" rtl="0" algn="l">
              <a:spcBef>
                <a:spcPts val="0"/>
              </a:spcBef>
              <a:spcAft>
                <a:spcPts val="0"/>
              </a:spcAft>
              <a:buSzPts val="1400"/>
              <a:buChar char="-"/>
            </a:pPr>
            <a:r>
              <a:rPr lang="en"/>
              <a:t>git commit -m “my first commit”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474300"/>
            <a:ext cx="8520600" cy="409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Branches</a:t>
            </a:r>
            <a:endParaRPr/>
          </a:p>
          <a:p>
            <a:pPr indent="-317500" lvl="1" marL="914400" rtl="0" algn="l">
              <a:spcBef>
                <a:spcPts val="0"/>
              </a:spcBef>
              <a:spcAft>
                <a:spcPts val="0"/>
              </a:spcAft>
              <a:buSzPts val="1400"/>
              <a:buChar char="-"/>
            </a:pPr>
            <a:r>
              <a:rPr lang="en"/>
              <a:t>git branch -a: this will show all the branches. </a:t>
            </a:r>
            <a:endParaRPr/>
          </a:p>
          <a:p>
            <a:pPr indent="-317500" lvl="1" marL="914400" rtl="0" algn="l">
              <a:spcBef>
                <a:spcPts val="0"/>
              </a:spcBef>
              <a:spcAft>
                <a:spcPts val="0"/>
              </a:spcAft>
              <a:buSzPts val="1400"/>
              <a:buChar char="-"/>
            </a:pPr>
            <a:r>
              <a:rPr lang="en"/>
              <a:t>A branch is a pointer to a commit. The default branch name in git is </a:t>
            </a:r>
            <a:r>
              <a:rPr b="1" lang="en"/>
              <a:t>‘master’</a:t>
            </a:r>
            <a:r>
              <a:rPr lang="en"/>
              <a:t>.</a:t>
            </a:r>
            <a:endParaRPr/>
          </a:p>
          <a:p>
            <a:pPr indent="-317500" lvl="1" marL="914400" rtl="0" algn="l">
              <a:spcBef>
                <a:spcPts val="0"/>
              </a:spcBef>
              <a:spcAft>
                <a:spcPts val="0"/>
              </a:spcAft>
              <a:buSzPts val="1400"/>
              <a:buChar char="-"/>
            </a:pPr>
            <a:r>
              <a:rPr lang="en"/>
              <a:t>git checkout -b “branchName”</a:t>
            </a:r>
            <a:endParaRPr/>
          </a:p>
          <a:p>
            <a:pPr indent="-317500" lvl="1" marL="914400" rtl="0" algn="l">
              <a:spcBef>
                <a:spcPts val="0"/>
              </a:spcBef>
              <a:spcAft>
                <a:spcPts val="0"/>
              </a:spcAft>
              <a:buSzPts val="1400"/>
              <a:buChar char="-"/>
            </a:pPr>
            <a:r>
              <a:rPr lang="en"/>
              <a:t>echo append a new line in the already created text file. Hint: echo “my new line” &gt;&gt; &lt;myFileName&gt;</a:t>
            </a:r>
            <a:endParaRPr/>
          </a:p>
          <a:p>
            <a:pPr indent="-317500" lvl="1" marL="914400" rtl="0" algn="l">
              <a:spcBef>
                <a:spcPts val="0"/>
              </a:spcBef>
              <a:spcAft>
                <a:spcPts val="0"/>
              </a:spcAft>
              <a:buSzPts val="1400"/>
              <a:buChar char="-"/>
            </a:pPr>
            <a:r>
              <a:rPr lang="en"/>
              <a:t>git status</a:t>
            </a:r>
            <a:endParaRPr/>
          </a:p>
          <a:p>
            <a:pPr indent="-317500" lvl="1" marL="914400" rtl="0" algn="l">
              <a:spcBef>
                <a:spcPts val="0"/>
              </a:spcBef>
              <a:spcAft>
                <a:spcPts val="0"/>
              </a:spcAft>
              <a:buSzPts val="1400"/>
              <a:buChar char="-"/>
            </a:pPr>
            <a:r>
              <a:rPr lang="en"/>
              <a:t>git add &lt;myFileName&gt;</a:t>
            </a:r>
            <a:endParaRPr/>
          </a:p>
          <a:p>
            <a:pPr indent="-317500" lvl="1" marL="914400" rtl="0" algn="l">
              <a:spcBef>
                <a:spcPts val="0"/>
              </a:spcBef>
              <a:spcAft>
                <a:spcPts val="0"/>
              </a:spcAft>
              <a:buSzPts val="1400"/>
              <a:buChar char="-"/>
            </a:pPr>
            <a:r>
              <a:rPr lang="en"/>
              <a:t>Git commit -m “my new branch commit”</a:t>
            </a:r>
            <a:endParaRPr/>
          </a:p>
          <a:p>
            <a:pPr indent="-342900" lvl="0" marL="457200" rtl="0" algn="l">
              <a:spcBef>
                <a:spcPts val="0"/>
              </a:spcBef>
              <a:spcAft>
                <a:spcPts val="0"/>
              </a:spcAft>
              <a:buSzPts val="1800"/>
              <a:buChar char="-"/>
            </a:pPr>
            <a:r>
              <a:rPr lang="en"/>
              <a:t>Git log </a:t>
            </a:r>
            <a:endParaRPr/>
          </a:p>
          <a:p>
            <a:pPr indent="-317500" lvl="1" marL="914400" rtl="0" algn="l">
              <a:spcBef>
                <a:spcPts val="0"/>
              </a:spcBef>
              <a:spcAft>
                <a:spcPts val="0"/>
              </a:spcAft>
              <a:buSzPts val="1400"/>
              <a:buChar char="-"/>
            </a:pPr>
            <a:r>
              <a:rPr lang="en"/>
              <a:t>git log</a:t>
            </a:r>
            <a:endParaRPr/>
          </a:p>
          <a:p>
            <a:pPr indent="-317500" lvl="1" marL="914400" rtl="0" algn="l">
              <a:spcBef>
                <a:spcPts val="0"/>
              </a:spcBef>
              <a:spcAft>
                <a:spcPts val="0"/>
              </a:spcAft>
              <a:buSzPts val="1400"/>
              <a:buChar char="-"/>
            </a:pPr>
            <a:r>
              <a:rPr lang="en"/>
              <a:t>git checkout master</a:t>
            </a:r>
            <a:endParaRPr/>
          </a:p>
          <a:p>
            <a:pPr indent="-317500" lvl="1" marL="914400" rtl="0" algn="l">
              <a:spcBef>
                <a:spcPts val="0"/>
              </a:spcBef>
              <a:spcAft>
                <a:spcPts val="0"/>
              </a:spcAft>
              <a:buSzPts val="1400"/>
              <a:buChar char="-"/>
            </a:pPr>
            <a:r>
              <a:rPr lang="en"/>
              <a:t>git log</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507375"/>
            <a:ext cx="8520600" cy="4061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Git remote</a:t>
            </a:r>
            <a:endParaRPr/>
          </a:p>
          <a:p>
            <a:pPr indent="-317500" lvl="1" marL="914400" rtl="0" algn="l">
              <a:spcBef>
                <a:spcPts val="0"/>
              </a:spcBef>
              <a:spcAft>
                <a:spcPts val="0"/>
              </a:spcAft>
              <a:buSzPts val="1400"/>
              <a:buChar char="-"/>
            </a:pPr>
            <a:r>
              <a:rPr lang="en"/>
              <a:t>Create a gitHub account</a:t>
            </a:r>
            <a:endParaRPr/>
          </a:p>
          <a:p>
            <a:pPr indent="-317500" lvl="1" marL="914400" rtl="0" algn="l">
              <a:spcBef>
                <a:spcPts val="0"/>
              </a:spcBef>
              <a:spcAft>
                <a:spcPts val="0"/>
              </a:spcAft>
              <a:buSzPts val="1400"/>
              <a:buChar char="-"/>
            </a:pPr>
            <a:r>
              <a:rPr lang="en"/>
              <a:t>Create a new gitHub repository using the same directory name</a:t>
            </a:r>
            <a:endParaRPr/>
          </a:p>
          <a:p>
            <a:pPr indent="-317500" lvl="1" marL="914400" rtl="0" algn="l">
              <a:spcBef>
                <a:spcPts val="0"/>
              </a:spcBef>
              <a:spcAft>
                <a:spcPts val="0"/>
              </a:spcAft>
              <a:buSzPts val="1400"/>
              <a:buChar char="-"/>
            </a:pPr>
            <a:r>
              <a:rPr lang="en"/>
              <a:t>Follow instructions written in the newly created gitHub repo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5556"/>
              </a:lnSpc>
              <a:spcBef>
                <a:spcPts val="0"/>
              </a:spcBef>
              <a:spcAft>
                <a:spcPts val="800"/>
              </a:spcAft>
              <a:buClr>
                <a:schemeClr val="dk1"/>
              </a:buClr>
              <a:buSzPts val="1100"/>
              <a:buFont typeface="Arial"/>
              <a:buNone/>
            </a:pPr>
            <a:r>
              <a:rPr lang="en">
                <a:solidFill>
                  <a:srgbClr val="4D4D4D"/>
                </a:solidFill>
              </a:rPr>
              <a:t>Some fun facts about repositories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D4D4D"/>
              </a:buClr>
              <a:buSzPts val="1600"/>
              <a:buChar char="-"/>
            </a:pPr>
            <a:r>
              <a:rPr lang="en" sz="1600">
                <a:solidFill>
                  <a:srgbClr val="4D4D4D"/>
                </a:solidFill>
              </a:rPr>
              <a:t>You have access to all files in your local repository, whether you are working on one file or multiple files.</a:t>
            </a:r>
            <a:endParaRPr sz="1600">
              <a:solidFill>
                <a:srgbClr val="4D4D4D"/>
              </a:solidFill>
            </a:endParaRPr>
          </a:p>
          <a:p>
            <a:pPr indent="-330200" lvl="0" marL="457200" rtl="0" algn="l">
              <a:spcBef>
                <a:spcPts val="0"/>
              </a:spcBef>
              <a:spcAft>
                <a:spcPts val="0"/>
              </a:spcAft>
              <a:buClr>
                <a:srgbClr val="4D4D4D"/>
              </a:buClr>
              <a:buSzPts val="1600"/>
              <a:buChar char="-"/>
            </a:pPr>
            <a:r>
              <a:rPr lang="en" sz="1600">
                <a:solidFill>
                  <a:srgbClr val="4D4D4D"/>
                </a:solidFill>
              </a:rPr>
              <a:t>You can view public repositories without a GitHub account if you have the URL for that repository.</a:t>
            </a:r>
            <a:endParaRPr sz="1600">
              <a:solidFill>
                <a:srgbClr val="4D4D4D"/>
              </a:solidFill>
            </a:endParaRPr>
          </a:p>
          <a:p>
            <a:pPr indent="-330200" lvl="0" marL="457200" rtl="0" algn="l">
              <a:spcBef>
                <a:spcPts val="0"/>
              </a:spcBef>
              <a:spcAft>
                <a:spcPts val="0"/>
              </a:spcAft>
              <a:buClr>
                <a:srgbClr val="4D4D4D"/>
              </a:buClr>
              <a:buSzPts val="1600"/>
              <a:buChar char="-"/>
            </a:pPr>
            <a:r>
              <a:rPr lang="en" sz="1600">
                <a:solidFill>
                  <a:srgbClr val="4D4D4D"/>
                </a:solidFill>
              </a:rPr>
              <a:t>Each repository belongs to a user account or a team. In the case of a user account, that user owns the repository. + In the case of a team, that team owns it.</a:t>
            </a:r>
            <a:endParaRPr sz="1600">
              <a:solidFill>
                <a:srgbClr val="4D4D4D"/>
              </a:solidFill>
            </a:endParaRPr>
          </a:p>
          <a:p>
            <a:pPr indent="-330200" lvl="0" marL="457200" rtl="0" algn="l">
              <a:spcBef>
                <a:spcPts val="0"/>
              </a:spcBef>
              <a:spcAft>
                <a:spcPts val="0"/>
              </a:spcAft>
              <a:buClr>
                <a:srgbClr val="4D4D4D"/>
              </a:buClr>
              <a:buSzPts val="1600"/>
              <a:buChar char="-"/>
            </a:pPr>
            <a:r>
              <a:rPr lang="en" sz="1600">
                <a:solidFill>
                  <a:srgbClr val="4D4D4D"/>
                </a:solidFill>
              </a:rPr>
              <a:t>The repository owner is the only person who can delete the repository. If the repository belongs to a team, an admin can delete the repository</a:t>
            </a:r>
            <a:r>
              <a:rPr lang="en" sz="1600">
                <a:solidFill>
                  <a:srgbClr val="4D4D4D"/>
                </a:solidFill>
              </a:rPr>
              <a:t>.</a:t>
            </a:r>
            <a:endParaRPr sz="1600">
              <a:solidFill>
                <a:srgbClr val="4D4D4D"/>
              </a:solidFill>
            </a:endParaRPr>
          </a:p>
          <a:p>
            <a:pPr indent="-330200" lvl="0" marL="457200" rtl="0" algn="l">
              <a:spcBef>
                <a:spcPts val="0"/>
              </a:spcBef>
              <a:spcAft>
                <a:spcPts val="0"/>
              </a:spcAft>
              <a:buClr>
                <a:srgbClr val="4D4D4D"/>
              </a:buClr>
              <a:buSzPts val="1600"/>
              <a:buChar char="-"/>
            </a:pPr>
            <a:r>
              <a:rPr lang="en" sz="1600">
                <a:solidFill>
                  <a:srgbClr val="4D4D4D"/>
                </a:solidFill>
              </a:rPr>
              <a:t>A code project can consist of multiple repositories across multiple accounts but can also be a single repository from a single account.</a:t>
            </a:r>
            <a:endParaRPr sz="1600">
              <a:solidFill>
                <a:srgbClr val="4D4D4D"/>
              </a:solidFill>
            </a:endParaRPr>
          </a:p>
          <a:p>
            <a:pPr indent="0" lvl="0" marL="0" rtl="0" algn="l">
              <a:spcBef>
                <a:spcPts val="38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1762800" y="152400"/>
            <a:ext cx="594239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1100763" y="152400"/>
            <a:ext cx="6942484"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