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522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31D57-9C3D-4A2A-828C-070A820C8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6F698C-5B2F-4982-AB9C-8C8A3C1B4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8967BA-6E40-4B9D-8B24-CB9FF982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4883-0DA8-4BB5-9480-474D98E2F1FB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C43AEC-BE03-4DB3-AF7E-29A8B04E3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823519-00E6-4396-B386-F2E095B8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09F3-0F3E-4107-B452-8B6BD3A0A3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50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CB9E7-1755-4C27-8F51-3426AF69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2C2D01-5A51-43EE-A342-AB91EB39F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997F1B-84B7-42AF-A071-8617FCC19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4883-0DA8-4BB5-9480-474D98E2F1FB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92D094-DAE1-49CD-A4FF-E1339971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E57A17-396D-4146-896A-2A876892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09F3-0F3E-4107-B452-8B6BD3A0A3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61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E9F063B-40D6-468B-8B63-9E6CA5A70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F4F4E9-AD07-4417-831A-C146881D0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3F3E2E-A810-4FB8-AC3D-D9391BB83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4883-0DA8-4BB5-9480-474D98E2F1FB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379784-DED0-483B-A9F9-64CE8F37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EA609F-A886-433D-8821-3072DB1B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09F3-0F3E-4107-B452-8B6BD3A0A3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91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B675F-BBD8-416A-B7F8-1A334B8A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327D84-28B0-496A-8320-34C420176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F2B82F-49E9-4965-A895-B3F0FE92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4883-0DA8-4BB5-9480-474D98E2F1FB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0FEBCD-2723-41C3-AC2F-5FA46D19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1DD6EA-9785-438E-9A07-691034B2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09F3-0F3E-4107-B452-8B6BD3A0A3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27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518F6-E4EF-4C9E-BF27-64902083A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19FC60-391C-4804-8F7B-B01DDBB08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6CEF50-0739-4AED-8C67-C75139023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4883-0DA8-4BB5-9480-474D98E2F1FB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178329-CE49-4D0F-8D26-E2FB7B80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CA1D01-5EBF-4A83-A5C8-132EBB0B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09F3-0F3E-4107-B452-8B6BD3A0A3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0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A62B8-854E-4EB0-8F53-D71D40548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8077EF-0AF1-4938-9529-8E1F04BC6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423651-D8E4-4C1E-9AB6-8B5E18ECA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DFBC9C-AAF9-4174-9BFD-7E1743CAF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4883-0DA8-4BB5-9480-474D98E2F1FB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23E5AF-FCDF-4431-9785-FC9E5B06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18AC45-C19C-4A06-B7D6-2D47646F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09F3-0F3E-4107-B452-8B6BD3A0A3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47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83126-6B29-4F2A-A1AF-7586DF5A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B4E736-8F69-48A0-8511-DE7D8791E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C07236-D54E-47DD-B749-A589AD166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0DDB3C-AE3B-40F3-BA92-B54123CF1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8DA8C72-F5D5-49BC-BBDD-ED1E114F6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1F00AD-E6DA-44BA-8884-806F6AF6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4883-0DA8-4BB5-9480-474D98E2F1FB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D165F1-7BF2-45BB-BE3C-98BC4171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3D183F-3FB8-43C8-8FE1-D055EBAD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09F3-0F3E-4107-B452-8B6BD3A0A3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68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5FFD67-DEC6-44CA-89C4-07F7F7BE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AD07B8-D02B-4729-9BD4-CC9AC933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4883-0DA8-4BB5-9480-474D98E2F1FB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3BD114A-7934-40FB-B4DC-E30418758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783F615-21E1-4599-B839-E44942A1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09F3-0F3E-4107-B452-8B6BD3A0A3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39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F526ACC-304F-447D-827B-8BBBCB9F9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4883-0DA8-4BB5-9480-474D98E2F1FB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FC0D63-7359-4C5A-A149-976F159A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561C37-A93B-48AF-B346-4C40A70D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09F3-0F3E-4107-B452-8B6BD3A0A3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37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A3073-3709-4B2D-99F0-4393F29F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80A40D-C074-4A06-978A-F98864440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F477360-94CF-4088-B79D-648D3D46E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F80FDF-5E08-4854-9D68-4E6E64F8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4883-0DA8-4BB5-9480-474D98E2F1FB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B5CA74-54F9-48C6-8D05-CCB9B740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B572AA-3449-4373-B785-E0B6BCD6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09F3-0F3E-4107-B452-8B6BD3A0A3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51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818FB-2C23-4CDC-A0AF-810F84F01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54BEC3A-9A0F-4CC5-905F-9C5639B69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53ED08-964E-4F55-8747-02C826F00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78F855-B193-4887-8118-FF63945C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4883-0DA8-4BB5-9480-474D98E2F1FB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615963-EB86-45E3-B48A-E922C4CA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480D5C-319B-4204-BED1-2CAB91A2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09F3-0F3E-4107-B452-8B6BD3A0A3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21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220E8-2B3E-4EDC-9588-72FEF8099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05790A-FEDE-46D3-B6C2-64FA525AC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D6C01B-0E5F-456C-852D-CED5A5EC1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84883-0DA8-4BB5-9480-474D98E2F1FB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137F69-8AB3-47E3-AEA4-DBED243EB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24795C-C1AF-4101-9B1B-56E0B6DFD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409F3-0F3E-4107-B452-8B6BD3A0A3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31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BE546-A074-45C7-BC9A-C5F42ED78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принципы и инструменты OSINT разведки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272F87-2F18-4BEF-BAD4-5323D1A28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628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9BFC2-553F-42AC-B0E6-29E1058B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Anonymous объявили Маску войну, тот в ответ выложил весёлые смайлики">
            <a:extLst>
              <a:ext uri="{FF2B5EF4-FFF2-40B4-BE49-F238E27FC236}">
                <a16:creationId xmlns:a16="http://schemas.microsoft.com/office/drawing/2014/main" id="{B37736A8-88B5-4D78-9E8B-6556DAD82E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406757"/>
            <a:ext cx="11003280" cy="619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Поп ит / антистресс пупырка / pop it / доставка за 1 час /Амонг ас —  Игрушки-антистресс — купить по выгодной цене на Яндекс.Маркете">
            <a:extLst>
              <a:ext uri="{FF2B5EF4-FFF2-40B4-BE49-F238E27FC236}">
                <a16:creationId xmlns:a16="http://schemas.microsoft.com/office/drawing/2014/main" id="{DEF27050-0098-4DB1-BD3D-90518FB07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86" b="95143" l="3976" r="89450">
                        <a14:foregroundMark x1="8504" y1="28517" x2="2823" y2="39018"/>
                        <a14:foregroundMark x1="18460" y1="86656" x2="26453" y2="94714"/>
                        <a14:foregroundMark x1="7483" y1="75589" x2="8467" y2="76581"/>
                        <a14:foregroundMark x1="26453" y1="94714" x2="41044" y2="92803"/>
                        <a14:foregroundMark x1="60255" y1="94630" x2="71101" y2="87000"/>
                        <a14:foregroundMark x1="71101" y1="87000" x2="60703" y2="75857"/>
                        <a14:foregroundMark x1="60703" y1="75857" x2="38991" y2="70143"/>
                        <a14:foregroundMark x1="38991" y1="70143" x2="22936" y2="52714"/>
                        <a14:foregroundMark x1="22936" y1="52714" x2="9073" y2="28481"/>
                        <a14:foregroundMark x1="52307" y1="7882" x2="39144" y2="14143"/>
                        <a14:foregroundMark x1="39144" y1="14143" x2="25467" y2="11421"/>
                        <a14:foregroundMark x1="5657" y1="29143" x2="2171" y2="39006"/>
                        <a14:foregroundMark x1="8058" y1="76581" x2="15443" y2="71429"/>
                        <a14:foregroundMark x1="30264" y1="6546" x2="45719" y2="4286"/>
                        <a14:foregroundMark x1="45719" y1="4286" x2="59480" y2="7286"/>
                        <a14:foregroundMark x1="18349" y1="75286" x2="25076" y2="75857"/>
                        <a14:foregroundMark x1="21865" y1="92571" x2="39297" y2="95143"/>
                        <a14:foregroundMark x1="39297" y1="95143" x2="39144" y2="80571"/>
                        <a14:foregroundMark x1="39144" y1="80571" x2="38532" y2="80143"/>
                        <a14:backgroundMark x1="1835" y1="39000" x2="1376" y2="61143"/>
                        <a14:backgroundMark x1="1376" y1="59286" x2="4434" y2="77000"/>
                        <a14:backgroundMark x1="4434" y1="77000" x2="7492" y2="82571"/>
                        <a14:backgroundMark x1="3517" y1="77857" x2="3517" y2="77857"/>
                        <a14:backgroundMark x1="3058" y1="75857" x2="4893" y2="79000"/>
                        <a14:backgroundMark x1="10398" y1="79714" x2="16667" y2="87714"/>
                        <a14:backgroundMark x1="12385" y1="79143" x2="9480" y2="79143"/>
                        <a14:backgroundMark x1="44495" y1="92429" x2="44037" y2="94143"/>
                        <a14:backgroundMark x1="47554" y1="93143" x2="49235" y2="96000"/>
                        <a14:backgroundMark x1="51988" y1="95286" x2="51988" y2="95286"/>
                        <a14:backgroundMark x1="52752" y1="95143" x2="52752" y2="95143"/>
                        <a14:backgroundMark x1="52752" y1="94714" x2="52752" y2="94714"/>
                        <a14:backgroundMark x1="52141" y1="94571" x2="53823" y2="95857"/>
                        <a14:backgroundMark x1="53823" y1="95429" x2="59480" y2="97429"/>
                        <a14:backgroundMark x1="24771" y1="8143" x2="21407" y2="10571"/>
                        <a14:backgroundMark x1="29205" y1="5429" x2="23394" y2="8000"/>
                        <a14:backgroundMark x1="11009" y1="25714" x2="4281" y2="26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579" y="1732320"/>
            <a:ext cx="311467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379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4152ED-9A2C-4FF0-9CBB-05BD3EA2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принципы </a:t>
            </a:r>
            <a:r>
              <a:rPr lang="en-US" dirty="0"/>
              <a:t>OSINT </a:t>
            </a:r>
            <a:r>
              <a:rPr lang="ru-RU" dirty="0"/>
              <a:t>разведки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BC5D2D-3577-4A4C-A746-672BB3F68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600" dirty="0"/>
              <a:t>Вопрос поставлен корректно, на него можно дать конкретный ответ</a:t>
            </a:r>
          </a:p>
          <a:p>
            <a:r>
              <a:rPr lang="ru-RU" sz="3600" dirty="0"/>
              <a:t>Все действия логичны и последовательно идут друг за другом</a:t>
            </a:r>
          </a:p>
          <a:p>
            <a:r>
              <a:rPr lang="ru-RU" sz="3600" dirty="0"/>
              <a:t>Собранные данные обработаны, пропущены через контекст</a:t>
            </a:r>
          </a:p>
          <a:p>
            <a:r>
              <a:rPr lang="ru-RU" sz="3600" dirty="0"/>
              <a:t>На выходе был получен ответ а также определена дальнейшая схема действий</a:t>
            </a:r>
          </a:p>
        </p:txBody>
      </p:sp>
    </p:spTree>
    <p:extLst>
      <p:ext uri="{BB962C8B-B14F-4D97-AF65-F5344CB8AC3E}">
        <p14:creationId xmlns:p14="http://schemas.microsoft.com/office/powerpoint/2010/main" val="307310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2021F0-A7FC-47AE-9B66-694D7E54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Open Source Intelligence Techniques: Resources for Searching and Analyzing  Online Information: Bazzell, Michael: 9798578577086: Amazon.com: Books">
            <a:extLst>
              <a:ext uri="{FF2B5EF4-FFF2-40B4-BE49-F238E27FC236}">
                <a16:creationId xmlns:a16="http://schemas.microsoft.com/office/drawing/2014/main" id="{5FDF7A08-BF57-442A-8D1C-6C07A9C36C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917" y="246524"/>
            <a:ext cx="5162166" cy="636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83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Энциклопедия моды | O&amp;#39;STIN STYLE">
            <a:extLst>
              <a:ext uri="{FF2B5EF4-FFF2-40B4-BE49-F238E27FC236}">
                <a16:creationId xmlns:a16="http://schemas.microsoft.com/office/drawing/2014/main" id="{8D8D91C8-0B38-4079-8B89-E6EA3807BB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2" t="49956" r="69446"/>
          <a:stretch/>
        </p:blipFill>
        <p:spPr bwMode="auto">
          <a:xfrm>
            <a:off x="6778119" y="2903056"/>
            <a:ext cx="520479" cy="104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BC32C1-9721-46DD-8A99-E207DED0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Боевой OSINT — разведка и сбор информации из открытых источников / Блог  компании Pentestit / Хабр">
            <a:extLst>
              <a:ext uri="{FF2B5EF4-FFF2-40B4-BE49-F238E27FC236}">
                <a16:creationId xmlns:a16="http://schemas.microsoft.com/office/drawing/2014/main" id="{BE5FC750-2643-4F25-B0F2-D09C0812D2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434" y="-328974"/>
            <a:ext cx="12352867" cy="823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Энциклопедия моды | O&amp;#39;STIN STYLE">
            <a:extLst>
              <a:ext uri="{FF2B5EF4-FFF2-40B4-BE49-F238E27FC236}">
                <a16:creationId xmlns:a16="http://schemas.microsoft.com/office/drawing/2014/main" id="{87A66D74-8550-4F2F-B52F-D0451B47B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554" y="2895518"/>
            <a:ext cx="2725526" cy="105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Энциклопедия моды | O&amp;#39;STIN STYLE">
            <a:extLst>
              <a:ext uri="{FF2B5EF4-FFF2-40B4-BE49-F238E27FC236}">
                <a16:creationId xmlns:a16="http://schemas.microsoft.com/office/drawing/2014/main" id="{52FA09CD-49DA-4883-BC65-EA5ED60DDD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66" r="32591"/>
          <a:stretch/>
        </p:blipFill>
        <p:spPr bwMode="auto">
          <a:xfrm>
            <a:off x="6735234" y="2895053"/>
            <a:ext cx="448733" cy="105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Энциклопедия моды | O&amp;#39;STIN STYLE">
            <a:extLst>
              <a:ext uri="{FF2B5EF4-FFF2-40B4-BE49-F238E27FC236}">
                <a16:creationId xmlns:a16="http://schemas.microsoft.com/office/drawing/2014/main" id="{A52241D4-7F32-423A-AA4C-7EE59D39CC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32" r="21625"/>
          <a:stretch/>
        </p:blipFill>
        <p:spPr bwMode="auto">
          <a:xfrm>
            <a:off x="5908410" y="2895518"/>
            <a:ext cx="262468" cy="105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Энциклопедия моды | O&amp;#39;STIN STYLE">
            <a:extLst>
              <a:ext uri="{FF2B5EF4-FFF2-40B4-BE49-F238E27FC236}">
                <a16:creationId xmlns:a16="http://schemas.microsoft.com/office/drawing/2014/main" id="{83F83759-82B1-4D32-9684-FFA695B56C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4"/>
          <a:stretch/>
        </p:blipFill>
        <p:spPr bwMode="auto">
          <a:xfrm>
            <a:off x="6133439" y="2895053"/>
            <a:ext cx="601133" cy="105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54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EB4DA-A22D-415F-ACE5-29EF9CA3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Pricing Plans - Maltego">
            <a:extLst>
              <a:ext uri="{FF2B5EF4-FFF2-40B4-BE49-F238E27FC236}">
                <a16:creationId xmlns:a16="http://schemas.microsoft.com/office/drawing/2014/main" id="{DB2D786C-1A1A-4E05-B843-B162EEB1DA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" r="3655" b="-3"/>
          <a:stretch/>
        </p:blipFill>
        <p:spPr bwMode="auto">
          <a:xfrm>
            <a:off x="190917" y="147811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ltego CE - An Interactive Data Mining Tool That Renders Directed Graphs  For Link Analysis | ВКонтакте">
            <a:extLst>
              <a:ext uri="{FF2B5EF4-FFF2-40B4-BE49-F238E27FC236}">
                <a16:creationId xmlns:a16="http://schemas.microsoft.com/office/drawing/2014/main" id="{A8E18F53-60B7-4ECA-8CC3-5852C15A2C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2" r="12285"/>
          <a:stretch/>
        </p:blipFill>
        <p:spPr bwMode="auto">
          <a:xfrm>
            <a:off x="6197762" y="1499142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1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61C0BB-A583-43A9-B5D1-B0637CF3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652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«Произошла ли утечка персональных данных у кого-нибудь из работников газеты The Guardian?»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58B3CF-5365-4272-A836-921661EB5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7019"/>
            <a:ext cx="10515600" cy="3989944"/>
          </a:xfrm>
        </p:spPr>
        <p:txBody>
          <a:bodyPr/>
          <a:lstStyle/>
          <a:p>
            <a:pPr marL="22860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1)     Установить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домены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email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-адресов работников The Guardian;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860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2)     Достать список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email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-адресов работников The Guardian;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860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3)  Сравнить список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email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-адресов работников The Guardian с данными об утечке и разделить работников на скомпрометированных и не скомпрометированных;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860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4)     Составить список работников, чьи данные были найдены в утечке;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860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5)   Составить список инцидентов, в которых произошла утечка данных этих работников;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860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6)     Составить список типов информации, которая была скомпрометирована.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360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6E490-8749-4749-B216-FB0A835CD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720529-5122-4052-A20D-D9755B577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10E82F-4A88-47BF-8969-4841E8A88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69" y="1919625"/>
            <a:ext cx="11782862" cy="301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9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32CD0-F4AE-46BE-A306-00773C56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61C665B-7876-4C7D-8C02-962BBBF75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591" y="144864"/>
            <a:ext cx="10009762" cy="6568907"/>
          </a:xfrm>
        </p:spPr>
      </p:pic>
    </p:spTree>
    <p:extLst>
      <p:ext uri="{BB962C8B-B14F-4D97-AF65-F5344CB8AC3E}">
        <p14:creationId xmlns:p14="http://schemas.microsoft.com/office/powerpoint/2010/main" val="297780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8726CE-2209-4852-BED8-0B26B905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706B5E-8F6D-4684-8E1A-B0D676163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A0A93F-F2C2-4FBC-BFA8-66C78E7C3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12" y="1592160"/>
            <a:ext cx="11451641" cy="342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2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A79D0-350C-4B9E-A2FC-B5646361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F5452C-AC9C-46FB-B5B7-404845F73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C47D3E-F2A4-4EA5-8495-03EF67155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77" y="80495"/>
            <a:ext cx="9097645" cy="66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08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608CB-FF47-4E85-813E-7E2112CB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	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60EE86B-DFE1-45C1-B4EF-74B3B21D0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760" y="1443373"/>
            <a:ext cx="11046479" cy="3971254"/>
          </a:xfrm>
        </p:spPr>
      </p:pic>
    </p:spTree>
    <p:extLst>
      <p:ext uri="{BB962C8B-B14F-4D97-AF65-F5344CB8AC3E}">
        <p14:creationId xmlns:p14="http://schemas.microsoft.com/office/powerpoint/2010/main" val="40321359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142</Words>
  <Application>Microsoft Office PowerPoint</Application>
  <PresentationFormat>Широкоэкранный</PresentationFormat>
  <Paragraphs>15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Основные принципы и инструменты OSINT разведки</vt:lpstr>
      <vt:lpstr>Презентация PowerPoint</vt:lpstr>
      <vt:lpstr>Презентация PowerPoint</vt:lpstr>
      <vt:lpstr>«Произошла ли утечка персональных данных у кого-нибудь из работников газеты The Guardian?»</vt:lpstr>
      <vt:lpstr>Презентация PowerPoint</vt:lpstr>
      <vt:lpstr>Презентация PowerPoint</vt:lpstr>
      <vt:lpstr> </vt:lpstr>
      <vt:lpstr>Презентация PowerPoint</vt:lpstr>
      <vt:lpstr>  </vt:lpstr>
      <vt:lpstr>Презентация PowerPoint</vt:lpstr>
      <vt:lpstr>Основные принципы OSINT разведки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принципы и инструменты OSINT разведки</dc:title>
  <dc:creator>Стриженко Иван Юрьевич</dc:creator>
  <cp:lastModifiedBy>Стриженко Иван Юрьевич</cp:lastModifiedBy>
  <cp:revision>1</cp:revision>
  <dcterms:created xsi:type="dcterms:W3CDTF">2021-07-29T13:38:30Z</dcterms:created>
  <dcterms:modified xsi:type="dcterms:W3CDTF">2021-07-30T03:41:39Z</dcterms:modified>
</cp:coreProperties>
</file>