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0" r:id="rId6"/>
    <p:sldId id="261" r:id="rId7"/>
    <p:sldId id="262" r:id="rId8"/>
    <p:sldId id="259" r:id="rId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7" name="Group 88"/>
          <p:cNvGrpSpPr/>
          <p:nvPr/>
        </p:nvGrpSpPr>
        <p:grpSpPr>
          <a:xfrm>
            <a:off x="-247255" y="-59376"/>
            <a:ext cx="9386888"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8" name="Group 8"/>
          <p:cNvGrpSpPr/>
          <p:nvPr/>
        </p:nvGrpSpPr>
        <p:grpSpPr>
          <a:xfrm>
            <a:off x="1251970" y="1186484"/>
            <a:ext cx="6636259"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2075505"/>
            <a:ext cx="6509936" cy="1748729"/>
          </a:xfrm>
        </p:spPr>
        <p:txBody>
          <a:bodyPr bIns="0" anchor="b">
            <a:normAutofit/>
          </a:bodyPr>
          <a:lstStyle>
            <a:lvl1pPr algn="ctr">
              <a:lnSpc>
                <a:spcPct val="80000"/>
              </a:lnSpc>
              <a:defRPr sz="5400" spc="-150">
                <a:solidFill>
                  <a:srgbClr val="FFFEFF"/>
                </a:solidFill>
              </a:defRPr>
            </a:lvl1pPr>
          </a:lstStyle>
          <a:p>
            <a:r>
              <a:rPr lang="pl-PL" smtClean="0"/>
              <a:t>Kliknij, aby edytować styl</a:t>
            </a:r>
            <a:endParaRPr lang="en-US" dirty="0"/>
          </a:p>
        </p:txBody>
      </p:sp>
      <p:sp>
        <p:nvSpPr>
          <p:cNvPr id="3" name="Subtitle 2"/>
          <p:cNvSpPr>
            <a:spLocks noGrp="1"/>
          </p:cNvSpPr>
          <p:nvPr>
            <p:ph type="subTitle" idx="1"/>
          </p:nvPr>
        </p:nvSpPr>
        <p:spPr>
          <a:xfrm>
            <a:off x="1319428" y="3906267"/>
            <a:ext cx="6505070"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en-US" dirty="0"/>
          </a:p>
        </p:txBody>
      </p:sp>
      <p:sp>
        <p:nvSpPr>
          <p:cNvPr id="4" name="Date Placeholder 3"/>
          <p:cNvSpPr>
            <a:spLocks noGrp="1"/>
          </p:cNvSpPr>
          <p:nvPr>
            <p:ph type="dt" sz="half" idx="10"/>
          </p:nvPr>
        </p:nvSpPr>
        <p:spPr>
          <a:xfrm>
            <a:off x="603504" y="320040"/>
            <a:ext cx="2743200" cy="320040"/>
          </a:xfrm>
        </p:spPr>
        <p:txBody>
          <a:bodyPr vert="horz" lIns="91440" tIns="45720" rIns="91440" bIns="45720" rtlCol="0" anchor="ctr"/>
          <a:lstStyle>
            <a:lvl1pPr>
              <a:defRPr lang="en-US"/>
            </a:lvl1pPr>
          </a:lstStyle>
          <a:p>
            <a:fld id="{52A4EA43-45C0-4A42-AE1A-BD221B7B116D}" type="datetimeFigureOut">
              <a:rPr lang="pl-PL" smtClean="0"/>
              <a:t>18.04.2018</a:t>
            </a:fld>
            <a:endParaRPr lang="pl-PL"/>
          </a:p>
        </p:txBody>
      </p:sp>
      <p:sp>
        <p:nvSpPr>
          <p:cNvPr id="5" name="Footer Placeholder 4"/>
          <p:cNvSpPr>
            <a:spLocks noGrp="1"/>
          </p:cNvSpPr>
          <p:nvPr>
            <p:ph type="ftr" sz="quarter" idx="11"/>
          </p:nvPr>
        </p:nvSpPr>
        <p:spPr>
          <a:xfrm>
            <a:off x="603504" y="6227064"/>
            <a:ext cx="7941564" cy="320040"/>
          </a:xfrm>
        </p:spPr>
        <p:txBody>
          <a:bodyPr/>
          <a:lstStyle>
            <a:lvl1pPr algn="ctr">
              <a:defRPr/>
            </a:lvl1pPr>
          </a:lstStyle>
          <a:p>
            <a:endParaRPr lang="pl-PL"/>
          </a:p>
        </p:txBody>
      </p:sp>
      <p:sp>
        <p:nvSpPr>
          <p:cNvPr id="6" name="Slide Number Placeholder 5"/>
          <p:cNvSpPr>
            <a:spLocks noGrp="1"/>
          </p:cNvSpPr>
          <p:nvPr>
            <p:ph type="sldNum" sz="quarter" idx="12"/>
          </p:nvPr>
        </p:nvSpPr>
        <p:spPr>
          <a:xfrm>
            <a:off x="7852410" y="320040"/>
            <a:ext cx="685800" cy="320040"/>
          </a:xfrm>
        </p:spPr>
        <p:txBody>
          <a:bodyPr/>
          <a:lstStyle/>
          <a:p>
            <a:fld id="{E4ADCEAF-0F65-4AC1-BAE7-26E4FF2A86EE}"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grpSp>
        <p:nvGrpSpPr>
          <p:cNvPr id="7" name="Group 74"/>
          <p:cNvGrpSpPr/>
          <p:nvPr/>
        </p:nvGrpSpPr>
        <p:grpSpPr>
          <a:xfrm>
            <a:off x="-313135" y="0"/>
            <a:ext cx="9438086"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8" name="Group 21"/>
          <p:cNvGrpSpPr/>
          <p:nvPr/>
        </p:nvGrpSpPr>
        <p:grpSpPr>
          <a:xfrm>
            <a:off x="600108" y="1699589"/>
            <a:ext cx="2755857"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2349926"/>
            <a:ext cx="2625897" cy="2456441"/>
          </a:xfrm>
        </p:spPr>
        <p:txBody>
          <a:bodyPr/>
          <a:lstStyle>
            <a:lvl1pPr>
              <a:defRPr>
                <a:solidFill>
                  <a:srgbClr val="FFFEFF"/>
                </a:solidFill>
              </a:defRPr>
            </a:lvl1pPr>
          </a:lstStyle>
          <a:p>
            <a:r>
              <a:rPr lang="pl-PL" smtClean="0"/>
              <a:t>Kliknij, aby edytować styl</a:t>
            </a:r>
            <a:endParaRPr lang="en-US" dirty="0"/>
          </a:p>
        </p:txBody>
      </p:sp>
      <p:sp>
        <p:nvSpPr>
          <p:cNvPr id="3" name="Vertical Text Placeholder 2"/>
          <p:cNvSpPr>
            <a:spLocks noGrp="1"/>
          </p:cNvSpPr>
          <p:nvPr>
            <p:ph type="body" orient="vert" idx="1"/>
          </p:nvPr>
        </p:nvSpPr>
        <p:spPr>
          <a:xfrm>
            <a:off x="3832488" y="794719"/>
            <a:ext cx="4706276" cy="525709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52A4EA43-45C0-4A42-AE1A-BD221B7B116D}" type="datetimeFigureOut">
              <a:rPr lang="pl-PL" smtClean="0"/>
              <a:t>18.04.2018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4ADCEAF-0F65-4AC1-BAE7-26E4FF2A86EE}"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grpSp>
        <p:nvGrpSpPr>
          <p:cNvPr id="7" name="Group 74"/>
          <p:cNvGrpSpPr/>
          <p:nvPr/>
        </p:nvGrpSpPr>
        <p:grpSpPr>
          <a:xfrm flipH="1">
            <a:off x="0" y="0"/>
            <a:ext cx="9438086"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8" name="Group 21"/>
          <p:cNvGrpSpPr/>
          <p:nvPr/>
        </p:nvGrpSpPr>
        <p:grpSpPr>
          <a:xfrm>
            <a:off x="5789211" y="1699589"/>
            <a:ext cx="2755857"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2349925"/>
            <a:ext cx="2625896" cy="2456442"/>
          </a:xfrm>
        </p:spPr>
        <p:txBody>
          <a:bodyPr vert="eaVert"/>
          <a:lstStyle>
            <a:lvl1pPr algn="l">
              <a:lnSpc>
                <a:spcPct val="80000"/>
              </a:lnSpc>
              <a:defRPr>
                <a:solidFill>
                  <a:srgbClr val="FFFEFF"/>
                </a:solidFill>
              </a:defRPr>
            </a:lvl1pPr>
          </a:lstStyle>
          <a:p>
            <a:r>
              <a:rPr lang="pl-PL" smtClean="0"/>
              <a:t>Kliknij, aby edytować styl</a:t>
            </a:r>
            <a:endParaRPr lang="en-US" dirty="0"/>
          </a:p>
        </p:txBody>
      </p:sp>
      <p:sp>
        <p:nvSpPr>
          <p:cNvPr id="3" name="Vertical Text Placeholder 2"/>
          <p:cNvSpPr>
            <a:spLocks noGrp="1"/>
          </p:cNvSpPr>
          <p:nvPr>
            <p:ph type="body" orient="vert" idx="1"/>
          </p:nvPr>
        </p:nvSpPr>
        <p:spPr>
          <a:xfrm>
            <a:off x="602060" y="798445"/>
            <a:ext cx="4701467" cy="5257303"/>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a:xfrm>
            <a:off x="603504" y="320040"/>
            <a:ext cx="2743200" cy="320040"/>
          </a:xfrm>
        </p:spPr>
        <p:txBody>
          <a:bodyPr/>
          <a:lstStyle/>
          <a:p>
            <a:fld id="{52A4EA43-45C0-4A42-AE1A-BD221B7B116D}" type="datetimeFigureOut">
              <a:rPr lang="pl-PL" smtClean="0"/>
              <a:t>18.04.2018</a:t>
            </a:fld>
            <a:endParaRPr lang="pl-PL"/>
          </a:p>
        </p:txBody>
      </p:sp>
      <p:sp>
        <p:nvSpPr>
          <p:cNvPr id="5" name="Footer Placeholder 4"/>
          <p:cNvSpPr>
            <a:spLocks noGrp="1"/>
          </p:cNvSpPr>
          <p:nvPr>
            <p:ph type="ftr" sz="quarter" idx="11"/>
          </p:nvPr>
        </p:nvSpPr>
        <p:spPr>
          <a:xfrm>
            <a:off x="603504" y="6227064"/>
            <a:ext cx="7941564" cy="320040"/>
          </a:xfrm>
        </p:spPr>
        <p:txBody>
          <a:bodyPr/>
          <a:lstStyle/>
          <a:p>
            <a:endParaRPr lang="pl-PL"/>
          </a:p>
        </p:txBody>
      </p:sp>
      <p:sp>
        <p:nvSpPr>
          <p:cNvPr id="6" name="Slide Number Placeholder 5"/>
          <p:cNvSpPr>
            <a:spLocks noGrp="1"/>
          </p:cNvSpPr>
          <p:nvPr>
            <p:ph type="sldNum" sz="quarter" idx="12"/>
          </p:nvPr>
        </p:nvSpPr>
        <p:spPr>
          <a:xfrm>
            <a:off x="7852410" y="320040"/>
            <a:ext cx="685800" cy="320040"/>
          </a:xfrm>
        </p:spPr>
        <p:txBody>
          <a:bodyPr/>
          <a:lstStyle/>
          <a:p>
            <a:fld id="{E4ADCEAF-0F65-4AC1-BAE7-26E4FF2A86EE}"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grpSp>
        <p:nvGrpSpPr>
          <p:cNvPr id="7" name="Group 79"/>
          <p:cNvGrpSpPr/>
          <p:nvPr/>
        </p:nvGrpSpPr>
        <p:grpSpPr>
          <a:xfrm>
            <a:off x="-313135" y="0"/>
            <a:ext cx="9438086"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8" name="Group 26"/>
          <p:cNvGrpSpPr/>
          <p:nvPr/>
        </p:nvGrpSpPr>
        <p:grpSpPr>
          <a:xfrm>
            <a:off x="600108" y="1699589"/>
            <a:ext cx="2755857"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2349925"/>
            <a:ext cx="2624234" cy="2456442"/>
          </a:xfrm>
        </p:spPr>
        <p:txBody>
          <a:bodyPr/>
          <a:lstStyle>
            <a:lvl1pPr>
              <a:defRPr>
                <a:solidFill>
                  <a:srgbClr val="FFFEFF"/>
                </a:solidFill>
              </a:defRPr>
            </a:lvl1pPr>
          </a:lstStyle>
          <a:p>
            <a:r>
              <a:rPr lang="pl-PL" smtClean="0"/>
              <a:t>Kliknij, aby edytować styl</a:t>
            </a:r>
            <a:endParaRPr lang="en-US" dirty="0"/>
          </a:p>
        </p:txBody>
      </p:sp>
      <p:sp>
        <p:nvSpPr>
          <p:cNvPr id="3" name="Content Placeholder 2"/>
          <p:cNvSpPr>
            <a:spLocks noGrp="1"/>
          </p:cNvSpPr>
          <p:nvPr>
            <p:ph idx="1"/>
          </p:nvPr>
        </p:nvSpPr>
        <p:spPr>
          <a:xfrm>
            <a:off x="3838836" y="803186"/>
            <a:ext cx="4711405" cy="5248622"/>
          </a:xfrm>
        </p:spPr>
        <p:txBody>
          <a:bodyPr anchor="ct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52A4EA43-45C0-4A42-AE1A-BD221B7B116D}" type="datetimeFigureOut">
              <a:rPr lang="pl-PL" smtClean="0"/>
              <a:t>18.04.2018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4ADCEAF-0F65-4AC1-BAE7-26E4FF2A86EE}"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7" name="Group 76"/>
          <p:cNvGrpSpPr/>
          <p:nvPr/>
        </p:nvGrpSpPr>
        <p:grpSpPr>
          <a:xfrm>
            <a:off x="-247255" y="-59376"/>
            <a:ext cx="9386888"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8" name="Group 8"/>
          <p:cNvGrpSpPr/>
          <p:nvPr/>
        </p:nvGrpSpPr>
        <p:grpSpPr>
          <a:xfrm>
            <a:off x="2444659" y="1186484"/>
            <a:ext cx="4249609"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2074730"/>
            <a:ext cx="4117668" cy="1689390"/>
          </a:xfrm>
        </p:spPr>
        <p:txBody>
          <a:bodyPr bIns="0" anchor="b">
            <a:normAutofit/>
          </a:bodyPr>
          <a:lstStyle>
            <a:lvl1pPr algn="ctr">
              <a:defRPr sz="4400">
                <a:solidFill>
                  <a:srgbClr val="FFFEFF"/>
                </a:solidFill>
              </a:defRPr>
            </a:lvl1pPr>
          </a:lstStyle>
          <a:p>
            <a:r>
              <a:rPr lang="pl-PL" smtClean="0"/>
              <a:t>Kliknij, aby edytować styl</a:t>
            </a:r>
            <a:endParaRPr lang="en-US" dirty="0"/>
          </a:p>
        </p:txBody>
      </p:sp>
      <p:sp>
        <p:nvSpPr>
          <p:cNvPr id="3" name="Text Placeholder 2"/>
          <p:cNvSpPr>
            <a:spLocks noGrp="1"/>
          </p:cNvSpPr>
          <p:nvPr>
            <p:ph type="body" idx="1"/>
          </p:nvPr>
        </p:nvSpPr>
        <p:spPr>
          <a:xfrm>
            <a:off x="2508162" y="3846851"/>
            <a:ext cx="4117667"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a:xfrm>
            <a:off x="603504" y="320040"/>
            <a:ext cx="2743200" cy="320040"/>
          </a:xfrm>
        </p:spPr>
        <p:txBody>
          <a:bodyPr/>
          <a:lstStyle/>
          <a:p>
            <a:fld id="{52A4EA43-45C0-4A42-AE1A-BD221B7B116D}" type="datetimeFigureOut">
              <a:rPr lang="pl-PL" smtClean="0"/>
              <a:t>18.04.2018</a:t>
            </a:fld>
            <a:endParaRPr lang="pl-PL"/>
          </a:p>
        </p:txBody>
      </p:sp>
      <p:sp>
        <p:nvSpPr>
          <p:cNvPr id="5" name="Footer Placeholder 4"/>
          <p:cNvSpPr>
            <a:spLocks noGrp="1"/>
          </p:cNvSpPr>
          <p:nvPr>
            <p:ph type="ftr" sz="quarter" idx="11"/>
          </p:nvPr>
        </p:nvSpPr>
        <p:spPr>
          <a:xfrm>
            <a:off x="603504" y="6227064"/>
            <a:ext cx="7941564" cy="320040"/>
          </a:xfrm>
        </p:spPr>
        <p:txBody>
          <a:bodyPr/>
          <a:lstStyle>
            <a:lvl1pPr algn="ctr">
              <a:defRPr/>
            </a:lvl1pPr>
          </a:lstStyle>
          <a:p>
            <a:endParaRPr lang="pl-PL"/>
          </a:p>
        </p:txBody>
      </p:sp>
      <p:sp>
        <p:nvSpPr>
          <p:cNvPr id="6" name="Slide Number Placeholder 5"/>
          <p:cNvSpPr>
            <a:spLocks noGrp="1"/>
          </p:cNvSpPr>
          <p:nvPr>
            <p:ph type="sldNum" sz="quarter" idx="12"/>
          </p:nvPr>
        </p:nvSpPr>
        <p:spPr>
          <a:xfrm>
            <a:off x="7852410" y="320040"/>
            <a:ext cx="685800" cy="320040"/>
          </a:xfrm>
        </p:spPr>
        <p:txBody>
          <a:bodyPr/>
          <a:lstStyle/>
          <a:p>
            <a:fld id="{E4ADCEAF-0F65-4AC1-BAE7-26E4FF2A86EE}"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grpSp>
        <p:nvGrpSpPr>
          <p:cNvPr id="8" name="Group 36"/>
          <p:cNvGrpSpPr/>
          <p:nvPr/>
        </p:nvGrpSpPr>
        <p:grpSpPr>
          <a:xfrm>
            <a:off x="-313135" y="0"/>
            <a:ext cx="9438086"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58"/>
          <p:cNvGrpSpPr/>
          <p:nvPr/>
        </p:nvGrpSpPr>
        <p:grpSpPr>
          <a:xfrm>
            <a:off x="600108" y="1699589"/>
            <a:ext cx="2755857"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2339670"/>
            <a:ext cx="2625621" cy="2470065"/>
          </a:xfrm>
        </p:spPr>
        <p:txBody>
          <a:bodyPr lIns="91440" tIns="91440" rIns="91440" bIns="91440"/>
          <a:lstStyle>
            <a:lvl1pPr>
              <a:defRPr>
                <a:solidFill>
                  <a:srgbClr val="FFFEFF"/>
                </a:solidFill>
              </a:defRPr>
            </a:lvl1pPr>
          </a:lstStyle>
          <a:p>
            <a:r>
              <a:rPr lang="pl-PL" smtClean="0"/>
              <a:t>Kliknij, aby edytować styl</a:t>
            </a:r>
            <a:endParaRPr lang="en-US" dirty="0"/>
          </a:p>
        </p:txBody>
      </p:sp>
      <p:sp>
        <p:nvSpPr>
          <p:cNvPr id="3" name="Content Placeholder 2"/>
          <p:cNvSpPr>
            <a:spLocks noGrp="1"/>
          </p:cNvSpPr>
          <p:nvPr>
            <p:ph sz="half" idx="1"/>
          </p:nvPr>
        </p:nvSpPr>
        <p:spPr>
          <a:xfrm>
            <a:off x="3840659" y="803188"/>
            <a:ext cx="4702193" cy="2382651"/>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3838835" y="3672162"/>
            <a:ext cx="4704017" cy="2383586"/>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a:xfrm>
            <a:off x="603504" y="320040"/>
            <a:ext cx="2743200" cy="320040"/>
          </a:xfrm>
        </p:spPr>
        <p:txBody>
          <a:bodyPr/>
          <a:lstStyle/>
          <a:p>
            <a:fld id="{52A4EA43-45C0-4A42-AE1A-BD221B7B116D}" type="datetimeFigureOut">
              <a:rPr lang="pl-PL" smtClean="0"/>
              <a:t>18.04.2018</a:t>
            </a:fld>
            <a:endParaRPr lang="pl-PL"/>
          </a:p>
        </p:txBody>
      </p:sp>
      <p:sp>
        <p:nvSpPr>
          <p:cNvPr id="6" name="Footer Placeholder 5"/>
          <p:cNvSpPr>
            <a:spLocks noGrp="1"/>
          </p:cNvSpPr>
          <p:nvPr>
            <p:ph type="ftr" sz="quarter" idx="11"/>
          </p:nvPr>
        </p:nvSpPr>
        <p:spPr>
          <a:xfrm>
            <a:off x="603504" y="6227064"/>
            <a:ext cx="7941564" cy="320040"/>
          </a:xfrm>
        </p:spPr>
        <p:txBody>
          <a:bodyPr/>
          <a:lstStyle/>
          <a:p>
            <a:endParaRPr lang="pl-PL"/>
          </a:p>
        </p:txBody>
      </p:sp>
      <p:sp>
        <p:nvSpPr>
          <p:cNvPr id="7" name="Slide Number Placeholder 6"/>
          <p:cNvSpPr>
            <a:spLocks noGrp="1"/>
          </p:cNvSpPr>
          <p:nvPr>
            <p:ph type="sldNum" sz="quarter" idx="12"/>
          </p:nvPr>
        </p:nvSpPr>
        <p:spPr>
          <a:xfrm>
            <a:off x="7852410" y="320040"/>
            <a:ext cx="685800" cy="320040"/>
          </a:xfrm>
        </p:spPr>
        <p:txBody>
          <a:bodyPr/>
          <a:lstStyle/>
          <a:p>
            <a:fld id="{E4ADCEAF-0F65-4AC1-BAE7-26E4FF2A86EE}"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grpSp>
        <p:nvGrpSpPr>
          <p:cNvPr id="10" name="Group 38"/>
          <p:cNvGrpSpPr/>
          <p:nvPr/>
        </p:nvGrpSpPr>
        <p:grpSpPr>
          <a:xfrm>
            <a:off x="-313135" y="0"/>
            <a:ext cx="9438086"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11" name="Group 60"/>
          <p:cNvGrpSpPr/>
          <p:nvPr/>
        </p:nvGrpSpPr>
        <p:grpSpPr>
          <a:xfrm>
            <a:off x="600108" y="1699589"/>
            <a:ext cx="2755857"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2363916"/>
            <a:ext cx="2625621" cy="2460497"/>
          </a:xfrm>
        </p:spPr>
        <p:txBody>
          <a:bodyPr lIns="91440" tIns="91440" rIns="91440" bIns="91440"/>
          <a:lstStyle>
            <a:lvl1pPr>
              <a:defRPr>
                <a:solidFill>
                  <a:srgbClr val="FFFEFF"/>
                </a:solidFill>
              </a:defRPr>
            </a:lvl1pPr>
          </a:lstStyle>
          <a:p>
            <a:r>
              <a:rPr lang="pl-PL" smtClean="0"/>
              <a:t>Kliknij, aby edytować styl</a:t>
            </a:r>
            <a:endParaRPr lang="en-US" dirty="0"/>
          </a:p>
        </p:txBody>
      </p:sp>
      <p:sp>
        <p:nvSpPr>
          <p:cNvPr id="3" name="Text Placeholder 2"/>
          <p:cNvSpPr>
            <a:spLocks noGrp="1"/>
          </p:cNvSpPr>
          <p:nvPr>
            <p:ph type="body" idx="1"/>
          </p:nvPr>
        </p:nvSpPr>
        <p:spPr>
          <a:xfrm>
            <a:off x="3843853" y="803185"/>
            <a:ext cx="4698816"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3843979" y="1488986"/>
            <a:ext cx="4698263" cy="169685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3838989" y="3665887"/>
            <a:ext cx="4698311"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3838835" y="4351687"/>
            <a:ext cx="4699191" cy="17040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a:xfrm>
            <a:off x="603504" y="320040"/>
            <a:ext cx="2743200" cy="320040"/>
          </a:xfrm>
        </p:spPr>
        <p:txBody>
          <a:bodyPr/>
          <a:lstStyle/>
          <a:p>
            <a:fld id="{52A4EA43-45C0-4A42-AE1A-BD221B7B116D}" type="datetimeFigureOut">
              <a:rPr lang="pl-PL" smtClean="0"/>
              <a:t>18.04.2018</a:t>
            </a:fld>
            <a:endParaRPr lang="pl-PL"/>
          </a:p>
        </p:txBody>
      </p:sp>
      <p:sp>
        <p:nvSpPr>
          <p:cNvPr id="8" name="Footer Placeholder 7"/>
          <p:cNvSpPr>
            <a:spLocks noGrp="1"/>
          </p:cNvSpPr>
          <p:nvPr>
            <p:ph type="ftr" sz="quarter" idx="11"/>
          </p:nvPr>
        </p:nvSpPr>
        <p:spPr>
          <a:xfrm>
            <a:off x="603504" y="6227064"/>
            <a:ext cx="7941564" cy="320040"/>
          </a:xfrm>
        </p:spPr>
        <p:txBody>
          <a:bodyPr/>
          <a:lstStyle/>
          <a:p>
            <a:endParaRPr lang="pl-PL"/>
          </a:p>
        </p:txBody>
      </p:sp>
      <p:sp>
        <p:nvSpPr>
          <p:cNvPr id="9" name="Slide Number Placeholder 8"/>
          <p:cNvSpPr>
            <a:spLocks noGrp="1"/>
          </p:cNvSpPr>
          <p:nvPr>
            <p:ph type="sldNum" sz="quarter" idx="12"/>
          </p:nvPr>
        </p:nvSpPr>
        <p:spPr>
          <a:xfrm>
            <a:off x="7852410" y="320040"/>
            <a:ext cx="685800" cy="320040"/>
          </a:xfrm>
        </p:spPr>
        <p:txBody>
          <a:bodyPr/>
          <a:lstStyle/>
          <a:p>
            <a:fld id="{E4ADCEAF-0F65-4AC1-BAE7-26E4FF2A86EE}"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grpSp>
        <p:nvGrpSpPr>
          <p:cNvPr id="6" name="Group 76"/>
          <p:cNvGrpSpPr/>
          <p:nvPr/>
        </p:nvGrpSpPr>
        <p:grpSpPr>
          <a:xfrm>
            <a:off x="-313135" y="0"/>
            <a:ext cx="9438086"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 name="Group 23"/>
          <p:cNvGrpSpPr/>
          <p:nvPr/>
        </p:nvGrpSpPr>
        <p:grpSpPr>
          <a:xfrm>
            <a:off x="600108" y="1699589"/>
            <a:ext cx="2755857"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2349925"/>
            <a:ext cx="2625897" cy="2456442"/>
          </a:xfrm>
        </p:spPr>
        <p:txBody>
          <a:bodyPr/>
          <a:lstStyle>
            <a:lvl1pPr>
              <a:defRPr>
                <a:solidFill>
                  <a:srgbClr val="FFFEFF"/>
                </a:solidFill>
              </a:defRPr>
            </a:lvl1p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52A4EA43-45C0-4A42-AE1A-BD221B7B116D}" type="datetimeFigureOut">
              <a:rPr lang="pl-PL" smtClean="0"/>
              <a:t>18.04.2018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E4ADCEAF-0F65-4AC1-BAE7-26E4FF2A86EE}"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320040"/>
            <a:ext cx="2743200" cy="320040"/>
          </a:xfrm>
        </p:spPr>
        <p:txBody>
          <a:bodyPr/>
          <a:lstStyle/>
          <a:p>
            <a:fld id="{52A4EA43-45C0-4A42-AE1A-BD221B7B116D}" type="datetimeFigureOut">
              <a:rPr lang="pl-PL" smtClean="0"/>
              <a:t>18.04.2018</a:t>
            </a:fld>
            <a:endParaRPr lang="pl-PL"/>
          </a:p>
        </p:txBody>
      </p:sp>
      <p:sp>
        <p:nvSpPr>
          <p:cNvPr id="3" name="Footer Placeholder 2"/>
          <p:cNvSpPr>
            <a:spLocks noGrp="1"/>
          </p:cNvSpPr>
          <p:nvPr>
            <p:ph type="ftr" sz="quarter" idx="11"/>
          </p:nvPr>
        </p:nvSpPr>
        <p:spPr>
          <a:xfrm>
            <a:off x="603504" y="6227064"/>
            <a:ext cx="7941564" cy="320040"/>
          </a:xfrm>
        </p:spPr>
        <p:txBody>
          <a:bodyPr/>
          <a:lstStyle/>
          <a:p>
            <a:endParaRPr lang="pl-PL"/>
          </a:p>
        </p:txBody>
      </p:sp>
      <p:sp>
        <p:nvSpPr>
          <p:cNvPr id="4" name="Slide Number Placeholder 3"/>
          <p:cNvSpPr>
            <a:spLocks noGrp="1"/>
          </p:cNvSpPr>
          <p:nvPr>
            <p:ph type="sldNum" sz="quarter" idx="12"/>
          </p:nvPr>
        </p:nvSpPr>
        <p:spPr>
          <a:xfrm>
            <a:off x="7852410" y="320040"/>
            <a:ext cx="685800" cy="320040"/>
          </a:xfrm>
        </p:spPr>
        <p:txBody>
          <a:bodyPr/>
          <a:lstStyle/>
          <a:p>
            <a:fld id="{E4ADCEAF-0F65-4AC1-BAE7-26E4FF2A86EE}"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grpSp>
        <p:nvGrpSpPr>
          <p:cNvPr id="8" name="Group 73"/>
          <p:cNvGrpSpPr/>
          <p:nvPr/>
        </p:nvGrpSpPr>
        <p:grpSpPr>
          <a:xfrm>
            <a:off x="-313135" y="0"/>
            <a:ext cx="9438086"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20"/>
          <p:cNvGrpSpPr/>
          <p:nvPr/>
        </p:nvGrpSpPr>
        <p:grpSpPr>
          <a:xfrm>
            <a:off x="600108" y="1699589"/>
            <a:ext cx="2755857"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2352026"/>
            <a:ext cx="2625898" cy="1223298"/>
          </a:xfrm>
        </p:spPr>
        <p:txBody>
          <a:bodyPr bIns="0" anchor="b">
            <a:noAutofit/>
          </a:bodyPr>
          <a:lstStyle>
            <a:lvl1pPr algn="ctr">
              <a:defRPr sz="3200">
                <a:solidFill>
                  <a:srgbClr val="FFFEFF"/>
                </a:solidFill>
              </a:defRPr>
            </a:lvl1pPr>
          </a:lstStyle>
          <a:p>
            <a:r>
              <a:rPr lang="pl-PL" smtClean="0"/>
              <a:t>Kliknij, aby edytować styl</a:t>
            </a:r>
            <a:endParaRPr lang="en-US" dirty="0"/>
          </a:p>
        </p:txBody>
      </p:sp>
      <p:sp>
        <p:nvSpPr>
          <p:cNvPr id="3" name="Content Placeholder 2"/>
          <p:cNvSpPr>
            <a:spLocks noGrp="1"/>
          </p:cNvSpPr>
          <p:nvPr>
            <p:ph idx="1"/>
          </p:nvPr>
        </p:nvSpPr>
        <p:spPr>
          <a:xfrm>
            <a:off x="3832488" y="802809"/>
            <a:ext cx="4706276" cy="5249940"/>
          </a:xfrm>
        </p:spPr>
        <p:txBody>
          <a:bodyPr anchor="ct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666474" y="3580186"/>
            <a:ext cx="2625898"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52A4EA43-45C0-4A42-AE1A-BD221B7B116D}" type="datetimeFigureOut">
              <a:rPr lang="pl-PL" smtClean="0"/>
              <a:t>18.04.2018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4ADCEAF-0F65-4AC1-BAE7-26E4FF2A86EE}"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grpSp>
        <p:nvGrpSpPr>
          <p:cNvPr id="8" name="Group 72"/>
          <p:cNvGrpSpPr/>
          <p:nvPr/>
        </p:nvGrpSpPr>
        <p:grpSpPr>
          <a:xfrm>
            <a:off x="-247255" y="-59376"/>
            <a:ext cx="9386888"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75"/>
          <p:cNvGrpSpPr/>
          <p:nvPr/>
        </p:nvGrpSpPr>
        <p:grpSpPr>
          <a:xfrm>
            <a:off x="604002" y="1698332"/>
            <a:ext cx="4456155"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2" name="Title 1"/>
          <p:cNvSpPr>
            <a:spLocks noGrp="1"/>
          </p:cNvSpPr>
          <p:nvPr>
            <p:ph type="title"/>
          </p:nvPr>
        </p:nvSpPr>
        <p:spPr>
          <a:xfrm>
            <a:off x="664082" y="2360255"/>
            <a:ext cx="4332485" cy="1178032"/>
          </a:xfrm>
        </p:spPr>
        <p:txBody>
          <a:bodyPr bIns="0" anchor="b">
            <a:normAutofit/>
          </a:bodyPr>
          <a:lstStyle>
            <a:lvl1pPr>
              <a:defRPr sz="3600">
                <a:solidFill>
                  <a:srgbClr val="FFFEFF"/>
                </a:solidFill>
              </a:defRPr>
            </a:lvl1pPr>
          </a:lstStyle>
          <a:p>
            <a:r>
              <a:rPr lang="pl-PL" smtClean="0"/>
              <a:t>Kliknij, aby edytować styl</a:t>
            </a:r>
            <a:endParaRPr lang="en-US" dirty="0"/>
          </a:p>
        </p:txBody>
      </p:sp>
      <p:sp>
        <p:nvSpPr>
          <p:cNvPr id="4" name="Text Placeholder 3"/>
          <p:cNvSpPr>
            <a:spLocks noGrp="1"/>
          </p:cNvSpPr>
          <p:nvPr>
            <p:ph type="body" sz="half" idx="2"/>
          </p:nvPr>
        </p:nvSpPr>
        <p:spPr>
          <a:xfrm>
            <a:off x="664082" y="3545012"/>
            <a:ext cx="4332485"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Date Placeholder 4"/>
          <p:cNvSpPr>
            <a:spLocks noGrp="1"/>
          </p:cNvSpPr>
          <p:nvPr>
            <p:ph type="dt" sz="half" idx="10"/>
          </p:nvPr>
        </p:nvSpPr>
        <p:spPr>
          <a:xfrm>
            <a:off x="603504" y="320040"/>
            <a:ext cx="2743200" cy="320040"/>
          </a:xfrm>
        </p:spPr>
        <p:txBody>
          <a:bodyPr/>
          <a:lstStyle/>
          <a:p>
            <a:fld id="{52A4EA43-45C0-4A42-AE1A-BD221B7B116D}" type="datetimeFigureOut">
              <a:rPr lang="pl-PL" smtClean="0"/>
              <a:t>18.04.2018</a:t>
            </a:fld>
            <a:endParaRPr lang="pl-PL"/>
          </a:p>
        </p:txBody>
      </p:sp>
      <p:sp>
        <p:nvSpPr>
          <p:cNvPr id="6" name="Footer Placeholder 5"/>
          <p:cNvSpPr>
            <a:spLocks noGrp="1"/>
          </p:cNvSpPr>
          <p:nvPr>
            <p:ph type="ftr" sz="quarter" idx="11"/>
          </p:nvPr>
        </p:nvSpPr>
        <p:spPr>
          <a:xfrm>
            <a:off x="603505" y="6227064"/>
            <a:ext cx="4456652" cy="320040"/>
          </a:xfrm>
        </p:spPr>
        <p:txBody>
          <a:bodyPr/>
          <a:lstStyle/>
          <a:p>
            <a:endParaRPr lang="pl-PL"/>
          </a:p>
        </p:txBody>
      </p:sp>
      <p:sp>
        <p:nvSpPr>
          <p:cNvPr id="7" name="Slide Number Placeholder 6"/>
          <p:cNvSpPr>
            <a:spLocks noGrp="1"/>
          </p:cNvSpPr>
          <p:nvPr>
            <p:ph type="sldNum" sz="quarter" idx="12"/>
          </p:nvPr>
        </p:nvSpPr>
        <p:spPr>
          <a:xfrm>
            <a:off x="4371283" y="320040"/>
            <a:ext cx="685800" cy="320040"/>
          </a:xfrm>
        </p:spPr>
        <p:txBody>
          <a:bodyPr/>
          <a:lstStyle/>
          <a:p>
            <a:fld id="{E4ADCEAF-0F65-4AC1-BAE7-26E4FF2A86EE}" type="slidenum">
              <a:rPr lang="pl-PL" smtClean="0"/>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2358392"/>
            <a:ext cx="2624000" cy="2456485"/>
          </a:xfrm>
          <a:prstGeom prst="rect">
            <a:avLst/>
          </a:prstGeom>
        </p:spPr>
        <p:txBody>
          <a:bodyPr vert="horz" lIns="228600" tIns="228600" rIns="228600" bIns="22860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4076237" y="794719"/>
            <a:ext cx="4462527"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2A4EA43-45C0-4A42-AE1A-BD221B7B116D}" type="datetimeFigureOut">
              <a:rPr lang="pl-PL" smtClean="0"/>
              <a:t>18.04.2018</a:t>
            </a:fld>
            <a:endParaRPr lang="pl-PL"/>
          </a:p>
        </p:txBody>
      </p:sp>
      <p:sp>
        <p:nvSpPr>
          <p:cNvPr id="5" name="Footer Placeholder 4"/>
          <p:cNvSpPr>
            <a:spLocks noGrp="1"/>
          </p:cNvSpPr>
          <p:nvPr>
            <p:ph type="ftr" sz="quarter" idx="3"/>
          </p:nvPr>
        </p:nvSpPr>
        <p:spPr>
          <a:xfrm>
            <a:off x="603504" y="6227064"/>
            <a:ext cx="7941564"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7852410"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4ADCEAF-0F65-4AC1-BAE7-26E4FF2A86EE}"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ravelling_salesman_problem" TargetMode="External"/><Relationship Id="rId2" Type="http://schemas.openxmlformats.org/officeDocument/2006/relationships/hyperlink" Target="http://www.csd.uoc.gr/~hy583/papers/ch11.pdf" TargetMode="External"/><Relationship Id="rId1" Type="http://schemas.openxmlformats.org/officeDocument/2006/relationships/slideLayout" Target="../slideLayouts/slideLayout2.xml"/><Relationship Id="rId6" Type="http://schemas.openxmlformats.org/officeDocument/2006/relationships/hyperlink" Target="https://blog.routific.com/travelling-salesman-problem-vehicle-routing-problem-e5834f652a76" TargetMode="External"/><Relationship Id="rId5" Type="http://schemas.openxmlformats.org/officeDocument/2006/relationships/hyperlink" Target="https://web.archive.org/web/20131217224319/http:/www.math.uwaterloo.ca/tsp/index.html" TargetMode="External"/><Relationship Id="rId4" Type="http://schemas.openxmlformats.org/officeDocument/2006/relationships/hyperlink" Target="http://www.theprojectspot.com/tutorial-post/applying-a-genetic-algorithm-to-the-travelling-salesman-problem/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err="1" smtClean="0"/>
              <a:t>The</a:t>
            </a:r>
            <a:r>
              <a:rPr lang="pl-PL" dirty="0" smtClean="0"/>
              <a:t> Travelling </a:t>
            </a:r>
            <a:r>
              <a:rPr lang="pl-PL" dirty="0" err="1" smtClean="0"/>
              <a:t>Salesman</a:t>
            </a:r>
            <a:endParaRPr lang="pl-PL" dirty="0"/>
          </a:p>
        </p:txBody>
      </p:sp>
      <p:sp>
        <p:nvSpPr>
          <p:cNvPr id="3" name="Podtytuł 2"/>
          <p:cNvSpPr>
            <a:spLocks noGrp="1"/>
          </p:cNvSpPr>
          <p:nvPr>
            <p:ph type="subTitle" idx="1"/>
          </p:nvPr>
        </p:nvSpPr>
        <p:spPr/>
        <p:txBody>
          <a:bodyPr/>
          <a:lstStyle/>
          <a:p>
            <a:r>
              <a:rPr lang="pl-PL" dirty="0" smtClean="0"/>
              <a:t>Michał Jakóbczyk</a:t>
            </a:r>
          </a:p>
          <a:p>
            <a:r>
              <a:rPr lang="pl-PL" dirty="0" smtClean="0"/>
              <a:t>Marta Miler</a:t>
            </a:r>
          </a:p>
          <a:p>
            <a:r>
              <a:rPr lang="pl-PL" dirty="0" smtClean="0"/>
              <a:t>GKiO3</a:t>
            </a:r>
            <a:endParaRPr lang="pl-P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Problem</a:t>
            </a:r>
            <a:endParaRPr lang="pl-PL" dirty="0"/>
          </a:p>
        </p:txBody>
      </p:sp>
      <p:sp>
        <p:nvSpPr>
          <p:cNvPr id="3" name="Symbol zastępczy zawartości 2"/>
          <p:cNvSpPr>
            <a:spLocks noGrp="1"/>
          </p:cNvSpPr>
          <p:nvPr>
            <p:ph idx="1"/>
          </p:nvPr>
        </p:nvSpPr>
        <p:spPr/>
        <p:txBody>
          <a:bodyPr/>
          <a:lstStyle/>
          <a:p>
            <a:r>
              <a:rPr lang="en-US" dirty="0" smtClean="0"/>
              <a:t>Given </a:t>
            </a:r>
            <a:r>
              <a:rPr lang="en-US" dirty="0" smtClean="0"/>
              <a:t>a list of cities and the distances between each pair of cities, what is the shortest possible route that visits each city and returns to the origin city?</a:t>
            </a:r>
            <a:endParaRPr lang="pl-P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Problem</a:t>
            </a:r>
            <a:endParaRPr lang="pl-PL" dirty="0"/>
          </a:p>
        </p:txBody>
      </p:sp>
      <p:sp>
        <p:nvSpPr>
          <p:cNvPr id="3" name="Symbol zastępczy zawartości 2"/>
          <p:cNvSpPr>
            <a:spLocks noGrp="1"/>
          </p:cNvSpPr>
          <p:nvPr>
            <p:ph idx="1"/>
          </p:nvPr>
        </p:nvSpPr>
        <p:spPr/>
        <p:txBody>
          <a:bodyPr>
            <a:normAutofit/>
          </a:bodyPr>
          <a:lstStyle/>
          <a:p>
            <a:r>
              <a:rPr lang="en-US" dirty="0" smtClean="0"/>
              <a:t>The traveling salesman problem consists of a salesman and a set of cities. </a:t>
            </a:r>
            <a:endParaRPr lang="pl-PL" dirty="0" smtClean="0"/>
          </a:p>
          <a:p>
            <a:r>
              <a:rPr lang="en-US" dirty="0" smtClean="0"/>
              <a:t>The </a:t>
            </a:r>
            <a:r>
              <a:rPr lang="en-US" dirty="0" smtClean="0"/>
              <a:t>salesman has to visit each one of the cities starting from a certain one (e.g. the hometown) and returning to the same city. The challenge of the problem is that the traveling salesman wants to minimize the total length of the </a:t>
            </a:r>
            <a:r>
              <a:rPr lang="en-US" dirty="0" smtClean="0"/>
              <a:t>trip</a:t>
            </a:r>
            <a:r>
              <a:rPr lang="pl-PL" dirty="0" smtClean="0"/>
              <a:t>.</a:t>
            </a:r>
          </a:p>
          <a:p>
            <a:r>
              <a:rPr lang="pl-PL" dirty="0" err="1" smtClean="0"/>
              <a:t>The</a:t>
            </a:r>
            <a:r>
              <a:rPr lang="pl-PL" dirty="0" smtClean="0"/>
              <a:t> </a:t>
            </a:r>
            <a:r>
              <a:rPr lang="pl-PL" dirty="0" err="1" smtClean="0"/>
              <a:t>salesman</a:t>
            </a:r>
            <a:r>
              <a:rPr lang="pl-PL" dirty="0" smtClean="0"/>
              <a:t> </a:t>
            </a:r>
            <a:r>
              <a:rPr lang="pl-PL" dirty="0" err="1" smtClean="0"/>
              <a:t>can</a:t>
            </a:r>
            <a:r>
              <a:rPr lang="pl-PL" dirty="0" smtClean="0"/>
              <a:t> </a:t>
            </a:r>
            <a:r>
              <a:rPr lang="pl-PL" dirty="0" err="1" smtClean="0"/>
              <a:t>visit</a:t>
            </a:r>
            <a:r>
              <a:rPr lang="pl-PL" dirty="0" smtClean="0"/>
              <a:t> </a:t>
            </a:r>
            <a:r>
              <a:rPr lang="pl-PL" dirty="0" err="1" smtClean="0"/>
              <a:t>the</a:t>
            </a:r>
            <a:r>
              <a:rPr lang="pl-PL" dirty="0" smtClean="0"/>
              <a:t> city </a:t>
            </a:r>
            <a:r>
              <a:rPr lang="pl-PL" dirty="0" err="1" smtClean="0"/>
              <a:t>only</a:t>
            </a:r>
            <a:r>
              <a:rPr lang="pl-PL" dirty="0" smtClean="0"/>
              <a:t> </a:t>
            </a:r>
            <a:r>
              <a:rPr lang="pl-PL" dirty="0" err="1" smtClean="0"/>
              <a:t>once</a:t>
            </a:r>
            <a:r>
              <a:rPr lang="pl-PL" dirty="0" smtClean="0"/>
              <a:t>.</a:t>
            </a:r>
            <a:r>
              <a:rPr lang="en-US" dirty="0" smtClean="0"/>
              <a:t> </a:t>
            </a:r>
            <a:endParaRPr lang="pl-PL" dirty="0" smtClean="0"/>
          </a:p>
          <a:p>
            <a:r>
              <a:rPr lang="en-US" dirty="0" smtClean="0"/>
              <a:t>NP-hard</a:t>
            </a:r>
            <a:r>
              <a:rPr lang="en-US" dirty="0" smtClean="0"/>
              <a:t> </a:t>
            </a:r>
            <a:r>
              <a:rPr lang="en-US" dirty="0" smtClean="0"/>
              <a:t>problem</a:t>
            </a:r>
            <a:r>
              <a:rPr lang="pl-PL" dirty="0" smtClean="0"/>
              <a:t>, </a:t>
            </a:r>
            <a:r>
              <a:rPr lang="pl-PL" dirty="0" err="1" smtClean="0"/>
              <a:t>it</a:t>
            </a:r>
            <a:r>
              <a:rPr lang="pl-PL" smtClean="0"/>
              <a:t> </a:t>
            </a:r>
            <a:r>
              <a:rPr lang="en-US" smtClean="0"/>
              <a:t>gets </a:t>
            </a:r>
            <a:r>
              <a:rPr lang="en-US" dirty="0" smtClean="0"/>
              <a:t>exponentially more difficult to solve the more dots, or cities, the salesman has to visit.</a:t>
            </a:r>
            <a:endParaRPr lang="pl-P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History</a:t>
            </a:r>
            <a:endParaRPr lang="pl-PL" dirty="0"/>
          </a:p>
        </p:txBody>
      </p:sp>
      <p:sp>
        <p:nvSpPr>
          <p:cNvPr id="3" name="Symbol zastępczy zawartości 2"/>
          <p:cNvSpPr>
            <a:spLocks noGrp="1"/>
          </p:cNvSpPr>
          <p:nvPr>
            <p:ph idx="1"/>
          </p:nvPr>
        </p:nvSpPr>
        <p:spPr/>
        <p:txBody>
          <a:bodyPr/>
          <a:lstStyle/>
          <a:p>
            <a:r>
              <a:rPr lang="en-US" dirty="0" smtClean="0"/>
              <a:t>Mathematical problems related to the traveling salesman problem were treated in the 1800s by the Irish mathematician Sir William Rowan Hamilton and by the British mathematician Thomas </a:t>
            </a:r>
            <a:r>
              <a:rPr lang="en-US" dirty="0" err="1" smtClean="0"/>
              <a:t>Penyngton</a:t>
            </a:r>
            <a:r>
              <a:rPr lang="en-US" dirty="0" smtClean="0"/>
              <a:t> </a:t>
            </a:r>
            <a:r>
              <a:rPr lang="en-US" dirty="0" err="1" smtClean="0"/>
              <a:t>Kirkman</a:t>
            </a:r>
            <a:r>
              <a:rPr lang="en-US" dirty="0" smtClean="0"/>
              <a:t>.</a:t>
            </a:r>
            <a:endParaRPr lang="pl-PL" dirty="0" smtClean="0"/>
          </a:p>
          <a:p>
            <a:r>
              <a:rPr lang="en-US" dirty="0" smtClean="0"/>
              <a:t>The general form of the TSP appears to be have been first studied by mathematicians starting in the 1930s by Karl </a:t>
            </a:r>
            <a:r>
              <a:rPr lang="en-US" dirty="0" err="1" smtClean="0"/>
              <a:t>Menger</a:t>
            </a:r>
            <a:r>
              <a:rPr lang="en-US" dirty="0" smtClean="0"/>
              <a:t> in Vienna and Harvard</a:t>
            </a:r>
            <a:endParaRPr lang="pl-P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Solution</a:t>
            </a:r>
            <a:endParaRPr lang="pl-PL" dirty="0"/>
          </a:p>
        </p:txBody>
      </p:sp>
      <p:sp>
        <p:nvSpPr>
          <p:cNvPr id="3" name="Symbol zastępczy zawartości 2"/>
          <p:cNvSpPr>
            <a:spLocks noGrp="1"/>
          </p:cNvSpPr>
          <p:nvPr>
            <p:ph idx="1"/>
          </p:nvPr>
        </p:nvSpPr>
        <p:spPr/>
        <p:txBody>
          <a:bodyPr/>
          <a:lstStyle/>
          <a:p>
            <a:r>
              <a:rPr lang="en-US" dirty="0" err="1" smtClean="0"/>
              <a:t>Genethic</a:t>
            </a:r>
            <a:r>
              <a:rPr lang="en-US" dirty="0" smtClean="0"/>
              <a:t> Algorithm</a:t>
            </a:r>
            <a:r>
              <a:rPr lang="pl-PL" dirty="0" smtClean="0"/>
              <a:t> </a:t>
            </a:r>
            <a:r>
              <a:rPr lang="pl-PL" dirty="0" smtClean="0"/>
              <a:t> </a:t>
            </a:r>
            <a:r>
              <a:rPr lang="pl-PL" dirty="0" err="1" smtClean="0"/>
              <a:t>in</a:t>
            </a:r>
            <a:r>
              <a:rPr lang="pl-PL" dirty="0" smtClean="0"/>
              <a:t> a </a:t>
            </a:r>
            <a:r>
              <a:rPr lang="pl-PL" dirty="0" err="1" smtClean="0"/>
              <a:t>specialized</a:t>
            </a:r>
            <a:r>
              <a:rPr lang="pl-PL" dirty="0" smtClean="0"/>
              <a:t> </a:t>
            </a:r>
            <a:r>
              <a:rPr lang="pl-PL" dirty="0" err="1" smtClean="0"/>
              <a:t>way</a:t>
            </a:r>
            <a:endParaRPr lang="pl-PL" dirty="0" smtClean="0"/>
          </a:p>
          <a:p>
            <a:r>
              <a:rPr lang="pl-PL" dirty="0" smtClean="0"/>
              <a:t>A</a:t>
            </a:r>
            <a:r>
              <a:rPr lang="en-US" dirty="0" smtClean="0"/>
              <a:t> </a:t>
            </a:r>
            <a:r>
              <a:rPr lang="en-US" dirty="0" smtClean="0"/>
              <a:t>valid solution would need to represent a route where every location is included at least once and only </a:t>
            </a:r>
            <a:r>
              <a:rPr lang="en-US" dirty="0" smtClean="0"/>
              <a:t>once</a:t>
            </a:r>
            <a:endParaRPr lang="pl-PL" dirty="0" smtClean="0"/>
          </a:p>
          <a:p>
            <a:r>
              <a:rPr lang="pl-PL" dirty="0" err="1" smtClean="0"/>
              <a:t>Swap</a:t>
            </a:r>
            <a:r>
              <a:rPr lang="pl-PL" dirty="0" smtClean="0"/>
              <a:t> </a:t>
            </a:r>
            <a:r>
              <a:rPr lang="pl-PL" dirty="0" err="1" smtClean="0"/>
              <a:t>mutation</a:t>
            </a:r>
            <a:endParaRPr lang="pl-PL" dirty="0" smtClean="0"/>
          </a:p>
          <a:p>
            <a:r>
              <a:rPr lang="pl-PL" dirty="0" err="1" smtClean="0"/>
              <a:t>Ordered</a:t>
            </a:r>
            <a:r>
              <a:rPr lang="pl-PL" dirty="0" smtClean="0"/>
              <a:t> </a:t>
            </a:r>
            <a:r>
              <a:rPr lang="pl-PL" dirty="0" err="1" smtClean="0"/>
              <a:t>crossover</a:t>
            </a:r>
            <a:endParaRPr lang="pl-PL"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Swap</a:t>
            </a:r>
            <a:r>
              <a:rPr lang="pl-PL" dirty="0" smtClean="0"/>
              <a:t> </a:t>
            </a:r>
            <a:r>
              <a:rPr lang="pl-PL" dirty="0" err="1" smtClean="0"/>
              <a:t>mutation</a:t>
            </a:r>
            <a:endParaRPr lang="pl-PL" dirty="0"/>
          </a:p>
        </p:txBody>
      </p:sp>
      <p:sp>
        <p:nvSpPr>
          <p:cNvPr id="3" name="Symbol zastępczy zawartości 2"/>
          <p:cNvSpPr>
            <a:spLocks noGrp="1"/>
          </p:cNvSpPr>
          <p:nvPr>
            <p:ph idx="1"/>
          </p:nvPr>
        </p:nvSpPr>
        <p:spPr>
          <a:xfrm>
            <a:off x="3838836" y="803186"/>
            <a:ext cx="4711405" cy="2913846"/>
          </a:xfrm>
        </p:spPr>
        <p:txBody>
          <a:bodyPr/>
          <a:lstStyle/>
          <a:p>
            <a:r>
              <a:rPr lang="pl-PL" dirty="0" smtClean="0"/>
              <a:t>T</a:t>
            </a:r>
            <a:r>
              <a:rPr lang="en-US" dirty="0" err="1" smtClean="0"/>
              <a:t>wo</a:t>
            </a:r>
            <a:r>
              <a:rPr lang="en-US" dirty="0" smtClean="0"/>
              <a:t> </a:t>
            </a:r>
            <a:r>
              <a:rPr lang="en-US" dirty="0" smtClean="0"/>
              <a:t>location in the route are selected at </a:t>
            </a:r>
            <a:r>
              <a:rPr lang="en-US" dirty="0" smtClean="0"/>
              <a:t>random</a:t>
            </a:r>
            <a:r>
              <a:rPr lang="pl-PL" dirty="0" smtClean="0"/>
              <a:t> and</a:t>
            </a:r>
            <a:r>
              <a:rPr lang="en-US" dirty="0" smtClean="0"/>
              <a:t> </a:t>
            </a:r>
            <a:r>
              <a:rPr lang="en-US" dirty="0" smtClean="0"/>
              <a:t>then their positions are simply </a:t>
            </a:r>
            <a:r>
              <a:rPr lang="en-US" dirty="0" smtClean="0"/>
              <a:t>swapped</a:t>
            </a:r>
            <a:endParaRPr lang="pl-PL" dirty="0" smtClean="0"/>
          </a:p>
          <a:p>
            <a:r>
              <a:rPr lang="en-US" dirty="0" smtClean="0"/>
              <a:t>Because swap mutation is only swapping pre-existing values, it will never create a list which has missing or duplicate values when compared to the original</a:t>
            </a:r>
            <a:endParaRPr lang="pl-PL" dirty="0"/>
          </a:p>
        </p:txBody>
      </p:sp>
      <p:pic>
        <p:nvPicPr>
          <p:cNvPr id="4" name="Obraz 3" descr="swap_mutation.jpg"/>
          <p:cNvPicPr>
            <a:picLocks noChangeAspect="1"/>
          </p:cNvPicPr>
          <p:nvPr/>
        </p:nvPicPr>
        <p:blipFill>
          <a:blip r:embed="rId2" cstate="print"/>
          <a:stretch>
            <a:fillRect/>
          </a:stretch>
        </p:blipFill>
        <p:spPr>
          <a:xfrm>
            <a:off x="3707904" y="3933056"/>
            <a:ext cx="4953000" cy="99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Ordered</a:t>
            </a:r>
            <a:r>
              <a:rPr lang="pl-PL" dirty="0" smtClean="0"/>
              <a:t> </a:t>
            </a:r>
            <a:r>
              <a:rPr lang="pl-PL" dirty="0" err="1" smtClean="0"/>
              <a:t>crossover</a:t>
            </a:r>
            <a:endParaRPr lang="pl-PL" dirty="0"/>
          </a:p>
        </p:txBody>
      </p:sp>
      <p:sp>
        <p:nvSpPr>
          <p:cNvPr id="3" name="Symbol zastępczy zawartości 2"/>
          <p:cNvSpPr>
            <a:spLocks noGrp="1"/>
          </p:cNvSpPr>
          <p:nvPr>
            <p:ph idx="1"/>
          </p:nvPr>
        </p:nvSpPr>
        <p:spPr>
          <a:xfrm>
            <a:off x="3838836" y="803186"/>
            <a:ext cx="4711405" cy="2553806"/>
          </a:xfrm>
        </p:spPr>
        <p:txBody>
          <a:bodyPr/>
          <a:lstStyle/>
          <a:p>
            <a:r>
              <a:rPr lang="en-US" dirty="0" smtClean="0"/>
              <a:t>In this crossover method we select a subset from the first parent, and then add that subset to the offspring. Any missing values are then adding to the offspring from the second parent in order that they are found.</a:t>
            </a:r>
            <a:endParaRPr lang="pl-PL" dirty="0"/>
          </a:p>
        </p:txBody>
      </p:sp>
      <p:pic>
        <p:nvPicPr>
          <p:cNvPr id="4" name="Obraz 3" descr="crossover_parents.jpg"/>
          <p:cNvPicPr>
            <a:picLocks noChangeAspect="1"/>
          </p:cNvPicPr>
          <p:nvPr/>
        </p:nvPicPr>
        <p:blipFill>
          <a:blip r:embed="rId2" cstate="print"/>
          <a:stretch>
            <a:fillRect/>
          </a:stretch>
        </p:blipFill>
        <p:spPr>
          <a:xfrm>
            <a:off x="3851920" y="3212976"/>
            <a:ext cx="4965700" cy="3276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References</a:t>
            </a:r>
            <a:endParaRPr lang="pl-PL" dirty="0"/>
          </a:p>
        </p:txBody>
      </p:sp>
      <p:sp>
        <p:nvSpPr>
          <p:cNvPr id="3" name="Symbol zastępczy zawartości 2"/>
          <p:cNvSpPr>
            <a:spLocks noGrp="1"/>
          </p:cNvSpPr>
          <p:nvPr>
            <p:ph idx="1"/>
          </p:nvPr>
        </p:nvSpPr>
        <p:spPr/>
        <p:txBody>
          <a:bodyPr/>
          <a:lstStyle/>
          <a:p>
            <a:r>
              <a:rPr lang="pl-PL" dirty="0" smtClean="0">
                <a:hlinkClick r:id="rId2"/>
              </a:rPr>
              <a:t>http://www.csd.uoc.gr/~</a:t>
            </a:r>
            <a:r>
              <a:rPr lang="pl-PL" dirty="0" smtClean="0">
                <a:hlinkClick r:id="rId2"/>
              </a:rPr>
              <a:t>hy583/papers/ch11.pdf</a:t>
            </a:r>
            <a:endParaRPr lang="pl-PL" dirty="0" smtClean="0"/>
          </a:p>
          <a:p>
            <a:r>
              <a:rPr lang="pl-PL" dirty="0" smtClean="0">
                <a:hlinkClick r:id="rId3"/>
              </a:rPr>
              <a:t>https://</a:t>
            </a:r>
            <a:r>
              <a:rPr lang="pl-PL" dirty="0" smtClean="0">
                <a:hlinkClick r:id="rId3"/>
              </a:rPr>
              <a:t>en.wikipedia.org/wiki/Travelling_salesman_problem</a:t>
            </a:r>
            <a:endParaRPr lang="pl-PL" dirty="0" smtClean="0"/>
          </a:p>
          <a:p>
            <a:r>
              <a:rPr lang="pl-PL" dirty="0" smtClean="0">
                <a:hlinkClick r:id="rId4"/>
              </a:rPr>
              <a:t>http://</a:t>
            </a:r>
            <a:r>
              <a:rPr lang="pl-PL" dirty="0" smtClean="0">
                <a:hlinkClick r:id="rId4"/>
              </a:rPr>
              <a:t>www.theprojectspot.com/tutorial-post/applying-a-genetic-algorithm-to-the-travelling-salesman-problem/5</a:t>
            </a:r>
            <a:endParaRPr lang="pl-PL" dirty="0" smtClean="0"/>
          </a:p>
          <a:p>
            <a:r>
              <a:rPr lang="pl-PL" dirty="0" smtClean="0">
                <a:hlinkClick r:id="rId5"/>
              </a:rPr>
              <a:t>https://web.archive.org/web/20131217224319/http://</a:t>
            </a:r>
            <a:r>
              <a:rPr lang="pl-PL" dirty="0" smtClean="0">
                <a:hlinkClick r:id="rId5"/>
              </a:rPr>
              <a:t>www.math.uwaterloo.ca/tsp/index.html</a:t>
            </a:r>
            <a:endParaRPr lang="pl-PL" dirty="0" smtClean="0"/>
          </a:p>
          <a:p>
            <a:r>
              <a:rPr lang="pl-PL" dirty="0" smtClean="0">
                <a:hlinkClick r:id="rId6"/>
              </a:rPr>
              <a:t>https://</a:t>
            </a:r>
            <a:r>
              <a:rPr lang="pl-PL" dirty="0" smtClean="0">
                <a:hlinkClick r:id="rId6"/>
              </a:rPr>
              <a:t>blog.routific.com/travelling-salesman-problem-vehicle-routing-problem-e5834f652a76</a:t>
            </a:r>
            <a:endParaRPr lang="pl-PL" dirty="0" smtClean="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tf16401370</Template>
  <TotalTime>47</TotalTime>
  <Words>243</Words>
  <Application>Microsoft Office PowerPoint</Application>
  <PresentationFormat>Pokaz na ekranie (4:3)</PresentationFormat>
  <Paragraphs>30</Paragraphs>
  <Slides>8</Slides>
  <Notes>0</Notes>
  <HiddenSlides>0</HiddenSlides>
  <MMClips>0</MMClips>
  <ScaleCrop>false</ScaleCrop>
  <HeadingPairs>
    <vt:vector size="4" baseType="variant">
      <vt:variant>
        <vt:lpstr>Motyw</vt:lpstr>
      </vt:variant>
      <vt:variant>
        <vt:i4>1</vt:i4>
      </vt:variant>
      <vt:variant>
        <vt:lpstr>Tytuły slajdów</vt:lpstr>
      </vt:variant>
      <vt:variant>
        <vt:i4>8</vt:i4>
      </vt:variant>
    </vt:vector>
  </HeadingPairs>
  <TitlesOfParts>
    <vt:vector size="9" baseType="lpstr">
      <vt:lpstr>Atlas</vt:lpstr>
      <vt:lpstr>The Travelling Salesman</vt:lpstr>
      <vt:lpstr>Problem</vt:lpstr>
      <vt:lpstr>Problem</vt:lpstr>
      <vt:lpstr>History</vt:lpstr>
      <vt:lpstr>Solution</vt:lpstr>
      <vt:lpstr>Swap mutation</vt:lpstr>
      <vt:lpstr>Ordered crossover</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Travelling Salesman</dc:title>
  <dc:creator>Marta Miler</dc:creator>
  <cp:lastModifiedBy>Marta Miler</cp:lastModifiedBy>
  <cp:revision>9</cp:revision>
  <dcterms:created xsi:type="dcterms:W3CDTF">2018-04-18T17:27:18Z</dcterms:created>
  <dcterms:modified xsi:type="dcterms:W3CDTF">2018-04-18T18:15:00Z</dcterms:modified>
</cp:coreProperties>
</file>