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3541" y="2207361"/>
            <a:ext cx="7126233" cy="223967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3541" y="4646927"/>
            <a:ext cx="7126233" cy="1467349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602477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079536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73174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99965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973"/>
            <a:ext cx="10994760" cy="1018035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49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175567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374900"/>
            <a:ext cx="9148184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1" y="1392935"/>
            <a:ext cx="9148184" cy="4885021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796571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243873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054410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0" y="374901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9396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541681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472757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97766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3057-FC5C-4BB3-A8B7-594BC836AE5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705B-4A7C-40E8-9D7B-02BFFCD8F4CF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99689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/>
  </p:transition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EEE0-BBC8-4629-8DE3-29413A462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Arduino Digital Clock</a:t>
            </a:r>
            <a:br>
              <a:rPr lang="en-US"/>
            </a:b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36FA6-0E6F-428C-A1A5-8231AFDE9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/>
              <a:t>Вградена система за визуализиране на точно време</a:t>
            </a:r>
            <a:endParaRPr lang="ru-RU"/>
          </a:p>
          <a:p>
            <a:r>
              <a:rPr lang="ru-RU"/>
              <a:t>Изготвил: Мартин Стоянов, </a:t>
            </a:r>
            <a:r>
              <a:rPr lang="en-US"/>
              <a:t>XI </a:t>
            </a:r>
            <a:r>
              <a:rPr lang="bg-BG"/>
              <a:t>клас, 2022 година</a:t>
            </a:r>
          </a:p>
          <a:p>
            <a:endParaRPr lang="bg-BG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FC26CA-0427-47E2-AB4F-7B41D2467120}"/>
              </a:ext>
            </a:extLst>
          </p:cNvPr>
          <p:cNvSpPr txBox="1">
            <a:spLocks/>
          </p:cNvSpPr>
          <p:nvPr/>
        </p:nvSpPr>
        <p:spPr>
          <a:xfrm>
            <a:off x="1448806" y="484308"/>
            <a:ext cx="9272067" cy="22396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400">
                <a:latin typeface="Gill Sans"/>
              </a:rPr>
              <a:t>Математическа гимназия „Академик Кирил Попов“ гр. Пловдив</a:t>
            </a:r>
          </a:p>
        </p:txBody>
      </p:sp>
    </p:spTree>
    <p:extLst>
      <p:ext uri="{BB962C8B-B14F-4D97-AF65-F5344CB8AC3E}">
        <p14:creationId xmlns:p14="http://schemas.microsoft.com/office/powerpoint/2010/main" val="281471184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861D-6ABD-469F-A7E5-A80B279D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44E8-8657-4180-AA74-AACF01A3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bg-BG"/>
              <a:t>Цел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Основни етапи при разработката на вградена система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Технологии и езици за програмиране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Дизайн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Реализация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Демонстрация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98008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D35-A666-4800-802B-FE5FAD92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1. Цел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4101C-D52B-478F-9307-D00DF7123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63" y="1673356"/>
            <a:ext cx="9148762" cy="4324089"/>
          </a:xfrm>
        </p:spPr>
      </p:pic>
    </p:spTree>
    <p:extLst>
      <p:ext uri="{BB962C8B-B14F-4D97-AF65-F5344CB8AC3E}">
        <p14:creationId xmlns:p14="http://schemas.microsoft.com/office/powerpoint/2010/main" val="14461455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8BD4-9525-4494-BF0E-72B73C63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800" y="794778"/>
            <a:ext cx="10015956" cy="763525"/>
          </a:xfrm>
        </p:spPr>
        <p:txBody>
          <a:bodyPr>
            <a:noAutofit/>
          </a:bodyPr>
          <a:lstStyle/>
          <a:p>
            <a:r>
              <a:rPr lang="bg-BG" sz="3200"/>
              <a:t>2. Основни етапи при разработката на вградена система</a:t>
            </a:r>
            <a:br>
              <a:rPr lang="bg-BG" sz="4400"/>
            </a:br>
            <a:endParaRPr lang="bg-BG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F364-878A-4D17-A31F-8D5718CBE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bg-BG"/>
              <a:t>Избор на тема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 Определяне на структората на системата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Разработка на дизайн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 Изработване на проекта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Тестване</a:t>
            </a:r>
          </a:p>
          <a:p>
            <a:pPr marL="571500" indent="-457200">
              <a:buFont typeface="+mj-lt"/>
              <a:buAutoNum type="arabicPeriod"/>
            </a:pPr>
            <a:r>
              <a:rPr lang="bg-BG"/>
              <a:t>Отсраняване на грешки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32977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5C52-8DCC-4294-BA2A-5EB610D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/>
              <a:t>3. Технолигии и езици за програмиране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00D19-95DA-44BC-B2D7-C0E3393E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01" y="4205174"/>
            <a:ext cx="2101504" cy="2101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AC1D9-C32A-4737-B4EE-A5C58E80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072" y="4021221"/>
            <a:ext cx="2545478" cy="2545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DDC9B-3A53-457D-9E7B-6F568EB85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374" y="1564040"/>
            <a:ext cx="2158874" cy="2158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8D9DD-C54A-49A6-A324-7163289C6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535" y="1195134"/>
            <a:ext cx="2248835" cy="2527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51BAE-1B26-4FB4-B0DB-8B1DFE680D40}"/>
              </a:ext>
            </a:extLst>
          </p:cNvPr>
          <p:cNvSpPr txBox="1"/>
          <p:nvPr/>
        </p:nvSpPr>
        <p:spPr>
          <a:xfrm>
            <a:off x="3759399" y="3722914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Tinkercad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3F2B6-44E1-4B45-A279-513BDD287988}"/>
              </a:ext>
            </a:extLst>
          </p:cNvPr>
          <p:cNvSpPr txBox="1"/>
          <p:nvPr/>
        </p:nvSpPr>
        <p:spPr>
          <a:xfrm>
            <a:off x="4073620" y="64831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Git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5D72E-A618-41B9-A877-792B5F61883A}"/>
              </a:ext>
            </a:extLst>
          </p:cNvPr>
          <p:cNvSpPr txBox="1"/>
          <p:nvPr/>
        </p:nvSpPr>
        <p:spPr>
          <a:xfrm>
            <a:off x="9234653" y="3722914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C++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BED57-8D8E-4CA4-A354-1B5FFDC9E34E}"/>
              </a:ext>
            </a:extLst>
          </p:cNvPr>
          <p:cNvSpPr txBox="1"/>
          <p:nvPr/>
        </p:nvSpPr>
        <p:spPr>
          <a:xfrm>
            <a:off x="9080796" y="63820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GitHub</a:t>
            </a:r>
            <a:endParaRPr lang="bg-B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365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1FDB-7FC8-4D9D-BCDE-5E886E8D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</a:t>
            </a:r>
            <a:r>
              <a:rPr lang="bg-BG"/>
              <a:t>Дизайн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57B0A2-AA30-4AB9-A636-611F69D03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59" y="2159011"/>
            <a:ext cx="9148762" cy="43240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C4CA4-2D63-4196-9577-A44E01E74C73}"/>
              </a:ext>
            </a:extLst>
          </p:cNvPr>
          <p:cNvSpPr txBox="1"/>
          <p:nvPr/>
        </p:nvSpPr>
        <p:spPr>
          <a:xfrm>
            <a:off x="2792951" y="1250908"/>
            <a:ext cx="445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>
                <a:solidFill>
                  <a:schemeClr val="bg1"/>
                </a:solidFill>
              </a:rPr>
              <a:t>Интуитивен, лесен за работа, компактен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>
                <a:solidFill>
                  <a:schemeClr val="bg1"/>
                </a:solidFill>
              </a:rPr>
              <a:t>Стилистично и цветово колабориран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644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3A28-511B-4423-B939-1BCBF692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5. Реализация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67423-7761-435A-A669-28AE6E229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63" y="1847368"/>
            <a:ext cx="9148762" cy="3976064"/>
          </a:xfrm>
        </p:spPr>
      </p:pic>
    </p:spTree>
    <p:extLst>
      <p:ext uri="{BB962C8B-B14F-4D97-AF65-F5344CB8AC3E}">
        <p14:creationId xmlns:p14="http://schemas.microsoft.com/office/powerpoint/2010/main" val="211497090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B70F-BBE9-472C-81B7-A8A1DBE3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7. </a:t>
            </a:r>
            <a:r>
              <a:rPr lang="bg-BG"/>
              <a:t>Демонстрация</a:t>
            </a:r>
          </a:p>
        </p:txBody>
      </p:sp>
      <p:pic>
        <p:nvPicPr>
          <p:cNvPr id="1026" name="Picture 2" descr="Buy XREXS Large Digital Wall Clock with Backlight, 16.9 Inch Jumbo LCD  Screen with Time/Calendar/Temperature Display, Alarm Clocks for Bedroom  Home Decor, Count Up &amp; Down Timer (Batteries Included) Online in Turkey.">
            <a:extLst>
              <a:ext uri="{FF2B5EF4-FFF2-40B4-BE49-F238E27FC236}">
                <a16:creationId xmlns:a16="http://schemas.microsoft.com/office/drawing/2014/main" id="{11CCFB07-D470-4BF1-AC2B-92A028189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02" y="1569520"/>
            <a:ext cx="4339793" cy="253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50EE6-02E4-4A9E-B162-F71E231B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119" y="3657004"/>
            <a:ext cx="4269532" cy="28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744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B567-7230-4607-B0A3-589820ADA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/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4021450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61561-network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161561-network-template-16x9</Template>
  <TotalTime>29</TotalTime>
  <Words>117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</vt:lpstr>
      <vt:lpstr>161561-network-template-16x9</vt:lpstr>
      <vt:lpstr>Arduino Digital Clock </vt:lpstr>
      <vt:lpstr>Съдържание</vt:lpstr>
      <vt:lpstr>1. Цел</vt:lpstr>
      <vt:lpstr>2. Основни етапи при разработката на вградена система </vt:lpstr>
      <vt:lpstr>3. Технолигии и езици за програмиране</vt:lpstr>
      <vt:lpstr>4. Дизайн</vt:lpstr>
      <vt:lpstr>5. Реализация</vt:lpstr>
      <vt:lpstr>7. Демонстрация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Stoyanov</dc:creator>
  <cp:lastModifiedBy>Martin Stoyanov</cp:lastModifiedBy>
  <cp:revision>12</cp:revision>
  <dcterms:created xsi:type="dcterms:W3CDTF">2022-04-16T18:32:06Z</dcterms:created>
  <dcterms:modified xsi:type="dcterms:W3CDTF">2022-04-16T19:02:17Z</dcterms:modified>
</cp:coreProperties>
</file>