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A247B3-0C59-E44B-AE93-E52799D5B266}">
          <p14:sldIdLst>
            <p14:sldId id="256"/>
            <p14:sldId id="258"/>
            <p14:sldId id="259"/>
            <p14:sldId id="257"/>
            <p14:sldId id="260"/>
            <p14:sldId id="261"/>
            <p14:sldId id="262"/>
            <p14:sldId id="263"/>
          </p14:sldIdLst>
        </p14:section>
        <p14:section name="Untitled Section" id="{35CD1C82-8D19-5240-B940-0A25C31BFF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22"/>
    <p:restoredTop sz="96327"/>
  </p:normalViewPr>
  <p:slideViewPr>
    <p:cSldViewPr snapToGrid="0" snapToObjects="1">
      <p:cViewPr varScale="1">
        <p:scale>
          <a:sx n="113" d="100"/>
          <a:sy n="113" d="100"/>
        </p:scale>
        <p:origin x="17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1355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04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3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677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0835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21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082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679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097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11/12/19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127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11/12/19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24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11/12/19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2138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dhat.com/cms/managed-files/rh-history-of-containers-infographic-201609-en.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artojdk/linux-containers-os-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dhat.com/en/topics/containers/whats-a-linux-contain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C1CD-1A22-D44E-B221-385DBF87FBE3}"/>
              </a:ext>
            </a:extLst>
          </p:cNvPr>
          <p:cNvSpPr>
            <a:spLocks noGrp="1"/>
          </p:cNvSpPr>
          <p:nvPr>
            <p:ph type="ctrTitle"/>
          </p:nvPr>
        </p:nvSpPr>
        <p:spPr/>
        <p:txBody>
          <a:bodyPr/>
          <a:lstStyle/>
          <a:p>
            <a:r>
              <a:rPr lang="en-US" dirty="0"/>
              <a:t>LINUX CONTAINERS</a:t>
            </a:r>
          </a:p>
        </p:txBody>
      </p:sp>
      <p:sp>
        <p:nvSpPr>
          <p:cNvPr id="3" name="Subtitle 2">
            <a:extLst>
              <a:ext uri="{FF2B5EF4-FFF2-40B4-BE49-F238E27FC236}">
                <a16:creationId xmlns:a16="http://schemas.microsoft.com/office/drawing/2014/main" id="{9DBC9676-A3C2-5F4F-ABC8-34E4923AA083}"/>
              </a:ext>
            </a:extLst>
          </p:cNvPr>
          <p:cNvSpPr>
            <a:spLocks noGrp="1"/>
          </p:cNvSpPr>
          <p:nvPr>
            <p:ph type="subTitle" idx="1"/>
          </p:nvPr>
        </p:nvSpPr>
        <p:spPr/>
        <p:txBody>
          <a:bodyPr/>
          <a:lstStyle/>
          <a:p>
            <a:r>
              <a:rPr lang="en-US" dirty="0"/>
              <a:t>Martin </a:t>
            </a:r>
            <a:r>
              <a:rPr lang="en-US" dirty="0" err="1"/>
              <a:t>Petkov</a:t>
            </a:r>
            <a:r>
              <a:rPr lang="en-US" dirty="0"/>
              <a:t> 38 group FKST 2019</a:t>
            </a:r>
          </a:p>
        </p:txBody>
      </p:sp>
    </p:spTree>
    <p:extLst>
      <p:ext uri="{BB962C8B-B14F-4D97-AF65-F5344CB8AC3E}">
        <p14:creationId xmlns:p14="http://schemas.microsoft.com/office/powerpoint/2010/main" val="129194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03D2-E73B-5648-849D-620EAB1B5296}"/>
              </a:ext>
            </a:extLst>
          </p:cNvPr>
          <p:cNvSpPr>
            <a:spLocks noGrp="1"/>
          </p:cNvSpPr>
          <p:nvPr>
            <p:ph type="title"/>
          </p:nvPr>
        </p:nvSpPr>
        <p:spPr/>
        <p:txBody>
          <a:bodyPr/>
          <a:lstStyle/>
          <a:p>
            <a:r>
              <a:rPr lang="en-US" dirty="0"/>
              <a:t>What are </a:t>
            </a:r>
            <a:r>
              <a:rPr lang="en-US" dirty="0" err="1"/>
              <a:t>linux</a:t>
            </a:r>
            <a:r>
              <a:rPr lang="en-US" dirty="0"/>
              <a:t> containers and what benefits do they provide?</a:t>
            </a:r>
          </a:p>
        </p:txBody>
      </p:sp>
      <p:sp>
        <p:nvSpPr>
          <p:cNvPr id="3" name="Content Placeholder 2">
            <a:extLst>
              <a:ext uri="{FF2B5EF4-FFF2-40B4-BE49-F238E27FC236}">
                <a16:creationId xmlns:a16="http://schemas.microsoft.com/office/drawing/2014/main" id="{40B6D109-208E-074D-9CEA-F7C99709F20E}"/>
              </a:ext>
            </a:extLst>
          </p:cNvPr>
          <p:cNvSpPr>
            <a:spLocks noGrp="1"/>
          </p:cNvSpPr>
          <p:nvPr>
            <p:ph idx="1"/>
          </p:nvPr>
        </p:nvSpPr>
        <p:spPr/>
        <p:txBody>
          <a:bodyPr/>
          <a:lstStyle/>
          <a:p>
            <a:r>
              <a:rPr lang="en-US" dirty="0"/>
              <a:t>A Linux container is a set of one or more processes that are isolated from the rest of the system. All the files necessary to run them are provided from a distinct image, meaning that Linux containers are portable and consistent as they move from development, to testing, and finally to production. This makes them much quicker than development pipelines that rely on replicating traditional testing environments.</a:t>
            </a:r>
          </a:p>
        </p:txBody>
      </p:sp>
    </p:spTree>
    <p:extLst>
      <p:ext uri="{BB962C8B-B14F-4D97-AF65-F5344CB8AC3E}">
        <p14:creationId xmlns:p14="http://schemas.microsoft.com/office/powerpoint/2010/main" val="27691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5C06-F367-9349-9C30-1D1A7D29C46A}"/>
              </a:ext>
            </a:extLst>
          </p:cNvPr>
          <p:cNvSpPr>
            <a:spLocks noGrp="1"/>
          </p:cNvSpPr>
          <p:nvPr>
            <p:ph type="title"/>
          </p:nvPr>
        </p:nvSpPr>
        <p:spPr/>
        <p:txBody>
          <a:bodyPr/>
          <a:lstStyle/>
          <a:p>
            <a:r>
              <a:rPr lang="en-US" dirty="0"/>
              <a:t>Difference between containers and virtualization	</a:t>
            </a:r>
          </a:p>
        </p:txBody>
      </p:sp>
      <p:sp>
        <p:nvSpPr>
          <p:cNvPr id="3" name="Content Placeholder 2">
            <a:extLst>
              <a:ext uri="{FF2B5EF4-FFF2-40B4-BE49-F238E27FC236}">
                <a16:creationId xmlns:a16="http://schemas.microsoft.com/office/drawing/2014/main" id="{BCB5B367-7FC0-4145-9B11-712EC239ECD0}"/>
              </a:ext>
            </a:extLst>
          </p:cNvPr>
          <p:cNvSpPr>
            <a:spLocks noGrp="1"/>
          </p:cNvSpPr>
          <p:nvPr>
            <p:ph idx="1"/>
          </p:nvPr>
        </p:nvSpPr>
        <p:spPr/>
        <p:txBody>
          <a:bodyPr/>
          <a:lstStyle/>
          <a:p>
            <a:r>
              <a:rPr lang="en-US" dirty="0"/>
              <a:t>Virtualization lets your operating systems (Windows or Linux) run simultaneously on a single hardware system.</a:t>
            </a:r>
          </a:p>
          <a:p>
            <a:r>
              <a:rPr lang="en-US" dirty="0"/>
              <a:t>Containers share the same operating system kernel and isolate the application processes from the rest of the system. For example: ARM Linux systems run ARM Linux containers, x86 Linux systems run x86 Linux containers, x86 Windows systems run x86 Windows containers. Linux containers are extremely portable, but they must be compatible with the underlying system.</a:t>
            </a:r>
          </a:p>
          <a:p>
            <a:endParaRPr lang="en-US" dirty="0"/>
          </a:p>
        </p:txBody>
      </p:sp>
    </p:spTree>
    <p:extLst>
      <p:ext uri="{BB962C8B-B14F-4D97-AF65-F5344CB8AC3E}">
        <p14:creationId xmlns:p14="http://schemas.microsoft.com/office/powerpoint/2010/main" val="243333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2AB7-1EEF-A84F-AFC1-30E85A9DD24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715A92D5-17C6-5C48-ACE2-8F6BBE99DA88}"/>
              </a:ext>
            </a:extLst>
          </p:cNvPr>
          <p:cNvPicPr>
            <a:picLocks noGrp="1" noChangeAspect="1"/>
          </p:cNvPicPr>
          <p:nvPr>
            <p:ph idx="1"/>
          </p:nvPr>
        </p:nvPicPr>
        <p:blipFill>
          <a:blip r:embed="rId2"/>
          <a:stretch>
            <a:fillRect/>
          </a:stretch>
        </p:blipFill>
        <p:spPr>
          <a:xfrm>
            <a:off x="1467269" y="895118"/>
            <a:ext cx="8956463" cy="3462924"/>
          </a:xfrm>
        </p:spPr>
      </p:pic>
    </p:spTree>
    <p:extLst>
      <p:ext uri="{BB962C8B-B14F-4D97-AF65-F5344CB8AC3E}">
        <p14:creationId xmlns:p14="http://schemas.microsoft.com/office/powerpoint/2010/main" val="105500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DB6A-795B-1341-B925-8FEB565986A8}"/>
              </a:ext>
            </a:extLst>
          </p:cNvPr>
          <p:cNvSpPr>
            <a:spLocks noGrp="1"/>
          </p:cNvSpPr>
          <p:nvPr>
            <p:ph type="title"/>
          </p:nvPr>
        </p:nvSpPr>
        <p:spPr/>
        <p:txBody>
          <a:bodyPr/>
          <a:lstStyle/>
          <a:p>
            <a:r>
              <a:rPr lang="en-US" dirty="0"/>
              <a:t>A brief history of containers</a:t>
            </a:r>
          </a:p>
        </p:txBody>
      </p:sp>
      <p:sp>
        <p:nvSpPr>
          <p:cNvPr id="11" name="Content Placeholder 10">
            <a:extLst>
              <a:ext uri="{FF2B5EF4-FFF2-40B4-BE49-F238E27FC236}">
                <a16:creationId xmlns:a16="http://schemas.microsoft.com/office/drawing/2014/main" id="{395EEDF7-81EC-C34C-91AD-CEB5556AFBAC}"/>
              </a:ext>
            </a:extLst>
          </p:cNvPr>
          <p:cNvSpPr>
            <a:spLocks noGrp="1"/>
          </p:cNvSpPr>
          <p:nvPr>
            <p:ph idx="1"/>
          </p:nvPr>
        </p:nvSpPr>
        <p:spPr/>
        <p:txBody>
          <a:bodyPr/>
          <a:lstStyle/>
          <a:p>
            <a:r>
              <a:rPr lang="en-US" dirty="0">
                <a:hlinkClick r:id="rId2"/>
              </a:rPr>
              <a:t>https://www.redhat.com/cms/managed-files/rh-history-of-containers-infographic-201609-en.pdf</a:t>
            </a:r>
            <a:endParaRPr lang="en-US" dirty="0"/>
          </a:p>
        </p:txBody>
      </p:sp>
    </p:spTree>
    <p:extLst>
      <p:ext uri="{BB962C8B-B14F-4D97-AF65-F5344CB8AC3E}">
        <p14:creationId xmlns:p14="http://schemas.microsoft.com/office/powerpoint/2010/main" val="184999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F575-ED9E-834B-8D18-06C34B9312B9}"/>
              </a:ext>
            </a:extLst>
          </p:cNvPr>
          <p:cNvSpPr>
            <a:spLocks noGrp="1"/>
          </p:cNvSpPr>
          <p:nvPr>
            <p:ph type="title"/>
          </p:nvPr>
        </p:nvSpPr>
        <p:spPr/>
        <p:txBody>
          <a:bodyPr/>
          <a:lstStyle/>
          <a:p>
            <a:r>
              <a:rPr lang="en-US" dirty="0"/>
              <a:t>Docker and </a:t>
            </a:r>
            <a:r>
              <a:rPr lang="en-US" dirty="0" err="1"/>
              <a:t>kubernetes</a:t>
            </a:r>
            <a:endParaRPr lang="en-US" dirty="0"/>
          </a:p>
        </p:txBody>
      </p:sp>
      <p:pic>
        <p:nvPicPr>
          <p:cNvPr id="5" name="Content Placeholder 4">
            <a:extLst>
              <a:ext uri="{FF2B5EF4-FFF2-40B4-BE49-F238E27FC236}">
                <a16:creationId xmlns:a16="http://schemas.microsoft.com/office/drawing/2014/main" id="{9D9D18B0-A50E-8A48-94FD-317AD2A492A4}"/>
              </a:ext>
            </a:extLst>
          </p:cNvPr>
          <p:cNvPicPr>
            <a:picLocks noGrp="1" noChangeAspect="1"/>
          </p:cNvPicPr>
          <p:nvPr>
            <p:ph idx="1"/>
          </p:nvPr>
        </p:nvPicPr>
        <p:blipFill>
          <a:blip r:embed="rId2"/>
          <a:stretch>
            <a:fillRect/>
          </a:stretch>
        </p:blipFill>
        <p:spPr>
          <a:xfrm>
            <a:off x="148281" y="2534679"/>
            <a:ext cx="6596147" cy="2843727"/>
          </a:xfrm>
        </p:spPr>
      </p:pic>
      <p:pic>
        <p:nvPicPr>
          <p:cNvPr id="7" name="Picture 6">
            <a:extLst>
              <a:ext uri="{FF2B5EF4-FFF2-40B4-BE49-F238E27FC236}">
                <a16:creationId xmlns:a16="http://schemas.microsoft.com/office/drawing/2014/main" id="{44EB1084-9BA2-A547-B475-AB939806925A}"/>
              </a:ext>
            </a:extLst>
          </p:cNvPr>
          <p:cNvPicPr>
            <a:picLocks noChangeAspect="1"/>
          </p:cNvPicPr>
          <p:nvPr/>
        </p:nvPicPr>
        <p:blipFill>
          <a:blip r:embed="rId3"/>
          <a:stretch>
            <a:fillRect/>
          </a:stretch>
        </p:blipFill>
        <p:spPr>
          <a:xfrm>
            <a:off x="7523892" y="2534678"/>
            <a:ext cx="4064000" cy="2843727"/>
          </a:xfrm>
          <a:prstGeom prst="rect">
            <a:avLst/>
          </a:prstGeom>
        </p:spPr>
      </p:pic>
    </p:spTree>
    <p:extLst>
      <p:ext uri="{BB962C8B-B14F-4D97-AF65-F5344CB8AC3E}">
        <p14:creationId xmlns:p14="http://schemas.microsoft.com/office/powerpoint/2010/main" val="345386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6DF7-98AB-8141-B529-CA1B3EEF0E5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4B9CBB1-69D0-5B49-B36A-BE34885F1977}"/>
              </a:ext>
            </a:extLst>
          </p:cNvPr>
          <p:cNvSpPr>
            <a:spLocks noGrp="1"/>
          </p:cNvSpPr>
          <p:nvPr>
            <p:ph idx="1"/>
          </p:nvPr>
        </p:nvSpPr>
        <p:spPr/>
        <p:txBody>
          <a:bodyPr/>
          <a:lstStyle/>
          <a:p>
            <a:r>
              <a:rPr lang="en-US" dirty="0">
                <a:hlinkClick r:id="rId2"/>
              </a:rPr>
              <a:t>https://github.com/martojdk/linux-containers-os-project</a:t>
            </a:r>
            <a:endParaRPr lang="en-US" dirty="0"/>
          </a:p>
        </p:txBody>
      </p:sp>
    </p:spTree>
    <p:extLst>
      <p:ext uri="{BB962C8B-B14F-4D97-AF65-F5344CB8AC3E}">
        <p14:creationId xmlns:p14="http://schemas.microsoft.com/office/powerpoint/2010/main" val="325520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8FB5-AC4F-1342-9630-EB7BE78CE104}"/>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2EEE34EA-2D6F-544B-A99F-D12CE7372637}"/>
              </a:ext>
            </a:extLst>
          </p:cNvPr>
          <p:cNvSpPr>
            <a:spLocks noGrp="1"/>
          </p:cNvSpPr>
          <p:nvPr>
            <p:ph idx="1"/>
          </p:nvPr>
        </p:nvSpPr>
        <p:spPr/>
        <p:txBody>
          <a:bodyPr/>
          <a:lstStyle/>
          <a:p>
            <a:r>
              <a:rPr lang="en-US" dirty="0">
                <a:hlinkClick r:id="rId2"/>
              </a:rPr>
              <a:t>https://www.redhat.com/en/topics/containers/whats-a-linux-container</a:t>
            </a:r>
            <a:endParaRPr lang="en-US" dirty="0"/>
          </a:p>
          <a:p>
            <a:endParaRPr lang="en-US" dirty="0"/>
          </a:p>
        </p:txBody>
      </p:sp>
    </p:spTree>
    <p:extLst>
      <p:ext uri="{BB962C8B-B14F-4D97-AF65-F5344CB8AC3E}">
        <p14:creationId xmlns:p14="http://schemas.microsoft.com/office/powerpoint/2010/main" val="6929609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{9F30F646-FD7E-E646-9125-9EC729E40F18}tf10001120</Template>
  <TotalTime>1060</TotalTime>
  <Words>228</Words>
  <Application>Microsoft Macintosh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LINUX CONTAINERS</vt:lpstr>
      <vt:lpstr>What are linux containers and what benefits do they provide?</vt:lpstr>
      <vt:lpstr>Difference between containers and virtualization </vt:lpstr>
      <vt:lpstr>PowerPoint Presentation</vt:lpstr>
      <vt:lpstr>A brief history of containers</vt:lpstr>
      <vt:lpstr>Docker and kubernetes</vt:lpstr>
      <vt:lpstr>Demo</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CONTAINERS</dc:title>
  <dc:creator>Petkov, Martin</dc:creator>
  <cp:lastModifiedBy>Petkov, Martin</cp:lastModifiedBy>
  <cp:revision>6</cp:revision>
  <dcterms:created xsi:type="dcterms:W3CDTF">2019-11-12T14:39:41Z</dcterms:created>
  <dcterms:modified xsi:type="dcterms:W3CDTF">2019-11-13T08:20:00Z</dcterms:modified>
</cp:coreProperties>
</file>