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2202C-E3C6-414C-AA3B-86AED8A1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0444F-807F-4E6F-8701-2A2A3AC7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12AD54-EA44-4CC1-BD88-B40A3D53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872C43-A557-4FA3-8D81-46B6916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6D1252-457B-4E31-ADCB-F6F4959C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53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188927-407E-4B02-BCA0-786BB320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FF2E4B-20BF-4B0A-BC4E-6C3E3648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10AD62-D351-463B-9515-3EB2A250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1ADA-1FAF-435F-AF2D-B9182D2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774F4C-D052-475E-9DC0-AEFC43F3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7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ED23628-1C4C-41DD-B064-46BA59655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9230CE-DE28-48CD-95C1-A071C740C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4B5493-69FE-4C49-BB5C-B1CB9EC4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AD487D-287D-452B-A2E8-59EDB9B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3EE8CA-9239-4D79-BDE2-E717C05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0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67247-1ACB-4BD5-AC93-69892A4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EB9A7-5E08-4C25-BD58-EFF9E589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05A1B1-9F08-4761-A521-6F59DE3D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EAC568-C4B2-405F-BD3B-F0E4386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26EEE4-2531-445E-9A34-3A1017C5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43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859BC-FFBB-4874-88D7-E375C285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993C35-B2D9-4357-8A8C-766AE7AE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684538-E0FA-4D1B-A3BF-C583B60F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892F14-C8FA-4C56-B26E-46BF5931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54F612-0AE7-4251-AC28-606AF5D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60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733D3E-A73D-482E-9B54-690F1567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857E70-4EC1-4701-9ED9-94B6B0C7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26851A-5BC6-4C53-AC16-AAE4AA55E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CF444F-2368-4323-997B-CDFB0F47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3C6D6D-A8A5-4720-9100-81136393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6CCD19-752E-4EDE-937A-331729A7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0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4F5EC0-8A74-444B-AAD9-6716D323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9F4BAB-38A6-4C19-9BFE-F804551F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7181A0-4222-4136-B9A8-E66789CE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D546039-2C16-4BAC-983C-539062026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D81D3CD-8679-42D8-A764-6C55B8F7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5E25835-0455-4AB6-BB95-B0CC6E7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5A1C86-FB27-4C1E-90AE-1EE2B2C3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70D447F-7190-431F-A9D3-02AE7AC7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D3998-B246-4B0A-B8C7-86396CA1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18CBC25-85AC-4104-BE27-93A55CD8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9EF1C0-6190-4256-AB26-5320256C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BDD802-A5AA-42DC-B54D-E1AA5B9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7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0CFC48C-993F-4E84-91E5-8E0F3A6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031788-D487-4D1B-9FCB-DBC505A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1B3378B-E5EA-464F-B554-5AC78367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3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1E074-0A7F-497B-AA29-AF6EF2D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C08AE1-BC5F-4FCB-8821-0EC2B008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7B1C4C8-C694-4A88-9E0C-DDF23079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E963E7-5A73-4FBA-A21C-0DE7DE7C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1028717-F6FC-4957-A9F4-22755CC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712B97-1528-4BA3-9803-F75CBC3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9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DF2B1D-9680-434F-8B94-6283592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15A1B2-7863-4602-B697-3B2394B5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FDE752-EC71-4E16-9C5E-DAC0C6CE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E3F649-DC3A-4247-8208-CD457495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250F6F-941C-4561-BBA5-2416CD2B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1FE0BC-7934-4CDA-8CA3-93CBBF37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0B1CC70-2DB3-4162-825A-926A2459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7C804D-80B2-4F05-A5C1-A3169145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EC1134-A420-41A9-8B50-95AC7C176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7DB9-24B6-4F24-B088-DBD594D6731A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E17D88-D21D-4B15-82C5-281BA95EE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0DCF3C-FA88-4B07-B0EA-2C6D5BD7B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E92C-9AF0-488E-832F-9555CEA140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8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808EB5-1E1F-4C7D-8D34-A7C9078D3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BoroHFR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B0B6A4-9B32-4D74-9022-769EC04DC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Varga-Labóczki Vazul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57DE1E-8887-439A-966C-96D4285C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79" y="0"/>
            <a:ext cx="337232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4D360-63DB-719A-ECE2-71103EC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egyéb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2E1E83-E8CC-AD1B-BD10-9A4E7851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Csevegések</a:t>
            </a:r>
          </a:p>
          <a:p>
            <a:pPr lvl="1"/>
            <a:r>
              <a:rPr lang="hu-HU" dirty="0"/>
              <a:t>Egész osztály</a:t>
            </a:r>
          </a:p>
          <a:p>
            <a:pPr lvl="1"/>
            <a:r>
              <a:rPr lang="hu-HU" dirty="0"/>
              <a:t>Egy csoport</a:t>
            </a:r>
          </a:p>
          <a:p>
            <a:pPr lvl="1"/>
            <a:r>
              <a:rPr lang="hu-HU" dirty="0"/>
              <a:t>Egy feladat/esemény</a:t>
            </a:r>
          </a:p>
          <a:p>
            <a:r>
              <a:rPr lang="hu-HU" dirty="0"/>
              <a:t>Feladatokhoz/eseményekhez fájl csatolása</a:t>
            </a:r>
          </a:p>
        </p:txBody>
      </p:sp>
    </p:spTree>
    <p:extLst>
      <p:ext uri="{BB962C8B-B14F-4D97-AF65-F5344CB8AC3E}">
        <p14:creationId xmlns:p14="http://schemas.microsoft.com/office/powerpoint/2010/main" val="9938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DC1C37-0F91-D126-B305-F10EAA48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 végső fázis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86675C-F664-DDD7-AD69-605D194D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Oldalak, funkciók kialakítása</a:t>
            </a:r>
          </a:p>
          <a:p>
            <a:r>
              <a:rPr lang="hu-HU" dirty="0"/>
              <a:t>Tesztelés</a:t>
            </a:r>
          </a:p>
          <a:p>
            <a:r>
              <a:rPr lang="hu-HU" dirty="0"/>
              <a:t>Továbbfejlesztési lehetőségek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400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FE415-93AA-35BA-4C8B-C2800B24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Általam készített rész: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29C87D-D87A-19CB-332D-A618C348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56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688DF-FA91-41D0-B980-A077FED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Inspiráció, 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63C642-514C-438F-B335-D139642C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Folyton betelő leckefüzetek, </a:t>
            </a:r>
            <a:r>
              <a:rPr lang="hu-HU" dirty="0" err="1"/>
              <a:t>kalendárok</a:t>
            </a:r>
            <a:r>
              <a:rPr lang="hu-HU" dirty="0"/>
              <a:t> korlátossága</a:t>
            </a:r>
          </a:p>
          <a:p>
            <a:r>
              <a:rPr lang="hu-HU" dirty="0"/>
              <a:t>Kell valami tanulókra/hallgatókra specializált</a:t>
            </a:r>
          </a:p>
          <a:p>
            <a:r>
              <a:rPr lang="hu-HU" dirty="0"/>
              <a:t>Igények:</a:t>
            </a:r>
          </a:p>
          <a:p>
            <a:pPr lvl="1"/>
            <a:r>
              <a:rPr lang="hu-HU" dirty="0"/>
              <a:t>Egy helyen minden</a:t>
            </a:r>
          </a:p>
          <a:p>
            <a:pPr lvl="1"/>
            <a:r>
              <a:rPr lang="hu-HU" dirty="0"/>
              <a:t>Egyszerűen kezelhető</a:t>
            </a:r>
          </a:p>
          <a:p>
            <a:pPr lvl="1"/>
            <a:r>
              <a:rPr lang="hu-HU" dirty="0"/>
              <a:t>Bármikor, bárhonnan elérhető</a:t>
            </a:r>
          </a:p>
        </p:txBody>
      </p:sp>
    </p:spTree>
    <p:extLst>
      <p:ext uri="{BB962C8B-B14F-4D97-AF65-F5344CB8AC3E}">
        <p14:creationId xmlns:p14="http://schemas.microsoft.com/office/powerpoint/2010/main" val="6698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69476E-069A-0FFA-C504-CA3F3115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20D5D4-00B1-9F47-06D0-15A4D133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Tanulmányi célt szolgáló webapplikáció</a:t>
            </a:r>
          </a:p>
          <a:p>
            <a:r>
              <a:rPr lang="hu-HU" dirty="0"/>
              <a:t>Minden igényt képes kiszolgálni</a:t>
            </a:r>
          </a:p>
          <a:p>
            <a:r>
              <a:rPr lang="hu-HU" dirty="0"/>
              <a:t>A webes felületen miden megtalálható</a:t>
            </a:r>
          </a:p>
          <a:p>
            <a:r>
              <a:rPr lang="hu-HU" dirty="0"/>
              <a:t>Jól megírt funkciók esetén kellően egyszerű kezelni</a:t>
            </a:r>
          </a:p>
        </p:txBody>
      </p:sp>
    </p:spTree>
    <p:extLst>
      <p:ext uri="{BB962C8B-B14F-4D97-AF65-F5344CB8AC3E}">
        <p14:creationId xmlns:p14="http://schemas.microsoft.com/office/powerpoint/2010/main" val="269900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EBD82-5455-9FA9-F32A-E931DECD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 első fázis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D0C615-C485-F445-2700-41435DDD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Tervezési minta?</a:t>
            </a:r>
          </a:p>
          <a:p>
            <a:r>
              <a:rPr lang="hu-HU" dirty="0"/>
              <a:t>Mely szempontok számítanak?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536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B2B629-6C05-E4ED-C0D1-E03F0C6D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MVC (</a:t>
            </a:r>
            <a:r>
              <a:rPr lang="hu-HU" dirty="0" err="1"/>
              <a:t>Model-View-Controller</a:t>
            </a:r>
            <a:r>
              <a:rPr lang="hu-HU" dirty="0"/>
              <a:t>)</a:t>
            </a:r>
          </a:p>
        </p:txBody>
      </p:sp>
      <p:pic>
        <p:nvPicPr>
          <p:cNvPr id="1028" name="Picture 4" descr="MVC - MDN Web Docs Glossary: Definitions of Web-related terms | MDN">
            <a:extLst>
              <a:ext uri="{FF2B5EF4-FFF2-40B4-BE49-F238E27FC236}">
                <a16:creationId xmlns:a16="http://schemas.microsoft.com/office/drawing/2014/main" id="{B6BE24DC-0AE1-61F2-FB74-EB356A28D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32" y="1284174"/>
            <a:ext cx="6944935" cy="52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2E59E-E7E7-D29B-AD2E-839CD071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0C3F71-EDCB-8126-9276-1A5EC69B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Előnyök:</a:t>
            </a:r>
          </a:p>
          <a:p>
            <a:pPr lvl="1"/>
            <a:r>
              <a:rPr lang="hu-HU" dirty="0"/>
              <a:t>Felelősség elválasztása</a:t>
            </a:r>
          </a:p>
          <a:p>
            <a:pPr lvl="1"/>
            <a:r>
              <a:rPr lang="hu-HU" dirty="0"/>
              <a:t>Modularitás, skálázhatóság</a:t>
            </a:r>
          </a:p>
          <a:p>
            <a:pPr lvl="1"/>
            <a:r>
              <a:rPr lang="hu-HU" dirty="0"/>
              <a:t>Egyszerű tesztelhetőség</a:t>
            </a:r>
          </a:p>
          <a:p>
            <a:r>
              <a:rPr lang="hu-HU" dirty="0"/>
              <a:t>Hátrányok:</a:t>
            </a:r>
          </a:p>
          <a:p>
            <a:pPr lvl="1"/>
            <a:r>
              <a:rPr lang="hu-HU" dirty="0"/>
              <a:t>A bonyolultsága legalább egyenes arányos a projekt méretével</a:t>
            </a:r>
          </a:p>
          <a:p>
            <a:pPr lvl="2"/>
            <a:r>
              <a:rPr lang="hu-HU" dirty="0"/>
              <a:t>Javítható óvatos, átgondolt lépésekkel a megvalósítás során</a:t>
            </a:r>
          </a:p>
          <a:p>
            <a:pPr lvl="1"/>
            <a:r>
              <a:rPr lang="hu-HU" dirty="0"/>
              <a:t>Túlzott kötés</a:t>
            </a:r>
          </a:p>
          <a:p>
            <a:pPr lvl="1"/>
            <a:r>
              <a:rPr lang="hu-HU" dirty="0"/>
              <a:t>Teljesítményi problémák</a:t>
            </a:r>
          </a:p>
        </p:txBody>
      </p:sp>
    </p:spTree>
    <p:extLst>
      <p:ext uri="{BB962C8B-B14F-4D97-AF65-F5344CB8AC3E}">
        <p14:creationId xmlns:p14="http://schemas.microsoft.com/office/powerpoint/2010/main" val="4564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FC0C66-5709-E46D-B21D-47296451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és MVC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8EDFB6-61EF-B300-F87F-ECF8AF8E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 adatok tárolása, szükséges a jó modellezés</a:t>
            </a:r>
          </a:p>
          <a:p>
            <a:r>
              <a:rPr lang="hu-HU" dirty="0" err="1"/>
              <a:t>Controller</a:t>
            </a:r>
            <a:r>
              <a:rPr lang="hu-HU" dirty="0"/>
              <a:t> – adatmanipuláció, felelős az adatbázis karbantartásáért</a:t>
            </a:r>
          </a:p>
          <a:p>
            <a:r>
              <a:rPr lang="hu-HU" dirty="0" err="1"/>
              <a:t>View</a:t>
            </a:r>
            <a:r>
              <a:rPr lang="hu-HU" dirty="0"/>
              <a:t> – </a:t>
            </a:r>
            <a:r>
              <a:rPr lang="hu-HU" dirty="0" err="1"/>
              <a:t>Controller</a:t>
            </a:r>
            <a:r>
              <a:rPr lang="hu-HU" dirty="0"/>
              <a:t> adja át az adatbázis adatait</a:t>
            </a:r>
          </a:p>
          <a:p>
            <a:r>
              <a:rPr lang="hu-HU" dirty="0"/>
              <a:t>Az előnyök itt látszanak meg igazán</a:t>
            </a:r>
          </a:p>
        </p:txBody>
      </p:sp>
    </p:spTree>
    <p:extLst>
      <p:ext uri="{BB962C8B-B14F-4D97-AF65-F5344CB8AC3E}">
        <p14:creationId xmlns:p14="http://schemas.microsoft.com/office/powerpoint/2010/main" val="35621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89415-D818-0873-31FE-7BE9AF0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Megvalósítás: második fázis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4EB9C5-C0F6-EA01-A7A2-BB86D092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Belső logika kitalálása</a:t>
            </a:r>
          </a:p>
          <a:p>
            <a:r>
              <a:rPr lang="hu-HU" dirty="0"/>
              <a:t>Adatbázis struktúra kiötlése</a:t>
            </a:r>
          </a:p>
          <a:p>
            <a:r>
              <a:rPr lang="hu-HU" dirty="0"/>
              <a:t>Esetleges hibák elkerülése</a:t>
            </a:r>
          </a:p>
          <a:p>
            <a:r>
              <a:rPr lang="hu-HU" dirty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252290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64D5F-C093-D6FB-7162-FF8649E7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Hierarchia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76D4E-A3D4-6C71-8912-379A6F75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Osztályok: már regisztrációkor osztályokba sorolódnak a felhasználók</a:t>
            </a:r>
          </a:p>
          <a:p>
            <a:r>
              <a:rPr lang="hu-HU" dirty="0"/>
              <a:t>Csoportok: Osztályokon belüli alrétegek, annyi van belőlük, amennyi csak kell</a:t>
            </a:r>
          </a:p>
          <a:p>
            <a:r>
              <a:rPr lang="hu-HU" dirty="0"/>
              <a:t>Órák: A csoportoknak az ismétlődő óráit határozza meg</a:t>
            </a:r>
          </a:p>
          <a:p>
            <a:r>
              <a:rPr lang="hu-HU" dirty="0"/>
              <a:t>Feladatok/események: Vonatkozhatnak az egész osztályra, de csak egy bizonyos csoportra is</a:t>
            </a:r>
          </a:p>
        </p:txBody>
      </p:sp>
    </p:spTree>
    <p:extLst>
      <p:ext uri="{BB962C8B-B14F-4D97-AF65-F5344CB8AC3E}">
        <p14:creationId xmlns:p14="http://schemas.microsoft.com/office/powerpoint/2010/main" val="3418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228</Words>
  <Application>Microsoft Office PowerPoint</Application>
  <PresentationFormat>Szélesvásznú</PresentationFormat>
  <Paragraphs>54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BoroHFR</vt:lpstr>
      <vt:lpstr>Inspiráció, motiváció</vt:lpstr>
      <vt:lpstr>Megoldás</vt:lpstr>
      <vt:lpstr>Megvalósítás: első fázis</vt:lpstr>
      <vt:lpstr>MVC (Model-View-Controller)</vt:lpstr>
      <vt:lpstr>Jellemzés</vt:lpstr>
      <vt:lpstr>Adatbázis és MVC</vt:lpstr>
      <vt:lpstr>Megvalósítás: második fázis</vt:lpstr>
      <vt:lpstr>Hierarchia felépítése</vt:lpstr>
      <vt:lpstr>Fontos egyéb funkciók</vt:lpstr>
      <vt:lpstr>Megvalósítás: végső fázis</vt:lpstr>
      <vt:lpstr>Általam készített rész: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BoroHFR</dc:title>
  <dc:creator>Vazul Varga-Labóczki</dc:creator>
  <cp:lastModifiedBy>Office 6 Szerker</cp:lastModifiedBy>
  <cp:revision>41</cp:revision>
  <dcterms:created xsi:type="dcterms:W3CDTF">2024-03-21T20:10:53Z</dcterms:created>
  <dcterms:modified xsi:type="dcterms:W3CDTF">2024-03-22T23:13:37Z</dcterms:modified>
</cp:coreProperties>
</file>