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88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F40C54-CC50-4CDD-A316-0D30BA28284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EC34F8-D183-4C03-AF92-9E1FFB2BFF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Mezők:</a:t>
          </a:r>
        </a:p>
      </dgm:t>
    </dgm:pt>
    <dgm:pt modelId="{718B4E68-85C9-45A6-B79C-52B0F7D855A6}" type="parTrans" cxnId="{50F9DC6D-99D5-4DA0-A39B-151322770EE7}">
      <dgm:prSet/>
      <dgm:spPr/>
      <dgm:t>
        <a:bodyPr/>
        <a:lstStyle/>
        <a:p>
          <a:endParaRPr lang="en-US"/>
        </a:p>
      </dgm:t>
    </dgm:pt>
    <dgm:pt modelId="{D8BCF74E-9F6E-4BCA-B75D-6EE96FC343A1}" type="sibTrans" cxnId="{50F9DC6D-99D5-4DA0-A39B-151322770EE7}">
      <dgm:prSet/>
      <dgm:spPr/>
      <dgm:t>
        <a:bodyPr/>
        <a:lstStyle/>
        <a:p>
          <a:endParaRPr lang="en-US"/>
        </a:p>
      </dgm:t>
    </dgm:pt>
    <dgm:pt modelId="{8C657FAE-CFE0-49E3-9BF1-6F7DA99163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userId: hivatkozás a felhasználóra (FK lehet)</a:t>
          </a:r>
        </a:p>
      </dgm:t>
    </dgm:pt>
    <dgm:pt modelId="{AFD8A40A-5BF1-4FF2-8077-40B8C88C0FE7}" type="parTrans" cxnId="{3CB20136-D041-4C04-A00E-04989A441F4F}">
      <dgm:prSet/>
      <dgm:spPr/>
      <dgm:t>
        <a:bodyPr/>
        <a:lstStyle/>
        <a:p>
          <a:endParaRPr lang="en-US"/>
        </a:p>
      </dgm:t>
    </dgm:pt>
    <dgm:pt modelId="{B0966AA0-E76F-4EBC-A5B2-623BDA37B35F}" type="sibTrans" cxnId="{3CB20136-D041-4C04-A00E-04989A441F4F}">
      <dgm:prSet/>
      <dgm:spPr/>
      <dgm:t>
        <a:bodyPr/>
        <a:lstStyle/>
        <a:p>
          <a:endParaRPr lang="en-US"/>
        </a:p>
      </dgm:t>
    </dgm:pt>
    <dgm:pt modelId="{6259526C-173E-468E-BA61-44DBD42845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id: poszt azonosító (PK)</a:t>
          </a:r>
        </a:p>
      </dgm:t>
    </dgm:pt>
    <dgm:pt modelId="{745D08D6-306E-48A0-8A0E-46F7CE13A493}" type="parTrans" cxnId="{54D4A90C-49CA-4E02-AE8B-DBB441948197}">
      <dgm:prSet/>
      <dgm:spPr/>
      <dgm:t>
        <a:bodyPr/>
        <a:lstStyle/>
        <a:p>
          <a:endParaRPr lang="en-US"/>
        </a:p>
      </dgm:t>
    </dgm:pt>
    <dgm:pt modelId="{8EF003E4-11FC-44D0-BECA-2404D3D70F94}" type="sibTrans" cxnId="{54D4A90C-49CA-4E02-AE8B-DBB441948197}">
      <dgm:prSet/>
      <dgm:spPr/>
      <dgm:t>
        <a:bodyPr/>
        <a:lstStyle/>
        <a:p>
          <a:endParaRPr lang="en-US"/>
        </a:p>
      </dgm:t>
    </dgm:pt>
    <dgm:pt modelId="{C00985E3-88BA-46CF-A242-2A8C7E99B8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title: poszt címe (szöveg)</a:t>
          </a:r>
        </a:p>
      </dgm:t>
    </dgm:pt>
    <dgm:pt modelId="{B789FA4A-8BC9-4245-BB63-9BE69790FBA9}" type="parTrans" cxnId="{17B79B8D-2E94-43CC-B897-01C50C1FC25E}">
      <dgm:prSet/>
      <dgm:spPr/>
      <dgm:t>
        <a:bodyPr/>
        <a:lstStyle/>
        <a:p>
          <a:endParaRPr lang="en-US"/>
        </a:p>
      </dgm:t>
    </dgm:pt>
    <dgm:pt modelId="{EB78016B-C54D-42FF-8F3D-4AC52AFFCDE5}" type="sibTrans" cxnId="{17B79B8D-2E94-43CC-B897-01C50C1FC25E}">
      <dgm:prSet/>
      <dgm:spPr/>
      <dgm:t>
        <a:bodyPr/>
        <a:lstStyle/>
        <a:p>
          <a:endParaRPr lang="en-US"/>
        </a:p>
      </dgm:t>
    </dgm:pt>
    <dgm:pt modelId="{41ADFC57-BE13-4366-82A1-836BDD8E3F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body: poszt tartalma (szöveg)</a:t>
          </a:r>
        </a:p>
      </dgm:t>
    </dgm:pt>
    <dgm:pt modelId="{BA2A113F-2B16-4DC1-9758-733052D06439}" type="parTrans" cxnId="{DC7F1BF6-3B60-4A23-81D8-A93AA4324B45}">
      <dgm:prSet/>
      <dgm:spPr/>
      <dgm:t>
        <a:bodyPr/>
        <a:lstStyle/>
        <a:p>
          <a:endParaRPr lang="en-US"/>
        </a:p>
      </dgm:t>
    </dgm:pt>
    <dgm:pt modelId="{BFC2B11F-4321-409A-86B1-9A02ABD505A4}" type="sibTrans" cxnId="{DC7F1BF6-3B60-4A23-81D8-A93AA4324B45}">
      <dgm:prSet/>
      <dgm:spPr/>
      <dgm:t>
        <a:bodyPr/>
        <a:lstStyle/>
        <a:p>
          <a:endParaRPr lang="en-US"/>
        </a:p>
      </dgm:t>
    </dgm:pt>
    <dgm:pt modelId="{D4D75BC9-D3D5-48F8-B5D7-F00910AE41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Kapcsolat másik entitással: Users</a:t>
          </a:r>
        </a:p>
      </dgm:t>
    </dgm:pt>
    <dgm:pt modelId="{8ED1B2F7-C858-4272-8756-7FBFDDB5DB36}" type="parTrans" cxnId="{D2038A82-CB56-4F5C-8558-E4F191F083D2}">
      <dgm:prSet/>
      <dgm:spPr/>
      <dgm:t>
        <a:bodyPr/>
        <a:lstStyle/>
        <a:p>
          <a:endParaRPr lang="en-US"/>
        </a:p>
      </dgm:t>
    </dgm:pt>
    <dgm:pt modelId="{D8449E9C-AA72-447E-9570-05426906A86F}" type="sibTrans" cxnId="{D2038A82-CB56-4F5C-8558-E4F191F083D2}">
      <dgm:prSet/>
      <dgm:spPr/>
      <dgm:t>
        <a:bodyPr/>
        <a:lstStyle/>
        <a:p>
          <a:endParaRPr lang="en-US"/>
        </a:p>
      </dgm:t>
    </dgm:pt>
    <dgm:pt modelId="{8E46B868-F2B2-445E-A56A-4C5B29A15E2B}" type="pres">
      <dgm:prSet presAssocID="{93F40C54-CC50-4CDD-A316-0D30BA28284A}" presName="root" presStyleCnt="0">
        <dgm:presLayoutVars>
          <dgm:dir/>
          <dgm:resizeHandles val="exact"/>
        </dgm:presLayoutVars>
      </dgm:prSet>
      <dgm:spPr/>
    </dgm:pt>
    <dgm:pt modelId="{2E67A366-B581-42C4-A56B-262DD9F05063}" type="pres">
      <dgm:prSet presAssocID="{0AEC34F8-D183-4C03-AF92-9E1FFB2BFF8D}" presName="compNode" presStyleCnt="0"/>
      <dgm:spPr/>
    </dgm:pt>
    <dgm:pt modelId="{5AD99FC8-7918-4809-96BC-42ABF850B1F3}" type="pres">
      <dgm:prSet presAssocID="{0AEC34F8-D183-4C03-AF92-9E1FFB2BFF8D}" presName="bgRect" presStyleLbl="bgShp" presStyleIdx="0" presStyleCnt="6"/>
      <dgm:spPr/>
    </dgm:pt>
    <dgm:pt modelId="{412B16E2-28AE-4D1D-B5C5-FFF9603F970C}" type="pres">
      <dgm:prSet presAssocID="{0AEC34F8-D183-4C03-AF92-9E1FFB2BFF8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borékok"/>
        </a:ext>
      </dgm:extLst>
    </dgm:pt>
    <dgm:pt modelId="{122EE8AE-C343-4A07-904A-1BFDB31A1C4B}" type="pres">
      <dgm:prSet presAssocID="{0AEC34F8-D183-4C03-AF92-9E1FFB2BFF8D}" presName="spaceRect" presStyleCnt="0"/>
      <dgm:spPr/>
    </dgm:pt>
    <dgm:pt modelId="{B2AFF32D-C7B2-4778-A209-9CB6E3808C8D}" type="pres">
      <dgm:prSet presAssocID="{0AEC34F8-D183-4C03-AF92-9E1FFB2BFF8D}" presName="parTx" presStyleLbl="revTx" presStyleIdx="0" presStyleCnt="6">
        <dgm:presLayoutVars>
          <dgm:chMax val="0"/>
          <dgm:chPref val="0"/>
        </dgm:presLayoutVars>
      </dgm:prSet>
      <dgm:spPr/>
    </dgm:pt>
    <dgm:pt modelId="{55B3D695-006E-479B-8E56-9D83D857BD9C}" type="pres">
      <dgm:prSet presAssocID="{D8BCF74E-9F6E-4BCA-B75D-6EE96FC343A1}" presName="sibTrans" presStyleCnt="0"/>
      <dgm:spPr/>
    </dgm:pt>
    <dgm:pt modelId="{60873DB6-3ED6-4669-BDE8-F8E75219CED2}" type="pres">
      <dgm:prSet presAssocID="{8C657FAE-CFE0-49E3-9BF1-6F7DA9916329}" presName="compNode" presStyleCnt="0"/>
      <dgm:spPr/>
    </dgm:pt>
    <dgm:pt modelId="{A8E8DC86-C9DE-4CEC-959C-7CB5D874719C}" type="pres">
      <dgm:prSet presAssocID="{8C657FAE-CFE0-49E3-9BF1-6F7DA9916329}" presName="bgRect" presStyleLbl="bgShp" presStyleIdx="1" presStyleCnt="6"/>
      <dgm:spPr/>
    </dgm:pt>
    <dgm:pt modelId="{FE4344D3-E06D-4F0D-84A7-3135B84E8163}" type="pres">
      <dgm:prSet presAssocID="{8C657FAE-CFE0-49E3-9BF1-6F7DA991632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atfolyam"/>
        </a:ext>
      </dgm:extLst>
    </dgm:pt>
    <dgm:pt modelId="{65C3DBDC-53A5-468B-ABBB-47C876878AB9}" type="pres">
      <dgm:prSet presAssocID="{8C657FAE-CFE0-49E3-9BF1-6F7DA9916329}" presName="spaceRect" presStyleCnt="0"/>
      <dgm:spPr/>
    </dgm:pt>
    <dgm:pt modelId="{7EB249C5-0237-4136-B8D9-B97F3CA20AB0}" type="pres">
      <dgm:prSet presAssocID="{8C657FAE-CFE0-49E3-9BF1-6F7DA9916329}" presName="parTx" presStyleLbl="revTx" presStyleIdx="1" presStyleCnt="6">
        <dgm:presLayoutVars>
          <dgm:chMax val="0"/>
          <dgm:chPref val="0"/>
        </dgm:presLayoutVars>
      </dgm:prSet>
      <dgm:spPr/>
    </dgm:pt>
    <dgm:pt modelId="{90863874-B27E-45E2-BDC6-581692812520}" type="pres">
      <dgm:prSet presAssocID="{B0966AA0-E76F-4EBC-A5B2-623BDA37B35F}" presName="sibTrans" presStyleCnt="0"/>
      <dgm:spPr/>
    </dgm:pt>
    <dgm:pt modelId="{8D1EFBBB-6C48-44CC-AB59-9339EBC55C45}" type="pres">
      <dgm:prSet presAssocID="{6259526C-173E-468E-BA61-44DBD42845B6}" presName="compNode" presStyleCnt="0"/>
      <dgm:spPr/>
    </dgm:pt>
    <dgm:pt modelId="{C5FDEDA4-4CDE-416C-88F3-079A046DC723}" type="pres">
      <dgm:prSet presAssocID="{6259526C-173E-468E-BA61-44DBD42845B6}" presName="bgRect" presStyleLbl="bgShp" presStyleIdx="2" presStyleCnt="6"/>
      <dgm:spPr/>
    </dgm:pt>
    <dgm:pt modelId="{782574CE-828F-4104-9AA1-63FAA72966A8}" type="pres">
      <dgm:prSet presAssocID="{6259526C-173E-468E-BA61-44DBD42845B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9DDE3C96-8A35-4436-B6D4-35494E477EDC}" type="pres">
      <dgm:prSet presAssocID="{6259526C-173E-468E-BA61-44DBD42845B6}" presName="spaceRect" presStyleCnt="0"/>
      <dgm:spPr/>
    </dgm:pt>
    <dgm:pt modelId="{A20141E1-4782-4574-9BEB-EDD3604D949A}" type="pres">
      <dgm:prSet presAssocID="{6259526C-173E-468E-BA61-44DBD42845B6}" presName="parTx" presStyleLbl="revTx" presStyleIdx="2" presStyleCnt="6">
        <dgm:presLayoutVars>
          <dgm:chMax val="0"/>
          <dgm:chPref val="0"/>
        </dgm:presLayoutVars>
      </dgm:prSet>
      <dgm:spPr/>
    </dgm:pt>
    <dgm:pt modelId="{F375A20A-2A8B-442D-A0F2-CB5626E68C44}" type="pres">
      <dgm:prSet presAssocID="{8EF003E4-11FC-44D0-BECA-2404D3D70F94}" presName="sibTrans" presStyleCnt="0"/>
      <dgm:spPr/>
    </dgm:pt>
    <dgm:pt modelId="{C5374603-22D6-4126-937B-04DE97C1BF05}" type="pres">
      <dgm:prSet presAssocID="{C00985E3-88BA-46CF-A242-2A8C7E99B81D}" presName="compNode" presStyleCnt="0"/>
      <dgm:spPr/>
    </dgm:pt>
    <dgm:pt modelId="{939731E3-2AE9-4442-BCB2-CE64D21E0E2D}" type="pres">
      <dgm:prSet presAssocID="{C00985E3-88BA-46CF-A242-2A8C7E99B81D}" presName="bgRect" presStyleLbl="bgShp" presStyleIdx="3" presStyleCnt="6"/>
      <dgm:spPr/>
    </dgm:pt>
    <dgm:pt modelId="{329A40DE-3D26-4AFB-A688-1EA1963C5439}" type="pres">
      <dgm:prSet presAssocID="{C00985E3-88BA-46CF-A242-2A8C7E99B81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liratok"/>
        </a:ext>
      </dgm:extLst>
    </dgm:pt>
    <dgm:pt modelId="{17E043D2-CB65-4B30-83CB-64D114C1C486}" type="pres">
      <dgm:prSet presAssocID="{C00985E3-88BA-46CF-A242-2A8C7E99B81D}" presName="spaceRect" presStyleCnt="0"/>
      <dgm:spPr/>
    </dgm:pt>
    <dgm:pt modelId="{F7D90A41-9897-4B16-BBB6-506A1ED73FFE}" type="pres">
      <dgm:prSet presAssocID="{C00985E3-88BA-46CF-A242-2A8C7E99B81D}" presName="parTx" presStyleLbl="revTx" presStyleIdx="3" presStyleCnt="6">
        <dgm:presLayoutVars>
          <dgm:chMax val="0"/>
          <dgm:chPref val="0"/>
        </dgm:presLayoutVars>
      </dgm:prSet>
      <dgm:spPr/>
    </dgm:pt>
    <dgm:pt modelId="{4F46A7E2-6DE2-4603-A8C4-CFC004C1947D}" type="pres">
      <dgm:prSet presAssocID="{EB78016B-C54D-42FF-8F3D-4AC52AFFCDE5}" presName="sibTrans" presStyleCnt="0"/>
      <dgm:spPr/>
    </dgm:pt>
    <dgm:pt modelId="{F2A0A85D-C813-4704-8282-1E276D14AE79}" type="pres">
      <dgm:prSet presAssocID="{41ADFC57-BE13-4366-82A1-836BDD8E3F21}" presName="compNode" presStyleCnt="0"/>
      <dgm:spPr/>
    </dgm:pt>
    <dgm:pt modelId="{2A6DF732-CE7F-4C74-A7FE-31B253CCEC77}" type="pres">
      <dgm:prSet presAssocID="{41ADFC57-BE13-4366-82A1-836BDD8E3F21}" presName="bgRect" presStyleLbl="bgShp" presStyleIdx="4" presStyleCnt="6"/>
      <dgm:spPr/>
    </dgm:pt>
    <dgm:pt modelId="{24C80405-41D0-4C06-B32B-33E74EF17C9F}" type="pres">
      <dgm:prSet presAssocID="{41ADFC57-BE13-4366-82A1-836BDD8E3F2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tecting Hand"/>
        </a:ext>
      </dgm:extLst>
    </dgm:pt>
    <dgm:pt modelId="{44BC06F4-1A68-424F-8F5D-B4D0427E6556}" type="pres">
      <dgm:prSet presAssocID="{41ADFC57-BE13-4366-82A1-836BDD8E3F21}" presName="spaceRect" presStyleCnt="0"/>
      <dgm:spPr/>
    </dgm:pt>
    <dgm:pt modelId="{60CD3E34-F28A-43B9-99D8-D68A6EBAF1BD}" type="pres">
      <dgm:prSet presAssocID="{41ADFC57-BE13-4366-82A1-836BDD8E3F21}" presName="parTx" presStyleLbl="revTx" presStyleIdx="4" presStyleCnt="6">
        <dgm:presLayoutVars>
          <dgm:chMax val="0"/>
          <dgm:chPref val="0"/>
        </dgm:presLayoutVars>
      </dgm:prSet>
      <dgm:spPr/>
    </dgm:pt>
    <dgm:pt modelId="{CC706ECE-912A-4336-9E07-C681E78C70AC}" type="pres">
      <dgm:prSet presAssocID="{BFC2B11F-4321-409A-86B1-9A02ABD505A4}" presName="sibTrans" presStyleCnt="0"/>
      <dgm:spPr/>
    </dgm:pt>
    <dgm:pt modelId="{C253C848-7C03-4AC1-BFD6-C6A1A559387C}" type="pres">
      <dgm:prSet presAssocID="{D4D75BC9-D3D5-48F8-B5D7-F00910AE41F5}" presName="compNode" presStyleCnt="0"/>
      <dgm:spPr/>
    </dgm:pt>
    <dgm:pt modelId="{E2B8498C-6EA0-4C93-8603-581C82C30F81}" type="pres">
      <dgm:prSet presAssocID="{D4D75BC9-D3D5-48F8-B5D7-F00910AE41F5}" presName="bgRect" presStyleLbl="bgShp" presStyleIdx="5" presStyleCnt="6"/>
      <dgm:spPr/>
    </dgm:pt>
    <dgm:pt modelId="{6B48A1C8-1C14-492E-9025-EA6C3188BB01}" type="pres">
      <dgm:prSet presAssocID="{D4D75BC9-D3D5-48F8-B5D7-F00910AE41F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A3826004-0EDE-4511-95A1-7D3CCBBB2D67}" type="pres">
      <dgm:prSet presAssocID="{D4D75BC9-D3D5-48F8-B5D7-F00910AE41F5}" presName="spaceRect" presStyleCnt="0"/>
      <dgm:spPr/>
    </dgm:pt>
    <dgm:pt modelId="{8796EE2B-8DAB-4548-B950-31EAD7867ABE}" type="pres">
      <dgm:prSet presAssocID="{D4D75BC9-D3D5-48F8-B5D7-F00910AE41F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4D4A90C-49CA-4E02-AE8B-DBB441948197}" srcId="{93F40C54-CC50-4CDD-A316-0D30BA28284A}" destId="{6259526C-173E-468E-BA61-44DBD42845B6}" srcOrd="2" destOrd="0" parTransId="{745D08D6-306E-48A0-8A0E-46F7CE13A493}" sibTransId="{8EF003E4-11FC-44D0-BECA-2404D3D70F94}"/>
    <dgm:cxn modelId="{2252560F-4639-4219-98C1-83B05245C59F}" type="presOf" srcId="{D4D75BC9-D3D5-48F8-B5D7-F00910AE41F5}" destId="{8796EE2B-8DAB-4548-B950-31EAD7867ABE}" srcOrd="0" destOrd="0" presId="urn:microsoft.com/office/officeart/2018/2/layout/IconVerticalSolidList"/>
    <dgm:cxn modelId="{3CB20136-D041-4C04-A00E-04989A441F4F}" srcId="{93F40C54-CC50-4CDD-A316-0D30BA28284A}" destId="{8C657FAE-CFE0-49E3-9BF1-6F7DA9916329}" srcOrd="1" destOrd="0" parTransId="{AFD8A40A-5BF1-4FF2-8077-40B8C88C0FE7}" sibTransId="{B0966AA0-E76F-4EBC-A5B2-623BDA37B35F}"/>
    <dgm:cxn modelId="{50F9DC6D-99D5-4DA0-A39B-151322770EE7}" srcId="{93F40C54-CC50-4CDD-A316-0D30BA28284A}" destId="{0AEC34F8-D183-4C03-AF92-9E1FFB2BFF8D}" srcOrd="0" destOrd="0" parTransId="{718B4E68-85C9-45A6-B79C-52B0F7D855A6}" sibTransId="{D8BCF74E-9F6E-4BCA-B75D-6EE96FC343A1}"/>
    <dgm:cxn modelId="{4D321682-31AC-4912-A9D1-72DB86FB0AEC}" type="presOf" srcId="{0AEC34F8-D183-4C03-AF92-9E1FFB2BFF8D}" destId="{B2AFF32D-C7B2-4778-A209-9CB6E3808C8D}" srcOrd="0" destOrd="0" presId="urn:microsoft.com/office/officeart/2018/2/layout/IconVerticalSolidList"/>
    <dgm:cxn modelId="{D2038A82-CB56-4F5C-8558-E4F191F083D2}" srcId="{93F40C54-CC50-4CDD-A316-0D30BA28284A}" destId="{D4D75BC9-D3D5-48F8-B5D7-F00910AE41F5}" srcOrd="5" destOrd="0" parTransId="{8ED1B2F7-C858-4272-8756-7FBFDDB5DB36}" sibTransId="{D8449E9C-AA72-447E-9570-05426906A86F}"/>
    <dgm:cxn modelId="{7A18A289-0967-4D41-9158-D34AD1921C00}" type="presOf" srcId="{6259526C-173E-468E-BA61-44DBD42845B6}" destId="{A20141E1-4782-4574-9BEB-EDD3604D949A}" srcOrd="0" destOrd="0" presId="urn:microsoft.com/office/officeart/2018/2/layout/IconVerticalSolidList"/>
    <dgm:cxn modelId="{17B79B8D-2E94-43CC-B897-01C50C1FC25E}" srcId="{93F40C54-CC50-4CDD-A316-0D30BA28284A}" destId="{C00985E3-88BA-46CF-A242-2A8C7E99B81D}" srcOrd="3" destOrd="0" parTransId="{B789FA4A-8BC9-4245-BB63-9BE69790FBA9}" sibTransId="{EB78016B-C54D-42FF-8F3D-4AC52AFFCDE5}"/>
    <dgm:cxn modelId="{E25B7FB1-DE1E-4CEE-9BB1-44415D740803}" type="presOf" srcId="{C00985E3-88BA-46CF-A242-2A8C7E99B81D}" destId="{F7D90A41-9897-4B16-BBB6-506A1ED73FFE}" srcOrd="0" destOrd="0" presId="urn:microsoft.com/office/officeart/2018/2/layout/IconVerticalSolidList"/>
    <dgm:cxn modelId="{CAC288BE-75CA-45E6-BC22-D5ACB4041146}" type="presOf" srcId="{41ADFC57-BE13-4366-82A1-836BDD8E3F21}" destId="{60CD3E34-F28A-43B9-99D8-D68A6EBAF1BD}" srcOrd="0" destOrd="0" presId="urn:microsoft.com/office/officeart/2018/2/layout/IconVerticalSolidList"/>
    <dgm:cxn modelId="{6C62BAC9-D74C-4BBD-BC3B-5BDE2BF14EFF}" type="presOf" srcId="{93F40C54-CC50-4CDD-A316-0D30BA28284A}" destId="{8E46B868-F2B2-445E-A56A-4C5B29A15E2B}" srcOrd="0" destOrd="0" presId="urn:microsoft.com/office/officeart/2018/2/layout/IconVerticalSolidList"/>
    <dgm:cxn modelId="{FE8D8FD4-F489-4476-8EB7-587EA665668E}" type="presOf" srcId="{8C657FAE-CFE0-49E3-9BF1-6F7DA9916329}" destId="{7EB249C5-0237-4136-B8D9-B97F3CA20AB0}" srcOrd="0" destOrd="0" presId="urn:microsoft.com/office/officeart/2018/2/layout/IconVerticalSolidList"/>
    <dgm:cxn modelId="{DC7F1BF6-3B60-4A23-81D8-A93AA4324B45}" srcId="{93F40C54-CC50-4CDD-A316-0D30BA28284A}" destId="{41ADFC57-BE13-4366-82A1-836BDD8E3F21}" srcOrd="4" destOrd="0" parTransId="{BA2A113F-2B16-4DC1-9758-733052D06439}" sibTransId="{BFC2B11F-4321-409A-86B1-9A02ABD505A4}"/>
    <dgm:cxn modelId="{223C4F8A-937F-473B-8F74-6778526DB004}" type="presParOf" srcId="{8E46B868-F2B2-445E-A56A-4C5B29A15E2B}" destId="{2E67A366-B581-42C4-A56B-262DD9F05063}" srcOrd="0" destOrd="0" presId="urn:microsoft.com/office/officeart/2018/2/layout/IconVerticalSolidList"/>
    <dgm:cxn modelId="{D46A6ED4-60EA-4E15-894B-B830B59A8BBA}" type="presParOf" srcId="{2E67A366-B581-42C4-A56B-262DD9F05063}" destId="{5AD99FC8-7918-4809-96BC-42ABF850B1F3}" srcOrd="0" destOrd="0" presId="urn:microsoft.com/office/officeart/2018/2/layout/IconVerticalSolidList"/>
    <dgm:cxn modelId="{87ACF5D5-ECE1-46A0-AC14-7E95064D41CE}" type="presParOf" srcId="{2E67A366-B581-42C4-A56B-262DD9F05063}" destId="{412B16E2-28AE-4D1D-B5C5-FFF9603F970C}" srcOrd="1" destOrd="0" presId="urn:microsoft.com/office/officeart/2018/2/layout/IconVerticalSolidList"/>
    <dgm:cxn modelId="{1B64D5F4-8722-4FD9-8E19-C3AFCAC2F776}" type="presParOf" srcId="{2E67A366-B581-42C4-A56B-262DD9F05063}" destId="{122EE8AE-C343-4A07-904A-1BFDB31A1C4B}" srcOrd="2" destOrd="0" presId="urn:microsoft.com/office/officeart/2018/2/layout/IconVerticalSolidList"/>
    <dgm:cxn modelId="{61D2F3F9-C9EE-491A-A613-F374D84843E2}" type="presParOf" srcId="{2E67A366-B581-42C4-A56B-262DD9F05063}" destId="{B2AFF32D-C7B2-4778-A209-9CB6E3808C8D}" srcOrd="3" destOrd="0" presId="urn:microsoft.com/office/officeart/2018/2/layout/IconVerticalSolidList"/>
    <dgm:cxn modelId="{A1DF6C5D-29E5-47F5-ADE1-0904A3A5F5A0}" type="presParOf" srcId="{8E46B868-F2B2-445E-A56A-4C5B29A15E2B}" destId="{55B3D695-006E-479B-8E56-9D83D857BD9C}" srcOrd="1" destOrd="0" presId="urn:microsoft.com/office/officeart/2018/2/layout/IconVerticalSolidList"/>
    <dgm:cxn modelId="{FFB324A9-88D4-45ED-8A6D-FDA3722FA56C}" type="presParOf" srcId="{8E46B868-F2B2-445E-A56A-4C5B29A15E2B}" destId="{60873DB6-3ED6-4669-BDE8-F8E75219CED2}" srcOrd="2" destOrd="0" presId="urn:microsoft.com/office/officeart/2018/2/layout/IconVerticalSolidList"/>
    <dgm:cxn modelId="{22F99024-2EC0-4D36-A196-AA748798EDCA}" type="presParOf" srcId="{60873DB6-3ED6-4669-BDE8-F8E75219CED2}" destId="{A8E8DC86-C9DE-4CEC-959C-7CB5D874719C}" srcOrd="0" destOrd="0" presId="urn:microsoft.com/office/officeart/2018/2/layout/IconVerticalSolidList"/>
    <dgm:cxn modelId="{20251124-60FA-4434-808A-01C7FD1CE76B}" type="presParOf" srcId="{60873DB6-3ED6-4669-BDE8-F8E75219CED2}" destId="{FE4344D3-E06D-4F0D-84A7-3135B84E8163}" srcOrd="1" destOrd="0" presId="urn:microsoft.com/office/officeart/2018/2/layout/IconVerticalSolidList"/>
    <dgm:cxn modelId="{606D0E8D-18A5-43CF-B772-8030B3E02991}" type="presParOf" srcId="{60873DB6-3ED6-4669-BDE8-F8E75219CED2}" destId="{65C3DBDC-53A5-468B-ABBB-47C876878AB9}" srcOrd="2" destOrd="0" presId="urn:microsoft.com/office/officeart/2018/2/layout/IconVerticalSolidList"/>
    <dgm:cxn modelId="{8FB82D7D-4E59-4EC9-B8A5-96879F26569C}" type="presParOf" srcId="{60873DB6-3ED6-4669-BDE8-F8E75219CED2}" destId="{7EB249C5-0237-4136-B8D9-B97F3CA20AB0}" srcOrd="3" destOrd="0" presId="urn:microsoft.com/office/officeart/2018/2/layout/IconVerticalSolidList"/>
    <dgm:cxn modelId="{C3A2D785-7C3D-46BC-884F-634E507BD844}" type="presParOf" srcId="{8E46B868-F2B2-445E-A56A-4C5B29A15E2B}" destId="{90863874-B27E-45E2-BDC6-581692812520}" srcOrd="3" destOrd="0" presId="urn:microsoft.com/office/officeart/2018/2/layout/IconVerticalSolidList"/>
    <dgm:cxn modelId="{AAC4CA4A-B45F-4889-B474-AF5E4602FF72}" type="presParOf" srcId="{8E46B868-F2B2-445E-A56A-4C5B29A15E2B}" destId="{8D1EFBBB-6C48-44CC-AB59-9339EBC55C45}" srcOrd="4" destOrd="0" presId="urn:microsoft.com/office/officeart/2018/2/layout/IconVerticalSolidList"/>
    <dgm:cxn modelId="{F0B2203A-2555-4AEB-AE33-1F43220E301D}" type="presParOf" srcId="{8D1EFBBB-6C48-44CC-AB59-9339EBC55C45}" destId="{C5FDEDA4-4CDE-416C-88F3-079A046DC723}" srcOrd="0" destOrd="0" presId="urn:microsoft.com/office/officeart/2018/2/layout/IconVerticalSolidList"/>
    <dgm:cxn modelId="{EF7A3DAE-A405-4806-BD61-111BFC3F9CDC}" type="presParOf" srcId="{8D1EFBBB-6C48-44CC-AB59-9339EBC55C45}" destId="{782574CE-828F-4104-9AA1-63FAA72966A8}" srcOrd="1" destOrd="0" presId="urn:microsoft.com/office/officeart/2018/2/layout/IconVerticalSolidList"/>
    <dgm:cxn modelId="{24C47D0D-B745-4D80-A056-798B75CA1211}" type="presParOf" srcId="{8D1EFBBB-6C48-44CC-AB59-9339EBC55C45}" destId="{9DDE3C96-8A35-4436-B6D4-35494E477EDC}" srcOrd="2" destOrd="0" presId="urn:microsoft.com/office/officeart/2018/2/layout/IconVerticalSolidList"/>
    <dgm:cxn modelId="{00490366-9889-42D8-9EF1-86DBD1F728C9}" type="presParOf" srcId="{8D1EFBBB-6C48-44CC-AB59-9339EBC55C45}" destId="{A20141E1-4782-4574-9BEB-EDD3604D949A}" srcOrd="3" destOrd="0" presId="urn:microsoft.com/office/officeart/2018/2/layout/IconVerticalSolidList"/>
    <dgm:cxn modelId="{52DC707F-A651-4297-8B28-76A4866993A1}" type="presParOf" srcId="{8E46B868-F2B2-445E-A56A-4C5B29A15E2B}" destId="{F375A20A-2A8B-442D-A0F2-CB5626E68C44}" srcOrd="5" destOrd="0" presId="urn:microsoft.com/office/officeart/2018/2/layout/IconVerticalSolidList"/>
    <dgm:cxn modelId="{9A483571-BE99-49BF-8AFB-0945163D6A2D}" type="presParOf" srcId="{8E46B868-F2B2-445E-A56A-4C5B29A15E2B}" destId="{C5374603-22D6-4126-937B-04DE97C1BF05}" srcOrd="6" destOrd="0" presId="urn:microsoft.com/office/officeart/2018/2/layout/IconVerticalSolidList"/>
    <dgm:cxn modelId="{C3FB3708-B040-413D-B7A7-9FA90F3F0376}" type="presParOf" srcId="{C5374603-22D6-4126-937B-04DE97C1BF05}" destId="{939731E3-2AE9-4442-BCB2-CE64D21E0E2D}" srcOrd="0" destOrd="0" presId="urn:microsoft.com/office/officeart/2018/2/layout/IconVerticalSolidList"/>
    <dgm:cxn modelId="{53489251-2B5F-4473-B249-4BED7435D03B}" type="presParOf" srcId="{C5374603-22D6-4126-937B-04DE97C1BF05}" destId="{329A40DE-3D26-4AFB-A688-1EA1963C5439}" srcOrd="1" destOrd="0" presId="urn:microsoft.com/office/officeart/2018/2/layout/IconVerticalSolidList"/>
    <dgm:cxn modelId="{FEF9522D-F7E8-4391-9B87-C7B973BA95B7}" type="presParOf" srcId="{C5374603-22D6-4126-937B-04DE97C1BF05}" destId="{17E043D2-CB65-4B30-83CB-64D114C1C486}" srcOrd="2" destOrd="0" presId="urn:microsoft.com/office/officeart/2018/2/layout/IconVerticalSolidList"/>
    <dgm:cxn modelId="{D2F838B4-9C39-4A9F-BB57-3405D2FB9C06}" type="presParOf" srcId="{C5374603-22D6-4126-937B-04DE97C1BF05}" destId="{F7D90A41-9897-4B16-BBB6-506A1ED73FFE}" srcOrd="3" destOrd="0" presId="urn:microsoft.com/office/officeart/2018/2/layout/IconVerticalSolidList"/>
    <dgm:cxn modelId="{14584B73-C84F-4A7D-89E6-3D612B3CC82B}" type="presParOf" srcId="{8E46B868-F2B2-445E-A56A-4C5B29A15E2B}" destId="{4F46A7E2-6DE2-4603-A8C4-CFC004C1947D}" srcOrd="7" destOrd="0" presId="urn:microsoft.com/office/officeart/2018/2/layout/IconVerticalSolidList"/>
    <dgm:cxn modelId="{4DAAB345-175F-45C0-A6FD-0E39217B145B}" type="presParOf" srcId="{8E46B868-F2B2-445E-A56A-4C5B29A15E2B}" destId="{F2A0A85D-C813-4704-8282-1E276D14AE79}" srcOrd="8" destOrd="0" presId="urn:microsoft.com/office/officeart/2018/2/layout/IconVerticalSolidList"/>
    <dgm:cxn modelId="{853E4693-93EA-47D8-B48D-A4CF18F63A63}" type="presParOf" srcId="{F2A0A85D-C813-4704-8282-1E276D14AE79}" destId="{2A6DF732-CE7F-4C74-A7FE-31B253CCEC77}" srcOrd="0" destOrd="0" presId="urn:microsoft.com/office/officeart/2018/2/layout/IconVerticalSolidList"/>
    <dgm:cxn modelId="{F0E6082F-D868-4128-B97D-922C8FFF84B8}" type="presParOf" srcId="{F2A0A85D-C813-4704-8282-1E276D14AE79}" destId="{24C80405-41D0-4C06-B32B-33E74EF17C9F}" srcOrd="1" destOrd="0" presId="urn:microsoft.com/office/officeart/2018/2/layout/IconVerticalSolidList"/>
    <dgm:cxn modelId="{38423A1B-4E8F-426F-B5DE-3C43E99467F3}" type="presParOf" srcId="{F2A0A85D-C813-4704-8282-1E276D14AE79}" destId="{44BC06F4-1A68-424F-8F5D-B4D0427E6556}" srcOrd="2" destOrd="0" presId="urn:microsoft.com/office/officeart/2018/2/layout/IconVerticalSolidList"/>
    <dgm:cxn modelId="{912A5045-3CE5-4BEC-8486-8DF1C86C31F2}" type="presParOf" srcId="{F2A0A85D-C813-4704-8282-1E276D14AE79}" destId="{60CD3E34-F28A-43B9-99D8-D68A6EBAF1BD}" srcOrd="3" destOrd="0" presId="urn:microsoft.com/office/officeart/2018/2/layout/IconVerticalSolidList"/>
    <dgm:cxn modelId="{F272561F-3ECB-46AF-A3EB-9A5DA777DCD6}" type="presParOf" srcId="{8E46B868-F2B2-445E-A56A-4C5B29A15E2B}" destId="{CC706ECE-912A-4336-9E07-C681E78C70AC}" srcOrd="9" destOrd="0" presId="urn:microsoft.com/office/officeart/2018/2/layout/IconVerticalSolidList"/>
    <dgm:cxn modelId="{DBA84C4E-89D8-42C2-93EF-D381060D6D05}" type="presParOf" srcId="{8E46B868-F2B2-445E-A56A-4C5B29A15E2B}" destId="{C253C848-7C03-4AC1-BFD6-C6A1A559387C}" srcOrd="10" destOrd="0" presId="urn:microsoft.com/office/officeart/2018/2/layout/IconVerticalSolidList"/>
    <dgm:cxn modelId="{DEDE123D-741E-464E-96AD-6FFA340974A8}" type="presParOf" srcId="{C253C848-7C03-4AC1-BFD6-C6A1A559387C}" destId="{E2B8498C-6EA0-4C93-8603-581C82C30F81}" srcOrd="0" destOrd="0" presId="urn:microsoft.com/office/officeart/2018/2/layout/IconVerticalSolidList"/>
    <dgm:cxn modelId="{13E24103-3625-47D8-B79B-A2535AE67011}" type="presParOf" srcId="{C253C848-7C03-4AC1-BFD6-C6A1A559387C}" destId="{6B48A1C8-1C14-492E-9025-EA6C3188BB01}" srcOrd="1" destOrd="0" presId="urn:microsoft.com/office/officeart/2018/2/layout/IconVerticalSolidList"/>
    <dgm:cxn modelId="{2A6DB9B6-C62E-431F-AA68-0637B7FA2C34}" type="presParOf" srcId="{C253C848-7C03-4AC1-BFD6-C6A1A559387C}" destId="{A3826004-0EDE-4511-95A1-7D3CCBBB2D67}" srcOrd="2" destOrd="0" presId="urn:microsoft.com/office/officeart/2018/2/layout/IconVerticalSolidList"/>
    <dgm:cxn modelId="{516A1A82-ED52-4098-A418-0D6D5ABD39CB}" type="presParOf" srcId="{C253C848-7C03-4AC1-BFD6-C6A1A559387C}" destId="{8796EE2B-8DAB-4548-B950-31EAD7867A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52D7A8-E76F-41AE-B838-F5B7F40F94E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EBA579-C86C-4CE0-A6BF-0D3A25E2AC54}">
      <dgm:prSet/>
      <dgm:spPr/>
      <dgm:t>
        <a:bodyPr/>
        <a:lstStyle/>
        <a:p>
          <a:r>
            <a:rPr lang="en-US"/>
            <a:t>Create (POST): új poszt létrehozása</a:t>
          </a:r>
        </a:p>
      </dgm:t>
    </dgm:pt>
    <dgm:pt modelId="{9022B7B7-AF51-42A7-B397-76F58067E55C}" type="parTrans" cxnId="{C4F6E337-0A82-47A7-89AF-2E013EC8AFCC}">
      <dgm:prSet/>
      <dgm:spPr/>
      <dgm:t>
        <a:bodyPr/>
        <a:lstStyle/>
        <a:p>
          <a:endParaRPr lang="en-US"/>
        </a:p>
      </dgm:t>
    </dgm:pt>
    <dgm:pt modelId="{5910A09A-2A97-43D6-A708-559AD0B2D2C5}" type="sibTrans" cxnId="{C4F6E337-0A82-47A7-89AF-2E013EC8AFCC}">
      <dgm:prSet/>
      <dgm:spPr/>
      <dgm:t>
        <a:bodyPr/>
        <a:lstStyle/>
        <a:p>
          <a:endParaRPr lang="en-US"/>
        </a:p>
      </dgm:t>
    </dgm:pt>
    <dgm:pt modelId="{C1B6C817-C218-4FDD-9341-BDF5A0611B26}">
      <dgm:prSet/>
      <dgm:spPr/>
      <dgm:t>
        <a:bodyPr/>
        <a:lstStyle/>
        <a:p>
          <a:r>
            <a:rPr lang="en-US"/>
            <a:t>Read (GET): poszt lekérdezése</a:t>
          </a:r>
        </a:p>
      </dgm:t>
    </dgm:pt>
    <dgm:pt modelId="{CA263158-EFB4-4EE4-AC74-0A0DCB9D966C}" type="parTrans" cxnId="{314C97CD-4833-41C5-A07F-E3BD26C10F79}">
      <dgm:prSet/>
      <dgm:spPr/>
      <dgm:t>
        <a:bodyPr/>
        <a:lstStyle/>
        <a:p>
          <a:endParaRPr lang="en-US"/>
        </a:p>
      </dgm:t>
    </dgm:pt>
    <dgm:pt modelId="{D6A17DE3-90C8-4A32-B76E-342C45265B2A}" type="sibTrans" cxnId="{314C97CD-4833-41C5-A07F-E3BD26C10F79}">
      <dgm:prSet/>
      <dgm:spPr/>
      <dgm:t>
        <a:bodyPr/>
        <a:lstStyle/>
        <a:p>
          <a:endParaRPr lang="en-US"/>
        </a:p>
      </dgm:t>
    </dgm:pt>
    <dgm:pt modelId="{FB8782E3-8058-4DE4-8366-750A8182EE00}">
      <dgm:prSet/>
      <dgm:spPr/>
      <dgm:t>
        <a:bodyPr/>
        <a:lstStyle/>
        <a:p>
          <a:r>
            <a:rPr lang="en-US"/>
            <a:t>Update (PUT/PATCH): poszt módosítása</a:t>
          </a:r>
        </a:p>
      </dgm:t>
    </dgm:pt>
    <dgm:pt modelId="{65A1C43B-9BF0-4AFD-A960-211A149A5E65}" type="parTrans" cxnId="{EE48F9CD-3BC0-475E-A9B6-1E0A3F7C7F4C}">
      <dgm:prSet/>
      <dgm:spPr/>
      <dgm:t>
        <a:bodyPr/>
        <a:lstStyle/>
        <a:p>
          <a:endParaRPr lang="en-US"/>
        </a:p>
      </dgm:t>
    </dgm:pt>
    <dgm:pt modelId="{418C1583-BA3A-4DBE-BC53-409311490A52}" type="sibTrans" cxnId="{EE48F9CD-3BC0-475E-A9B6-1E0A3F7C7F4C}">
      <dgm:prSet/>
      <dgm:spPr/>
      <dgm:t>
        <a:bodyPr/>
        <a:lstStyle/>
        <a:p>
          <a:endParaRPr lang="en-US"/>
        </a:p>
      </dgm:t>
    </dgm:pt>
    <dgm:pt modelId="{8FA76807-C6AE-445C-BB71-D3266CD22BF0}">
      <dgm:prSet/>
      <dgm:spPr/>
      <dgm:t>
        <a:bodyPr/>
        <a:lstStyle/>
        <a:p>
          <a:r>
            <a:rPr lang="en-US"/>
            <a:t>Delete (DELETE): poszt törlése</a:t>
          </a:r>
        </a:p>
      </dgm:t>
    </dgm:pt>
    <dgm:pt modelId="{F6AD68F1-F434-4BB8-915E-026F4681A49C}" type="parTrans" cxnId="{C02E9403-D3FD-4989-B333-6103D80A0C66}">
      <dgm:prSet/>
      <dgm:spPr/>
      <dgm:t>
        <a:bodyPr/>
        <a:lstStyle/>
        <a:p>
          <a:endParaRPr lang="en-US"/>
        </a:p>
      </dgm:t>
    </dgm:pt>
    <dgm:pt modelId="{409EC274-9828-4D83-B3EA-A9F78C7FF63A}" type="sibTrans" cxnId="{C02E9403-D3FD-4989-B333-6103D80A0C66}">
      <dgm:prSet/>
      <dgm:spPr/>
      <dgm:t>
        <a:bodyPr/>
        <a:lstStyle/>
        <a:p>
          <a:endParaRPr lang="en-US"/>
        </a:p>
      </dgm:t>
    </dgm:pt>
    <dgm:pt modelId="{4853B30B-96AE-4703-A973-EC9D1EFA41D9}">
      <dgm:prSet/>
      <dgm:spPr/>
      <dgm:t>
        <a:bodyPr/>
        <a:lstStyle/>
        <a:p>
          <a:r>
            <a:rPr lang="en-US"/>
            <a:t>REST előnyei: platformfüggetlen, biztonságos, integrálható</a:t>
          </a:r>
        </a:p>
      </dgm:t>
    </dgm:pt>
    <dgm:pt modelId="{54E8AA4E-DBAA-417F-98E9-7FEC601B3E1A}" type="parTrans" cxnId="{E7010D3E-CB48-4EDF-89F5-0561D8524D87}">
      <dgm:prSet/>
      <dgm:spPr/>
      <dgm:t>
        <a:bodyPr/>
        <a:lstStyle/>
        <a:p>
          <a:endParaRPr lang="en-US"/>
        </a:p>
      </dgm:t>
    </dgm:pt>
    <dgm:pt modelId="{222FAD90-DBA5-4643-A217-3082026C6360}" type="sibTrans" cxnId="{E7010D3E-CB48-4EDF-89F5-0561D8524D87}">
      <dgm:prSet/>
      <dgm:spPr/>
      <dgm:t>
        <a:bodyPr/>
        <a:lstStyle/>
        <a:p>
          <a:endParaRPr lang="en-US"/>
        </a:p>
      </dgm:t>
    </dgm:pt>
    <dgm:pt modelId="{94E41984-3572-4F26-8DBF-B4BE04DE9630}" type="pres">
      <dgm:prSet presAssocID="{B152D7A8-E76F-41AE-B838-F5B7F40F94E6}" presName="linear" presStyleCnt="0">
        <dgm:presLayoutVars>
          <dgm:animLvl val="lvl"/>
          <dgm:resizeHandles val="exact"/>
        </dgm:presLayoutVars>
      </dgm:prSet>
      <dgm:spPr/>
    </dgm:pt>
    <dgm:pt modelId="{1BB3B085-618A-422E-AE2A-4B02601C5E8F}" type="pres">
      <dgm:prSet presAssocID="{94EBA579-C86C-4CE0-A6BF-0D3A25E2AC5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B4C218-6FE9-4D1E-B374-5643D04D5CB6}" type="pres">
      <dgm:prSet presAssocID="{5910A09A-2A97-43D6-A708-559AD0B2D2C5}" presName="spacer" presStyleCnt="0"/>
      <dgm:spPr/>
    </dgm:pt>
    <dgm:pt modelId="{5CB06933-B1DF-42FF-81D6-8C8D2F8CC9E5}" type="pres">
      <dgm:prSet presAssocID="{C1B6C817-C218-4FDD-9341-BDF5A0611B2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B6A98BE-5BE7-4426-BB98-D9FA721F26ED}" type="pres">
      <dgm:prSet presAssocID="{D6A17DE3-90C8-4A32-B76E-342C45265B2A}" presName="spacer" presStyleCnt="0"/>
      <dgm:spPr/>
    </dgm:pt>
    <dgm:pt modelId="{3E964E2C-D80A-4B95-A621-ED9D9F1F1FB9}" type="pres">
      <dgm:prSet presAssocID="{FB8782E3-8058-4DE4-8366-750A8182EE0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89B5026-EACA-408D-95B8-F8B7C5997F84}" type="pres">
      <dgm:prSet presAssocID="{418C1583-BA3A-4DBE-BC53-409311490A52}" presName="spacer" presStyleCnt="0"/>
      <dgm:spPr/>
    </dgm:pt>
    <dgm:pt modelId="{438041D5-4595-4138-A79A-DC913E85B72D}" type="pres">
      <dgm:prSet presAssocID="{8FA76807-C6AE-445C-BB71-D3266CD22BF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06FEE9F-0DC0-40D6-ADB4-A6230FB069D0}" type="pres">
      <dgm:prSet presAssocID="{409EC274-9828-4D83-B3EA-A9F78C7FF63A}" presName="spacer" presStyleCnt="0"/>
      <dgm:spPr/>
    </dgm:pt>
    <dgm:pt modelId="{5F58EC44-548F-49D7-8EBA-F2A54DBBEA7A}" type="pres">
      <dgm:prSet presAssocID="{4853B30B-96AE-4703-A973-EC9D1EFA41D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02E9403-D3FD-4989-B333-6103D80A0C66}" srcId="{B152D7A8-E76F-41AE-B838-F5B7F40F94E6}" destId="{8FA76807-C6AE-445C-BB71-D3266CD22BF0}" srcOrd="3" destOrd="0" parTransId="{F6AD68F1-F434-4BB8-915E-026F4681A49C}" sibTransId="{409EC274-9828-4D83-B3EA-A9F78C7FF63A}"/>
    <dgm:cxn modelId="{737CA12B-74FF-4F43-9EEA-D778A725DE11}" type="presOf" srcId="{C1B6C817-C218-4FDD-9341-BDF5A0611B26}" destId="{5CB06933-B1DF-42FF-81D6-8C8D2F8CC9E5}" srcOrd="0" destOrd="0" presId="urn:microsoft.com/office/officeart/2005/8/layout/vList2"/>
    <dgm:cxn modelId="{27AC2530-F066-4BAE-978B-95D90F412155}" type="presOf" srcId="{B152D7A8-E76F-41AE-B838-F5B7F40F94E6}" destId="{94E41984-3572-4F26-8DBF-B4BE04DE9630}" srcOrd="0" destOrd="0" presId="urn:microsoft.com/office/officeart/2005/8/layout/vList2"/>
    <dgm:cxn modelId="{C4F6E337-0A82-47A7-89AF-2E013EC8AFCC}" srcId="{B152D7A8-E76F-41AE-B838-F5B7F40F94E6}" destId="{94EBA579-C86C-4CE0-A6BF-0D3A25E2AC54}" srcOrd="0" destOrd="0" parTransId="{9022B7B7-AF51-42A7-B397-76F58067E55C}" sibTransId="{5910A09A-2A97-43D6-A708-559AD0B2D2C5}"/>
    <dgm:cxn modelId="{2CA46D38-4769-4AF3-8711-C9ADF0110F3B}" type="presOf" srcId="{4853B30B-96AE-4703-A973-EC9D1EFA41D9}" destId="{5F58EC44-548F-49D7-8EBA-F2A54DBBEA7A}" srcOrd="0" destOrd="0" presId="urn:microsoft.com/office/officeart/2005/8/layout/vList2"/>
    <dgm:cxn modelId="{E7010D3E-CB48-4EDF-89F5-0561D8524D87}" srcId="{B152D7A8-E76F-41AE-B838-F5B7F40F94E6}" destId="{4853B30B-96AE-4703-A973-EC9D1EFA41D9}" srcOrd="4" destOrd="0" parTransId="{54E8AA4E-DBAA-417F-98E9-7FEC601B3E1A}" sibTransId="{222FAD90-DBA5-4643-A217-3082026C6360}"/>
    <dgm:cxn modelId="{BEAC408F-ED62-4EEE-BA53-31A8CC7A2E49}" type="presOf" srcId="{94EBA579-C86C-4CE0-A6BF-0D3A25E2AC54}" destId="{1BB3B085-618A-422E-AE2A-4B02601C5E8F}" srcOrd="0" destOrd="0" presId="urn:microsoft.com/office/officeart/2005/8/layout/vList2"/>
    <dgm:cxn modelId="{65EC59BF-A8EB-4BCE-81F3-D167C6A0471A}" type="presOf" srcId="{FB8782E3-8058-4DE4-8366-750A8182EE00}" destId="{3E964E2C-D80A-4B95-A621-ED9D9F1F1FB9}" srcOrd="0" destOrd="0" presId="urn:microsoft.com/office/officeart/2005/8/layout/vList2"/>
    <dgm:cxn modelId="{314C97CD-4833-41C5-A07F-E3BD26C10F79}" srcId="{B152D7A8-E76F-41AE-B838-F5B7F40F94E6}" destId="{C1B6C817-C218-4FDD-9341-BDF5A0611B26}" srcOrd="1" destOrd="0" parTransId="{CA263158-EFB4-4EE4-AC74-0A0DCB9D966C}" sibTransId="{D6A17DE3-90C8-4A32-B76E-342C45265B2A}"/>
    <dgm:cxn modelId="{EE48F9CD-3BC0-475E-A9B6-1E0A3F7C7F4C}" srcId="{B152D7A8-E76F-41AE-B838-F5B7F40F94E6}" destId="{FB8782E3-8058-4DE4-8366-750A8182EE00}" srcOrd="2" destOrd="0" parTransId="{65A1C43B-9BF0-4AFD-A960-211A149A5E65}" sibTransId="{418C1583-BA3A-4DBE-BC53-409311490A52}"/>
    <dgm:cxn modelId="{B74457D2-C5AF-4B2D-948F-6D08CDEAB06D}" type="presOf" srcId="{8FA76807-C6AE-445C-BB71-D3266CD22BF0}" destId="{438041D5-4595-4138-A79A-DC913E85B72D}" srcOrd="0" destOrd="0" presId="urn:microsoft.com/office/officeart/2005/8/layout/vList2"/>
    <dgm:cxn modelId="{ECFFEC2B-6004-4852-9E06-4596B3D53745}" type="presParOf" srcId="{94E41984-3572-4F26-8DBF-B4BE04DE9630}" destId="{1BB3B085-618A-422E-AE2A-4B02601C5E8F}" srcOrd="0" destOrd="0" presId="urn:microsoft.com/office/officeart/2005/8/layout/vList2"/>
    <dgm:cxn modelId="{573E2009-1FE4-4F4E-9013-E004E492E745}" type="presParOf" srcId="{94E41984-3572-4F26-8DBF-B4BE04DE9630}" destId="{CCB4C218-6FE9-4D1E-B374-5643D04D5CB6}" srcOrd="1" destOrd="0" presId="urn:microsoft.com/office/officeart/2005/8/layout/vList2"/>
    <dgm:cxn modelId="{CEF1144F-436C-464E-8D57-3739ECBFA5C9}" type="presParOf" srcId="{94E41984-3572-4F26-8DBF-B4BE04DE9630}" destId="{5CB06933-B1DF-42FF-81D6-8C8D2F8CC9E5}" srcOrd="2" destOrd="0" presId="urn:microsoft.com/office/officeart/2005/8/layout/vList2"/>
    <dgm:cxn modelId="{BD088712-2590-4E14-A94A-FF0E2FABFA12}" type="presParOf" srcId="{94E41984-3572-4F26-8DBF-B4BE04DE9630}" destId="{EB6A98BE-5BE7-4426-BB98-D9FA721F26ED}" srcOrd="3" destOrd="0" presId="urn:microsoft.com/office/officeart/2005/8/layout/vList2"/>
    <dgm:cxn modelId="{167B0FD6-B0C5-4BCC-A663-C1D316657E87}" type="presParOf" srcId="{94E41984-3572-4F26-8DBF-B4BE04DE9630}" destId="{3E964E2C-D80A-4B95-A621-ED9D9F1F1FB9}" srcOrd="4" destOrd="0" presId="urn:microsoft.com/office/officeart/2005/8/layout/vList2"/>
    <dgm:cxn modelId="{0D4126DA-3BF9-41C3-99D3-59DD56AA0707}" type="presParOf" srcId="{94E41984-3572-4F26-8DBF-B4BE04DE9630}" destId="{189B5026-EACA-408D-95B8-F8B7C5997F84}" srcOrd="5" destOrd="0" presId="urn:microsoft.com/office/officeart/2005/8/layout/vList2"/>
    <dgm:cxn modelId="{FB5FE68E-A5F8-4F36-881C-172E5027CB34}" type="presParOf" srcId="{94E41984-3572-4F26-8DBF-B4BE04DE9630}" destId="{438041D5-4595-4138-A79A-DC913E85B72D}" srcOrd="6" destOrd="0" presId="urn:microsoft.com/office/officeart/2005/8/layout/vList2"/>
    <dgm:cxn modelId="{312BDE40-8463-4A19-95CC-DA91C7F77DF2}" type="presParOf" srcId="{94E41984-3572-4F26-8DBF-B4BE04DE9630}" destId="{506FEE9F-0DC0-40D6-ADB4-A6230FB069D0}" srcOrd="7" destOrd="0" presId="urn:microsoft.com/office/officeart/2005/8/layout/vList2"/>
    <dgm:cxn modelId="{2F9A52E9-D9AC-491D-975B-5DA3C2B108BA}" type="presParOf" srcId="{94E41984-3572-4F26-8DBF-B4BE04DE9630}" destId="{5F58EC44-548F-49D7-8EBA-F2A54DBBEA7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BDEE8D-1A30-4613-A88E-84196257539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72E696B-5B8A-40E1-8328-7B5DC4983B2F}">
      <dgm:prSet/>
      <dgm:spPr/>
      <dgm:t>
        <a:bodyPr/>
        <a:lstStyle/>
        <a:p>
          <a:r>
            <a:rPr lang="en-US"/>
            <a:t>JSON-ból relációs modell hozható létre</a:t>
          </a:r>
        </a:p>
      </dgm:t>
    </dgm:pt>
    <dgm:pt modelId="{B8068291-DC0F-4B55-8185-69DEF4466C06}" type="parTrans" cxnId="{B8FEF2E9-31F3-4861-B9EF-41B15419B1EA}">
      <dgm:prSet/>
      <dgm:spPr/>
      <dgm:t>
        <a:bodyPr/>
        <a:lstStyle/>
        <a:p>
          <a:endParaRPr lang="en-US"/>
        </a:p>
      </dgm:t>
    </dgm:pt>
    <dgm:pt modelId="{9CF3962D-88FE-447C-985D-1C194BAA02B7}" type="sibTrans" cxnId="{B8FEF2E9-31F3-4861-B9EF-41B15419B1EA}">
      <dgm:prSet/>
      <dgm:spPr/>
      <dgm:t>
        <a:bodyPr/>
        <a:lstStyle/>
        <a:p>
          <a:endParaRPr lang="en-US"/>
        </a:p>
      </dgm:t>
    </dgm:pt>
    <dgm:pt modelId="{243B6DE5-D63A-48E8-9931-C95EDA8FD71C}">
      <dgm:prSet/>
      <dgm:spPr/>
      <dgm:t>
        <a:bodyPr/>
        <a:lstStyle/>
        <a:p>
          <a:r>
            <a:rPr lang="en-US"/>
            <a:t>Kapcsolatok és kulcsok elemzése</a:t>
          </a:r>
        </a:p>
      </dgm:t>
    </dgm:pt>
    <dgm:pt modelId="{5082F2F8-849E-4D84-B76C-F3CD74B2A0BC}" type="parTrans" cxnId="{839053C6-B1DF-4084-8363-7D2B7774D0BE}">
      <dgm:prSet/>
      <dgm:spPr/>
      <dgm:t>
        <a:bodyPr/>
        <a:lstStyle/>
        <a:p>
          <a:endParaRPr lang="en-US"/>
        </a:p>
      </dgm:t>
    </dgm:pt>
    <dgm:pt modelId="{598733B2-7150-41EC-B157-7781C27AAA93}" type="sibTrans" cxnId="{839053C6-B1DF-4084-8363-7D2B7774D0BE}">
      <dgm:prSet/>
      <dgm:spPr/>
      <dgm:t>
        <a:bodyPr/>
        <a:lstStyle/>
        <a:p>
          <a:endParaRPr lang="en-US"/>
        </a:p>
      </dgm:t>
    </dgm:pt>
    <dgm:pt modelId="{9CCCEF15-19E2-4041-B8DD-E69EB1B9D11C}">
      <dgm:prSet/>
      <dgm:spPr/>
      <dgm:t>
        <a:bodyPr/>
        <a:lstStyle/>
        <a:p>
          <a:r>
            <a:rPr lang="en-US"/>
            <a:t>REST API-val elérhetők a CRUD műveletek</a:t>
          </a:r>
        </a:p>
      </dgm:t>
    </dgm:pt>
    <dgm:pt modelId="{A73C9B57-1D18-4BD2-BFF1-2E39C5B1EB3B}" type="parTrans" cxnId="{14CC0BCE-39CF-4FCB-9EE6-C837E0165FB6}">
      <dgm:prSet/>
      <dgm:spPr/>
      <dgm:t>
        <a:bodyPr/>
        <a:lstStyle/>
        <a:p>
          <a:endParaRPr lang="en-US"/>
        </a:p>
      </dgm:t>
    </dgm:pt>
    <dgm:pt modelId="{ECD531DE-DC6E-469F-B146-2E9F1B228423}" type="sibTrans" cxnId="{14CC0BCE-39CF-4FCB-9EE6-C837E0165FB6}">
      <dgm:prSet/>
      <dgm:spPr/>
      <dgm:t>
        <a:bodyPr/>
        <a:lstStyle/>
        <a:p>
          <a:endParaRPr lang="en-US"/>
        </a:p>
      </dgm:t>
    </dgm:pt>
    <dgm:pt modelId="{A3173A00-2310-427E-9896-09AEAA290908}" type="pres">
      <dgm:prSet presAssocID="{35BDEE8D-1A30-4613-A88E-84196257539F}" presName="linear" presStyleCnt="0">
        <dgm:presLayoutVars>
          <dgm:animLvl val="lvl"/>
          <dgm:resizeHandles val="exact"/>
        </dgm:presLayoutVars>
      </dgm:prSet>
      <dgm:spPr/>
    </dgm:pt>
    <dgm:pt modelId="{3B1D0954-EA1F-4923-8600-90107710B2B2}" type="pres">
      <dgm:prSet presAssocID="{072E696B-5B8A-40E1-8328-7B5DC4983B2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9A7F12A-C2AD-4A94-80AC-CF4AB4DC14FD}" type="pres">
      <dgm:prSet presAssocID="{9CF3962D-88FE-447C-985D-1C194BAA02B7}" presName="spacer" presStyleCnt="0"/>
      <dgm:spPr/>
    </dgm:pt>
    <dgm:pt modelId="{1508A163-6B28-40DA-9E39-A9E28FD82590}" type="pres">
      <dgm:prSet presAssocID="{243B6DE5-D63A-48E8-9931-C95EDA8FD71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618BA45-D48F-4D2E-A41D-2089150F681F}" type="pres">
      <dgm:prSet presAssocID="{598733B2-7150-41EC-B157-7781C27AAA93}" presName="spacer" presStyleCnt="0"/>
      <dgm:spPr/>
    </dgm:pt>
    <dgm:pt modelId="{0042AE8C-61A6-4E84-A1CF-322C51CB17F1}" type="pres">
      <dgm:prSet presAssocID="{9CCCEF15-19E2-4041-B8DD-E69EB1B9D11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CF80B20-268B-498C-B38A-ACD68A9674B0}" type="presOf" srcId="{35BDEE8D-1A30-4613-A88E-84196257539F}" destId="{A3173A00-2310-427E-9896-09AEAA290908}" srcOrd="0" destOrd="0" presId="urn:microsoft.com/office/officeart/2005/8/layout/vList2"/>
    <dgm:cxn modelId="{C504712F-4C00-471B-A2B4-E8D00C756DDA}" type="presOf" srcId="{9CCCEF15-19E2-4041-B8DD-E69EB1B9D11C}" destId="{0042AE8C-61A6-4E84-A1CF-322C51CB17F1}" srcOrd="0" destOrd="0" presId="urn:microsoft.com/office/officeart/2005/8/layout/vList2"/>
    <dgm:cxn modelId="{1C86959D-6F29-4BAD-9558-D84EEAB362E1}" type="presOf" srcId="{072E696B-5B8A-40E1-8328-7B5DC4983B2F}" destId="{3B1D0954-EA1F-4923-8600-90107710B2B2}" srcOrd="0" destOrd="0" presId="urn:microsoft.com/office/officeart/2005/8/layout/vList2"/>
    <dgm:cxn modelId="{3A89B4A9-C937-4873-8C5B-6097D76A8477}" type="presOf" srcId="{243B6DE5-D63A-48E8-9931-C95EDA8FD71C}" destId="{1508A163-6B28-40DA-9E39-A9E28FD82590}" srcOrd="0" destOrd="0" presId="urn:microsoft.com/office/officeart/2005/8/layout/vList2"/>
    <dgm:cxn modelId="{839053C6-B1DF-4084-8363-7D2B7774D0BE}" srcId="{35BDEE8D-1A30-4613-A88E-84196257539F}" destId="{243B6DE5-D63A-48E8-9931-C95EDA8FD71C}" srcOrd="1" destOrd="0" parTransId="{5082F2F8-849E-4D84-B76C-F3CD74B2A0BC}" sibTransId="{598733B2-7150-41EC-B157-7781C27AAA93}"/>
    <dgm:cxn modelId="{14CC0BCE-39CF-4FCB-9EE6-C837E0165FB6}" srcId="{35BDEE8D-1A30-4613-A88E-84196257539F}" destId="{9CCCEF15-19E2-4041-B8DD-E69EB1B9D11C}" srcOrd="2" destOrd="0" parTransId="{A73C9B57-1D18-4BD2-BFF1-2E39C5B1EB3B}" sibTransId="{ECD531DE-DC6E-469F-B146-2E9F1B228423}"/>
    <dgm:cxn modelId="{B8FEF2E9-31F3-4861-B9EF-41B15419B1EA}" srcId="{35BDEE8D-1A30-4613-A88E-84196257539F}" destId="{072E696B-5B8A-40E1-8328-7B5DC4983B2F}" srcOrd="0" destOrd="0" parTransId="{B8068291-DC0F-4B55-8185-69DEF4466C06}" sibTransId="{9CF3962D-88FE-447C-985D-1C194BAA02B7}"/>
    <dgm:cxn modelId="{60093F80-F52C-48F1-96AB-100ABCF17703}" type="presParOf" srcId="{A3173A00-2310-427E-9896-09AEAA290908}" destId="{3B1D0954-EA1F-4923-8600-90107710B2B2}" srcOrd="0" destOrd="0" presId="urn:microsoft.com/office/officeart/2005/8/layout/vList2"/>
    <dgm:cxn modelId="{F9B2C877-A150-494E-9F8A-6DF262413B74}" type="presParOf" srcId="{A3173A00-2310-427E-9896-09AEAA290908}" destId="{A9A7F12A-C2AD-4A94-80AC-CF4AB4DC14FD}" srcOrd="1" destOrd="0" presId="urn:microsoft.com/office/officeart/2005/8/layout/vList2"/>
    <dgm:cxn modelId="{080D08A2-DFAF-4CB0-8B0A-FBC3639A5CA9}" type="presParOf" srcId="{A3173A00-2310-427E-9896-09AEAA290908}" destId="{1508A163-6B28-40DA-9E39-A9E28FD82590}" srcOrd="2" destOrd="0" presId="urn:microsoft.com/office/officeart/2005/8/layout/vList2"/>
    <dgm:cxn modelId="{26C73821-919E-4DDD-B62D-D5094CDF6592}" type="presParOf" srcId="{A3173A00-2310-427E-9896-09AEAA290908}" destId="{B618BA45-D48F-4D2E-A41D-2089150F681F}" srcOrd="3" destOrd="0" presId="urn:microsoft.com/office/officeart/2005/8/layout/vList2"/>
    <dgm:cxn modelId="{0F63260C-87CF-4CA3-858C-E996B1C4EBD7}" type="presParOf" srcId="{A3173A00-2310-427E-9896-09AEAA290908}" destId="{0042AE8C-61A6-4E84-A1CF-322C51CB17F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99FC8-7918-4809-96BC-42ABF850B1F3}">
      <dsp:nvSpPr>
        <dsp:cNvPr id="0" name=""/>
        <dsp:cNvSpPr/>
      </dsp:nvSpPr>
      <dsp:spPr>
        <a:xfrm>
          <a:off x="0" y="1464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2B16E2-28AE-4D1D-B5C5-FFF9603F970C}">
      <dsp:nvSpPr>
        <dsp:cNvPr id="0" name=""/>
        <dsp:cNvSpPr/>
      </dsp:nvSpPr>
      <dsp:spPr>
        <a:xfrm>
          <a:off x="188719" y="141834"/>
          <a:ext cx="343126" cy="34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FF32D-C7B2-4778-A209-9CB6E3808C8D}">
      <dsp:nvSpPr>
        <dsp:cNvPr id="0" name=""/>
        <dsp:cNvSpPr/>
      </dsp:nvSpPr>
      <dsp:spPr>
        <a:xfrm>
          <a:off x="720566" y="1464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Mezők:</a:t>
          </a:r>
        </a:p>
      </dsp:txBody>
      <dsp:txXfrm>
        <a:off x="720566" y="1464"/>
        <a:ext cx="7509033" cy="623866"/>
      </dsp:txXfrm>
    </dsp:sp>
    <dsp:sp modelId="{A8E8DC86-C9DE-4CEC-959C-7CB5D874719C}">
      <dsp:nvSpPr>
        <dsp:cNvPr id="0" name=""/>
        <dsp:cNvSpPr/>
      </dsp:nvSpPr>
      <dsp:spPr>
        <a:xfrm>
          <a:off x="0" y="781297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4344D3-E06D-4F0D-84A7-3135B84E8163}">
      <dsp:nvSpPr>
        <dsp:cNvPr id="0" name=""/>
        <dsp:cNvSpPr/>
      </dsp:nvSpPr>
      <dsp:spPr>
        <a:xfrm>
          <a:off x="188719" y="921667"/>
          <a:ext cx="343126" cy="343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249C5-0237-4136-B8D9-B97F3CA20AB0}">
      <dsp:nvSpPr>
        <dsp:cNvPr id="0" name=""/>
        <dsp:cNvSpPr/>
      </dsp:nvSpPr>
      <dsp:spPr>
        <a:xfrm>
          <a:off x="720566" y="781297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userId: hivatkozás a felhasználóra (FK lehet)</a:t>
          </a:r>
        </a:p>
      </dsp:txBody>
      <dsp:txXfrm>
        <a:off x="720566" y="781297"/>
        <a:ext cx="7509033" cy="623866"/>
      </dsp:txXfrm>
    </dsp:sp>
    <dsp:sp modelId="{C5FDEDA4-4CDE-416C-88F3-079A046DC723}">
      <dsp:nvSpPr>
        <dsp:cNvPr id="0" name=""/>
        <dsp:cNvSpPr/>
      </dsp:nvSpPr>
      <dsp:spPr>
        <a:xfrm>
          <a:off x="0" y="1561131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2574CE-828F-4104-9AA1-63FAA72966A8}">
      <dsp:nvSpPr>
        <dsp:cNvPr id="0" name=""/>
        <dsp:cNvSpPr/>
      </dsp:nvSpPr>
      <dsp:spPr>
        <a:xfrm>
          <a:off x="188719" y="1701501"/>
          <a:ext cx="343126" cy="3431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141E1-4782-4574-9BEB-EDD3604D949A}">
      <dsp:nvSpPr>
        <dsp:cNvPr id="0" name=""/>
        <dsp:cNvSpPr/>
      </dsp:nvSpPr>
      <dsp:spPr>
        <a:xfrm>
          <a:off x="720566" y="1561131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id: poszt azonosító (PK)</a:t>
          </a:r>
        </a:p>
      </dsp:txBody>
      <dsp:txXfrm>
        <a:off x="720566" y="1561131"/>
        <a:ext cx="7509033" cy="623866"/>
      </dsp:txXfrm>
    </dsp:sp>
    <dsp:sp modelId="{939731E3-2AE9-4442-BCB2-CE64D21E0E2D}">
      <dsp:nvSpPr>
        <dsp:cNvPr id="0" name=""/>
        <dsp:cNvSpPr/>
      </dsp:nvSpPr>
      <dsp:spPr>
        <a:xfrm>
          <a:off x="0" y="2340964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A40DE-3D26-4AFB-A688-1EA1963C5439}">
      <dsp:nvSpPr>
        <dsp:cNvPr id="0" name=""/>
        <dsp:cNvSpPr/>
      </dsp:nvSpPr>
      <dsp:spPr>
        <a:xfrm>
          <a:off x="188719" y="2481334"/>
          <a:ext cx="343126" cy="3431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90A41-9897-4B16-BBB6-506A1ED73FFE}">
      <dsp:nvSpPr>
        <dsp:cNvPr id="0" name=""/>
        <dsp:cNvSpPr/>
      </dsp:nvSpPr>
      <dsp:spPr>
        <a:xfrm>
          <a:off x="720566" y="2340964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title: poszt címe (szöveg)</a:t>
          </a:r>
        </a:p>
      </dsp:txBody>
      <dsp:txXfrm>
        <a:off x="720566" y="2340964"/>
        <a:ext cx="7509033" cy="623866"/>
      </dsp:txXfrm>
    </dsp:sp>
    <dsp:sp modelId="{2A6DF732-CE7F-4C74-A7FE-31B253CCEC77}">
      <dsp:nvSpPr>
        <dsp:cNvPr id="0" name=""/>
        <dsp:cNvSpPr/>
      </dsp:nvSpPr>
      <dsp:spPr>
        <a:xfrm>
          <a:off x="0" y="3120798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80405-41D0-4C06-B32B-33E74EF17C9F}">
      <dsp:nvSpPr>
        <dsp:cNvPr id="0" name=""/>
        <dsp:cNvSpPr/>
      </dsp:nvSpPr>
      <dsp:spPr>
        <a:xfrm>
          <a:off x="188719" y="3261168"/>
          <a:ext cx="343126" cy="3431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D3E34-F28A-43B9-99D8-D68A6EBAF1BD}">
      <dsp:nvSpPr>
        <dsp:cNvPr id="0" name=""/>
        <dsp:cNvSpPr/>
      </dsp:nvSpPr>
      <dsp:spPr>
        <a:xfrm>
          <a:off x="720566" y="3120798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body: poszt tartalma (szöveg)</a:t>
          </a:r>
        </a:p>
      </dsp:txBody>
      <dsp:txXfrm>
        <a:off x="720566" y="3120798"/>
        <a:ext cx="7509033" cy="623866"/>
      </dsp:txXfrm>
    </dsp:sp>
    <dsp:sp modelId="{E2B8498C-6EA0-4C93-8603-581C82C30F81}">
      <dsp:nvSpPr>
        <dsp:cNvPr id="0" name=""/>
        <dsp:cNvSpPr/>
      </dsp:nvSpPr>
      <dsp:spPr>
        <a:xfrm>
          <a:off x="0" y="3900632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8A1C8-1C14-492E-9025-EA6C3188BB01}">
      <dsp:nvSpPr>
        <dsp:cNvPr id="0" name=""/>
        <dsp:cNvSpPr/>
      </dsp:nvSpPr>
      <dsp:spPr>
        <a:xfrm>
          <a:off x="188719" y="4041002"/>
          <a:ext cx="343126" cy="3431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6EE2B-8DAB-4548-B950-31EAD7867ABE}">
      <dsp:nvSpPr>
        <dsp:cNvPr id="0" name=""/>
        <dsp:cNvSpPr/>
      </dsp:nvSpPr>
      <dsp:spPr>
        <a:xfrm>
          <a:off x="720566" y="3900632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Kapcsolat másik entitással: Users</a:t>
          </a:r>
        </a:p>
      </dsp:txBody>
      <dsp:txXfrm>
        <a:off x="720566" y="3900632"/>
        <a:ext cx="7509033" cy="623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3B085-618A-422E-AE2A-4B02601C5E8F}">
      <dsp:nvSpPr>
        <dsp:cNvPr id="0" name=""/>
        <dsp:cNvSpPr/>
      </dsp:nvSpPr>
      <dsp:spPr>
        <a:xfrm>
          <a:off x="0" y="264498"/>
          <a:ext cx="3771900" cy="8353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 (POST): új poszt létrehozása</a:t>
          </a:r>
        </a:p>
      </dsp:txBody>
      <dsp:txXfrm>
        <a:off x="40780" y="305278"/>
        <a:ext cx="3690340" cy="753819"/>
      </dsp:txXfrm>
    </dsp:sp>
    <dsp:sp modelId="{5CB06933-B1DF-42FF-81D6-8C8D2F8CC9E5}">
      <dsp:nvSpPr>
        <dsp:cNvPr id="0" name=""/>
        <dsp:cNvSpPr/>
      </dsp:nvSpPr>
      <dsp:spPr>
        <a:xfrm>
          <a:off x="0" y="1160358"/>
          <a:ext cx="3771900" cy="835379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Read (GET): poszt lekérdezése</a:t>
          </a:r>
        </a:p>
      </dsp:txBody>
      <dsp:txXfrm>
        <a:off x="40780" y="1201138"/>
        <a:ext cx="3690340" cy="753819"/>
      </dsp:txXfrm>
    </dsp:sp>
    <dsp:sp modelId="{3E964E2C-D80A-4B95-A621-ED9D9F1F1FB9}">
      <dsp:nvSpPr>
        <dsp:cNvPr id="0" name=""/>
        <dsp:cNvSpPr/>
      </dsp:nvSpPr>
      <dsp:spPr>
        <a:xfrm>
          <a:off x="0" y="2056218"/>
          <a:ext cx="3771900" cy="835379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Update (PUT/PATCH): poszt módosítása</a:t>
          </a:r>
        </a:p>
      </dsp:txBody>
      <dsp:txXfrm>
        <a:off x="40780" y="2096998"/>
        <a:ext cx="3690340" cy="753819"/>
      </dsp:txXfrm>
    </dsp:sp>
    <dsp:sp modelId="{438041D5-4595-4138-A79A-DC913E85B72D}">
      <dsp:nvSpPr>
        <dsp:cNvPr id="0" name=""/>
        <dsp:cNvSpPr/>
      </dsp:nvSpPr>
      <dsp:spPr>
        <a:xfrm>
          <a:off x="0" y="2952079"/>
          <a:ext cx="3771900" cy="835379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Delete (DELETE): poszt törlése</a:t>
          </a:r>
        </a:p>
      </dsp:txBody>
      <dsp:txXfrm>
        <a:off x="40780" y="2992859"/>
        <a:ext cx="3690340" cy="753819"/>
      </dsp:txXfrm>
    </dsp:sp>
    <dsp:sp modelId="{5F58EC44-548F-49D7-8EBA-F2A54DBBEA7A}">
      <dsp:nvSpPr>
        <dsp:cNvPr id="0" name=""/>
        <dsp:cNvSpPr/>
      </dsp:nvSpPr>
      <dsp:spPr>
        <a:xfrm>
          <a:off x="0" y="3847939"/>
          <a:ext cx="3771900" cy="83537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REST előnyei: platformfüggetlen, biztonságos, integrálható</a:t>
          </a:r>
        </a:p>
      </dsp:txBody>
      <dsp:txXfrm>
        <a:off x="40780" y="3888719"/>
        <a:ext cx="3690340" cy="7538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D0954-EA1F-4923-8600-90107710B2B2}">
      <dsp:nvSpPr>
        <dsp:cNvPr id="0" name=""/>
        <dsp:cNvSpPr/>
      </dsp:nvSpPr>
      <dsp:spPr>
        <a:xfrm>
          <a:off x="0" y="659959"/>
          <a:ext cx="3771900" cy="11536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JSON-ból relációs modell hozható létre</a:t>
          </a:r>
        </a:p>
      </dsp:txBody>
      <dsp:txXfrm>
        <a:off x="56315" y="716274"/>
        <a:ext cx="3659270" cy="1040990"/>
      </dsp:txXfrm>
    </dsp:sp>
    <dsp:sp modelId="{1508A163-6B28-40DA-9E39-A9E28FD82590}">
      <dsp:nvSpPr>
        <dsp:cNvPr id="0" name=""/>
        <dsp:cNvSpPr/>
      </dsp:nvSpPr>
      <dsp:spPr>
        <a:xfrm>
          <a:off x="0" y="1897099"/>
          <a:ext cx="3771900" cy="115362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Kapcsolatok és kulcsok elemzése</a:t>
          </a:r>
        </a:p>
      </dsp:txBody>
      <dsp:txXfrm>
        <a:off x="56315" y="1953414"/>
        <a:ext cx="3659270" cy="1040990"/>
      </dsp:txXfrm>
    </dsp:sp>
    <dsp:sp modelId="{0042AE8C-61A6-4E84-A1CF-322C51CB17F1}">
      <dsp:nvSpPr>
        <dsp:cNvPr id="0" name=""/>
        <dsp:cNvSpPr/>
      </dsp:nvSpPr>
      <dsp:spPr>
        <a:xfrm>
          <a:off x="0" y="3134238"/>
          <a:ext cx="3771900" cy="115362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REST API-val elérhetők a CRUD műveletek</a:t>
          </a:r>
        </a:p>
      </dsp:txBody>
      <dsp:txXfrm>
        <a:off x="56315" y="3190553"/>
        <a:ext cx="3659270" cy="104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0322" y="583345"/>
            <a:ext cx="5370268" cy="4164820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GB" sz="6000">
                <a:solidFill>
                  <a:srgbClr val="FFFFFF"/>
                </a:solidFill>
              </a:rPr>
              <a:t>JSON alapú adatmodellezés – REST API és MySQL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6171" y="5972174"/>
            <a:ext cx="6434024" cy="504825"/>
          </a:xfrm>
        </p:spPr>
        <p:txBody>
          <a:bodyPr>
            <a:normAutofit/>
          </a:bodyPr>
          <a:lstStyle/>
          <a:p>
            <a:pPr algn="l"/>
            <a:r>
              <a:rPr lang="hu-HU" sz="1700">
                <a:solidFill>
                  <a:srgbClr val="FFFFFF"/>
                </a:solidFill>
              </a:rPr>
              <a:t>Hohn Márton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769" y="583345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4854" y="812640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4114" y="1037066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5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7318" y="5636680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3881" y="609675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5716" y="6238029"/>
            <a:ext cx="7181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Elemzett JSON: /posts</a:t>
            </a:r>
          </a:p>
        </p:txBody>
      </p:sp>
      <p:sp>
        <p:nvSpPr>
          <p:cNvPr id="21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/>
              <a:t>Forrás: https://jsonplaceholder.typicode.com/posts</a:t>
            </a:r>
          </a:p>
          <a:p>
            <a:pPr>
              <a:lnSpc>
                <a:spcPct val="90000"/>
              </a:lnSpc>
            </a:pPr>
            <a:r>
              <a:rPr lang="en-GB" sz="2700"/>
              <a:t>A JSON </a:t>
            </a:r>
            <a:r>
              <a:rPr lang="en-GB" sz="2700" err="1"/>
              <a:t>tömb</a:t>
            </a:r>
            <a:r>
              <a:rPr lang="en-GB" sz="2700"/>
              <a:t> 100 </a:t>
            </a:r>
            <a:r>
              <a:rPr lang="en-GB" sz="2700" err="1"/>
              <a:t>bejegyzést</a:t>
            </a:r>
            <a:r>
              <a:rPr lang="en-GB" sz="2700"/>
              <a:t> </a:t>
            </a:r>
            <a:r>
              <a:rPr lang="en-GB" sz="2700" err="1"/>
              <a:t>tartalmaz</a:t>
            </a:r>
            <a:r>
              <a:rPr lang="en-GB" sz="2700"/>
              <a:t>.</a:t>
            </a:r>
          </a:p>
          <a:p>
            <a:pPr>
              <a:lnSpc>
                <a:spcPct val="90000"/>
              </a:lnSpc>
            </a:pPr>
            <a:r>
              <a:rPr lang="en-GB" sz="2700" err="1"/>
              <a:t>Példa</a:t>
            </a:r>
            <a:r>
              <a:rPr lang="en-GB" sz="2700"/>
              <a:t> </a:t>
            </a:r>
            <a:r>
              <a:rPr lang="en-GB" sz="2700" err="1"/>
              <a:t>bejegyzés</a:t>
            </a:r>
            <a:r>
              <a:rPr lang="en-GB" sz="270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700"/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700"/>
              <a:t>  "</a:t>
            </a:r>
            <a:r>
              <a:rPr lang="en-GB" sz="2700" err="1"/>
              <a:t>userId</a:t>
            </a:r>
            <a:r>
              <a:rPr lang="en-GB" sz="2700"/>
              <a:t>": 1,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700"/>
              <a:t>  "id": 1,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700"/>
              <a:t>  "title": "sunt </a:t>
            </a:r>
            <a:r>
              <a:rPr lang="en-GB" sz="2700" err="1"/>
              <a:t>aut</a:t>
            </a:r>
            <a:r>
              <a:rPr lang="en-GB" sz="2700"/>
              <a:t> </a:t>
            </a:r>
            <a:r>
              <a:rPr lang="en-GB" sz="2700" err="1"/>
              <a:t>facere</a:t>
            </a:r>
            <a:r>
              <a:rPr lang="en-GB" sz="2700"/>
              <a:t>...",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700"/>
              <a:t>  "body": "quia et </a:t>
            </a:r>
            <a:r>
              <a:rPr lang="en-GB" sz="2700" err="1"/>
              <a:t>suscipit</a:t>
            </a:r>
            <a:r>
              <a:rPr lang="en-GB" sz="2700"/>
              <a:t>..."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70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JSON objektumok szerkezete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E746ED-10FB-B7F3-8D09-3F7D45BBC0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Relációs táblák és mezők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526033"/>
            <a:ext cx="4152298" cy="39352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200"/>
              <a:t>Posts tábla:</a:t>
            </a:r>
          </a:p>
          <a:p>
            <a:pPr>
              <a:lnSpc>
                <a:spcPct val="90000"/>
              </a:lnSpc>
            </a:pPr>
            <a:r>
              <a:rPr lang="en-GB" sz="2200"/>
              <a:t>- id (INT, PK)</a:t>
            </a:r>
          </a:p>
          <a:p>
            <a:pPr>
              <a:lnSpc>
                <a:spcPct val="90000"/>
              </a:lnSpc>
            </a:pPr>
            <a:r>
              <a:rPr lang="en-GB" sz="2200"/>
              <a:t>- user_id (INT, FK → Users.id)</a:t>
            </a:r>
          </a:p>
          <a:p>
            <a:pPr>
              <a:lnSpc>
                <a:spcPct val="90000"/>
              </a:lnSpc>
            </a:pPr>
            <a:r>
              <a:rPr lang="en-GB" sz="2200"/>
              <a:t>- title (VARCHAR)</a:t>
            </a:r>
          </a:p>
          <a:p>
            <a:pPr>
              <a:lnSpc>
                <a:spcPct val="90000"/>
              </a:lnSpc>
            </a:pPr>
            <a:r>
              <a:rPr lang="en-GB" sz="2200"/>
              <a:t>- body (TEXT)</a:t>
            </a:r>
          </a:p>
          <a:p>
            <a:pPr>
              <a:lnSpc>
                <a:spcPct val="90000"/>
              </a:lnSpc>
            </a:pPr>
            <a:r>
              <a:rPr lang="en-GB" sz="2200"/>
              <a:t>Users tábla (külön JSON-ból):</a:t>
            </a:r>
          </a:p>
          <a:p>
            <a:pPr>
              <a:lnSpc>
                <a:spcPct val="90000"/>
              </a:lnSpc>
            </a:pPr>
            <a:r>
              <a:rPr lang="en-GB" sz="2200"/>
              <a:t>- id (INT, PK)</a:t>
            </a:r>
          </a:p>
          <a:p>
            <a:pPr>
              <a:lnSpc>
                <a:spcPct val="90000"/>
              </a:lnSpc>
            </a:pPr>
            <a:r>
              <a:rPr lang="en-GB" sz="2200"/>
              <a:t>- name, email stb.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GB" sz="3100">
                <a:solidFill>
                  <a:schemeClr val="tx2"/>
                </a:solidFill>
              </a:rPr>
              <a:t>Kapcsolatok és kulcsok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r>
              <a:rPr lang="en-GB" sz="1600">
                <a:solidFill>
                  <a:schemeClr val="tx2"/>
                </a:solidFill>
              </a:rPr>
              <a:t>Kapcsolat: Users ⇨ Posts</a:t>
            </a:r>
          </a:p>
          <a:p>
            <a:r>
              <a:rPr lang="en-GB" sz="1600">
                <a:solidFill>
                  <a:schemeClr val="tx2"/>
                </a:solidFill>
              </a:rPr>
              <a:t>- Users.id = Posts.user_id</a:t>
            </a:r>
          </a:p>
          <a:p>
            <a:r>
              <a:rPr lang="en-GB" sz="1600">
                <a:solidFill>
                  <a:schemeClr val="tx2"/>
                </a:solidFill>
              </a:rPr>
              <a:t>Kulcsok:</a:t>
            </a:r>
          </a:p>
          <a:p>
            <a:r>
              <a:rPr lang="en-GB" sz="1600">
                <a:solidFill>
                  <a:schemeClr val="tx2"/>
                </a:solidFill>
              </a:rPr>
              <a:t>- Posts.id (PK)</a:t>
            </a:r>
          </a:p>
          <a:p>
            <a:r>
              <a:rPr lang="en-GB" sz="1600">
                <a:solidFill>
                  <a:schemeClr val="tx2"/>
                </a:solidFill>
              </a:rPr>
              <a:t>- Posts.user_id (FK)</a:t>
            </a:r>
          </a:p>
          <a:p>
            <a:r>
              <a:rPr lang="en-GB" sz="1600">
                <a:solidFill>
                  <a:schemeClr val="tx2"/>
                </a:solidFill>
              </a:rPr>
              <a:t>Normalizálás előnye: adattisztaság, karbantarthatóság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8086AEC-04C2-4BC4-BFB8-0135965C7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C3BE3F-B8A9-4DC9-A867-EC91736FA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A2F3D1-53F2-478B-949B-6D4EA2E4E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8" y="455386"/>
            <a:ext cx="4033966" cy="6402614"/>
            <a:chOff x="-19221" y="197691"/>
            <a:chExt cx="5378624" cy="64026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53A4EE-6F9B-4EC8-9840-708F509D9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D8289AA-777C-4230-BABC-203458BF6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9D76777-71BF-4FFF-B568-E58E46EB1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2CDCD53-6393-431A-9E75-109BC8362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62198F-7D76-4A2A-9669-40E5E8A3C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023236"/>
            <a:ext cx="2744832" cy="2820908"/>
          </a:xfrm>
        </p:spPr>
        <p:txBody>
          <a:bodyPr>
            <a:normAutofit/>
          </a:bodyPr>
          <a:lstStyle/>
          <a:p>
            <a:r>
              <a:rPr lang="hu-HU" sz="3500">
                <a:solidFill>
                  <a:schemeClr val="tx2"/>
                </a:solidFill>
              </a:rPr>
              <a:t>REST API és CRUD műveletek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A77F9E-3564-1DE7-6F41-B2ED985F5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445897"/>
              </p:ext>
            </p:extLst>
          </p:nvPr>
        </p:nvGraphicFramePr>
        <p:xfrm>
          <a:off x="4766310" y="955653"/>
          <a:ext cx="37719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8086AEC-04C2-4BC4-BFB8-0135965C7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C3BE3F-B8A9-4DC9-A867-EC91736FA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A2F3D1-53F2-478B-949B-6D4EA2E4E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8" y="455386"/>
            <a:ext cx="4033966" cy="6402614"/>
            <a:chOff x="-19221" y="197691"/>
            <a:chExt cx="5378624" cy="64026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53A4EE-6F9B-4EC8-9840-708F509D9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D8289AA-777C-4230-BABC-203458BF6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9D76777-71BF-4FFF-B568-E58E46EB1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2CDCD53-6393-431A-9E75-109BC8362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62198F-7D76-4A2A-9669-40E5E8A3C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023236"/>
            <a:ext cx="2744832" cy="2820908"/>
          </a:xfrm>
        </p:spPr>
        <p:txBody>
          <a:bodyPr>
            <a:normAutofit/>
          </a:bodyPr>
          <a:lstStyle/>
          <a:p>
            <a:r>
              <a:rPr lang="en-GB" sz="3500" dirty="0" err="1">
                <a:solidFill>
                  <a:schemeClr val="tx2"/>
                </a:solidFill>
              </a:rPr>
              <a:t>Összegzés</a:t>
            </a:r>
            <a:r>
              <a:rPr lang="en-GB" sz="3500">
                <a:solidFill>
                  <a:schemeClr val="tx2"/>
                </a:solidFill>
              </a:rPr>
              <a:t>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85F5DD-C333-6F40-C87D-5789625E0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46247"/>
              </p:ext>
            </p:extLst>
          </p:nvPr>
        </p:nvGraphicFramePr>
        <p:xfrm>
          <a:off x="4766310" y="955653"/>
          <a:ext cx="37719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551" y="3985"/>
            <a:ext cx="7329573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1796" y="1764407"/>
            <a:ext cx="4320635" cy="2310312"/>
          </a:xfrm>
        </p:spPr>
        <p:txBody>
          <a:bodyPr>
            <a:normAutofit/>
          </a:bodyPr>
          <a:lstStyle/>
          <a:p>
            <a:r>
              <a:rPr lang="en-GB" sz="4500">
                <a:solidFill>
                  <a:schemeClr val="tx2"/>
                </a:solidFill>
              </a:rPr>
              <a:t>Köszönöm a figyelmet!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1796" y="4165152"/>
            <a:ext cx="4320635" cy="682079"/>
          </a:xfrm>
        </p:spPr>
        <p:txBody>
          <a:bodyPr>
            <a:normAutofit/>
          </a:bodyPr>
          <a:lstStyle/>
          <a:p>
            <a:endParaRPr lang="en-GB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270</Words>
  <Application>Microsoft Office PowerPoint</Application>
  <PresentationFormat>Diavetítés a képernyőre (4:3 oldalarány)</PresentationFormat>
  <Paragraphs>46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JSON alapú adatmodellezés – REST API és MySQL</vt:lpstr>
      <vt:lpstr>Elemzett JSON: /posts</vt:lpstr>
      <vt:lpstr>JSON objektumok szerkezete</vt:lpstr>
      <vt:lpstr>Relációs táblák és mezők</vt:lpstr>
      <vt:lpstr>Kapcsolatok és kulcsok</vt:lpstr>
      <vt:lpstr>REST API és CRUD műveletek</vt:lpstr>
      <vt:lpstr>Összegzés </vt:lpstr>
      <vt:lpstr>Köszönöm a figyelmet!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Hohn Márton 748</cp:lastModifiedBy>
  <cp:revision>2</cp:revision>
  <dcterms:created xsi:type="dcterms:W3CDTF">2013-01-27T09:14:16Z</dcterms:created>
  <dcterms:modified xsi:type="dcterms:W3CDTF">2025-05-16T14:33:45Z</dcterms:modified>
  <cp:category/>
</cp:coreProperties>
</file>