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1" r:id="rId3"/>
    <p:sldId id="262" r:id="rId4"/>
    <p:sldId id="260" r:id="rId5"/>
    <p:sldId id="278" r:id="rId6"/>
    <p:sldId id="263" r:id="rId7"/>
    <p:sldId id="304" r:id="rId8"/>
    <p:sldId id="305" r:id="rId9"/>
    <p:sldId id="267" r:id="rId10"/>
    <p:sldId id="266" r:id="rId11"/>
    <p:sldId id="306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Patrick Hand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4C58DB-6BEA-4619-9277-975F5F3536ED}">
  <a:tblStyle styleId="{264C58DB-6BEA-4619-9277-975F5F3536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9141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181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5" name="Google Shape;2755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7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32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31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81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57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48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6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4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3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Google Shape;2772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20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69100" y="1292925"/>
            <a:ext cx="45549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69100" y="3142812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95029" y="282856"/>
            <a:ext cx="1179125" cy="1047024"/>
            <a:chOff x="7595029" y="282856"/>
            <a:chExt cx="1179125" cy="1047024"/>
          </a:xfrm>
        </p:grpSpPr>
        <p:sp>
          <p:nvSpPr>
            <p:cNvPr id="14" name="Google Shape;14;p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5747281" y="232051"/>
            <a:ext cx="1696122" cy="818406"/>
            <a:chOff x="5747281" y="232051"/>
            <a:chExt cx="1696122" cy="818406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982762" y="3765775"/>
            <a:ext cx="2669915" cy="389601"/>
            <a:chOff x="5747287" y="4213775"/>
            <a:chExt cx="2669915" cy="389601"/>
          </a:xfrm>
        </p:grpSpPr>
        <p:sp>
          <p:nvSpPr>
            <p:cNvPr id="54" name="Google Shape;54;p2"/>
            <p:cNvSpPr/>
            <p:nvPr/>
          </p:nvSpPr>
          <p:spPr>
            <a:xfrm rot="5400000">
              <a:off x="6988804" y="2972258"/>
              <a:ext cx="186880" cy="2669915"/>
            </a:xfrm>
            <a:custGeom>
              <a:avLst/>
              <a:gdLst/>
              <a:ahLst/>
              <a:cxnLst/>
              <a:rect l="l" t="t" r="r" b="b"/>
              <a:pathLst>
                <a:path w="802" h="11458" extrusionOk="0">
                  <a:moveTo>
                    <a:pt x="584" y="1"/>
                  </a:moveTo>
                  <a:cubicBezTo>
                    <a:pt x="584" y="201"/>
                    <a:pt x="475" y="310"/>
                    <a:pt x="327" y="436"/>
                  </a:cubicBezTo>
                  <a:cubicBezTo>
                    <a:pt x="184" y="579"/>
                    <a:pt x="1" y="723"/>
                    <a:pt x="1" y="1032"/>
                  </a:cubicBezTo>
                  <a:cubicBezTo>
                    <a:pt x="1" y="1341"/>
                    <a:pt x="184" y="1506"/>
                    <a:pt x="327" y="1632"/>
                  </a:cubicBezTo>
                  <a:cubicBezTo>
                    <a:pt x="475" y="1776"/>
                    <a:pt x="584" y="1867"/>
                    <a:pt x="584" y="2085"/>
                  </a:cubicBezTo>
                  <a:cubicBezTo>
                    <a:pt x="584" y="2285"/>
                    <a:pt x="475" y="2394"/>
                    <a:pt x="327" y="2520"/>
                  </a:cubicBezTo>
                  <a:cubicBezTo>
                    <a:pt x="184" y="2664"/>
                    <a:pt x="1" y="2812"/>
                    <a:pt x="1" y="3116"/>
                  </a:cubicBezTo>
                  <a:cubicBezTo>
                    <a:pt x="1" y="3425"/>
                    <a:pt x="184" y="3591"/>
                    <a:pt x="327" y="3717"/>
                  </a:cubicBezTo>
                  <a:cubicBezTo>
                    <a:pt x="475" y="3843"/>
                    <a:pt x="584" y="3952"/>
                    <a:pt x="584" y="4169"/>
                  </a:cubicBezTo>
                  <a:cubicBezTo>
                    <a:pt x="584" y="4369"/>
                    <a:pt x="475" y="4478"/>
                    <a:pt x="327" y="4604"/>
                  </a:cubicBezTo>
                  <a:cubicBezTo>
                    <a:pt x="184" y="4748"/>
                    <a:pt x="1" y="4896"/>
                    <a:pt x="1" y="5205"/>
                  </a:cubicBezTo>
                  <a:cubicBezTo>
                    <a:pt x="1" y="5509"/>
                    <a:pt x="184" y="5675"/>
                    <a:pt x="327" y="5801"/>
                  </a:cubicBezTo>
                  <a:cubicBezTo>
                    <a:pt x="475" y="5927"/>
                    <a:pt x="584" y="6036"/>
                    <a:pt x="584" y="6254"/>
                  </a:cubicBezTo>
                  <a:cubicBezTo>
                    <a:pt x="584" y="6454"/>
                    <a:pt x="475" y="6563"/>
                    <a:pt x="327" y="6689"/>
                  </a:cubicBezTo>
                  <a:cubicBezTo>
                    <a:pt x="184" y="6837"/>
                    <a:pt x="1" y="6980"/>
                    <a:pt x="1" y="7289"/>
                  </a:cubicBezTo>
                  <a:cubicBezTo>
                    <a:pt x="1" y="7598"/>
                    <a:pt x="184" y="7759"/>
                    <a:pt x="327" y="7885"/>
                  </a:cubicBezTo>
                  <a:cubicBezTo>
                    <a:pt x="475" y="8011"/>
                    <a:pt x="584" y="8120"/>
                    <a:pt x="584" y="8338"/>
                  </a:cubicBezTo>
                  <a:cubicBezTo>
                    <a:pt x="584" y="8538"/>
                    <a:pt x="475" y="8647"/>
                    <a:pt x="327" y="8773"/>
                  </a:cubicBezTo>
                  <a:cubicBezTo>
                    <a:pt x="184" y="8921"/>
                    <a:pt x="1" y="9064"/>
                    <a:pt x="1" y="9373"/>
                  </a:cubicBezTo>
                  <a:cubicBezTo>
                    <a:pt x="1" y="9682"/>
                    <a:pt x="184" y="9843"/>
                    <a:pt x="327" y="9970"/>
                  </a:cubicBezTo>
                  <a:cubicBezTo>
                    <a:pt x="475" y="10100"/>
                    <a:pt x="584" y="10209"/>
                    <a:pt x="584" y="10426"/>
                  </a:cubicBezTo>
                  <a:cubicBezTo>
                    <a:pt x="584" y="10622"/>
                    <a:pt x="475" y="10731"/>
                    <a:pt x="327" y="10862"/>
                  </a:cubicBezTo>
                  <a:cubicBezTo>
                    <a:pt x="184" y="11005"/>
                    <a:pt x="1" y="11149"/>
                    <a:pt x="1" y="11458"/>
                  </a:cubicBezTo>
                  <a:lnTo>
                    <a:pt x="218" y="11458"/>
                  </a:lnTo>
                  <a:cubicBezTo>
                    <a:pt x="218" y="11240"/>
                    <a:pt x="345" y="11149"/>
                    <a:pt x="475" y="11023"/>
                  </a:cubicBezTo>
                  <a:cubicBezTo>
                    <a:pt x="636" y="10879"/>
                    <a:pt x="802" y="10731"/>
                    <a:pt x="802" y="10426"/>
                  </a:cubicBezTo>
                  <a:cubicBezTo>
                    <a:pt x="802" y="10118"/>
                    <a:pt x="636" y="9952"/>
                    <a:pt x="475" y="9809"/>
                  </a:cubicBezTo>
                  <a:cubicBezTo>
                    <a:pt x="345" y="9682"/>
                    <a:pt x="218" y="9591"/>
                    <a:pt x="218" y="9373"/>
                  </a:cubicBezTo>
                  <a:cubicBezTo>
                    <a:pt x="218" y="9156"/>
                    <a:pt x="345" y="9064"/>
                    <a:pt x="475" y="8938"/>
                  </a:cubicBezTo>
                  <a:cubicBezTo>
                    <a:pt x="636" y="8795"/>
                    <a:pt x="802" y="8647"/>
                    <a:pt x="802" y="8338"/>
                  </a:cubicBezTo>
                  <a:cubicBezTo>
                    <a:pt x="802" y="8033"/>
                    <a:pt x="636" y="7868"/>
                    <a:pt x="475" y="7724"/>
                  </a:cubicBezTo>
                  <a:cubicBezTo>
                    <a:pt x="345" y="7598"/>
                    <a:pt x="218" y="7507"/>
                    <a:pt x="218" y="7289"/>
                  </a:cubicBezTo>
                  <a:cubicBezTo>
                    <a:pt x="218" y="7072"/>
                    <a:pt x="345" y="6980"/>
                    <a:pt x="475" y="6854"/>
                  </a:cubicBezTo>
                  <a:cubicBezTo>
                    <a:pt x="636" y="6706"/>
                    <a:pt x="802" y="6563"/>
                    <a:pt x="802" y="6254"/>
                  </a:cubicBezTo>
                  <a:cubicBezTo>
                    <a:pt x="802" y="5945"/>
                    <a:pt x="636" y="5784"/>
                    <a:pt x="475" y="5640"/>
                  </a:cubicBezTo>
                  <a:cubicBezTo>
                    <a:pt x="345" y="5509"/>
                    <a:pt x="218" y="5422"/>
                    <a:pt x="218" y="5205"/>
                  </a:cubicBezTo>
                  <a:cubicBezTo>
                    <a:pt x="218" y="5005"/>
                    <a:pt x="345" y="4896"/>
                    <a:pt x="475" y="4770"/>
                  </a:cubicBezTo>
                  <a:cubicBezTo>
                    <a:pt x="636" y="4622"/>
                    <a:pt x="802" y="4478"/>
                    <a:pt x="802" y="4169"/>
                  </a:cubicBezTo>
                  <a:cubicBezTo>
                    <a:pt x="802" y="3860"/>
                    <a:pt x="636" y="3699"/>
                    <a:pt x="475" y="3573"/>
                  </a:cubicBezTo>
                  <a:cubicBezTo>
                    <a:pt x="345" y="3425"/>
                    <a:pt x="218" y="3334"/>
                    <a:pt x="218" y="3116"/>
                  </a:cubicBezTo>
                  <a:cubicBezTo>
                    <a:pt x="218" y="2920"/>
                    <a:pt x="345" y="2812"/>
                    <a:pt x="475" y="2681"/>
                  </a:cubicBezTo>
                  <a:cubicBezTo>
                    <a:pt x="636" y="2538"/>
                    <a:pt x="802" y="2394"/>
                    <a:pt x="802" y="2085"/>
                  </a:cubicBezTo>
                  <a:cubicBezTo>
                    <a:pt x="802" y="1776"/>
                    <a:pt x="636" y="1615"/>
                    <a:pt x="475" y="1485"/>
                  </a:cubicBezTo>
                  <a:cubicBezTo>
                    <a:pt x="345" y="1358"/>
                    <a:pt x="218" y="1250"/>
                    <a:pt x="218" y="1032"/>
                  </a:cubicBezTo>
                  <a:cubicBezTo>
                    <a:pt x="218" y="832"/>
                    <a:pt x="345" y="723"/>
                    <a:pt x="475" y="597"/>
                  </a:cubicBezTo>
                  <a:cubicBezTo>
                    <a:pt x="636" y="453"/>
                    <a:pt x="802" y="310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6988920" y="3175095"/>
              <a:ext cx="186647" cy="2669915"/>
            </a:xfrm>
            <a:custGeom>
              <a:avLst/>
              <a:gdLst/>
              <a:ahLst/>
              <a:cxnLst/>
              <a:rect l="l" t="t" r="r" b="b"/>
              <a:pathLst>
                <a:path w="801" h="11458" extrusionOk="0">
                  <a:moveTo>
                    <a:pt x="583" y="1"/>
                  </a:moveTo>
                  <a:cubicBezTo>
                    <a:pt x="583" y="201"/>
                    <a:pt x="453" y="310"/>
                    <a:pt x="326" y="436"/>
                  </a:cubicBezTo>
                  <a:cubicBezTo>
                    <a:pt x="166" y="579"/>
                    <a:pt x="0" y="723"/>
                    <a:pt x="0" y="1032"/>
                  </a:cubicBezTo>
                  <a:cubicBezTo>
                    <a:pt x="0" y="1341"/>
                    <a:pt x="166" y="1506"/>
                    <a:pt x="326" y="1632"/>
                  </a:cubicBezTo>
                  <a:cubicBezTo>
                    <a:pt x="453" y="1776"/>
                    <a:pt x="583" y="1867"/>
                    <a:pt x="583" y="2085"/>
                  </a:cubicBezTo>
                  <a:cubicBezTo>
                    <a:pt x="583" y="2285"/>
                    <a:pt x="453" y="2394"/>
                    <a:pt x="326" y="2520"/>
                  </a:cubicBezTo>
                  <a:cubicBezTo>
                    <a:pt x="166" y="2664"/>
                    <a:pt x="0" y="2812"/>
                    <a:pt x="0" y="3116"/>
                  </a:cubicBezTo>
                  <a:cubicBezTo>
                    <a:pt x="0" y="3425"/>
                    <a:pt x="166" y="3591"/>
                    <a:pt x="326" y="3717"/>
                  </a:cubicBezTo>
                  <a:cubicBezTo>
                    <a:pt x="453" y="3843"/>
                    <a:pt x="583" y="3952"/>
                    <a:pt x="583" y="4169"/>
                  </a:cubicBezTo>
                  <a:cubicBezTo>
                    <a:pt x="583" y="4369"/>
                    <a:pt x="453" y="4478"/>
                    <a:pt x="326" y="4604"/>
                  </a:cubicBezTo>
                  <a:cubicBezTo>
                    <a:pt x="166" y="4748"/>
                    <a:pt x="0" y="4896"/>
                    <a:pt x="0" y="5205"/>
                  </a:cubicBezTo>
                  <a:cubicBezTo>
                    <a:pt x="0" y="5509"/>
                    <a:pt x="166" y="5675"/>
                    <a:pt x="326" y="5801"/>
                  </a:cubicBezTo>
                  <a:cubicBezTo>
                    <a:pt x="453" y="5927"/>
                    <a:pt x="583" y="6036"/>
                    <a:pt x="583" y="6254"/>
                  </a:cubicBezTo>
                  <a:cubicBezTo>
                    <a:pt x="583" y="6454"/>
                    <a:pt x="453" y="6563"/>
                    <a:pt x="326" y="6689"/>
                  </a:cubicBezTo>
                  <a:cubicBezTo>
                    <a:pt x="166" y="6837"/>
                    <a:pt x="0" y="6980"/>
                    <a:pt x="0" y="7289"/>
                  </a:cubicBezTo>
                  <a:cubicBezTo>
                    <a:pt x="0" y="7598"/>
                    <a:pt x="166" y="7759"/>
                    <a:pt x="326" y="7885"/>
                  </a:cubicBezTo>
                  <a:cubicBezTo>
                    <a:pt x="453" y="8011"/>
                    <a:pt x="583" y="8120"/>
                    <a:pt x="583" y="8338"/>
                  </a:cubicBezTo>
                  <a:cubicBezTo>
                    <a:pt x="583" y="8538"/>
                    <a:pt x="453" y="8647"/>
                    <a:pt x="326" y="8773"/>
                  </a:cubicBezTo>
                  <a:cubicBezTo>
                    <a:pt x="166" y="8921"/>
                    <a:pt x="0" y="9064"/>
                    <a:pt x="0" y="9373"/>
                  </a:cubicBezTo>
                  <a:cubicBezTo>
                    <a:pt x="0" y="9682"/>
                    <a:pt x="166" y="9843"/>
                    <a:pt x="326" y="9970"/>
                  </a:cubicBezTo>
                  <a:cubicBezTo>
                    <a:pt x="453" y="10100"/>
                    <a:pt x="583" y="10209"/>
                    <a:pt x="583" y="10426"/>
                  </a:cubicBezTo>
                  <a:cubicBezTo>
                    <a:pt x="583" y="10622"/>
                    <a:pt x="453" y="10731"/>
                    <a:pt x="326" y="10862"/>
                  </a:cubicBezTo>
                  <a:cubicBezTo>
                    <a:pt x="166" y="11005"/>
                    <a:pt x="0" y="11149"/>
                    <a:pt x="0" y="11458"/>
                  </a:cubicBezTo>
                  <a:lnTo>
                    <a:pt x="218" y="11458"/>
                  </a:lnTo>
                  <a:cubicBezTo>
                    <a:pt x="218" y="11240"/>
                    <a:pt x="326" y="11149"/>
                    <a:pt x="474" y="11023"/>
                  </a:cubicBezTo>
                  <a:cubicBezTo>
                    <a:pt x="618" y="10879"/>
                    <a:pt x="801" y="10731"/>
                    <a:pt x="801" y="10426"/>
                  </a:cubicBezTo>
                  <a:cubicBezTo>
                    <a:pt x="801" y="10118"/>
                    <a:pt x="618" y="9952"/>
                    <a:pt x="474" y="9809"/>
                  </a:cubicBezTo>
                  <a:cubicBezTo>
                    <a:pt x="326" y="9682"/>
                    <a:pt x="218" y="9591"/>
                    <a:pt x="218" y="9373"/>
                  </a:cubicBezTo>
                  <a:cubicBezTo>
                    <a:pt x="218" y="9156"/>
                    <a:pt x="326" y="9064"/>
                    <a:pt x="474" y="8938"/>
                  </a:cubicBezTo>
                  <a:cubicBezTo>
                    <a:pt x="618" y="8795"/>
                    <a:pt x="801" y="8647"/>
                    <a:pt x="801" y="8338"/>
                  </a:cubicBezTo>
                  <a:cubicBezTo>
                    <a:pt x="801" y="8033"/>
                    <a:pt x="618" y="7868"/>
                    <a:pt x="474" y="7724"/>
                  </a:cubicBezTo>
                  <a:cubicBezTo>
                    <a:pt x="326" y="7598"/>
                    <a:pt x="218" y="7507"/>
                    <a:pt x="218" y="7289"/>
                  </a:cubicBezTo>
                  <a:cubicBezTo>
                    <a:pt x="218" y="7072"/>
                    <a:pt x="326" y="6980"/>
                    <a:pt x="474" y="6854"/>
                  </a:cubicBezTo>
                  <a:cubicBezTo>
                    <a:pt x="618" y="6706"/>
                    <a:pt x="801" y="6563"/>
                    <a:pt x="801" y="6254"/>
                  </a:cubicBezTo>
                  <a:cubicBezTo>
                    <a:pt x="801" y="5945"/>
                    <a:pt x="618" y="5784"/>
                    <a:pt x="474" y="5640"/>
                  </a:cubicBezTo>
                  <a:cubicBezTo>
                    <a:pt x="326" y="5509"/>
                    <a:pt x="218" y="5422"/>
                    <a:pt x="218" y="5205"/>
                  </a:cubicBezTo>
                  <a:cubicBezTo>
                    <a:pt x="218" y="5005"/>
                    <a:pt x="326" y="4896"/>
                    <a:pt x="474" y="4770"/>
                  </a:cubicBezTo>
                  <a:cubicBezTo>
                    <a:pt x="618" y="4622"/>
                    <a:pt x="801" y="4478"/>
                    <a:pt x="801" y="4169"/>
                  </a:cubicBezTo>
                  <a:cubicBezTo>
                    <a:pt x="801" y="3860"/>
                    <a:pt x="618" y="3699"/>
                    <a:pt x="474" y="3573"/>
                  </a:cubicBezTo>
                  <a:cubicBezTo>
                    <a:pt x="326" y="3425"/>
                    <a:pt x="218" y="3334"/>
                    <a:pt x="218" y="3116"/>
                  </a:cubicBezTo>
                  <a:cubicBezTo>
                    <a:pt x="218" y="2920"/>
                    <a:pt x="326" y="2812"/>
                    <a:pt x="474" y="2681"/>
                  </a:cubicBezTo>
                  <a:cubicBezTo>
                    <a:pt x="618" y="2538"/>
                    <a:pt x="801" y="2394"/>
                    <a:pt x="801" y="2085"/>
                  </a:cubicBezTo>
                  <a:cubicBezTo>
                    <a:pt x="801" y="1776"/>
                    <a:pt x="618" y="1615"/>
                    <a:pt x="474" y="1485"/>
                  </a:cubicBezTo>
                  <a:cubicBezTo>
                    <a:pt x="326" y="1358"/>
                    <a:pt x="218" y="1250"/>
                    <a:pt x="218" y="1032"/>
                  </a:cubicBezTo>
                  <a:cubicBezTo>
                    <a:pt x="218" y="832"/>
                    <a:pt x="326" y="723"/>
                    <a:pt x="474" y="597"/>
                  </a:cubicBezTo>
                  <a:cubicBezTo>
                    <a:pt x="618" y="453"/>
                    <a:pt x="801" y="310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rgbClr val="373535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4" name="Google Shape;2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5" name="Google Shape;2155;p3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30"/>
          <p:cNvGrpSpPr/>
          <p:nvPr/>
        </p:nvGrpSpPr>
        <p:grpSpPr>
          <a:xfrm flipH="1">
            <a:off x="7967960" y="1672940"/>
            <a:ext cx="1004968" cy="892379"/>
            <a:chOff x="7595029" y="282856"/>
            <a:chExt cx="1179125" cy="1047024"/>
          </a:xfrm>
        </p:grpSpPr>
        <p:sp>
          <p:nvSpPr>
            <p:cNvPr id="2157" name="Google Shape;2157;p3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30"/>
          <p:cNvGrpSpPr/>
          <p:nvPr/>
        </p:nvGrpSpPr>
        <p:grpSpPr>
          <a:xfrm rot="5400000" flipH="1">
            <a:off x="7747634" y="476151"/>
            <a:ext cx="1445605" cy="697527"/>
            <a:chOff x="5747281" y="232051"/>
            <a:chExt cx="1696122" cy="818406"/>
          </a:xfrm>
        </p:grpSpPr>
        <p:sp>
          <p:nvSpPr>
            <p:cNvPr id="2190" name="Google Shape;2190;p30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0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0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0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0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0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6" name="Google Shape;2196;p30"/>
          <p:cNvSpPr/>
          <p:nvPr/>
        </p:nvSpPr>
        <p:spPr>
          <a:xfrm flipH="1">
            <a:off x="183267" y="2894195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0"/>
          <p:cNvGrpSpPr/>
          <p:nvPr/>
        </p:nvGrpSpPr>
        <p:grpSpPr>
          <a:xfrm rot="2688823" flipH="1">
            <a:off x="-1969627" y="3524510"/>
            <a:ext cx="5472118" cy="1398844"/>
            <a:chOff x="640550" y="3765075"/>
            <a:chExt cx="7862936" cy="1028898"/>
          </a:xfrm>
        </p:grpSpPr>
        <p:sp>
          <p:nvSpPr>
            <p:cNvPr id="2198" name="Google Shape;2198;p30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3" name="Google Shape;222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4" name="Google Shape;2224;p31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 rot="10800000">
            <a:off x="719993" y="1880330"/>
            <a:ext cx="1398225" cy="139781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 rot="10800000">
            <a:off x="1465894" y="2649554"/>
            <a:ext cx="929884" cy="92961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 rot="10800000">
            <a:off x="1546017" y="1471425"/>
            <a:ext cx="769637" cy="769637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 rot="10800000">
            <a:off x="1398774" y="2176271"/>
            <a:ext cx="1108622" cy="1106959"/>
          </a:xfrm>
          <a:custGeom>
            <a:avLst/>
            <a:gdLst/>
            <a:ahLst/>
            <a:cxnLst/>
            <a:rect l="l" t="t" r="r" b="b"/>
            <a:pathLst>
              <a:path w="8665" h="8652" extrusionOk="0">
                <a:moveTo>
                  <a:pt x="8612" y="1"/>
                </a:moveTo>
                <a:lnTo>
                  <a:pt x="1" y="8595"/>
                </a:lnTo>
                <a:lnTo>
                  <a:pt x="53" y="8651"/>
                </a:lnTo>
                <a:lnTo>
                  <a:pt x="8664" y="36"/>
                </a:lnTo>
                <a:lnTo>
                  <a:pt x="8612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 rot="10800000">
            <a:off x="1162216" y="2591562"/>
            <a:ext cx="1106319" cy="1106959"/>
          </a:xfrm>
          <a:custGeom>
            <a:avLst/>
            <a:gdLst/>
            <a:ahLst/>
            <a:cxnLst/>
            <a:rect l="l" t="t" r="r" b="b"/>
            <a:pathLst>
              <a:path w="8647" h="8652" extrusionOk="0">
                <a:moveTo>
                  <a:pt x="8595" y="1"/>
                </a:moveTo>
                <a:lnTo>
                  <a:pt x="1" y="8612"/>
                </a:lnTo>
                <a:lnTo>
                  <a:pt x="53" y="8651"/>
                </a:lnTo>
                <a:lnTo>
                  <a:pt x="8647" y="57"/>
                </a:lnTo>
                <a:lnTo>
                  <a:pt x="8595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 rot="10800000">
            <a:off x="2225106" y="2204769"/>
            <a:ext cx="359496" cy="359391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1" name="Google Shape;2231;p31"/>
          <p:cNvGrpSpPr/>
          <p:nvPr/>
        </p:nvGrpSpPr>
        <p:grpSpPr>
          <a:xfrm>
            <a:off x="7705495" y="4048535"/>
            <a:ext cx="1042111" cy="925360"/>
            <a:chOff x="7595029" y="282856"/>
            <a:chExt cx="1179125" cy="1047024"/>
          </a:xfrm>
        </p:grpSpPr>
        <p:sp>
          <p:nvSpPr>
            <p:cNvPr id="2232" name="Google Shape;2232;p3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4" name="Google Shape;2264;p31"/>
          <p:cNvGrpSpPr/>
          <p:nvPr/>
        </p:nvGrpSpPr>
        <p:grpSpPr>
          <a:xfrm>
            <a:off x="327968" y="4101989"/>
            <a:ext cx="1696122" cy="818406"/>
            <a:chOff x="5747281" y="232051"/>
            <a:chExt cx="1696122" cy="818406"/>
          </a:xfrm>
        </p:grpSpPr>
        <p:sp>
          <p:nvSpPr>
            <p:cNvPr id="2265" name="Google Shape;2265;p3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564950" y="1904549"/>
            <a:ext cx="3225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2564950" y="2446543"/>
            <a:ext cx="3495900" cy="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1341625" y="1692488"/>
            <a:ext cx="1363500" cy="11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719836" y="3885882"/>
            <a:ext cx="1008388" cy="895415"/>
            <a:chOff x="7595029" y="282856"/>
            <a:chExt cx="1179125" cy="1047024"/>
          </a:xfrm>
        </p:grpSpPr>
        <p:sp>
          <p:nvSpPr>
            <p:cNvPr id="63" name="Google Shape;63;p3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719819" y="542709"/>
            <a:ext cx="1450524" cy="699901"/>
            <a:chOff x="5747281" y="232051"/>
            <a:chExt cx="1696122" cy="818406"/>
          </a:xfrm>
        </p:grpSpPr>
        <p:sp>
          <p:nvSpPr>
            <p:cNvPr id="96" name="Google Shape;96;p3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3"/>
          <p:cNvSpPr/>
          <p:nvPr/>
        </p:nvSpPr>
        <p:spPr>
          <a:xfrm rot="5400000">
            <a:off x="2061606" y="3952236"/>
            <a:ext cx="829176" cy="828934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5400000">
            <a:off x="2944667" y="4157793"/>
            <a:ext cx="370311" cy="37020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5400000">
            <a:off x="2507829" y="3847001"/>
            <a:ext cx="456428" cy="456429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1"/>
          </p:nvPr>
        </p:nvSpPr>
        <p:spPr>
          <a:xfrm>
            <a:off x="1629464" y="31095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 idx="2"/>
          </p:nvPr>
        </p:nvSpPr>
        <p:spPr>
          <a:xfrm>
            <a:off x="1629463" y="27263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3"/>
          </p:nvPr>
        </p:nvSpPr>
        <p:spPr>
          <a:xfrm>
            <a:off x="4958839" y="31095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title" idx="4"/>
          </p:nvPr>
        </p:nvSpPr>
        <p:spPr>
          <a:xfrm>
            <a:off x="4958838" y="27263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69" name="Google Shape;169;p5"/>
          <p:cNvGrpSpPr/>
          <p:nvPr/>
        </p:nvGrpSpPr>
        <p:grpSpPr>
          <a:xfrm>
            <a:off x="7769266" y="275352"/>
            <a:ext cx="1004968" cy="892379"/>
            <a:chOff x="7595029" y="282856"/>
            <a:chExt cx="1179125" cy="1047024"/>
          </a:xfrm>
        </p:grpSpPr>
        <p:sp>
          <p:nvSpPr>
            <p:cNvPr id="170" name="Google Shape;170;p5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5"/>
          <p:cNvGrpSpPr/>
          <p:nvPr/>
        </p:nvGrpSpPr>
        <p:grpSpPr>
          <a:xfrm>
            <a:off x="244655" y="4181751"/>
            <a:ext cx="1445605" cy="697527"/>
            <a:chOff x="5747281" y="232051"/>
            <a:chExt cx="1696122" cy="818406"/>
          </a:xfrm>
        </p:grpSpPr>
        <p:sp>
          <p:nvSpPr>
            <p:cNvPr id="203" name="Google Shape;203;p5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 rot="2350084">
            <a:off x="-892722" y="-649526"/>
            <a:ext cx="2324585" cy="2322710"/>
            <a:chOff x="-892725" y="-649525"/>
            <a:chExt cx="2324575" cy="2322700"/>
          </a:xfrm>
        </p:grpSpPr>
        <p:sp>
          <p:nvSpPr>
            <p:cNvPr id="210" name="Google Shape;210;p5"/>
            <p:cNvSpPr/>
            <p:nvPr/>
          </p:nvSpPr>
          <p:spPr>
            <a:xfrm>
              <a:off x="-758074" y="928672"/>
              <a:ext cx="2106207" cy="370423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-783328" y="881819"/>
              <a:ext cx="2141348" cy="364405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-804820" y="835072"/>
              <a:ext cx="2170793" cy="347104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-594408" y="1065150"/>
              <a:ext cx="1880423" cy="364405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-647279" y="1039896"/>
              <a:ext cx="1948663" cy="366232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824486" y="794451"/>
              <a:ext cx="2197874" cy="317552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-694026" y="1004863"/>
              <a:ext cx="2010885" cy="374184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729059" y="963705"/>
              <a:ext cx="2063650" cy="380202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-876820" y="665818"/>
              <a:ext cx="2273637" cy="189027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-21523" y="1636100"/>
              <a:ext cx="586437" cy="37075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888534" y="544708"/>
              <a:ext cx="2298891" cy="288644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884772" y="624660"/>
              <a:ext cx="2289542" cy="220406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855328" y="728039"/>
              <a:ext cx="2240430" cy="228250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867041" y="696660"/>
              <a:ext cx="2258270" cy="175486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839853" y="757484"/>
              <a:ext cx="2219367" cy="278328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116950" y="1513162"/>
              <a:ext cx="975997" cy="132824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-196902" y="1407956"/>
              <a:ext cx="1202318" cy="208585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-892725" y="478833"/>
              <a:ext cx="2309208" cy="340979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-21523" y="-414031"/>
              <a:ext cx="360545" cy="44919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-280616" y="1332195"/>
              <a:ext cx="1359862" cy="251140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233870" y="-649525"/>
              <a:ext cx="818453" cy="113265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393775" y="1147037"/>
              <a:ext cx="1617133" cy="350758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535948" y="1086643"/>
              <a:ext cx="1808421" cy="364405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430742" y="1123610"/>
              <a:ext cx="1671833" cy="358710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477488" y="1105878"/>
              <a:ext cx="1735882" cy="360537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-302109" y="1267610"/>
              <a:ext cx="1431864" cy="27693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-331553" y="1219037"/>
              <a:ext cx="1498814" cy="311964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-360568" y="1175944"/>
              <a:ext cx="1548786" cy="337325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-545727" y="-538194"/>
              <a:ext cx="1576404" cy="220298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-711327" y="-456415"/>
              <a:ext cx="2014646" cy="473265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-672426" y="-487794"/>
              <a:ext cx="1915349" cy="395784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-691662" y="-474146"/>
              <a:ext cx="1967792" cy="436835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-775805" y="-332081"/>
              <a:ext cx="2147366" cy="52054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-742599" y="-407734"/>
              <a:ext cx="2087078" cy="520011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-759901" y="-372701"/>
              <a:ext cx="2117920" cy="526136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-726695" y="-434922"/>
              <a:ext cx="2053334" cy="500453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-647279" y="-499400"/>
              <a:ext cx="1851407" cy="350758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-491028" y="-557860"/>
              <a:ext cx="1441750" cy="19085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-337249" y="-616319"/>
              <a:ext cx="1081313" cy="136585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-425154" y="-581287"/>
              <a:ext cx="1280445" cy="160012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-892725" y="422200"/>
              <a:ext cx="2314796" cy="377946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619662" y="-511113"/>
              <a:ext cx="1777041" cy="30594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-586455" y="-524654"/>
              <a:ext cx="1687308" cy="262853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890361" y="303454"/>
              <a:ext cx="2322211" cy="39148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793107" y="-285227"/>
              <a:ext cx="2176381" cy="518614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-881011" y="203836"/>
              <a:ext cx="2312862" cy="401802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884772" y="266487"/>
              <a:ext cx="2316623" cy="385898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892725" y="336660"/>
              <a:ext cx="2322749" cy="40126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-892725" y="373627"/>
              <a:ext cx="2320922" cy="399438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-874993" y="137854"/>
              <a:ext cx="2305017" cy="422865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-836092" y="-123495"/>
              <a:ext cx="2246448" cy="492930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-822551" y="-180021"/>
              <a:ext cx="2225493" cy="505074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-867041" y="71550"/>
              <a:ext cx="2295237" cy="440596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-808581" y="-234289"/>
              <a:ext cx="2203570" cy="512596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-847805" y="-63209"/>
              <a:ext cx="2266114" cy="481754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857692" y="6964"/>
              <a:ext cx="2282127" cy="458328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5"/>
          <p:cNvGrpSpPr/>
          <p:nvPr/>
        </p:nvGrpSpPr>
        <p:grpSpPr>
          <a:xfrm rot="1309431">
            <a:off x="8008475" y="2787223"/>
            <a:ext cx="1228298" cy="2931153"/>
            <a:chOff x="7664075" y="-234946"/>
            <a:chExt cx="2354950" cy="5619746"/>
          </a:xfrm>
        </p:grpSpPr>
        <p:sp>
          <p:nvSpPr>
            <p:cNvPr id="267" name="Google Shape;267;p5"/>
            <p:cNvSpPr/>
            <p:nvPr/>
          </p:nvSpPr>
          <p:spPr>
            <a:xfrm rot="-5400000">
              <a:off x="5728526" y="1772142"/>
              <a:ext cx="5521738" cy="1650639"/>
            </a:xfrm>
            <a:custGeom>
              <a:avLst/>
              <a:gdLst/>
              <a:ahLst/>
              <a:cxnLst/>
              <a:rect l="l" t="t" r="r" b="b"/>
              <a:pathLst>
                <a:path w="30874" h="10117" extrusionOk="0">
                  <a:moveTo>
                    <a:pt x="10640" y="0"/>
                  </a:moveTo>
                  <a:cubicBezTo>
                    <a:pt x="10605" y="0"/>
                    <a:pt x="10570" y="39"/>
                    <a:pt x="10570" y="74"/>
                  </a:cubicBezTo>
                  <a:cubicBezTo>
                    <a:pt x="10570" y="109"/>
                    <a:pt x="10605" y="148"/>
                    <a:pt x="10640" y="148"/>
                  </a:cubicBezTo>
                  <a:cubicBezTo>
                    <a:pt x="10696" y="148"/>
                    <a:pt x="10714" y="109"/>
                    <a:pt x="10714" y="74"/>
                  </a:cubicBezTo>
                  <a:cubicBezTo>
                    <a:pt x="10714" y="39"/>
                    <a:pt x="10679" y="0"/>
                    <a:pt x="10640" y="0"/>
                  </a:cubicBezTo>
                  <a:close/>
                  <a:moveTo>
                    <a:pt x="11005" y="0"/>
                  </a:moveTo>
                  <a:cubicBezTo>
                    <a:pt x="10966" y="0"/>
                    <a:pt x="10931" y="39"/>
                    <a:pt x="10931" y="74"/>
                  </a:cubicBezTo>
                  <a:cubicBezTo>
                    <a:pt x="10931" y="109"/>
                    <a:pt x="10966" y="148"/>
                    <a:pt x="11005" y="148"/>
                  </a:cubicBezTo>
                  <a:cubicBezTo>
                    <a:pt x="11040" y="148"/>
                    <a:pt x="11075" y="109"/>
                    <a:pt x="11075" y="74"/>
                  </a:cubicBezTo>
                  <a:cubicBezTo>
                    <a:pt x="11075" y="39"/>
                    <a:pt x="11057" y="0"/>
                    <a:pt x="11005" y="0"/>
                  </a:cubicBezTo>
                  <a:close/>
                  <a:moveTo>
                    <a:pt x="10278" y="22"/>
                  </a:moveTo>
                  <a:cubicBezTo>
                    <a:pt x="10244" y="22"/>
                    <a:pt x="10205" y="57"/>
                    <a:pt x="10205" y="91"/>
                  </a:cubicBezTo>
                  <a:cubicBezTo>
                    <a:pt x="10205" y="131"/>
                    <a:pt x="10244" y="165"/>
                    <a:pt x="10278" y="165"/>
                  </a:cubicBezTo>
                  <a:lnTo>
                    <a:pt x="10296" y="165"/>
                  </a:lnTo>
                  <a:cubicBezTo>
                    <a:pt x="10335" y="165"/>
                    <a:pt x="10352" y="131"/>
                    <a:pt x="10352" y="91"/>
                  </a:cubicBezTo>
                  <a:cubicBezTo>
                    <a:pt x="10352" y="57"/>
                    <a:pt x="10313" y="22"/>
                    <a:pt x="10278" y="22"/>
                  </a:cubicBezTo>
                  <a:close/>
                  <a:moveTo>
                    <a:pt x="11366" y="22"/>
                  </a:moveTo>
                  <a:cubicBezTo>
                    <a:pt x="11332" y="22"/>
                    <a:pt x="11292" y="39"/>
                    <a:pt x="11292" y="91"/>
                  </a:cubicBezTo>
                  <a:cubicBezTo>
                    <a:pt x="11292" y="131"/>
                    <a:pt x="11332" y="165"/>
                    <a:pt x="11366" y="165"/>
                  </a:cubicBezTo>
                  <a:cubicBezTo>
                    <a:pt x="11401" y="165"/>
                    <a:pt x="11440" y="131"/>
                    <a:pt x="11440" y="91"/>
                  </a:cubicBezTo>
                  <a:cubicBezTo>
                    <a:pt x="11440" y="57"/>
                    <a:pt x="11423" y="22"/>
                    <a:pt x="11384" y="22"/>
                  </a:cubicBezTo>
                  <a:close/>
                  <a:moveTo>
                    <a:pt x="9917" y="57"/>
                  </a:moveTo>
                  <a:cubicBezTo>
                    <a:pt x="9878" y="57"/>
                    <a:pt x="9843" y="91"/>
                    <a:pt x="9843" y="131"/>
                  </a:cubicBezTo>
                  <a:cubicBezTo>
                    <a:pt x="9861" y="183"/>
                    <a:pt x="9878" y="200"/>
                    <a:pt x="9917" y="200"/>
                  </a:cubicBezTo>
                  <a:lnTo>
                    <a:pt x="9935" y="200"/>
                  </a:lnTo>
                  <a:cubicBezTo>
                    <a:pt x="9970" y="200"/>
                    <a:pt x="10009" y="165"/>
                    <a:pt x="9987" y="131"/>
                  </a:cubicBezTo>
                  <a:cubicBezTo>
                    <a:pt x="9987" y="74"/>
                    <a:pt x="9952" y="57"/>
                    <a:pt x="9917" y="57"/>
                  </a:cubicBezTo>
                  <a:close/>
                  <a:moveTo>
                    <a:pt x="11727" y="57"/>
                  </a:moveTo>
                  <a:cubicBezTo>
                    <a:pt x="11693" y="57"/>
                    <a:pt x="11658" y="74"/>
                    <a:pt x="11658" y="109"/>
                  </a:cubicBezTo>
                  <a:cubicBezTo>
                    <a:pt x="11658" y="165"/>
                    <a:pt x="11675" y="200"/>
                    <a:pt x="11727" y="200"/>
                  </a:cubicBezTo>
                  <a:cubicBezTo>
                    <a:pt x="11767" y="200"/>
                    <a:pt x="11801" y="165"/>
                    <a:pt x="11801" y="131"/>
                  </a:cubicBezTo>
                  <a:cubicBezTo>
                    <a:pt x="11801" y="91"/>
                    <a:pt x="11784" y="57"/>
                    <a:pt x="11749" y="57"/>
                  </a:cubicBezTo>
                  <a:close/>
                  <a:moveTo>
                    <a:pt x="9552" y="109"/>
                  </a:moveTo>
                  <a:cubicBezTo>
                    <a:pt x="9517" y="109"/>
                    <a:pt x="9482" y="148"/>
                    <a:pt x="9500" y="183"/>
                  </a:cubicBezTo>
                  <a:cubicBezTo>
                    <a:pt x="9500" y="218"/>
                    <a:pt x="9534" y="257"/>
                    <a:pt x="9574" y="257"/>
                  </a:cubicBezTo>
                  <a:cubicBezTo>
                    <a:pt x="9608" y="239"/>
                    <a:pt x="9643" y="200"/>
                    <a:pt x="9643" y="165"/>
                  </a:cubicBezTo>
                  <a:cubicBezTo>
                    <a:pt x="9626" y="131"/>
                    <a:pt x="9591" y="109"/>
                    <a:pt x="9574" y="109"/>
                  </a:cubicBezTo>
                  <a:close/>
                  <a:moveTo>
                    <a:pt x="12093" y="109"/>
                  </a:moveTo>
                  <a:cubicBezTo>
                    <a:pt x="12054" y="109"/>
                    <a:pt x="12019" y="131"/>
                    <a:pt x="12019" y="165"/>
                  </a:cubicBezTo>
                  <a:cubicBezTo>
                    <a:pt x="12019" y="218"/>
                    <a:pt x="12036" y="257"/>
                    <a:pt x="12076" y="257"/>
                  </a:cubicBezTo>
                  <a:lnTo>
                    <a:pt x="12093" y="257"/>
                  </a:lnTo>
                  <a:cubicBezTo>
                    <a:pt x="12128" y="257"/>
                    <a:pt x="12145" y="239"/>
                    <a:pt x="12163" y="200"/>
                  </a:cubicBezTo>
                  <a:cubicBezTo>
                    <a:pt x="12163" y="165"/>
                    <a:pt x="12145" y="131"/>
                    <a:pt x="12110" y="109"/>
                  </a:cubicBezTo>
                  <a:close/>
                  <a:moveTo>
                    <a:pt x="9208" y="165"/>
                  </a:moveTo>
                  <a:cubicBezTo>
                    <a:pt x="9208" y="165"/>
                    <a:pt x="9191" y="165"/>
                    <a:pt x="9191" y="183"/>
                  </a:cubicBezTo>
                  <a:cubicBezTo>
                    <a:pt x="9156" y="183"/>
                    <a:pt x="9138" y="218"/>
                    <a:pt x="9138" y="257"/>
                  </a:cubicBezTo>
                  <a:cubicBezTo>
                    <a:pt x="9138" y="292"/>
                    <a:pt x="9173" y="309"/>
                    <a:pt x="9208" y="309"/>
                  </a:cubicBezTo>
                  <a:lnTo>
                    <a:pt x="9225" y="309"/>
                  </a:lnTo>
                  <a:cubicBezTo>
                    <a:pt x="9265" y="309"/>
                    <a:pt x="9282" y="274"/>
                    <a:pt x="9282" y="239"/>
                  </a:cubicBezTo>
                  <a:cubicBezTo>
                    <a:pt x="9265" y="200"/>
                    <a:pt x="9247" y="165"/>
                    <a:pt x="9208" y="165"/>
                  </a:cubicBezTo>
                  <a:close/>
                  <a:moveTo>
                    <a:pt x="12437" y="183"/>
                  </a:moveTo>
                  <a:cubicBezTo>
                    <a:pt x="12419" y="183"/>
                    <a:pt x="12380" y="218"/>
                    <a:pt x="12363" y="257"/>
                  </a:cubicBezTo>
                  <a:cubicBezTo>
                    <a:pt x="12363" y="292"/>
                    <a:pt x="12380" y="326"/>
                    <a:pt x="12419" y="326"/>
                  </a:cubicBezTo>
                  <a:lnTo>
                    <a:pt x="12437" y="326"/>
                  </a:lnTo>
                  <a:cubicBezTo>
                    <a:pt x="12472" y="326"/>
                    <a:pt x="12511" y="309"/>
                    <a:pt x="12511" y="274"/>
                  </a:cubicBezTo>
                  <a:cubicBezTo>
                    <a:pt x="12528" y="239"/>
                    <a:pt x="12489" y="200"/>
                    <a:pt x="12454" y="200"/>
                  </a:cubicBezTo>
                  <a:cubicBezTo>
                    <a:pt x="12454" y="200"/>
                    <a:pt x="12454" y="183"/>
                    <a:pt x="12437" y="183"/>
                  </a:cubicBezTo>
                  <a:close/>
                  <a:moveTo>
                    <a:pt x="8830" y="257"/>
                  </a:moveTo>
                  <a:cubicBezTo>
                    <a:pt x="8790" y="257"/>
                    <a:pt x="8773" y="309"/>
                    <a:pt x="8773" y="348"/>
                  </a:cubicBezTo>
                  <a:cubicBezTo>
                    <a:pt x="8790" y="383"/>
                    <a:pt x="8830" y="400"/>
                    <a:pt x="8847" y="400"/>
                  </a:cubicBezTo>
                  <a:lnTo>
                    <a:pt x="8864" y="400"/>
                  </a:lnTo>
                  <a:cubicBezTo>
                    <a:pt x="8899" y="383"/>
                    <a:pt x="8938" y="348"/>
                    <a:pt x="8921" y="309"/>
                  </a:cubicBezTo>
                  <a:cubicBezTo>
                    <a:pt x="8921" y="274"/>
                    <a:pt x="8882" y="257"/>
                    <a:pt x="8847" y="257"/>
                  </a:cubicBezTo>
                  <a:close/>
                  <a:moveTo>
                    <a:pt x="12798" y="292"/>
                  </a:moveTo>
                  <a:cubicBezTo>
                    <a:pt x="12763" y="292"/>
                    <a:pt x="12728" y="309"/>
                    <a:pt x="12728" y="348"/>
                  </a:cubicBezTo>
                  <a:cubicBezTo>
                    <a:pt x="12707" y="383"/>
                    <a:pt x="12728" y="418"/>
                    <a:pt x="12763" y="435"/>
                  </a:cubicBezTo>
                  <a:lnTo>
                    <a:pt x="12798" y="435"/>
                  </a:lnTo>
                  <a:cubicBezTo>
                    <a:pt x="12815" y="435"/>
                    <a:pt x="12854" y="418"/>
                    <a:pt x="12854" y="383"/>
                  </a:cubicBezTo>
                  <a:cubicBezTo>
                    <a:pt x="12872" y="348"/>
                    <a:pt x="12854" y="309"/>
                    <a:pt x="12815" y="292"/>
                  </a:cubicBezTo>
                  <a:close/>
                  <a:moveTo>
                    <a:pt x="8486" y="348"/>
                  </a:moveTo>
                  <a:cubicBezTo>
                    <a:pt x="8447" y="366"/>
                    <a:pt x="8429" y="400"/>
                    <a:pt x="8429" y="435"/>
                  </a:cubicBezTo>
                  <a:cubicBezTo>
                    <a:pt x="8447" y="474"/>
                    <a:pt x="8464" y="492"/>
                    <a:pt x="8503" y="492"/>
                  </a:cubicBezTo>
                  <a:lnTo>
                    <a:pt x="8521" y="492"/>
                  </a:lnTo>
                  <a:cubicBezTo>
                    <a:pt x="8555" y="474"/>
                    <a:pt x="8573" y="435"/>
                    <a:pt x="8573" y="400"/>
                  </a:cubicBezTo>
                  <a:cubicBezTo>
                    <a:pt x="8555" y="366"/>
                    <a:pt x="8538" y="348"/>
                    <a:pt x="8503" y="348"/>
                  </a:cubicBezTo>
                  <a:close/>
                  <a:moveTo>
                    <a:pt x="13124" y="418"/>
                  </a:moveTo>
                  <a:cubicBezTo>
                    <a:pt x="13107" y="418"/>
                    <a:pt x="13072" y="435"/>
                    <a:pt x="13072" y="457"/>
                  </a:cubicBezTo>
                  <a:cubicBezTo>
                    <a:pt x="13055" y="492"/>
                    <a:pt x="13072" y="544"/>
                    <a:pt x="13107" y="566"/>
                  </a:cubicBezTo>
                  <a:lnTo>
                    <a:pt x="13124" y="566"/>
                  </a:lnTo>
                  <a:cubicBezTo>
                    <a:pt x="13163" y="566"/>
                    <a:pt x="13181" y="544"/>
                    <a:pt x="13198" y="509"/>
                  </a:cubicBezTo>
                  <a:cubicBezTo>
                    <a:pt x="13216" y="474"/>
                    <a:pt x="13198" y="435"/>
                    <a:pt x="13163" y="418"/>
                  </a:cubicBezTo>
                  <a:close/>
                  <a:moveTo>
                    <a:pt x="8159" y="435"/>
                  </a:moveTo>
                  <a:cubicBezTo>
                    <a:pt x="8138" y="435"/>
                    <a:pt x="8138" y="457"/>
                    <a:pt x="8138" y="457"/>
                  </a:cubicBezTo>
                  <a:cubicBezTo>
                    <a:pt x="8103" y="457"/>
                    <a:pt x="8068" y="509"/>
                    <a:pt x="8085" y="544"/>
                  </a:cubicBezTo>
                  <a:cubicBezTo>
                    <a:pt x="8103" y="566"/>
                    <a:pt x="8120" y="583"/>
                    <a:pt x="8159" y="583"/>
                  </a:cubicBezTo>
                  <a:lnTo>
                    <a:pt x="8177" y="583"/>
                  </a:lnTo>
                  <a:cubicBezTo>
                    <a:pt x="8212" y="583"/>
                    <a:pt x="8229" y="527"/>
                    <a:pt x="8229" y="492"/>
                  </a:cubicBezTo>
                  <a:cubicBezTo>
                    <a:pt x="8212" y="474"/>
                    <a:pt x="8194" y="435"/>
                    <a:pt x="8159" y="435"/>
                  </a:cubicBezTo>
                  <a:close/>
                  <a:moveTo>
                    <a:pt x="24855" y="544"/>
                  </a:moveTo>
                  <a:cubicBezTo>
                    <a:pt x="24821" y="544"/>
                    <a:pt x="24803" y="583"/>
                    <a:pt x="24803" y="618"/>
                  </a:cubicBezTo>
                  <a:cubicBezTo>
                    <a:pt x="24781" y="653"/>
                    <a:pt x="24821" y="692"/>
                    <a:pt x="24855" y="692"/>
                  </a:cubicBezTo>
                  <a:lnTo>
                    <a:pt x="24873" y="692"/>
                  </a:lnTo>
                  <a:cubicBezTo>
                    <a:pt x="24912" y="692"/>
                    <a:pt x="24929" y="653"/>
                    <a:pt x="24947" y="618"/>
                  </a:cubicBezTo>
                  <a:cubicBezTo>
                    <a:pt x="24947" y="583"/>
                    <a:pt x="24912" y="544"/>
                    <a:pt x="24873" y="544"/>
                  </a:cubicBezTo>
                  <a:close/>
                  <a:moveTo>
                    <a:pt x="7776" y="566"/>
                  </a:moveTo>
                  <a:cubicBezTo>
                    <a:pt x="7742" y="583"/>
                    <a:pt x="7724" y="618"/>
                    <a:pt x="7742" y="653"/>
                  </a:cubicBezTo>
                  <a:cubicBezTo>
                    <a:pt x="7759" y="692"/>
                    <a:pt x="7776" y="709"/>
                    <a:pt x="7811" y="709"/>
                  </a:cubicBezTo>
                  <a:cubicBezTo>
                    <a:pt x="7811" y="709"/>
                    <a:pt x="7833" y="709"/>
                    <a:pt x="7833" y="692"/>
                  </a:cubicBezTo>
                  <a:cubicBezTo>
                    <a:pt x="7868" y="692"/>
                    <a:pt x="7885" y="635"/>
                    <a:pt x="7885" y="601"/>
                  </a:cubicBezTo>
                  <a:cubicBezTo>
                    <a:pt x="7868" y="583"/>
                    <a:pt x="7833" y="566"/>
                    <a:pt x="7811" y="566"/>
                  </a:cubicBezTo>
                  <a:close/>
                  <a:moveTo>
                    <a:pt x="13468" y="566"/>
                  </a:moveTo>
                  <a:cubicBezTo>
                    <a:pt x="13433" y="566"/>
                    <a:pt x="13416" y="583"/>
                    <a:pt x="13398" y="601"/>
                  </a:cubicBezTo>
                  <a:cubicBezTo>
                    <a:pt x="13381" y="635"/>
                    <a:pt x="13398" y="675"/>
                    <a:pt x="13433" y="692"/>
                  </a:cubicBezTo>
                  <a:cubicBezTo>
                    <a:pt x="13451" y="709"/>
                    <a:pt x="13451" y="709"/>
                    <a:pt x="13468" y="709"/>
                  </a:cubicBezTo>
                  <a:cubicBezTo>
                    <a:pt x="13490" y="709"/>
                    <a:pt x="13525" y="692"/>
                    <a:pt x="13525" y="653"/>
                  </a:cubicBezTo>
                  <a:cubicBezTo>
                    <a:pt x="13542" y="618"/>
                    <a:pt x="13525" y="583"/>
                    <a:pt x="13490" y="566"/>
                  </a:cubicBezTo>
                  <a:close/>
                  <a:moveTo>
                    <a:pt x="24494" y="566"/>
                  </a:moveTo>
                  <a:cubicBezTo>
                    <a:pt x="24455" y="566"/>
                    <a:pt x="24420" y="601"/>
                    <a:pt x="24438" y="635"/>
                  </a:cubicBezTo>
                  <a:cubicBezTo>
                    <a:pt x="24438" y="675"/>
                    <a:pt x="24455" y="709"/>
                    <a:pt x="24512" y="709"/>
                  </a:cubicBezTo>
                  <a:cubicBezTo>
                    <a:pt x="24546" y="709"/>
                    <a:pt x="24586" y="675"/>
                    <a:pt x="24586" y="618"/>
                  </a:cubicBezTo>
                  <a:cubicBezTo>
                    <a:pt x="24564" y="583"/>
                    <a:pt x="24546" y="566"/>
                    <a:pt x="24512" y="566"/>
                  </a:cubicBezTo>
                  <a:close/>
                  <a:moveTo>
                    <a:pt x="25217" y="583"/>
                  </a:moveTo>
                  <a:cubicBezTo>
                    <a:pt x="25182" y="583"/>
                    <a:pt x="25164" y="601"/>
                    <a:pt x="25147" y="635"/>
                  </a:cubicBezTo>
                  <a:cubicBezTo>
                    <a:pt x="25147" y="692"/>
                    <a:pt x="25182" y="727"/>
                    <a:pt x="25217" y="727"/>
                  </a:cubicBezTo>
                  <a:cubicBezTo>
                    <a:pt x="25256" y="727"/>
                    <a:pt x="25290" y="709"/>
                    <a:pt x="25290" y="675"/>
                  </a:cubicBezTo>
                  <a:cubicBezTo>
                    <a:pt x="25308" y="618"/>
                    <a:pt x="25273" y="583"/>
                    <a:pt x="25238" y="583"/>
                  </a:cubicBezTo>
                  <a:close/>
                  <a:moveTo>
                    <a:pt x="24129" y="618"/>
                  </a:moveTo>
                  <a:cubicBezTo>
                    <a:pt x="24094" y="618"/>
                    <a:pt x="24059" y="653"/>
                    <a:pt x="24076" y="709"/>
                  </a:cubicBezTo>
                  <a:cubicBezTo>
                    <a:pt x="24076" y="727"/>
                    <a:pt x="24111" y="762"/>
                    <a:pt x="24150" y="762"/>
                  </a:cubicBezTo>
                  <a:lnTo>
                    <a:pt x="24168" y="762"/>
                  </a:lnTo>
                  <a:cubicBezTo>
                    <a:pt x="24203" y="744"/>
                    <a:pt x="24220" y="709"/>
                    <a:pt x="24220" y="675"/>
                  </a:cubicBezTo>
                  <a:cubicBezTo>
                    <a:pt x="24203" y="635"/>
                    <a:pt x="24185" y="618"/>
                    <a:pt x="24150" y="618"/>
                  </a:cubicBezTo>
                  <a:close/>
                  <a:moveTo>
                    <a:pt x="25582" y="653"/>
                  </a:moveTo>
                  <a:cubicBezTo>
                    <a:pt x="25543" y="653"/>
                    <a:pt x="25525" y="692"/>
                    <a:pt x="25508" y="709"/>
                  </a:cubicBezTo>
                  <a:cubicBezTo>
                    <a:pt x="25491" y="744"/>
                    <a:pt x="25525" y="801"/>
                    <a:pt x="25565" y="801"/>
                  </a:cubicBezTo>
                  <a:lnTo>
                    <a:pt x="25582" y="801"/>
                  </a:lnTo>
                  <a:cubicBezTo>
                    <a:pt x="25617" y="801"/>
                    <a:pt x="25634" y="783"/>
                    <a:pt x="25652" y="762"/>
                  </a:cubicBezTo>
                  <a:cubicBezTo>
                    <a:pt x="25652" y="709"/>
                    <a:pt x="25634" y="675"/>
                    <a:pt x="25599" y="675"/>
                  </a:cubicBezTo>
                  <a:cubicBezTo>
                    <a:pt x="25599" y="653"/>
                    <a:pt x="25582" y="653"/>
                    <a:pt x="25582" y="653"/>
                  </a:cubicBezTo>
                  <a:close/>
                  <a:moveTo>
                    <a:pt x="7450" y="692"/>
                  </a:moveTo>
                  <a:cubicBezTo>
                    <a:pt x="7398" y="709"/>
                    <a:pt x="7376" y="744"/>
                    <a:pt x="7398" y="783"/>
                  </a:cubicBezTo>
                  <a:cubicBezTo>
                    <a:pt x="7415" y="818"/>
                    <a:pt x="7433" y="836"/>
                    <a:pt x="7468" y="836"/>
                  </a:cubicBezTo>
                  <a:lnTo>
                    <a:pt x="7485" y="818"/>
                  </a:lnTo>
                  <a:cubicBezTo>
                    <a:pt x="7524" y="801"/>
                    <a:pt x="7542" y="762"/>
                    <a:pt x="7542" y="727"/>
                  </a:cubicBezTo>
                  <a:cubicBezTo>
                    <a:pt x="7524" y="692"/>
                    <a:pt x="7507" y="692"/>
                    <a:pt x="7468" y="692"/>
                  </a:cubicBezTo>
                  <a:close/>
                  <a:moveTo>
                    <a:pt x="23768" y="709"/>
                  </a:moveTo>
                  <a:cubicBezTo>
                    <a:pt x="23733" y="709"/>
                    <a:pt x="23715" y="762"/>
                    <a:pt x="23733" y="801"/>
                  </a:cubicBezTo>
                  <a:cubicBezTo>
                    <a:pt x="23733" y="836"/>
                    <a:pt x="23768" y="853"/>
                    <a:pt x="23785" y="853"/>
                  </a:cubicBezTo>
                  <a:cubicBezTo>
                    <a:pt x="23802" y="853"/>
                    <a:pt x="23802" y="853"/>
                    <a:pt x="23824" y="836"/>
                  </a:cubicBezTo>
                  <a:cubicBezTo>
                    <a:pt x="23859" y="836"/>
                    <a:pt x="23876" y="801"/>
                    <a:pt x="23859" y="744"/>
                  </a:cubicBezTo>
                  <a:cubicBezTo>
                    <a:pt x="23859" y="727"/>
                    <a:pt x="23824" y="709"/>
                    <a:pt x="23785" y="709"/>
                  </a:cubicBezTo>
                  <a:close/>
                  <a:moveTo>
                    <a:pt x="13794" y="727"/>
                  </a:moveTo>
                  <a:cubicBezTo>
                    <a:pt x="13760" y="727"/>
                    <a:pt x="13742" y="744"/>
                    <a:pt x="13725" y="762"/>
                  </a:cubicBezTo>
                  <a:cubicBezTo>
                    <a:pt x="13707" y="801"/>
                    <a:pt x="13725" y="836"/>
                    <a:pt x="13760" y="853"/>
                  </a:cubicBezTo>
                  <a:cubicBezTo>
                    <a:pt x="13760" y="870"/>
                    <a:pt x="13777" y="870"/>
                    <a:pt x="13794" y="870"/>
                  </a:cubicBezTo>
                  <a:cubicBezTo>
                    <a:pt x="13816" y="870"/>
                    <a:pt x="13834" y="853"/>
                    <a:pt x="13851" y="836"/>
                  </a:cubicBezTo>
                  <a:cubicBezTo>
                    <a:pt x="13868" y="801"/>
                    <a:pt x="13851" y="744"/>
                    <a:pt x="13816" y="727"/>
                  </a:cubicBezTo>
                  <a:close/>
                  <a:moveTo>
                    <a:pt x="25908" y="801"/>
                  </a:moveTo>
                  <a:cubicBezTo>
                    <a:pt x="25891" y="801"/>
                    <a:pt x="25869" y="818"/>
                    <a:pt x="25852" y="836"/>
                  </a:cubicBezTo>
                  <a:cubicBezTo>
                    <a:pt x="25834" y="870"/>
                    <a:pt x="25834" y="927"/>
                    <a:pt x="25869" y="944"/>
                  </a:cubicBezTo>
                  <a:lnTo>
                    <a:pt x="25908" y="944"/>
                  </a:lnTo>
                  <a:cubicBezTo>
                    <a:pt x="25943" y="944"/>
                    <a:pt x="25961" y="927"/>
                    <a:pt x="25978" y="909"/>
                  </a:cubicBezTo>
                  <a:cubicBezTo>
                    <a:pt x="26000" y="870"/>
                    <a:pt x="25978" y="836"/>
                    <a:pt x="25943" y="818"/>
                  </a:cubicBezTo>
                  <a:cubicBezTo>
                    <a:pt x="25943" y="801"/>
                    <a:pt x="25926" y="801"/>
                    <a:pt x="25908" y="801"/>
                  </a:cubicBezTo>
                  <a:close/>
                  <a:moveTo>
                    <a:pt x="7106" y="818"/>
                  </a:moveTo>
                  <a:cubicBezTo>
                    <a:pt x="7072" y="836"/>
                    <a:pt x="7050" y="870"/>
                    <a:pt x="7072" y="909"/>
                  </a:cubicBezTo>
                  <a:cubicBezTo>
                    <a:pt x="7072" y="944"/>
                    <a:pt x="7106" y="962"/>
                    <a:pt x="7124" y="962"/>
                  </a:cubicBezTo>
                  <a:lnTo>
                    <a:pt x="7159" y="962"/>
                  </a:lnTo>
                  <a:cubicBezTo>
                    <a:pt x="7198" y="944"/>
                    <a:pt x="7215" y="892"/>
                    <a:pt x="7198" y="853"/>
                  </a:cubicBezTo>
                  <a:cubicBezTo>
                    <a:pt x="7180" y="836"/>
                    <a:pt x="7159" y="818"/>
                    <a:pt x="7124" y="818"/>
                  </a:cubicBezTo>
                  <a:close/>
                  <a:moveTo>
                    <a:pt x="23424" y="818"/>
                  </a:moveTo>
                  <a:cubicBezTo>
                    <a:pt x="23389" y="836"/>
                    <a:pt x="23367" y="892"/>
                    <a:pt x="23389" y="927"/>
                  </a:cubicBezTo>
                  <a:cubicBezTo>
                    <a:pt x="23389" y="944"/>
                    <a:pt x="23424" y="962"/>
                    <a:pt x="23459" y="962"/>
                  </a:cubicBezTo>
                  <a:lnTo>
                    <a:pt x="23476" y="962"/>
                  </a:lnTo>
                  <a:cubicBezTo>
                    <a:pt x="23515" y="944"/>
                    <a:pt x="23533" y="909"/>
                    <a:pt x="23515" y="870"/>
                  </a:cubicBezTo>
                  <a:cubicBezTo>
                    <a:pt x="23515" y="836"/>
                    <a:pt x="23476" y="818"/>
                    <a:pt x="23459" y="818"/>
                  </a:cubicBezTo>
                  <a:close/>
                  <a:moveTo>
                    <a:pt x="14103" y="909"/>
                  </a:moveTo>
                  <a:cubicBezTo>
                    <a:pt x="14068" y="909"/>
                    <a:pt x="14051" y="927"/>
                    <a:pt x="14034" y="944"/>
                  </a:cubicBezTo>
                  <a:cubicBezTo>
                    <a:pt x="14012" y="979"/>
                    <a:pt x="14034" y="1018"/>
                    <a:pt x="14068" y="1036"/>
                  </a:cubicBezTo>
                  <a:cubicBezTo>
                    <a:pt x="14068" y="1053"/>
                    <a:pt x="14086" y="1053"/>
                    <a:pt x="14103" y="1053"/>
                  </a:cubicBezTo>
                  <a:cubicBezTo>
                    <a:pt x="14121" y="1053"/>
                    <a:pt x="14142" y="1036"/>
                    <a:pt x="14160" y="1018"/>
                  </a:cubicBezTo>
                  <a:cubicBezTo>
                    <a:pt x="14177" y="979"/>
                    <a:pt x="14177" y="944"/>
                    <a:pt x="14142" y="927"/>
                  </a:cubicBezTo>
                  <a:cubicBezTo>
                    <a:pt x="14121" y="909"/>
                    <a:pt x="14121" y="909"/>
                    <a:pt x="14103" y="909"/>
                  </a:cubicBezTo>
                  <a:close/>
                  <a:moveTo>
                    <a:pt x="6763" y="962"/>
                  </a:moveTo>
                  <a:cubicBezTo>
                    <a:pt x="6723" y="979"/>
                    <a:pt x="6706" y="1018"/>
                    <a:pt x="6723" y="1053"/>
                  </a:cubicBezTo>
                  <a:cubicBezTo>
                    <a:pt x="6745" y="1088"/>
                    <a:pt x="6763" y="1110"/>
                    <a:pt x="6797" y="1110"/>
                  </a:cubicBezTo>
                  <a:cubicBezTo>
                    <a:pt x="6797" y="1110"/>
                    <a:pt x="6815" y="1110"/>
                    <a:pt x="6815" y="1088"/>
                  </a:cubicBezTo>
                  <a:cubicBezTo>
                    <a:pt x="6854" y="1070"/>
                    <a:pt x="6871" y="1036"/>
                    <a:pt x="6871" y="1001"/>
                  </a:cubicBezTo>
                  <a:cubicBezTo>
                    <a:pt x="6854" y="979"/>
                    <a:pt x="6815" y="962"/>
                    <a:pt x="6797" y="962"/>
                  </a:cubicBezTo>
                  <a:close/>
                  <a:moveTo>
                    <a:pt x="23080" y="962"/>
                  </a:moveTo>
                  <a:cubicBezTo>
                    <a:pt x="23041" y="979"/>
                    <a:pt x="23041" y="1036"/>
                    <a:pt x="23063" y="1070"/>
                  </a:cubicBezTo>
                  <a:cubicBezTo>
                    <a:pt x="23063" y="1088"/>
                    <a:pt x="23097" y="1110"/>
                    <a:pt x="23115" y="1110"/>
                  </a:cubicBezTo>
                  <a:lnTo>
                    <a:pt x="23150" y="1110"/>
                  </a:lnTo>
                  <a:cubicBezTo>
                    <a:pt x="23189" y="1088"/>
                    <a:pt x="23206" y="1036"/>
                    <a:pt x="23189" y="1001"/>
                  </a:cubicBezTo>
                  <a:cubicBezTo>
                    <a:pt x="23171" y="979"/>
                    <a:pt x="23150" y="962"/>
                    <a:pt x="23115" y="962"/>
                  </a:cubicBezTo>
                  <a:close/>
                  <a:moveTo>
                    <a:pt x="26217" y="1001"/>
                  </a:moveTo>
                  <a:cubicBezTo>
                    <a:pt x="26196" y="1001"/>
                    <a:pt x="26178" y="1001"/>
                    <a:pt x="26161" y="1018"/>
                  </a:cubicBezTo>
                  <a:cubicBezTo>
                    <a:pt x="26143" y="1053"/>
                    <a:pt x="26143" y="1110"/>
                    <a:pt x="26178" y="1127"/>
                  </a:cubicBezTo>
                  <a:cubicBezTo>
                    <a:pt x="26196" y="1127"/>
                    <a:pt x="26196" y="1144"/>
                    <a:pt x="26217" y="1144"/>
                  </a:cubicBezTo>
                  <a:cubicBezTo>
                    <a:pt x="26235" y="1144"/>
                    <a:pt x="26270" y="1127"/>
                    <a:pt x="26270" y="1110"/>
                  </a:cubicBezTo>
                  <a:cubicBezTo>
                    <a:pt x="26304" y="1070"/>
                    <a:pt x="26287" y="1036"/>
                    <a:pt x="26270" y="1001"/>
                  </a:cubicBezTo>
                  <a:close/>
                  <a:moveTo>
                    <a:pt x="6436" y="1110"/>
                  </a:moveTo>
                  <a:cubicBezTo>
                    <a:pt x="6397" y="1127"/>
                    <a:pt x="6380" y="1179"/>
                    <a:pt x="6397" y="1218"/>
                  </a:cubicBezTo>
                  <a:cubicBezTo>
                    <a:pt x="6419" y="1236"/>
                    <a:pt x="6436" y="1253"/>
                    <a:pt x="6471" y="1253"/>
                  </a:cubicBezTo>
                  <a:cubicBezTo>
                    <a:pt x="6471" y="1253"/>
                    <a:pt x="6489" y="1253"/>
                    <a:pt x="6489" y="1236"/>
                  </a:cubicBezTo>
                  <a:cubicBezTo>
                    <a:pt x="6528" y="1236"/>
                    <a:pt x="6545" y="1179"/>
                    <a:pt x="6528" y="1144"/>
                  </a:cubicBezTo>
                  <a:cubicBezTo>
                    <a:pt x="6528" y="1127"/>
                    <a:pt x="6489" y="1110"/>
                    <a:pt x="6471" y="1110"/>
                  </a:cubicBezTo>
                  <a:close/>
                  <a:moveTo>
                    <a:pt x="14412" y="1110"/>
                  </a:moveTo>
                  <a:cubicBezTo>
                    <a:pt x="14377" y="1110"/>
                    <a:pt x="14360" y="1110"/>
                    <a:pt x="14338" y="1144"/>
                  </a:cubicBezTo>
                  <a:cubicBezTo>
                    <a:pt x="14321" y="1162"/>
                    <a:pt x="14321" y="1218"/>
                    <a:pt x="14360" y="1236"/>
                  </a:cubicBezTo>
                  <a:cubicBezTo>
                    <a:pt x="14377" y="1253"/>
                    <a:pt x="14395" y="1253"/>
                    <a:pt x="14412" y="1253"/>
                  </a:cubicBezTo>
                  <a:cubicBezTo>
                    <a:pt x="14430" y="1253"/>
                    <a:pt x="14447" y="1236"/>
                    <a:pt x="14469" y="1218"/>
                  </a:cubicBezTo>
                  <a:cubicBezTo>
                    <a:pt x="14486" y="1179"/>
                    <a:pt x="14486" y="1144"/>
                    <a:pt x="14447" y="1127"/>
                  </a:cubicBezTo>
                  <a:cubicBezTo>
                    <a:pt x="14430" y="1110"/>
                    <a:pt x="14412" y="1110"/>
                    <a:pt x="14412" y="1110"/>
                  </a:cubicBezTo>
                  <a:close/>
                  <a:moveTo>
                    <a:pt x="22788" y="1127"/>
                  </a:moveTo>
                  <a:cubicBezTo>
                    <a:pt x="22788" y="1127"/>
                    <a:pt x="22771" y="1127"/>
                    <a:pt x="22754" y="1144"/>
                  </a:cubicBezTo>
                  <a:cubicBezTo>
                    <a:pt x="22715" y="1162"/>
                    <a:pt x="22715" y="1197"/>
                    <a:pt x="22736" y="1236"/>
                  </a:cubicBezTo>
                  <a:cubicBezTo>
                    <a:pt x="22736" y="1253"/>
                    <a:pt x="22771" y="1271"/>
                    <a:pt x="22788" y="1271"/>
                  </a:cubicBezTo>
                  <a:lnTo>
                    <a:pt x="22823" y="1271"/>
                  </a:lnTo>
                  <a:cubicBezTo>
                    <a:pt x="22862" y="1253"/>
                    <a:pt x="22880" y="1197"/>
                    <a:pt x="22862" y="1162"/>
                  </a:cubicBezTo>
                  <a:cubicBezTo>
                    <a:pt x="22845" y="1144"/>
                    <a:pt x="22823" y="1127"/>
                    <a:pt x="22788" y="1127"/>
                  </a:cubicBezTo>
                  <a:close/>
                  <a:moveTo>
                    <a:pt x="26504" y="1218"/>
                  </a:moveTo>
                  <a:cubicBezTo>
                    <a:pt x="26470" y="1218"/>
                    <a:pt x="26452" y="1236"/>
                    <a:pt x="26452" y="1253"/>
                  </a:cubicBezTo>
                  <a:cubicBezTo>
                    <a:pt x="26413" y="1271"/>
                    <a:pt x="26413" y="1327"/>
                    <a:pt x="26452" y="1345"/>
                  </a:cubicBezTo>
                  <a:cubicBezTo>
                    <a:pt x="26470" y="1362"/>
                    <a:pt x="26487" y="1362"/>
                    <a:pt x="26504" y="1362"/>
                  </a:cubicBezTo>
                  <a:cubicBezTo>
                    <a:pt x="26522" y="1362"/>
                    <a:pt x="26544" y="1362"/>
                    <a:pt x="26544" y="1345"/>
                  </a:cubicBezTo>
                  <a:cubicBezTo>
                    <a:pt x="26578" y="1327"/>
                    <a:pt x="26578" y="1271"/>
                    <a:pt x="26544" y="1253"/>
                  </a:cubicBezTo>
                  <a:cubicBezTo>
                    <a:pt x="26544" y="1236"/>
                    <a:pt x="26522" y="1218"/>
                    <a:pt x="26504" y="1218"/>
                  </a:cubicBezTo>
                  <a:close/>
                  <a:moveTo>
                    <a:pt x="6145" y="1253"/>
                  </a:moveTo>
                  <a:cubicBezTo>
                    <a:pt x="6127" y="1253"/>
                    <a:pt x="6110" y="1271"/>
                    <a:pt x="6110" y="1271"/>
                  </a:cubicBezTo>
                  <a:cubicBezTo>
                    <a:pt x="6071" y="1288"/>
                    <a:pt x="6053" y="1327"/>
                    <a:pt x="6071" y="1362"/>
                  </a:cubicBezTo>
                  <a:cubicBezTo>
                    <a:pt x="6093" y="1397"/>
                    <a:pt x="6110" y="1397"/>
                    <a:pt x="6145" y="1397"/>
                  </a:cubicBezTo>
                  <a:lnTo>
                    <a:pt x="6162" y="1397"/>
                  </a:lnTo>
                  <a:cubicBezTo>
                    <a:pt x="6201" y="1379"/>
                    <a:pt x="6219" y="1345"/>
                    <a:pt x="6201" y="1305"/>
                  </a:cubicBezTo>
                  <a:cubicBezTo>
                    <a:pt x="6180" y="1271"/>
                    <a:pt x="6162" y="1253"/>
                    <a:pt x="6145" y="1253"/>
                  </a:cubicBezTo>
                  <a:close/>
                  <a:moveTo>
                    <a:pt x="22445" y="1305"/>
                  </a:moveTo>
                  <a:cubicBezTo>
                    <a:pt x="22410" y="1345"/>
                    <a:pt x="22388" y="1379"/>
                    <a:pt x="22410" y="1414"/>
                  </a:cubicBezTo>
                  <a:cubicBezTo>
                    <a:pt x="22427" y="1436"/>
                    <a:pt x="22462" y="1453"/>
                    <a:pt x="22480" y="1453"/>
                  </a:cubicBezTo>
                  <a:cubicBezTo>
                    <a:pt x="22497" y="1453"/>
                    <a:pt x="22497" y="1453"/>
                    <a:pt x="22519" y="1436"/>
                  </a:cubicBezTo>
                  <a:cubicBezTo>
                    <a:pt x="22554" y="1414"/>
                    <a:pt x="22554" y="1379"/>
                    <a:pt x="22536" y="1345"/>
                  </a:cubicBezTo>
                  <a:cubicBezTo>
                    <a:pt x="22536" y="1327"/>
                    <a:pt x="22497" y="1305"/>
                    <a:pt x="22480" y="1305"/>
                  </a:cubicBezTo>
                  <a:close/>
                  <a:moveTo>
                    <a:pt x="14704" y="1327"/>
                  </a:moveTo>
                  <a:cubicBezTo>
                    <a:pt x="14665" y="1327"/>
                    <a:pt x="14647" y="1327"/>
                    <a:pt x="14630" y="1345"/>
                  </a:cubicBezTo>
                  <a:cubicBezTo>
                    <a:pt x="14612" y="1379"/>
                    <a:pt x="14612" y="1414"/>
                    <a:pt x="14647" y="1453"/>
                  </a:cubicBezTo>
                  <a:cubicBezTo>
                    <a:pt x="14665" y="1453"/>
                    <a:pt x="14686" y="1471"/>
                    <a:pt x="14704" y="1471"/>
                  </a:cubicBezTo>
                  <a:cubicBezTo>
                    <a:pt x="14721" y="1471"/>
                    <a:pt x="14739" y="1453"/>
                    <a:pt x="14756" y="1436"/>
                  </a:cubicBezTo>
                  <a:cubicBezTo>
                    <a:pt x="14773" y="1397"/>
                    <a:pt x="14773" y="1362"/>
                    <a:pt x="14739" y="1327"/>
                  </a:cubicBezTo>
                  <a:lnTo>
                    <a:pt x="14739" y="1345"/>
                  </a:lnTo>
                  <a:cubicBezTo>
                    <a:pt x="14721" y="1327"/>
                    <a:pt x="14721" y="1327"/>
                    <a:pt x="14704" y="1327"/>
                  </a:cubicBezTo>
                  <a:close/>
                  <a:moveTo>
                    <a:pt x="5818" y="1414"/>
                  </a:moveTo>
                  <a:cubicBezTo>
                    <a:pt x="5801" y="1414"/>
                    <a:pt x="5784" y="1436"/>
                    <a:pt x="5784" y="1436"/>
                  </a:cubicBezTo>
                  <a:cubicBezTo>
                    <a:pt x="5744" y="1453"/>
                    <a:pt x="5727" y="1488"/>
                    <a:pt x="5744" y="1523"/>
                  </a:cubicBezTo>
                  <a:cubicBezTo>
                    <a:pt x="5766" y="1562"/>
                    <a:pt x="5784" y="1562"/>
                    <a:pt x="5818" y="1562"/>
                  </a:cubicBezTo>
                  <a:lnTo>
                    <a:pt x="5853" y="1562"/>
                  </a:lnTo>
                  <a:cubicBezTo>
                    <a:pt x="5875" y="1545"/>
                    <a:pt x="5892" y="1506"/>
                    <a:pt x="5875" y="1471"/>
                  </a:cubicBezTo>
                  <a:cubicBezTo>
                    <a:pt x="5875" y="1436"/>
                    <a:pt x="5836" y="1414"/>
                    <a:pt x="5818" y="1414"/>
                  </a:cubicBezTo>
                  <a:close/>
                  <a:moveTo>
                    <a:pt x="22171" y="1488"/>
                  </a:moveTo>
                  <a:cubicBezTo>
                    <a:pt x="22153" y="1488"/>
                    <a:pt x="22136" y="1506"/>
                    <a:pt x="22136" y="1506"/>
                  </a:cubicBezTo>
                  <a:cubicBezTo>
                    <a:pt x="22101" y="1523"/>
                    <a:pt x="22084" y="1580"/>
                    <a:pt x="22101" y="1614"/>
                  </a:cubicBezTo>
                  <a:cubicBezTo>
                    <a:pt x="22118" y="1632"/>
                    <a:pt x="22153" y="1632"/>
                    <a:pt x="22171" y="1632"/>
                  </a:cubicBezTo>
                  <a:lnTo>
                    <a:pt x="22210" y="1632"/>
                  </a:lnTo>
                  <a:cubicBezTo>
                    <a:pt x="22245" y="1614"/>
                    <a:pt x="22245" y="1562"/>
                    <a:pt x="22227" y="1523"/>
                  </a:cubicBezTo>
                  <a:cubicBezTo>
                    <a:pt x="22210" y="1506"/>
                    <a:pt x="22192" y="1488"/>
                    <a:pt x="22171" y="1488"/>
                  </a:cubicBezTo>
                  <a:close/>
                  <a:moveTo>
                    <a:pt x="26739" y="1488"/>
                  </a:moveTo>
                  <a:cubicBezTo>
                    <a:pt x="26722" y="1488"/>
                    <a:pt x="26705" y="1488"/>
                    <a:pt x="26705" y="1506"/>
                  </a:cubicBezTo>
                  <a:cubicBezTo>
                    <a:pt x="26670" y="1523"/>
                    <a:pt x="26670" y="1580"/>
                    <a:pt x="26687" y="1614"/>
                  </a:cubicBezTo>
                  <a:cubicBezTo>
                    <a:pt x="26705" y="1632"/>
                    <a:pt x="26722" y="1632"/>
                    <a:pt x="26739" y="1632"/>
                  </a:cubicBezTo>
                  <a:cubicBezTo>
                    <a:pt x="26761" y="1632"/>
                    <a:pt x="26779" y="1632"/>
                    <a:pt x="26796" y="1614"/>
                  </a:cubicBezTo>
                  <a:cubicBezTo>
                    <a:pt x="26813" y="1597"/>
                    <a:pt x="26831" y="1545"/>
                    <a:pt x="26796" y="1523"/>
                  </a:cubicBezTo>
                  <a:cubicBezTo>
                    <a:pt x="26779" y="1506"/>
                    <a:pt x="26761" y="1488"/>
                    <a:pt x="26739" y="1488"/>
                  </a:cubicBezTo>
                  <a:close/>
                  <a:moveTo>
                    <a:pt x="14974" y="1545"/>
                  </a:moveTo>
                  <a:cubicBezTo>
                    <a:pt x="14956" y="1545"/>
                    <a:pt x="14939" y="1562"/>
                    <a:pt x="14921" y="1580"/>
                  </a:cubicBezTo>
                  <a:cubicBezTo>
                    <a:pt x="14904" y="1597"/>
                    <a:pt x="14904" y="1654"/>
                    <a:pt x="14939" y="1671"/>
                  </a:cubicBezTo>
                  <a:cubicBezTo>
                    <a:pt x="14939" y="1688"/>
                    <a:pt x="14956" y="1688"/>
                    <a:pt x="14974" y="1688"/>
                  </a:cubicBezTo>
                  <a:cubicBezTo>
                    <a:pt x="14991" y="1688"/>
                    <a:pt x="15030" y="1688"/>
                    <a:pt x="15030" y="1671"/>
                  </a:cubicBezTo>
                  <a:cubicBezTo>
                    <a:pt x="15065" y="1632"/>
                    <a:pt x="15048" y="1597"/>
                    <a:pt x="15030" y="1562"/>
                  </a:cubicBezTo>
                  <a:cubicBezTo>
                    <a:pt x="15013" y="1562"/>
                    <a:pt x="14991" y="1545"/>
                    <a:pt x="14974" y="1545"/>
                  </a:cubicBezTo>
                  <a:close/>
                  <a:moveTo>
                    <a:pt x="5457" y="1597"/>
                  </a:moveTo>
                  <a:cubicBezTo>
                    <a:pt x="5418" y="1614"/>
                    <a:pt x="5401" y="1671"/>
                    <a:pt x="5418" y="1706"/>
                  </a:cubicBezTo>
                  <a:cubicBezTo>
                    <a:pt x="5440" y="1723"/>
                    <a:pt x="5475" y="1741"/>
                    <a:pt x="5492" y="1741"/>
                  </a:cubicBezTo>
                  <a:cubicBezTo>
                    <a:pt x="5509" y="1741"/>
                    <a:pt x="5509" y="1741"/>
                    <a:pt x="5527" y="1723"/>
                  </a:cubicBezTo>
                  <a:cubicBezTo>
                    <a:pt x="5566" y="1706"/>
                    <a:pt x="5583" y="1671"/>
                    <a:pt x="5566" y="1632"/>
                  </a:cubicBezTo>
                  <a:cubicBezTo>
                    <a:pt x="5549" y="1614"/>
                    <a:pt x="5509" y="1597"/>
                    <a:pt x="5492" y="1597"/>
                  </a:cubicBezTo>
                  <a:close/>
                  <a:moveTo>
                    <a:pt x="21866" y="1688"/>
                  </a:moveTo>
                  <a:cubicBezTo>
                    <a:pt x="21844" y="1688"/>
                    <a:pt x="21844" y="1706"/>
                    <a:pt x="21827" y="1706"/>
                  </a:cubicBezTo>
                  <a:cubicBezTo>
                    <a:pt x="21792" y="1723"/>
                    <a:pt x="21792" y="1780"/>
                    <a:pt x="21809" y="1815"/>
                  </a:cubicBezTo>
                  <a:cubicBezTo>
                    <a:pt x="21827" y="1832"/>
                    <a:pt x="21844" y="1832"/>
                    <a:pt x="21866" y="1832"/>
                  </a:cubicBezTo>
                  <a:lnTo>
                    <a:pt x="21901" y="1832"/>
                  </a:lnTo>
                  <a:cubicBezTo>
                    <a:pt x="21936" y="1797"/>
                    <a:pt x="21953" y="1762"/>
                    <a:pt x="21918" y="1723"/>
                  </a:cubicBezTo>
                  <a:cubicBezTo>
                    <a:pt x="21918" y="1706"/>
                    <a:pt x="21883" y="1688"/>
                    <a:pt x="21866" y="1688"/>
                  </a:cubicBezTo>
                  <a:close/>
                  <a:moveTo>
                    <a:pt x="5148" y="1780"/>
                  </a:moveTo>
                  <a:cubicBezTo>
                    <a:pt x="5113" y="1797"/>
                    <a:pt x="5092" y="1849"/>
                    <a:pt x="5113" y="1889"/>
                  </a:cubicBezTo>
                  <a:cubicBezTo>
                    <a:pt x="5131" y="1906"/>
                    <a:pt x="5148" y="1923"/>
                    <a:pt x="5183" y="1923"/>
                  </a:cubicBezTo>
                  <a:cubicBezTo>
                    <a:pt x="5183" y="1923"/>
                    <a:pt x="5201" y="1906"/>
                    <a:pt x="5222" y="1906"/>
                  </a:cubicBezTo>
                  <a:cubicBezTo>
                    <a:pt x="5240" y="1889"/>
                    <a:pt x="5257" y="1849"/>
                    <a:pt x="5240" y="1815"/>
                  </a:cubicBezTo>
                  <a:cubicBezTo>
                    <a:pt x="5222" y="1780"/>
                    <a:pt x="5201" y="1780"/>
                    <a:pt x="5183" y="1780"/>
                  </a:cubicBezTo>
                  <a:close/>
                  <a:moveTo>
                    <a:pt x="15265" y="1780"/>
                  </a:moveTo>
                  <a:cubicBezTo>
                    <a:pt x="15248" y="1780"/>
                    <a:pt x="15230" y="1780"/>
                    <a:pt x="15209" y="1797"/>
                  </a:cubicBezTo>
                  <a:cubicBezTo>
                    <a:pt x="15174" y="1832"/>
                    <a:pt x="15174" y="1871"/>
                    <a:pt x="15209" y="1906"/>
                  </a:cubicBezTo>
                  <a:cubicBezTo>
                    <a:pt x="15230" y="1906"/>
                    <a:pt x="15248" y="1923"/>
                    <a:pt x="15265" y="1923"/>
                  </a:cubicBezTo>
                  <a:cubicBezTo>
                    <a:pt x="15282" y="1923"/>
                    <a:pt x="15300" y="1906"/>
                    <a:pt x="15317" y="1906"/>
                  </a:cubicBezTo>
                  <a:cubicBezTo>
                    <a:pt x="15339" y="1871"/>
                    <a:pt x="15339" y="1815"/>
                    <a:pt x="15300" y="1797"/>
                  </a:cubicBezTo>
                  <a:cubicBezTo>
                    <a:pt x="15300" y="1780"/>
                    <a:pt x="15282" y="1780"/>
                    <a:pt x="15265" y="1780"/>
                  </a:cubicBezTo>
                  <a:close/>
                  <a:moveTo>
                    <a:pt x="26957" y="1780"/>
                  </a:moveTo>
                  <a:cubicBezTo>
                    <a:pt x="26940" y="1780"/>
                    <a:pt x="26940" y="1780"/>
                    <a:pt x="26922" y="1797"/>
                  </a:cubicBezTo>
                  <a:cubicBezTo>
                    <a:pt x="26887" y="1815"/>
                    <a:pt x="26887" y="1849"/>
                    <a:pt x="26905" y="1889"/>
                  </a:cubicBezTo>
                  <a:cubicBezTo>
                    <a:pt x="26922" y="1906"/>
                    <a:pt x="26940" y="1923"/>
                    <a:pt x="26957" y="1923"/>
                  </a:cubicBezTo>
                  <a:cubicBezTo>
                    <a:pt x="26979" y="1923"/>
                    <a:pt x="26996" y="1923"/>
                    <a:pt x="26996" y="1906"/>
                  </a:cubicBezTo>
                  <a:cubicBezTo>
                    <a:pt x="27031" y="1889"/>
                    <a:pt x="27048" y="1849"/>
                    <a:pt x="27014" y="1815"/>
                  </a:cubicBezTo>
                  <a:cubicBezTo>
                    <a:pt x="27014" y="1797"/>
                    <a:pt x="26979" y="1780"/>
                    <a:pt x="26957" y="1780"/>
                  </a:cubicBezTo>
                  <a:close/>
                  <a:moveTo>
                    <a:pt x="21574" y="1906"/>
                  </a:moveTo>
                  <a:cubicBezTo>
                    <a:pt x="21557" y="1906"/>
                    <a:pt x="21540" y="1906"/>
                    <a:pt x="21518" y="1923"/>
                  </a:cubicBezTo>
                  <a:cubicBezTo>
                    <a:pt x="21501" y="1941"/>
                    <a:pt x="21483" y="1980"/>
                    <a:pt x="21518" y="2015"/>
                  </a:cubicBezTo>
                  <a:cubicBezTo>
                    <a:pt x="21518" y="2032"/>
                    <a:pt x="21557" y="2050"/>
                    <a:pt x="21574" y="2050"/>
                  </a:cubicBezTo>
                  <a:cubicBezTo>
                    <a:pt x="21592" y="2050"/>
                    <a:pt x="21592" y="2050"/>
                    <a:pt x="21609" y="2032"/>
                  </a:cubicBezTo>
                  <a:cubicBezTo>
                    <a:pt x="21648" y="2015"/>
                    <a:pt x="21648" y="1958"/>
                    <a:pt x="21627" y="1941"/>
                  </a:cubicBezTo>
                  <a:cubicBezTo>
                    <a:pt x="21609" y="1906"/>
                    <a:pt x="21592" y="1906"/>
                    <a:pt x="21574" y="1906"/>
                  </a:cubicBezTo>
                  <a:close/>
                  <a:moveTo>
                    <a:pt x="4822" y="1958"/>
                  </a:moveTo>
                  <a:cubicBezTo>
                    <a:pt x="4787" y="1980"/>
                    <a:pt x="4787" y="2032"/>
                    <a:pt x="4805" y="2067"/>
                  </a:cubicBezTo>
                  <a:cubicBezTo>
                    <a:pt x="4822" y="2089"/>
                    <a:pt x="4839" y="2106"/>
                    <a:pt x="4857" y="2106"/>
                  </a:cubicBezTo>
                  <a:cubicBezTo>
                    <a:pt x="4874" y="2106"/>
                    <a:pt x="4896" y="2089"/>
                    <a:pt x="4896" y="2089"/>
                  </a:cubicBezTo>
                  <a:cubicBezTo>
                    <a:pt x="4931" y="2067"/>
                    <a:pt x="4948" y="2015"/>
                    <a:pt x="4931" y="1997"/>
                  </a:cubicBezTo>
                  <a:cubicBezTo>
                    <a:pt x="4913" y="1958"/>
                    <a:pt x="4896" y="1958"/>
                    <a:pt x="4857" y="1958"/>
                  </a:cubicBezTo>
                  <a:close/>
                  <a:moveTo>
                    <a:pt x="15500" y="2032"/>
                  </a:moveTo>
                  <a:cubicBezTo>
                    <a:pt x="15483" y="2032"/>
                    <a:pt x="15465" y="2050"/>
                    <a:pt x="15465" y="2050"/>
                  </a:cubicBezTo>
                  <a:cubicBezTo>
                    <a:pt x="15426" y="2089"/>
                    <a:pt x="15426" y="2124"/>
                    <a:pt x="15448" y="2158"/>
                  </a:cubicBezTo>
                  <a:cubicBezTo>
                    <a:pt x="15465" y="2176"/>
                    <a:pt x="15483" y="2176"/>
                    <a:pt x="15500" y="2176"/>
                  </a:cubicBezTo>
                  <a:lnTo>
                    <a:pt x="15557" y="2176"/>
                  </a:lnTo>
                  <a:cubicBezTo>
                    <a:pt x="15591" y="2141"/>
                    <a:pt x="15591" y="2106"/>
                    <a:pt x="15557" y="2067"/>
                  </a:cubicBezTo>
                  <a:cubicBezTo>
                    <a:pt x="15557" y="2050"/>
                    <a:pt x="15517" y="2032"/>
                    <a:pt x="15500" y="2032"/>
                  </a:cubicBezTo>
                  <a:close/>
                  <a:moveTo>
                    <a:pt x="27157" y="2089"/>
                  </a:moveTo>
                  <a:cubicBezTo>
                    <a:pt x="27140" y="2089"/>
                    <a:pt x="27122" y="2089"/>
                    <a:pt x="27122" y="2106"/>
                  </a:cubicBezTo>
                  <a:cubicBezTo>
                    <a:pt x="27088" y="2124"/>
                    <a:pt x="27066" y="2158"/>
                    <a:pt x="27088" y="2197"/>
                  </a:cubicBezTo>
                  <a:cubicBezTo>
                    <a:pt x="27105" y="2215"/>
                    <a:pt x="27122" y="2232"/>
                    <a:pt x="27157" y="2232"/>
                  </a:cubicBezTo>
                  <a:lnTo>
                    <a:pt x="27196" y="2232"/>
                  </a:lnTo>
                  <a:cubicBezTo>
                    <a:pt x="27231" y="2197"/>
                    <a:pt x="27231" y="2158"/>
                    <a:pt x="27214" y="2124"/>
                  </a:cubicBezTo>
                  <a:cubicBezTo>
                    <a:pt x="27196" y="2106"/>
                    <a:pt x="27175" y="2089"/>
                    <a:pt x="27157" y="2089"/>
                  </a:cubicBezTo>
                  <a:close/>
                  <a:moveTo>
                    <a:pt x="21231" y="2124"/>
                  </a:moveTo>
                  <a:cubicBezTo>
                    <a:pt x="21192" y="2158"/>
                    <a:pt x="21192" y="2197"/>
                    <a:pt x="21213" y="2232"/>
                  </a:cubicBezTo>
                  <a:cubicBezTo>
                    <a:pt x="21231" y="2250"/>
                    <a:pt x="21248" y="2267"/>
                    <a:pt x="21283" y="2267"/>
                  </a:cubicBezTo>
                  <a:cubicBezTo>
                    <a:pt x="21283" y="2267"/>
                    <a:pt x="21300" y="2250"/>
                    <a:pt x="21322" y="2250"/>
                  </a:cubicBezTo>
                  <a:cubicBezTo>
                    <a:pt x="21357" y="2232"/>
                    <a:pt x="21357" y="2176"/>
                    <a:pt x="21340" y="2141"/>
                  </a:cubicBezTo>
                  <a:cubicBezTo>
                    <a:pt x="21322" y="2124"/>
                    <a:pt x="21300" y="2124"/>
                    <a:pt x="21283" y="2124"/>
                  </a:cubicBezTo>
                  <a:close/>
                  <a:moveTo>
                    <a:pt x="4548" y="2141"/>
                  </a:moveTo>
                  <a:cubicBezTo>
                    <a:pt x="4530" y="2141"/>
                    <a:pt x="4530" y="2141"/>
                    <a:pt x="4513" y="2158"/>
                  </a:cubicBezTo>
                  <a:cubicBezTo>
                    <a:pt x="4478" y="2176"/>
                    <a:pt x="4478" y="2215"/>
                    <a:pt x="4496" y="2250"/>
                  </a:cubicBezTo>
                  <a:cubicBezTo>
                    <a:pt x="4513" y="2267"/>
                    <a:pt x="4530" y="2284"/>
                    <a:pt x="4548" y="2284"/>
                  </a:cubicBezTo>
                  <a:cubicBezTo>
                    <a:pt x="4570" y="2284"/>
                    <a:pt x="4587" y="2284"/>
                    <a:pt x="4587" y="2267"/>
                  </a:cubicBezTo>
                  <a:cubicBezTo>
                    <a:pt x="4622" y="2250"/>
                    <a:pt x="4639" y="2215"/>
                    <a:pt x="4622" y="2176"/>
                  </a:cubicBezTo>
                  <a:cubicBezTo>
                    <a:pt x="4604" y="2158"/>
                    <a:pt x="4587" y="2141"/>
                    <a:pt x="4548" y="2141"/>
                  </a:cubicBezTo>
                  <a:close/>
                  <a:moveTo>
                    <a:pt x="15718" y="2324"/>
                  </a:moveTo>
                  <a:cubicBezTo>
                    <a:pt x="15718" y="2324"/>
                    <a:pt x="15700" y="2341"/>
                    <a:pt x="15683" y="2341"/>
                  </a:cubicBezTo>
                  <a:cubicBezTo>
                    <a:pt x="15644" y="2358"/>
                    <a:pt x="15644" y="2415"/>
                    <a:pt x="15665" y="2450"/>
                  </a:cubicBezTo>
                  <a:cubicBezTo>
                    <a:pt x="15683" y="2467"/>
                    <a:pt x="15700" y="2467"/>
                    <a:pt x="15718" y="2467"/>
                  </a:cubicBezTo>
                  <a:lnTo>
                    <a:pt x="15774" y="2467"/>
                  </a:lnTo>
                  <a:cubicBezTo>
                    <a:pt x="15809" y="2432"/>
                    <a:pt x="15809" y="2393"/>
                    <a:pt x="15792" y="2358"/>
                  </a:cubicBezTo>
                  <a:cubicBezTo>
                    <a:pt x="15774" y="2341"/>
                    <a:pt x="15752" y="2324"/>
                    <a:pt x="15718" y="2324"/>
                  </a:cubicBezTo>
                  <a:close/>
                  <a:moveTo>
                    <a:pt x="4204" y="2341"/>
                  </a:moveTo>
                  <a:cubicBezTo>
                    <a:pt x="4169" y="2358"/>
                    <a:pt x="4169" y="2415"/>
                    <a:pt x="4187" y="2450"/>
                  </a:cubicBezTo>
                  <a:cubicBezTo>
                    <a:pt x="4204" y="2467"/>
                    <a:pt x="4221" y="2485"/>
                    <a:pt x="4243" y="2485"/>
                  </a:cubicBezTo>
                  <a:cubicBezTo>
                    <a:pt x="4261" y="2485"/>
                    <a:pt x="4278" y="2467"/>
                    <a:pt x="4278" y="2467"/>
                  </a:cubicBezTo>
                  <a:cubicBezTo>
                    <a:pt x="4313" y="2450"/>
                    <a:pt x="4330" y="2393"/>
                    <a:pt x="4313" y="2358"/>
                  </a:cubicBezTo>
                  <a:cubicBezTo>
                    <a:pt x="4295" y="2341"/>
                    <a:pt x="4278" y="2341"/>
                    <a:pt x="4243" y="2341"/>
                  </a:cubicBezTo>
                  <a:close/>
                  <a:moveTo>
                    <a:pt x="20939" y="2341"/>
                  </a:moveTo>
                  <a:cubicBezTo>
                    <a:pt x="20904" y="2376"/>
                    <a:pt x="20904" y="2415"/>
                    <a:pt x="20922" y="2450"/>
                  </a:cubicBezTo>
                  <a:cubicBezTo>
                    <a:pt x="20939" y="2467"/>
                    <a:pt x="20957" y="2485"/>
                    <a:pt x="20974" y="2485"/>
                  </a:cubicBezTo>
                  <a:cubicBezTo>
                    <a:pt x="20996" y="2485"/>
                    <a:pt x="21013" y="2467"/>
                    <a:pt x="21031" y="2467"/>
                  </a:cubicBezTo>
                  <a:cubicBezTo>
                    <a:pt x="21065" y="2432"/>
                    <a:pt x="21065" y="2393"/>
                    <a:pt x="21048" y="2358"/>
                  </a:cubicBezTo>
                  <a:cubicBezTo>
                    <a:pt x="21031" y="2341"/>
                    <a:pt x="21013" y="2341"/>
                    <a:pt x="20974" y="2341"/>
                  </a:cubicBezTo>
                  <a:close/>
                  <a:moveTo>
                    <a:pt x="27283" y="2415"/>
                  </a:moveTo>
                  <a:cubicBezTo>
                    <a:pt x="27249" y="2432"/>
                    <a:pt x="27231" y="2485"/>
                    <a:pt x="27249" y="2524"/>
                  </a:cubicBezTo>
                  <a:cubicBezTo>
                    <a:pt x="27266" y="2541"/>
                    <a:pt x="27283" y="2559"/>
                    <a:pt x="27323" y="2559"/>
                  </a:cubicBezTo>
                  <a:cubicBezTo>
                    <a:pt x="27323" y="2559"/>
                    <a:pt x="27340" y="2559"/>
                    <a:pt x="27357" y="2541"/>
                  </a:cubicBezTo>
                  <a:cubicBezTo>
                    <a:pt x="27392" y="2524"/>
                    <a:pt x="27392" y="2485"/>
                    <a:pt x="27375" y="2450"/>
                  </a:cubicBezTo>
                  <a:cubicBezTo>
                    <a:pt x="27375" y="2432"/>
                    <a:pt x="27340" y="2415"/>
                    <a:pt x="27323" y="2415"/>
                  </a:cubicBezTo>
                  <a:close/>
                  <a:moveTo>
                    <a:pt x="3895" y="2541"/>
                  </a:moveTo>
                  <a:cubicBezTo>
                    <a:pt x="3860" y="2559"/>
                    <a:pt x="3860" y="2611"/>
                    <a:pt x="3878" y="2650"/>
                  </a:cubicBezTo>
                  <a:cubicBezTo>
                    <a:pt x="3895" y="2667"/>
                    <a:pt x="3917" y="2685"/>
                    <a:pt x="3934" y="2685"/>
                  </a:cubicBezTo>
                  <a:cubicBezTo>
                    <a:pt x="3952" y="2685"/>
                    <a:pt x="3969" y="2667"/>
                    <a:pt x="3987" y="2667"/>
                  </a:cubicBezTo>
                  <a:cubicBezTo>
                    <a:pt x="4026" y="2650"/>
                    <a:pt x="4026" y="2593"/>
                    <a:pt x="4004" y="2559"/>
                  </a:cubicBezTo>
                  <a:cubicBezTo>
                    <a:pt x="3987" y="2541"/>
                    <a:pt x="3969" y="2541"/>
                    <a:pt x="3934" y="2541"/>
                  </a:cubicBezTo>
                  <a:close/>
                  <a:moveTo>
                    <a:pt x="20648" y="2559"/>
                  </a:moveTo>
                  <a:cubicBezTo>
                    <a:pt x="20613" y="2593"/>
                    <a:pt x="20613" y="2633"/>
                    <a:pt x="20630" y="2667"/>
                  </a:cubicBezTo>
                  <a:cubicBezTo>
                    <a:pt x="20648" y="2685"/>
                    <a:pt x="20669" y="2702"/>
                    <a:pt x="20704" y="2702"/>
                  </a:cubicBezTo>
                  <a:cubicBezTo>
                    <a:pt x="20704" y="2702"/>
                    <a:pt x="20722" y="2685"/>
                    <a:pt x="20739" y="2685"/>
                  </a:cubicBezTo>
                  <a:cubicBezTo>
                    <a:pt x="20778" y="2667"/>
                    <a:pt x="20778" y="2611"/>
                    <a:pt x="20756" y="2576"/>
                  </a:cubicBezTo>
                  <a:cubicBezTo>
                    <a:pt x="20739" y="2559"/>
                    <a:pt x="20722" y="2559"/>
                    <a:pt x="20704" y="2559"/>
                  </a:cubicBezTo>
                  <a:close/>
                  <a:moveTo>
                    <a:pt x="15935" y="2633"/>
                  </a:moveTo>
                  <a:cubicBezTo>
                    <a:pt x="15918" y="2633"/>
                    <a:pt x="15900" y="2633"/>
                    <a:pt x="15883" y="2650"/>
                  </a:cubicBezTo>
                  <a:cubicBezTo>
                    <a:pt x="15861" y="2667"/>
                    <a:pt x="15844" y="2702"/>
                    <a:pt x="15861" y="2741"/>
                  </a:cubicBezTo>
                  <a:cubicBezTo>
                    <a:pt x="15883" y="2759"/>
                    <a:pt x="15900" y="2776"/>
                    <a:pt x="15935" y="2776"/>
                  </a:cubicBezTo>
                  <a:cubicBezTo>
                    <a:pt x="15935" y="2776"/>
                    <a:pt x="15953" y="2776"/>
                    <a:pt x="15970" y="2759"/>
                  </a:cubicBezTo>
                  <a:cubicBezTo>
                    <a:pt x="16009" y="2741"/>
                    <a:pt x="16009" y="2702"/>
                    <a:pt x="15992" y="2667"/>
                  </a:cubicBezTo>
                  <a:cubicBezTo>
                    <a:pt x="15970" y="2650"/>
                    <a:pt x="15953" y="2633"/>
                    <a:pt x="15935" y="2633"/>
                  </a:cubicBezTo>
                  <a:close/>
                  <a:moveTo>
                    <a:pt x="3608" y="2741"/>
                  </a:moveTo>
                  <a:cubicBezTo>
                    <a:pt x="3569" y="2776"/>
                    <a:pt x="3551" y="2811"/>
                    <a:pt x="3591" y="2850"/>
                  </a:cubicBezTo>
                  <a:cubicBezTo>
                    <a:pt x="3591" y="2868"/>
                    <a:pt x="3625" y="2885"/>
                    <a:pt x="3643" y="2885"/>
                  </a:cubicBezTo>
                  <a:cubicBezTo>
                    <a:pt x="3660" y="2885"/>
                    <a:pt x="3660" y="2868"/>
                    <a:pt x="3678" y="2868"/>
                  </a:cubicBezTo>
                  <a:cubicBezTo>
                    <a:pt x="3717" y="2850"/>
                    <a:pt x="3717" y="2794"/>
                    <a:pt x="3699" y="2759"/>
                  </a:cubicBezTo>
                  <a:cubicBezTo>
                    <a:pt x="3678" y="2741"/>
                    <a:pt x="3660" y="2741"/>
                    <a:pt x="3643" y="2741"/>
                  </a:cubicBezTo>
                  <a:close/>
                  <a:moveTo>
                    <a:pt x="27449" y="2741"/>
                  </a:moveTo>
                  <a:cubicBezTo>
                    <a:pt x="27414" y="2759"/>
                    <a:pt x="27392" y="2811"/>
                    <a:pt x="27392" y="2850"/>
                  </a:cubicBezTo>
                  <a:cubicBezTo>
                    <a:pt x="27414" y="2868"/>
                    <a:pt x="27449" y="2885"/>
                    <a:pt x="27466" y="2885"/>
                  </a:cubicBezTo>
                  <a:lnTo>
                    <a:pt x="27501" y="2885"/>
                  </a:lnTo>
                  <a:cubicBezTo>
                    <a:pt x="27540" y="2868"/>
                    <a:pt x="27558" y="2828"/>
                    <a:pt x="27540" y="2776"/>
                  </a:cubicBezTo>
                  <a:cubicBezTo>
                    <a:pt x="27523" y="2759"/>
                    <a:pt x="27501" y="2741"/>
                    <a:pt x="27466" y="2741"/>
                  </a:cubicBezTo>
                  <a:close/>
                  <a:moveTo>
                    <a:pt x="20413" y="2776"/>
                  </a:moveTo>
                  <a:cubicBezTo>
                    <a:pt x="20395" y="2776"/>
                    <a:pt x="20378" y="2776"/>
                    <a:pt x="20360" y="2794"/>
                  </a:cubicBezTo>
                  <a:cubicBezTo>
                    <a:pt x="20321" y="2811"/>
                    <a:pt x="20321" y="2850"/>
                    <a:pt x="20343" y="2885"/>
                  </a:cubicBezTo>
                  <a:cubicBezTo>
                    <a:pt x="20360" y="2902"/>
                    <a:pt x="20378" y="2920"/>
                    <a:pt x="20413" y="2920"/>
                  </a:cubicBezTo>
                  <a:cubicBezTo>
                    <a:pt x="20413" y="2920"/>
                    <a:pt x="20430" y="2920"/>
                    <a:pt x="20452" y="2902"/>
                  </a:cubicBezTo>
                  <a:cubicBezTo>
                    <a:pt x="20487" y="2885"/>
                    <a:pt x="20487" y="2828"/>
                    <a:pt x="20469" y="2794"/>
                  </a:cubicBezTo>
                  <a:cubicBezTo>
                    <a:pt x="20452" y="2776"/>
                    <a:pt x="20430" y="2776"/>
                    <a:pt x="20413" y="2776"/>
                  </a:cubicBezTo>
                  <a:close/>
                  <a:moveTo>
                    <a:pt x="3351" y="2937"/>
                  </a:moveTo>
                  <a:cubicBezTo>
                    <a:pt x="3334" y="2937"/>
                    <a:pt x="3316" y="2937"/>
                    <a:pt x="3299" y="2959"/>
                  </a:cubicBezTo>
                  <a:cubicBezTo>
                    <a:pt x="3264" y="2976"/>
                    <a:pt x="3264" y="3029"/>
                    <a:pt x="3282" y="3046"/>
                  </a:cubicBezTo>
                  <a:cubicBezTo>
                    <a:pt x="3299" y="3085"/>
                    <a:pt x="3316" y="3085"/>
                    <a:pt x="3334" y="3085"/>
                  </a:cubicBezTo>
                  <a:cubicBezTo>
                    <a:pt x="3351" y="3085"/>
                    <a:pt x="3373" y="3085"/>
                    <a:pt x="3390" y="3068"/>
                  </a:cubicBezTo>
                  <a:cubicBezTo>
                    <a:pt x="3425" y="3046"/>
                    <a:pt x="3425" y="3011"/>
                    <a:pt x="3408" y="2976"/>
                  </a:cubicBezTo>
                  <a:cubicBezTo>
                    <a:pt x="3390" y="2959"/>
                    <a:pt x="3373" y="2937"/>
                    <a:pt x="3351" y="2937"/>
                  </a:cubicBezTo>
                  <a:close/>
                  <a:moveTo>
                    <a:pt x="16079" y="2937"/>
                  </a:moveTo>
                  <a:cubicBezTo>
                    <a:pt x="16044" y="2976"/>
                    <a:pt x="16044" y="3011"/>
                    <a:pt x="16061" y="3046"/>
                  </a:cubicBezTo>
                  <a:cubicBezTo>
                    <a:pt x="16079" y="3068"/>
                    <a:pt x="16101" y="3085"/>
                    <a:pt x="16118" y="3085"/>
                  </a:cubicBezTo>
                  <a:cubicBezTo>
                    <a:pt x="16135" y="3085"/>
                    <a:pt x="16153" y="3085"/>
                    <a:pt x="16153" y="3068"/>
                  </a:cubicBezTo>
                  <a:cubicBezTo>
                    <a:pt x="16188" y="3046"/>
                    <a:pt x="16209" y="3011"/>
                    <a:pt x="16188" y="2976"/>
                  </a:cubicBezTo>
                  <a:cubicBezTo>
                    <a:pt x="16170" y="2959"/>
                    <a:pt x="16153" y="2937"/>
                    <a:pt x="16118" y="2937"/>
                  </a:cubicBezTo>
                  <a:close/>
                  <a:moveTo>
                    <a:pt x="20125" y="2994"/>
                  </a:moveTo>
                  <a:cubicBezTo>
                    <a:pt x="20104" y="2994"/>
                    <a:pt x="20086" y="2994"/>
                    <a:pt x="20069" y="3011"/>
                  </a:cubicBezTo>
                  <a:cubicBezTo>
                    <a:pt x="20052" y="3029"/>
                    <a:pt x="20034" y="3085"/>
                    <a:pt x="20052" y="3103"/>
                  </a:cubicBezTo>
                  <a:cubicBezTo>
                    <a:pt x="20069" y="3120"/>
                    <a:pt x="20086" y="3137"/>
                    <a:pt x="20125" y="3137"/>
                  </a:cubicBezTo>
                  <a:cubicBezTo>
                    <a:pt x="20143" y="3137"/>
                    <a:pt x="20143" y="3137"/>
                    <a:pt x="20160" y="3120"/>
                  </a:cubicBezTo>
                  <a:cubicBezTo>
                    <a:pt x="20195" y="3103"/>
                    <a:pt x="20195" y="3046"/>
                    <a:pt x="20178" y="3011"/>
                  </a:cubicBezTo>
                  <a:cubicBezTo>
                    <a:pt x="20160" y="2994"/>
                    <a:pt x="20143" y="2994"/>
                    <a:pt x="20125" y="2994"/>
                  </a:cubicBezTo>
                  <a:close/>
                  <a:moveTo>
                    <a:pt x="27575" y="3085"/>
                  </a:moveTo>
                  <a:cubicBezTo>
                    <a:pt x="27540" y="3103"/>
                    <a:pt x="27523" y="3137"/>
                    <a:pt x="27540" y="3177"/>
                  </a:cubicBezTo>
                  <a:cubicBezTo>
                    <a:pt x="27540" y="3211"/>
                    <a:pt x="27575" y="3229"/>
                    <a:pt x="27610" y="3229"/>
                  </a:cubicBezTo>
                  <a:cubicBezTo>
                    <a:pt x="27610" y="3229"/>
                    <a:pt x="27631" y="3229"/>
                    <a:pt x="27631" y="3211"/>
                  </a:cubicBezTo>
                  <a:cubicBezTo>
                    <a:pt x="27666" y="3211"/>
                    <a:pt x="27684" y="3155"/>
                    <a:pt x="27666" y="3120"/>
                  </a:cubicBezTo>
                  <a:cubicBezTo>
                    <a:pt x="27666" y="3103"/>
                    <a:pt x="27631" y="3085"/>
                    <a:pt x="27610" y="3085"/>
                  </a:cubicBezTo>
                  <a:close/>
                  <a:moveTo>
                    <a:pt x="3047" y="3155"/>
                  </a:moveTo>
                  <a:cubicBezTo>
                    <a:pt x="3025" y="3155"/>
                    <a:pt x="3025" y="3155"/>
                    <a:pt x="3007" y="3177"/>
                  </a:cubicBezTo>
                  <a:cubicBezTo>
                    <a:pt x="2973" y="3194"/>
                    <a:pt x="2973" y="3229"/>
                    <a:pt x="2990" y="3264"/>
                  </a:cubicBezTo>
                  <a:cubicBezTo>
                    <a:pt x="3007" y="3285"/>
                    <a:pt x="3025" y="3303"/>
                    <a:pt x="3047" y="3303"/>
                  </a:cubicBezTo>
                  <a:cubicBezTo>
                    <a:pt x="3064" y="3303"/>
                    <a:pt x="3081" y="3303"/>
                    <a:pt x="3099" y="3285"/>
                  </a:cubicBezTo>
                  <a:cubicBezTo>
                    <a:pt x="3116" y="3264"/>
                    <a:pt x="3134" y="3211"/>
                    <a:pt x="3099" y="3177"/>
                  </a:cubicBezTo>
                  <a:cubicBezTo>
                    <a:pt x="3099" y="3155"/>
                    <a:pt x="3064" y="3155"/>
                    <a:pt x="3047" y="3155"/>
                  </a:cubicBezTo>
                  <a:close/>
                  <a:moveTo>
                    <a:pt x="19834" y="3211"/>
                  </a:moveTo>
                  <a:cubicBezTo>
                    <a:pt x="19817" y="3211"/>
                    <a:pt x="19799" y="3211"/>
                    <a:pt x="19777" y="3229"/>
                  </a:cubicBezTo>
                  <a:cubicBezTo>
                    <a:pt x="19743" y="3246"/>
                    <a:pt x="19743" y="3285"/>
                    <a:pt x="19760" y="3320"/>
                  </a:cubicBezTo>
                  <a:cubicBezTo>
                    <a:pt x="19777" y="3338"/>
                    <a:pt x="19799" y="3355"/>
                    <a:pt x="19834" y="3355"/>
                  </a:cubicBezTo>
                  <a:cubicBezTo>
                    <a:pt x="19834" y="3355"/>
                    <a:pt x="19851" y="3355"/>
                    <a:pt x="19869" y="3338"/>
                  </a:cubicBezTo>
                  <a:cubicBezTo>
                    <a:pt x="19908" y="3320"/>
                    <a:pt x="19908" y="3264"/>
                    <a:pt x="19886" y="3229"/>
                  </a:cubicBezTo>
                  <a:cubicBezTo>
                    <a:pt x="19869" y="3211"/>
                    <a:pt x="19851" y="3211"/>
                    <a:pt x="19834" y="3211"/>
                  </a:cubicBezTo>
                  <a:close/>
                  <a:moveTo>
                    <a:pt x="16279" y="3246"/>
                  </a:moveTo>
                  <a:cubicBezTo>
                    <a:pt x="16244" y="3285"/>
                    <a:pt x="16227" y="3320"/>
                    <a:pt x="16262" y="3355"/>
                  </a:cubicBezTo>
                  <a:cubicBezTo>
                    <a:pt x="16262" y="3372"/>
                    <a:pt x="16296" y="3394"/>
                    <a:pt x="16318" y="3394"/>
                  </a:cubicBezTo>
                  <a:cubicBezTo>
                    <a:pt x="16336" y="3394"/>
                    <a:pt x="16336" y="3394"/>
                    <a:pt x="16353" y="3372"/>
                  </a:cubicBezTo>
                  <a:cubicBezTo>
                    <a:pt x="16388" y="3355"/>
                    <a:pt x="16405" y="3320"/>
                    <a:pt x="16370" y="3285"/>
                  </a:cubicBezTo>
                  <a:cubicBezTo>
                    <a:pt x="16370" y="3246"/>
                    <a:pt x="16336" y="3246"/>
                    <a:pt x="16318" y="3246"/>
                  </a:cubicBezTo>
                  <a:close/>
                  <a:moveTo>
                    <a:pt x="2755" y="3372"/>
                  </a:moveTo>
                  <a:cubicBezTo>
                    <a:pt x="2738" y="3372"/>
                    <a:pt x="2738" y="3372"/>
                    <a:pt x="2720" y="3394"/>
                  </a:cubicBezTo>
                  <a:cubicBezTo>
                    <a:pt x="2681" y="3411"/>
                    <a:pt x="2681" y="3446"/>
                    <a:pt x="2699" y="3481"/>
                  </a:cubicBezTo>
                  <a:cubicBezTo>
                    <a:pt x="2720" y="3503"/>
                    <a:pt x="2738" y="3520"/>
                    <a:pt x="2755" y="3520"/>
                  </a:cubicBezTo>
                  <a:cubicBezTo>
                    <a:pt x="2772" y="3520"/>
                    <a:pt x="2790" y="3520"/>
                    <a:pt x="2807" y="3503"/>
                  </a:cubicBezTo>
                  <a:cubicBezTo>
                    <a:pt x="2829" y="3481"/>
                    <a:pt x="2846" y="3429"/>
                    <a:pt x="2807" y="3394"/>
                  </a:cubicBezTo>
                  <a:cubicBezTo>
                    <a:pt x="2807" y="3372"/>
                    <a:pt x="2772" y="3372"/>
                    <a:pt x="2755" y="3372"/>
                  </a:cubicBezTo>
                  <a:close/>
                  <a:moveTo>
                    <a:pt x="27740" y="3411"/>
                  </a:moveTo>
                  <a:cubicBezTo>
                    <a:pt x="27719" y="3411"/>
                    <a:pt x="27719" y="3411"/>
                    <a:pt x="27701" y="3429"/>
                  </a:cubicBezTo>
                  <a:cubicBezTo>
                    <a:pt x="27666" y="3429"/>
                    <a:pt x="27649" y="3481"/>
                    <a:pt x="27666" y="3520"/>
                  </a:cubicBezTo>
                  <a:cubicBezTo>
                    <a:pt x="27666" y="3538"/>
                    <a:pt x="27701" y="3555"/>
                    <a:pt x="27740" y="3555"/>
                  </a:cubicBezTo>
                  <a:lnTo>
                    <a:pt x="27758" y="3555"/>
                  </a:lnTo>
                  <a:cubicBezTo>
                    <a:pt x="27792" y="3538"/>
                    <a:pt x="27810" y="3503"/>
                    <a:pt x="27792" y="3464"/>
                  </a:cubicBezTo>
                  <a:cubicBezTo>
                    <a:pt x="27792" y="3429"/>
                    <a:pt x="27758" y="3411"/>
                    <a:pt x="27740" y="3411"/>
                  </a:cubicBezTo>
                  <a:close/>
                  <a:moveTo>
                    <a:pt x="19490" y="3429"/>
                  </a:moveTo>
                  <a:cubicBezTo>
                    <a:pt x="19451" y="3464"/>
                    <a:pt x="19451" y="3503"/>
                    <a:pt x="19473" y="3538"/>
                  </a:cubicBezTo>
                  <a:cubicBezTo>
                    <a:pt x="19490" y="3555"/>
                    <a:pt x="19508" y="3572"/>
                    <a:pt x="19525" y="3572"/>
                  </a:cubicBezTo>
                  <a:cubicBezTo>
                    <a:pt x="19542" y="3572"/>
                    <a:pt x="19560" y="3555"/>
                    <a:pt x="19582" y="3555"/>
                  </a:cubicBezTo>
                  <a:cubicBezTo>
                    <a:pt x="19616" y="3538"/>
                    <a:pt x="19616" y="3481"/>
                    <a:pt x="19599" y="3446"/>
                  </a:cubicBezTo>
                  <a:cubicBezTo>
                    <a:pt x="19582" y="3429"/>
                    <a:pt x="19560" y="3429"/>
                    <a:pt x="19525" y="3429"/>
                  </a:cubicBezTo>
                  <a:close/>
                  <a:moveTo>
                    <a:pt x="16479" y="3555"/>
                  </a:moveTo>
                  <a:cubicBezTo>
                    <a:pt x="16444" y="3590"/>
                    <a:pt x="16427" y="3629"/>
                    <a:pt x="16462" y="3664"/>
                  </a:cubicBezTo>
                  <a:cubicBezTo>
                    <a:pt x="16462" y="3681"/>
                    <a:pt x="16497" y="3699"/>
                    <a:pt x="16514" y="3699"/>
                  </a:cubicBezTo>
                  <a:cubicBezTo>
                    <a:pt x="16536" y="3699"/>
                    <a:pt x="16553" y="3681"/>
                    <a:pt x="16553" y="3681"/>
                  </a:cubicBezTo>
                  <a:cubicBezTo>
                    <a:pt x="16588" y="3664"/>
                    <a:pt x="16605" y="3612"/>
                    <a:pt x="16570" y="3572"/>
                  </a:cubicBezTo>
                  <a:cubicBezTo>
                    <a:pt x="16570" y="3555"/>
                    <a:pt x="16536" y="3555"/>
                    <a:pt x="16514" y="3555"/>
                  </a:cubicBezTo>
                  <a:close/>
                  <a:moveTo>
                    <a:pt x="2481" y="3590"/>
                  </a:moveTo>
                  <a:cubicBezTo>
                    <a:pt x="2464" y="3590"/>
                    <a:pt x="2446" y="3612"/>
                    <a:pt x="2429" y="3612"/>
                  </a:cubicBezTo>
                  <a:cubicBezTo>
                    <a:pt x="2394" y="3646"/>
                    <a:pt x="2394" y="3699"/>
                    <a:pt x="2429" y="3720"/>
                  </a:cubicBezTo>
                  <a:cubicBezTo>
                    <a:pt x="2446" y="3738"/>
                    <a:pt x="2464" y="3738"/>
                    <a:pt x="2481" y="3738"/>
                  </a:cubicBezTo>
                  <a:cubicBezTo>
                    <a:pt x="2503" y="3738"/>
                    <a:pt x="2520" y="3738"/>
                    <a:pt x="2520" y="3720"/>
                  </a:cubicBezTo>
                  <a:cubicBezTo>
                    <a:pt x="2555" y="3699"/>
                    <a:pt x="2555" y="3646"/>
                    <a:pt x="2520" y="3629"/>
                  </a:cubicBezTo>
                  <a:cubicBezTo>
                    <a:pt x="2520" y="3612"/>
                    <a:pt x="2503" y="3590"/>
                    <a:pt x="2481" y="3590"/>
                  </a:cubicBezTo>
                  <a:close/>
                  <a:moveTo>
                    <a:pt x="19233" y="3629"/>
                  </a:moveTo>
                  <a:cubicBezTo>
                    <a:pt x="19216" y="3629"/>
                    <a:pt x="19199" y="3629"/>
                    <a:pt x="19199" y="3646"/>
                  </a:cubicBezTo>
                  <a:cubicBezTo>
                    <a:pt x="19164" y="3664"/>
                    <a:pt x="19146" y="3699"/>
                    <a:pt x="19181" y="3738"/>
                  </a:cubicBezTo>
                  <a:cubicBezTo>
                    <a:pt x="19181" y="3755"/>
                    <a:pt x="19216" y="3773"/>
                    <a:pt x="19233" y="3773"/>
                  </a:cubicBezTo>
                  <a:cubicBezTo>
                    <a:pt x="19255" y="3773"/>
                    <a:pt x="19273" y="3773"/>
                    <a:pt x="19273" y="3755"/>
                  </a:cubicBezTo>
                  <a:cubicBezTo>
                    <a:pt x="19307" y="3738"/>
                    <a:pt x="19325" y="3699"/>
                    <a:pt x="19290" y="3664"/>
                  </a:cubicBezTo>
                  <a:cubicBezTo>
                    <a:pt x="19290" y="3646"/>
                    <a:pt x="19255" y="3629"/>
                    <a:pt x="19233" y="3629"/>
                  </a:cubicBezTo>
                  <a:close/>
                  <a:moveTo>
                    <a:pt x="27827" y="3755"/>
                  </a:moveTo>
                  <a:cubicBezTo>
                    <a:pt x="27792" y="3773"/>
                    <a:pt x="27775" y="3807"/>
                    <a:pt x="27792" y="3864"/>
                  </a:cubicBezTo>
                  <a:cubicBezTo>
                    <a:pt x="27792" y="3881"/>
                    <a:pt x="27827" y="3899"/>
                    <a:pt x="27849" y="3899"/>
                  </a:cubicBezTo>
                  <a:lnTo>
                    <a:pt x="27884" y="3899"/>
                  </a:lnTo>
                  <a:cubicBezTo>
                    <a:pt x="27919" y="3881"/>
                    <a:pt x="27936" y="3847"/>
                    <a:pt x="27919" y="3807"/>
                  </a:cubicBezTo>
                  <a:cubicBezTo>
                    <a:pt x="27919" y="3773"/>
                    <a:pt x="27884" y="3755"/>
                    <a:pt x="27849" y="3755"/>
                  </a:cubicBezTo>
                  <a:close/>
                  <a:moveTo>
                    <a:pt x="18929" y="3829"/>
                  </a:moveTo>
                  <a:cubicBezTo>
                    <a:pt x="18929" y="3829"/>
                    <a:pt x="18907" y="3829"/>
                    <a:pt x="18890" y="3847"/>
                  </a:cubicBezTo>
                  <a:cubicBezTo>
                    <a:pt x="18855" y="3864"/>
                    <a:pt x="18855" y="3899"/>
                    <a:pt x="18872" y="3938"/>
                  </a:cubicBezTo>
                  <a:cubicBezTo>
                    <a:pt x="18890" y="3955"/>
                    <a:pt x="18907" y="3973"/>
                    <a:pt x="18929" y="3973"/>
                  </a:cubicBezTo>
                  <a:cubicBezTo>
                    <a:pt x="18946" y="3973"/>
                    <a:pt x="18964" y="3973"/>
                    <a:pt x="18964" y="3955"/>
                  </a:cubicBezTo>
                  <a:cubicBezTo>
                    <a:pt x="18999" y="3938"/>
                    <a:pt x="19016" y="3899"/>
                    <a:pt x="18999" y="3864"/>
                  </a:cubicBezTo>
                  <a:cubicBezTo>
                    <a:pt x="18981" y="3847"/>
                    <a:pt x="18964" y="3829"/>
                    <a:pt x="18929" y="3829"/>
                  </a:cubicBezTo>
                  <a:close/>
                  <a:moveTo>
                    <a:pt x="16731" y="3847"/>
                  </a:moveTo>
                  <a:cubicBezTo>
                    <a:pt x="16714" y="3847"/>
                    <a:pt x="16697" y="3847"/>
                    <a:pt x="16679" y="3864"/>
                  </a:cubicBezTo>
                  <a:cubicBezTo>
                    <a:pt x="16662" y="3881"/>
                    <a:pt x="16644" y="3916"/>
                    <a:pt x="16679" y="3955"/>
                  </a:cubicBezTo>
                  <a:cubicBezTo>
                    <a:pt x="16697" y="3973"/>
                    <a:pt x="16714" y="3990"/>
                    <a:pt x="16731" y="3990"/>
                  </a:cubicBezTo>
                  <a:cubicBezTo>
                    <a:pt x="16753" y="3990"/>
                    <a:pt x="16771" y="3973"/>
                    <a:pt x="16771" y="3973"/>
                  </a:cubicBezTo>
                  <a:cubicBezTo>
                    <a:pt x="16805" y="3938"/>
                    <a:pt x="16805" y="3899"/>
                    <a:pt x="16788" y="3864"/>
                  </a:cubicBezTo>
                  <a:cubicBezTo>
                    <a:pt x="16771" y="3847"/>
                    <a:pt x="16753" y="3847"/>
                    <a:pt x="16731" y="3847"/>
                  </a:cubicBezTo>
                  <a:close/>
                  <a:moveTo>
                    <a:pt x="2229" y="3864"/>
                  </a:moveTo>
                  <a:cubicBezTo>
                    <a:pt x="2211" y="3864"/>
                    <a:pt x="2176" y="3864"/>
                    <a:pt x="2176" y="3881"/>
                  </a:cubicBezTo>
                  <a:cubicBezTo>
                    <a:pt x="2137" y="3916"/>
                    <a:pt x="2137" y="3955"/>
                    <a:pt x="2176" y="3990"/>
                  </a:cubicBezTo>
                  <a:cubicBezTo>
                    <a:pt x="2194" y="3990"/>
                    <a:pt x="2211" y="4008"/>
                    <a:pt x="2229" y="4008"/>
                  </a:cubicBezTo>
                  <a:cubicBezTo>
                    <a:pt x="2246" y="4008"/>
                    <a:pt x="2263" y="3990"/>
                    <a:pt x="2285" y="3973"/>
                  </a:cubicBezTo>
                  <a:cubicBezTo>
                    <a:pt x="2303" y="3955"/>
                    <a:pt x="2303" y="3899"/>
                    <a:pt x="2263" y="3881"/>
                  </a:cubicBezTo>
                  <a:cubicBezTo>
                    <a:pt x="2263" y="3864"/>
                    <a:pt x="2246" y="3864"/>
                    <a:pt x="2229" y="3864"/>
                  </a:cubicBezTo>
                  <a:close/>
                  <a:moveTo>
                    <a:pt x="18620" y="4008"/>
                  </a:moveTo>
                  <a:cubicBezTo>
                    <a:pt x="18620" y="4008"/>
                    <a:pt x="18603" y="4025"/>
                    <a:pt x="18581" y="4025"/>
                  </a:cubicBezTo>
                  <a:cubicBezTo>
                    <a:pt x="18546" y="4047"/>
                    <a:pt x="18546" y="4099"/>
                    <a:pt x="18563" y="4116"/>
                  </a:cubicBezTo>
                  <a:cubicBezTo>
                    <a:pt x="18563" y="4156"/>
                    <a:pt x="18603" y="4156"/>
                    <a:pt x="18620" y="4156"/>
                  </a:cubicBezTo>
                  <a:lnTo>
                    <a:pt x="18655" y="4156"/>
                  </a:lnTo>
                  <a:cubicBezTo>
                    <a:pt x="18690" y="4134"/>
                    <a:pt x="18711" y="4082"/>
                    <a:pt x="18690" y="4047"/>
                  </a:cubicBezTo>
                  <a:cubicBezTo>
                    <a:pt x="18672" y="4025"/>
                    <a:pt x="18655" y="4008"/>
                    <a:pt x="18620" y="4008"/>
                  </a:cubicBezTo>
                  <a:close/>
                  <a:moveTo>
                    <a:pt x="16971" y="4099"/>
                  </a:moveTo>
                  <a:cubicBezTo>
                    <a:pt x="16949" y="4099"/>
                    <a:pt x="16932" y="4116"/>
                    <a:pt x="16932" y="4134"/>
                  </a:cubicBezTo>
                  <a:cubicBezTo>
                    <a:pt x="16897" y="4156"/>
                    <a:pt x="16897" y="4208"/>
                    <a:pt x="16932" y="4225"/>
                  </a:cubicBezTo>
                  <a:cubicBezTo>
                    <a:pt x="16949" y="4243"/>
                    <a:pt x="16971" y="4243"/>
                    <a:pt x="16988" y="4243"/>
                  </a:cubicBezTo>
                  <a:cubicBezTo>
                    <a:pt x="17006" y="4243"/>
                    <a:pt x="17023" y="4243"/>
                    <a:pt x="17023" y="4225"/>
                  </a:cubicBezTo>
                  <a:cubicBezTo>
                    <a:pt x="17058" y="4190"/>
                    <a:pt x="17058" y="4156"/>
                    <a:pt x="17023" y="4116"/>
                  </a:cubicBezTo>
                  <a:cubicBezTo>
                    <a:pt x="17006" y="4116"/>
                    <a:pt x="16988" y="4099"/>
                    <a:pt x="16971" y="4099"/>
                  </a:cubicBezTo>
                  <a:close/>
                  <a:moveTo>
                    <a:pt x="27958" y="4099"/>
                  </a:moveTo>
                  <a:cubicBezTo>
                    <a:pt x="27919" y="4116"/>
                    <a:pt x="27901" y="4156"/>
                    <a:pt x="27901" y="4190"/>
                  </a:cubicBezTo>
                  <a:cubicBezTo>
                    <a:pt x="27919" y="4225"/>
                    <a:pt x="27958" y="4243"/>
                    <a:pt x="27975" y="4243"/>
                  </a:cubicBezTo>
                  <a:lnTo>
                    <a:pt x="28010" y="4243"/>
                  </a:lnTo>
                  <a:cubicBezTo>
                    <a:pt x="28045" y="4225"/>
                    <a:pt x="28067" y="4190"/>
                    <a:pt x="28045" y="4156"/>
                  </a:cubicBezTo>
                  <a:cubicBezTo>
                    <a:pt x="28027" y="4116"/>
                    <a:pt x="28010" y="4099"/>
                    <a:pt x="27975" y="4099"/>
                  </a:cubicBezTo>
                  <a:close/>
                  <a:moveTo>
                    <a:pt x="1976" y="4134"/>
                  </a:moveTo>
                  <a:cubicBezTo>
                    <a:pt x="1959" y="4134"/>
                    <a:pt x="1937" y="4134"/>
                    <a:pt x="1920" y="4156"/>
                  </a:cubicBezTo>
                  <a:cubicBezTo>
                    <a:pt x="1902" y="4190"/>
                    <a:pt x="1902" y="4225"/>
                    <a:pt x="1937" y="4264"/>
                  </a:cubicBezTo>
                  <a:cubicBezTo>
                    <a:pt x="1959" y="4264"/>
                    <a:pt x="1976" y="4282"/>
                    <a:pt x="1976" y="4282"/>
                  </a:cubicBezTo>
                  <a:cubicBezTo>
                    <a:pt x="2011" y="4282"/>
                    <a:pt x="2028" y="4264"/>
                    <a:pt x="2046" y="4243"/>
                  </a:cubicBezTo>
                  <a:cubicBezTo>
                    <a:pt x="2068" y="4225"/>
                    <a:pt x="2068" y="4173"/>
                    <a:pt x="2028" y="4156"/>
                  </a:cubicBezTo>
                  <a:cubicBezTo>
                    <a:pt x="2011" y="4134"/>
                    <a:pt x="1994" y="4134"/>
                    <a:pt x="1976" y="4134"/>
                  </a:cubicBezTo>
                  <a:close/>
                  <a:moveTo>
                    <a:pt x="18276" y="4190"/>
                  </a:moveTo>
                  <a:cubicBezTo>
                    <a:pt x="18237" y="4208"/>
                    <a:pt x="18220" y="4264"/>
                    <a:pt x="18237" y="4299"/>
                  </a:cubicBezTo>
                  <a:cubicBezTo>
                    <a:pt x="18254" y="4317"/>
                    <a:pt x="18276" y="4334"/>
                    <a:pt x="18311" y="4334"/>
                  </a:cubicBezTo>
                  <a:lnTo>
                    <a:pt x="18328" y="4334"/>
                  </a:lnTo>
                  <a:cubicBezTo>
                    <a:pt x="18363" y="4317"/>
                    <a:pt x="18385" y="4264"/>
                    <a:pt x="18363" y="4225"/>
                  </a:cubicBezTo>
                  <a:cubicBezTo>
                    <a:pt x="18346" y="4208"/>
                    <a:pt x="18328" y="4190"/>
                    <a:pt x="18311" y="4190"/>
                  </a:cubicBezTo>
                  <a:close/>
                  <a:moveTo>
                    <a:pt x="17275" y="4317"/>
                  </a:moveTo>
                  <a:cubicBezTo>
                    <a:pt x="17241" y="4317"/>
                    <a:pt x="17223" y="4334"/>
                    <a:pt x="17206" y="4351"/>
                  </a:cubicBezTo>
                  <a:cubicBezTo>
                    <a:pt x="17188" y="4391"/>
                    <a:pt x="17206" y="4425"/>
                    <a:pt x="17241" y="4443"/>
                  </a:cubicBezTo>
                  <a:cubicBezTo>
                    <a:pt x="17258" y="4460"/>
                    <a:pt x="17258" y="4460"/>
                    <a:pt x="17275" y="4460"/>
                  </a:cubicBezTo>
                  <a:cubicBezTo>
                    <a:pt x="17297" y="4460"/>
                    <a:pt x="17332" y="4443"/>
                    <a:pt x="17332" y="4408"/>
                  </a:cubicBezTo>
                  <a:cubicBezTo>
                    <a:pt x="17349" y="4391"/>
                    <a:pt x="17349" y="4334"/>
                    <a:pt x="17315" y="4317"/>
                  </a:cubicBezTo>
                  <a:close/>
                  <a:moveTo>
                    <a:pt x="17967" y="4334"/>
                  </a:moveTo>
                  <a:lnTo>
                    <a:pt x="17950" y="4351"/>
                  </a:lnTo>
                  <a:cubicBezTo>
                    <a:pt x="17911" y="4351"/>
                    <a:pt x="17893" y="4408"/>
                    <a:pt x="17911" y="4443"/>
                  </a:cubicBezTo>
                  <a:cubicBezTo>
                    <a:pt x="17911" y="4460"/>
                    <a:pt x="17950" y="4482"/>
                    <a:pt x="17985" y="4482"/>
                  </a:cubicBezTo>
                  <a:lnTo>
                    <a:pt x="18002" y="4482"/>
                  </a:lnTo>
                  <a:cubicBezTo>
                    <a:pt x="18037" y="4460"/>
                    <a:pt x="18059" y="4425"/>
                    <a:pt x="18037" y="4391"/>
                  </a:cubicBezTo>
                  <a:cubicBezTo>
                    <a:pt x="18037" y="4351"/>
                    <a:pt x="18002" y="4334"/>
                    <a:pt x="17967" y="4334"/>
                  </a:cubicBezTo>
                  <a:close/>
                  <a:moveTo>
                    <a:pt x="1759" y="4408"/>
                  </a:moveTo>
                  <a:cubicBezTo>
                    <a:pt x="1741" y="4408"/>
                    <a:pt x="1719" y="4425"/>
                    <a:pt x="1702" y="4443"/>
                  </a:cubicBezTo>
                  <a:cubicBezTo>
                    <a:pt x="1685" y="4482"/>
                    <a:pt x="1685" y="4517"/>
                    <a:pt x="1719" y="4552"/>
                  </a:cubicBezTo>
                  <a:lnTo>
                    <a:pt x="1759" y="4552"/>
                  </a:lnTo>
                  <a:cubicBezTo>
                    <a:pt x="1776" y="4552"/>
                    <a:pt x="1793" y="4552"/>
                    <a:pt x="1811" y="4534"/>
                  </a:cubicBezTo>
                  <a:cubicBezTo>
                    <a:pt x="1850" y="4499"/>
                    <a:pt x="1828" y="4443"/>
                    <a:pt x="1793" y="4425"/>
                  </a:cubicBezTo>
                  <a:cubicBezTo>
                    <a:pt x="1793" y="4425"/>
                    <a:pt x="1776" y="4408"/>
                    <a:pt x="1759" y="4408"/>
                  </a:cubicBezTo>
                  <a:close/>
                  <a:moveTo>
                    <a:pt x="17623" y="4408"/>
                  </a:moveTo>
                  <a:cubicBezTo>
                    <a:pt x="17584" y="4408"/>
                    <a:pt x="17550" y="4425"/>
                    <a:pt x="17550" y="4482"/>
                  </a:cubicBezTo>
                  <a:cubicBezTo>
                    <a:pt x="17550" y="4517"/>
                    <a:pt x="17584" y="4552"/>
                    <a:pt x="17623" y="4552"/>
                  </a:cubicBezTo>
                  <a:cubicBezTo>
                    <a:pt x="17658" y="4552"/>
                    <a:pt x="17693" y="4517"/>
                    <a:pt x="17693" y="4482"/>
                  </a:cubicBezTo>
                  <a:cubicBezTo>
                    <a:pt x="17693" y="4443"/>
                    <a:pt x="17658" y="4408"/>
                    <a:pt x="17623" y="4408"/>
                  </a:cubicBezTo>
                  <a:close/>
                  <a:moveTo>
                    <a:pt x="28084" y="4443"/>
                  </a:moveTo>
                  <a:cubicBezTo>
                    <a:pt x="28045" y="4460"/>
                    <a:pt x="28027" y="4499"/>
                    <a:pt x="28027" y="4534"/>
                  </a:cubicBezTo>
                  <a:cubicBezTo>
                    <a:pt x="28045" y="4569"/>
                    <a:pt x="28084" y="4591"/>
                    <a:pt x="28101" y="4591"/>
                  </a:cubicBezTo>
                  <a:cubicBezTo>
                    <a:pt x="28119" y="4591"/>
                    <a:pt x="28119" y="4591"/>
                    <a:pt x="28136" y="4569"/>
                  </a:cubicBezTo>
                  <a:cubicBezTo>
                    <a:pt x="28175" y="4569"/>
                    <a:pt x="28193" y="4517"/>
                    <a:pt x="28175" y="4482"/>
                  </a:cubicBezTo>
                  <a:cubicBezTo>
                    <a:pt x="28154" y="4460"/>
                    <a:pt x="28136" y="4443"/>
                    <a:pt x="28101" y="4443"/>
                  </a:cubicBezTo>
                  <a:close/>
                  <a:moveTo>
                    <a:pt x="1541" y="4717"/>
                  </a:moveTo>
                  <a:cubicBezTo>
                    <a:pt x="1524" y="4717"/>
                    <a:pt x="1502" y="4717"/>
                    <a:pt x="1485" y="4734"/>
                  </a:cubicBezTo>
                  <a:cubicBezTo>
                    <a:pt x="1467" y="4769"/>
                    <a:pt x="1467" y="4826"/>
                    <a:pt x="1502" y="4843"/>
                  </a:cubicBezTo>
                  <a:cubicBezTo>
                    <a:pt x="1524" y="4843"/>
                    <a:pt x="1541" y="4860"/>
                    <a:pt x="1541" y="4860"/>
                  </a:cubicBezTo>
                  <a:cubicBezTo>
                    <a:pt x="1576" y="4860"/>
                    <a:pt x="1593" y="4843"/>
                    <a:pt x="1611" y="4826"/>
                  </a:cubicBezTo>
                  <a:cubicBezTo>
                    <a:pt x="1632" y="4786"/>
                    <a:pt x="1632" y="4752"/>
                    <a:pt x="1593" y="4717"/>
                  </a:cubicBezTo>
                  <a:close/>
                  <a:moveTo>
                    <a:pt x="28245" y="4769"/>
                  </a:moveTo>
                  <a:cubicBezTo>
                    <a:pt x="28228" y="4769"/>
                    <a:pt x="28228" y="4769"/>
                    <a:pt x="28210" y="4786"/>
                  </a:cubicBezTo>
                  <a:cubicBezTo>
                    <a:pt x="28175" y="4786"/>
                    <a:pt x="28154" y="4843"/>
                    <a:pt x="28175" y="4878"/>
                  </a:cubicBezTo>
                  <a:cubicBezTo>
                    <a:pt x="28193" y="4895"/>
                    <a:pt x="28210" y="4917"/>
                    <a:pt x="28245" y="4917"/>
                  </a:cubicBezTo>
                  <a:lnTo>
                    <a:pt x="28262" y="4917"/>
                  </a:lnTo>
                  <a:cubicBezTo>
                    <a:pt x="28302" y="4895"/>
                    <a:pt x="28319" y="4860"/>
                    <a:pt x="28302" y="4826"/>
                  </a:cubicBezTo>
                  <a:cubicBezTo>
                    <a:pt x="28302" y="4786"/>
                    <a:pt x="28262" y="4769"/>
                    <a:pt x="28245" y="4769"/>
                  </a:cubicBezTo>
                  <a:close/>
                  <a:moveTo>
                    <a:pt x="1358" y="5004"/>
                  </a:moveTo>
                  <a:cubicBezTo>
                    <a:pt x="1324" y="5004"/>
                    <a:pt x="1306" y="5026"/>
                    <a:pt x="1284" y="5043"/>
                  </a:cubicBezTo>
                  <a:cubicBezTo>
                    <a:pt x="1267" y="5078"/>
                    <a:pt x="1284" y="5135"/>
                    <a:pt x="1306" y="5152"/>
                  </a:cubicBezTo>
                  <a:lnTo>
                    <a:pt x="1358" y="5152"/>
                  </a:lnTo>
                  <a:cubicBezTo>
                    <a:pt x="1376" y="5152"/>
                    <a:pt x="1393" y="5152"/>
                    <a:pt x="1415" y="5135"/>
                  </a:cubicBezTo>
                  <a:cubicBezTo>
                    <a:pt x="1432" y="5095"/>
                    <a:pt x="1432" y="5043"/>
                    <a:pt x="1393" y="5026"/>
                  </a:cubicBezTo>
                  <a:cubicBezTo>
                    <a:pt x="1376" y="5026"/>
                    <a:pt x="1358" y="5004"/>
                    <a:pt x="1358" y="5004"/>
                  </a:cubicBezTo>
                  <a:close/>
                  <a:moveTo>
                    <a:pt x="28393" y="5095"/>
                  </a:moveTo>
                  <a:cubicBezTo>
                    <a:pt x="28371" y="5095"/>
                    <a:pt x="28371" y="5113"/>
                    <a:pt x="28354" y="5113"/>
                  </a:cubicBezTo>
                  <a:cubicBezTo>
                    <a:pt x="28319" y="5135"/>
                    <a:pt x="28302" y="5169"/>
                    <a:pt x="28319" y="5204"/>
                  </a:cubicBezTo>
                  <a:cubicBezTo>
                    <a:pt x="28336" y="5243"/>
                    <a:pt x="28371" y="5243"/>
                    <a:pt x="28393" y="5243"/>
                  </a:cubicBezTo>
                  <a:lnTo>
                    <a:pt x="28428" y="5243"/>
                  </a:lnTo>
                  <a:cubicBezTo>
                    <a:pt x="28463" y="5222"/>
                    <a:pt x="28480" y="5187"/>
                    <a:pt x="28463" y="5152"/>
                  </a:cubicBezTo>
                  <a:cubicBezTo>
                    <a:pt x="28445" y="5113"/>
                    <a:pt x="28428" y="5095"/>
                    <a:pt x="28393" y="5095"/>
                  </a:cubicBezTo>
                  <a:close/>
                  <a:moveTo>
                    <a:pt x="1158" y="5330"/>
                  </a:moveTo>
                  <a:cubicBezTo>
                    <a:pt x="1141" y="5330"/>
                    <a:pt x="1123" y="5330"/>
                    <a:pt x="1106" y="5370"/>
                  </a:cubicBezTo>
                  <a:cubicBezTo>
                    <a:pt x="1089" y="5404"/>
                    <a:pt x="1089" y="5439"/>
                    <a:pt x="1123" y="5461"/>
                  </a:cubicBezTo>
                  <a:cubicBezTo>
                    <a:pt x="1141" y="5461"/>
                    <a:pt x="1158" y="5478"/>
                    <a:pt x="1158" y="5478"/>
                  </a:cubicBezTo>
                  <a:cubicBezTo>
                    <a:pt x="1197" y="5478"/>
                    <a:pt x="1215" y="5461"/>
                    <a:pt x="1232" y="5439"/>
                  </a:cubicBezTo>
                  <a:cubicBezTo>
                    <a:pt x="1250" y="5404"/>
                    <a:pt x="1232" y="5352"/>
                    <a:pt x="1197" y="5330"/>
                  </a:cubicBezTo>
                  <a:close/>
                  <a:moveTo>
                    <a:pt x="28554" y="5422"/>
                  </a:moveTo>
                  <a:cubicBezTo>
                    <a:pt x="28537" y="5422"/>
                    <a:pt x="28537" y="5439"/>
                    <a:pt x="28519" y="5439"/>
                  </a:cubicBezTo>
                  <a:cubicBezTo>
                    <a:pt x="28480" y="5461"/>
                    <a:pt x="28463" y="5496"/>
                    <a:pt x="28480" y="5531"/>
                  </a:cubicBezTo>
                  <a:cubicBezTo>
                    <a:pt x="28502" y="5570"/>
                    <a:pt x="28519" y="5570"/>
                    <a:pt x="28554" y="5570"/>
                  </a:cubicBezTo>
                  <a:lnTo>
                    <a:pt x="28589" y="5570"/>
                  </a:lnTo>
                  <a:cubicBezTo>
                    <a:pt x="28628" y="5548"/>
                    <a:pt x="28628" y="5513"/>
                    <a:pt x="28611" y="5478"/>
                  </a:cubicBezTo>
                  <a:cubicBezTo>
                    <a:pt x="28611" y="5439"/>
                    <a:pt x="28571" y="5422"/>
                    <a:pt x="28554" y="5422"/>
                  </a:cubicBezTo>
                  <a:close/>
                  <a:moveTo>
                    <a:pt x="997" y="5639"/>
                  </a:moveTo>
                  <a:cubicBezTo>
                    <a:pt x="958" y="5639"/>
                    <a:pt x="941" y="5657"/>
                    <a:pt x="923" y="5679"/>
                  </a:cubicBezTo>
                  <a:cubicBezTo>
                    <a:pt x="906" y="5713"/>
                    <a:pt x="923" y="5766"/>
                    <a:pt x="958" y="5787"/>
                  </a:cubicBezTo>
                  <a:lnTo>
                    <a:pt x="997" y="5787"/>
                  </a:lnTo>
                  <a:cubicBezTo>
                    <a:pt x="1015" y="5787"/>
                    <a:pt x="1049" y="5766"/>
                    <a:pt x="1049" y="5748"/>
                  </a:cubicBezTo>
                  <a:cubicBezTo>
                    <a:pt x="1067" y="5713"/>
                    <a:pt x="1067" y="5679"/>
                    <a:pt x="1032" y="5657"/>
                  </a:cubicBezTo>
                  <a:cubicBezTo>
                    <a:pt x="1015" y="5639"/>
                    <a:pt x="997" y="5639"/>
                    <a:pt x="997" y="5639"/>
                  </a:cubicBezTo>
                  <a:close/>
                  <a:moveTo>
                    <a:pt x="28719" y="5748"/>
                  </a:moveTo>
                  <a:cubicBezTo>
                    <a:pt x="28698" y="5748"/>
                    <a:pt x="28698" y="5748"/>
                    <a:pt x="28680" y="5766"/>
                  </a:cubicBezTo>
                  <a:cubicBezTo>
                    <a:pt x="28645" y="5787"/>
                    <a:pt x="28628" y="5822"/>
                    <a:pt x="28645" y="5857"/>
                  </a:cubicBezTo>
                  <a:cubicBezTo>
                    <a:pt x="28663" y="5896"/>
                    <a:pt x="28680" y="5896"/>
                    <a:pt x="28719" y="5896"/>
                  </a:cubicBezTo>
                  <a:lnTo>
                    <a:pt x="28754" y="5896"/>
                  </a:lnTo>
                  <a:cubicBezTo>
                    <a:pt x="28789" y="5874"/>
                    <a:pt x="28789" y="5822"/>
                    <a:pt x="28772" y="5787"/>
                  </a:cubicBezTo>
                  <a:cubicBezTo>
                    <a:pt x="28772" y="5766"/>
                    <a:pt x="28737" y="5748"/>
                    <a:pt x="28719" y="5748"/>
                  </a:cubicBezTo>
                  <a:close/>
                  <a:moveTo>
                    <a:pt x="832" y="5966"/>
                  </a:moveTo>
                  <a:cubicBezTo>
                    <a:pt x="797" y="5966"/>
                    <a:pt x="780" y="5983"/>
                    <a:pt x="762" y="6005"/>
                  </a:cubicBezTo>
                  <a:cubicBezTo>
                    <a:pt x="740" y="6040"/>
                    <a:pt x="762" y="6092"/>
                    <a:pt x="797" y="6114"/>
                  </a:cubicBezTo>
                  <a:lnTo>
                    <a:pt x="832" y="6114"/>
                  </a:lnTo>
                  <a:cubicBezTo>
                    <a:pt x="849" y="6114"/>
                    <a:pt x="888" y="6092"/>
                    <a:pt x="888" y="6074"/>
                  </a:cubicBezTo>
                  <a:cubicBezTo>
                    <a:pt x="906" y="6040"/>
                    <a:pt x="906" y="5983"/>
                    <a:pt x="871" y="5966"/>
                  </a:cubicBezTo>
                  <a:close/>
                  <a:moveTo>
                    <a:pt x="28880" y="6074"/>
                  </a:moveTo>
                  <a:cubicBezTo>
                    <a:pt x="28863" y="6074"/>
                    <a:pt x="28863" y="6074"/>
                    <a:pt x="28845" y="6092"/>
                  </a:cubicBezTo>
                  <a:cubicBezTo>
                    <a:pt x="28806" y="6114"/>
                    <a:pt x="28789" y="6148"/>
                    <a:pt x="28806" y="6183"/>
                  </a:cubicBezTo>
                  <a:cubicBezTo>
                    <a:pt x="28828" y="6201"/>
                    <a:pt x="28863" y="6222"/>
                    <a:pt x="28880" y="6222"/>
                  </a:cubicBezTo>
                  <a:lnTo>
                    <a:pt x="28915" y="6222"/>
                  </a:lnTo>
                  <a:cubicBezTo>
                    <a:pt x="28954" y="6201"/>
                    <a:pt x="28972" y="6148"/>
                    <a:pt x="28954" y="6114"/>
                  </a:cubicBezTo>
                  <a:cubicBezTo>
                    <a:pt x="28937" y="6092"/>
                    <a:pt x="28898" y="6074"/>
                    <a:pt x="28880" y="6074"/>
                  </a:cubicBezTo>
                  <a:close/>
                  <a:moveTo>
                    <a:pt x="671" y="6292"/>
                  </a:moveTo>
                  <a:cubicBezTo>
                    <a:pt x="653" y="6292"/>
                    <a:pt x="614" y="6309"/>
                    <a:pt x="614" y="6349"/>
                  </a:cubicBezTo>
                  <a:cubicBezTo>
                    <a:pt x="597" y="6383"/>
                    <a:pt x="614" y="6418"/>
                    <a:pt x="653" y="6440"/>
                  </a:cubicBezTo>
                  <a:lnTo>
                    <a:pt x="671" y="6440"/>
                  </a:lnTo>
                  <a:cubicBezTo>
                    <a:pt x="706" y="6440"/>
                    <a:pt x="723" y="6418"/>
                    <a:pt x="740" y="6401"/>
                  </a:cubicBezTo>
                  <a:cubicBezTo>
                    <a:pt x="762" y="6366"/>
                    <a:pt x="740" y="6309"/>
                    <a:pt x="706" y="6309"/>
                  </a:cubicBezTo>
                  <a:cubicBezTo>
                    <a:pt x="706" y="6292"/>
                    <a:pt x="688" y="6292"/>
                    <a:pt x="671" y="6292"/>
                  </a:cubicBezTo>
                  <a:close/>
                  <a:moveTo>
                    <a:pt x="29006" y="6401"/>
                  </a:moveTo>
                  <a:cubicBezTo>
                    <a:pt x="28972" y="6418"/>
                    <a:pt x="28972" y="6475"/>
                    <a:pt x="28989" y="6510"/>
                  </a:cubicBezTo>
                  <a:cubicBezTo>
                    <a:pt x="28989" y="6527"/>
                    <a:pt x="29024" y="6549"/>
                    <a:pt x="29046" y="6549"/>
                  </a:cubicBezTo>
                  <a:cubicBezTo>
                    <a:pt x="29063" y="6549"/>
                    <a:pt x="29080" y="6549"/>
                    <a:pt x="29080" y="6527"/>
                  </a:cubicBezTo>
                  <a:cubicBezTo>
                    <a:pt x="29115" y="6510"/>
                    <a:pt x="29133" y="6475"/>
                    <a:pt x="29115" y="6440"/>
                  </a:cubicBezTo>
                  <a:cubicBezTo>
                    <a:pt x="29098" y="6418"/>
                    <a:pt x="29080" y="6401"/>
                    <a:pt x="29046" y="6401"/>
                  </a:cubicBezTo>
                  <a:close/>
                  <a:moveTo>
                    <a:pt x="545" y="6636"/>
                  </a:moveTo>
                  <a:cubicBezTo>
                    <a:pt x="505" y="6636"/>
                    <a:pt x="488" y="6658"/>
                    <a:pt x="471" y="6675"/>
                  </a:cubicBezTo>
                  <a:cubicBezTo>
                    <a:pt x="453" y="6710"/>
                    <a:pt x="471" y="6766"/>
                    <a:pt x="505" y="6766"/>
                  </a:cubicBezTo>
                  <a:cubicBezTo>
                    <a:pt x="523" y="6784"/>
                    <a:pt x="523" y="6784"/>
                    <a:pt x="545" y="6784"/>
                  </a:cubicBezTo>
                  <a:cubicBezTo>
                    <a:pt x="562" y="6784"/>
                    <a:pt x="597" y="6766"/>
                    <a:pt x="597" y="6727"/>
                  </a:cubicBezTo>
                  <a:cubicBezTo>
                    <a:pt x="614" y="6692"/>
                    <a:pt x="597" y="6658"/>
                    <a:pt x="562" y="6636"/>
                  </a:cubicBezTo>
                  <a:close/>
                  <a:moveTo>
                    <a:pt x="29224" y="6710"/>
                  </a:moveTo>
                  <a:cubicBezTo>
                    <a:pt x="29207" y="6710"/>
                    <a:pt x="29189" y="6727"/>
                    <a:pt x="29189" y="6727"/>
                  </a:cubicBezTo>
                  <a:cubicBezTo>
                    <a:pt x="29154" y="6745"/>
                    <a:pt x="29133" y="6784"/>
                    <a:pt x="29154" y="6819"/>
                  </a:cubicBezTo>
                  <a:cubicBezTo>
                    <a:pt x="29172" y="6853"/>
                    <a:pt x="29189" y="6853"/>
                    <a:pt x="29224" y="6853"/>
                  </a:cubicBezTo>
                  <a:lnTo>
                    <a:pt x="29263" y="6853"/>
                  </a:lnTo>
                  <a:cubicBezTo>
                    <a:pt x="29298" y="6836"/>
                    <a:pt x="29298" y="6784"/>
                    <a:pt x="29281" y="6766"/>
                  </a:cubicBezTo>
                  <a:cubicBezTo>
                    <a:pt x="29281" y="6727"/>
                    <a:pt x="29241" y="6710"/>
                    <a:pt x="29224" y="6710"/>
                  </a:cubicBezTo>
                  <a:close/>
                  <a:moveTo>
                    <a:pt x="397" y="6962"/>
                  </a:moveTo>
                  <a:cubicBezTo>
                    <a:pt x="379" y="6962"/>
                    <a:pt x="344" y="6984"/>
                    <a:pt x="344" y="7019"/>
                  </a:cubicBezTo>
                  <a:cubicBezTo>
                    <a:pt x="327" y="7054"/>
                    <a:pt x="344" y="7093"/>
                    <a:pt x="379" y="7110"/>
                  </a:cubicBezTo>
                  <a:lnTo>
                    <a:pt x="397" y="7110"/>
                  </a:lnTo>
                  <a:cubicBezTo>
                    <a:pt x="436" y="7110"/>
                    <a:pt x="471" y="7093"/>
                    <a:pt x="471" y="7071"/>
                  </a:cubicBezTo>
                  <a:cubicBezTo>
                    <a:pt x="488" y="7036"/>
                    <a:pt x="471" y="6984"/>
                    <a:pt x="436" y="6984"/>
                  </a:cubicBezTo>
                  <a:cubicBezTo>
                    <a:pt x="414" y="6962"/>
                    <a:pt x="414" y="6962"/>
                    <a:pt x="397" y="6962"/>
                  </a:cubicBezTo>
                  <a:close/>
                  <a:moveTo>
                    <a:pt x="29389" y="7036"/>
                  </a:moveTo>
                  <a:cubicBezTo>
                    <a:pt x="29372" y="7036"/>
                    <a:pt x="29372" y="7036"/>
                    <a:pt x="29350" y="7054"/>
                  </a:cubicBezTo>
                  <a:cubicBezTo>
                    <a:pt x="29315" y="7071"/>
                    <a:pt x="29315" y="7110"/>
                    <a:pt x="29333" y="7145"/>
                  </a:cubicBezTo>
                  <a:cubicBezTo>
                    <a:pt x="29333" y="7162"/>
                    <a:pt x="29372" y="7180"/>
                    <a:pt x="29389" y="7180"/>
                  </a:cubicBezTo>
                  <a:lnTo>
                    <a:pt x="29424" y="7180"/>
                  </a:lnTo>
                  <a:cubicBezTo>
                    <a:pt x="29459" y="7162"/>
                    <a:pt x="29481" y="7110"/>
                    <a:pt x="29459" y="7071"/>
                  </a:cubicBezTo>
                  <a:cubicBezTo>
                    <a:pt x="29442" y="7054"/>
                    <a:pt x="29424" y="7036"/>
                    <a:pt x="29389" y="7036"/>
                  </a:cubicBezTo>
                  <a:close/>
                  <a:moveTo>
                    <a:pt x="288" y="7310"/>
                  </a:moveTo>
                  <a:cubicBezTo>
                    <a:pt x="253" y="7310"/>
                    <a:pt x="218" y="7328"/>
                    <a:pt x="218" y="7362"/>
                  </a:cubicBezTo>
                  <a:cubicBezTo>
                    <a:pt x="197" y="7397"/>
                    <a:pt x="218" y="7436"/>
                    <a:pt x="253" y="7454"/>
                  </a:cubicBezTo>
                  <a:lnTo>
                    <a:pt x="288" y="7454"/>
                  </a:lnTo>
                  <a:cubicBezTo>
                    <a:pt x="305" y="7454"/>
                    <a:pt x="344" y="7436"/>
                    <a:pt x="344" y="7397"/>
                  </a:cubicBezTo>
                  <a:lnTo>
                    <a:pt x="362" y="7397"/>
                  </a:lnTo>
                  <a:cubicBezTo>
                    <a:pt x="344" y="7380"/>
                    <a:pt x="344" y="7362"/>
                    <a:pt x="344" y="7362"/>
                  </a:cubicBezTo>
                  <a:cubicBezTo>
                    <a:pt x="344" y="7345"/>
                    <a:pt x="327" y="7328"/>
                    <a:pt x="305" y="7310"/>
                  </a:cubicBezTo>
                  <a:close/>
                  <a:moveTo>
                    <a:pt x="29516" y="7362"/>
                  </a:moveTo>
                  <a:cubicBezTo>
                    <a:pt x="29498" y="7380"/>
                    <a:pt x="29481" y="7436"/>
                    <a:pt x="29498" y="7471"/>
                  </a:cubicBezTo>
                  <a:cubicBezTo>
                    <a:pt x="29498" y="7489"/>
                    <a:pt x="29533" y="7506"/>
                    <a:pt x="29550" y="7506"/>
                  </a:cubicBezTo>
                  <a:cubicBezTo>
                    <a:pt x="29568" y="7506"/>
                    <a:pt x="29590" y="7506"/>
                    <a:pt x="29590" y="7489"/>
                  </a:cubicBezTo>
                  <a:cubicBezTo>
                    <a:pt x="29624" y="7471"/>
                    <a:pt x="29642" y="7436"/>
                    <a:pt x="29624" y="7397"/>
                  </a:cubicBezTo>
                  <a:cubicBezTo>
                    <a:pt x="29607" y="7380"/>
                    <a:pt x="29590" y="7362"/>
                    <a:pt x="29550" y="7362"/>
                  </a:cubicBezTo>
                  <a:close/>
                  <a:moveTo>
                    <a:pt x="179" y="7654"/>
                  </a:moveTo>
                  <a:cubicBezTo>
                    <a:pt x="144" y="7654"/>
                    <a:pt x="109" y="7671"/>
                    <a:pt x="109" y="7706"/>
                  </a:cubicBezTo>
                  <a:cubicBezTo>
                    <a:pt x="88" y="7745"/>
                    <a:pt x="109" y="7780"/>
                    <a:pt x="144" y="7798"/>
                  </a:cubicBezTo>
                  <a:lnTo>
                    <a:pt x="179" y="7798"/>
                  </a:lnTo>
                  <a:cubicBezTo>
                    <a:pt x="197" y="7798"/>
                    <a:pt x="236" y="7780"/>
                    <a:pt x="236" y="7763"/>
                  </a:cubicBezTo>
                  <a:cubicBezTo>
                    <a:pt x="218" y="7745"/>
                    <a:pt x="218" y="7706"/>
                    <a:pt x="218" y="7671"/>
                  </a:cubicBezTo>
                  <a:lnTo>
                    <a:pt x="197" y="7654"/>
                  </a:lnTo>
                  <a:close/>
                  <a:moveTo>
                    <a:pt x="29698" y="7689"/>
                  </a:moveTo>
                  <a:cubicBezTo>
                    <a:pt x="29659" y="7706"/>
                    <a:pt x="29642" y="7745"/>
                    <a:pt x="29659" y="7780"/>
                  </a:cubicBezTo>
                  <a:cubicBezTo>
                    <a:pt x="29659" y="7815"/>
                    <a:pt x="29698" y="7832"/>
                    <a:pt x="29716" y="7832"/>
                  </a:cubicBezTo>
                  <a:cubicBezTo>
                    <a:pt x="29733" y="7832"/>
                    <a:pt x="29751" y="7832"/>
                    <a:pt x="29751" y="7815"/>
                  </a:cubicBezTo>
                  <a:cubicBezTo>
                    <a:pt x="29785" y="7798"/>
                    <a:pt x="29807" y="7763"/>
                    <a:pt x="29785" y="7724"/>
                  </a:cubicBezTo>
                  <a:cubicBezTo>
                    <a:pt x="29768" y="7689"/>
                    <a:pt x="29751" y="7689"/>
                    <a:pt x="29716" y="7689"/>
                  </a:cubicBezTo>
                  <a:close/>
                  <a:moveTo>
                    <a:pt x="70" y="8015"/>
                  </a:moveTo>
                  <a:cubicBezTo>
                    <a:pt x="53" y="8015"/>
                    <a:pt x="18" y="8033"/>
                    <a:pt x="18" y="8072"/>
                  </a:cubicBezTo>
                  <a:cubicBezTo>
                    <a:pt x="1" y="8107"/>
                    <a:pt x="36" y="8141"/>
                    <a:pt x="70" y="8141"/>
                  </a:cubicBezTo>
                  <a:lnTo>
                    <a:pt x="70" y="8159"/>
                  </a:lnTo>
                  <a:cubicBezTo>
                    <a:pt x="109" y="8159"/>
                    <a:pt x="127" y="8141"/>
                    <a:pt x="144" y="8107"/>
                  </a:cubicBezTo>
                  <a:cubicBezTo>
                    <a:pt x="109" y="8107"/>
                    <a:pt x="88" y="8050"/>
                    <a:pt x="109" y="8015"/>
                  </a:cubicBezTo>
                  <a:close/>
                  <a:moveTo>
                    <a:pt x="29842" y="8015"/>
                  </a:moveTo>
                  <a:cubicBezTo>
                    <a:pt x="29807" y="8033"/>
                    <a:pt x="29785" y="8072"/>
                    <a:pt x="29807" y="8107"/>
                  </a:cubicBezTo>
                  <a:cubicBezTo>
                    <a:pt x="29825" y="8141"/>
                    <a:pt x="29859" y="8159"/>
                    <a:pt x="29877" y="8159"/>
                  </a:cubicBezTo>
                  <a:cubicBezTo>
                    <a:pt x="29894" y="8159"/>
                    <a:pt x="29894" y="8159"/>
                    <a:pt x="29916" y="8141"/>
                  </a:cubicBezTo>
                  <a:cubicBezTo>
                    <a:pt x="29951" y="8124"/>
                    <a:pt x="29968" y="8089"/>
                    <a:pt x="29951" y="8050"/>
                  </a:cubicBezTo>
                  <a:cubicBezTo>
                    <a:pt x="29933" y="8033"/>
                    <a:pt x="29916" y="8015"/>
                    <a:pt x="29877" y="8015"/>
                  </a:cubicBezTo>
                  <a:close/>
                  <a:moveTo>
                    <a:pt x="30003" y="8341"/>
                  </a:moveTo>
                  <a:cubicBezTo>
                    <a:pt x="29968" y="8359"/>
                    <a:pt x="29951" y="8398"/>
                    <a:pt x="29968" y="8450"/>
                  </a:cubicBezTo>
                  <a:lnTo>
                    <a:pt x="29986" y="8468"/>
                  </a:lnTo>
                  <a:cubicBezTo>
                    <a:pt x="29986" y="8485"/>
                    <a:pt x="30003" y="8485"/>
                    <a:pt x="30025" y="8485"/>
                  </a:cubicBezTo>
                  <a:lnTo>
                    <a:pt x="30060" y="8485"/>
                  </a:lnTo>
                  <a:cubicBezTo>
                    <a:pt x="30094" y="8468"/>
                    <a:pt x="30112" y="8415"/>
                    <a:pt x="30094" y="8376"/>
                  </a:cubicBezTo>
                  <a:cubicBezTo>
                    <a:pt x="30077" y="8359"/>
                    <a:pt x="30060" y="8341"/>
                    <a:pt x="30025" y="8341"/>
                  </a:cubicBezTo>
                  <a:close/>
                  <a:moveTo>
                    <a:pt x="30168" y="8668"/>
                  </a:moveTo>
                  <a:cubicBezTo>
                    <a:pt x="30168" y="8668"/>
                    <a:pt x="30151" y="8668"/>
                    <a:pt x="30151" y="8685"/>
                  </a:cubicBezTo>
                  <a:cubicBezTo>
                    <a:pt x="30112" y="8685"/>
                    <a:pt x="30094" y="8724"/>
                    <a:pt x="30112" y="8759"/>
                  </a:cubicBezTo>
                  <a:lnTo>
                    <a:pt x="30151" y="8794"/>
                  </a:lnTo>
                  <a:lnTo>
                    <a:pt x="30151" y="8811"/>
                  </a:lnTo>
                  <a:lnTo>
                    <a:pt x="30203" y="8811"/>
                  </a:lnTo>
                  <a:cubicBezTo>
                    <a:pt x="30242" y="8794"/>
                    <a:pt x="30260" y="8742"/>
                    <a:pt x="30242" y="8703"/>
                  </a:cubicBezTo>
                  <a:cubicBezTo>
                    <a:pt x="30221" y="8685"/>
                    <a:pt x="30203" y="8668"/>
                    <a:pt x="30168" y="8668"/>
                  </a:cubicBezTo>
                  <a:close/>
                  <a:moveTo>
                    <a:pt x="30312" y="8994"/>
                  </a:moveTo>
                  <a:cubicBezTo>
                    <a:pt x="30277" y="9012"/>
                    <a:pt x="30277" y="9051"/>
                    <a:pt x="30277" y="9086"/>
                  </a:cubicBezTo>
                  <a:cubicBezTo>
                    <a:pt x="30294" y="9086"/>
                    <a:pt x="30294" y="9103"/>
                    <a:pt x="30312" y="9103"/>
                  </a:cubicBezTo>
                  <a:lnTo>
                    <a:pt x="30312" y="9120"/>
                  </a:lnTo>
                  <a:cubicBezTo>
                    <a:pt x="30329" y="9120"/>
                    <a:pt x="30329" y="9138"/>
                    <a:pt x="30351" y="9138"/>
                  </a:cubicBezTo>
                  <a:cubicBezTo>
                    <a:pt x="30368" y="9138"/>
                    <a:pt x="30368" y="9138"/>
                    <a:pt x="30386" y="9120"/>
                  </a:cubicBezTo>
                  <a:cubicBezTo>
                    <a:pt x="30421" y="9103"/>
                    <a:pt x="30438" y="9068"/>
                    <a:pt x="30421" y="9029"/>
                  </a:cubicBezTo>
                  <a:cubicBezTo>
                    <a:pt x="30403" y="8994"/>
                    <a:pt x="30368" y="8994"/>
                    <a:pt x="30351" y="8994"/>
                  </a:cubicBezTo>
                  <a:close/>
                  <a:moveTo>
                    <a:pt x="30529" y="9303"/>
                  </a:moveTo>
                  <a:cubicBezTo>
                    <a:pt x="30512" y="9303"/>
                    <a:pt x="30495" y="9303"/>
                    <a:pt x="30495" y="9321"/>
                  </a:cubicBezTo>
                  <a:cubicBezTo>
                    <a:pt x="30460" y="9321"/>
                    <a:pt x="30460" y="9355"/>
                    <a:pt x="30460" y="9395"/>
                  </a:cubicBezTo>
                  <a:cubicBezTo>
                    <a:pt x="30477" y="9395"/>
                    <a:pt x="30477" y="9412"/>
                    <a:pt x="30495" y="9429"/>
                  </a:cubicBezTo>
                  <a:lnTo>
                    <a:pt x="30495" y="9447"/>
                  </a:lnTo>
                  <a:lnTo>
                    <a:pt x="30569" y="9447"/>
                  </a:lnTo>
                  <a:cubicBezTo>
                    <a:pt x="30603" y="9429"/>
                    <a:pt x="30603" y="9377"/>
                    <a:pt x="30586" y="9338"/>
                  </a:cubicBezTo>
                  <a:cubicBezTo>
                    <a:pt x="30586" y="9321"/>
                    <a:pt x="30547" y="9303"/>
                    <a:pt x="30529" y="9303"/>
                  </a:cubicBezTo>
                  <a:close/>
                  <a:moveTo>
                    <a:pt x="30677" y="9629"/>
                  </a:moveTo>
                  <a:cubicBezTo>
                    <a:pt x="30677" y="9629"/>
                    <a:pt x="30656" y="9629"/>
                    <a:pt x="30656" y="9647"/>
                  </a:cubicBezTo>
                  <a:cubicBezTo>
                    <a:pt x="30621" y="9647"/>
                    <a:pt x="30621" y="9682"/>
                    <a:pt x="30603" y="9703"/>
                  </a:cubicBezTo>
                  <a:cubicBezTo>
                    <a:pt x="30638" y="9703"/>
                    <a:pt x="30656" y="9721"/>
                    <a:pt x="30677" y="9738"/>
                  </a:cubicBezTo>
                  <a:lnTo>
                    <a:pt x="30677" y="9773"/>
                  </a:lnTo>
                  <a:lnTo>
                    <a:pt x="30712" y="9773"/>
                  </a:lnTo>
                  <a:cubicBezTo>
                    <a:pt x="30747" y="9756"/>
                    <a:pt x="30764" y="9721"/>
                    <a:pt x="30747" y="9682"/>
                  </a:cubicBezTo>
                  <a:cubicBezTo>
                    <a:pt x="30730" y="9647"/>
                    <a:pt x="30712" y="9629"/>
                    <a:pt x="30677" y="9629"/>
                  </a:cubicBezTo>
                  <a:close/>
                  <a:moveTo>
                    <a:pt x="30786" y="9973"/>
                  </a:moveTo>
                  <a:cubicBezTo>
                    <a:pt x="30747" y="9991"/>
                    <a:pt x="30730" y="10008"/>
                    <a:pt x="30730" y="10030"/>
                  </a:cubicBezTo>
                  <a:lnTo>
                    <a:pt x="30747" y="10030"/>
                  </a:lnTo>
                  <a:cubicBezTo>
                    <a:pt x="30786" y="10030"/>
                    <a:pt x="30821" y="10047"/>
                    <a:pt x="30821" y="10082"/>
                  </a:cubicBezTo>
                  <a:lnTo>
                    <a:pt x="30821" y="10117"/>
                  </a:lnTo>
                  <a:cubicBezTo>
                    <a:pt x="30856" y="10099"/>
                    <a:pt x="30873" y="10065"/>
                    <a:pt x="30873" y="10030"/>
                  </a:cubicBezTo>
                  <a:cubicBezTo>
                    <a:pt x="30856" y="9991"/>
                    <a:pt x="30838" y="9973"/>
                    <a:pt x="30804" y="9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5799138" y="1777332"/>
              <a:ext cx="5531753" cy="1630245"/>
            </a:xfrm>
            <a:custGeom>
              <a:avLst/>
              <a:gdLst/>
              <a:ahLst/>
              <a:cxnLst/>
              <a:rect l="l" t="t" r="r" b="b"/>
              <a:pathLst>
                <a:path w="30930" h="9992" extrusionOk="0">
                  <a:moveTo>
                    <a:pt x="10822" y="1"/>
                  </a:moveTo>
                  <a:cubicBezTo>
                    <a:pt x="10788" y="1"/>
                    <a:pt x="10748" y="40"/>
                    <a:pt x="10748" y="75"/>
                  </a:cubicBezTo>
                  <a:cubicBezTo>
                    <a:pt x="10770" y="109"/>
                    <a:pt x="10788" y="149"/>
                    <a:pt x="10822" y="149"/>
                  </a:cubicBezTo>
                  <a:lnTo>
                    <a:pt x="10840" y="149"/>
                  </a:lnTo>
                  <a:cubicBezTo>
                    <a:pt x="10879" y="149"/>
                    <a:pt x="10914" y="109"/>
                    <a:pt x="10896" y="75"/>
                  </a:cubicBezTo>
                  <a:cubicBezTo>
                    <a:pt x="10896" y="40"/>
                    <a:pt x="10879" y="1"/>
                    <a:pt x="10840" y="1"/>
                  </a:cubicBezTo>
                  <a:close/>
                  <a:moveTo>
                    <a:pt x="11184" y="1"/>
                  </a:moveTo>
                  <a:cubicBezTo>
                    <a:pt x="11149" y="1"/>
                    <a:pt x="11131" y="18"/>
                    <a:pt x="11114" y="75"/>
                  </a:cubicBezTo>
                  <a:cubicBezTo>
                    <a:pt x="11114" y="109"/>
                    <a:pt x="11149" y="149"/>
                    <a:pt x="11184" y="149"/>
                  </a:cubicBezTo>
                  <a:cubicBezTo>
                    <a:pt x="11240" y="149"/>
                    <a:pt x="11258" y="109"/>
                    <a:pt x="11258" y="75"/>
                  </a:cubicBezTo>
                  <a:cubicBezTo>
                    <a:pt x="11275" y="40"/>
                    <a:pt x="11240" y="1"/>
                    <a:pt x="11205" y="1"/>
                  </a:cubicBezTo>
                  <a:close/>
                  <a:moveTo>
                    <a:pt x="10461" y="18"/>
                  </a:moveTo>
                  <a:cubicBezTo>
                    <a:pt x="10422" y="18"/>
                    <a:pt x="10387" y="57"/>
                    <a:pt x="10405" y="92"/>
                  </a:cubicBezTo>
                  <a:cubicBezTo>
                    <a:pt x="10405" y="127"/>
                    <a:pt x="10422" y="166"/>
                    <a:pt x="10479" y="166"/>
                  </a:cubicBezTo>
                  <a:cubicBezTo>
                    <a:pt x="10513" y="166"/>
                    <a:pt x="10553" y="127"/>
                    <a:pt x="10531" y="92"/>
                  </a:cubicBezTo>
                  <a:cubicBezTo>
                    <a:pt x="10531" y="40"/>
                    <a:pt x="10513" y="18"/>
                    <a:pt x="10461" y="18"/>
                  </a:cubicBezTo>
                  <a:close/>
                  <a:moveTo>
                    <a:pt x="11549" y="18"/>
                  </a:moveTo>
                  <a:cubicBezTo>
                    <a:pt x="11510" y="18"/>
                    <a:pt x="11493" y="40"/>
                    <a:pt x="11475" y="75"/>
                  </a:cubicBezTo>
                  <a:cubicBezTo>
                    <a:pt x="11475" y="127"/>
                    <a:pt x="11510" y="149"/>
                    <a:pt x="11549" y="166"/>
                  </a:cubicBezTo>
                  <a:cubicBezTo>
                    <a:pt x="11601" y="166"/>
                    <a:pt x="11619" y="127"/>
                    <a:pt x="11619" y="92"/>
                  </a:cubicBezTo>
                  <a:cubicBezTo>
                    <a:pt x="11640" y="57"/>
                    <a:pt x="11601" y="18"/>
                    <a:pt x="11566" y="18"/>
                  </a:cubicBezTo>
                  <a:close/>
                  <a:moveTo>
                    <a:pt x="10096" y="57"/>
                  </a:moveTo>
                  <a:cubicBezTo>
                    <a:pt x="10061" y="57"/>
                    <a:pt x="10026" y="92"/>
                    <a:pt x="10044" y="127"/>
                  </a:cubicBezTo>
                  <a:cubicBezTo>
                    <a:pt x="10044" y="166"/>
                    <a:pt x="10078" y="201"/>
                    <a:pt x="10117" y="201"/>
                  </a:cubicBezTo>
                  <a:cubicBezTo>
                    <a:pt x="10152" y="201"/>
                    <a:pt x="10187" y="166"/>
                    <a:pt x="10187" y="109"/>
                  </a:cubicBezTo>
                  <a:cubicBezTo>
                    <a:pt x="10170" y="75"/>
                    <a:pt x="10152" y="57"/>
                    <a:pt x="10117" y="57"/>
                  </a:cubicBezTo>
                  <a:close/>
                  <a:moveTo>
                    <a:pt x="11910" y="57"/>
                  </a:moveTo>
                  <a:cubicBezTo>
                    <a:pt x="11875" y="57"/>
                    <a:pt x="11858" y="75"/>
                    <a:pt x="11836" y="109"/>
                  </a:cubicBezTo>
                  <a:cubicBezTo>
                    <a:pt x="11836" y="149"/>
                    <a:pt x="11875" y="183"/>
                    <a:pt x="11910" y="201"/>
                  </a:cubicBezTo>
                  <a:cubicBezTo>
                    <a:pt x="11945" y="201"/>
                    <a:pt x="11984" y="166"/>
                    <a:pt x="11984" y="127"/>
                  </a:cubicBezTo>
                  <a:cubicBezTo>
                    <a:pt x="12002" y="92"/>
                    <a:pt x="11967" y="57"/>
                    <a:pt x="11928" y="57"/>
                  </a:cubicBezTo>
                  <a:close/>
                  <a:moveTo>
                    <a:pt x="9735" y="109"/>
                  </a:moveTo>
                  <a:cubicBezTo>
                    <a:pt x="9700" y="109"/>
                    <a:pt x="9661" y="149"/>
                    <a:pt x="9682" y="183"/>
                  </a:cubicBezTo>
                  <a:cubicBezTo>
                    <a:pt x="9682" y="218"/>
                    <a:pt x="9717" y="257"/>
                    <a:pt x="9752" y="257"/>
                  </a:cubicBezTo>
                  <a:cubicBezTo>
                    <a:pt x="9809" y="236"/>
                    <a:pt x="9826" y="201"/>
                    <a:pt x="9826" y="166"/>
                  </a:cubicBezTo>
                  <a:cubicBezTo>
                    <a:pt x="9809" y="127"/>
                    <a:pt x="9791" y="109"/>
                    <a:pt x="9752" y="109"/>
                  </a:cubicBezTo>
                  <a:close/>
                  <a:moveTo>
                    <a:pt x="12271" y="109"/>
                  </a:moveTo>
                  <a:cubicBezTo>
                    <a:pt x="12237" y="109"/>
                    <a:pt x="12219" y="127"/>
                    <a:pt x="12202" y="166"/>
                  </a:cubicBezTo>
                  <a:cubicBezTo>
                    <a:pt x="12202" y="201"/>
                    <a:pt x="12219" y="236"/>
                    <a:pt x="12254" y="257"/>
                  </a:cubicBezTo>
                  <a:lnTo>
                    <a:pt x="12271" y="257"/>
                  </a:lnTo>
                  <a:cubicBezTo>
                    <a:pt x="12311" y="257"/>
                    <a:pt x="12345" y="218"/>
                    <a:pt x="12345" y="183"/>
                  </a:cubicBezTo>
                  <a:cubicBezTo>
                    <a:pt x="12345" y="149"/>
                    <a:pt x="12328" y="109"/>
                    <a:pt x="12293" y="109"/>
                  </a:cubicBezTo>
                  <a:close/>
                  <a:moveTo>
                    <a:pt x="9373" y="166"/>
                  </a:moveTo>
                  <a:cubicBezTo>
                    <a:pt x="9334" y="183"/>
                    <a:pt x="9317" y="218"/>
                    <a:pt x="9317" y="257"/>
                  </a:cubicBezTo>
                  <a:cubicBezTo>
                    <a:pt x="9334" y="292"/>
                    <a:pt x="9356" y="310"/>
                    <a:pt x="9391" y="310"/>
                  </a:cubicBezTo>
                  <a:lnTo>
                    <a:pt x="9408" y="310"/>
                  </a:lnTo>
                  <a:cubicBezTo>
                    <a:pt x="9443" y="310"/>
                    <a:pt x="9465" y="275"/>
                    <a:pt x="9465" y="236"/>
                  </a:cubicBezTo>
                  <a:cubicBezTo>
                    <a:pt x="9465" y="201"/>
                    <a:pt x="9426" y="166"/>
                    <a:pt x="9391" y="166"/>
                  </a:cubicBezTo>
                  <a:close/>
                  <a:moveTo>
                    <a:pt x="12637" y="183"/>
                  </a:moveTo>
                  <a:cubicBezTo>
                    <a:pt x="12598" y="183"/>
                    <a:pt x="12563" y="201"/>
                    <a:pt x="12563" y="236"/>
                  </a:cubicBezTo>
                  <a:cubicBezTo>
                    <a:pt x="12546" y="275"/>
                    <a:pt x="12580" y="310"/>
                    <a:pt x="12619" y="327"/>
                  </a:cubicBezTo>
                  <a:lnTo>
                    <a:pt x="12637" y="327"/>
                  </a:lnTo>
                  <a:cubicBezTo>
                    <a:pt x="12654" y="327"/>
                    <a:pt x="12689" y="310"/>
                    <a:pt x="12707" y="275"/>
                  </a:cubicBezTo>
                  <a:cubicBezTo>
                    <a:pt x="12707" y="236"/>
                    <a:pt x="12689" y="201"/>
                    <a:pt x="12654" y="183"/>
                  </a:cubicBezTo>
                  <a:close/>
                  <a:moveTo>
                    <a:pt x="9030" y="257"/>
                  </a:moveTo>
                  <a:cubicBezTo>
                    <a:pt x="8991" y="257"/>
                    <a:pt x="8956" y="292"/>
                    <a:pt x="8973" y="327"/>
                  </a:cubicBezTo>
                  <a:cubicBezTo>
                    <a:pt x="8973" y="366"/>
                    <a:pt x="9008" y="401"/>
                    <a:pt x="9047" y="401"/>
                  </a:cubicBezTo>
                  <a:lnTo>
                    <a:pt x="9047" y="383"/>
                  </a:lnTo>
                  <a:cubicBezTo>
                    <a:pt x="9099" y="383"/>
                    <a:pt x="9117" y="344"/>
                    <a:pt x="9099" y="310"/>
                  </a:cubicBezTo>
                  <a:cubicBezTo>
                    <a:pt x="9099" y="275"/>
                    <a:pt x="9064" y="257"/>
                    <a:pt x="9047" y="257"/>
                  </a:cubicBezTo>
                  <a:close/>
                  <a:moveTo>
                    <a:pt x="12981" y="292"/>
                  </a:moveTo>
                  <a:cubicBezTo>
                    <a:pt x="12946" y="292"/>
                    <a:pt x="12924" y="310"/>
                    <a:pt x="12907" y="327"/>
                  </a:cubicBezTo>
                  <a:cubicBezTo>
                    <a:pt x="12889" y="366"/>
                    <a:pt x="12924" y="418"/>
                    <a:pt x="12963" y="418"/>
                  </a:cubicBezTo>
                  <a:cubicBezTo>
                    <a:pt x="12963" y="418"/>
                    <a:pt x="12963" y="436"/>
                    <a:pt x="12981" y="436"/>
                  </a:cubicBezTo>
                  <a:cubicBezTo>
                    <a:pt x="13015" y="436"/>
                    <a:pt x="13033" y="401"/>
                    <a:pt x="13055" y="383"/>
                  </a:cubicBezTo>
                  <a:cubicBezTo>
                    <a:pt x="13055" y="344"/>
                    <a:pt x="13033" y="292"/>
                    <a:pt x="12998" y="292"/>
                  </a:cubicBezTo>
                  <a:close/>
                  <a:moveTo>
                    <a:pt x="8664" y="327"/>
                  </a:moveTo>
                  <a:cubicBezTo>
                    <a:pt x="8629" y="344"/>
                    <a:pt x="8612" y="383"/>
                    <a:pt x="8612" y="418"/>
                  </a:cubicBezTo>
                  <a:cubicBezTo>
                    <a:pt x="8629" y="453"/>
                    <a:pt x="8647" y="475"/>
                    <a:pt x="8682" y="475"/>
                  </a:cubicBezTo>
                  <a:lnTo>
                    <a:pt x="8703" y="475"/>
                  </a:lnTo>
                  <a:cubicBezTo>
                    <a:pt x="8738" y="475"/>
                    <a:pt x="8773" y="418"/>
                    <a:pt x="8756" y="383"/>
                  </a:cubicBezTo>
                  <a:cubicBezTo>
                    <a:pt x="8756" y="344"/>
                    <a:pt x="8721" y="327"/>
                    <a:pt x="8682" y="327"/>
                  </a:cubicBezTo>
                  <a:close/>
                  <a:moveTo>
                    <a:pt x="13324" y="401"/>
                  </a:moveTo>
                  <a:cubicBezTo>
                    <a:pt x="13290" y="401"/>
                    <a:pt x="13272" y="418"/>
                    <a:pt x="13250" y="453"/>
                  </a:cubicBezTo>
                  <a:cubicBezTo>
                    <a:pt x="13233" y="492"/>
                    <a:pt x="13250" y="527"/>
                    <a:pt x="13290" y="544"/>
                  </a:cubicBezTo>
                  <a:lnTo>
                    <a:pt x="13324" y="544"/>
                  </a:lnTo>
                  <a:cubicBezTo>
                    <a:pt x="13342" y="544"/>
                    <a:pt x="13381" y="527"/>
                    <a:pt x="13381" y="510"/>
                  </a:cubicBezTo>
                  <a:cubicBezTo>
                    <a:pt x="13398" y="475"/>
                    <a:pt x="13381" y="418"/>
                    <a:pt x="13342" y="401"/>
                  </a:cubicBezTo>
                  <a:close/>
                  <a:moveTo>
                    <a:pt x="8320" y="436"/>
                  </a:moveTo>
                  <a:cubicBezTo>
                    <a:pt x="8286" y="453"/>
                    <a:pt x="8246" y="492"/>
                    <a:pt x="8268" y="527"/>
                  </a:cubicBezTo>
                  <a:cubicBezTo>
                    <a:pt x="8286" y="562"/>
                    <a:pt x="8303" y="584"/>
                    <a:pt x="8338" y="584"/>
                  </a:cubicBezTo>
                  <a:lnTo>
                    <a:pt x="8355" y="584"/>
                  </a:lnTo>
                  <a:cubicBezTo>
                    <a:pt x="8394" y="562"/>
                    <a:pt x="8412" y="527"/>
                    <a:pt x="8412" y="492"/>
                  </a:cubicBezTo>
                  <a:cubicBezTo>
                    <a:pt x="8394" y="453"/>
                    <a:pt x="8377" y="436"/>
                    <a:pt x="8338" y="436"/>
                  </a:cubicBezTo>
                  <a:close/>
                  <a:moveTo>
                    <a:pt x="24838" y="453"/>
                  </a:moveTo>
                  <a:cubicBezTo>
                    <a:pt x="24803" y="453"/>
                    <a:pt x="24764" y="492"/>
                    <a:pt x="24764" y="527"/>
                  </a:cubicBezTo>
                  <a:cubicBezTo>
                    <a:pt x="24764" y="562"/>
                    <a:pt x="24803" y="601"/>
                    <a:pt x="24838" y="601"/>
                  </a:cubicBezTo>
                  <a:cubicBezTo>
                    <a:pt x="24873" y="601"/>
                    <a:pt x="24912" y="584"/>
                    <a:pt x="24912" y="527"/>
                  </a:cubicBezTo>
                  <a:cubicBezTo>
                    <a:pt x="24912" y="492"/>
                    <a:pt x="24873" y="453"/>
                    <a:pt x="24838" y="453"/>
                  </a:cubicBezTo>
                  <a:close/>
                  <a:moveTo>
                    <a:pt x="24477" y="475"/>
                  </a:moveTo>
                  <a:cubicBezTo>
                    <a:pt x="24438" y="475"/>
                    <a:pt x="24403" y="510"/>
                    <a:pt x="24403" y="544"/>
                  </a:cubicBezTo>
                  <a:cubicBezTo>
                    <a:pt x="24403" y="584"/>
                    <a:pt x="24438" y="618"/>
                    <a:pt x="24477" y="618"/>
                  </a:cubicBezTo>
                  <a:cubicBezTo>
                    <a:pt x="24529" y="618"/>
                    <a:pt x="24546" y="584"/>
                    <a:pt x="24546" y="544"/>
                  </a:cubicBezTo>
                  <a:cubicBezTo>
                    <a:pt x="24546" y="492"/>
                    <a:pt x="24512" y="475"/>
                    <a:pt x="24477" y="475"/>
                  </a:cubicBezTo>
                  <a:close/>
                  <a:moveTo>
                    <a:pt x="25199" y="492"/>
                  </a:moveTo>
                  <a:cubicBezTo>
                    <a:pt x="25164" y="492"/>
                    <a:pt x="25129" y="510"/>
                    <a:pt x="25129" y="544"/>
                  </a:cubicBezTo>
                  <a:cubicBezTo>
                    <a:pt x="25129" y="601"/>
                    <a:pt x="25147" y="636"/>
                    <a:pt x="25182" y="636"/>
                  </a:cubicBezTo>
                  <a:lnTo>
                    <a:pt x="25199" y="636"/>
                  </a:lnTo>
                  <a:cubicBezTo>
                    <a:pt x="25238" y="636"/>
                    <a:pt x="25273" y="618"/>
                    <a:pt x="25273" y="584"/>
                  </a:cubicBezTo>
                  <a:cubicBezTo>
                    <a:pt x="25273" y="544"/>
                    <a:pt x="25256" y="492"/>
                    <a:pt x="25217" y="492"/>
                  </a:cubicBezTo>
                  <a:close/>
                  <a:moveTo>
                    <a:pt x="24094" y="527"/>
                  </a:moveTo>
                  <a:cubicBezTo>
                    <a:pt x="24059" y="527"/>
                    <a:pt x="24042" y="562"/>
                    <a:pt x="24042" y="601"/>
                  </a:cubicBezTo>
                  <a:cubicBezTo>
                    <a:pt x="24059" y="636"/>
                    <a:pt x="24076" y="671"/>
                    <a:pt x="24111" y="671"/>
                  </a:cubicBezTo>
                  <a:lnTo>
                    <a:pt x="24129" y="671"/>
                  </a:lnTo>
                  <a:cubicBezTo>
                    <a:pt x="24168" y="653"/>
                    <a:pt x="24203" y="618"/>
                    <a:pt x="24185" y="584"/>
                  </a:cubicBezTo>
                  <a:cubicBezTo>
                    <a:pt x="24185" y="544"/>
                    <a:pt x="24150" y="527"/>
                    <a:pt x="24111" y="527"/>
                  </a:cubicBezTo>
                  <a:close/>
                  <a:moveTo>
                    <a:pt x="7977" y="544"/>
                  </a:moveTo>
                  <a:cubicBezTo>
                    <a:pt x="7920" y="562"/>
                    <a:pt x="7903" y="601"/>
                    <a:pt x="7920" y="636"/>
                  </a:cubicBezTo>
                  <a:cubicBezTo>
                    <a:pt x="7942" y="671"/>
                    <a:pt x="7959" y="692"/>
                    <a:pt x="7994" y="692"/>
                  </a:cubicBezTo>
                  <a:cubicBezTo>
                    <a:pt x="7994" y="692"/>
                    <a:pt x="8011" y="692"/>
                    <a:pt x="8011" y="671"/>
                  </a:cubicBezTo>
                  <a:cubicBezTo>
                    <a:pt x="8051" y="671"/>
                    <a:pt x="8068" y="636"/>
                    <a:pt x="8068" y="584"/>
                  </a:cubicBezTo>
                  <a:cubicBezTo>
                    <a:pt x="8051" y="562"/>
                    <a:pt x="8011" y="544"/>
                    <a:pt x="7994" y="544"/>
                  </a:cubicBezTo>
                  <a:close/>
                  <a:moveTo>
                    <a:pt x="13651" y="544"/>
                  </a:moveTo>
                  <a:cubicBezTo>
                    <a:pt x="13633" y="544"/>
                    <a:pt x="13599" y="562"/>
                    <a:pt x="13577" y="584"/>
                  </a:cubicBezTo>
                  <a:cubicBezTo>
                    <a:pt x="13577" y="618"/>
                    <a:pt x="13577" y="671"/>
                    <a:pt x="13616" y="692"/>
                  </a:cubicBezTo>
                  <a:lnTo>
                    <a:pt x="13651" y="692"/>
                  </a:lnTo>
                  <a:cubicBezTo>
                    <a:pt x="13686" y="692"/>
                    <a:pt x="13707" y="671"/>
                    <a:pt x="13725" y="653"/>
                  </a:cubicBezTo>
                  <a:cubicBezTo>
                    <a:pt x="13742" y="618"/>
                    <a:pt x="13725" y="562"/>
                    <a:pt x="13686" y="544"/>
                  </a:cubicBezTo>
                  <a:close/>
                  <a:moveTo>
                    <a:pt x="25543" y="584"/>
                  </a:moveTo>
                  <a:cubicBezTo>
                    <a:pt x="25525" y="584"/>
                    <a:pt x="25491" y="601"/>
                    <a:pt x="25491" y="618"/>
                  </a:cubicBezTo>
                  <a:cubicBezTo>
                    <a:pt x="25473" y="671"/>
                    <a:pt x="25491" y="710"/>
                    <a:pt x="25525" y="727"/>
                  </a:cubicBezTo>
                  <a:lnTo>
                    <a:pt x="25543" y="727"/>
                  </a:lnTo>
                  <a:cubicBezTo>
                    <a:pt x="25582" y="727"/>
                    <a:pt x="25617" y="710"/>
                    <a:pt x="25617" y="671"/>
                  </a:cubicBezTo>
                  <a:cubicBezTo>
                    <a:pt x="25634" y="636"/>
                    <a:pt x="25617" y="601"/>
                    <a:pt x="25582" y="584"/>
                  </a:cubicBezTo>
                  <a:close/>
                  <a:moveTo>
                    <a:pt x="23750" y="618"/>
                  </a:moveTo>
                  <a:cubicBezTo>
                    <a:pt x="23715" y="618"/>
                    <a:pt x="23676" y="671"/>
                    <a:pt x="23694" y="710"/>
                  </a:cubicBezTo>
                  <a:cubicBezTo>
                    <a:pt x="23715" y="727"/>
                    <a:pt x="23733" y="745"/>
                    <a:pt x="23768" y="745"/>
                  </a:cubicBezTo>
                  <a:lnTo>
                    <a:pt x="23785" y="745"/>
                  </a:lnTo>
                  <a:cubicBezTo>
                    <a:pt x="23824" y="745"/>
                    <a:pt x="23842" y="692"/>
                    <a:pt x="23842" y="653"/>
                  </a:cubicBezTo>
                  <a:cubicBezTo>
                    <a:pt x="23824" y="636"/>
                    <a:pt x="23802" y="618"/>
                    <a:pt x="23768" y="618"/>
                  </a:cubicBezTo>
                  <a:close/>
                  <a:moveTo>
                    <a:pt x="7615" y="653"/>
                  </a:moveTo>
                  <a:cubicBezTo>
                    <a:pt x="7576" y="671"/>
                    <a:pt x="7559" y="710"/>
                    <a:pt x="7576" y="745"/>
                  </a:cubicBezTo>
                  <a:cubicBezTo>
                    <a:pt x="7594" y="779"/>
                    <a:pt x="7615" y="801"/>
                    <a:pt x="7650" y="801"/>
                  </a:cubicBezTo>
                  <a:lnTo>
                    <a:pt x="7668" y="801"/>
                  </a:lnTo>
                  <a:cubicBezTo>
                    <a:pt x="7703" y="779"/>
                    <a:pt x="7724" y="745"/>
                    <a:pt x="7724" y="710"/>
                  </a:cubicBezTo>
                  <a:cubicBezTo>
                    <a:pt x="7703" y="671"/>
                    <a:pt x="7685" y="653"/>
                    <a:pt x="7650" y="653"/>
                  </a:cubicBezTo>
                  <a:close/>
                  <a:moveTo>
                    <a:pt x="13977" y="710"/>
                  </a:moveTo>
                  <a:cubicBezTo>
                    <a:pt x="13960" y="710"/>
                    <a:pt x="13925" y="727"/>
                    <a:pt x="13903" y="745"/>
                  </a:cubicBezTo>
                  <a:cubicBezTo>
                    <a:pt x="13886" y="779"/>
                    <a:pt x="13903" y="819"/>
                    <a:pt x="13942" y="836"/>
                  </a:cubicBezTo>
                  <a:cubicBezTo>
                    <a:pt x="13960" y="853"/>
                    <a:pt x="13960" y="853"/>
                    <a:pt x="13977" y="853"/>
                  </a:cubicBezTo>
                  <a:cubicBezTo>
                    <a:pt x="13995" y="853"/>
                    <a:pt x="14034" y="836"/>
                    <a:pt x="14034" y="819"/>
                  </a:cubicBezTo>
                  <a:cubicBezTo>
                    <a:pt x="14068" y="779"/>
                    <a:pt x="14051" y="745"/>
                    <a:pt x="14012" y="710"/>
                  </a:cubicBezTo>
                  <a:close/>
                  <a:moveTo>
                    <a:pt x="25891" y="710"/>
                  </a:moveTo>
                  <a:cubicBezTo>
                    <a:pt x="25852" y="710"/>
                    <a:pt x="25834" y="727"/>
                    <a:pt x="25817" y="762"/>
                  </a:cubicBezTo>
                  <a:cubicBezTo>
                    <a:pt x="25800" y="801"/>
                    <a:pt x="25817" y="836"/>
                    <a:pt x="25852" y="853"/>
                  </a:cubicBezTo>
                  <a:lnTo>
                    <a:pt x="25891" y="853"/>
                  </a:lnTo>
                  <a:cubicBezTo>
                    <a:pt x="25908" y="853"/>
                    <a:pt x="25943" y="853"/>
                    <a:pt x="25943" y="819"/>
                  </a:cubicBezTo>
                  <a:cubicBezTo>
                    <a:pt x="25961" y="779"/>
                    <a:pt x="25961" y="745"/>
                    <a:pt x="25926" y="727"/>
                  </a:cubicBezTo>
                  <a:cubicBezTo>
                    <a:pt x="25908" y="727"/>
                    <a:pt x="25891" y="710"/>
                    <a:pt x="25891" y="710"/>
                  </a:cubicBezTo>
                  <a:close/>
                  <a:moveTo>
                    <a:pt x="23389" y="727"/>
                  </a:moveTo>
                  <a:cubicBezTo>
                    <a:pt x="23350" y="745"/>
                    <a:pt x="23332" y="779"/>
                    <a:pt x="23350" y="819"/>
                  </a:cubicBezTo>
                  <a:cubicBezTo>
                    <a:pt x="23367" y="853"/>
                    <a:pt x="23389" y="871"/>
                    <a:pt x="23424" y="871"/>
                  </a:cubicBezTo>
                  <a:lnTo>
                    <a:pt x="23441" y="871"/>
                  </a:lnTo>
                  <a:cubicBezTo>
                    <a:pt x="23476" y="853"/>
                    <a:pt x="23498" y="819"/>
                    <a:pt x="23498" y="779"/>
                  </a:cubicBezTo>
                  <a:cubicBezTo>
                    <a:pt x="23476" y="745"/>
                    <a:pt x="23459" y="727"/>
                    <a:pt x="23424" y="727"/>
                  </a:cubicBezTo>
                  <a:close/>
                  <a:moveTo>
                    <a:pt x="7289" y="779"/>
                  </a:moveTo>
                  <a:cubicBezTo>
                    <a:pt x="7250" y="801"/>
                    <a:pt x="7233" y="836"/>
                    <a:pt x="7233" y="871"/>
                  </a:cubicBezTo>
                  <a:cubicBezTo>
                    <a:pt x="7250" y="910"/>
                    <a:pt x="7267" y="927"/>
                    <a:pt x="7307" y="927"/>
                  </a:cubicBezTo>
                  <a:lnTo>
                    <a:pt x="7341" y="927"/>
                  </a:lnTo>
                  <a:cubicBezTo>
                    <a:pt x="7376" y="910"/>
                    <a:pt x="7398" y="871"/>
                    <a:pt x="7376" y="836"/>
                  </a:cubicBezTo>
                  <a:cubicBezTo>
                    <a:pt x="7359" y="801"/>
                    <a:pt x="7341" y="779"/>
                    <a:pt x="7307" y="779"/>
                  </a:cubicBezTo>
                  <a:close/>
                  <a:moveTo>
                    <a:pt x="23063" y="871"/>
                  </a:moveTo>
                  <a:cubicBezTo>
                    <a:pt x="23023" y="888"/>
                    <a:pt x="23006" y="927"/>
                    <a:pt x="23023" y="962"/>
                  </a:cubicBezTo>
                  <a:cubicBezTo>
                    <a:pt x="23041" y="997"/>
                    <a:pt x="23063" y="1019"/>
                    <a:pt x="23080" y="1019"/>
                  </a:cubicBezTo>
                  <a:cubicBezTo>
                    <a:pt x="23097" y="1019"/>
                    <a:pt x="23115" y="1019"/>
                    <a:pt x="23115" y="997"/>
                  </a:cubicBezTo>
                  <a:cubicBezTo>
                    <a:pt x="23150" y="980"/>
                    <a:pt x="23171" y="945"/>
                    <a:pt x="23150" y="910"/>
                  </a:cubicBezTo>
                  <a:cubicBezTo>
                    <a:pt x="23132" y="888"/>
                    <a:pt x="23115" y="871"/>
                    <a:pt x="23080" y="871"/>
                  </a:cubicBezTo>
                  <a:close/>
                  <a:moveTo>
                    <a:pt x="14286" y="888"/>
                  </a:moveTo>
                  <a:cubicBezTo>
                    <a:pt x="14269" y="888"/>
                    <a:pt x="14251" y="910"/>
                    <a:pt x="14229" y="927"/>
                  </a:cubicBezTo>
                  <a:cubicBezTo>
                    <a:pt x="14212" y="962"/>
                    <a:pt x="14212" y="997"/>
                    <a:pt x="14251" y="1019"/>
                  </a:cubicBezTo>
                  <a:cubicBezTo>
                    <a:pt x="14269" y="1036"/>
                    <a:pt x="14269" y="1036"/>
                    <a:pt x="14286" y="1036"/>
                  </a:cubicBezTo>
                  <a:cubicBezTo>
                    <a:pt x="14321" y="1036"/>
                    <a:pt x="14338" y="1019"/>
                    <a:pt x="14360" y="997"/>
                  </a:cubicBezTo>
                  <a:cubicBezTo>
                    <a:pt x="14377" y="962"/>
                    <a:pt x="14360" y="927"/>
                    <a:pt x="14321" y="910"/>
                  </a:cubicBezTo>
                  <a:cubicBezTo>
                    <a:pt x="14321" y="888"/>
                    <a:pt x="14303" y="888"/>
                    <a:pt x="14286" y="888"/>
                  </a:cubicBezTo>
                  <a:close/>
                  <a:moveTo>
                    <a:pt x="6963" y="910"/>
                  </a:moveTo>
                  <a:lnTo>
                    <a:pt x="6941" y="927"/>
                  </a:lnTo>
                  <a:cubicBezTo>
                    <a:pt x="6906" y="945"/>
                    <a:pt x="6889" y="980"/>
                    <a:pt x="6906" y="1019"/>
                  </a:cubicBezTo>
                  <a:cubicBezTo>
                    <a:pt x="6906" y="1036"/>
                    <a:pt x="6941" y="1054"/>
                    <a:pt x="6963" y="1054"/>
                  </a:cubicBezTo>
                  <a:lnTo>
                    <a:pt x="6998" y="1054"/>
                  </a:lnTo>
                  <a:cubicBezTo>
                    <a:pt x="7032" y="1036"/>
                    <a:pt x="7050" y="997"/>
                    <a:pt x="7032" y="962"/>
                  </a:cubicBezTo>
                  <a:cubicBezTo>
                    <a:pt x="7032" y="927"/>
                    <a:pt x="6998" y="910"/>
                    <a:pt x="6963" y="910"/>
                  </a:cubicBezTo>
                  <a:close/>
                  <a:moveTo>
                    <a:pt x="26196" y="910"/>
                  </a:moveTo>
                  <a:cubicBezTo>
                    <a:pt x="26161" y="910"/>
                    <a:pt x="26143" y="927"/>
                    <a:pt x="26126" y="945"/>
                  </a:cubicBezTo>
                  <a:cubicBezTo>
                    <a:pt x="26109" y="962"/>
                    <a:pt x="26126" y="1019"/>
                    <a:pt x="26143" y="1036"/>
                  </a:cubicBezTo>
                  <a:cubicBezTo>
                    <a:pt x="26161" y="1054"/>
                    <a:pt x="26178" y="1054"/>
                    <a:pt x="26196" y="1054"/>
                  </a:cubicBezTo>
                  <a:cubicBezTo>
                    <a:pt x="26217" y="1054"/>
                    <a:pt x="26235" y="1054"/>
                    <a:pt x="26252" y="1019"/>
                  </a:cubicBezTo>
                  <a:cubicBezTo>
                    <a:pt x="26270" y="997"/>
                    <a:pt x="26270" y="945"/>
                    <a:pt x="26235" y="927"/>
                  </a:cubicBezTo>
                  <a:cubicBezTo>
                    <a:pt x="26217" y="910"/>
                    <a:pt x="26217" y="910"/>
                    <a:pt x="26196" y="910"/>
                  </a:cubicBezTo>
                  <a:close/>
                  <a:moveTo>
                    <a:pt x="22736" y="1036"/>
                  </a:moveTo>
                  <a:cubicBezTo>
                    <a:pt x="22697" y="1054"/>
                    <a:pt x="22680" y="1088"/>
                    <a:pt x="22697" y="1128"/>
                  </a:cubicBezTo>
                  <a:cubicBezTo>
                    <a:pt x="22715" y="1162"/>
                    <a:pt x="22736" y="1180"/>
                    <a:pt x="22771" y="1180"/>
                  </a:cubicBezTo>
                  <a:lnTo>
                    <a:pt x="22788" y="1162"/>
                  </a:lnTo>
                  <a:cubicBezTo>
                    <a:pt x="22823" y="1145"/>
                    <a:pt x="22845" y="1106"/>
                    <a:pt x="22823" y="1071"/>
                  </a:cubicBezTo>
                  <a:cubicBezTo>
                    <a:pt x="22806" y="1036"/>
                    <a:pt x="22788" y="1036"/>
                    <a:pt x="22771" y="1036"/>
                  </a:cubicBezTo>
                  <a:close/>
                  <a:moveTo>
                    <a:pt x="6636" y="1054"/>
                  </a:moveTo>
                  <a:cubicBezTo>
                    <a:pt x="6636" y="1054"/>
                    <a:pt x="6615" y="1054"/>
                    <a:pt x="6597" y="1071"/>
                  </a:cubicBezTo>
                  <a:cubicBezTo>
                    <a:pt x="6562" y="1071"/>
                    <a:pt x="6562" y="1128"/>
                    <a:pt x="6562" y="1162"/>
                  </a:cubicBezTo>
                  <a:cubicBezTo>
                    <a:pt x="6580" y="1180"/>
                    <a:pt x="6615" y="1197"/>
                    <a:pt x="6636" y="1197"/>
                  </a:cubicBezTo>
                  <a:lnTo>
                    <a:pt x="6671" y="1197"/>
                  </a:lnTo>
                  <a:cubicBezTo>
                    <a:pt x="6706" y="1180"/>
                    <a:pt x="6723" y="1145"/>
                    <a:pt x="6706" y="1106"/>
                  </a:cubicBezTo>
                  <a:cubicBezTo>
                    <a:pt x="6689" y="1071"/>
                    <a:pt x="6671" y="1054"/>
                    <a:pt x="6636" y="1054"/>
                  </a:cubicBezTo>
                  <a:close/>
                  <a:moveTo>
                    <a:pt x="14595" y="1088"/>
                  </a:moveTo>
                  <a:cubicBezTo>
                    <a:pt x="14556" y="1088"/>
                    <a:pt x="14538" y="1106"/>
                    <a:pt x="14521" y="1128"/>
                  </a:cubicBezTo>
                  <a:cubicBezTo>
                    <a:pt x="14504" y="1162"/>
                    <a:pt x="14504" y="1197"/>
                    <a:pt x="14538" y="1236"/>
                  </a:cubicBezTo>
                  <a:lnTo>
                    <a:pt x="14595" y="1236"/>
                  </a:lnTo>
                  <a:cubicBezTo>
                    <a:pt x="14612" y="1236"/>
                    <a:pt x="14630" y="1236"/>
                    <a:pt x="14647" y="1215"/>
                  </a:cubicBezTo>
                  <a:cubicBezTo>
                    <a:pt x="14665" y="1180"/>
                    <a:pt x="14665" y="1145"/>
                    <a:pt x="14630" y="1106"/>
                  </a:cubicBezTo>
                  <a:cubicBezTo>
                    <a:pt x="14612" y="1106"/>
                    <a:pt x="14595" y="1088"/>
                    <a:pt x="14595" y="1088"/>
                  </a:cubicBezTo>
                  <a:close/>
                  <a:moveTo>
                    <a:pt x="26470" y="1145"/>
                  </a:moveTo>
                  <a:cubicBezTo>
                    <a:pt x="26452" y="1145"/>
                    <a:pt x="26435" y="1145"/>
                    <a:pt x="26413" y="1162"/>
                  </a:cubicBezTo>
                  <a:cubicBezTo>
                    <a:pt x="26378" y="1197"/>
                    <a:pt x="26396" y="1236"/>
                    <a:pt x="26413" y="1271"/>
                  </a:cubicBezTo>
                  <a:cubicBezTo>
                    <a:pt x="26435" y="1289"/>
                    <a:pt x="26452" y="1289"/>
                    <a:pt x="26470" y="1289"/>
                  </a:cubicBezTo>
                  <a:cubicBezTo>
                    <a:pt x="26487" y="1289"/>
                    <a:pt x="26504" y="1289"/>
                    <a:pt x="26522" y="1271"/>
                  </a:cubicBezTo>
                  <a:cubicBezTo>
                    <a:pt x="26544" y="1236"/>
                    <a:pt x="26544" y="1197"/>
                    <a:pt x="26522" y="1162"/>
                  </a:cubicBezTo>
                  <a:cubicBezTo>
                    <a:pt x="26504" y="1145"/>
                    <a:pt x="26487" y="1145"/>
                    <a:pt x="26470" y="1145"/>
                  </a:cubicBezTo>
                  <a:close/>
                  <a:moveTo>
                    <a:pt x="6310" y="1197"/>
                  </a:moveTo>
                  <a:cubicBezTo>
                    <a:pt x="6288" y="1197"/>
                    <a:pt x="6288" y="1215"/>
                    <a:pt x="6271" y="1215"/>
                  </a:cubicBezTo>
                  <a:cubicBezTo>
                    <a:pt x="6236" y="1236"/>
                    <a:pt x="6219" y="1271"/>
                    <a:pt x="6236" y="1306"/>
                  </a:cubicBezTo>
                  <a:cubicBezTo>
                    <a:pt x="6254" y="1345"/>
                    <a:pt x="6271" y="1345"/>
                    <a:pt x="6310" y="1345"/>
                  </a:cubicBezTo>
                  <a:lnTo>
                    <a:pt x="6345" y="1345"/>
                  </a:lnTo>
                  <a:cubicBezTo>
                    <a:pt x="6380" y="1323"/>
                    <a:pt x="6380" y="1289"/>
                    <a:pt x="6362" y="1254"/>
                  </a:cubicBezTo>
                  <a:cubicBezTo>
                    <a:pt x="6362" y="1215"/>
                    <a:pt x="6328" y="1197"/>
                    <a:pt x="6310" y="1197"/>
                  </a:cubicBezTo>
                  <a:close/>
                  <a:moveTo>
                    <a:pt x="22445" y="1197"/>
                  </a:moveTo>
                  <a:cubicBezTo>
                    <a:pt x="22427" y="1197"/>
                    <a:pt x="22427" y="1197"/>
                    <a:pt x="22410" y="1215"/>
                  </a:cubicBezTo>
                  <a:cubicBezTo>
                    <a:pt x="22371" y="1236"/>
                    <a:pt x="22353" y="1271"/>
                    <a:pt x="22388" y="1306"/>
                  </a:cubicBezTo>
                  <a:cubicBezTo>
                    <a:pt x="22388" y="1345"/>
                    <a:pt x="22427" y="1345"/>
                    <a:pt x="22445" y="1345"/>
                  </a:cubicBezTo>
                  <a:lnTo>
                    <a:pt x="22480" y="1345"/>
                  </a:lnTo>
                  <a:cubicBezTo>
                    <a:pt x="22519" y="1323"/>
                    <a:pt x="22536" y="1271"/>
                    <a:pt x="22519" y="1236"/>
                  </a:cubicBezTo>
                  <a:cubicBezTo>
                    <a:pt x="22497" y="1215"/>
                    <a:pt x="22462" y="1197"/>
                    <a:pt x="22445" y="1197"/>
                  </a:cubicBezTo>
                  <a:close/>
                  <a:moveTo>
                    <a:pt x="14882" y="1306"/>
                  </a:moveTo>
                  <a:cubicBezTo>
                    <a:pt x="14847" y="1306"/>
                    <a:pt x="14830" y="1323"/>
                    <a:pt x="14813" y="1345"/>
                  </a:cubicBezTo>
                  <a:cubicBezTo>
                    <a:pt x="14795" y="1380"/>
                    <a:pt x="14795" y="1415"/>
                    <a:pt x="14830" y="1454"/>
                  </a:cubicBezTo>
                  <a:lnTo>
                    <a:pt x="14882" y="1454"/>
                  </a:lnTo>
                  <a:cubicBezTo>
                    <a:pt x="14904" y="1454"/>
                    <a:pt x="14921" y="1454"/>
                    <a:pt x="14939" y="1432"/>
                  </a:cubicBezTo>
                  <a:cubicBezTo>
                    <a:pt x="14956" y="1397"/>
                    <a:pt x="14956" y="1363"/>
                    <a:pt x="14921" y="1323"/>
                  </a:cubicBezTo>
                  <a:cubicBezTo>
                    <a:pt x="14904" y="1323"/>
                    <a:pt x="14882" y="1306"/>
                    <a:pt x="14882" y="1306"/>
                  </a:cubicBezTo>
                  <a:close/>
                  <a:moveTo>
                    <a:pt x="5945" y="1363"/>
                  </a:moveTo>
                  <a:cubicBezTo>
                    <a:pt x="5910" y="1380"/>
                    <a:pt x="5892" y="1432"/>
                    <a:pt x="5910" y="1471"/>
                  </a:cubicBezTo>
                  <a:cubicBezTo>
                    <a:pt x="5927" y="1489"/>
                    <a:pt x="5945" y="1506"/>
                    <a:pt x="5984" y="1506"/>
                  </a:cubicBezTo>
                  <a:lnTo>
                    <a:pt x="6019" y="1506"/>
                  </a:lnTo>
                  <a:cubicBezTo>
                    <a:pt x="6053" y="1489"/>
                    <a:pt x="6053" y="1432"/>
                    <a:pt x="6036" y="1397"/>
                  </a:cubicBezTo>
                  <a:cubicBezTo>
                    <a:pt x="6036" y="1380"/>
                    <a:pt x="6001" y="1363"/>
                    <a:pt x="5984" y="1363"/>
                  </a:cubicBezTo>
                  <a:close/>
                  <a:moveTo>
                    <a:pt x="22101" y="1397"/>
                  </a:moveTo>
                  <a:cubicBezTo>
                    <a:pt x="22062" y="1415"/>
                    <a:pt x="22044" y="1471"/>
                    <a:pt x="22084" y="1506"/>
                  </a:cubicBezTo>
                  <a:cubicBezTo>
                    <a:pt x="22084" y="1524"/>
                    <a:pt x="22118" y="1541"/>
                    <a:pt x="22136" y="1541"/>
                  </a:cubicBezTo>
                  <a:cubicBezTo>
                    <a:pt x="22153" y="1541"/>
                    <a:pt x="22153" y="1524"/>
                    <a:pt x="22171" y="1524"/>
                  </a:cubicBezTo>
                  <a:cubicBezTo>
                    <a:pt x="22210" y="1506"/>
                    <a:pt x="22227" y="1454"/>
                    <a:pt x="22192" y="1432"/>
                  </a:cubicBezTo>
                  <a:cubicBezTo>
                    <a:pt x="22192" y="1397"/>
                    <a:pt x="22153" y="1397"/>
                    <a:pt x="22136" y="1397"/>
                  </a:cubicBezTo>
                  <a:close/>
                  <a:moveTo>
                    <a:pt x="26705" y="1415"/>
                  </a:moveTo>
                  <a:cubicBezTo>
                    <a:pt x="26705" y="1415"/>
                    <a:pt x="26687" y="1415"/>
                    <a:pt x="26670" y="1432"/>
                  </a:cubicBezTo>
                  <a:cubicBezTo>
                    <a:pt x="26631" y="1454"/>
                    <a:pt x="26631" y="1506"/>
                    <a:pt x="26652" y="1524"/>
                  </a:cubicBezTo>
                  <a:cubicBezTo>
                    <a:pt x="26670" y="1541"/>
                    <a:pt x="26687" y="1563"/>
                    <a:pt x="26705" y="1563"/>
                  </a:cubicBezTo>
                  <a:cubicBezTo>
                    <a:pt x="26722" y="1563"/>
                    <a:pt x="26739" y="1541"/>
                    <a:pt x="26761" y="1541"/>
                  </a:cubicBezTo>
                  <a:cubicBezTo>
                    <a:pt x="26796" y="1506"/>
                    <a:pt x="26796" y="1471"/>
                    <a:pt x="26779" y="1432"/>
                  </a:cubicBezTo>
                  <a:cubicBezTo>
                    <a:pt x="26761" y="1415"/>
                    <a:pt x="26739" y="1415"/>
                    <a:pt x="26705" y="1415"/>
                  </a:cubicBezTo>
                  <a:close/>
                  <a:moveTo>
                    <a:pt x="5618" y="1524"/>
                  </a:moveTo>
                  <a:cubicBezTo>
                    <a:pt x="5583" y="1541"/>
                    <a:pt x="5566" y="1598"/>
                    <a:pt x="5583" y="1632"/>
                  </a:cubicBezTo>
                  <a:cubicBezTo>
                    <a:pt x="5601" y="1650"/>
                    <a:pt x="5618" y="1671"/>
                    <a:pt x="5657" y="1671"/>
                  </a:cubicBezTo>
                  <a:lnTo>
                    <a:pt x="5692" y="1671"/>
                  </a:lnTo>
                  <a:cubicBezTo>
                    <a:pt x="5727" y="1650"/>
                    <a:pt x="5727" y="1598"/>
                    <a:pt x="5710" y="1563"/>
                  </a:cubicBezTo>
                  <a:cubicBezTo>
                    <a:pt x="5710" y="1541"/>
                    <a:pt x="5675" y="1524"/>
                    <a:pt x="5657" y="1524"/>
                  </a:cubicBezTo>
                  <a:close/>
                  <a:moveTo>
                    <a:pt x="15174" y="1541"/>
                  </a:moveTo>
                  <a:cubicBezTo>
                    <a:pt x="15139" y="1541"/>
                    <a:pt x="15121" y="1541"/>
                    <a:pt x="15100" y="1563"/>
                  </a:cubicBezTo>
                  <a:cubicBezTo>
                    <a:pt x="15082" y="1598"/>
                    <a:pt x="15082" y="1632"/>
                    <a:pt x="15121" y="1671"/>
                  </a:cubicBezTo>
                  <a:cubicBezTo>
                    <a:pt x="15139" y="1671"/>
                    <a:pt x="15156" y="1689"/>
                    <a:pt x="15174" y="1689"/>
                  </a:cubicBezTo>
                  <a:cubicBezTo>
                    <a:pt x="15191" y="1689"/>
                    <a:pt x="15209" y="1671"/>
                    <a:pt x="15230" y="1650"/>
                  </a:cubicBezTo>
                  <a:cubicBezTo>
                    <a:pt x="15248" y="1615"/>
                    <a:pt x="15248" y="1580"/>
                    <a:pt x="15209" y="1563"/>
                  </a:cubicBezTo>
                  <a:cubicBezTo>
                    <a:pt x="15191" y="1541"/>
                    <a:pt x="15174" y="1541"/>
                    <a:pt x="15174" y="1541"/>
                  </a:cubicBezTo>
                  <a:close/>
                  <a:moveTo>
                    <a:pt x="21792" y="1598"/>
                  </a:moveTo>
                  <a:cubicBezTo>
                    <a:pt x="21757" y="1632"/>
                    <a:pt x="21757" y="1671"/>
                    <a:pt x="21775" y="1706"/>
                  </a:cubicBezTo>
                  <a:cubicBezTo>
                    <a:pt x="21792" y="1724"/>
                    <a:pt x="21809" y="1741"/>
                    <a:pt x="21827" y="1741"/>
                  </a:cubicBezTo>
                  <a:cubicBezTo>
                    <a:pt x="21844" y="1741"/>
                    <a:pt x="21866" y="1724"/>
                    <a:pt x="21866" y="1724"/>
                  </a:cubicBezTo>
                  <a:cubicBezTo>
                    <a:pt x="21901" y="1706"/>
                    <a:pt x="21918" y="1650"/>
                    <a:pt x="21901" y="1615"/>
                  </a:cubicBezTo>
                  <a:cubicBezTo>
                    <a:pt x="21883" y="1598"/>
                    <a:pt x="21844" y="1598"/>
                    <a:pt x="21827" y="1598"/>
                  </a:cubicBezTo>
                  <a:close/>
                  <a:moveTo>
                    <a:pt x="5331" y="1689"/>
                  </a:moveTo>
                  <a:cubicBezTo>
                    <a:pt x="5331" y="1689"/>
                    <a:pt x="5309" y="1689"/>
                    <a:pt x="5292" y="1706"/>
                  </a:cubicBezTo>
                  <a:cubicBezTo>
                    <a:pt x="5257" y="1724"/>
                    <a:pt x="5257" y="1758"/>
                    <a:pt x="5274" y="1798"/>
                  </a:cubicBezTo>
                  <a:cubicBezTo>
                    <a:pt x="5274" y="1832"/>
                    <a:pt x="5309" y="1832"/>
                    <a:pt x="5331" y="1832"/>
                  </a:cubicBezTo>
                  <a:lnTo>
                    <a:pt x="5366" y="1832"/>
                  </a:lnTo>
                  <a:cubicBezTo>
                    <a:pt x="5401" y="1815"/>
                    <a:pt x="5418" y="1758"/>
                    <a:pt x="5401" y="1724"/>
                  </a:cubicBezTo>
                  <a:cubicBezTo>
                    <a:pt x="5383" y="1706"/>
                    <a:pt x="5366" y="1689"/>
                    <a:pt x="5331" y="1689"/>
                  </a:cubicBezTo>
                  <a:close/>
                  <a:moveTo>
                    <a:pt x="26887" y="1706"/>
                  </a:moveTo>
                  <a:cubicBezTo>
                    <a:pt x="26848" y="1741"/>
                    <a:pt x="26848" y="1780"/>
                    <a:pt x="26870" y="1815"/>
                  </a:cubicBezTo>
                  <a:cubicBezTo>
                    <a:pt x="26887" y="1832"/>
                    <a:pt x="26905" y="1850"/>
                    <a:pt x="26922" y="1850"/>
                  </a:cubicBezTo>
                  <a:cubicBezTo>
                    <a:pt x="26940" y="1850"/>
                    <a:pt x="26957" y="1850"/>
                    <a:pt x="26979" y="1832"/>
                  </a:cubicBezTo>
                  <a:cubicBezTo>
                    <a:pt x="26996" y="1815"/>
                    <a:pt x="27014" y="1758"/>
                    <a:pt x="26996" y="1741"/>
                  </a:cubicBezTo>
                  <a:lnTo>
                    <a:pt x="26996" y="1724"/>
                  </a:lnTo>
                  <a:cubicBezTo>
                    <a:pt x="26979" y="1706"/>
                    <a:pt x="26957" y="1706"/>
                    <a:pt x="26922" y="1706"/>
                  </a:cubicBezTo>
                  <a:close/>
                  <a:moveTo>
                    <a:pt x="15426" y="1780"/>
                  </a:moveTo>
                  <a:cubicBezTo>
                    <a:pt x="15409" y="1780"/>
                    <a:pt x="15391" y="1798"/>
                    <a:pt x="15374" y="1798"/>
                  </a:cubicBezTo>
                  <a:cubicBezTo>
                    <a:pt x="15356" y="1832"/>
                    <a:pt x="15356" y="1867"/>
                    <a:pt x="15374" y="1906"/>
                  </a:cubicBezTo>
                  <a:cubicBezTo>
                    <a:pt x="15391" y="1924"/>
                    <a:pt x="15409" y="1924"/>
                    <a:pt x="15426" y="1924"/>
                  </a:cubicBezTo>
                  <a:cubicBezTo>
                    <a:pt x="15448" y="1924"/>
                    <a:pt x="15465" y="1924"/>
                    <a:pt x="15483" y="1906"/>
                  </a:cubicBezTo>
                  <a:cubicBezTo>
                    <a:pt x="15500" y="1889"/>
                    <a:pt x="15500" y="1832"/>
                    <a:pt x="15483" y="1815"/>
                  </a:cubicBezTo>
                  <a:cubicBezTo>
                    <a:pt x="15465" y="1798"/>
                    <a:pt x="15448" y="1780"/>
                    <a:pt x="15426" y="1780"/>
                  </a:cubicBezTo>
                  <a:close/>
                  <a:moveTo>
                    <a:pt x="21540" y="1798"/>
                  </a:moveTo>
                  <a:cubicBezTo>
                    <a:pt x="21518" y="1798"/>
                    <a:pt x="21501" y="1798"/>
                    <a:pt x="21483" y="1815"/>
                  </a:cubicBezTo>
                  <a:cubicBezTo>
                    <a:pt x="21466" y="1832"/>
                    <a:pt x="21448" y="1867"/>
                    <a:pt x="21466" y="1906"/>
                  </a:cubicBezTo>
                  <a:cubicBezTo>
                    <a:pt x="21483" y="1924"/>
                    <a:pt x="21501" y="1941"/>
                    <a:pt x="21540" y="1941"/>
                  </a:cubicBezTo>
                  <a:cubicBezTo>
                    <a:pt x="21540" y="1941"/>
                    <a:pt x="21557" y="1941"/>
                    <a:pt x="21574" y="1924"/>
                  </a:cubicBezTo>
                  <a:cubicBezTo>
                    <a:pt x="21609" y="1906"/>
                    <a:pt x="21609" y="1850"/>
                    <a:pt x="21592" y="1832"/>
                  </a:cubicBezTo>
                  <a:cubicBezTo>
                    <a:pt x="21574" y="1815"/>
                    <a:pt x="21557" y="1798"/>
                    <a:pt x="21540" y="1798"/>
                  </a:cubicBezTo>
                  <a:close/>
                  <a:moveTo>
                    <a:pt x="4983" y="1867"/>
                  </a:moveTo>
                  <a:cubicBezTo>
                    <a:pt x="4948" y="1906"/>
                    <a:pt x="4931" y="1941"/>
                    <a:pt x="4948" y="1976"/>
                  </a:cubicBezTo>
                  <a:cubicBezTo>
                    <a:pt x="4966" y="1998"/>
                    <a:pt x="4983" y="2015"/>
                    <a:pt x="5022" y="2015"/>
                  </a:cubicBezTo>
                  <a:cubicBezTo>
                    <a:pt x="5022" y="2015"/>
                    <a:pt x="5040" y="2015"/>
                    <a:pt x="5057" y="1998"/>
                  </a:cubicBezTo>
                  <a:cubicBezTo>
                    <a:pt x="5092" y="1976"/>
                    <a:pt x="5092" y="1941"/>
                    <a:pt x="5074" y="1906"/>
                  </a:cubicBezTo>
                  <a:cubicBezTo>
                    <a:pt x="5057" y="1889"/>
                    <a:pt x="5040" y="1867"/>
                    <a:pt x="5022" y="1867"/>
                  </a:cubicBezTo>
                  <a:close/>
                  <a:moveTo>
                    <a:pt x="21192" y="2015"/>
                  </a:moveTo>
                  <a:cubicBezTo>
                    <a:pt x="21157" y="2050"/>
                    <a:pt x="21157" y="2085"/>
                    <a:pt x="21174" y="2124"/>
                  </a:cubicBezTo>
                  <a:cubicBezTo>
                    <a:pt x="21192" y="2141"/>
                    <a:pt x="21213" y="2159"/>
                    <a:pt x="21231" y="2159"/>
                  </a:cubicBezTo>
                  <a:cubicBezTo>
                    <a:pt x="21248" y="2159"/>
                    <a:pt x="21266" y="2141"/>
                    <a:pt x="21283" y="2141"/>
                  </a:cubicBezTo>
                  <a:cubicBezTo>
                    <a:pt x="21322" y="2107"/>
                    <a:pt x="21322" y="2067"/>
                    <a:pt x="21300" y="2033"/>
                  </a:cubicBezTo>
                  <a:cubicBezTo>
                    <a:pt x="21283" y="2015"/>
                    <a:pt x="21266" y="2015"/>
                    <a:pt x="21231" y="2015"/>
                  </a:cubicBezTo>
                  <a:close/>
                  <a:moveTo>
                    <a:pt x="27088" y="2015"/>
                  </a:moveTo>
                  <a:cubicBezTo>
                    <a:pt x="27048" y="2033"/>
                    <a:pt x="27031" y="2085"/>
                    <a:pt x="27066" y="2124"/>
                  </a:cubicBezTo>
                  <a:lnTo>
                    <a:pt x="27048" y="2124"/>
                  </a:lnTo>
                  <a:cubicBezTo>
                    <a:pt x="27066" y="2141"/>
                    <a:pt x="27105" y="2159"/>
                    <a:pt x="27122" y="2159"/>
                  </a:cubicBezTo>
                  <a:cubicBezTo>
                    <a:pt x="27140" y="2159"/>
                    <a:pt x="27140" y="2159"/>
                    <a:pt x="27157" y="2141"/>
                  </a:cubicBezTo>
                  <a:cubicBezTo>
                    <a:pt x="27196" y="2124"/>
                    <a:pt x="27214" y="2085"/>
                    <a:pt x="27175" y="2050"/>
                  </a:cubicBezTo>
                  <a:cubicBezTo>
                    <a:pt x="27175" y="2015"/>
                    <a:pt x="27140" y="2015"/>
                    <a:pt x="27122" y="2015"/>
                  </a:cubicBezTo>
                  <a:close/>
                  <a:moveTo>
                    <a:pt x="4657" y="2050"/>
                  </a:moveTo>
                  <a:cubicBezTo>
                    <a:pt x="4622" y="2085"/>
                    <a:pt x="4622" y="2124"/>
                    <a:pt x="4639" y="2159"/>
                  </a:cubicBezTo>
                  <a:cubicBezTo>
                    <a:pt x="4657" y="2176"/>
                    <a:pt x="4678" y="2194"/>
                    <a:pt x="4696" y="2194"/>
                  </a:cubicBezTo>
                  <a:cubicBezTo>
                    <a:pt x="4713" y="2194"/>
                    <a:pt x="4731" y="2194"/>
                    <a:pt x="4731" y="2176"/>
                  </a:cubicBezTo>
                  <a:cubicBezTo>
                    <a:pt x="4765" y="2159"/>
                    <a:pt x="4787" y="2124"/>
                    <a:pt x="4765" y="2085"/>
                  </a:cubicBezTo>
                  <a:cubicBezTo>
                    <a:pt x="4748" y="2067"/>
                    <a:pt x="4731" y="2050"/>
                    <a:pt x="4696" y="2050"/>
                  </a:cubicBezTo>
                  <a:close/>
                  <a:moveTo>
                    <a:pt x="15626" y="2067"/>
                  </a:moveTo>
                  <a:cubicBezTo>
                    <a:pt x="15591" y="2107"/>
                    <a:pt x="15591" y="2141"/>
                    <a:pt x="15609" y="2176"/>
                  </a:cubicBezTo>
                  <a:cubicBezTo>
                    <a:pt x="15626" y="2194"/>
                    <a:pt x="15644" y="2215"/>
                    <a:pt x="15665" y="2215"/>
                  </a:cubicBezTo>
                  <a:cubicBezTo>
                    <a:pt x="15683" y="2215"/>
                    <a:pt x="15700" y="2194"/>
                    <a:pt x="15718" y="2194"/>
                  </a:cubicBezTo>
                  <a:cubicBezTo>
                    <a:pt x="15735" y="2159"/>
                    <a:pt x="15752" y="2124"/>
                    <a:pt x="15718" y="2085"/>
                  </a:cubicBezTo>
                  <a:cubicBezTo>
                    <a:pt x="15700" y="2067"/>
                    <a:pt x="15683" y="2067"/>
                    <a:pt x="15665" y="2067"/>
                  </a:cubicBezTo>
                  <a:close/>
                  <a:moveTo>
                    <a:pt x="20939" y="2215"/>
                  </a:moveTo>
                  <a:cubicBezTo>
                    <a:pt x="20922" y="2215"/>
                    <a:pt x="20922" y="2233"/>
                    <a:pt x="20904" y="2233"/>
                  </a:cubicBezTo>
                  <a:cubicBezTo>
                    <a:pt x="20865" y="2250"/>
                    <a:pt x="20865" y="2302"/>
                    <a:pt x="20887" y="2342"/>
                  </a:cubicBezTo>
                  <a:cubicBezTo>
                    <a:pt x="20904" y="2359"/>
                    <a:pt x="20922" y="2359"/>
                    <a:pt x="20939" y="2359"/>
                  </a:cubicBezTo>
                  <a:lnTo>
                    <a:pt x="20996" y="2359"/>
                  </a:lnTo>
                  <a:cubicBezTo>
                    <a:pt x="21013" y="2324"/>
                    <a:pt x="21031" y="2285"/>
                    <a:pt x="20996" y="2250"/>
                  </a:cubicBezTo>
                  <a:cubicBezTo>
                    <a:pt x="20996" y="2233"/>
                    <a:pt x="20957" y="2215"/>
                    <a:pt x="20939" y="2215"/>
                  </a:cubicBezTo>
                  <a:close/>
                  <a:moveTo>
                    <a:pt x="4387" y="2233"/>
                  </a:moveTo>
                  <a:cubicBezTo>
                    <a:pt x="4369" y="2233"/>
                    <a:pt x="4369" y="2233"/>
                    <a:pt x="4352" y="2250"/>
                  </a:cubicBezTo>
                  <a:cubicBezTo>
                    <a:pt x="4313" y="2268"/>
                    <a:pt x="4313" y="2302"/>
                    <a:pt x="4330" y="2342"/>
                  </a:cubicBezTo>
                  <a:cubicBezTo>
                    <a:pt x="4352" y="2376"/>
                    <a:pt x="4369" y="2376"/>
                    <a:pt x="4387" y="2376"/>
                  </a:cubicBezTo>
                  <a:lnTo>
                    <a:pt x="4422" y="2376"/>
                  </a:lnTo>
                  <a:cubicBezTo>
                    <a:pt x="4461" y="2342"/>
                    <a:pt x="4478" y="2302"/>
                    <a:pt x="4461" y="2268"/>
                  </a:cubicBezTo>
                  <a:cubicBezTo>
                    <a:pt x="4439" y="2250"/>
                    <a:pt x="4422" y="2233"/>
                    <a:pt x="4387" y="2233"/>
                  </a:cubicBezTo>
                  <a:close/>
                  <a:moveTo>
                    <a:pt x="27283" y="2324"/>
                  </a:moveTo>
                  <a:lnTo>
                    <a:pt x="27266" y="2342"/>
                  </a:lnTo>
                  <a:cubicBezTo>
                    <a:pt x="27231" y="2359"/>
                    <a:pt x="27214" y="2394"/>
                    <a:pt x="27231" y="2433"/>
                  </a:cubicBezTo>
                  <a:cubicBezTo>
                    <a:pt x="27231" y="2468"/>
                    <a:pt x="27266" y="2468"/>
                    <a:pt x="27283" y="2468"/>
                  </a:cubicBezTo>
                  <a:lnTo>
                    <a:pt x="27323" y="2468"/>
                  </a:lnTo>
                  <a:cubicBezTo>
                    <a:pt x="27357" y="2450"/>
                    <a:pt x="27375" y="2411"/>
                    <a:pt x="27357" y="2376"/>
                  </a:cubicBezTo>
                  <a:cubicBezTo>
                    <a:pt x="27340" y="2342"/>
                    <a:pt x="27323" y="2324"/>
                    <a:pt x="27283" y="2324"/>
                  </a:cubicBezTo>
                  <a:close/>
                  <a:moveTo>
                    <a:pt x="15844" y="2359"/>
                  </a:moveTo>
                  <a:cubicBezTo>
                    <a:pt x="15809" y="2394"/>
                    <a:pt x="15792" y="2433"/>
                    <a:pt x="15826" y="2468"/>
                  </a:cubicBezTo>
                  <a:cubicBezTo>
                    <a:pt x="15826" y="2485"/>
                    <a:pt x="15861" y="2503"/>
                    <a:pt x="15883" y="2503"/>
                  </a:cubicBezTo>
                  <a:cubicBezTo>
                    <a:pt x="15900" y="2503"/>
                    <a:pt x="15918" y="2485"/>
                    <a:pt x="15918" y="2485"/>
                  </a:cubicBezTo>
                  <a:cubicBezTo>
                    <a:pt x="15953" y="2468"/>
                    <a:pt x="15970" y="2411"/>
                    <a:pt x="15935" y="2376"/>
                  </a:cubicBezTo>
                  <a:cubicBezTo>
                    <a:pt x="15918" y="2359"/>
                    <a:pt x="15900" y="2359"/>
                    <a:pt x="15883" y="2359"/>
                  </a:cubicBezTo>
                  <a:close/>
                  <a:moveTo>
                    <a:pt x="4043" y="2433"/>
                  </a:moveTo>
                  <a:cubicBezTo>
                    <a:pt x="4004" y="2468"/>
                    <a:pt x="4004" y="2503"/>
                    <a:pt x="4026" y="2542"/>
                  </a:cubicBezTo>
                  <a:cubicBezTo>
                    <a:pt x="4043" y="2559"/>
                    <a:pt x="4060" y="2577"/>
                    <a:pt x="4078" y="2577"/>
                  </a:cubicBezTo>
                  <a:cubicBezTo>
                    <a:pt x="4095" y="2577"/>
                    <a:pt x="4113" y="2577"/>
                    <a:pt x="4113" y="2559"/>
                  </a:cubicBezTo>
                  <a:cubicBezTo>
                    <a:pt x="4152" y="2542"/>
                    <a:pt x="4169" y="2503"/>
                    <a:pt x="4152" y="2468"/>
                  </a:cubicBezTo>
                  <a:cubicBezTo>
                    <a:pt x="4134" y="2433"/>
                    <a:pt x="4113" y="2433"/>
                    <a:pt x="4078" y="2433"/>
                  </a:cubicBezTo>
                  <a:close/>
                  <a:moveTo>
                    <a:pt x="20648" y="2433"/>
                  </a:moveTo>
                  <a:cubicBezTo>
                    <a:pt x="20630" y="2433"/>
                    <a:pt x="20630" y="2450"/>
                    <a:pt x="20613" y="2450"/>
                  </a:cubicBezTo>
                  <a:cubicBezTo>
                    <a:pt x="20578" y="2468"/>
                    <a:pt x="20578" y="2520"/>
                    <a:pt x="20595" y="2559"/>
                  </a:cubicBezTo>
                  <a:cubicBezTo>
                    <a:pt x="20613" y="2577"/>
                    <a:pt x="20630" y="2577"/>
                    <a:pt x="20648" y="2577"/>
                  </a:cubicBezTo>
                  <a:lnTo>
                    <a:pt x="20704" y="2577"/>
                  </a:lnTo>
                  <a:cubicBezTo>
                    <a:pt x="20722" y="2542"/>
                    <a:pt x="20739" y="2503"/>
                    <a:pt x="20704" y="2468"/>
                  </a:cubicBezTo>
                  <a:cubicBezTo>
                    <a:pt x="20704" y="2450"/>
                    <a:pt x="20669" y="2433"/>
                    <a:pt x="20648" y="2433"/>
                  </a:cubicBezTo>
                  <a:close/>
                  <a:moveTo>
                    <a:pt x="3734" y="2629"/>
                  </a:moveTo>
                  <a:cubicBezTo>
                    <a:pt x="3699" y="2668"/>
                    <a:pt x="3699" y="2703"/>
                    <a:pt x="3717" y="2738"/>
                  </a:cubicBezTo>
                  <a:cubicBezTo>
                    <a:pt x="3734" y="2759"/>
                    <a:pt x="3752" y="2777"/>
                    <a:pt x="3769" y="2777"/>
                  </a:cubicBezTo>
                  <a:cubicBezTo>
                    <a:pt x="3786" y="2777"/>
                    <a:pt x="3808" y="2759"/>
                    <a:pt x="3826" y="2759"/>
                  </a:cubicBezTo>
                  <a:cubicBezTo>
                    <a:pt x="3843" y="2738"/>
                    <a:pt x="3860" y="2685"/>
                    <a:pt x="3843" y="2651"/>
                  </a:cubicBezTo>
                  <a:cubicBezTo>
                    <a:pt x="3826" y="2629"/>
                    <a:pt x="3808" y="2629"/>
                    <a:pt x="3769" y="2629"/>
                  </a:cubicBezTo>
                  <a:close/>
                  <a:moveTo>
                    <a:pt x="16079" y="2651"/>
                  </a:moveTo>
                  <a:cubicBezTo>
                    <a:pt x="16061" y="2651"/>
                    <a:pt x="16061" y="2651"/>
                    <a:pt x="16044" y="2668"/>
                  </a:cubicBezTo>
                  <a:cubicBezTo>
                    <a:pt x="16009" y="2685"/>
                    <a:pt x="16009" y="2720"/>
                    <a:pt x="16027" y="2759"/>
                  </a:cubicBezTo>
                  <a:cubicBezTo>
                    <a:pt x="16044" y="2777"/>
                    <a:pt x="16061" y="2794"/>
                    <a:pt x="16079" y="2794"/>
                  </a:cubicBezTo>
                  <a:cubicBezTo>
                    <a:pt x="16101" y="2794"/>
                    <a:pt x="16118" y="2794"/>
                    <a:pt x="16118" y="2777"/>
                  </a:cubicBezTo>
                  <a:cubicBezTo>
                    <a:pt x="16153" y="2759"/>
                    <a:pt x="16170" y="2720"/>
                    <a:pt x="16153" y="2685"/>
                  </a:cubicBezTo>
                  <a:cubicBezTo>
                    <a:pt x="16135" y="2668"/>
                    <a:pt x="16118" y="2651"/>
                    <a:pt x="16079" y="2651"/>
                  </a:cubicBezTo>
                  <a:close/>
                  <a:moveTo>
                    <a:pt x="20360" y="2651"/>
                  </a:moveTo>
                  <a:cubicBezTo>
                    <a:pt x="20343" y="2651"/>
                    <a:pt x="20343" y="2668"/>
                    <a:pt x="20321" y="2668"/>
                  </a:cubicBezTo>
                  <a:cubicBezTo>
                    <a:pt x="20286" y="2685"/>
                    <a:pt x="20286" y="2738"/>
                    <a:pt x="20304" y="2777"/>
                  </a:cubicBezTo>
                  <a:cubicBezTo>
                    <a:pt x="20321" y="2794"/>
                    <a:pt x="20343" y="2794"/>
                    <a:pt x="20360" y="2794"/>
                  </a:cubicBezTo>
                  <a:cubicBezTo>
                    <a:pt x="20378" y="2794"/>
                    <a:pt x="20395" y="2794"/>
                    <a:pt x="20413" y="2777"/>
                  </a:cubicBezTo>
                  <a:cubicBezTo>
                    <a:pt x="20430" y="2759"/>
                    <a:pt x="20452" y="2720"/>
                    <a:pt x="20413" y="2685"/>
                  </a:cubicBezTo>
                  <a:cubicBezTo>
                    <a:pt x="20413" y="2668"/>
                    <a:pt x="20378" y="2651"/>
                    <a:pt x="20360" y="2651"/>
                  </a:cubicBezTo>
                  <a:close/>
                  <a:moveTo>
                    <a:pt x="27414" y="2668"/>
                  </a:moveTo>
                  <a:cubicBezTo>
                    <a:pt x="27375" y="2685"/>
                    <a:pt x="27357" y="2720"/>
                    <a:pt x="27375" y="2759"/>
                  </a:cubicBezTo>
                  <a:cubicBezTo>
                    <a:pt x="27392" y="2794"/>
                    <a:pt x="27414" y="2812"/>
                    <a:pt x="27449" y="2812"/>
                  </a:cubicBezTo>
                  <a:lnTo>
                    <a:pt x="27466" y="2794"/>
                  </a:lnTo>
                  <a:cubicBezTo>
                    <a:pt x="27501" y="2777"/>
                    <a:pt x="27523" y="2738"/>
                    <a:pt x="27501" y="2703"/>
                  </a:cubicBezTo>
                  <a:cubicBezTo>
                    <a:pt x="27501" y="2668"/>
                    <a:pt x="27466" y="2668"/>
                    <a:pt x="27449" y="2668"/>
                  </a:cubicBezTo>
                  <a:close/>
                  <a:moveTo>
                    <a:pt x="3482" y="2829"/>
                  </a:moveTo>
                  <a:cubicBezTo>
                    <a:pt x="3460" y="2829"/>
                    <a:pt x="3443" y="2829"/>
                    <a:pt x="3443" y="2846"/>
                  </a:cubicBezTo>
                  <a:cubicBezTo>
                    <a:pt x="3408" y="2868"/>
                    <a:pt x="3390" y="2903"/>
                    <a:pt x="3425" y="2938"/>
                  </a:cubicBezTo>
                  <a:cubicBezTo>
                    <a:pt x="3425" y="2955"/>
                    <a:pt x="3460" y="2977"/>
                    <a:pt x="3482" y="2977"/>
                  </a:cubicBezTo>
                  <a:cubicBezTo>
                    <a:pt x="3499" y="2977"/>
                    <a:pt x="3499" y="2977"/>
                    <a:pt x="3517" y="2955"/>
                  </a:cubicBezTo>
                  <a:cubicBezTo>
                    <a:pt x="3551" y="2938"/>
                    <a:pt x="3551" y="2885"/>
                    <a:pt x="3534" y="2868"/>
                  </a:cubicBezTo>
                  <a:cubicBezTo>
                    <a:pt x="3517" y="2829"/>
                    <a:pt x="3499" y="2829"/>
                    <a:pt x="3482" y="2829"/>
                  </a:cubicBezTo>
                  <a:close/>
                  <a:moveTo>
                    <a:pt x="20069" y="2868"/>
                  </a:moveTo>
                  <a:cubicBezTo>
                    <a:pt x="20052" y="2868"/>
                    <a:pt x="20034" y="2868"/>
                    <a:pt x="20034" y="2885"/>
                  </a:cubicBezTo>
                  <a:cubicBezTo>
                    <a:pt x="19995" y="2903"/>
                    <a:pt x="19995" y="2955"/>
                    <a:pt x="20017" y="2994"/>
                  </a:cubicBezTo>
                  <a:cubicBezTo>
                    <a:pt x="20034" y="3012"/>
                    <a:pt x="20052" y="3012"/>
                    <a:pt x="20069" y="3012"/>
                  </a:cubicBezTo>
                  <a:cubicBezTo>
                    <a:pt x="20086" y="3012"/>
                    <a:pt x="20104" y="3012"/>
                    <a:pt x="20125" y="2994"/>
                  </a:cubicBezTo>
                  <a:cubicBezTo>
                    <a:pt x="20143" y="2977"/>
                    <a:pt x="20160" y="2938"/>
                    <a:pt x="20125" y="2903"/>
                  </a:cubicBezTo>
                  <a:cubicBezTo>
                    <a:pt x="20125" y="2885"/>
                    <a:pt x="20086" y="2868"/>
                    <a:pt x="20069" y="2868"/>
                  </a:cubicBezTo>
                  <a:close/>
                  <a:moveTo>
                    <a:pt x="16279" y="2955"/>
                  </a:moveTo>
                  <a:cubicBezTo>
                    <a:pt x="16262" y="2955"/>
                    <a:pt x="16262" y="2955"/>
                    <a:pt x="16244" y="2977"/>
                  </a:cubicBezTo>
                  <a:cubicBezTo>
                    <a:pt x="16209" y="2994"/>
                    <a:pt x="16188" y="3029"/>
                    <a:pt x="16227" y="3064"/>
                  </a:cubicBezTo>
                  <a:cubicBezTo>
                    <a:pt x="16227" y="3086"/>
                    <a:pt x="16262" y="3103"/>
                    <a:pt x="16279" y="3103"/>
                  </a:cubicBezTo>
                  <a:cubicBezTo>
                    <a:pt x="16296" y="3103"/>
                    <a:pt x="16318" y="3103"/>
                    <a:pt x="16318" y="3086"/>
                  </a:cubicBezTo>
                  <a:cubicBezTo>
                    <a:pt x="16353" y="3064"/>
                    <a:pt x="16370" y="3029"/>
                    <a:pt x="16336" y="2994"/>
                  </a:cubicBezTo>
                  <a:cubicBezTo>
                    <a:pt x="16336" y="2977"/>
                    <a:pt x="16296" y="2955"/>
                    <a:pt x="16279" y="2955"/>
                  </a:cubicBezTo>
                  <a:close/>
                  <a:moveTo>
                    <a:pt x="27558" y="2994"/>
                  </a:moveTo>
                  <a:cubicBezTo>
                    <a:pt x="27523" y="3012"/>
                    <a:pt x="27501" y="3046"/>
                    <a:pt x="27523" y="3086"/>
                  </a:cubicBezTo>
                  <a:cubicBezTo>
                    <a:pt x="27523" y="3120"/>
                    <a:pt x="27558" y="3138"/>
                    <a:pt x="27575" y="3138"/>
                  </a:cubicBezTo>
                  <a:lnTo>
                    <a:pt x="27610" y="3138"/>
                  </a:lnTo>
                  <a:cubicBezTo>
                    <a:pt x="27649" y="3120"/>
                    <a:pt x="27666" y="3086"/>
                    <a:pt x="27649" y="3029"/>
                  </a:cubicBezTo>
                  <a:cubicBezTo>
                    <a:pt x="27649" y="3012"/>
                    <a:pt x="27610" y="2994"/>
                    <a:pt x="27575" y="2994"/>
                  </a:cubicBezTo>
                  <a:close/>
                  <a:moveTo>
                    <a:pt x="3173" y="3029"/>
                  </a:moveTo>
                  <a:cubicBezTo>
                    <a:pt x="3173" y="3029"/>
                    <a:pt x="3155" y="3029"/>
                    <a:pt x="3134" y="3046"/>
                  </a:cubicBezTo>
                  <a:cubicBezTo>
                    <a:pt x="3099" y="3064"/>
                    <a:pt x="3099" y="3120"/>
                    <a:pt x="3116" y="3138"/>
                  </a:cubicBezTo>
                  <a:cubicBezTo>
                    <a:pt x="3134" y="3173"/>
                    <a:pt x="3155" y="3173"/>
                    <a:pt x="3173" y="3173"/>
                  </a:cubicBezTo>
                  <a:lnTo>
                    <a:pt x="3225" y="3173"/>
                  </a:lnTo>
                  <a:cubicBezTo>
                    <a:pt x="3242" y="3138"/>
                    <a:pt x="3264" y="3103"/>
                    <a:pt x="3242" y="3064"/>
                  </a:cubicBezTo>
                  <a:cubicBezTo>
                    <a:pt x="3225" y="3046"/>
                    <a:pt x="3208" y="3029"/>
                    <a:pt x="3173" y="3029"/>
                  </a:cubicBezTo>
                  <a:close/>
                  <a:moveTo>
                    <a:pt x="19777" y="3086"/>
                  </a:moveTo>
                  <a:cubicBezTo>
                    <a:pt x="19760" y="3086"/>
                    <a:pt x="19743" y="3086"/>
                    <a:pt x="19743" y="3103"/>
                  </a:cubicBezTo>
                  <a:cubicBezTo>
                    <a:pt x="19708" y="3120"/>
                    <a:pt x="19690" y="3155"/>
                    <a:pt x="19725" y="3194"/>
                  </a:cubicBezTo>
                  <a:cubicBezTo>
                    <a:pt x="19725" y="3212"/>
                    <a:pt x="19760" y="3229"/>
                    <a:pt x="19777" y="3229"/>
                  </a:cubicBezTo>
                  <a:cubicBezTo>
                    <a:pt x="19799" y="3229"/>
                    <a:pt x="19817" y="3229"/>
                    <a:pt x="19817" y="3212"/>
                  </a:cubicBezTo>
                  <a:cubicBezTo>
                    <a:pt x="19851" y="3194"/>
                    <a:pt x="19869" y="3138"/>
                    <a:pt x="19834" y="3120"/>
                  </a:cubicBezTo>
                  <a:cubicBezTo>
                    <a:pt x="19817" y="3103"/>
                    <a:pt x="19799" y="3086"/>
                    <a:pt x="19777" y="3086"/>
                  </a:cubicBezTo>
                  <a:close/>
                  <a:moveTo>
                    <a:pt x="2846" y="3247"/>
                  </a:moveTo>
                  <a:cubicBezTo>
                    <a:pt x="2807" y="3281"/>
                    <a:pt x="2790" y="3321"/>
                    <a:pt x="2829" y="3355"/>
                  </a:cubicBezTo>
                  <a:cubicBezTo>
                    <a:pt x="2846" y="3373"/>
                    <a:pt x="2864" y="3390"/>
                    <a:pt x="2881" y="3390"/>
                  </a:cubicBezTo>
                  <a:cubicBezTo>
                    <a:pt x="2899" y="3390"/>
                    <a:pt x="2916" y="3373"/>
                    <a:pt x="2916" y="3373"/>
                  </a:cubicBezTo>
                  <a:cubicBezTo>
                    <a:pt x="2955" y="3355"/>
                    <a:pt x="2973" y="3303"/>
                    <a:pt x="2938" y="3264"/>
                  </a:cubicBezTo>
                  <a:cubicBezTo>
                    <a:pt x="2916" y="3247"/>
                    <a:pt x="2899" y="3247"/>
                    <a:pt x="2881" y="3247"/>
                  </a:cubicBezTo>
                  <a:close/>
                  <a:moveTo>
                    <a:pt x="16444" y="3264"/>
                  </a:moveTo>
                  <a:cubicBezTo>
                    <a:pt x="16405" y="3303"/>
                    <a:pt x="16388" y="3338"/>
                    <a:pt x="16427" y="3373"/>
                  </a:cubicBezTo>
                  <a:cubicBezTo>
                    <a:pt x="16427" y="3390"/>
                    <a:pt x="16462" y="3412"/>
                    <a:pt x="16479" y="3412"/>
                  </a:cubicBezTo>
                  <a:cubicBezTo>
                    <a:pt x="16497" y="3412"/>
                    <a:pt x="16514" y="3390"/>
                    <a:pt x="16514" y="3390"/>
                  </a:cubicBezTo>
                  <a:cubicBezTo>
                    <a:pt x="16553" y="3373"/>
                    <a:pt x="16570" y="3321"/>
                    <a:pt x="16536" y="3281"/>
                  </a:cubicBezTo>
                  <a:cubicBezTo>
                    <a:pt x="16536" y="3264"/>
                    <a:pt x="16497" y="3264"/>
                    <a:pt x="16479" y="3264"/>
                  </a:cubicBezTo>
                  <a:close/>
                  <a:moveTo>
                    <a:pt x="19490" y="3281"/>
                  </a:moveTo>
                  <a:cubicBezTo>
                    <a:pt x="19473" y="3281"/>
                    <a:pt x="19451" y="3303"/>
                    <a:pt x="19434" y="3303"/>
                  </a:cubicBezTo>
                  <a:cubicBezTo>
                    <a:pt x="19416" y="3321"/>
                    <a:pt x="19399" y="3373"/>
                    <a:pt x="19416" y="3412"/>
                  </a:cubicBezTo>
                  <a:cubicBezTo>
                    <a:pt x="19434" y="3429"/>
                    <a:pt x="19451" y="3429"/>
                    <a:pt x="19490" y="3429"/>
                  </a:cubicBezTo>
                  <a:lnTo>
                    <a:pt x="19525" y="3429"/>
                  </a:lnTo>
                  <a:cubicBezTo>
                    <a:pt x="19560" y="3390"/>
                    <a:pt x="19560" y="3355"/>
                    <a:pt x="19542" y="3321"/>
                  </a:cubicBezTo>
                  <a:cubicBezTo>
                    <a:pt x="19525" y="3303"/>
                    <a:pt x="19508" y="3281"/>
                    <a:pt x="19490" y="3281"/>
                  </a:cubicBezTo>
                  <a:close/>
                  <a:moveTo>
                    <a:pt x="27684" y="3338"/>
                  </a:moveTo>
                  <a:cubicBezTo>
                    <a:pt x="27649" y="3355"/>
                    <a:pt x="27631" y="3390"/>
                    <a:pt x="27649" y="3429"/>
                  </a:cubicBezTo>
                  <a:cubicBezTo>
                    <a:pt x="27666" y="3464"/>
                    <a:pt x="27684" y="3482"/>
                    <a:pt x="27719" y="3482"/>
                  </a:cubicBezTo>
                  <a:cubicBezTo>
                    <a:pt x="27719" y="3482"/>
                    <a:pt x="27740" y="3482"/>
                    <a:pt x="27740" y="3464"/>
                  </a:cubicBezTo>
                  <a:cubicBezTo>
                    <a:pt x="27775" y="3464"/>
                    <a:pt x="27792" y="3412"/>
                    <a:pt x="27775" y="3373"/>
                  </a:cubicBezTo>
                  <a:cubicBezTo>
                    <a:pt x="27775" y="3355"/>
                    <a:pt x="27740" y="3338"/>
                    <a:pt x="27719" y="3338"/>
                  </a:cubicBezTo>
                  <a:close/>
                  <a:moveTo>
                    <a:pt x="2590" y="3464"/>
                  </a:moveTo>
                  <a:cubicBezTo>
                    <a:pt x="2572" y="3464"/>
                    <a:pt x="2555" y="3464"/>
                    <a:pt x="2555" y="3482"/>
                  </a:cubicBezTo>
                  <a:cubicBezTo>
                    <a:pt x="2520" y="3499"/>
                    <a:pt x="2520" y="3556"/>
                    <a:pt x="2538" y="3573"/>
                  </a:cubicBezTo>
                  <a:cubicBezTo>
                    <a:pt x="2555" y="3590"/>
                    <a:pt x="2572" y="3608"/>
                    <a:pt x="2590" y="3608"/>
                  </a:cubicBezTo>
                  <a:cubicBezTo>
                    <a:pt x="2611" y="3608"/>
                    <a:pt x="2629" y="3590"/>
                    <a:pt x="2646" y="3590"/>
                  </a:cubicBezTo>
                  <a:cubicBezTo>
                    <a:pt x="2664" y="3556"/>
                    <a:pt x="2681" y="3521"/>
                    <a:pt x="2646" y="3482"/>
                  </a:cubicBezTo>
                  <a:cubicBezTo>
                    <a:pt x="2629" y="3464"/>
                    <a:pt x="2611" y="3464"/>
                    <a:pt x="2590" y="3464"/>
                  </a:cubicBezTo>
                  <a:close/>
                  <a:moveTo>
                    <a:pt x="19146" y="3499"/>
                  </a:moveTo>
                  <a:cubicBezTo>
                    <a:pt x="19107" y="3521"/>
                    <a:pt x="19090" y="3573"/>
                    <a:pt x="19125" y="3608"/>
                  </a:cubicBezTo>
                  <a:cubicBezTo>
                    <a:pt x="19125" y="3630"/>
                    <a:pt x="19164" y="3647"/>
                    <a:pt x="19181" y="3647"/>
                  </a:cubicBezTo>
                  <a:cubicBezTo>
                    <a:pt x="19199" y="3647"/>
                    <a:pt x="19216" y="3630"/>
                    <a:pt x="19216" y="3630"/>
                  </a:cubicBezTo>
                  <a:cubicBezTo>
                    <a:pt x="19255" y="3608"/>
                    <a:pt x="19273" y="3556"/>
                    <a:pt x="19233" y="3521"/>
                  </a:cubicBezTo>
                  <a:cubicBezTo>
                    <a:pt x="19233" y="3499"/>
                    <a:pt x="19199" y="3499"/>
                    <a:pt x="19181" y="3499"/>
                  </a:cubicBezTo>
                  <a:close/>
                  <a:moveTo>
                    <a:pt x="16697" y="3556"/>
                  </a:moveTo>
                  <a:cubicBezTo>
                    <a:pt x="16679" y="3556"/>
                    <a:pt x="16662" y="3556"/>
                    <a:pt x="16644" y="3573"/>
                  </a:cubicBezTo>
                  <a:cubicBezTo>
                    <a:pt x="16605" y="3590"/>
                    <a:pt x="16605" y="3647"/>
                    <a:pt x="16644" y="3664"/>
                  </a:cubicBezTo>
                  <a:cubicBezTo>
                    <a:pt x="16644" y="3682"/>
                    <a:pt x="16662" y="3699"/>
                    <a:pt x="16697" y="3699"/>
                  </a:cubicBezTo>
                  <a:cubicBezTo>
                    <a:pt x="16714" y="3699"/>
                    <a:pt x="16714" y="3699"/>
                    <a:pt x="16731" y="3682"/>
                  </a:cubicBezTo>
                  <a:cubicBezTo>
                    <a:pt x="16771" y="3664"/>
                    <a:pt x="16771" y="3608"/>
                    <a:pt x="16753" y="3573"/>
                  </a:cubicBezTo>
                  <a:cubicBezTo>
                    <a:pt x="16731" y="3556"/>
                    <a:pt x="16714" y="3556"/>
                    <a:pt x="16697" y="3556"/>
                  </a:cubicBezTo>
                  <a:close/>
                  <a:moveTo>
                    <a:pt x="27849" y="3664"/>
                  </a:moveTo>
                  <a:cubicBezTo>
                    <a:pt x="27827" y="3664"/>
                    <a:pt x="27827" y="3664"/>
                    <a:pt x="27810" y="3682"/>
                  </a:cubicBezTo>
                  <a:cubicBezTo>
                    <a:pt x="27775" y="3682"/>
                    <a:pt x="27758" y="3738"/>
                    <a:pt x="27775" y="3773"/>
                  </a:cubicBezTo>
                  <a:cubicBezTo>
                    <a:pt x="27792" y="3791"/>
                    <a:pt x="27810" y="3808"/>
                    <a:pt x="27849" y="3808"/>
                  </a:cubicBezTo>
                  <a:lnTo>
                    <a:pt x="27866" y="3808"/>
                  </a:lnTo>
                  <a:cubicBezTo>
                    <a:pt x="27901" y="3791"/>
                    <a:pt x="27919" y="3756"/>
                    <a:pt x="27901" y="3717"/>
                  </a:cubicBezTo>
                  <a:cubicBezTo>
                    <a:pt x="27901" y="3682"/>
                    <a:pt x="27866" y="3664"/>
                    <a:pt x="27849" y="3664"/>
                  </a:cubicBezTo>
                  <a:close/>
                  <a:moveTo>
                    <a:pt x="18872" y="3682"/>
                  </a:moveTo>
                  <a:cubicBezTo>
                    <a:pt x="18855" y="3682"/>
                    <a:pt x="18855" y="3699"/>
                    <a:pt x="18838" y="3699"/>
                  </a:cubicBezTo>
                  <a:cubicBezTo>
                    <a:pt x="18798" y="3717"/>
                    <a:pt x="18798" y="3773"/>
                    <a:pt x="18820" y="3791"/>
                  </a:cubicBezTo>
                  <a:cubicBezTo>
                    <a:pt x="18820" y="3825"/>
                    <a:pt x="18855" y="3825"/>
                    <a:pt x="18872" y="3825"/>
                  </a:cubicBezTo>
                  <a:lnTo>
                    <a:pt x="18907" y="3825"/>
                  </a:lnTo>
                  <a:cubicBezTo>
                    <a:pt x="18946" y="3808"/>
                    <a:pt x="18964" y="3756"/>
                    <a:pt x="18946" y="3717"/>
                  </a:cubicBezTo>
                  <a:cubicBezTo>
                    <a:pt x="18929" y="3699"/>
                    <a:pt x="18890" y="3682"/>
                    <a:pt x="18872" y="3682"/>
                  </a:cubicBezTo>
                  <a:close/>
                  <a:moveTo>
                    <a:pt x="2337" y="3717"/>
                  </a:moveTo>
                  <a:cubicBezTo>
                    <a:pt x="2320" y="3717"/>
                    <a:pt x="2303" y="3717"/>
                    <a:pt x="2285" y="3738"/>
                  </a:cubicBezTo>
                  <a:cubicBezTo>
                    <a:pt x="2246" y="3756"/>
                    <a:pt x="2246" y="3808"/>
                    <a:pt x="2285" y="3825"/>
                  </a:cubicBezTo>
                  <a:cubicBezTo>
                    <a:pt x="2303" y="3847"/>
                    <a:pt x="2320" y="3865"/>
                    <a:pt x="2337" y="3865"/>
                  </a:cubicBezTo>
                  <a:cubicBezTo>
                    <a:pt x="2355" y="3865"/>
                    <a:pt x="2372" y="3847"/>
                    <a:pt x="2372" y="3825"/>
                  </a:cubicBezTo>
                  <a:cubicBezTo>
                    <a:pt x="2411" y="3808"/>
                    <a:pt x="2411" y="3756"/>
                    <a:pt x="2372" y="3738"/>
                  </a:cubicBezTo>
                  <a:cubicBezTo>
                    <a:pt x="2372" y="3717"/>
                    <a:pt x="2355" y="3717"/>
                    <a:pt x="2337" y="3717"/>
                  </a:cubicBezTo>
                  <a:close/>
                  <a:moveTo>
                    <a:pt x="16932" y="3825"/>
                  </a:moveTo>
                  <a:cubicBezTo>
                    <a:pt x="16914" y="3825"/>
                    <a:pt x="16897" y="3825"/>
                    <a:pt x="16879" y="3847"/>
                  </a:cubicBezTo>
                  <a:cubicBezTo>
                    <a:pt x="16840" y="3882"/>
                    <a:pt x="16840" y="3917"/>
                    <a:pt x="16879" y="3956"/>
                  </a:cubicBezTo>
                  <a:cubicBezTo>
                    <a:pt x="16897" y="3973"/>
                    <a:pt x="16914" y="3973"/>
                    <a:pt x="16932" y="3973"/>
                  </a:cubicBezTo>
                  <a:cubicBezTo>
                    <a:pt x="16949" y="3973"/>
                    <a:pt x="16971" y="3973"/>
                    <a:pt x="16988" y="3956"/>
                  </a:cubicBezTo>
                  <a:cubicBezTo>
                    <a:pt x="17006" y="3917"/>
                    <a:pt x="17006" y="3882"/>
                    <a:pt x="16988" y="3847"/>
                  </a:cubicBezTo>
                  <a:cubicBezTo>
                    <a:pt x="16971" y="3825"/>
                    <a:pt x="16949" y="3825"/>
                    <a:pt x="16932" y="3825"/>
                  </a:cubicBezTo>
                  <a:close/>
                  <a:moveTo>
                    <a:pt x="18563" y="3865"/>
                  </a:moveTo>
                  <a:cubicBezTo>
                    <a:pt x="18546" y="3865"/>
                    <a:pt x="18546" y="3882"/>
                    <a:pt x="18529" y="3882"/>
                  </a:cubicBezTo>
                  <a:cubicBezTo>
                    <a:pt x="18494" y="3899"/>
                    <a:pt x="18472" y="3934"/>
                    <a:pt x="18494" y="3973"/>
                  </a:cubicBezTo>
                  <a:cubicBezTo>
                    <a:pt x="18511" y="4008"/>
                    <a:pt x="18529" y="4008"/>
                    <a:pt x="18563" y="4008"/>
                  </a:cubicBezTo>
                  <a:lnTo>
                    <a:pt x="18603" y="4008"/>
                  </a:lnTo>
                  <a:cubicBezTo>
                    <a:pt x="18637" y="3991"/>
                    <a:pt x="18637" y="3934"/>
                    <a:pt x="18620" y="3899"/>
                  </a:cubicBezTo>
                  <a:cubicBezTo>
                    <a:pt x="18620" y="3882"/>
                    <a:pt x="18581" y="3865"/>
                    <a:pt x="18563" y="3865"/>
                  </a:cubicBezTo>
                  <a:close/>
                  <a:moveTo>
                    <a:pt x="2085" y="3973"/>
                  </a:moveTo>
                  <a:cubicBezTo>
                    <a:pt x="2068" y="3973"/>
                    <a:pt x="2046" y="3991"/>
                    <a:pt x="2028" y="4008"/>
                  </a:cubicBezTo>
                  <a:cubicBezTo>
                    <a:pt x="2011" y="4026"/>
                    <a:pt x="2011" y="4082"/>
                    <a:pt x="2028" y="4099"/>
                  </a:cubicBezTo>
                  <a:cubicBezTo>
                    <a:pt x="2046" y="4117"/>
                    <a:pt x="2068" y="4117"/>
                    <a:pt x="2085" y="4117"/>
                  </a:cubicBezTo>
                  <a:cubicBezTo>
                    <a:pt x="2102" y="4117"/>
                    <a:pt x="2120" y="4117"/>
                    <a:pt x="2137" y="4099"/>
                  </a:cubicBezTo>
                  <a:cubicBezTo>
                    <a:pt x="2155" y="4065"/>
                    <a:pt x="2155" y="4026"/>
                    <a:pt x="2137" y="3991"/>
                  </a:cubicBezTo>
                  <a:cubicBezTo>
                    <a:pt x="2120" y="3991"/>
                    <a:pt x="2102" y="3973"/>
                    <a:pt x="2085" y="3973"/>
                  </a:cubicBezTo>
                  <a:close/>
                  <a:moveTo>
                    <a:pt x="27936" y="4008"/>
                  </a:moveTo>
                  <a:cubicBezTo>
                    <a:pt x="27901" y="4026"/>
                    <a:pt x="27884" y="4065"/>
                    <a:pt x="27901" y="4099"/>
                  </a:cubicBezTo>
                  <a:lnTo>
                    <a:pt x="27901" y="4117"/>
                  </a:lnTo>
                  <a:cubicBezTo>
                    <a:pt x="27919" y="4134"/>
                    <a:pt x="27936" y="4152"/>
                    <a:pt x="27975" y="4152"/>
                  </a:cubicBezTo>
                  <a:lnTo>
                    <a:pt x="27993" y="4152"/>
                  </a:lnTo>
                  <a:cubicBezTo>
                    <a:pt x="28027" y="4134"/>
                    <a:pt x="28045" y="4099"/>
                    <a:pt x="28045" y="4065"/>
                  </a:cubicBezTo>
                  <a:cubicBezTo>
                    <a:pt x="28027" y="4026"/>
                    <a:pt x="27993" y="4008"/>
                    <a:pt x="27975" y="4008"/>
                  </a:cubicBezTo>
                  <a:close/>
                  <a:moveTo>
                    <a:pt x="18202" y="4043"/>
                  </a:moveTo>
                  <a:cubicBezTo>
                    <a:pt x="18167" y="4065"/>
                    <a:pt x="18167" y="4099"/>
                    <a:pt x="18167" y="4134"/>
                  </a:cubicBezTo>
                  <a:cubicBezTo>
                    <a:pt x="18185" y="4173"/>
                    <a:pt x="18220" y="4191"/>
                    <a:pt x="18237" y="4191"/>
                  </a:cubicBezTo>
                  <a:cubicBezTo>
                    <a:pt x="18254" y="4191"/>
                    <a:pt x="18254" y="4173"/>
                    <a:pt x="18276" y="4173"/>
                  </a:cubicBezTo>
                  <a:cubicBezTo>
                    <a:pt x="18311" y="4152"/>
                    <a:pt x="18328" y="4117"/>
                    <a:pt x="18311" y="4082"/>
                  </a:cubicBezTo>
                  <a:cubicBezTo>
                    <a:pt x="18294" y="4043"/>
                    <a:pt x="18276" y="4043"/>
                    <a:pt x="18237" y="4043"/>
                  </a:cubicBezTo>
                  <a:close/>
                  <a:moveTo>
                    <a:pt x="17206" y="4065"/>
                  </a:moveTo>
                  <a:cubicBezTo>
                    <a:pt x="17188" y="4065"/>
                    <a:pt x="17167" y="4065"/>
                    <a:pt x="17149" y="4099"/>
                  </a:cubicBezTo>
                  <a:cubicBezTo>
                    <a:pt x="17132" y="4117"/>
                    <a:pt x="17132" y="4173"/>
                    <a:pt x="17167" y="4191"/>
                  </a:cubicBezTo>
                  <a:cubicBezTo>
                    <a:pt x="17188" y="4191"/>
                    <a:pt x="17206" y="4208"/>
                    <a:pt x="17206" y="4208"/>
                  </a:cubicBezTo>
                  <a:cubicBezTo>
                    <a:pt x="17241" y="4208"/>
                    <a:pt x="17258" y="4191"/>
                    <a:pt x="17275" y="4173"/>
                  </a:cubicBezTo>
                  <a:cubicBezTo>
                    <a:pt x="17297" y="4134"/>
                    <a:pt x="17275" y="4082"/>
                    <a:pt x="17241" y="4065"/>
                  </a:cubicBezTo>
                  <a:close/>
                  <a:moveTo>
                    <a:pt x="17893" y="4173"/>
                  </a:moveTo>
                  <a:cubicBezTo>
                    <a:pt x="17841" y="4191"/>
                    <a:pt x="17819" y="4226"/>
                    <a:pt x="17841" y="4260"/>
                  </a:cubicBezTo>
                  <a:cubicBezTo>
                    <a:pt x="17841" y="4300"/>
                    <a:pt x="17876" y="4317"/>
                    <a:pt x="17911" y="4317"/>
                  </a:cubicBezTo>
                  <a:lnTo>
                    <a:pt x="17928" y="4317"/>
                  </a:lnTo>
                  <a:cubicBezTo>
                    <a:pt x="17967" y="4300"/>
                    <a:pt x="17985" y="4260"/>
                    <a:pt x="17967" y="4226"/>
                  </a:cubicBezTo>
                  <a:cubicBezTo>
                    <a:pt x="17967" y="4191"/>
                    <a:pt x="17928" y="4173"/>
                    <a:pt x="17911" y="4173"/>
                  </a:cubicBezTo>
                  <a:close/>
                  <a:moveTo>
                    <a:pt x="17550" y="4191"/>
                  </a:moveTo>
                  <a:cubicBezTo>
                    <a:pt x="17515" y="4191"/>
                    <a:pt x="17476" y="4208"/>
                    <a:pt x="17476" y="4243"/>
                  </a:cubicBezTo>
                  <a:cubicBezTo>
                    <a:pt x="17458" y="4282"/>
                    <a:pt x="17493" y="4317"/>
                    <a:pt x="17532" y="4334"/>
                  </a:cubicBezTo>
                  <a:lnTo>
                    <a:pt x="17550" y="4334"/>
                  </a:lnTo>
                  <a:cubicBezTo>
                    <a:pt x="17584" y="4334"/>
                    <a:pt x="17602" y="4300"/>
                    <a:pt x="17623" y="4282"/>
                  </a:cubicBezTo>
                  <a:cubicBezTo>
                    <a:pt x="17623" y="4226"/>
                    <a:pt x="17602" y="4191"/>
                    <a:pt x="17550" y="4191"/>
                  </a:cubicBezTo>
                  <a:close/>
                  <a:moveTo>
                    <a:pt x="1850" y="4260"/>
                  </a:moveTo>
                  <a:cubicBezTo>
                    <a:pt x="1828" y="4260"/>
                    <a:pt x="1811" y="4260"/>
                    <a:pt x="1793" y="4282"/>
                  </a:cubicBezTo>
                  <a:cubicBezTo>
                    <a:pt x="1776" y="4317"/>
                    <a:pt x="1776" y="4352"/>
                    <a:pt x="1811" y="4391"/>
                  </a:cubicBezTo>
                  <a:cubicBezTo>
                    <a:pt x="1811" y="4391"/>
                    <a:pt x="1828" y="4408"/>
                    <a:pt x="1850" y="4408"/>
                  </a:cubicBezTo>
                  <a:cubicBezTo>
                    <a:pt x="1867" y="4408"/>
                    <a:pt x="1885" y="4391"/>
                    <a:pt x="1902" y="4369"/>
                  </a:cubicBezTo>
                  <a:cubicBezTo>
                    <a:pt x="1937" y="4334"/>
                    <a:pt x="1920" y="4300"/>
                    <a:pt x="1902" y="4260"/>
                  </a:cubicBezTo>
                  <a:close/>
                  <a:moveTo>
                    <a:pt x="28084" y="4352"/>
                  </a:moveTo>
                  <a:cubicBezTo>
                    <a:pt x="28027" y="4369"/>
                    <a:pt x="28010" y="4408"/>
                    <a:pt x="28027" y="4443"/>
                  </a:cubicBezTo>
                  <a:cubicBezTo>
                    <a:pt x="28045" y="4478"/>
                    <a:pt x="28067" y="4500"/>
                    <a:pt x="28101" y="4500"/>
                  </a:cubicBezTo>
                  <a:cubicBezTo>
                    <a:pt x="28101" y="4500"/>
                    <a:pt x="28119" y="4500"/>
                    <a:pt x="28119" y="4478"/>
                  </a:cubicBezTo>
                  <a:cubicBezTo>
                    <a:pt x="28175" y="4478"/>
                    <a:pt x="28193" y="4426"/>
                    <a:pt x="28175" y="4391"/>
                  </a:cubicBezTo>
                  <a:cubicBezTo>
                    <a:pt x="28154" y="4369"/>
                    <a:pt x="28136" y="4352"/>
                    <a:pt x="28101" y="4352"/>
                  </a:cubicBezTo>
                  <a:close/>
                  <a:moveTo>
                    <a:pt x="1632" y="4535"/>
                  </a:moveTo>
                  <a:cubicBezTo>
                    <a:pt x="1611" y="4535"/>
                    <a:pt x="1593" y="4552"/>
                    <a:pt x="1576" y="4569"/>
                  </a:cubicBezTo>
                  <a:cubicBezTo>
                    <a:pt x="1541" y="4609"/>
                    <a:pt x="1558" y="4643"/>
                    <a:pt x="1593" y="4678"/>
                  </a:cubicBezTo>
                  <a:lnTo>
                    <a:pt x="1632" y="4678"/>
                  </a:lnTo>
                  <a:cubicBezTo>
                    <a:pt x="1650" y="4678"/>
                    <a:pt x="1667" y="4678"/>
                    <a:pt x="1685" y="4661"/>
                  </a:cubicBezTo>
                  <a:cubicBezTo>
                    <a:pt x="1719" y="4626"/>
                    <a:pt x="1702" y="4569"/>
                    <a:pt x="1667" y="4552"/>
                  </a:cubicBezTo>
                  <a:cubicBezTo>
                    <a:pt x="1667" y="4552"/>
                    <a:pt x="1650" y="4535"/>
                    <a:pt x="1632" y="4535"/>
                  </a:cubicBezTo>
                  <a:close/>
                  <a:moveTo>
                    <a:pt x="28245" y="4678"/>
                  </a:moveTo>
                  <a:cubicBezTo>
                    <a:pt x="28228" y="4678"/>
                    <a:pt x="28228" y="4678"/>
                    <a:pt x="28210" y="4696"/>
                  </a:cubicBezTo>
                  <a:cubicBezTo>
                    <a:pt x="28175" y="4696"/>
                    <a:pt x="28154" y="4752"/>
                    <a:pt x="28175" y="4787"/>
                  </a:cubicBezTo>
                  <a:cubicBezTo>
                    <a:pt x="28193" y="4804"/>
                    <a:pt x="28210" y="4826"/>
                    <a:pt x="28245" y="4826"/>
                  </a:cubicBezTo>
                  <a:lnTo>
                    <a:pt x="28262" y="4826"/>
                  </a:lnTo>
                  <a:cubicBezTo>
                    <a:pt x="28302" y="4804"/>
                    <a:pt x="28319" y="4770"/>
                    <a:pt x="28302" y="4735"/>
                  </a:cubicBezTo>
                  <a:cubicBezTo>
                    <a:pt x="28302" y="4696"/>
                    <a:pt x="28262" y="4678"/>
                    <a:pt x="28245" y="4678"/>
                  </a:cubicBezTo>
                  <a:close/>
                  <a:moveTo>
                    <a:pt x="1432" y="4844"/>
                  </a:moveTo>
                  <a:cubicBezTo>
                    <a:pt x="1393" y="4844"/>
                    <a:pt x="1376" y="4844"/>
                    <a:pt x="1358" y="4878"/>
                  </a:cubicBezTo>
                  <a:cubicBezTo>
                    <a:pt x="1341" y="4896"/>
                    <a:pt x="1358" y="4952"/>
                    <a:pt x="1376" y="4970"/>
                  </a:cubicBezTo>
                  <a:cubicBezTo>
                    <a:pt x="1393" y="4987"/>
                    <a:pt x="1415" y="4987"/>
                    <a:pt x="1432" y="4987"/>
                  </a:cubicBezTo>
                  <a:cubicBezTo>
                    <a:pt x="1450" y="4987"/>
                    <a:pt x="1467" y="4970"/>
                    <a:pt x="1485" y="4952"/>
                  </a:cubicBezTo>
                  <a:cubicBezTo>
                    <a:pt x="1502" y="4913"/>
                    <a:pt x="1502" y="4878"/>
                    <a:pt x="1467" y="4844"/>
                  </a:cubicBezTo>
                  <a:close/>
                  <a:moveTo>
                    <a:pt x="28393" y="5005"/>
                  </a:moveTo>
                  <a:cubicBezTo>
                    <a:pt x="28393" y="5005"/>
                    <a:pt x="28371" y="5005"/>
                    <a:pt x="28354" y="5022"/>
                  </a:cubicBezTo>
                  <a:cubicBezTo>
                    <a:pt x="28319" y="5044"/>
                    <a:pt x="28319" y="5079"/>
                    <a:pt x="28336" y="5113"/>
                  </a:cubicBezTo>
                  <a:cubicBezTo>
                    <a:pt x="28336" y="5131"/>
                    <a:pt x="28371" y="5153"/>
                    <a:pt x="28393" y="5153"/>
                  </a:cubicBezTo>
                  <a:lnTo>
                    <a:pt x="28428" y="5153"/>
                  </a:lnTo>
                  <a:cubicBezTo>
                    <a:pt x="28463" y="5131"/>
                    <a:pt x="28480" y="5079"/>
                    <a:pt x="28463" y="5044"/>
                  </a:cubicBezTo>
                  <a:cubicBezTo>
                    <a:pt x="28445" y="5022"/>
                    <a:pt x="28428" y="5005"/>
                    <a:pt x="28393" y="5005"/>
                  </a:cubicBezTo>
                  <a:close/>
                  <a:moveTo>
                    <a:pt x="1232" y="5153"/>
                  </a:moveTo>
                  <a:cubicBezTo>
                    <a:pt x="1197" y="5153"/>
                    <a:pt x="1176" y="5153"/>
                    <a:pt x="1158" y="5187"/>
                  </a:cubicBezTo>
                  <a:cubicBezTo>
                    <a:pt x="1141" y="5205"/>
                    <a:pt x="1158" y="5261"/>
                    <a:pt x="1197" y="5279"/>
                  </a:cubicBezTo>
                  <a:cubicBezTo>
                    <a:pt x="1197" y="5279"/>
                    <a:pt x="1215" y="5296"/>
                    <a:pt x="1232" y="5296"/>
                  </a:cubicBezTo>
                  <a:cubicBezTo>
                    <a:pt x="1250" y="5296"/>
                    <a:pt x="1267" y="5279"/>
                    <a:pt x="1284" y="5261"/>
                  </a:cubicBezTo>
                  <a:cubicBezTo>
                    <a:pt x="1306" y="5222"/>
                    <a:pt x="1306" y="5170"/>
                    <a:pt x="1267" y="5153"/>
                  </a:cubicBezTo>
                  <a:close/>
                  <a:moveTo>
                    <a:pt x="28554" y="5331"/>
                  </a:moveTo>
                  <a:cubicBezTo>
                    <a:pt x="28554" y="5331"/>
                    <a:pt x="28537" y="5331"/>
                    <a:pt x="28519" y="5348"/>
                  </a:cubicBezTo>
                  <a:cubicBezTo>
                    <a:pt x="28502" y="5370"/>
                    <a:pt x="28480" y="5405"/>
                    <a:pt x="28502" y="5440"/>
                  </a:cubicBezTo>
                  <a:cubicBezTo>
                    <a:pt x="28502" y="5457"/>
                    <a:pt x="28537" y="5479"/>
                    <a:pt x="28554" y="5479"/>
                  </a:cubicBezTo>
                  <a:lnTo>
                    <a:pt x="28589" y="5479"/>
                  </a:lnTo>
                  <a:cubicBezTo>
                    <a:pt x="28628" y="5457"/>
                    <a:pt x="28645" y="5405"/>
                    <a:pt x="28628" y="5370"/>
                  </a:cubicBezTo>
                  <a:cubicBezTo>
                    <a:pt x="28611" y="5348"/>
                    <a:pt x="28589" y="5331"/>
                    <a:pt x="28554" y="5331"/>
                  </a:cubicBezTo>
                  <a:close/>
                  <a:moveTo>
                    <a:pt x="1049" y="5457"/>
                  </a:moveTo>
                  <a:cubicBezTo>
                    <a:pt x="1015" y="5457"/>
                    <a:pt x="997" y="5479"/>
                    <a:pt x="980" y="5496"/>
                  </a:cubicBezTo>
                  <a:cubicBezTo>
                    <a:pt x="958" y="5531"/>
                    <a:pt x="980" y="5566"/>
                    <a:pt x="1015" y="5588"/>
                  </a:cubicBezTo>
                  <a:cubicBezTo>
                    <a:pt x="1015" y="5605"/>
                    <a:pt x="1032" y="5605"/>
                    <a:pt x="1049" y="5605"/>
                  </a:cubicBezTo>
                  <a:cubicBezTo>
                    <a:pt x="1067" y="5605"/>
                    <a:pt x="1089" y="5588"/>
                    <a:pt x="1106" y="5566"/>
                  </a:cubicBezTo>
                  <a:cubicBezTo>
                    <a:pt x="1123" y="5531"/>
                    <a:pt x="1123" y="5496"/>
                    <a:pt x="1089" y="5457"/>
                  </a:cubicBezTo>
                  <a:close/>
                  <a:moveTo>
                    <a:pt x="28698" y="5657"/>
                  </a:moveTo>
                  <a:cubicBezTo>
                    <a:pt x="28663" y="5675"/>
                    <a:pt x="28645" y="5731"/>
                    <a:pt x="28663" y="5766"/>
                  </a:cubicBezTo>
                  <a:cubicBezTo>
                    <a:pt x="28680" y="5783"/>
                    <a:pt x="28698" y="5805"/>
                    <a:pt x="28737" y="5805"/>
                  </a:cubicBezTo>
                  <a:cubicBezTo>
                    <a:pt x="28737" y="5805"/>
                    <a:pt x="28754" y="5805"/>
                    <a:pt x="28754" y="5783"/>
                  </a:cubicBezTo>
                  <a:cubicBezTo>
                    <a:pt x="28789" y="5766"/>
                    <a:pt x="28806" y="5731"/>
                    <a:pt x="28789" y="5696"/>
                  </a:cubicBezTo>
                  <a:cubicBezTo>
                    <a:pt x="28772" y="5675"/>
                    <a:pt x="28754" y="5657"/>
                    <a:pt x="28737" y="5657"/>
                  </a:cubicBezTo>
                  <a:close/>
                  <a:moveTo>
                    <a:pt x="871" y="5783"/>
                  </a:moveTo>
                  <a:cubicBezTo>
                    <a:pt x="849" y="5783"/>
                    <a:pt x="814" y="5783"/>
                    <a:pt x="814" y="5823"/>
                  </a:cubicBezTo>
                  <a:cubicBezTo>
                    <a:pt x="797" y="5857"/>
                    <a:pt x="797" y="5892"/>
                    <a:pt x="832" y="5914"/>
                  </a:cubicBezTo>
                  <a:cubicBezTo>
                    <a:pt x="849" y="5914"/>
                    <a:pt x="871" y="5931"/>
                    <a:pt x="871" y="5931"/>
                  </a:cubicBezTo>
                  <a:cubicBezTo>
                    <a:pt x="906" y="5931"/>
                    <a:pt x="923" y="5914"/>
                    <a:pt x="941" y="5875"/>
                  </a:cubicBezTo>
                  <a:cubicBezTo>
                    <a:pt x="958" y="5840"/>
                    <a:pt x="941" y="5805"/>
                    <a:pt x="906" y="5783"/>
                  </a:cubicBezTo>
                  <a:close/>
                  <a:moveTo>
                    <a:pt x="28863" y="5984"/>
                  </a:moveTo>
                  <a:cubicBezTo>
                    <a:pt x="28828" y="6001"/>
                    <a:pt x="28806" y="6040"/>
                    <a:pt x="28828" y="6075"/>
                  </a:cubicBezTo>
                  <a:cubicBezTo>
                    <a:pt x="28845" y="6110"/>
                    <a:pt x="28863" y="6132"/>
                    <a:pt x="28898" y="6132"/>
                  </a:cubicBezTo>
                  <a:cubicBezTo>
                    <a:pt x="28915" y="6132"/>
                    <a:pt x="28915" y="6110"/>
                    <a:pt x="28937" y="6110"/>
                  </a:cubicBezTo>
                  <a:cubicBezTo>
                    <a:pt x="28972" y="6092"/>
                    <a:pt x="28972" y="6058"/>
                    <a:pt x="28954" y="6023"/>
                  </a:cubicBezTo>
                  <a:cubicBezTo>
                    <a:pt x="28954" y="5984"/>
                    <a:pt x="28915" y="5984"/>
                    <a:pt x="28898" y="5984"/>
                  </a:cubicBezTo>
                  <a:close/>
                  <a:moveTo>
                    <a:pt x="706" y="6092"/>
                  </a:moveTo>
                  <a:cubicBezTo>
                    <a:pt x="688" y="6092"/>
                    <a:pt x="653" y="6110"/>
                    <a:pt x="653" y="6149"/>
                  </a:cubicBezTo>
                  <a:cubicBezTo>
                    <a:pt x="632" y="6184"/>
                    <a:pt x="653" y="6219"/>
                    <a:pt x="688" y="6240"/>
                  </a:cubicBezTo>
                  <a:lnTo>
                    <a:pt x="706" y="6240"/>
                  </a:lnTo>
                  <a:cubicBezTo>
                    <a:pt x="740" y="6240"/>
                    <a:pt x="762" y="6240"/>
                    <a:pt x="780" y="6201"/>
                  </a:cubicBezTo>
                  <a:cubicBezTo>
                    <a:pt x="797" y="6166"/>
                    <a:pt x="780" y="6132"/>
                    <a:pt x="740" y="6110"/>
                  </a:cubicBezTo>
                  <a:cubicBezTo>
                    <a:pt x="740" y="6110"/>
                    <a:pt x="723" y="6092"/>
                    <a:pt x="706" y="6092"/>
                  </a:cubicBezTo>
                  <a:close/>
                  <a:moveTo>
                    <a:pt x="29063" y="6293"/>
                  </a:moveTo>
                  <a:cubicBezTo>
                    <a:pt x="29063" y="6293"/>
                    <a:pt x="29046" y="6293"/>
                    <a:pt x="29024" y="6310"/>
                  </a:cubicBezTo>
                  <a:cubicBezTo>
                    <a:pt x="29006" y="6327"/>
                    <a:pt x="28989" y="6367"/>
                    <a:pt x="29006" y="6401"/>
                  </a:cubicBezTo>
                  <a:cubicBezTo>
                    <a:pt x="29024" y="6419"/>
                    <a:pt x="29046" y="6436"/>
                    <a:pt x="29063" y="6436"/>
                  </a:cubicBezTo>
                  <a:lnTo>
                    <a:pt x="29098" y="6436"/>
                  </a:lnTo>
                  <a:cubicBezTo>
                    <a:pt x="29133" y="6419"/>
                    <a:pt x="29154" y="6367"/>
                    <a:pt x="29133" y="6327"/>
                  </a:cubicBezTo>
                  <a:cubicBezTo>
                    <a:pt x="29115" y="6310"/>
                    <a:pt x="29098" y="6293"/>
                    <a:pt x="29063" y="6293"/>
                  </a:cubicBezTo>
                  <a:close/>
                  <a:moveTo>
                    <a:pt x="562" y="6436"/>
                  </a:moveTo>
                  <a:cubicBezTo>
                    <a:pt x="523" y="6436"/>
                    <a:pt x="505" y="6458"/>
                    <a:pt x="488" y="6475"/>
                  </a:cubicBezTo>
                  <a:cubicBezTo>
                    <a:pt x="471" y="6510"/>
                    <a:pt x="488" y="6545"/>
                    <a:pt x="523" y="6567"/>
                  </a:cubicBezTo>
                  <a:cubicBezTo>
                    <a:pt x="545" y="6584"/>
                    <a:pt x="545" y="6584"/>
                    <a:pt x="562" y="6584"/>
                  </a:cubicBezTo>
                  <a:cubicBezTo>
                    <a:pt x="597" y="6584"/>
                    <a:pt x="614" y="6567"/>
                    <a:pt x="632" y="6528"/>
                  </a:cubicBezTo>
                  <a:cubicBezTo>
                    <a:pt x="653" y="6493"/>
                    <a:pt x="632" y="6458"/>
                    <a:pt x="597" y="6436"/>
                  </a:cubicBezTo>
                  <a:close/>
                  <a:moveTo>
                    <a:pt x="29207" y="6619"/>
                  </a:moveTo>
                  <a:cubicBezTo>
                    <a:pt x="29172" y="6636"/>
                    <a:pt x="29154" y="6693"/>
                    <a:pt x="29172" y="6728"/>
                  </a:cubicBezTo>
                  <a:cubicBezTo>
                    <a:pt x="29189" y="6745"/>
                    <a:pt x="29207" y="6762"/>
                    <a:pt x="29241" y="6762"/>
                  </a:cubicBezTo>
                  <a:cubicBezTo>
                    <a:pt x="29241" y="6762"/>
                    <a:pt x="29263" y="6762"/>
                    <a:pt x="29281" y="6745"/>
                  </a:cubicBezTo>
                  <a:cubicBezTo>
                    <a:pt x="29315" y="6728"/>
                    <a:pt x="29315" y="6693"/>
                    <a:pt x="29298" y="6654"/>
                  </a:cubicBezTo>
                  <a:cubicBezTo>
                    <a:pt x="29298" y="6636"/>
                    <a:pt x="29263" y="6619"/>
                    <a:pt x="29241" y="6619"/>
                  </a:cubicBezTo>
                  <a:close/>
                  <a:moveTo>
                    <a:pt x="414" y="6762"/>
                  </a:moveTo>
                  <a:cubicBezTo>
                    <a:pt x="397" y="6762"/>
                    <a:pt x="362" y="6784"/>
                    <a:pt x="362" y="6819"/>
                  </a:cubicBezTo>
                  <a:cubicBezTo>
                    <a:pt x="344" y="6819"/>
                    <a:pt x="344" y="6819"/>
                    <a:pt x="344" y="6836"/>
                  </a:cubicBezTo>
                  <a:cubicBezTo>
                    <a:pt x="362" y="6836"/>
                    <a:pt x="362" y="6854"/>
                    <a:pt x="362" y="6871"/>
                  </a:cubicBezTo>
                  <a:cubicBezTo>
                    <a:pt x="362" y="6893"/>
                    <a:pt x="379" y="6893"/>
                    <a:pt x="397" y="6910"/>
                  </a:cubicBezTo>
                  <a:lnTo>
                    <a:pt x="414" y="6910"/>
                  </a:lnTo>
                  <a:cubicBezTo>
                    <a:pt x="453" y="6910"/>
                    <a:pt x="471" y="6893"/>
                    <a:pt x="488" y="6871"/>
                  </a:cubicBezTo>
                  <a:cubicBezTo>
                    <a:pt x="505" y="6836"/>
                    <a:pt x="488" y="6784"/>
                    <a:pt x="453" y="6762"/>
                  </a:cubicBezTo>
                  <a:close/>
                  <a:moveTo>
                    <a:pt x="29407" y="6928"/>
                  </a:moveTo>
                  <a:cubicBezTo>
                    <a:pt x="29407" y="6928"/>
                    <a:pt x="29389" y="6945"/>
                    <a:pt x="29372" y="6945"/>
                  </a:cubicBezTo>
                  <a:cubicBezTo>
                    <a:pt x="29333" y="6963"/>
                    <a:pt x="29333" y="7002"/>
                    <a:pt x="29350" y="7037"/>
                  </a:cubicBezTo>
                  <a:cubicBezTo>
                    <a:pt x="29350" y="7071"/>
                    <a:pt x="29389" y="7071"/>
                    <a:pt x="29407" y="7071"/>
                  </a:cubicBezTo>
                  <a:lnTo>
                    <a:pt x="29442" y="7071"/>
                  </a:lnTo>
                  <a:cubicBezTo>
                    <a:pt x="29481" y="7054"/>
                    <a:pt x="29498" y="7002"/>
                    <a:pt x="29481" y="6980"/>
                  </a:cubicBezTo>
                  <a:cubicBezTo>
                    <a:pt x="29459" y="6945"/>
                    <a:pt x="29442" y="6928"/>
                    <a:pt x="29407" y="6928"/>
                  </a:cubicBezTo>
                  <a:close/>
                  <a:moveTo>
                    <a:pt x="288" y="7111"/>
                  </a:moveTo>
                  <a:cubicBezTo>
                    <a:pt x="253" y="7111"/>
                    <a:pt x="236" y="7128"/>
                    <a:pt x="218" y="7145"/>
                  </a:cubicBezTo>
                  <a:cubicBezTo>
                    <a:pt x="236" y="7163"/>
                    <a:pt x="253" y="7198"/>
                    <a:pt x="236" y="7219"/>
                  </a:cubicBezTo>
                  <a:lnTo>
                    <a:pt x="236" y="7237"/>
                  </a:lnTo>
                  <a:lnTo>
                    <a:pt x="270" y="7237"/>
                  </a:lnTo>
                  <a:cubicBezTo>
                    <a:pt x="270" y="7254"/>
                    <a:pt x="288" y="7254"/>
                    <a:pt x="288" y="7254"/>
                  </a:cubicBezTo>
                  <a:cubicBezTo>
                    <a:pt x="327" y="7254"/>
                    <a:pt x="344" y="7237"/>
                    <a:pt x="362" y="7198"/>
                  </a:cubicBezTo>
                  <a:cubicBezTo>
                    <a:pt x="379" y="7163"/>
                    <a:pt x="362" y="7128"/>
                    <a:pt x="305" y="7111"/>
                  </a:cubicBezTo>
                  <a:close/>
                  <a:moveTo>
                    <a:pt x="29590" y="7254"/>
                  </a:moveTo>
                  <a:cubicBezTo>
                    <a:pt x="29568" y="7254"/>
                    <a:pt x="29550" y="7254"/>
                    <a:pt x="29550" y="7272"/>
                  </a:cubicBezTo>
                  <a:cubicBezTo>
                    <a:pt x="29516" y="7289"/>
                    <a:pt x="29498" y="7328"/>
                    <a:pt x="29516" y="7363"/>
                  </a:cubicBezTo>
                  <a:cubicBezTo>
                    <a:pt x="29533" y="7380"/>
                    <a:pt x="29550" y="7398"/>
                    <a:pt x="29590" y="7398"/>
                  </a:cubicBezTo>
                  <a:lnTo>
                    <a:pt x="29624" y="7398"/>
                  </a:lnTo>
                  <a:cubicBezTo>
                    <a:pt x="29642" y="7380"/>
                    <a:pt x="29659" y="7328"/>
                    <a:pt x="29642" y="7289"/>
                  </a:cubicBezTo>
                  <a:cubicBezTo>
                    <a:pt x="29624" y="7272"/>
                    <a:pt x="29607" y="7254"/>
                    <a:pt x="29590" y="7254"/>
                  </a:cubicBezTo>
                  <a:close/>
                  <a:moveTo>
                    <a:pt x="179" y="7454"/>
                  </a:moveTo>
                  <a:cubicBezTo>
                    <a:pt x="144" y="7454"/>
                    <a:pt x="127" y="7454"/>
                    <a:pt x="109" y="7489"/>
                  </a:cubicBezTo>
                  <a:cubicBezTo>
                    <a:pt x="144" y="7507"/>
                    <a:pt x="162" y="7524"/>
                    <a:pt x="144" y="7563"/>
                  </a:cubicBezTo>
                  <a:lnTo>
                    <a:pt x="144" y="7581"/>
                  </a:lnTo>
                  <a:cubicBezTo>
                    <a:pt x="162" y="7598"/>
                    <a:pt x="162" y="7598"/>
                    <a:pt x="179" y="7598"/>
                  </a:cubicBezTo>
                  <a:cubicBezTo>
                    <a:pt x="197" y="7598"/>
                    <a:pt x="236" y="7581"/>
                    <a:pt x="236" y="7546"/>
                  </a:cubicBezTo>
                  <a:cubicBezTo>
                    <a:pt x="236" y="7524"/>
                    <a:pt x="218" y="7507"/>
                    <a:pt x="236" y="7472"/>
                  </a:cubicBezTo>
                  <a:cubicBezTo>
                    <a:pt x="218" y="7472"/>
                    <a:pt x="218" y="7454"/>
                    <a:pt x="197" y="7454"/>
                  </a:cubicBezTo>
                  <a:close/>
                  <a:moveTo>
                    <a:pt x="29716" y="7581"/>
                  </a:moveTo>
                  <a:cubicBezTo>
                    <a:pt x="29677" y="7598"/>
                    <a:pt x="29659" y="7654"/>
                    <a:pt x="29677" y="7689"/>
                  </a:cubicBezTo>
                  <a:cubicBezTo>
                    <a:pt x="29698" y="7707"/>
                    <a:pt x="29733" y="7724"/>
                    <a:pt x="29751" y="7724"/>
                  </a:cubicBezTo>
                  <a:cubicBezTo>
                    <a:pt x="29768" y="7724"/>
                    <a:pt x="29768" y="7724"/>
                    <a:pt x="29785" y="7707"/>
                  </a:cubicBezTo>
                  <a:cubicBezTo>
                    <a:pt x="29825" y="7689"/>
                    <a:pt x="29842" y="7654"/>
                    <a:pt x="29807" y="7615"/>
                  </a:cubicBezTo>
                  <a:cubicBezTo>
                    <a:pt x="29807" y="7598"/>
                    <a:pt x="29768" y="7581"/>
                    <a:pt x="29751" y="7581"/>
                  </a:cubicBezTo>
                  <a:close/>
                  <a:moveTo>
                    <a:pt x="70" y="7798"/>
                  </a:moveTo>
                  <a:cubicBezTo>
                    <a:pt x="36" y="7798"/>
                    <a:pt x="1" y="7815"/>
                    <a:pt x="1" y="7850"/>
                  </a:cubicBezTo>
                  <a:cubicBezTo>
                    <a:pt x="1" y="7889"/>
                    <a:pt x="18" y="7924"/>
                    <a:pt x="53" y="7942"/>
                  </a:cubicBezTo>
                  <a:lnTo>
                    <a:pt x="70" y="7942"/>
                  </a:lnTo>
                  <a:cubicBezTo>
                    <a:pt x="88" y="7942"/>
                    <a:pt x="127" y="7924"/>
                    <a:pt x="144" y="7907"/>
                  </a:cubicBezTo>
                  <a:cubicBezTo>
                    <a:pt x="109" y="7889"/>
                    <a:pt x="88" y="7850"/>
                    <a:pt x="109" y="7815"/>
                  </a:cubicBezTo>
                  <a:lnTo>
                    <a:pt x="109" y="7798"/>
                  </a:lnTo>
                  <a:close/>
                  <a:moveTo>
                    <a:pt x="29877" y="7907"/>
                  </a:moveTo>
                  <a:cubicBezTo>
                    <a:pt x="29842" y="7924"/>
                    <a:pt x="29825" y="7959"/>
                    <a:pt x="29859" y="7998"/>
                  </a:cubicBezTo>
                  <a:cubicBezTo>
                    <a:pt x="29859" y="8033"/>
                    <a:pt x="29894" y="8050"/>
                    <a:pt x="29916" y="8050"/>
                  </a:cubicBezTo>
                  <a:cubicBezTo>
                    <a:pt x="29933" y="8050"/>
                    <a:pt x="29933" y="8033"/>
                    <a:pt x="29951" y="8033"/>
                  </a:cubicBezTo>
                  <a:cubicBezTo>
                    <a:pt x="29986" y="8016"/>
                    <a:pt x="30003" y="7981"/>
                    <a:pt x="29986" y="7942"/>
                  </a:cubicBezTo>
                  <a:cubicBezTo>
                    <a:pt x="29968" y="7942"/>
                    <a:pt x="29968" y="7924"/>
                    <a:pt x="29968" y="7924"/>
                  </a:cubicBezTo>
                  <a:cubicBezTo>
                    <a:pt x="29951" y="7907"/>
                    <a:pt x="29933" y="7907"/>
                    <a:pt x="29916" y="7907"/>
                  </a:cubicBezTo>
                  <a:close/>
                  <a:moveTo>
                    <a:pt x="30042" y="8233"/>
                  </a:moveTo>
                  <a:cubicBezTo>
                    <a:pt x="30025" y="8251"/>
                    <a:pt x="30003" y="8285"/>
                    <a:pt x="30003" y="8307"/>
                  </a:cubicBezTo>
                  <a:cubicBezTo>
                    <a:pt x="30025" y="8325"/>
                    <a:pt x="30025" y="8325"/>
                    <a:pt x="30025" y="8342"/>
                  </a:cubicBezTo>
                  <a:cubicBezTo>
                    <a:pt x="30025" y="8342"/>
                    <a:pt x="30042" y="8342"/>
                    <a:pt x="30042" y="8359"/>
                  </a:cubicBezTo>
                  <a:cubicBezTo>
                    <a:pt x="30042" y="8359"/>
                    <a:pt x="30060" y="8377"/>
                    <a:pt x="30077" y="8377"/>
                  </a:cubicBezTo>
                  <a:cubicBezTo>
                    <a:pt x="30094" y="8377"/>
                    <a:pt x="30094" y="8359"/>
                    <a:pt x="30112" y="8359"/>
                  </a:cubicBezTo>
                  <a:cubicBezTo>
                    <a:pt x="30133" y="8342"/>
                    <a:pt x="30151" y="8325"/>
                    <a:pt x="30151" y="8285"/>
                  </a:cubicBezTo>
                  <a:cubicBezTo>
                    <a:pt x="30133" y="8268"/>
                    <a:pt x="30112" y="8268"/>
                    <a:pt x="30112" y="8251"/>
                  </a:cubicBezTo>
                  <a:lnTo>
                    <a:pt x="30112" y="8233"/>
                  </a:lnTo>
                  <a:close/>
                  <a:moveTo>
                    <a:pt x="30242" y="8542"/>
                  </a:moveTo>
                  <a:cubicBezTo>
                    <a:pt x="30221" y="8542"/>
                    <a:pt x="30221" y="8542"/>
                    <a:pt x="30203" y="8560"/>
                  </a:cubicBezTo>
                  <a:cubicBezTo>
                    <a:pt x="30186" y="8577"/>
                    <a:pt x="30168" y="8594"/>
                    <a:pt x="30168" y="8634"/>
                  </a:cubicBezTo>
                  <a:cubicBezTo>
                    <a:pt x="30186" y="8634"/>
                    <a:pt x="30186" y="8651"/>
                    <a:pt x="30203" y="8668"/>
                  </a:cubicBezTo>
                  <a:lnTo>
                    <a:pt x="30203" y="8686"/>
                  </a:lnTo>
                  <a:lnTo>
                    <a:pt x="30277" y="8686"/>
                  </a:lnTo>
                  <a:cubicBezTo>
                    <a:pt x="30312" y="8668"/>
                    <a:pt x="30329" y="8634"/>
                    <a:pt x="30312" y="8594"/>
                  </a:cubicBezTo>
                  <a:cubicBezTo>
                    <a:pt x="30294" y="8594"/>
                    <a:pt x="30294" y="8577"/>
                    <a:pt x="30294" y="8577"/>
                  </a:cubicBezTo>
                  <a:lnTo>
                    <a:pt x="30277" y="8560"/>
                  </a:lnTo>
                  <a:cubicBezTo>
                    <a:pt x="30277" y="8560"/>
                    <a:pt x="30260" y="8542"/>
                    <a:pt x="30242" y="8542"/>
                  </a:cubicBezTo>
                  <a:close/>
                  <a:moveTo>
                    <a:pt x="30386" y="8869"/>
                  </a:moveTo>
                  <a:cubicBezTo>
                    <a:pt x="30368" y="8886"/>
                    <a:pt x="30351" y="8921"/>
                    <a:pt x="30351" y="8960"/>
                  </a:cubicBezTo>
                  <a:cubicBezTo>
                    <a:pt x="30368" y="8960"/>
                    <a:pt x="30368" y="8960"/>
                    <a:pt x="30368" y="8977"/>
                  </a:cubicBezTo>
                  <a:cubicBezTo>
                    <a:pt x="30368" y="8977"/>
                    <a:pt x="30386" y="8977"/>
                    <a:pt x="30386" y="8995"/>
                  </a:cubicBezTo>
                  <a:cubicBezTo>
                    <a:pt x="30386" y="8995"/>
                    <a:pt x="30403" y="9012"/>
                    <a:pt x="30421" y="9012"/>
                  </a:cubicBezTo>
                  <a:cubicBezTo>
                    <a:pt x="30438" y="9012"/>
                    <a:pt x="30460" y="8995"/>
                    <a:pt x="30460" y="8995"/>
                  </a:cubicBezTo>
                  <a:cubicBezTo>
                    <a:pt x="30495" y="8977"/>
                    <a:pt x="30495" y="8938"/>
                    <a:pt x="30495" y="8921"/>
                  </a:cubicBezTo>
                  <a:cubicBezTo>
                    <a:pt x="30477" y="8921"/>
                    <a:pt x="30477" y="8903"/>
                    <a:pt x="30460" y="8886"/>
                  </a:cubicBezTo>
                  <a:lnTo>
                    <a:pt x="30460" y="8869"/>
                  </a:lnTo>
                  <a:close/>
                  <a:moveTo>
                    <a:pt x="30569" y="9177"/>
                  </a:moveTo>
                  <a:cubicBezTo>
                    <a:pt x="30547" y="9195"/>
                    <a:pt x="30529" y="9230"/>
                    <a:pt x="30529" y="9247"/>
                  </a:cubicBezTo>
                  <a:lnTo>
                    <a:pt x="30569" y="9286"/>
                  </a:lnTo>
                  <a:lnTo>
                    <a:pt x="30569" y="9321"/>
                  </a:lnTo>
                  <a:lnTo>
                    <a:pt x="30638" y="9321"/>
                  </a:lnTo>
                  <a:cubicBezTo>
                    <a:pt x="30656" y="9304"/>
                    <a:pt x="30677" y="9286"/>
                    <a:pt x="30677" y="9247"/>
                  </a:cubicBezTo>
                  <a:cubicBezTo>
                    <a:pt x="30656" y="9247"/>
                    <a:pt x="30621" y="9230"/>
                    <a:pt x="30621" y="9212"/>
                  </a:cubicBezTo>
                  <a:cubicBezTo>
                    <a:pt x="30621" y="9195"/>
                    <a:pt x="30603" y="9195"/>
                    <a:pt x="30603" y="9177"/>
                  </a:cubicBezTo>
                  <a:close/>
                  <a:moveTo>
                    <a:pt x="30730" y="9504"/>
                  </a:moveTo>
                  <a:cubicBezTo>
                    <a:pt x="30712" y="9521"/>
                    <a:pt x="30695" y="9539"/>
                    <a:pt x="30695" y="9556"/>
                  </a:cubicBezTo>
                  <a:cubicBezTo>
                    <a:pt x="30712" y="9556"/>
                    <a:pt x="30730" y="9573"/>
                    <a:pt x="30747" y="9591"/>
                  </a:cubicBezTo>
                  <a:lnTo>
                    <a:pt x="30747" y="9647"/>
                  </a:lnTo>
                  <a:lnTo>
                    <a:pt x="30786" y="9647"/>
                  </a:lnTo>
                  <a:cubicBezTo>
                    <a:pt x="30804" y="9630"/>
                    <a:pt x="30821" y="9613"/>
                    <a:pt x="30821" y="9591"/>
                  </a:cubicBezTo>
                  <a:lnTo>
                    <a:pt x="30804" y="9591"/>
                  </a:lnTo>
                  <a:cubicBezTo>
                    <a:pt x="30764" y="9591"/>
                    <a:pt x="30747" y="9573"/>
                    <a:pt x="30730" y="9539"/>
                  </a:cubicBezTo>
                  <a:lnTo>
                    <a:pt x="30730" y="9504"/>
                  </a:lnTo>
                  <a:close/>
                  <a:moveTo>
                    <a:pt x="30838" y="9848"/>
                  </a:moveTo>
                  <a:cubicBezTo>
                    <a:pt x="30821" y="9865"/>
                    <a:pt x="30804" y="9882"/>
                    <a:pt x="30786" y="9900"/>
                  </a:cubicBezTo>
                  <a:lnTo>
                    <a:pt x="30821" y="9900"/>
                  </a:lnTo>
                  <a:cubicBezTo>
                    <a:pt x="30856" y="9900"/>
                    <a:pt x="30873" y="9917"/>
                    <a:pt x="30895" y="9939"/>
                  </a:cubicBezTo>
                  <a:lnTo>
                    <a:pt x="30895" y="9991"/>
                  </a:lnTo>
                  <a:cubicBezTo>
                    <a:pt x="30912" y="9974"/>
                    <a:pt x="30930" y="9939"/>
                    <a:pt x="30930" y="9917"/>
                  </a:cubicBezTo>
                  <a:cubicBezTo>
                    <a:pt x="30930" y="9882"/>
                    <a:pt x="30895" y="9848"/>
                    <a:pt x="30856" y="98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6341590" y="2369675"/>
              <a:ext cx="5496699" cy="449492"/>
            </a:xfrm>
            <a:custGeom>
              <a:avLst/>
              <a:gdLst/>
              <a:ahLst/>
              <a:cxnLst/>
              <a:rect l="l" t="t" r="r" b="b"/>
              <a:pathLst>
                <a:path w="30734" h="2755" extrusionOk="0">
                  <a:moveTo>
                    <a:pt x="257" y="0"/>
                  </a:moveTo>
                  <a:cubicBezTo>
                    <a:pt x="257" y="0"/>
                    <a:pt x="257" y="18"/>
                    <a:pt x="275" y="35"/>
                  </a:cubicBezTo>
                  <a:cubicBezTo>
                    <a:pt x="275" y="18"/>
                    <a:pt x="275" y="0"/>
                    <a:pt x="257" y="0"/>
                  </a:cubicBezTo>
                  <a:close/>
                  <a:moveTo>
                    <a:pt x="131" y="309"/>
                  </a:moveTo>
                  <a:cubicBezTo>
                    <a:pt x="131" y="344"/>
                    <a:pt x="131" y="383"/>
                    <a:pt x="149" y="401"/>
                  </a:cubicBezTo>
                  <a:lnTo>
                    <a:pt x="149" y="383"/>
                  </a:lnTo>
                  <a:cubicBezTo>
                    <a:pt x="166" y="362"/>
                    <a:pt x="149" y="327"/>
                    <a:pt x="131" y="309"/>
                  </a:cubicBezTo>
                  <a:close/>
                  <a:moveTo>
                    <a:pt x="22" y="653"/>
                  </a:moveTo>
                  <a:lnTo>
                    <a:pt x="22" y="653"/>
                  </a:lnTo>
                  <a:cubicBezTo>
                    <a:pt x="1" y="688"/>
                    <a:pt x="22" y="745"/>
                    <a:pt x="57" y="745"/>
                  </a:cubicBezTo>
                  <a:lnTo>
                    <a:pt x="57" y="727"/>
                  </a:lnTo>
                  <a:cubicBezTo>
                    <a:pt x="75" y="688"/>
                    <a:pt x="57" y="671"/>
                    <a:pt x="22" y="653"/>
                  </a:cubicBezTo>
                  <a:close/>
                  <a:moveTo>
                    <a:pt x="29881" y="1088"/>
                  </a:moveTo>
                  <a:cubicBezTo>
                    <a:pt x="29881" y="1088"/>
                    <a:pt x="29881" y="1106"/>
                    <a:pt x="29899" y="1106"/>
                  </a:cubicBezTo>
                  <a:lnTo>
                    <a:pt x="29881" y="1088"/>
                  </a:lnTo>
                  <a:close/>
                  <a:moveTo>
                    <a:pt x="30025" y="1397"/>
                  </a:moveTo>
                  <a:lnTo>
                    <a:pt x="30025" y="1415"/>
                  </a:lnTo>
                  <a:cubicBezTo>
                    <a:pt x="30025" y="1432"/>
                    <a:pt x="30046" y="1432"/>
                    <a:pt x="30064" y="1449"/>
                  </a:cubicBezTo>
                  <a:lnTo>
                    <a:pt x="30064" y="1432"/>
                  </a:lnTo>
                  <a:lnTo>
                    <a:pt x="30025" y="1397"/>
                  </a:lnTo>
                  <a:close/>
                  <a:moveTo>
                    <a:pt x="30190" y="1724"/>
                  </a:moveTo>
                  <a:lnTo>
                    <a:pt x="30207" y="1741"/>
                  </a:lnTo>
                  <a:cubicBezTo>
                    <a:pt x="30207" y="1741"/>
                    <a:pt x="30207" y="1758"/>
                    <a:pt x="30225" y="1758"/>
                  </a:cubicBezTo>
                  <a:lnTo>
                    <a:pt x="30225" y="1741"/>
                  </a:lnTo>
                  <a:cubicBezTo>
                    <a:pt x="30207" y="1741"/>
                    <a:pt x="30207" y="1724"/>
                    <a:pt x="30190" y="1724"/>
                  </a:cubicBezTo>
                  <a:close/>
                  <a:moveTo>
                    <a:pt x="30373" y="2033"/>
                  </a:moveTo>
                  <a:lnTo>
                    <a:pt x="30373" y="2050"/>
                  </a:lnTo>
                  <a:cubicBezTo>
                    <a:pt x="30390" y="2067"/>
                    <a:pt x="30390" y="2085"/>
                    <a:pt x="30408" y="2085"/>
                  </a:cubicBezTo>
                  <a:lnTo>
                    <a:pt x="30408" y="2067"/>
                  </a:lnTo>
                  <a:cubicBezTo>
                    <a:pt x="30390" y="2050"/>
                    <a:pt x="30390" y="2033"/>
                    <a:pt x="30373" y="2033"/>
                  </a:cubicBezTo>
                  <a:close/>
                  <a:moveTo>
                    <a:pt x="30516" y="2341"/>
                  </a:moveTo>
                  <a:cubicBezTo>
                    <a:pt x="30516" y="2359"/>
                    <a:pt x="30534" y="2359"/>
                    <a:pt x="30534" y="2376"/>
                  </a:cubicBezTo>
                  <a:cubicBezTo>
                    <a:pt x="30534" y="2394"/>
                    <a:pt x="30569" y="2411"/>
                    <a:pt x="30590" y="2411"/>
                  </a:cubicBezTo>
                  <a:lnTo>
                    <a:pt x="30590" y="2376"/>
                  </a:lnTo>
                  <a:cubicBezTo>
                    <a:pt x="30569" y="2359"/>
                    <a:pt x="30551" y="2341"/>
                    <a:pt x="30516" y="2341"/>
                  </a:cubicBezTo>
                  <a:close/>
                  <a:moveTo>
                    <a:pt x="30643" y="2668"/>
                  </a:moveTo>
                  <a:lnTo>
                    <a:pt x="30643" y="2703"/>
                  </a:lnTo>
                  <a:cubicBezTo>
                    <a:pt x="30660" y="2737"/>
                    <a:pt x="30677" y="2755"/>
                    <a:pt x="30717" y="2755"/>
                  </a:cubicBezTo>
                  <a:lnTo>
                    <a:pt x="30734" y="2755"/>
                  </a:lnTo>
                  <a:lnTo>
                    <a:pt x="30734" y="2720"/>
                  </a:lnTo>
                  <a:cubicBezTo>
                    <a:pt x="30734" y="2685"/>
                    <a:pt x="30699" y="2668"/>
                    <a:pt x="30660" y="266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5788529" y="2120835"/>
              <a:ext cx="5239874" cy="1151059"/>
            </a:xfrm>
            <a:custGeom>
              <a:avLst/>
              <a:gdLst/>
              <a:ahLst/>
              <a:cxnLst/>
              <a:rect l="l" t="t" r="r" b="b"/>
              <a:pathLst>
                <a:path w="29298" h="7055" extrusionOk="0">
                  <a:moveTo>
                    <a:pt x="10770" y="1"/>
                  </a:moveTo>
                  <a:cubicBezTo>
                    <a:pt x="10731" y="18"/>
                    <a:pt x="10714" y="35"/>
                    <a:pt x="10714" y="92"/>
                  </a:cubicBezTo>
                  <a:cubicBezTo>
                    <a:pt x="10714" y="127"/>
                    <a:pt x="10731" y="144"/>
                    <a:pt x="10788" y="144"/>
                  </a:cubicBezTo>
                  <a:cubicBezTo>
                    <a:pt x="10822" y="144"/>
                    <a:pt x="10862" y="127"/>
                    <a:pt x="10862" y="75"/>
                  </a:cubicBezTo>
                  <a:cubicBezTo>
                    <a:pt x="10862" y="35"/>
                    <a:pt x="10822" y="1"/>
                    <a:pt x="10788" y="1"/>
                  </a:cubicBezTo>
                  <a:close/>
                  <a:moveTo>
                    <a:pt x="11149" y="1"/>
                  </a:moveTo>
                  <a:cubicBezTo>
                    <a:pt x="11097" y="1"/>
                    <a:pt x="11079" y="35"/>
                    <a:pt x="11079" y="75"/>
                  </a:cubicBezTo>
                  <a:cubicBezTo>
                    <a:pt x="11079" y="109"/>
                    <a:pt x="11097" y="144"/>
                    <a:pt x="11149" y="144"/>
                  </a:cubicBezTo>
                  <a:cubicBezTo>
                    <a:pt x="11188" y="144"/>
                    <a:pt x="11223" y="109"/>
                    <a:pt x="11223" y="75"/>
                  </a:cubicBezTo>
                  <a:cubicBezTo>
                    <a:pt x="11223" y="35"/>
                    <a:pt x="11188" y="1"/>
                    <a:pt x="11149" y="1"/>
                  </a:cubicBezTo>
                  <a:close/>
                  <a:moveTo>
                    <a:pt x="11514" y="18"/>
                  </a:moveTo>
                  <a:cubicBezTo>
                    <a:pt x="11458" y="18"/>
                    <a:pt x="11440" y="53"/>
                    <a:pt x="11440" y="92"/>
                  </a:cubicBezTo>
                  <a:cubicBezTo>
                    <a:pt x="11423" y="127"/>
                    <a:pt x="11458" y="162"/>
                    <a:pt x="11492" y="162"/>
                  </a:cubicBezTo>
                  <a:lnTo>
                    <a:pt x="11514" y="162"/>
                  </a:lnTo>
                  <a:cubicBezTo>
                    <a:pt x="11549" y="162"/>
                    <a:pt x="11566" y="127"/>
                    <a:pt x="11584" y="92"/>
                  </a:cubicBezTo>
                  <a:cubicBezTo>
                    <a:pt x="11584" y="53"/>
                    <a:pt x="11549" y="18"/>
                    <a:pt x="11514" y="18"/>
                  </a:cubicBezTo>
                  <a:close/>
                  <a:moveTo>
                    <a:pt x="10405" y="35"/>
                  </a:moveTo>
                  <a:cubicBezTo>
                    <a:pt x="10370" y="35"/>
                    <a:pt x="10335" y="75"/>
                    <a:pt x="10352" y="109"/>
                  </a:cubicBezTo>
                  <a:cubicBezTo>
                    <a:pt x="10352" y="144"/>
                    <a:pt x="10387" y="183"/>
                    <a:pt x="10426" y="183"/>
                  </a:cubicBezTo>
                  <a:cubicBezTo>
                    <a:pt x="10461" y="162"/>
                    <a:pt x="10496" y="144"/>
                    <a:pt x="10496" y="92"/>
                  </a:cubicBezTo>
                  <a:cubicBezTo>
                    <a:pt x="10479" y="53"/>
                    <a:pt x="10461" y="35"/>
                    <a:pt x="10426" y="35"/>
                  </a:cubicBezTo>
                  <a:close/>
                  <a:moveTo>
                    <a:pt x="11858" y="53"/>
                  </a:moveTo>
                  <a:cubicBezTo>
                    <a:pt x="11819" y="53"/>
                    <a:pt x="11801" y="75"/>
                    <a:pt x="11801" y="109"/>
                  </a:cubicBezTo>
                  <a:cubicBezTo>
                    <a:pt x="11784" y="144"/>
                    <a:pt x="11819" y="183"/>
                    <a:pt x="11858" y="201"/>
                  </a:cubicBezTo>
                  <a:lnTo>
                    <a:pt x="11875" y="201"/>
                  </a:lnTo>
                  <a:cubicBezTo>
                    <a:pt x="11910" y="201"/>
                    <a:pt x="11928" y="162"/>
                    <a:pt x="11928" y="127"/>
                  </a:cubicBezTo>
                  <a:cubicBezTo>
                    <a:pt x="11949" y="92"/>
                    <a:pt x="11910" y="53"/>
                    <a:pt x="11875" y="53"/>
                  </a:cubicBezTo>
                  <a:close/>
                  <a:moveTo>
                    <a:pt x="10043" y="75"/>
                  </a:moveTo>
                  <a:cubicBezTo>
                    <a:pt x="10009" y="75"/>
                    <a:pt x="9991" y="109"/>
                    <a:pt x="9991" y="144"/>
                  </a:cubicBezTo>
                  <a:cubicBezTo>
                    <a:pt x="9991" y="183"/>
                    <a:pt x="10026" y="218"/>
                    <a:pt x="10061" y="218"/>
                  </a:cubicBezTo>
                  <a:cubicBezTo>
                    <a:pt x="10100" y="201"/>
                    <a:pt x="10135" y="162"/>
                    <a:pt x="10135" y="127"/>
                  </a:cubicBezTo>
                  <a:cubicBezTo>
                    <a:pt x="10117" y="92"/>
                    <a:pt x="10100" y="75"/>
                    <a:pt x="10061" y="75"/>
                  </a:cubicBezTo>
                  <a:close/>
                  <a:moveTo>
                    <a:pt x="12219" y="109"/>
                  </a:moveTo>
                  <a:cubicBezTo>
                    <a:pt x="12184" y="109"/>
                    <a:pt x="12167" y="127"/>
                    <a:pt x="12145" y="162"/>
                  </a:cubicBezTo>
                  <a:cubicBezTo>
                    <a:pt x="12145" y="201"/>
                    <a:pt x="12167" y="236"/>
                    <a:pt x="12219" y="253"/>
                  </a:cubicBezTo>
                  <a:cubicBezTo>
                    <a:pt x="12254" y="253"/>
                    <a:pt x="12293" y="218"/>
                    <a:pt x="12293" y="183"/>
                  </a:cubicBezTo>
                  <a:cubicBezTo>
                    <a:pt x="12311" y="144"/>
                    <a:pt x="12276" y="109"/>
                    <a:pt x="12237" y="109"/>
                  </a:cubicBezTo>
                  <a:close/>
                  <a:moveTo>
                    <a:pt x="9682" y="127"/>
                  </a:moveTo>
                  <a:cubicBezTo>
                    <a:pt x="9643" y="127"/>
                    <a:pt x="9626" y="162"/>
                    <a:pt x="9626" y="201"/>
                  </a:cubicBezTo>
                  <a:cubicBezTo>
                    <a:pt x="9626" y="236"/>
                    <a:pt x="9665" y="270"/>
                    <a:pt x="9700" y="270"/>
                  </a:cubicBezTo>
                  <a:lnTo>
                    <a:pt x="9717" y="270"/>
                  </a:lnTo>
                  <a:cubicBezTo>
                    <a:pt x="9752" y="253"/>
                    <a:pt x="9774" y="218"/>
                    <a:pt x="9774" y="183"/>
                  </a:cubicBezTo>
                  <a:cubicBezTo>
                    <a:pt x="9774" y="144"/>
                    <a:pt x="9735" y="127"/>
                    <a:pt x="9700" y="127"/>
                  </a:cubicBezTo>
                  <a:close/>
                  <a:moveTo>
                    <a:pt x="9339" y="183"/>
                  </a:moveTo>
                  <a:cubicBezTo>
                    <a:pt x="9282" y="201"/>
                    <a:pt x="9265" y="236"/>
                    <a:pt x="9265" y="270"/>
                  </a:cubicBezTo>
                  <a:cubicBezTo>
                    <a:pt x="9282" y="310"/>
                    <a:pt x="9299" y="327"/>
                    <a:pt x="9339" y="327"/>
                  </a:cubicBezTo>
                  <a:lnTo>
                    <a:pt x="9356" y="327"/>
                  </a:lnTo>
                  <a:cubicBezTo>
                    <a:pt x="9391" y="327"/>
                    <a:pt x="9426" y="292"/>
                    <a:pt x="9408" y="236"/>
                  </a:cubicBezTo>
                  <a:cubicBezTo>
                    <a:pt x="9408" y="218"/>
                    <a:pt x="9373" y="183"/>
                    <a:pt x="9339" y="183"/>
                  </a:cubicBezTo>
                  <a:close/>
                  <a:moveTo>
                    <a:pt x="12580" y="183"/>
                  </a:moveTo>
                  <a:cubicBezTo>
                    <a:pt x="12545" y="183"/>
                    <a:pt x="12511" y="201"/>
                    <a:pt x="12511" y="236"/>
                  </a:cubicBezTo>
                  <a:cubicBezTo>
                    <a:pt x="12493" y="270"/>
                    <a:pt x="12528" y="310"/>
                    <a:pt x="12563" y="327"/>
                  </a:cubicBezTo>
                  <a:lnTo>
                    <a:pt x="12580" y="327"/>
                  </a:lnTo>
                  <a:cubicBezTo>
                    <a:pt x="12619" y="327"/>
                    <a:pt x="12637" y="310"/>
                    <a:pt x="12654" y="270"/>
                  </a:cubicBezTo>
                  <a:cubicBezTo>
                    <a:pt x="12654" y="236"/>
                    <a:pt x="12637" y="183"/>
                    <a:pt x="12602" y="183"/>
                  </a:cubicBezTo>
                  <a:close/>
                  <a:moveTo>
                    <a:pt x="8973" y="253"/>
                  </a:moveTo>
                  <a:cubicBezTo>
                    <a:pt x="8938" y="270"/>
                    <a:pt x="8903" y="310"/>
                    <a:pt x="8921" y="344"/>
                  </a:cubicBezTo>
                  <a:cubicBezTo>
                    <a:pt x="8921" y="379"/>
                    <a:pt x="8956" y="401"/>
                    <a:pt x="8990" y="401"/>
                  </a:cubicBezTo>
                  <a:lnTo>
                    <a:pt x="9012" y="401"/>
                  </a:lnTo>
                  <a:cubicBezTo>
                    <a:pt x="9047" y="401"/>
                    <a:pt x="9064" y="362"/>
                    <a:pt x="9064" y="310"/>
                  </a:cubicBezTo>
                  <a:cubicBezTo>
                    <a:pt x="9047" y="292"/>
                    <a:pt x="9030" y="253"/>
                    <a:pt x="8990" y="253"/>
                  </a:cubicBezTo>
                  <a:close/>
                  <a:moveTo>
                    <a:pt x="12928" y="270"/>
                  </a:moveTo>
                  <a:cubicBezTo>
                    <a:pt x="12889" y="270"/>
                    <a:pt x="12872" y="292"/>
                    <a:pt x="12854" y="327"/>
                  </a:cubicBezTo>
                  <a:cubicBezTo>
                    <a:pt x="12854" y="362"/>
                    <a:pt x="12872" y="401"/>
                    <a:pt x="12907" y="418"/>
                  </a:cubicBezTo>
                  <a:lnTo>
                    <a:pt x="12928" y="418"/>
                  </a:lnTo>
                  <a:cubicBezTo>
                    <a:pt x="12963" y="418"/>
                    <a:pt x="12981" y="401"/>
                    <a:pt x="12998" y="362"/>
                  </a:cubicBezTo>
                  <a:cubicBezTo>
                    <a:pt x="13015" y="327"/>
                    <a:pt x="12981" y="292"/>
                    <a:pt x="12946" y="270"/>
                  </a:cubicBezTo>
                  <a:close/>
                  <a:moveTo>
                    <a:pt x="8612" y="344"/>
                  </a:moveTo>
                  <a:cubicBezTo>
                    <a:pt x="8577" y="362"/>
                    <a:pt x="8555" y="401"/>
                    <a:pt x="8555" y="436"/>
                  </a:cubicBezTo>
                  <a:cubicBezTo>
                    <a:pt x="8577" y="471"/>
                    <a:pt x="8595" y="488"/>
                    <a:pt x="8629" y="488"/>
                  </a:cubicBezTo>
                  <a:lnTo>
                    <a:pt x="8647" y="488"/>
                  </a:lnTo>
                  <a:cubicBezTo>
                    <a:pt x="8686" y="471"/>
                    <a:pt x="8721" y="436"/>
                    <a:pt x="8703" y="401"/>
                  </a:cubicBezTo>
                  <a:cubicBezTo>
                    <a:pt x="8703" y="362"/>
                    <a:pt x="8664" y="344"/>
                    <a:pt x="8629" y="344"/>
                  </a:cubicBezTo>
                  <a:close/>
                  <a:moveTo>
                    <a:pt x="13272" y="401"/>
                  </a:moveTo>
                  <a:cubicBezTo>
                    <a:pt x="13233" y="401"/>
                    <a:pt x="13216" y="418"/>
                    <a:pt x="13198" y="436"/>
                  </a:cubicBezTo>
                  <a:cubicBezTo>
                    <a:pt x="13181" y="471"/>
                    <a:pt x="13198" y="527"/>
                    <a:pt x="13255" y="545"/>
                  </a:cubicBezTo>
                  <a:lnTo>
                    <a:pt x="13272" y="545"/>
                  </a:lnTo>
                  <a:cubicBezTo>
                    <a:pt x="13307" y="545"/>
                    <a:pt x="13324" y="527"/>
                    <a:pt x="13342" y="488"/>
                  </a:cubicBezTo>
                  <a:cubicBezTo>
                    <a:pt x="13342" y="453"/>
                    <a:pt x="13324" y="418"/>
                    <a:pt x="13290" y="401"/>
                  </a:cubicBezTo>
                  <a:close/>
                  <a:moveTo>
                    <a:pt x="24203" y="401"/>
                  </a:moveTo>
                  <a:cubicBezTo>
                    <a:pt x="24150" y="401"/>
                    <a:pt x="24133" y="436"/>
                    <a:pt x="24133" y="471"/>
                  </a:cubicBezTo>
                  <a:cubicBezTo>
                    <a:pt x="24133" y="510"/>
                    <a:pt x="24168" y="545"/>
                    <a:pt x="24203" y="545"/>
                  </a:cubicBezTo>
                  <a:cubicBezTo>
                    <a:pt x="24242" y="545"/>
                    <a:pt x="24277" y="510"/>
                    <a:pt x="24277" y="471"/>
                  </a:cubicBezTo>
                  <a:cubicBezTo>
                    <a:pt x="24277" y="436"/>
                    <a:pt x="24242" y="401"/>
                    <a:pt x="24203" y="401"/>
                  </a:cubicBezTo>
                  <a:close/>
                  <a:moveTo>
                    <a:pt x="24568" y="401"/>
                  </a:moveTo>
                  <a:cubicBezTo>
                    <a:pt x="24529" y="401"/>
                    <a:pt x="24494" y="418"/>
                    <a:pt x="24494" y="453"/>
                  </a:cubicBezTo>
                  <a:cubicBezTo>
                    <a:pt x="24494" y="510"/>
                    <a:pt x="24529" y="527"/>
                    <a:pt x="24568" y="545"/>
                  </a:cubicBezTo>
                  <a:cubicBezTo>
                    <a:pt x="24603" y="545"/>
                    <a:pt x="24638" y="510"/>
                    <a:pt x="24638" y="471"/>
                  </a:cubicBezTo>
                  <a:cubicBezTo>
                    <a:pt x="24638" y="418"/>
                    <a:pt x="24603" y="401"/>
                    <a:pt x="24568" y="401"/>
                  </a:cubicBezTo>
                  <a:close/>
                  <a:moveTo>
                    <a:pt x="24929" y="418"/>
                  </a:moveTo>
                  <a:cubicBezTo>
                    <a:pt x="24894" y="418"/>
                    <a:pt x="24855" y="453"/>
                    <a:pt x="24855" y="488"/>
                  </a:cubicBezTo>
                  <a:cubicBezTo>
                    <a:pt x="24855" y="527"/>
                    <a:pt x="24873" y="562"/>
                    <a:pt x="24912" y="562"/>
                  </a:cubicBezTo>
                  <a:lnTo>
                    <a:pt x="24929" y="562"/>
                  </a:lnTo>
                  <a:cubicBezTo>
                    <a:pt x="24964" y="562"/>
                    <a:pt x="24982" y="545"/>
                    <a:pt x="25003" y="510"/>
                  </a:cubicBezTo>
                  <a:cubicBezTo>
                    <a:pt x="25003" y="471"/>
                    <a:pt x="24982" y="436"/>
                    <a:pt x="24929" y="418"/>
                  </a:cubicBezTo>
                  <a:close/>
                  <a:moveTo>
                    <a:pt x="8268" y="436"/>
                  </a:moveTo>
                  <a:cubicBezTo>
                    <a:pt x="8229" y="453"/>
                    <a:pt x="8194" y="488"/>
                    <a:pt x="8212" y="527"/>
                  </a:cubicBezTo>
                  <a:cubicBezTo>
                    <a:pt x="8229" y="562"/>
                    <a:pt x="8251" y="579"/>
                    <a:pt x="8286" y="579"/>
                  </a:cubicBezTo>
                  <a:lnTo>
                    <a:pt x="8303" y="579"/>
                  </a:lnTo>
                  <a:cubicBezTo>
                    <a:pt x="8338" y="562"/>
                    <a:pt x="8360" y="527"/>
                    <a:pt x="8360" y="488"/>
                  </a:cubicBezTo>
                  <a:cubicBezTo>
                    <a:pt x="8338" y="453"/>
                    <a:pt x="8320" y="436"/>
                    <a:pt x="8286" y="436"/>
                  </a:cubicBezTo>
                  <a:close/>
                  <a:moveTo>
                    <a:pt x="23824" y="453"/>
                  </a:moveTo>
                  <a:cubicBezTo>
                    <a:pt x="23785" y="453"/>
                    <a:pt x="23767" y="488"/>
                    <a:pt x="23767" y="545"/>
                  </a:cubicBezTo>
                  <a:cubicBezTo>
                    <a:pt x="23785" y="562"/>
                    <a:pt x="23807" y="597"/>
                    <a:pt x="23841" y="597"/>
                  </a:cubicBezTo>
                  <a:lnTo>
                    <a:pt x="23859" y="597"/>
                  </a:lnTo>
                  <a:cubicBezTo>
                    <a:pt x="23894" y="579"/>
                    <a:pt x="23915" y="545"/>
                    <a:pt x="23915" y="510"/>
                  </a:cubicBezTo>
                  <a:cubicBezTo>
                    <a:pt x="23915" y="471"/>
                    <a:pt x="23876" y="453"/>
                    <a:pt x="23841" y="453"/>
                  </a:cubicBezTo>
                  <a:close/>
                  <a:moveTo>
                    <a:pt x="25273" y="510"/>
                  </a:moveTo>
                  <a:cubicBezTo>
                    <a:pt x="25256" y="510"/>
                    <a:pt x="25221" y="527"/>
                    <a:pt x="25199" y="562"/>
                  </a:cubicBezTo>
                  <a:cubicBezTo>
                    <a:pt x="25199" y="597"/>
                    <a:pt x="25221" y="636"/>
                    <a:pt x="25256" y="653"/>
                  </a:cubicBezTo>
                  <a:lnTo>
                    <a:pt x="25273" y="653"/>
                  </a:lnTo>
                  <a:cubicBezTo>
                    <a:pt x="25308" y="653"/>
                    <a:pt x="25330" y="636"/>
                    <a:pt x="25347" y="597"/>
                  </a:cubicBezTo>
                  <a:cubicBezTo>
                    <a:pt x="25364" y="562"/>
                    <a:pt x="25347" y="527"/>
                    <a:pt x="25290" y="510"/>
                  </a:cubicBezTo>
                  <a:close/>
                  <a:moveTo>
                    <a:pt x="7924" y="545"/>
                  </a:moveTo>
                  <a:cubicBezTo>
                    <a:pt x="7868" y="562"/>
                    <a:pt x="7850" y="597"/>
                    <a:pt x="7868" y="636"/>
                  </a:cubicBezTo>
                  <a:cubicBezTo>
                    <a:pt x="7868" y="671"/>
                    <a:pt x="7903" y="688"/>
                    <a:pt x="7942" y="688"/>
                  </a:cubicBezTo>
                  <a:lnTo>
                    <a:pt x="7959" y="688"/>
                  </a:lnTo>
                  <a:cubicBezTo>
                    <a:pt x="7994" y="671"/>
                    <a:pt x="8011" y="636"/>
                    <a:pt x="8011" y="597"/>
                  </a:cubicBezTo>
                  <a:cubicBezTo>
                    <a:pt x="7994" y="562"/>
                    <a:pt x="7959" y="545"/>
                    <a:pt x="7942" y="545"/>
                  </a:cubicBezTo>
                  <a:close/>
                  <a:moveTo>
                    <a:pt x="13599" y="545"/>
                  </a:moveTo>
                  <a:cubicBezTo>
                    <a:pt x="13581" y="545"/>
                    <a:pt x="13542" y="545"/>
                    <a:pt x="13542" y="579"/>
                  </a:cubicBezTo>
                  <a:cubicBezTo>
                    <a:pt x="13525" y="619"/>
                    <a:pt x="13542" y="653"/>
                    <a:pt x="13581" y="671"/>
                  </a:cubicBezTo>
                  <a:cubicBezTo>
                    <a:pt x="13581" y="688"/>
                    <a:pt x="13599" y="688"/>
                    <a:pt x="13599" y="688"/>
                  </a:cubicBezTo>
                  <a:cubicBezTo>
                    <a:pt x="13633" y="688"/>
                    <a:pt x="13651" y="671"/>
                    <a:pt x="13668" y="636"/>
                  </a:cubicBezTo>
                  <a:cubicBezTo>
                    <a:pt x="13690" y="597"/>
                    <a:pt x="13668" y="562"/>
                    <a:pt x="13633" y="545"/>
                  </a:cubicBezTo>
                  <a:close/>
                  <a:moveTo>
                    <a:pt x="23480" y="545"/>
                  </a:moveTo>
                  <a:cubicBezTo>
                    <a:pt x="23424" y="545"/>
                    <a:pt x="23406" y="597"/>
                    <a:pt x="23424" y="636"/>
                  </a:cubicBezTo>
                  <a:cubicBezTo>
                    <a:pt x="23424" y="653"/>
                    <a:pt x="23459" y="688"/>
                    <a:pt x="23498" y="688"/>
                  </a:cubicBezTo>
                  <a:cubicBezTo>
                    <a:pt x="23498" y="688"/>
                    <a:pt x="23498" y="671"/>
                    <a:pt x="23515" y="671"/>
                  </a:cubicBezTo>
                  <a:cubicBezTo>
                    <a:pt x="23550" y="671"/>
                    <a:pt x="23567" y="636"/>
                    <a:pt x="23567" y="579"/>
                  </a:cubicBezTo>
                  <a:cubicBezTo>
                    <a:pt x="23550" y="562"/>
                    <a:pt x="23515" y="545"/>
                    <a:pt x="23498" y="545"/>
                  </a:cubicBezTo>
                  <a:close/>
                  <a:moveTo>
                    <a:pt x="7559" y="653"/>
                  </a:moveTo>
                  <a:cubicBezTo>
                    <a:pt x="7524" y="671"/>
                    <a:pt x="7507" y="706"/>
                    <a:pt x="7524" y="745"/>
                  </a:cubicBezTo>
                  <a:cubicBezTo>
                    <a:pt x="7524" y="780"/>
                    <a:pt x="7559" y="797"/>
                    <a:pt x="7598" y="797"/>
                  </a:cubicBezTo>
                  <a:lnTo>
                    <a:pt x="7615" y="797"/>
                  </a:lnTo>
                  <a:cubicBezTo>
                    <a:pt x="7650" y="780"/>
                    <a:pt x="7668" y="745"/>
                    <a:pt x="7650" y="706"/>
                  </a:cubicBezTo>
                  <a:cubicBezTo>
                    <a:pt x="7650" y="671"/>
                    <a:pt x="7615" y="653"/>
                    <a:pt x="7598" y="653"/>
                  </a:cubicBezTo>
                  <a:close/>
                  <a:moveTo>
                    <a:pt x="23115" y="653"/>
                  </a:moveTo>
                  <a:cubicBezTo>
                    <a:pt x="23080" y="671"/>
                    <a:pt x="23063" y="706"/>
                    <a:pt x="23080" y="745"/>
                  </a:cubicBezTo>
                  <a:cubicBezTo>
                    <a:pt x="23097" y="780"/>
                    <a:pt x="23115" y="797"/>
                    <a:pt x="23154" y="797"/>
                  </a:cubicBezTo>
                  <a:lnTo>
                    <a:pt x="23171" y="797"/>
                  </a:lnTo>
                  <a:cubicBezTo>
                    <a:pt x="23206" y="780"/>
                    <a:pt x="23224" y="745"/>
                    <a:pt x="23206" y="688"/>
                  </a:cubicBezTo>
                  <a:cubicBezTo>
                    <a:pt x="23206" y="671"/>
                    <a:pt x="23171" y="653"/>
                    <a:pt x="23154" y="653"/>
                  </a:cubicBezTo>
                  <a:close/>
                  <a:moveTo>
                    <a:pt x="25617" y="653"/>
                  </a:moveTo>
                  <a:cubicBezTo>
                    <a:pt x="25582" y="653"/>
                    <a:pt x="25565" y="671"/>
                    <a:pt x="25547" y="688"/>
                  </a:cubicBezTo>
                  <a:cubicBezTo>
                    <a:pt x="25525" y="727"/>
                    <a:pt x="25547" y="762"/>
                    <a:pt x="25582" y="780"/>
                  </a:cubicBezTo>
                  <a:cubicBezTo>
                    <a:pt x="25582" y="797"/>
                    <a:pt x="25599" y="797"/>
                    <a:pt x="25617" y="797"/>
                  </a:cubicBezTo>
                  <a:cubicBezTo>
                    <a:pt x="25634" y="797"/>
                    <a:pt x="25656" y="780"/>
                    <a:pt x="25673" y="762"/>
                  </a:cubicBezTo>
                  <a:cubicBezTo>
                    <a:pt x="25691" y="727"/>
                    <a:pt x="25673" y="671"/>
                    <a:pt x="25634" y="653"/>
                  </a:cubicBezTo>
                  <a:close/>
                  <a:moveTo>
                    <a:pt x="13925" y="706"/>
                  </a:moveTo>
                  <a:cubicBezTo>
                    <a:pt x="13907" y="706"/>
                    <a:pt x="13868" y="706"/>
                    <a:pt x="13868" y="745"/>
                  </a:cubicBezTo>
                  <a:cubicBezTo>
                    <a:pt x="13851" y="780"/>
                    <a:pt x="13851" y="814"/>
                    <a:pt x="13886" y="836"/>
                  </a:cubicBezTo>
                  <a:cubicBezTo>
                    <a:pt x="13907" y="836"/>
                    <a:pt x="13925" y="854"/>
                    <a:pt x="13925" y="854"/>
                  </a:cubicBezTo>
                  <a:cubicBezTo>
                    <a:pt x="13960" y="854"/>
                    <a:pt x="13977" y="836"/>
                    <a:pt x="13994" y="814"/>
                  </a:cubicBezTo>
                  <a:cubicBezTo>
                    <a:pt x="14016" y="780"/>
                    <a:pt x="13994" y="727"/>
                    <a:pt x="13960" y="706"/>
                  </a:cubicBezTo>
                  <a:close/>
                  <a:moveTo>
                    <a:pt x="7250" y="762"/>
                  </a:moveTo>
                  <a:cubicBezTo>
                    <a:pt x="7233" y="762"/>
                    <a:pt x="7233" y="780"/>
                    <a:pt x="7215" y="780"/>
                  </a:cubicBezTo>
                  <a:cubicBezTo>
                    <a:pt x="7180" y="780"/>
                    <a:pt x="7163" y="836"/>
                    <a:pt x="7180" y="871"/>
                  </a:cubicBezTo>
                  <a:cubicBezTo>
                    <a:pt x="7198" y="888"/>
                    <a:pt x="7215" y="906"/>
                    <a:pt x="7250" y="906"/>
                  </a:cubicBezTo>
                  <a:lnTo>
                    <a:pt x="7272" y="906"/>
                  </a:lnTo>
                  <a:cubicBezTo>
                    <a:pt x="7307" y="906"/>
                    <a:pt x="7324" y="854"/>
                    <a:pt x="7324" y="814"/>
                  </a:cubicBezTo>
                  <a:cubicBezTo>
                    <a:pt x="7307" y="780"/>
                    <a:pt x="7272" y="762"/>
                    <a:pt x="7250" y="762"/>
                  </a:cubicBezTo>
                  <a:close/>
                  <a:moveTo>
                    <a:pt x="22788" y="797"/>
                  </a:moveTo>
                  <a:cubicBezTo>
                    <a:pt x="22754" y="814"/>
                    <a:pt x="22736" y="854"/>
                    <a:pt x="22754" y="888"/>
                  </a:cubicBezTo>
                  <a:cubicBezTo>
                    <a:pt x="22754" y="923"/>
                    <a:pt x="22788" y="945"/>
                    <a:pt x="22806" y="945"/>
                  </a:cubicBezTo>
                  <a:cubicBezTo>
                    <a:pt x="22828" y="945"/>
                    <a:pt x="22828" y="923"/>
                    <a:pt x="22845" y="923"/>
                  </a:cubicBezTo>
                  <a:cubicBezTo>
                    <a:pt x="22880" y="906"/>
                    <a:pt x="22897" y="871"/>
                    <a:pt x="22880" y="836"/>
                  </a:cubicBezTo>
                  <a:cubicBezTo>
                    <a:pt x="22862" y="797"/>
                    <a:pt x="22845" y="797"/>
                    <a:pt x="22806" y="797"/>
                  </a:cubicBezTo>
                  <a:close/>
                  <a:moveTo>
                    <a:pt x="25926" y="854"/>
                  </a:moveTo>
                  <a:cubicBezTo>
                    <a:pt x="25891" y="854"/>
                    <a:pt x="25874" y="854"/>
                    <a:pt x="25852" y="871"/>
                  </a:cubicBezTo>
                  <a:cubicBezTo>
                    <a:pt x="25834" y="906"/>
                    <a:pt x="25834" y="945"/>
                    <a:pt x="25874" y="980"/>
                  </a:cubicBezTo>
                  <a:cubicBezTo>
                    <a:pt x="25891" y="980"/>
                    <a:pt x="25908" y="997"/>
                    <a:pt x="25926" y="997"/>
                  </a:cubicBezTo>
                  <a:cubicBezTo>
                    <a:pt x="25943" y="997"/>
                    <a:pt x="25961" y="980"/>
                    <a:pt x="25982" y="962"/>
                  </a:cubicBezTo>
                  <a:cubicBezTo>
                    <a:pt x="26000" y="923"/>
                    <a:pt x="26000" y="888"/>
                    <a:pt x="25961" y="854"/>
                  </a:cubicBezTo>
                  <a:close/>
                  <a:moveTo>
                    <a:pt x="6906" y="888"/>
                  </a:moveTo>
                  <a:lnTo>
                    <a:pt x="6889" y="906"/>
                  </a:lnTo>
                  <a:cubicBezTo>
                    <a:pt x="6854" y="923"/>
                    <a:pt x="6837" y="962"/>
                    <a:pt x="6837" y="997"/>
                  </a:cubicBezTo>
                  <a:cubicBezTo>
                    <a:pt x="6854" y="1032"/>
                    <a:pt x="6871" y="1032"/>
                    <a:pt x="6906" y="1032"/>
                  </a:cubicBezTo>
                  <a:lnTo>
                    <a:pt x="6924" y="1032"/>
                  </a:lnTo>
                  <a:cubicBezTo>
                    <a:pt x="6980" y="1015"/>
                    <a:pt x="6998" y="980"/>
                    <a:pt x="6980" y="945"/>
                  </a:cubicBezTo>
                  <a:cubicBezTo>
                    <a:pt x="6963" y="906"/>
                    <a:pt x="6945" y="888"/>
                    <a:pt x="6906" y="888"/>
                  </a:cubicBezTo>
                  <a:close/>
                  <a:moveTo>
                    <a:pt x="14234" y="888"/>
                  </a:moveTo>
                  <a:cubicBezTo>
                    <a:pt x="14212" y="888"/>
                    <a:pt x="14195" y="906"/>
                    <a:pt x="14177" y="923"/>
                  </a:cubicBezTo>
                  <a:cubicBezTo>
                    <a:pt x="14160" y="962"/>
                    <a:pt x="14160" y="997"/>
                    <a:pt x="14195" y="1015"/>
                  </a:cubicBezTo>
                  <a:cubicBezTo>
                    <a:pt x="14212" y="1032"/>
                    <a:pt x="14234" y="1032"/>
                    <a:pt x="14234" y="1032"/>
                  </a:cubicBezTo>
                  <a:cubicBezTo>
                    <a:pt x="14269" y="1032"/>
                    <a:pt x="14286" y="1015"/>
                    <a:pt x="14303" y="997"/>
                  </a:cubicBezTo>
                  <a:cubicBezTo>
                    <a:pt x="14321" y="962"/>
                    <a:pt x="14303" y="923"/>
                    <a:pt x="14286" y="906"/>
                  </a:cubicBezTo>
                  <a:cubicBezTo>
                    <a:pt x="14269" y="888"/>
                    <a:pt x="14251" y="888"/>
                    <a:pt x="14234" y="888"/>
                  </a:cubicBezTo>
                  <a:close/>
                  <a:moveTo>
                    <a:pt x="22480" y="945"/>
                  </a:moveTo>
                  <a:cubicBezTo>
                    <a:pt x="22480" y="945"/>
                    <a:pt x="22462" y="945"/>
                    <a:pt x="22445" y="962"/>
                  </a:cubicBezTo>
                  <a:cubicBezTo>
                    <a:pt x="22410" y="980"/>
                    <a:pt x="22410" y="1015"/>
                    <a:pt x="22427" y="1054"/>
                  </a:cubicBezTo>
                  <a:cubicBezTo>
                    <a:pt x="22427" y="1089"/>
                    <a:pt x="22462" y="1089"/>
                    <a:pt x="22480" y="1089"/>
                  </a:cubicBezTo>
                  <a:lnTo>
                    <a:pt x="22519" y="1089"/>
                  </a:lnTo>
                  <a:cubicBezTo>
                    <a:pt x="22553" y="1071"/>
                    <a:pt x="22571" y="1015"/>
                    <a:pt x="22553" y="980"/>
                  </a:cubicBezTo>
                  <a:cubicBezTo>
                    <a:pt x="22536" y="962"/>
                    <a:pt x="22519" y="945"/>
                    <a:pt x="22480" y="945"/>
                  </a:cubicBezTo>
                  <a:close/>
                  <a:moveTo>
                    <a:pt x="6545" y="1032"/>
                  </a:moveTo>
                  <a:cubicBezTo>
                    <a:pt x="6510" y="1054"/>
                    <a:pt x="6488" y="1089"/>
                    <a:pt x="6510" y="1123"/>
                  </a:cubicBezTo>
                  <a:cubicBezTo>
                    <a:pt x="6510" y="1162"/>
                    <a:pt x="6545" y="1180"/>
                    <a:pt x="6562" y="1180"/>
                  </a:cubicBezTo>
                  <a:lnTo>
                    <a:pt x="6597" y="1180"/>
                  </a:lnTo>
                  <a:cubicBezTo>
                    <a:pt x="6636" y="1162"/>
                    <a:pt x="6654" y="1106"/>
                    <a:pt x="6636" y="1071"/>
                  </a:cubicBezTo>
                  <a:cubicBezTo>
                    <a:pt x="6636" y="1054"/>
                    <a:pt x="6597" y="1032"/>
                    <a:pt x="6562" y="1032"/>
                  </a:cubicBezTo>
                  <a:close/>
                  <a:moveTo>
                    <a:pt x="26200" y="1071"/>
                  </a:moveTo>
                  <a:cubicBezTo>
                    <a:pt x="26178" y="1071"/>
                    <a:pt x="26161" y="1089"/>
                    <a:pt x="26143" y="1106"/>
                  </a:cubicBezTo>
                  <a:cubicBezTo>
                    <a:pt x="26108" y="1123"/>
                    <a:pt x="26108" y="1180"/>
                    <a:pt x="26143" y="1197"/>
                  </a:cubicBezTo>
                  <a:cubicBezTo>
                    <a:pt x="26161" y="1215"/>
                    <a:pt x="26178" y="1215"/>
                    <a:pt x="26200" y="1215"/>
                  </a:cubicBezTo>
                  <a:cubicBezTo>
                    <a:pt x="26217" y="1215"/>
                    <a:pt x="26235" y="1215"/>
                    <a:pt x="26252" y="1197"/>
                  </a:cubicBezTo>
                  <a:cubicBezTo>
                    <a:pt x="26269" y="1180"/>
                    <a:pt x="26269" y="1123"/>
                    <a:pt x="26252" y="1106"/>
                  </a:cubicBezTo>
                  <a:cubicBezTo>
                    <a:pt x="26235" y="1089"/>
                    <a:pt x="26217" y="1071"/>
                    <a:pt x="26200" y="1071"/>
                  </a:cubicBezTo>
                  <a:close/>
                  <a:moveTo>
                    <a:pt x="14538" y="1106"/>
                  </a:moveTo>
                  <a:cubicBezTo>
                    <a:pt x="14504" y="1106"/>
                    <a:pt x="14486" y="1106"/>
                    <a:pt x="14469" y="1123"/>
                  </a:cubicBezTo>
                  <a:cubicBezTo>
                    <a:pt x="14451" y="1162"/>
                    <a:pt x="14451" y="1197"/>
                    <a:pt x="14486" y="1232"/>
                  </a:cubicBezTo>
                  <a:cubicBezTo>
                    <a:pt x="14504" y="1232"/>
                    <a:pt x="14521" y="1249"/>
                    <a:pt x="14538" y="1249"/>
                  </a:cubicBezTo>
                  <a:cubicBezTo>
                    <a:pt x="14560" y="1249"/>
                    <a:pt x="14578" y="1232"/>
                    <a:pt x="14595" y="1215"/>
                  </a:cubicBezTo>
                  <a:cubicBezTo>
                    <a:pt x="14612" y="1180"/>
                    <a:pt x="14612" y="1141"/>
                    <a:pt x="14578" y="1106"/>
                  </a:cubicBezTo>
                  <a:close/>
                  <a:moveTo>
                    <a:pt x="22136" y="1123"/>
                  </a:moveTo>
                  <a:cubicBezTo>
                    <a:pt x="22101" y="1162"/>
                    <a:pt x="22084" y="1197"/>
                    <a:pt x="22101" y="1232"/>
                  </a:cubicBezTo>
                  <a:cubicBezTo>
                    <a:pt x="22118" y="1249"/>
                    <a:pt x="22136" y="1271"/>
                    <a:pt x="22175" y="1271"/>
                  </a:cubicBezTo>
                  <a:cubicBezTo>
                    <a:pt x="22175" y="1271"/>
                    <a:pt x="22192" y="1271"/>
                    <a:pt x="22210" y="1249"/>
                  </a:cubicBezTo>
                  <a:cubicBezTo>
                    <a:pt x="22245" y="1232"/>
                    <a:pt x="22245" y="1197"/>
                    <a:pt x="22227" y="1162"/>
                  </a:cubicBezTo>
                  <a:cubicBezTo>
                    <a:pt x="22210" y="1141"/>
                    <a:pt x="22192" y="1123"/>
                    <a:pt x="22175" y="1123"/>
                  </a:cubicBezTo>
                  <a:close/>
                  <a:moveTo>
                    <a:pt x="6201" y="1180"/>
                  </a:moveTo>
                  <a:cubicBezTo>
                    <a:pt x="6162" y="1197"/>
                    <a:pt x="6145" y="1232"/>
                    <a:pt x="6162" y="1271"/>
                  </a:cubicBezTo>
                  <a:cubicBezTo>
                    <a:pt x="6184" y="1306"/>
                    <a:pt x="6219" y="1323"/>
                    <a:pt x="6236" y="1323"/>
                  </a:cubicBezTo>
                  <a:cubicBezTo>
                    <a:pt x="6254" y="1323"/>
                    <a:pt x="6254" y="1323"/>
                    <a:pt x="6271" y="1306"/>
                  </a:cubicBezTo>
                  <a:cubicBezTo>
                    <a:pt x="6310" y="1289"/>
                    <a:pt x="6327" y="1249"/>
                    <a:pt x="6310" y="1215"/>
                  </a:cubicBezTo>
                  <a:cubicBezTo>
                    <a:pt x="6293" y="1197"/>
                    <a:pt x="6271" y="1180"/>
                    <a:pt x="6236" y="1180"/>
                  </a:cubicBezTo>
                  <a:close/>
                  <a:moveTo>
                    <a:pt x="14830" y="1306"/>
                  </a:moveTo>
                  <a:cubicBezTo>
                    <a:pt x="14813" y="1306"/>
                    <a:pt x="14778" y="1323"/>
                    <a:pt x="14778" y="1341"/>
                  </a:cubicBezTo>
                  <a:cubicBezTo>
                    <a:pt x="14739" y="1380"/>
                    <a:pt x="14756" y="1415"/>
                    <a:pt x="14778" y="1450"/>
                  </a:cubicBezTo>
                  <a:lnTo>
                    <a:pt x="14830" y="1450"/>
                  </a:lnTo>
                  <a:cubicBezTo>
                    <a:pt x="14847" y="1450"/>
                    <a:pt x="14865" y="1450"/>
                    <a:pt x="14886" y="1432"/>
                  </a:cubicBezTo>
                  <a:cubicBezTo>
                    <a:pt x="14904" y="1397"/>
                    <a:pt x="14904" y="1341"/>
                    <a:pt x="14865" y="1323"/>
                  </a:cubicBezTo>
                  <a:cubicBezTo>
                    <a:pt x="14847" y="1323"/>
                    <a:pt x="14847" y="1306"/>
                    <a:pt x="14830" y="1306"/>
                  </a:cubicBezTo>
                  <a:close/>
                  <a:moveTo>
                    <a:pt x="21866" y="1306"/>
                  </a:moveTo>
                  <a:cubicBezTo>
                    <a:pt x="21849" y="1306"/>
                    <a:pt x="21827" y="1306"/>
                    <a:pt x="21809" y="1323"/>
                  </a:cubicBezTo>
                  <a:cubicBezTo>
                    <a:pt x="21792" y="1341"/>
                    <a:pt x="21775" y="1380"/>
                    <a:pt x="21792" y="1415"/>
                  </a:cubicBezTo>
                  <a:cubicBezTo>
                    <a:pt x="21809" y="1450"/>
                    <a:pt x="21827" y="1450"/>
                    <a:pt x="21866" y="1450"/>
                  </a:cubicBezTo>
                  <a:lnTo>
                    <a:pt x="21901" y="1450"/>
                  </a:lnTo>
                  <a:cubicBezTo>
                    <a:pt x="21936" y="1415"/>
                    <a:pt x="21936" y="1380"/>
                    <a:pt x="21918" y="1341"/>
                  </a:cubicBezTo>
                  <a:cubicBezTo>
                    <a:pt x="21901" y="1323"/>
                    <a:pt x="21883" y="1306"/>
                    <a:pt x="21866" y="1306"/>
                  </a:cubicBezTo>
                  <a:close/>
                  <a:moveTo>
                    <a:pt x="5875" y="1323"/>
                  </a:moveTo>
                  <a:cubicBezTo>
                    <a:pt x="5836" y="1341"/>
                    <a:pt x="5818" y="1397"/>
                    <a:pt x="5836" y="1432"/>
                  </a:cubicBezTo>
                  <a:cubicBezTo>
                    <a:pt x="5858" y="1450"/>
                    <a:pt x="5875" y="1467"/>
                    <a:pt x="5910" y="1467"/>
                  </a:cubicBezTo>
                  <a:cubicBezTo>
                    <a:pt x="5910" y="1467"/>
                    <a:pt x="5927" y="1467"/>
                    <a:pt x="5927" y="1450"/>
                  </a:cubicBezTo>
                  <a:cubicBezTo>
                    <a:pt x="5966" y="1450"/>
                    <a:pt x="5984" y="1397"/>
                    <a:pt x="5966" y="1358"/>
                  </a:cubicBezTo>
                  <a:cubicBezTo>
                    <a:pt x="5966" y="1341"/>
                    <a:pt x="5927" y="1323"/>
                    <a:pt x="5910" y="1323"/>
                  </a:cubicBezTo>
                  <a:close/>
                  <a:moveTo>
                    <a:pt x="26435" y="1341"/>
                  </a:moveTo>
                  <a:cubicBezTo>
                    <a:pt x="26417" y="1341"/>
                    <a:pt x="26417" y="1341"/>
                    <a:pt x="26396" y="1358"/>
                  </a:cubicBezTo>
                  <a:cubicBezTo>
                    <a:pt x="26361" y="1380"/>
                    <a:pt x="26361" y="1432"/>
                    <a:pt x="26378" y="1467"/>
                  </a:cubicBezTo>
                  <a:cubicBezTo>
                    <a:pt x="26396" y="1489"/>
                    <a:pt x="26417" y="1489"/>
                    <a:pt x="26435" y="1489"/>
                  </a:cubicBezTo>
                  <a:cubicBezTo>
                    <a:pt x="26452" y="1489"/>
                    <a:pt x="26470" y="1489"/>
                    <a:pt x="26487" y="1467"/>
                  </a:cubicBezTo>
                  <a:cubicBezTo>
                    <a:pt x="26526" y="1450"/>
                    <a:pt x="26526" y="1397"/>
                    <a:pt x="26487" y="1380"/>
                  </a:cubicBezTo>
                  <a:cubicBezTo>
                    <a:pt x="26487" y="1358"/>
                    <a:pt x="26470" y="1341"/>
                    <a:pt x="26435" y="1341"/>
                  </a:cubicBezTo>
                  <a:close/>
                  <a:moveTo>
                    <a:pt x="5583" y="1467"/>
                  </a:moveTo>
                  <a:cubicBezTo>
                    <a:pt x="5566" y="1467"/>
                    <a:pt x="5566" y="1489"/>
                    <a:pt x="5549" y="1489"/>
                  </a:cubicBezTo>
                  <a:cubicBezTo>
                    <a:pt x="5509" y="1506"/>
                    <a:pt x="5492" y="1541"/>
                    <a:pt x="5509" y="1576"/>
                  </a:cubicBezTo>
                  <a:cubicBezTo>
                    <a:pt x="5531" y="1615"/>
                    <a:pt x="5549" y="1615"/>
                    <a:pt x="5583" y="1615"/>
                  </a:cubicBezTo>
                  <a:lnTo>
                    <a:pt x="5601" y="1615"/>
                  </a:lnTo>
                  <a:cubicBezTo>
                    <a:pt x="5640" y="1598"/>
                    <a:pt x="5657" y="1558"/>
                    <a:pt x="5640" y="1524"/>
                  </a:cubicBezTo>
                  <a:cubicBezTo>
                    <a:pt x="5640" y="1489"/>
                    <a:pt x="5601" y="1467"/>
                    <a:pt x="5583" y="1467"/>
                  </a:cubicBezTo>
                  <a:close/>
                  <a:moveTo>
                    <a:pt x="21557" y="1506"/>
                  </a:moveTo>
                  <a:cubicBezTo>
                    <a:pt x="21540" y="1506"/>
                    <a:pt x="21522" y="1506"/>
                    <a:pt x="21522" y="1524"/>
                  </a:cubicBezTo>
                  <a:cubicBezTo>
                    <a:pt x="21483" y="1541"/>
                    <a:pt x="21466" y="1576"/>
                    <a:pt x="21483" y="1615"/>
                  </a:cubicBezTo>
                  <a:cubicBezTo>
                    <a:pt x="21500" y="1632"/>
                    <a:pt x="21522" y="1650"/>
                    <a:pt x="21557" y="1650"/>
                  </a:cubicBezTo>
                  <a:cubicBezTo>
                    <a:pt x="21574" y="1650"/>
                    <a:pt x="21574" y="1650"/>
                    <a:pt x="21592" y="1632"/>
                  </a:cubicBezTo>
                  <a:cubicBezTo>
                    <a:pt x="21631" y="1615"/>
                    <a:pt x="21631" y="1576"/>
                    <a:pt x="21609" y="1541"/>
                  </a:cubicBezTo>
                  <a:cubicBezTo>
                    <a:pt x="21592" y="1524"/>
                    <a:pt x="21574" y="1506"/>
                    <a:pt x="21557" y="1506"/>
                  </a:cubicBezTo>
                  <a:close/>
                  <a:moveTo>
                    <a:pt x="15104" y="1541"/>
                  </a:moveTo>
                  <a:cubicBezTo>
                    <a:pt x="15082" y="1541"/>
                    <a:pt x="15065" y="1541"/>
                    <a:pt x="15047" y="1558"/>
                  </a:cubicBezTo>
                  <a:cubicBezTo>
                    <a:pt x="15030" y="1598"/>
                    <a:pt x="15030" y="1632"/>
                    <a:pt x="15065" y="1667"/>
                  </a:cubicBezTo>
                  <a:cubicBezTo>
                    <a:pt x="15065" y="1685"/>
                    <a:pt x="15082" y="1685"/>
                    <a:pt x="15104" y="1685"/>
                  </a:cubicBezTo>
                  <a:cubicBezTo>
                    <a:pt x="15121" y="1685"/>
                    <a:pt x="15139" y="1685"/>
                    <a:pt x="15156" y="1667"/>
                  </a:cubicBezTo>
                  <a:cubicBezTo>
                    <a:pt x="15191" y="1632"/>
                    <a:pt x="15191" y="1598"/>
                    <a:pt x="15156" y="1558"/>
                  </a:cubicBezTo>
                  <a:cubicBezTo>
                    <a:pt x="15139" y="1541"/>
                    <a:pt x="15121" y="1541"/>
                    <a:pt x="15104" y="1541"/>
                  </a:cubicBezTo>
                  <a:close/>
                  <a:moveTo>
                    <a:pt x="5257" y="1632"/>
                  </a:moveTo>
                  <a:cubicBezTo>
                    <a:pt x="5240" y="1632"/>
                    <a:pt x="5240" y="1632"/>
                    <a:pt x="5222" y="1650"/>
                  </a:cubicBezTo>
                  <a:cubicBezTo>
                    <a:pt x="5183" y="1667"/>
                    <a:pt x="5166" y="1706"/>
                    <a:pt x="5183" y="1741"/>
                  </a:cubicBezTo>
                  <a:cubicBezTo>
                    <a:pt x="5205" y="1776"/>
                    <a:pt x="5222" y="1776"/>
                    <a:pt x="5257" y="1776"/>
                  </a:cubicBezTo>
                  <a:lnTo>
                    <a:pt x="5292" y="1776"/>
                  </a:lnTo>
                  <a:cubicBezTo>
                    <a:pt x="5331" y="1759"/>
                    <a:pt x="5331" y="1706"/>
                    <a:pt x="5314" y="1667"/>
                  </a:cubicBezTo>
                  <a:cubicBezTo>
                    <a:pt x="5314" y="1650"/>
                    <a:pt x="5274" y="1632"/>
                    <a:pt x="5257" y="1632"/>
                  </a:cubicBezTo>
                  <a:close/>
                  <a:moveTo>
                    <a:pt x="26652" y="1632"/>
                  </a:moveTo>
                  <a:cubicBezTo>
                    <a:pt x="26652" y="1632"/>
                    <a:pt x="26635" y="1632"/>
                    <a:pt x="26613" y="1650"/>
                  </a:cubicBezTo>
                  <a:cubicBezTo>
                    <a:pt x="26578" y="1667"/>
                    <a:pt x="26578" y="1724"/>
                    <a:pt x="26596" y="1741"/>
                  </a:cubicBezTo>
                  <a:cubicBezTo>
                    <a:pt x="26613" y="1759"/>
                    <a:pt x="26635" y="1776"/>
                    <a:pt x="26652" y="1776"/>
                  </a:cubicBezTo>
                  <a:cubicBezTo>
                    <a:pt x="26670" y="1776"/>
                    <a:pt x="26687" y="1776"/>
                    <a:pt x="26705" y="1759"/>
                  </a:cubicBezTo>
                  <a:cubicBezTo>
                    <a:pt x="26722" y="1741"/>
                    <a:pt x="26744" y="1706"/>
                    <a:pt x="26722" y="1667"/>
                  </a:cubicBezTo>
                  <a:cubicBezTo>
                    <a:pt x="26705" y="1650"/>
                    <a:pt x="26687" y="1632"/>
                    <a:pt x="26652" y="1632"/>
                  </a:cubicBezTo>
                  <a:close/>
                  <a:moveTo>
                    <a:pt x="21248" y="1706"/>
                  </a:moveTo>
                  <a:cubicBezTo>
                    <a:pt x="21231" y="1706"/>
                    <a:pt x="21231" y="1706"/>
                    <a:pt x="21213" y="1724"/>
                  </a:cubicBezTo>
                  <a:cubicBezTo>
                    <a:pt x="21174" y="1741"/>
                    <a:pt x="21174" y="1793"/>
                    <a:pt x="21196" y="1833"/>
                  </a:cubicBezTo>
                  <a:cubicBezTo>
                    <a:pt x="21213" y="1850"/>
                    <a:pt x="21231" y="1850"/>
                    <a:pt x="21248" y="1850"/>
                  </a:cubicBezTo>
                  <a:lnTo>
                    <a:pt x="21283" y="1850"/>
                  </a:lnTo>
                  <a:cubicBezTo>
                    <a:pt x="21322" y="1815"/>
                    <a:pt x="21339" y="1776"/>
                    <a:pt x="21305" y="1741"/>
                  </a:cubicBezTo>
                  <a:cubicBezTo>
                    <a:pt x="21305" y="1724"/>
                    <a:pt x="21266" y="1706"/>
                    <a:pt x="21248" y="1706"/>
                  </a:cubicBezTo>
                  <a:close/>
                  <a:moveTo>
                    <a:pt x="15356" y="1793"/>
                  </a:moveTo>
                  <a:cubicBezTo>
                    <a:pt x="15339" y="1793"/>
                    <a:pt x="15322" y="1815"/>
                    <a:pt x="15322" y="1815"/>
                  </a:cubicBezTo>
                  <a:cubicBezTo>
                    <a:pt x="15282" y="1850"/>
                    <a:pt x="15282" y="1885"/>
                    <a:pt x="15300" y="1924"/>
                  </a:cubicBezTo>
                  <a:cubicBezTo>
                    <a:pt x="15322" y="1941"/>
                    <a:pt x="15339" y="1941"/>
                    <a:pt x="15356" y="1941"/>
                  </a:cubicBezTo>
                  <a:cubicBezTo>
                    <a:pt x="15374" y="1941"/>
                    <a:pt x="15391" y="1941"/>
                    <a:pt x="15409" y="1924"/>
                  </a:cubicBezTo>
                  <a:cubicBezTo>
                    <a:pt x="15430" y="1902"/>
                    <a:pt x="15448" y="1850"/>
                    <a:pt x="15409" y="1833"/>
                  </a:cubicBezTo>
                  <a:cubicBezTo>
                    <a:pt x="15391" y="1815"/>
                    <a:pt x="15374" y="1793"/>
                    <a:pt x="15356" y="1793"/>
                  </a:cubicBezTo>
                  <a:close/>
                  <a:moveTo>
                    <a:pt x="4896" y="1815"/>
                  </a:moveTo>
                  <a:cubicBezTo>
                    <a:pt x="4857" y="1833"/>
                    <a:pt x="4839" y="1867"/>
                    <a:pt x="4878" y="1902"/>
                  </a:cubicBezTo>
                  <a:cubicBezTo>
                    <a:pt x="4878" y="1941"/>
                    <a:pt x="4913" y="1959"/>
                    <a:pt x="4931" y="1959"/>
                  </a:cubicBezTo>
                  <a:cubicBezTo>
                    <a:pt x="4948" y="1959"/>
                    <a:pt x="4948" y="1941"/>
                    <a:pt x="4966" y="1941"/>
                  </a:cubicBezTo>
                  <a:cubicBezTo>
                    <a:pt x="5005" y="1924"/>
                    <a:pt x="5022" y="1885"/>
                    <a:pt x="5005" y="1850"/>
                  </a:cubicBezTo>
                  <a:cubicBezTo>
                    <a:pt x="4987" y="1815"/>
                    <a:pt x="4948" y="1815"/>
                    <a:pt x="4931" y="1815"/>
                  </a:cubicBezTo>
                  <a:close/>
                  <a:moveTo>
                    <a:pt x="20922" y="1924"/>
                  </a:moveTo>
                  <a:cubicBezTo>
                    <a:pt x="20887" y="1959"/>
                    <a:pt x="20870" y="1994"/>
                    <a:pt x="20904" y="2033"/>
                  </a:cubicBezTo>
                  <a:cubicBezTo>
                    <a:pt x="20904" y="2050"/>
                    <a:pt x="20939" y="2068"/>
                    <a:pt x="20957" y="2068"/>
                  </a:cubicBezTo>
                  <a:cubicBezTo>
                    <a:pt x="20978" y="2068"/>
                    <a:pt x="20978" y="2050"/>
                    <a:pt x="20996" y="2050"/>
                  </a:cubicBezTo>
                  <a:cubicBezTo>
                    <a:pt x="21031" y="2033"/>
                    <a:pt x="21031" y="1976"/>
                    <a:pt x="21013" y="1941"/>
                  </a:cubicBezTo>
                  <a:cubicBezTo>
                    <a:pt x="20996" y="1924"/>
                    <a:pt x="20978" y="1924"/>
                    <a:pt x="20957" y="1924"/>
                  </a:cubicBezTo>
                  <a:close/>
                  <a:moveTo>
                    <a:pt x="26853" y="1941"/>
                  </a:moveTo>
                  <a:cubicBezTo>
                    <a:pt x="26831" y="1941"/>
                    <a:pt x="26831" y="1941"/>
                    <a:pt x="26813" y="1959"/>
                  </a:cubicBezTo>
                  <a:cubicBezTo>
                    <a:pt x="26779" y="1976"/>
                    <a:pt x="26761" y="2011"/>
                    <a:pt x="26796" y="2050"/>
                  </a:cubicBezTo>
                  <a:cubicBezTo>
                    <a:pt x="26796" y="2068"/>
                    <a:pt x="26831" y="2085"/>
                    <a:pt x="26853" y="2085"/>
                  </a:cubicBezTo>
                  <a:cubicBezTo>
                    <a:pt x="26870" y="2085"/>
                    <a:pt x="26870" y="2085"/>
                    <a:pt x="26887" y="2068"/>
                  </a:cubicBezTo>
                  <a:cubicBezTo>
                    <a:pt x="26922" y="2050"/>
                    <a:pt x="26940" y="2011"/>
                    <a:pt x="26905" y="1976"/>
                  </a:cubicBezTo>
                  <a:cubicBezTo>
                    <a:pt x="26905" y="1959"/>
                    <a:pt x="26870" y="1941"/>
                    <a:pt x="26853" y="1941"/>
                  </a:cubicBezTo>
                  <a:close/>
                  <a:moveTo>
                    <a:pt x="4622" y="1976"/>
                  </a:moveTo>
                  <a:cubicBezTo>
                    <a:pt x="4604" y="1976"/>
                    <a:pt x="4587" y="1976"/>
                    <a:pt x="4587" y="1994"/>
                  </a:cubicBezTo>
                  <a:cubicBezTo>
                    <a:pt x="4552" y="2011"/>
                    <a:pt x="4530" y="2050"/>
                    <a:pt x="4552" y="2085"/>
                  </a:cubicBezTo>
                  <a:cubicBezTo>
                    <a:pt x="4570" y="2102"/>
                    <a:pt x="4587" y="2120"/>
                    <a:pt x="4622" y="2120"/>
                  </a:cubicBezTo>
                  <a:lnTo>
                    <a:pt x="4639" y="2120"/>
                  </a:lnTo>
                  <a:cubicBezTo>
                    <a:pt x="4678" y="2102"/>
                    <a:pt x="4696" y="2050"/>
                    <a:pt x="4678" y="2011"/>
                  </a:cubicBezTo>
                  <a:cubicBezTo>
                    <a:pt x="4661" y="1994"/>
                    <a:pt x="4639" y="1976"/>
                    <a:pt x="4622" y="1976"/>
                  </a:cubicBezTo>
                  <a:close/>
                  <a:moveTo>
                    <a:pt x="15591" y="2085"/>
                  </a:moveTo>
                  <a:cubicBezTo>
                    <a:pt x="15574" y="2085"/>
                    <a:pt x="15557" y="2085"/>
                    <a:pt x="15539" y="2102"/>
                  </a:cubicBezTo>
                  <a:cubicBezTo>
                    <a:pt x="15517" y="2120"/>
                    <a:pt x="15500" y="2159"/>
                    <a:pt x="15539" y="2194"/>
                  </a:cubicBezTo>
                  <a:cubicBezTo>
                    <a:pt x="15539" y="2211"/>
                    <a:pt x="15574" y="2229"/>
                    <a:pt x="15591" y="2229"/>
                  </a:cubicBezTo>
                  <a:cubicBezTo>
                    <a:pt x="15609" y="2229"/>
                    <a:pt x="15609" y="2229"/>
                    <a:pt x="15626" y="2211"/>
                  </a:cubicBezTo>
                  <a:cubicBezTo>
                    <a:pt x="15665" y="2194"/>
                    <a:pt x="15665" y="2142"/>
                    <a:pt x="15648" y="2102"/>
                  </a:cubicBezTo>
                  <a:cubicBezTo>
                    <a:pt x="15626" y="2085"/>
                    <a:pt x="15609" y="2085"/>
                    <a:pt x="15591" y="2085"/>
                  </a:cubicBezTo>
                  <a:close/>
                  <a:moveTo>
                    <a:pt x="20669" y="2120"/>
                  </a:moveTo>
                  <a:cubicBezTo>
                    <a:pt x="20652" y="2120"/>
                    <a:pt x="20630" y="2142"/>
                    <a:pt x="20613" y="2142"/>
                  </a:cubicBezTo>
                  <a:cubicBezTo>
                    <a:pt x="20578" y="2159"/>
                    <a:pt x="20578" y="2211"/>
                    <a:pt x="20595" y="2250"/>
                  </a:cubicBezTo>
                  <a:cubicBezTo>
                    <a:pt x="20613" y="2268"/>
                    <a:pt x="20630" y="2268"/>
                    <a:pt x="20669" y="2268"/>
                  </a:cubicBezTo>
                  <a:lnTo>
                    <a:pt x="20704" y="2268"/>
                  </a:lnTo>
                  <a:cubicBezTo>
                    <a:pt x="20739" y="2229"/>
                    <a:pt x="20739" y="2194"/>
                    <a:pt x="20722" y="2159"/>
                  </a:cubicBezTo>
                  <a:cubicBezTo>
                    <a:pt x="20704" y="2142"/>
                    <a:pt x="20687" y="2120"/>
                    <a:pt x="20669" y="2120"/>
                  </a:cubicBezTo>
                  <a:close/>
                  <a:moveTo>
                    <a:pt x="4295" y="2159"/>
                  </a:moveTo>
                  <a:cubicBezTo>
                    <a:pt x="4278" y="2159"/>
                    <a:pt x="4278" y="2159"/>
                    <a:pt x="4261" y="2176"/>
                  </a:cubicBezTo>
                  <a:cubicBezTo>
                    <a:pt x="4226" y="2194"/>
                    <a:pt x="4226" y="2229"/>
                    <a:pt x="4243" y="2268"/>
                  </a:cubicBezTo>
                  <a:cubicBezTo>
                    <a:pt x="4243" y="2285"/>
                    <a:pt x="4278" y="2303"/>
                    <a:pt x="4295" y="2303"/>
                  </a:cubicBezTo>
                  <a:cubicBezTo>
                    <a:pt x="4313" y="2303"/>
                    <a:pt x="4335" y="2303"/>
                    <a:pt x="4335" y="2285"/>
                  </a:cubicBezTo>
                  <a:cubicBezTo>
                    <a:pt x="4369" y="2268"/>
                    <a:pt x="4387" y="2229"/>
                    <a:pt x="4369" y="2194"/>
                  </a:cubicBezTo>
                  <a:cubicBezTo>
                    <a:pt x="4352" y="2176"/>
                    <a:pt x="4313" y="2159"/>
                    <a:pt x="4295" y="2159"/>
                  </a:cubicBezTo>
                  <a:close/>
                  <a:moveTo>
                    <a:pt x="26996" y="2268"/>
                  </a:moveTo>
                  <a:cubicBezTo>
                    <a:pt x="26961" y="2285"/>
                    <a:pt x="26940" y="2320"/>
                    <a:pt x="26961" y="2359"/>
                  </a:cubicBezTo>
                  <a:cubicBezTo>
                    <a:pt x="26979" y="2394"/>
                    <a:pt x="26996" y="2411"/>
                    <a:pt x="27014" y="2411"/>
                  </a:cubicBezTo>
                  <a:cubicBezTo>
                    <a:pt x="27031" y="2411"/>
                    <a:pt x="27048" y="2394"/>
                    <a:pt x="27048" y="2394"/>
                  </a:cubicBezTo>
                  <a:cubicBezTo>
                    <a:pt x="27088" y="2376"/>
                    <a:pt x="27105" y="2337"/>
                    <a:pt x="27088" y="2303"/>
                  </a:cubicBezTo>
                  <a:cubicBezTo>
                    <a:pt x="27070" y="2268"/>
                    <a:pt x="27048" y="2268"/>
                    <a:pt x="27031" y="2268"/>
                  </a:cubicBezTo>
                  <a:close/>
                  <a:moveTo>
                    <a:pt x="3986" y="2337"/>
                  </a:moveTo>
                  <a:cubicBezTo>
                    <a:pt x="3969" y="2337"/>
                    <a:pt x="3969" y="2337"/>
                    <a:pt x="3952" y="2359"/>
                  </a:cubicBezTo>
                  <a:cubicBezTo>
                    <a:pt x="3917" y="2376"/>
                    <a:pt x="3899" y="2411"/>
                    <a:pt x="3934" y="2446"/>
                  </a:cubicBezTo>
                  <a:cubicBezTo>
                    <a:pt x="3934" y="2485"/>
                    <a:pt x="3969" y="2485"/>
                    <a:pt x="3986" y="2485"/>
                  </a:cubicBezTo>
                  <a:lnTo>
                    <a:pt x="4026" y="2485"/>
                  </a:lnTo>
                  <a:cubicBezTo>
                    <a:pt x="4060" y="2468"/>
                    <a:pt x="4078" y="2411"/>
                    <a:pt x="4043" y="2376"/>
                  </a:cubicBezTo>
                  <a:cubicBezTo>
                    <a:pt x="4043" y="2359"/>
                    <a:pt x="4008" y="2337"/>
                    <a:pt x="3986" y="2337"/>
                  </a:cubicBezTo>
                  <a:close/>
                  <a:moveTo>
                    <a:pt x="20360" y="2337"/>
                  </a:moveTo>
                  <a:cubicBezTo>
                    <a:pt x="20360" y="2337"/>
                    <a:pt x="20343" y="2337"/>
                    <a:pt x="20326" y="2359"/>
                  </a:cubicBezTo>
                  <a:cubicBezTo>
                    <a:pt x="20286" y="2376"/>
                    <a:pt x="20286" y="2429"/>
                    <a:pt x="20304" y="2468"/>
                  </a:cubicBezTo>
                  <a:cubicBezTo>
                    <a:pt x="20326" y="2485"/>
                    <a:pt x="20343" y="2485"/>
                    <a:pt x="20360" y="2485"/>
                  </a:cubicBezTo>
                  <a:cubicBezTo>
                    <a:pt x="20378" y="2485"/>
                    <a:pt x="20395" y="2485"/>
                    <a:pt x="20413" y="2468"/>
                  </a:cubicBezTo>
                  <a:cubicBezTo>
                    <a:pt x="20452" y="2446"/>
                    <a:pt x="20452" y="2411"/>
                    <a:pt x="20434" y="2376"/>
                  </a:cubicBezTo>
                  <a:cubicBezTo>
                    <a:pt x="20413" y="2359"/>
                    <a:pt x="20395" y="2337"/>
                    <a:pt x="20360" y="2337"/>
                  </a:cubicBezTo>
                  <a:close/>
                  <a:moveTo>
                    <a:pt x="15792" y="2376"/>
                  </a:moveTo>
                  <a:cubicBezTo>
                    <a:pt x="15792" y="2376"/>
                    <a:pt x="15774" y="2376"/>
                    <a:pt x="15757" y="2394"/>
                  </a:cubicBezTo>
                  <a:cubicBezTo>
                    <a:pt x="15718" y="2411"/>
                    <a:pt x="15718" y="2446"/>
                    <a:pt x="15735" y="2485"/>
                  </a:cubicBezTo>
                  <a:cubicBezTo>
                    <a:pt x="15757" y="2503"/>
                    <a:pt x="15774" y="2520"/>
                    <a:pt x="15809" y="2520"/>
                  </a:cubicBezTo>
                  <a:cubicBezTo>
                    <a:pt x="15809" y="2520"/>
                    <a:pt x="15826" y="2520"/>
                    <a:pt x="15844" y="2503"/>
                  </a:cubicBezTo>
                  <a:cubicBezTo>
                    <a:pt x="15883" y="2485"/>
                    <a:pt x="15883" y="2446"/>
                    <a:pt x="15866" y="2411"/>
                  </a:cubicBezTo>
                  <a:cubicBezTo>
                    <a:pt x="15844" y="2394"/>
                    <a:pt x="15826" y="2376"/>
                    <a:pt x="15792" y="2376"/>
                  </a:cubicBezTo>
                  <a:close/>
                  <a:moveTo>
                    <a:pt x="3643" y="2537"/>
                  </a:moveTo>
                  <a:cubicBezTo>
                    <a:pt x="3608" y="2577"/>
                    <a:pt x="3591" y="2611"/>
                    <a:pt x="3625" y="2646"/>
                  </a:cubicBezTo>
                  <a:cubicBezTo>
                    <a:pt x="3625" y="2664"/>
                    <a:pt x="3660" y="2685"/>
                    <a:pt x="3682" y="2685"/>
                  </a:cubicBezTo>
                  <a:cubicBezTo>
                    <a:pt x="3699" y="2685"/>
                    <a:pt x="3699" y="2685"/>
                    <a:pt x="3717" y="2664"/>
                  </a:cubicBezTo>
                  <a:cubicBezTo>
                    <a:pt x="3752" y="2646"/>
                    <a:pt x="3769" y="2611"/>
                    <a:pt x="3734" y="2577"/>
                  </a:cubicBezTo>
                  <a:cubicBezTo>
                    <a:pt x="3734" y="2537"/>
                    <a:pt x="3699" y="2537"/>
                    <a:pt x="3682" y="2537"/>
                  </a:cubicBezTo>
                  <a:close/>
                  <a:moveTo>
                    <a:pt x="20069" y="2555"/>
                  </a:moveTo>
                  <a:cubicBezTo>
                    <a:pt x="20051" y="2555"/>
                    <a:pt x="20051" y="2555"/>
                    <a:pt x="20034" y="2577"/>
                  </a:cubicBezTo>
                  <a:cubicBezTo>
                    <a:pt x="19999" y="2594"/>
                    <a:pt x="19999" y="2646"/>
                    <a:pt x="20017" y="2664"/>
                  </a:cubicBezTo>
                  <a:cubicBezTo>
                    <a:pt x="20034" y="2685"/>
                    <a:pt x="20051" y="2703"/>
                    <a:pt x="20069" y="2703"/>
                  </a:cubicBezTo>
                  <a:cubicBezTo>
                    <a:pt x="20086" y="2703"/>
                    <a:pt x="20108" y="2703"/>
                    <a:pt x="20125" y="2685"/>
                  </a:cubicBezTo>
                  <a:cubicBezTo>
                    <a:pt x="20143" y="2664"/>
                    <a:pt x="20160" y="2611"/>
                    <a:pt x="20143" y="2594"/>
                  </a:cubicBezTo>
                  <a:cubicBezTo>
                    <a:pt x="20125" y="2577"/>
                    <a:pt x="20086" y="2555"/>
                    <a:pt x="20069" y="2555"/>
                  </a:cubicBezTo>
                  <a:close/>
                  <a:moveTo>
                    <a:pt x="27140" y="2594"/>
                  </a:moveTo>
                  <a:cubicBezTo>
                    <a:pt x="27105" y="2611"/>
                    <a:pt x="27088" y="2646"/>
                    <a:pt x="27105" y="2685"/>
                  </a:cubicBezTo>
                  <a:cubicBezTo>
                    <a:pt x="27122" y="2720"/>
                    <a:pt x="27157" y="2738"/>
                    <a:pt x="27179" y="2738"/>
                  </a:cubicBezTo>
                  <a:cubicBezTo>
                    <a:pt x="27196" y="2738"/>
                    <a:pt x="27196" y="2738"/>
                    <a:pt x="27214" y="2720"/>
                  </a:cubicBezTo>
                  <a:cubicBezTo>
                    <a:pt x="27249" y="2703"/>
                    <a:pt x="27266" y="2664"/>
                    <a:pt x="27249" y="2629"/>
                  </a:cubicBezTo>
                  <a:cubicBezTo>
                    <a:pt x="27231" y="2611"/>
                    <a:pt x="27214" y="2594"/>
                    <a:pt x="27179" y="2594"/>
                  </a:cubicBezTo>
                  <a:close/>
                  <a:moveTo>
                    <a:pt x="15953" y="2685"/>
                  </a:moveTo>
                  <a:cubicBezTo>
                    <a:pt x="15935" y="2720"/>
                    <a:pt x="15918" y="2755"/>
                    <a:pt x="15935" y="2794"/>
                  </a:cubicBezTo>
                  <a:cubicBezTo>
                    <a:pt x="15953" y="2812"/>
                    <a:pt x="15974" y="2829"/>
                    <a:pt x="16009" y="2829"/>
                  </a:cubicBezTo>
                  <a:cubicBezTo>
                    <a:pt x="16009" y="2829"/>
                    <a:pt x="16027" y="2812"/>
                    <a:pt x="16044" y="2812"/>
                  </a:cubicBezTo>
                  <a:cubicBezTo>
                    <a:pt x="16083" y="2794"/>
                    <a:pt x="16083" y="2738"/>
                    <a:pt x="16061" y="2703"/>
                  </a:cubicBezTo>
                  <a:cubicBezTo>
                    <a:pt x="16044" y="2685"/>
                    <a:pt x="16027" y="2685"/>
                    <a:pt x="16009" y="2685"/>
                  </a:cubicBezTo>
                  <a:close/>
                  <a:moveTo>
                    <a:pt x="3334" y="2738"/>
                  </a:moveTo>
                  <a:cubicBezTo>
                    <a:pt x="3299" y="2772"/>
                    <a:pt x="3299" y="2812"/>
                    <a:pt x="3316" y="2846"/>
                  </a:cubicBezTo>
                  <a:cubicBezTo>
                    <a:pt x="3334" y="2864"/>
                    <a:pt x="3356" y="2881"/>
                    <a:pt x="3373" y="2881"/>
                  </a:cubicBezTo>
                  <a:cubicBezTo>
                    <a:pt x="3390" y="2881"/>
                    <a:pt x="3408" y="2864"/>
                    <a:pt x="3408" y="2864"/>
                  </a:cubicBezTo>
                  <a:cubicBezTo>
                    <a:pt x="3443" y="2846"/>
                    <a:pt x="3464" y="2794"/>
                    <a:pt x="3443" y="2755"/>
                  </a:cubicBezTo>
                  <a:cubicBezTo>
                    <a:pt x="3425" y="2738"/>
                    <a:pt x="3390" y="2738"/>
                    <a:pt x="3373" y="2738"/>
                  </a:cubicBezTo>
                  <a:close/>
                  <a:moveTo>
                    <a:pt x="19743" y="2772"/>
                  </a:moveTo>
                  <a:cubicBezTo>
                    <a:pt x="19708" y="2812"/>
                    <a:pt x="19708" y="2846"/>
                    <a:pt x="19725" y="2881"/>
                  </a:cubicBezTo>
                  <a:cubicBezTo>
                    <a:pt x="19743" y="2903"/>
                    <a:pt x="19760" y="2920"/>
                    <a:pt x="19782" y="2920"/>
                  </a:cubicBezTo>
                  <a:cubicBezTo>
                    <a:pt x="19799" y="2920"/>
                    <a:pt x="19817" y="2903"/>
                    <a:pt x="19817" y="2903"/>
                  </a:cubicBezTo>
                  <a:cubicBezTo>
                    <a:pt x="19851" y="2881"/>
                    <a:pt x="19869" y="2829"/>
                    <a:pt x="19834" y="2794"/>
                  </a:cubicBezTo>
                  <a:cubicBezTo>
                    <a:pt x="19834" y="2772"/>
                    <a:pt x="19799" y="2772"/>
                    <a:pt x="19782" y="2772"/>
                  </a:cubicBezTo>
                  <a:close/>
                  <a:moveTo>
                    <a:pt x="27288" y="2920"/>
                  </a:moveTo>
                  <a:cubicBezTo>
                    <a:pt x="27249" y="2938"/>
                    <a:pt x="27231" y="2990"/>
                    <a:pt x="27249" y="3029"/>
                  </a:cubicBezTo>
                  <a:cubicBezTo>
                    <a:pt x="27266" y="3047"/>
                    <a:pt x="27288" y="3064"/>
                    <a:pt x="27323" y="3064"/>
                  </a:cubicBezTo>
                  <a:lnTo>
                    <a:pt x="27340" y="3064"/>
                  </a:lnTo>
                  <a:cubicBezTo>
                    <a:pt x="27396" y="3047"/>
                    <a:pt x="27396" y="3012"/>
                    <a:pt x="27396" y="2973"/>
                  </a:cubicBezTo>
                  <a:cubicBezTo>
                    <a:pt x="27375" y="2938"/>
                    <a:pt x="27357" y="2920"/>
                    <a:pt x="27323" y="2920"/>
                  </a:cubicBezTo>
                  <a:close/>
                  <a:moveTo>
                    <a:pt x="3029" y="2938"/>
                  </a:moveTo>
                  <a:cubicBezTo>
                    <a:pt x="2990" y="2973"/>
                    <a:pt x="2990" y="3012"/>
                    <a:pt x="3007" y="3047"/>
                  </a:cubicBezTo>
                  <a:cubicBezTo>
                    <a:pt x="3029" y="3064"/>
                    <a:pt x="3047" y="3081"/>
                    <a:pt x="3081" y="3081"/>
                  </a:cubicBezTo>
                  <a:cubicBezTo>
                    <a:pt x="3081" y="3081"/>
                    <a:pt x="3099" y="3081"/>
                    <a:pt x="3116" y="3064"/>
                  </a:cubicBezTo>
                  <a:cubicBezTo>
                    <a:pt x="3155" y="3047"/>
                    <a:pt x="3155" y="2990"/>
                    <a:pt x="3138" y="2973"/>
                  </a:cubicBezTo>
                  <a:cubicBezTo>
                    <a:pt x="3116" y="2938"/>
                    <a:pt x="3099" y="2938"/>
                    <a:pt x="3081" y="2938"/>
                  </a:cubicBezTo>
                  <a:close/>
                  <a:moveTo>
                    <a:pt x="16209" y="2973"/>
                  </a:moveTo>
                  <a:cubicBezTo>
                    <a:pt x="16192" y="2973"/>
                    <a:pt x="16170" y="2990"/>
                    <a:pt x="16153" y="2990"/>
                  </a:cubicBezTo>
                  <a:cubicBezTo>
                    <a:pt x="16135" y="3012"/>
                    <a:pt x="16118" y="3064"/>
                    <a:pt x="16135" y="3099"/>
                  </a:cubicBezTo>
                  <a:cubicBezTo>
                    <a:pt x="16153" y="3121"/>
                    <a:pt x="16170" y="3121"/>
                    <a:pt x="16209" y="3121"/>
                  </a:cubicBezTo>
                  <a:lnTo>
                    <a:pt x="16244" y="3121"/>
                  </a:lnTo>
                  <a:cubicBezTo>
                    <a:pt x="16279" y="3081"/>
                    <a:pt x="16279" y="3047"/>
                    <a:pt x="16262" y="3012"/>
                  </a:cubicBezTo>
                  <a:cubicBezTo>
                    <a:pt x="16244" y="2990"/>
                    <a:pt x="16227" y="2973"/>
                    <a:pt x="16209" y="2973"/>
                  </a:cubicBezTo>
                  <a:close/>
                  <a:moveTo>
                    <a:pt x="19490" y="2973"/>
                  </a:moveTo>
                  <a:cubicBezTo>
                    <a:pt x="19473" y="2973"/>
                    <a:pt x="19455" y="2990"/>
                    <a:pt x="19434" y="2990"/>
                  </a:cubicBezTo>
                  <a:cubicBezTo>
                    <a:pt x="19416" y="3012"/>
                    <a:pt x="19399" y="3064"/>
                    <a:pt x="19416" y="3099"/>
                  </a:cubicBezTo>
                  <a:cubicBezTo>
                    <a:pt x="19434" y="3121"/>
                    <a:pt x="19455" y="3121"/>
                    <a:pt x="19490" y="3121"/>
                  </a:cubicBezTo>
                  <a:lnTo>
                    <a:pt x="19525" y="3121"/>
                  </a:lnTo>
                  <a:cubicBezTo>
                    <a:pt x="19564" y="3081"/>
                    <a:pt x="19564" y="3047"/>
                    <a:pt x="19542" y="3012"/>
                  </a:cubicBezTo>
                  <a:cubicBezTo>
                    <a:pt x="19525" y="2990"/>
                    <a:pt x="19508" y="2973"/>
                    <a:pt x="19490" y="2973"/>
                  </a:cubicBezTo>
                  <a:close/>
                  <a:moveTo>
                    <a:pt x="2772" y="3138"/>
                  </a:moveTo>
                  <a:cubicBezTo>
                    <a:pt x="2755" y="3138"/>
                    <a:pt x="2738" y="3138"/>
                    <a:pt x="2738" y="3155"/>
                  </a:cubicBezTo>
                  <a:cubicBezTo>
                    <a:pt x="2703" y="3173"/>
                    <a:pt x="2681" y="3208"/>
                    <a:pt x="2720" y="3247"/>
                  </a:cubicBezTo>
                  <a:cubicBezTo>
                    <a:pt x="2720" y="3264"/>
                    <a:pt x="2755" y="3282"/>
                    <a:pt x="2772" y="3282"/>
                  </a:cubicBezTo>
                  <a:cubicBezTo>
                    <a:pt x="2790" y="3282"/>
                    <a:pt x="2812" y="3282"/>
                    <a:pt x="2812" y="3264"/>
                  </a:cubicBezTo>
                  <a:cubicBezTo>
                    <a:pt x="2846" y="3247"/>
                    <a:pt x="2864" y="3208"/>
                    <a:pt x="2829" y="3173"/>
                  </a:cubicBezTo>
                  <a:cubicBezTo>
                    <a:pt x="2829" y="3155"/>
                    <a:pt x="2790" y="3138"/>
                    <a:pt x="2772" y="3138"/>
                  </a:cubicBezTo>
                  <a:close/>
                  <a:moveTo>
                    <a:pt x="19146" y="3190"/>
                  </a:moveTo>
                  <a:cubicBezTo>
                    <a:pt x="19107" y="3208"/>
                    <a:pt x="19107" y="3264"/>
                    <a:pt x="19129" y="3299"/>
                  </a:cubicBezTo>
                  <a:cubicBezTo>
                    <a:pt x="19146" y="3316"/>
                    <a:pt x="19164" y="3338"/>
                    <a:pt x="19181" y="3338"/>
                  </a:cubicBezTo>
                  <a:cubicBezTo>
                    <a:pt x="19199" y="3338"/>
                    <a:pt x="19216" y="3316"/>
                    <a:pt x="19216" y="3316"/>
                  </a:cubicBezTo>
                  <a:cubicBezTo>
                    <a:pt x="19255" y="3299"/>
                    <a:pt x="19273" y="3247"/>
                    <a:pt x="19255" y="3208"/>
                  </a:cubicBezTo>
                  <a:cubicBezTo>
                    <a:pt x="19238" y="3190"/>
                    <a:pt x="19216" y="3190"/>
                    <a:pt x="19181" y="3190"/>
                  </a:cubicBezTo>
                  <a:close/>
                  <a:moveTo>
                    <a:pt x="27431" y="3264"/>
                  </a:moveTo>
                  <a:cubicBezTo>
                    <a:pt x="27396" y="3282"/>
                    <a:pt x="27375" y="3316"/>
                    <a:pt x="27396" y="3356"/>
                  </a:cubicBezTo>
                  <a:cubicBezTo>
                    <a:pt x="27396" y="3390"/>
                    <a:pt x="27431" y="3408"/>
                    <a:pt x="27449" y="3408"/>
                  </a:cubicBezTo>
                  <a:cubicBezTo>
                    <a:pt x="27466" y="3408"/>
                    <a:pt x="27466" y="3408"/>
                    <a:pt x="27484" y="3390"/>
                  </a:cubicBezTo>
                  <a:cubicBezTo>
                    <a:pt x="27523" y="3390"/>
                    <a:pt x="27540" y="3338"/>
                    <a:pt x="27523" y="3299"/>
                  </a:cubicBezTo>
                  <a:cubicBezTo>
                    <a:pt x="27523" y="3282"/>
                    <a:pt x="27484" y="3264"/>
                    <a:pt x="27449" y="3264"/>
                  </a:cubicBezTo>
                  <a:close/>
                  <a:moveTo>
                    <a:pt x="16409" y="3282"/>
                  </a:moveTo>
                  <a:cubicBezTo>
                    <a:pt x="16388" y="3282"/>
                    <a:pt x="16370" y="3282"/>
                    <a:pt x="16370" y="3299"/>
                  </a:cubicBezTo>
                  <a:cubicBezTo>
                    <a:pt x="16335" y="3316"/>
                    <a:pt x="16335" y="3356"/>
                    <a:pt x="16353" y="3390"/>
                  </a:cubicBezTo>
                  <a:cubicBezTo>
                    <a:pt x="16370" y="3408"/>
                    <a:pt x="16388" y="3425"/>
                    <a:pt x="16409" y="3425"/>
                  </a:cubicBezTo>
                  <a:cubicBezTo>
                    <a:pt x="16427" y="3425"/>
                    <a:pt x="16444" y="3408"/>
                    <a:pt x="16462" y="3408"/>
                  </a:cubicBezTo>
                  <a:cubicBezTo>
                    <a:pt x="16479" y="3390"/>
                    <a:pt x="16496" y="3338"/>
                    <a:pt x="16462" y="3299"/>
                  </a:cubicBezTo>
                  <a:cubicBezTo>
                    <a:pt x="16462" y="3282"/>
                    <a:pt x="16427" y="3282"/>
                    <a:pt x="16409" y="3282"/>
                  </a:cubicBezTo>
                  <a:close/>
                  <a:moveTo>
                    <a:pt x="2429" y="3356"/>
                  </a:moveTo>
                  <a:cubicBezTo>
                    <a:pt x="2411" y="3390"/>
                    <a:pt x="2394" y="3425"/>
                    <a:pt x="2429" y="3464"/>
                  </a:cubicBezTo>
                  <a:cubicBezTo>
                    <a:pt x="2429" y="3482"/>
                    <a:pt x="2446" y="3499"/>
                    <a:pt x="2485" y="3499"/>
                  </a:cubicBezTo>
                  <a:cubicBezTo>
                    <a:pt x="2503" y="3499"/>
                    <a:pt x="2503" y="3482"/>
                    <a:pt x="2520" y="3482"/>
                  </a:cubicBezTo>
                  <a:cubicBezTo>
                    <a:pt x="2555" y="3447"/>
                    <a:pt x="2555" y="3408"/>
                    <a:pt x="2537" y="3373"/>
                  </a:cubicBezTo>
                  <a:cubicBezTo>
                    <a:pt x="2520" y="3356"/>
                    <a:pt x="2503" y="3356"/>
                    <a:pt x="2485" y="3356"/>
                  </a:cubicBezTo>
                  <a:close/>
                  <a:moveTo>
                    <a:pt x="18872" y="3373"/>
                  </a:moveTo>
                  <a:cubicBezTo>
                    <a:pt x="18872" y="3373"/>
                    <a:pt x="18855" y="3390"/>
                    <a:pt x="18837" y="3390"/>
                  </a:cubicBezTo>
                  <a:cubicBezTo>
                    <a:pt x="18803" y="3408"/>
                    <a:pt x="18803" y="3464"/>
                    <a:pt x="18820" y="3499"/>
                  </a:cubicBezTo>
                  <a:cubicBezTo>
                    <a:pt x="18837" y="3517"/>
                    <a:pt x="18855" y="3517"/>
                    <a:pt x="18872" y="3517"/>
                  </a:cubicBezTo>
                  <a:lnTo>
                    <a:pt x="18929" y="3517"/>
                  </a:lnTo>
                  <a:cubicBezTo>
                    <a:pt x="18946" y="3499"/>
                    <a:pt x="18964" y="3447"/>
                    <a:pt x="18946" y="3408"/>
                  </a:cubicBezTo>
                  <a:cubicBezTo>
                    <a:pt x="18929" y="3390"/>
                    <a:pt x="18911" y="3373"/>
                    <a:pt x="18872" y="3373"/>
                  </a:cubicBezTo>
                  <a:close/>
                  <a:moveTo>
                    <a:pt x="16644" y="3556"/>
                  </a:moveTo>
                  <a:cubicBezTo>
                    <a:pt x="16627" y="3556"/>
                    <a:pt x="16605" y="3573"/>
                    <a:pt x="16588" y="3573"/>
                  </a:cubicBezTo>
                  <a:cubicBezTo>
                    <a:pt x="16553" y="3608"/>
                    <a:pt x="16553" y="3643"/>
                    <a:pt x="16588" y="3682"/>
                  </a:cubicBezTo>
                  <a:cubicBezTo>
                    <a:pt x="16605" y="3699"/>
                    <a:pt x="16627" y="3699"/>
                    <a:pt x="16644" y="3699"/>
                  </a:cubicBezTo>
                  <a:cubicBezTo>
                    <a:pt x="16662" y="3699"/>
                    <a:pt x="16679" y="3699"/>
                    <a:pt x="16679" y="3682"/>
                  </a:cubicBezTo>
                  <a:cubicBezTo>
                    <a:pt x="16714" y="3664"/>
                    <a:pt x="16714" y="3608"/>
                    <a:pt x="16697" y="3590"/>
                  </a:cubicBezTo>
                  <a:cubicBezTo>
                    <a:pt x="16679" y="3573"/>
                    <a:pt x="16662" y="3556"/>
                    <a:pt x="16644" y="3556"/>
                  </a:cubicBezTo>
                  <a:close/>
                  <a:moveTo>
                    <a:pt x="18529" y="3573"/>
                  </a:moveTo>
                  <a:cubicBezTo>
                    <a:pt x="18494" y="3590"/>
                    <a:pt x="18494" y="3643"/>
                    <a:pt x="18511" y="3682"/>
                  </a:cubicBezTo>
                  <a:cubicBezTo>
                    <a:pt x="18529" y="3699"/>
                    <a:pt x="18546" y="3717"/>
                    <a:pt x="18563" y="3717"/>
                  </a:cubicBezTo>
                  <a:cubicBezTo>
                    <a:pt x="18585" y="3717"/>
                    <a:pt x="18603" y="3717"/>
                    <a:pt x="18603" y="3699"/>
                  </a:cubicBezTo>
                  <a:cubicBezTo>
                    <a:pt x="18637" y="3682"/>
                    <a:pt x="18655" y="3643"/>
                    <a:pt x="18637" y="3608"/>
                  </a:cubicBezTo>
                  <a:cubicBezTo>
                    <a:pt x="18620" y="3590"/>
                    <a:pt x="18603" y="3573"/>
                    <a:pt x="18563" y="3573"/>
                  </a:cubicBezTo>
                  <a:close/>
                  <a:moveTo>
                    <a:pt x="2211" y="3590"/>
                  </a:moveTo>
                  <a:cubicBezTo>
                    <a:pt x="2194" y="3590"/>
                    <a:pt x="2176" y="3590"/>
                    <a:pt x="2159" y="3608"/>
                  </a:cubicBezTo>
                  <a:cubicBezTo>
                    <a:pt x="2120" y="3625"/>
                    <a:pt x="2120" y="3682"/>
                    <a:pt x="2159" y="3717"/>
                  </a:cubicBezTo>
                  <a:cubicBezTo>
                    <a:pt x="2176" y="3717"/>
                    <a:pt x="2194" y="3734"/>
                    <a:pt x="2211" y="3734"/>
                  </a:cubicBezTo>
                  <a:cubicBezTo>
                    <a:pt x="2229" y="3734"/>
                    <a:pt x="2246" y="3717"/>
                    <a:pt x="2268" y="3717"/>
                  </a:cubicBezTo>
                  <a:cubicBezTo>
                    <a:pt x="2285" y="3682"/>
                    <a:pt x="2285" y="3643"/>
                    <a:pt x="2268" y="3608"/>
                  </a:cubicBezTo>
                  <a:cubicBezTo>
                    <a:pt x="2246" y="3590"/>
                    <a:pt x="2229" y="3590"/>
                    <a:pt x="2211" y="3590"/>
                  </a:cubicBezTo>
                  <a:close/>
                  <a:moveTo>
                    <a:pt x="27592" y="3590"/>
                  </a:moveTo>
                  <a:cubicBezTo>
                    <a:pt x="27575" y="3590"/>
                    <a:pt x="27575" y="3590"/>
                    <a:pt x="27557" y="3608"/>
                  </a:cubicBezTo>
                  <a:cubicBezTo>
                    <a:pt x="27523" y="3608"/>
                    <a:pt x="27505" y="3664"/>
                    <a:pt x="27523" y="3699"/>
                  </a:cubicBezTo>
                  <a:cubicBezTo>
                    <a:pt x="27540" y="3717"/>
                    <a:pt x="27557" y="3734"/>
                    <a:pt x="27592" y="3734"/>
                  </a:cubicBezTo>
                  <a:lnTo>
                    <a:pt x="27614" y="3734"/>
                  </a:lnTo>
                  <a:cubicBezTo>
                    <a:pt x="27649" y="3717"/>
                    <a:pt x="27666" y="3682"/>
                    <a:pt x="27649" y="3643"/>
                  </a:cubicBezTo>
                  <a:cubicBezTo>
                    <a:pt x="27649" y="3608"/>
                    <a:pt x="27614" y="3590"/>
                    <a:pt x="27592" y="3590"/>
                  </a:cubicBezTo>
                  <a:close/>
                  <a:moveTo>
                    <a:pt x="18259" y="3734"/>
                  </a:moveTo>
                  <a:cubicBezTo>
                    <a:pt x="18237" y="3734"/>
                    <a:pt x="18237" y="3751"/>
                    <a:pt x="18220" y="3751"/>
                  </a:cubicBezTo>
                  <a:cubicBezTo>
                    <a:pt x="18185" y="3773"/>
                    <a:pt x="18167" y="3808"/>
                    <a:pt x="18185" y="3843"/>
                  </a:cubicBezTo>
                  <a:cubicBezTo>
                    <a:pt x="18202" y="3882"/>
                    <a:pt x="18220" y="3882"/>
                    <a:pt x="18259" y="3882"/>
                  </a:cubicBezTo>
                  <a:lnTo>
                    <a:pt x="18294" y="3882"/>
                  </a:lnTo>
                  <a:cubicBezTo>
                    <a:pt x="18328" y="3860"/>
                    <a:pt x="18328" y="3825"/>
                    <a:pt x="18311" y="3791"/>
                  </a:cubicBezTo>
                  <a:cubicBezTo>
                    <a:pt x="18311" y="3751"/>
                    <a:pt x="18276" y="3734"/>
                    <a:pt x="18259" y="3734"/>
                  </a:cubicBezTo>
                  <a:close/>
                  <a:moveTo>
                    <a:pt x="16897" y="3808"/>
                  </a:moveTo>
                  <a:cubicBezTo>
                    <a:pt x="16879" y="3808"/>
                    <a:pt x="16862" y="3808"/>
                    <a:pt x="16845" y="3825"/>
                  </a:cubicBezTo>
                  <a:cubicBezTo>
                    <a:pt x="16823" y="3860"/>
                    <a:pt x="16823" y="3917"/>
                    <a:pt x="16862" y="3934"/>
                  </a:cubicBezTo>
                  <a:cubicBezTo>
                    <a:pt x="16879" y="3952"/>
                    <a:pt x="16897" y="3952"/>
                    <a:pt x="16897" y="3952"/>
                  </a:cubicBezTo>
                  <a:cubicBezTo>
                    <a:pt x="16932" y="3952"/>
                    <a:pt x="16953" y="3934"/>
                    <a:pt x="16971" y="3917"/>
                  </a:cubicBezTo>
                  <a:cubicBezTo>
                    <a:pt x="16988" y="3882"/>
                    <a:pt x="16988" y="3843"/>
                    <a:pt x="16953" y="3825"/>
                  </a:cubicBezTo>
                  <a:cubicBezTo>
                    <a:pt x="16932" y="3808"/>
                    <a:pt x="16914" y="3808"/>
                    <a:pt x="16897" y="3808"/>
                  </a:cubicBezTo>
                  <a:close/>
                  <a:moveTo>
                    <a:pt x="1959" y="3843"/>
                  </a:moveTo>
                  <a:cubicBezTo>
                    <a:pt x="1941" y="3843"/>
                    <a:pt x="1920" y="3843"/>
                    <a:pt x="1902" y="3860"/>
                  </a:cubicBezTo>
                  <a:cubicBezTo>
                    <a:pt x="1867" y="3899"/>
                    <a:pt x="1867" y="3934"/>
                    <a:pt x="1902" y="3969"/>
                  </a:cubicBezTo>
                  <a:cubicBezTo>
                    <a:pt x="1920" y="3991"/>
                    <a:pt x="1941" y="3991"/>
                    <a:pt x="1959" y="3991"/>
                  </a:cubicBezTo>
                  <a:cubicBezTo>
                    <a:pt x="1976" y="3991"/>
                    <a:pt x="1994" y="3991"/>
                    <a:pt x="2011" y="3969"/>
                  </a:cubicBezTo>
                  <a:cubicBezTo>
                    <a:pt x="2028" y="3934"/>
                    <a:pt x="2028" y="3899"/>
                    <a:pt x="1994" y="3860"/>
                  </a:cubicBezTo>
                  <a:cubicBezTo>
                    <a:pt x="1994" y="3843"/>
                    <a:pt x="1976" y="3843"/>
                    <a:pt x="1959" y="3843"/>
                  </a:cubicBezTo>
                  <a:close/>
                  <a:moveTo>
                    <a:pt x="17893" y="3899"/>
                  </a:moveTo>
                  <a:cubicBezTo>
                    <a:pt x="17858" y="3917"/>
                    <a:pt x="17841" y="3969"/>
                    <a:pt x="17858" y="4008"/>
                  </a:cubicBezTo>
                  <a:cubicBezTo>
                    <a:pt x="17876" y="4026"/>
                    <a:pt x="17893" y="4043"/>
                    <a:pt x="17932" y="4043"/>
                  </a:cubicBezTo>
                  <a:lnTo>
                    <a:pt x="17950" y="4043"/>
                  </a:lnTo>
                  <a:cubicBezTo>
                    <a:pt x="17985" y="4026"/>
                    <a:pt x="18002" y="3991"/>
                    <a:pt x="17985" y="3952"/>
                  </a:cubicBezTo>
                  <a:cubicBezTo>
                    <a:pt x="17985" y="3917"/>
                    <a:pt x="17950" y="3899"/>
                    <a:pt x="17932" y="3899"/>
                  </a:cubicBezTo>
                  <a:close/>
                  <a:moveTo>
                    <a:pt x="27684" y="3934"/>
                  </a:moveTo>
                  <a:cubicBezTo>
                    <a:pt x="27649" y="3952"/>
                    <a:pt x="27631" y="3991"/>
                    <a:pt x="27649" y="4026"/>
                  </a:cubicBezTo>
                  <a:cubicBezTo>
                    <a:pt x="27666" y="4060"/>
                    <a:pt x="27684" y="4078"/>
                    <a:pt x="27723" y="4078"/>
                  </a:cubicBezTo>
                  <a:lnTo>
                    <a:pt x="27740" y="4078"/>
                  </a:lnTo>
                  <a:cubicBezTo>
                    <a:pt x="27775" y="4060"/>
                    <a:pt x="27792" y="4026"/>
                    <a:pt x="27792" y="3969"/>
                  </a:cubicBezTo>
                  <a:cubicBezTo>
                    <a:pt x="27775" y="3952"/>
                    <a:pt x="27740" y="3934"/>
                    <a:pt x="27723" y="3934"/>
                  </a:cubicBezTo>
                  <a:close/>
                  <a:moveTo>
                    <a:pt x="17223" y="3969"/>
                  </a:moveTo>
                  <a:cubicBezTo>
                    <a:pt x="17188" y="3969"/>
                    <a:pt x="17171" y="3991"/>
                    <a:pt x="17149" y="4026"/>
                  </a:cubicBezTo>
                  <a:cubicBezTo>
                    <a:pt x="17149" y="4060"/>
                    <a:pt x="17171" y="4100"/>
                    <a:pt x="17206" y="4117"/>
                  </a:cubicBezTo>
                  <a:lnTo>
                    <a:pt x="17223" y="4117"/>
                  </a:lnTo>
                  <a:cubicBezTo>
                    <a:pt x="17258" y="4117"/>
                    <a:pt x="17280" y="4100"/>
                    <a:pt x="17297" y="4060"/>
                  </a:cubicBezTo>
                  <a:cubicBezTo>
                    <a:pt x="17315" y="4026"/>
                    <a:pt x="17280" y="3991"/>
                    <a:pt x="17241" y="3969"/>
                  </a:cubicBezTo>
                  <a:close/>
                  <a:moveTo>
                    <a:pt x="17567" y="4008"/>
                  </a:moveTo>
                  <a:cubicBezTo>
                    <a:pt x="17532" y="4008"/>
                    <a:pt x="17515" y="4043"/>
                    <a:pt x="17515" y="4078"/>
                  </a:cubicBezTo>
                  <a:cubicBezTo>
                    <a:pt x="17515" y="4117"/>
                    <a:pt x="17549" y="4152"/>
                    <a:pt x="17584" y="4152"/>
                  </a:cubicBezTo>
                  <a:cubicBezTo>
                    <a:pt x="17623" y="4152"/>
                    <a:pt x="17658" y="4117"/>
                    <a:pt x="17658" y="4060"/>
                  </a:cubicBezTo>
                  <a:cubicBezTo>
                    <a:pt x="17658" y="4026"/>
                    <a:pt x="17623" y="4008"/>
                    <a:pt x="17584" y="4008"/>
                  </a:cubicBezTo>
                  <a:close/>
                  <a:moveTo>
                    <a:pt x="1702" y="4117"/>
                  </a:moveTo>
                  <a:cubicBezTo>
                    <a:pt x="1685" y="4117"/>
                    <a:pt x="1667" y="4117"/>
                    <a:pt x="1650" y="4134"/>
                  </a:cubicBezTo>
                  <a:cubicBezTo>
                    <a:pt x="1632" y="4169"/>
                    <a:pt x="1632" y="4226"/>
                    <a:pt x="1667" y="4243"/>
                  </a:cubicBezTo>
                  <a:cubicBezTo>
                    <a:pt x="1667" y="4261"/>
                    <a:pt x="1685" y="4261"/>
                    <a:pt x="1702" y="4261"/>
                  </a:cubicBezTo>
                  <a:cubicBezTo>
                    <a:pt x="1724" y="4261"/>
                    <a:pt x="1759" y="4243"/>
                    <a:pt x="1759" y="4243"/>
                  </a:cubicBezTo>
                  <a:cubicBezTo>
                    <a:pt x="1793" y="4208"/>
                    <a:pt x="1793" y="4152"/>
                    <a:pt x="1759" y="4134"/>
                  </a:cubicBezTo>
                  <a:cubicBezTo>
                    <a:pt x="1741" y="4117"/>
                    <a:pt x="1724" y="4117"/>
                    <a:pt x="1702" y="4117"/>
                  </a:cubicBezTo>
                  <a:close/>
                  <a:moveTo>
                    <a:pt x="27849" y="4261"/>
                  </a:moveTo>
                  <a:lnTo>
                    <a:pt x="27832" y="4278"/>
                  </a:lnTo>
                  <a:cubicBezTo>
                    <a:pt x="27792" y="4295"/>
                    <a:pt x="27775" y="4335"/>
                    <a:pt x="27792" y="4369"/>
                  </a:cubicBezTo>
                  <a:cubicBezTo>
                    <a:pt x="27792" y="4404"/>
                    <a:pt x="27832" y="4404"/>
                    <a:pt x="27849" y="4404"/>
                  </a:cubicBezTo>
                  <a:lnTo>
                    <a:pt x="27884" y="4404"/>
                  </a:lnTo>
                  <a:cubicBezTo>
                    <a:pt x="27919" y="4387"/>
                    <a:pt x="27940" y="4352"/>
                    <a:pt x="27919" y="4317"/>
                  </a:cubicBezTo>
                  <a:cubicBezTo>
                    <a:pt x="27901" y="4278"/>
                    <a:pt x="27884" y="4261"/>
                    <a:pt x="27849" y="4261"/>
                  </a:cubicBezTo>
                  <a:close/>
                  <a:moveTo>
                    <a:pt x="1484" y="4387"/>
                  </a:moveTo>
                  <a:cubicBezTo>
                    <a:pt x="1450" y="4387"/>
                    <a:pt x="1432" y="4404"/>
                    <a:pt x="1432" y="4426"/>
                  </a:cubicBezTo>
                  <a:cubicBezTo>
                    <a:pt x="1397" y="4461"/>
                    <a:pt x="1397" y="4496"/>
                    <a:pt x="1432" y="4535"/>
                  </a:cubicBezTo>
                  <a:lnTo>
                    <a:pt x="1484" y="4535"/>
                  </a:lnTo>
                  <a:cubicBezTo>
                    <a:pt x="1506" y="4535"/>
                    <a:pt x="1524" y="4535"/>
                    <a:pt x="1541" y="4513"/>
                  </a:cubicBezTo>
                  <a:cubicBezTo>
                    <a:pt x="1558" y="4478"/>
                    <a:pt x="1558" y="4443"/>
                    <a:pt x="1524" y="4404"/>
                  </a:cubicBezTo>
                  <a:cubicBezTo>
                    <a:pt x="1506" y="4404"/>
                    <a:pt x="1506" y="4387"/>
                    <a:pt x="1484" y="4387"/>
                  </a:cubicBezTo>
                  <a:close/>
                  <a:moveTo>
                    <a:pt x="27975" y="4604"/>
                  </a:moveTo>
                  <a:cubicBezTo>
                    <a:pt x="27940" y="4622"/>
                    <a:pt x="27919" y="4661"/>
                    <a:pt x="27940" y="4696"/>
                  </a:cubicBezTo>
                  <a:cubicBezTo>
                    <a:pt x="27940" y="4731"/>
                    <a:pt x="27975" y="4752"/>
                    <a:pt x="27993" y="4752"/>
                  </a:cubicBezTo>
                  <a:cubicBezTo>
                    <a:pt x="28010" y="4752"/>
                    <a:pt x="28027" y="4752"/>
                    <a:pt x="28027" y="4731"/>
                  </a:cubicBezTo>
                  <a:cubicBezTo>
                    <a:pt x="28067" y="4713"/>
                    <a:pt x="28084" y="4678"/>
                    <a:pt x="28067" y="4644"/>
                  </a:cubicBezTo>
                  <a:cubicBezTo>
                    <a:pt x="28049" y="4622"/>
                    <a:pt x="28027" y="4604"/>
                    <a:pt x="27993" y="4604"/>
                  </a:cubicBezTo>
                  <a:close/>
                  <a:moveTo>
                    <a:pt x="1267" y="4678"/>
                  </a:moveTo>
                  <a:cubicBezTo>
                    <a:pt x="1232" y="4678"/>
                    <a:pt x="1215" y="4696"/>
                    <a:pt x="1197" y="4713"/>
                  </a:cubicBezTo>
                  <a:cubicBezTo>
                    <a:pt x="1180" y="4752"/>
                    <a:pt x="1197" y="4787"/>
                    <a:pt x="1215" y="4822"/>
                  </a:cubicBezTo>
                  <a:lnTo>
                    <a:pt x="1267" y="4822"/>
                  </a:lnTo>
                  <a:cubicBezTo>
                    <a:pt x="1289" y="4822"/>
                    <a:pt x="1306" y="4822"/>
                    <a:pt x="1323" y="4805"/>
                  </a:cubicBezTo>
                  <a:cubicBezTo>
                    <a:pt x="1341" y="4770"/>
                    <a:pt x="1341" y="4713"/>
                    <a:pt x="1306" y="4696"/>
                  </a:cubicBezTo>
                  <a:cubicBezTo>
                    <a:pt x="1289" y="4696"/>
                    <a:pt x="1289" y="4678"/>
                    <a:pt x="1267" y="4678"/>
                  </a:cubicBezTo>
                  <a:close/>
                  <a:moveTo>
                    <a:pt x="28119" y="4931"/>
                  </a:moveTo>
                  <a:cubicBezTo>
                    <a:pt x="28084" y="4948"/>
                    <a:pt x="28084" y="5005"/>
                    <a:pt x="28101" y="5039"/>
                  </a:cubicBezTo>
                  <a:cubicBezTo>
                    <a:pt x="28101" y="5057"/>
                    <a:pt x="28136" y="5079"/>
                    <a:pt x="28158" y="5079"/>
                  </a:cubicBezTo>
                  <a:cubicBezTo>
                    <a:pt x="28175" y="5079"/>
                    <a:pt x="28193" y="5079"/>
                    <a:pt x="28193" y="5057"/>
                  </a:cubicBezTo>
                  <a:cubicBezTo>
                    <a:pt x="28228" y="5039"/>
                    <a:pt x="28245" y="5005"/>
                    <a:pt x="28228" y="4970"/>
                  </a:cubicBezTo>
                  <a:cubicBezTo>
                    <a:pt x="28210" y="4948"/>
                    <a:pt x="28193" y="4931"/>
                    <a:pt x="28158" y="4931"/>
                  </a:cubicBezTo>
                  <a:close/>
                  <a:moveTo>
                    <a:pt x="1049" y="4987"/>
                  </a:moveTo>
                  <a:cubicBezTo>
                    <a:pt x="1032" y="4987"/>
                    <a:pt x="1015" y="5005"/>
                    <a:pt x="997" y="5022"/>
                  </a:cubicBezTo>
                  <a:cubicBezTo>
                    <a:pt x="980" y="5057"/>
                    <a:pt x="980" y="5096"/>
                    <a:pt x="1015" y="5113"/>
                  </a:cubicBezTo>
                  <a:cubicBezTo>
                    <a:pt x="1032" y="5131"/>
                    <a:pt x="1049" y="5131"/>
                    <a:pt x="1049" y="5131"/>
                  </a:cubicBezTo>
                  <a:cubicBezTo>
                    <a:pt x="1089" y="5131"/>
                    <a:pt x="1106" y="5113"/>
                    <a:pt x="1123" y="5096"/>
                  </a:cubicBezTo>
                  <a:cubicBezTo>
                    <a:pt x="1141" y="5057"/>
                    <a:pt x="1123" y="5022"/>
                    <a:pt x="1106" y="5005"/>
                  </a:cubicBezTo>
                  <a:cubicBezTo>
                    <a:pt x="1089" y="4987"/>
                    <a:pt x="1071" y="4987"/>
                    <a:pt x="1049" y="4987"/>
                  </a:cubicBezTo>
                  <a:close/>
                  <a:moveTo>
                    <a:pt x="28336" y="5240"/>
                  </a:moveTo>
                  <a:cubicBezTo>
                    <a:pt x="28319" y="5240"/>
                    <a:pt x="28302" y="5257"/>
                    <a:pt x="28302" y="5257"/>
                  </a:cubicBezTo>
                  <a:cubicBezTo>
                    <a:pt x="28267" y="5274"/>
                    <a:pt x="28245" y="5314"/>
                    <a:pt x="28267" y="5348"/>
                  </a:cubicBezTo>
                  <a:cubicBezTo>
                    <a:pt x="28284" y="5383"/>
                    <a:pt x="28302" y="5383"/>
                    <a:pt x="28336" y="5383"/>
                  </a:cubicBezTo>
                  <a:lnTo>
                    <a:pt x="28376" y="5383"/>
                  </a:lnTo>
                  <a:cubicBezTo>
                    <a:pt x="28393" y="5366"/>
                    <a:pt x="28410" y="5314"/>
                    <a:pt x="28393" y="5296"/>
                  </a:cubicBezTo>
                  <a:cubicBezTo>
                    <a:pt x="28376" y="5257"/>
                    <a:pt x="28354" y="5240"/>
                    <a:pt x="28336" y="5240"/>
                  </a:cubicBezTo>
                  <a:close/>
                  <a:moveTo>
                    <a:pt x="871" y="5296"/>
                  </a:moveTo>
                  <a:cubicBezTo>
                    <a:pt x="832" y="5296"/>
                    <a:pt x="814" y="5314"/>
                    <a:pt x="797" y="5331"/>
                  </a:cubicBezTo>
                  <a:cubicBezTo>
                    <a:pt x="780" y="5366"/>
                    <a:pt x="797" y="5405"/>
                    <a:pt x="832" y="5422"/>
                  </a:cubicBezTo>
                  <a:cubicBezTo>
                    <a:pt x="832" y="5440"/>
                    <a:pt x="854" y="5440"/>
                    <a:pt x="871" y="5440"/>
                  </a:cubicBezTo>
                  <a:cubicBezTo>
                    <a:pt x="888" y="5440"/>
                    <a:pt x="906" y="5422"/>
                    <a:pt x="923" y="5405"/>
                  </a:cubicBezTo>
                  <a:cubicBezTo>
                    <a:pt x="941" y="5366"/>
                    <a:pt x="941" y="5331"/>
                    <a:pt x="906" y="5296"/>
                  </a:cubicBezTo>
                  <a:close/>
                  <a:moveTo>
                    <a:pt x="28463" y="5566"/>
                  </a:moveTo>
                  <a:cubicBezTo>
                    <a:pt x="28428" y="5601"/>
                    <a:pt x="28428" y="5640"/>
                    <a:pt x="28445" y="5675"/>
                  </a:cubicBezTo>
                  <a:cubicBezTo>
                    <a:pt x="28445" y="5692"/>
                    <a:pt x="28484" y="5710"/>
                    <a:pt x="28502" y="5710"/>
                  </a:cubicBezTo>
                  <a:lnTo>
                    <a:pt x="28537" y="5710"/>
                  </a:lnTo>
                  <a:cubicBezTo>
                    <a:pt x="28571" y="5675"/>
                    <a:pt x="28593" y="5640"/>
                    <a:pt x="28571" y="5601"/>
                  </a:cubicBezTo>
                  <a:cubicBezTo>
                    <a:pt x="28554" y="5583"/>
                    <a:pt x="28537" y="5566"/>
                    <a:pt x="28502" y="5566"/>
                  </a:cubicBezTo>
                  <a:close/>
                  <a:moveTo>
                    <a:pt x="688" y="5601"/>
                  </a:moveTo>
                  <a:cubicBezTo>
                    <a:pt x="653" y="5601"/>
                    <a:pt x="636" y="5623"/>
                    <a:pt x="614" y="5640"/>
                  </a:cubicBezTo>
                  <a:cubicBezTo>
                    <a:pt x="597" y="5675"/>
                    <a:pt x="614" y="5731"/>
                    <a:pt x="653" y="5749"/>
                  </a:cubicBezTo>
                  <a:lnTo>
                    <a:pt x="688" y="5749"/>
                  </a:lnTo>
                  <a:cubicBezTo>
                    <a:pt x="706" y="5749"/>
                    <a:pt x="723" y="5731"/>
                    <a:pt x="745" y="5710"/>
                  </a:cubicBezTo>
                  <a:cubicBezTo>
                    <a:pt x="762" y="5675"/>
                    <a:pt x="762" y="5640"/>
                    <a:pt x="723" y="5623"/>
                  </a:cubicBezTo>
                  <a:cubicBezTo>
                    <a:pt x="706" y="5601"/>
                    <a:pt x="688" y="5601"/>
                    <a:pt x="688" y="5601"/>
                  </a:cubicBezTo>
                  <a:close/>
                  <a:moveTo>
                    <a:pt x="28645" y="5892"/>
                  </a:moveTo>
                  <a:cubicBezTo>
                    <a:pt x="28610" y="5910"/>
                    <a:pt x="28593" y="5966"/>
                    <a:pt x="28610" y="5984"/>
                  </a:cubicBezTo>
                  <a:cubicBezTo>
                    <a:pt x="28628" y="6019"/>
                    <a:pt x="28645" y="6036"/>
                    <a:pt x="28680" y="6036"/>
                  </a:cubicBezTo>
                  <a:cubicBezTo>
                    <a:pt x="28680" y="6036"/>
                    <a:pt x="28702" y="6019"/>
                    <a:pt x="28719" y="6019"/>
                  </a:cubicBezTo>
                  <a:cubicBezTo>
                    <a:pt x="28754" y="6001"/>
                    <a:pt x="28754" y="5966"/>
                    <a:pt x="28737" y="5927"/>
                  </a:cubicBezTo>
                  <a:cubicBezTo>
                    <a:pt x="28737" y="5892"/>
                    <a:pt x="28702" y="5892"/>
                    <a:pt x="28680" y="5892"/>
                  </a:cubicBezTo>
                  <a:close/>
                  <a:moveTo>
                    <a:pt x="505" y="5927"/>
                  </a:moveTo>
                  <a:cubicBezTo>
                    <a:pt x="488" y="5927"/>
                    <a:pt x="453" y="5949"/>
                    <a:pt x="453" y="5966"/>
                  </a:cubicBezTo>
                  <a:cubicBezTo>
                    <a:pt x="436" y="6001"/>
                    <a:pt x="453" y="6036"/>
                    <a:pt x="471" y="6058"/>
                  </a:cubicBezTo>
                  <a:cubicBezTo>
                    <a:pt x="488" y="6075"/>
                    <a:pt x="505" y="6075"/>
                    <a:pt x="505" y="6075"/>
                  </a:cubicBezTo>
                  <a:cubicBezTo>
                    <a:pt x="545" y="6075"/>
                    <a:pt x="562" y="6058"/>
                    <a:pt x="579" y="6036"/>
                  </a:cubicBezTo>
                  <a:cubicBezTo>
                    <a:pt x="597" y="6001"/>
                    <a:pt x="579" y="5949"/>
                    <a:pt x="545" y="5927"/>
                  </a:cubicBezTo>
                  <a:close/>
                  <a:moveTo>
                    <a:pt x="28863" y="6201"/>
                  </a:moveTo>
                  <a:cubicBezTo>
                    <a:pt x="28845" y="6201"/>
                    <a:pt x="28828" y="6201"/>
                    <a:pt x="28828" y="6219"/>
                  </a:cubicBezTo>
                  <a:cubicBezTo>
                    <a:pt x="28789" y="6236"/>
                    <a:pt x="28771" y="6275"/>
                    <a:pt x="28789" y="6310"/>
                  </a:cubicBezTo>
                  <a:cubicBezTo>
                    <a:pt x="28811" y="6327"/>
                    <a:pt x="28828" y="6345"/>
                    <a:pt x="28863" y="6345"/>
                  </a:cubicBezTo>
                  <a:lnTo>
                    <a:pt x="28880" y="6345"/>
                  </a:lnTo>
                  <a:cubicBezTo>
                    <a:pt x="28919" y="6310"/>
                    <a:pt x="28937" y="6275"/>
                    <a:pt x="28919" y="6236"/>
                  </a:cubicBezTo>
                  <a:cubicBezTo>
                    <a:pt x="28898" y="6219"/>
                    <a:pt x="28880" y="6201"/>
                    <a:pt x="28863" y="6201"/>
                  </a:cubicBezTo>
                  <a:close/>
                  <a:moveTo>
                    <a:pt x="362" y="6253"/>
                  </a:moveTo>
                  <a:cubicBezTo>
                    <a:pt x="327" y="6253"/>
                    <a:pt x="310" y="6275"/>
                    <a:pt x="288" y="6293"/>
                  </a:cubicBezTo>
                  <a:cubicBezTo>
                    <a:pt x="270" y="6327"/>
                    <a:pt x="288" y="6362"/>
                    <a:pt x="327" y="6384"/>
                  </a:cubicBezTo>
                  <a:cubicBezTo>
                    <a:pt x="327" y="6401"/>
                    <a:pt x="344" y="6401"/>
                    <a:pt x="344" y="6401"/>
                  </a:cubicBezTo>
                  <a:cubicBezTo>
                    <a:pt x="379" y="6401"/>
                    <a:pt x="397" y="6384"/>
                    <a:pt x="418" y="6345"/>
                  </a:cubicBezTo>
                  <a:cubicBezTo>
                    <a:pt x="436" y="6310"/>
                    <a:pt x="418" y="6275"/>
                    <a:pt x="379" y="6253"/>
                  </a:cubicBezTo>
                  <a:close/>
                  <a:moveTo>
                    <a:pt x="29028" y="6510"/>
                  </a:moveTo>
                  <a:cubicBezTo>
                    <a:pt x="29028" y="6510"/>
                    <a:pt x="29006" y="6528"/>
                    <a:pt x="28989" y="6528"/>
                  </a:cubicBezTo>
                  <a:cubicBezTo>
                    <a:pt x="28954" y="6545"/>
                    <a:pt x="28954" y="6580"/>
                    <a:pt x="28972" y="6619"/>
                  </a:cubicBezTo>
                  <a:cubicBezTo>
                    <a:pt x="28989" y="6654"/>
                    <a:pt x="29006" y="6654"/>
                    <a:pt x="29028" y="6654"/>
                  </a:cubicBezTo>
                  <a:lnTo>
                    <a:pt x="29063" y="6654"/>
                  </a:lnTo>
                  <a:cubicBezTo>
                    <a:pt x="29098" y="6636"/>
                    <a:pt x="29115" y="6580"/>
                    <a:pt x="29098" y="6562"/>
                  </a:cubicBezTo>
                  <a:cubicBezTo>
                    <a:pt x="29080" y="6528"/>
                    <a:pt x="29063" y="6510"/>
                    <a:pt x="29028" y="6510"/>
                  </a:cubicBezTo>
                  <a:close/>
                  <a:moveTo>
                    <a:pt x="201" y="6580"/>
                  </a:moveTo>
                  <a:cubicBezTo>
                    <a:pt x="179" y="6580"/>
                    <a:pt x="144" y="6602"/>
                    <a:pt x="144" y="6619"/>
                  </a:cubicBezTo>
                  <a:cubicBezTo>
                    <a:pt x="127" y="6654"/>
                    <a:pt x="144" y="6710"/>
                    <a:pt x="179" y="6728"/>
                  </a:cubicBezTo>
                  <a:lnTo>
                    <a:pt x="201" y="6728"/>
                  </a:lnTo>
                  <a:cubicBezTo>
                    <a:pt x="236" y="6728"/>
                    <a:pt x="253" y="6710"/>
                    <a:pt x="270" y="6689"/>
                  </a:cubicBezTo>
                  <a:cubicBezTo>
                    <a:pt x="288" y="6654"/>
                    <a:pt x="270" y="6602"/>
                    <a:pt x="236" y="6580"/>
                  </a:cubicBezTo>
                  <a:close/>
                  <a:moveTo>
                    <a:pt x="29172" y="6837"/>
                  </a:moveTo>
                  <a:cubicBezTo>
                    <a:pt x="29137" y="6871"/>
                    <a:pt x="29115" y="6906"/>
                    <a:pt x="29154" y="6945"/>
                  </a:cubicBezTo>
                  <a:cubicBezTo>
                    <a:pt x="29154" y="6963"/>
                    <a:pt x="29189" y="6980"/>
                    <a:pt x="29207" y="6980"/>
                  </a:cubicBezTo>
                  <a:cubicBezTo>
                    <a:pt x="29224" y="6980"/>
                    <a:pt x="29224" y="6980"/>
                    <a:pt x="29246" y="6963"/>
                  </a:cubicBezTo>
                  <a:cubicBezTo>
                    <a:pt x="29281" y="6945"/>
                    <a:pt x="29298" y="6906"/>
                    <a:pt x="29281" y="6871"/>
                  </a:cubicBezTo>
                  <a:cubicBezTo>
                    <a:pt x="29263" y="6854"/>
                    <a:pt x="29224" y="6837"/>
                    <a:pt x="29207" y="6837"/>
                  </a:cubicBezTo>
                  <a:close/>
                  <a:moveTo>
                    <a:pt x="70" y="6906"/>
                  </a:moveTo>
                  <a:cubicBezTo>
                    <a:pt x="35" y="6906"/>
                    <a:pt x="1" y="6928"/>
                    <a:pt x="1" y="6963"/>
                  </a:cubicBezTo>
                  <a:cubicBezTo>
                    <a:pt x="1" y="6980"/>
                    <a:pt x="18" y="7015"/>
                    <a:pt x="1" y="7037"/>
                  </a:cubicBezTo>
                  <a:cubicBezTo>
                    <a:pt x="18" y="7037"/>
                    <a:pt x="18" y="7054"/>
                    <a:pt x="35" y="7054"/>
                  </a:cubicBezTo>
                  <a:lnTo>
                    <a:pt x="70" y="7054"/>
                  </a:lnTo>
                  <a:cubicBezTo>
                    <a:pt x="92" y="7054"/>
                    <a:pt x="127" y="7037"/>
                    <a:pt x="127" y="7015"/>
                  </a:cubicBezTo>
                  <a:cubicBezTo>
                    <a:pt x="144" y="6980"/>
                    <a:pt x="127" y="6945"/>
                    <a:pt x="92" y="6928"/>
                  </a:cubicBezTo>
                  <a:lnTo>
                    <a:pt x="70" y="69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5912569" y="1826769"/>
              <a:ext cx="5541947" cy="1535125"/>
            </a:xfrm>
            <a:custGeom>
              <a:avLst/>
              <a:gdLst/>
              <a:ahLst/>
              <a:cxnLst/>
              <a:rect l="l" t="t" r="r" b="b"/>
              <a:pathLst>
                <a:path w="30987" h="9409" extrusionOk="0">
                  <a:moveTo>
                    <a:pt x="11588" y="1"/>
                  </a:moveTo>
                  <a:cubicBezTo>
                    <a:pt x="11549" y="1"/>
                    <a:pt x="11514" y="36"/>
                    <a:pt x="11514" y="70"/>
                  </a:cubicBezTo>
                  <a:cubicBezTo>
                    <a:pt x="11514" y="127"/>
                    <a:pt x="11549" y="144"/>
                    <a:pt x="11588" y="144"/>
                  </a:cubicBezTo>
                  <a:cubicBezTo>
                    <a:pt x="11640" y="144"/>
                    <a:pt x="11658" y="127"/>
                    <a:pt x="11658" y="70"/>
                  </a:cubicBezTo>
                  <a:cubicBezTo>
                    <a:pt x="11658" y="36"/>
                    <a:pt x="11640" y="1"/>
                    <a:pt x="11588" y="1"/>
                  </a:cubicBezTo>
                  <a:close/>
                  <a:moveTo>
                    <a:pt x="11223" y="18"/>
                  </a:moveTo>
                  <a:cubicBezTo>
                    <a:pt x="11188" y="18"/>
                    <a:pt x="11153" y="53"/>
                    <a:pt x="11153" y="88"/>
                  </a:cubicBezTo>
                  <a:cubicBezTo>
                    <a:pt x="11170" y="127"/>
                    <a:pt x="11188" y="162"/>
                    <a:pt x="11223" y="162"/>
                  </a:cubicBezTo>
                  <a:lnTo>
                    <a:pt x="11244" y="162"/>
                  </a:lnTo>
                  <a:cubicBezTo>
                    <a:pt x="11279" y="162"/>
                    <a:pt x="11314" y="127"/>
                    <a:pt x="11297" y="88"/>
                  </a:cubicBezTo>
                  <a:cubicBezTo>
                    <a:pt x="11297" y="53"/>
                    <a:pt x="11279" y="18"/>
                    <a:pt x="11223" y="18"/>
                  </a:cubicBezTo>
                  <a:close/>
                  <a:moveTo>
                    <a:pt x="11949" y="18"/>
                  </a:moveTo>
                  <a:cubicBezTo>
                    <a:pt x="11914" y="18"/>
                    <a:pt x="11897" y="53"/>
                    <a:pt x="11875" y="88"/>
                  </a:cubicBezTo>
                  <a:cubicBezTo>
                    <a:pt x="11875" y="127"/>
                    <a:pt x="11914" y="162"/>
                    <a:pt x="11949" y="162"/>
                  </a:cubicBezTo>
                  <a:cubicBezTo>
                    <a:pt x="12006" y="162"/>
                    <a:pt x="12023" y="127"/>
                    <a:pt x="12023" y="88"/>
                  </a:cubicBezTo>
                  <a:cubicBezTo>
                    <a:pt x="12041" y="53"/>
                    <a:pt x="12006" y="18"/>
                    <a:pt x="11967" y="18"/>
                  </a:cubicBezTo>
                  <a:close/>
                  <a:moveTo>
                    <a:pt x="10861" y="36"/>
                  </a:moveTo>
                  <a:cubicBezTo>
                    <a:pt x="10827" y="53"/>
                    <a:pt x="10787" y="70"/>
                    <a:pt x="10787" y="127"/>
                  </a:cubicBezTo>
                  <a:cubicBezTo>
                    <a:pt x="10809" y="162"/>
                    <a:pt x="10827" y="179"/>
                    <a:pt x="10861" y="179"/>
                  </a:cubicBezTo>
                  <a:lnTo>
                    <a:pt x="10879" y="179"/>
                  </a:lnTo>
                  <a:cubicBezTo>
                    <a:pt x="10918" y="179"/>
                    <a:pt x="10953" y="144"/>
                    <a:pt x="10935" y="110"/>
                  </a:cubicBezTo>
                  <a:cubicBezTo>
                    <a:pt x="10935" y="70"/>
                    <a:pt x="10918" y="36"/>
                    <a:pt x="10861" y="36"/>
                  </a:cubicBezTo>
                  <a:close/>
                  <a:moveTo>
                    <a:pt x="12310" y="53"/>
                  </a:moveTo>
                  <a:cubicBezTo>
                    <a:pt x="12276" y="53"/>
                    <a:pt x="12258" y="70"/>
                    <a:pt x="12241" y="110"/>
                  </a:cubicBezTo>
                  <a:cubicBezTo>
                    <a:pt x="12241" y="144"/>
                    <a:pt x="12276" y="179"/>
                    <a:pt x="12310" y="179"/>
                  </a:cubicBezTo>
                  <a:lnTo>
                    <a:pt x="12310" y="197"/>
                  </a:lnTo>
                  <a:cubicBezTo>
                    <a:pt x="12350" y="197"/>
                    <a:pt x="12384" y="162"/>
                    <a:pt x="12384" y="127"/>
                  </a:cubicBezTo>
                  <a:cubicBezTo>
                    <a:pt x="12402" y="88"/>
                    <a:pt x="12367" y="53"/>
                    <a:pt x="12332" y="53"/>
                  </a:cubicBezTo>
                  <a:close/>
                  <a:moveTo>
                    <a:pt x="10500" y="88"/>
                  </a:moveTo>
                  <a:cubicBezTo>
                    <a:pt x="10461" y="88"/>
                    <a:pt x="10426" y="127"/>
                    <a:pt x="10444" y="162"/>
                  </a:cubicBezTo>
                  <a:cubicBezTo>
                    <a:pt x="10444" y="197"/>
                    <a:pt x="10483" y="236"/>
                    <a:pt x="10518" y="236"/>
                  </a:cubicBezTo>
                  <a:cubicBezTo>
                    <a:pt x="10552" y="218"/>
                    <a:pt x="10592" y="179"/>
                    <a:pt x="10592" y="144"/>
                  </a:cubicBezTo>
                  <a:cubicBezTo>
                    <a:pt x="10570" y="110"/>
                    <a:pt x="10552" y="88"/>
                    <a:pt x="10518" y="88"/>
                  </a:cubicBezTo>
                  <a:close/>
                  <a:moveTo>
                    <a:pt x="12676" y="88"/>
                  </a:moveTo>
                  <a:cubicBezTo>
                    <a:pt x="12637" y="88"/>
                    <a:pt x="12619" y="127"/>
                    <a:pt x="12602" y="162"/>
                  </a:cubicBezTo>
                  <a:cubicBezTo>
                    <a:pt x="12602" y="197"/>
                    <a:pt x="12619" y="236"/>
                    <a:pt x="12658" y="236"/>
                  </a:cubicBezTo>
                  <a:lnTo>
                    <a:pt x="12676" y="236"/>
                  </a:lnTo>
                  <a:cubicBezTo>
                    <a:pt x="12711" y="236"/>
                    <a:pt x="12746" y="218"/>
                    <a:pt x="12746" y="179"/>
                  </a:cubicBezTo>
                  <a:cubicBezTo>
                    <a:pt x="12746" y="144"/>
                    <a:pt x="12728" y="110"/>
                    <a:pt x="12693" y="88"/>
                  </a:cubicBezTo>
                  <a:close/>
                  <a:moveTo>
                    <a:pt x="10135" y="144"/>
                  </a:moveTo>
                  <a:cubicBezTo>
                    <a:pt x="10100" y="144"/>
                    <a:pt x="10083" y="179"/>
                    <a:pt x="10083" y="218"/>
                  </a:cubicBezTo>
                  <a:cubicBezTo>
                    <a:pt x="10083" y="253"/>
                    <a:pt x="10117" y="288"/>
                    <a:pt x="10156" y="288"/>
                  </a:cubicBezTo>
                  <a:lnTo>
                    <a:pt x="10156" y="271"/>
                  </a:lnTo>
                  <a:cubicBezTo>
                    <a:pt x="10209" y="271"/>
                    <a:pt x="10226" y="236"/>
                    <a:pt x="10226" y="197"/>
                  </a:cubicBezTo>
                  <a:cubicBezTo>
                    <a:pt x="10209" y="162"/>
                    <a:pt x="10191" y="144"/>
                    <a:pt x="10156" y="144"/>
                  </a:cubicBezTo>
                  <a:close/>
                  <a:moveTo>
                    <a:pt x="13037" y="162"/>
                  </a:moveTo>
                  <a:cubicBezTo>
                    <a:pt x="13002" y="162"/>
                    <a:pt x="12963" y="197"/>
                    <a:pt x="12963" y="218"/>
                  </a:cubicBezTo>
                  <a:cubicBezTo>
                    <a:pt x="12946" y="271"/>
                    <a:pt x="12985" y="305"/>
                    <a:pt x="13020" y="305"/>
                  </a:cubicBezTo>
                  <a:lnTo>
                    <a:pt x="13037" y="305"/>
                  </a:lnTo>
                  <a:cubicBezTo>
                    <a:pt x="13072" y="305"/>
                    <a:pt x="13094" y="288"/>
                    <a:pt x="13111" y="253"/>
                  </a:cubicBezTo>
                  <a:cubicBezTo>
                    <a:pt x="13111" y="218"/>
                    <a:pt x="13094" y="179"/>
                    <a:pt x="13054" y="162"/>
                  </a:cubicBezTo>
                  <a:close/>
                  <a:moveTo>
                    <a:pt x="9774" y="197"/>
                  </a:moveTo>
                  <a:cubicBezTo>
                    <a:pt x="9739" y="218"/>
                    <a:pt x="9721" y="253"/>
                    <a:pt x="9721" y="288"/>
                  </a:cubicBezTo>
                  <a:cubicBezTo>
                    <a:pt x="9739" y="327"/>
                    <a:pt x="9756" y="345"/>
                    <a:pt x="9791" y="345"/>
                  </a:cubicBezTo>
                  <a:lnTo>
                    <a:pt x="9808" y="345"/>
                  </a:lnTo>
                  <a:cubicBezTo>
                    <a:pt x="9848" y="345"/>
                    <a:pt x="9865" y="288"/>
                    <a:pt x="9865" y="253"/>
                  </a:cubicBezTo>
                  <a:cubicBezTo>
                    <a:pt x="9865" y="218"/>
                    <a:pt x="9830" y="197"/>
                    <a:pt x="9791" y="197"/>
                  </a:cubicBezTo>
                  <a:close/>
                  <a:moveTo>
                    <a:pt x="9430" y="271"/>
                  </a:moveTo>
                  <a:cubicBezTo>
                    <a:pt x="9395" y="288"/>
                    <a:pt x="9356" y="327"/>
                    <a:pt x="9373" y="362"/>
                  </a:cubicBezTo>
                  <a:cubicBezTo>
                    <a:pt x="9373" y="397"/>
                    <a:pt x="9412" y="414"/>
                    <a:pt x="9447" y="414"/>
                  </a:cubicBezTo>
                  <a:cubicBezTo>
                    <a:pt x="9504" y="414"/>
                    <a:pt x="9521" y="362"/>
                    <a:pt x="9504" y="327"/>
                  </a:cubicBezTo>
                  <a:cubicBezTo>
                    <a:pt x="9504" y="288"/>
                    <a:pt x="9465" y="271"/>
                    <a:pt x="9430" y="271"/>
                  </a:cubicBezTo>
                  <a:close/>
                  <a:moveTo>
                    <a:pt x="13381" y="271"/>
                  </a:moveTo>
                  <a:cubicBezTo>
                    <a:pt x="13346" y="271"/>
                    <a:pt x="13329" y="288"/>
                    <a:pt x="13311" y="305"/>
                  </a:cubicBezTo>
                  <a:cubicBezTo>
                    <a:pt x="13311" y="362"/>
                    <a:pt x="13329" y="397"/>
                    <a:pt x="13363" y="397"/>
                  </a:cubicBezTo>
                  <a:cubicBezTo>
                    <a:pt x="13363" y="414"/>
                    <a:pt x="13381" y="414"/>
                    <a:pt x="13381" y="414"/>
                  </a:cubicBezTo>
                  <a:cubicBezTo>
                    <a:pt x="13420" y="414"/>
                    <a:pt x="13437" y="379"/>
                    <a:pt x="13455" y="362"/>
                  </a:cubicBezTo>
                  <a:cubicBezTo>
                    <a:pt x="13455" y="327"/>
                    <a:pt x="13437" y="271"/>
                    <a:pt x="13398" y="271"/>
                  </a:cubicBezTo>
                  <a:close/>
                  <a:moveTo>
                    <a:pt x="24424" y="327"/>
                  </a:moveTo>
                  <a:cubicBezTo>
                    <a:pt x="24385" y="327"/>
                    <a:pt x="24350" y="362"/>
                    <a:pt x="24350" y="414"/>
                  </a:cubicBezTo>
                  <a:cubicBezTo>
                    <a:pt x="24368" y="453"/>
                    <a:pt x="24385" y="471"/>
                    <a:pt x="24424" y="471"/>
                  </a:cubicBezTo>
                  <a:lnTo>
                    <a:pt x="24442" y="471"/>
                  </a:lnTo>
                  <a:cubicBezTo>
                    <a:pt x="24477" y="471"/>
                    <a:pt x="24516" y="436"/>
                    <a:pt x="24494" y="397"/>
                  </a:cubicBezTo>
                  <a:cubicBezTo>
                    <a:pt x="24494" y="362"/>
                    <a:pt x="24459" y="327"/>
                    <a:pt x="24424" y="327"/>
                  </a:cubicBezTo>
                  <a:close/>
                  <a:moveTo>
                    <a:pt x="24786" y="327"/>
                  </a:moveTo>
                  <a:cubicBezTo>
                    <a:pt x="24751" y="327"/>
                    <a:pt x="24712" y="345"/>
                    <a:pt x="24712" y="397"/>
                  </a:cubicBezTo>
                  <a:cubicBezTo>
                    <a:pt x="24712" y="436"/>
                    <a:pt x="24751" y="471"/>
                    <a:pt x="24786" y="471"/>
                  </a:cubicBezTo>
                  <a:cubicBezTo>
                    <a:pt x="24820" y="471"/>
                    <a:pt x="24860" y="436"/>
                    <a:pt x="24860" y="397"/>
                  </a:cubicBezTo>
                  <a:cubicBezTo>
                    <a:pt x="24860" y="362"/>
                    <a:pt x="24842" y="327"/>
                    <a:pt x="24786" y="327"/>
                  </a:cubicBezTo>
                  <a:close/>
                  <a:moveTo>
                    <a:pt x="9069" y="362"/>
                  </a:moveTo>
                  <a:cubicBezTo>
                    <a:pt x="9030" y="362"/>
                    <a:pt x="9012" y="397"/>
                    <a:pt x="9012" y="453"/>
                  </a:cubicBezTo>
                  <a:cubicBezTo>
                    <a:pt x="9030" y="471"/>
                    <a:pt x="9047" y="506"/>
                    <a:pt x="9086" y="506"/>
                  </a:cubicBezTo>
                  <a:lnTo>
                    <a:pt x="9103" y="488"/>
                  </a:lnTo>
                  <a:cubicBezTo>
                    <a:pt x="9138" y="488"/>
                    <a:pt x="9156" y="453"/>
                    <a:pt x="9156" y="414"/>
                  </a:cubicBezTo>
                  <a:cubicBezTo>
                    <a:pt x="9138" y="379"/>
                    <a:pt x="9121" y="362"/>
                    <a:pt x="9086" y="362"/>
                  </a:cubicBezTo>
                  <a:close/>
                  <a:moveTo>
                    <a:pt x="25147" y="362"/>
                  </a:moveTo>
                  <a:cubicBezTo>
                    <a:pt x="25112" y="362"/>
                    <a:pt x="25095" y="379"/>
                    <a:pt x="25077" y="414"/>
                  </a:cubicBezTo>
                  <a:cubicBezTo>
                    <a:pt x="25077" y="453"/>
                    <a:pt x="25095" y="488"/>
                    <a:pt x="25147" y="506"/>
                  </a:cubicBezTo>
                  <a:cubicBezTo>
                    <a:pt x="25186" y="506"/>
                    <a:pt x="25221" y="471"/>
                    <a:pt x="25221" y="436"/>
                  </a:cubicBezTo>
                  <a:cubicBezTo>
                    <a:pt x="25238" y="397"/>
                    <a:pt x="25203" y="362"/>
                    <a:pt x="25168" y="362"/>
                  </a:cubicBezTo>
                  <a:close/>
                  <a:moveTo>
                    <a:pt x="13725" y="379"/>
                  </a:moveTo>
                  <a:cubicBezTo>
                    <a:pt x="13690" y="379"/>
                    <a:pt x="13672" y="397"/>
                    <a:pt x="13655" y="436"/>
                  </a:cubicBezTo>
                  <a:cubicBezTo>
                    <a:pt x="13638" y="471"/>
                    <a:pt x="13655" y="506"/>
                    <a:pt x="13690" y="523"/>
                  </a:cubicBezTo>
                  <a:lnTo>
                    <a:pt x="13725" y="523"/>
                  </a:lnTo>
                  <a:cubicBezTo>
                    <a:pt x="13764" y="523"/>
                    <a:pt x="13781" y="506"/>
                    <a:pt x="13799" y="488"/>
                  </a:cubicBezTo>
                  <a:cubicBezTo>
                    <a:pt x="13799" y="436"/>
                    <a:pt x="13781" y="397"/>
                    <a:pt x="13746" y="379"/>
                  </a:cubicBezTo>
                  <a:close/>
                  <a:moveTo>
                    <a:pt x="24059" y="379"/>
                  </a:moveTo>
                  <a:cubicBezTo>
                    <a:pt x="24024" y="379"/>
                    <a:pt x="23989" y="436"/>
                    <a:pt x="24007" y="471"/>
                  </a:cubicBezTo>
                  <a:cubicBezTo>
                    <a:pt x="24007" y="506"/>
                    <a:pt x="24041" y="523"/>
                    <a:pt x="24081" y="523"/>
                  </a:cubicBezTo>
                  <a:cubicBezTo>
                    <a:pt x="24115" y="506"/>
                    <a:pt x="24150" y="471"/>
                    <a:pt x="24133" y="436"/>
                  </a:cubicBezTo>
                  <a:cubicBezTo>
                    <a:pt x="24133" y="397"/>
                    <a:pt x="24098" y="379"/>
                    <a:pt x="24081" y="379"/>
                  </a:cubicBezTo>
                  <a:close/>
                  <a:moveTo>
                    <a:pt x="25512" y="436"/>
                  </a:moveTo>
                  <a:cubicBezTo>
                    <a:pt x="25473" y="436"/>
                    <a:pt x="25438" y="453"/>
                    <a:pt x="25438" y="488"/>
                  </a:cubicBezTo>
                  <a:cubicBezTo>
                    <a:pt x="25421" y="523"/>
                    <a:pt x="25438" y="562"/>
                    <a:pt x="25473" y="580"/>
                  </a:cubicBezTo>
                  <a:lnTo>
                    <a:pt x="25512" y="580"/>
                  </a:lnTo>
                  <a:cubicBezTo>
                    <a:pt x="25530" y="580"/>
                    <a:pt x="25564" y="562"/>
                    <a:pt x="25564" y="545"/>
                  </a:cubicBezTo>
                  <a:cubicBezTo>
                    <a:pt x="25582" y="488"/>
                    <a:pt x="25564" y="453"/>
                    <a:pt x="25530" y="453"/>
                  </a:cubicBezTo>
                  <a:cubicBezTo>
                    <a:pt x="25530" y="436"/>
                    <a:pt x="25512" y="436"/>
                    <a:pt x="25512" y="436"/>
                  </a:cubicBezTo>
                  <a:close/>
                  <a:moveTo>
                    <a:pt x="8721" y="453"/>
                  </a:moveTo>
                  <a:cubicBezTo>
                    <a:pt x="8668" y="453"/>
                    <a:pt x="8651" y="488"/>
                    <a:pt x="8668" y="545"/>
                  </a:cubicBezTo>
                  <a:cubicBezTo>
                    <a:pt x="8668" y="562"/>
                    <a:pt x="8703" y="597"/>
                    <a:pt x="8742" y="597"/>
                  </a:cubicBezTo>
                  <a:lnTo>
                    <a:pt x="8760" y="580"/>
                  </a:lnTo>
                  <a:cubicBezTo>
                    <a:pt x="8795" y="580"/>
                    <a:pt x="8812" y="545"/>
                    <a:pt x="8812" y="506"/>
                  </a:cubicBezTo>
                  <a:cubicBezTo>
                    <a:pt x="8795" y="471"/>
                    <a:pt x="8760" y="453"/>
                    <a:pt x="8742" y="453"/>
                  </a:cubicBezTo>
                  <a:close/>
                  <a:moveTo>
                    <a:pt x="23698" y="471"/>
                  </a:moveTo>
                  <a:cubicBezTo>
                    <a:pt x="23663" y="471"/>
                    <a:pt x="23646" y="523"/>
                    <a:pt x="23646" y="562"/>
                  </a:cubicBezTo>
                  <a:cubicBezTo>
                    <a:pt x="23663" y="597"/>
                    <a:pt x="23680" y="614"/>
                    <a:pt x="23715" y="614"/>
                  </a:cubicBezTo>
                  <a:cubicBezTo>
                    <a:pt x="23715" y="614"/>
                    <a:pt x="23733" y="614"/>
                    <a:pt x="23733" y="597"/>
                  </a:cubicBezTo>
                  <a:cubicBezTo>
                    <a:pt x="23772" y="597"/>
                    <a:pt x="23807" y="562"/>
                    <a:pt x="23789" y="523"/>
                  </a:cubicBezTo>
                  <a:cubicBezTo>
                    <a:pt x="23772" y="488"/>
                    <a:pt x="23754" y="471"/>
                    <a:pt x="23715" y="471"/>
                  </a:cubicBezTo>
                  <a:close/>
                  <a:moveTo>
                    <a:pt x="14051" y="523"/>
                  </a:moveTo>
                  <a:cubicBezTo>
                    <a:pt x="14034" y="523"/>
                    <a:pt x="13999" y="545"/>
                    <a:pt x="13999" y="562"/>
                  </a:cubicBezTo>
                  <a:cubicBezTo>
                    <a:pt x="13981" y="597"/>
                    <a:pt x="13999" y="653"/>
                    <a:pt x="14034" y="671"/>
                  </a:cubicBezTo>
                  <a:lnTo>
                    <a:pt x="14051" y="671"/>
                  </a:lnTo>
                  <a:cubicBezTo>
                    <a:pt x="14090" y="671"/>
                    <a:pt x="14107" y="653"/>
                    <a:pt x="14125" y="632"/>
                  </a:cubicBezTo>
                  <a:cubicBezTo>
                    <a:pt x="14142" y="597"/>
                    <a:pt x="14125" y="545"/>
                    <a:pt x="14090" y="523"/>
                  </a:cubicBezTo>
                  <a:close/>
                  <a:moveTo>
                    <a:pt x="8359" y="545"/>
                  </a:moveTo>
                  <a:cubicBezTo>
                    <a:pt x="8325" y="562"/>
                    <a:pt x="8307" y="597"/>
                    <a:pt x="8325" y="632"/>
                  </a:cubicBezTo>
                  <a:cubicBezTo>
                    <a:pt x="8325" y="671"/>
                    <a:pt x="8359" y="688"/>
                    <a:pt x="8377" y="688"/>
                  </a:cubicBezTo>
                  <a:lnTo>
                    <a:pt x="8416" y="688"/>
                  </a:lnTo>
                  <a:cubicBezTo>
                    <a:pt x="8451" y="671"/>
                    <a:pt x="8468" y="632"/>
                    <a:pt x="8451" y="597"/>
                  </a:cubicBezTo>
                  <a:cubicBezTo>
                    <a:pt x="8451" y="562"/>
                    <a:pt x="8416" y="545"/>
                    <a:pt x="8377" y="545"/>
                  </a:cubicBezTo>
                  <a:close/>
                  <a:moveTo>
                    <a:pt x="23354" y="580"/>
                  </a:moveTo>
                  <a:cubicBezTo>
                    <a:pt x="23319" y="597"/>
                    <a:pt x="23297" y="632"/>
                    <a:pt x="23297" y="671"/>
                  </a:cubicBezTo>
                  <a:cubicBezTo>
                    <a:pt x="23319" y="706"/>
                    <a:pt x="23354" y="723"/>
                    <a:pt x="23371" y="723"/>
                  </a:cubicBezTo>
                  <a:lnTo>
                    <a:pt x="23406" y="723"/>
                  </a:lnTo>
                  <a:cubicBezTo>
                    <a:pt x="23445" y="706"/>
                    <a:pt x="23463" y="671"/>
                    <a:pt x="23445" y="632"/>
                  </a:cubicBezTo>
                  <a:cubicBezTo>
                    <a:pt x="23428" y="597"/>
                    <a:pt x="23406" y="580"/>
                    <a:pt x="23371" y="580"/>
                  </a:cubicBezTo>
                  <a:close/>
                  <a:moveTo>
                    <a:pt x="25839" y="580"/>
                  </a:moveTo>
                  <a:cubicBezTo>
                    <a:pt x="25821" y="580"/>
                    <a:pt x="25782" y="597"/>
                    <a:pt x="25765" y="614"/>
                  </a:cubicBezTo>
                  <a:cubicBezTo>
                    <a:pt x="25747" y="653"/>
                    <a:pt x="25765" y="706"/>
                    <a:pt x="25799" y="723"/>
                  </a:cubicBezTo>
                  <a:lnTo>
                    <a:pt x="25839" y="723"/>
                  </a:lnTo>
                  <a:cubicBezTo>
                    <a:pt x="25856" y="723"/>
                    <a:pt x="25891" y="706"/>
                    <a:pt x="25908" y="688"/>
                  </a:cubicBezTo>
                  <a:cubicBezTo>
                    <a:pt x="25930" y="653"/>
                    <a:pt x="25908" y="614"/>
                    <a:pt x="25873" y="597"/>
                  </a:cubicBezTo>
                  <a:cubicBezTo>
                    <a:pt x="25856" y="580"/>
                    <a:pt x="25856" y="580"/>
                    <a:pt x="25839" y="580"/>
                  </a:cubicBezTo>
                  <a:close/>
                  <a:moveTo>
                    <a:pt x="8016" y="653"/>
                  </a:moveTo>
                  <a:cubicBezTo>
                    <a:pt x="7981" y="671"/>
                    <a:pt x="7959" y="706"/>
                    <a:pt x="7959" y="740"/>
                  </a:cubicBezTo>
                  <a:cubicBezTo>
                    <a:pt x="7981" y="780"/>
                    <a:pt x="8016" y="797"/>
                    <a:pt x="8033" y="797"/>
                  </a:cubicBezTo>
                  <a:lnTo>
                    <a:pt x="8050" y="797"/>
                  </a:lnTo>
                  <a:cubicBezTo>
                    <a:pt x="8107" y="780"/>
                    <a:pt x="8124" y="740"/>
                    <a:pt x="8107" y="706"/>
                  </a:cubicBezTo>
                  <a:cubicBezTo>
                    <a:pt x="8107" y="671"/>
                    <a:pt x="8068" y="653"/>
                    <a:pt x="8033" y="653"/>
                  </a:cubicBezTo>
                  <a:close/>
                  <a:moveTo>
                    <a:pt x="14377" y="688"/>
                  </a:moveTo>
                  <a:cubicBezTo>
                    <a:pt x="14360" y="688"/>
                    <a:pt x="14325" y="706"/>
                    <a:pt x="14325" y="723"/>
                  </a:cubicBezTo>
                  <a:cubicBezTo>
                    <a:pt x="14308" y="762"/>
                    <a:pt x="14308" y="797"/>
                    <a:pt x="14342" y="814"/>
                  </a:cubicBezTo>
                  <a:cubicBezTo>
                    <a:pt x="14360" y="832"/>
                    <a:pt x="14360" y="832"/>
                    <a:pt x="14377" y="832"/>
                  </a:cubicBezTo>
                  <a:cubicBezTo>
                    <a:pt x="14416" y="832"/>
                    <a:pt x="14434" y="814"/>
                    <a:pt x="14451" y="797"/>
                  </a:cubicBezTo>
                  <a:cubicBezTo>
                    <a:pt x="14469" y="762"/>
                    <a:pt x="14451" y="723"/>
                    <a:pt x="14416" y="688"/>
                  </a:cubicBezTo>
                  <a:close/>
                  <a:moveTo>
                    <a:pt x="23010" y="723"/>
                  </a:moveTo>
                  <a:cubicBezTo>
                    <a:pt x="22971" y="740"/>
                    <a:pt x="22954" y="780"/>
                    <a:pt x="22971" y="814"/>
                  </a:cubicBezTo>
                  <a:cubicBezTo>
                    <a:pt x="22993" y="849"/>
                    <a:pt x="23010" y="871"/>
                    <a:pt x="23045" y="871"/>
                  </a:cubicBezTo>
                  <a:lnTo>
                    <a:pt x="23062" y="849"/>
                  </a:lnTo>
                  <a:cubicBezTo>
                    <a:pt x="23102" y="832"/>
                    <a:pt x="23119" y="797"/>
                    <a:pt x="23102" y="762"/>
                  </a:cubicBezTo>
                  <a:cubicBezTo>
                    <a:pt x="23102" y="723"/>
                    <a:pt x="23062" y="723"/>
                    <a:pt x="23045" y="723"/>
                  </a:cubicBezTo>
                  <a:close/>
                  <a:moveTo>
                    <a:pt x="7672" y="762"/>
                  </a:moveTo>
                  <a:cubicBezTo>
                    <a:pt x="7633" y="780"/>
                    <a:pt x="7615" y="814"/>
                    <a:pt x="7615" y="849"/>
                  </a:cubicBezTo>
                  <a:cubicBezTo>
                    <a:pt x="7633" y="888"/>
                    <a:pt x="7672" y="906"/>
                    <a:pt x="7689" y="906"/>
                  </a:cubicBezTo>
                  <a:lnTo>
                    <a:pt x="7724" y="906"/>
                  </a:lnTo>
                  <a:cubicBezTo>
                    <a:pt x="7763" y="888"/>
                    <a:pt x="7781" y="849"/>
                    <a:pt x="7763" y="814"/>
                  </a:cubicBezTo>
                  <a:cubicBezTo>
                    <a:pt x="7742" y="780"/>
                    <a:pt x="7724" y="762"/>
                    <a:pt x="7689" y="762"/>
                  </a:cubicBezTo>
                  <a:close/>
                  <a:moveTo>
                    <a:pt x="26148" y="780"/>
                  </a:moveTo>
                  <a:cubicBezTo>
                    <a:pt x="26126" y="780"/>
                    <a:pt x="26108" y="780"/>
                    <a:pt x="26091" y="797"/>
                  </a:cubicBezTo>
                  <a:cubicBezTo>
                    <a:pt x="26056" y="832"/>
                    <a:pt x="26074" y="888"/>
                    <a:pt x="26108" y="906"/>
                  </a:cubicBezTo>
                  <a:cubicBezTo>
                    <a:pt x="26108" y="906"/>
                    <a:pt x="26126" y="923"/>
                    <a:pt x="26148" y="923"/>
                  </a:cubicBezTo>
                  <a:cubicBezTo>
                    <a:pt x="26165" y="923"/>
                    <a:pt x="26182" y="906"/>
                    <a:pt x="26200" y="888"/>
                  </a:cubicBezTo>
                  <a:cubicBezTo>
                    <a:pt x="26235" y="849"/>
                    <a:pt x="26217" y="814"/>
                    <a:pt x="26182" y="780"/>
                  </a:cubicBezTo>
                  <a:close/>
                  <a:moveTo>
                    <a:pt x="22719" y="871"/>
                  </a:moveTo>
                  <a:cubicBezTo>
                    <a:pt x="22701" y="871"/>
                    <a:pt x="22684" y="871"/>
                    <a:pt x="22684" y="888"/>
                  </a:cubicBezTo>
                  <a:cubicBezTo>
                    <a:pt x="22645" y="906"/>
                    <a:pt x="22627" y="941"/>
                    <a:pt x="22645" y="980"/>
                  </a:cubicBezTo>
                  <a:cubicBezTo>
                    <a:pt x="22666" y="997"/>
                    <a:pt x="22684" y="1015"/>
                    <a:pt x="22719" y="1015"/>
                  </a:cubicBezTo>
                  <a:lnTo>
                    <a:pt x="22736" y="1015"/>
                  </a:lnTo>
                  <a:cubicBezTo>
                    <a:pt x="22775" y="997"/>
                    <a:pt x="22793" y="941"/>
                    <a:pt x="22775" y="906"/>
                  </a:cubicBezTo>
                  <a:cubicBezTo>
                    <a:pt x="22754" y="888"/>
                    <a:pt x="22736" y="871"/>
                    <a:pt x="22719" y="871"/>
                  </a:cubicBezTo>
                  <a:close/>
                  <a:moveTo>
                    <a:pt x="7328" y="888"/>
                  </a:moveTo>
                  <a:cubicBezTo>
                    <a:pt x="7289" y="906"/>
                    <a:pt x="7272" y="941"/>
                    <a:pt x="7289" y="980"/>
                  </a:cubicBezTo>
                  <a:cubicBezTo>
                    <a:pt x="7289" y="1015"/>
                    <a:pt x="7328" y="1032"/>
                    <a:pt x="7346" y="1032"/>
                  </a:cubicBezTo>
                  <a:cubicBezTo>
                    <a:pt x="7363" y="1032"/>
                    <a:pt x="7363" y="1032"/>
                    <a:pt x="7380" y="1015"/>
                  </a:cubicBezTo>
                  <a:cubicBezTo>
                    <a:pt x="7415" y="1015"/>
                    <a:pt x="7437" y="958"/>
                    <a:pt x="7415" y="923"/>
                  </a:cubicBezTo>
                  <a:cubicBezTo>
                    <a:pt x="7415" y="906"/>
                    <a:pt x="7380" y="888"/>
                    <a:pt x="7346" y="888"/>
                  </a:cubicBezTo>
                  <a:close/>
                  <a:moveTo>
                    <a:pt x="14686" y="888"/>
                  </a:moveTo>
                  <a:cubicBezTo>
                    <a:pt x="14669" y="888"/>
                    <a:pt x="14651" y="888"/>
                    <a:pt x="14634" y="906"/>
                  </a:cubicBezTo>
                  <a:cubicBezTo>
                    <a:pt x="14617" y="941"/>
                    <a:pt x="14617" y="997"/>
                    <a:pt x="14651" y="1015"/>
                  </a:cubicBezTo>
                  <a:cubicBezTo>
                    <a:pt x="14651" y="1015"/>
                    <a:pt x="14669" y="1032"/>
                    <a:pt x="14686" y="1032"/>
                  </a:cubicBezTo>
                  <a:cubicBezTo>
                    <a:pt x="14704" y="1032"/>
                    <a:pt x="14743" y="1015"/>
                    <a:pt x="14743" y="997"/>
                  </a:cubicBezTo>
                  <a:cubicBezTo>
                    <a:pt x="14778" y="958"/>
                    <a:pt x="14760" y="923"/>
                    <a:pt x="14725" y="888"/>
                  </a:cubicBezTo>
                  <a:close/>
                  <a:moveTo>
                    <a:pt x="6980" y="1015"/>
                  </a:moveTo>
                  <a:cubicBezTo>
                    <a:pt x="6945" y="1032"/>
                    <a:pt x="6928" y="1067"/>
                    <a:pt x="6945" y="1106"/>
                  </a:cubicBezTo>
                  <a:cubicBezTo>
                    <a:pt x="6963" y="1141"/>
                    <a:pt x="6980" y="1158"/>
                    <a:pt x="7019" y="1158"/>
                  </a:cubicBezTo>
                  <a:cubicBezTo>
                    <a:pt x="7019" y="1158"/>
                    <a:pt x="7037" y="1158"/>
                    <a:pt x="7037" y="1141"/>
                  </a:cubicBezTo>
                  <a:cubicBezTo>
                    <a:pt x="7071" y="1141"/>
                    <a:pt x="7089" y="1089"/>
                    <a:pt x="7071" y="1049"/>
                  </a:cubicBezTo>
                  <a:cubicBezTo>
                    <a:pt x="7071" y="1032"/>
                    <a:pt x="7037" y="1015"/>
                    <a:pt x="7019" y="1015"/>
                  </a:cubicBezTo>
                  <a:close/>
                  <a:moveTo>
                    <a:pt x="26417" y="1015"/>
                  </a:moveTo>
                  <a:cubicBezTo>
                    <a:pt x="26400" y="1015"/>
                    <a:pt x="26382" y="1015"/>
                    <a:pt x="26365" y="1032"/>
                  </a:cubicBezTo>
                  <a:cubicBezTo>
                    <a:pt x="26343" y="1049"/>
                    <a:pt x="26343" y="1106"/>
                    <a:pt x="26382" y="1123"/>
                  </a:cubicBezTo>
                  <a:cubicBezTo>
                    <a:pt x="26382" y="1141"/>
                    <a:pt x="26400" y="1158"/>
                    <a:pt x="26417" y="1158"/>
                  </a:cubicBezTo>
                  <a:cubicBezTo>
                    <a:pt x="26435" y="1158"/>
                    <a:pt x="26452" y="1141"/>
                    <a:pt x="26474" y="1123"/>
                  </a:cubicBezTo>
                  <a:cubicBezTo>
                    <a:pt x="26509" y="1106"/>
                    <a:pt x="26509" y="1049"/>
                    <a:pt x="26474" y="1032"/>
                  </a:cubicBezTo>
                  <a:cubicBezTo>
                    <a:pt x="26452" y="1015"/>
                    <a:pt x="26435" y="1015"/>
                    <a:pt x="26417" y="1015"/>
                  </a:cubicBezTo>
                  <a:close/>
                  <a:moveTo>
                    <a:pt x="22358" y="1049"/>
                  </a:moveTo>
                  <a:cubicBezTo>
                    <a:pt x="22318" y="1067"/>
                    <a:pt x="22301" y="1123"/>
                    <a:pt x="22340" y="1158"/>
                  </a:cubicBezTo>
                  <a:cubicBezTo>
                    <a:pt x="22340" y="1176"/>
                    <a:pt x="22375" y="1197"/>
                    <a:pt x="22392" y="1197"/>
                  </a:cubicBezTo>
                  <a:cubicBezTo>
                    <a:pt x="22410" y="1197"/>
                    <a:pt x="22410" y="1197"/>
                    <a:pt x="22427" y="1176"/>
                  </a:cubicBezTo>
                  <a:cubicBezTo>
                    <a:pt x="22466" y="1158"/>
                    <a:pt x="22484" y="1123"/>
                    <a:pt x="22449" y="1089"/>
                  </a:cubicBezTo>
                  <a:cubicBezTo>
                    <a:pt x="22449" y="1049"/>
                    <a:pt x="22410" y="1049"/>
                    <a:pt x="22392" y="1049"/>
                  </a:cubicBezTo>
                  <a:close/>
                  <a:moveTo>
                    <a:pt x="14978" y="1089"/>
                  </a:moveTo>
                  <a:cubicBezTo>
                    <a:pt x="14960" y="1089"/>
                    <a:pt x="14943" y="1106"/>
                    <a:pt x="14921" y="1123"/>
                  </a:cubicBezTo>
                  <a:cubicBezTo>
                    <a:pt x="14904" y="1158"/>
                    <a:pt x="14904" y="1197"/>
                    <a:pt x="14943" y="1215"/>
                  </a:cubicBezTo>
                  <a:cubicBezTo>
                    <a:pt x="14960" y="1232"/>
                    <a:pt x="14978" y="1232"/>
                    <a:pt x="14978" y="1232"/>
                  </a:cubicBezTo>
                  <a:cubicBezTo>
                    <a:pt x="15013" y="1232"/>
                    <a:pt x="15030" y="1232"/>
                    <a:pt x="15052" y="1215"/>
                  </a:cubicBezTo>
                  <a:cubicBezTo>
                    <a:pt x="15069" y="1176"/>
                    <a:pt x="15052" y="1123"/>
                    <a:pt x="15030" y="1106"/>
                  </a:cubicBezTo>
                  <a:cubicBezTo>
                    <a:pt x="15013" y="1089"/>
                    <a:pt x="14995" y="1089"/>
                    <a:pt x="14978" y="1089"/>
                  </a:cubicBezTo>
                  <a:close/>
                  <a:moveTo>
                    <a:pt x="6654" y="1141"/>
                  </a:moveTo>
                  <a:cubicBezTo>
                    <a:pt x="6619" y="1158"/>
                    <a:pt x="6601" y="1215"/>
                    <a:pt x="6601" y="1250"/>
                  </a:cubicBezTo>
                  <a:cubicBezTo>
                    <a:pt x="6619" y="1267"/>
                    <a:pt x="6654" y="1284"/>
                    <a:pt x="6675" y="1284"/>
                  </a:cubicBezTo>
                  <a:lnTo>
                    <a:pt x="6710" y="1284"/>
                  </a:lnTo>
                  <a:cubicBezTo>
                    <a:pt x="6745" y="1267"/>
                    <a:pt x="6762" y="1232"/>
                    <a:pt x="6745" y="1197"/>
                  </a:cubicBezTo>
                  <a:cubicBezTo>
                    <a:pt x="6728" y="1158"/>
                    <a:pt x="6710" y="1141"/>
                    <a:pt x="6675" y="1141"/>
                  </a:cubicBezTo>
                  <a:close/>
                  <a:moveTo>
                    <a:pt x="22083" y="1232"/>
                  </a:moveTo>
                  <a:cubicBezTo>
                    <a:pt x="22066" y="1232"/>
                    <a:pt x="22049" y="1232"/>
                    <a:pt x="22049" y="1250"/>
                  </a:cubicBezTo>
                  <a:cubicBezTo>
                    <a:pt x="22014" y="1267"/>
                    <a:pt x="21992" y="1306"/>
                    <a:pt x="22014" y="1341"/>
                  </a:cubicBezTo>
                  <a:cubicBezTo>
                    <a:pt x="22031" y="1358"/>
                    <a:pt x="22049" y="1376"/>
                    <a:pt x="22083" y="1376"/>
                  </a:cubicBezTo>
                  <a:cubicBezTo>
                    <a:pt x="22101" y="1376"/>
                    <a:pt x="22101" y="1376"/>
                    <a:pt x="22123" y="1358"/>
                  </a:cubicBezTo>
                  <a:cubicBezTo>
                    <a:pt x="22157" y="1341"/>
                    <a:pt x="22157" y="1306"/>
                    <a:pt x="22140" y="1267"/>
                  </a:cubicBezTo>
                  <a:cubicBezTo>
                    <a:pt x="22123" y="1250"/>
                    <a:pt x="22101" y="1232"/>
                    <a:pt x="22083" y="1232"/>
                  </a:cubicBezTo>
                  <a:close/>
                  <a:moveTo>
                    <a:pt x="26670" y="1267"/>
                  </a:moveTo>
                  <a:cubicBezTo>
                    <a:pt x="26652" y="1267"/>
                    <a:pt x="26635" y="1267"/>
                    <a:pt x="26617" y="1284"/>
                  </a:cubicBezTo>
                  <a:cubicBezTo>
                    <a:pt x="26600" y="1306"/>
                    <a:pt x="26600" y="1358"/>
                    <a:pt x="26617" y="1393"/>
                  </a:cubicBezTo>
                  <a:cubicBezTo>
                    <a:pt x="26635" y="1415"/>
                    <a:pt x="26652" y="1415"/>
                    <a:pt x="26670" y="1415"/>
                  </a:cubicBezTo>
                  <a:cubicBezTo>
                    <a:pt x="26691" y="1415"/>
                    <a:pt x="26709" y="1415"/>
                    <a:pt x="26726" y="1393"/>
                  </a:cubicBezTo>
                  <a:cubicBezTo>
                    <a:pt x="26744" y="1376"/>
                    <a:pt x="26744" y="1324"/>
                    <a:pt x="26726" y="1306"/>
                  </a:cubicBezTo>
                  <a:cubicBezTo>
                    <a:pt x="26709" y="1284"/>
                    <a:pt x="26691" y="1267"/>
                    <a:pt x="26670" y="1267"/>
                  </a:cubicBezTo>
                  <a:close/>
                  <a:moveTo>
                    <a:pt x="6310" y="1284"/>
                  </a:moveTo>
                  <a:cubicBezTo>
                    <a:pt x="6275" y="1306"/>
                    <a:pt x="6258" y="1341"/>
                    <a:pt x="6275" y="1376"/>
                  </a:cubicBezTo>
                  <a:cubicBezTo>
                    <a:pt x="6293" y="1415"/>
                    <a:pt x="6310" y="1432"/>
                    <a:pt x="6349" y="1432"/>
                  </a:cubicBezTo>
                  <a:lnTo>
                    <a:pt x="6367" y="1432"/>
                  </a:lnTo>
                  <a:cubicBezTo>
                    <a:pt x="6401" y="1415"/>
                    <a:pt x="6419" y="1358"/>
                    <a:pt x="6401" y="1324"/>
                  </a:cubicBezTo>
                  <a:cubicBezTo>
                    <a:pt x="6401" y="1306"/>
                    <a:pt x="6367" y="1284"/>
                    <a:pt x="6349" y="1284"/>
                  </a:cubicBezTo>
                  <a:close/>
                  <a:moveTo>
                    <a:pt x="15287" y="1306"/>
                  </a:moveTo>
                  <a:cubicBezTo>
                    <a:pt x="15248" y="1306"/>
                    <a:pt x="15230" y="1306"/>
                    <a:pt x="15213" y="1324"/>
                  </a:cubicBezTo>
                  <a:cubicBezTo>
                    <a:pt x="15195" y="1358"/>
                    <a:pt x="15195" y="1415"/>
                    <a:pt x="15230" y="1432"/>
                  </a:cubicBezTo>
                  <a:cubicBezTo>
                    <a:pt x="15248" y="1450"/>
                    <a:pt x="15269" y="1450"/>
                    <a:pt x="15287" y="1450"/>
                  </a:cubicBezTo>
                  <a:cubicBezTo>
                    <a:pt x="15304" y="1450"/>
                    <a:pt x="15321" y="1432"/>
                    <a:pt x="15339" y="1415"/>
                  </a:cubicBezTo>
                  <a:cubicBezTo>
                    <a:pt x="15356" y="1393"/>
                    <a:pt x="15356" y="1341"/>
                    <a:pt x="15321" y="1324"/>
                  </a:cubicBezTo>
                  <a:cubicBezTo>
                    <a:pt x="15304" y="1306"/>
                    <a:pt x="15287" y="1306"/>
                    <a:pt x="15287" y="1306"/>
                  </a:cubicBezTo>
                  <a:close/>
                  <a:moveTo>
                    <a:pt x="5984" y="1432"/>
                  </a:moveTo>
                  <a:cubicBezTo>
                    <a:pt x="5949" y="1450"/>
                    <a:pt x="5931" y="1502"/>
                    <a:pt x="5949" y="1541"/>
                  </a:cubicBezTo>
                  <a:cubicBezTo>
                    <a:pt x="5949" y="1559"/>
                    <a:pt x="5984" y="1576"/>
                    <a:pt x="6001" y="1576"/>
                  </a:cubicBezTo>
                  <a:lnTo>
                    <a:pt x="6040" y="1576"/>
                  </a:lnTo>
                  <a:cubicBezTo>
                    <a:pt x="6075" y="1559"/>
                    <a:pt x="6092" y="1502"/>
                    <a:pt x="6075" y="1467"/>
                  </a:cubicBezTo>
                  <a:cubicBezTo>
                    <a:pt x="6058" y="1450"/>
                    <a:pt x="6040" y="1432"/>
                    <a:pt x="6001" y="1432"/>
                  </a:cubicBezTo>
                  <a:close/>
                  <a:moveTo>
                    <a:pt x="21740" y="1432"/>
                  </a:moveTo>
                  <a:cubicBezTo>
                    <a:pt x="21705" y="1467"/>
                    <a:pt x="21687" y="1502"/>
                    <a:pt x="21722" y="1541"/>
                  </a:cubicBezTo>
                  <a:cubicBezTo>
                    <a:pt x="21722" y="1559"/>
                    <a:pt x="21757" y="1576"/>
                    <a:pt x="21774" y="1576"/>
                  </a:cubicBezTo>
                  <a:cubicBezTo>
                    <a:pt x="21796" y="1576"/>
                    <a:pt x="21796" y="1559"/>
                    <a:pt x="21814" y="1559"/>
                  </a:cubicBezTo>
                  <a:cubicBezTo>
                    <a:pt x="21848" y="1541"/>
                    <a:pt x="21848" y="1485"/>
                    <a:pt x="21831" y="1450"/>
                  </a:cubicBezTo>
                  <a:cubicBezTo>
                    <a:pt x="21814" y="1432"/>
                    <a:pt x="21796" y="1432"/>
                    <a:pt x="21774" y="1432"/>
                  </a:cubicBezTo>
                  <a:close/>
                  <a:moveTo>
                    <a:pt x="15539" y="1541"/>
                  </a:moveTo>
                  <a:cubicBezTo>
                    <a:pt x="15522" y="1541"/>
                    <a:pt x="15504" y="1559"/>
                    <a:pt x="15504" y="1559"/>
                  </a:cubicBezTo>
                  <a:cubicBezTo>
                    <a:pt x="15465" y="1593"/>
                    <a:pt x="15465" y="1633"/>
                    <a:pt x="15504" y="1667"/>
                  </a:cubicBezTo>
                  <a:cubicBezTo>
                    <a:pt x="15504" y="1685"/>
                    <a:pt x="15522" y="1685"/>
                    <a:pt x="15556" y="1685"/>
                  </a:cubicBezTo>
                  <a:cubicBezTo>
                    <a:pt x="15574" y="1685"/>
                    <a:pt x="15596" y="1685"/>
                    <a:pt x="15596" y="1667"/>
                  </a:cubicBezTo>
                  <a:cubicBezTo>
                    <a:pt x="15630" y="1633"/>
                    <a:pt x="15630" y="1593"/>
                    <a:pt x="15596" y="1559"/>
                  </a:cubicBezTo>
                  <a:cubicBezTo>
                    <a:pt x="15596" y="1559"/>
                    <a:pt x="15574" y="1541"/>
                    <a:pt x="15539" y="1541"/>
                  </a:cubicBezTo>
                  <a:close/>
                  <a:moveTo>
                    <a:pt x="26887" y="1559"/>
                  </a:moveTo>
                  <a:cubicBezTo>
                    <a:pt x="26870" y="1559"/>
                    <a:pt x="26870" y="1559"/>
                    <a:pt x="26852" y="1576"/>
                  </a:cubicBezTo>
                  <a:cubicBezTo>
                    <a:pt x="26818" y="1593"/>
                    <a:pt x="26818" y="1633"/>
                    <a:pt x="26835" y="1667"/>
                  </a:cubicBezTo>
                  <a:cubicBezTo>
                    <a:pt x="26852" y="1685"/>
                    <a:pt x="26870" y="1702"/>
                    <a:pt x="26887" y="1702"/>
                  </a:cubicBezTo>
                  <a:cubicBezTo>
                    <a:pt x="26909" y="1702"/>
                    <a:pt x="26926" y="1702"/>
                    <a:pt x="26926" y="1685"/>
                  </a:cubicBezTo>
                  <a:cubicBezTo>
                    <a:pt x="26961" y="1667"/>
                    <a:pt x="26979" y="1633"/>
                    <a:pt x="26944" y="1593"/>
                  </a:cubicBezTo>
                  <a:cubicBezTo>
                    <a:pt x="26944" y="1576"/>
                    <a:pt x="26909" y="1559"/>
                    <a:pt x="26887" y="1559"/>
                  </a:cubicBezTo>
                  <a:close/>
                  <a:moveTo>
                    <a:pt x="5657" y="1593"/>
                  </a:moveTo>
                  <a:cubicBezTo>
                    <a:pt x="5622" y="1611"/>
                    <a:pt x="5605" y="1650"/>
                    <a:pt x="5622" y="1685"/>
                  </a:cubicBezTo>
                  <a:cubicBezTo>
                    <a:pt x="5622" y="1720"/>
                    <a:pt x="5657" y="1741"/>
                    <a:pt x="5675" y="1741"/>
                  </a:cubicBezTo>
                  <a:cubicBezTo>
                    <a:pt x="5696" y="1741"/>
                    <a:pt x="5696" y="1720"/>
                    <a:pt x="5714" y="1720"/>
                  </a:cubicBezTo>
                  <a:cubicBezTo>
                    <a:pt x="5749" y="1702"/>
                    <a:pt x="5766" y="1667"/>
                    <a:pt x="5749" y="1633"/>
                  </a:cubicBezTo>
                  <a:cubicBezTo>
                    <a:pt x="5731" y="1593"/>
                    <a:pt x="5714" y="1593"/>
                    <a:pt x="5675" y="1593"/>
                  </a:cubicBezTo>
                  <a:close/>
                  <a:moveTo>
                    <a:pt x="21431" y="1633"/>
                  </a:moveTo>
                  <a:cubicBezTo>
                    <a:pt x="21396" y="1667"/>
                    <a:pt x="21396" y="1702"/>
                    <a:pt x="21413" y="1741"/>
                  </a:cubicBezTo>
                  <a:cubicBezTo>
                    <a:pt x="21431" y="1759"/>
                    <a:pt x="21448" y="1776"/>
                    <a:pt x="21470" y="1776"/>
                  </a:cubicBezTo>
                  <a:cubicBezTo>
                    <a:pt x="21487" y="1776"/>
                    <a:pt x="21505" y="1776"/>
                    <a:pt x="21522" y="1759"/>
                  </a:cubicBezTo>
                  <a:cubicBezTo>
                    <a:pt x="21540" y="1741"/>
                    <a:pt x="21557" y="1685"/>
                    <a:pt x="21540" y="1667"/>
                  </a:cubicBezTo>
                  <a:cubicBezTo>
                    <a:pt x="21522" y="1633"/>
                    <a:pt x="21505" y="1633"/>
                    <a:pt x="21470" y="1633"/>
                  </a:cubicBezTo>
                  <a:close/>
                  <a:moveTo>
                    <a:pt x="5348" y="1741"/>
                  </a:moveTo>
                  <a:lnTo>
                    <a:pt x="5331" y="1759"/>
                  </a:lnTo>
                  <a:cubicBezTo>
                    <a:pt x="5296" y="1776"/>
                    <a:pt x="5279" y="1811"/>
                    <a:pt x="5296" y="1850"/>
                  </a:cubicBezTo>
                  <a:cubicBezTo>
                    <a:pt x="5296" y="1885"/>
                    <a:pt x="5331" y="1885"/>
                    <a:pt x="5348" y="1885"/>
                  </a:cubicBezTo>
                  <a:lnTo>
                    <a:pt x="5387" y="1885"/>
                  </a:lnTo>
                  <a:cubicBezTo>
                    <a:pt x="5422" y="1867"/>
                    <a:pt x="5440" y="1828"/>
                    <a:pt x="5422" y="1794"/>
                  </a:cubicBezTo>
                  <a:cubicBezTo>
                    <a:pt x="5405" y="1759"/>
                    <a:pt x="5387" y="1741"/>
                    <a:pt x="5348" y="1741"/>
                  </a:cubicBezTo>
                  <a:close/>
                  <a:moveTo>
                    <a:pt x="15791" y="1811"/>
                  </a:moveTo>
                  <a:cubicBezTo>
                    <a:pt x="15774" y="1811"/>
                    <a:pt x="15757" y="1811"/>
                    <a:pt x="15739" y="1828"/>
                  </a:cubicBezTo>
                  <a:cubicBezTo>
                    <a:pt x="15722" y="1850"/>
                    <a:pt x="15704" y="1902"/>
                    <a:pt x="15739" y="1937"/>
                  </a:cubicBezTo>
                  <a:cubicBezTo>
                    <a:pt x="15757" y="1959"/>
                    <a:pt x="15774" y="1959"/>
                    <a:pt x="15791" y="1959"/>
                  </a:cubicBezTo>
                  <a:cubicBezTo>
                    <a:pt x="15813" y="1959"/>
                    <a:pt x="15831" y="1959"/>
                    <a:pt x="15831" y="1937"/>
                  </a:cubicBezTo>
                  <a:cubicBezTo>
                    <a:pt x="15865" y="1920"/>
                    <a:pt x="15865" y="1867"/>
                    <a:pt x="15848" y="1828"/>
                  </a:cubicBezTo>
                  <a:cubicBezTo>
                    <a:pt x="15831" y="1811"/>
                    <a:pt x="15813" y="1811"/>
                    <a:pt x="15791" y="1811"/>
                  </a:cubicBezTo>
                  <a:close/>
                  <a:moveTo>
                    <a:pt x="21178" y="1828"/>
                  </a:moveTo>
                  <a:cubicBezTo>
                    <a:pt x="21161" y="1828"/>
                    <a:pt x="21144" y="1828"/>
                    <a:pt x="21144" y="1850"/>
                  </a:cubicBezTo>
                  <a:cubicBezTo>
                    <a:pt x="21104" y="1867"/>
                    <a:pt x="21087" y="1920"/>
                    <a:pt x="21122" y="1937"/>
                  </a:cubicBezTo>
                  <a:cubicBezTo>
                    <a:pt x="21122" y="1976"/>
                    <a:pt x="21161" y="1976"/>
                    <a:pt x="21178" y="1976"/>
                  </a:cubicBezTo>
                  <a:cubicBezTo>
                    <a:pt x="21196" y="1976"/>
                    <a:pt x="21196" y="1976"/>
                    <a:pt x="21213" y="1959"/>
                  </a:cubicBezTo>
                  <a:cubicBezTo>
                    <a:pt x="21252" y="1937"/>
                    <a:pt x="21252" y="1902"/>
                    <a:pt x="21231" y="1867"/>
                  </a:cubicBezTo>
                  <a:cubicBezTo>
                    <a:pt x="21213" y="1850"/>
                    <a:pt x="21196" y="1828"/>
                    <a:pt x="21178" y="1828"/>
                  </a:cubicBezTo>
                  <a:close/>
                  <a:moveTo>
                    <a:pt x="27053" y="1867"/>
                  </a:moveTo>
                  <a:cubicBezTo>
                    <a:pt x="27018" y="1902"/>
                    <a:pt x="26996" y="1937"/>
                    <a:pt x="27018" y="1976"/>
                  </a:cubicBezTo>
                  <a:cubicBezTo>
                    <a:pt x="27035" y="1994"/>
                    <a:pt x="27053" y="2011"/>
                    <a:pt x="27087" y="2011"/>
                  </a:cubicBezTo>
                  <a:cubicBezTo>
                    <a:pt x="27105" y="2011"/>
                    <a:pt x="27105" y="2011"/>
                    <a:pt x="27127" y="1994"/>
                  </a:cubicBezTo>
                  <a:cubicBezTo>
                    <a:pt x="27161" y="1976"/>
                    <a:pt x="27161" y="1937"/>
                    <a:pt x="27144" y="1902"/>
                  </a:cubicBezTo>
                  <a:cubicBezTo>
                    <a:pt x="27144" y="1885"/>
                    <a:pt x="27105" y="1867"/>
                    <a:pt x="27087" y="1867"/>
                  </a:cubicBezTo>
                  <a:close/>
                  <a:moveTo>
                    <a:pt x="5005" y="1920"/>
                  </a:moveTo>
                  <a:cubicBezTo>
                    <a:pt x="4970" y="1937"/>
                    <a:pt x="4952" y="1976"/>
                    <a:pt x="4970" y="2011"/>
                  </a:cubicBezTo>
                  <a:cubicBezTo>
                    <a:pt x="4987" y="2046"/>
                    <a:pt x="5005" y="2068"/>
                    <a:pt x="5044" y="2068"/>
                  </a:cubicBezTo>
                  <a:lnTo>
                    <a:pt x="5061" y="2046"/>
                  </a:lnTo>
                  <a:cubicBezTo>
                    <a:pt x="5096" y="2028"/>
                    <a:pt x="5113" y="1994"/>
                    <a:pt x="5096" y="1959"/>
                  </a:cubicBezTo>
                  <a:cubicBezTo>
                    <a:pt x="5079" y="1920"/>
                    <a:pt x="5061" y="1920"/>
                    <a:pt x="5044" y="1920"/>
                  </a:cubicBezTo>
                  <a:close/>
                  <a:moveTo>
                    <a:pt x="20835" y="2046"/>
                  </a:moveTo>
                  <a:cubicBezTo>
                    <a:pt x="20795" y="2085"/>
                    <a:pt x="20795" y="2120"/>
                    <a:pt x="20817" y="2155"/>
                  </a:cubicBezTo>
                  <a:cubicBezTo>
                    <a:pt x="20835" y="2176"/>
                    <a:pt x="20852" y="2194"/>
                    <a:pt x="20869" y="2194"/>
                  </a:cubicBezTo>
                  <a:cubicBezTo>
                    <a:pt x="20887" y="2194"/>
                    <a:pt x="20904" y="2176"/>
                    <a:pt x="20926" y="2176"/>
                  </a:cubicBezTo>
                  <a:cubicBezTo>
                    <a:pt x="20961" y="2155"/>
                    <a:pt x="20961" y="2102"/>
                    <a:pt x="20943" y="2068"/>
                  </a:cubicBezTo>
                  <a:cubicBezTo>
                    <a:pt x="20926" y="2046"/>
                    <a:pt x="20904" y="2046"/>
                    <a:pt x="20869" y="2046"/>
                  </a:cubicBezTo>
                  <a:close/>
                  <a:moveTo>
                    <a:pt x="4717" y="2085"/>
                  </a:moveTo>
                  <a:cubicBezTo>
                    <a:pt x="4696" y="2085"/>
                    <a:pt x="4696" y="2085"/>
                    <a:pt x="4678" y="2102"/>
                  </a:cubicBezTo>
                  <a:cubicBezTo>
                    <a:pt x="4643" y="2120"/>
                    <a:pt x="4626" y="2155"/>
                    <a:pt x="4661" y="2194"/>
                  </a:cubicBezTo>
                  <a:cubicBezTo>
                    <a:pt x="4661" y="2211"/>
                    <a:pt x="4696" y="2229"/>
                    <a:pt x="4717" y="2229"/>
                  </a:cubicBezTo>
                  <a:lnTo>
                    <a:pt x="4752" y="2229"/>
                  </a:lnTo>
                  <a:cubicBezTo>
                    <a:pt x="4787" y="2211"/>
                    <a:pt x="4804" y="2155"/>
                    <a:pt x="4787" y="2120"/>
                  </a:cubicBezTo>
                  <a:cubicBezTo>
                    <a:pt x="4770" y="2102"/>
                    <a:pt x="4735" y="2085"/>
                    <a:pt x="4717" y="2085"/>
                  </a:cubicBezTo>
                  <a:close/>
                  <a:moveTo>
                    <a:pt x="16009" y="2102"/>
                  </a:moveTo>
                  <a:cubicBezTo>
                    <a:pt x="15992" y="2102"/>
                    <a:pt x="15992" y="2102"/>
                    <a:pt x="15974" y="2120"/>
                  </a:cubicBezTo>
                  <a:cubicBezTo>
                    <a:pt x="15939" y="2137"/>
                    <a:pt x="15939" y="2176"/>
                    <a:pt x="15957" y="2211"/>
                  </a:cubicBezTo>
                  <a:cubicBezTo>
                    <a:pt x="15974" y="2229"/>
                    <a:pt x="15992" y="2246"/>
                    <a:pt x="16009" y="2246"/>
                  </a:cubicBezTo>
                  <a:cubicBezTo>
                    <a:pt x="16031" y="2246"/>
                    <a:pt x="16048" y="2229"/>
                    <a:pt x="16066" y="2229"/>
                  </a:cubicBezTo>
                  <a:cubicBezTo>
                    <a:pt x="16083" y="2211"/>
                    <a:pt x="16100" y="2155"/>
                    <a:pt x="16066" y="2120"/>
                  </a:cubicBezTo>
                  <a:cubicBezTo>
                    <a:pt x="16066" y="2102"/>
                    <a:pt x="16031" y="2102"/>
                    <a:pt x="16009" y="2102"/>
                  </a:cubicBezTo>
                  <a:close/>
                  <a:moveTo>
                    <a:pt x="27253" y="2176"/>
                  </a:moveTo>
                  <a:lnTo>
                    <a:pt x="27235" y="2194"/>
                  </a:lnTo>
                  <a:cubicBezTo>
                    <a:pt x="27196" y="2211"/>
                    <a:pt x="27179" y="2246"/>
                    <a:pt x="27196" y="2285"/>
                  </a:cubicBezTo>
                  <a:cubicBezTo>
                    <a:pt x="27214" y="2320"/>
                    <a:pt x="27235" y="2320"/>
                    <a:pt x="27253" y="2320"/>
                  </a:cubicBezTo>
                  <a:lnTo>
                    <a:pt x="27288" y="2320"/>
                  </a:lnTo>
                  <a:cubicBezTo>
                    <a:pt x="27322" y="2303"/>
                    <a:pt x="27344" y="2263"/>
                    <a:pt x="27322" y="2229"/>
                  </a:cubicBezTo>
                  <a:cubicBezTo>
                    <a:pt x="27305" y="2194"/>
                    <a:pt x="27288" y="2176"/>
                    <a:pt x="27253" y="2176"/>
                  </a:cubicBezTo>
                  <a:close/>
                  <a:moveTo>
                    <a:pt x="20578" y="2246"/>
                  </a:moveTo>
                  <a:cubicBezTo>
                    <a:pt x="20560" y="2246"/>
                    <a:pt x="20560" y="2263"/>
                    <a:pt x="20543" y="2263"/>
                  </a:cubicBezTo>
                  <a:cubicBezTo>
                    <a:pt x="20508" y="2285"/>
                    <a:pt x="20508" y="2337"/>
                    <a:pt x="20526" y="2372"/>
                  </a:cubicBezTo>
                  <a:cubicBezTo>
                    <a:pt x="20543" y="2394"/>
                    <a:pt x="20560" y="2394"/>
                    <a:pt x="20578" y="2394"/>
                  </a:cubicBezTo>
                  <a:lnTo>
                    <a:pt x="20634" y="2394"/>
                  </a:lnTo>
                  <a:cubicBezTo>
                    <a:pt x="20652" y="2355"/>
                    <a:pt x="20669" y="2320"/>
                    <a:pt x="20634" y="2285"/>
                  </a:cubicBezTo>
                  <a:cubicBezTo>
                    <a:pt x="20634" y="2263"/>
                    <a:pt x="20600" y="2246"/>
                    <a:pt x="20578" y="2246"/>
                  </a:cubicBezTo>
                  <a:close/>
                  <a:moveTo>
                    <a:pt x="4408" y="2263"/>
                  </a:moveTo>
                  <a:cubicBezTo>
                    <a:pt x="4391" y="2263"/>
                    <a:pt x="4369" y="2263"/>
                    <a:pt x="4369" y="2285"/>
                  </a:cubicBezTo>
                  <a:cubicBezTo>
                    <a:pt x="4334" y="2303"/>
                    <a:pt x="4317" y="2337"/>
                    <a:pt x="4334" y="2372"/>
                  </a:cubicBezTo>
                  <a:cubicBezTo>
                    <a:pt x="4352" y="2394"/>
                    <a:pt x="4369" y="2411"/>
                    <a:pt x="4408" y="2411"/>
                  </a:cubicBezTo>
                  <a:cubicBezTo>
                    <a:pt x="4408" y="2411"/>
                    <a:pt x="4426" y="2411"/>
                    <a:pt x="4443" y="2394"/>
                  </a:cubicBezTo>
                  <a:cubicBezTo>
                    <a:pt x="4478" y="2372"/>
                    <a:pt x="4478" y="2337"/>
                    <a:pt x="4461" y="2303"/>
                  </a:cubicBezTo>
                  <a:cubicBezTo>
                    <a:pt x="4443" y="2285"/>
                    <a:pt x="4426" y="2263"/>
                    <a:pt x="4408" y="2263"/>
                  </a:cubicBezTo>
                  <a:close/>
                  <a:moveTo>
                    <a:pt x="16227" y="2394"/>
                  </a:moveTo>
                  <a:cubicBezTo>
                    <a:pt x="16209" y="2394"/>
                    <a:pt x="16192" y="2394"/>
                    <a:pt x="16192" y="2411"/>
                  </a:cubicBezTo>
                  <a:cubicBezTo>
                    <a:pt x="16157" y="2429"/>
                    <a:pt x="16140" y="2464"/>
                    <a:pt x="16174" y="2503"/>
                  </a:cubicBezTo>
                  <a:cubicBezTo>
                    <a:pt x="16174" y="2520"/>
                    <a:pt x="16209" y="2538"/>
                    <a:pt x="16227" y="2538"/>
                  </a:cubicBezTo>
                  <a:cubicBezTo>
                    <a:pt x="16248" y="2538"/>
                    <a:pt x="16248" y="2538"/>
                    <a:pt x="16266" y="2520"/>
                  </a:cubicBezTo>
                  <a:cubicBezTo>
                    <a:pt x="16301" y="2503"/>
                    <a:pt x="16301" y="2464"/>
                    <a:pt x="16283" y="2429"/>
                  </a:cubicBezTo>
                  <a:cubicBezTo>
                    <a:pt x="16266" y="2411"/>
                    <a:pt x="16248" y="2394"/>
                    <a:pt x="16227" y="2394"/>
                  </a:cubicBezTo>
                  <a:close/>
                  <a:moveTo>
                    <a:pt x="4082" y="2446"/>
                  </a:moveTo>
                  <a:cubicBezTo>
                    <a:pt x="4082" y="2446"/>
                    <a:pt x="4065" y="2446"/>
                    <a:pt x="4043" y="2464"/>
                  </a:cubicBezTo>
                  <a:cubicBezTo>
                    <a:pt x="4008" y="2481"/>
                    <a:pt x="4008" y="2520"/>
                    <a:pt x="4026" y="2555"/>
                  </a:cubicBezTo>
                  <a:cubicBezTo>
                    <a:pt x="4043" y="2572"/>
                    <a:pt x="4065" y="2590"/>
                    <a:pt x="4082" y="2590"/>
                  </a:cubicBezTo>
                  <a:lnTo>
                    <a:pt x="4134" y="2590"/>
                  </a:lnTo>
                  <a:cubicBezTo>
                    <a:pt x="4152" y="2555"/>
                    <a:pt x="4173" y="2520"/>
                    <a:pt x="4152" y="2481"/>
                  </a:cubicBezTo>
                  <a:cubicBezTo>
                    <a:pt x="4134" y="2464"/>
                    <a:pt x="4117" y="2446"/>
                    <a:pt x="4082" y="2446"/>
                  </a:cubicBezTo>
                  <a:close/>
                  <a:moveTo>
                    <a:pt x="20291" y="2464"/>
                  </a:moveTo>
                  <a:cubicBezTo>
                    <a:pt x="20273" y="2464"/>
                    <a:pt x="20252" y="2464"/>
                    <a:pt x="20252" y="2481"/>
                  </a:cubicBezTo>
                  <a:cubicBezTo>
                    <a:pt x="20217" y="2503"/>
                    <a:pt x="20199" y="2538"/>
                    <a:pt x="20234" y="2572"/>
                  </a:cubicBezTo>
                  <a:cubicBezTo>
                    <a:pt x="20234" y="2590"/>
                    <a:pt x="20273" y="2612"/>
                    <a:pt x="20291" y="2612"/>
                  </a:cubicBezTo>
                  <a:cubicBezTo>
                    <a:pt x="20308" y="2612"/>
                    <a:pt x="20325" y="2612"/>
                    <a:pt x="20325" y="2590"/>
                  </a:cubicBezTo>
                  <a:cubicBezTo>
                    <a:pt x="20360" y="2572"/>
                    <a:pt x="20360" y="2520"/>
                    <a:pt x="20343" y="2503"/>
                  </a:cubicBezTo>
                  <a:cubicBezTo>
                    <a:pt x="20325" y="2481"/>
                    <a:pt x="20308" y="2464"/>
                    <a:pt x="20291" y="2464"/>
                  </a:cubicBezTo>
                  <a:close/>
                  <a:moveTo>
                    <a:pt x="27414" y="2503"/>
                  </a:moveTo>
                  <a:cubicBezTo>
                    <a:pt x="27414" y="2503"/>
                    <a:pt x="27396" y="2503"/>
                    <a:pt x="27379" y="2520"/>
                  </a:cubicBezTo>
                  <a:cubicBezTo>
                    <a:pt x="27344" y="2538"/>
                    <a:pt x="27344" y="2572"/>
                    <a:pt x="27362" y="2612"/>
                  </a:cubicBezTo>
                  <a:cubicBezTo>
                    <a:pt x="27362" y="2646"/>
                    <a:pt x="27396" y="2646"/>
                    <a:pt x="27414" y="2646"/>
                  </a:cubicBezTo>
                  <a:lnTo>
                    <a:pt x="27453" y="2646"/>
                  </a:lnTo>
                  <a:cubicBezTo>
                    <a:pt x="27488" y="2629"/>
                    <a:pt x="27505" y="2590"/>
                    <a:pt x="27488" y="2555"/>
                  </a:cubicBezTo>
                  <a:cubicBezTo>
                    <a:pt x="27470" y="2520"/>
                    <a:pt x="27453" y="2503"/>
                    <a:pt x="27414" y="2503"/>
                  </a:cubicBezTo>
                  <a:close/>
                  <a:moveTo>
                    <a:pt x="3738" y="2646"/>
                  </a:moveTo>
                  <a:cubicBezTo>
                    <a:pt x="3699" y="2681"/>
                    <a:pt x="3699" y="2720"/>
                    <a:pt x="3717" y="2755"/>
                  </a:cubicBezTo>
                  <a:cubicBezTo>
                    <a:pt x="3738" y="2773"/>
                    <a:pt x="3756" y="2790"/>
                    <a:pt x="3773" y="2790"/>
                  </a:cubicBezTo>
                  <a:cubicBezTo>
                    <a:pt x="3791" y="2790"/>
                    <a:pt x="3808" y="2790"/>
                    <a:pt x="3825" y="2773"/>
                  </a:cubicBezTo>
                  <a:cubicBezTo>
                    <a:pt x="3847" y="2755"/>
                    <a:pt x="3865" y="2699"/>
                    <a:pt x="3847" y="2681"/>
                  </a:cubicBezTo>
                  <a:cubicBezTo>
                    <a:pt x="3825" y="2646"/>
                    <a:pt x="3808" y="2646"/>
                    <a:pt x="3773" y="2646"/>
                  </a:cubicBezTo>
                  <a:close/>
                  <a:moveTo>
                    <a:pt x="19999" y="2664"/>
                  </a:moveTo>
                  <a:cubicBezTo>
                    <a:pt x="19982" y="2664"/>
                    <a:pt x="19964" y="2681"/>
                    <a:pt x="19947" y="2681"/>
                  </a:cubicBezTo>
                  <a:cubicBezTo>
                    <a:pt x="19908" y="2699"/>
                    <a:pt x="19908" y="2755"/>
                    <a:pt x="19925" y="2790"/>
                  </a:cubicBezTo>
                  <a:cubicBezTo>
                    <a:pt x="19947" y="2807"/>
                    <a:pt x="19964" y="2807"/>
                    <a:pt x="19999" y="2807"/>
                  </a:cubicBezTo>
                  <a:lnTo>
                    <a:pt x="20034" y="2807"/>
                  </a:lnTo>
                  <a:cubicBezTo>
                    <a:pt x="20073" y="2773"/>
                    <a:pt x="20073" y="2738"/>
                    <a:pt x="20056" y="2699"/>
                  </a:cubicBezTo>
                  <a:cubicBezTo>
                    <a:pt x="20034" y="2681"/>
                    <a:pt x="20017" y="2664"/>
                    <a:pt x="19999" y="2664"/>
                  </a:cubicBezTo>
                  <a:close/>
                  <a:moveTo>
                    <a:pt x="16392" y="2699"/>
                  </a:moveTo>
                  <a:cubicBezTo>
                    <a:pt x="16357" y="2738"/>
                    <a:pt x="16335" y="2773"/>
                    <a:pt x="16375" y="2807"/>
                  </a:cubicBezTo>
                  <a:cubicBezTo>
                    <a:pt x="16375" y="2829"/>
                    <a:pt x="16409" y="2847"/>
                    <a:pt x="16427" y="2847"/>
                  </a:cubicBezTo>
                  <a:cubicBezTo>
                    <a:pt x="16444" y="2847"/>
                    <a:pt x="16466" y="2829"/>
                    <a:pt x="16466" y="2829"/>
                  </a:cubicBezTo>
                  <a:cubicBezTo>
                    <a:pt x="16501" y="2807"/>
                    <a:pt x="16518" y="2755"/>
                    <a:pt x="16483" y="2720"/>
                  </a:cubicBezTo>
                  <a:cubicBezTo>
                    <a:pt x="16483" y="2699"/>
                    <a:pt x="16444" y="2699"/>
                    <a:pt x="16427" y="2699"/>
                  </a:cubicBezTo>
                  <a:close/>
                  <a:moveTo>
                    <a:pt x="3429" y="2847"/>
                  </a:moveTo>
                  <a:cubicBezTo>
                    <a:pt x="3412" y="2864"/>
                    <a:pt x="3390" y="2916"/>
                    <a:pt x="3412" y="2955"/>
                  </a:cubicBezTo>
                  <a:cubicBezTo>
                    <a:pt x="3429" y="2973"/>
                    <a:pt x="3447" y="2990"/>
                    <a:pt x="3482" y="2990"/>
                  </a:cubicBezTo>
                  <a:cubicBezTo>
                    <a:pt x="3482" y="2990"/>
                    <a:pt x="3499" y="2973"/>
                    <a:pt x="3521" y="2973"/>
                  </a:cubicBezTo>
                  <a:cubicBezTo>
                    <a:pt x="3556" y="2955"/>
                    <a:pt x="3556" y="2899"/>
                    <a:pt x="3538" y="2864"/>
                  </a:cubicBezTo>
                  <a:cubicBezTo>
                    <a:pt x="3521" y="2847"/>
                    <a:pt x="3499" y="2847"/>
                    <a:pt x="3482" y="2847"/>
                  </a:cubicBezTo>
                  <a:close/>
                  <a:moveTo>
                    <a:pt x="27540" y="2847"/>
                  </a:moveTo>
                  <a:cubicBezTo>
                    <a:pt x="27505" y="2864"/>
                    <a:pt x="27488" y="2899"/>
                    <a:pt x="27505" y="2938"/>
                  </a:cubicBezTo>
                  <a:cubicBezTo>
                    <a:pt x="27505" y="2973"/>
                    <a:pt x="27540" y="2990"/>
                    <a:pt x="27562" y="2990"/>
                  </a:cubicBezTo>
                  <a:cubicBezTo>
                    <a:pt x="27579" y="2990"/>
                    <a:pt x="27579" y="2990"/>
                    <a:pt x="27597" y="2973"/>
                  </a:cubicBezTo>
                  <a:cubicBezTo>
                    <a:pt x="27631" y="2955"/>
                    <a:pt x="27649" y="2916"/>
                    <a:pt x="27631" y="2881"/>
                  </a:cubicBezTo>
                  <a:cubicBezTo>
                    <a:pt x="27614" y="2864"/>
                    <a:pt x="27597" y="2847"/>
                    <a:pt x="27562" y="2847"/>
                  </a:cubicBezTo>
                  <a:close/>
                  <a:moveTo>
                    <a:pt x="19655" y="2881"/>
                  </a:moveTo>
                  <a:cubicBezTo>
                    <a:pt x="19621" y="2916"/>
                    <a:pt x="19621" y="2955"/>
                    <a:pt x="19638" y="2990"/>
                  </a:cubicBezTo>
                  <a:cubicBezTo>
                    <a:pt x="19655" y="3008"/>
                    <a:pt x="19673" y="3025"/>
                    <a:pt x="19690" y="3025"/>
                  </a:cubicBezTo>
                  <a:cubicBezTo>
                    <a:pt x="19708" y="3025"/>
                    <a:pt x="19729" y="3025"/>
                    <a:pt x="19729" y="3008"/>
                  </a:cubicBezTo>
                  <a:cubicBezTo>
                    <a:pt x="19764" y="2990"/>
                    <a:pt x="19782" y="2938"/>
                    <a:pt x="19747" y="2916"/>
                  </a:cubicBezTo>
                  <a:cubicBezTo>
                    <a:pt x="19747" y="2881"/>
                    <a:pt x="19708" y="2881"/>
                    <a:pt x="19690" y="2881"/>
                  </a:cubicBezTo>
                  <a:close/>
                  <a:moveTo>
                    <a:pt x="16627" y="2990"/>
                  </a:moveTo>
                  <a:cubicBezTo>
                    <a:pt x="16627" y="2990"/>
                    <a:pt x="16609" y="2990"/>
                    <a:pt x="16592" y="3008"/>
                  </a:cubicBezTo>
                  <a:cubicBezTo>
                    <a:pt x="16553" y="3025"/>
                    <a:pt x="16553" y="3081"/>
                    <a:pt x="16575" y="3099"/>
                  </a:cubicBezTo>
                  <a:cubicBezTo>
                    <a:pt x="16592" y="3134"/>
                    <a:pt x="16609" y="3134"/>
                    <a:pt x="16627" y="3134"/>
                  </a:cubicBezTo>
                  <a:cubicBezTo>
                    <a:pt x="16644" y="3134"/>
                    <a:pt x="16662" y="3134"/>
                    <a:pt x="16683" y="3116"/>
                  </a:cubicBezTo>
                  <a:cubicBezTo>
                    <a:pt x="16718" y="3099"/>
                    <a:pt x="16718" y="3064"/>
                    <a:pt x="16701" y="3025"/>
                  </a:cubicBezTo>
                  <a:cubicBezTo>
                    <a:pt x="16683" y="3008"/>
                    <a:pt x="16662" y="2990"/>
                    <a:pt x="16627" y="2990"/>
                  </a:cubicBezTo>
                  <a:close/>
                  <a:moveTo>
                    <a:pt x="3173" y="3025"/>
                  </a:moveTo>
                  <a:cubicBezTo>
                    <a:pt x="3155" y="3025"/>
                    <a:pt x="3138" y="3047"/>
                    <a:pt x="3138" y="3047"/>
                  </a:cubicBezTo>
                  <a:cubicBezTo>
                    <a:pt x="3103" y="3064"/>
                    <a:pt x="3086" y="3116"/>
                    <a:pt x="3120" y="3155"/>
                  </a:cubicBezTo>
                  <a:cubicBezTo>
                    <a:pt x="3120" y="3173"/>
                    <a:pt x="3155" y="3173"/>
                    <a:pt x="3173" y="3173"/>
                  </a:cubicBezTo>
                  <a:lnTo>
                    <a:pt x="3212" y="3173"/>
                  </a:lnTo>
                  <a:cubicBezTo>
                    <a:pt x="3247" y="3155"/>
                    <a:pt x="3247" y="3099"/>
                    <a:pt x="3229" y="3064"/>
                  </a:cubicBezTo>
                  <a:cubicBezTo>
                    <a:pt x="3212" y="3047"/>
                    <a:pt x="3194" y="3025"/>
                    <a:pt x="3173" y="3025"/>
                  </a:cubicBezTo>
                  <a:close/>
                  <a:moveTo>
                    <a:pt x="19346" y="3081"/>
                  </a:moveTo>
                  <a:cubicBezTo>
                    <a:pt x="19312" y="3116"/>
                    <a:pt x="19312" y="3155"/>
                    <a:pt x="19329" y="3190"/>
                  </a:cubicBezTo>
                  <a:cubicBezTo>
                    <a:pt x="19346" y="3208"/>
                    <a:pt x="19364" y="3225"/>
                    <a:pt x="19381" y="3225"/>
                  </a:cubicBezTo>
                  <a:cubicBezTo>
                    <a:pt x="19403" y="3225"/>
                    <a:pt x="19420" y="3225"/>
                    <a:pt x="19438" y="3208"/>
                  </a:cubicBezTo>
                  <a:cubicBezTo>
                    <a:pt x="19455" y="3190"/>
                    <a:pt x="19473" y="3134"/>
                    <a:pt x="19455" y="3116"/>
                  </a:cubicBezTo>
                  <a:cubicBezTo>
                    <a:pt x="19438" y="3081"/>
                    <a:pt x="19420" y="3081"/>
                    <a:pt x="19381" y="3081"/>
                  </a:cubicBezTo>
                  <a:close/>
                  <a:moveTo>
                    <a:pt x="27670" y="3173"/>
                  </a:moveTo>
                  <a:cubicBezTo>
                    <a:pt x="27631" y="3190"/>
                    <a:pt x="27614" y="3242"/>
                    <a:pt x="27631" y="3282"/>
                  </a:cubicBezTo>
                  <a:cubicBezTo>
                    <a:pt x="27649" y="3299"/>
                    <a:pt x="27670" y="3316"/>
                    <a:pt x="27705" y="3316"/>
                  </a:cubicBezTo>
                  <a:lnTo>
                    <a:pt x="27723" y="3316"/>
                  </a:lnTo>
                  <a:cubicBezTo>
                    <a:pt x="27758" y="3299"/>
                    <a:pt x="27779" y="3264"/>
                    <a:pt x="27779" y="3225"/>
                  </a:cubicBezTo>
                  <a:cubicBezTo>
                    <a:pt x="27758" y="3190"/>
                    <a:pt x="27723" y="3173"/>
                    <a:pt x="27705" y="3173"/>
                  </a:cubicBezTo>
                  <a:close/>
                  <a:moveTo>
                    <a:pt x="2829" y="3242"/>
                  </a:moveTo>
                  <a:cubicBezTo>
                    <a:pt x="2794" y="3282"/>
                    <a:pt x="2794" y="3316"/>
                    <a:pt x="2811" y="3351"/>
                  </a:cubicBezTo>
                  <a:cubicBezTo>
                    <a:pt x="2829" y="3373"/>
                    <a:pt x="2846" y="3390"/>
                    <a:pt x="2868" y="3390"/>
                  </a:cubicBezTo>
                  <a:cubicBezTo>
                    <a:pt x="2885" y="3390"/>
                    <a:pt x="2903" y="3373"/>
                    <a:pt x="2920" y="3373"/>
                  </a:cubicBezTo>
                  <a:cubicBezTo>
                    <a:pt x="2938" y="3351"/>
                    <a:pt x="2955" y="3299"/>
                    <a:pt x="2938" y="3264"/>
                  </a:cubicBezTo>
                  <a:cubicBezTo>
                    <a:pt x="2920" y="3242"/>
                    <a:pt x="2903" y="3242"/>
                    <a:pt x="2868" y="3242"/>
                  </a:cubicBezTo>
                  <a:close/>
                  <a:moveTo>
                    <a:pt x="19077" y="3264"/>
                  </a:moveTo>
                  <a:cubicBezTo>
                    <a:pt x="19077" y="3264"/>
                    <a:pt x="19055" y="3264"/>
                    <a:pt x="19038" y="3282"/>
                  </a:cubicBezTo>
                  <a:cubicBezTo>
                    <a:pt x="19003" y="3299"/>
                    <a:pt x="19003" y="3334"/>
                    <a:pt x="19020" y="3373"/>
                  </a:cubicBezTo>
                  <a:cubicBezTo>
                    <a:pt x="19038" y="3408"/>
                    <a:pt x="19055" y="3408"/>
                    <a:pt x="19077" y="3408"/>
                  </a:cubicBezTo>
                  <a:lnTo>
                    <a:pt x="19111" y="3408"/>
                  </a:lnTo>
                  <a:cubicBezTo>
                    <a:pt x="19146" y="3390"/>
                    <a:pt x="19164" y="3334"/>
                    <a:pt x="19146" y="3299"/>
                  </a:cubicBezTo>
                  <a:cubicBezTo>
                    <a:pt x="19129" y="3282"/>
                    <a:pt x="19111" y="3264"/>
                    <a:pt x="19077" y="3264"/>
                  </a:cubicBezTo>
                  <a:close/>
                  <a:moveTo>
                    <a:pt x="16862" y="3282"/>
                  </a:moveTo>
                  <a:cubicBezTo>
                    <a:pt x="16844" y="3282"/>
                    <a:pt x="16827" y="3282"/>
                    <a:pt x="16810" y="3299"/>
                  </a:cubicBezTo>
                  <a:cubicBezTo>
                    <a:pt x="16770" y="3316"/>
                    <a:pt x="16770" y="3373"/>
                    <a:pt x="16810" y="3390"/>
                  </a:cubicBezTo>
                  <a:cubicBezTo>
                    <a:pt x="16810" y="3408"/>
                    <a:pt x="16844" y="3425"/>
                    <a:pt x="16862" y="3425"/>
                  </a:cubicBezTo>
                  <a:cubicBezTo>
                    <a:pt x="16879" y="3425"/>
                    <a:pt x="16901" y="3425"/>
                    <a:pt x="16901" y="3408"/>
                  </a:cubicBezTo>
                  <a:cubicBezTo>
                    <a:pt x="16936" y="3373"/>
                    <a:pt x="16936" y="3334"/>
                    <a:pt x="16918" y="3299"/>
                  </a:cubicBezTo>
                  <a:cubicBezTo>
                    <a:pt x="16901" y="3282"/>
                    <a:pt x="16879" y="3282"/>
                    <a:pt x="16862" y="3282"/>
                  </a:cubicBezTo>
                  <a:close/>
                  <a:moveTo>
                    <a:pt x="18768" y="3443"/>
                  </a:moveTo>
                  <a:cubicBezTo>
                    <a:pt x="18750" y="3443"/>
                    <a:pt x="18750" y="3443"/>
                    <a:pt x="18729" y="3460"/>
                  </a:cubicBezTo>
                  <a:cubicBezTo>
                    <a:pt x="18694" y="3482"/>
                    <a:pt x="18676" y="3517"/>
                    <a:pt x="18711" y="3551"/>
                  </a:cubicBezTo>
                  <a:cubicBezTo>
                    <a:pt x="18711" y="3591"/>
                    <a:pt x="18750" y="3591"/>
                    <a:pt x="18768" y="3591"/>
                  </a:cubicBezTo>
                  <a:lnTo>
                    <a:pt x="18803" y="3591"/>
                  </a:lnTo>
                  <a:cubicBezTo>
                    <a:pt x="18837" y="3569"/>
                    <a:pt x="18859" y="3517"/>
                    <a:pt x="18837" y="3482"/>
                  </a:cubicBezTo>
                  <a:cubicBezTo>
                    <a:pt x="18820" y="3460"/>
                    <a:pt x="18803" y="3443"/>
                    <a:pt x="18768" y="3443"/>
                  </a:cubicBezTo>
                  <a:close/>
                  <a:moveTo>
                    <a:pt x="2594" y="3460"/>
                  </a:moveTo>
                  <a:cubicBezTo>
                    <a:pt x="2577" y="3460"/>
                    <a:pt x="2559" y="3482"/>
                    <a:pt x="2542" y="3482"/>
                  </a:cubicBezTo>
                  <a:cubicBezTo>
                    <a:pt x="2503" y="3517"/>
                    <a:pt x="2503" y="3551"/>
                    <a:pt x="2542" y="3591"/>
                  </a:cubicBezTo>
                  <a:cubicBezTo>
                    <a:pt x="2559" y="3608"/>
                    <a:pt x="2577" y="3608"/>
                    <a:pt x="2594" y="3608"/>
                  </a:cubicBezTo>
                  <a:cubicBezTo>
                    <a:pt x="2611" y="3608"/>
                    <a:pt x="2629" y="3608"/>
                    <a:pt x="2650" y="3591"/>
                  </a:cubicBezTo>
                  <a:lnTo>
                    <a:pt x="2629" y="3591"/>
                  </a:lnTo>
                  <a:cubicBezTo>
                    <a:pt x="2668" y="3569"/>
                    <a:pt x="2668" y="3517"/>
                    <a:pt x="2650" y="3499"/>
                  </a:cubicBezTo>
                  <a:cubicBezTo>
                    <a:pt x="2629" y="3482"/>
                    <a:pt x="2611" y="3460"/>
                    <a:pt x="2594" y="3460"/>
                  </a:cubicBezTo>
                  <a:close/>
                  <a:moveTo>
                    <a:pt x="27814" y="3517"/>
                  </a:moveTo>
                  <a:cubicBezTo>
                    <a:pt x="27779" y="3534"/>
                    <a:pt x="27758" y="3569"/>
                    <a:pt x="27779" y="3608"/>
                  </a:cubicBezTo>
                  <a:cubicBezTo>
                    <a:pt x="27779" y="3643"/>
                    <a:pt x="27814" y="3660"/>
                    <a:pt x="27831" y="3660"/>
                  </a:cubicBezTo>
                  <a:cubicBezTo>
                    <a:pt x="27849" y="3660"/>
                    <a:pt x="27849" y="3660"/>
                    <a:pt x="27866" y="3643"/>
                  </a:cubicBezTo>
                  <a:cubicBezTo>
                    <a:pt x="27905" y="3643"/>
                    <a:pt x="27923" y="3591"/>
                    <a:pt x="27905" y="3551"/>
                  </a:cubicBezTo>
                  <a:cubicBezTo>
                    <a:pt x="27888" y="3534"/>
                    <a:pt x="27866" y="3517"/>
                    <a:pt x="27831" y="3517"/>
                  </a:cubicBezTo>
                  <a:close/>
                  <a:moveTo>
                    <a:pt x="17119" y="3534"/>
                  </a:moveTo>
                  <a:cubicBezTo>
                    <a:pt x="17097" y="3534"/>
                    <a:pt x="17062" y="3551"/>
                    <a:pt x="17062" y="3569"/>
                  </a:cubicBezTo>
                  <a:cubicBezTo>
                    <a:pt x="17027" y="3591"/>
                    <a:pt x="17027" y="3643"/>
                    <a:pt x="17062" y="3660"/>
                  </a:cubicBezTo>
                  <a:cubicBezTo>
                    <a:pt x="17079" y="3678"/>
                    <a:pt x="17097" y="3678"/>
                    <a:pt x="17119" y="3678"/>
                  </a:cubicBezTo>
                  <a:cubicBezTo>
                    <a:pt x="17136" y="3678"/>
                    <a:pt x="17153" y="3678"/>
                    <a:pt x="17171" y="3660"/>
                  </a:cubicBezTo>
                  <a:cubicBezTo>
                    <a:pt x="17188" y="3625"/>
                    <a:pt x="17188" y="3591"/>
                    <a:pt x="17153" y="3551"/>
                  </a:cubicBezTo>
                  <a:cubicBezTo>
                    <a:pt x="17153" y="3551"/>
                    <a:pt x="17136" y="3534"/>
                    <a:pt x="17119" y="3534"/>
                  </a:cubicBezTo>
                  <a:close/>
                  <a:moveTo>
                    <a:pt x="18424" y="3625"/>
                  </a:moveTo>
                  <a:cubicBezTo>
                    <a:pt x="18385" y="3643"/>
                    <a:pt x="18367" y="3678"/>
                    <a:pt x="18385" y="3717"/>
                  </a:cubicBezTo>
                  <a:cubicBezTo>
                    <a:pt x="18385" y="3752"/>
                    <a:pt x="18424" y="3769"/>
                    <a:pt x="18441" y="3769"/>
                  </a:cubicBezTo>
                  <a:cubicBezTo>
                    <a:pt x="18459" y="3769"/>
                    <a:pt x="18476" y="3752"/>
                    <a:pt x="18476" y="3752"/>
                  </a:cubicBezTo>
                  <a:cubicBezTo>
                    <a:pt x="18511" y="3734"/>
                    <a:pt x="18533" y="3699"/>
                    <a:pt x="18511" y="3660"/>
                  </a:cubicBezTo>
                  <a:cubicBezTo>
                    <a:pt x="18494" y="3625"/>
                    <a:pt x="18476" y="3625"/>
                    <a:pt x="18441" y="3625"/>
                  </a:cubicBezTo>
                  <a:close/>
                  <a:moveTo>
                    <a:pt x="2324" y="3717"/>
                  </a:moveTo>
                  <a:cubicBezTo>
                    <a:pt x="2302" y="3717"/>
                    <a:pt x="2285" y="3717"/>
                    <a:pt x="2285" y="3734"/>
                  </a:cubicBezTo>
                  <a:cubicBezTo>
                    <a:pt x="2250" y="3769"/>
                    <a:pt x="2250" y="3808"/>
                    <a:pt x="2285" y="3843"/>
                  </a:cubicBezTo>
                  <a:cubicBezTo>
                    <a:pt x="2285" y="3860"/>
                    <a:pt x="2302" y="3860"/>
                    <a:pt x="2324" y="3860"/>
                  </a:cubicBezTo>
                  <a:cubicBezTo>
                    <a:pt x="2342" y="3860"/>
                    <a:pt x="2359" y="3860"/>
                    <a:pt x="2376" y="3843"/>
                  </a:cubicBezTo>
                  <a:cubicBezTo>
                    <a:pt x="2411" y="3808"/>
                    <a:pt x="2411" y="3769"/>
                    <a:pt x="2376" y="3734"/>
                  </a:cubicBezTo>
                  <a:cubicBezTo>
                    <a:pt x="2359" y="3717"/>
                    <a:pt x="2342" y="3717"/>
                    <a:pt x="2324" y="3717"/>
                  </a:cubicBezTo>
                  <a:close/>
                  <a:moveTo>
                    <a:pt x="17406" y="3734"/>
                  </a:moveTo>
                  <a:cubicBezTo>
                    <a:pt x="17388" y="3734"/>
                    <a:pt x="17354" y="3752"/>
                    <a:pt x="17354" y="3786"/>
                  </a:cubicBezTo>
                  <a:cubicBezTo>
                    <a:pt x="17336" y="3826"/>
                    <a:pt x="17336" y="3860"/>
                    <a:pt x="17371" y="3878"/>
                  </a:cubicBezTo>
                  <a:lnTo>
                    <a:pt x="17406" y="3878"/>
                  </a:lnTo>
                  <a:cubicBezTo>
                    <a:pt x="17445" y="3878"/>
                    <a:pt x="17462" y="3860"/>
                    <a:pt x="17480" y="3843"/>
                  </a:cubicBezTo>
                  <a:cubicBezTo>
                    <a:pt x="17497" y="3808"/>
                    <a:pt x="17480" y="3769"/>
                    <a:pt x="17445" y="3752"/>
                  </a:cubicBezTo>
                  <a:cubicBezTo>
                    <a:pt x="17423" y="3734"/>
                    <a:pt x="17423" y="3734"/>
                    <a:pt x="17406" y="3734"/>
                  </a:cubicBezTo>
                  <a:close/>
                  <a:moveTo>
                    <a:pt x="18098" y="3769"/>
                  </a:moveTo>
                  <a:cubicBezTo>
                    <a:pt x="18058" y="3786"/>
                    <a:pt x="18041" y="3826"/>
                    <a:pt x="18041" y="3860"/>
                  </a:cubicBezTo>
                  <a:cubicBezTo>
                    <a:pt x="18058" y="3895"/>
                    <a:pt x="18076" y="3917"/>
                    <a:pt x="18115" y="3917"/>
                  </a:cubicBezTo>
                  <a:cubicBezTo>
                    <a:pt x="18115" y="3917"/>
                    <a:pt x="18132" y="3917"/>
                    <a:pt x="18132" y="3895"/>
                  </a:cubicBezTo>
                  <a:cubicBezTo>
                    <a:pt x="18167" y="3895"/>
                    <a:pt x="18206" y="3843"/>
                    <a:pt x="18185" y="3808"/>
                  </a:cubicBezTo>
                  <a:cubicBezTo>
                    <a:pt x="18167" y="3786"/>
                    <a:pt x="18150" y="3769"/>
                    <a:pt x="18115" y="3769"/>
                  </a:cubicBezTo>
                  <a:close/>
                  <a:moveTo>
                    <a:pt x="17750" y="3826"/>
                  </a:moveTo>
                  <a:cubicBezTo>
                    <a:pt x="17715" y="3826"/>
                    <a:pt x="17697" y="3860"/>
                    <a:pt x="17680" y="3895"/>
                  </a:cubicBezTo>
                  <a:cubicBezTo>
                    <a:pt x="17680" y="3934"/>
                    <a:pt x="17715" y="3969"/>
                    <a:pt x="17750" y="3969"/>
                  </a:cubicBezTo>
                  <a:cubicBezTo>
                    <a:pt x="17806" y="3969"/>
                    <a:pt x="17823" y="3934"/>
                    <a:pt x="17823" y="3895"/>
                  </a:cubicBezTo>
                  <a:cubicBezTo>
                    <a:pt x="17841" y="3860"/>
                    <a:pt x="17806" y="3826"/>
                    <a:pt x="17771" y="3826"/>
                  </a:cubicBezTo>
                  <a:close/>
                  <a:moveTo>
                    <a:pt x="27975" y="3843"/>
                  </a:moveTo>
                  <a:cubicBezTo>
                    <a:pt x="27958" y="3843"/>
                    <a:pt x="27958" y="3843"/>
                    <a:pt x="27940" y="3860"/>
                  </a:cubicBezTo>
                  <a:cubicBezTo>
                    <a:pt x="27905" y="3860"/>
                    <a:pt x="27888" y="3917"/>
                    <a:pt x="27905" y="3952"/>
                  </a:cubicBezTo>
                  <a:cubicBezTo>
                    <a:pt x="27923" y="3969"/>
                    <a:pt x="27940" y="3987"/>
                    <a:pt x="27975" y="3987"/>
                  </a:cubicBezTo>
                  <a:lnTo>
                    <a:pt x="27997" y="3987"/>
                  </a:lnTo>
                  <a:cubicBezTo>
                    <a:pt x="28032" y="3969"/>
                    <a:pt x="28049" y="3934"/>
                    <a:pt x="28049" y="3895"/>
                  </a:cubicBezTo>
                  <a:cubicBezTo>
                    <a:pt x="28032" y="3860"/>
                    <a:pt x="27997" y="3843"/>
                    <a:pt x="27975" y="3843"/>
                  </a:cubicBezTo>
                  <a:close/>
                  <a:moveTo>
                    <a:pt x="2085" y="3987"/>
                  </a:moveTo>
                  <a:cubicBezTo>
                    <a:pt x="2067" y="3987"/>
                    <a:pt x="2033" y="3987"/>
                    <a:pt x="2033" y="4004"/>
                  </a:cubicBezTo>
                  <a:cubicBezTo>
                    <a:pt x="1998" y="4043"/>
                    <a:pt x="1998" y="4078"/>
                    <a:pt x="2033" y="4113"/>
                  </a:cubicBezTo>
                  <a:cubicBezTo>
                    <a:pt x="2050" y="4113"/>
                    <a:pt x="2067" y="4135"/>
                    <a:pt x="2085" y="4135"/>
                  </a:cubicBezTo>
                  <a:cubicBezTo>
                    <a:pt x="2107" y="4135"/>
                    <a:pt x="2124" y="4113"/>
                    <a:pt x="2141" y="4095"/>
                  </a:cubicBezTo>
                  <a:cubicBezTo>
                    <a:pt x="2159" y="4078"/>
                    <a:pt x="2159" y="4026"/>
                    <a:pt x="2124" y="4004"/>
                  </a:cubicBezTo>
                  <a:cubicBezTo>
                    <a:pt x="2124" y="3987"/>
                    <a:pt x="2107" y="3987"/>
                    <a:pt x="2085" y="3987"/>
                  </a:cubicBezTo>
                  <a:close/>
                  <a:moveTo>
                    <a:pt x="28084" y="4187"/>
                  </a:moveTo>
                  <a:cubicBezTo>
                    <a:pt x="28049" y="4204"/>
                    <a:pt x="28032" y="4243"/>
                    <a:pt x="28049" y="4278"/>
                  </a:cubicBezTo>
                  <a:cubicBezTo>
                    <a:pt x="28066" y="4313"/>
                    <a:pt x="28084" y="4330"/>
                    <a:pt x="28123" y="4330"/>
                  </a:cubicBezTo>
                  <a:cubicBezTo>
                    <a:pt x="28123" y="4330"/>
                    <a:pt x="28140" y="4330"/>
                    <a:pt x="28140" y="4313"/>
                  </a:cubicBezTo>
                  <a:cubicBezTo>
                    <a:pt x="28175" y="4296"/>
                    <a:pt x="28193" y="4261"/>
                    <a:pt x="28175" y="4222"/>
                  </a:cubicBezTo>
                  <a:cubicBezTo>
                    <a:pt x="28175" y="4204"/>
                    <a:pt x="28140" y="4187"/>
                    <a:pt x="28123" y="4187"/>
                  </a:cubicBezTo>
                  <a:close/>
                  <a:moveTo>
                    <a:pt x="1832" y="4261"/>
                  </a:moveTo>
                  <a:cubicBezTo>
                    <a:pt x="1815" y="4261"/>
                    <a:pt x="1798" y="4261"/>
                    <a:pt x="1780" y="4278"/>
                  </a:cubicBezTo>
                  <a:cubicBezTo>
                    <a:pt x="1758" y="4313"/>
                    <a:pt x="1758" y="4352"/>
                    <a:pt x="1798" y="4387"/>
                  </a:cubicBezTo>
                  <a:cubicBezTo>
                    <a:pt x="1815" y="4387"/>
                    <a:pt x="1832" y="4404"/>
                    <a:pt x="1832" y="4404"/>
                  </a:cubicBezTo>
                  <a:cubicBezTo>
                    <a:pt x="1867" y="4404"/>
                    <a:pt x="1889" y="4387"/>
                    <a:pt x="1906" y="4369"/>
                  </a:cubicBezTo>
                  <a:cubicBezTo>
                    <a:pt x="1924" y="4352"/>
                    <a:pt x="1924" y="4296"/>
                    <a:pt x="1889" y="4278"/>
                  </a:cubicBezTo>
                  <a:cubicBezTo>
                    <a:pt x="1867" y="4261"/>
                    <a:pt x="1850" y="4261"/>
                    <a:pt x="1832" y="4261"/>
                  </a:cubicBezTo>
                  <a:close/>
                  <a:moveTo>
                    <a:pt x="28232" y="4513"/>
                  </a:moveTo>
                  <a:cubicBezTo>
                    <a:pt x="28193" y="4530"/>
                    <a:pt x="28175" y="4587"/>
                    <a:pt x="28193" y="4622"/>
                  </a:cubicBezTo>
                  <a:cubicBezTo>
                    <a:pt x="28214" y="4639"/>
                    <a:pt x="28249" y="4657"/>
                    <a:pt x="28267" y="4657"/>
                  </a:cubicBezTo>
                  <a:cubicBezTo>
                    <a:pt x="28284" y="4657"/>
                    <a:pt x="28284" y="4657"/>
                    <a:pt x="28301" y="4639"/>
                  </a:cubicBezTo>
                  <a:cubicBezTo>
                    <a:pt x="28341" y="4639"/>
                    <a:pt x="28358" y="4587"/>
                    <a:pt x="28341" y="4548"/>
                  </a:cubicBezTo>
                  <a:cubicBezTo>
                    <a:pt x="28323" y="4530"/>
                    <a:pt x="28284" y="4513"/>
                    <a:pt x="28267" y="4513"/>
                  </a:cubicBezTo>
                  <a:close/>
                  <a:moveTo>
                    <a:pt x="1615" y="4530"/>
                  </a:moveTo>
                  <a:cubicBezTo>
                    <a:pt x="1597" y="4530"/>
                    <a:pt x="1580" y="4548"/>
                    <a:pt x="1563" y="4570"/>
                  </a:cubicBezTo>
                  <a:cubicBezTo>
                    <a:pt x="1524" y="4604"/>
                    <a:pt x="1541" y="4639"/>
                    <a:pt x="1563" y="4657"/>
                  </a:cubicBezTo>
                  <a:cubicBezTo>
                    <a:pt x="1580" y="4678"/>
                    <a:pt x="1597" y="4678"/>
                    <a:pt x="1615" y="4678"/>
                  </a:cubicBezTo>
                  <a:cubicBezTo>
                    <a:pt x="1632" y="4678"/>
                    <a:pt x="1650" y="4678"/>
                    <a:pt x="1671" y="4657"/>
                  </a:cubicBezTo>
                  <a:cubicBezTo>
                    <a:pt x="1689" y="4622"/>
                    <a:pt x="1689" y="4570"/>
                    <a:pt x="1650" y="4548"/>
                  </a:cubicBezTo>
                  <a:cubicBezTo>
                    <a:pt x="1650" y="4548"/>
                    <a:pt x="1632" y="4530"/>
                    <a:pt x="1615" y="4530"/>
                  </a:cubicBezTo>
                  <a:close/>
                  <a:moveTo>
                    <a:pt x="1397" y="4822"/>
                  </a:moveTo>
                  <a:cubicBezTo>
                    <a:pt x="1380" y="4822"/>
                    <a:pt x="1363" y="4839"/>
                    <a:pt x="1345" y="4857"/>
                  </a:cubicBezTo>
                  <a:cubicBezTo>
                    <a:pt x="1323" y="4896"/>
                    <a:pt x="1323" y="4931"/>
                    <a:pt x="1363" y="4966"/>
                  </a:cubicBezTo>
                  <a:lnTo>
                    <a:pt x="1397" y="4966"/>
                  </a:lnTo>
                  <a:cubicBezTo>
                    <a:pt x="1415" y="4966"/>
                    <a:pt x="1454" y="4966"/>
                    <a:pt x="1454" y="4948"/>
                  </a:cubicBezTo>
                  <a:cubicBezTo>
                    <a:pt x="1489" y="4913"/>
                    <a:pt x="1471" y="4857"/>
                    <a:pt x="1432" y="4839"/>
                  </a:cubicBezTo>
                  <a:cubicBezTo>
                    <a:pt x="1432" y="4839"/>
                    <a:pt x="1415" y="4822"/>
                    <a:pt x="1397" y="4822"/>
                  </a:cubicBezTo>
                  <a:close/>
                  <a:moveTo>
                    <a:pt x="28393" y="4839"/>
                  </a:moveTo>
                  <a:cubicBezTo>
                    <a:pt x="28358" y="4857"/>
                    <a:pt x="28358" y="4913"/>
                    <a:pt x="28375" y="4948"/>
                  </a:cubicBezTo>
                  <a:cubicBezTo>
                    <a:pt x="28375" y="4966"/>
                    <a:pt x="28410" y="4983"/>
                    <a:pt x="28432" y="4983"/>
                  </a:cubicBezTo>
                  <a:cubicBezTo>
                    <a:pt x="28449" y="4983"/>
                    <a:pt x="28449" y="4983"/>
                    <a:pt x="28467" y="4966"/>
                  </a:cubicBezTo>
                  <a:cubicBezTo>
                    <a:pt x="28502" y="4948"/>
                    <a:pt x="28519" y="4913"/>
                    <a:pt x="28502" y="4874"/>
                  </a:cubicBezTo>
                  <a:cubicBezTo>
                    <a:pt x="28484" y="4839"/>
                    <a:pt x="28467" y="4839"/>
                    <a:pt x="28432" y="4839"/>
                  </a:cubicBezTo>
                  <a:close/>
                  <a:moveTo>
                    <a:pt x="1197" y="5131"/>
                  </a:moveTo>
                  <a:cubicBezTo>
                    <a:pt x="1180" y="5131"/>
                    <a:pt x="1145" y="5148"/>
                    <a:pt x="1145" y="5166"/>
                  </a:cubicBezTo>
                  <a:cubicBezTo>
                    <a:pt x="1106" y="5201"/>
                    <a:pt x="1128" y="5240"/>
                    <a:pt x="1162" y="5257"/>
                  </a:cubicBezTo>
                  <a:cubicBezTo>
                    <a:pt x="1162" y="5275"/>
                    <a:pt x="1180" y="5275"/>
                    <a:pt x="1197" y="5275"/>
                  </a:cubicBezTo>
                  <a:cubicBezTo>
                    <a:pt x="1215" y="5275"/>
                    <a:pt x="1254" y="5257"/>
                    <a:pt x="1254" y="5240"/>
                  </a:cubicBezTo>
                  <a:cubicBezTo>
                    <a:pt x="1271" y="5201"/>
                    <a:pt x="1271" y="5166"/>
                    <a:pt x="1236" y="5148"/>
                  </a:cubicBezTo>
                  <a:cubicBezTo>
                    <a:pt x="1215" y="5131"/>
                    <a:pt x="1215" y="5131"/>
                    <a:pt x="1197" y="5131"/>
                  </a:cubicBezTo>
                  <a:close/>
                  <a:moveTo>
                    <a:pt x="28610" y="5148"/>
                  </a:moveTo>
                  <a:cubicBezTo>
                    <a:pt x="28593" y="5148"/>
                    <a:pt x="28576" y="5148"/>
                    <a:pt x="28576" y="5166"/>
                  </a:cubicBezTo>
                  <a:cubicBezTo>
                    <a:pt x="28541" y="5183"/>
                    <a:pt x="28519" y="5222"/>
                    <a:pt x="28541" y="5257"/>
                  </a:cubicBezTo>
                  <a:cubicBezTo>
                    <a:pt x="28558" y="5275"/>
                    <a:pt x="28576" y="5292"/>
                    <a:pt x="28610" y="5292"/>
                  </a:cubicBezTo>
                  <a:lnTo>
                    <a:pt x="28650" y="5292"/>
                  </a:lnTo>
                  <a:cubicBezTo>
                    <a:pt x="28684" y="5275"/>
                    <a:pt x="28684" y="5222"/>
                    <a:pt x="28667" y="5183"/>
                  </a:cubicBezTo>
                  <a:cubicBezTo>
                    <a:pt x="28667" y="5166"/>
                    <a:pt x="28628" y="5148"/>
                    <a:pt x="28610" y="5148"/>
                  </a:cubicBezTo>
                  <a:close/>
                  <a:moveTo>
                    <a:pt x="997" y="5440"/>
                  </a:moveTo>
                  <a:cubicBezTo>
                    <a:pt x="980" y="5440"/>
                    <a:pt x="962" y="5457"/>
                    <a:pt x="945" y="5475"/>
                  </a:cubicBezTo>
                  <a:cubicBezTo>
                    <a:pt x="927" y="5510"/>
                    <a:pt x="927" y="5549"/>
                    <a:pt x="962" y="5566"/>
                  </a:cubicBezTo>
                  <a:cubicBezTo>
                    <a:pt x="980" y="5583"/>
                    <a:pt x="997" y="5583"/>
                    <a:pt x="997" y="5583"/>
                  </a:cubicBezTo>
                  <a:cubicBezTo>
                    <a:pt x="1036" y="5583"/>
                    <a:pt x="1054" y="5566"/>
                    <a:pt x="1071" y="5549"/>
                  </a:cubicBezTo>
                  <a:cubicBezTo>
                    <a:pt x="1088" y="5510"/>
                    <a:pt x="1071" y="5475"/>
                    <a:pt x="1036" y="5440"/>
                  </a:cubicBezTo>
                  <a:close/>
                  <a:moveTo>
                    <a:pt x="28758" y="5475"/>
                  </a:moveTo>
                  <a:cubicBezTo>
                    <a:pt x="28719" y="5492"/>
                    <a:pt x="28702" y="5549"/>
                    <a:pt x="28719" y="5583"/>
                  </a:cubicBezTo>
                  <a:cubicBezTo>
                    <a:pt x="28737" y="5601"/>
                    <a:pt x="28758" y="5618"/>
                    <a:pt x="28793" y="5618"/>
                  </a:cubicBezTo>
                  <a:cubicBezTo>
                    <a:pt x="28793" y="5618"/>
                    <a:pt x="28811" y="5618"/>
                    <a:pt x="28811" y="5601"/>
                  </a:cubicBezTo>
                  <a:cubicBezTo>
                    <a:pt x="28845" y="5583"/>
                    <a:pt x="28867" y="5549"/>
                    <a:pt x="28845" y="5510"/>
                  </a:cubicBezTo>
                  <a:cubicBezTo>
                    <a:pt x="28828" y="5475"/>
                    <a:pt x="28811" y="5475"/>
                    <a:pt x="28793" y="5475"/>
                  </a:cubicBezTo>
                  <a:close/>
                  <a:moveTo>
                    <a:pt x="819" y="5744"/>
                  </a:moveTo>
                  <a:cubicBezTo>
                    <a:pt x="801" y="5744"/>
                    <a:pt x="779" y="5766"/>
                    <a:pt x="762" y="5784"/>
                  </a:cubicBezTo>
                  <a:cubicBezTo>
                    <a:pt x="745" y="5818"/>
                    <a:pt x="745" y="5875"/>
                    <a:pt x="779" y="5892"/>
                  </a:cubicBezTo>
                  <a:lnTo>
                    <a:pt x="819" y="5892"/>
                  </a:lnTo>
                  <a:cubicBezTo>
                    <a:pt x="853" y="5892"/>
                    <a:pt x="871" y="5892"/>
                    <a:pt x="888" y="5853"/>
                  </a:cubicBezTo>
                  <a:cubicBezTo>
                    <a:pt x="910" y="5818"/>
                    <a:pt x="888" y="5784"/>
                    <a:pt x="853" y="5766"/>
                  </a:cubicBezTo>
                  <a:cubicBezTo>
                    <a:pt x="853" y="5744"/>
                    <a:pt x="836" y="5744"/>
                    <a:pt x="819" y="5744"/>
                  </a:cubicBezTo>
                  <a:close/>
                  <a:moveTo>
                    <a:pt x="28954" y="5784"/>
                  </a:moveTo>
                  <a:cubicBezTo>
                    <a:pt x="28954" y="5784"/>
                    <a:pt x="28937" y="5784"/>
                    <a:pt x="28919" y="5801"/>
                  </a:cubicBezTo>
                  <a:cubicBezTo>
                    <a:pt x="28902" y="5818"/>
                    <a:pt x="28884" y="5853"/>
                    <a:pt x="28902" y="5892"/>
                  </a:cubicBezTo>
                  <a:cubicBezTo>
                    <a:pt x="28919" y="5910"/>
                    <a:pt x="28937" y="5927"/>
                    <a:pt x="28954" y="5927"/>
                  </a:cubicBezTo>
                  <a:lnTo>
                    <a:pt x="28993" y="5927"/>
                  </a:lnTo>
                  <a:cubicBezTo>
                    <a:pt x="29028" y="5892"/>
                    <a:pt x="29045" y="5853"/>
                    <a:pt x="29028" y="5818"/>
                  </a:cubicBezTo>
                  <a:cubicBezTo>
                    <a:pt x="29011" y="5801"/>
                    <a:pt x="28993" y="5784"/>
                    <a:pt x="28954" y="5784"/>
                  </a:cubicBezTo>
                  <a:close/>
                  <a:moveTo>
                    <a:pt x="653" y="6071"/>
                  </a:moveTo>
                  <a:cubicBezTo>
                    <a:pt x="636" y="6071"/>
                    <a:pt x="601" y="6093"/>
                    <a:pt x="584" y="6110"/>
                  </a:cubicBezTo>
                  <a:cubicBezTo>
                    <a:pt x="562" y="6145"/>
                    <a:pt x="584" y="6180"/>
                    <a:pt x="618" y="6219"/>
                  </a:cubicBezTo>
                  <a:lnTo>
                    <a:pt x="653" y="6219"/>
                  </a:lnTo>
                  <a:cubicBezTo>
                    <a:pt x="671" y="6219"/>
                    <a:pt x="710" y="6201"/>
                    <a:pt x="727" y="6180"/>
                  </a:cubicBezTo>
                  <a:cubicBezTo>
                    <a:pt x="745" y="6145"/>
                    <a:pt x="727" y="6093"/>
                    <a:pt x="692" y="6071"/>
                  </a:cubicBezTo>
                  <a:close/>
                  <a:moveTo>
                    <a:pt x="29137" y="6093"/>
                  </a:moveTo>
                  <a:cubicBezTo>
                    <a:pt x="29137" y="6093"/>
                    <a:pt x="29119" y="6110"/>
                    <a:pt x="29102" y="6110"/>
                  </a:cubicBezTo>
                  <a:cubicBezTo>
                    <a:pt x="29085" y="6127"/>
                    <a:pt x="29063" y="6162"/>
                    <a:pt x="29085" y="6201"/>
                  </a:cubicBezTo>
                  <a:cubicBezTo>
                    <a:pt x="29102" y="6236"/>
                    <a:pt x="29119" y="6236"/>
                    <a:pt x="29137" y="6236"/>
                  </a:cubicBezTo>
                  <a:lnTo>
                    <a:pt x="29172" y="6236"/>
                  </a:lnTo>
                  <a:cubicBezTo>
                    <a:pt x="29211" y="6219"/>
                    <a:pt x="29228" y="6162"/>
                    <a:pt x="29211" y="6127"/>
                  </a:cubicBezTo>
                  <a:cubicBezTo>
                    <a:pt x="29193" y="6110"/>
                    <a:pt x="29172" y="6093"/>
                    <a:pt x="29137" y="6093"/>
                  </a:cubicBezTo>
                  <a:close/>
                  <a:moveTo>
                    <a:pt x="492" y="6397"/>
                  </a:moveTo>
                  <a:cubicBezTo>
                    <a:pt x="475" y="6397"/>
                    <a:pt x="436" y="6419"/>
                    <a:pt x="436" y="6436"/>
                  </a:cubicBezTo>
                  <a:cubicBezTo>
                    <a:pt x="418" y="6471"/>
                    <a:pt x="436" y="6528"/>
                    <a:pt x="475" y="6545"/>
                  </a:cubicBezTo>
                  <a:lnTo>
                    <a:pt x="492" y="6545"/>
                  </a:lnTo>
                  <a:cubicBezTo>
                    <a:pt x="527" y="6545"/>
                    <a:pt x="544" y="6528"/>
                    <a:pt x="562" y="6506"/>
                  </a:cubicBezTo>
                  <a:cubicBezTo>
                    <a:pt x="584" y="6471"/>
                    <a:pt x="562" y="6419"/>
                    <a:pt x="527" y="6397"/>
                  </a:cubicBezTo>
                  <a:close/>
                  <a:moveTo>
                    <a:pt x="29302" y="6419"/>
                  </a:moveTo>
                  <a:cubicBezTo>
                    <a:pt x="29263" y="6436"/>
                    <a:pt x="29246" y="6489"/>
                    <a:pt x="29263" y="6528"/>
                  </a:cubicBezTo>
                  <a:cubicBezTo>
                    <a:pt x="29280" y="6545"/>
                    <a:pt x="29302" y="6563"/>
                    <a:pt x="29337" y="6563"/>
                  </a:cubicBezTo>
                  <a:cubicBezTo>
                    <a:pt x="29337" y="6563"/>
                    <a:pt x="29354" y="6545"/>
                    <a:pt x="29372" y="6545"/>
                  </a:cubicBezTo>
                  <a:cubicBezTo>
                    <a:pt x="29389" y="6528"/>
                    <a:pt x="29411" y="6489"/>
                    <a:pt x="29389" y="6454"/>
                  </a:cubicBezTo>
                  <a:cubicBezTo>
                    <a:pt x="29372" y="6419"/>
                    <a:pt x="29354" y="6419"/>
                    <a:pt x="29337" y="6419"/>
                  </a:cubicBezTo>
                  <a:close/>
                  <a:moveTo>
                    <a:pt x="344" y="6724"/>
                  </a:moveTo>
                  <a:cubicBezTo>
                    <a:pt x="327" y="6724"/>
                    <a:pt x="292" y="6745"/>
                    <a:pt x="275" y="6780"/>
                  </a:cubicBezTo>
                  <a:lnTo>
                    <a:pt x="275" y="6797"/>
                  </a:lnTo>
                  <a:cubicBezTo>
                    <a:pt x="292" y="6797"/>
                    <a:pt x="292" y="6815"/>
                    <a:pt x="275" y="6832"/>
                  </a:cubicBezTo>
                  <a:cubicBezTo>
                    <a:pt x="292" y="6854"/>
                    <a:pt x="309" y="6854"/>
                    <a:pt x="327" y="6871"/>
                  </a:cubicBezTo>
                  <a:lnTo>
                    <a:pt x="344" y="6871"/>
                  </a:lnTo>
                  <a:cubicBezTo>
                    <a:pt x="383" y="6871"/>
                    <a:pt x="401" y="6854"/>
                    <a:pt x="418" y="6832"/>
                  </a:cubicBezTo>
                  <a:cubicBezTo>
                    <a:pt x="436" y="6797"/>
                    <a:pt x="418" y="6745"/>
                    <a:pt x="383" y="6724"/>
                  </a:cubicBezTo>
                  <a:close/>
                  <a:moveTo>
                    <a:pt x="29481" y="6724"/>
                  </a:moveTo>
                  <a:cubicBezTo>
                    <a:pt x="29446" y="6763"/>
                    <a:pt x="29428" y="6797"/>
                    <a:pt x="29446" y="6832"/>
                  </a:cubicBezTo>
                  <a:cubicBezTo>
                    <a:pt x="29463" y="6854"/>
                    <a:pt x="29481" y="6871"/>
                    <a:pt x="29520" y="6871"/>
                  </a:cubicBezTo>
                  <a:cubicBezTo>
                    <a:pt x="29520" y="6871"/>
                    <a:pt x="29537" y="6871"/>
                    <a:pt x="29555" y="6854"/>
                  </a:cubicBezTo>
                  <a:cubicBezTo>
                    <a:pt x="29589" y="6832"/>
                    <a:pt x="29589" y="6797"/>
                    <a:pt x="29572" y="6763"/>
                  </a:cubicBezTo>
                  <a:cubicBezTo>
                    <a:pt x="29555" y="6745"/>
                    <a:pt x="29537" y="6724"/>
                    <a:pt x="29520" y="6724"/>
                  </a:cubicBezTo>
                  <a:close/>
                  <a:moveTo>
                    <a:pt x="29698" y="7032"/>
                  </a:moveTo>
                  <a:cubicBezTo>
                    <a:pt x="29681" y="7032"/>
                    <a:pt x="29663" y="7032"/>
                    <a:pt x="29663" y="7050"/>
                  </a:cubicBezTo>
                  <a:cubicBezTo>
                    <a:pt x="29629" y="7072"/>
                    <a:pt x="29607" y="7106"/>
                    <a:pt x="29629" y="7141"/>
                  </a:cubicBezTo>
                  <a:cubicBezTo>
                    <a:pt x="29646" y="7180"/>
                    <a:pt x="29663" y="7180"/>
                    <a:pt x="29698" y="7180"/>
                  </a:cubicBezTo>
                  <a:lnTo>
                    <a:pt x="29737" y="7180"/>
                  </a:lnTo>
                  <a:cubicBezTo>
                    <a:pt x="29772" y="7159"/>
                    <a:pt x="29772" y="7106"/>
                    <a:pt x="29755" y="7072"/>
                  </a:cubicBezTo>
                  <a:cubicBezTo>
                    <a:pt x="29737" y="7050"/>
                    <a:pt x="29716" y="7032"/>
                    <a:pt x="29698" y="7032"/>
                  </a:cubicBezTo>
                  <a:close/>
                  <a:moveTo>
                    <a:pt x="218" y="7072"/>
                  </a:moveTo>
                  <a:cubicBezTo>
                    <a:pt x="183" y="7072"/>
                    <a:pt x="166" y="7089"/>
                    <a:pt x="148" y="7106"/>
                  </a:cubicBezTo>
                  <a:cubicBezTo>
                    <a:pt x="166" y="7124"/>
                    <a:pt x="183" y="7159"/>
                    <a:pt x="166" y="7180"/>
                  </a:cubicBezTo>
                  <a:lnTo>
                    <a:pt x="166" y="7198"/>
                  </a:lnTo>
                  <a:lnTo>
                    <a:pt x="183" y="7198"/>
                  </a:lnTo>
                  <a:cubicBezTo>
                    <a:pt x="201" y="7215"/>
                    <a:pt x="201" y="7215"/>
                    <a:pt x="218" y="7215"/>
                  </a:cubicBezTo>
                  <a:cubicBezTo>
                    <a:pt x="236" y="7215"/>
                    <a:pt x="275" y="7198"/>
                    <a:pt x="275" y="7159"/>
                  </a:cubicBezTo>
                  <a:cubicBezTo>
                    <a:pt x="292" y="7124"/>
                    <a:pt x="275" y="7089"/>
                    <a:pt x="236" y="7072"/>
                  </a:cubicBezTo>
                  <a:close/>
                  <a:moveTo>
                    <a:pt x="29846" y="7359"/>
                  </a:moveTo>
                  <a:cubicBezTo>
                    <a:pt x="29807" y="7376"/>
                    <a:pt x="29790" y="7433"/>
                    <a:pt x="29807" y="7468"/>
                  </a:cubicBezTo>
                  <a:cubicBezTo>
                    <a:pt x="29824" y="7485"/>
                    <a:pt x="29846" y="7507"/>
                    <a:pt x="29881" y="7507"/>
                  </a:cubicBezTo>
                  <a:cubicBezTo>
                    <a:pt x="29881" y="7507"/>
                    <a:pt x="29898" y="7485"/>
                    <a:pt x="29916" y="7485"/>
                  </a:cubicBezTo>
                  <a:cubicBezTo>
                    <a:pt x="29933" y="7468"/>
                    <a:pt x="29955" y="7433"/>
                    <a:pt x="29933" y="7398"/>
                  </a:cubicBezTo>
                  <a:cubicBezTo>
                    <a:pt x="29916" y="7359"/>
                    <a:pt x="29898" y="7359"/>
                    <a:pt x="29881" y="7359"/>
                  </a:cubicBezTo>
                  <a:close/>
                  <a:moveTo>
                    <a:pt x="92" y="7415"/>
                  </a:moveTo>
                  <a:cubicBezTo>
                    <a:pt x="57" y="7415"/>
                    <a:pt x="40" y="7433"/>
                    <a:pt x="18" y="7450"/>
                  </a:cubicBezTo>
                  <a:cubicBezTo>
                    <a:pt x="1" y="7507"/>
                    <a:pt x="40" y="7542"/>
                    <a:pt x="75" y="7542"/>
                  </a:cubicBezTo>
                  <a:cubicBezTo>
                    <a:pt x="75" y="7559"/>
                    <a:pt x="92" y="7559"/>
                    <a:pt x="92" y="7559"/>
                  </a:cubicBezTo>
                  <a:cubicBezTo>
                    <a:pt x="127" y="7559"/>
                    <a:pt x="148" y="7542"/>
                    <a:pt x="166" y="7507"/>
                  </a:cubicBezTo>
                  <a:cubicBezTo>
                    <a:pt x="148" y="7485"/>
                    <a:pt x="127" y="7450"/>
                    <a:pt x="148" y="7433"/>
                  </a:cubicBezTo>
                  <a:cubicBezTo>
                    <a:pt x="127" y="7415"/>
                    <a:pt x="127" y="7415"/>
                    <a:pt x="109" y="7415"/>
                  </a:cubicBezTo>
                  <a:close/>
                  <a:moveTo>
                    <a:pt x="30042" y="7668"/>
                  </a:moveTo>
                  <a:cubicBezTo>
                    <a:pt x="30042" y="7668"/>
                    <a:pt x="30025" y="7668"/>
                    <a:pt x="30007" y="7685"/>
                  </a:cubicBezTo>
                  <a:cubicBezTo>
                    <a:pt x="29972" y="7703"/>
                    <a:pt x="29972" y="7742"/>
                    <a:pt x="29990" y="7777"/>
                  </a:cubicBezTo>
                  <a:cubicBezTo>
                    <a:pt x="30007" y="7794"/>
                    <a:pt x="30025" y="7811"/>
                    <a:pt x="30042" y="7811"/>
                  </a:cubicBezTo>
                  <a:lnTo>
                    <a:pt x="30081" y="7811"/>
                  </a:lnTo>
                  <a:cubicBezTo>
                    <a:pt x="30116" y="7794"/>
                    <a:pt x="30133" y="7759"/>
                    <a:pt x="30116" y="7724"/>
                  </a:cubicBezTo>
                  <a:lnTo>
                    <a:pt x="30099" y="7703"/>
                  </a:lnTo>
                  <a:lnTo>
                    <a:pt x="30099" y="7685"/>
                  </a:lnTo>
                  <a:cubicBezTo>
                    <a:pt x="30081" y="7668"/>
                    <a:pt x="30064" y="7668"/>
                    <a:pt x="30042" y="7668"/>
                  </a:cubicBezTo>
                  <a:close/>
                  <a:moveTo>
                    <a:pt x="30190" y="7994"/>
                  </a:moveTo>
                  <a:cubicBezTo>
                    <a:pt x="30151" y="8012"/>
                    <a:pt x="30151" y="8051"/>
                    <a:pt x="30151" y="8085"/>
                  </a:cubicBezTo>
                  <a:cubicBezTo>
                    <a:pt x="30151" y="8085"/>
                    <a:pt x="30151" y="8103"/>
                    <a:pt x="30172" y="8103"/>
                  </a:cubicBezTo>
                  <a:cubicBezTo>
                    <a:pt x="30172" y="8120"/>
                    <a:pt x="30207" y="8138"/>
                    <a:pt x="30225" y="8138"/>
                  </a:cubicBezTo>
                  <a:cubicBezTo>
                    <a:pt x="30242" y="8138"/>
                    <a:pt x="30242" y="8120"/>
                    <a:pt x="30260" y="8120"/>
                  </a:cubicBezTo>
                  <a:cubicBezTo>
                    <a:pt x="30299" y="8103"/>
                    <a:pt x="30299" y="8068"/>
                    <a:pt x="30299" y="8029"/>
                  </a:cubicBezTo>
                  <a:lnTo>
                    <a:pt x="30281" y="8029"/>
                  </a:lnTo>
                  <a:lnTo>
                    <a:pt x="30281" y="8012"/>
                  </a:lnTo>
                  <a:cubicBezTo>
                    <a:pt x="30260" y="7994"/>
                    <a:pt x="30242" y="7994"/>
                    <a:pt x="30225" y="7994"/>
                  </a:cubicBezTo>
                  <a:close/>
                  <a:moveTo>
                    <a:pt x="30368" y="8303"/>
                  </a:moveTo>
                  <a:cubicBezTo>
                    <a:pt x="30333" y="8338"/>
                    <a:pt x="30333" y="8377"/>
                    <a:pt x="30351" y="8412"/>
                  </a:cubicBezTo>
                  <a:cubicBezTo>
                    <a:pt x="30368" y="8429"/>
                    <a:pt x="30390" y="8447"/>
                    <a:pt x="30407" y="8447"/>
                  </a:cubicBezTo>
                  <a:cubicBezTo>
                    <a:pt x="30425" y="8447"/>
                    <a:pt x="30442" y="8447"/>
                    <a:pt x="30442" y="8429"/>
                  </a:cubicBezTo>
                  <a:cubicBezTo>
                    <a:pt x="30477" y="8412"/>
                    <a:pt x="30499" y="8377"/>
                    <a:pt x="30477" y="8338"/>
                  </a:cubicBezTo>
                  <a:cubicBezTo>
                    <a:pt x="30477" y="8338"/>
                    <a:pt x="30477" y="8320"/>
                    <a:pt x="30460" y="8320"/>
                  </a:cubicBezTo>
                  <a:cubicBezTo>
                    <a:pt x="30460" y="8303"/>
                    <a:pt x="30442" y="8303"/>
                    <a:pt x="30407" y="8303"/>
                  </a:cubicBezTo>
                  <a:close/>
                  <a:moveTo>
                    <a:pt x="30568" y="8612"/>
                  </a:moveTo>
                  <a:cubicBezTo>
                    <a:pt x="30534" y="8629"/>
                    <a:pt x="30516" y="8682"/>
                    <a:pt x="30551" y="8721"/>
                  </a:cubicBezTo>
                  <a:cubicBezTo>
                    <a:pt x="30551" y="8738"/>
                    <a:pt x="30586" y="8756"/>
                    <a:pt x="30608" y="8756"/>
                  </a:cubicBezTo>
                  <a:cubicBezTo>
                    <a:pt x="30625" y="8756"/>
                    <a:pt x="30625" y="8738"/>
                    <a:pt x="30642" y="8738"/>
                  </a:cubicBezTo>
                  <a:cubicBezTo>
                    <a:pt x="30660" y="8721"/>
                    <a:pt x="30677" y="8703"/>
                    <a:pt x="30677" y="8682"/>
                  </a:cubicBezTo>
                  <a:cubicBezTo>
                    <a:pt x="30660" y="8664"/>
                    <a:pt x="30660" y="8664"/>
                    <a:pt x="30660" y="8647"/>
                  </a:cubicBezTo>
                  <a:cubicBezTo>
                    <a:pt x="30642" y="8629"/>
                    <a:pt x="30642" y="8629"/>
                    <a:pt x="30642" y="8612"/>
                  </a:cubicBezTo>
                  <a:close/>
                  <a:moveTo>
                    <a:pt x="30751" y="8921"/>
                  </a:moveTo>
                  <a:cubicBezTo>
                    <a:pt x="30734" y="8938"/>
                    <a:pt x="30716" y="8956"/>
                    <a:pt x="30716" y="8973"/>
                  </a:cubicBezTo>
                  <a:cubicBezTo>
                    <a:pt x="30716" y="8991"/>
                    <a:pt x="30734" y="8991"/>
                    <a:pt x="30734" y="9008"/>
                  </a:cubicBezTo>
                  <a:cubicBezTo>
                    <a:pt x="30751" y="9008"/>
                    <a:pt x="30751" y="9030"/>
                    <a:pt x="30751" y="9047"/>
                  </a:cubicBezTo>
                  <a:cubicBezTo>
                    <a:pt x="30751" y="9065"/>
                    <a:pt x="30769" y="9065"/>
                    <a:pt x="30786" y="9065"/>
                  </a:cubicBezTo>
                  <a:lnTo>
                    <a:pt x="30825" y="9065"/>
                  </a:lnTo>
                  <a:cubicBezTo>
                    <a:pt x="30843" y="9047"/>
                    <a:pt x="30843" y="9030"/>
                    <a:pt x="30860" y="9030"/>
                  </a:cubicBezTo>
                  <a:cubicBezTo>
                    <a:pt x="30825" y="9008"/>
                    <a:pt x="30803" y="8991"/>
                    <a:pt x="30786" y="8973"/>
                  </a:cubicBezTo>
                  <a:lnTo>
                    <a:pt x="30786" y="8921"/>
                  </a:lnTo>
                  <a:close/>
                  <a:moveTo>
                    <a:pt x="30986" y="9356"/>
                  </a:moveTo>
                  <a:cubicBezTo>
                    <a:pt x="30969" y="9373"/>
                    <a:pt x="30969" y="9373"/>
                    <a:pt x="30951" y="9373"/>
                  </a:cubicBezTo>
                  <a:lnTo>
                    <a:pt x="30912" y="9373"/>
                  </a:lnTo>
                  <a:lnTo>
                    <a:pt x="30912" y="9408"/>
                  </a:lnTo>
                  <a:cubicBezTo>
                    <a:pt x="30934" y="9408"/>
                    <a:pt x="30934" y="9408"/>
                    <a:pt x="30934" y="9391"/>
                  </a:cubicBezTo>
                  <a:cubicBezTo>
                    <a:pt x="30969" y="9391"/>
                    <a:pt x="30986" y="9373"/>
                    <a:pt x="30986" y="935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5936131" y="2131247"/>
              <a:ext cx="5272603" cy="1142574"/>
            </a:xfrm>
            <a:custGeom>
              <a:avLst/>
              <a:gdLst/>
              <a:ahLst/>
              <a:cxnLst/>
              <a:rect l="l" t="t" r="r" b="b"/>
              <a:pathLst>
                <a:path w="29481" h="7003" extrusionOk="0">
                  <a:moveTo>
                    <a:pt x="11618" y="1"/>
                  </a:moveTo>
                  <a:cubicBezTo>
                    <a:pt x="11584" y="1"/>
                    <a:pt x="11549" y="23"/>
                    <a:pt x="11549" y="75"/>
                  </a:cubicBezTo>
                  <a:cubicBezTo>
                    <a:pt x="11549" y="110"/>
                    <a:pt x="11584" y="131"/>
                    <a:pt x="11618" y="131"/>
                  </a:cubicBezTo>
                  <a:cubicBezTo>
                    <a:pt x="11658" y="131"/>
                    <a:pt x="11692" y="110"/>
                    <a:pt x="11692" y="58"/>
                  </a:cubicBezTo>
                  <a:cubicBezTo>
                    <a:pt x="11692" y="23"/>
                    <a:pt x="11658" y="1"/>
                    <a:pt x="11618" y="1"/>
                  </a:cubicBezTo>
                  <a:close/>
                  <a:moveTo>
                    <a:pt x="11257" y="1"/>
                  </a:moveTo>
                  <a:cubicBezTo>
                    <a:pt x="11223" y="1"/>
                    <a:pt x="11183" y="40"/>
                    <a:pt x="11183" y="75"/>
                  </a:cubicBezTo>
                  <a:cubicBezTo>
                    <a:pt x="11183" y="131"/>
                    <a:pt x="11223" y="149"/>
                    <a:pt x="11257" y="149"/>
                  </a:cubicBezTo>
                  <a:cubicBezTo>
                    <a:pt x="11292" y="149"/>
                    <a:pt x="11331" y="110"/>
                    <a:pt x="11331" y="75"/>
                  </a:cubicBezTo>
                  <a:cubicBezTo>
                    <a:pt x="11331" y="40"/>
                    <a:pt x="11292" y="1"/>
                    <a:pt x="11257" y="1"/>
                  </a:cubicBezTo>
                  <a:close/>
                  <a:moveTo>
                    <a:pt x="11984" y="1"/>
                  </a:moveTo>
                  <a:cubicBezTo>
                    <a:pt x="11945" y="1"/>
                    <a:pt x="11910" y="23"/>
                    <a:pt x="11910" y="75"/>
                  </a:cubicBezTo>
                  <a:cubicBezTo>
                    <a:pt x="11910" y="110"/>
                    <a:pt x="11945" y="149"/>
                    <a:pt x="11984" y="149"/>
                  </a:cubicBezTo>
                  <a:cubicBezTo>
                    <a:pt x="12019" y="149"/>
                    <a:pt x="12054" y="110"/>
                    <a:pt x="12054" y="75"/>
                  </a:cubicBezTo>
                  <a:cubicBezTo>
                    <a:pt x="12054" y="40"/>
                    <a:pt x="12019" y="1"/>
                    <a:pt x="11984" y="1"/>
                  </a:cubicBezTo>
                  <a:close/>
                  <a:moveTo>
                    <a:pt x="12345" y="23"/>
                  </a:moveTo>
                  <a:cubicBezTo>
                    <a:pt x="12310" y="23"/>
                    <a:pt x="12271" y="58"/>
                    <a:pt x="12271" y="92"/>
                  </a:cubicBezTo>
                  <a:cubicBezTo>
                    <a:pt x="12271" y="131"/>
                    <a:pt x="12293" y="166"/>
                    <a:pt x="12345" y="166"/>
                  </a:cubicBezTo>
                  <a:cubicBezTo>
                    <a:pt x="12380" y="166"/>
                    <a:pt x="12419" y="149"/>
                    <a:pt x="12419" y="110"/>
                  </a:cubicBezTo>
                  <a:cubicBezTo>
                    <a:pt x="12419" y="58"/>
                    <a:pt x="12402" y="23"/>
                    <a:pt x="12345" y="23"/>
                  </a:cubicBezTo>
                  <a:close/>
                  <a:moveTo>
                    <a:pt x="10896" y="40"/>
                  </a:moveTo>
                  <a:cubicBezTo>
                    <a:pt x="10840" y="40"/>
                    <a:pt x="10822" y="75"/>
                    <a:pt x="10822" y="110"/>
                  </a:cubicBezTo>
                  <a:cubicBezTo>
                    <a:pt x="10822" y="149"/>
                    <a:pt x="10857" y="184"/>
                    <a:pt x="10896" y="184"/>
                  </a:cubicBezTo>
                  <a:cubicBezTo>
                    <a:pt x="10948" y="184"/>
                    <a:pt x="10966" y="149"/>
                    <a:pt x="10966" y="92"/>
                  </a:cubicBezTo>
                  <a:cubicBezTo>
                    <a:pt x="10966" y="58"/>
                    <a:pt x="10931" y="40"/>
                    <a:pt x="10896" y="40"/>
                  </a:cubicBezTo>
                  <a:close/>
                  <a:moveTo>
                    <a:pt x="10531" y="75"/>
                  </a:moveTo>
                  <a:cubicBezTo>
                    <a:pt x="10478" y="92"/>
                    <a:pt x="10461" y="131"/>
                    <a:pt x="10461" y="166"/>
                  </a:cubicBezTo>
                  <a:cubicBezTo>
                    <a:pt x="10478" y="201"/>
                    <a:pt x="10496" y="218"/>
                    <a:pt x="10531" y="218"/>
                  </a:cubicBezTo>
                  <a:lnTo>
                    <a:pt x="10552" y="218"/>
                  </a:lnTo>
                  <a:cubicBezTo>
                    <a:pt x="10587" y="218"/>
                    <a:pt x="10605" y="184"/>
                    <a:pt x="10605" y="149"/>
                  </a:cubicBezTo>
                  <a:cubicBezTo>
                    <a:pt x="10605" y="110"/>
                    <a:pt x="10570" y="75"/>
                    <a:pt x="10531" y="75"/>
                  </a:cubicBezTo>
                  <a:close/>
                  <a:moveTo>
                    <a:pt x="12706" y="75"/>
                  </a:moveTo>
                  <a:cubicBezTo>
                    <a:pt x="12671" y="75"/>
                    <a:pt x="12637" y="92"/>
                    <a:pt x="12637" y="131"/>
                  </a:cubicBezTo>
                  <a:cubicBezTo>
                    <a:pt x="12619" y="166"/>
                    <a:pt x="12654" y="201"/>
                    <a:pt x="12689" y="218"/>
                  </a:cubicBezTo>
                  <a:lnTo>
                    <a:pt x="12706" y="218"/>
                  </a:lnTo>
                  <a:cubicBezTo>
                    <a:pt x="12745" y="218"/>
                    <a:pt x="12763" y="184"/>
                    <a:pt x="12780" y="149"/>
                  </a:cubicBezTo>
                  <a:cubicBezTo>
                    <a:pt x="12780" y="110"/>
                    <a:pt x="12763" y="75"/>
                    <a:pt x="12706" y="75"/>
                  </a:cubicBezTo>
                  <a:close/>
                  <a:moveTo>
                    <a:pt x="10169" y="131"/>
                  </a:moveTo>
                  <a:cubicBezTo>
                    <a:pt x="10135" y="149"/>
                    <a:pt x="10096" y="184"/>
                    <a:pt x="10117" y="218"/>
                  </a:cubicBezTo>
                  <a:cubicBezTo>
                    <a:pt x="10117" y="258"/>
                    <a:pt x="10152" y="275"/>
                    <a:pt x="10169" y="275"/>
                  </a:cubicBezTo>
                  <a:lnTo>
                    <a:pt x="10187" y="275"/>
                  </a:lnTo>
                  <a:cubicBezTo>
                    <a:pt x="10226" y="275"/>
                    <a:pt x="10261" y="240"/>
                    <a:pt x="10243" y="201"/>
                  </a:cubicBezTo>
                  <a:cubicBezTo>
                    <a:pt x="10243" y="166"/>
                    <a:pt x="10204" y="131"/>
                    <a:pt x="10169" y="131"/>
                  </a:cubicBezTo>
                  <a:close/>
                  <a:moveTo>
                    <a:pt x="13054" y="149"/>
                  </a:moveTo>
                  <a:cubicBezTo>
                    <a:pt x="13033" y="149"/>
                    <a:pt x="12998" y="166"/>
                    <a:pt x="12980" y="201"/>
                  </a:cubicBezTo>
                  <a:cubicBezTo>
                    <a:pt x="12980" y="240"/>
                    <a:pt x="12998" y="275"/>
                    <a:pt x="13033" y="275"/>
                  </a:cubicBezTo>
                  <a:lnTo>
                    <a:pt x="13054" y="292"/>
                  </a:lnTo>
                  <a:cubicBezTo>
                    <a:pt x="13089" y="292"/>
                    <a:pt x="13124" y="258"/>
                    <a:pt x="13124" y="218"/>
                  </a:cubicBezTo>
                  <a:cubicBezTo>
                    <a:pt x="13141" y="184"/>
                    <a:pt x="13107" y="149"/>
                    <a:pt x="13072" y="149"/>
                  </a:cubicBezTo>
                  <a:close/>
                  <a:moveTo>
                    <a:pt x="9808" y="201"/>
                  </a:moveTo>
                  <a:cubicBezTo>
                    <a:pt x="9769" y="201"/>
                    <a:pt x="9734" y="258"/>
                    <a:pt x="9752" y="292"/>
                  </a:cubicBezTo>
                  <a:cubicBezTo>
                    <a:pt x="9752" y="327"/>
                    <a:pt x="9791" y="349"/>
                    <a:pt x="9826" y="349"/>
                  </a:cubicBezTo>
                  <a:lnTo>
                    <a:pt x="9843" y="349"/>
                  </a:lnTo>
                  <a:cubicBezTo>
                    <a:pt x="9878" y="327"/>
                    <a:pt x="9900" y="292"/>
                    <a:pt x="9900" y="258"/>
                  </a:cubicBezTo>
                  <a:cubicBezTo>
                    <a:pt x="9878" y="218"/>
                    <a:pt x="9861" y="201"/>
                    <a:pt x="9826" y="201"/>
                  </a:cubicBezTo>
                  <a:close/>
                  <a:moveTo>
                    <a:pt x="13416" y="240"/>
                  </a:moveTo>
                  <a:cubicBezTo>
                    <a:pt x="13381" y="240"/>
                    <a:pt x="13342" y="258"/>
                    <a:pt x="13342" y="292"/>
                  </a:cubicBezTo>
                  <a:cubicBezTo>
                    <a:pt x="13324" y="327"/>
                    <a:pt x="13342" y="366"/>
                    <a:pt x="13398" y="384"/>
                  </a:cubicBezTo>
                  <a:lnTo>
                    <a:pt x="13416" y="384"/>
                  </a:lnTo>
                  <a:cubicBezTo>
                    <a:pt x="13433" y="384"/>
                    <a:pt x="13468" y="366"/>
                    <a:pt x="13490" y="327"/>
                  </a:cubicBezTo>
                  <a:cubicBezTo>
                    <a:pt x="13490" y="292"/>
                    <a:pt x="13468" y="240"/>
                    <a:pt x="13433" y="240"/>
                  </a:cubicBezTo>
                  <a:close/>
                  <a:moveTo>
                    <a:pt x="24585" y="240"/>
                  </a:moveTo>
                  <a:cubicBezTo>
                    <a:pt x="24546" y="240"/>
                    <a:pt x="24511" y="275"/>
                    <a:pt x="24511" y="310"/>
                  </a:cubicBezTo>
                  <a:cubicBezTo>
                    <a:pt x="24511" y="349"/>
                    <a:pt x="24546" y="384"/>
                    <a:pt x="24585" y="384"/>
                  </a:cubicBezTo>
                  <a:cubicBezTo>
                    <a:pt x="24620" y="384"/>
                    <a:pt x="24655" y="349"/>
                    <a:pt x="24655" y="310"/>
                  </a:cubicBezTo>
                  <a:cubicBezTo>
                    <a:pt x="24655" y="275"/>
                    <a:pt x="24638" y="240"/>
                    <a:pt x="24585" y="240"/>
                  </a:cubicBezTo>
                  <a:close/>
                  <a:moveTo>
                    <a:pt x="24220" y="258"/>
                  </a:moveTo>
                  <a:cubicBezTo>
                    <a:pt x="24185" y="258"/>
                    <a:pt x="24150" y="292"/>
                    <a:pt x="24150" y="327"/>
                  </a:cubicBezTo>
                  <a:cubicBezTo>
                    <a:pt x="24150" y="366"/>
                    <a:pt x="24185" y="401"/>
                    <a:pt x="24220" y="401"/>
                  </a:cubicBezTo>
                  <a:lnTo>
                    <a:pt x="24237" y="384"/>
                  </a:lnTo>
                  <a:cubicBezTo>
                    <a:pt x="24276" y="384"/>
                    <a:pt x="24294" y="349"/>
                    <a:pt x="24294" y="310"/>
                  </a:cubicBezTo>
                  <a:cubicBezTo>
                    <a:pt x="24294" y="275"/>
                    <a:pt x="24259" y="258"/>
                    <a:pt x="24220" y="258"/>
                  </a:cubicBezTo>
                  <a:close/>
                  <a:moveTo>
                    <a:pt x="9443" y="275"/>
                  </a:moveTo>
                  <a:cubicBezTo>
                    <a:pt x="9408" y="292"/>
                    <a:pt x="9391" y="327"/>
                    <a:pt x="9391" y="366"/>
                  </a:cubicBezTo>
                  <a:cubicBezTo>
                    <a:pt x="9408" y="401"/>
                    <a:pt x="9425" y="419"/>
                    <a:pt x="9465" y="419"/>
                  </a:cubicBezTo>
                  <a:lnTo>
                    <a:pt x="9482" y="419"/>
                  </a:lnTo>
                  <a:cubicBezTo>
                    <a:pt x="9517" y="401"/>
                    <a:pt x="9552" y="366"/>
                    <a:pt x="9534" y="327"/>
                  </a:cubicBezTo>
                  <a:cubicBezTo>
                    <a:pt x="9534" y="292"/>
                    <a:pt x="9499" y="275"/>
                    <a:pt x="9465" y="275"/>
                  </a:cubicBezTo>
                  <a:close/>
                  <a:moveTo>
                    <a:pt x="24947" y="275"/>
                  </a:moveTo>
                  <a:cubicBezTo>
                    <a:pt x="24912" y="275"/>
                    <a:pt x="24890" y="292"/>
                    <a:pt x="24873" y="327"/>
                  </a:cubicBezTo>
                  <a:cubicBezTo>
                    <a:pt x="24873" y="366"/>
                    <a:pt x="24890" y="401"/>
                    <a:pt x="24947" y="419"/>
                  </a:cubicBezTo>
                  <a:cubicBezTo>
                    <a:pt x="24981" y="419"/>
                    <a:pt x="25020" y="384"/>
                    <a:pt x="25020" y="349"/>
                  </a:cubicBezTo>
                  <a:cubicBezTo>
                    <a:pt x="25020" y="310"/>
                    <a:pt x="24999" y="275"/>
                    <a:pt x="24964" y="275"/>
                  </a:cubicBezTo>
                  <a:close/>
                  <a:moveTo>
                    <a:pt x="23859" y="292"/>
                  </a:moveTo>
                  <a:cubicBezTo>
                    <a:pt x="23824" y="310"/>
                    <a:pt x="23785" y="349"/>
                    <a:pt x="23802" y="384"/>
                  </a:cubicBezTo>
                  <a:cubicBezTo>
                    <a:pt x="23802" y="419"/>
                    <a:pt x="23841" y="436"/>
                    <a:pt x="23859" y="436"/>
                  </a:cubicBezTo>
                  <a:lnTo>
                    <a:pt x="23876" y="436"/>
                  </a:lnTo>
                  <a:cubicBezTo>
                    <a:pt x="23911" y="436"/>
                    <a:pt x="23950" y="401"/>
                    <a:pt x="23933" y="349"/>
                  </a:cubicBezTo>
                  <a:cubicBezTo>
                    <a:pt x="23933" y="327"/>
                    <a:pt x="23893" y="292"/>
                    <a:pt x="23859" y="292"/>
                  </a:cubicBezTo>
                  <a:close/>
                  <a:moveTo>
                    <a:pt x="9116" y="349"/>
                  </a:moveTo>
                  <a:cubicBezTo>
                    <a:pt x="9099" y="349"/>
                    <a:pt x="9099" y="349"/>
                    <a:pt x="9099" y="366"/>
                  </a:cubicBezTo>
                  <a:cubicBezTo>
                    <a:pt x="9064" y="366"/>
                    <a:pt x="9029" y="401"/>
                    <a:pt x="9047" y="436"/>
                  </a:cubicBezTo>
                  <a:cubicBezTo>
                    <a:pt x="9047" y="475"/>
                    <a:pt x="9082" y="493"/>
                    <a:pt x="9116" y="493"/>
                  </a:cubicBezTo>
                  <a:lnTo>
                    <a:pt x="9138" y="493"/>
                  </a:lnTo>
                  <a:cubicBezTo>
                    <a:pt x="9173" y="493"/>
                    <a:pt x="9190" y="458"/>
                    <a:pt x="9190" y="401"/>
                  </a:cubicBezTo>
                  <a:cubicBezTo>
                    <a:pt x="9173" y="384"/>
                    <a:pt x="9138" y="349"/>
                    <a:pt x="9116" y="349"/>
                  </a:cubicBezTo>
                  <a:close/>
                  <a:moveTo>
                    <a:pt x="13759" y="349"/>
                  </a:moveTo>
                  <a:cubicBezTo>
                    <a:pt x="13725" y="349"/>
                    <a:pt x="13707" y="366"/>
                    <a:pt x="13685" y="401"/>
                  </a:cubicBezTo>
                  <a:cubicBezTo>
                    <a:pt x="13668" y="436"/>
                    <a:pt x="13685" y="475"/>
                    <a:pt x="13725" y="493"/>
                  </a:cubicBezTo>
                  <a:lnTo>
                    <a:pt x="13759" y="493"/>
                  </a:lnTo>
                  <a:cubicBezTo>
                    <a:pt x="13777" y="493"/>
                    <a:pt x="13816" y="475"/>
                    <a:pt x="13816" y="458"/>
                  </a:cubicBezTo>
                  <a:cubicBezTo>
                    <a:pt x="13833" y="419"/>
                    <a:pt x="13816" y="366"/>
                    <a:pt x="13777" y="349"/>
                  </a:cubicBezTo>
                  <a:close/>
                  <a:moveTo>
                    <a:pt x="25308" y="349"/>
                  </a:moveTo>
                  <a:cubicBezTo>
                    <a:pt x="25273" y="349"/>
                    <a:pt x="25238" y="366"/>
                    <a:pt x="25238" y="401"/>
                  </a:cubicBezTo>
                  <a:cubicBezTo>
                    <a:pt x="25216" y="436"/>
                    <a:pt x="25238" y="493"/>
                    <a:pt x="25273" y="493"/>
                  </a:cubicBezTo>
                  <a:lnTo>
                    <a:pt x="25308" y="493"/>
                  </a:lnTo>
                  <a:cubicBezTo>
                    <a:pt x="25325" y="493"/>
                    <a:pt x="25364" y="475"/>
                    <a:pt x="25364" y="458"/>
                  </a:cubicBezTo>
                  <a:cubicBezTo>
                    <a:pt x="25382" y="419"/>
                    <a:pt x="25364" y="366"/>
                    <a:pt x="25325" y="366"/>
                  </a:cubicBezTo>
                  <a:lnTo>
                    <a:pt x="25308" y="349"/>
                  </a:lnTo>
                  <a:close/>
                  <a:moveTo>
                    <a:pt x="23498" y="384"/>
                  </a:moveTo>
                  <a:cubicBezTo>
                    <a:pt x="23458" y="401"/>
                    <a:pt x="23441" y="436"/>
                    <a:pt x="23441" y="475"/>
                  </a:cubicBezTo>
                  <a:cubicBezTo>
                    <a:pt x="23458" y="510"/>
                    <a:pt x="23476" y="527"/>
                    <a:pt x="23515" y="527"/>
                  </a:cubicBezTo>
                  <a:lnTo>
                    <a:pt x="23532" y="527"/>
                  </a:lnTo>
                  <a:cubicBezTo>
                    <a:pt x="23567" y="510"/>
                    <a:pt x="23606" y="475"/>
                    <a:pt x="23585" y="436"/>
                  </a:cubicBezTo>
                  <a:cubicBezTo>
                    <a:pt x="23567" y="401"/>
                    <a:pt x="23550" y="384"/>
                    <a:pt x="23515" y="384"/>
                  </a:cubicBezTo>
                  <a:close/>
                  <a:moveTo>
                    <a:pt x="8738" y="436"/>
                  </a:moveTo>
                  <a:cubicBezTo>
                    <a:pt x="8703" y="458"/>
                    <a:pt x="8681" y="493"/>
                    <a:pt x="8681" y="527"/>
                  </a:cubicBezTo>
                  <a:cubicBezTo>
                    <a:pt x="8703" y="567"/>
                    <a:pt x="8721" y="584"/>
                    <a:pt x="8755" y="584"/>
                  </a:cubicBezTo>
                  <a:lnTo>
                    <a:pt x="8773" y="584"/>
                  </a:lnTo>
                  <a:cubicBezTo>
                    <a:pt x="8812" y="584"/>
                    <a:pt x="8847" y="527"/>
                    <a:pt x="8829" y="493"/>
                  </a:cubicBezTo>
                  <a:cubicBezTo>
                    <a:pt x="8829" y="458"/>
                    <a:pt x="8790" y="436"/>
                    <a:pt x="8755" y="436"/>
                  </a:cubicBezTo>
                  <a:close/>
                  <a:moveTo>
                    <a:pt x="14086" y="493"/>
                  </a:moveTo>
                  <a:cubicBezTo>
                    <a:pt x="14068" y="493"/>
                    <a:pt x="14033" y="510"/>
                    <a:pt x="14012" y="527"/>
                  </a:cubicBezTo>
                  <a:cubicBezTo>
                    <a:pt x="13994" y="567"/>
                    <a:pt x="14012" y="619"/>
                    <a:pt x="14051" y="636"/>
                  </a:cubicBezTo>
                  <a:lnTo>
                    <a:pt x="14086" y="636"/>
                  </a:lnTo>
                  <a:cubicBezTo>
                    <a:pt x="14120" y="636"/>
                    <a:pt x="14142" y="619"/>
                    <a:pt x="14160" y="601"/>
                  </a:cubicBezTo>
                  <a:cubicBezTo>
                    <a:pt x="14177" y="567"/>
                    <a:pt x="14160" y="510"/>
                    <a:pt x="14120" y="493"/>
                  </a:cubicBezTo>
                  <a:close/>
                  <a:moveTo>
                    <a:pt x="23149" y="493"/>
                  </a:moveTo>
                  <a:cubicBezTo>
                    <a:pt x="23115" y="510"/>
                    <a:pt x="23097" y="545"/>
                    <a:pt x="23097" y="601"/>
                  </a:cubicBezTo>
                  <a:cubicBezTo>
                    <a:pt x="23115" y="619"/>
                    <a:pt x="23132" y="636"/>
                    <a:pt x="23171" y="636"/>
                  </a:cubicBezTo>
                  <a:lnTo>
                    <a:pt x="23189" y="636"/>
                  </a:lnTo>
                  <a:cubicBezTo>
                    <a:pt x="23241" y="619"/>
                    <a:pt x="23258" y="584"/>
                    <a:pt x="23241" y="545"/>
                  </a:cubicBezTo>
                  <a:cubicBezTo>
                    <a:pt x="23223" y="510"/>
                    <a:pt x="23206" y="493"/>
                    <a:pt x="23171" y="493"/>
                  </a:cubicBezTo>
                  <a:close/>
                  <a:moveTo>
                    <a:pt x="25634" y="493"/>
                  </a:moveTo>
                  <a:cubicBezTo>
                    <a:pt x="25617" y="493"/>
                    <a:pt x="25582" y="510"/>
                    <a:pt x="25582" y="527"/>
                  </a:cubicBezTo>
                  <a:cubicBezTo>
                    <a:pt x="25543" y="567"/>
                    <a:pt x="25564" y="619"/>
                    <a:pt x="25599" y="636"/>
                  </a:cubicBezTo>
                  <a:lnTo>
                    <a:pt x="25634" y="636"/>
                  </a:lnTo>
                  <a:cubicBezTo>
                    <a:pt x="25673" y="636"/>
                    <a:pt x="25691" y="619"/>
                    <a:pt x="25708" y="601"/>
                  </a:cubicBezTo>
                  <a:cubicBezTo>
                    <a:pt x="25725" y="567"/>
                    <a:pt x="25708" y="527"/>
                    <a:pt x="25673" y="510"/>
                  </a:cubicBezTo>
                  <a:cubicBezTo>
                    <a:pt x="25651" y="493"/>
                    <a:pt x="25651" y="493"/>
                    <a:pt x="25634" y="493"/>
                  </a:cubicBezTo>
                  <a:close/>
                  <a:moveTo>
                    <a:pt x="8412" y="527"/>
                  </a:moveTo>
                  <a:cubicBezTo>
                    <a:pt x="8412" y="527"/>
                    <a:pt x="8394" y="527"/>
                    <a:pt x="8394" y="545"/>
                  </a:cubicBezTo>
                  <a:cubicBezTo>
                    <a:pt x="8355" y="545"/>
                    <a:pt x="8320" y="584"/>
                    <a:pt x="8338" y="619"/>
                  </a:cubicBezTo>
                  <a:cubicBezTo>
                    <a:pt x="8355" y="654"/>
                    <a:pt x="8377" y="675"/>
                    <a:pt x="8412" y="675"/>
                  </a:cubicBezTo>
                  <a:lnTo>
                    <a:pt x="8429" y="675"/>
                  </a:lnTo>
                  <a:cubicBezTo>
                    <a:pt x="8464" y="675"/>
                    <a:pt x="8486" y="619"/>
                    <a:pt x="8486" y="584"/>
                  </a:cubicBezTo>
                  <a:cubicBezTo>
                    <a:pt x="8464" y="567"/>
                    <a:pt x="8446" y="527"/>
                    <a:pt x="8412" y="527"/>
                  </a:cubicBezTo>
                  <a:close/>
                  <a:moveTo>
                    <a:pt x="8050" y="636"/>
                  </a:moveTo>
                  <a:cubicBezTo>
                    <a:pt x="7994" y="654"/>
                    <a:pt x="7976" y="693"/>
                    <a:pt x="7994" y="728"/>
                  </a:cubicBezTo>
                  <a:cubicBezTo>
                    <a:pt x="7994" y="762"/>
                    <a:pt x="8029" y="784"/>
                    <a:pt x="8068" y="784"/>
                  </a:cubicBezTo>
                  <a:lnTo>
                    <a:pt x="8085" y="784"/>
                  </a:lnTo>
                  <a:cubicBezTo>
                    <a:pt x="8120" y="762"/>
                    <a:pt x="8137" y="728"/>
                    <a:pt x="8137" y="693"/>
                  </a:cubicBezTo>
                  <a:cubicBezTo>
                    <a:pt x="8120" y="654"/>
                    <a:pt x="8085" y="636"/>
                    <a:pt x="8068" y="636"/>
                  </a:cubicBezTo>
                  <a:close/>
                  <a:moveTo>
                    <a:pt x="22806" y="636"/>
                  </a:moveTo>
                  <a:cubicBezTo>
                    <a:pt x="22771" y="654"/>
                    <a:pt x="22753" y="693"/>
                    <a:pt x="22771" y="728"/>
                  </a:cubicBezTo>
                  <a:cubicBezTo>
                    <a:pt x="22788" y="762"/>
                    <a:pt x="22806" y="784"/>
                    <a:pt x="22845" y="784"/>
                  </a:cubicBezTo>
                  <a:cubicBezTo>
                    <a:pt x="22845" y="784"/>
                    <a:pt x="22862" y="784"/>
                    <a:pt x="22862" y="762"/>
                  </a:cubicBezTo>
                  <a:cubicBezTo>
                    <a:pt x="22897" y="745"/>
                    <a:pt x="22914" y="710"/>
                    <a:pt x="22897" y="675"/>
                  </a:cubicBezTo>
                  <a:cubicBezTo>
                    <a:pt x="22897" y="654"/>
                    <a:pt x="22862" y="636"/>
                    <a:pt x="22845" y="636"/>
                  </a:cubicBezTo>
                  <a:close/>
                  <a:moveTo>
                    <a:pt x="14412" y="654"/>
                  </a:moveTo>
                  <a:cubicBezTo>
                    <a:pt x="14377" y="654"/>
                    <a:pt x="14360" y="675"/>
                    <a:pt x="14338" y="693"/>
                  </a:cubicBezTo>
                  <a:cubicBezTo>
                    <a:pt x="14321" y="728"/>
                    <a:pt x="14338" y="762"/>
                    <a:pt x="14377" y="802"/>
                  </a:cubicBezTo>
                  <a:lnTo>
                    <a:pt x="14412" y="802"/>
                  </a:lnTo>
                  <a:cubicBezTo>
                    <a:pt x="14429" y="802"/>
                    <a:pt x="14447" y="784"/>
                    <a:pt x="14469" y="762"/>
                  </a:cubicBezTo>
                  <a:cubicBezTo>
                    <a:pt x="14486" y="728"/>
                    <a:pt x="14486" y="693"/>
                    <a:pt x="14447" y="675"/>
                  </a:cubicBezTo>
                  <a:cubicBezTo>
                    <a:pt x="14429" y="654"/>
                    <a:pt x="14412" y="654"/>
                    <a:pt x="14412" y="654"/>
                  </a:cubicBezTo>
                  <a:close/>
                  <a:moveTo>
                    <a:pt x="25943" y="693"/>
                  </a:moveTo>
                  <a:cubicBezTo>
                    <a:pt x="25926" y="693"/>
                    <a:pt x="25908" y="693"/>
                    <a:pt x="25891" y="710"/>
                  </a:cubicBezTo>
                  <a:cubicBezTo>
                    <a:pt x="25869" y="745"/>
                    <a:pt x="25869" y="802"/>
                    <a:pt x="25908" y="819"/>
                  </a:cubicBezTo>
                  <a:cubicBezTo>
                    <a:pt x="25908" y="819"/>
                    <a:pt x="25926" y="836"/>
                    <a:pt x="25943" y="836"/>
                  </a:cubicBezTo>
                  <a:cubicBezTo>
                    <a:pt x="25960" y="836"/>
                    <a:pt x="26000" y="819"/>
                    <a:pt x="26000" y="802"/>
                  </a:cubicBezTo>
                  <a:cubicBezTo>
                    <a:pt x="26034" y="762"/>
                    <a:pt x="26017" y="728"/>
                    <a:pt x="25978" y="693"/>
                  </a:cubicBezTo>
                  <a:close/>
                  <a:moveTo>
                    <a:pt x="7685" y="745"/>
                  </a:moveTo>
                  <a:cubicBezTo>
                    <a:pt x="7650" y="762"/>
                    <a:pt x="7633" y="802"/>
                    <a:pt x="7650" y="836"/>
                  </a:cubicBezTo>
                  <a:cubicBezTo>
                    <a:pt x="7650" y="871"/>
                    <a:pt x="7685" y="893"/>
                    <a:pt x="7724" y="893"/>
                  </a:cubicBezTo>
                  <a:lnTo>
                    <a:pt x="7741" y="893"/>
                  </a:lnTo>
                  <a:cubicBezTo>
                    <a:pt x="7776" y="871"/>
                    <a:pt x="7794" y="836"/>
                    <a:pt x="7776" y="802"/>
                  </a:cubicBezTo>
                  <a:cubicBezTo>
                    <a:pt x="7776" y="762"/>
                    <a:pt x="7741" y="745"/>
                    <a:pt x="7724" y="745"/>
                  </a:cubicBezTo>
                  <a:close/>
                  <a:moveTo>
                    <a:pt x="22497" y="784"/>
                  </a:moveTo>
                  <a:cubicBezTo>
                    <a:pt x="22497" y="784"/>
                    <a:pt x="22479" y="784"/>
                    <a:pt x="22479" y="802"/>
                  </a:cubicBezTo>
                  <a:cubicBezTo>
                    <a:pt x="22445" y="819"/>
                    <a:pt x="22427" y="854"/>
                    <a:pt x="22445" y="893"/>
                  </a:cubicBezTo>
                  <a:cubicBezTo>
                    <a:pt x="22462" y="928"/>
                    <a:pt x="22479" y="928"/>
                    <a:pt x="22518" y="928"/>
                  </a:cubicBezTo>
                  <a:lnTo>
                    <a:pt x="22536" y="928"/>
                  </a:lnTo>
                  <a:cubicBezTo>
                    <a:pt x="22571" y="910"/>
                    <a:pt x="22588" y="871"/>
                    <a:pt x="22571" y="836"/>
                  </a:cubicBezTo>
                  <a:cubicBezTo>
                    <a:pt x="22553" y="802"/>
                    <a:pt x="22536" y="784"/>
                    <a:pt x="22497" y="784"/>
                  </a:cubicBezTo>
                  <a:close/>
                  <a:moveTo>
                    <a:pt x="7341" y="854"/>
                  </a:moveTo>
                  <a:cubicBezTo>
                    <a:pt x="7306" y="871"/>
                    <a:pt x="7289" y="910"/>
                    <a:pt x="7306" y="945"/>
                  </a:cubicBezTo>
                  <a:cubicBezTo>
                    <a:pt x="7306" y="980"/>
                    <a:pt x="7341" y="1002"/>
                    <a:pt x="7376" y="1002"/>
                  </a:cubicBezTo>
                  <a:lnTo>
                    <a:pt x="7398" y="1002"/>
                  </a:lnTo>
                  <a:cubicBezTo>
                    <a:pt x="7433" y="980"/>
                    <a:pt x="7450" y="945"/>
                    <a:pt x="7433" y="910"/>
                  </a:cubicBezTo>
                  <a:cubicBezTo>
                    <a:pt x="7433" y="871"/>
                    <a:pt x="7398" y="854"/>
                    <a:pt x="7376" y="854"/>
                  </a:cubicBezTo>
                  <a:close/>
                  <a:moveTo>
                    <a:pt x="14721" y="854"/>
                  </a:moveTo>
                  <a:cubicBezTo>
                    <a:pt x="14686" y="854"/>
                    <a:pt x="14664" y="871"/>
                    <a:pt x="14647" y="893"/>
                  </a:cubicBezTo>
                  <a:cubicBezTo>
                    <a:pt x="14630" y="928"/>
                    <a:pt x="14630" y="963"/>
                    <a:pt x="14664" y="980"/>
                  </a:cubicBezTo>
                  <a:cubicBezTo>
                    <a:pt x="14686" y="1002"/>
                    <a:pt x="14704" y="1002"/>
                    <a:pt x="14704" y="1002"/>
                  </a:cubicBezTo>
                  <a:cubicBezTo>
                    <a:pt x="14738" y="1002"/>
                    <a:pt x="14756" y="980"/>
                    <a:pt x="14773" y="963"/>
                  </a:cubicBezTo>
                  <a:cubicBezTo>
                    <a:pt x="14795" y="945"/>
                    <a:pt x="14795" y="893"/>
                    <a:pt x="14756" y="871"/>
                  </a:cubicBezTo>
                  <a:cubicBezTo>
                    <a:pt x="14738" y="854"/>
                    <a:pt x="14721" y="854"/>
                    <a:pt x="14721" y="854"/>
                  </a:cubicBezTo>
                  <a:close/>
                  <a:moveTo>
                    <a:pt x="26217" y="910"/>
                  </a:moveTo>
                  <a:cubicBezTo>
                    <a:pt x="26195" y="910"/>
                    <a:pt x="26178" y="928"/>
                    <a:pt x="26178" y="945"/>
                  </a:cubicBezTo>
                  <a:cubicBezTo>
                    <a:pt x="26143" y="963"/>
                    <a:pt x="26143" y="1019"/>
                    <a:pt x="26178" y="1037"/>
                  </a:cubicBezTo>
                  <a:cubicBezTo>
                    <a:pt x="26195" y="1054"/>
                    <a:pt x="26195" y="1054"/>
                    <a:pt x="26217" y="1054"/>
                  </a:cubicBezTo>
                  <a:cubicBezTo>
                    <a:pt x="26252" y="1054"/>
                    <a:pt x="26269" y="1054"/>
                    <a:pt x="26269" y="1037"/>
                  </a:cubicBezTo>
                  <a:cubicBezTo>
                    <a:pt x="26304" y="1002"/>
                    <a:pt x="26304" y="963"/>
                    <a:pt x="26269" y="928"/>
                  </a:cubicBezTo>
                  <a:cubicBezTo>
                    <a:pt x="26252" y="928"/>
                    <a:pt x="26234" y="910"/>
                    <a:pt x="26217" y="910"/>
                  </a:cubicBezTo>
                  <a:close/>
                  <a:moveTo>
                    <a:pt x="22153" y="963"/>
                  </a:moveTo>
                  <a:cubicBezTo>
                    <a:pt x="22118" y="980"/>
                    <a:pt x="22101" y="1037"/>
                    <a:pt x="22118" y="1071"/>
                  </a:cubicBezTo>
                  <a:cubicBezTo>
                    <a:pt x="22136" y="1089"/>
                    <a:pt x="22153" y="1111"/>
                    <a:pt x="22192" y="1111"/>
                  </a:cubicBezTo>
                  <a:cubicBezTo>
                    <a:pt x="22210" y="1111"/>
                    <a:pt x="22210" y="1111"/>
                    <a:pt x="22227" y="1089"/>
                  </a:cubicBezTo>
                  <a:cubicBezTo>
                    <a:pt x="22262" y="1071"/>
                    <a:pt x="22262" y="1037"/>
                    <a:pt x="22244" y="1002"/>
                  </a:cubicBezTo>
                  <a:cubicBezTo>
                    <a:pt x="22244" y="980"/>
                    <a:pt x="22210" y="963"/>
                    <a:pt x="22192" y="963"/>
                  </a:cubicBezTo>
                  <a:close/>
                  <a:moveTo>
                    <a:pt x="6997" y="980"/>
                  </a:moveTo>
                  <a:cubicBezTo>
                    <a:pt x="6963" y="1002"/>
                    <a:pt x="6941" y="1037"/>
                    <a:pt x="6963" y="1071"/>
                  </a:cubicBezTo>
                  <a:cubicBezTo>
                    <a:pt x="6980" y="1111"/>
                    <a:pt x="6997" y="1128"/>
                    <a:pt x="7032" y="1128"/>
                  </a:cubicBezTo>
                  <a:lnTo>
                    <a:pt x="7050" y="1128"/>
                  </a:lnTo>
                  <a:cubicBezTo>
                    <a:pt x="7089" y="1111"/>
                    <a:pt x="7106" y="1071"/>
                    <a:pt x="7106" y="1019"/>
                  </a:cubicBezTo>
                  <a:cubicBezTo>
                    <a:pt x="7089" y="1002"/>
                    <a:pt x="7050" y="980"/>
                    <a:pt x="7032" y="980"/>
                  </a:cubicBezTo>
                  <a:close/>
                  <a:moveTo>
                    <a:pt x="15012" y="1071"/>
                  </a:moveTo>
                  <a:cubicBezTo>
                    <a:pt x="14991" y="1071"/>
                    <a:pt x="14956" y="1071"/>
                    <a:pt x="14956" y="1089"/>
                  </a:cubicBezTo>
                  <a:cubicBezTo>
                    <a:pt x="14921" y="1128"/>
                    <a:pt x="14939" y="1180"/>
                    <a:pt x="14973" y="1198"/>
                  </a:cubicBezTo>
                  <a:cubicBezTo>
                    <a:pt x="14973" y="1198"/>
                    <a:pt x="14991" y="1219"/>
                    <a:pt x="15012" y="1219"/>
                  </a:cubicBezTo>
                  <a:cubicBezTo>
                    <a:pt x="15030" y="1219"/>
                    <a:pt x="15047" y="1198"/>
                    <a:pt x="15065" y="1180"/>
                  </a:cubicBezTo>
                  <a:cubicBezTo>
                    <a:pt x="15082" y="1145"/>
                    <a:pt x="15082" y="1111"/>
                    <a:pt x="15047" y="1071"/>
                  </a:cubicBezTo>
                  <a:close/>
                  <a:moveTo>
                    <a:pt x="6671" y="1111"/>
                  </a:moveTo>
                  <a:cubicBezTo>
                    <a:pt x="6636" y="1128"/>
                    <a:pt x="6614" y="1163"/>
                    <a:pt x="6614" y="1198"/>
                  </a:cubicBezTo>
                  <a:cubicBezTo>
                    <a:pt x="6636" y="1237"/>
                    <a:pt x="6654" y="1254"/>
                    <a:pt x="6688" y="1254"/>
                  </a:cubicBezTo>
                  <a:lnTo>
                    <a:pt x="6706" y="1254"/>
                  </a:lnTo>
                  <a:cubicBezTo>
                    <a:pt x="6762" y="1237"/>
                    <a:pt x="6780" y="1198"/>
                    <a:pt x="6762" y="1145"/>
                  </a:cubicBezTo>
                  <a:cubicBezTo>
                    <a:pt x="6745" y="1128"/>
                    <a:pt x="6723" y="1111"/>
                    <a:pt x="6688" y="1111"/>
                  </a:cubicBezTo>
                  <a:close/>
                  <a:moveTo>
                    <a:pt x="21844" y="1145"/>
                  </a:moveTo>
                  <a:cubicBezTo>
                    <a:pt x="21809" y="1180"/>
                    <a:pt x="21792" y="1219"/>
                    <a:pt x="21809" y="1254"/>
                  </a:cubicBezTo>
                  <a:cubicBezTo>
                    <a:pt x="21827" y="1272"/>
                    <a:pt x="21844" y="1289"/>
                    <a:pt x="21883" y="1289"/>
                  </a:cubicBezTo>
                  <a:cubicBezTo>
                    <a:pt x="21883" y="1289"/>
                    <a:pt x="21901" y="1289"/>
                    <a:pt x="21918" y="1272"/>
                  </a:cubicBezTo>
                  <a:cubicBezTo>
                    <a:pt x="21953" y="1254"/>
                    <a:pt x="21953" y="1219"/>
                    <a:pt x="21935" y="1180"/>
                  </a:cubicBezTo>
                  <a:cubicBezTo>
                    <a:pt x="21918" y="1163"/>
                    <a:pt x="21901" y="1145"/>
                    <a:pt x="21883" y="1145"/>
                  </a:cubicBezTo>
                  <a:close/>
                  <a:moveTo>
                    <a:pt x="26469" y="1180"/>
                  </a:moveTo>
                  <a:cubicBezTo>
                    <a:pt x="26452" y="1180"/>
                    <a:pt x="26435" y="1180"/>
                    <a:pt x="26435" y="1198"/>
                  </a:cubicBezTo>
                  <a:cubicBezTo>
                    <a:pt x="26395" y="1219"/>
                    <a:pt x="26395" y="1272"/>
                    <a:pt x="26413" y="1289"/>
                  </a:cubicBezTo>
                  <a:cubicBezTo>
                    <a:pt x="26435" y="1306"/>
                    <a:pt x="26452" y="1328"/>
                    <a:pt x="26469" y="1328"/>
                  </a:cubicBezTo>
                  <a:cubicBezTo>
                    <a:pt x="26487" y="1328"/>
                    <a:pt x="26504" y="1306"/>
                    <a:pt x="26522" y="1306"/>
                  </a:cubicBezTo>
                  <a:cubicBezTo>
                    <a:pt x="26561" y="1272"/>
                    <a:pt x="26561" y="1237"/>
                    <a:pt x="26522" y="1198"/>
                  </a:cubicBezTo>
                  <a:cubicBezTo>
                    <a:pt x="26522" y="1180"/>
                    <a:pt x="26487" y="1180"/>
                    <a:pt x="26469" y="1180"/>
                  </a:cubicBezTo>
                  <a:close/>
                  <a:moveTo>
                    <a:pt x="6345" y="1237"/>
                  </a:moveTo>
                  <a:cubicBezTo>
                    <a:pt x="6345" y="1237"/>
                    <a:pt x="6327" y="1237"/>
                    <a:pt x="6327" y="1254"/>
                  </a:cubicBezTo>
                  <a:cubicBezTo>
                    <a:pt x="6288" y="1254"/>
                    <a:pt x="6271" y="1306"/>
                    <a:pt x="6288" y="1345"/>
                  </a:cubicBezTo>
                  <a:cubicBezTo>
                    <a:pt x="6288" y="1363"/>
                    <a:pt x="6327" y="1380"/>
                    <a:pt x="6345" y="1380"/>
                  </a:cubicBezTo>
                  <a:lnTo>
                    <a:pt x="6380" y="1380"/>
                  </a:lnTo>
                  <a:cubicBezTo>
                    <a:pt x="6419" y="1363"/>
                    <a:pt x="6436" y="1328"/>
                    <a:pt x="6419" y="1289"/>
                  </a:cubicBezTo>
                  <a:cubicBezTo>
                    <a:pt x="6419" y="1254"/>
                    <a:pt x="6380" y="1237"/>
                    <a:pt x="6345" y="1237"/>
                  </a:cubicBezTo>
                  <a:close/>
                  <a:moveTo>
                    <a:pt x="15300" y="1272"/>
                  </a:moveTo>
                  <a:cubicBezTo>
                    <a:pt x="15282" y="1272"/>
                    <a:pt x="15265" y="1289"/>
                    <a:pt x="15247" y="1306"/>
                  </a:cubicBezTo>
                  <a:cubicBezTo>
                    <a:pt x="15208" y="1345"/>
                    <a:pt x="15230" y="1380"/>
                    <a:pt x="15247" y="1415"/>
                  </a:cubicBezTo>
                  <a:lnTo>
                    <a:pt x="15300" y="1415"/>
                  </a:lnTo>
                  <a:cubicBezTo>
                    <a:pt x="15317" y="1415"/>
                    <a:pt x="15339" y="1415"/>
                    <a:pt x="15356" y="1398"/>
                  </a:cubicBezTo>
                  <a:cubicBezTo>
                    <a:pt x="15374" y="1363"/>
                    <a:pt x="15374" y="1328"/>
                    <a:pt x="15356" y="1289"/>
                  </a:cubicBezTo>
                  <a:cubicBezTo>
                    <a:pt x="15339" y="1289"/>
                    <a:pt x="15317" y="1272"/>
                    <a:pt x="15300" y="1272"/>
                  </a:cubicBezTo>
                  <a:close/>
                  <a:moveTo>
                    <a:pt x="21574" y="1328"/>
                  </a:moveTo>
                  <a:cubicBezTo>
                    <a:pt x="21557" y="1328"/>
                    <a:pt x="21539" y="1345"/>
                    <a:pt x="21518" y="1345"/>
                  </a:cubicBezTo>
                  <a:cubicBezTo>
                    <a:pt x="21500" y="1363"/>
                    <a:pt x="21483" y="1415"/>
                    <a:pt x="21500" y="1454"/>
                  </a:cubicBezTo>
                  <a:cubicBezTo>
                    <a:pt x="21518" y="1472"/>
                    <a:pt x="21539" y="1489"/>
                    <a:pt x="21574" y="1489"/>
                  </a:cubicBezTo>
                  <a:cubicBezTo>
                    <a:pt x="21574" y="1489"/>
                    <a:pt x="21592" y="1472"/>
                    <a:pt x="21609" y="1472"/>
                  </a:cubicBezTo>
                  <a:cubicBezTo>
                    <a:pt x="21648" y="1454"/>
                    <a:pt x="21648" y="1398"/>
                    <a:pt x="21626" y="1363"/>
                  </a:cubicBezTo>
                  <a:cubicBezTo>
                    <a:pt x="21609" y="1345"/>
                    <a:pt x="21592" y="1328"/>
                    <a:pt x="21574" y="1328"/>
                  </a:cubicBezTo>
                  <a:close/>
                  <a:moveTo>
                    <a:pt x="5984" y="1380"/>
                  </a:moveTo>
                  <a:cubicBezTo>
                    <a:pt x="5944" y="1398"/>
                    <a:pt x="5927" y="1454"/>
                    <a:pt x="5944" y="1489"/>
                  </a:cubicBezTo>
                  <a:cubicBezTo>
                    <a:pt x="5962" y="1506"/>
                    <a:pt x="5984" y="1524"/>
                    <a:pt x="6018" y="1524"/>
                  </a:cubicBezTo>
                  <a:lnTo>
                    <a:pt x="6053" y="1524"/>
                  </a:lnTo>
                  <a:cubicBezTo>
                    <a:pt x="6092" y="1506"/>
                    <a:pt x="6110" y="1454"/>
                    <a:pt x="6092" y="1415"/>
                  </a:cubicBezTo>
                  <a:cubicBezTo>
                    <a:pt x="6071" y="1398"/>
                    <a:pt x="6053" y="1380"/>
                    <a:pt x="6018" y="1380"/>
                  </a:cubicBezTo>
                  <a:close/>
                  <a:moveTo>
                    <a:pt x="26652" y="1472"/>
                  </a:moveTo>
                  <a:cubicBezTo>
                    <a:pt x="26613" y="1506"/>
                    <a:pt x="26613" y="1546"/>
                    <a:pt x="26630" y="1580"/>
                  </a:cubicBezTo>
                  <a:cubicBezTo>
                    <a:pt x="26652" y="1598"/>
                    <a:pt x="26670" y="1615"/>
                    <a:pt x="26704" y="1615"/>
                  </a:cubicBezTo>
                  <a:cubicBezTo>
                    <a:pt x="26704" y="1615"/>
                    <a:pt x="26722" y="1598"/>
                    <a:pt x="26739" y="1598"/>
                  </a:cubicBezTo>
                  <a:cubicBezTo>
                    <a:pt x="26778" y="1580"/>
                    <a:pt x="26778" y="1524"/>
                    <a:pt x="26761" y="1489"/>
                  </a:cubicBezTo>
                  <a:cubicBezTo>
                    <a:pt x="26739" y="1472"/>
                    <a:pt x="26722" y="1472"/>
                    <a:pt x="26704" y="1472"/>
                  </a:cubicBezTo>
                  <a:close/>
                  <a:moveTo>
                    <a:pt x="5657" y="1524"/>
                  </a:moveTo>
                  <a:cubicBezTo>
                    <a:pt x="5618" y="1546"/>
                    <a:pt x="5601" y="1598"/>
                    <a:pt x="5618" y="1633"/>
                  </a:cubicBezTo>
                  <a:cubicBezTo>
                    <a:pt x="5635" y="1654"/>
                    <a:pt x="5657" y="1672"/>
                    <a:pt x="5692" y="1672"/>
                  </a:cubicBezTo>
                  <a:lnTo>
                    <a:pt x="5709" y="1672"/>
                  </a:lnTo>
                  <a:cubicBezTo>
                    <a:pt x="5744" y="1654"/>
                    <a:pt x="5766" y="1598"/>
                    <a:pt x="5744" y="1563"/>
                  </a:cubicBezTo>
                  <a:cubicBezTo>
                    <a:pt x="5744" y="1546"/>
                    <a:pt x="5709" y="1524"/>
                    <a:pt x="5692" y="1524"/>
                  </a:cubicBezTo>
                  <a:close/>
                  <a:moveTo>
                    <a:pt x="15556" y="1524"/>
                  </a:moveTo>
                  <a:cubicBezTo>
                    <a:pt x="15535" y="1524"/>
                    <a:pt x="15517" y="1546"/>
                    <a:pt x="15517" y="1546"/>
                  </a:cubicBezTo>
                  <a:cubicBezTo>
                    <a:pt x="15482" y="1580"/>
                    <a:pt x="15482" y="1615"/>
                    <a:pt x="15500" y="1654"/>
                  </a:cubicBezTo>
                  <a:cubicBezTo>
                    <a:pt x="15517" y="1672"/>
                    <a:pt x="15535" y="1672"/>
                    <a:pt x="15556" y="1672"/>
                  </a:cubicBezTo>
                  <a:cubicBezTo>
                    <a:pt x="15574" y="1672"/>
                    <a:pt x="15591" y="1672"/>
                    <a:pt x="15609" y="1654"/>
                  </a:cubicBezTo>
                  <a:cubicBezTo>
                    <a:pt x="15643" y="1633"/>
                    <a:pt x="15643" y="1580"/>
                    <a:pt x="15609" y="1563"/>
                  </a:cubicBezTo>
                  <a:cubicBezTo>
                    <a:pt x="15591" y="1546"/>
                    <a:pt x="15574" y="1524"/>
                    <a:pt x="15556" y="1524"/>
                  </a:cubicBezTo>
                  <a:close/>
                  <a:moveTo>
                    <a:pt x="21265" y="1524"/>
                  </a:moveTo>
                  <a:cubicBezTo>
                    <a:pt x="21248" y="1524"/>
                    <a:pt x="21231" y="1546"/>
                    <a:pt x="21231" y="1546"/>
                  </a:cubicBezTo>
                  <a:cubicBezTo>
                    <a:pt x="21191" y="1563"/>
                    <a:pt x="21174" y="1615"/>
                    <a:pt x="21213" y="1654"/>
                  </a:cubicBezTo>
                  <a:cubicBezTo>
                    <a:pt x="21213" y="1672"/>
                    <a:pt x="21248" y="1672"/>
                    <a:pt x="21265" y="1672"/>
                  </a:cubicBezTo>
                  <a:lnTo>
                    <a:pt x="21300" y="1672"/>
                  </a:lnTo>
                  <a:cubicBezTo>
                    <a:pt x="21339" y="1654"/>
                    <a:pt x="21339" y="1598"/>
                    <a:pt x="21322" y="1563"/>
                  </a:cubicBezTo>
                  <a:cubicBezTo>
                    <a:pt x="21300" y="1546"/>
                    <a:pt x="21283" y="1524"/>
                    <a:pt x="21265" y="1524"/>
                  </a:cubicBezTo>
                  <a:close/>
                  <a:moveTo>
                    <a:pt x="5366" y="1672"/>
                  </a:moveTo>
                  <a:cubicBezTo>
                    <a:pt x="5348" y="1672"/>
                    <a:pt x="5331" y="1689"/>
                    <a:pt x="5331" y="1689"/>
                  </a:cubicBezTo>
                  <a:cubicBezTo>
                    <a:pt x="5292" y="1707"/>
                    <a:pt x="5274" y="1741"/>
                    <a:pt x="5292" y="1781"/>
                  </a:cubicBezTo>
                  <a:cubicBezTo>
                    <a:pt x="5309" y="1815"/>
                    <a:pt x="5331" y="1815"/>
                    <a:pt x="5366" y="1815"/>
                  </a:cubicBezTo>
                  <a:lnTo>
                    <a:pt x="5383" y="1815"/>
                  </a:lnTo>
                  <a:cubicBezTo>
                    <a:pt x="5418" y="1798"/>
                    <a:pt x="5440" y="1763"/>
                    <a:pt x="5418" y="1724"/>
                  </a:cubicBezTo>
                  <a:cubicBezTo>
                    <a:pt x="5400" y="1689"/>
                    <a:pt x="5383" y="1672"/>
                    <a:pt x="5366" y="1672"/>
                  </a:cubicBezTo>
                  <a:close/>
                  <a:moveTo>
                    <a:pt x="20922" y="1741"/>
                  </a:moveTo>
                  <a:cubicBezTo>
                    <a:pt x="20887" y="1781"/>
                    <a:pt x="20887" y="1815"/>
                    <a:pt x="20904" y="1850"/>
                  </a:cubicBezTo>
                  <a:cubicBezTo>
                    <a:pt x="20922" y="1872"/>
                    <a:pt x="20939" y="1889"/>
                    <a:pt x="20956" y="1889"/>
                  </a:cubicBezTo>
                  <a:cubicBezTo>
                    <a:pt x="20974" y="1889"/>
                    <a:pt x="20996" y="1889"/>
                    <a:pt x="21013" y="1872"/>
                  </a:cubicBezTo>
                  <a:cubicBezTo>
                    <a:pt x="21030" y="1850"/>
                    <a:pt x="21048" y="1798"/>
                    <a:pt x="21030" y="1763"/>
                  </a:cubicBezTo>
                  <a:cubicBezTo>
                    <a:pt x="21013" y="1741"/>
                    <a:pt x="20996" y="1741"/>
                    <a:pt x="20956" y="1741"/>
                  </a:cubicBezTo>
                  <a:close/>
                  <a:moveTo>
                    <a:pt x="26887" y="1763"/>
                  </a:moveTo>
                  <a:cubicBezTo>
                    <a:pt x="26887" y="1763"/>
                    <a:pt x="26870" y="1763"/>
                    <a:pt x="26848" y="1781"/>
                  </a:cubicBezTo>
                  <a:cubicBezTo>
                    <a:pt x="26813" y="1798"/>
                    <a:pt x="26813" y="1833"/>
                    <a:pt x="26831" y="1872"/>
                  </a:cubicBezTo>
                  <a:cubicBezTo>
                    <a:pt x="26848" y="1907"/>
                    <a:pt x="26870" y="1907"/>
                    <a:pt x="26887" y="1907"/>
                  </a:cubicBezTo>
                  <a:lnTo>
                    <a:pt x="26922" y="1907"/>
                  </a:lnTo>
                  <a:cubicBezTo>
                    <a:pt x="26957" y="1889"/>
                    <a:pt x="26979" y="1833"/>
                    <a:pt x="26957" y="1798"/>
                  </a:cubicBezTo>
                  <a:cubicBezTo>
                    <a:pt x="26939" y="1781"/>
                    <a:pt x="26922" y="1763"/>
                    <a:pt x="26887" y="1763"/>
                  </a:cubicBezTo>
                  <a:close/>
                  <a:moveTo>
                    <a:pt x="15791" y="1798"/>
                  </a:moveTo>
                  <a:cubicBezTo>
                    <a:pt x="15791" y="1798"/>
                    <a:pt x="15774" y="1815"/>
                    <a:pt x="15752" y="1815"/>
                  </a:cubicBezTo>
                  <a:cubicBezTo>
                    <a:pt x="15717" y="1850"/>
                    <a:pt x="15717" y="1889"/>
                    <a:pt x="15735" y="1924"/>
                  </a:cubicBezTo>
                  <a:cubicBezTo>
                    <a:pt x="15752" y="1942"/>
                    <a:pt x="15774" y="1942"/>
                    <a:pt x="15791" y="1942"/>
                  </a:cubicBezTo>
                  <a:lnTo>
                    <a:pt x="15844" y="1942"/>
                  </a:lnTo>
                  <a:cubicBezTo>
                    <a:pt x="15883" y="1907"/>
                    <a:pt x="15883" y="1872"/>
                    <a:pt x="15844" y="1833"/>
                  </a:cubicBezTo>
                  <a:cubicBezTo>
                    <a:pt x="15844" y="1815"/>
                    <a:pt x="15826" y="1798"/>
                    <a:pt x="15791" y="1798"/>
                  </a:cubicBezTo>
                  <a:close/>
                  <a:moveTo>
                    <a:pt x="5039" y="1833"/>
                  </a:moveTo>
                  <a:cubicBezTo>
                    <a:pt x="5022" y="1833"/>
                    <a:pt x="5004" y="1833"/>
                    <a:pt x="5004" y="1850"/>
                  </a:cubicBezTo>
                  <a:cubicBezTo>
                    <a:pt x="4965" y="1872"/>
                    <a:pt x="4948" y="1907"/>
                    <a:pt x="4965" y="1942"/>
                  </a:cubicBezTo>
                  <a:cubicBezTo>
                    <a:pt x="4983" y="1959"/>
                    <a:pt x="5004" y="1981"/>
                    <a:pt x="5039" y="1981"/>
                  </a:cubicBezTo>
                  <a:lnTo>
                    <a:pt x="5057" y="1981"/>
                  </a:lnTo>
                  <a:cubicBezTo>
                    <a:pt x="5092" y="1959"/>
                    <a:pt x="5113" y="1907"/>
                    <a:pt x="5092" y="1872"/>
                  </a:cubicBezTo>
                  <a:cubicBezTo>
                    <a:pt x="5074" y="1850"/>
                    <a:pt x="5057" y="1833"/>
                    <a:pt x="5039" y="1833"/>
                  </a:cubicBezTo>
                  <a:close/>
                  <a:moveTo>
                    <a:pt x="20669" y="1942"/>
                  </a:moveTo>
                  <a:cubicBezTo>
                    <a:pt x="20647" y="1942"/>
                    <a:pt x="20630" y="1942"/>
                    <a:pt x="20630" y="1959"/>
                  </a:cubicBezTo>
                  <a:cubicBezTo>
                    <a:pt x="20595" y="1981"/>
                    <a:pt x="20578" y="2033"/>
                    <a:pt x="20613" y="2050"/>
                  </a:cubicBezTo>
                  <a:cubicBezTo>
                    <a:pt x="20613" y="2090"/>
                    <a:pt x="20647" y="2090"/>
                    <a:pt x="20669" y="2090"/>
                  </a:cubicBezTo>
                  <a:cubicBezTo>
                    <a:pt x="20687" y="2090"/>
                    <a:pt x="20704" y="2090"/>
                    <a:pt x="20704" y="2068"/>
                  </a:cubicBezTo>
                  <a:cubicBezTo>
                    <a:pt x="20739" y="2050"/>
                    <a:pt x="20756" y="2016"/>
                    <a:pt x="20721" y="1981"/>
                  </a:cubicBezTo>
                  <a:cubicBezTo>
                    <a:pt x="20704" y="1959"/>
                    <a:pt x="20687" y="1942"/>
                    <a:pt x="20669" y="1942"/>
                  </a:cubicBezTo>
                  <a:close/>
                  <a:moveTo>
                    <a:pt x="4713" y="1998"/>
                  </a:moveTo>
                  <a:cubicBezTo>
                    <a:pt x="4696" y="1998"/>
                    <a:pt x="4696" y="2016"/>
                    <a:pt x="4678" y="2016"/>
                  </a:cubicBezTo>
                  <a:cubicBezTo>
                    <a:pt x="4639" y="2033"/>
                    <a:pt x="4622" y="2068"/>
                    <a:pt x="4639" y="2107"/>
                  </a:cubicBezTo>
                  <a:cubicBezTo>
                    <a:pt x="4656" y="2142"/>
                    <a:pt x="4678" y="2142"/>
                    <a:pt x="4713" y="2142"/>
                  </a:cubicBezTo>
                  <a:lnTo>
                    <a:pt x="4748" y="2142"/>
                  </a:lnTo>
                  <a:cubicBezTo>
                    <a:pt x="4787" y="2124"/>
                    <a:pt x="4787" y="2068"/>
                    <a:pt x="4765" y="2050"/>
                  </a:cubicBezTo>
                  <a:cubicBezTo>
                    <a:pt x="4765" y="2016"/>
                    <a:pt x="4730" y="1998"/>
                    <a:pt x="4713" y="1998"/>
                  </a:cubicBezTo>
                  <a:close/>
                  <a:moveTo>
                    <a:pt x="16026" y="2090"/>
                  </a:moveTo>
                  <a:cubicBezTo>
                    <a:pt x="16009" y="2090"/>
                    <a:pt x="15992" y="2107"/>
                    <a:pt x="15970" y="2107"/>
                  </a:cubicBezTo>
                  <a:cubicBezTo>
                    <a:pt x="15935" y="2124"/>
                    <a:pt x="15935" y="2177"/>
                    <a:pt x="15952" y="2216"/>
                  </a:cubicBezTo>
                  <a:cubicBezTo>
                    <a:pt x="15970" y="2233"/>
                    <a:pt x="15992" y="2233"/>
                    <a:pt x="16026" y="2233"/>
                  </a:cubicBezTo>
                  <a:lnTo>
                    <a:pt x="16061" y="2233"/>
                  </a:lnTo>
                  <a:cubicBezTo>
                    <a:pt x="16100" y="2198"/>
                    <a:pt x="16100" y="2159"/>
                    <a:pt x="16079" y="2124"/>
                  </a:cubicBezTo>
                  <a:cubicBezTo>
                    <a:pt x="16061" y="2107"/>
                    <a:pt x="16044" y="2090"/>
                    <a:pt x="16026" y="2090"/>
                  </a:cubicBezTo>
                  <a:close/>
                  <a:moveTo>
                    <a:pt x="27031" y="2090"/>
                  </a:moveTo>
                  <a:cubicBezTo>
                    <a:pt x="26996" y="2107"/>
                    <a:pt x="26996" y="2159"/>
                    <a:pt x="27013" y="2198"/>
                  </a:cubicBezTo>
                  <a:cubicBezTo>
                    <a:pt x="27013" y="2216"/>
                    <a:pt x="27048" y="2233"/>
                    <a:pt x="27066" y="2233"/>
                  </a:cubicBezTo>
                  <a:cubicBezTo>
                    <a:pt x="27087" y="2233"/>
                    <a:pt x="27087" y="2233"/>
                    <a:pt x="27105" y="2216"/>
                  </a:cubicBezTo>
                  <a:cubicBezTo>
                    <a:pt x="27140" y="2198"/>
                    <a:pt x="27157" y="2159"/>
                    <a:pt x="27140" y="2124"/>
                  </a:cubicBezTo>
                  <a:cubicBezTo>
                    <a:pt x="27122" y="2107"/>
                    <a:pt x="27105" y="2090"/>
                    <a:pt x="27066" y="2090"/>
                  </a:cubicBezTo>
                  <a:close/>
                  <a:moveTo>
                    <a:pt x="20321" y="2159"/>
                  </a:moveTo>
                  <a:cubicBezTo>
                    <a:pt x="20286" y="2198"/>
                    <a:pt x="20286" y="2233"/>
                    <a:pt x="20304" y="2268"/>
                  </a:cubicBezTo>
                  <a:cubicBezTo>
                    <a:pt x="20321" y="2285"/>
                    <a:pt x="20343" y="2307"/>
                    <a:pt x="20378" y="2307"/>
                  </a:cubicBezTo>
                  <a:cubicBezTo>
                    <a:pt x="20378" y="2307"/>
                    <a:pt x="20395" y="2285"/>
                    <a:pt x="20412" y="2285"/>
                  </a:cubicBezTo>
                  <a:cubicBezTo>
                    <a:pt x="20452" y="2268"/>
                    <a:pt x="20452" y="2216"/>
                    <a:pt x="20430" y="2177"/>
                  </a:cubicBezTo>
                  <a:cubicBezTo>
                    <a:pt x="20412" y="2159"/>
                    <a:pt x="20395" y="2159"/>
                    <a:pt x="20378" y="2159"/>
                  </a:cubicBezTo>
                  <a:close/>
                  <a:moveTo>
                    <a:pt x="4352" y="2177"/>
                  </a:moveTo>
                  <a:cubicBezTo>
                    <a:pt x="4313" y="2198"/>
                    <a:pt x="4313" y="2251"/>
                    <a:pt x="4330" y="2285"/>
                  </a:cubicBezTo>
                  <a:cubicBezTo>
                    <a:pt x="4330" y="2307"/>
                    <a:pt x="4369" y="2325"/>
                    <a:pt x="4387" y="2325"/>
                  </a:cubicBezTo>
                  <a:cubicBezTo>
                    <a:pt x="4404" y="2325"/>
                    <a:pt x="4421" y="2325"/>
                    <a:pt x="4421" y="2307"/>
                  </a:cubicBezTo>
                  <a:cubicBezTo>
                    <a:pt x="4461" y="2285"/>
                    <a:pt x="4478" y="2251"/>
                    <a:pt x="4461" y="2216"/>
                  </a:cubicBezTo>
                  <a:cubicBezTo>
                    <a:pt x="4439" y="2198"/>
                    <a:pt x="4421" y="2177"/>
                    <a:pt x="4387" y="2177"/>
                  </a:cubicBezTo>
                  <a:close/>
                  <a:moveTo>
                    <a:pt x="4043" y="2359"/>
                  </a:moveTo>
                  <a:cubicBezTo>
                    <a:pt x="4004" y="2377"/>
                    <a:pt x="3986" y="2433"/>
                    <a:pt x="4004" y="2468"/>
                  </a:cubicBezTo>
                  <a:cubicBezTo>
                    <a:pt x="4025" y="2486"/>
                    <a:pt x="4043" y="2503"/>
                    <a:pt x="4078" y="2503"/>
                  </a:cubicBezTo>
                  <a:cubicBezTo>
                    <a:pt x="4095" y="2503"/>
                    <a:pt x="4095" y="2503"/>
                    <a:pt x="4112" y="2486"/>
                  </a:cubicBezTo>
                  <a:cubicBezTo>
                    <a:pt x="4152" y="2468"/>
                    <a:pt x="4152" y="2433"/>
                    <a:pt x="4134" y="2394"/>
                  </a:cubicBezTo>
                  <a:cubicBezTo>
                    <a:pt x="4134" y="2359"/>
                    <a:pt x="4095" y="2359"/>
                    <a:pt x="4078" y="2359"/>
                  </a:cubicBezTo>
                  <a:close/>
                  <a:moveTo>
                    <a:pt x="20069" y="2359"/>
                  </a:moveTo>
                  <a:cubicBezTo>
                    <a:pt x="20051" y="2359"/>
                    <a:pt x="20051" y="2359"/>
                    <a:pt x="20034" y="2377"/>
                  </a:cubicBezTo>
                  <a:cubicBezTo>
                    <a:pt x="19995" y="2394"/>
                    <a:pt x="19995" y="2433"/>
                    <a:pt x="20016" y="2468"/>
                  </a:cubicBezTo>
                  <a:cubicBezTo>
                    <a:pt x="20034" y="2486"/>
                    <a:pt x="20051" y="2503"/>
                    <a:pt x="20069" y="2503"/>
                  </a:cubicBezTo>
                  <a:cubicBezTo>
                    <a:pt x="20086" y="2503"/>
                    <a:pt x="20104" y="2503"/>
                    <a:pt x="20104" y="2486"/>
                  </a:cubicBezTo>
                  <a:cubicBezTo>
                    <a:pt x="20143" y="2468"/>
                    <a:pt x="20160" y="2433"/>
                    <a:pt x="20125" y="2394"/>
                  </a:cubicBezTo>
                  <a:cubicBezTo>
                    <a:pt x="20125" y="2377"/>
                    <a:pt x="20086" y="2359"/>
                    <a:pt x="20069" y="2359"/>
                  </a:cubicBezTo>
                  <a:close/>
                  <a:moveTo>
                    <a:pt x="16187" y="2394"/>
                  </a:moveTo>
                  <a:cubicBezTo>
                    <a:pt x="16153" y="2433"/>
                    <a:pt x="16135" y="2468"/>
                    <a:pt x="16170" y="2503"/>
                  </a:cubicBezTo>
                  <a:cubicBezTo>
                    <a:pt x="16170" y="2525"/>
                    <a:pt x="16209" y="2542"/>
                    <a:pt x="16227" y="2542"/>
                  </a:cubicBezTo>
                  <a:cubicBezTo>
                    <a:pt x="16244" y="2542"/>
                    <a:pt x="16261" y="2542"/>
                    <a:pt x="16261" y="2525"/>
                  </a:cubicBezTo>
                  <a:cubicBezTo>
                    <a:pt x="16296" y="2503"/>
                    <a:pt x="16318" y="2451"/>
                    <a:pt x="16279" y="2416"/>
                  </a:cubicBezTo>
                  <a:cubicBezTo>
                    <a:pt x="16279" y="2394"/>
                    <a:pt x="16244" y="2394"/>
                    <a:pt x="16227" y="2394"/>
                  </a:cubicBezTo>
                  <a:close/>
                  <a:moveTo>
                    <a:pt x="27196" y="2416"/>
                  </a:moveTo>
                  <a:cubicBezTo>
                    <a:pt x="27157" y="2433"/>
                    <a:pt x="27157" y="2468"/>
                    <a:pt x="27157" y="2503"/>
                  </a:cubicBezTo>
                  <a:cubicBezTo>
                    <a:pt x="27174" y="2542"/>
                    <a:pt x="27214" y="2559"/>
                    <a:pt x="27231" y="2559"/>
                  </a:cubicBezTo>
                  <a:cubicBezTo>
                    <a:pt x="27248" y="2559"/>
                    <a:pt x="27248" y="2559"/>
                    <a:pt x="27266" y="2542"/>
                  </a:cubicBezTo>
                  <a:cubicBezTo>
                    <a:pt x="27305" y="2525"/>
                    <a:pt x="27322" y="2486"/>
                    <a:pt x="27305" y="2451"/>
                  </a:cubicBezTo>
                  <a:cubicBezTo>
                    <a:pt x="27283" y="2433"/>
                    <a:pt x="27266" y="2416"/>
                    <a:pt x="27231" y="2416"/>
                  </a:cubicBezTo>
                  <a:close/>
                  <a:moveTo>
                    <a:pt x="3769" y="2542"/>
                  </a:moveTo>
                  <a:cubicBezTo>
                    <a:pt x="3751" y="2542"/>
                    <a:pt x="3734" y="2542"/>
                    <a:pt x="3734" y="2559"/>
                  </a:cubicBezTo>
                  <a:cubicBezTo>
                    <a:pt x="3699" y="2577"/>
                    <a:pt x="3677" y="2612"/>
                    <a:pt x="3699" y="2651"/>
                  </a:cubicBezTo>
                  <a:cubicBezTo>
                    <a:pt x="3717" y="2668"/>
                    <a:pt x="3734" y="2686"/>
                    <a:pt x="3769" y="2686"/>
                  </a:cubicBezTo>
                  <a:cubicBezTo>
                    <a:pt x="3769" y="2686"/>
                    <a:pt x="3786" y="2686"/>
                    <a:pt x="3808" y="2668"/>
                  </a:cubicBezTo>
                  <a:cubicBezTo>
                    <a:pt x="3843" y="2651"/>
                    <a:pt x="3843" y="2612"/>
                    <a:pt x="3825" y="2577"/>
                  </a:cubicBezTo>
                  <a:cubicBezTo>
                    <a:pt x="3808" y="2559"/>
                    <a:pt x="3786" y="2542"/>
                    <a:pt x="3769" y="2542"/>
                  </a:cubicBezTo>
                  <a:close/>
                  <a:moveTo>
                    <a:pt x="19777" y="2559"/>
                  </a:moveTo>
                  <a:cubicBezTo>
                    <a:pt x="19760" y="2559"/>
                    <a:pt x="19742" y="2577"/>
                    <a:pt x="19725" y="2577"/>
                  </a:cubicBezTo>
                  <a:cubicBezTo>
                    <a:pt x="19708" y="2594"/>
                    <a:pt x="19690" y="2651"/>
                    <a:pt x="19708" y="2686"/>
                  </a:cubicBezTo>
                  <a:cubicBezTo>
                    <a:pt x="19725" y="2703"/>
                    <a:pt x="19742" y="2703"/>
                    <a:pt x="19777" y="2703"/>
                  </a:cubicBezTo>
                  <a:lnTo>
                    <a:pt x="19816" y="2703"/>
                  </a:lnTo>
                  <a:cubicBezTo>
                    <a:pt x="19851" y="2668"/>
                    <a:pt x="19851" y="2633"/>
                    <a:pt x="19834" y="2594"/>
                  </a:cubicBezTo>
                  <a:cubicBezTo>
                    <a:pt x="19816" y="2577"/>
                    <a:pt x="19799" y="2559"/>
                    <a:pt x="19777" y="2559"/>
                  </a:cubicBezTo>
                  <a:close/>
                  <a:moveTo>
                    <a:pt x="16427" y="2686"/>
                  </a:moveTo>
                  <a:cubicBezTo>
                    <a:pt x="16427" y="2686"/>
                    <a:pt x="16405" y="2686"/>
                    <a:pt x="16388" y="2703"/>
                  </a:cubicBezTo>
                  <a:cubicBezTo>
                    <a:pt x="16353" y="2720"/>
                    <a:pt x="16353" y="2777"/>
                    <a:pt x="16370" y="2794"/>
                  </a:cubicBezTo>
                  <a:cubicBezTo>
                    <a:pt x="16388" y="2829"/>
                    <a:pt x="16405" y="2829"/>
                    <a:pt x="16427" y="2829"/>
                  </a:cubicBezTo>
                  <a:cubicBezTo>
                    <a:pt x="16444" y="2829"/>
                    <a:pt x="16461" y="2829"/>
                    <a:pt x="16479" y="2812"/>
                  </a:cubicBezTo>
                  <a:cubicBezTo>
                    <a:pt x="16514" y="2794"/>
                    <a:pt x="16514" y="2760"/>
                    <a:pt x="16496" y="2720"/>
                  </a:cubicBezTo>
                  <a:cubicBezTo>
                    <a:pt x="16479" y="2703"/>
                    <a:pt x="16461" y="2686"/>
                    <a:pt x="16427" y="2686"/>
                  </a:cubicBezTo>
                  <a:close/>
                  <a:moveTo>
                    <a:pt x="3460" y="2720"/>
                  </a:moveTo>
                  <a:cubicBezTo>
                    <a:pt x="3442" y="2720"/>
                    <a:pt x="3425" y="2742"/>
                    <a:pt x="3425" y="2742"/>
                  </a:cubicBezTo>
                  <a:lnTo>
                    <a:pt x="3408" y="2742"/>
                  </a:lnTo>
                  <a:cubicBezTo>
                    <a:pt x="3390" y="2760"/>
                    <a:pt x="3373" y="2812"/>
                    <a:pt x="3390" y="2851"/>
                  </a:cubicBezTo>
                  <a:cubicBezTo>
                    <a:pt x="3408" y="2868"/>
                    <a:pt x="3425" y="2886"/>
                    <a:pt x="3460" y="2886"/>
                  </a:cubicBezTo>
                  <a:cubicBezTo>
                    <a:pt x="3460" y="2886"/>
                    <a:pt x="3482" y="2868"/>
                    <a:pt x="3499" y="2868"/>
                  </a:cubicBezTo>
                  <a:cubicBezTo>
                    <a:pt x="3534" y="2851"/>
                    <a:pt x="3534" y="2794"/>
                    <a:pt x="3516" y="2760"/>
                  </a:cubicBezTo>
                  <a:cubicBezTo>
                    <a:pt x="3499" y="2742"/>
                    <a:pt x="3482" y="2720"/>
                    <a:pt x="3460" y="2720"/>
                  </a:cubicBezTo>
                  <a:close/>
                  <a:moveTo>
                    <a:pt x="27357" y="2742"/>
                  </a:moveTo>
                  <a:cubicBezTo>
                    <a:pt x="27322" y="2760"/>
                    <a:pt x="27305" y="2794"/>
                    <a:pt x="27322" y="2829"/>
                  </a:cubicBezTo>
                  <a:cubicBezTo>
                    <a:pt x="27322" y="2868"/>
                    <a:pt x="27357" y="2886"/>
                    <a:pt x="27375" y="2886"/>
                  </a:cubicBezTo>
                  <a:lnTo>
                    <a:pt x="27414" y="2886"/>
                  </a:lnTo>
                  <a:cubicBezTo>
                    <a:pt x="27449" y="2868"/>
                    <a:pt x="27466" y="2812"/>
                    <a:pt x="27449" y="2777"/>
                  </a:cubicBezTo>
                  <a:cubicBezTo>
                    <a:pt x="27431" y="2760"/>
                    <a:pt x="27414" y="2742"/>
                    <a:pt x="27375" y="2742"/>
                  </a:cubicBezTo>
                  <a:close/>
                  <a:moveTo>
                    <a:pt x="19473" y="2760"/>
                  </a:moveTo>
                  <a:cubicBezTo>
                    <a:pt x="19451" y="2760"/>
                    <a:pt x="19433" y="2777"/>
                    <a:pt x="19433" y="2777"/>
                  </a:cubicBezTo>
                  <a:cubicBezTo>
                    <a:pt x="19399" y="2794"/>
                    <a:pt x="19381" y="2851"/>
                    <a:pt x="19416" y="2886"/>
                  </a:cubicBezTo>
                  <a:cubicBezTo>
                    <a:pt x="19416" y="2903"/>
                    <a:pt x="19451" y="2903"/>
                    <a:pt x="19473" y="2903"/>
                  </a:cubicBezTo>
                  <a:lnTo>
                    <a:pt x="19507" y="2903"/>
                  </a:lnTo>
                  <a:cubicBezTo>
                    <a:pt x="19542" y="2886"/>
                    <a:pt x="19560" y="2829"/>
                    <a:pt x="19525" y="2794"/>
                  </a:cubicBezTo>
                  <a:cubicBezTo>
                    <a:pt x="19525" y="2777"/>
                    <a:pt x="19490" y="2760"/>
                    <a:pt x="19473" y="2760"/>
                  </a:cubicBezTo>
                  <a:close/>
                  <a:moveTo>
                    <a:pt x="3155" y="2921"/>
                  </a:moveTo>
                  <a:cubicBezTo>
                    <a:pt x="3133" y="2921"/>
                    <a:pt x="3116" y="2921"/>
                    <a:pt x="3116" y="2938"/>
                  </a:cubicBezTo>
                  <a:cubicBezTo>
                    <a:pt x="3081" y="2960"/>
                    <a:pt x="3064" y="3012"/>
                    <a:pt x="3081" y="3029"/>
                  </a:cubicBezTo>
                  <a:cubicBezTo>
                    <a:pt x="3099" y="3069"/>
                    <a:pt x="3116" y="3069"/>
                    <a:pt x="3155" y="3069"/>
                  </a:cubicBezTo>
                  <a:lnTo>
                    <a:pt x="3190" y="3069"/>
                  </a:lnTo>
                  <a:cubicBezTo>
                    <a:pt x="3225" y="3029"/>
                    <a:pt x="3225" y="2995"/>
                    <a:pt x="3207" y="2960"/>
                  </a:cubicBezTo>
                  <a:cubicBezTo>
                    <a:pt x="3190" y="2938"/>
                    <a:pt x="3173" y="2921"/>
                    <a:pt x="3155" y="2921"/>
                  </a:cubicBezTo>
                  <a:close/>
                  <a:moveTo>
                    <a:pt x="19164" y="2960"/>
                  </a:moveTo>
                  <a:cubicBezTo>
                    <a:pt x="19146" y="2960"/>
                    <a:pt x="19146" y="2960"/>
                    <a:pt x="19124" y="2977"/>
                  </a:cubicBezTo>
                  <a:cubicBezTo>
                    <a:pt x="19090" y="2995"/>
                    <a:pt x="19072" y="3029"/>
                    <a:pt x="19107" y="3069"/>
                  </a:cubicBezTo>
                  <a:cubicBezTo>
                    <a:pt x="19107" y="3086"/>
                    <a:pt x="19146" y="3103"/>
                    <a:pt x="19164" y="3103"/>
                  </a:cubicBezTo>
                  <a:cubicBezTo>
                    <a:pt x="19181" y="3103"/>
                    <a:pt x="19198" y="3103"/>
                    <a:pt x="19198" y="3086"/>
                  </a:cubicBezTo>
                  <a:cubicBezTo>
                    <a:pt x="19233" y="3069"/>
                    <a:pt x="19255" y="3029"/>
                    <a:pt x="19216" y="2995"/>
                  </a:cubicBezTo>
                  <a:cubicBezTo>
                    <a:pt x="19216" y="2977"/>
                    <a:pt x="19181" y="2960"/>
                    <a:pt x="19164" y="2960"/>
                  </a:cubicBezTo>
                  <a:close/>
                  <a:moveTo>
                    <a:pt x="16644" y="2977"/>
                  </a:moveTo>
                  <a:cubicBezTo>
                    <a:pt x="16644" y="2977"/>
                    <a:pt x="16622" y="2977"/>
                    <a:pt x="16605" y="2995"/>
                  </a:cubicBezTo>
                  <a:cubicBezTo>
                    <a:pt x="16570" y="3012"/>
                    <a:pt x="16570" y="3069"/>
                    <a:pt x="16588" y="3103"/>
                  </a:cubicBezTo>
                  <a:cubicBezTo>
                    <a:pt x="16605" y="3121"/>
                    <a:pt x="16622" y="3121"/>
                    <a:pt x="16644" y="3121"/>
                  </a:cubicBezTo>
                  <a:cubicBezTo>
                    <a:pt x="16662" y="3121"/>
                    <a:pt x="16679" y="3121"/>
                    <a:pt x="16696" y="3103"/>
                  </a:cubicBezTo>
                  <a:cubicBezTo>
                    <a:pt x="16731" y="3086"/>
                    <a:pt x="16731" y="3029"/>
                    <a:pt x="16714" y="3012"/>
                  </a:cubicBezTo>
                  <a:cubicBezTo>
                    <a:pt x="16696" y="2995"/>
                    <a:pt x="16679" y="2977"/>
                    <a:pt x="16644" y="2977"/>
                  </a:cubicBezTo>
                  <a:close/>
                  <a:moveTo>
                    <a:pt x="27522" y="3069"/>
                  </a:moveTo>
                  <a:cubicBezTo>
                    <a:pt x="27522" y="3069"/>
                    <a:pt x="27501" y="3069"/>
                    <a:pt x="27501" y="3086"/>
                  </a:cubicBezTo>
                  <a:cubicBezTo>
                    <a:pt x="27466" y="3086"/>
                    <a:pt x="27449" y="3138"/>
                    <a:pt x="27466" y="3177"/>
                  </a:cubicBezTo>
                  <a:cubicBezTo>
                    <a:pt x="27466" y="3195"/>
                    <a:pt x="27501" y="3212"/>
                    <a:pt x="27522" y="3212"/>
                  </a:cubicBezTo>
                  <a:lnTo>
                    <a:pt x="27557" y="3212"/>
                  </a:lnTo>
                  <a:cubicBezTo>
                    <a:pt x="27592" y="3195"/>
                    <a:pt x="27610" y="3156"/>
                    <a:pt x="27592" y="3121"/>
                  </a:cubicBezTo>
                  <a:cubicBezTo>
                    <a:pt x="27575" y="3086"/>
                    <a:pt x="27557" y="3069"/>
                    <a:pt x="27522" y="3069"/>
                  </a:cubicBezTo>
                  <a:close/>
                  <a:moveTo>
                    <a:pt x="2846" y="3121"/>
                  </a:moveTo>
                  <a:cubicBezTo>
                    <a:pt x="2829" y="3121"/>
                    <a:pt x="2807" y="3121"/>
                    <a:pt x="2807" y="3138"/>
                  </a:cubicBezTo>
                  <a:cubicBezTo>
                    <a:pt x="2772" y="3156"/>
                    <a:pt x="2755" y="3195"/>
                    <a:pt x="2790" y="3230"/>
                  </a:cubicBezTo>
                  <a:cubicBezTo>
                    <a:pt x="2790" y="3247"/>
                    <a:pt x="2829" y="3264"/>
                    <a:pt x="2846" y="3264"/>
                  </a:cubicBezTo>
                  <a:cubicBezTo>
                    <a:pt x="2864" y="3264"/>
                    <a:pt x="2864" y="3264"/>
                    <a:pt x="2881" y="3247"/>
                  </a:cubicBezTo>
                  <a:cubicBezTo>
                    <a:pt x="2916" y="3230"/>
                    <a:pt x="2916" y="3195"/>
                    <a:pt x="2898" y="3156"/>
                  </a:cubicBezTo>
                  <a:cubicBezTo>
                    <a:pt x="2898" y="3138"/>
                    <a:pt x="2864" y="3121"/>
                    <a:pt x="2846" y="3121"/>
                  </a:cubicBezTo>
                  <a:close/>
                  <a:moveTo>
                    <a:pt x="18855" y="3138"/>
                  </a:moveTo>
                  <a:cubicBezTo>
                    <a:pt x="18837" y="3138"/>
                    <a:pt x="18837" y="3138"/>
                    <a:pt x="18820" y="3156"/>
                  </a:cubicBezTo>
                  <a:cubicBezTo>
                    <a:pt x="18781" y="3177"/>
                    <a:pt x="18763" y="3212"/>
                    <a:pt x="18781" y="3247"/>
                  </a:cubicBezTo>
                  <a:cubicBezTo>
                    <a:pt x="18798" y="3286"/>
                    <a:pt x="18820" y="3286"/>
                    <a:pt x="18855" y="3286"/>
                  </a:cubicBezTo>
                  <a:lnTo>
                    <a:pt x="18890" y="3286"/>
                  </a:lnTo>
                  <a:cubicBezTo>
                    <a:pt x="18929" y="3264"/>
                    <a:pt x="18929" y="3212"/>
                    <a:pt x="18907" y="3177"/>
                  </a:cubicBezTo>
                  <a:cubicBezTo>
                    <a:pt x="18907" y="3156"/>
                    <a:pt x="18872" y="3138"/>
                    <a:pt x="18855" y="3138"/>
                  </a:cubicBezTo>
                  <a:close/>
                  <a:moveTo>
                    <a:pt x="16897" y="3247"/>
                  </a:moveTo>
                  <a:cubicBezTo>
                    <a:pt x="16879" y="3247"/>
                    <a:pt x="16862" y="3247"/>
                    <a:pt x="16840" y="3264"/>
                  </a:cubicBezTo>
                  <a:cubicBezTo>
                    <a:pt x="16805" y="3304"/>
                    <a:pt x="16805" y="3338"/>
                    <a:pt x="16840" y="3373"/>
                  </a:cubicBezTo>
                  <a:cubicBezTo>
                    <a:pt x="16862" y="3395"/>
                    <a:pt x="16879" y="3395"/>
                    <a:pt x="16897" y="3395"/>
                  </a:cubicBezTo>
                  <a:cubicBezTo>
                    <a:pt x="16914" y="3395"/>
                    <a:pt x="16931" y="3395"/>
                    <a:pt x="16949" y="3373"/>
                  </a:cubicBezTo>
                  <a:cubicBezTo>
                    <a:pt x="16971" y="3338"/>
                    <a:pt x="16971" y="3304"/>
                    <a:pt x="16949" y="3264"/>
                  </a:cubicBezTo>
                  <a:cubicBezTo>
                    <a:pt x="16931" y="3247"/>
                    <a:pt x="16914" y="3247"/>
                    <a:pt x="16897" y="3247"/>
                  </a:cubicBezTo>
                  <a:close/>
                  <a:moveTo>
                    <a:pt x="18494" y="3321"/>
                  </a:moveTo>
                  <a:cubicBezTo>
                    <a:pt x="18472" y="3338"/>
                    <a:pt x="18454" y="3395"/>
                    <a:pt x="18472" y="3430"/>
                  </a:cubicBezTo>
                  <a:cubicBezTo>
                    <a:pt x="18472" y="3447"/>
                    <a:pt x="18511" y="3465"/>
                    <a:pt x="18528" y="3465"/>
                  </a:cubicBezTo>
                  <a:cubicBezTo>
                    <a:pt x="18546" y="3465"/>
                    <a:pt x="18563" y="3465"/>
                    <a:pt x="18563" y="3447"/>
                  </a:cubicBezTo>
                  <a:cubicBezTo>
                    <a:pt x="18602" y="3430"/>
                    <a:pt x="18620" y="3395"/>
                    <a:pt x="18602" y="3356"/>
                  </a:cubicBezTo>
                  <a:cubicBezTo>
                    <a:pt x="18581" y="3338"/>
                    <a:pt x="18563" y="3321"/>
                    <a:pt x="18528" y="3321"/>
                  </a:cubicBezTo>
                  <a:close/>
                  <a:moveTo>
                    <a:pt x="2555" y="3338"/>
                  </a:moveTo>
                  <a:cubicBezTo>
                    <a:pt x="2537" y="3338"/>
                    <a:pt x="2520" y="3338"/>
                    <a:pt x="2502" y="3356"/>
                  </a:cubicBezTo>
                  <a:cubicBezTo>
                    <a:pt x="2481" y="3373"/>
                    <a:pt x="2463" y="3430"/>
                    <a:pt x="2502" y="3465"/>
                  </a:cubicBezTo>
                  <a:cubicBezTo>
                    <a:pt x="2520" y="3465"/>
                    <a:pt x="2537" y="3482"/>
                    <a:pt x="2555" y="3482"/>
                  </a:cubicBezTo>
                  <a:cubicBezTo>
                    <a:pt x="2572" y="3482"/>
                    <a:pt x="2590" y="3482"/>
                    <a:pt x="2590" y="3465"/>
                  </a:cubicBezTo>
                  <a:cubicBezTo>
                    <a:pt x="2629" y="3447"/>
                    <a:pt x="2629" y="3395"/>
                    <a:pt x="2611" y="3356"/>
                  </a:cubicBezTo>
                  <a:cubicBezTo>
                    <a:pt x="2590" y="3338"/>
                    <a:pt x="2572" y="3338"/>
                    <a:pt x="2555" y="3338"/>
                  </a:cubicBezTo>
                  <a:close/>
                  <a:moveTo>
                    <a:pt x="27631" y="3412"/>
                  </a:moveTo>
                  <a:cubicBezTo>
                    <a:pt x="27592" y="3430"/>
                    <a:pt x="27575" y="3465"/>
                    <a:pt x="27592" y="3504"/>
                  </a:cubicBezTo>
                  <a:cubicBezTo>
                    <a:pt x="27610" y="3539"/>
                    <a:pt x="27631" y="3556"/>
                    <a:pt x="27666" y="3556"/>
                  </a:cubicBezTo>
                  <a:cubicBezTo>
                    <a:pt x="27666" y="3556"/>
                    <a:pt x="27683" y="3556"/>
                    <a:pt x="27683" y="3539"/>
                  </a:cubicBezTo>
                  <a:cubicBezTo>
                    <a:pt x="27740" y="3539"/>
                    <a:pt x="27757" y="3482"/>
                    <a:pt x="27740" y="3447"/>
                  </a:cubicBezTo>
                  <a:cubicBezTo>
                    <a:pt x="27718" y="3430"/>
                    <a:pt x="27701" y="3412"/>
                    <a:pt x="27666" y="3412"/>
                  </a:cubicBezTo>
                  <a:close/>
                  <a:moveTo>
                    <a:pt x="17166" y="3482"/>
                  </a:moveTo>
                  <a:cubicBezTo>
                    <a:pt x="17149" y="3482"/>
                    <a:pt x="17132" y="3482"/>
                    <a:pt x="17114" y="3504"/>
                  </a:cubicBezTo>
                  <a:cubicBezTo>
                    <a:pt x="17097" y="3539"/>
                    <a:pt x="17097" y="3591"/>
                    <a:pt x="17132" y="3613"/>
                  </a:cubicBezTo>
                  <a:cubicBezTo>
                    <a:pt x="17149" y="3613"/>
                    <a:pt x="17166" y="3630"/>
                    <a:pt x="17166" y="3630"/>
                  </a:cubicBezTo>
                  <a:cubicBezTo>
                    <a:pt x="17206" y="3630"/>
                    <a:pt x="17223" y="3613"/>
                    <a:pt x="17240" y="3591"/>
                  </a:cubicBezTo>
                  <a:cubicBezTo>
                    <a:pt x="17258" y="3556"/>
                    <a:pt x="17240" y="3504"/>
                    <a:pt x="17206" y="3482"/>
                  </a:cubicBezTo>
                  <a:close/>
                  <a:moveTo>
                    <a:pt x="18185" y="3482"/>
                  </a:moveTo>
                  <a:cubicBezTo>
                    <a:pt x="18145" y="3504"/>
                    <a:pt x="18128" y="3539"/>
                    <a:pt x="18145" y="3573"/>
                  </a:cubicBezTo>
                  <a:cubicBezTo>
                    <a:pt x="18145" y="3613"/>
                    <a:pt x="18185" y="3630"/>
                    <a:pt x="18202" y="3630"/>
                  </a:cubicBezTo>
                  <a:cubicBezTo>
                    <a:pt x="18219" y="3630"/>
                    <a:pt x="18219" y="3613"/>
                    <a:pt x="18237" y="3613"/>
                  </a:cubicBezTo>
                  <a:cubicBezTo>
                    <a:pt x="18276" y="3591"/>
                    <a:pt x="18293" y="3556"/>
                    <a:pt x="18276" y="3521"/>
                  </a:cubicBezTo>
                  <a:cubicBezTo>
                    <a:pt x="18254" y="3482"/>
                    <a:pt x="18237" y="3482"/>
                    <a:pt x="18202" y="3482"/>
                  </a:cubicBezTo>
                  <a:close/>
                  <a:moveTo>
                    <a:pt x="2285" y="3573"/>
                  </a:moveTo>
                  <a:cubicBezTo>
                    <a:pt x="2263" y="3573"/>
                    <a:pt x="2246" y="3591"/>
                    <a:pt x="2228" y="3613"/>
                  </a:cubicBezTo>
                  <a:cubicBezTo>
                    <a:pt x="2211" y="3630"/>
                    <a:pt x="2211" y="3682"/>
                    <a:pt x="2228" y="3700"/>
                  </a:cubicBezTo>
                  <a:cubicBezTo>
                    <a:pt x="2246" y="3721"/>
                    <a:pt x="2263" y="3721"/>
                    <a:pt x="2285" y="3721"/>
                  </a:cubicBezTo>
                  <a:cubicBezTo>
                    <a:pt x="2302" y="3721"/>
                    <a:pt x="2320" y="3721"/>
                    <a:pt x="2337" y="3700"/>
                  </a:cubicBezTo>
                  <a:cubicBezTo>
                    <a:pt x="2355" y="3682"/>
                    <a:pt x="2372" y="3630"/>
                    <a:pt x="2337" y="3613"/>
                  </a:cubicBezTo>
                  <a:cubicBezTo>
                    <a:pt x="2320" y="3591"/>
                    <a:pt x="2302" y="3573"/>
                    <a:pt x="2285" y="3573"/>
                  </a:cubicBezTo>
                  <a:close/>
                  <a:moveTo>
                    <a:pt x="17514" y="3613"/>
                  </a:moveTo>
                  <a:cubicBezTo>
                    <a:pt x="17475" y="3613"/>
                    <a:pt x="17441" y="3630"/>
                    <a:pt x="17441" y="3665"/>
                  </a:cubicBezTo>
                  <a:cubicBezTo>
                    <a:pt x="17423" y="3700"/>
                    <a:pt x="17458" y="3756"/>
                    <a:pt x="17493" y="3756"/>
                  </a:cubicBezTo>
                  <a:lnTo>
                    <a:pt x="17514" y="3756"/>
                  </a:lnTo>
                  <a:cubicBezTo>
                    <a:pt x="17549" y="3756"/>
                    <a:pt x="17567" y="3739"/>
                    <a:pt x="17584" y="3700"/>
                  </a:cubicBezTo>
                  <a:cubicBezTo>
                    <a:pt x="17584" y="3665"/>
                    <a:pt x="17567" y="3613"/>
                    <a:pt x="17532" y="3613"/>
                  </a:cubicBezTo>
                  <a:close/>
                  <a:moveTo>
                    <a:pt x="17858" y="3613"/>
                  </a:moveTo>
                  <a:cubicBezTo>
                    <a:pt x="17819" y="3613"/>
                    <a:pt x="17784" y="3647"/>
                    <a:pt x="17802" y="3682"/>
                  </a:cubicBezTo>
                  <a:cubicBezTo>
                    <a:pt x="17802" y="3721"/>
                    <a:pt x="17841" y="3756"/>
                    <a:pt x="17876" y="3756"/>
                  </a:cubicBezTo>
                  <a:lnTo>
                    <a:pt x="17876" y="3739"/>
                  </a:lnTo>
                  <a:cubicBezTo>
                    <a:pt x="17928" y="3739"/>
                    <a:pt x="17950" y="3700"/>
                    <a:pt x="17950" y="3665"/>
                  </a:cubicBezTo>
                  <a:cubicBezTo>
                    <a:pt x="17928" y="3630"/>
                    <a:pt x="17893" y="3613"/>
                    <a:pt x="17876" y="3613"/>
                  </a:cubicBezTo>
                  <a:close/>
                  <a:moveTo>
                    <a:pt x="27810" y="3739"/>
                  </a:moveTo>
                  <a:cubicBezTo>
                    <a:pt x="27792" y="3739"/>
                    <a:pt x="27792" y="3739"/>
                    <a:pt x="27775" y="3756"/>
                  </a:cubicBezTo>
                  <a:cubicBezTo>
                    <a:pt x="27740" y="3756"/>
                    <a:pt x="27718" y="3808"/>
                    <a:pt x="27740" y="3847"/>
                  </a:cubicBezTo>
                  <a:cubicBezTo>
                    <a:pt x="27757" y="3865"/>
                    <a:pt x="27775" y="3882"/>
                    <a:pt x="27810" y="3882"/>
                  </a:cubicBezTo>
                  <a:lnTo>
                    <a:pt x="27827" y="3882"/>
                  </a:lnTo>
                  <a:cubicBezTo>
                    <a:pt x="27866" y="3865"/>
                    <a:pt x="27884" y="3830"/>
                    <a:pt x="27866" y="3791"/>
                  </a:cubicBezTo>
                  <a:cubicBezTo>
                    <a:pt x="27866" y="3756"/>
                    <a:pt x="27827" y="3739"/>
                    <a:pt x="27810" y="3739"/>
                  </a:cubicBezTo>
                  <a:close/>
                  <a:moveTo>
                    <a:pt x="2028" y="3847"/>
                  </a:moveTo>
                  <a:cubicBezTo>
                    <a:pt x="2011" y="3847"/>
                    <a:pt x="1993" y="3847"/>
                    <a:pt x="1976" y="3865"/>
                  </a:cubicBezTo>
                  <a:cubicBezTo>
                    <a:pt x="1959" y="3882"/>
                    <a:pt x="1959" y="3939"/>
                    <a:pt x="1976" y="3956"/>
                  </a:cubicBezTo>
                  <a:cubicBezTo>
                    <a:pt x="1993" y="3974"/>
                    <a:pt x="2011" y="3991"/>
                    <a:pt x="2028" y="3991"/>
                  </a:cubicBezTo>
                  <a:cubicBezTo>
                    <a:pt x="2046" y="3991"/>
                    <a:pt x="2067" y="3974"/>
                    <a:pt x="2085" y="3956"/>
                  </a:cubicBezTo>
                  <a:cubicBezTo>
                    <a:pt x="2102" y="3939"/>
                    <a:pt x="2102" y="3882"/>
                    <a:pt x="2085" y="3865"/>
                  </a:cubicBezTo>
                  <a:cubicBezTo>
                    <a:pt x="2067" y="3847"/>
                    <a:pt x="2046" y="3847"/>
                    <a:pt x="2028" y="3847"/>
                  </a:cubicBezTo>
                  <a:close/>
                  <a:moveTo>
                    <a:pt x="27958" y="4065"/>
                  </a:moveTo>
                  <a:cubicBezTo>
                    <a:pt x="27936" y="4065"/>
                    <a:pt x="27936" y="4082"/>
                    <a:pt x="27918" y="4082"/>
                  </a:cubicBezTo>
                  <a:cubicBezTo>
                    <a:pt x="27884" y="4100"/>
                    <a:pt x="27866" y="4135"/>
                    <a:pt x="27884" y="4174"/>
                  </a:cubicBezTo>
                  <a:cubicBezTo>
                    <a:pt x="27901" y="4209"/>
                    <a:pt x="27918" y="4209"/>
                    <a:pt x="27958" y="4209"/>
                  </a:cubicBezTo>
                  <a:lnTo>
                    <a:pt x="27975" y="4209"/>
                  </a:lnTo>
                  <a:cubicBezTo>
                    <a:pt x="28010" y="4191"/>
                    <a:pt x="28027" y="4156"/>
                    <a:pt x="28010" y="4117"/>
                  </a:cubicBezTo>
                  <a:cubicBezTo>
                    <a:pt x="28010" y="4082"/>
                    <a:pt x="27975" y="4065"/>
                    <a:pt x="27958" y="4065"/>
                  </a:cubicBezTo>
                  <a:close/>
                  <a:moveTo>
                    <a:pt x="1776" y="4100"/>
                  </a:moveTo>
                  <a:cubicBezTo>
                    <a:pt x="1758" y="4100"/>
                    <a:pt x="1741" y="4117"/>
                    <a:pt x="1719" y="4117"/>
                  </a:cubicBezTo>
                  <a:cubicBezTo>
                    <a:pt x="1702" y="4156"/>
                    <a:pt x="1702" y="4209"/>
                    <a:pt x="1741" y="4226"/>
                  </a:cubicBezTo>
                  <a:cubicBezTo>
                    <a:pt x="1741" y="4243"/>
                    <a:pt x="1758" y="4243"/>
                    <a:pt x="1776" y="4243"/>
                  </a:cubicBezTo>
                  <a:cubicBezTo>
                    <a:pt x="1793" y="4243"/>
                    <a:pt x="1811" y="4243"/>
                    <a:pt x="1828" y="4226"/>
                  </a:cubicBezTo>
                  <a:cubicBezTo>
                    <a:pt x="1867" y="4191"/>
                    <a:pt x="1867" y="4156"/>
                    <a:pt x="1828" y="4117"/>
                  </a:cubicBezTo>
                  <a:cubicBezTo>
                    <a:pt x="1811" y="4100"/>
                    <a:pt x="1793" y="4100"/>
                    <a:pt x="1776" y="4100"/>
                  </a:cubicBezTo>
                  <a:close/>
                  <a:moveTo>
                    <a:pt x="1541" y="4374"/>
                  </a:moveTo>
                  <a:cubicBezTo>
                    <a:pt x="1523" y="4374"/>
                    <a:pt x="1502" y="4391"/>
                    <a:pt x="1484" y="4409"/>
                  </a:cubicBezTo>
                  <a:cubicBezTo>
                    <a:pt x="1467" y="4426"/>
                    <a:pt x="1467" y="4483"/>
                    <a:pt x="1502" y="4500"/>
                  </a:cubicBezTo>
                  <a:cubicBezTo>
                    <a:pt x="1502" y="4518"/>
                    <a:pt x="1523" y="4518"/>
                    <a:pt x="1541" y="4518"/>
                  </a:cubicBezTo>
                  <a:cubicBezTo>
                    <a:pt x="1558" y="4518"/>
                    <a:pt x="1593" y="4518"/>
                    <a:pt x="1593" y="4500"/>
                  </a:cubicBezTo>
                  <a:cubicBezTo>
                    <a:pt x="1632" y="4461"/>
                    <a:pt x="1632" y="4426"/>
                    <a:pt x="1593" y="4391"/>
                  </a:cubicBezTo>
                  <a:cubicBezTo>
                    <a:pt x="1576" y="4391"/>
                    <a:pt x="1558" y="4374"/>
                    <a:pt x="1541" y="4374"/>
                  </a:cubicBezTo>
                  <a:close/>
                  <a:moveTo>
                    <a:pt x="28084" y="4409"/>
                  </a:moveTo>
                  <a:cubicBezTo>
                    <a:pt x="28045" y="4426"/>
                    <a:pt x="28027" y="4461"/>
                    <a:pt x="28045" y="4500"/>
                  </a:cubicBezTo>
                  <a:cubicBezTo>
                    <a:pt x="28045" y="4535"/>
                    <a:pt x="28084" y="4552"/>
                    <a:pt x="28101" y="4552"/>
                  </a:cubicBezTo>
                  <a:cubicBezTo>
                    <a:pt x="28119" y="4552"/>
                    <a:pt x="28136" y="4535"/>
                    <a:pt x="28136" y="4535"/>
                  </a:cubicBezTo>
                  <a:cubicBezTo>
                    <a:pt x="28175" y="4518"/>
                    <a:pt x="28193" y="4483"/>
                    <a:pt x="28175" y="4444"/>
                  </a:cubicBezTo>
                  <a:cubicBezTo>
                    <a:pt x="28153" y="4409"/>
                    <a:pt x="28136" y="4409"/>
                    <a:pt x="28101" y="4409"/>
                  </a:cubicBezTo>
                  <a:close/>
                  <a:moveTo>
                    <a:pt x="1323" y="4661"/>
                  </a:moveTo>
                  <a:cubicBezTo>
                    <a:pt x="1306" y="4661"/>
                    <a:pt x="1267" y="4679"/>
                    <a:pt x="1267" y="4700"/>
                  </a:cubicBezTo>
                  <a:cubicBezTo>
                    <a:pt x="1232" y="4718"/>
                    <a:pt x="1249" y="4770"/>
                    <a:pt x="1267" y="4787"/>
                  </a:cubicBezTo>
                  <a:cubicBezTo>
                    <a:pt x="1284" y="4809"/>
                    <a:pt x="1306" y="4809"/>
                    <a:pt x="1323" y="4809"/>
                  </a:cubicBezTo>
                  <a:cubicBezTo>
                    <a:pt x="1341" y="4809"/>
                    <a:pt x="1358" y="4787"/>
                    <a:pt x="1376" y="4770"/>
                  </a:cubicBezTo>
                  <a:cubicBezTo>
                    <a:pt x="1393" y="4753"/>
                    <a:pt x="1393" y="4700"/>
                    <a:pt x="1358" y="4679"/>
                  </a:cubicBezTo>
                  <a:cubicBezTo>
                    <a:pt x="1358" y="4661"/>
                    <a:pt x="1341" y="4661"/>
                    <a:pt x="1323" y="4661"/>
                  </a:cubicBezTo>
                  <a:close/>
                  <a:moveTo>
                    <a:pt x="28284" y="4718"/>
                  </a:moveTo>
                  <a:cubicBezTo>
                    <a:pt x="28262" y="4718"/>
                    <a:pt x="28245" y="4718"/>
                    <a:pt x="28245" y="4735"/>
                  </a:cubicBezTo>
                  <a:cubicBezTo>
                    <a:pt x="28210" y="4753"/>
                    <a:pt x="28193" y="4787"/>
                    <a:pt x="28210" y="4827"/>
                  </a:cubicBezTo>
                  <a:cubicBezTo>
                    <a:pt x="28227" y="4844"/>
                    <a:pt x="28245" y="4861"/>
                    <a:pt x="28284" y="4861"/>
                  </a:cubicBezTo>
                  <a:lnTo>
                    <a:pt x="28319" y="4861"/>
                  </a:lnTo>
                  <a:cubicBezTo>
                    <a:pt x="28354" y="4844"/>
                    <a:pt x="28354" y="4787"/>
                    <a:pt x="28336" y="4753"/>
                  </a:cubicBezTo>
                  <a:cubicBezTo>
                    <a:pt x="28319" y="4735"/>
                    <a:pt x="28301" y="4718"/>
                    <a:pt x="28284" y="4718"/>
                  </a:cubicBezTo>
                  <a:close/>
                  <a:moveTo>
                    <a:pt x="1106" y="4953"/>
                  </a:moveTo>
                  <a:cubicBezTo>
                    <a:pt x="1088" y="4953"/>
                    <a:pt x="1067" y="4970"/>
                    <a:pt x="1049" y="4988"/>
                  </a:cubicBezTo>
                  <a:cubicBezTo>
                    <a:pt x="1032" y="5027"/>
                    <a:pt x="1032" y="5061"/>
                    <a:pt x="1067" y="5079"/>
                  </a:cubicBezTo>
                  <a:cubicBezTo>
                    <a:pt x="1088" y="5096"/>
                    <a:pt x="1088" y="5096"/>
                    <a:pt x="1106" y="5096"/>
                  </a:cubicBezTo>
                  <a:cubicBezTo>
                    <a:pt x="1123" y="5096"/>
                    <a:pt x="1158" y="5096"/>
                    <a:pt x="1158" y="5061"/>
                  </a:cubicBezTo>
                  <a:cubicBezTo>
                    <a:pt x="1197" y="5044"/>
                    <a:pt x="1175" y="4988"/>
                    <a:pt x="1141" y="4970"/>
                  </a:cubicBezTo>
                  <a:cubicBezTo>
                    <a:pt x="1141" y="4953"/>
                    <a:pt x="1123" y="4953"/>
                    <a:pt x="1106" y="4953"/>
                  </a:cubicBezTo>
                  <a:close/>
                  <a:moveTo>
                    <a:pt x="28428" y="5044"/>
                  </a:moveTo>
                  <a:cubicBezTo>
                    <a:pt x="28393" y="5061"/>
                    <a:pt x="28371" y="5114"/>
                    <a:pt x="28393" y="5153"/>
                  </a:cubicBezTo>
                  <a:cubicBezTo>
                    <a:pt x="28410" y="5170"/>
                    <a:pt x="28428" y="5188"/>
                    <a:pt x="28462" y="5188"/>
                  </a:cubicBezTo>
                  <a:cubicBezTo>
                    <a:pt x="28462" y="5188"/>
                    <a:pt x="28480" y="5170"/>
                    <a:pt x="28502" y="5170"/>
                  </a:cubicBezTo>
                  <a:cubicBezTo>
                    <a:pt x="28536" y="5153"/>
                    <a:pt x="28536" y="5114"/>
                    <a:pt x="28519" y="5079"/>
                  </a:cubicBezTo>
                  <a:cubicBezTo>
                    <a:pt x="28502" y="5044"/>
                    <a:pt x="28480" y="5044"/>
                    <a:pt x="28462" y="5044"/>
                  </a:cubicBezTo>
                  <a:close/>
                  <a:moveTo>
                    <a:pt x="906" y="5262"/>
                  </a:moveTo>
                  <a:cubicBezTo>
                    <a:pt x="888" y="5262"/>
                    <a:pt x="849" y="5262"/>
                    <a:pt x="849" y="5296"/>
                  </a:cubicBezTo>
                  <a:cubicBezTo>
                    <a:pt x="814" y="5331"/>
                    <a:pt x="832" y="5370"/>
                    <a:pt x="871" y="5388"/>
                  </a:cubicBezTo>
                  <a:cubicBezTo>
                    <a:pt x="888" y="5405"/>
                    <a:pt x="888" y="5405"/>
                    <a:pt x="906" y="5405"/>
                  </a:cubicBezTo>
                  <a:cubicBezTo>
                    <a:pt x="923" y="5405"/>
                    <a:pt x="958" y="5388"/>
                    <a:pt x="958" y="5370"/>
                  </a:cubicBezTo>
                  <a:cubicBezTo>
                    <a:pt x="997" y="5331"/>
                    <a:pt x="980" y="5296"/>
                    <a:pt x="940" y="5262"/>
                  </a:cubicBezTo>
                  <a:close/>
                  <a:moveTo>
                    <a:pt x="28610" y="5353"/>
                  </a:moveTo>
                  <a:cubicBezTo>
                    <a:pt x="28571" y="5388"/>
                    <a:pt x="28554" y="5423"/>
                    <a:pt x="28571" y="5462"/>
                  </a:cubicBezTo>
                  <a:cubicBezTo>
                    <a:pt x="28589" y="5479"/>
                    <a:pt x="28610" y="5497"/>
                    <a:pt x="28645" y="5497"/>
                  </a:cubicBezTo>
                  <a:cubicBezTo>
                    <a:pt x="28645" y="5497"/>
                    <a:pt x="28663" y="5497"/>
                    <a:pt x="28680" y="5479"/>
                  </a:cubicBezTo>
                  <a:cubicBezTo>
                    <a:pt x="28719" y="5462"/>
                    <a:pt x="28719" y="5423"/>
                    <a:pt x="28697" y="5388"/>
                  </a:cubicBezTo>
                  <a:cubicBezTo>
                    <a:pt x="28680" y="5370"/>
                    <a:pt x="28663" y="5353"/>
                    <a:pt x="28645" y="5353"/>
                  </a:cubicBezTo>
                  <a:close/>
                  <a:moveTo>
                    <a:pt x="705" y="5571"/>
                  </a:moveTo>
                  <a:cubicBezTo>
                    <a:pt x="688" y="5571"/>
                    <a:pt x="671" y="5588"/>
                    <a:pt x="653" y="5605"/>
                  </a:cubicBezTo>
                  <a:cubicBezTo>
                    <a:pt x="631" y="5640"/>
                    <a:pt x="653" y="5679"/>
                    <a:pt x="671" y="5697"/>
                  </a:cubicBezTo>
                  <a:cubicBezTo>
                    <a:pt x="688" y="5714"/>
                    <a:pt x="705" y="5714"/>
                    <a:pt x="705" y="5714"/>
                  </a:cubicBezTo>
                  <a:cubicBezTo>
                    <a:pt x="740" y="5714"/>
                    <a:pt x="762" y="5697"/>
                    <a:pt x="779" y="5679"/>
                  </a:cubicBezTo>
                  <a:cubicBezTo>
                    <a:pt x="797" y="5640"/>
                    <a:pt x="779" y="5605"/>
                    <a:pt x="762" y="5571"/>
                  </a:cubicBezTo>
                  <a:close/>
                  <a:moveTo>
                    <a:pt x="28828" y="5658"/>
                  </a:moveTo>
                  <a:cubicBezTo>
                    <a:pt x="28806" y="5658"/>
                    <a:pt x="28789" y="5658"/>
                    <a:pt x="28789" y="5679"/>
                  </a:cubicBezTo>
                  <a:cubicBezTo>
                    <a:pt x="28754" y="5697"/>
                    <a:pt x="28736" y="5732"/>
                    <a:pt x="28754" y="5766"/>
                  </a:cubicBezTo>
                  <a:cubicBezTo>
                    <a:pt x="28771" y="5788"/>
                    <a:pt x="28806" y="5806"/>
                    <a:pt x="28828" y="5806"/>
                  </a:cubicBezTo>
                  <a:lnTo>
                    <a:pt x="28863" y="5806"/>
                  </a:lnTo>
                  <a:cubicBezTo>
                    <a:pt x="28897" y="5766"/>
                    <a:pt x="28897" y="5732"/>
                    <a:pt x="28880" y="5697"/>
                  </a:cubicBezTo>
                  <a:cubicBezTo>
                    <a:pt x="28880" y="5679"/>
                    <a:pt x="28845" y="5658"/>
                    <a:pt x="28828" y="5658"/>
                  </a:cubicBezTo>
                  <a:close/>
                  <a:moveTo>
                    <a:pt x="544" y="5875"/>
                  </a:moveTo>
                  <a:cubicBezTo>
                    <a:pt x="505" y="5875"/>
                    <a:pt x="488" y="5897"/>
                    <a:pt x="470" y="5914"/>
                  </a:cubicBezTo>
                  <a:cubicBezTo>
                    <a:pt x="453" y="5949"/>
                    <a:pt x="470" y="6006"/>
                    <a:pt x="505" y="6023"/>
                  </a:cubicBezTo>
                  <a:lnTo>
                    <a:pt x="544" y="6023"/>
                  </a:lnTo>
                  <a:cubicBezTo>
                    <a:pt x="562" y="6023"/>
                    <a:pt x="579" y="6006"/>
                    <a:pt x="597" y="5984"/>
                  </a:cubicBezTo>
                  <a:cubicBezTo>
                    <a:pt x="614" y="5949"/>
                    <a:pt x="597" y="5914"/>
                    <a:pt x="579" y="5897"/>
                  </a:cubicBezTo>
                  <a:cubicBezTo>
                    <a:pt x="562" y="5875"/>
                    <a:pt x="544" y="5875"/>
                    <a:pt x="544" y="5875"/>
                  </a:cubicBezTo>
                  <a:close/>
                  <a:moveTo>
                    <a:pt x="29006" y="5967"/>
                  </a:moveTo>
                  <a:cubicBezTo>
                    <a:pt x="29006" y="5967"/>
                    <a:pt x="28989" y="5967"/>
                    <a:pt x="28971" y="5984"/>
                  </a:cubicBezTo>
                  <a:cubicBezTo>
                    <a:pt x="28937" y="6006"/>
                    <a:pt x="28937" y="6041"/>
                    <a:pt x="28954" y="6075"/>
                  </a:cubicBezTo>
                  <a:cubicBezTo>
                    <a:pt x="28971" y="6114"/>
                    <a:pt x="28989" y="6114"/>
                    <a:pt x="29006" y="6114"/>
                  </a:cubicBezTo>
                  <a:lnTo>
                    <a:pt x="29045" y="6114"/>
                  </a:lnTo>
                  <a:cubicBezTo>
                    <a:pt x="29080" y="6093"/>
                    <a:pt x="29098" y="6041"/>
                    <a:pt x="29080" y="6006"/>
                  </a:cubicBezTo>
                  <a:cubicBezTo>
                    <a:pt x="29063" y="5984"/>
                    <a:pt x="29045" y="5967"/>
                    <a:pt x="29006" y="5967"/>
                  </a:cubicBezTo>
                  <a:close/>
                  <a:moveTo>
                    <a:pt x="362" y="6202"/>
                  </a:moveTo>
                  <a:cubicBezTo>
                    <a:pt x="344" y="6202"/>
                    <a:pt x="305" y="6223"/>
                    <a:pt x="305" y="6241"/>
                  </a:cubicBezTo>
                  <a:cubicBezTo>
                    <a:pt x="288" y="6275"/>
                    <a:pt x="305" y="6332"/>
                    <a:pt x="344" y="6349"/>
                  </a:cubicBezTo>
                  <a:lnTo>
                    <a:pt x="362" y="6349"/>
                  </a:lnTo>
                  <a:cubicBezTo>
                    <a:pt x="396" y="6349"/>
                    <a:pt x="414" y="6332"/>
                    <a:pt x="436" y="6310"/>
                  </a:cubicBezTo>
                  <a:cubicBezTo>
                    <a:pt x="453" y="6275"/>
                    <a:pt x="436" y="6223"/>
                    <a:pt x="396" y="6202"/>
                  </a:cubicBezTo>
                  <a:close/>
                  <a:moveTo>
                    <a:pt x="29206" y="6275"/>
                  </a:moveTo>
                  <a:cubicBezTo>
                    <a:pt x="29189" y="6275"/>
                    <a:pt x="29172" y="6293"/>
                    <a:pt x="29172" y="6293"/>
                  </a:cubicBezTo>
                  <a:cubicBezTo>
                    <a:pt x="29132" y="6310"/>
                    <a:pt x="29115" y="6367"/>
                    <a:pt x="29132" y="6384"/>
                  </a:cubicBezTo>
                  <a:cubicBezTo>
                    <a:pt x="29154" y="6419"/>
                    <a:pt x="29172" y="6419"/>
                    <a:pt x="29206" y="6419"/>
                  </a:cubicBezTo>
                  <a:lnTo>
                    <a:pt x="29241" y="6419"/>
                  </a:lnTo>
                  <a:cubicBezTo>
                    <a:pt x="29280" y="6402"/>
                    <a:pt x="29280" y="6349"/>
                    <a:pt x="29263" y="6310"/>
                  </a:cubicBezTo>
                  <a:cubicBezTo>
                    <a:pt x="29241" y="6293"/>
                    <a:pt x="29224" y="6275"/>
                    <a:pt x="29206" y="6275"/>
                  </a:cubicBezTo>
                  <a:close/>
                  <a:moveTo>
                    <a:pt x="218" y="6528"/>
                  </a:moveTo>
                  <a:cubicBezTo>
                    <a:pt x="179" y="6528"/>
                    <a:pt x="161" y="6550"/>
                    <a:pt x="144" y="6567"/>
                  </a:cubicBezTo>
                  <a:cubicBezTo>
                    <a:pt x="127" y="6602"/>
                    <a:pt x="144" y="6658"/>
                    <a:pt x="179" y="6676"/>
                  </a:cubicBezTo>
                  <a:lnTo>
                    <a:pt x="218" y="6676"/>
                  </a:lnTo>
                  <a:cubicBezTo>
                    <a:pt x="235" y="6676"/>
                    <a:pt x="270" y="6658"/>
                    <a:pt x="270" y="6637"/>
                  </a:cubicBezTo>
                  <a:cubicBezTo>
                    <a:pt x="288" y="6602"/>
                    <a:pt x="270" y="6550"/>
                    <a:pt x="235" y="6528"/>
                  </a:cubicBezTo>
                  <a:close/>
                  <a:moveTo>
                    <a:pt x="29389" y="6584"/>
                  </a:moveTo>
                  <a:cubicBezTo>
                    <a:pt x="29372" y="6584"/>
                    <a:pt x="29372" y="6602"/>
                    <a:pt x="29350" y="6602"/>
                  </a:cubicBezTo>
                  <a:cubicBezTo>
                    <a:pt x="29315" y="6619"/>
                    <a:pt x="29298" y="6676"/>
                    <a:pt x="29333" y="6711"/>
                  </a:cubicBezTo>
                  <a:cubicBezTo>
                    <a:pt x="29333" y="6728"/>
                    <a:pt x="29372" y="6728"/>
                    <a:pt x="29389" y="6728"/>
                  </a:cubicBezTo>
                  <a:lnTo>
                    <a:pt x="29424" y="6728"/>
                  </a:lnTo>
                  <a:cubicBezTo>
                    <a:pt x="29459" y="6711"/>
                    <a:pt x="29481" y="6658"/>
                    <a:pt x="29441" y="6619"/>
                  </a:cubicBezTo>
                  <a:cubicBezTo>
                    <a:pt x="29441" y="6602"/>
                    <a:pt x="29407" y="6584"/>
                    <a:pt x="29389" y="6584"/>
                  </a:cubicBezTo>
                  <a:close/>
                  <a:moveTo>
                    <a:pt x="70" y="6854"/>
                  </a:moveTo>
                  <a:cubicBezTo>
                    <a:pt x="35" y="6854"/>
                    <a:pt x="18" y="6876"/>
                    <a:pt x="0" y="6911"/>
                  </a:cubicBezTo>
                  <a:cubicBezTo>
                    <a:pt x="18" y="6928"/>
                    <a:pt x="18" y="6946"/>
                    <a:pt x="18" y="6985"/>
                  </a:cubicBezTo>
                  <a:lnTo>
                    <a:pt x="35" y="7002"/>
                  </a:lnTo>
                  <a:lnTo>
                    <a:pt x="70" y="7002"/>
                  </a:lnTo>
                  <a:cubicBezTo>
                    <a:pt x="88" y="7002"/>
                    <a:pt x="127" y="6985"/>
                    <a:pt x="127" y="6963"/>
                  </a:cubicBezTo>
                  <a:cubicBezTo>
                    <a:pt x="144" y="6928"/>
                    <a:pt x="127" y="6876"/>
                    <a:pt x="88" y="6876"/>
                  </a:cubicBezTo>
                  <a:cubicBezTo>
                    <a:pt x="88" y="6854"/>
                    <a:pt x="70" y="6854"/>
                    <a:pt x="70" y="685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6044853" y="1843646"/>
              <a:ext cx="5561263" cy="1488137"/>
            </a:xfrm>
            <a:custGeom>
              <a:avLst/>
              <a:gdLst/>
              <a:ahLst/>
              <a:cxnLst/>
              <a:rect l="l" t="t" r="r" b="b"/>
              <a:pathLst>
                <a:path w="31095" h="9121" extrusionOk="0">
                  <a:moveTo>
                    <a:pt x="11949" y="1"/>
                  </a:moveTo>
                  <a:cubicBezTo>
                    <a:pt x="11914" y="1"/>
                    <a:pt x="11875" y="35"/>
                    <a:pt x="11875" y="92"/>
                  </a:cubicBezTo>
                  <a:cubicBezTo>
                    <a:pt x="11875" y="127"/>
                    <a:pt x="11914" y="144"/>
                    <a:pt x="11949" y="144"/>
                  </a:cubicBezTo>
                  <a:cubicBezTo>
                    <a:pt x="12001" y="144"/>
                    <a:pt x="12023" y="127"/>
                    <a:pt x="12023" y="75"/>
                  </a:cubicBezTo>
                  <a:cubicBezTo>
                    <a:pt x="12023" y="35"/>
                    <a:pt x="11984" y="1"/>
                    <a:pt x="11949" y="1"/>
                  </a:cubicBezTo>
                  <a:close/>
                  <a:moveTo>
                    <a:pt x="12310" y="1"/>
                  </a:moveTo>
                  <a:cubicBezTo>
                    <a:pt x="12275" y="1"/>
                    <a:pt x="12240" y="35"/>
                    <a:pt x="12240" y="75"/>
                  </a:cubicBezTo>
                  <a:cubicBezTo>
                    <a:pt x="12240" y="127"/>
                    <a:pt x="12275" y="144"/>
                    <a:pt x="12310" y="144"/>
                  </a:cubicBezTo>
                  <a:cubicBezTo>
                    <a:pt x="12349" y="144"/>
                    <a:pt x="12384" y="127"/>
                    <a:pt x="12384" y="92"/>
                  </a:cubicBezTo>
                  <a:cubicBezTo>
                    <a:pt x="12384" y="35"/>
                    <a:pt x="12367" y="18"/>
                    <a:pt x="12310" y="1"/>
                  </a:cubicBezTo>
                  <a:close/>
                  <a:moveTo>
                    <a:pt x="11588" y="18"/>
                  </a:moveTo>
                  <a:cubicBezTo>
                    <a:pt x="11549" y="35"/>
                    <a:pt x="11514" y="53"/>
                    <a:pt x="11514" y="109"/>
                  </a:cubicBezTo>
                  <a:cubicBezTo>
                    <a:pt x="11514" y="144"/>
                    <a:pt x="11549" y="162"/>
                    <a:pt x="11588" y="162"/>
                  </a:cubicBezTo>
                  <a:lnTo>
                    <a:pt x="11605" y="162"/>
                  </a:lnTo>
                  <a:cubicBezTo>
                    <a:pt x="11640" y="162"/>
                    <a:pt x="11657" y="127"/>
                    <a:pt x="11657" y="92"/>
                  </a:cubicBezTo>
                  <a:cubicBezTo>
                    <a:pt x="11657" y="53"/>
                    <a:pt x="11622" y="18"/>
                    <a:pt x="11588" y="18"/>
                  </a:cubicBezTo>
                  <a:close/>
                  <a:moveTo>
                    <a:pt x="12675" y="35"/>
                  </a:moveTo>
                  <a:cubicBezTo>
                    <a:pt x="12636" y="35"/>
                    <a:pt x="12602" y="53"/>
                    <a:pt x="12602" y="92"/>
                  </a:cubicBezTo>
                  <a:cubicBezTo>
                    <a:pt x="12602" y="127"/>
                    <a:pt x="12636" y="162"/>
                    <a:pt x="12675" y="183"/>
                  </a:cubicBezTo>
                  <a:cubicBezTo>
                    <a:pt x="12710" y="183"/>
                    <a:pt x="12745" y="144"/>
                    <a:pt x="12745" y="109"/>
                  </a:cubicBezTo>
                  <a:cubicBezTo>
                    <a:pt x="12745" y="75"/>
                    <a:pt x="12728" y="35"/>
                    <a:pt x="12693" y="35"/>
                  </a:cubicBezTo>
                  <a:close/>
                  <a:moveTo>
                    <a:pt x="11222" y="53"/>
                  </a:moveTo>
                  <a:cubicBezTo>
                    <a:pt x="11187" y="75"/>
                    <a:pt x="11153" y="109"/>
                    <a:pt x="11153" y="144"/>
                  </a:cubicBezTo>
                  <a:cubicBezTo>
                    <a:pt x="11170" y="183"/>
                    <a:pt x="11187" y="201"/>
                    <a:pt x="11222" y="201"/>
                  </a:cubicBezTo>
                  <a:lnTo>
                    <a:pt x="11240" y="201"/>
                  </a:lnTo>
                  <a:cubicBezTo>
                    <a:pt x="11279" y="201"/>
                    <a:pt x="11314" y="162"/>
                    <a:pt x="11296" y="127"/>
                  </a:cubicBezTo>
                  <a:cubicBezTo>
                    <a:pt x="11296" y="92"/>
                    <a:pt x="11261" y="53"/>
                    <a:pt x="11222" y="53"/>
                  </a:cubicBezTo>
                  <a:close/>
                  <a:moveTo>
                    <a:pt x="13037" y="75"/>
                  </a:moveTo>
                  <a:cubicBezTo>
                    <a:pt x="13002" y="75"/>
                    <a:pt x="12963" y="92"/>
                    <a:pt x="12963" y="127"/>
                  </a:cubicBezTo>
                  <a:cubicBezTo>
                    <a:pt x="12963" y="162"/>
                    <a:pt x="12980" y="218"/>
                    <a:pt x="13019" y="218"/>
                  </a:cubicBezTo>
                  <a:lnTo>
                    <a:pt x="13037" y="218"/>
                  </a:lnTo>
                  <a:cubicBezTo>
                    <a:pt x="13071" y="218"/>
                    <a:pt x="13111" y="183"/>
                    <a:pt x="13111" y="144"/>
                  </a:cubicBezTo>
                  <a:cubicBezTo>
                    <a:pt x="13111" y="109"/>
                    <a:pt x="13089" y="75"/>
                    <a:pt x="13054" y="75"/>
                  </a:cubicBezTo>
                  <a:close/>
                  <a:moveTo>
                    <a:pt x="10861" y="109"/>
                  </a:moveTo>
                  <a:cubicBezTo>
                    <a:pt x="10826" y="109"/>
                    <a:pt x="10787" y="144"/>
                    <a:pt x="10804" y="183"/>
                  </a:cubicBezTo>
                  <a:cubicBezTo>
                    <a:pt x="10804" y="218"/>
                    <a:pt x="10844" y="253"/>
                    <a:pt x="10878" y="253"/>
                  </a:cubicBezTo>
                  <a:cubicBezTo>
                    <a:pt x="10913" y="253"/>
                    <a:pt x="10952" y="201"/>
                    <a:pt x="10935" y="162"/>
                  </a:cubicBezTo>
                  <a:cubicBezTo>
                    <a:pt x="10935" y="127"/>
                    <a:pt x="10896" y="109"/>
                    <a:pt x="10878" y="109"/>
                  </a:cubicBezTo>
                  <a:close/>
                  <a:moveTo>
                    <a:pt x="13398" y="144"/>
                  </a:moveTo>
                  <a:cubicBezTo>
                    <a:pt x="13363" y="144"/>
                    <a:pt x="13328" y="162"/>
                    <a:pt x="13328" y="201"/>
                  </a:cubicBezTo>
                  <a:cubicBezTo>
                    <a:pt x="13306" y="236"/>
                    <a:pt x="13346" y="270"/>
                    <a:pt x="13380" y="270"/>
                  </a:cubicBezTo>
                  <a:lnTo>
                    <a:pt x="13398" y="292"/>
                  </a:lnTo>
                  <a:cubicBezTo>
                    <a:pt x="13437" y="292"/>
                    <a:pt x="13454" y="253"/>
                    <a:pt x="13472" y="218"/>
                  </a:cubicBezTo>
                  <a:cubicBezTo>
                    <a:pt x="13472" y="183"/>
                    <a:pt x="13454" y="144"/>
                    <a:pt x="13415" y="144"/>
                  </a:cubicBezTo>
                  <a:close/>
                  <a:moveTo>
                    <a:pt x="10500" y="162"/>
                  </a:moveTo>
                  <a:cubicBezTo>
                    <a:pt x="10461" y="183"/>
                    <a:pt x="10426" y="218"/>
                    <a:pt x="10443" y="253"/>
                  </a:cubicBezTo>
                  <a:cubicBezTo>
                    <a:pt x="10443" y="292"/>
                    <a:pt x="10478" y="310"/>
                    <a:pt x="10517" y="310"/>
                  </a:cubicBezTo>
                  <a:lnTo>
                    <a:pt x="10535" y="310"/>
                  </a:lnTo>
                  <a:cubicBezTo>
                    <a:pt x="10569" y="310"/>
                    <a:pt x="10587" y="270"/>
                    <a:pt x="10587" y="218"/>
                  </a:cubicBezTo>
                  <a:cubicBezTo>
                    <a:pt x="10569" y="201"/>
                    <a:pt x="10552" y="162"/>
                    <a:pt x="10517" y="162"/>
                  </a:cubicBezTo>
                  <a:close/>
                  <a:moveTo>
                    <a:pt x="24694" y="183"/>
                  </a:moveTo>
                  <a:cubicBezTo>
                    <a:pt x="24659" y="183"/>
                    <a:pt x="24620" y="218"/>
                    <a:pt x="24620" y="253"/>
                  </a:cubicBezTo>
                  <a:cubicBezTo>
                    <a:pt x="24620" y="292"/>
                    <a:pt x="24642" y="327"/>
                    <a:pt x="24694" y="327"/>
                  </a:cubicBezTo>
                  <a:cubicBezTo>
                    <a:pt x="24729" y="327"/>
                    <a:pt x="24768" y="292"/>
                    <a:pt x="24768" y="253"/>
                  </a:cubicBezTo>
                  <a:cubicBezTo>
                    <a:pt x="24768" y="218"/>
                    <a:pt x="24729" y="183"/>
                    <a:pt x="24694" y="183"/>
                  </a:cubicBezTo>
                  <a:close/>
                  <a:moveTo>
                    <a:pt x="24315" y="201"/>
                  </a:moveTo>
                  <a:cubicBezTo>
                    <a:pt x="24276" y="201"/>
                    <a:pt x="24259" y="236"/>
                    <a:pt x="24259" y="270"/>
                  </a:cubicBezTo>
                  <a:cubicBezTo>
                    <a:pt x="24259" y="310"/>
                    <a:pt x="24293" y="344"/>
                    <a:pt x="24333" y="344"/>
                  </a:cubicBezTo>
                  <a:cubicBezTo>
                    <a:pt x="24367" y="344"/>
                    <a:pt x="24402" y="310"/>
                    <a:pt x="24402" y="253"/>
                  </a:cubicBezTo>
                  <a:cubicBezTo>
                    <a:pt x="24402" y="218"/>
                    <a:pt x="24367" y="201"/>
                    <a:pt x="24333" y="201"/>
                  </a:cubicBezTo>
                  <a:close/>
                  <a:moveTo>
                    <a:pt x="25055" y="218"/>
                  </a:moveTo>
                  <a:cubicBezTo>
                    <a:pt x="25020" y="218"/>
                    <a:pt x="24985" y="236"/>
                    <a:pt x="24985" y="270"/>
                  </a:cubicBezTo>
                  <a:cubicBezTo>
                    <a:pt x="24968" y="310"/>
                    <a:pt x="25003" y="344"/>
                    <a:pt x="25038" y="362"/>
                  </a:cubicBezTo>
                  <a:lnTo>
                    <a:pt x="25055" y="362"/>
                  </a:lnTo>
                  <a:cubicBezTo>
                    <a:pt x="25094" y="362"/>
                    <a:pt x="25112" y="327"/>
                    <a:pt x="25129" y="292"/>
                  </a:cubicBezTo>
                  <a:cubicBezTo>
                    <a:pt x="25129" y="253"/>
                    <a:pt x="25094" y="218"/>
                    <a:pt x="25055" y="218"/>
                  </a:cubicBezTo>
                  <a:close/>
                  <a:moveTo>
                    <a:pt x="10134" y="236"/>
                  </a:moveTo>
                  <a:cubicBezTo>
                    <a:pt x="10100" y="236"/>
                    <a:pt x="10082" y="292"/>
                    <a:pt x="10082" y="327"/>
                  </a:cubicBezTo>
                  <a:cubicBezTo>
                    <a:pt x="10100" y="362"/>
                    <a:pt x="10117" y="379"/>
                    <a:pt x="10152" y="379"/>
                  </a:cubicBezTo>
                  <a:lnTo>
                    <a:pt x="10173" y="379"/>
                  </a:lnTo>
                  <a:cubicBezTo>
                    <a:pt x="10208" y="362"/>
                    <a:pt x="10226" y="327"/>
                    <a:pt x="10226" y="292"/>
                  </a:cubicBezTo>
                  <a:cubicBezTo>
                    <a:pt x="10226" y="253"/>
                    <a:pt x="10191" y="236"/>
                    <a:pt x="10152" y="236"/>
                  </a:cubicBezTo>
                  <a:close/>
                  <a:moveTo>
                    <a:pt x="13742" y="236"/>
                  </a:moveTo>
                  <a:cubicBezTo>
                    <a:pt x="13707" y="236"/>
                    <a:pt x="13689" y="253"/>
                    <a:pt x="13672" y="270"/>
                  </a:cubicBezTo>
                  <a:cubicBezTo>
                    <a:pt x="13672" y="310"/>
                    <a:pt x="13689" y="362"/>
                    <a:pt x="13724" y="362"/>
                  </a:cubicBezTo>
                  <a:lnTo>
                    <a:pt x="13742" y="379"/>
                  </a:lnTo>
                  <a:cubicBezTo>
                    <a:pt x="13781" y="379"/>
                    <a:pt x="13798" y="344"/>
                    <a:pt x="13816" y="327"/>
                  </a:cubicBezTo>
                  <a:cubicBezTo>
                    <a:pt x="13833" y="292"/>
                    <a:pt x="13798" y="236"/>
                    <a:pt x="13763" y="236"/>
                  </a:cubicBezTo>
                  <a:close/>
                  <a:moveTo>
                    <a:pt x="23950" y="253"/>
                  </a:moveTo>
                  <a:cubicBezTo>
                    <a:pt x="23915" y="253"/>
                    <a:pt x="23898" y="292"/>
                    <a:pt x="23898" y="327"/>
                  </a:cubicBezTo>
                  <a:cubicBezTo>
                    <a:pt x="23898" y="362"/>
                    <a:pt x="23932" y="401"/>
                    <a:pt x="23967" y="401"/>
                  </a:cubicBezTo>
                  <a:lnTo>
                    <a:pt x="23989" y="379"/>
                  </a:lnTo>
                  <a:cubicBezTo>
                    <a:pt x="24024" y="379"/>
                    <a:pt x="24041" y="344"/>
                    <a:pt x="24041" y="310"/>
                  </a:cubicBezTo>
                  <a:cubicBezTo>
                    <a:pt x="24041" y="270"/>
                    <a:pt x="24006" y="253"/>
                    <a:pt x="23967" y="253"/>
                  </a:cubicBezTo>
                  <a:close/>
                  <a:moveTo>
                    <a:pt x="25403" y="292"/>
                  </a:moveTo>
                  <a:cubicBezTo>
                    <a:pt x="25364" y="292"/>
                    <a:pt x="25346" y="310"/>
                    <a:pt x="25329" y="344"/>
                  </a:cubicBezTo>
                  <a:cubicBezTo>
                    <a:pt x="25329" y="379"/>
                    <a:pt x="25346" y="436"/>
                    <a:pt x="25381" y="436"/>
                  </a:cubicBezTo>
                  <a:lnTo>
                    <a:pt x="25403" y="436"/>
                  </a:lnTo>
                  <a:cubicBezTo>
                    <a:pt x="25438" y="436"/>
                    <a:pt x="25455" y="418"/>
                    <a:pt x="25473" y="401"/>
                  </a:cubicBezTo>
                  <a:cubicBezTo>
                    <a:pt x="25490" y="344"/>
                    <a:pt x="25455" y="310"/>
                    <a:pt x="25420" y="310"/>
                  </a:cubicBezTo>
                  <a:cubicBezTo>
                    <a:pt x="25420" y="292"/>
                    <a:pt x="25420" y="292"/>
                    <a:pt x="25403" y="292"/>
                  </a:cubicBezTo>
                  <a:close/>
                  <a:moveTo>
                    <a:pt x="9791" y="310"/>
                  </a:moveTo>
                  <a:cubicBezTo>
                    <a:pt x="9756" y="310"/>
                    <a:pt x="9717" y="362"/>
                    <a:pt x="9738" y="401"/>
                  </a:cubicBezTo>
                  <a:cubicBezTo>
                    <a:pt x="9738" y="436"/>
                    <a:pt x="9773" y="453"/>
                    <a:pt x="9808" y="453"/>
                  </a:cubicBezTo>
                  <a:cubicBezTo>
                    <a:pt x="9865" y="436"/>
                    <a:pt x="9882" y="401"/>
                    <a:pt x="9865" y="362"/>
                  </a:cubicBezTo>
                  <a:cubicBezTo>
                    <a:pt x="9865" y="327"/>
                    <a:pt x="9825" y="310"/>
                    <a:pt x="9808" y="310"/>
                  </a:cubicBezTo>
                  <a:close/>
                  <a:moveTo>
                    <a:pt x="23589" y="327"/>
                  </a:moveTo>
                  <a:cubicBezTo>
                    <a:pt x="23554" y="344"/>
                    <a:pt x="23532" y="379"/>
                    <a:pt x="23554" y="418"/>
                  </a:cubicBezTo>
                  <a:cubicBezTo>
                    <a:pt x="23554" y="453"/>
                    <a:pt x="23589" y="471"/>
                    <a:pt x="23623" y="471"/>
                  </a:cubicBezTo>
                  <a:lnTo>
                    <a:pt x="23641" y="471"/>
                  </a:lnTo>
                  <a:cubicBezTo>
                    <a:pt x="23680" y="453"/>
                    <a:pt x="23697" y="418"/>
                    <a:pt x="23680" y="379"/>
                  </a:cubicBezTo>
                  <a:cubicBezTo>
                    <a:pt x="23680" y="344"/>
                    <a:pt x="23641" y="327"/>
                    <a:pt x="23623" y="327"/>
                  </a:cubicBezTo>
                  <a:close/>
                  <a:moveTo>
                    <a:pt x="14090" y="344"/>
                  </a:moveTo>
                  <a:cubicBezTo>
                    <a:pt x="14051" y="344"/>
                    <a:pt x="14033" y="362"/>
                    <a:pt x="14016" y="379"/>
                  </a:cubicBezTo>
                  <a:cubicBezTo>
                    <a:pt x="14016" y="436"/>
                    <a:pt x="14033" y="471"/>
                    <a:pt x="14068" y="488"/>
                  </a:cubicBezTo>
                  <a:lnTo>
                    <a:pt x="14090" y="488"/>
                  </a:lnTo>
                  <a:cubicBezTo>
                    <a:pt x="14124" y="488"/>
                    <a:pt x="14142" y="471"/>
                    <a:pt x="14159" y="436"/>
                  </a:cubicBezTo>
                  <a:cubicBezTo>
                    <a:pt x="14177" y="401"/>
                    <a:pt x="14159" y="362"/>
                    <a:pt x="14107" y="344"/>
                  </a:cubicBezTo>
                  <a:close/>
                  <a:moveTo>
                    <a:pt x="9429" y="379"/>
                  </a:moveTo>
                  <a:cubicBezTo>
                    <a:pt x="9390" y="401"/>
                    <a:pt x="9373" y="436"/>
                    <a:pt x="9373" y="471"/>
                  </a:cubicBezTo>
                  <a:cubicBezTo>
                    <a:pt x="9390" y="510"/>
                    <a:pt x="9412" y="527"/>
                    <a:pt x="9447" y="527"/>
                  </a:cubicBezTo>
                  <a:lnTo>
                    <a:pt x="9464" y="527"/>
                  </a:lnTo>
                  <a:cubicBezTo>
                    <a:pt x="9499" y="527"/>
                    <a:pt x="9521" y="488"/>
                    <a:pt x="9521" y="436"/>
                  </a:cubicBezTo>
                  <a:cubicBezTo>
                    <a:pt x="9521" y="418"/>
                    <a:pt x="9482" y="379"/>
                    <a:pt x="9447" y="379"/>
                  </a:cubicBezTo>
                  <a:close/>
                  <a:moveTo>
                    <a:pt x="25747" y="436"/>
                  </a:moveTo>
                  <a:cubicBezTo>
                    <a:pt x="25708" y="436"/>
                    <a:pt x="25690" y="453"/>
                    <a:pt x="25673" y="471"/>
                  </a:cubicBezTo>
                  <a:cubicBezTo>
                    <a:pt x="25655" y="510"/>
                    <a:pt x="25673" y="562"/>
                    <a:pt x="25708" y="562"/>
                  </a:cubicBezTo>
                  <a:cubicBezTo>
                    <a:pt x="25708" y="579"/>
                    <a:pt x="25729" y="579"/>
                    <a:pt x="25747" y="579"/>
                  </a:cubicBezTo>
                  <a:cubicBezTo>
                    <a:pt x="25764" y="579"/>
                    <a:pt x="25799" y="562"/>
                    <a:pt x="25799" y="545"/>
                  </a:cubicBezTo>
                  <a:cubicBezTo>
                    <a:pt x="25816" y="510"/>
                    <a:pt x="25799" y="453"/>
                    <a:pt x="25764" y="436"/>
                  </a:cubicBezTo>
                  <a:close/>
                  <a:moveTo>
                    <a:pt x="23245" y="453"/>
                  </a:moveTo>
                  <a:cubicBezTo>
                    <a:pt x="23206" y="471"/>
                    <a:pt x="23188" y="510"/>
                    <a:pt x="23206" y="545"/>
                  </a:cubicBezTo>
                  <a:cubicBezTo>
                    <a:pt x="23206" y="579"/>
                    <a:pt x="23245" y="597"/>
                    <a:pt x="23280" y="597"/>
                  </a:cubicBezTo>
                  <a:lnTo>
                    <a:pt x="23297" y="579"/>
                  </a:lnTo>
                  <a:cubicBezTo>
                    <a:pt x="23336" y="579"/>
                    <a:pt x="23354" y="527"/>
                    <a:pt x="23336" y="488"/>
                  </a:cubicBezTo>
                  <a:cubicBezTo>
                    <a:pt x="23336" y="471"/>
                    <a:pt x="23297" y="453"/>
                    <a:pt x="23280" y="453"/>
                  </a:cubicBezTo>
                  <a:close/>
                  <a:moveTo>
                    <a:pt x="9086" y="471"/>
                  </a:moveTo>
                  <a:cubicBezTo>
                    <a:pt x="9029" y="488"/>
                    <a:pt x="9012" y="527"/>
                    <a:pt x="9029" y="562"/>
                  </a:cubicBezTo>
                  <a:cubicBezTo>
                    <a:pt x="9029" y="597"/>
                    <a:pt x="9064" y="619"/>
                    <a:pt x="9103" y="619"/>
                  </a:cubicBezTo>
                  <a:lnTo>
                    <a:pt x="9120" y="619"/>
                  </a:lnTo>
                  <a:cubicBezTo>
                    <a:pt x="9155" y="597"/>
                    <a:pt x="9173" y="562"/>
                    <a:pt x="9155" y="527"/>
                  </a:cubicBezTo>
                  <a:cubicBezTo>
                    <a:pt x="9155" y="488"/>
                    <a:pt x="9120" y="471"/>
                    <a:pt x="9103" y="471"/>
                  </a:cubicBezTo>
                  <a:close/>
                  <a:moveTo>
                    <a:pt x="14416" y="488"/>
                  </a:moveTo>
                  <a:cubicBezTo>
                    <a:pt x="14394" y="488"/>
                    <a:pt x="14377" y="510"/>
                    <a:pt x="14359" y="527"/>
                  </a:cubicBezTo>
                  <a:cubicBezTo>
                    <a:pt x="14342" y="562"/>
                    <a:pt x="14359" y="597"/>
                    <a:pt x="14394" y="619"/>
                  </a:cubicBezTo>
                  <a:cubicBezTo>
                    <a:pt x="14394" y="636"/>
                    <a:pt x="14416" y="636"/>
                    <a:pt x="14416" y="636"/>
                  </a:cubicBezTo>
                  <a:cubicBezTo>
                    <a:pt x="14451" y="636"/>
                    <a:pt x="14468" y="619"/>
                    <a:pt x="14486" y="579"/>
                  </a:cubicBezTo>
                  <a:cubicBezTo>
                    <a:pt x="14503" y="545"/>
                    <a:pt x="14486" y="510"/>
                    <a:pt x="14451" y="488"/>
                  </a:cubicBezTo>
                  <a:close/>
                  <a:moveTo>
                    <a:pt x="8720" y="562"/>
                  </a:moveTo>
                  <a:cubicBezTo>
                    <a:pt x="8685" y="579"/>
                    <a:pt x="8668" y="619"/>
                    <a:pt x="8668" y="653"/>
                  </a:cubicBezTo>
                  <a:cubicBezTo>
                    <a:pt x="8685" y="688"/>
                    <a:pt x="8703" y="706"/>
                    <a:pt x="8738" y="706"/>
                  </a:cubicBezTo>
                  <a:lnTo>
                    <a:pt x="8759" y="706"/>
                  </a:lnTo>
                  <a:cubicBezTo>
                    <a:pt x="8794" y="688"/>
                    <a:pt x="8829" y="653"/>
                    <a:pt x="8812" y="619"/>
                  </a:cubicBezTo>
                  <a:cubicBezTo>
                    <a:pt x="8812" y="579"/>
                    <a:pt x="8777" y="562"/>
                    <a:pt x="8738" y="562"/>
                  </a:cubicBezTo>
                  <a:close/>
                  <a:moveTo>
                    <a:pt x="22901" y="579"/>
                  </a:moveTo>
                  <a:cubicBezTo>
                    <a:pt x="22862" y="597"/>
                    <a:pt x="22862" y="653"/>
                    <a:pt x="22862" y="688"/>
                  </a:cubicBezTo>
                  <a:cubicBezTo>
                    <a:pt x="22879" y="706"/>
                    <a:pt x="22918" y="727"/>
                    <a:pt x="22936" y="727"/>
                  </a:cubicBezTo>
                  <a:lnTo>
                    <a:pt x="22971" y="727"/>
                  </a:lnTo>
                  <a:cubicBezTo>
                    <a:pt x="23010" y="706"/>
                    <a:pt x="23027" y="653"/>
                    <a:pt x="23010" y="619"/>
                  </a:cubicBezTo>
                  <a:cubicBezTo>
                    <a:pt x="22988" y="597"/>
                    <a:pt x="22971" y="579"/>
                    <a:pt x="22936" y="579"/>
                  </a:cubicBezTo>
                  <a:close/>
                  <a:moveTo>
                    <a:pt x="26056" y="619"/>
                  </a:moveTo>
                  <a:cubicBezTo>
                    <a:pt x="26034" y="619"/>
                    <a:pt x="25999" y="636"/>
                    <a:pt x="25999" y="653"/>
                  </a:cubicBezTo>
                  <a:cubicBezTo>
                    <a:pt x="25964" y="688"/>
                    <a:pt x="25982" y="727"/>
                    <a:pt x="25999" y="745"/>
                  </a:cubicBezTo>
                  <a:cubicBezTo>
                    <a:pt x="26017" y="762"/>
                    <a:pt x="26034" y="762"/>
                    <a:pt x="26056" y="762"/>
                  </a:cubicBezTo>
                  <a:cubicBezTo>
                    <a:pt x="26073" y="762"/>
                    <a:pt x="26091" y="762"/>
                    <a:pt x="26108" y="745"/>
                  </a:cubicBezTo>
                  <a:cubicBezTo>
                    <a:pt x="26125" y="706"/>
                    <a:pt x="26125" y="653"/>
                    <a:pt x="26091" y="636"/>
                  </a:cubicBezTo>
                  <a:cubicBezTo>
                    <a:pt x="26073" y="619"/>
                    <a:pt x="26073" y="619"/>
                    <a:pt x="26056" y="619"/>
                  </a:cubicBezTo>
                  <a:close/>
                  <a:moveTo>
                    <a:pt x="8376" y="653"/>
                  </a:moveTo>
                  <a:cubicBezTo>
                    <a:pt x="8342" y="671"/>
                    <a:pt x="8302" y="706"/>
                    <a:pt x="8324" y="745"/>
                  </a:cubicBezTo>
                  <a:cubicBezTo>
                    <a:pt x="8342" y="780"/>
                    <a:pt x="8359" y="797"/>
                    <a:pt x="8394" y="797"/>
                  </a:cubicBezTo>
                  <a:lnTo>
                    <a:pt x="8411" y="797"/>
                  </a:lnTo>
                  <a:cubicBezTo>
                    <a:pt x="8450" y="797"/>
                    <a:pt x="8468" y="745"/>
                    <a:pt x="8468" y="706"/>
                  </a:cubicBezTo>
                  <a:cubicBezTo>
                    <a:pt x="8450" y="671"/>
                    <a:pt x="8433" y="653"/>
                    <a:pt x="8394" y="653"/>
                  </a:cubicBezTo>
                  <a:close/>
                  <a:moveTo>
                    <a:pt x="14742" y="653"/>
                  </a:moveTo>
                  <a:cubicBezTo>
                    <a:pt x="14721" y="653"/>
                    <a:pt x="14686" y="671"/>
                    <a:pt x="14686" y="688"/>
                  </a:cubicBezTo>
                  <a:cubicBezTo>
                    <a:pt x="14651" y="727"/>
                    <a:pt x="14668" y="762"/>
                    <a:pt x="14703" y="797"/>
                  </a:cubicBezTo>
                  <a:lnTo>
                    <a:pt x="14742" y="797"/>
                  </a:lnTo>
                  <a:cubicBezTo>
                    <a:pt x="14760" y="797"/>
                    <a:pt x="14795" y="797"/>
                    <a:pt x="14795" y="762"/>
                  </a:cubicBezTo>
                  <a:cubicBezTo>
                    <a:pt x="14829" y="727"/>
                    <a:pt x="14812" y="688"/>
                    <a:pt x="14777" y="671"/>
                  </a:cubicBezTo>
                  <a:cubicBezTo>
                    <a:pt x="14760" y="653"/>
                    <a:pt x="14760" y="653"/>
                    <a:pt x="14742" y="653"/>
                  </a:cubicBezTo>
                  <a:close/>
                  <a:moveTo>
                    <a:pt x="22575" y="745"/>
                  </a:moveTo>
                  <a:cubicBezTo>
                    <a:pt x="22536" y="762"/>
                    <a:pt x="22518" y="797"/>
                    <a:pt x="22536" y="836"/>
                  </a:cubicBezTo>
                  <a:cubicBezTo>
                    <a:pt x="22553" y="871"/>
                    <a:pt x="22592" y="888"/>
                    <a:pt x="22610" y="888"/>
                  </a:cubicBezTo>
                  <a:cubicBezTo>
                    <a:pt x="22627" y="888"/>
                    <a:pt x="22627" y="871"/>
                    <a:pt x="22644" y="871"/>
                  </a:cubicBezTo>
                  <a:cubicBezTo>
                    <a:pt x="22683" y="853"/>
                    <a:pt x="22701" y="814"/>
                    <a:pt x="22683" y="780"/>
                  </a:cubicBezTo>
                  <a:cubicBezTo>
                    <a:pt x="22662" y="745"/>
                    <a:pt x="22627" y="745"/>
                    <a:pt x="22610" y="745"/>
                  </a:cubicBezTo>
                  <a:close/>
                  <a:moveTo>
                    <a:pt x="8033" y="762"/>
                  </a:moveTo>
                  <a:cubicBezTo>
                    <a:pt x="7976" y="780"/>
                    <a:pt x="7959" y="814"/>
                    <a:pt x="7976" y="853"/>
                  </a:cubicBezTo>
                  <a:cubicBezTo>
                    <a:pt x="7976" y="888"/>
                    <a:pt x="8015" y="906"/>
                    <a:pt x="8050" y="906"/>
                  </a:cubicBezTo>
                  <a:lnTo>
                    <a:pt x="8067" y="906"/>
                  </a:lnTo>
                  <a:cubicBezTo>
                    <a:pt x="8107" y="888"/>
                    <a:pt x="8124" y="853"/>
                    <a:pt x="8124" y="814"/>
                  </a:cubicBezTo>
                  <a:cubicBezTo>
                    <a:pt x="8107" y="780"/>
                    <a:pt x="8067" y="762"/>
                    <a:pt x="8050" y="762"/>
                  </a:cubicBezTo>
                  <a:close/>
                  <a:moveTo>
                    <a:pt x="15047" y="853"/>
                  </a:moveTo>
                  <a:cubicBezTo>
                    <a:pt x="15012" y="853"/>
                    <a:pt x="14995" y="871"/>
                    <a:pt x="14977" y="888"/>
                  </a:cubicBezTo>
                  <a:cubicBezTo>
                    <a:pt x="14960" y="923"/>
                    <a:pt x="14977" y="962"/>
                    <a:pt x="14995" y="997"/>
                  </a:cubicBezTo>
                  <a:lnTo>
                    <a:pt x="15047" y="997"/>
                  </a:lnTo>
                  <a:cubicBezTo>
                    <a:pt x="15069" y="997"/>
                    <a:pt x="15086" y="997"/>
                    <a:pt x="15104" y="980"/>
                  </a:cubicBezTo>
                  <a:cubicBezTo>
                    <a:pt x="15121" y="945"/>
                    <a:pt x="15121" y="888"/>
                    <a:pt x="15086" y="871"/>
                  </a:cubicBezTo>
                  <a:cubicBezTo>
                    <a:pt x="15069" y="853"/>
                    <a:pt x="15047" y="853"/>
                    <a:pt x="15047" y="853"/>
                  </a:cubicBezTo>
                  <a:close/>
                  <a:moveTo>
                    <a:pt x="26326" y="853"/>
                  </a:moveTo>
                  <a:cubicBezTo>
                    <a:pt x="26308" y="853"/>
                    <a:pt x="26291" y="853"/>
                    <a:pt x="26273" y="871"/>
                  </a:cubicBezTo>
                  <a:cubicBezTo>
                    <a:pt x="26252" y="906"/>
                    <a:pt x="26252" y="945"/>
                    <a:pt x="26291" y="980"/>
                  </a:cubicBezTo>
                  <a:cubicBezTo>
                    <a:pt x="26291" y="980"/>
                    <a:pt x="26308" y="997"/>
                    <a:pt x="26326" y="997"/>
                  </a:cubicBezTo>
                  <a:cubicBezTo>
                    <a:pt x="26343" y="997"/>
                    <a:pt x="26360" y="980"/>
                    <a:pt x="26382" y="962"/>
                  </a:cubicBezTo>
                  <a:cubicBezTo>
                    <a:pt x="26417" y="945"/>
                    <a:pt x="26417" y="888"/>
                    <a:pt x="26382" y="871"/>
                  </a:cubicBezTo>
                  <a:cubicBezTo>
                    <a:pt x="26360" y="853"/>
                    <a:pt x="26343" y="853"/>
                    <a:pt x="26326" y="853"/>
                  </a:cubicBezTo>
                  <a:close/>
                  <a:moveTo>
                    <a:pt x="7671" y="871"/>
                  </a:moveTo>
                  <a:cubicBezTo>
                    <a:pt x="7632" y="888"/>
                    <a:pt x="7615" y="923"/>
                    <a:pt x="7632" y="962"/>
                  </a:cubicBezTo>
                  <a:cubicBezTo>
                    <a:pt x="7632" y="997"/>
                    <a:pt x="7671" y="1014"/>
                    <a:pt x="7706" y="1014"/>
                  </a:cubicBezTo>
                  <a:lnTo>
                    <a:pt x="7724" y="1014"/>
                  </a:lnTo>
                  <a:cubicBezTo>
                    <a:pt x="7759" y="997"/>
                    <a:pt x="7780" y="962"/>
                    <a:pt x="7759" y="923"/>
                  </a:cubicBezTo>
                  <a:cubicBezTo>
                    <a:pt x="7759" y="888"/>
                    <a:pt x="7724" y="871"/>
                    <a:pt x="7706" y="871"/>
                  </a:cubicBezTo>
                  <a:close/>
                  <a:moveTo>
                    <a:pt x="22248" y="906"/>
                  </a:moveTo>
                  <a:cubicBezTo>
                    <a:pt x="22209" y="945"/>
                    <a:pt x="22209" y="980"/>
                    <a:pt x="22227" y="1014"/>
                  </a:cubicBezTo>
                  <a:cubicBezTo>
                    <a:pt x="22248" y="1032"/>
                    <a:pt x="22266" y="1054"/>
                    <a:pt x="22283" y="1054"/>
                  </a:cubicBezTo>
                  <a:cubicBezTo>
                    <a:pt x="22301" y="1054"/>
                    <a:pt x="22318" y="1054"/>
                    <a:pt x="22318" y="1032"/>
                  </a:cubicBezTo>
                  <a:cubicBezTo>
                    <a:pt x="22357" y="1014"/>
                    <a:pt x="22375" y="980"/>
                    <a:pt x="22357" y="945"/>
                  </a:cubicBezTo>
                  <a:cubicBezTo>
                    <a:pt x="22335" y="923"/>
                    <a:pt x="22318" y="906"/>
                    <a:pt x="22283" y="906"/>
                  </a:cubicBezTo>
                  <a:close/>
                  <a:moveTo>
                    <a:pt x="7323" y="980"/>
                  </a:moveTo>
                  <a:cubicBezTo>
                    <a:pt x="7289" y="997"/>
                    <a:pt x="7271" y="1032"/>
                    <a:pt x="7289" y="1088"/>
                  </a:cubicBezTo>
                  <a:cubicBezTo>
                    <a:pt x="7289" y="1106"/>
                    <a:pt x="7323" y="1123"/>
                    <a:pt x="7363" y="1123"/>
                  </a:cubicBezTo>
                  <a:lnTo>
                    <a:pt x="7380" y="1123"/>
                  </a:lnTo>
                  <a:cubicBezTo>
                    <a:pt x="7415" y="1106"/>
                    <a:pt x="7432" y="1071"/>
                    <a:pt x="7415" y="1032"/>
                  </a:cubicBezTo>
                  <a:cubicBezTo>
                    <a:pt x="7415" y="997"/>
                    <a:pt x="7380" y="980"/>
                    <a:pt x="7363" y="980"/>
                  </a:cubicBezTo>
                  <a:close/>
                  <a:moveTo>
                    <a:pt x="15338" y="1054"/>
                  </a:moveTo>
                  <a:cubicBezTo>
                    <a:pt x="15321" y="1054"/>
                    <a:pt x="15304" y="1071"/>
                    <a:pt x="15286" y="1088"/>
                  </a:cubicBezTo>
                  <a:cubicBezTo>
                    <a:pt x="15265" y="1123"/>
                    <a:pt x="15265" y="1180"/>
                    <a:pt x="15304" y="1197"/>
                  </a:cubicBezTo>
                  <a:lnTo>
                    <a:pt x="15338" y="1197"/>
                  </a:lnTo>
                  <a:cubicBezTo>
                    <a:pt x="15373" y="1197"/>
                    <a:pt x="15395" y="1197"/>
                    <a:pt x="15412" y="1180"/>
                  </a:cubicBezTo>
                  <a:cubicBezTo>
                    <a:pt x="15430" y="1141"/>
                    <a:pt x="15412" y="1088"/>
                    <a:pt x="15395" y="1071"/>
                  </a:cubicBezTo>
                  <a:cubicBezTo>
                    <a:pt x="15373" y="1071"/>
                    <a:pt x="15356" y="1054"/>
                    <a:pt x="15338" y="1054"/>
                  </a:cubicBezTo>
                  <a:close/>
                  <a:moveTo>
                    <a:pt x="21974" y="1088"/>
                  </a:moveTo>
                  <a:cubicBezTo>
                    <a:pt x="21957" y="1088"/>
                    <a:pt x="21957" y="1088"/>
                    <a:pt x="21939" y="1106"/>
                  </a:cubicBezTo>
                  <a:cubicBezTo>
                    <a:pt x="21900" y="1123"/>
                    <a:pt x="21883" y="1162"/>
                    <a:pt x="21922" y="1197"/>
                  </a:cubicBezTo>
                  <a:cubicBezTo>
                    <a:pt x="21922" y="1215"/>
                    <a:pt x="21957" y="1232"/>
                    <a:pt x="21974" y="1232"/>
                  </a:cubicBezTo>
                  <a:cubicBezTo>
                    <a:pt x="21992" y="1232"/>
                    <a:pt x="21992" y="1232"/>
                    <a:pt x="22009" y="1215"/>
                  </a:cubicBezTo>
                  <a:cubicBezTo>
                    <a:pt x="22048" y="1197"/>
                    <a:pt x="22066" y="1162"/>
                    <a:pt x="22031" y="1123"/>
                  </a:cubicBezTo>
                  <a:cubicBezTo>
                    <a:pt x="22031" y="1106"/>
                    <a:pt x="21992" y="1088"/>
                    <a:pt x="21974" y="1088"/>
                  </a:cubicBezTo>
                  <a:close/>
                  <a:moveTo>
                    <a:pt x="6980" y="1106"/>
                  </a:moveTo>
                  <a:cubicBezTo>
                    <a:pt x="6945" y="1123"/>
                    <a:pt x="6927" y="1162"/>
                    <a:pt x="6945" y="1197"/>
                  </a:cubicBezTo>
                  <a:cubicBezTo>
                    <a:pt x="6962" y="1232"/>
                    <a:pt x="6980" y="1249"/>
                    <a:pt x="7019" y="1249"/>
                  </a:cubicBezTo>
                  <a:lnTo>
                    <a:pt x="7036" y="1249"/>
                  </a:lnTo>
                  <a:cubicBezTo>
                    <a:pt x="7071" y="1232"/>
                    <a:pt x="7088" y="1197"/>
                    <a:pt x="7088" y="1162"/>
                  </a:cubicBezTo>
                  <a:cubicBezTo>
                    <a:pt x="7071" y="1123"/>
                    <a:pt x="7036" y="1106"/>
                    <a:pt x="7019" y="1106"/>
                  </a:cubicBezTo>
                  <a:close/>
                  <a:moveTo>
                    <a:pt x="26578" y="1106"/>
                  </a:moveTo>
                  <a:cubicBezTo>
                    <a:pt x="26560" y="1106"/>
                    <a:pt x="26543" y="1106"/>
                    <a:pt x="26543" y="1123"/>
                  </a:cubicBezTo>
                  <a:cubicBezTo>
                    <a:pt x="26508" y="1162"/>
                    <a:pt x="26508" y="1197"/>
                    <a:pt x="26526" y="1232"/>
                  </a:cubicBezTo>
                  <a:cubicBezTo>
                    <a:pt x="26543" y="1249"/>
                    <a:pt x="26560" y="1249"/>
                    <a:pt x="26578" y="1249"/>
                  </a:cubicBezTo>
                  <a:cubicBezTo>
                    <a:pt x="26600" y="1249"/>
                    <a:pt x="26617" y="1249"/>
                    <a:pt x="26634" y="1232"/>
                  </a:cubicBezTo>
                  <a:cubicBezTo>
                    <a:pt x="26669" y="1215"/>
                    <a:pt x="26669" y="1162"/>
                    <a:pt x="26634" y="1123"/>
                  </a:cubicBezTo>
                  <a:cubicBezTo>
                    <a:pt x="26634" y="1123"/>
                    <a:pt x="26600" y="1106"/>
                    <a:pt x="26578" y="1106"/>
                  </a:cubicBezTo>
                  <a:close/>
                  <a:moveTo>
                    <a:pt x="6653" y="1232"/>
                  </a:moveTo>
                  <a:cubicBezTo>
                    <a:pt x="6618" y="1249"/>
                    <a:pt x="6601" y="1289"/>
                    <a:pt x="6601" y="1323"/>
                  </a:cubicBezTo>
                  <a:cubicBezTo>
                    <a:pt x="6618" y="1358"/>
                    <a:pt x="6636" y="1380"/>
                    <a:pt x="6671" y="1380"/>
                  </a:cubicBezTo>
                  <a:lnTo>
                    <a:pt x="6692" y="1380"/>
                  </a:lnTo>
                  <a:cubicBezTo>
                    <a:pt x="6745" y="1358"/>
                    <a:pt x="6762" y="1306"/>
                    <a:pt x="6745" y="1271"/>
                  </a:cubicBezTo>
                  <a:cubicBezTo>
                    <a:pt x="6727" y="1249"/>
                    <a:pt x="6710" y="1232"/>
                    <a:pt x="6671" y="1232"/>
                  </a:cubicBezTo>
                  <a:close/>
                  <a:moveTo>
                    <a:pt x="15630" y="1289"/>
                  </a:moveTo>
                  <a:cubicBezTo>
                    <a:pt x="15613" y="1289"/>
                    <a:pt x="15591" y="1289"/>
                    <a:pt x="15573" y="1306"/>
                  </a:cubicBezTo>
                  <a:cubicBezTo>
                    <a:pt x="15539" y="1341"/>
                    <a:pt x="15539" y="1380"/>
                    <a:pt x="15573" y="1415"/>
                  </a:cubicBezTo>
                  <a:cubicBezTo>
                    <a:pt x="15591" y="1432"/>
                    <a:pt x="15613" y="1432"/>
                    <a:pt x="15630" y="1432"/>
                  </a:cubicBezTo>
                  <a:cubicBezTo>
                    <a:pt x="15647" y="1432"/>
                    <a:pt x="15665" y="1432"/>
                    <a:pt x="15682" y="1415"/>
                  </a:cubicBezTo>
                  <a:cubicBezTo>
                    <a:pt x="15700" y="1380"/>
                    <a:pt x="15700" y="1341"/>
                    <a:pt x="15682" y="1306"/>
                  </a:cubicBezTo>
                  <a:cubicBezTo>
                    <a:pt x="15665" y="1289"/>
                    <a:pt x="15647" y="1289"/>
                    <a:pt x="15630" y="1289"/>
                  </a:cubicBezTo>
                  <a:close/>
                  <a:moveTo>
                    <a:pt x="21630" y="1289"/>
                  </a:moveTo>
                  <a:cubicBezTo>
                    <a:pt x="21596" y="1306"/>
                    <a:pt x="21574" y="1358"/>
                    <a:pt x="21613" y="1397"/>
                  </a:cubicBezTo>
                  <a:cubicBezTo>
                    <a:pt x="21613" y="1415"/>
                    <a:pt x="21648" y="1432"/>
                    <a:pt x="21665" y="1432"/>
                  </a:cubicBezTo>
                  <a:cubicBezTo>
                    <a:pt x="21683" y="1432"/>
                    <a:pt x="21683" y="1415"/>
                    <a:pt x="21704" y="1415"/>
                  </a:cubicBezTo>
                  <a:cubicBezTo>
                    <a:pt x="21739" y="1397"/>
                    <a:pt x="21757" y="1341"/>
                    <a:pt x="21722" y="1306"/>
                  </a:cubicBezTo>
                  <a:cubicBezTo>
                    <a:pt x="21722" y="1289"/>
                    <a:pt x="21683" y="1289"/>
                    <a:pt x="21665" y="1289"/>
                  </a:cubicBezTo>
                  <a:close/>
                  <a:moveTo>
                    <a:pt x="6310" y="1358"/>
                  </a:moveTo>
                  <a:cubicBezTo>
                    <a:pt x="6275" y="1380"/>
                    <a:pt x="6257" y="1432"/>
                    <a:pt x="6275" y="1467"/>
                  </a:cubicBezTo>
                  <a:cubicBezTo>
                    <a:pt x="6275" y="1489"/>
                    <a:pt x="6310" y="1506"/>
                    <a:pt x="6327" y="1506"/>
                  </a:cubicBezTo>
                  <a:lnTo>
                    <a:pt x="6366" y="1506"/>
                  </a:lnTo>
                  <a:cubicBezTo>
                    <a:pt x="6401" y="1489"/>
                    <a:pt x="6418" y="1450"/>
                    <a:pt x="6401" y="1415"/>
                  </a:cubicBezTo>
                  <a:cubicBezTo>
                    <a:pt x="6401" y="1380"/>
                    <a:pt x="6366" y="1358"/>
                    <a:pt x="6327" y="1358"/>
                  </a:cubicBezTo>
                  <a:close/>
                  <a:moveTo>
                    <a:pt x="26761" y="1397"/>
                  </a:moveTo>
                  <a:cubicBezTo>
                    <a:pt x="26743" y="1432"/>
                    <a:pt x="26726" y="1467"/>
                    <a:pt x="26743" y="1506"/>
                  </a:cubicBezTo>
                  <a:lnTo>
                    <a:pt x="26761" y="1506"/>
                  </a:lnTo>
                  <a:cubicBezTo>
                    <a:pt x="26761" y="1524"/>
                    <a:pt x="26795" y="1541"/>
                    <a:pt x="26817" y="1541"/>
                  </a:cubicBezTo>
                  <a:cubicBezTo>
                    <a:pt x="26835" y="1541"/>
                    <a:pt x="26835" y="1524"/>
                    <a:pt x="26852" y="1524"/>
                  </a:cubicBezTo>
                  <a:cubicBezTo>
                    <a:pt x="26887" y="1506"/>
                    <a:pt x="26887" y="1450"/>
                    <a:pt x="26869" y="1415"/>
                  </a:cubicBezTo>
                  <a:cubicBezTo>
                    <a:pt x="26852" y="1397"/>
                    <a:pt x="26835" y="1397"/>
                    <a:pt x="26817" y="1397"/>
                  </a:cubicBezTo>
                  <a:close/>
                  <a:moveTo>
                    <a:pt x="21356" y="1467"/>
                  </a:moveTo>
                  <a:cubicBezTo>
                    <a:pt x="21339" y="1467"/>
                    <a:pt x="21339" y="1489"/>
                    <a:pt x="21322" y="1489"/>
                  </a:cubicBezTo>
                  <a:cubicBezTo>
                    <a:pt x="21287" y="1506"/>
                    <a:pt x="21287" y="1558"/>
                    <a:pt x="21304" y="1598"/>
                  </a:cubicBezTo>
                  <a:cubicBezTo>
                    <a:pt x="21322" y="1615"/>
                    <a:pt x="21339" y="1615"/>
                    <a:pt x="21356" y="1615"/>
                  </a:cubicBezTo>
                  <a:lnTo>
                    <a:pt x="21396" y="1615"/>
                  </a:lnTo>
                  <a:cubicBezTo>
                    <a:pt x="21430" y="1598"/>
                    <a:pt x="21448" y="1541"/>
                    <a:pt x="21430" y="1506"/>
                  </a:cubicBezTo>
                  <a:cubicBezTo>
                    <a:pt x="21413" y="1489"/>
                    <a:pt x="21378" y="1467"/>
                    <a:pt x="21356" y="1467"/>
                  </a:cubicBezTo>
                  <a:close/>
                  <a:moveTo>
                    <a:pt x="5966" y="1506"/>
                  </a:moveTo>
                  <a:cubicBezTo>
                    <a:pt x="5931" y="1524"/>
                    <a:pt x="5909" y="1558"/>
                    <a:pt x="5931" y="1598"/>
                  </a:cubicBezTo>
                  <a:cubicBezTo>
                    <a:pt x="5948" y="1632"/>
                    <a:pt x="5966" y="1650"/>
                    <a:pt x="6001" y="1650"/>
                  </a:cubicBezTo>
                  <a:cubicBezTo>
                    <a:pt x="6018" y="1650"/>
                    <a:pt x="6018" y="1650"/>
                    <a:pt x="6040" y="1632"/>
                  </a:cubicBezTo>
                  <a:cubicBezTo>
                    <a:pt x="6075" y="1632"/>
                    <a:pt x="6092" y="1576"/>
                    <a:pt x="6075" y="1541"/>
                  </a:cubicBezTo>
                  <a:cubicBezTo>
                    <a:pt x="6057" y="1524"/>
                    <a:pt x="6040" y="1506"/>
                    <a:pt x="6001" y="1506"/>
                  </a:cubicBezTo>
                  <a:close/>
                  <a:moveTo>
                    <a:pt x="15882" y="1541"/>
                  </a:moveTo>
                  <a:cubicBezTo>
                    <a:pt x="15865" y="1541"/>
                    <a:pt x="15848" y="1558"/>
                    <a:pt x="15830" y="1558"/>
                  </a:cubicBezTo>
                  <a:cubicBezTo>
                    <a:pt x="15791" y="1598"/>
                    <a:pt x="15791" y="1632"/>
                    <a:pt x="15830" y="1667"/>
                  </a:cubicBezTo>
                  <a:cubicBezTo>
                    <a:pt x="15848" y="1685"/>
                    <a:pt x="15865" y="1685"/>
                    <a:pt x="15882" y="1685"/>
                  </a:cubicBezTo>
                  <a:cubicBezTo>
                    <a:pt x="15900" y="1685"/>
                    <a:pt x="15917" y="1685"/>
                    <a:pt x="15917" y="1667"/>
                  </a:cubicBezTo>
                  <a:cubicBezTo>
                    <a:pt x="15956" y="1650"/>
                    <a:pt x="15956" y="1598"/>
                    <a:pt x="15939" y="1576"/>
                  </a:cubicBezTo>
                  <a:cubicBezTo>
                    <a:pt x="15917" y="1558"/>
                    <a:pt x="15900" y="1541"/>
                    <a:pt x="15882" y="1541"/>
                  </a:cubicBezTo>
                  <a:close/>
                  <a:moveTo>
                    <a:pt x="5639" y="1650"/>
                  </a:moveTo>
                  <a:cubicBezTo>
                    <a:pt x="5605" y="1667"/>
                    <a:pt x="5583" y="1706"/>
                    <a:pt x="5605" y="1741"/>
                  </a:cubicBezTo>
                  <a:cubicBezTo>
                    <a:pt x="5622" y="1776"/>
                    <a:pt x="5639" y="1793"/>
                    <a:pt x="5674" y="1793"/>
                  </a:cubicBezTo>
                  <a:cubicBezTo>
                    <a:pt x="5674" y="1793"/>
                    <a:pt x="5692" y="1793"/>
                    <a:pt x="5692" y="1776"/>
                  </a:cubicBezTo>
                  <a:cubicBezTo>
                    <a:pt x="5731" y="1776"/>
                    <a:pt x="5748" y="1724"/>
                    <a:pt x="5731" y="1685"/>
                  </a:cubicBezTo>
                  <a:cubicBezTo>
                    <a:pt x="5731" y="1667"/>
                    <a:pt x="5692" y="1650"/>
                    <a:pt x="5674" y="1650"/>
                  </a:cubicBezTo>
                  <a:close/>
                  <a:moveTo>
                    <a:pt x="21013" y="1685"/>
                  </a:moveTo>
                  <a:cubicBezTo>
                    <a:pt x="20978" y="1706"/>
                    <a:pt x="20978" y="1759"/>
                    <a:pt x="20995" y="1793"/>
                  </a:cubicBezTo>
                  <a:cubicBezTo>
                    <a:pt x="21013" y="1815"/>
                    <a:pt x="21030" y="1833"/>
                    <a:pt x="21069" y="1833"/>
                  </a:cubicBezTo>
                  <a:cubicBezTo>
                    <a:pt x="21069" y="1833"/>
                    <a:pt x="21087" y="1815"/>
                    <a:pt x="21104" y="1815"/>
                  </a:cubicBezTo>
                  <a:cubicBezTo>
                    <a:pt x="21139" y="1793"/>
                    <a:pt x="21139" y="1741"/>
                    <a:pt x="21121" y="1706"/>
                  </a:cubicBezTo>
                  <a:cubicBezTo>
                    <a:pt x="21104" y="1685"/>
                    <a:pt x="21087" y="1685"/>
                    <a:pt x="21069" y="1685"/>
                  </a:cubicBezTo>
                  <a:close/>
                  <a:moveTo>
                    <a:pt x="27013" y="1685"/>
                  </a:moveTo>
                  <a:cubicBezTo>
                    <a:pt x="26996" y="1685"/>
                    <a:pt x="26978" y="1706"/>
                    <a:pt x="26978" y="1706"/>
                  </a:cubicBezTo>
                  <a:cubicBezTo>
                    <a:pt x="26943" y="1724"/>
                    <a:pt x="26926" y="1776"/>
                    <a:pt x="26943" y="1793"/>
                  </a:cubicBezTo>
                  <a:cubicBezTo>
                    <a:pt x="26961" y="1833"/>
                    <a:pt x="26978" y="1833"/>
                    <a:pt x="27013" y="1833"/>
                  </a:cubicBezTo>
                  <a:lnTo>
                    <a:pt x="27052" y="1833"/>
                  </a:lnTo>
                  <a:cubicBezTo>
                    <a:pt x="27087" y="1815"/>
                    <a:pt x="27087" y="1759"/>
                    <a:pt x="27070" y="1724"/>
                  </a:cubicBezTo>
                  <a:cubicBezTo>
                    <a:pt x="27052" y="1706"/>
                    <a:pt x="27035" y="1685"/>
                    <a:pt x="27013" y="1685"/>
                  </a:cubicBezTo>
                  <a:close/>
                  <a:moveTo>
                    <a:pt x="5348" y="1793"/>
                  </a:moveTo>
                  <a:cubicBezTo>
                    <a:pt x="5330" y="1793"/>
                    <a:pt x="5313" y="1793"/>
                    <a:pt x="5313" y="1815"/>
                  </a:cubicBezTo>
                  <a:cubicBezTo>
                    <a:pt x="5278" y="1833"/>
                    <a:pt x="5257" y="1867"/>
                    <a:pt x="5278" y="1902"/>
                  </a:cubicBezTo>
                  <a:cubicBezTo>
                    <a:pt x="5296" y="1924"/>
                    <a:pt x="5313" y="1941"/>
                    <a:pt x="5348" y="1941"/>
                  </a:cubicBezTo>
                  <a:lnTo>
                    <a:pt x="5365" y="1941"/>
                  </a:lnTo>
                  <a:cubicBezTo>
                    <a:pt x="5404" y="1924"/>
                    <a:pt x="5422" y="1867"/>
                    <a:pt x="5404" y="1833"/>
                  </a:cubicBezTo>
                  <a:cubicBezTo>
                    <a:pt x="5387" y="1815"/>
                    <a:pt x="5365" y="1793"/>
                    <a:pt x="5348" y="1793"/>
                  </a:cubicBezTo>
                  <a:close/>
                  <a:moveTo>
                    <a:pt x="16065" y="1833"/>
                  </a:moveTo>
                  <a:cubicBezTo>
                    <a:pt x="16026" y="1867"/>
                    <a:pt x="16026" y="1902"/>
                    <a:pt x="16048" y="1941"/>
                  </a:cubicBezTo>
                  <a:cubicBezTo>
                    <a:pt x="16065" y="1959"/>
                    <a:pt x="16083" y="1976"/>
                    <a:pt x="16117" y="1976"/>
                  </a:cubicBezTo>
                  <a:cubicBezTo>
                    <a:pt x="16117" y="1976"/>
                    <a:pt x="16135" y="1959"/>
                    <a:pt x="16157" y="1959"/>
                  </a:cubicBezTo>
                  <a:cubicBezTo>
                    <a:pt x="16191" y="1924"/>
                    <a:pt x="16191" y="1885"/>
                    <a:pt x="16174" y="1850"/>
                  </a:cubicBezTo>
                  <a:cubicBezTo>
                    <a:pt x="16157" y="1833"/>
                    <a:pt x="16135" y="1833"/>
                    <a:pt x="16117" y="1833"/>
                  </a:cubicBezTo>
                  <a:close/>
                  <a:moveTo>
                    <a:pt x="20725" y="1885"/>
                  </a:moveTo>
                  <a:cubicBezTo>
                    <a:pt x="20686" y="1924"/>
                    <a:pt x="20669" y="1959"/>
                    <a:pt x="20704" y="1994"/>
                  </a:cubicBezTo>
                  <a:cubicBezTo>
                    <a:pt x="20704" y="2011"/>
                    <a:pt x="20743" y="2033"/>
                    <a:pt x="20760" y="2033"/>
                  </a:cubicBezTo>
                  <a:cubicBezTo>
                    <a:pt x="20778" y="2033"/>
                    <a:pt x="20795" y="2033"/>
                    <a:pt x="20795" y="2011"/>
                  </a:cubicBezTo>
                  <a:cubicBezTo>
                    <a:pt x="20834" y="1994"/>
                    <a:pt x="20852" y="1941"/>
                    <a:pt x="20812" y="1924"/>
                  </a:cubicBezTo>
                  <a:cubicBezTo>
                    <a:pt x="20812" y="1885"/>
                    <a:pt x="20778" y="1885"/>
                    <a:pt x="20760" y="1885"/>
                  </a:cubicBezTo>
                  <a:close/>
                  <a:moveTo>
                    <a:pt x="4987" y="1959"/>
                  </a:moveTo>
                  <a:cubicBezTo>
                    <a:pt x="4952" y="1976"/>
                    <a:pt x="4930" y="2033"/>
                    <a:pt x="4952" y="2067"/>
                  </a:cubicBezTo>
                  <a:cubicBezTo>
                    <a:pt x="4969" y="2085"/>
                    <a:pt x="4987" y="2102"/>
                    <a:pt x="5022" y="2102"/>
                  </a:cubicBezTo>
                  <a:lnTo>
                    <a:pt x="5039" y="2102"/>
                  </a:lnTo>
                  <a:cubicBezTo>
                    <a:pt x="5078" y="2085"/>
                    <a:pt x="5096" y="2033"/>
                    <a:pt x="5078" y="1994"/>
                  </a:cubicBezTo>
                  <a:cubicBezTo>
                    <a:pt x="5061" y="1976"/>
                    <a:pt x="5039" y="1959"/>
                    <a:pt x="5004" y="1959"/>
                  </a:cubicBezTo>
                  <a:close/>
                  <a:moveTo>
                    <a:pt x="27161" y="2011"/>
                  </a:moveTo>
                  <a:cubicBezTo>
                    <a:pt x="27122" y="2033"/>
                    <a:pt x="27104" y="2085"/>
                    <a:pt x="27122" y="2120"/>
                  </a:cubicBezTo>
                  <a:cubicBezTo>
                    <a:pt x="27144" y="2141"/>
                    <a:pt x="27161" y="2159"/>
                    <a:pt x="27196" y="2159"/>
                  </a:cubicBezTo>
                  <a:cubicBezTo>
                    <a:pt x="27196" y="2159"/>
                    <a:pt x="27213" y="2159"/>
                    <a:pt x="27231" y="2141"/>
                  </a:cubicBezTo>
                  <a:cubicBezTo>
                    <a:pt x="27270" y="2120"/>
                    <a:pt x="27270" y="2085"/>
                    <a:pt x="27252" y="2050"/>
                  </a:cubicBezTo>
                  <a:cubicBezTo>
                    <a:pt x="27252" y="2011"/>
                    <a:pt x="27213" y="2011"/>
                    <a:pt x="27196" y="2011"/>
                  </a:cubicBezTo>
                  <a:close/>
                  <a:moveTo>
                    <a:pt x="20451" y="2085"/>
                  </a:moveTo>
                  <a:cubicBezTo>
                    <a:pt x="20451" y="2085"/>
                    <a:pt x="20434" y="2085"/>
                    <a:pt x="20416" y="2102"/>
                  </a:cubicBezTo>
                  <a:cubicBezTo>
                    <a:pt x="20377" y="2120"/>
                    <a:pt x="20377" y="2159"/>
                    <a:pt x="20399" y="2194"/>
                  </a:cubicBezTo>
                  <a:cubicBezTo>
                    <a:pt x="20416" y="2211"/>
                    <a:pt x="20434" y="2228"/>
                    <a:pt x="20451" y="2228"/>
                  </a:cubicBezTo>
                  <a:cubicBezTo>
                    <a:pt x="20469" y="2228"/>
                    <a:pt x="20486" y="2228"/>
                    <a:pt x="20508" y="2211"/>
                  </a:cubicBezTo>
                  <a:cubicBezTo>
                    <a:pt x="20543" y="2194"/>
                    <a:pt x="20543" y="2159"/>
                    <a:pt x="20525" y="2120"/>
                  </a:cubicBezTo>
                  <a:cubicBezTo>
                    <a:pt x="20508" y="2102"/>
                    <a:pt x="20486" y="2085"/>
                    <a:pt x="20451" y="2085"/>
                  </a:cubicBezTo>
                  <a:close/>
                  <a:moveTo>
                    <a:pt x="4695" y="2120"/>
                  </a:moveTo>
                  <a:cubicBezTo>
                    <a:pt x="4678" y="2120"/>
                    <a:pt x="4660" y="2120"/>
                    <a:pt x="4660" y="2141"/>
                  </a:cubicBezTo>
                  <a:cubicBezTo>
                    <a:pt x="4626" y="2159"/>
                    <a:pt x="4604" y="2194"/>
                    <a:pt x="4626" y="2228"/>
                  </a:cubicBezTo>
                  <a:cubicBezTo>
                    <a:pt x="4643" y="2250"/>
                    <a:pt x="4660" y="2268"/>
                    <a:pt x="4695" y="2268"/>
                  </a:cubicBezTo>
                  <a:lnTo>
                    <a:pt x="4734" y="2268"/>
                  </a:lnTo>
                  <a:cubicBezTo>
                    <a:pt x="4769" y="2250"/>
                    <a:pt x="4769" y="2194"/>
                    <a:pt x="4752" y="2159"/>
                  </a:cubicBezTo>
                  <a:cubicBezTo>
                    <a:pt x="4752" y="2141"/>
                    <a:pt x="4713" y="2120"/>
                    <a:pt x="4695" y="2120"/>
                  </a:cubicBezTo>
                  <a:close/>
                  <a:moveTo>
                    <a:pt x="16283" y="2120"/>
                  </a:moveTo>
                  <a:cubicBezTo>
                    <a:pt x="16244" y="2159"/>
                    <a:pt x="16244" y="2194"/>
                    <a:pt x="16265" y="2228"/>
                  </a:cubicBezTo>
                  <a:cubicBezTo>
                    <a:pt x="16283" y="2250"/>
                    <a:pt x="16300" y="2268"/>
                    <a:pt x="16335" y="2268"/>
                  </a:cubicBezTo>
                  <a:cubicBezTo>
                    <a:pt x="16335" y="2268"/>
                    <a:pt x="16352" y="2250"/>
                    <a:pt x="16374" y="2250"/>
                  </a:cubicBezTo>
                  <a:cubicBezTo>
                    <a:pt x="16409" y="2228"/>
                    <a:pt x="16409" y="2176"/>
                    <a:pt x="16392" y="2141"/>
                  </a:cubicBezTo>
                  <a:cubicBezTo>
                    <a:pt x="16374" y="2120"/>
                    <a:pt x="16352" y="2120"/>
                    <a:pt x="16335" y="2120"/>
                  </a:cubicBezTo>
                  <a:close/>
                  <a:moveTo>
                    <a:pt x="20160" y="2285"/>
                  </a:moveTo>
                  <a:cubicBezTo>
                    <a:pt x="20142" y="2285"/>
                    <a:pt x="20125" y="2285"/>
                    <a:pt x="20125" y="2302"/>
                  </a:cubicBezTo>
                  <a:cubicBezTo>
                    <a:pt x="20090" y="2320"/>
                    <a:pt x="20073" y="2376"/>
                    <a:pt x="20108" y="2394"/>
                  </a:cubicBezTo>
                  <a:cubicBezTo>
                    <a:pt x="20108" y="2429"/>
                    <a:pt x="20142" y="2429"/>
                    <a:pt x="20160" y="2429"/>
                  </a:cubicBezTo>
                  <a:lnTo>
                    <a:pt x="20199" y="2429"/>
                  </a:lnTo>
                  <a:cubicBezTo>
                    <a:pt x="20234" y="2394"/>
                    <a:pt x="20234" y="2359"/>
                    <a:pt x="20216" y="2320"/>
                  </a:cubicBezTo>
                  <a:cubicBezTo>
                    <a:pt x="20199" y="2302"/>
                    <a:pt x="20181" y="2285"/>
                    <a:pt x="20160" y="2285"/>
                  </a:cubicBezTo>
                  <a:close/>
                  <a:moveTo>
                    <a:pt x="4334" y="2302"/>
                  </a:moveTo>
                  <a:cubicBezTo>
                    <a:pt x="4299" y="2320"/>
                    <a:pt x="4299" y="2376"/>
                    <a:pt x="4317" y="2411"/>
                  </a:cubicBezTo>
                  <a:cubicBezTo>
                    <a:pt x="4317" y="2429"/>
                    <a:pt x="4351" y="2446"/>
                    <a:pt x="4369" y="2446"/>
                  </a:cubicBezTo>
                  <a:cubicBezTo>
                    <a:pt x="4386" y="2446"/>
                    <a:pt x="4386" y="2429"/>
                    <a:pt x="4408" y="2429"/>
                  </a:cubicBezTo>
                  <a:cubicBezTo>
                    <a:pt x="4443" y="2411"/>
                    <a:pt x="4460" y="2376"/>
                    <a:pt x="4443" y="2337"/>
                  </a:cubicBezTo>
                  <a:cubicBezTo>
                    <a:pt x="4425" y="2302"/>
                    <a:pt x="4408" y="2302"/>
                    <a:pt x="4369" y="2302"/>
                  </a:cubicBezTo>
                  <a:close/>
                  <a:moveTo>
                    <a:pt x="27322" y="2337"/>
                  </a:moveTo>
                  <a:cubicBezTo>
                    <a:pt x="27287" y="2359"/>
                    <a:pt x="27270" y="2394"/>
                    <a:pt x="27287" y="2429"/>
                  </a:cubicBezTo>
                  <a:cubicBezTo>
                    <a:pt x="27305" y="2468"/>
                    <a:pt x="27322" y="2485"/>
                    <a:pt x="27361" y="2485"/>
                  </a:cubicBezTo>
                  <a:cubicBezTo>
                    <a:pt x="27361" y="2485"/>
                    <a:pt x="27379" y="2468"/>
                    <a:pt x="27396" y="2468"/>
                  </a:cubicBezTo>
                  <a:cubicBezTo>
                    <a:pt x="27431" y="2446"/>
                    <a:pt x="27431" y="2411"/>
                    <a:pt x="27413" y="2376"/>
                  </a:cubicBezTo>
                  <a:cubicBezTo>
                    <a:pt x="27413" y="2337"/>
                    <a:pt x="27379" y="2337"/>
                    <a:pt x="27361" y="2337"/>
                  </a:cubicBezTo>
                  <a:close/>
                  <a:moveTo>
                    <a:pt x="16535" y="2411"/>
                  </a:moveTo>
                  <a:cubicBezTo>
                    <a:pt x="16518" y="2411"/>
                    <a:pt x="16518" y="2411"/>
                    <a:pt x="16500" y="2429"/>
                  </a:cubicBezTo>
                  <a:cubicBezTo>
                    <a:pt x="16461" y="2446"/>
                    <a:pt x="16461" y="2485"/>
                    <a:pt x="16483" y="2520"/>
                  </a:cubicBezTo>
                  <a:cubicBezTo>
                    <a:pt x="16500" y="2537"/>
                    <a:pt x="16518" y="2555"/>
                    <a:pt x="16535" y="2555"/>
                  </a:cubicBezTo>
                  <a:cubicBezTo>
                    <a:pt x="16553" y="2555"/>
                    <a:pt x="16570" y="2555"/>
                    <a:pt x="16570" y="2537"/>
                  </a:cubicBezTo>
                  <a:cubicBezTo>
                    <a:pt x="16609" y="2520"/>
                    <a:pt x="16626" y="2468"/>
                    <a:pt x="16592" y="2446"/>
                  </a:cubicBezTo>
                  <a:cubicBezTo>
                    <a:pt x="16592" y="2429"/>
                    <a:pt x="16553" y="2411"/>
                    <a:pt x="16535" y="2411"/>
                  </a:cubicBezTo>
                  <a:close/>
                  <a:moveTo>
                    <a:pt x="4060" y="2468"/>
                  </a:moveTo>
                  <a:cubicBezTo>
                    <a:pt x="4043" y="2468"/>
                    <a:pt x="4025" y="2485"/>
                    <a:pt x="4025" y="2485"/>
                  </a:cubicBezTo>
                  <a:cubicBezTo>
                    <a:pt x="3990" y="2503"/>
                    <a:pt x="3973" y="2555"/>
                    <a:pt x="3990" y="2577"/>
                  </a:cubicBezTo>
                  <a:cubicBezTo>
                    <a:pt x="4008" y="2611"/>
                    <a:pt x="4025" y="2611"/>
                    <a:pt x="4060" y="2611"/>
                  </a:cubicBezTo>
                  <a:lnTo>
                    <a:pt x="4099" y="2611"/>
                  </a:lnTo>
                  <a:cubicBezTo>
                    <a:pt x="4134" y="2594"/>
                    <a:pt x="4134" y="2537"/>
                    <a:pt x="4116" y="2503"/>
                  </a:cubicBezTo>
                  <a:cubicBezTo>
                    <a:pt x="4099" y="2485"/>
                    <a:pt x="4082" y="2468"/>
                    <a:pt x="4060" y="2468"/>
                  </a:cubicBezTo>
                  <a:close/>
                  <a:moveTo>
                    <a:pt x="19855" y="2485"/>
                  </a:moveTo>
                  <a:cubicBezTo>
                    <a:pt x="19833" y="2485"/>
                    <a:pt x="19833" y="2485"/>
                    <a:pt x="19816" y="2503"/>
                  </a:cubicBezTo>
                  <a:cubicBezTo>
                    <a:pt x="19781" y="2520"/>
                    <a:pt x="19781" y="2577"/>
                    <a:pt x="19799" y="2594"/>
                  </a:cubicBezTo>
                  <a:cubicBezTo>
                    <a:pt x="19816" y="2629"/>
                    <a:pt x="19833" y="2629"/>
                    <a:pt x="19855" y="2629"/>
                  </a:cubicBezTo>
                  <a:lnTo>
                    <a:pt x="19890" y="2629"/>
                  </a:lnTo>
                  <a:cubicBezTo>
                    <a:pt x="19925" y="2594"/>
                    <a:pt x="19942" y="2555"/>
                    <a:pt x="19925" y="2520"/>
                  </a:cubicBezTo>
                  <a:cubicBezTo>
                    <a:pt x="19907" y="2503"/>
                    <a:pt x="19890" y="2485"/>
                    <a:pt x="19855" y="2485"/>
                  </a:cubicBezTo>
                  <a:close/>
                  <a:moveTo>
                    <a:pt x="3699" y="2664"/>
                  </a:moveTo>
                  <a:cubicBezTo>
                    <a:pt x="3681" y="2685"/>
                    <a:pt x="3664" y="2738"/>
                    <a:pt x="3681" y="2772"/>
                  </a:cubicBezTo>
                  <a:cubicBezTo>
                    <a:pt x="3699" y="2794"/>
                    <a:pt x="3716" y="2812"/>
                    <a:pt x="3755" y="2812"/>
                  </a:cubicBezTo>
                  <a:cubicBezTo>
                    <a:pt x="3755" y="2812"/>
                    <a:pt x="3773" y="2794"/>
                    <a:pt x="3790" y="2794"/>
                  </a:cubicBezTo>
                  <a:cubicBezTo>
                    <a:pt x="3825" y="2772"/>
                    <a:pt x="3825" y="2720"/>
                    <a:pt x="3808" y="2703"/>
                  </a:cubicBezTo>
                  <a:cubicBezTo>
                    <a:pt x="3790" y="2664"/>
                    <a:pt x="3773" y="2664"/>
                    <a:pt x="3755" y="2664"/>
                  </a:cubicBezTo>
                  <a:close/>
                  <a:moveTo>
                    <a:pt x="27487" y="2664"/>
                  </a:moveTo>
                  <a:cubicBezTo>
                    <a:pt x="27448" y="2685"/>
                    <a:pt x="27431" y="2720"/>
                    <a:pt x="27448" y="2755"/>
                  </a:cubicBezTo>
                  <a:cubicBezTo>
                    <a:pt x="27448" y="2794"/>
                    <a:pt x="27487" y="2812"/>
                    <a:pt x="27505" y="2812"/>
                  </a:cubicBezTo>
                  <a:cubicBezTo>
                    <a:pt x="27522" y="2812"/>
                    <a:pt x="27522" y="2812"/>
                    <a:pt x="27540" y="2794"/>
                  </a:cubicBezTo>
                  <a:cubicBezTo>
                    <a:pt x="27579" y="2772"/>
                    <a:pt x="27596" y="2738"/>
                    <a:pt x="27579" y="2703"/>
                  </a:cubicBezTo>
                  <a:cubicBezTo>
                    <a:pt x="27557" y="2685"/>
                    <a:pt x="27540" y="2664"/>
                    <a:pt x="27505" y="2664"/>
                  </a:cubicBezTo>
                  <a:close/>
                  <a:moveTo>
                    <a:pt x="19546" y="2685"/>
                  </a:moveTo>
                  <a:cubicBezTo>
                    <a:pt x="19546" y="2685"/>
                    <a:pt x="19529" y="2685"/>
                    <a:pt x="19507" y="2703"/>
                  </a:cubicBezTo>
                  <a:cubicBezTo>
                    <a:pt x="19472" y="2720"/>
                    <a:pt x="19472" y="2755"/>
                    <a:pt x="19490" y="2794"/>
                  </a:cubicBezTo>
                  <a:cubicBezTo>
                    <a:pt x="19507" y="2812"/>
                    <a:pt x="19529" y="2829"/>
                    <a:pt x="19546" y="2829"/>
                  </a:cubicBezTo>
                  <a:cubicBezTo>
                    <a:pt x="19564" y="2829"/>
                    <a:pt x="19581" y="2829"/>
                    <a:pt x="19598" y="2812"/>
                  </a:cubicBezTo>
                  <a:cubicBezTo>
                    <a:pt x="19616" y="2794"/>
                    <a:pt x="19638" y="2755"/>
                    <a:pt x="19616" y="2720"/>
                  </a:cubicBezTo>
                  <a:cubicBezTo>
                    <a:pt x="19598" y="2703"/>
                    <a:pt x="19581" y="2685"/>
                    <a:pt x="19546" y="2685"/>
                  </a:cubicBezTo>
                  <a:close/>
                  <a:moveTo>
                    <a:pt x="16753" y="2703"/>
                  </a:moveTo>
                  <a:cubicBezTo>
                    <a:pt x="16735" y="2703"/>
                    <a:pt x="16718" y="2703"/>
                    <a:pt x="16718" y="2720"/>
                  </a:cubicBezTo>
                  <a:cubicBezTo>
                    <a:pt x="16679" y="2738"/>
                    <a:pt x="16679" y="2794"/>
                    <a:pt x="16700" y="2812"/>
                  </a:cubicBezTo>
                  <a:cubicBezTo>
                    <a:pt x="16718" y="2846"/>
                    <a:pt x="16735" y="2846"/>
                    <a:pt x="16753" y="2846"/>
                  </a:cubicBezTo>
                  <a:cubicBezTo>
                    <a:pt x="16770" y="2846"/>
                    <a:pt x="16787" y="2846"/>
                    <a:pt x="16809" y="2829"/>
                  </a:cubicBezTo>
                  <a:cubicBezTo>
                    <a:pt x="16827" y="2812"/>
                    <a:pt x="16844" y="2755"/>
                    <a:pt x="16809" y="2738"/>
                  </a:cubicBezTo>
                  <a:cubicBezTo>
                    <a:pt x="16787" y="2720"/>
                    <a:pt x="16770" y="2703"/>
                    <a:pt x="16753" y="2703"/>
                  </a:cubicBezTo>
                  <a:close/>
                  <a:moveTo>
                    <a:pt x="3446" y="2846"/>
                  </a:moveTo>
                  <a:cubicBezTo>
                    <a:pt x="3429" y="2846"/>
                    <a:pt x="3407" y="2846"/>
                    <a:pt x="3390" y="2864"/>
                  </a:cubicBezTo>
                  <a:cubicBezTo>
                    <a:pt x="3372" y="2881"/>
                    <a:pt x="3355" y="2920"/>
                    <a:pt x="3372" y="2955"/>
                  </a:cubicBezTo>
                  <a:cubicBezTo>
                    <a:pt x="3390" y="2973"/>
                    <a:pt x="3407" y="2990"/>
                    <a:pt x="3446" y="2990"/>
                  </a:cubicBezTo>
                  <a:lnTo>
                    <a:pt x="3481" y="2990"/>
                  </a:lnTo>
                  <a:cubicBezTo>
                    <a:pt x="3516" y="2955"/>
                    <a:pt x="3516" y="2920"/>
                    <a:pt x="3499" y="2881"/>
                  </a:cubicBezTo>
                  <a:cubicBezTo>
                    <a:pt x="3481" y="2864"/>
                    <a:pt x="3464" y="2846"/>
                    <a:pt x="3446" y="2846"/>
                  </a:cubicBezTo>
                  <a:close/>
                  <a:moveTo>
                    <a:pt x="19237" y="2864"/>
                  </a:moveTo>
                  <a:cubicBezTo>
                    <a:pt x="19237" y="2864"/>
                    <a:pt x="19220" y="2881"/>
                    <a:pt x="19202" y="2881"/>
                  </a:cubicBezTo>
                  <a:cubicBezTo>
                    <a:pt x="19163" y="2903"/>
                    <a:pt x="19163" y="2955"/>
                    <a:pt x="19181" y="2973"/>
                  </a:cubicBezTo>
                  <a:cubicBezTo>
                    <a:pt x="19202" y="3012"/>
                    <a:pt x="19220" y="3012"/>
                    <a:pt x="19237" y="3012"/>
                  </a:cubicBezTo>
                  <a:lnTo>
                    <a:pt x="19272" y="3012"/>
                  </a:lnTo>
                  <a:cubicBezTo>
                    <a:pt x="19311" y="2990"/>
                    <a:pt x="19329" y="2938"/>
                    <a:pt x="19311" y="2903"/>
                  </a:cubicBezTo>
                  <a:cubicBezTo>
                    <a:pt x="19289" y="2881"/>
                    <a:pt x="19272" y="2864"/>
                    <a:pt x="19237" y="2864"/>
                  </a:cubicBezTo>
                  <a:close/>
                  <a:moveTo>
                    <a:pt x="16988" y="2973"/>
                  </a:moveTo>
                  <a:cubicBezTo>
                    <a:pt x="16970" y="2973"/>
                    <a:pt x="16953" y="2990"/>
                    <a:pt x="16935" y="2990"/>
                  </a:cubicBezTo>
                  <a:cubicBezTo>
                    <a:pt x="16918" y="3029"/>
                    <a:pt x="16896" y="3064"/>
                    <a:pt x="16935" y="3099"/>
                  </a:cubicBezTo>
                  <a:cubicBezTo>
                    <a:pt x="16953" y="3121"/>
                    <a:pt x="16970" y="3121"/>
                    <a:pt x="16988" y="3121"/>
                  </a:cubicBezTo>
                  <a:cubicBezTo>
                    <a:pt x="17005" y="3121"/>
                    <a:pt x="17027" y="3121"/>
                    <a:pt x="17044" y="3099"/>
                  </a:cubicBezTo>
                  <a:cubicBezTo>
                    <a:pt x="17062" y="3081"/>
                    <a:pt x="17062" y="3029"/>
                    <a:pt x="17044" y="3012"/>
                  </a:cubicBezTo>
                  <a:cubicBezTo>
                    <a:pt x="17027" y="2990"/>
                    <a:pt x="17005" y="2973"/>
                    <a:pt x="16988" y="2973"/>
                  </a:cubicBezTo>
                  <a:close/>
                  <a:moveTo>
                    <a:pt x="27631" y="2990"/>
                  </a:moveTo>
                  <a:cubicBezTo>
                    <a:pt x="27596" y="3012"/>
                    <a:pt x="27579" y="3047"/>
                    <a:pt x="27596" y="3099"/>
                  </a:cubicBezTo>
                  <a:cubicBezTo>
                    <a:pt x="27596" y="3121"/>
                    <a:pt x="27631" y="3138"/>
                    <a:pt x="27648" y="3138"/>
                  </a:cubicBezTo>
                  <a:lnTo>
                    <a:pt x="27687" y="3138"/>
                  </a:lnTo>
                  <a:cubicBezTo>
                    <a:pt x="27722" y="3121"/>
                    <a:pt x="27740" y="3064"/>
                    <a:pt x="27722" y="3029"/>
                  </a:cubicBezTo>
                  <a:cubicBezTo>
                    <a:pt x="27705" y="3012"/>
                    <a:pt x="27687" y="2990"/>
                    <a:pt x="27648" y="2990"/>
                  </a:cubicBezTo>
                  <a:close/>
                  <a:moveTo>
                    <a:pt x="3081" y="3047"/>
                  </a:moveTo>
                  <a:cubicBezTo>
                    <a:pt x="3063" y="3064"/>
                    <a:pt x="3046" y="3121"/>
                    <a:pt x="3063" y="3155"/>
                  </a:cubicBezTo>
                  <a:cubicBezTo>
                    <a:pt x="3081" y="3173"/>
                    <a:pt x="3103" y="3190"/>
                    <a:pt x="3137" y="3190"/>
                  </a:cubicBezTo>
                  <a:cubicBezTo>
                    <a:pt x="3137" y="3190"/>
                    <a:pt x="3155" y="3173"/>
                    <a:pt x="3172" y="3173"/>
                  </a:cubicBezTo>
                  <a:cubicBezTo>
                    <a:pt x="3211" y="3155"/>
                    <a:pt x="3211" y="3099"/>
                    <a:pt x="3190" y="3081"/>
                  </a:cubicBezTo>
                  <a:cubicBezTo>
                    <a:pt x="3172" y="3047"/>
                    <a:pt x="3155" y="3047"/>
                    <a:pt x="3137" y="3047"/>
                  </a:cubicBezTo>
                  <a:close/>
                  <a:moveTo>
                    <a:pt x="18928" y="3047"/>
                  </a:moveTo>
                  <a:cubicBezTo>
                    <a:pt x="18911" y="3047"/>
                    <a:pt x="18911" y="3047"/>
                    <a:pt x="18894" y="3064"/>
                  </a:cubicBezTo>
                  <a:cubicBezTo>
                    <a:pt x="18854" y="3081"/>
                    <a:pt x="18837" y="3121"/>
                    <a:pt x="18854" y="3155"/>
                  </a:cubicBezTo>
                  <a:cubicBezTo>
                    <a:pt x="18876" y="3173"/>
                    <a:pt x="18894" y="3190"/>
                    <a:pt x="18928" y="3190"/>
                  </a:cubicBezTo>
                  <a:lnTo>
                    <a:pt x="18963" y="3190"/>
                  </a:lnTo>
                  <a:cubicBezTo>
                    <a:pt x="19002" y="3173"/>
                    <a:pt x="19002" y="3121"/>
                    <a:pt x="18985" y="3081"/>
                  </a:cubicBezTo>
                  <a:cubicBezTo>
                    <a:pt x="18985" y="3064"/>
                    <a:pt x="18946" y="3047"/>
                    <a:pt x="18928" y="3047"/>
                  </a:cubicBezTo>
                  <a:close/>
                  <a:moveTo>
                    <a:pt x="18602" y="3208"/>
                  </a:moveTo>
                  <a:cubicBezTo>
                    <a:pt x="18585" y="3208"/>
                    <a:pt x="18585" y="3208"/>
                    <a:pt x="18567" y="3229"/>
                  </a:cubicBezTo>
                  <a:cubicBezTo>
                    <a:pt x="18528" y="3247"/>
                    <a:pt x="18528" y="3282"/>
                    <a:pt x="18528" y="3316"/>
                  </a:cubicBezTo>
                  <a:cubicBezTo>
                    <a:pt x="18550" y="3355"/>
                    <a:pt x="18585" y="3355"/>
                    <a:pt x="18602" y="3355"/>
                  </a:cubicBezTo>
                  <a:lnTo>
                    <a:pt x="18637" y="3355"/>
                  </a:lnTo>
                  <a:cubicBezTo>
                    <a:pt x="18676" y="3338"/>
                    <a:pt x="18693" y="3299"/>
                    <a:pt x="18676" y="3264"/>
                  </a:cubicBezTo>
                  <a:cubicBezTo>
                    <a:pt x="18659" y="3229"/>
                    <a:pt x="18637" y="3208"/>
                    <a:pt x="18602" y="3208"/>
                  </a:cubicBezTo>
                  <a:close/>
                  <a:moveTo>
                    <a:pt x="17262" y="3229"/>
                  </a:moveTo>
                  <a:cubicBezTo>
                    <a:pt x="17223" y="3229"/>
                    <a:pt x="17205" y="3247"/>
                    <a:pt x="17188" y="3264"/>
                  </a:cubicBezTo>
                  <a:cubicBezTo>
                    <a:pt x="17170" y="3282"/>
                    <a:pt x="17170" y="3338"/>
                    <a:pt x="17205" y="3355"/>
                  </a:cubicBezTo>
                  <a:cubicBezTo>
                    <a:pt x="17223" y="3373"/>
                    <a:pt x="17244" y="3373"/>
                    <a:pt x="17262" y="3373"/>
                  </a:cubicBezTo>
                  <a:cubicBezTo>
                    <a:pt x="17279" y="3373"/>
                    <a:pt x="17297" y="3355"/>
                    <a:pt x="17314" y="3338"/>
                  </a:cubicBezTo>
                  <a:cubicBezTo>
                    <a:pt x="17331" y="3316"/>
                    <a:pt x="17331" y="3264"/>
                    <a:pt x="17297" y="3247"/>
                  </a:cubicBezTo>
                  <a:cubicBezTo>
                    <a:pt x="17279" y="3229"/>
                    <a:pt x="17262" y="3229"/>
                    <a:pt x="17262" y="3229"/>
                  </a:cubicBezTo>
                  <a:close/>
                  <a:moveTo>
                    <a:pt x="2828" y="3247"/>
                  </a:moveTo>
                  <a:cubicBezTo>
                    <a:pt x="2811" y="3247"/>
                    <a:pt x="2794" y="3247"/>
                    <a:pt x="2794" y="3264"/>
                  </a:cubicBezTo>
                  <a:cubicBezTo>
                    <a:pt x="2755" y="3282"/>
                    <a:pt x="2737" y="3338"/>
                    <a:pt x="2776" y="3355"/>
                  </a:cubicBezTo>
                  <a:cubicBezTo>
                    <a:pt x="2794" y="3373"/>
                    <a:pt x="2811" y="3390"/>
                    <a:pt x="2828" y="3390"/>
                  </a:cubicBezTo>
                  <a:cubicBezTo>
                    <a:pt x="2846" y="3390"/>
                    <a:pt x="2863" y="3390"/>
                    <a:pt x="2863" y="3373"/>
                  </a:cubicBezTo>
                  <a:cubicBezTo>
                    <a:pt x="2902" y="3355"/>
                    <a:pt x="2920" y="3299"/>
                    <a:pt x="2885" y="3282"/>
                  </a:cubicBezTo>
                  <a:cubicBezTo>
                    <a:pt x="2863" y="3247"/>
                    <a:pt x="2846" y="3247"/>
                    <a:pt x="2828" y="3247"/>
                  </a:cubicBezTo>
                  <a:close/>
                  <a:moveTo>
                    <a:pt x="27796" y="3316"/>
                  </a:moveTo>
                  <a:cubicBezTo>
                    <a:pt x="27796" y="3316"/>
                    <a:pt x="27775" y="3316"/>
                    <a:pt x="27775" y="3338"/>
                  </a:cubicBezTo>
                  <a:cubicBezTo>
                    <a:pt x="27740" y="3338"/>
                    <a:pt x="27722" y="3390"/>
                    <a:pt x="27740" y="3425"/>
                  </a:cubicBezTo>
                  <a:cubicBezTo>
                    <a:pt x="27740" y="3447"/>
                    <a:pt x="27775" y="3464"/>
                    <a:pt x="27796" y="3464"/>
                  </a:cubicBezTo>
                  <a:lnTo>
                    <a:pt x="27831" y="3464"/>
                  </a:lnTo>
                  <a:cubicBezTo>
                    <a:pt x="27866" y="3447"/>
                    <a:pt x="27883" y="3408"/>
                    <a:pt x="27866" y="3373"/>
                  </a:cubicBezTo>
                  <a:cubicBezTo>
                    <a:pt x="27848" y="3338"/>
                    <a:pt x="27831" y="3316"/>
                    <a:pt x="27796" y="3316"/>
                  </a:cubicBezTo>
                  <a:close/>
                  <a:moveTo>
                    <a:pt x="18241" y="3373"/>
                  </a:moveTo>
                  <a:cubicBezTo>
                    <a:pt x="18202" y="3390"/>
                    <a:pt x="18184" y="3425"/>
                    <a:pt x="18202" y="3464"/>
                  </a:cubicBezTo>
                  <a:cubicBezTo>
                    <a:pt x="18223" y="3499"/>
                    <a:pt x="18241" y="3516"/>
                    <a:pt x="18276" y="3516"/>
                  </a:cubicBezTo>
                  <a:lnTo>
                    <a:pt x="18293" y="3499"/>
                  </a:lnTo>
                  <a:cubicBezTo>
                    <a:pt x="18332" y="3482"/>
                    <a:pt x="18350" y="3447"/>
                    <a:pt x="18350" y="3408"/>
                  </a:cubicBezTo>
                  <a:cubicBezTo>
                    <a:pt x="18332" y="3390"/>
                    <a:pt x="18293" y="3373"/>
                    <a:pt x="18276" y="3373"/>
                  </a:cubicBezTo>
                  <a:close/>
                  <a:moveTo>
                    <a:pt x="17571" y="3408"/>
                  </a:moveTo>
                  <a:cubicBezTo>
                    <a:pt x="17532" y="3408"/>
                    <a:pt x="17514" y="3425"/>
                    <a:pt x="17497" y="3447"/>
                  </a:cubicBezTo>
                  <a:cubicBezTo>
                    <a:pt x="17479" y="3482"/>
                    <a:pt x="17497" y="3534"/>
                    <a:pt x="17549" y="3534"/>
                  </a:cubicBezTo>
                  <a:cubicBezTo>
                    <a:pt x="17549" y="3556"/>
                    <a:pt x="17549" y="3556"/>
                    <a:pt x="17571" y="3556"/>
                  </a:cubicBezTo>
                  <a:cubicBezTo>
                    <a:pt x="17606" y="3556"/>
                    <a:pt x="17623" y="3534"/>
                    <a:pt x="17640" y="3499"/>
                  </a:cubicBezTo>
                  <a:cubicBezTo>
                    <a:pt x="17640" y="3464"/>
                    <a:pt x="17623" y="3425"/>
                    <a:pt x="17588" y="3408"/>
                  </a:cubicBezTo>
                  <a:close/>
                  <a:moveTo>
                    <a:pt x="17914" y="3447"/>
                  </a:moveTo>
                  <a:cubicBezTo>
                    <a:pt x="17875" y="3464"/>
                    <a:pt x="17840" y="3499"/>
                    <a:pt x="17858" y="3534"/>
                  </a:cubicBezTo>
                  <a:cubicBezTo>
                    <a:pt x="17858" y="3573"/>
                    <a:pt x="17875" y="3590"/>
                    <a:pt x="17932" y="3590"/>
                  </a:cubicBezTo>
                  <a:cubicBezTo>
                    <a:pt x="17967" y="3590"/>
                    <a:pt x="18006" y="3556"/>
                    <a:pt x="18006" y="3516"/>
                  </a:cubicBezTo>
                  <a:cubicBezTo>
                    <a:pt x="17984" y="3482"/>
                    <a:pt x="17967" y="3447"/>
                    <a:pt x="17932" y="3447"/>
                  </a:cubicBezTo>
                  <a:close/>
                  <a:moveTo>
                    <a:pt x="2559" y="3482"/>
                  </a:moveTo>
                  <a:cubicBezTo>
                    <a:pt x="2537" y="3482"/>
                    <a:pt x="2520" y="3482"/>
                    <a:pt x="2502" y="3499"/>
                  </a:cubicBezTo>
                  <a:cubicBezTo>
                    <a:pt x="2485" y="3516"/>
                    <a:pt x="2467" y="3573"/>
                    <a:pt x="2502" y="3608"/>
                  </a:cubicBezTo>
                  <a:cubicBezTo>
                    <a:pt x="2520" y="3625"/>
                    <a:pt x="2537" y="3625"/>
                    <a:pt x="2559" y="3625"/>
                  </a:cubicBezTo>
                  <a:cubicBezTo>
                    <a:pt x="2576" y="3625"/>
                    <a:pt x="2594" y="3625"/>
                    <a:pt x="2594" y="3608"/>
                  </a:cubicBezTo>
                  <a:cubicBezTo>
                    <a:pt x="2628" y="3573"/>
                    <a:pt x="2628" y="3534"/>
                    <a:pt x="2611" y="3499"/>
                  </a:cubicBezTo>
                  <a:cubicBezTo>
                    <a:pt x="2594" y="3482"/>
                    <a:pt x="2576" y="3482"/>
                    <a:pt x="2559" y="3482"/>
                  </a:cubicBezTo>
                  <a:close/>
                  <a:moveTo>
                    <a:pt x="27922" y="3664"/>
                  </a:moveTo>
                  <a:cubicBezTo>
                    <a:pt x="27883" y="3682"/>
                    <a:pt x="27866" y="3717"/>
                    <a:pt x="27883" y="3751"/>
                  </a:cubicBezTo>
                  <a:cubicBezTo>
                    <a:pt x="27883" y="3791"/>
                    <a:pt x="27922" y="3808"/>
                    <a:pt x="27940" y="3808"/>
                  </a:cubicBezTo>
                  <a:cubicBezTo>
                    <a:pt x="27957" y="3808"/>
                    <a:pt x="27957" y="3808"/>
                    <a:pt x="27975" y="3791"/>
                  </a:cubicBezTo>
                  <a:cubicBezTo>
                    <a:pt x="28014" y="3773"/>
                    <a:pt x="28031" y="3734"/>
                    <a:pt x="28014" y="3699"/>
                  </a:cubicBezTo>
                  <a:cubicBezTo>
                    <a:pt x="27992" y="3682"/>
                    <a:pt x="27975" y="3664"/>
                    <a:pt x="27940" y="3664"/>
                  </a:cubicBezTo>
                  <a:close/>
                  <a:moveTo>
                    <a:pt x="2285" y="3734"/>
                  </a:moveTo>
                  <a:cubicBezTo>
                    <a:pt x="2267" y="3734"/>
                    <a:pt x="2250" y="3734"/>
                    <a:pt x="2232" y="3751"/>
                  </a:cubicBezTo>
                  <a:cubicBezTo>
                    <a:pt x="2211" y="3773"/>
                    <a:pt x="2211" y="3825"/>
                    <a:pt x="2232" y="3843"/>
                  </a:cubicBezTo>
                  <a:cubicBezTo>
                    <a:pt x="2250" y="3860"/>
                    <a:pt x="2267" y="3882"/>
                    <a:pt x="2285" y="3882"/>
                  </a:cubicBezTo>
                  <a:cubicBezTo>
                    <a:pt x="2302" y="3882"/>
                    <a:pt x="2319" y="3860"/>
                    <a:pt x="2341" y="3860"/>
                  </a:cubicBezTo>
                  <a:cubicBezTo>
                    <a:pt x="2376" y="3825"/>
                    <a:pt x="2376" y="3773"/>
                    <a:pt x="2341" y="3751"/>
                  </a:cubicBezTo>
                  <a:cubicBezTo>
                    <a:pt x="2319" y="3734"/>
                    <a:pt x="2302" y="3734"/>
                    <a:pt x="2285" y="3734"/>
                  </a:cubicBezTo>
                  <a:close/>
                  <a:moveTo>
                    <a:pt x="2032" y="3991"/>
                  </a:moveTo>
                  <a:cubicBezTo>
                    <a:pt x="2015" y="3991"/>
                    <a:pt x="1993" y="3991"/>
                    <a:pt x="1976" y="4008"/>
                  </a:cubicBezTo>
                  <a:cubicBezTo>
                    <a:pt x="1958" y="4043"/>
                    <a:pt x="1958" y="4078"/>
                    <a:pt x="1976" y="4117"/>
                  </a:cubicBezTo>
                  <a:cubicBezTo>
                    <a:pt x="1993" y="4134"/>
                    <a:pt x="2015" y="4134"/>
                    <a:pt x="2032" y="4134"/>
                  </a:cubicBezTo>
                  <a:cubicBezTo>
                    <a:pt x="2050" y="4134"/>
                    <a:pt x="2067" y="4117"/>
                    <a:pt x="2084" y="4117"/>
                  </a:cubicBezTo>
                  <a:cubicBezTo>
                    <a:pt x="2124" y="4078"/>
                    <a:pt x="2124" y="4043"/>
                    <a:pt x="2084" y="4008"/>
                  </a:cubicBezTo>
                  <a:cubicBezTo>
                    <a:pt x="2067" y="3991"/>
                    <a:pt x="2050" y="3991"/>
                    <a:pt x="2032" y="3991"/>
                  </a:cubicBezTo>
                  <a:close/>
                  <a:moveTo>
                    <a:pt x="28066" y="3991"/>
                  </a:moveTo>
                  <a:cubicBezTo>
                    <a:pt x="28031" y="4008"/>
                    <a:pt x="28014" y="4060"/>
                    <a:pt x="28031" y="4100"/>
                  </a:cubicBezTo>
                  <a:cubicBezTo>
                    <a:pt x="28049" y="4117"/>
                    <a:pt x="28066" y="4134"/>
                    <a:pt x="28101" y="4134"/>
                  </a:cubicBezTo>
                  <a:cubicBezTo>
                    <a:pt x="28101" y="4134"/>
                    <a:pt x="28123" y="4134"/>
                    <a:pt x="28123" y="4117"/>
                  </a:cubicBezTo>
                  <a:cubicBezTo>
                    <a:pt x="28157" y="4117"/>
                    <a:pt x="28175" y="4060"/>
                    <a:pt x="28157" y="4026"/>
                  </a:cubicBezTo>
                  <a:cubicBezTo>
                    <a:pt x="28157" y="4008"/>
                    <a:pt x="28123" y="3991"/>
                    <a:pt x="28101" y="3991"/>
                  </a:cubicBezTo>
                  <a:close/>
                  <a:moveTo>
                    <a:pt x="1797" y="4261"/>
                  </a:moveTo>
                  <a:cubicBezTo>
                    <a:pt x="1775" y="4261"/>
                    <a:pt x="1741" y="4261"/>
                    <a:pt x="1741" y="4278"/>
                  </a:cubicBezTo>
                  <a:cubicBezTo>
                    <a:pt x="1706" y="4317"/>
                    <a:pt x="1706" y="4352"/>
                    <a:pt x="1741" y="4387"/>
                  </a:cubicBezTo>
                  <a:cubicBezTo>
                    <a:pt x="1758" y="4387"/>
                    <a:pt x="1775" y="4404"/>
                    <a:pt x="1797" y="4404"/>
                  </a:cubicBezTo>
                  <a:cubicBezTo>
                    <a:pt x="1815" y="4404"/>
                    <a:pt x="1832" y="4387"/>
                    <a:pt x="1849" y="4369"/>
                  </a:cubicBezTo>
                  <a:cubicBezTo>
                    <a:pt x="1867" y="4352"/>
                    <a:pt x="1867" y="4295"/>
                    <a:pt x="1832" y="4278"/>
                  </a:cubicBezTo>
                  <a:cubicBezTo>
                    <a:pt x="1832" y="4261"/>
                    <a:pt x="1815" y="4261"/>
                    <a:pt x="1797" y="4261"/>
                  </a:cubicBezTo>
                  <a:close/>
                  <a:moveTo>
                    <a:pt x="28231" y="4317"/>
                  </a:moveTo>
                  <a:cubicBezTo>
                    <a:pt x="28192" y="4335"/>
                    <a:pt x="28175" y="4387"/>
                    <a:pt x="28192" y="4426"/>
                  </a:cubicBezTo>
                  <a:cubicBezTo>
                    <a:pt x="28210" y="4443"/>
                    <a:pt x="28231" y="4461"/>
                    <a:pt x="28249" y="4461"/>
                  </a:cubicBezTo>
                  <a:cubicBezTo>
                    <a:pt x="28266" y="4461"/>
                    <a:pt x="28284" y="4461"/>
                    <a:pt x="28284" y="4443"/>
                  </a:cubicBezTo>
                  <a:cubicBezTo>
                    <a:pt x="28318" y="4426"/>
                    <a:pt x="28340" y="4387"/>
                    <a:pt x="28318" y="4352"/>
                  </a:cubicBezTo>
                  <a:cubicBezTo>
                    <a:pt x="28301" y="4335"/>
                    <a:pt x="28284" y="4317"/>
                    <a:pt x="28249" y="4317"/>
                  </a:cubicBezTo>
                  <a:close/>
                  <a:moveTo>
                    <a:pt x="1558" y="4535"/>
                  </a:moveTo>
                  <a:cubicBezTo>
                    <a:pt x="1541" y="4535"/>
                    <a:pt x="1506" y="4535"/>
                    <a:pt x="1506" y="4552"/>
                  </a:cubicBezTo>
                  <a:cubicBezTo>
                    <a:pt x="1471" y="4587"/>
                    <a:pt x="1488" y="4643"/>
                    <a:pt x="1506" y="4661"/>
                  </a:cubicBezTo>
                  <a:cubicBezTo>
                    <a:pt x="1523" y="4678"/>
                    <a:pt x="1541" y="4678"/>
                    <a:pt x="1558" y="4678"/>
                  </a:cubicBezTo>
                  <a:cubicBezTo>
                    <a:pt x="1580" y="4678"/>
                    <a:pt x="1597" y="4661"/>
                    <a:pt x="1614" y="4643"/>
                  </a:cubicBezTo>
                  <a:cubicBezTo>
                    <a:pt x="1632" y="4622"/>
                    <a:pt x="1632" y="4569"/>
                    <a:pt x="1597" y="4552"/>
                  </a:cubicBezTo>
                  <a:cubicBezTo>
                    <a:pt x="1597" y="4535"/>
                    <a:pt x="1580" y="4535"/>
                    <a:pt x="1558" y="4535"/>
                  </a:cubicBezTo>
                  <a:close/>
                  <a:moveTo>
                    <a:pt x="28427" y="4622"/>
                  </a:moveTo>
                  <a:cubicBezTo>
                    <a:pt x="28410" y="4622"/>
                    <a:pt x="28410" y="4622"/>
                    <a:pt x="28392" y="4643"/>
                  </a:cubicBezTo>
                  <a:cubicBezTo>
                    <a:pt x="28358" y="4661"/>
                    <a:pt x="28358" y="4696"/>
                    <a:pt x="28375" y="4730"/>
                  </a:cubicBezTo>
                  <a:cubicBezTo>
                    <a:pt x="28375" y="4770"/>
                    <a:pt x="28410" y="4770"/>
                    <a:pt x="28427" y="4770"/>
                  </a:cubicBezTo>
                  <a:lnTo>
                    <a:pt x="28466" y="4770"/>
                  </a:lnTo>
                  <a:cubicBezTo>
                    <a:pt x="28501" y="4752"/>
                    <a:pt x="28519" y="4696"/>
                    <a:pt x="28501" y="4661"/>
                  </a:cubicBezTo>
                  <a:cubicBezTo>
                    <a:pt x="28484" y="4643"/>
                    <a:pt x="28466" y="4622"/>
                    <a:pt x="28427" y="4622"/>
                  </a:cubicBezTo>
                  <a:close/>
                  <a:moveTo>
                    <a:pt x="1323" y="4822"/>
                  </a:moveTo>
                  <a:cubicBezTo>
                    <a:pt x="1306" y="4822"/>
                    <a:pt x="1288" y="4822"/>
                    <a:pt x="1271" y="4839"/>
                  </a:cubicBezTo>
                  <a:cubicBezTo>
                    <a:pt x="1253" y="4878"/>
                    <a:pt x="1253" y="4931"/>
                    <a:pt x="1288" y="4948"/>
                  </a:cubicBezTo>
                  <a:cubicBezTo>
                    <a:pt x="1306" y="4948"/>
                    <a:pt x="1323" y="4970"/>
                    <a:pt x="1323" y="4970"/>
                  </a:cubicBezTo>
                  <a:cubicBezTo>
                    <a:pt x="1362" y="4970"/>
                    <a:pt x="1380" y="4948"/>
                    <a:pt x="1397" y="4931"/>
                  </a:cubicBezTo>
                  <a:cubicBezTo>
                    <a:pt x="1414" y="4896"/>
                    <a:pt x="1414" y="4861"/>
                    <a:pt x="1380" y="4822"/>
                  </a:cubicBezTo>
                  <a:close/>
                  <a:moveTo>
                    <a:pt x="28575" y="4948"/>
                  </a:moveTo>
                  <a:cubicBezTo>
                    <a:pt x="28536" y="4970"/>
                    <a:pt x="28536" y="5022"/>
                    <a:pt x="28558" y="5057"/>
                  </a:cubicBezTo>
                  <a:cubicBezTo>
                    <a:pt x="28575" y="5079"/>
                    <a:pt x="28593" y="5096"/>
                    <a:pt x="28610" y="5096"/>
                  </a:cubicBezTo>
                  <a:cubicBezTo>
                    <a:pt x="28627" y="5096"/>
                    <a:pt x="28645" y="5079"/>
                    <a:pt x="28645" y="5079"/>
                  </a:cubicBezTo>
                  <a:cubicBezTo>
                    <a:pt x="28684" y="5057"/>
                    <a:pt x="28701" y="5005"/>
                    <a:pt x="28684" y="4987"/>
                  </a:cubicBezTo>
                  <a:cubicBezTo>
                    <a:pt x="28667" y="4948"/>
                    <a:pt x="28645" y="4948"/>
                    <a:pt x="28610" y="4948"/>
                  </a:cubicBezTo>
                  <a:close/>
                  <a:moveTo>
                    <a:pt x="1123" y="5113"/>
                  </a:moveTo>
                  <a:cubicBezTo>
                    <a:pt x="1105" y="5113"/>
                    <a:pt x="1071" y="5113"/>
                    <a:pt x="1071" y="5148"/>
                  </a:cubicBezTo>
                  <a:cubicBezTo>
                    <a:pt x="1036" y="5166"/>
                    <a:pt x="1053" y="5222"/>
                    <a:pt x="1088" y="5240"/>
                  </a:cubicBezTo>
                  <a:cubicBezTo>
                    <a:pt x="1088" y="5257"/>
                    <a:pt x="1105" y="5257"/>
                    <a:pt x="1123" y="5257"/>
                  </a:cubicBezTo>
                  <a:cubicBezTo>
                    <a:pt x="1145" y="5257"/>
                    <a:pt x="1162" y="5240"/>
                    <a:pt x="1179" y="5222"/>
                  </a:cubicBezTo>
                  <a:cubicBezTo>
                    <a:pt x="1197" y="5187"/>
                    <a:pt x="1197" y="5148"/>
                    <a:pt x="1162" y="5131"/>
                  </a:cubicBezTo>
                  <a:cubicBezTo>
                    <a:pt x="1145" y="5113"/>
                    <a:pt x="1145" y="5113"/>
                    <a:pt x="1123" y="5113"/>
                  </a:cubicBezTo>
                  <a:close/>
                  <a:moveTo>
                    <a:pt x="28775" y="5257"/>
                  </a:moveTo>
                  <a:cubicBezTo>
                    <a:pt x="28736" y="5274"/>
                    <a:pt x="28719" y="5331"/>
                    <a:pt x="28736" y="5366"/>
                  </a:cubicBezTo>
                  <a:cubicBezTo>
                    <a:pt x="28754" y="5383"/>
                    <a:pt x="28775" y="5405"/>
                    <a:pt x="28810" y="5405"/>
                  </a:cubicBezTo>
                  <a:cubicBezTo>
                    <a:pt x="28810" y="5405"/>
                    <a:pt x="28828" y="5383"/>
                    <a:pt x="28845" y="5383"/>
                  </a:cubicBezTo>
                  <a:cubicBezTo>
                    <a:pt x="28884" y="5366"/>
                    <a:pt x="28884" y="5314"/>
                    <a:pt x="28862" y="5296"/>
                  </a:cubicBezTo>
                  <a:cubicBezTo>
                    <a:pt x="28845" y="5257"/>
                    <a:pt x="28828" y="5257"/>
                    <a:pt x="28810" y="5257"/>
                  </a:cubicBezTo>
                  <a:close/>
                  <a:moveTo>
                    <a:pt x="927" y="5422"/>
                  </a:moveTo>
                  <a:cubicBezTo>
                    <a:pt x="888" y="5422"/>
                    <a:pt x="870" y="5422"/>
                    <a:pt x="853" y="5440"/>
                  </a:cubicBezTo>
                  <a:cubicBezTo>
                    <a:pt x="836" y="5475"/>
                    <a:pt x="853" y="5531"/>
                    <a:pt x="888" y="5549"/>
                  </a:cubicBezTo>
                  <a:cubicBezTo>
                    <a:pt x="888" y="5549"/>
                    <a:pt x="905" y="5566"/>
                    <a:pt x="927" y="5566"/>
                  </a:cubicBezTo>
                  <a:cubicBezTo>
                    <a:pt x="944" y="5566"/>
                    <a:pt x="962" y="5549"/>
                    <a:pt x="979" y="5531"/>
                  </a:cubicBezTo>
                  <a:cubicBezTo>
                    <a:pt x="997" y="5492"/>
                    <a:pt x="997" y="5440"/>
                    <a:pt x="962" y="5422"/>
                  </a:cubicBezTo>
                  <a:close/>
                  <a:moveTo>
                    <a:pt x="28954" y="5566"/>
                  </a:moveTo>
                  <a:cubicBezTo>
                    <a:pt x="28919" y="5583"/>
                    <a:pt x="28919" y="5640"/>
                    <a:pt x="28936" y="5675"/>
                  </a:cubicBezTo>
                  <a:cubicBezTo>
                    <a:pt x="28936" y="5692"/>
                    <a:pt x="28971" y="5710"/>
                    <a:pt x="28993" y="5710"/>
                  </a:cubicBezTo>
                  <a:cubicBezTo>
                    <a:pt x="29010" y="5710"/>
                    <a:pt x="29028" y="5710"/>
                    <a:pt x="29028" y="5692"/>
                  </a:cubicBezTo>
                  <a:cubicBezTo>
                    <a:pt x="29062" y="5675"/>
                    <a:pt x="29080" y="5622"/>
                    <a:pt x="29045" y="5601"/>
                  </a:cubicBezTo>
                  <a:cubicBezTo>
                    <a:pt x="29045" y="5566"/>
                    <a:pt x="29010" y="5566"/>
                    <a:pt x="28993" y="5566"/>
                  </a:cubicBezTo>
                  <a:close/>
                  <a:moveTo>
                    <a:pt x="727" y="5731"/>
                  </a:moveTo>
                  <a:cubicBezTo>
                    <a:pt x="709" y="5731"/>
                    <a:pt x="688" y="5731"/>
                    <a:pt x="670" y="5766"/>
                  </a:cubicBezTo>
                  <a:cubicBezTo>
                    <a:pt x="653" y="5783"/>
                    <a:pt x="653" y="5840"/>
                    <a:pt x="688" y="5857"/>
                  </a:cubicBezTo>
                  <a:cubicBezTo>
                    <a:pt x="709" y="5857"/>
                    <a:pt x="727" y="5875"/>
                    <a:pt x="727" y="5875"/>
                  </a:cubicBezTo>
                  <a:cubicBezTo>
                    <a:pt x="762" y="5875"/>
                    <a:pt x="779" y="5857"/>
                    <a:pt x="796" y="5840"/>
                  </a:cubicBezTo>
                  <a:cubicBezTo>
                    <a:pt x="818" y="5801"/>
                    <a:pt x="796" y="5749"/>
                    <a:pt x="762" y="5731"/>
                  </a:cubicBezTo>
                  <a:close/>
                  <a:moveTo>
                    <a:pt x="29154" y="5875"/>
                  </a:moveTo>
                  <a:cubicBezTo>
                    <a:pt x="29119" y="5892"/>
                    <a:pt x="29102" y="5949"/>
                    <a:pt x="29119" y="5984"/>
                  </a:cubicBezTo>
                  <a:cubicBezTo>
                    <a:pt x="29136" y="6001"/>
                    <a:pt x="29154" y="6018"/>
                    <a:pt x="29189" y="6018"/>
                  </a:cubicBezTo>
                  <a:cubicBezTo>
                    <a:pt x="29189" y="6018"/>
                    <a:pt x="29210" y="6001"/>
                    <a:pt x="29228" y="6001"/>
                  </a:cubicBezTo>
                  <a:cubicBezTo>
                    <a:pt x="29263" y="5984"/>
                    <a:pt x="29263" y="5927"/>
                    <a:pt x="29245" y="5910"/>
                  </a:cubicBezTo>
                  <a:cubicBezTo>
                    <a:pt x="29228" y="5875"/>
                    <a:pt x="29210" y="5875"/>
                    <a:pt x="29189" y="5875"/>
                  </a:cubicBezTo>
                  <a:close/>
                  <a:moveTo>
                    <a:pt x="544" y="6036"/>
                  </a:moveTo>
                  <a:cubicBezTo>
                    <a:pt x="527" y="6036"/>
                    <a:pt x="509" y="6058"/>
                    <a:pt x="492" y="6075"/>
                  </a:cubicBezTo>
                  <a:cubicBezTo>
                    <a:pt x="470" y="6110"/>
                    <a:pt x="492" y="6166"/>
                    <a:pt x="527" y="6184"/>
                  </a:cubicBezTo>
                  <a:lnTo>
                    <a:pt x="544" y="6184"/>
                  </a:lnTo>
                  <a:cubicBezTo>
                    <a:pt x="579" y="6184"/>
                    <a:pt x="601" y="6166"/>
                    <a:pt x="618" y="6145"/>
                  </a:cubicBezTo>
                  <a:cubicBezTo>
                    <a:pt x="635" y="6110"/>
                    <a:pt x="618" y="6075"/>
                    <a:pt x="579" y="6058"/>
                  </a:cubicBezTo>
                  <a:cubicBezTo>
                    <a:pt x="579" y="6036"/>
                    <a:pt x="561" y="6036"/>
                    <a:pt x="544" y="6036"/>
                  </a:cubicBezTo>
                  <a:close/>
                  <a:moveTo>
                    <a:pt x="29337" y="6184"/>
                  </a:moveTo>
                  <a:cubicBezTo>
                    <a:pt x="29297" y="6201"/>
                    <a:pt x="29297" y="6253"/>
                    <a:pt x="29319" y="6293"/>
                  </a:cubicBezTo>
                  <a:cubicBezTo>
                    <a:pt x="29337" y="6310"/>
                    <a:pt x="29354" y="6327"/>
                    <a:pt x="29371" y="6327"/>
                  </a:cubicBezTo>
                  <a:cubicBezTo>
                    <a:pt x="29389" y="6327"/>
                    <a:pt x="29406" y="6310"/>
                    <a:pt x="29428" y="6310"/>
                  </a:cubicBezTo>
                  <a:cubicBezTo>
                    <a:pt x="29445" y="6293"/>
                    <a:pt x="29463" y="6236"/>
                    <a:pt x="29445" y="6201"/>
                  </a:cubicBezTo>
                  <a:cubicBezTo>
                    <a:pt x="29428" y="6184"/>
                    <a:pt x="29406" y="6184"/>
                    <a:pt x="29371" y="6184"/>
                  </a:cubicBezTo>
                  <a:close/>
                  <a:moveTo>
                    <a:pt x="383" y="6362"/>
                  </a:moveTo>
                  <a:cubicBezTo>
                    <a:pt x="361" y="6362"/>
                    <a:pt x="326" y="6384"/>
                    <a:pt x="326" y="6401"/>
                  </a:cubicBezTo>
                  <a:cubicBezTo>
                    <a:pt x="309" y="6436"/>
                    <a:pt x="326" y="6471"/>
                    <a:pt x="361" y="6493"/>
                  </a:cubicBezTo>
                  <a:cubicBezTo>
                    <a:pt x="361" y="6510"/>
                    <a:pt x="383" y="6510"/>
                    <a:pt x="383" y="6510"/>
                  </a:cubicBezTo>
                  <a:cubicBezTo>
                    <a:pt x="418" y="6510"/>
                    <a:pt x="435" y="6493"/>
                    <a:pt x="453" y="6471"/>
                  </a:cubicBezTo>
                  <a:cubicBezTo>
                    <a:pt x="470" y="6436"/>
                    <a:pt x="453" y="6384"/>
                    <a:pt x="418" y="6362"/>
                  </a:cubicBezTo>
                  <a:close/>
                  <a:moveTo>
                    <a:pt x="29572" y="6471"/>
                  </a:moveTo>
                  <a:cubicBezTo>
                    <a:pt x="29554" y="6471"/>
                    <a:pt x="29554" y="6493"/>
                    <a:pt x="29537" y="6493"/>
                  </a:cubicBezTo>
                  <a:cubicBezTo>
                    <a:pt x="29498" y="6510"/>
                    <a:pt x="29498" y="6562"/>
                    <a:pt x="29515" y="6602"/>
                  </a:cubicBezTo>
                  <a:cubicBezTo>
                    <a:pt x="29537" y="6619"/>
                    <a:pt x="29554" y="6619"/>
                    <a:pt x="29572" y="6619"/>
                  </a:cubicBezTo>
                  <a:lnTo>
                    <a:pt x="29606" y="6619"/>
                  </a:lnTo>
                  <a:cubicBezTo>
                    <a:pt x="29646" y="6602"/>
                    <a:pt x="29663" y="6545"/>
                    <a:pt x="29646" y="6510"/>
                  </a:cubicBezTo>
                  <a:cubicBezTo>
                    <a:pt x="29624" y="6493"/>
                    <a:pt x="29589" y="6471"/>
                    <a:pt x="29572" y="6471"/>
                  </a:cubicBezTo>
                  <a:close/>
                  <a:moveTo>
                    <a:pt x="235" y="6689"/>
                  </a:moveTo>
                  <a:cubicBezTo>
                    <a:pt x="200" y="6689"/>
                    <a:pt x="183" y="6710"/>
                    <a:pt x="165" y="6728"/>
                  </a:cubicBezTo>
                  <a:lnTo>
                    <a:pt x="165" y="6745"/>
                  </a:lnTo>
                  <a:cubicBezTo>
                    <a:pt x="165" y="6763"/>
                    <a:pt x="183" y="6780"/>
                    <a:pt x="165" y="6797"/>
                  </a:cubicBezTo>
                  <a:cubicBezTo>
                    <a:pt x="183" y="6819"/>
                    <a:pt x="183" y="6819"/>
                    <a:pt x="200" y="6837"/>
                  </a:cubicBezTo>
                  <a:lnTo>
                    <a:pt x="235" y="6837"/>
                  </a:lnTo>
                  <a:cubicBezTo>
                    <a:pt x="253" y="6837"/>
                    <a:pt x="292" y="6819"/>
                    <a:pt x="292" y="6797"/>
                  </a:cubicBezTo>
                  <a:cubicBezTo>
                    <a:pt x="309" y="6763"/>
                    <a:pt x="292" y="6710"/>
                    <a:pt x="253" y="6689"/>
                  </a:cubicBezTo>
                  <a:close/>
                  <a:moveTo>
                    <a:pt x="29772" y="6780"/>
                  </a:moveTo>
                  <a:cubicBezTo>
                    <a:pt x="29754" y="6780"/>
                    <a:pt x="29733" y="6797"/>
                    <a:pt x="29733" y="6797"/>
                  </a:cubicBezTo>
                  <a:cubicBezTo>
                    <a:pt x="29698" y="6819"/>
                    <a:pt x="29680" y="6871"/>
                    <a:pt x="29698" y="6906"/>
                  </a:cubicBezTo>
                  <a:cubicBezTo>
                    <a:pt x="29715" y="6928"/>
                    <a:pt x="29754" y="6928"/>
                    <a:pt x="29772" y="6928"/>
                  </a:cubicBezTo>
                  <a:lnTo>
                    <a:pt x="29807" y="6928"/>
                  </a:lnTo>
                  <a:cubicBezTo>
                    <a:pt x="29841" y="6906"/>
                    <a:pt x="29841" y="6854"/>
                    <a:pt x="29824" y="6819"/>
                  </a:cubicBezTo>
                  <a:cubicBezTo>
                    <a:pt x="29807" y="6797"/>
                    <a:pt x="29789" y="6780"/>
                    <a:pt x="29772" y="6780"/>
                  </a:cubicBezTo>
                  <a:close/>
                  <a:moveTo>
                    <a:pt x="92" y="7015"/>
                  </a:moveTo>
                  <a:cubicBezTo>
                    <a:pt x="57" y="7015"/>
                    <a:pt x="35" y="7037"/>
                    <a:pt x="18" y="7071"/>
                  </a:cubicBezTo>
                  <a:cubicBezTo>
                    <a:pt x="0" y="7106"/>
                    <a:pt x="18" y="7145"/>
                    <a:pt x="57" y="7163"/>
                  </a:cubicBezTo>
                  <a:lnTo>
                    <a:pt x="92" y="7163"/>
                  </a:lnTo>
                  <a:cubicBezTo>
                    <a:pt x="109" y="7163"/>
                    <a:pt x="144" y="7145"/>
                    <a:pt x="165" y="7124"/>
                  </a:cubicBezTo>
                  <a:lnTo>
                    <a:pt x="165" y="7089"/>
                  </a:lnTo>
                  <a:cubicBezTo>
                    <a:pt x="165" y="7054"/>
                    <a:pt x="144" y="7037"/>
                    <a:pt x="109" y="7037"/>
                  </a:cubicBezTo>
                  <a:cubicBezTo>
                    <a:pt x="109" y="7015"/>
                    <a:pt x="92" y="7015"/>
                    <a:pt x="92" y="7015"/>
                  </a:cubicBezTo>
                  <a:close/>
                  <a:moveTo>
                    <a:pt x="29950" y="7089"/>
                  </a:moveTo>
                  <a:cubicBezTo>
                    <a:pt x="29950" y="7089"/>
                    <a:pt x="29933" y="7106"/>
                    <a:pt x="29915" y="7106"/>
                  </a:cubicBezTo>
                  <a:cubicBezTo>
                    <a:pt x="29881" y="7124"/>
                    <a:pt x="29881" y="7180"/>
                    <a:pt x="29898" y="7198"/>
                  </a:cubicBezTo>
                  <a:cubicBezTo>
                    <a:pt x="29915" y="7232"/>
                    <a:pt x="29933" y="7232"/>
                    <a:pt x="29950" y="7232"/>
                  </a:cubicBezTo>
                  <a:lnTo>
                    <a:pt x="30007" y="7232"/>
                  </a:lnTo>
                  <a:cubicBezTo>
                    <a:pt x="30024" y="7215"/>
                    <a:pt x="30042" y="7163"/>
                    <a:pt x="30024" y="7124"/>
                  </a:cubicBezTo>
                  <a:cubicBezTo>
                    <a:pt x="30007" y="7106"/>
                    <a:pt x="29989" y="7089"/>
                    <a:pt x="29950" y="7089"/>
                  </a:cubicBezTo>
                  <a:close/>
                  <a:moveTo>
                    <a:pt x="30150" y="7398"/>
                  </a:moveTo>
                  <a:cubicBezTo>
                    <a:pt x="30133" y="7398"/>
                    <a:pt x="30133" y="7415"/>
                    <a:pt x="30116" y="7415"/>
                  </a:cubicBezTo>
                  <a:cubicBezTo>
                    <a:pt x="30081" y="7433"/>
                    <a:pt x="30059" y="7489"/>
                    <a:pt x="30098" y="7507"/>
                  </a:cubicBezTo>
                  <a:cubicBezTo>
                    <a:pt x="30098" y="7541"/>
                    <a:pt x="30133" y="7541"/>
                    <a:pt x="30150" y="7541"/>
                  </a:cubicBezTo>
                  <a:lnTo>
                    <a:pt x="30189" y="7541"/>
                  </a:lnTo>
                  <a:cubicBezTo>
                    <a:pt x="30224" y="7524"/>
                    <a:pt x="30242" y="7472"/>
                    <a:pt x="30207" y="7433"/>
                  </a:cubicBezTo>
                  <a:cubicBezTo>
                    <a:pt x="30207" y="7415"/>
                    <a:pt x="30168" y="7398"/>
                    <a:pt x="30150" y="7398"/>
                  </a:cubicBezTo>
                  <a:close/>
                  <a:moveTo>
                    <a:pt x="30333" y="7707"/>
                  </a:moveTo>
                  <a:cubicBezTo>
                    <a:pt x="30333" y="7707"/>
                    <a:pt x="30316" y="7724"/>
                    <a:pt x="30298" y="7724"/>
                  </a:cubicBezTo>
                  <a:cubicBezTo>
                    <a:pt x="30259" y="7742"/>
                    <a:pt x="30259" y="7798"/>
                    <a:pt x="30277" y="7833"/>
                  </a:cubicBezTo>
                  <a:cubicBezTo>
                    <a:pt x="30298" y="7850"/>
                    <a:pt x="30316" y="7850"/>
                    <a:pt x="30333" y="7850"/>
                  </a:cubicBezTo>
                  <a:lnTo>
                    <a:pt x="30385" y="7850"/>
                  </a:lnTo>
                  <a:cubicBezTo>
                    <a:pt x="30407" y="7833"/>
                    <a:pt x="30424" y="7776"/>
                    <a:pt x="30407" y="7742"/>
                  </a:cubicBezTo>
                  <a:cubicBezTo>
                    <a:pt x="30385" y="7724"/>
                    <a:pt x="30368" y="7707"/>
                    <a:pt x="30333" y="7707"/>
                  </a:cubicBezTo>
                  <a:close/>
                  <a:moveTo>
                    <a:pt x="30551" y="8016"/>
                  </a:moveTo>
                  <a:cubicBezTo>
                    <a:pt x="30533" y="8016"/>
                    <a:pt x="30516" y="8016"/>
                    <a:pt x="30516" y="8033"/>
                  </a:cubicBezTo>
                  <a:cubicBezTo>
                    <a:pt x="30477" y="8051"/>
                    <a:pt x="30459" y="8085"/>
                    <a:pt x="30494" y="8124"/>
                  </a:cubicBezTo>
                  <a:cubicBezTo>
                    <a:pt x="30494" y="8142"/>
                    <a:pt x="30533" y="8159"/>
                    <a:pt x="30551" y="8159"/>
                  </a:cubicBezTo>
                  <a:cubicBezTo>
                    <a:pt x="30568" y="8159"/>
                    <a:pt x="30568" y="8159"/>
                    <a:pt x="30585" y="8142"/>
                  </a:cubicBezTo>
                  <a:cubicBezTo>
                    <a:pt x="30625" y="8124"/>
                    <a:pt x="30625" y="8068"/>
                    <a:pt x="30603" y="8051"/>
                  </a:cubicBezTo>
                  <a:cubicBezTo>
                    <a:pt x="30585" y="8016"/>
                    <a:pt x="30568" y="8016"/>
                    <a:pt x="30551" y="8016"/>
                  </a:cubicBezTo>
                  <a:close/>
                  <a:moveTo>
                    <a:pt x="30751" y="8303"/>
                  </a:moveTo>
                  <a:cubicBezTo>
                    <a:pt x="30733" y="8303"/>
                    <a:pt x="30733" y="8320"/>
                    <a:pt x="30712" y="8320"/>
                  </a:cubicBezTo>
                  <a:cubicBezTo>
                    <a:pt x="30677" y="8342"/>
                    <a:pt x="30677" y="8394"/>
                    <a:pt x="30694" y="8429"/>
                  </a:cubicBezTo>
                  <a:cubicBezTo>
                    <a:pt x="30694" y="8451"/>
                    <a:pt x="30733" y="8451"/>
                    <a:pt x="30751" y="8451"/>
                  </a:cubicBezTo>
                  <a:lnTo>
                    <a:pt x="30786" y="8451"/>
                  </a:lnTo>
                  <a:cubicBezTo>
                    <a:pt x="30803" y="8429"/>
                    <a:pt x="30820" y="8412"/>
                    <a:pt x="30820" y="8394"/>
                  </a:cubicBezTo>
                  <a:lnTo>
                    <a:pt x="30803" y="8377"/>
                  </a:lnTo>
                  <a:cubicBezTo>
                    <a:pt x="30786" y="8359"/>
                    <a:pt x="30786" y="8342"/>
                    <a:pt x="30803" y="8320"/>
                  </a:cubicBezTo>
                  <a:cubicBezTo>
                    <a:pt x="30786" y="8320"/>
                    <a:pt x="30768" y="8303"/>
                    <a:pt x="30751" y="8303"/>
                  </a:cubicBezTo>
                  <a:close/>
                  <a:moveTo>
                    <a:pt x="30894" y="8629"/>
                  </a:moveTo>
                  <a:cubicBezTo>
                    <a:pt x="30877" y="8647"/>
                    <a:pt x="30860" y="8668"/>
                    <a:pt x="30860" y="8668"/>
                  </a:cubicBezTo>
                  <a:cubicBezTo>
                    <a:pt x="30860" y="8686"/>
                    <a:pt x="30860" y="8686"/>
                    <a:pt x="30877" y="8686"/>
                  </a:cubicBezTo>
                  <a:lnTo>
                    <a:pt x="30877" y="8755"/>
                  </a:lnTo>
                  <a:cubicBezTo>
                    <a:pt x="30894" y="8755"/>
                    <a:pt x="30912" y="8777"/>
                    <a:pt x="30929" y="8777"/>
                  </a:cubicBezTo>
                  <a:lnTo>
                    <a:pt x="30951" y="8777"/>
                  </a:lnTo>
                  <a:lnTo>
                    <a:pt x="30968" y="8755"/>
                  </a:lnTo>
                  <a:cubicBezTo>
                    <a:pt x="30951" y="8755"/>
                    <a:pt x="30912" y="8721"/>
                    <a:pt x="30912" y="8703"/>
                  </a:cubicBezTo>
                  <a:cubicBezTo>
                    <a:pt x="30912" y="8668"/>
                    <a:pt x="30912" y="8647"/>
                    <a:pt x="30929" y="8629"/>
                  </a:cubicBezTo>
                  <a:close/>
                  <a:moveTo>
                    <a:pt x="31003" y="8973"/>
                  </a:moveTo>
                  <a:cubicBezTo>
                    <a:pt x="31021" y="8995"/>
                    <a:pt x="31038" y="8995"/>
                    <a:pt x="31038" y="9012"/>
                  </a:cubicBezTo>
                  <a:cubicBezTo>
                    <a:pt x="31060" y="9047"/>
                    <a:pt x="31038" y="9104"/>
                    <a:pt x="31003" y="9121"/>
                  </a:cubicBezTo>
                  <a:lnTo>
                    <a:pt x="31038" y="9121"/>
                  </a:lnTo>
                  <a:cubicBezTo>
                    <a:pt x="31077" y="9121"/>
                    <a:pt x="31095" y="9082"/>
                    <a:pt x="31095" y="9047"/>
                  </a:cubicBezTo>
                  <a:cubicBezTo>
                    <a:pt x="31095" y="9012"/>
                    <a:pt x="31060" y="8973"/>
                    <a:pt x="31021" y="8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-5400000">
              <a:off x="6067845" y="2156588"/>
              <a:ext cx="5278863" cy="1085633"/>
            </a:xfrm>
            <a:custGeom>
              <a:avLst/>
              <a:gdLst/>
              <a:ahLst/>
              <a:cxnLst/>
              <a:rect l="l" t="t" r="r" b="b"/>
              <a:pathLst>
                <a:path w="29516" h="6654" extrusionOk="0">
                  <a:moveTo>
                    <a:pt x="11945" y="1"/>
                  </a:moveTo>
                  <a:cubicBezTo>
                    <a:pt x="11910" y="1"/>
                    <a:pt x="11875" y="36"/>
                    <a:pt x="11875" y="70"/>
                  </a:cubicBezTo>
                  <a:cubicBezTo>
                    <a:pt x="11875" y="127"/>
                    <a:pt x="11910" y="144"/>
                    <a:pt x="11945" y="144"/>
                  </a:cubicBezTo>
                  <a:cubicBezTo>
                    <a:pt x="12001" y="144"/>
                    <a:pt x="12019" y="110"/>
                    <a:pt x="12019" y="70"/>
                  </a:cubicBezTo>
                  <a:cubicBezTo>
                    <a:pt x="12019" y="36"/>
                    <a:pt x="11984" y="1"/>
                    <a:pt x="11945" y="1"/>
                  </a:cubicBezTo>
                  <a:close/>
                  <a:moveTo>
                    <a:pt x="12310" y="1"/>
                  </a:moveTo>
                  <a:cubicBezTo>
                    <a:pt x="12271" y="1"/>
                    <a:pt x="12236" y="36"/>
                    <a:pt x="12236" y="70"/>
                  </a:cubicBezTo>
                  <a:cubicBezTo>
                    <a:pt x="12236" y="110"/>
                    <a:pt x="12271" y="144"/>
                    <a:pt x="12310" y="144"/>
                  </a:cubicBezTo>
                  <a:cubicBezTo>
                    <a:pt x="12345" y="144"/>
                    <a:pt x="12380" y="110"/>
                    <a:pt x="12380" y="70"/>
                  </a:cubicBezTo>
                  <a:cubicBezTo>
                    <a:pt x="12380" y="36"/>
                    <a:pt x="12345" y="1"/>
                    <a:pt x="12310" y="1"/>
                  </a:cubicBezTo>
                  <a:close/>
                  <a:moveTo>
                    <a:pt x="11584" y="36"/>
                  </a:moveTo>
                  <a:cubicBezTo>
                    <a:pt x="11549" y="36"/>
                    <a:pt x="11510" y="70"/>
                    <a:pt x="11510" y="110"/>
                  </a:cubicBezTo>
                  <a:cubicBezTo>
                    <a:pt x="11510" y="144"/>
                    <a:pt x="11549" y="162"/>
                    <a:pt x="11584" y="162"/>
                  </a:cubicBezTo>
                  <a:lnTo>
                    <a:pt x="11601" y="162"/>
                  </a:lnTo>
                  <a:cubicBezTo>
                    <a:pt x="11640" y="162"/>
                    <a:pt x="11658" y="127"/>
                    <a:pt x="11658" y="88"/>
                  </a:cubicBezTo>
                  <a:cubicBezTo>
                    <a:pt x="11658" y="53"/>
                    <a:pt x="11618" y="36"/>
                    <a:pt x="11584" y="36"/>
                  </a:cubicBezTo>
                  <a:close/>
                  <a:moveTo>
                    <a:pt x="12671" y="18"/>
                  </a:moveTo>
                  <a:cubicBezTo>
                    <a:pt x="12637" y="18"/>
                    <a:pt x="12598" y="36"/>
                    <a:pt x="12598" y="70"/>
                  </a:cubicBezTo>
                  <a:cubicBezTo>
                    <a:pt x="12598" y="127"/>
                    <a:pt x="12637" y="162"/>
                    <a:pt x="12671" y="162"/>
                  </a:cubicBezTo>
                  <a:cubicBezTo>
                    <a:pt x="12706" y="162"/>
                    <a:pt x="12745" y="127"/>
                    <a:pt x="12745" y="88"/>
                  </a:cubicBezTo>
                  <a:cubicBezTo>
                    <a:pt x="12745" y="53"/>
                    <a:pt x="12728" y="18"/>
                    <a:pt x="12671" y="18"/>
                  </a:cubicBezTo>
                  <a:close/>
                  <a:moveTo>
                    <a:pt x="13033" y="53"/>
                  </a:moveTo>
                  <a:cubicBezTo>
                    <a:pt x="12998" y="53"/>
                    <a:pt x="12963" y="70"/>
                    <a:pt x="12963" y="110"/>
                  </a:cubicBezTo>
                  <a:cubicBezTo>
                    <a:pt x="12963" y="144"/>
                    <a:pt x="12980" y="179"/>
                    <a:pt x="13033" y="197"/>
                  </a:cubicBezTo>
                  <a:cubicBezTo>
                    <a:pt x="13072" y="197"/>
                    <a:pt x="13107" y="162"/>
                    <a:pt x="13107" y="127"/>
                  </a:cubicBezTo>
                  <a:cubicBezTo>
                    <a:pt x="13107" y="88"/>
                    <a:pt x="13089" y="53"/>
                    <a:pt x="13054" y="53"/>
                  </a:cubicBezTo>
                  <a:close/>
                  <a:moveTo>
                    <a:pt x="11223" y="70"/>
                  </a:moveTo>
                  <a:cubicBezTo>
                    <a:pt x="11183" y="70"/>
                    <a:pt x="11149" y="110"/>
                    <a:pt x="11149" y="144"/>
                  </a:cubicBezTo>
                  <a:cubicBezTo>
                    <a:pt x="11166" y="179"/>
                    <a:pt x="11183" y="218"/>
                    <a:pt x="11223" y="218"/>
                  </a:cubicBezTo>
                  <a:lnTo>
                    <a:pt x="11240" y="218"/>
                  </a:lnTo>
                  <a:cubicBezTo>
                    <a:pt x="11275" y="197"/>
                    <a:pt x="11314" y="162"/>
                    <a:pt x="11292" y="127"/>
                  </a:cubicBezTo>
                  <a:cubicBezTo>
                    <a:pt x="11292" y="88"/>
                    <a:pt x="11257" y="70"/>
                    <a:pt x="11223" y="70"/>
                  </a:cubicBezTo>
                  <a:close/>
                  <a:moveTo>
                    <a:pt x="10879" y="110"/>
                  </a:moveTo>
                  <a:cubicBezTo>
                    <a:pt x="10857" y="110"/>
                    <a:pt x="10857" y="110"/>
                    <a:pt x="10857" y="127"/>
                  </a:cubicBezTo>
                  <a:cubicBezTo>
                    <a:pt x="10822" y="127"/>
                    <a:pt x="10787" y="162"/>
                    <a:pt x="10805" y="197"/>
                  </a:cubicBezTo>
                  <a:cubicBezTo>
                    <a:pt x="10805" y="236"/>
                    <a:pt x="10840" y="253"/>
                    <a:pt x="10879" y="253"/>
                  </a:cubicBezTo>
                  <a:cubicBezTo>
                    <a:pt x="10914" y="253"/>
                    <a:pt x="10948" y="218"/>
                    <a:pt x="10931" y="179"/>
                  </a:cubicBezTo>
                  <a:cubicBezTo>
                    <a:pt x="10931" y="144"/>
                    <a:pt x="10896" y="110"/>
                    <a:pt x="10879" y="110"/>
                  </a:cubicBezTo>
                  <a:close/>
                  <a:moveTo>
                    <a:pt x="13398" y="110"/>
                  </a:moveTo>
                  <a:cubicBezTo>
                    <a:pt x="13359" y="110"/>
                    <a:pt x="13324" y="144"/>
                    <a:pt x="13324" y="162"/>
                  </a:cubicBezTo>
                  <a:cubicBezTo>
                    <a:pt x="13307" y="218"/>
                    <a:pt x="13342" y="253"/>
                    <a:pt x="13381" y="253"/>
                  </a:cubicBezTo>
                  <a:lnTo>
                    <a:pt x="13398" y="253"/>
                  </a:lnTo>
                  <a:cubicBezTo>
                    <a:pt x="13433" y="253"/>
                    <a:pt x="13450" y="236"/>
                    <a:pt x="13468" y="197"/>
                  </a:cubicBezTo>
                  <a:cubicBezTo>
                    <a:pt x="13468" y="162"/>
                    <a:pt x="13450" y="127"/>
                    <a:pt x="13416" y="110"/>
                  </a:cubicBezTo>
                  <a:close/>
                  <a:moveTo>
                    <a:pt x="24455" y="110"/>
                  </a:moveTo>
                  <a:cubicBezTo>
                    <a:pt x="24420" y="110"/>
                    <a:pt x="24385" y="144"/>
                    <a:pt x="24385" y="179"/>
                  </a:cubicBezTo>
                  <a:cubicBezTo>
                    <a:pt x="24385" y="218"/>
                    <a:pt x="24420" y="253"/>
                    <a:pt x="24455" y="253"/>
                  </a:cubicBezTo>
                  <a:cubicBezTo>
                    <a:pt x="24494" y="253"/>
                    <a:pt x="24529" y="236"/>
                    <a:pt x="24529" y="179"/>
                  </a:cubicBezTo>
                  <a:cubicBezTo>
                    <a:pt x="24529" y="144"/>
                    <a:pt x="24494" y="110"/>
                    <a:pt x="24455" y="110"/>
                  </a:cubicBezTo>
                  <a:close/>
                  <a:moveTo>
                    <a:pt x="24076" y="127"/>
                  </a:moveTo>
                  <a:cubicBezTo>
                    <a:pt x="24041" y="127"/>
                    <a:pt x="24020" y="162"/>
                    <a:pt x="24020" y="197"/>
                  </a:cubicBezTo>
                  <a:cubicBezTo>
                    <a:pt x="24020" y="253"/>
                    <a:pt x="24059" y="271"/>
                    <a:pt x="24094" y="271"/>
                  </a:cubicBezTo>
                  <a:cubicBezTo>
                    <a:pt x="24128" y="271"/>
                    <a:pt x="24168" y="236"/>
                    <a:pt x="24168" y="197"/>
                  </a:cubicBezTo>
                  <a:cubicBezTo>
                    <a:pt x="24168" y="162"/>
                    <a:pt x="24128" y="127"/>
                    <a:pt x="24094" y="127"/>
                  </a:cubicBezTo>
                  <a:close/>
                  <a:moveTo>
                    <a:pt x="24820" y="144"/>
                  </a:moveTo>
                  <a:cubicBezTo>
                    <a:pt x="24781" y="144"/>
                    <a:pt x="24746" y="162"/>
                    <a:pt x="24746" y="197"/>
                  </a:cubicBezTo>
                  <a:cubicBezTo>
                    <a:pt x="24729" y="253"/>
                    <a:pt x="24764" y="288"/>
                    <a:pt x="24803" y="288"/>
                  </a:cubicBezTo>
                  <a:lnTo>
                    <a:pt x="24820" y="288"/>
                  </a:lnTo>
                  <a:cubicBezTo>
                    <a:pt x="24855" y="288"/>
                    <a:pt x="24873" y="253"/>
                    <a:pt x="24890" y="218"/>
                  </a:cubicBezTo>
                  <a:cubicBezTo>
                    <a:pt x="24890" y="179"/>
                    <a:pt x="24855" y="144"/>
                    <a:pt x="24820" y="144"/>
                  </a:cubicBezTo>
                  <a:close/>
                  <a:moveTo>
                    <a:pt x="10496" y="179"/>
                  </a:moveTo>
                  <a:cubicBezTo>
                    <a:pt x="10461" y="179"/>
                    <a:pt x="10444" y="218"/>
                    <a:pt x="10444" y="271"/>
                  </a:cubicBezTo>
                  <a:cubicBezTo>
                    <a:pt x="10444" y="305"/>
                    <a:pt x="10478" y="327"/>
                    <a:pt x="10513" y="327"/>
                  </a:cubicBezTo>
                  <a:lnTo>
                    <a:pt x="10531" y="327"/>
                  </a:lnTo>
                  <a:cubicBezTo>
                    <a:pt x="10570" y="305"/>
                    <a:pt x="10587" y="271"/>
                    <a:pt x="10587" y="236"/>
                  </a:cubicBezTo>
                  <a:cubicBezTo>
                    <a:pt x="10570" y="197"/>
                    <a:pt x="10552" y="179"/>
                    <a:pt x="10513" y="179"/>
                  </a:cubicBezTo>
                  <a:close/>
                  <a:moveTo>
                    <a:pt x="23715" y="179"/>
                  </a:moveTo>
                  <a:cubicBezTo>
                    <a:pt x="23676" y="179"/>
                    <a:pt x="23659" y="236"/>
                    <a:pt x="23659" y="271"/>
                  </a:cubicBezTo>
                  <a:cubicBezTo>
                    <a:pt x="23659" y="305"/>
                    <a:pt x="23693" y="327"/>
                    <a:pt x="23733" y="327"/>
                  </a:cubicBezTo>
                  <a:lnTo>
                    <a:pt x="23750" y="327"/>
                  </a:lnTo>
                  <a:cubicBezTo>
                    <a:pt x="23785" y="305"/>
                    <a:pt x="23802" y="271"/>
                    <a:pt x="23802" y="236"/>
                  </a:cubicBezTo>
                  <a:cubicBezTo>
                    <a:pt x="23802" y="197"/>
                    <a:pt x="23767" y="179"/>
                    <a:pt x="23733" y="179"/>
                  </a:cubicBezTo>
                  <a:close/>
                  <a:moveTo>
                    <a:pt x="13742" y="197"/>
                  </a:moveTo>
                  <a:cubicBezTo>
                    <a:pt x="13707" y="197"/>
                    <a:pt x="13685" y="218"/>
                    <a:pt x="13668" y="253"/>
                  </a:cubicBezTo>
                  <a:cubicBezTo>
                    <a:pt x="13668" y="288"/>
                    <a:pt x="13685" y="327"/>
                    <a:pt x="13725" y="344"/>
                  </a:cubicBezTo>
                  <a:lnTo>
                    <a:pt x="13742" y="344"/>
                  </a:lnTo>
                  <a:cubicBezTo>
                    <a:pt x="13777" y="344"/>
                    <a:pt x="13816" y="327"/>
                    <a:pt x="13816" y="288"/>
                  </a:cubicBezTo>
                  <a:cubicBezTo>
                    <a:pt x="13833" y="253"/>
                    <a:pt x="13794" y="218"/>
                    <a:pt x="13759" y="197"/>
                  </a:cubicBezTo>
                  <a:close/>
                  <a:moveTo>
                    <a:pt x="25164" y="218"/>
                  </a:moveTo>
                  <a:cubicBezTo>
                    <a:pt x="25129" y="218"/>
                    <a:pt x="25108" y="236"/>
                    <a:pt x="25090" y="271"/>
                  </a:cubicBezTo>
                  <a:cubicBezTo>
                    <a:pt x="25090" y="305"/>
                    <a:pt x="25108" y="344"/>
                    <a:pt x="25147" y="362"/>
                  </a:cubicBezTo>
                  <a:lnTo>
                    <a:pt x="25164" y="362"/>
                  </a:lnTo>
                  <a:cubicBezTo>
                    <a:pt x="25199" y="362"/>
                    <a:pt x="25238" y="344"/>
                    <a:pt x="25238" y="305"/>
                  </a:cubicBezTo>
                  <a:cubicBezTo>
                    <a:pt x="25255" y="271"/>
                    <a:pt x="25216" y="236"/>
                    <a:pt x="25181" y="218"/>
                  </a:cubicBezTo>
                  <a:close/>
                  <a:moveTo>
                    <a:pt x="10135" y="253"/>
                  </a:moveTo>
                  <a:cubicBezTo>
                    <a:pt x="10096" y="253"/>
                    <a:pt x="10078" y="288"/>
                    <a:pt x="10078" y="344"/>
                  </a:cubicBezTo>
                  <a:cubicBezTo>
                    <a:pt x="10096" y="379"/>
                    <a:pt x="10117" y="397"/>
                    <a:pt x="10152" y="397"/>
                  </a:cubicBezTo>
                  <a:lnTo>
                    <a:pt x="10169" y="397"/>
                  </a:lnTo>
                  <a:cubicBezTo>
                    <a:pt x="10204" y="379"/>
                    <a:pt x="10243" y="344"/>
                    <a:pt x="10226" y="305"/>
                  </a:cubicBezTo>
                  <a:cubicBezTo>
                    <a:pt x="10226" y="271"/>
                    <a:pt x="10187" y="253"/>
                    <a:pt x="10152" y="253"/>
                  </a:cubicBezTo>
                  <a:close/>
                  <a:moveTo>
                    <a:pt x="23350" y="271"/>
                  </a:moveTo>
                  <a:cubicBezTo>
                    <a:pt x="23315" y="288"/>
                    <a:pt x="23297" y="327"/>
                    <a:pt x="23315" y="362"/>
                  </a:cubicBezTo>
                  <a:cubicBezTo>
                    <a:pt x="23315" y="397"/>
                    <a:pt x="23350" y="414"/>
                    <a:pt x="23389" y="414"/>
                  </a:cubicBezTo>
                  <a:lnTo>
                    <a:pt x="23406" y="414"/>
                  </a:lnTo>
                  <a:cubicBezTo>
                    <a:pt x="23441" y="397"/>
                    <a:pt x="23458" y="362"/>
                    <a:pt x="23441" y="327"/>
                  </a:cubicBezTo>
                  <a:cubicBezTo>
                    <a:pt x="23441" y="288"/>
                    <a:pt x="23406" y="271"/>
                    <a:pt x="23389" y="271"/>
                  </a:cubicBezTo>
                  <a:close/>
                  <a:moveTo>
                    <a:pt x="14086" y="305"/>
                  </a:moveTo>
                  <a:cubicBezTo>
                    <a:pt x="14068" y="305"/>
                    <a:pt x="14033" y="327"/>
                    <a:pt x="14012" y="362"/>
                  </a:cubicBezTo>
                  <a:cubicBezTo>
                    <a:pt x="14012" y="397"/>
                    <a:pt x="14033" y="436"/>
                    <a:pt x="14068" y="453"/>
                  </a:cubicBezTo>
                  <a:lnTo>
                    <a:pt x="14086" y="453"/>
                  </a:lnTo>
                  <a:cubicBezTo>
                    <a:pt x="14120" y="453"/>
                    <a:pt x="14142" y="436"/>
                    <a:pt x="14160" y="414"/>
                  </a:cubicBezTo>
                  <a:cubicBezTo>
                    <a:pt x="14177" y="379"/>
                    <a:pt x="14160" y="327"/>
                    <a:pt x="14120" y="327"/>
                  </a:cubicBezTo>
                  <a:cubicBezTo>
                    <a:pt x="14103" y="305"/>
                    <a:pt x="14103" y="305"/>
                    <a:pt x="14086" y="305"/>
                  </a:cubicBezTo>
                  <a:close/>
                  <a:moveTo>
                    <a:pt x="9791" y="327"/>
                  </a:moveTo>
                  <a:cubicBezTo>
                    <a:pt x="9752" y="327"/>
                    <a:pt x="9717" y="379"/>
                    <a:pt x="9734" y="414"/>
                  </a:cubicBezTo>
                  <a:cubicBezTo>
                    <a:pt x="9734" y="453"/>
                    <a:pt x="9769" y="471"/>
                    <a:pt x="9808" y="471"/>
                  </a:cubicBezTo>
                  <a:lnTo>
                    <a:pt x="9826" y="471"/>
                  </a:lnTo>
                  <a:cubicBezTo>
                    <a:pt x="9861" y="453"/>
                    <a:pt x="9878" y="414"/>
                    <a:pt x="9878" y="379"/>
                  </a:cubicBezTo>
                  <a:cubicBezTo>
                    <a:pt x="9861" y="344"/>
                    <a:pt x="9843" y="327"/>
                    <a:pt x="9808" y="327"/>
                  </a:cubicBezTo>
                  <a:close/>
                  <a:moveTo>
                    <a:pt x="25508" y="362"/>
                  </a:moveTo>
                  <a:cubicBezTo>
                    <a:pt x="25473" y="362"/>
                    <a:pt x="25456" y="362"/>
                    <a:pt x="25434" y="397"/>
                  </a:cubicBezTo>
                  <a:cubicBezTo>
                    <a:pt x="25416" y="436"/>
                    <a:pt x="25434" y="471"/>
                    <a:pt x="25473" y="488"/>
                  </a:cubicBezTo>
                  <a:cubicBezTo>
                    <a:pt x="25490" y="488"/>
                    <a:pt x="25490" y="505"/>
                    <a:pt x="25508" y="505"/>
                  </a:cubicBezTo>
                  <a:cubicBezTo>
                    <a:pt x="25525" y="505"/>
                    <a:pt x="25564" y="488"/>
                    <a:pt x="25564" y="453"/>
                  </a:cubicBezTo>
                  <a:cubicBezTo>
                    <a:pt x="25582" y="414"/>
                    <a:pt x="25582" y="379"/>
                    <a:pt x="25543" y="362"/>
                  </a:cubicBezTo>
                  <a:close/>
                  <a:moveTo>
                    <a:pt x="23006" y="379"/>
                  </a:moveTo>
                  <a:cubicBezTo>
                    <a:pt x="22971" y="397"/>
                    <a:pt x="22954" y="436"/>
                    <a:pt x="22971" y="471"/>
                  </a:cubicBezTo>
                  <a:cubicBezTo>
                    <a:pt x="22971" y="505"/>
                    <a:pt x="23006" y="523"/>
                    <a:pt x="23041" y="523"/>
                  </a:cubicBezTo>
                  <a:lnTo>
                    <a:pt x="23062" y="523"/>
                  </a:lnTo>
                  <a:cubicBezTo>
                    <a:pt x="23097" y="505"/>
                    <a:pt x="23115" y="471"/>
                    <a:pt x="23097" y="436"/>
                  </a:cubicBezTo>
                  <a:cubicBezTo>
                    <a:pt x="23097" y="397"/>
                    <a:pt x="23062" y="379"/>
                    <a:pt x="23041" y="379"/>
                  </a:cubicBezTo>
                  <a:close/>
                  <a:moveTo>
                    <a:pt x="9425" y="397"/>
                  </a:moveTo>
                  <a:cubicBezTo>
                    <a:pt x="9391" y="414"/>
                    <a:pt x="9373" y="453"/>
                    <a:pt x="9373" y="488"/>
                  </a:cubicBezTo>
                  <a:cubicBezTo>
                    <a:pt x="9391" y="523"/>
                    <a:pt x="9408" y="545"/>
                    <a:pt x="9443" y="545"/>
                  </a:cubicBezTo>
                  <a:lnTo>
                    <a:pt x="9465" y="545"/>
                  </a:lnTo>
                  <a:cubicBezTo>
                    <a:pt x="9499" y="545"/>
                    <a:pt x="9534" y="505"/>
                    <a:pt x="9517" y="453"/>
                  </a:cubicBezTo>
                  <a:cubicBezTo>
                    <a:pt x="9517" y="436"/>
                    <a:pt x="9482" y="397"/>
                    <a:pt x="9443" y="397"/>
                  </a:cubicBezTo>
                  <a:close/>
                  <a:moveTo>
                    <a:pt x="14429" y="453"/>
                  </a:moveTo>
                  <a:cubicBezTo>
                    <a:pt x="14395" y="453"/>
                    <a:pt x="14377" y="471"/>
                    <a:pt x="14360" y="488"/>
                  </a:cubicBezTo>
                  <a:cubicBezTo>
                    <a:pt x="14338" y="523"/>
                    <a:pt x="14360" y="579"/>
                    <a:pt x="14395" y="597"/>
                  </a:cubicBezTo>
                  <a:lnTo>
                    <a:pt x="14429" y="597"/>
                  </a:lnTo>
                  <a:cubicBezTo>
                    <a:pt x="14447" y="597"/>
                    <a:pt x="14469" y="579"/>
                    <a:pt x="14486" y="562"/>
                  </a:cubicBezTo>
                  <a:cubicBezTo>
                    <a:pt x="14503" y="523"/>
                    <a:pt x="14486" y="471"/>
                    <a:pt x="14447" y="453"/>
                  </a:cubicBezTo>
                  <a:close/>
                  <a:moveTo>
                    <a:pt x="9082" y="488"/>
                  </a:moveTo>
                  <a:cubicBezTo>
                    <a:pt x="9047" y="505"/>
                    <a:pt x="9008" y="545"/>
                    <a:pt x="9029" y="579"/>
                  </a:cubicBezTo>
                  <a:cubicBezTo>
                    <a:pt x="9029" y="614"/>
                    <a:pt x="9064" y="632"/>
                    <a:pt x="9099" y="632"/>
                  </a:cubicBezTo>
                  <a:lnTo>
                    <a:pt x="9116" y="632"/>
                  </a:lnTo>
                  <a:cubicBezTo>
                    <a:pt x="9156" y="614"/>
                    <a:pt x="9173" y="579"/>
                    <a:pt x="9173" y="545"/>
                  </a:cubicBezTo>
                  <a:cubicBezTo>
                    <a:pt x="9156" y="505"/>
                    <a:pt x="9116" y="488"/>
                    <a:pt x="9099" y="488"/>
                  </a:cubicBezTo>
                  <a:close/>
                  <a:moveTo>
                    <a:pt x="22662" y="523"/>
                  </a:moveTo>
                  <a:cubicBezTo>
                    <a:pt x="22627" y="545"/>
                    <a:pt x="22627" y="579"/>
                    <a:pt x="22627" y="614"/>
                  </a:cubicBezTo>
                  <a:cubicBezTo>
                    <a:pt x="22645" y="653"/>
                    <a:pt x="22679" y="671"/>
                    <a:pt x="22697" y="671"/>
                  </a:cubicBezTo>
                  <a:cubicBezTo>
                    <a:pt x="22714" y="671"/>
                    <a:pt x="22714" y="653"/>
                    <a:pt x="22736" y="653"/>
                  </a:cubicBezTo>
                  <a:cubicBezTo>
                    <a:pt x="22771" y="632"/>
                    <a:pt x="22788" y="597"/>
                    <a:pt x="22771" y="562"/>
                  </a:cubicBezTo>
                  <a:cubicBezTo>
                    <a:pt x="22753" y="523"/>
                    <a:pt x="22736" y="523"/>
                    <a:pt x="22697" y="523"/>
                  </a:cubicBezTo>
                  <a:close/>
                  <a:moveTo>
                    <a:pt x="25817" y="545"/>
                  </a:moveTo>
                  <a:cubicBezTo>
                    <a:pt x="25799" y="545"/>
                    <a:pt x="25782" y="545"/>
                    <a:pt x="25760" y="562"/>
                  </a:cubicBezTo>
                  <a:cubicBezTo>
                    <a:pt x="25743" y="597"/>
                    <a:pt x="25743" y="653"/>
                    <a:pt x="25782" y="671"/>
                  </a:cubicBezTo>
                  <a:cubicBezTo>
                    <a:pt x="25782" y="671"/>
                    <a:pt x="25799" y="688"/>
                    <a:pt x="25817" y="688"/>
                  </a:cubicBezTo>
                  <a:cubicBezTo>
                    <a:pt x="25834" y="688"/>
                    <a:pt x="25869" y="671"/>
                    <a:pt x="25869" y="653"/>
                  </a:cubicBezTo>
                  <a:cubicBezTo>
                    <a:pt x="25908" y="614"/>
                    <a:pt x="25891" y="579"/>
                    <a:pt x="25852" y="545"/>
                  </a:cubicBezTo>
                  <a:close/>
                  <a:moveTo>
                    <a:pt x="8721" y="579"/>
                  </a:moveTo>
                  <a:cubicBezTo>
                    <a:pt x="8681" y="579"/>
                    <a:pt x="8664" y="632"/>
                    <a:pt x="8664" y="671"/>
                  </a:cubicBezTo>
                  <a:cubicBezTo>
                    <a:pt x="8681" y="706"/>
                    <a:pt x="8703" y="723"/>
                    <a:pt x="8738" y="723"/>
                  </a:cubicBezTo>
                  <a:lnTo>
                    <a:pt x="8755" y="723"/>
                  </a:lnTo>
                  <a:cubicBezTo>
                    <a:pt x="8790" y="706"/>
                    <a:pt x="8829" y="671"/>
                    <a:pt x="8812" y="632"/>
                  </a:cubicBezTo>
                  <a:cubicBezTo>
                    <a:pt x="8812" y="597"/>
                    <a:pt x="8773" y="579"/>
                    <a:pt x="8738" y="579"/>
                  </a:cubicBezTo>
                  <a:close/>
                  <a:moveTo>
                    <a:pt x="14738" y="632"/>
                  </a:moveTo>
                  <a:cubicBezTo>
                    <a:pt x="14721" y="632"/>
                    <a:pt x="14686" y="653"/>
                    <a:pt x="14686" y="671"/>
                  </a:cubicBezTo>
                  <a:cubicBezTo>
                    <a:pt x="14647" y="706"/>
                    <a:pt x="14664" y="740"/>
                    <a:pt x="14704" y="762"/>
                  </a:cubicBezTo>
                  <a:cubicBezTo>
                    <a:pt x="14704" y="780"/>
                    <a:pt x="14721" y="780"/>
                    <a:pt x="14738" y="780"/>
                  </a:cubicBezTo>
                  <a:cubicBezTo>
                    <a:pt x="14756" y="780"/>
                    <a:pt x="14795" y="762"/>
                    <a:pt x="14795" y="740"/>
                  </a:cubicBezTo>
                  <a:cubicBezTo>
                    <a:pt x="14812" y="706"/>
                    <a:pt x="14812" y="671"/>
                    <a:pt x="14773" y="653"/>
                  </a:cubicBezTo>
                  <a:cubicBezTo>
                    <a:pt x="14756" y="632"/>
                    <a:pt x="14756" y="632"/>
                    <a:pt x="14738" y="632"/>
                  </a:cubicBezTo>
                  <a:close/>
                  <a:moveTo>
                    <a:pt x="8377" y="671"/>
                  </a:moveTo>
                  <a:cubicBezTo>
                    <a:pt x="8338" y="688"/>
                    <a:pt x="8303" y="723"/>
                    <a:pt x="8320" y="762"/>
                  </a:cubicBezTo>
                  <a:cubicBezTo>
                    <a:pt x="8338" y="797"/>
                    <a:pt x="8355" y="814"/>
                    <a:pt x="8394" y="814"/>
                  </a:cubicBezTo>
                  <a:lnTo>
                    <a:pt x="8412" y="814"/>
                  </a:lnTo>
                  <a:cubicBezTo>
                    <a:pt x="8446" y="797"/>
                    <a:pt x="8464" y="762"/>
                    <a:pt x="8464" y="723"/>
                  </a:cubicBezTo>
                  <a:cubicBezTo>
                    <a:pt x="8446" y="688"/>
                    <a:pt x="8429" y="671"/>
                    <a:pt x="8394" y="671"/>
                  </a:cubicBezTo>
                  <a:close/>
                  <a:moveTo>
                    <a:pt x="22336" y="671"/>
                  </a:moveTo>
                  <a:cubicBezTo>
                    <a:pt x="22301" y="688"/>
                    <a:pt x="22279" y="740"/>
                    <a:pt x="22301" y="780"/>
                  </a:cubicBezTo>
                  <a:cubicBezTo>
                    <a:pt x="22318" y="797"/>
                    <a:pt x="22353" y="814"/>
                    <a:pt x="22371" y="814"/>
                  </a:cubicBezTo>
                  <a:lnTo>
                    <a:pt x="22410" y="814"/>
                  </a:lnTo>
                  <a:cubicBezTo>
                    <a:pt x="22445" y="797"/>
                    <a:pt x="22462" y="740"/>
                    <a:pt x="22445" y="706"/>
                  </a:cubicBezTo>
                  <a:cubicBezTo>
                    <a:pt x="22427" y="688"/>
                    <a:pt x="22388" y="671"/>
                    <a:pt x="22371" y="671"/>
                  </a:cubicBezTo>
                  <a:close/>
                  <a:moveTo>
                    <a:pt x="8029" y="762"/>
                  </a:moveTo>
                  <a:cubicBezTo>
                    <a:pt x="7976" y="780"/>
                    <a:pt x="7959" y="814"/>
                    <a:pt x="7976" y="849"/>
                  </a:cubicBezTo>
                  <a:cubicBezTo>
                    <a:pt x="7976" y="888"/>
                    <a:pt x="8011" y="906"/>
                    <a:pt x="8050" y="906"/>
                  </a:cubicBezTo>
                  <a:lnTo>
                    <a:pt x="8068" y="906"/>
                  </a:lnTo>
                  <a:cubicBezTo>
                    <a:pt x="8103" y="888"/>
                    <a:pt x="8120" y="849"/>
                    <a:pt x="8120" y="814"/>
                  </a:cubicBezTo>
                  <a:cubicBezTo>
                    <a:pt x="8103" y="780"/>
                    <a:pt x="8068" y="762"/>
                    <a:pt x="8050" y="762"/>
                  </a:cubicBezTo>
                  <a:close/>
                  <a:moveTo>
                    <a:pt x="26108" y="762"/>
                  </a:moveTo>
                  <a:cubicBezTo>
                    <a:pt x="26087" y="762"/>
                    <a:pt x="26069" y="762"/>
                    <a:pt x="26052" y="780"/>
                  </a:cubicBezTo>
                  <a:cubicBezTo>
                    <a:pt x="26017" y="814"/>
                    <a:pt x="26017" y="849"/>
                    <a:pt x="26052" y="888"/>
                  </a:cubicBezTo>
                  <a:cubicBezTo>
                    <a:pt x="26069" y="906"/>
                    <a:pt x="26087" y="906"/>
                    <a:pt x="26108" y="906"/>
                  </a:cubicBezTo>
                  <a:cubicBezTo>
                    <a:pt x="26126" y="906"/>
                    <a:pt x="26143" y="888"/>
                    <a:pt x="26161" y="888"/>
                  </a:cubicBezTo>
                  <a:cubicBezTo>
                    <a:pt x="26178" y="849"/>
                    <a:pt x="26178" y="797"/>
                    <a:pt x="26143" y="780"/>
                  </a:cubicBezTo>
                  <a:cubicBezTo>
                    <a:pt x="26143" y="762"/>
                    <a:pt x="26126" y="762"/>
                    <a:pt x="26108" y="762"/>
                  </a:cubicBezTo>
                  <a:close/>
                  <a:moveTo>
                    <a:pt x="15047" y="832"/>
                  </a:moveTo>
                  <a:cubicBezTo>
                    <a:pt x="15012" y="832"/>
                    <a:pt x="14991" y="849"/>
                    <a:pt x="14973" y="871"/>
                  </a:cubicBezTo>
                  <a:cubicBezTo>
                    <a:pt x="14956" y="906"/>
                    <a:pt x="14973" y="941"/>
                    <a:pt x="14991" y="958"/>
                  </a:cubicBezTo>
                  <a:cubicBezTo>
                    <a:pt x="15012" y="980"/>
                    <a:pt x="15030" y="980"/>
                    <a:pt x="15047" y="980"/>
                  </a:cubicBezTo>
                  <a:cubicBezTo>
                    <a:pt x="15065" y="980"/>
                    <a:pt x="15082" y="958"/>
                    <a:pt x="15100" y="941"/>
                  </a:cubicBezTo>
                  <a:cubicBezTo>
                    <a:pt x="15121" y="906"/>
                    <a:pt x="15121" y="871"/>
                    <a:pt x="15082" y="849"/>
                  </a:cubicBezTo>
                  <a:cubicBezTo>
                    <a:pt x="15065" y="832"/>
                    <a:pt x="15047" y="832"/>
                    <a:pt x="15047" y="832"/>
                  </a:cubicBezTo>
                  <a:close/>
                  <a:moveTo>
                    <a:pt x="22044" y="832"/>
                  </a:moveTo>
                  <a:cubicBezTo>
                    <a:pt x="22044" y="832"/>
                    <a:pt x="22027" y="849"/>
                    <a:pt x="22009" y="849"/>
                  </a:cubicBezTo>
                  <a:cubicBezTo>
                    <a:pt x="21975" y="871"/>
                    <a:pt x="21975" y="906"/>
                    <a:pt x="21992" y="941"/>
                  </a:cubicBezTo>
                  <a:cubicBezTo>
                    <a:pt x="22009" y="980"/>
                    <a:pt x="22027" y="980"/>
                    <a:pt x="22044" y="980"/>
                  </a:cubicBezTo>
                  <a:lnTo>
                    <a:pt x="22083" y="980"/>
                  </a:lnTo>
                  <a:cubicBezTo>
                    <a:pt x="22118" y="958"/>
                    <a:pt x="22136" y="906"/>
                    <a:pt x="22118" y="871"/>
                  </a:cubicBezTo>
                  <a:cubicBezTo>
                    <a:pt x="22101" y="849"/>
                    <a:pt x="22083" y="832"/>
                    <a:pt x="22044" y="832"/>
                  </a:cubicBezTo>
                  <a:close/>
                  <a:moveTo>
                    <a:pt x="7667" y="871"/>
                  </a:moveTo>
                  <a:cubicBezTo>
                    <a:pt x="7633" y="888"/>
                    <a:pt x="7615" y="923"/>
                    <a:pt x="7633" y="958"/>
                  </a:cubicBezTo>
                  <a:cubicBezTo>
                    <a:pt x="7633" y="997"/>
                    <a:pt x="7667" y="1015"/>
                    <a:pt x="7685" y="1015"/>
                  </a:cubicBezTo>
                  <a:lnTo>
                    <a:pt x="7724" y="1015"/>
                  </a:lnTo>
                  <a:cubicBezTo>
                    <a:pt x="7759" y="997"/>
                    <a:pt x="7776" y="958"/>
                    <a:pt x="7759" y="923"/>
                  </a:cubicBezTo>
                  <a:cubicBezTo>
                    <a:pt x="7759" y="888"/>
                    <a:pt x="7724" y="871"/>
                    <a:pt x="7685" y="871"/>
                  </a:cubicBezTo>
                  <a:close/>
                  <a:moveTo>
                    <a:pt x="7324" y="980"/>
                  </a:moveTo>
                  <a:cubicBezTo>
                    <a:pt x="7289" y="997"/>
                    <a:pt x="7267" y="1032"/>
                    <a:pt x="7289" y="1067"/>
                  </a:cubicBezTo>
                  <a:cubicBezTo>
                    <a:pt x="7289" y="1106"/>
                    <a:pt x="7324" y="1123"/>
                    <a:pt x="7341" y="1123"/>
                  </a:cubicBezTo>
                  <a:lnTo>
                    <a:pt x="7376" y="1123"/>
                  </a:lnTo>
                  <a:cubicBezTo>
                    <a:pt x="7415" y="1106"/>
                    <a:pt x="7433" y="1067"/>
                    <a:pt x="7415" y="1032"/>
                  </a:cubicBezTo>
                  <a:cubicBezTo>
                    <a:pt x="7415" y="997"/>
                    <a:pt x="7376" y="980"/>
                    <a:pt x="7341" y="980"/>
                  </a:cubicBezTo>
                  <a:close/>
                  <a:moveTo>
                    <a:pt x="21735" y="1015"/>
                  </a:moveTo>
                  <a:cubicBezTo>
                    <a:pt x="21718" y="1015"/>
                    <a:pt x="21718" y="1015"/>
                    <a:pt x="21700" y="1032"/>
                  </a:cubicBezTo>
                  <a:cubicBezTo>
                    <a:pt x="21666" y="1049"/>
                    <a:pt x="21648" y="1089"/>
                    <a:pt x="21666" y="1123"/>
                  </a:cubicBezTo>
                  <a:cubicBezTo>
                    <a:pt x="21683" y="1158"/>
                    <a:pt x="21718" y="1158"/>
                    <a:pt x="21735" y="1158"/>
                  </a:cubicBezTo>
                  <a:lnTo>
                    <a:pt x="21774" y="1158"/>
                  </a:lnTo>
                  <a:cubicBezTo>
                    <a:pt x="21809" y="1141"/>
                    <a:pt x="21809" y="1089"/>
                    <a:pt x="21792" y="1049"/>
                  </a:cubicBezTo>
                  <a:cubicBezTo>
                    <a:pt x="21792" y="1032"/>
                    <a:pt x="21757" y="1015"/>
                    <a:pt x="21735" y="1015"/>
                  </a:cubicBezTo>
                  <a:close/>
                  <a:moveTo>
                    <a:pt x="26361" y="1015"/>
                  </a:moveTo>
                  <a:cubicBezTo>
                    <a:pt x="26343" y="1015"/>
                    <a:pt x="26326" y="1015"/>
                    <a:pt x="26304" y="1032"/>
                  </a:cubicBezTo>
                  <a:cubicBezTo>
                    <a:pt x="26287" y="1067"/>
                    <a:pt x="26287" y="1106"/>
                    <a:pt x="26304" y="1141"/>
                  </a:cubicBezTo>
                  <a:cubicBezTo>
                    <a:pt x="26326" y="1158"/>
                    <a:pt x="26343" y="1158"/>
                    <a:pt x="26361" y="1158"/>
                  </a:cubicBezTo>
                  <a:cubicBezTo>
                    <a:pt x="26378" y="1158"/>
                    <a:pt x="26395" y="1158"/>
                    <a:pt x="26413" y="1141"/>
                  </a:cubicBezTo>
                  <a:cubicBezTo>
                    <a:pt x="26435" y="1106"/>
                    <a:pt x="26435" y="1067"/>
                    <a:pt x="26413" y="1032"/>
                  </a:cubicBezTo>
                  <a:cubicBezTo>
                    <a:pt x="26395" y="1015"/>
                    <a:pt x="26378" y="1015"/>
                    <a:pt x="26361" y="1015"/>
                  </a:cubicBezTo>
                  <a:close/>
                  <a:moveTo>
                    <a:pt x="15339" y="1032"/>
                  </a:moveTo>
                  <a:cubicBezTo>
                    <a:pt x="15317" y="1032"/>
                    <a:pt x="15300" y="1049"/>
                    <a:pt x="15282" y="1067"/>
                  </a:cubicBezTo>
                  <a:cubicBezTo>
                    <a:pt x="15265" y="1106"/>
                    <a:pt x="15265" y="1141"/>
                    <a:pt x="15300" y="1158"/>
                  </a:cubicBezTo>
                  <a:cubicBezTo>
                    <a:pt x="15300" y="1176"/>
                    <a:pt x="15317" y="1176"/>
                    <a:pt x="15339" y="1176"/>
                  </a:cubicBezTo>
                  <a:cubicBezTo>
                    <a:pt x="15356" y="1176"/>
                    <a:pt x="15391" y="1176"/>
                    <a:pt x="15391" y="1158"/>
                  </a:cubicBezTo>
                  <a:cubicBezTo>
                    <a:pt x="15426" y="1123"/>
                    <a:pt x="15408" y="1067"/>
                    <a:pt x="15391" y="1049"/>
                  </a:cubicBezTo>
                  <a:cubicBezTo>
                    <a:pt x="15374" y="1032"/>
                    <a:pt x="15356" y="1032"/>
                    <a:pt x="15339" y="1032"/>
                  </a:cubicBezTo>
                  <a:close/>
                  <a:moveTo>
                    <a:pt x="6980" y="1089"/>
                  </a:moveTo>
                  <a:cubicBezTo>
                    <a:pt x="6941" y="1106"/>
                    <a:pt x="6923" y="1141"/>
                    <a:pt x="6941" y="1176"/>
                  </a:cubicBezTo>
                  <a:cubicBezTo>
                    <a:pt x="6941" y="1215"/>
                    <a:pt x="6980" y="1232"/>
                    <a:pt x="6997" y="1232"/>
                  </a:cubicBezTo>
                  <a:lnTo>
                    <a:pt x="7032" y="1232"/>
                  </a:lnTo>
                  <a:cubicBezTo>
                    <a:pt x="7071" y="1215"/>
                    <a:pt x="7089" y="1176"/>
                    <a:pt x="7071" y="1141"/>
                  </a:cubicBezTo>
                  <a:cubicBezTo>
                    <a:pt x="7071" y="1106"/>
                    <a:pt x="7032" y="1089"/>
                    <a:pt x="6997" y="1089"/>
                  </a:cubicBezTo>
                  <a:close/>
                  <a:moveTo>
                    <a:pt x="6636" y="1215"/>
                  </a:moveTo>
                  <a:cubicBezTo>
                    <a:pt x="6597" y="1232"/>
                    <a:pt x="6580" y="1267"/>
                    <a:pt x="6597" y="1306"/>
                  </a:cubicBezTo>
                  <a:cubicBezTo>
                    <a:pt x="6597" y="1341"/>
                    <a:pt x="6636" y="1358"/>
                    <a:pt x="6671" y="1358"/>
                  </a:cubicBezTo>
                  <a:lnTo>
                    <a:pt x="6688" y="1341"/>
                  </a:lnTo>
                  <a:cubicBezTo>
                    <a:pt x="6723" y="1341"/>
                    <a:pt x="6745" y="1284"/>
                    <a:pt x="6723" y="1250"/>
                  </a:cubicBezTo>
                  <a:cubicBezTo>
                    <a:pt x="6723" y="1232"/>
                    <a:pt x="6688" y="1215"/>
                    <a:pt x="6671" y="1215"/>
                  </a:cubicBezTo>
                  <a:close/>
                  <a:moveTo>
                    <a:pt x="21392" y="1215"/>
                  </a:moveTo>
                  <a:cubicBezTo>
                    <a:pt x="21357" y="1232"/>
                    <a:pt x="21339" y="1284"/>
                    <a:pt x="21357" y="1324"/>
                  </a:cubicBezTo>
                  <a:cubicBezTo>
                    <a:pt x="21374" y="1341"/>
                    <a:pt x="21409" y="1358"/>
                    <a:pt x="21431" y="1358"/>
                  </a:cubicBezTo>
                  <a:cubicBezTo>
                    <a:pt x="21448" y="1358"/>
                    <a:pt x="21448" y="1358"/>
                    <a:pt x="21465" y="1341"/>
                  </a:cubicBezTo>
                  <a:cubicBezTo>
                    <a:pt x="21500" y="1324"/>
                    <a:pt x="21500" y="1267"/>
                    <a:pt x="21483" y="1250"/>
                  </a:cubicBezTo>
                  <a:cubicBezTo>
                    <a:pt x="21465" y="1215"/>
                    <a:pt x="21448" y="1215"/>
                    <a:pt x="21431" y="1215"/>
                  </a:cubicBezTo>
                  <a:close/>
                  <a:moveTo>
                    <a:pt x="15609" y="1267"/>
                  </a:moveTo>
                  <a:cubicBezTo>
                    <a:pt x="15591" y="1267"/>
                    <a:pt x="15574" y="1284"/>
                    <a:pt x="15556" y="1306"/>
                  </a:cubicBezTo>
                  <a:cubicBezTo>
                    <a:pt x="15535" y="1324"/>
                    <a:pt x="15535" y="1376"/>
                    <a:pt x="15556" y="1393"/>
                  </a:cubicBezTo>
                  <a:cubicBezTo>
                    <a:pt x="15574" y="1415"/>
                    <a:pt x="15591" y="1415"/>
                    <a:pt x="15609" y="1415"/>
                  </a:cubicBezTo>
                  <a:cubicBezTo>
                    <a:pt x="15626" y="1415"/>
                    <a:pt x="15643" y="1415"/>
                    <a:pt x="15665" y="1393"/>
                  </a:cubicBezTo>
                  <a:cubicBezTo>
                    <a:pt x="15700" y="1376"/>
                    <a:pt x="15700" y="1324"/>
                    <a:pt x="15665" y="1284"/>
                  </a:cubicBezTo>
                  <a:cubicBezTo>
                    <a:pt x="15643" y="1284"/>
                    <a:pt x="15626" y="1267"/>
                    <a:pt x="15609" y="1267"/>
                  </a:cubicBezTo>
                  <a:close/>
                  <a:moveTo>
                    <a:pt x="26596" y="1284"/>
                  </a:moveTo>
                  <a:cubicBezTo>
                    <a:pt x="26578" y="1284"/>
                    <a:pt x="26561" y="1306"/>
                    <a:pt x="26543" y="1306"/>
                  </a:cubicBezTo>
                  <a:cubicBezTo>
                    <a:pt x="26504" y="1341"/>
                    <a:pt x="26504" y="1376"/>
                    <a:pt x="26522" y="1415"/>
                  </a:cubicBezTo>
                  <a:cubicBezTo>
                    <a:pt x="26543" y="1432"/>
                    <a:pt x="26561" y="1432"/>
                    <a:pt x="26596" y="1432"/>
                  </a:cubicBezTo>
                  <a:lnTo>
                    <a:pt x="26630" y="1432"/>
                  </a:lnTo>
                  <a:cubicBezTo>
                    <a:pt x="26670" y="1393"/>
                    <a:pt x="26670" y="1358"/>
                    <a:pt x="26652" y="1324"/>
                  </a:cubicBezTo>
                  <a:cubicBezTo>
                    <a:pt x="26630" y="1306"/>
                    <a:pt x="26613" y="1284"/>
                    <a:pt x="26596" y="1284"/>
                  </a:cubicBezTo>
                  <a:close/>
                  <a:moveTo>
                    <a:pt x="6288" y="1341"/>
                  </a:moveTo>
                  <a:cubicBezTo>
                    <a:pt x="6253" y="1358"/>
                    <a:pt x="6236" y="1393"/>
                    <a:pt x="6253" y="1432"/>
                  </a:cubicBezTo>
                  <a:cubicBezTo>
                    <a:pt x="6271" y="1467"/>
                    <a:pt x="6288" y="1485"/>
                    <a:pt x="6327" y="1485"/>
                  </a:cubicBezTo>
                  <a:cubicBezTo>
                    <a:pt x="6327" y="1485"/>
                    <a:pt x="6345" y="1485"/>
                    <a:pt x="6345" y="1467"/>
                  </a:cubicBezTo>
                  <a:cubicBezTo>
                    <a:pt x="6380" y="1467"/>
                    <a:pt x="6397" y="1415"/>
                    <a:pt x="6380" y="1376"/>
                  </a:cubicBezTo>
                  <a:cubicBezTo>
                    <a:pt x="6380" y="1358"/>
                    <a:pt x="6345" y="1341"/>
                    <a:pt x="6327" y="1341"/>
                  </a:cubicBezTo>
                  <a:close/>
                  <a:moveTo>
                    <a:pt x="21083" y="1415"/>
                  </a:moveTo>
                  <a:cubicBezTo>
                    <a:pt x="21048" y="1432"/>
                    <a:pt x="21030" y="1485"/>
                    <a:pt x="21065" y="1524"/>
                  </a:cubicBezTo>
                  <a:cubicBezTo>
                    <a:pt x="21065" y="1541"/>
                    <a:pt x="21104" y="1541"/>
                    <a:pt x="21122" y="1541"/>
                  </a:cubicBezTo>
                  <a:lnTo>
                    <a:pt x="21157" y="1541"/>
                  </a:lnTo>
                  <a:cubicBezTo>
                    <a:pt x="21191" y="1524"/>
                    <a:pt x="21213" y="1467"/>
                    <a:pt x="21174" y="1432"/>
                  </a:cubicBezTo>
                  <a:cubicBezTo>
                    <a:pt x="21174" y="1415"/>
                    <a:pt x="21139" y="1415"/>
                    <a:pt x="21122" y="1415"/>
                  </a:cubicBezTo>
                  <a:close/>
                  <a:moveTo>
                    <a:pt x="5962" y="1467"/>
                  </a:moveTo>
                  <a:cubicBezTo>
                    <a:pt x="5927" y="1485"/>
                    <a:pt x="5910" y="1524"/>
                    <a:pt x="5910" y="1558"/>
                  </a:cubicBezTo>
                  <a:cubicBezTo>
                    <a:pt x="5927" y="1593"/>
                    <a:pt x="5962" y="1611"/>
                    <a:pt x="5984" y="1611"/>
                  </a:cubicBezTo>
                  <a:lnTo>
                    <a:pt x="6018" y="1611"/>
                  </a:lnTo>
                  <a:cubicBezTo>
                    <a:pt x="6053" y="1593"/>
                    <a:pt x="6071" y="1541"/>
                    <a:pt x="6053" y="1502"/>
                  </a:cubicBezTo>
                  <a:cubicBezTo>
                    <a:pt x="6036" y="1485"/>
                    <a:pt x="6018" y="1467"/>
                    <a:pt x="5984" y="1467"/>
                  </a:cubicBezTo>
                  <a:close/>
                  <a:moveTo>
                    <a:pt x="15861" y="1541"/>
                  </a:moveTo>
                  <a:cubicBezTo>
                    <a:pt x="15844" y="1541"/>
                    <a:pt x="15826" y="1541"/>
                    <a:pt x="15809" y="1558"/>
                  </a:cubicBezTo>
                  <a:cubicBezTo>
                    <a:pt x="15791" y="1576"/>
                    <a:pt x="15774" y="1632"/>
                    <a:pt x="15809" y="1667"/>
                  </a:cubicBezTo>
                  <a:cubicBezTo>
                    <a:pt x="15826" y="1667"/>
                    <a:pt x="15844" y="1685"/>
                    <a:pt x="15861" y="1685"/>
                  </a:cubicBezTo>
                  <a:cubicBezTo>
                    <a:pt x="15883" y="1685"/>
                    <a:pt x="15900" y="1685"/>
                    <a:pt x="15918" y="1667"/>
                  </a:cubicBezTo>
                  <a:cubicBezTo>
                    <a:pt x="15935" y="1650"/>
                    <a:pt x="15935" y="1593"/>
                    <a:pt x="15918" y="1558"/>
                  </a:cubicBezTo>
                  <a:cubicBezTo>
                    <a:pt x="15900" y="1541"/>
                    <a:pt x="15883" y="1541"/>
                    <a:pt x="15861" y="1541"/>
                  </a:cubicBezTo>
                  <a:close/>
                  <a:moveTo>
                    <a:pt x="5657" y="1593"/>
                  </a:moveTo>
                  <a:cubicBezTo>
                    <a:pt x="5635" y="1593"/>
                    <a:pt x="5635" y="1611"/>
                    <a:pt x="5618" y="1611"/>
                  </a:cubicBezTo>
                  <a:cubicBezTo>
                    <a:pt x="5583" y="1632"/>
                    <a:pt x="5566" y="1667"/>
                    <a:pt x="5583" y="1702"/>
                  </a:cubicBezTo>
                  <a:cubicBezTo>
                    <a:pt x="5601" y="1741"/>
                    <a:pt x="5618" y="1741"/>
                    <a:pt x="5657" y="1741"/>
                  </a:cubicBezTo>
                  <a:lnTo>
                    <a:pt x="5675" y="1741"/>
                  </a:lnTo>
                  <a:cubicBezTo>
                    <a:pt x="5709" y="1719"/>
                    <a:pt x="5727" y="1685"/>
                    <a:pt x="5709" y="1650"/>
                  </a:cubicBezTo>
                  <a:cubicBezTo>
                    <a:pt x="5709" y="1611"/>
                    <a:pt x="5675" y="1593"/>
                    <a:pt x="5657" y="1593"/>
                  </a:cubicBezTo>
                  <a:close/>
                  <a:moveTo>
                    <a:pt x="20813" y="1593"/>
                  </a:moveTo>
                  <a:cubicBezTo>
                    <a:pt x="20795" y="1593"/>
                    <a:pt x="20795" y="1611"/>
                    <a:pt x="20778" y="1611"/>
                  </a:cubicBezTo>
                  <a:cubicBezTo>
                    <a:pt x="20739" y="1632"/>
                    <a:pt x="20739" y="1685"/>
                    <a:pt x="20756" y="1719"/>
                  </a:cubicBezTo>
                  <a:cubicBezTo>
                    <a:pt x="20778" y="1741"/>
                    <a:pt x="20795" y="1741"/>
                    <a:pt x="20813" y="1741"/>
                  </a:cubicBezTo>
                  <a:lnTo>
                    <a:pt x="20848" y="1741"/>
                  </a:lnTo>
                  <a:cubicBezTo>
                    <a:pt x="20887" y="1719"/>
                    <a:pt x="20904" y="1667"/>
                    <a:pt x="20887" y="1632"/>
                  </a:cubicBezTo>
                  <a:cubicBezTo>
                    <a:pt x="20865" y="1611"/>
                    <a:pt x="20848" y="1593"/>
                    <a:pt x="20813" y="1593"/>
                  </a:cubicBezTo>
                  <a:close/>
                  <a:moveTo>
                    <a:pt x="26796" y="1593"/>
                  </a:moveTo>
                  <a:cubicBezTo>
                    <a:pt x="26778" y="1593"/>
                    <a:pt x="26761" y="1593"/>
                    <a:pt x="26761" y="1611"/>
                  </a:cubicBezTo>
                  <a:cubicBezTo>
                    <a:pt x="26722" y="1632"/>
                    <a:pt x="26704" y="1667"/>
                    <a:pt x="26722" y="1702"/>
                  </a:cubicBezTo>
                  <a:cubicBezTo>
                    <a:pt x="26739" y="1719"/>
                    <a:pt x="26761" y="1741"/>
                    <a:pt x="26796" y="1741"/>
                  </a:cubicBezTo>
                  <a:cubicBezTo>
                    <a:pt x="26813" y="1741"/>
                    <a:pt x="26813" y="1741"/>
                    <a:pt x="26831" y="1719"/>
                  </a:cubicBezTo>
                  <a:cubicBezTo>
                    <a:pt x="26870" y="1702"/>
                    <a:pt x="26870" y="1667"/>
                    <a:pt x="26848" y="1632"/>
                  </a:cubicBezTo>
                  <a:cubicBezTo>
                    <a:pt x="26831" y="1611"/>
                    <a:pt x="26813" y="1593"/>
                    <a:pt x="26796" y="1593"/>
                  </a:cubicBezTo>
                  <a:close/>
                  <a:moveTo>
                    <a:pt x="5309" y="1741"/>
                  </a:moveTo>
                  <a:lnTo>
                    <a:pt x="5292" y="1759"/>
                  </a:lnTo>
                  <a:cubicBezTo>
                    <a:pt x="5257" y="1776"/>
                    <a:pt x="5239" y="1811"/>
                    <a:pt x="5257" y="1850"/>
                  </a:cubicBezTo>
                  <a:cubicBezTo>
                    <a:pt x="5257" y="1885"/>
                    <a:pt x="5292" y="1885"/>
                    <a:pt x="5309" y="1885"/>
                  </a:cubicBezTo>
                  <a:lnTo>
                    <a:pt x="5348" y="1885"/>
                  </a:lnTo>
                  <a:cubicBezTo>
                    <a:pt x="5383" y="1867"/>
                    <a:pt x="5400" y="1828"/>
                    <a:pt x="5383" y="1793"/>
                  </a:cubicBezTo>
                  <a:cubicBezTo>
                    <a:pt x="5366" y="1759"/>
                    <a:pt x="5348" y="1741"/>
                    <a:pt x="5309" y="1741"/>
                  </a:cubicBezTo>
                  <a:close/>
                  <a:moveTo>
                    <a:pt x="16100" y="1811"/>
                  </a:moveTo>
                  <a:cubicBezTo>
                    <a:pt x="16079" y="1811"/>
                    <a:pt x="16061" y="1828"/>
                    <a:pt x="16044" y="1828"/>
                  </a:cubicBezTo>
                  <a:cubicBezTo>
                    <a:pt x="16009" y="1867"/>
                    <a:pt x="16009" y="1902"/>
                    <a:pt x="16026" y="1937"/>
                  </a:cubicBezTo>
                  <a:cubicBezTo>
                    <a:pt x="16044" y="1959"/>
                    <a:pt x="16061" y="1959"/>
                    <a:pt x="16100" y="1959"/>
                  </a:cubicBezTo>
                  <a:lnTo>
                    <a:pt x="16135" y="1959"/>
                  </a:lnTo>
                  <a:cubicBezTo>
                    <a:pt x="16170" y="1920"/>
                    <a:pt x="16170" y="1885"/>
                    <a:pt x="16153" y="1850"/>
                  </a:cubicBezTo>
                  <a:cubicBezTo>
                    <a:pt x="16135" y="1828"/>
                    <a:pt x="16118" y="1811"/>
                    <a:pt x="16100" y="1811"/>
                  </a:cubicBezTo>
                  <a:close/>
                  <a:moveTo>
                    <a:pt x="20469" y="1811"/>
                  </a:moveTo>
                  <a:cubicBezTo>
                    <a:pt x="20452" y="1828"/>
                    <a:pt x="20430" y="1885"/>
                    <a:pt x="20452" y="1920"/>
                  </a:cubicBezTo>
                  <a:cubicBezTo>
                    <a:pt x="20469" y="1937"/>
                    <a:pt x="20486" y="1959"/>
                    <a:pt x="20521" y="1959"/>
                  </a:cubicBezTo>
                  <a:cubicBezTo>
                    <a:pt x="20521" y="1959"/>
                    <a:pt x="20539" y="1937"/>
                    <a:pt x="20560" y="1937"/>
                  </a:cubicBezTo>
                  <a:cubicBezTo>
                    <a:pt x="20595" y="1920"/>
                    <a:pt x="20595" y="1867"/>
                    <a:pt x="20578" y="1828"/>
                  </a:cubicBezTo>
                  <a:cubicBezTo>
                    <a:pt x="20560" y="1811"/>
                    <a:pt x="20539" y="1811"/>
                    <a:pt x="20521" y="1811"/>
                  </a:cubicBezTo>
                  <a:close/>
                  <a:moveTo>
                    <a:pt x="4948" y="1902"/>
                  </a:moveTo>
                  <a:cubicBezTo>
                    <a:pt x="4913" y="1920"/>
                    <a:pt x="4913" y="1959"/>
                    <a:pt x="4913" y="1994"/>
                  </a:cubicBezTo>
                  <a:cubicBezTo>
                    <a:pt x="4931" y="2028"/>
                    <a:pt x="4965" y="2046"/>
                    <a:pt x="4983" y="2046"/>
                  </a:cubicBezTo>
                  <a:cubicBezTo>
                    <a:pt x="5004" y="2046"/>
                    <a:pt x="5004" y="2046"/>
                    <a:pt x="5022" y="2028"/>
                  </a:cubicBezTo>
                  <a:cubicBezTo>
                    <a:pt x="5057" y="2011"/>
                    <a:pt x="5074" y="1976"/>
                    <a:pt x="5057" y="1937"/>
                  </a:cubicBezTo>
                  <a:cubicBezTo>
                    <a:pt x="5039" y="1920"/>
                    <a:pt x="5022" y="1902"/>
                    <a:pt x="4983" y="1902"/>
                  </a:cubicBezTo>
                  <a:close/>
                  <a:moveTo>
                    <a:pt x="26979" y="1902"/>
                  </a:moveTo>
                  <a:cubicBezTo>
                    <a:pt x="26957" y="1902"/>
                    <a:pt x="26957" y="1902"/>
                    <a:pt x="26939" y="1920"/>
                  </a:cubicBezTo>
                  <a:cubicBezTo>
                    <a:pt x="26905" y="1937"/>
                    <a:pt x="26887" y="1976"/>
                    <a:pt x="26905" y="2011"/>
                  </a:cubicBezTo>
                  <a:cubicBezTo>
                    <a:pt x="26922" y="2028"/>
                    <a:pt x="26957" y="2046"/>
                    <a:pt x="26979" y="2046"/>
                  </a:cubicBezTo>
                  <a:lnTo>
                    <a:pt x="27013" y="2046"/>
                  </a:lnTo>
                  <a:cubicBezTo>
                    <a:pt x="27048" y="2028"/>
                    <a:pt x="27066" y="1976"/>
                    <a:pt x="27031" y="1937"/>
                  </a:cubicBezTo>
                  <a:cubicBezTo>
                    <a:pt x="27031" y="1920"/>
                    <a:pt x="26996" y="1902"/>
                    <a:pt x="26979" y="1902"/>
                  </a:cubicBezTo>
                  <a:close/>
                  <a:moveTo>
                    <a:pt x="20177" y="2011"/>
                  </a:moveTo>
                  <a:cubicBezTo>
                    <a:pt x="20143" y="2028"/>
                    <a:pt x="20125" y="2085"/>
                    <a:pt x="20160" y="2120"/>
                  </a:cubicBezTo>
                  <a:cubicBezTo>
                    <a:pt x="20160" y="2137"/>
                    <a:pt x="20195" y="2155"/>
                    <a:pt x="20212" y="2155"/>
                  </a:cubicBezTo>
                  <a:cubicBezTo>
                    <a:pt x="20234" y="2155"/>
                    <a:pt x="20234" y="2137"/>
                    <a:pt x="20251" y="2137"/>
                  </a:cubicBezTo>
                  <a:cubicBezTo>
                    <a:pt x="20286" y="2120"/>
                    <a:pt x="20286" y="2068"/>
                    <a:pt x="20269" y="2028"/>
                  </a:cubicBezTo>
                  <a:cubicBezTo>
                    <a:pt x="20251" y="2011"/>
                    <a:pt x="20234" y="2011"/>
                    <a:pt x="20212" y="2011"/>
                  </a:cubicBezTo>
                  <a:close/>
                  <a:moveTo>
                    <a:pt x="4656" y="2046"/>
                  </a:moveTo>
                  <a:cubicBezTo>
                    <a:pt x="4656" y="2046"/>
                    <a:pt x="4639" y="2068"/>
                    <a:pt x="4622" y="2068"/>
                  </a:cubicBezTo>
                  <a:cubicBezTo>
                    <a:pt x="4587" y="2085"/>
                    <a:pt x="4587" y="2120"/>
                    <a:pt x="4604" y="2155"/>
                  </a:cubicBezTo>
                  <a:cubicBezTo>
                    <a:pt x="4604" y="2194"/>
                    <a:pt x="4639" y="2194"/>
                    <a:pt x="4656" y="2194"/>
                  </a:cubicBezTo>
                  <a:lnTo>
                    <a:pt x="4696" y="2194"/>
                  </a:lnTo>
                  <a:cubicBezTo>
                    <a:pt x="4730" y="2176"/>
                    <a:pt x="4748" y="2137"/>
                    <a:pt x="4730" y="2102"/>
                  </a:cubicBezTo>
                  <a:cubicBezTo>
                    <a:pt x="4713" y="2068"/>
                    <a:pt x="4696" y="2046"/>
                    <a:pt x="4656" y="2046"/>
                  </a:cubicBezTo>
                  <a:close/>
                  <a:moveTo>
                    <a:pt x="16296" y="2102"/>
                  </a:moveTo>
                  <a:cubicBezTo>
                    <a:pt x="16296" y="2102"/>
                    <a:pt x="16279" y="2120"/>
                    <a:pt x="16261" y="2120"/>
                  </a:cubicBezTo>
                  <a:cubicBezTo>
                    <a:pt x="16227" y="2155"/>
                    <a:pt x="16227" y="2194"/>
                    <a:pt x="16244" y="2229"/>
                  </a:cubicBezTo>
                  <a:cubicBezTo>
                    <a:pt x="16261" y="2246"/>
                    <a:pt x="16279" y="2246"/>
                    <a:pt x="16296" y="2246"/>
                  </a:cubicBezTo>
                  <a:lnTo>
                    <a:pt x="16353" y="2246"/>
                  </a:lnTo>
                  <a:cubicBezTo>
                    <a:pt x="16388" y="2211"/>
                    <a:pt x="16388" y="2176"/>
                    <a:pt x="16370" y="2137"/>
                  </a:cubicBezTo>
                  <a:cubicBezTo>
                    <a:pt x="16353" y="2120"/>
                    <a:pt x="16335" y="2102"/>
                    <a:pt x="16296" y="2102"/>
                  </a:cubicBezTo>
                  <a:close/>
                  <a:moveTo>
                    <a:pt x="19869" y="2211"/>
                  </a:moveTo>
                  <a:cubicBezTo>
                    <a:pt x="19834" y="2229"/>
                    <a:pt x="19834" y="2285"/>
                    <a:pt x="19851" y="2320"/>
                  </a:cubicBezTo>
                  <a:cubicBezTo>
                    <a:pt x="19869" y="2337"/>
                    <a:pt x="19886" y="2355"/>
                    <a:pt x="19908" y="2355"/>
                  </a:cubicBezTo>
                  <a:cubicBezTo>
                    <a:pt x="19925" y="2355"/>
                    <a:pt x="19943" y="2337"/>
                    <a:pt x="19943" y="2337"/>
                  </a:cubicBezTo>
                  <a:cubicBezTo>
                    <a:pt x="19977" y="2320"/>
                    <a:pt x="19995" y="2263"/>
                    <a:pt x="19977" y="2229"/>
                  </a:cubicBezTo>
                  <a:cubicBezTo>
                    <a:pt x="19960" y="2211"/>
                    <a:pt x="19943" y="2211"/>
                    <a:pt x="19908" y="2211"/>
                  </a:cubicBezTo>
                  <a:close/>
                  <a:moveTo>
                    <a:pt x="4295" y="2229"/>
                  </a:moveTo>
                  <a:cubicBezTo>
                    <a:pt x="4260" y="2246"/>
                    <a:pt x="4260" y="2303"/>
                    <a:pt x="4278" y="2337"/>
                  </a:cubicBezTo>
                  <a:cubicBezTo>
                    <a:pt x="4278" y="2355"/>
                    <a:pt x="4313" y="2372"/>
                    <a:pt x="4330" y="2372"/>
                  </a:cubicBezTo>
                  <a:cubicBezTo>
                    <a:pt x="4352" y="2372"/>
                    <a:pt x="4369" y="2355"/>
                    <a:pt x="4369" y="2355"/>
                  </a:cubicBezTo>
                  <a:cubicBezTo>
                    <a:pt x="4404" y="2337"/>
                    <a:pt x="4421" y="2303"/>
                    <a:pt x="4404" y="2263"/>
                  </a:cubicBezTo>
                  <a:cubicBezTo>
                    <a:pt x="4387" y="2229"/>
                    <a:pt x="4369" y="2229"/>
                    <a:pt x="4330" y="2229"/>
                  </a:cubicBezTo>
                  <a:close/>
                  <a:moveTo>
                    <a:pt x="27105" y="2229"/>
                  </a:moveTo>
                  <a:cubicBezTo>
                    <a:pt x="27087" y="2246"/>
                    <a:pt x="27066" y="2303"/>
                    <a:pt x="27087" y="2337"/>
                  </a:cubicBezTo>
                  <a:cubicBezTo>
                    <a:pt x="27087" y="2355"/>
                    <a:pt x="27122" y="2372"/>
                    <a:pt x="27140" y="2372"/>
                  </a:cubicBezTo>
                  <a:lnTo>
                    <a:pt x="27174" y="2372"/>
                  </a:lnTo>
                  <a:cubicBezTo>
                    <a:pt x="27214" y="2355"/>
                    <a:pt x="27231" y="2303"/>
                    <a:pt x="27214" y="2263"/>
                  </a:cubicBezTo>
                  <a:cubicBezTo>
                    <a:pt x="27196" y="2246"/>
                    <a:pt x="27174" y="2229"/>
                    <a:pt x="27140" y="2229"/>
                  </a:cubicBezTo>
                  <a:close/>
                  <a:moveTo>
                    <a:pt x="4025" y="2394"/>
                  </a:moveTo>
                  <a:cubicBezTo>
                    <a:pt x="4004" y="2394"/>
                    <a:pt x="3986" y="2394"/>
                    <a:pt x="3986" y="2411"/>
                  </a:cubicBezTo>
                  <a:cubicBezTo>
                    <a:pt x="3951" y="2429"/>
                    <a:pt x="3934" y="2464"/>
                    <a:pt x="3951" y="2503"/>
                  </a:cubicBezTo>
                  <a:cubicBezTo>
                    <a:pt x="3969" y="2520"/>
                    <a:pt x="3986" y="2538"/>
                    <a:pt x="4025" y="2538"/>
                  </a:cubicBezTo>
                  <a:lnTo>
                    <a:pt x="4060" y="2538"/>
                  </a:lnTo>
                  <a:cubicBezTo>
                    <a:pt x="4095" y="2520"/>
                    <a:pt x="4095" y="2464"/>
                    <a:pt x="4078" y="2429"/>
                  </a:cubicBezTo>
                  <a:cubicBezTo>
                    <a:pt x="4078" y="2411"/>
                    <a:pt x="4043" y="2394"/>
                    <a:pt x="4025" y="2394"/>
                  </a:cubicBezTo>
                  <a:close/>
                  <a:moveTo>
                    <a:pt x="19599" y="2394"/>
                  </a:moveTo>
                  <a:cubicBezTo>
                    <a:pt x="19599" y="2394"/>
                    <a:pt x="19581" y="2411"/>
                    <a:pt x="19560" y="2411"/>
                  </a:cubicBezTo>
                  <a:cubicBezTo>
                    <a:pt x="19525" y="2429"/>
                    <a:pt x="19525" y="2481"/>
                    <a:pt x="19542" y="2503"/>
                  </a:cubicBezTo>
                  <a:cubicBezTo>
                    <a:pt x="19560" y="2538"/>
                    <a:pt x="19581" y="2538"/>
                    <a:pt x="19599" y="2538"/>
                  </a:cubicBezTo>
                  <a:lnTo>
                    <a:pt x="19634" y="2538"/>
                  </a:lnTo>
                  <a:cubicBezTo>
                    <a:pt x="19668" y="2520"/>
                    <a:pt x="19690" y="2464"/>
                    <a:pt x="19668" y="2429"/>
                  </a:cubicBezTo>
                  <a:cubicBezTo>
                    <a:pt x="19651" y="2411"/>
                    <a:pt x="19634" y="2394"/>
                    <a:pt x="19599" y="2394"/>
                  </a:cubicBezTo>
                  <a:close/>
                  <a:moveTo>
                    <a:pt x="16479" y="2411"/>
                  </a:moveTo>
                  <a:cubicBezTo>
                    <a:pt x="16444" y="2446"/>
                    <a:pt x="16444" y="2481"/>
                    <a:pt x="16461" y="2520"/>
                  </a:cubicBezTo>
                  <a:cubicBezTo>
                    <a:pt x="16479" y="2538"/>
                    <a:pt x="16496" y="2555"/>
                    <a:pt x="16514" y="2555"/>
                  </a:cubicBezTo>
                  <a:cubicBezTo>
                    <a:pt x="16535" y="2555"/>
                    <a:pt x="16553" y="2538"/>
                    <a:pt x="16570" y="2538"/>
                  </a:cubicBezTo>
                  <a:cubicBezTo>
                    <a:pt x="16605" y="2503"/>
                    <a:pt x="16605" y="2464"/>
                    <a:pt x="16588" y="2429"/>
                  </a:cubicBezTo>
                  <a:cubicBezTo>
                    <a:pt x="16570" y="2411"/>
                    <a:pt x="16553" y="2411"/>
                    <a:pt x="16514" y="2411"/>
                  </a:cubicBezTo>
                  <a:close/>
                  <a:moveTo>
                    <a:pt x="27266" y="2555"/>
                  </a:moveTo>
                  <a:cubicBezTo>
                    <a:pt x="27231" y="2572"/>
                    <a:pt x="27214" y="2629"/>
                    <a:pt x="27231" y="2664"/>
                  </a:cubicBezTo>
                  <a:cubicBezTo>
                    <a:pt x="27248" y="2681"/>
                    <a:pt x="27266" y="2699"/>
                    <a:pt x="27305" y="2699"/>
                  </a:cubicBezTo>
                  <a:lnTo>
                    <a:pt x="27340" y="2699"/>
                  </a:lnTo>
                  <a:cubicBezTo>
                    <a:pt x="27375" y="2681"/>
                    <a:pt x="27392" y="2629"/>
                    <a:pt x="27375" y="2590"/>
                  </a:cubicBezTo>
                  <a:cubicBezTo>
                    <a:pt x="27357" y="2572"/>
                    <a:pt x="27322" y="2555"/>
                    <a:pt x="27305" y="2555"/>
                  </a:cubicBezTo>
                  <a:close/>
                  <a:moveTo>
                    <a:pt x="3699" y="2572"/>
                  </a:moveTo>
                  <a:cubicBezTo>
                    <a:pt x="3699" y="2572"/>
                    <a:pt x="3677" y="2572"/>
                    <a:pt x="3660" y="2590"/>
                  </a:cubicBezTo>
                  <a:cubicBezTo>
                    <a:pt x="3625" y="2612"/>
                    <a:pt x="3625" y="2646"/>
                    <a:pt x="3643" y="2681"/>
                  </a:cubicBezTo>
                  <a:cubicBezTo>
                    <a:pt x="3660" y="2699"/>
                    <a:pt x="3677" y="2720"/>
                    <a:pt x="3699" y="2720"/>
                  </a:cubicBezTo>
                  <a:lnTo>
                    <a:pt x="3734" y="2720"/>
                  </a:lnTo>
                  <a:cubicBezTo>
                    <a:pt x="3769" y="2681"/>
                    <a:pt x="3786" y="2646"/>
                    <a:pt x="3769" y="2612"/>
                  </a:cubicBezTo>
                  <a:cubicBezTo>
                    <a:pt x="3751" y="2590"/>
                    <a:pt x="3734" y="2572"/>
                    <a:pt x="3699" y="2572"/>
                  </a:cubicBezTo>
                  <a:close/>
                  <a:moveTo>
                    <a:pt x="19255" y="2590"/>
                  </a:moveTo>
                  <a:cubicBezTo>
                    <a:pt x="19216" y="2612"/>
                    <a:pt x="19216" y="2664"/>
                    <a:pt x="19233" y="2699"/>
                  </a:cubicBezTo>
                  <a:cubicBezTo>
                    <a:pt x="19255" y="2720"/>
                    <a:pt x="19272" y="2738"/>
                    <a:pt x="19290" y="2738"/>
                  </a:cubicBezTo>
                  <a:cubicBezTo>
                    <a:pt x="19307" y="2738"/>
                    <a:pt x="19325" y="2738"/>
                    <a:pt x="19325" y="2720"/>
                  </a:cubicBezTo>
                  <a:cubicBezTo>
                    <a:pt x="19364" y="2699"/>
                    <a:pt x="19381" y="2664"/>
                    <a:pt x="19364" y="2629"/>
                  </a:cubicBezTo>
                  <a:cubicBezTo>
                    <a:pt x="19342" y="2590"/>
                    <a:pt x="19325" y="2590"/>
                    <a:pt x="19290" y="2590"/>
                  </a:cubicBezTo>
                  <a:close/>
                  <a:moveTo>
                    <a:pt x="16753" y="2681"/>
                  </a:moveTo>
                  <a:cubicBezTo>
                    <a:pt x="16731" y="2681"/>
                    <a:pt x="16714" y="2699"/>
                    <a:pt x="16696" y="2699"/>
                  </a:cubicBezTo>
                  <a:cubicBezTo>
                    <a:pt x="16679" y="2738"/>
                    <a:pt x="16662" y="2773"/>
                    <a:pt x="16696" y="2807"/>
                  </a:cubicBezTo>
                  <a:cubicBezTo>
                    <a:pt x="16714" y="2829"/>
                    <a:pt x="16731" y="2829"/>
                    <a:pt x="16753" y="2829"/>
                  </a:cubicBezTo>
                  <a:cubicBezTo>
                    <a:pt x="16770" y="2829"/>
                    <a:pt x="16788" y="2829"/>
                    <a:pt x="16788" y="2807"/>
                  </a:cubicBezTo>
                  <a:cubicBezTo>
                    <a:pt x="16823" y="2790"/>
                    <a:pt x="16823" y="2738"/>
                    <a:pt x="16805" y="2720"/>
                  </a:cubicBezTo>
                  <a:cubicBezTo>
                    <a:pt x="16788" y="2699"/>
                    <a:pt x="16770" y="2681"/>
                    <a:pt x="16753" y="2681"/>
                  </a:cubicBezTo>
                  <a:close/>
                  <a:moveTo>
                    <a:pt x="3390" y="2755"/>
                  </a:moveTo>
                  <a:cubicBezTo>
                    <a:pt x="3373" y="2755"/>
                    <a:pt x="3373" y="2755"/>
                    <a:pt x="3351" y="2773"/>
                  </a:cubicBezTo>
                  <a:cubicBezTo>
                    <a:pt x="3316" y="2790"/>
                    <a:pt x="3316" y="2829"/>
                    <a:pt x="3334" y="2864"/>
                  </a:cubicBezTo>
                  <a:cubicBezTo>
                    <a:pt x="3334" y="2899"/>
                    <a:pt x="3373" y="2899"/>
                    <a:pt x="3390" y="2899"/>
                  </a:cubicBezTo>
                  <a:lnTo>
                    <a:pt x="3425" y="2899"/>
                  </a:lnTo>
                  <a:cubicBezTo>
                    <a:pt x="3460" y="2881"/>
                    <a:pt x="3482" y="2829"/>
                    <a:pt x="3460" y="2790"/>
                  </a:cubicBezTo>
                  <a:cubicBezTo>
                    <a:pt x="3442" y="2773"/>
                    <a:pt x="3425" y="2755"/>
                    <a:pt x="3390" y="2755"/>
                  </a:cubicBezTo>
                  <a:close/>
                  <a:moveTo>
                    <a:pt x="18946" y="2773"/>
                  </a:moveTo>
                  <a:cubicBezTo>
                    <a:pt x="18907" y="2790"/>
                    <a:pt x="18890" y="2846"/>
                    <a:pt x="18907" y="2881"/>
                  </a:cubicBezTo>
                  <a:cubicBezTo>
                    <a:pt x="18929" y="2899"/>
                    <a:pt x="18963" y="2916"/>
                    <a:pt x="18981" y="2916"/>
                  </a:cubicBezTo>
                  <a:cubicBezTo>
                    <a:pt x="18998" y="2916"/>
                    <a:pt x="18998" y="2916"/>
                    <a:pt x="19016" y="2899"/>
                  </a:cubicBezTo>
                  <a:cubicBezTo>
                    <a:pt x="19055" y="2881"/>
                    <a:pt x="19072" y="2846"/>
                    <a:pt x="19037" y="2807"/>
                  </a:cubicBezTo>
                  <a:cubicBezTo>
                    <a:pt x="19037" y="2773"/>
                    <a:pt x="18998" y="2773"/>
                    <a:pt x="18981" y="2773"/>
                  </a:cubicBezTo>
                  <a:close/>
                  <a:moveTo>
                    <a:pt x="27431" y="2881"/>
                  </a:moveTo>
                  <a:cubicBezTo>
                    <a:pt x="27392" y="2899"/>
                    <a:pt x="27375" y="2955"/>
                    <a:pt x="27392" y="2990"/>
                  </a:cubicBezTo>
                  <a:cubicBezTo>
                    <a:pt x="27392" y="3007"/>
                    <a:pt x="27431" y="3025"/>
                    <a:pt x="27449" y="3025"/>
                  </a:cubicBezTo>
                  <a:lnTo>
                    <a:pt x="27483" y="3025"/>
                  </a:lnTo>
                  <a:cubicBezTo>
                    <a:pt x="27522" y="3007"/>
                    <a:pt x="27540" y="2955"/>
                    <a:pt x="27522" y="2916"/>
                  </a:cubicBezTo>
                  <a:cubicBezTo>
                    <a:pt x="27501" y="2899"/>
                    <a:pt x="27483" y="2881"/>
                    <a:pt x="27449" y="2881"/>
                  </a:cubicBezTo>
                  <a:close/>
                  <a:moveTo>
                    <a:pt x="18655" y="2938"/>
                  </a:moveTo>
                  <a:cubicBezTo>
                    <a:pt x="18655" y="2938"/>
                    <a:pt x="18637" y="2938"/>
                    <a:pt x="18637" y="2955"/>
                  </a:cubicBezTo>
                  <a:cubicBezTo>
                    <a:pt x="18602" y="2973"/>
                    <a:pt x="18581" y="3007"/>
                    <a:pt x="18602" y="3047"/>
                  </a:cubicBezTo>
                  <a:cubicBezTo>
                    <a:pt x="18602" y="3064"/>
                    <a:pt x="18637" y="3081"/>
                    <a:pt x="18655" y="3081"/>
                  </a:cubicBezTo>
                  <a:lnTo>
                    <a:pt x="18689" y="3081"/>
                  </a:lnTo>
                  <a:cubicBezTo>
                    <a:pt x="18729" y="3064"/>
                    <a:pt x="18746" y="3007"/>
                    <a:pt x="18729" y="2973"/>
                  </a:cubicBezTo>
                  <a:cubicBezTo>
                    <a:pt x="18711" y="2955"/>
                    <a:pt x="18689" y="2938"/>
                    <a:pt x="18655" y="2938"/>
                  </a:cubicBezTo>
                  <a:close/>
                  <a:moveTo>
                    <a:pt x="3046" y="2955"/>
                  </a:moveTo>
                  <a:cubicBezTo>
                    <a:pt x="3007" y="2973"/>
                    <a:pt x="2990" y="3025"/>
                    <a:pt x="3025" y="3064"/>
                  </a:cubicBezTo>
                  <a:cubicBezTo>
                    <a:pt x="3025" y="3081"/>
                    <a:pt x="3064" y="3099"/>
                    <a:pt x="3081" y="3099"/>
                  </a:cubicBezTo>
                  <a:cubicBezTo>
                    <a:pt x="3099" y="3099"/>
                    <a:pt x="3099" y="3081"/>
                    <a:pt x="3116" y="3081"/>
                  </a:cubicBezTo>
                  <a:cubicBezTo>
                    <a:pt x="3155" y="3064"/>
                    <a:pt x="3173" y="3007"/>
                    <a:pt x="3133" y="2973"/>
                  </a:cubicBezTo>
                  <a:cubicBezTo>
                    <a:pt x="3133" y="2955"/>
                    <a:pt x="3099" y="2955"/>
                    <a:pt x="3081" y="2955"/>
                  </a:cubicBezTo>
                  <a:close/>
                  <a:moveTo>
                    <a:pt x="17005" y="2955"/>
                  </a:moveTo>
                  <a:cubicBezTo>
                    <a:pt x="16988" y="2955"/>
                    <a:pt x="16971" y="2955"/>
                    <a:pt x="16949" y="2973"/>
                  </a:cubicBezTo>
                  <a:cubicBezTo>
                    <a:pt x="16914" y="3007"/>
                    <a:pt x="16914" y="3047"/>
                    <a:pt x="16949" y="3081"/>
                  </a:cubicBezTo>
                  <a:cubicBezTo>
                    <a:pt x="16971" y="3081"/>
                    <a:pt x="16988" y="3099"/>
                    <a:pt x="17005" y="3099"/>
                  </a:cubicBezTo>
                  <a:cubicBezTo>
                    <a:pt x="17023" y="3099"/>
                    <a:pt x="17040" y="3081"/>
                    <a:pt x="17058" y="3064"/>
                  </a:cubicBezTo>
                  <a:cubicBezTo>
                    <a:pt x="17079" y="3047"/>
                    <a:pt x="17079" y="2990"/>
                    <a:pt x="17040" y="2973"/>
                  </a:cubicBezTo>
                  <a:cubicBezTo>
                    <a:pt x="17040" y="2955"/>
                    <a:pt x="17023" y="2955"/>
                    <a:pt x="17005" y="2955"/>
                  </a:cubicBezTo>
                  <a:close/>
                  <a:moveTo>
                    <a:pt x="18311" y="3099"/>
                  </a:moveTo>
                  <a:cubicBezTo>
                    <a:pt x="18276" y="3116"/>
                    <a:pt x="18254" y="3155"/>
                    <a:pt x="18276" y="3190"/>
                  </a:cubicBezTo>
                  <a:cubicBezTo>
                    <a:pt x="18276" y="3225"/>
                    <a:pt x="18311" y="3242"/>
                    <a:pt x="18328" y="3242"/>
                  </a:cubicBezTo>
                  <a:cubicBezTo>
                    <a:pt x="18346" y="3242"/>
                    <a:pt x="18346" y="3242"/>
                    <a:pt x="18363" y="3225"/>
                  </a:cubicBezTo>
                  <a:cubicBezTo>
                    <a:pt x="18402" y="3225"/>
                    <a:pt x="18420" y="3173"/>
                    <a:pt x="18402" y="3134"/>
                  </a:cubicBezTo>
                  <a:cubicBezTo>
                    <a:pt x="18385" y="3116"/>
                    <a:pt x="18363" y="3099"/>
                    <a:pt x="18328" y="3099"/>
                  </a:cubicBezTo>
                  <a:close/>
                  <a:moveTo>
                    <a:pt x="2772" y="3134"/>
                  </a:moveTo>
                  <a:cubicBezTo>
                    <a:pt x="2755" y="3134"/>
                    <a:pt x="2755" y="3155"/>
                    <a:pt x="2737" y="3155"/>
                  </a:cubicBezTo>
                  <a:cubicBezTo>
                    <a:pt x="2698" y="3173"/>
                    <a:pt x="2698" y="3225"/>
                    <a:pt x="2720" y="3264"/>
                  </a:cubicBezTo>
                  <a:cubicBezTo>
                    <a:pt x="2737" y="3282"/>
                    <a:pt x="2755" y="3282"/>
                    <a:pt x="2772" y="3282"/>
                  </a:cubicBezTo>
                  <a:lnTo>
                    <a:pt x="2807" y="3282"/>
                  </a:lnTo>
                  <a:cubicBezTo>
                    <a:pt x="2846" y="3242"/>
                    <a:pt x="2864" y="3208"/>
                    <a:pt x="2829" y="3173"/>
                  </a:cubicBezTo>
                  <a:cubicBezTo>
                    <a:pt x="2829" y="3155"/>
                    <a:pt x="2790" y="3134"/>
                    <a:pt x="2772" y="3134"/>
                  </a:cubicBezTo>
                  <a:close/>
                  <a:moveTo>
                    <a:pt x="17297" y="3155"/>
                  </a:moveTo>
                  <a:cubicBezTo>
                    <a:pt x="17275" y="3155"/>
                    <a:pt x="17240" y="3173"/>
                    <a:pt x="17223" y="3190"/>
                  </a:cubicBezTo>
                  <a:cubicBezTo>
                    <a:pt x="17206" y="3225"/>
                    <a:pt x="17223" y="3282"/>
                    <a:pt x="17258" y="3299"/>
                  </a:cubicBezTo>
                  <a:lnTo>
                    <a:pt x="17297" y="3299"/>
                  </a:lnTo>
                  <a:cubicBezTo>
                    <a:pt x="17314" y="3299"/>
                    <a:pt x="17349" y="3282"/>
                    <a:pt x="17367" y="3264"/>
                  </a:cubicBezTo>
                  <a:cubicBezTo>
                    <a:pt x="17384" y="3225"/>
                    <a:pt x="17367" y="3190"/>
                    <a:pt x="17332" y="3173"/>
                  </a:cubicBezTo>
                  <a:cubicBezTo>
                    <a:pt x="17314" y="3155"/>
                    <a:pt x="17314" y="3155"/>
                    <a:pt x="17297" y="3155"/>
                  </a:cubicBezTo>
                  <a:close/>
                  <a:moveTo>
                    <a:pt x="27610" y="3208"/>
                  </a:moveTo>
                  <a:cubicBezTo>
                    <a:pt x="27592" y="3208"/>
                    <a:pt x="27575" y="3208"/>
                    <a:pt x="27575" y="3225"/>
                  </a:cubicBezTo>
                  <a:cubicBezTo>
                    <a:pt x="27540" y="3242"/>
                    <a:pt x="27522" y="3282"/>
                    <a:pt x="27540" y="3316"/>
                  </a:cubicBezTo>
                  <a:cubicBezTo>
                    <a:pt x="27557" y="3351"/>
                    <a:pt x="27575" y="3351"/>
                    <a:pt x="27610" y="3351"/>
                  </a:cubicBezTo>
                  <a:lnTo>
                    <a:pt x="27631" y="3351"/>
                  </a:lnTo>
                  <a:cubicBezTo>
                    <a:pt x="27666" y="3334"/>
                    <a:pt x="27683" y="3299"/>
                    <a:pt x="27666" y="3264"/>
                  </a:cubicBezTo>
                  <a:cubicBezTo>
                    <a:pt x="27666" y="3225"/>
                    <a:pt x="27631" y="3208"/>
                    <a:pt x="27610" y="3208"/>
                  </a:cubicBezTo>
                  <a:close/>
                  <a:moveTo>
                    <a:pt x="17984" y="3225"/>
                  </a:moveTo>
                  <a:cubicBezTo>
                    <a:pt x="17928" y="3242"/>
                    <a:pt x="17910" y="3282"/>
                    <a:pt x="17928" y="3316"/>
                  </a:cubicBezTo>
                  <a:cubicBezTo>
                    <a:pt x="17928" y="3351"/>
                    <a:pt x="17967" y="3373"/>
                    <a:pt x="18002" y="3373"/>
                  </a:cubicBezTo>
                  <a:lnTo>
                    <a:pt x="18019" y="3373"/>
                  </a:lnTo>
                  <a:cubicBezTo>
                    <a:pt x="18058" y="3351"/>
                    <a:pt x="18076" y="3316"/>
                    <a:pt x="18076" y="3282"/>
                  </a:cubicBezTo>
                  <a:cubicBezTo>
                    <a:pt x="18058" y="3242"/>
                    <a:pt x="18019" y="3225"/>
                    <a:pt x="18002" y="3225"/>
                  </a:cubicBezTo>
                  <a:close/>
                  <a:moveTo>
                    <a:pt x="17641" y="3264"/>
                  </a:moveTo>
                  <a:cubicBezTo>
                    <a:pt x="17602" y="3264"/>
                    <a:pt x="17567" y="3299"/>
                    <a:pt x="17567" y="3334"/>
                  </a:cubicBezTo>
                  <a:cubicBezTo>
                    <a:pt x="17567" y="3373"/>
                    <a:pt x="17584" y="3408"/>
                    <a:pt x="17641" y="3408"/>
                  </a:cubicBezTo>
                  <a:cubicBezTo>
                    <a:pt x="17675" y="3408"/>
                    <a:pt x="17710" y="3390"/>
                    <a:pt x="17710" y="3334"/>
                  </a:cubicBezTo>
                  <a:cubicBezTo>
                    <a:pt x="17710" y="3299"/>
                    <a:pt x="17693" y="3264"/>
                    <a:pt x="17641" y="3264"/>
                  </a:cubicBezTo>
                  <a:close/>
                  <a:moveTo>
                    <a:pt x="2502" y="3373"/>
                  </a:moveTo>
                  <a:cubicBezTo>
                    <a:pt x="2481" y="3373"/>
                    <a:pt x="2463" y="3373"/>
                    <a:pt x="2446" y="3390"/>
                  </a:cubicBezTo>
                  <a:cubicBezTo>
                    <a:pt x="2411" y="3408"/>
                    <a:pt x="2411" y="3460"/>
                    <a:pt x="2429" y="3482"/>
                  </a:cubicBezTo>
                  <a:cubicBezTo>
                    <a:pt x="2446" y="3499"/>
                    <a:pt x="2463" y="3517"/>
                    <a:pt x="2502" y="3517"/>
                  </a:cubicBezTo>
                  <a:cubicBezTo>
                    <a:pt x="2502" y="3517"/>
                    <a:pt x="2520" y="3517"/>
                    <a:pt x="2537" y="3499"/>
                  </a:cubicBezTo>
                  <a:cubicBezTo>
                    <a:pt x="2572" y="3460"/>
                    <a:pt x="2572" y="3425"/>
                    <a:pt x="2555" y="3390"/>
                  </a:cubicBezTo>
                  <a:cubicBezTo>
                    <a:pt x="2537" y="3373"/>
                    <a:pt x="2520" y="3373"/>
                    <a:pt x="2502" y="3373"/>
                  </a:cubicBezTo>
                  <a:close/>
                  <a:moveTo>
                    <a:pt x="27718" y="3551"/>
                  </a:moveTo>
                  <a:cubicBezTo>
                    <a:pt x="27683" y="3569"/>
                    <a:pt x="27666" y="3608"/>
                    <a:pt x="27683" y="3643"/>
                  </a:cubicBezTo>
                  <a:cubicBezTo>
                    <a:pt x="27701" y="3678"/>
                    <a:pt x="27718" y="3699"/>
                    <a:pt x="27757" y="3699"/>
                  </a:cubicBezTo>
                  <a:cubicBezTo>
                    <a:pt x="27757" y="3699"/>
                    <a:pt x="27775" y="3699"/>
                    <a:pt x="27775" y="3678"/>
                  </a:cubicBezTo>
                  <a:cubicBezTo>
                    <a:pt x="27810" y="3660"/>
                    <a:pt x="27827" y="3625"/>
                    <a:pt x="27810" y="3591"/>
                  </a:cubicBezTo>
                  <a:cubicBezTo>
                    <a:pt x="27810" y="3569"/>
                    <a:pt x="27775" y="3551"/>
                    <a:pt x="27757" y="3551"/>
                  </a:cubicBezTo>
                  <a:close/>
                  <a:moveTo>
                    <a:pt x="2228" y="3608"/>
                  </a:moveTo>
                  <a:cubicBezTo>
                    <a:pt x="2211" y="3608"/>
                    <a:pt x="2194" y="3608"/>
                    <a:pt x="2176" y="3625"/>
                  </a:cubicBezTo>
                  <a:cubicBezTo>
                    <a:pt x="2137" y="3660"/>
                    <a:pt x="2137" y="3699"/>
                    <a:pt x="2176" y="3734"/>
                  </a:cubicBezTo>
                  <a:cubicBezTo>
                    <a:pt x="2176" y="3752"/>
                    <a:pt x="2211" y="3752"/>
                    <a:pt x="2228" y="3752"/>
                  </a:cubicBezTo>
                  <a:cubicBezTo>
                    <a:pt x="2246" y="3752"/>
                    <a:pt x="2263" y="3752"/>
                    <a:pt x="2263" y="3734"/>
                  </a:cubicBezTo>
                  <a:cubicBezTo>
                    <a:pt x="2302" y="3717"/>
                    <a:pt x="2302" y="3660"/>
                    <a:pt x="2285" y="3625"/>
                  </a:cubicBezTo>
                  <a:cubicBezTo>
                    <a:pt x="2263" y="3625"/>
                    <a:pt x="2246" y="3608"/>
                    <a:pt x="2228" y="3608"/>
                  </a:cubicBezTo>
                  <a:close/>
                  <a:moveTo>
                    <a:pt x="1959" y="3860"/>
                  </a:moveTo>
                  <a:cubicBezTo>
                    <a:pt x="1937" y="3860"/>
                    <a:pt x="1919" y="3860"/>
                    <a:pt x="1902" y="3878"/>
                  </a:cubicBezTo>
                  <a:cubicBezTo>
                    <a:pt x="1885" y="3917"/>
                    <a:pt x="1885" y="3952"/>
                    <a:pt x="1902" y="3987"/>
                  </a:cubicBezTo>
                  <a:cubicBezTo>
                    <a:pt x="1919" y="4004"/>
                    <a:pt x="1937" y="4004"/>
                    <a:pt x="1959" y="4004"/>
                  </a:cubicBezTo>
                  <a:cubicBezTo>
                    <a:pt x="1976" y="4004"/>
                    <a:pt x="1993" y="4004"/>
                    <a:pt x="2011" y="3987"/>
                  </a:cubicBezTo>
                  <a:cubicBezTo>
                    <a:pt x="2046" y="3952"/>
                    <a:pt x="2046" y="3917"/>
                    <a:pt x="2011" y="3878"/>
                  </a:cubicBezTo>
                  <a:cubicBezTo>
                    <a:pt x="1993" y="3860"/>
                    <a:pt x="1976" y="3860"/>
                    <a:pt x="1959" y="3860"/>
                  </a:cubicBezTo>
                  <a:close/>
                  <a:moveTo>
                    <a:pt x="27884" y="3878"/>
                  </a:moveTo>
                  <a:cubicBezTo>
                    <a:pt x="27849" y="3895"/>
                    <a:pt x="27827" y="3934"/>
                    <a:pt x="27849" y="3969"/>
                  </a:cubicBezTo>
                  <a:cubicBezTo>
                    <a:pt x="27849" y="4004"/>
                    <a:pt x="27884" y="4026"/>
                    <a:pt x="27901" y="4026"/>
                  </a:cubicBezTo>
                  <a:cubicBezTo>
                    <a:pt x="27918" y="4026"/>
                    <a:pt x="27918" y="4026"/>
                    <a:pt x="27936" y="4004"/>
                  </a:cubicBezTo>
                  <a:cubicBezTo>
                    <a:pt x="27975" y="3987"/>
                    <a:pt x="27992" y="3952"/>
                    <a:pt x="27975" y="3917"/>
                  </a:cubicBezTo>
                  <a:cubicBezTo>
                    <a:pt x="27958" y="3895"/>
                    <a:pt x="27936" y="3878"/>
                    <a:pt x="27901" y="3878"/>
                  </a:cubicBezTo>
                  <a:close/>
                  <a:moveTo>
                    <a:pt x="1702" y="4113"/>
                  </a:moveTo>
                  <a:cubicBezTo>
                    <a:pt x="1684" y="4113"/>
                    <a:pt x="1667" y="4134"/>
                    <a:pt x="1650" y="4134"/>
                  </a:cubicBezTo>
                  <a:cubicBezTo>
                    <a:pt x="1632" y="4169"/>
                    <a:pt x="1632" y="4221"/>
                    <a:pt x="1650" y="4243"/>
                  </a:cubicBezTo>
                  <a:cubicBezTo>
                    <a:pt x="1667" y="4261"/>
                    <a:pt x="1684" y="4261"/>
                    <a:pt x="1702" y="4261"/>
                  </a:cubicBezTo>
                  <a:cubicBezTo>
                    <a:pt x="1719" y="4261"/>
                    <a:pt x="1741" y="4261"/>
                    <a:pt x="1758" y="4243"/>
                  </a:cubicBezTo>
                  <a:cubicBezTo>
                    <a:pt x="1793" y="4204"/>
                    <a:pt x="1793" y="4169"/>
                    <a:pt x="1758" y="4134"/>
                  </a:cubicBezTo>
                  <a:cubicBezTo>
                    <a:pt x="1741" y="4134"/>
                    <a:pt x="1719" y="4113"/>
                    <a:pt x="1702" y="4113"/>
                  </a:cubicBezTo>
                  <a:close/>
                  <a:moveTo>
                    <a:pt x="28027" y="4204"/>
                  </a:moveTo>
                  <a:cubicBezTo>
                    <a:pt x="28010" y="4221"/>
                    <a:pt x="27992" y="4261"/>
                    <a:pt x="28010" y="4295"/>
                  </a:cubicBezTo>
                  <a:cubicBezTo>
                    <a:pt x="28027" y="4330"/>
                    <a:pt x="28045" y="4352"/>
                    <a:pt x="28066" y="4352"/>
                  </a:cubicBezTo>
                  <a:cubicBezTo>
                    <a:pt x="28084" y="4352"/>
                    <a:pt x="28101" y="4330"/>
                    <a:pt x="28101" y="4330"/>
                  </a:cubicBezTo>
                  <a:cubicBezTo>
                    <a:pt x="28136" y="4313"/>
                    <a:pt x="28153" y="4278"/>
                    <a:pt x="28136" y="4243"/>
                  </a:cubicBezTo>
                  <a:cubicBezTo>
                    <a:pt x="28119" y="4204"/>
                    <a:pt x="28101" y="4204"/>
                    <a:pt x="28066" y="4204"/>
                  </a:cubicBezTo>
                  <a:close/>
                  <a:moveTo>
                    <a:pt x="1467" y="4387"/>
                  </a:moveTo>
                  <a:cubicBezTo>
                    <a:pt x="1449" y="4387"/>
                    <a:pt x="1432" y="4404"/>
                    <a:pt x="1415" y="4404"/>
                  </a:cubicBezTo>
                  <a:cubicBezTo>
                    <a:pt x="1376" y="4439"/>
                    <a:pt x="1376" y="4496"/>
                    <a:pt x="1415" y="4513"/>
                  </a:cubicBezTo>
                  <a:cubicBezTo>
                    <a:pt x="1432" y="4530"/>
                    <a:pt x="1449" y="4530"/>
                    <a:pt x="1467" y="4530"/>
                  </a:cubicBezTo>
                  <a:cubicBezTo>
                    <a:pt x="1484" y="4530"/>
                    <a:pt x="1502" y="4530"/>
                    <a:pt x="1523" y="4513"/>
                  </a:cubicBezTo>
                  <a:cubicBezTo>
                    <a:pt x="1541" y="4478"/>
                    <a:pt x="1541" y="4422"/>
                    <a:pt x="1502" y="4404"/>
                  </a:cubicBezTo>
                  <a:cubicBezTo>
                    <a:pt x="1502" y="4387"/>
                    <a:pt x="1484" y="4387"/>
                    <a:pt x="1467" y="4387"/>
                  </a:cubicBezTo>
                  <a:close/>
                  <a:moveTo>
                    <a:pt x="28210" y="4513"/>
                  </a:moveTo>
                  <a:cubicBezTo>
                    <a:pt x="28175" y="4548"/>
                    <a:pt x="28175" y="4587"/>
                    <a:pt x="28193" y="4622"/>
                  </a:cubicBezTo>
                  <a:cubicBezTo>
                    <a:pt x="28210" y="4639"/>
                    <a:pt x="28227" y="4657"/>
                    <a:pt x="28245" y="4657"/>
                  </a:cubicBezTo>
                  <a:cubicBezTo>
                    <a:pt x="28262" y="4657"/>
                    <a:pt x="28284" y="4657"/>
                    <a:pt x="28284" y="4639"/>
                  </a:cubicBezTo>
                  <a:cubicBezTo>
                    <a:pt x="28319" y="4622"/>
                    <a:pt x="28336" y="4587"/>
                    <a:pt x="28319" y="4548"/>
                  </a:cubicBezTo>
                  <a:cubicBezTo>
                    <a:pt x="28301" y="4530"/>
                    <a:pt x="28284" y="4513"/>
                    <a:pt x="28245" y="4513"/>
                  </a:cubicBezTo>
                  <a:close/>
                  <a:moveTo>
                    <a:pt x="1232" y="4657"/>
                  </a:moveTo>
                  <a:cubicBezTo>
                    <a:pt x="1215" y="4657"/>
                    <a:pt x="1197" y="4678"/>
                    <a:pt x="1175" y="4696"/>
                  </a:cubicBezTo>
                  <a:cubicBezTo>
                    <a:pt x="1141" y="4731"/>
                    <a:pt x="1158" y="4765"/>
                    <a:pt x="1175" y="4787"/>
                  </a:cubicBezTo>
                  <a:cubicBezTo>
                    <a:pt x="1197" y="4805"/>
                    <a:pt x="1215" y="4805"/>
                    <a:pt x="1232" y="4805"/>
                  </a:cubicBezTo>
                  <a:cubicBezTo>
                    <a:pt x="1249" y="4805"/>
                    <a:pt x="1267" y="4805"/>
                    <a:pt x="1284" y="4787"/>
                  </a:cubicBezTo>
                  <a:cubicBezTo>
                    <a:pt x="1306" y="4748"/>
                    <a:pt x="1306" y="4713"/>
                    <a:pt x="1267" y="4678"/>
                  </a:cubicBezTo>
                  <a:cubicBezTo>
                    <a:pt x="1267" y="4678"/>
                    <a:pt x="1249" y="4657"/>
                    <a:pt x="1232" y="4657"/>
                  </a:cubicBezTo>
                  <a:close/>
                  <a:moveTo>
                    <a:pt x="28445" y="4822"/>
                  </a:moveTo>
                  <a:cubicBezTo>
                    <a:pt x="28428" y="4822"/>
                    <a:pt x="28410" y="4822"/>
                    <a:pt x="28410" y="4839"/>
                  </a:cubicBezTo>
                  <a:cubicBezTo>
                    <a:pt x="28371" y="4857"/>
                    <a:pt x="28354" y="4896"/>
                    <a:pt x="28371" y="4931"/>
                  </a:cubicBezTo>
                  <a:cubicBezTo>
                    <a:pt x="28393" y="4948"/>
                    <a:pt x="28410" y="4966"/>
                    <a:pt x="28445" y="4966"/>
                  </a:cubicBezTo>
                  <a:cubicBezTo>
                    <a:pt x="28445" y="4966"/>
                    <a:pt x="28462" y="4966"/>
                    <a:pt x="28480" y="4948"/>
                  </a:cubicBezTo>
                  <a:cubicBezTo>
                    <a:pt x="28519" y="4931"/>
                    <a:pt x="28519" y="4896"/>
                    <a:pt x="28502" y="4857"/>
                  </a:cubicBezTo>
                  <a:cubicBezTo>
                    <a:pt x="28480" y="4839"/>
                    <a:pt x="28462" y="4822"/>
                    <a:pt x="28445" y="4822"/>
                  </a:cubicBezTo>
                  <a:close/>
                  <a:moveTo>
                    <a:pt x="1014" y="4948"/>
                  </a:moveTo>
                  <a:cubicBezTo>
                    <a:pt x="980" y="4948"/>
                    <a:pt x="958" y="4966"/>
                    <a:pt x="940" y="4983"/>
                  </a:cubicBezTo>
                  <a:cubicBezTo>
                    <a:pt x="923" y="5022"/>
                    <a:pt x="923" y="5057"/>
                    <a:pt x="958" y="5074"/>
                  </a:cubicBezTo>
                  <a:cubicBezTo>
                    <a:pt x="980" y="5092"/>
                    <a:pt x="997" y="5092"/>
                    <a:pt x="1014" y="5092"/>
                  </a:cubicBezTo>
                  <a:cubicBezTo>
                    <a:pt x="1032" y="5092"/>
                    <a:pt x="1049" y="5092"/>
                    <a:pt x="1067" y="5074"/>
                  </a:cubicBezTo>
                  <a:cubicBezTo>
                    <a:pt x="1088" y="5040"/>
                    <a:pt x="1088" y="4983"/>
                    <a:pt x="1049" y="4966"/>
                  </a:cubicBezTo>
                  <a:cubicBezTo>
                    <a:pt x="1032" y="4948"/>
                    <a:pt x="1014" y="4948"/>
                    <a:pt x="1014" y="4948"/>
                  </a:cubicBezTo>
                  <a:close/>
                  <a:moveTo>
                    <a:pt x="28628" y="5131"/>
                  </a:moveTo>
                  <a:cubicBezTo>
                    <a:pt x="28628" y="5131"/>
                    <a:pt x="28610" y="5131"/>
                    <a:pt x="28589" y="5148"/>
                  </a:cubicBezTo>
                  <a:cubicBezTo>
                    <a:pt x="28554" y="5166"/>
                    <a:pt x="28554" y="5201"/>
                    <a:pt x="28571" y="5240"/>
                  </a:cubicBezTo>
                  <a:cubicBezTo>
                    <a:pt x="28589" y="5257"/>
                    <a:pt x="28610" y="5274"/>
                    <a:pt x="28628" y="5274"/>
                  </a:cubicBezTo>
                  <a:cubicBezTo>
                    <a:pt x="28645" y="5274"/>
                    <a:pt x="28663" y="5274"/>
                    <a:pt x="28663" y="5257"/>
                  </a:cubicBezTo>
                  <a:cubicBezTo>
                    <a:pt x="28697" y="5240"/>
                    <a:pt x="28719" y="5201"/>
                    <a:pt x="28697" y="5166"/>
                  </a:cubicBezTo>
                  <a:cubicBezTo>
                    <a:pt x="28680" y="5148"/>
                    <a:pt x="28663" y="5131"/>
                    <a:pt x="28628" y="5131"/>
                  </a:cubicBezTo>
                  <a:close/>
                  <a:moveTo>
                    <a:pt x="797" y="5240"/>
                  </a:moveTo>
                  <a:cubicBezTo>
                    <a:pt x="779" y="5240"/>
                    <a:pt x="762" y="5257"/>
                    <a:pt x="740" y="5274"/>
                  </a:cubicBezTo>
                  <a:cubicBezTo>
                    <a:pt x="705" y="5309"/>
                    <a:pt x="723" y="5348"/>
                    <a:pt x="762" y="5383"/>
                  </a:cubicBezTo>
                  <a:lnTo>
                    <a:pt x="797" y="5383"/>
                  </a:lnTo>
                  <a:cubicBezTo>
                    <a:pt x="814" y="5383"/>
                    <a:pt x="849" y="5383"/>
                    <a:pt x="849" y="5366"/>
                  </a:cubicBezTo>
                  <a:cubicBezTo>
                    <a:pt x="888" y="5331"/>
                    <a:pt x="871" y="5274"/>
                    <a:pt x="832" y="5257"/>
                  </a:cubicBezTo>
                  <a:cubicBezTo>
                    <a:pt x="832" y="5257"/>
                    <a:pt x="814" y="5240"/>
                    <a:pt x="797" y="5240"/>
                  </a:cubicBezTo>
                  <a:close/>
                  <a:moveTo>
                    <a:pt x="28789" y="5440"/>
                  </a:moveTo>
                  <a:cubicBezTo>
                    <a:pt x="28754" y="5475"/>
                    <a:pt x="28736" y="5509"/>
                    <a:pt x="28771" y="5549"/>
                  </a:cubicBezTo>
                  <a:cubicBezTo>
                    <a:pt x="28771" y="5566"/>
                    <a:pt x="28806" y="5583"/>
                    <a:pt x="28828" y="5583"/>
                  </a:cubicBezTo>
                  <a:cubicBezTo>
                    <a:pt x="28845" y="5583"/>
                    <a:pt x="28863" y="5583"/>
                    <a:pt x="28863" y="5566"/>
                  </a:cubicBezTo>
                  <a:cubicBezTo>
                    <a:pt x="28897" y="5549"/>
                    <a:pt x="28915" y="5509"/>
                    <a:pt x="28880" y="5475"/>
                  </a:cubicBezTo>
                  <a:cubicBezTo>
                    <a:pt x="28880" y="5440"/>
                    <a:pt x="28845" y="5440"/>
                    <a:pt x="28828" y="5440"/>
                  </a:cubicBezTo>
                  <a:close/>
                  <a:moveTo>
                    <a:pt x="597" y="5549"/>
                  </a:moveTo>
                  <a:cubicBezTo>
                    <a:pt x="579" y="5549"/>
                    <a:pt x="544" y="5566"/>
                    <a:pt x="544" y="5583"/>
                  </a:cubicBezTo>
                  <a:cubicBezTo>
                    <a:pt x="505" y="5618"/>
                    <a:pt x="523" y="5657"/>
                    <a:pt x="562" y="5692"/>
                  </a:cubicBezTo>
                  <a:lnTo>
                    <a:pt x="597" y="5692"/>
                  </a:lnTo>
                  <a:cubicBezTo>
                    <a:pt x="614" y="5692"/>
                    <a:pt x="653" y="5675"/>
                    <a:pt x="653" y="5657"/>
                  </a:cubicBezTo>
                  <a:cubicBezTo>
                    <a:pt x="688" y="5618"/>
                    <a:pt x="671" y="5583"/>
                    <a:pt x="631" y="5566"/>
                  </a:cubicBezTo>
                  <a:cubicBezTo>
                    <a:pt x="614" y="5549"/>
                    <a:pt x="614" y="5549"/>
                    <a:pt x="597" y="5549"/>
                  </a:cubicBezTo>
                  <a:close/>
                  <a:moveTo>
                    <a:pt x="28989" y="5744"/>
                  </a:moveTo>
                  <a:cubicBezTo>
                    <a:pt x="28954" y="5766"/>
                    <a:pt x="28937" y="5818"/>
                    <a:pt x="28971" y="5853"/>
                  </a:cubicBezTo>
                  <a:cubicBezTo>
                    <a:pt x="28971" y="5875"/>
                    <a:pt x="29006" y="5892"/>
                    <a:pt x="29024" y="5892"/>
                  </a:cubicBezTo>
                  <a:cubicBezTo>
                    <a:pt x="29045" y="5892"/>
                    <a:pt x="29045" y="5875"/>
                    <a:pt x="29063" y="5875"/>
                  </a:cubicBezTo>
                  <a:cubicBezTo>
                    <a:pt x="29098" y="5853"/>
                    <a:pt x="29115" y="5801"/>
                    <a:pt x="29080" y="5766"/>
                  </a:cubicBezTo>
                  <a:cubicBezTo>
                    <a:pt x="29080" y="5744"/>
                    <a:pt x="29045" y="5744"/>
                    <a:pt x="29024" y="5744"/>
                  </a:cubicBezTo>
                  <a:close/>
                  <a:moveTo>
                    <a:pt x="414" y="5853"/>
                  </a:moveTo>
                  <a:cubicBezTo>
                    <a:pt x="379" y="5853"/>
                    <a:pt x="362" y="5875"/>
                    <a:pt x="344" y="5892"/>
                  </a:cubicBezTo>
                  <a:cubicBezTo>
                    <a:pt x="327" y="5927"/>
                    <a:pt x="344" y="5984"/>
                    <a:pt x="379" y="6001"/>
                  </a:cubicBezTo>
                  <a:lnTo>
                    <a:pt x="414" y="6001"/>
                  </a:lnTo>
                  <a:cubicBezTo>
                    <a:pt x="436" y="6001"/>
                    <a:pt x="453" y="6001"/>
                    <a:pt x="470" y="5962"/>
                  </a:cubicBezTo>
                  <a:cubicBezTo>
                    <a:pt x="488" y="5927"/>
                    <a:pt x="488" y="5892"/>
                    <a:pt x="453" y="5875"/>
                  </a:cubicBezTo>
                  <a:cubicBezTo>
                    <a:pt x="436" y="5853"/>
                    <a:pt x="414" y="5853"/>
                    <a:pt x="414" y="5853"/>
                  </a:cubicBezTo>
                  <a:close/>
                  <a:moveTo>
                    <a:pt x="29224" y="6036"/>
                  </a:moveTo>
                  <a:cubicBezTo>
                    <a:pt x="29206" y="6036"/>
                    <a:pt x="29189" y="6053"/>
                    <a:pt x="29189" y="6053"/>
                  </a:cubicBezTo>
                  <a:cubicBezTo>
                    <a:pt x="29154" y="6071"/>
                    <a:pt x="29132" y="6127"/>
                    <a:pt x="29172" y="6162"/>
                  </a:cubicBezTo>
                  <a:cubicBezTo>
                    <a:pt x="29172" y="6180"/>
                    <a:pt x="29206" y="6180"/>
                    <a:pt x="29224" y="6180"/>
                  </a:cubicBezTo>
                  <a:lnTo>
                    <a:pt x="29263" y="6180"/>
                  </a:lnTo>
                  <a:cubicBezTo>
                    <a:pt x="29298" y="6145"/>
                    <a:pt x="29315" y="6110"/>
                    <a:pt x="29280" y="6071"/>
                  </a:cubicBezTo>
                  <a:cubicBezTo>
                    <a:pt x="29280" y="6053"/>
                    <a:pt x="29241" y="6036"/>
                    <a:pt x="29224" y="6036"/>
                  </a:cubicBezTo>
                  <a:close/>
                  <a:moveTo>
                    <a:pt x="235" y="6180"/>
                  </a:moveTo>
                  <a:cubicBezTo>
                    <a:pt x="218" y="6180"/>
                    <a:pt x="179" y="6180"/>
                    <a:pt x="161" y="6219"/>
                  </a:cubicBezTo>
                  <a:cubicBezTo>
                    <a:pt x="144" y="6254"/>
                    <a:pt x="161" y="6288"/>
                    <a:pt x="196" y="6310"/>
                  </a:cubicBezTo>
                  <a:cubicBezTo>
                    <a:pt x="218" y="6328"/>
                    <a:pt x="218" y="6328"/>
                    <a:pt x="235" y="6328"/>
                  </a:cubicBezTo>
                  <a:cubicBezTo>
                    <a:pt x="253" y="6328"/>
                    <a:pt x="288" y="6310"/>
                    <a:pt x="288" y="6288"/>
                  </a:cubicBezTo>
                  <a:cubicBezTo>
                    <a:pt x="327" y="6254"/>
                    <a:pt x="305" y="6201"/>
                    <a:pt x="270" y="6180"/>
                  </a:cubicBezTo>
                  <a:close/>
                  <a:moveTo>
                    <a:pt x="29424" y="6345"/>
                  </a:moveTo>
                  <a:cubicBezTo>
                    <a:pt x="29407" y="6345"/>
                    <a:pt x="29389" y="6345"/>
                    <a:pt x="29389" y="6362"/>
                  </a:cubicBezTo>
                  <a:cubicBezTo>
                    <a:pt x="29350" y="6380"/>
                    <a:pt x="29333" y="6419"/>
                    <a:pt x="29372" y="6454"/>
                  </a:cubicBezTo>
                  <a:cubicBezTo>
                    <a:pt x="29372" y="6471"/>
                    <a:pt x="29407" y="6489"/>
                    <a:pt x="29424" y="6489"/>
                  </a:cubicBezTo>
                  <a:cubicBezTo>
                    <a:pt x="29441" y="6489"/>
                    <a:pt x="29459" y="6489"/>
                    <a:pt x="29459" y="6471"/>
                  </a:cubicBezTo>
                  <a:cubicBezTo>
                    <a:pt x="29498" y="6454"/>
                    <a:pt x="29515" y="6419"/>
                    <a:pt x="29481" y="6380"/>
                  </a:cubicBezTo>
                  <a:cubicBezTo>
                    <a:pt x="29481" y="6362"/>
                    <a:pt x="29441" y="6345"/>
                    <a:pt x="29424" y="6345"/>
                  </a:cubicBezTo>
                  <a:close/>
                  <a:moveTo>
                    <a:pt x="70" y="6506"/>
                  </a:moveTo>
                  <a:cubicBezTo>
                    <a:pt x="35" y="6506"/>
                    <a:pt x="18" y="6506"/>
                    <a:pt x="0" y="6545"/>
                  </a:cubicBezTo>
                  <a:lnTo>
                    <a:pt x="0" y="6580"/>
                  </a:lnTo>
                  <a:cubicBezTo>
                    <a:pt x="0" y="6597"/>
                    <a:pt x="18" y="6636"/>
                    <a:pt x="35" y="6636"/>
                  </a:cubicBezTo>
                  <a:cubicBezTo>
                    <a:pt x="53" y="6636"/>
                    <a:pt x="53" y="6654"/>
                    <a:pt x="70" y="6654"/>
                  </a:cubicBezTo>
                  <a:cubicBezTo>
                    <a:pt x="88" y="6654"/>
                    <a:pt x="127" y="6636"/>
                    <a:pt x="127" y="6597"/>
                  </a:cubicBezTo>
                  <a:cubicBezTo>
                    <a:pt x="144" y="6562"/>
                    <a:pt x="144" y="6528"/>
                    <a:pt x="109" y="65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-5400000">
              <a:off x="6149727" y="1898392"/>
              <a:ext cx="5567523" cy="1378823"/>
            </a:xfrm>
            <a:custGeom>
              <a:avLst/>
              <a:gdLst/>
              <a:ahLst/>
              <a:cxnLst/>
              <a:rect l="l" t="t" r="r" b="b"/>
              <a:pathLst>
                <a:path w="31130" h="8451" extrusionOk="0">
                  <a:moveTo>
                    <a:pt x="12654" y="0"/>
                  </a:moveTo>
                  <a:cubicBezTo>
                    <a:pt x="12620" y="0"/>
                    <a:pt x="12585" y="35"/>
                    <a:pt x="12585" y="74"/>
                  </a:cubicBezTo>
                  <a:cubicBezTo>
                    <a:pt x="12585" y="109"/>
                    <a:pt x="12620" y="144"/>
                    <a:pt x="12654" y="144"/>
                  </a:cubicBezTo>
                  <a:cubicBezTo>
                    <a:pt x="12693" y="144"/>
                    <a:pt x="12728" y="109"/>
                    <a:pt x="12728" y="74"/>
                  </a:cubicBezTo>
                  <a:cubicBezTo>
                    <a:pt x="12728" y="35"/>
                    <a:pt x="12693" y="0"/>
                    <a:pt x="12654" y="0"/>
                  </a:cubicBezTo>
                  <a:close/>
                  <a:moveTo>
                    <a:pt x="12293" y="17"/>
                  </a:moveTo>
                  <a:cubicBezTo>
                    <a:pt x="12237" y="17"/>
                    <a:pt x="12219" y="57"/>
                    <a:pt x="12219" y="91"/>
                  </a:cubicBezTo>
                  <a:cubicBezTo>
                    <a:pt x="12219" y="126"/>
                    <a:pt x="12258" y="165"/>
                    <a:pt x="12293" y="165"/>
                  </a:cubicBezTo>
                  <a:cubicBezTo>
                    <a:pt x="12328" y="165"/>
                    <a:pt x="12367" y="126"/>
                    <a:pt x="12367" y="91"/>
                  </a:cubicBezTo>
                  <a:cubicBezTo>
                    <a:pt x="12367" y="35"/>
                    <a:pt x="12328" y="17"/>
                    <a:pt x="12293" y="17"/>
                  </a:cubicBezTo>
                  <a:close/>
                  <a:moveTo>
                    <a:pt x="13020" y="17"/>
                  </a:moveTo>
                  <a:cubicBezTo>
                    <a:pt x="12981" y="17"/>
                    <a:pt x="12946" y="35"/>
                    <a:pt x="12946" y="74"/>
                  </a:cubicBezTo>
                  <a:cubicBezTo>
                    <a:pt x="12946" y="126"/>
                    <a:pt x="12963" y="165"/>
                    <a:pt x="13020" y="165"/>
                  </a:cubicBezTo>
                  <a:cubicBezTo>
                    <a:pt x="13055" y="165"/>
                    <a:pt x="13089" y="126"/>
                    <a:pt x="13089" y="91"/>
                  </a:cubicBezTo>
                  <a:cubicBezTo>
                    <a:pt x="13089" y="57"/>
                    <a:pt x="13055" y="17"/>
                    <a:pt x="13020" y="17"/>
                  </a:cubicBezTo>
                  <a:close/>
                  <a:moveTo>
                    <a:pt x="11910" y="35"/>
                  </a:moveTo>
                  <a:cubicBezTo>
                    <a:pt x="11875" y="57"/>
                    <a:pt x="11858" y="91"/>
                    <a:pt x="11858" y="126"/>
                  </a:cubicBezTo>
                  <a:cubicBezTo>
                    <a:pt x="11858" y="165"/>
                    <a:pt x="11893" y="183"/>
                    <a:pt x="11932" y="183"/>
                  </a:cubicBezTo>
                  <a:cubicBezTo>
                    <a:pt x="11967" y="183"/>
                    <a:pt x="12002" y="144"/>
                    <a:pt x="12002" y="109"/>
                  </a:cubicBezTo>
                  <a:cubicBezTo>
                    <a:pt x="12002" y="74"/>
                    <a:pt x="11967" y="35"/>
                    <a:pt x="11932" y="35"/>
                  </a:cubicBezTo>
                  <a:close/>
                  <a:moveTo>
                    <a:pt x="13381" y="35"/>
                  </a:moveTo>
                  <a:cubicBezTo>
                    <a:pt x="13346" y="35"/>
                    <a:pt x="13307" y="74"/>
                    <a:pt x="13307" y="109"/>
                  </a:cubicBezTo>
                  <a:cubicBezTo>
                    <a:pt x="13290" y="144"/>
                    <a:pt x="13324" y="183"/>
                    <a:pt x="13364" y="183"/>
                  </a:cubicBezTo>
                  <a:lnTo>
                    <a:pt x="13381" y="183"/>
                  </a:lnTo>
                  <a:cubicBezTo>
                    <a:pt x="13416" y="183"/>
                    <a:pt x="13433" y="165"/>
                    <a:pt x="13455" y="126"/>
                  </a:cubicBezTo>
                  <a:cubicBezTo>
                    <a:pt x="13455" y="91"/>
                    <a:pt x="13416" y="57"/>
                    <a:pt x="13381" y="35"/>
                  </a:cubicBezTo>
                  <a:close/>
                  <a:moveTo>
                    <a:pt x="24185" y="74"/>
                  </a:moveTo>
                  <a:cubicBezTo>
                    <a:pt x="24150" y="91"/>
                    <a:pt x="24116" y="126"/>
                    <a:pt x="24116" y="165"/>
                  </a:cubicBezTo>
                  <a:cubicBezTo>
                    <a:pt x="24116" y="200"/>
                    <a:pt x="24150" y="218"/>
                    <a:pt x="24185" y="218"/>
                  </a:cubicBezTo>
                  <a:lnTo>
                    <a:pt x="24203" y="218"/>
                  </a:lnTo>
                  <a:cubicBezTo>
                    <a:pt x="24242" y="218"/>
                    <a:pt x="24259" y="183"/>
                    <a:pt x="24259" y="144"/>
                  </a:cubicBezTo>
                  <a:cubicBezTo>
                    <a:pt x="24259" y="109"/>
                    <a:pt x="24224" y="74"/>
                    <a:pt x="24185" y="74"/>
                  </a:cubicBezTo>
                  <a:close/>
                  <a:moveTo>
                    <a:pt x="24551" y="74"/>
                  </a:moveTo>
                  <a:cubicBezTo>
                    <a:pt x="24512" y="74"/>
                    <a:pt x="24477" y="91"/>
                    <a:pt x="24477" y="126"/>
                  </a:cubicBezTo>
                  <a:cubicBezTo>
                    <a:pt x="24477" y="183"/>
                    <a:pt x="24512" y="200"/>
                    <a:pt x="24551" y="218"/>
                  </a:cubicBezTo>
                  <a:cubicBezTo>
                    <a:pt x="24586" y="218"/>
                    <a:pt x="24620" y="183"/>
                    <a:pt x="24620" y="144"/>
                  </a:cubicBezTo>
                  <a:cubicBezTo>
                    <a:pt x="24620" y="91"/>
                    <a:pt x="24586" y="74"/>
                    <a:pt x="24551" y="74"/>
                  </a:cubicBezTo>
                  <a:close/>
                  <a:moveTo>
                    <a:pt x="11549" y="91"/>
                  </a:moveTo>
                  <a:cubicBezTo>
                    <a:pt x="11514" y="91"/>
                    <a:pt x="11497" y="126"/>
                    <a:pt x="11497" y="165"/>
                  </a:cubicBezTo>
                  <a:cubicBezTo>
                    <a:pt x="11497" y="200"/>
                    <a:pt x="11532" y="235"/>
                    <a:pt x="11567" y="235"/>
                  </a:cubicBezTo>
                  <a:lnTo>
                    <a:pt x="11584" y="235"/>
                  </a:lnTo>
                  <a:cubicBezTo>
                    <a:pt x="11623" y="235"/>
                    <a:pt x="11640" y="183"/>
                    <a:pt x="11640" y="144"/>
                  </a:cubicBezTo>
                  <a:cubicBezTo>
                    <a:pt x="11640" y="109"/>
                    <a:pt x="11606" y="91"/>
                    <a:pt x="11567" y="91"/>
                  </a:cubicBezTo>
                  <a:close/>
                  <a:moveTo>
                    <a:pt x="24912" y="91"/>
                  </a:moveTo>
                  <a:cubicBezTo>
                    <a:pt x="24877" y="91"/>
                    <a:pt x="24838" y="109"/>
                    <a:pt x="24838" y="144"/>
                  </a:cubicBezTo>
                  <a:cubicBezTo>
                    <a:pt x="24838" y="200"/>
                    <a:pt x="24855" y="235"/>
                    <a:pt x="24912" y="235"/>
                  </a:cubicBezTo>
                  <a:cubicBezTo>
                    <a:pt x="24947" y="235"/>
                    <a:pt x="24986" y="200"/>
                    <a:pt x="24986" y="165"/>
                  </a:cubicBezTo>
                  <a:cubicBezTo>
                    <a:pt x="24986" y="126"/>
                    <a:pt x="24964" y="91"/>
                    <a:pt x="24929" y="91"/>
                  </a:cubicBezTo>
                  <a:close/>
                  <a:moveTo>
                    <a:pt x="13725" y="109"/>
                  </a:moveTo>
                  <a:cubicBezTo>
                    <a:pt x="13707" y="109"/>
                    <a:pt x="13673" y="126"/>
                    <a:pt x="13673" y="165"/>
                  </a:cubicBezTo>
                  <a:cubicBezTo>
                    <a:pt x="13651" y="200"/>
                    <a:pt x="13690" y="235"/>
                    <a:pt x="13725" y="252"/>
                  </a:cubicBezTo>
                  <a:cubicBezTo>
                    <a:pt x="13760" y="252"/>
                    <a:pt x="13799" y="218"/>
                    <a:pt x="13799" y="183"/>
                  </a:cubicBezTo>
                  <a:cubicBezTo>
                    <a:pt x="13816" y="144"/>
                    <a:pt x="13781" y="109"/>
                    <a:pt x="13742" y="109"/>
                  </a:cubicBezTo>
                  <a:close/>
                  <a:moveTo>
                    <a:pt x="23842" y="126"/>
                  </a:moveTo>
                  <a:cubicBezTo>
                    <a:pt x="23824" y="126"/>
                    <a:pt x="23824" y="126"/>
                    <a:pt x="23824" y="144"/>
                  </a:cubicBezTo>
                  <a:cubicBezTo>
                    <a:pt x="23789" y="144"/>
                    <a:pt x="23750" y="183"/>
                    <a:pt x="23768" y="218"/>
                  </a:cubicBezTo>
                  <a:cubicBezTo>
                    <a:pt x="23768" y="252"/>
                    <a:pt x="23807" y="274"/>
                    <a:pt x="23842" y="274"/>
                  </a:cubicBezTo>
                  <a:cubicBezTo>
                    <a:pt x="23876" y="274"/>
                    <a:pt x="23916" y="235"/>
                    <a:pt x="23898" y="200"/>
                  </a:cubicBezTo>
                  <a:cubicBezTo>
                    <a:pt x="23898" y="165"/>
                    <a:pt x="23859" y="126"/>
                    <a:pt x="23842" y="126"/>
                  </a:cubicBezTo>
                  <a:close/>
                  <a:moveTo>
                    <a:pt x="11205" y="144"/>
                  </a:moveTo>
                  <a:cubicBezTo>
                    <a:pt x="11149" y="144"/>
                    <a:pt x="11131" y="183"/>
                    <a:pt x="11131" y="235"/>
                  </a:cubicBezTo>
                  <a:cubicBezTo>
                    <a:pt x="11149" y="274"/>
                    <a:pt x="11171" y="292"/>
                    <a:pt x="11205" y="292"/>
                  </a:cubicBezTo>
                  <a:lnTo>
                    <a:pt x="11223" y="292"/>
                  </a:lnTo>
                  <a:cubicBezTo>
                    <a:pt x="11258" y="292"/>
                    <a:pt x="11297" y="235"/>
                    <a:pt x="11279" y="200"/>
                  </a:cubicBezTo>
                  <a:cubicBezTo>
                    <a:pt x="11279" y="165"/>
                    <a:pt x="11240" y="144"/>
                    <a:pt x="11205" y="144"/>
                  </a:cubicBezTo>
                  <a:close/>
                  <a:moveTo>
                    <a:pt x="25273" y="165"/>
                  </a:moveTo>
                  <a:cubicBezTo>
                    <a:pt x="25238" y="165"/>
                    <a:pt x="25203" y="183"/>
                    <a:pt x="25203" y="218"/>
                  </a:cubicBezTo>
                  <a:cubicBezTo>
                    <a:pt x="25182" y="252"/>
                    <a:pt x="25221" y="292"/>
                    <a:pt x="25256" y="309"/>
                  </a:cubicBezTo>
                  <a:lnTo>
                    <a:pt x="25273" y="309"/>
                  </a:lnTo>
                  <a:cubicBezTo>
                    <a:pt x="25312" y="309"/>
                    <a:pt x="25330" y="292"/>
                    <a:pt x="25347" y="252"/>
                  </a:cubicBezTo>
                  <a:cubicBezTo>
                    <a:pt x="25347" y="218"/>
                    <a:pt x="25330" y="183"/>
                    <a:pt x="25291" y="165"/>
                  </a:cubicBezTo>
                  <a:close/>
                  <a:moveTo>
                    <a:pt x="14086" y="183"/>
                  </a:moveTo>
                  <a:cubicBezTo>
                    <a:pt x="14051" y="183"/>
                    <a:pt x="14034" y="200"/>
                    <a:pt x="14016" y="235"/>
                  </a:cubicBezTo>
                  <a:cubicBezTo>
                    <a:pt x="13999" y="274"/>
                    <a:pt x="14034" y="326"/>
                    <a:pt x="14069" y="326"/>
                  </a:cubicBezTo>
                  <a:lnTo>
                    <a:pt x="14086" y="326"/>
                  </a:lnTo>
                  <a:cubicBezTo>
                    <a:pt x="14125" y="326"/>
                    <a:pt x="14142" y="309"/>
                    <a:pt x="14160" y="274"/>
                  </a:cubicBezTo>
                  <a:cubicBezTo>
                    <a:pt x="14160" y="235"/>
                    <a:pt x="14142" y="200"/>
                    <a:pt x="14108" y="183"/>
                  </a:cubicBezTo>
                  <a:close/>
                  <a:moveTo>
                    <a:pt x="10844" y="218"/>
                  </a:moveTo>
                  <a:cubicBezTo>
                    <a:pt x="10805" y="218"/>
                    <a:pt x="10770" y="252"/>
                    <a:pt x="10788" y="292"/>
                  </a:cubicBezTo>
                  <a:cubicBezTo>
                    <a:pt x="10788" y="326"/>
                    <a:pt x="10822" y="361"/>
                    <a:pt x="10862" y="361"/>
                  </a:cubicBezTo>
                  <a:cubicBezTo>
                    <a:pt x="10914" y="344"/>
                    <a:pt x="10931" y="309"/>
                    <a:pt x="10931" y="274"/>
                  </a:cubicBezTo>
                  <a:cubicBezTo>
                    <a:pt x="10914" y="235"/>
                    <a:pt x="10879" y="218"/>
                    <a:pt x="10862" y="218"/>
                  </a:cubicBezTo>
                  <a:close/>
                  <a:moveTo>
                    <a:pt x="23463" y="218"/>
                  </a:moveTo>
                  <a:cubicBezTo>
                    <a:pt x="23424" y="235"/>
                    <a:pt x="23406" y="274"/>
                    <a:pt x="23406" y="309"/>
                  </a:cubicBezTo>
                  <a:cubicBezTo>
                    <a:pt x="23424" y="344"/>
                    <a:pt x="23441" y="361"/>
                    <a:pt x="23480" y="361"/>
                  </a:cubicBezTo>
                  <a:lnTo>
                    <a:pt x="23498" y="361"/>
                  </a:lnTo>
                  <a:cubicBezTo>
                    <a:pt x="23533" y="361"/>
                    <a:pt x="23572" y="309"/>
                    <a:pt x="23550" y="274"/>
                  </a:cubicBezTo>
                  <a:cubicBezTo>
                    <a:pt x="23533" y="235"/>
                    <a:pt x="23515" y="218"/>
                    <a:pt x="23480" y="218"/>
                  </a:cubicBezTo>
                  <a:close/>
                  <a:moveTo>
                    <a:pt x="10479" y="292"/>
                  </a:moveTo>
                  <a:cubicBezTo>
                    <a:pt x="10444" y="292"/>
                    <a:pt x="10426" y="326"/>
                    <a:pt x="10426" y="383"/>
                  </a:cubicBezTo>
                  <a:cubicBezTo>
                    <a:pt x="10444" y="400"/>
                    <a:pt x="10461" y="435"/>
                    <a:pt x="10496" y="435"/>
                  </a:cubicBezTo>
                  <a:lnTo>
                    <a:pt x="10518" y="435"/>
                  </a:lnTo>
                  <a:cubicBezTo>
                    <a:pt x="10553" y="418"/>
                    <a:pt x="10570" y="383"/>
                    <a:pt x="10570" y="344"/>
                  </a:cubicBezTo>
                  <a:cubicBezTo>
                    <a:pt x="10570" y="309"/>
                    <a:pt x="10535" y="292"/>
                    <a:pt x="10496" y="292"/>
                  </a:cubicBezTo>
                  <a:close/>
                  <a:moveTo>
                    <a:pt x="14434" y="292"/>
                  </a:moveTo>
                  <a:cubicBezTo>
                    <a:pt x="14395" y="292"/>
                    <a:pt x="14377" y="309"/>
                    <a:pt x="14360" y="344"/>
                  </a:cubicBezTo>
                  <a:cubicBezTo>
                    <a:pt x="14343" y="383"/>
                    <a:pt x="14360" y="418"/>
                    <a:pt x="14412" y="435"/>
                  </a:cubicBezTo>
                  <a:lnTo>
                    <a:pt x="14434" y="435"/>
                  </a:lnTo>
                  <a:cubicBezTo>
                    <a:pt x="14469" y="435"/>
                    <a:pt x="14486" y="418"/>
                    <a:pt x="14504" y="400"/>
                  </a:cubicBezTo>
                  <a:cubicBezTo>
                    <a:pt x="14504" y="361"/>
                    <a:pt x="14486" y="309"/>
                    <a:pt x="14451" y="309"/>
                  </a:cubicBezTo>
                  <a:lnTo>
                    <a:pt x="14434" y="292"/>
                  </a:lnTo>
                  <a:close/>
                  <a:moveTo>
                    <a:pt x="25599" y="292"/>
                  </a:moveTo>
                  <a:cubicBezTo>
                    <a:pt x="25582" y="292"/>
                    <a:pt x="25565" y="309"/>
                    <a:pt x="25547" y="326"/>
                  </a:cubicBezTo>
                  <a:cubicBezTo>
                    <a:pt x="25530" y="361"/>
                    <a:pt x="25547" y="418"/>
                    <a:pt x="25582" y="435"/>
                  </a:cubicBezTo>
                  <a:lnTo>
                    <a:pt x="25599" y="435"/>
                  </a:lnTo>
                  <a:cubicBezTo>
                    <a:pt x="25639" y="435"/>
                    <a:pt x="25656" y="418"/>
                    <a:pt x="25673" y="400"/>
                  </a:cubicBezTo>
                  <a:cubicBezTo>
                    <a:pt x="25691" y="361"/>
                    <a:pt x="25673" y="309"/>
                    <a:pt x="25639" y="292"/>
                  </a:cubicBezTo>
                  <a:close/>
                  <a:moveTo>
                    <a:pt x="23115" y="344"/>
                  </a:moveTo>
                  <a:cubicBezTo>
                    <a:pt x="23080" y="361"/>
                    <a:pt x="23063" y="400"/>
                    <a:pt x="23063" y="435"/>
                  </a:cubicBezTo>
                  <a:cubicBezTo>
                    <a:pt x="23080" y="470"/>
                    <a:pt x="23115" y="492"/>
                    <a:pt x="23137" y="492"/>
                  </a:cubicBezTo>
                  <a:cubicBezTo>
                    <a:pt x="23154" y="492"/>
                    <a:pt x="23154" y="492"/>
                    <a:pt x="23171" y="470"/>
                  </a:cubicBezTo>
                  <a:cubicBezTo>
                    <a:pt x="23206" y="470"/>
                    <a:pt x="23224" y="418"/>
                    <a:pt x="23206" y="383"/>
                  </a:cubicBezTo>
                  <a:cubicBezTo>
                    <a:pt x="23189" y="361"/>
                    <a:pt x="23171" y="344"/>
                    <a:pt x="23137" y="344"/>
                  </a:cubicBezTo>
                  <a:close/>
                  <a:moveTo>
                    <a:pt x="10135" y="361"/>
                  </a:moveTo>
                  <a:cubicBezTo>
                    <a:pt x="10083" y="383"/>
                    <a:pt x="10061" y="418"/>
                    <a:pt x="10083" y="453"/>
                  </a:cubicBezTo>
                  <a:cubicBezTo>
                    <a:pt x="10083" y="492"/>
                    <a:pt x="10118" y="509"/>
                    <a:pt x="10135" y="509"/>
                  </a:cubicBezTo>
                  <a:lnTo>
                    <a:pt x="10152" y="509"/>
                  </a:lnTo>
                  <a:cubicBezTo>
                    <a:pt x="10191" y="492"/>
                    <a:pt x="10226" y="453"/>
                    <a:pt x="10209" y="418"/>
                  </a:cubicBezTo>
                  <a:cubicBezTo>
                    <a:pt x="10209" y="383"/>
                    <a:pt x="10170" y="361"/>
                    <a:pt x="10135" y="361"/>
                  </a:cubicBezTo>
                  <a:close/>
                  <a:moveTo>
                    <a:pt x="9774" y="435"/>
                  </a:moveTo>
                  <a:cubicBezTo>
                    <a:pt x="9735" y="453"/>
                    <a:pt x="9717" y="492"/>
                    <a:pt x="9717" y="527"/>
                  </a:cubicBezTo>
                  <a:cubicBezTo>
                    <a:pt x="9717" y="561"/>
                    <a:pt x="9756" y="579"/>
                    <a:pt x="9791" y="579"/>
                  </a:cubicBezTo>
                  <a:lnTo>
                    <a:pt x="9809" y="579"/>
                  </a:lnTo>
                  <a:cubicBezTo>
                    <a:pt x="9843" y="579"/>
                    <a:pt x="9865" y="544"/>
                    <a:pt x="9865" y="492"/>
                  </a:cubicBezTo>
                  <a:cubicBezTo>
                    <a:pt x="9843" y="470"/>
                    <a:pt x="9826" y="435"/>
                    <a:pt x="9791" y="435"/>
                  </a:cubicBezTo>
                  <a:close/>
                  <a:moveTo>
                    <a:pt x="14760" y="435"/>
                  </a:moveTo>
                  <a:cubicBezTo>
                    <a:pt x="14739" y="435"/>
                    <a:pt x="14704" y="453"/>
                    <a:pt x="14704" y="470"/>
                  </a:cubicBezTo>
                  <a:cubicBezTo>
                    <a:pt x="14686" y="509"/>
                    <a:pt x="14686" y="561"/>
                    <a:pt x="14721" y="579"/>
                  </a:cubicBezTo>
                  <a:lnTo>
                    <a:pt x="14760" y="579"/>
                  </a:lnTo>
                  <a:cubicBezTo>
                    <a:pt x="14795" y="579"/>
                    <a:pt x="14813" y="579"/>
                    <a:pt x="14830" y="544"/>
                  </a:cubicBezTo>
                  <a:cubicBezTo>
                    <a:pt x="14847" y="509"/>
                    <a:pt x="14830" y="470"/>
                    <a:pt x="14795" y="453"/>
                  </a:cubicBezTo>
                  <a:cubicBezTo>
                    <a:pt x="14795" y="435"/>
                    <a:pt x="14778" y="435"/>
                    <a:pt x="14760" y="435"/>
                  </a:cubicBezTo>
                  <a:close/>
                  <a:moveTo>
                    <a:pt x="22810" y="470"/>
                  </a:moveTo>
                  <a:cubicBezTo>
                    <a:pt x="22789" y="470"/>
                    <a:pt x="22789" y="470"/>
                    <a:pt x="22771" y="492"/>
                  </a:cubicBezTo>
                  <a:cubicBezTo>
                    <a:pt x="22736" y="492"/>
                    <a:pt x="22719" y="544"/>
                    <a:pt x="22736" y="579"/>
                  </a:cubicBezTo>
                  <a:cubicBezTo>
                    <a:pt x="22754" y="601"/>
                    <a:pt x="22771" y="618"/>
                    <a:pt x="22810" y="618"/>
                  </a:cubicBezTo>
                  <a:lnTo>
                    <a:pt x="22828" y="618"/>
                  </a:lnTo>
                  <a:cubicBezTo>
                    <a:pt x="22862" y="601"/>
                    <a:pt x="22880" y="561"/>
                    <a:pt x="22862" y="527"/>
                  </a:cubicBezTo>
                  <a:cubicBezTo>
                    <a:pt x="22862" y="492"/>
                    <a:pt x="22828" y="470"/>
                    <a:pt x="22810" y="470"/>
                  </a:cubicBezTo>
                  <a:close/>
                  <a:moveTo>
                    <a:pt x="25926" y="470"/>
                  </a:moveTo>
                  <a:cubicBezTo>
                    <a:pt x="25908" y="470"/>
                    <a:pt x="25874" y="470"/>
                    <a:pt x="25874" y="492"/>
                  </a:cubicBezTo>
                  <a:cubicBezTo>
                    <a:pt x="25834" y="527"/>
                    <a:pt x="25856" y="579"/>
                    <a:pt x="25891" y="601"/>
                  </a:cubicBezTo>
                  <a:cubicBezTo>
                    <a:pt x="25891" y="601"/>
                    <a:pt x="25908" y="618"/>
                    <a:pt x="25926" y="618"/>
                  </a:cubicBezTo>
                  <a:cubicBezTo>
                    <a:pt x="25943" y="618"/>
                    <a:pt x="25965" y="601"/>
                    <a:pt x="25982" y="579"/>
                  </a:cubicBezTo>
                  <a:cubicBezTo>
                    <a:pt x="26000" y="544"/>
                    <a:pt x="26000" y="509"/>
                    <a:pt x="25965" y="470"/>
                  </a:cubicBezTo>
                  <a:close/>
                  <a:moveTo>
                    <a:pt x="9430" y="527"/>
                  </a:moveTo>
                  <a:cubicBezTo>
                    <a:pt x="9373" y="544"/>
                    <a:pt x="9356" y="579"/>
                    <a:pt x="9373" y="618"/>
                  </a:cubicBezTo>
                  <a:cubicBezTo>
                    <a:pt x="9373" y="653"/>
                    <a:pt x="9408" y="670"/>
                    <a:pt x="9430" y="670"/>
                  </a:cubicBezTo>
                  <a:lnTo>
                    <a:pt x="9447" y="670"/>
                  </a:lnTo>
                  <a:cubicBezTo>
                    <a:pt x="9500" y="653"/>
                    <a:pt x="9517" y="618"/>
                    <a:pt x="9500" y="579"/>
                  </a:cubicBezTo>
                  <a:cubicBezTo>
                    <a:pt x="9500" y="544"/>
                    <a:pt x="9465" y="527"/>
                    <a:pt x="9430" y="527"/>
                  </a:cubicBezTo>
                  <a:close/>
                  <a:moveTo>
                    <a:pt x="9065" y="618"/>
                  </a:moveTo>
                  <a:cubicBezTo>
                    <a:pt x="9030" y="618"/>
                    <a:pt x="9012" y="653"/>
                    <a:pt x="9012" y="709"/>
                  </a:cubicBezTo>
                  <a:cubicBezTo>
                    <a:pt x="9030" y="727"/>
                    <a:pt x="9047" y="762"/>
                    <a:pt x="9082" y="762"/>
                  </a:cubicBezTo>
                  <a:lnTo>
                    <a:pt x="9104" y="762"/>
                  </a:lnTo>
                  <a:cubicBezTo>
                    <a:pt x="9138" y="744"/>
                    <a:pt x="9156" y="709"/>
                    <a:pt x="9156" y="670"/>
                  </a:cubicBezTo>
                  <a:cubicBezTo>
                    <a:pt x="9138" y="635"/>
                    <a:pt x="9121" y="618"/>
                    <a:pt x="9082" y="618"/>
                  </a:cubicBezTo>
                  <a:close/>
                  <a:moveTo>
                    <a:pt x="15087" y="635"/>
                  </a:moveTo>
                  <a:cubicBezTo>
                    <a:pt x="15048" y="635"/>
                    <a:pt x="15030" y="635"/>
                    <a:pt x="15013" y="653"/>
                  </a:cubicBezTo>
                  <a:cubicBezTo>
                    <a:pt x="14995" y="688"/>
                    <a:pt x="14995" y="744"/>
                    <a:pt x="15030" y="762"/>
                  </a:cubicBezTo>
                  <a:cubicBezTo>
                    <a:pt x="15048" y="762"/>
                    <a:pt x="15065" y="779"/>
                    <a:pt x="15065" y="779"/>
                  </a:cubicBezTo>
                  <a:cubicBezTo>
                    <a:pt x="15104" y="779"/>
                    <a:pt x="15122" y="762"/>
                    <a:pt x="15139" y="744"/>
                  </a:cubicBezTo>
                  <a:cubicBezTo>
                    <a:pt x="15156" y="709"/>
                    <a:pt x="15139" y="653"/>
                    <a:pt x="15122" y="635"/>
                  </a:cubicBezTo>
                  <a:close/>
                  <a:moveTo>
                    <a:pt x="22445" y="635"/>
                  </a:moveTo>
                  <a:cubicBezTo>
                    <a:pt x="22410" y="653"/>
                    <a:pt x="22393" y="688"/>
                    <a:pt x="22410" y="727"/>
                  </a:cubicBezTo>
                  <a:cubicBezTo>
                    <a:pt x="22427" y="762"/>
                    <a:pt x="22445" y="779"/>
                    <a:pt x="22484" y="779"/>
                  </a:cubicBezTo>
                  <a:cubicBezTo>
                    <a:pt x="22484" y="779"/>
                    <a:pt x="22501" y="779"/>
                    <a:pt x="22501" y="762"/>
                  </a:cubicBezTo>
                  <a:cubicBezTo>
                    <a:pt x="22536" y="744"/>
                    <a:pt x="22554" y="709"/>
                    <a:pt x="22536" y="670"/>
                  </a:cubicBezTo>
                  <a:cubicBezTo>
                    <a:pt x="22519" y="653"/>
                    <a:pt x="22501" y="635"/>
                    <a:pt x="22484" y="635"/>
                  </a:cubicBezTo>
                  <a:close/>
                  <a:moveTo>
                    <a:pt x="26217" y="688"/>
                  </a:moveTo>
                  <a:cubicBezTo>
                    <a:pt x="26200" y="688"/>
                    <a:pt x="26183" y="688"/>
                    <a:pt x="26161" y="709"/>
                  </a:cubicBezTo>
                  <a:cubicBezTo>
                    <a:pt x="26126" y="744"/>
                    <a:pt x="26143" y="779"/>
                    <a:pt x="26161" y="818"/>
                  </a:cubicBezTo>
                  <a:cubicBezTo>
                    <a:pt x="26183" y="818"/>
                    <a:pt x="26200" y="836"/>
                    <a:pt x="26217" y="836"/>
                  </a:cubicBezTo>
                  <a:cubicBezTo>
                    <a:pt x="26235" y="836"/>
                    <a:pt x="26252" y="818"/>
                    <a:pt x="26270" y="796"/>
                  </a:cubicBezTo>
                  <a:cubicBezTo>
                    <a:pt x="26291" y="779"/>
                    <a:pt x="26291" y="727"/>
                    <a:pt x="26252" y="709"/>
                  </a:cubicBezTo>
                  <a:cubicBezTo>
                    <a:pt x="26252" y="688"/>
                    <a:pt x="26235" y="688"/>
                    <a:pt x="26217" y="688"/>
                  </a:cubicBezTo>
                  <a:close/>
                  <a:moveTo>
                    <a:pt x="8721" y="709"/>
                  </a:moveTo>
                  <a:cubicBezTo>
                    <a:pt x="8686" y="709"/>
                    <a:pt x="8647" y="744"/>
                    <a:pt x="8669" y="796"/>
                  </a:cubicBezTo>
                  <a:cubicBezTo>
                    <a:pt x="8669" y="818"/>
                    <a:pt x="8703" y="853"/>
                    <a:pt x="8738" y="853"/>
                  </a:cubicBezTo>
                  <a:lnTo>
                    <a:pt x="8756" y="836"/>
                  </a:lnTo>
                  <a:cubicBezTo>
                    <a:pt x="8795" y="836"/>
                    <a:pt x="8812" y="796"/>
                    <a:pt x="8812" y="762"/>
                  </a:cubicBezTo>
                  <a:cubicBezTo>
                    <a:pt x="8795" y="727"/>
                    <a:pt x="8756" y="709"/>
                    <a:pt x="8738" y="709"/>
                  </a:cubicBezTo>
                  <a:close/>
                  <a:moveTo>
                    <a:pt x="8360" y="796"/>
                  </a:moveTo>
                  <a:cubicBezTo>
                    <a:pt x="8320" y="796"/>
                    <a:pt x="8303" y="853"/>
                    <a:pt x="8303" y="888"/>
                  </a:cubicBezTo>
                  <a:cubicBezTo>
                    <a:pt x="8320" y="927"/>
                    <a:pt x="8360" y="944"/>
                    <a:pt x="8377" y="944"/>
                  </a:cubicBezTo>
                  <a:lnTo>
                    <a:pt x="8394" y="944"/>
                  </a:lnTo>
                  <a:cubicBezTo>
                    <a:pt x="8451" y="927"/>
                    <a:pt x="8468" y="888"/>
                    <a:pt x="8451" y="853"/>
                  </a:cubicBezTo>
                  <a:cubicBezTo>
                    <a:pt x="8451" y="818"/>
                    <a:pt x="8412" y="796"/>
                    <a:pt x="8377" y="796"/>
                  </a:cubicBezTo>
                  <a:close/>
                  <a:moveTo>
                    <a:pt x="22118" y="796"/>
                  </a:moveTo>
                  <a:cubicBezTo>
                    <a:pt x="22084" y="818"/>
                    <a:pt x="22066" y="870"/>
                    <a:pt x="22084" y="905"/>
                  </a:cubicBezTo>
                  <a:cubicBezTo>
                    <a:pt x="22101" y="927"/>
                    <a:pt x="22118" y="944"/>
                    <a:pt x="22158" y="944"/>
                  </a:cubicBezTo>
                  <a:cubicBezTo>
                    <a:pt x="22158" y="944"/>
                    <a:pt x="22175" y="944"/>
                    <a:pt x="22192" y="927"/>
                  </a:cubicBezTo>
                  <a:cubicBezTo>
                    <a:pt x="22227" y="905"/>
                    <a:pt x="22227" y="870"/>
                    <a:pt x="22210" y="836"/>
                  </a:cubicBezTo>
                  <a:cubicBezTo>
                    <a:pt x="22210" y="818"/>
                    <a:pt x="22175" y="796"/>
                    <a:pt x="22158" y="796"/>
                  </a:cubicBezTo>
                  <a:close/>
                  <a:moveTo>
                    <a:pt x="15374" y="818"/>
                  </a:moveTo>
                  <a:cubicBezTo>
                    <a:pt x="15356" y="818"/>
                    <a:pt x="15339" y="836"/>
                    <a:pt x="15322" y="853"/>
                  </a:cubicBezTo>
                  <a:cubicBezTo>
                    <a:pt x="15304" y="888"/>
                    <a:pt x="15304" y="944"/>
                    <a:pt x="15339" y="962"/>
                  </a:cubicBezTo>
                  <a:lnTo>
                    <a:pt x="15374" y="962"/>
                  </a:lnTo>
                  <a:cubicBezTo>
                    <a:pt x="15413" y="962"/>
                    <a:pt x="15430" y="962"/>
                    <a:pt x="15448" y="927"/>
                  </a:cubicBezTo>
                  <a:cubicBezTo>
                    <a:pt x="15465" y="905"/>
                    <a:pt x="15448" y="853"/>
                    <a:pt x="15413" y="836"/>
                  </a:cubicBezTo>
                  <a:cubicBezTo>
                    <a:pt x="15413" y="836"/>
                    <a:pt x="15391" y="818"/>
                    <a:pt x="15374" y="818"/>
                  </a:cubicBezTo>
                  <a:close/>
                  <a:moveTo>
                    <a:pt x="8016" y="888"/>
                  </a:moveTo>
                  <a:cubicBezTo>
                    <a:pt x="7977" y="905"/>
                    <a:pt x="7959" y="944"/>
                    <a:pt x="7959" y="979"/>
                  </a:cubicBezTo>
                  <a:cubicBezTo>
                    <a:pt x="7977" y="1014"/>
                    <a:pt x="7994" y="1036"/>
                    <a:pt x="8033" y="1036"/>
                  </a:cubicBezTo>
                  <a:lnTo>
                    <a:pt x="8051" y="1036"/>
                  </a:lnTo>
                  <a:cubicBezTo>
                    <a:pt x="8085" y="1014"/>
                    <a:pt x="8125" y="979"/>
                    <a:pt x="8103" y="944"/>
                  </a:cubicBezTo>
                  <a:cubicBezTo>
                    <a:pt x="8085" y="905"/>
                    <a:pt x="8068" y="888"/>
                    <a:pt x="8033" y="888"/>
                  </a:cubicBezTo>
                  <a:close/>
                  <a:moveTo>
                    <a:pt x="26470" y="944"/>
                  </a:moveTo>
                  <a:cubicBezTo>
                    <a:pt x="26452" y="944"/>
                    <a:pt x="26435" y="944"/>
                    <a:pt x="26417" y="962"/>
                  </a:cubicBezTo>
                  <a:cubicBezTo>
                    <a:pt x="26400" y="979"/>
                    <a:pt x="26400" y="1036"/>
                    <a:pt x="26417" y="1053"/>
                  </a:cubicBezTo>
                  <a:cubicBezTo>
                    <a:pt x="26435" y="1070"/>
                    <a:pt x="26452" y="1088"/>
                    <a:pt x="26470" y="1088"/>
                  </a:cubicBezTo>
                  <a:cubicBezTo>
                    <a:pt x="26487" y="1088"/>
                    <a:pt x="26509" y="1070"/>
                    <a:pt x="26526" y="1053"/>
                  </a:cubicBezTo>
                  <a:cubicBezTo>
                    <a:pt x="26561" y="1036"/>
                    <a:pt x="26561" y="979"/>
                    <a:pt x="26526" y="962"/>
                  </a:cubicBezTo>
                  <a:cubicBezTo>
                    <a:pt x="26509" y="944"/>
                    <a:pt x="26487" y="944"/>
                    <a:pt x="26470" y="944"/>
                  </a:cubicBezTo>
                  <a:close/>
                  <a:moveTo>
                    <a:pt x="21792" y="979"/>
                  </a:moveTo>
                  <a:cubicBezTo>
                    <a:pt x="21757" y="997"/>
                    <a:pt x="21757" y="1053"/>
                    <a:pt x="21775" y="1088"/>
                  </a:cubicBezTo>
                  <a:cubicBezTo>
                    <a:pt x="21792" y="1105"/>
                    <a:pt x="21809" y="1123"/>
                    <a:pt x="21831" y="1123"/>
                  </a:cubicBezTo>
                  <a:cubicBezTo>
                    <a:pt x="21849" y="1123"/>
                    <a:pt x="21866" y="1123"/>
                    <a:pt x="21866" y="1105"/>
                  </a:cubicBezTo>
                  <a:cubicBezTo>
                    <a:pt x="21901" y="1088"/>
                    <a:pt x="21918" y="1053"/>
                    <a:pt x="21901" y="1014"/>
                  </a:cubicBezTo>
                  <a:cubicBezTo>
                    <a:pt x="21883" y="997"/>
                    <a:pt x="21866" y="979"/>
                    <a:pt x="21831" y="979"/>
                  </a:cubicBezTo>
                  <a:close/>
                  <a:moveTo>
                    <a:pt x="7668" y="997"/>
                  </a:moveTo>
                  <a:cubicBezTo>
                    <a:pt x="7633" y="1014"/>
                    <a:pt x="7598" y="1053"/>
                    <a:pt x="7616" y="1088"/>
                  </a:cubicBezTo>
                  <a:cubicBezTo>
                    <a:pt x="7633" y="1123"/>
                    <a:pt x="7650" y="1144"/>
                    <a:pt x="7689" y="1144"/>
                  </a:cubicBezTo>
                  <a:lnTo>
                    <a:pt x="7707" y="1144"/>
                  </a:lnTo>
                  <a:cubicBezTo>
                    <a:pt x="7742" y="1123"/>
                    <a:pt x="7759" y="1088"/>
                    <a:pt x="7759" y="1053"/>
                  </a:cubicBezTo>
                  <a:cubicBezTo>
                    <a:pt x="7742" y="1014"/>
                    <a:pt x="7724" y="997"/>
                    <a:pt x="7689" y="997"/>
                  </a:cubicBezTo>
                  <a:close/>
                  <a:moveTo>
                    <a:pt x="15683" y="1036"/>
                  </a:moveTo>
                  <a:cubicBezTo>
                    <a:pt x="15665" y="1036"/>
                    <a:pt x="15631" y="1036"/>
                    <a:pt x="15631" y="1053"/>
                  </a:cubicBezTo>
                  <a:cubicBezTo>
                    <a:pt x="15591" y="1088"/>
                    <a:pt x="15591" y="1144"/>
                    <a:pt x="15631" y="1162"/>
                  </a:cubicBezTo>
                  <a:cubicBezTo>
                    <a:pt x="15648" y="1179"/>
                    <a:pt x="15665" y="1179"/>
                    <a:pt x="15683" y="1179"/>
                  </a:cubicBezTo>
                  <a:cubicBezTo>
                    <a:pt x="15700" y="1179"/>
                    <a:pt x="15718" y="1162"/>
                    <a:pt x="15739" y="1144"/>
                  </a:cubicBezTo>
                  <a:cubicBezTo>
                    <a:pt x="15757" y="1123"/>
                    <a:pt x="15757" y="1070"/>
                    <a:pt x="15718" y="1053"/>
                  </a:cubicBezTo>
                  <a:cubicBezTo>
                    <a:pt x="15700" y="1036"/>
                    <a:pt x="15700" y="1036"/>
                    <a:pt x="15683" y="1036"/>
                  </a:cubicBezTo>
                  <a:close/>
                  <a:moveTo>
                    <a:pt x="7324" y="1105"/>
                  </a:moveTo>
                  <a:cubicBezTo>
                    <a:pt x="7272" y="1105"/>
                    <a:pt x="7254" y="1162"/>
                    <a:pt x="7272" y="1197"/>
                  </a:cubicBezTo>
                  <a:cubicBezTo>
                    <a:pt x="7289" y="1231"/>
                    <a:pt x="7307" y="1253"/>
                    <a:pt x="7341" y="1253"/>
                  </a:cubicBezTo>
                  <a:cubicBezTo>
                    <a:pt x="7341" y="1253"/>
                    <a:pt x="7363" y="1253"/>
                    <a:pt x="7363" y="1231"/>
                  </a:cubicBezTo>
                  <a:cubicBezTo>
                    <a:pt x="7398" y="1231"/>
                    <a:pt x="7415" y="1197"/>
                    <a:pt x="7415" y="1144"/>
                  </a:cubicBezTo>
                  <a:cubicBezTo>
                    <a:pt x="7398" y="1123"/>
                    <a:pt x="7363" y="1105"/>
                    <a:pt x="7341" y="1105"/>
                  </a:cubicBezTo>
                  <a:close/>
                  <a:moveTo>
                    <a:pt x="21522" y="1162"/>
                  </a:moveTo>
                  <a:cubicBezTo>
                    <a:pt x="21522" y="1162"/>
                    <a:pt x="21505" y="1162"/>
                    <a:pt x="21483" y="1179"/>
                  </a:cubicBezTo>
                  <a:cubicBezTo>
                    <a:pt x="21448" y="1197"/>
                    <a:pt x="21448" y="1231"/>
                    <a:pt x="21466" y="1271"/>
                  </a:cubicBezTo>
                  <a:cubicBezTo>
                    <a:pt x="21483" y="1288"/>
                    <a:pt x="21505" y="1305"/>
                    <a:pt x="21522" y="1305"/>
                  </a:cubicBezTo>
                  <a:lnTo>
                    <a:pt x="21557" y="1305"/>
                  </a:lnTo>
                  <a:cubicBezTo>
                    <a:pt x="21592" y="1271"/>
                    <a:pt x="21614" y="1231"/>
                    <a:pt x="21592" y="1197"/>
                  </a:cubicBezTo>
                  <a:cubicBezTo>
                    <a:pt x="21575" y="1179"/>
                    <a:pt x="21557" y="1162"/>
                    <a:pt x="21522" y="1162"/>
                  </a:cubicBezTo>
                  <a:close/>
                  <a:moveTo>
                    <a:pt x="6963" y="1214"/>
                  </a:moveTo>
                  <a:cubicBezTo>
                    <a:pt x="6928" y="1231"/>
                    <a:pt x="6906" y="1271"/>
                    <a:pt x="6928" y="1305"/>
                  </a:cubicBezTo>
                  <a:cubicBezTo>
                    <a:pt x="6945" y="1340"/>
                    <a:pt x="6963" y="1362"/>
                    <a:pt x="6998" y="1362"/>
                  </a:cubicBezTo>
                  <a:lnTo>
                    <a:pt x="7015" y="1362"/>
                  </a:lnTo>
                  <a:cubicBezTo>
                    <a:pt x="7054" y="1340"/>
                    <a:pt x="7072" y="1305"/>
                    <a:pt x="7072" y="1271"/>
                  </a:cubicBezTo>
                  <a:cubicBezTo>
                    <a:pt x="7054" y="1231"/>
                    <a:pt x="7015" y="1214"/>
                    <a:pt x="6998" y="1214"/>
                  </a:cubicBezTo>
                  <a:close/>
                  <a:moveTo>
                    <a:pt x="26705" y="1214"/>
                  </a:moveTo>
                  <a:cubicBezTo>
                    <a:pt x="26687" y="1214"/>
                    <a:pt x="26670" y="1214"/>
                    <a:pt x="26670" y="1231"/>
                  </a:cubicBezTo>
                  <a:cubicBezTo>
                    <a:pt x="26635" y="1253"/>
                    <a:pt x="26635" y="1288"/>
                    <a:pt x="26652" y="1323"/>
                  </a:cubicBezTo>
                  <a:cubicBezTo>
                    <a:pt x="26670" y="1340"/>
                    <a:pt x="26687" y="1362"/>
                    <a:pt x="26705" y="1362"/>
                  </a:cubicBezTo>
                  <a:cubicBezTo>
                    <a:pt x="26726" y="1362"/>
                    <a:pt x="26744" y="1362"/>
                    <a:pt x="26761" y="1340"/>
                  </a:cubicBezTo>
                  <a:cubicBezTo>
                    <a:pt x="26779" y="1323"/>
                    <a:pt x="26796" y="1271"/>
                    <a:pt x="26761" y="1231"/>
                  </a:cubicBezTo>
                  <a:cubicBezTo>
                    <a:pt x="26761" y="1214"/>
                    <a:pt x="26726" y="1214"/>
                    <a:pt x="26705" y="1214"/>
                  </a:cubicBezTo>
                  <a:close/>
                  <a:moveTo>
                    <a:pt x="15935" y="1271"/>
                  </a:moveTo>
                  <a:cubicBezTo>
                    <a:pt x="15918" y="1271"/>
                    <a:pt x="15900" y="1288"/>
                    <a:pt x="15900" y="1305"/>
                  </a:cubicBezTo>
                  <a:cubicBezTo>
                    <a:pt x="15866" y="1323"/>
                    <a:pt x="15866" y="1379"/>
                    <a:pt x="15883" y="1397"/>
                  </a:cubicBezTo>
                  <a:cubicBezTo>
                    <a:pt x="15900" y="1414"/>
                    <a:pt x="15918" y="1414"/>
                    <a:pt x="15935" y="1414"/>
                  </a:cubicBezTo>
                  <a:cubicBezTo>
                    <a:pt x="15957" y="1414"/>
                    <a:pt x="15974" y="1414"/>
                    <a:pt x="15992" y="1397"/>
                  </a:cubicBezTo>
                  <a:cubicBezTo>
                    <a:pt x="16027" y="1379"/>
                    <a:pt x="16027" y="1323"/>
                    <a:pt x="15992" y="1305"/>
                  </a:cubicBezTo>
                  <a:cubicBezTo>
                    <a:pt x="15974" y="1288"/>
                    <a:pt x="15957" y="1271"/>
                    <a:pt x="15935" y="1271"/>
                  </a:cubicBezTo>
                  <a:close/>
                  <a:moveTo>
                    <a:pt x="6654" y="1323"/>
                  </a:moveTo>
                  <a:cubicBezTo>
                    <a:pt x="6636" y="1323"/>
                    <a:pt x="6636" y="1323"/>
                    <a:pt x="6636" y="1340"/>
                  </a:cubicBezTo>
                  <a:cubicBezTo>
                    <a:pt x="6580" y="1340"/>
                    <a:pt x="6563" y="1397"/>
                    <a:pt x="6580" y="1432"/>
                  </a:cubicBezTo>
                  <a:cubicBezTo>
                    <a:pt x="6602" y="1449"/>
                    <a:pt x="6619" y="1471"/>
                    <a:pt x="6654" y="1471"/>
                  </a:cubicBezTo>
                  <a:lnTo>
                    <a:pt x="6671" y="1471"/>
                  </a:lnTo>
                  <a:cubicBezTo>
                    <a:pt x="6710" y="1449"/>
                    <a:pt x="6728" y="1414"/>
                    <a:pt x="6728" y="1379"/>
                  </a:cubicBezTo>
                  <a:cubicBezTo>
                    <a:pt x="6710" y="1340"/>
                    <a:pt x="6671" y="1323"/>
                    <a:pt x="6654" y="1323"/>
                  </a:cubicBezTo>
                  <a:close/>
                  <a:moveTo>
                    <a:pt x="21179" y="1362"/>
                  </a:moveTo>
                  <a:cubicBezTo>
                    <a:pt x="21139" y="1397"/>
                    <a:pt x="21139" y="1432"/>
                    <a:pt x="21157" y="1471"/>
                  </a:cubicBezTo>
                  <a:cubicBezTo>
                    <a:pt x="21179" y="1488"/>
                    <a:pt x="21196" y="1506"/>
                    <a:pt x="21213" y="1506"/>
                  </a:cubicBezTo>
                  <a:cubicBezTo>
                    <a:pt x="21231" y="1506"/>
                    <a:pt x="21248" y="1506"/>
                    <a:pt x="21248" y="1488"/>
                  </a:cubicBezTo>
                  <a:cubicBezTo>
                    <a:pt x="21287" y="1471"/>
                    <a:pt x="21305" y="1414"/>
                    <a:pt x="21287" y="1397"/>
                  </a:cubicBezTo>
                  <a:cubicBezTo>
                    <a:pt x="21266" y="1362"/>
                    <a:pt x="21248" y="1362"/>
                    <a:pt x="21213" y="1362"/>
                  </a:cubicBezTo>
                  <a:close/>
                  <a:moveTo>
                    <a:pt x="6293" y="1449"/>
                  </a:moveTo>
                  <a:cubicBezTo>
                    <a:pt x="6254" y="1471"/>
                    <a:pt x="6236" y="1506"/>
                    <a:pt x="6236" y="1558"/>
                  </a:cubicBezTo>
                  <a:cubicBezTo>
                    <a:pt x="6254" y="1580"/>
                    <a:pt x="6275" y="1597"/>
                    <a:pt x="6310" y="1597"/>
                  </a:cubicBezTo>
                  <a:lnTo>
                    <a:pt x="6328" y="1597"/>
                  </a:lnTo>
                  <a:cubicBezTo>
                    <a:pt x="6384" y="1580"/>
                    <a:pt x="6402" y="1540"/>
                    <a:pt x="6384" y="1506"/>
                  </a:cubicBezTo>
                  <a:cubicBezTo>
                    <a:pt x="6362" y="1471"/>
                    <a:pt x="6345" y="1449"/>
                    <a:pt x="6310" y="1449"/>
                  </a:cubicBezTo>
                  <a:close/>
                  <a:moveTo>
                    <a:pt x="26922" y="1506"/>
                  </a:moveTo>
                  <a:cubicBezTo>
                    <a:pt x="26905" y="1506"/>
                    <a:pt x="26887" y="1506"/>
                    <a:pt x="26870" y="1523"/>
                  </a:cubicBezTo>
                  <a:cubicBezTo>
                    <a:pt x="26853" y="1540"/>
                    <a:pt x="26835" y="1597"/>
                    <a:pt x="26853" y="1614"/>
                  </a:cubicBezTo>
                  <a:cubicBezTo>
                    <a:pt x="26870" y="1649"/>
                    <a:pt x="26887" y="1649"/>
                    <a:pt x="26922" y="1649"/>
                  </a:cubicBezTo>
                  <a:lnTo>
                    <a:pt x="26961" y="1649"/>
                  </a:lnTo>
                  <a:cubicBezTo>
                    <a:pt x="26996" y="1614"/>
                    <a:pt x="26996" y="1580"/>
                    <a:pt x="26979" y="1540"/>
                  </a:cubicBezTo>
                  <a:cubicBezTo>
                    <a:pt x="26961" y="1523"/>
                    <a:pt x="26944" y="1506"/>
                    <a:pt x="26922" y="1506"/>
                  </a:cubicBezTo>
                  <a:close/>
                  <a:moveTo>
                    <a:pt x="16192" y="1540"/>
                  </a:moveTo>
                  <a:cubicBezTo>
                    <a:pt x="16175" y="1540"/>
                    <a:pt x="16153" y="1558"/>
                    <a:pt x="16135" y="1558"/>
                  </a:cubicBezTo>
                  <a:cubicBezTo>
                    <a:pt x="16101" y="1597"/>
                    <a:pt x="16101" y="1632"/>
                    <a:pt x="16135" y="1667"/>
                  </a:cubicBezTo>
                  <a:cubicBezTo>
                    <a:pt x="16135" y="1688"/>
                    <a:pt x="16175" y="1688"/>
                    <a:pt x="16192" y="1688"/>
                  </a:cubicBezTo>
                  <a:cubicBezTo>
                    <a:pt x="16209" y="1688"/>
                    <a:pt x="16227" y="1688"/>
                    <a:pt x="16227" y="1667"/>
                  </a:cubicBezTo>
                  <a:cubicBezTo>
                    <a:pt x="16262" y="1649"/>
                    <a:pt x="16262" y="1597"/>
                    <a:pt x="16244" y="1580"/>
                  </a:cubicBezTo>
                  <a:cubicBezTo>
                    <a:pt x="16227" y="1558"/>
                    <a:pt x="16209" y="1540"/>
                    <a:pt x="16192" y="1540"/>
                  </a:cubicBezTo>
                  <a:close/>
                  <a:moveTo>
                    <a:pt x="20870" y="1558"/>
                  </a:moveTo>
                  <a:cubicBezTo>
                    <a:pt x="20830" y="1580"/>
                    <a:pt x="20830" y="1632"/>
                    <a:pt x="20852" y="1667"/>
                  </a:cubicBezTo>
                  <a:cubicBezTo>
                    <a:pt x="20870" y="1688"/>
                    <a:pt x="20887" y="1706"/>
                    <a:pt x="20904" y="1706"/>
                  </a:cubicBezTo>
                  <a:cubicBezTo>
                    <a:pt x="20922" y="1706"/>
                    <a:pt x="20939" y="1688"/>
                    <a:pt x="20961" y="1688"/>
                  </a:cubicBezTo>
                  <a:cubicBezTo>
                    <a:pt x="20996" y="1667"/>
                    <a:pt x="20996" y="1614"/>
                    <a:pt x="20978" y="1580"/>
                  </a:cubicBezTo>
                  <a:cubicBezTo>
                    <a:pt x="20961" y="1558"/>
                    <a:pt x="20939" y="1558"/>
                    <a:pt x="20904" y="1558"/>
                  </a:cubicBezTo>
                  <a:close/>
                  <a:moveTo>
                    <a:pt x="5966" y="1580"/>
                  </a:moveTo>
                  <a:cubicBezTo>
                    <a:pt x="5966" y="1580"/>
                    <a:pt x="5949" y="1580"/>
                    <a:pt x="5949" y="1597"/>
                  </a:cubicBezTo>
                  <a:cubicBezTo>
                    <a:pt x="5910" y="1597"/>
                    <a:pt x="5892" y="1649"/>
                    <a:pt x="5910" y="1688"/>
                  </a:cubicBezTo>
                  <a:cubicBezTo>
                    <a:pt x="5910" y="1706"/>
                    <a:pt x="5949" y="1723"/>
                    <a:pt x="5966" y="1723"/>
                  </a:cubicBezTo>
                  <a:lnTo>
                    <a:pt x="6001" y="1723"/>
                  </a:lnTo>
                  <a:cubicBezTo>
                    <a:pt x="6036" y="1706"/>
                    <a:pt x="6058" y="1667"/>
                    <a:pt x="6036" y="1632"/>
                  </a:cubicBezTo>
                  <a:cubicBezTo>
                    <a:pt x="6036" y="1597"/>
                    <a:pt x="6001" y="1580"/>
                    <a:pt x="5966" y="1580"/>
                  </a:cubicBezTo>
                  <a:close/>
                  <a:moveTo>
                    <a:pt x="5601" y="1723"/>
                  </a:moveTo>
                  <a:cubicBezTo>
                    <a:pt x="5566" y="1741"/>
                    <a:pt x="5549" y="1775"/>
                    <a:pt x="5566" y="1815"/>
                  </a:cubicBezTo>
                  <a:cubicBezTo>
                    <a:pt x="5583" y="1849"/>
                    <a:pt x="5601" y="1867"/>
                    <a:pt x="5640" y="1867"/>
                  </a:cubicBezTo>
                  <a:lnTo>
                    <a:pt x="5657" y="1867"/>
                  </a:lnTo>
                  <a:cubicBezTo>
                    <a:pt x="5692" y="1849"/>
                    <a:pt x="5710" y="1797"/>
                    <a:pt x="5710" y="1758"/>
                  </a:cubicBezTo>
                  <a:cubicBezTo>
                    <a:pt x="5692" y="1741"/>
                    <a:pt x="5657" y="1723"/>
                    <a:pt x="5640" y="1723"/>
                  </a:cubicBezTo>
                  <a:close/>
                  <a:moveTo>
                    <a:pt x="20613" y="1741"/>
                  </a:moveTo>
                  <a:cubicBezTo>
                    <a:pt x="20595" y="1741"/>
                    <a:pt x="20578" y="1758"/>
                    <a:pt x="20578" y="1758"/>
                  </a:cubicBezTo>
                  <a:cubicBezTo>
                    <a:pt x="20543" y="1775"/>
                    <a:pt x="20526" y="1832"/>
                    <a:pt x="20543" y="1867"/>
                  </a:cubicBezTo>
                  <a:cubicBezTo>
                    <a:pt x="20561" y="1884"/>
                    <a:pt x="20578" y="1884"/>
                    <a:pt x="20613" y="1884"/>
                  </a:cubicBezTo>
                  <a:lnTo>
                    <a:pt x="20652" y="1884"/>
                  </a:lnTo>
                  <a:cubicBezTo>
                    <a:pt x="20687" y="1867"/>
                    <a:pt x="20687" y="1815"/>
                    <a:pt x="20669" y="1775"/>
                  </a:cubicBezTo>
                  <a:cubicBezTo>
                    <a:pt x="20652" y="1758"/>
                    <a:pt x="20635" y="1741"/>
                    <a:pt x="20613" y="1741"/>
                  </a:cubicBezTo>
                  <a:close/>
                  <a:moveTo>
                    <a:pt x="27105" y="1815"/>
                  </a:moveTo>
                  <a:cubicBezTo>
                    <a:pt x="27088" y="1815"/>
                    <a:pt x="27088" y="1815"/>
                    <a:pt x="27070" y="1832"/>
                  </a:cubicBezTo>
                  <a:cubicBezTo>
                    <a:pt x="27031" y="1849"/>
                    <a:pt x="27014" y="1884"/>
                    <a:pt x="27031" y="1923"/>
                  </a:cubicBezTo>
                  <a:cubicBezTo>
                    <a:pt x="27053" y="1958"/>
                    <a:pt x="27088" y="1958"/>
                    <a:pt x="27105" y="1958"/>
                  </a:cubicBezTo>
                  <a:lnTo>
                    <a:pt x="27140" y="1958"/>
                  </a:lnTo>
                  <a:cubicBezTo>
                    <a:pt x="27179" y="1941"/>
                    <a:pt x="27196" y="1884"/>
                    <a:pt x="27162" y="1849"/>
                  </a:cubicBezTo>
                  <a:cubicBezTo>
                    <a:pt x="27162" y="1832"/>
                    <a:pt x="27122" y="1815"/>
                    <a:pt x="27105" y="1815"/>
                  </a:cubicBezTo>
                  <a:close/>
                  <a:moveTo>
                    <a:pt x="16410" y="1832"/>
                  </a:moveTo>
                  <a:cubicBezTo>
                    <a:pt x="16392" y="1832"/>
                    <a:pt x="16392" y="1832"/>
                    <a:pt x="16370" y="1849"/>
                  </a:cubicBezTo>
                  <a:cubicBezTo>
                    <a:pt x="16336" y="1867"/>
                    <a:pt x="16336" y="1923"/>
                    <a:pt x="16353" y="1941"/>
                  </a:cubicBezTo>
                  <a:cubicBezTo>
                    <a:pt x="16370" y="1958"/>
                    <a:pt x="16392" y="1976"/>
                    <a:pt x="16410" y="1976"/>
                  </a:cubicBezTo>
                  <a:cubicBezTo>
                    <a:pt x="16427" y="1976"/>
                    <a:pt x="16444" y="1976"/>
                    <a:pt x="16462" y="1958"/>
                  </a:cubicBezTo>
                  <a:cubicBezTo>
                    <a:pt x="16479" y="1941"/>
                    <a:pt x="16501" y="1884"/>
                    <a:pt x="16462" y="1849"/>
                  </a:cubicBezTo>
                  <a:cubicBezTo>
                    <a:pt x="16462" y="1832"/>
                    <a:pt x="16427" y="1832"/>
                    <a:pt x="16410" y="1832"/>
                  </a:cubicBezTo>
                  <a:close/>
                  <a:moveTo>
                    <a:pt x="5275" y="1867"/>
                  </a:moveTo>
                  <a:cubicBezTo>
                    <a:pt x="5240" y="1884"/>
                    <a:pt x="5222" y="1923"/>
                    <a:pt x="5240" y="1958"/>
                  </a:cubicBezTo>
                  <a:cubicBezTo>
                    <a:pt x="5257" y="1993"/>
                    <a:pt x="5275" y="2015"/>
                    <a:pt x="5314" y="2015"/>
                  </a:cubicBezTo>
                  <a:cubicBezTo>
                    <a:pt x="5314" y="2015"/>
                    <a:pt x="5331" y="2015"/>
                    <a:pt x="5331" y="1993"/>
                  </a:cubicBezTo>
                  <a:cubicBezTo>
                    <a:pt x="5366" y="1993"/>
                    <a:pt x="5383" y="1941"/>
                    <a:pt x="5366" y="1906"/>
                  </a:cubicBezTo>
                  <a:cubicBezTo>
                    <a:pt x="5366" y="1884"/>
                    <a:pt x="5331" y="1867"/>
                    <a:pt x="5296" y="1867"/>
                  </a:cubicBezTo>
                  <a:close/>
                  <a:moveTo>
                    <a:pt x="20308" y="1941"/>
                  </a:moveTo>
                  <a:cubicBezTo>
                    <a:pt x="20287" y="1941"/>
                    <a:pt x="20269" y="1941"/>
                    <a:pt x="20269" y="1958"/>
                  </a:cubicBezTo>
                  <a:cubicBezTo>
                    <a:pt x="20234" y="1976"/>
                    <a:pt x="20217" y="2032"/>
                    <a:pt x="20234" y="2050"/>
                  </a:cubicBezTo>
                  <a:cubicBezTo>
                    <a:pt x="20252" y="2084"/>
                    <a:pt x="20287" y="2084"/>
                    <a:pt x="20308" y="2084"/>
                  </a:cubicBezTo>
                  <a:lnTo>
                    <a:pt x="20343" y="2084"/>
                  </a:lnTo>
                  <a:cubicBezTo>
                    <a:pt x="20378" y="2050"/>
                    <a:pt x="20378" y="2015"/>
                    <a:pt x="20360" y="1976"/>
                  </a:cubicBezTo>
                  <a:cubicBezTo>
                    <a:pt x="20343" y="1958"/>
                    <a:pt x="20326" y="1941"/>
                    <a:pt x="20308" y="1941"/>
                  </a:cubicBezTo>
                  <a:close/>
                  <a:moveTo>
                    <a:pt x="4970" y="2015"/>
                  </a:moveTo>
                  <a:cubicBezTo>
                    <a:pt x="4970" y="2015"/>
                    <a:pt x="4948" y="2015"/>
                    <a:pt x="4948" y="2032"/>
                  </a:cubicBezTo>
                  <a:cubicBezTo>
                    <a:pt x="4913" y="2032"/>
                    <a:pt x="4896" y="2084"/>
                    <a:pt x="4913" y="2124"/>
                  </a:cubicBezTo>
                  <a:cubicBezTo>
                    <a:pt x="4913" y="2141"/>
                    <a:pt x="4948" y="2158"/>
                    <a:pt x="4970" y="2158"/>
                  </a:cubicBezTo>
                  <a:lnTo>
                    <a:pt x="5005" y="2158"/>
                  </a:lnTo>
                  <a:cubicBezTo>
                    <a:pt x="5040" y="2141"/>
                    <a:pt x="5057" y="2084"/>
                    <a:pt x="5040" y="2050"/>
                  </a:cubicBezTo>
                  <a:cubicBezTo>
                    <a:pt x="5022" y="2032"/>
                    <a:pt x="5005" y="2015"/>
                    <a:pt x="4970" y="2015"/>
                  </a:cubicBezTo>
                  <a:close/>
                  <a:moveTo>
                    <a:pt x="16627" y="2124"/>
                  </a:moveTo>
                  <a:cubicBezTo>
                    <a:pt x="16610" y="2124"/>
                    <a:pt x="16610" y="2124"/>
                    <a:pt x="16588" y="2141"/>
                  </a:cubicBezTo>
                  <a:cubicBezTo>
                    <a:pt x="16553" y="2158"/>
                    <a:pt x="16553" y="2193"/>
                    <a:pt x="16571" y="2232"/>
                  </a:cubicBezTo>
                  <a:cubicBezTo>
                    <a:pt x="16588" y="2250"/>
                    <a:pt x="16610" y="2267"/>
                    <a:pt x="16627" y="2267"/>
                  </a:cubicBezTo>
                  <a:cubicBezTo>
                    <a:pt x="16644" y="2267"/>
                    <a:pt x="16662" y="2267"/>
                    <a:pt x="16679" y="2250"/>
                  </a:cubicBezTo>
                  <a:cubicBezTo>
                    <a:pt x="16718" y="2232"/>
                    <a:pt x="16718" y="2176"/>
                    <a:pt x="16697" y="2141"/>
                  </a:cubicBezTo>
                  <a:cubicBezTo>
                    <a:pt x="16679" y="2124"/>
                    <a:pt x="16662" y="2124"/>
                    <a:pt x="16627" y="2124"/>
                  </a:cubicBezTo>
                  <a:close/>
                  <a:moveTo>
                    <a:pt x="19999" y="2141"/>
                  </a:moveTo>
                  <a:cubicBezTo>
                    <a:pt x="19982" y="2141"/>
                    <a:pt x="19960" y="2141"/>
                    <a:pt x="19960" y="2158"/>
                  </a:cubicBezTo>
                  <a:cubicBezTo>
                    <a:pt x="19925" y="2176"/>
                    <a:pt x="19908" y="2211"/>
                    <a:pt x="19943" y="2250"/>
                  </a:cubicBezTo>
                  <a:cubicBezTo>
                    <a:pt x="19943" y="2267"/>
                    <a:pt x="19982" y="2285"/>
                    <a:pt x="19999" y="2285"/>
                  </a:cubicBezTo>
                  <a:cubicBezTo>
                    <a:pt x="20017" y="2285"/>
                    <a:pt x="20017" y="2285"/>
                    <a:pt x="20034" y="2267"/>
                  </a:cubicBezTo>
                  <a:cubicBezTo>
                    <a:pt x="20069" y="2250"/>
                    <a:pt x="20091" y="2211"/>
                    <a:pt x="20052" y="2176"/>
                  </a:cubicBezTo>
                  <a:cubicBezTo>
                    <a:pt x="20052" y="2158"/>
                    <a:pt x="20017" y="2141"/>
                    <a:pt x="19999" y="2141"/>
                  </a:cubicBezTo>
                  <a:close/>
                  <a:moveTo>
                    <a:pt x="27249" y="2141"/>
                  </a:moveTo>
                  <a:cubicBezTo>
                    <a:pt x="27214" y="2158"/>
                    <a:pt x="27196" y="2211"/>
                    <a:pt x="27214" y="2250"/>
                  </a:cubicBezTo>
                  <a:cubicBezTo>
                    <a:pt x="27231" y="2267"/>
                    <a:pt x="27249" y="2285"/>
                    <a:pt x="27270" y="2285"/>
                  </a:cubicBezTo>
                  <a:cubicBezTo>
                    <a:pt x="27288" y="2285"/>
                    <a:pt x="27305" y="2285"/>
                    <a:pt x="27305" y="2267"/>
                  </a:cubicBezTo>
                  <a:cubicBezTo>
                    <a:pt x="27340" y="2250"/>
                    <a:pt x="27357" y="2211"/>
                    <a:pt x="27340" y="2176"/>
                  </a:cubicBezTo>
                  <a:cubicBezTo>
                    <a:pt x="27323" y="2158"/>
                    <a:pt x="27305" y="2141"/>
                    <a:pt x="27270" y="2141"/>
                  </a:cubicBezTo>
                  <a:close/>
                  <a:moveTo>
                    <a:pt x="4622" y="2176"/>
                  </a:moveTo>
                  <a:cubicBezTo>
                    <a:pt x="4587" y="2193"/>
                    <a:pt x="4570" y="2250"/>
                    <a:pt x="4587" y="2285"/>
                  </a:cubicBezTo>
                  <a:cubicBezTo>
                    <a:pt x="4587" y="2302"/>
                    <a:pt x="4622" y="2319"/>
                    <a:pt x="4644" y="2319"/>
                  </a:cubicBezTo>
                  <a:cubicBezTo>
                    <a:pt x="4661" y="2319"/>
                    <a:pt x="4678" y="2319"/>
                    <a:pt x="4678" y="2302"/>
                  </a:cubicBezTo>
                  <a:cubicBezTo>
                    <a:pt x="4713" y="2285"/>
                    <a:pt x="4731" y="2250"/>
                    <a:pt x="4713" y="2211"/>
                  </a:cubicBezTo>
                  <a:cubicBezTo>
                    <a:pt x="4696" y="2193"/>
                    <a:pt x="4678" y="2176"/>
                    <a:pt x="4644" y="2176"/>
                  </a:cubicBezTo>
                  <a:close/>
                  <a:moveTo>
                    <a:pt x="19690" y="2319"/>
                  </a:moveTo>
                  <a:cubicBezTo>
                    <a:pt x="19673" y="2319"/>
                    <a:pt x="19673" y="2341"/>
                    <a:pt x="19656" y="2341"/>
                  </a:cubicBezTo>
                  <a:cubicBezTo>
                    <a:pt x="19616" y="2358"/>
                    <a:pt x="19599" y="2411"/>
                    <a:pt x="19616" y="2428"/>
                  </a:cubicBezTo>
                  <a:cubicBezTo>
                    <a:pt x="19634" y="2467"/>
                    <a:pt x="19673" y="2467"/>
                    <a:pt x="19690" y="2467"/>
                  </a:cubicBezTo>
                  <a:lnTo>
                    <a:pt x="19725" y="2467"/>
                  </a:lnTo>
                  <a:cubicBezTo>
                    <a:pt x="19764" y="2450"/>
                    <a:pt x="19764" y="2393"/>
                    <a:pt x="19743" y="2358"/>
                  </a:cubicBezTo>
                  <a:cubicBezTo>
                    <a:pt x="19743" y="2341"/>
                    <a:pt x="19708" y="2319"/>
                    <a:pt x="19690" y="2319"/>
                  </a:cubicBezTo>
                  <a:close/>
                  <a:moveTo>
                    <a:pt x="4335" y="2341"/>
                  </a:moveTo>
                  <a:cubicBezTo>
                    <a:pt x="4317" y="2341"/>
                    <a:pt x="4295" y="2341"/>
                    <a:pt x="4295" y="2358"/>
                  </a:cubicBezTo>
                  <a:cubicBezTo>
                    <a:pt x="4261" y="2376"/>
                    <a:pt x="4243" y="2411"/>
                    <a:pt x="4261" y="2450"/>
                  </a:cubicBezTo>
                  <a:cubicBezTo>
                    <a:pt x="4278" y="2467"/>
                    <a:pt x="4295" y="2485"/>
                    <a:pt x="4335" y="2485"/>
                  </a:cubicBezTo>
                  <a:lnTo>
                    <a:pt x="4352" y="2485"/>
                  </a:lnTo>
                  <a:cubicBezTo>
                    <a:pt x="4387" y="2467"/>
                    <a:pt x="4404" y="2411"/>
                    <a:pt x="4387" y="2376"/>
                  </a:cubicBezTo>
                  <a:cubicBezTo>
                    <a:pt x="4369" y="2358"/>
                    <a:pt x="4352" y="2341"/>
                    <a:pt x="4335" y="2341"/>
                  </a:cubicBezTo>
                  <a:close/>
                  <a:moveTo>
                    <a:pt x="16805" y="2411"/>
                  </a:moveTo>
                  <a:cubicBezTo>
                    <a:pt x="16771" y="2450"/>
                    <a:pt x="16771" y="2485"/>
                    <a:pt x="16805" y="2519"/>
                  </a:cubicBezTo>
                  <a:cubicBezTo>
                    <a:pt x="16805" y="2537"/>
                    <a:pt x="16827" y="2559"/>
                    <a:pt x="16862" y="2559"/>
                  </a:cubicBezTo>
                  <a:cubicBezTo>
                    <a:pt x="16879" y="2559"/>
                    <a:pt x="16879" y="2537"/>
                    <a:pt x="16897" y="2537"/>
                  </a:cubicBezTo>
                  <a:cubicBezTo>
                    <a:pt x="16936" y="2502"/>
                    <a:pt x="16936" y="2467"/>
                    <a:pt x="16914" y="2428"/>
                  </a:cubicBezTo>
                  <a:cubicBezTo>
                    <a:pt x="16897" y="2411"/>
                    <a:pt x="16879" y="2411"/>
                    <a:pt x="16862" y="2411"/>
                  </a:cubicBezTo>
                  <a:close/>
                  <a:moveTo>
                    <a:pt x="27414" y="2467"/>
                  </a:moveTo>
                  <a:cubicBezTo>
                    <a:pt x="27379" y="2485"/>
                    <a:pt x="27357" y="2537"/>
                    <a:pt x="27379" y="2576"/>
                  </a:cubicBezTo>
                  <a:cubicBezTo>
                    <a:pt x="27397" y="2593"/>
                    <a:pt x="27414" y="2611"/>
                    <a:pt x="27431" y="2611"/>
                  </a:cubicBezTo>
                  <a:cubicBezTo>
                    <a:pt x="27449" y="2611"/>
                    <a:pt x="27466" y="2611"/>
                    <a:pt x="27466" y="2593"/>
                  </a:cubicBezTo>
                  <a:cubicBezTo>
                    <a:pt x="27505" y="2576"/>
                    <a:pt x="27523" y="2537"/>
                    <a:pt x="27505" y="2502"/>
                  </a:cubicBezTo>
                  <a:cubicBezTo>
                    <a:pt x="27488" y="2485"/>
                    <a:pt x="27466" y="2467"/>
                    <a:pt x="27431" y="2467"/>
                  </a:cubicBezTo>
                  <a:close/>
                  <a:moveTo>
                    <a:pt x="3969" y="2519"/>
                  </a:moveTo>
                  <a:cubicBezTo>
                    <a:pt x="3934" y="2537"/>
                    <a:pt x="3917" y="2593"/>
                    <a:pt x="3952" y="2628"/>
                  </a:cubicBezTo>
                  <a:cubicBezTo>
                    <a:pt x="3952" y="2646"/>
                    <a:pt x="3991" y="2667"/>
                    <a:pt x="4008" y="2667"/>
                  </a:cubicBezTo>
                  <a:cubicBezTo>
                    <a:pt x="4026" y="2667"/>
                    <a:pt x="4026" y="2646"/>
                    <a:pt x="4043" y="2646"/>
                  </a:cubicBezTo>
                  <a:cubicBezTo>
                    <a:pt x="4078" y="2628"/>
                    <a:pt x="4100" y="2593"/>
                    <a:pt x="4078" y="2559"/>
                  </a:cubicBezTo>
                  <a:cubicBezTo>
                    <a:pt x="4061" y="2519"/>
                    <a:pt x="4026" y="2519"/>
                    <a:pt x="4008" y="2519"/>
                  </a:cubicBezTo>
                  <a:close/>
                  <a:moveTo>
                    <a:pt x="19347" y="2519"/>
                  </a:moveTo>
                  <a:cubicBezTo>
                    <a:pt x="19307" y="2537"/>
                    <a:pt x="19290" y="2593"/>
                    <a:pt x="19307" y="2611"/>
                  </a:cubicBezTo>
                  <a:cubicBezTo>
                    <a:pt x="19329" y="2646"/>
                    <a:pt x="19347" y="2667"/>
                    <a:pt x="19381" y="2667"/>
                  </a:cubicBezTo>
                  <a:cubicBezTo>
                    <a:pt x="19381" y="2667"/>
                    <a:pt x="19399" y="2646"/>
                    <a:pt x="19416" y="2646"/>
                  </a:cubicBezTo>
                  <a:cubicBezTo>
                    <a:pt x="19455" y="2628"/>
                    <a:pt x="19455" y="2576"/>
                    <a:pt x="19438" y="2559"/>
                  </a:cubicBezTo>
                  <a:cubicBezTo>
                    <a:pt x="19416" y="2519"/>
                    <a:pt x="19399" y="2519"/>
                    <a:pt x="19381" y="2519"/>
                  </a:cubicBezTo>
                  <a:close/>
                  <a:moveTo>
                    <a:pt x="17097" y="2667"/>
                  </a:moveTo>
                  <a:cubicBezTo>
                    <a:pt x="17080" y="2667"/>
                    <a:pt x="17062" y="2685"/>
                    <a:pt x="17045" y="2702"/>
                  </a:cubicBezTo>
                  <a:cubicBezTo>
                    <a:pt x="17023" y="2720"/>
                    <a:pt x="17023" y="2776"/>
                    <a:pt x="17045" y="2794"/>
                  </a:cubicBezTo>
                  <a:cubicBezTo>
                    <a:pt x="17062" y="2811"/>
                    <a:pt x="17080" y="2811"/>
                    <a:pt x="17097" y="2811"/>
                  </a:cubicBezTo>
                  <a:cubicBezTo>
                    <a:pt x="17114" y="2811"/>
                    <a:pt x="17132" y="2811"/>
                    <a:pt x="17154" y="2794"/>
                  </a:cubicBezTo>
                  <a:cubicBezTo>
                    <a:pt x="17171" y="2776"/>
                    <a:pt x="17171" y="2720"/>
                    <a:pt x="17154" y="2702"/>
                  </a:cubicBezTo>
                  <a:cubicBezTo>
                    <a:pt x="17132" y="2685"/>
                    <a:pt x="17114" y="2667"/>
                    <a:pt x="17097" y="2667"/>
                  </a:cubicBezTo>
                  <a:close/>
                  <a:moveTo>
                    <a:pt x="19055" y="2685"/>
                  </a:moveTo>
                  <a:cubicBezTo>
                    <a:pt x="19038" y="2685"/>
                    <a:pt x="19038" y="2685"/>
                    <a:pt x="19020" y="2702"/>
                  </a:cubicBezTo>
                  <a:cubicBezTo>
                    <a:pt x="18981" y="2720"/>
                    <a:pt x="18981" y="2754"/>
                    <a:pt x="19003" y="2794"/>
                  </a:cubicBezTo>
                  <a:cubicBezTo>
                    <a:pt x="19003" y="2811"/>
                    <a:pt x="19038" y="2828"/>
                    <a:pt x="19055" y="2828"/>
                  </a:cubicBezTo>
                  <a:lnTo>
                    <a:pt x="19090" y="2828"/>
                  </a:lnTo>
                  <a:cubicBezTo>
                    <a:pt x="19129" y="2811"/>
                    <a:pt x="19146" y="2754"/>
                    <a:pt x="19129" y="2720"/>
                  </a:cubicBezTo>
                  <a:cubicBezTo>
                    <a:pt x="19112" y="2702"/>
                    <a:pt x="19090" y="2685"/>
                    <a:pt x="19055" y="2685"/>
                  </a:cubicBezTo>
                  <a:close/>
                  <a:moveTo>
                    <a:pt x="3665" y="2702"/>
                  </a:moveTo>
                  <a:cubicBezTo>
                    <a:pt x="3625" y="2720"/>
                    <a:pt x="3608" y="2776"/>
                    <a:pt x="3625" y="2811"/>
                  </a:cubicBezTo>
                  <a:cubicBezTo>
                    <a:pt x="3643" y="2828"/>
                    <a:pt x="3665" y="2846"/>
                    <a:pt x="3699" y="2846"/>
                  </a:cubicBezTo>
                  <a:cubicBezTo>
                    <a:pt x="3699" y="2846"/>
                    <a:pt x="3717" y="2828"/>
                    <a:pt x="3734" y="2828"/>
                  </a:cubicBezTo>
                  <a:cubicBezTo>
                    <a:pt x="3773" y="2811"/>
                    <a:pt x="3773" y="2754"/>
                    <a:pt x="3752" y="2737"/>
                  </a:cubicBezTo>
                  <a:cubicBezTo>
                    <a:pt x="3734" y="2702"/>
                    <a:pt x="3717" y="2702"/>
                    <a:pt x="3699" y="2702"/>
                  </a:cubicBezTo>
                  <a:close/>
                  <a:moveTo>
                    <a:pt x="27558" y="2794"/>
                  </a:moveTo>
                  <a:cubicBezTo>
                    <a:pt x="27523" y="2811"/>
                    <a:pt x="27505" y="2863"/>
                    <a:pt x="27523" y="2902"/>
                  </a:cubicBezTo>
                  <a:cubicBezTo>
                    <a:pt x="27540" y="2920"/>
                    <a:pt x="27575" y="2937"/>
                    <a:pt x="27597" y="2937"/>
                  </a:cubicBezTo>
                  <a:cubicBezTo>
                    <a:pt x="27614" y="2937"/>
                    <a:pt x="27614" y="2937"/>
                    <a:pt x="27632" y="2920"/>
                  </a:cubicBezTo>
                  <a:cubicBezTo>
                    <a:pt x="27666" y="2920"/>
                    <a:pt x="27684" y="2863"/>
                    <a:pt x="27666" y="2828"/>
                  </a:cubicBezTo>
                  <a:cubicBezTo>
                    <a:pt x="27649" y="2811"/>
                    <a:pt x="27632" y="2794"/>
                    <a:pt x="27597" y="2794"/>
                  </a:cubicBezTo>
                  <a:close/>
                  <a:moveTo>
                    <a:pt x="18711" y="2846"/>
                  </a:moveTo>
                  <a:cubicBezTo>
                    <a:pt x="18677" y="2863"/>
                    <a:pt x="18655" y="2920"/>
                    <a:pt x="18677" y="2955"/>
                  </a:cubicBezTo>
                  <a:cubicBezTo>
                    <a:pt x="18677" y="2972"/>
                    <a:pt x="18711" y="2994"/>
                    <a:pt x="18729" y="2994"/>
                  </a:cubicBezTo>
                  <a:lnTo>
                    <a:pt x="18764" y="2994"/>
                  </a:lnTo>
                  <a:cubicBezTo>
                    <a:pt x="18803" y="2972"/>
                    <a:pt x="18820" y="2920"/>
                    <a:pt x="18803" y="2885"/>
                  </a:cubicBezTo>
                  <a:cubicBezTo>
                    <a:pt x="18785" y="2863"/>
                    <a:pt x="18764" y="2846"/>
                    <a:pt x="18729" y="2846"/>
                  </a:cubicBezTo>
                  <a:close/>
                  <a:moveTo>
                    <a:pt x="3338" y="2885"/>
                  </a:moveTo>
                  <a:cubicBezTo>
                    <a:pt x="3299" y="2902"/>
                    <a:pt x="3299" y="2955"/>
                    <a:pt x="3316" y="2994"/>
                  </a:cubicBezTo>
                  <a:cubicBezTo>
                    <a:pt x="3338" y="3011"/>
                    <a:pt x="3356" y="3029"/>
                    <a:pt x="3373" y="3029"/>
                  </a:cubicBezTo>
                  <a:cubicBezTo>
                    <a:pt x="3390" y="3029"/>
                    <a:pt x="3408" y="3011"/>
                    <a:pt x="3408" y="3011"/>
                  </a:cubicBezTo>
                  <a:cubicBezTo>
                    <a:pt x="3447" y="2994"/>
                    <a:pt x="3464" y="2955"/>
                    <a:pt x="3447" y="2920"/>
                  </a:cubicBezTo>
                  <a:cubicBezTo>
                    <a:pt x="3425" y="2885"/>
                    <a:pt x="3408" y="2885"/>
                    <a:pt x="3373" y="2885"/>
                  </a:cubicBezTo>
                  <a:close/>
                  <a:moveTo>
                    <a:pt x="17371" y="2902"/>
                  </a:moveTo>
                  <a:cubicBezTo>
                    <a:pt x="17349" y="2902"/>
                    <a:pt x="17332" y="2920"/>
                    <a:pt x="17315" y="2937"/>
                  </a:cubicBezTo>
                  <a:cubicBezTo>
                    <a:pt x="17297" y="2972"/>
                    <a:pt x="17297" y="3011"/>
                    <a:pt x="17332" y="3046"/>
                  </a:cubicBezTo>
                  <a:lnTo>
                    <a:pt x="17371" y="3046"/>
                  </a:lnTo>
                  <a:cubicBezTo>
                    <a:pt x="17389" y="3046"/>
                    <a:pt x="17423" y="3046"/>
                    <a:pt x="17423" y="3029"/>
                  </a:cubicBezTo>
                  <a:cubicBezTo>
                    <a:pt x="17458" y="2994"/>
                    <a:pt x="17441" y="2937"/>
                    <a:pt x="17406" y="2920"/>
                  </a:cubicBezTo>
                  <a:cubicBezTo>
                    <a:pt x="17406" y="2920"/>
                    <a:pt x="17389" y="2902"/>
                    <a:pt x="17371" y="2902"/>
                  </a:cubicBezTo>
                  <a:close/>
                  <a:moveTo>
                    <a:pt x="18368" y="2994"/>
                  </a:moveTo>
                  <a:cubicBezTo>
                    <a:pt x="18328" y="3011"/>
                    <a:pt x="18311" y="3063"/>
                    <a:pt x="18328" y="3103"/>
                  </a:cubicBezTo>
                  <a:cubicBezTo>
                    <a:pt x="18350" y="3120"/>
                    <a:pt x="18368" y="3137"/>
                    <a:pt x="18402" y="3137"/>
                  </a:cubicBezTo>
                  <a:lnTo>
                    <a:pt x="18420" y="3137"/>
                  </a:lnTo>
                  <a:cubicBezTo>
                    <a:pt x="18476" y="3120"/>
                    <a:pt x="18476" y="3081"/>
                    <a:pt x="18476" y="3046"/>
                  </a:cubicBezTo>
                  <a:cubicBezTo>
                    <a:pt x="18459" y="3011"/>
                    <a:pt x="18437" y="2994"/>
                    <a:pt x="18402" y="2994"/>
                  </a:cubicBezTo>
                  <a:close/>
                  <a:moveTo>
                    <a:pt x="3064" y="3063"/>
                  </a:moveTo>
                  <a:cubicBezTo>
                    <a:pt x="3064" y="3063"/>
                    <a:pt x="3047" y="3063"/>
                    <a:pt x="3029" y="3081"/>
                  </a:cubicBezTo>
                  <a:cubicBezTo>
                    <a:pt x="2990" y="3103"/>
                    <a:pt x="2990" y="3137"/>
                    <a:pt x="3012" y="3172"/>
                  </a:cubicBezTo>
                  <a:cubicBezTo>
                    <a:pt x="3029" y="3190"/>
                    <a:pt x="3047" y="3211"/>
                    <a:pt x="3064" y="3211"/>
                  </a:cubicBezTo>
                  <a:cubicBezTo>
                    <a:pt x="3081" y="3211"/>
                    <a:pt x="3099" y="3211"/>
                    <a:pt x="3099" y="3190"/>
                  </a:cubicBezTo>
                  <a:cubicBezTo>
                    <a:pt x="3138" y="3172"/>
                    <a:pt x="3155" y="3137"/>
                    <a:pt x="3138" y="3103"/>
                  </a:cubicBezTo>
                  <a:cubicBezTo>
                    <a:pt x="3121" y="3081"/>
                    <a:pt x="3099" y="3063"/>
                    <a:pt x="3064" y="3063"/>
                  </a:cubicBezTo>
                  <a:close/>
                  <a:moveTo>
                    <a:pt x="17697" y="3063"/>
                  </a:moveTo>
                  <a:cubicBezTo>
                    <a:pt x="17658" y="3063"/>
                    <a:pt x="17641" y="3081"/>
                    <a:pt x="17624" y="3120"/>
                  </a:cubicBezTo>
                  <a:cubicBezTo>
                    <a:pt x="17624" y="3155"/>
                    <a:pt x="17641" y="3190"/>
                    <a:pt x="17676" y="3211"/>
                  </a:cubicBezTo>
                  <a:lnTo>
                    <a:pt x="17697" y="3211"/>
                  </a:lnTo>
                  <a:cubicBezTo>
                    <a:pt x="17732" y="3211"/>
                    <a:pt x="17750" y="3190"/>
                    <a:pt x="17767" y="3155"/>
                  </a:cubicBezTo>
                  <a:cubicBezTo>
                    <a:pt x="17767" y="3120"/>
                    <a:pt x="17750" y="3081"/>
                    <a:pt x="17715" y="3063"/>
                  </a:cubicBezTo>
                  <a:close/>
                  <a:moveTo>
                    <a:pt x="18041" y="3103"/>
                  </a:moveTo>
                  <a:cubicBezTo>
                    <a:pt x="18002" y="3103"/>
                    <a:pt x="17985" y="3137"/>
                    <a:pt x="17985" y="3172"/>
                  </a:cubicBezTo>
                  <a:cubicBezTo>
                    <a:pt x="17985" y="3211"/>
                    <a:pt x="18024" y="3246"/>
                    <a:pt x="18059" y="3246"/>
                  </a:cubicBezTo>
                  <a:cubicBezTo>
                    <a:pt x="18093" y="3229"/>
                    <a:pt x="18133" y="3190"/>
                    <a:pt x="18133" y="3155"/>
                  </a:cubicBezTo>
                  <a:cubicBezTo>
                    <a:pt x="18133" y="3120"/>
                    <a:pt x="18093" y="3103"/>
                    <a:pt x="18059" y="3103"/>
                  </a:cubicBezTo>
                  <a:close/>
                  <a:moveTo>
                    <a:pt x="27723" y="3120"/>
                  </a:moveTo>
                  <a:cubicBezTo>
                    <a:pt x="27684" y="3137"/>
                    <a:pt x="27666" y="3190"/>
                    <a:pt x="27684" y="3229"/>
                  </a:cubicBezTo>
                  <a:cubicBezTo>
                    <a:pt x="27684" y="3246"/>
                    <a:pt x="27723" y="3264"/>
                    <a:pt x="27740" y="3264"/>
                  </a:cubicBezTo>
                  <a:lnTo>
                    <a:pt x="27775" y="3264"/>
                  </a:lnTo>
                  <a:cubicBezTo>
                    <a:pt x="27814" y="3246"/>
                    <a:pt x="27832" y="3190"/>
                    <a:pt x="27814" y="3155"/>
                  </a:cubicBezTo>
                  <a:cubicBezTo>
                    <a:pt x="27793" y="3137"/>
                    <a:pt x="27775" y="3120"/>
                    <a:pt x="27740" y="3120"/>
                  </a:cubicBezTo>
                  <a:close/>
                  <a:moveTo>
                    <a:pt x="2773" y="3281"/>
                  </a:moveTo>
                  <a:cubicBezTo>
                    <a:pt x="2755" y="3281"/>
                    <a:pt x="2738" y="3281"/>
                    <a:pt x="2738" y="3298"/>
                  </a:cubicBezTo>
                  <a:cubicBezTo>
                    <a:pt x="2703" y="3320"/>
                    <a:pt x="2703" y="3372"/>
                    <a:pt x="2720" y="3390"/>
                  </a:cubicBezTo>
                  <a:cubicBezTo>
                    <a:pt x="2738" y="3407"/>
                    <a:pt x="2755" y="3429"/>
                    <a:pt x="2773" y="3429"/>
                  </a:cubicBezTo>
                  <a:cubicBezTo>
                    <a:pt x="2794" y="3429"/>
                    <a:pt x="2812" y="3429"/>
                    <a:pt x="2829" y="3407"/>
                  </a:cubicBezTo>
                  <a:cubicBezTo>
                    <a:pt x="2846" y="3390"/>
                    <a:pt x="2864" y="3338"/>
                    <a:pt x="2829" y="3298"/>
                  </a:cubicBezTo>
                  <a:cubicBezTo>
                    <a:pt x="2829" y="3281"/>
                    <a:pt x="2794" y="3281"/>
                    <a:pt x="2773" y="3281"/>
                  </a:cubicBezTo>
                  <a:close/>
                  <a:moveTo>
                    <a:pt x="27901" y="3446"/>
                  </a:moveTo>
                  <a:cubicBezTo>
                    <a:pt x="27884" y="3446"/>
                    <a:pt x="27884" y="3446"/>
                    <a:pt x="27866" y="3464"/>
                  </a:cubicBezTo>
                  <a:cubicBezTo>
                    <a:pt x="27832" y="3464"/>
                    <a:pt x="27814" y="3516"/>
                    <a:pt x="27832" y="3555"/>
                  </a:cubicBezTo>
                  <a:cubicBezTo>
                    <a:pt x="27849" y="3572"/>
                    <a:pt x="27866" y="3590"/>
                    <a:pt x="27901" y="3590"/>
                  </a:cubicBezTo>
                  <a:lnTo>
                    <a:pt x="27940" y="3590"/>
                  </a:lnTo>
                  <a:cubicBezTo>
                    <a:pt x="27975" y="3572"/>
                    <a:pt x="27975" y="3516"/>
                    <a:pt x="27975" y="3481"/>
                  </a:cubicBezTo>
                  <a:cubicBezTo>
                    <a:pt x="27958" y="3464"/>
                    <a:pt x="27923" y="3446"/>
                    <a:pt x="27901" y="3446"/>
                  </a:cubicBezTo>
                  <a:close/>
                  <a:moveTo>
                    <a:pt x="2503" y="3516"/>
                  </a:moveTo>
                  <a:cubicBezTo>
                    <a:pt x="2485" y="3516"/>
                    <a:pt x="2468" y="3516"/>
                    <a:pt x="2446" y="3538"/>
                  </a:cubicBezTo>
                  <a:cubicBezTo>
                    <a:pt x="2429" y="3555"/>
                    <a:pt x="2411" y="3607"/>
                    <a:pt x="2446" y="3625"/>
                  </a:cubicBezTo>
                  <a:cubicBezTo>
                    <a:pt x="2468" y="3646"/>
                    <a:pt x="2485" y="3664"/>
                    <a:pt x="2503" y="3664"/>
                  </a:cubicBezTo>
                  <a:cubicBezTo>
                    <a:pt x="2520" y="3664"/>
                    <a:pt x="2538" y="3646"/>
                    <a:pt x="2555" y="3646"/>
                  </a:cubicBezTo>
                  <a:cubicBezTo>
                    <a:pt x="2577" y="3607"/>
                    <a:pt x="2577" y="3572"/>
                    <a:pt x="2555" y="3538"/>
                  </a:cubicBezTo>
                  <a:cubicBezTo>
                    <a:pt x="2538" y="3516"/>
                    <a:pt x="2520" y="3516"/>
                    <a:pt x="2503" y="3516"/>
                  </a:cubicBezTo>
                  <a:close/>
                  <a:moveTo>
                    <a:pt x="2229" y="3755"/>
                  </a:moveTo>
                  <a:cubicBezTo>
                    <a:pt x="2211" y="3755"/>
                    <a:pt x="2194" y="3773"/>
                    <a:pt x="2176" y="3773"/>
                  </a:cubicBezTo>
                  <a:cubicBezTo>
                    <a:pt x="2159" y="3807"/>
                    <a:pt x="2159" y="3842"/>
                    <a:pt x="2176" y="3881"/>
                  </a:cubicBezTo>
                  <a:cubicBezTo>
                    <a:pt x="2194" y="3899"/>
                    <a:pt x="2211" y="3899"/>
                    <a:pt x="2229" y="3899"/>
                  </a:cubicBezTo>
                  <a:cubicBezTo>
                    <a:pt x="2250" y="3899"/>
                    <a:pt x="2268" y="3899"/>
                    <a:pt x="2285" y="3881"/>
                  </a:cubicBezTo>
                  <a:cubicBezTo>
                    <a:pt x="2303" y="3864"/>
                    <a:pt x="2320" y="3807"/>
                    <a:pt x="2285" y="3773"/>
                  </a:cubicBezTo>
                  <a:cubicBezTo>
                    <a:pt x="2268" y="3773"/>
                    <a:pt x="2250" y="3755"/>
                    <a:pt x="2229" y="3755"/>
                  </a:cubicBezTo>
                  <a:close/>
                  <a:moveTo>
                    <a:pt x="28067" y="3773"/>
                  </a:moveTo>
                  <a:cubicBezTo>
                    <a:pt x="28049" y="3773"/>
                    <a:pt x="28032" y="3773"/>
                    <a:pt x="28032" y="3790"/>
                  </a:cubicBezTo>
                  <a:cubicBezTo>
                    <a:pt x="27993" y="3807"/>
                    <a:pt x="27975" y="3842"/>
                    <a:pt x="27993" y="3881"/>
                  </a:cubicBezTo>
                  <a:cubicBezTo>
                    <a:pt x="28010" y="3899"/>
                    <a:pt x="28032" y="3916"/>
                    <a:pt x="28067" y="3916"/>
                  </a:cubicBezTo>
                  <a:lnTo>
                    <a:pt x="28084" y="3916"/>
                  </a:lnTo>
                  <a:cubicBezTo>
                    <a:pt x="28119" y="3899"/>
                    <a:pt x="28141" y="3842"/>
                    <a:pt x="28119" y="3807"/>
                  </a:cubicBezTo>
                  <a:cubicBezTo>
                    <a:pt x="28119" y="3790"/>
                    <a:pt x="28084" y="3773"/>
                    <a:pt x="28067" y="3773"/>
                  </a:cubicBezTo>
                  <a:close/>
                  <a:moveTo>
                    <a:pt x="1976" y="4008"/>
                  </a:moveTo>
                  <a:cubicBezTo>
                    <a:pt x="1959" y="4008"/>
                    <a:pt x="1941" y="4008"/>
                    <a:pt x="1924" y="4025"/>
                  </a:cubicBezTo>
                  <a:cubicBezTo>
                    <a:pt x="1885" y="4060"/>
                    <a:pt x="1885" y="4099"/>
                    <a:pt x="1924" y="4134"/>
                  </a:cubicBezTo>
                  <a:cubicBezTo>
                    <a:pt x="1941" y="4151"/>
                    <a:pt x="1959" y="4151"/>
                    <a:pt x="1976" y="4151"/>
                  </a:cubicBezTo>
                  <a:cubicBezTo>
                    <a:pt x="1994" y="4151"/>
                    <a:pt x="2011" y="4151"/>
                    <a:pt x="2033" y="4134"/>
                  </a:cubicBezTo>
                  <a:cubicBezTo>
                    <a:pt x="2050" y="4099"/>
                    <a:pt x="2050" y="4060"/>
                    <a:pt x="2033" y="4025"/>
                  </a:cubicBezTo>
                  <a:cubicBezTo>
                    <a:pt x="2011" y="4008"/>
                    <a:pt x="1994" y="4008"/>
                    <a:pt x="1976" y="4008"/>
                  </a:cubicBezTo>
                  <a:close/>
                  <a:moveTo>
                    <a:pt x="28193" y="4099"/>
                  </a:moveTo>
                  <a:cubicBezTo>
                    <a:pt x="28158" y="4116"/>
                    <a:pt x="28141" y="4169"/>
                    <a:pt x="28158" y="4208"/>
                  </a:cubicBezTo>
                  <a:cubicBezTo>
                    <a:pt x="28175" y="4225"/>
                    <a:pt x="28210" y="4243"/>
                    <a:pt x="28228" y="4243"/>
                  </a:cubicBezTo>
                  <a:cubicBezTo>
                    <a:pt x="28249" y="4243"/>
                    <a:pt x="28249" y="4243"/>
                    <a:pt x="28267" y="4225"/>
                  </a:cubicBezTo>
                  <a:cubicBezTo>
                    <a:pt x="28302" y="4208"/>
                    <a:pt x="28319" y="4169"/>
                    <a:pt x="28284" y="4134"/>
                  </a:cubicBezTo>
                  <a:cubicBezTo>
                    <a:pt x="28284" y="4116"/>
                    <a:pt x="28249" y="4099"/>
                    <a:pt x="28228" y="4099"/>
                  </a:cubicBezTo>
                  <a:close/>
                  <a:moveTo>
                    <a:pt x="1724" y="4260"/>
                  </a:moveTo>
                  <a:cubicBezTo>
                    <a:pt x="1706" y="4260"/>
                    <a:pt x="1685" y="4277"/>
                    <a:pt x="1667" y="4299"/>
                  </a:cubicBezTo>
                  <a:cubicBezTo>
                    <a:pt x="1632" y="4317"/>
                    <a:pt x="1632" y="4369"/>
                    <a:pt x="1667" y="4386"/>
                  </a:cubicBezTo>
                  <a:cubicBezTo>
                    <a:pt x="1685" y="4408"/>
                    <a:pt x="1706" y="4408"/>
                    <a:pt x="1724" y="4408"/>
                  </a:cubicBezTo>
                  <a:cubicBezTo>
                    <a:pt x="1741" y="4408"/>
                    <a:pt x="1759" y="4408"/>
                    <a:pt x="1776" y="4386"/>
                  </a:cubicBezTo>
                  <a:cubicBezTo>
                    <a:pt x="1793" y="4351"/>
                    <a:pt x="1793" y="4317"/>
                    <a:pt x="1759" y="4277"/>
                  </a:cubicBezTo>
                  <a:cubicBezTo>
                    <a:pt x="1759" y="4277"/>
                    <a:pt x="1741" y="4260"/>
                    <a:pt x="1724" y="4260"/>
                  </a:cubicBezTo>
                  <a:close/>
                  <a:moveTo>
                    <a:pt x="28410" y="4408"/>
                  </a:moveTo>
                  <a:cubicBezTo>
                    <a:pt x="28393" y="4408"/>
                    <a:pt x="28393" y="4408"/>
                    <a:pt x="28376" y="4425"/>
                  </a:cubicBezTo>
                  <a:cubicBezTo>
                    <a:pt x="28336" y="4443"/>
                    <a:pt x="28319" y="4478"/>
                    <a:pt x="28358" y="4517"/>
                  </a:cubicBezTo>
                  <a:cubicBezTo>
                    <a:pt x="28358" y="4534"/>
                    <a:pt x="28393" y="4552"/>
                    <a:pt x="28410" y="4552"/>
                  </a:cubicBezTo>
                  <a:cubicBezTo>
                    <a:pt x="28428" y="4552"/>
                    <a:pt x="28428" y="4552"/>
                    <a:pt x="28445" y="4534"/>
                  </a:cubicBezTo>
                  <a:cubicBezTo>
                    <a:pt x="28484" y="4517"/>
                    <a:pt x="28502" y="4478"/>
                    <a:pt x="28467" y="4443"/>
                  </a:cubicBezTo>
                  <a:cubicBezTo>
                    <a:pt x="28467" y="4425"/>
                    <a:pt x="28428" y="4408"/>
                    <a:pt x="28410" y="4408"/>
                  </a:cubicBezTo>
                  <a:close/>
                  <a:moveTo>
                    <a:pt x="1467" y="4534"/>
                  </a:moveTo>
                  <a:cubicBezTo>
                    <a:pt x="1450" y="4534"/>
                    <a:pt x="1432" y="4552"/>
                    <a:pt x="1415" y="4569"/>
                  </a:cubicBezTo>
                  <a:cubicBezTo>
                    <a:pt x="1398" y="4586"/>
                    <a:pt x="1398" y="4643"/>
                    <a:pt x="1432" y="4660"/>
                  </a:cubicBezTo>
                  <a:cubicBezTo>
                    <a:pt x="1450" y="4678"/>
                    <a:pt x="1450" y="4678"/>
                    <a:pt x="1467" y="4678"/>
                  </a:cubicBezTo>
                  <a:cubicBezTo>
                    <a:pt x="1506" y="4678"/>
                    <a:pt x="1524" y="4678"/>
                    <a:pt x="1524" y="4660"/>
                  </a:cubicBezTo>
                  <a:cubicBezTo>
                    <a:pt x="1559" y="4625"/>
                    <a:pt x="1559" y="4586"/>
                    <a:pt x="1524" y="4552"/>
                  </a:cubicBezTo>
                  <a:cubicBezTo>
                    <a:pt x="1506" y="4552"/>
                    <a:pt x="1489" y="4534"/>
                    <a:pt x="1467" y="4534"/>
                  </a:cubicBezTo>
                  <a:close/>
                  <a:moveTo>
                    <a:pt x="28611" y="4713"/>
                  </a:moveTo>
                  <a:cubicBezTo>
                    <a:pt x="28593" y="4713"/>
                    <a:pt x="28576" y="4713"/>
                    <a:pt x="28576" y="4734"/>
                  </a:cubicBezTo>
                  <a:cubicBezTo>
                    <a:pt x="28537" y="4752"/>
                    <a:pt x="28519" y="4786"/>
                    <a:pt x="28537" y="4821"/>
                  </a:cubicBezTo>
                  <a:cubicBezTo>
                    <a:pt x="28554" y="4843"/>
                    <a:pt x="28576" y="4860"/>
                    <a:pt x="28611" y="4860"/>
                  </a:cubicBezTo>
                  <a:cubicBezTo>
                    <a:pt x="28611" y="4860"/>
                    <a:pt x="28628" y="4860"/>
                    <a:pt x="28645" y="4843"/>
                  </a:cubicBezTo>
                  <a:cubicBezTo>
                    <a:pt x="28685" y="4821"/>
                    <a:pt x="28685" y="4786"/>
                    <a:pt x="28663" y="4752"/>
                  </a:cubicBezTo>
                  <a:cubicBezTo>
                    <a:pt x="28645" y="4734"/>
                    <a:pt x="28628" y="4713"/>
                    <a:pt x="28611" y="4713"/>
                  </a:cubicBezTo>
                  <a:close/>
                  <a:moveTo>
                    <a:pt x="1250" y="4821"/>
                  </a:moveTo>
                  <a:cubicBezTo>
                    <a:pt x="1215" y="4821"/>
                    <a:pt x="1197" y="4821"/>
                    <a:pt x="1180" y="4843"/>
                  </a:cubicBezTo>
                  <a:cubicBezTo>
                    <a:pt x="1163" y="4878"/>
                    <a:pt x="1163" y="4913"/>
                    <a:pt x="1197" y="4952"/>
                  </a:cubicBezTo>
                  <a:cubicBezTo>
                    <a:pt x="1215" y="4952"/>
                    <a:pt x="1232" y="4969"/>
                    <a:pt x="1250" y="4969"/>
                  </a:cubicBezTo>
                  <a:cubicBezTo>
                    <a:pt x="1271" y="4969"/>
                    <a:pt x="1289" y="4952"/>
                    <a:pt x="1306" y="4930"/>
                  </a:cubicBezTo>
                  <a:cubicBezTo>
                    <a:pt x="1324" y="4895"/>
                    <a:pt x="1324" y="4860"/>
                    <a:pt x="1289" y="4843"/>
                  </a:cubicBezTo>
                  <a:cubicBezTo>
                    <a:pt x="1271" y="4821"/>
                    <a:pt x="1250" y="4821"/>
                    <a:pt x="1250" y="4821"/>
                  </a:cubicBezTo>
                  <a:close/>
                  <a:moveTo>
                    <a:pt x="28754" y="5021"/>
                  </a:moveTo>
                  <a:cubicBezTo>
                    <a:pt x="28737" y="5061"/>
                    <a:pt x="28719" y="5095"/>
                    <a:pt x="28737" y="5130"/>
                  </a:cubicBezTo>
                  <a:cubicBezTo>
                    <a:pt x="28754" y="5148"/>
                    <a:pt x="28772" y="5169"/>
                    <a:pt x="28811" y="5169"/>
                  </a:cubicBezTo>
                  <a:cubicBezTo>
                    <a:pt x="28811" y="5169"/>
                    <a:pt x="28828" y="5169"/>
                    <a:pt x="28846" y="5148"/>
                  </a:cubicBezTo>
                  <a:cubicBezTo>
                    <a:pt x="28880" y="5130"/>
                    <a:pt x="28880" y="5078"/>
                    <a:pt x="28863" y="5061"/>
                  </a:cubicBezTo>
                  <a:cubicBezTo>
                    <a:pt x="28846" y="5021"/>
                    <a:pt x="28828" y="5021"/>
                    <a:pt x="28811" y="5021"/>
                  </a:cubicBezTo>
                  <a:close/>
                  <a:moveTo>
                    <a:pt x="1015" y="5095"/>
                  </a:moveTo>
                  <a:cubicBezTo>
                    <a:pt x="997" y="5095"/>
                    <a:pt x="980" y="5113"/>
                    <a:pt x="962" y="5130"/>
                  </a:cubicBezTo>
                  <a:cubicBezTo>
                    <a:pt x="945" y="5169"/>
                    <a:pt x="945" y="5204"/>
                    <a:pt x="980" y="5239"/>
                  </a:cubicBezTo>
                  <a:lnTo>
                    <a:pt x="1015" y="5239"/>
                  </a:lnTo>
                  <a:cubicBezTo>
                    <a:pt x="1054" y="5239"/>
                    <a:pt x="1071" y="5239"/>
                    <a:pt x="1089" y="5222"/>
                  </a:cubicBezTo>
                  <a:cubicBezTo>
                    <a:pt x="1106" y="5187"/>
                    <a:pt x="1106" y="5148"/>
                    <a:pt x="1071" y="5113"/>
                  </a:cubicBezTo>
                  <a:cubicBezTo>
                    <a:pt x="1054" y="5113"/>
                    <a:pt x="1032" y="5095"/>
                    <a:pt x="1015" y="5095"/>
                  </a:cubicBezTo>
                  <a:close/>
                  <a:moveTo>
                    <a:pt x="29011" y="5313"/>
                  </a:moveTo>
                  <a:cubicBezTo>
                    <a:pt x="28989" y="5313"/>
                    <a:pt x="28972" y="5330"/>
                    <a:pt x="28954" y="5330"/>
                  </a:cubicBezTo>
                  <a:cubicBezTo>
                    <a:pt x="28937" y="5348"/>
                    <a:pt x="28919" y="5404"/>
                    <a:pt x="28937" y="5439"/>
                  </a:cubicBezTo>
                  <a:cubicBezTo>
                    <a:pt x="28954" y="5457"/>
                    <a:pt x="28972" y="5457"/>
                    <a:pt x="29011" y="5457"/>
                  </a:cubicBezTo>
                  <a:lnTo>
                    <a:pt x="29046" y="5457"/>
                  </a:lnTo>
                  <a:cubicBezTo>
                    <a:pt x="29080" y="5439"/>
                    <a:pt x="29080" y="5387"/>
                    <a:pt x="29063" y="5348"/>
                  </a:cubicBezTo>
                  <a:cubicBezTo>
                    <a:pt x="29046" y="5330"/>
                    <a:pt x="29028" y="5313"/>
                    <a:pt x="29011" y="5313"/>
                  </a:cubicBezTo>
                  <a:close/>
                  <a:moveTo>
                    <a:pt x="814" y="5404"/>
                  </a:moveTo>
                  <a:cubicBezTo>
                    <a:pt x="797" y="5404"/>
                    <a:pt x="762" y="5404"/>
                    <a:pt x="762" y="5439"/>
                  </a:cubicBezTo>
                  <a:cubicBezTo>
                    <a:pt x="727" y="5457"/>
                    <a:pt x="745" y="5513"/>
                    <a:pt x="780" y="5531"/>
                  </a:cubicBezTo>
                  <a:cubicBezTo>
                    <a:pt x="780" y="5548"/>
                    <a:pt x="797" y="5548"/>
                    <a:pt x="814" y="5548"/>
                  </a:cubicBezTo>
                  <a:cubicBezTo>
                    <a:pt x="836" y="5548"/>
                    <a:pt x="854" y="5531"/>
                    <a:pt x="871" y="5513"/>
                  </a:cubicBezTo>
                  <a:cubicBezTo>
                    <a:pt x="888" y="5474"/>
                    <a:pt x="888" y="5439"/>
                    <a:pt x="854" y="5404"/>
                  </a:cubicBezTo>
                  <a:close/>
                  <a:moveTo>
                    <a:pt x="29207" y="5622"/>
                  </a:moveTo>
                  <a:cubicBezTo>
                    <a:pt x="29189" y="5622"/>
                    <a:pt x="29172" y="5622"/>
                    <a:pt x="29172" y="5639"/>
                  </a:cubicBezTo>
                  <a:cubicBezTo>
                    <a:pt x="29137" y="5657"/>
                    <a:pt x="29120" y="5692"/>
                    <a:pt x="29154" y="5731"/>
                  </a:cubicBezTo>
                  <a:cubicBezTo>
                    <a:pt x="29154" y="5748"/>
                    <a:pt x="29189" y="5766"/>
                    <a:pt x="29207" y="5766"/>
                  </a:cubicBezTo>
                  <a:cubicBezTo>
                    <a:pt x="29228" y="5766"/>
                    <a:pt x="29228" y="5766"/>
                    <a:pt x="29246" y="5748"/>
                  </a:cubicBezTo>
                  <a:cubicBezTo>
                    <a:pt x="29281" y="5731"/>
                    <a:pt x="29281" y="5692"/>
                    <a:pt x="29263" y="5657"/>
                  </a:cubicBezTo>
                  <a:cubicBezTo>
                    <a:pt x="29246" y="5639"/>
                    <a:pt x="29228" y="5622"/>
                    <a:pt x="29207" y="5622"/>
                  </a:cubicBezTo>
                  <a:close/>
                  <a:moveTo>
                    <a:pt x="619" y="5713"/>
                  </a:moveTo>
                  <a:cubicBezTo>
                    <a:pt x="597" y="5713"/>
                    <a:pt x="562" y="5713"/>
                    <a:pt x="562" y="5731"/>
                  </a:cubicBezTo>
                  <a:cubicBezTo>
                    <a:pt x="527" y="5766"/>
                    <a:pt x="545" y="5822"/>
                    <a:pt x="579" y="5840"/>
                  </a:cubicBezTo>
                  <a:cubicBezTo>
                    <a:pt x="579" y="5840"/>
                    <a:pt x="597" y="5857"/>
                    <a:pt x="619" y="5857"/>
                  </a:cubicBezTo>
                  <a:cubicBezTo>
                    <a:pt x="636" y="5857"/>
                    <a:pt x="671" y="5840"/>
                    <a:pt x="671" y="5822"/>
                  </a:cubicBezTo>
                  <a:cubicBezTo>
                    <a:pt x="688" y="5783"/>
                    <a:pt x="688" y="5731"/>
                    <a:pt x="653" y="5713"/>
                  </a:cubicBezTo>
                  <a:close/>
                  <a:moveTo>
                    <a:pt x="29372" y="5931"/>
                  </a:moveTo>
                  <a:cubicBezTo>
                    <a:pt x="29337" y="5966"/>
                    <a:pt x="29337" y="6001"/>
                    <a:pt x="29355" y="6040"/>
                  </a:cubicBezTo>
                  <a:cubicBezTo>
                    <a:pt x="29372" y="6057"/>
                    <a:pt x="29389" y="6074"/>
                    <a:pt x="29407" y="6074"/>
                  </a:cubicBezTo>
                  <a:cubicBezTo>
                    <a:pt x="29424" y="6074"/>
                    <a:pt x="29446" y="6057"/>
                    <a:pt x="29446" y="6057"/>
                  </a:cubicBezTo>
                  <a:cubicBezTo>
                    <a:pt x="29481" y="6040"/>
                    <a:pt x="29498" y="5983"/>
                    <a:pt x="29463" y="5948"/>
                  </a:cubicBezTo>
                  <a:cubicBezTo>
                    <a:pt x="29463" y="5931"/>
                    <a:pt x="29424" y="5931"/>
                    <a:pt x="29407" y="5931"/>
                  </a:cubicBezTo>
                  <a:close/>
                  <a:moveTo>
                    <a:pt x="436" y="6018"/>
                  </a:moveTo>
                  <a:cubicBezTo>
                    <a:pt x="401" y="6018"/>
                    <a:pt x="379" y="6018"/>
                    <a:pt x="362" y="6057"/>
                  </a:cubicBezTo>
                  <a:cubicBezTo>
                    <a:pt x="344" y="6092"/>
                    <a:pt x="362" y="6127"/>
                    <a:pt x="401" y="6148"/>
                  </a:cubicBezTo>
                  <a:cubicBezTo>
                    <a:pt x="401" y="6166"/>
                    <a:pt x="418" y="6166"/>
                    <a:pt x="436" y="6166"/>
                  </a:cubicBezTo>
                  <a:cubicBezTo>
                    <a:pt x="453" y="6166"/>
                    <a:pt x="471" y="6148"/>
                    <a:pt x="488" y="6127"/>
                  </a:cubicBezTo>
                  <a:cubicBezTo>
                    <a:pt x="510" y="6092"/>
                    <a:pt x="510" y="6040"/>
                    <a:pt x="471" y="6018"/>
                  </a:cubicBezTo>
                  <a:close/>
                  <a:moveTo>
                    <a:pt x="29624" y="6218"/>
                  </a:moveTo>
                  <a:cubicBezTo>
                    <a:pt x="29607" y="6218"/>
                    <a:pt x="29590" y="6218"/>
                    <a:pt x="29572" y="6235"/>
                  </a:cubicBezTo>
                  <a:cubicBezTo>
                    <a:pt x="29533" y="6257"/>
                    <a:pt x="29533" y="6292"/>
                    <a:pt x="29555" y="6327"/>
                  </a:cubicBezTo>
                  <a:cubicBezTo>
                    <a:pt x="29572" y="6344"/>
                    <a:pt x="29590" y="6366"/>
                    <a:pt x="29624" y="6366"/>
                  </a:cubicBezTo>
                  <a:cubicBezTo>
                    <a:pt x="29624" y="6366"/>
                    <a:pt x="29642" y="6366"/>
                    <a:pt x="29664" y="6344"/>
                  </a:cubicBezTo>
                  <a:cubicBezTo>
                    <a:pt x="29698" y="6327"/>
                    <a:pt x="29698" y="6292"/>
                    <a:pt x="29681" y="6257"/>
                  </a:cubicBezTo>
                  <a:cubicBezTo>
                    <a:pt x="29664" y="6235"/>
                    <a:pt x="29642" y="6218"/>
                    <a:pt x="29624" y="6218"/>
                  </a:cubicBezTo>
                  <a:close/>
                  <a:moveTo>
                    <a:pt x="253" y="6327"/>
                  </a:moveTo>
                  <a:cubicBezTo>
                    <a:pt x="236" y="6327"/>
                    <a:pt x="201" y="6344"/>
                    <a:pt x="183" y="6366"/>
                  </a:cubicBezTo>
                  <a:cubicBezTo>
                    <a:pt x="162" y="6401"/>
                    <a:pt x="183" y="6453"/>
                    <a:pt x="218" y="6475"/>
                  </a:cubicBezTo>
                  <a:lnTo>
                    <a:pt x="253" y="6475"/>
                  </a:lnTo>
                  <a:cubicBezTo>
                    <a:pt x="271" y="6475"/>
                    <a:pt x="310" y="6453"/>
                    <a:pt x="327" y="6436"/>
                  </a:cubicBezTo>
                  <a:cubicBezTo>
                    <a:pt x="344" y="6401"/>
                    <a:pt x="327" y="6366"/>
                    <a:pt x="292" y="6344"/>
                  </a:cubicBezTo>
                  <a:cubicBezTo>
                    <a:pt x="271" y="6327"/>
                    <a:pt x="271" y="6327"/>
                    <a:pt x="253" y="6327"/>
                  </a:cubicBezTo>
                  <a:close/>
                  <a:moveTo>
                    <a:pt x="29825" y="6510"/>
                  </a:moveTo>
                  <a:cubicBezTo>
                    <a:pt x="29807" y="6510"/>
                    <a:pt x="29790" y="6527"/>
                    <a:pt x="29790" y="6527"/>
                  </a:cubicBezTo>
                  <a:cubicBezTo>
                    <a:pt x="29751" y="6544"/>
                    <a:pt x="29733" y="6601"/>
                    <a:pt x="29772" y="6636"/>
                  </a:cubicBezTo>
                  <a:cubicBezTo>
                    <a:pt x="29772" y="6653"/>
                    <a:pt x="29807" y="6653"/>
                    <a:pt x="29825" y="6653"/>
                  </a:cubicBezTo>
                  <a:lnTo>
                    <a:pt x="29859" y="6653"/>
                  </a:lnTo>
                  <a:cubicBezTo>
                    <a:pt x="29899" y="6618"/>
                    <a:pt x="29916" y="6584"/>
                    <a:pt x="29881" y="6544"/>
                  </a:cubicBezTo>
                  <a:cubicBezTo>
                    <a:pt x="29859" y="6527"/>
                    <a:pt x="29842" y="6510"/>
                    <a:pt x="29825" y="6510"/>
                  </a:cubicBezTo>
                  <a:close/>
                  <a:moveTo>
                    <a:pt x="92" y="6653"/>
                  </a:moveTo>
                  <a:cubicBezTo>
                    <a:pt x="53" y="6653"/>
                    <a:pt x="36" y="6671"/>
                    <a:pt x="18" y="6692"/>
                  </a:cubicBezTo>
                  <a:cubicBezTo>
                    <a:pt x="1" y="6727"/>
                    <a:pt x="18" y="6779"/>
                    <a:pt x="53" y="6801"/>
                  </a:cubicBezTo>
                  <a:lnTo>
                    <a:pt x="92" y="6801"/>
                  </a:lnTo>
                  <a:cubicBezTo>
                    <a:pt x="110" y="6801"/>
                    <a:pt x="144" y="6779"/>
                    <a:pt x="144" y="6762"/>
                  </a:cubicBezTo>
                  <a:cubicBezTo>
                    <a:pt x="162" y="6727"/>
                    <a:pt x="162" y="6671"/>
                    <a:pt x="127" y="6653"/>
                  </a:cubicBezTo>
                  <a:close/>
                  <a:moveTo>
                    <a:pt x="30025" y="6819"/>
                  </a:moveTo>
                  <a:cubicBezTo>
                    <a:pt x="30025" y="6819"/>
                    <a:pt x="30007" y="6819"/>
                    <a:pt x="29990" y="6836"/>
                  </a:cubicBezTo>
                  <a:cubicBezTo>
                    <a:pt x="29951" y="6853"/>
                    <a:pt x="29951" y="6888"/>
                    <a:pt x="29968" y="6927"/>
                  </a:cubicBezTo>
                  <a:cubicBezTo>
                    <a:pt x="29990" y="6945"/>
                    <a:pt x="30007" y="6962"/>
                    <a:pt x="30025" y="6962"/>
                  </a:cubicBezTo>
                  <a:cubicBezTo>
                    <a:pt x="30042" y="6962"/>
                    <a:pt x="30060" y="6962"/>
                    <a:pt x="30077" y="6945"/>
                  </a:cubicBezTo>
                  <a:cubicBezTo>
                    <a:pt x="30099" y="6927"/>
                    <a:pt x="30116" y="6871"/>
                    <a:pt x="30099" y="6853"/>
                  </a:cubicBezTo>
                  <a:cubicBezTo>
                    <a:pt x="30077" y="6836"/>
                    <a:pt x="30060" y="6819"/>
                    <a:pt x="30025" y="6819"/>
                  </a:cubicBezTo>
                  <a:close/>
                  <a:moveTo>
                    <a:pt x="30242" y="7106"/>
                  </a:moveTo>
                  <a:cubicBezTo>
                    <a:pt x="30225" y="7106"/>
                    <a:pt x="30207" y="7127"/>
                    <a:pt x="30186" y="7127"/>
                  </a:cubicBezTo>
                  <a:cubicBezTo>
                    <a:pt x="30168" y="7145"/>
                    <a:pt x="30151" y="7197"/>
                    <a:pt x="30168" y="7236"/>
                  </a:cubicBezTo>
                  <a:cubicBezTo>
                    <a:pt x="30186" y="7254"/>
                    <a:pt x="30207" y="7254"/>
                    <a:pt x="30242" y="7254"/>
                  </a:cubicBezTo>
                  <a:lnTo>
                    <a:pt x="30277" y="7254"/>
                  </a:lnTo>
                  <a:cubicBezTo>
                    <a:pt x="30316" y="7215"/>
                    <a:pt x="30316" y="7180"/>
                    <a:pt x="30295" y="7145"/>
                  </a:cubicBezTo>
                  <a:cubicBezTo>
                    <a:pt x="30277" y="7127"/>
                    <a:pt x="30260" y="7106"/>
                    <a:pt x="30242" y="7106"/>
                  </a:cubicBezTo>
                  <a:close/>
                  <a:moveTo>
                    <a:pt x="30442" y="7415"/>
                  </a:moveTo>
                  <a:cubicBezTo>
                    <a:pt x="30425" y="7415"/>
                    <a:pt x="30403" y="7415"/>
                    <a:pt x="30403" y="7432"/>
                  </a:cubicBezTo>
                  <a:cubicBezTo>
                    <a:pt x="30368" y="7454"/>
                    <a:pt x="30368" y="7506"/>
                    <a:pt x="30386" y="7523"/>
                  </a:cubicBezTo>
                  <a:cubicBezTo>
                    <a:pt x="30403" y="7541"/>
                    <a:pt x="30425" y="7563"/>
                    <a:pt x="30442" y="7563"/>
                  </a:cubicBezTo>
                  <a:cubicBezTo>
                    <a:pt x="30460" y="7563"/>
                    <a:pt x="30477" y="7563"/>
                    <a:pt x="30477" y="7541"/>
                  </a:cubicBezTo>
                  <a:cubicBezTo>
                    <a:pt x="30512" y="7523"/>
                    <a:pt x="30534" y="7471"/>
                    <a:pt x="30495" y="7432"/>
                  </a:cubicBezTo>
                  <a:cubicBezTo>
                    <a:pt x="30477" y="7415"/>
                    <a:pt x="30460" y="7415"/>
                    <a:pt x="30442" y="7415"/>
                  </a:cubicBezTo>
                  <a:close/>
                  <a:moveTo>
                    <a:pt x="30621" y="7706"/>
                  </a:moveTo>
                  <a:cubicBezTo>
                    <a:pt x="30586" y="7741"/>
                    <a:pt x="30586" y="7780"/>
                    <a:pt x="30603" y="7815"/>
                  </a:cubicBezTo>
                  <a:cubicBezTo>
                    <a:pt x="30621" y="7832"/>
                    <a:pt x="30643" y="7850"/>
                    <a:pt x="30660" y="7850"/>
                  </a:cubicBezTo>
                  <a:cubicBezTo>
                    <a:pt x="30677" y="7850"/>
                    <a:pt x="30695" y="7832"/>
                    <a:pt x="30712" y="7832"/>
                  </a:cubicBezTo>
                  <a:cubicBezTo>
                    <a:pt x="30751" y="7798"/>
                    <a:pt x="30751" y="7758"/>
                    <a:pt x="30712" y="7724"/>
                  </a:cubicBezTo>
                  <a:cubicBezTo>
                    <a:pt x="30712" y="7706"/>
                    <a:pt x="30695" y="7706"/>
                    <a:pt x="30660" y="7706"/>
                  </a:cubicBezTo>
                  <a:close/>
                  <a:moveTo>
                    <a:pt x="30838" y="7998"/>
                  </a:moveTo>
                  <a:cubicBezTo>
                    <a:pt x="30804" y="8033"/>
                    <a:pt x="30804" y="8067"/>
                    <a:pt x="30821" y="8107"/>
                  </a:cubicBezTo>
                  <a:cubicBezTo>
                    <a:pt x="30838" y="8124"/>
                    <a:pt x="30860" y="8141"/>
                    <a:pt x="30878" y="8141"/>
                  </a:cubicBezTo>
                  <a:cubicBezTo>
                    <a:pt x="30895" y="8141"/>
                    <a:pt x="30912" y="8141"/>
                    <a:pt x="30912" y="8124"/>
                  </a:cubicBezTo>
                  <a:cubicBezTo>
                    <a:pt x="30930" y="8124"/>
                    <a:pt x="30930" y="8107"/>
                    <a:pt x="30947" y="8107"/>
                  </a:cubicBezTo>
                  <a:cubicBezTo>
                    <a:pt x="30930" y="8085"/>
                    <a:pt x="30930" y="8085"/>
                    <a:pt x="30930" y="8067"/>
                  </a:cubicBezTo>
                  <a:lnTo>
                    <a:pt x="30930" y="8015"/>
                  </a:lnTo>
                  <a:cubicBezTo>
                    <a:pt x="30912" y="7998"/>
                    <a:pt x="30895" y="7998"/>
                    <a:pt x="30878" y="7998"/>
                  </a:cubicBezTo>
                  <a:close/>
                  <a:moveTo>
                    <a:pt x="31039" y="8302"/>
                  </a:moveTo>
                  <a:lnTo>
                    <a:pt x="31021" y="8324"/>
                  </a:lnTo>
                  <a:cubicBezTo>
                    <a:pt x="31004" y="8324"/>
                    <a:pt x="30986" y="8341"/>
                    <a:pt x="30986" y="8341"/>
                  </a:cubicBezTo>
                  <a:cubicBezTo>
                    <a:pt x="31004" y="8376"/>
                    <a:pt x="31004" y="8394"/>
                    <a:pt x="30986" y="8433"/>
                  </a:cubicBezTo>
                  <a:cubicBezTo>
                    <a:pt x="31004" y="8450"/>
                    <a:pt x="31021" y="8450"/>
                    <a:pt x="31039" y="8450"/>
                  </a:cubicBezTo>
                  <a:lnTo>
                    <a:pt x="31078" y="8450"/>
                  </a:lnTo>
                  <a:cubicBezTo>
                    <a:pt x="31113" y="8433"/>
                    <a:pt x="31130" y="8394"/>
                    <a:pt x="31113" y="8359"/>
                  </a:cubicBezTo>
                  <a:cubicBezTo>
                    <a:pt x="31113" y="8324"/>
                    <a:pt x="31078" y="8302"/>
                    <a:pt x="31039" y="83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-5400000">
              <a:off x="6203955" y="1949848"/>
              <a:ext cx="5541947" cy="1301487"/>
            </a:xfrm>
            <a:custGeom>
              <a:avLst/>
              <a:gdLst/>
              <a:ahLst/>
              <a:cxnLst/>
              <a:rect l="l" t="t" r="r" b="b"/>
              <a:pathLst>
                <a:path w="30987" h="7977" extrusionOk="0">
                  <a:moveTo>
                    <a:pt x="12802" y="1"/>
                  </a:moveTo>
                  <a:cubicBezTo>
                    <a:pt x="12763" y="1"/>
                    <a:pt x="12728" y="36"/>
                    <a:pt x="12728" y="70"/>
                  </a:cubicBezTo>
                  <a:cubicBezTo>
                    <a:pt x="12728" y="127"/>
                    <a:pt x="12763" y="144"/>
                    <a:pt x="12802" y="144"/>
                  </a:cubicBezTo>
                  <a:cubicBezTo>
                    <a:pt x="12837" y="144"/>
                    <a:pt x="12872" y="110"/>
                    <a:pt x="12872" y="70"/>
                  </a:cubicBezTo>
                  <a:cubicBezTo>
                    <a:pt x="12872" y="36"/>
                    <a:pt x="12837" y="1"/>
                    <a:pt x="12802" y="1"/>
                  </a:cubicBezTo>
                  <a:close/>
                  <a:moveTo>
                    <a:pt x="13163" y="1"/>
                  </a:moveTo>
                  <a:cubicBezTo>
                    <a:pt x="13129" y="1"/>
                    <a:pt x="13089" y="36"/>
                    <a:pt x="13089" y="70"/>
                  </a:cubicBezTo>
                  <a:cubicBezTo>
                    <a:pt x="13089" y="127"/>
                    <a:pt x="13129" y="144"/>
                    <a:pt x="13163" y="144"/>
                  </a:cubicBezTo>
                  <a:cubicBezTo>
                    <a:pt x="13198" y="144"/>
                    <a:pt x="13237" y="127"/>
                    <a:pt x="13237" y="88"/>
                  </a:cubicBezTo>
                  <a:cubicBezTo>
                    <a:pt x="13237" y="36"/>
                    <a:pt x="13198" y="18"/>
                    <a:pt x="13163" y="1"/>
                  </a:cubicBezTo>
                  <a:close/>
                  <a:moveTo>
                    <a:pt x="12437" y="18"/>
                  </a:moveTo>
                  <a:cubicBezTo>
                    <a:pt x="12402" y="18"/>
                    <a:pt x="12367" y="53"/>
                    <a:pt x="12367" y="110"/>
                  </a:cubicBezTo>
                  <a:cubicBezTo>
                    <a:pt x="12367" y="144"/>
                    <a:pt x="12402" y="162"/>
                    <a:pt x="12437" y="162"/>
                  </a:cubicBezTo>
                  <a:cubicBezTo>
                    <a:pt x="12493" y="162"/>
                    <a:pt x="12511" y="127"/>
                    <a:pt x="12511" y="88"/>
                  </a:cubicBezTo>
                  <a:cubicBezTo>
                    <a:pt x="12511" y="53"/>
                    <a:pt x="12476" y="18"/>
                    <a:pt x="12437" y="18"/>
                  </a:cubicBezTo>
                  <a:close/>
                  <a:moveTo>
                    <a:pt x="24459" y="18"/>
                  </a:moveTo>
                  <a:cubicBezTo>
                    <a:pt x="24420" y="18"/>
                    <a:pt x="24385" y="36"/>
                    <a:pt x="24385" y="88"/>
                  </a:cubicBezTo>
                  <a:cubicBezTo>
                    <a:pt x="24385" y="127"/>
                    <a:pt x="24420" y="162"/>
                    <a:pt x="24459" y="162"/>
                  </a:cubicBezTo>
                  <a:cubicBezTo>
                    <a:pt x="24494" y="162"/>
                    <a:pt x="24529" y="127"/>
                    <a:pt x="24529" y="88"/>
                  </a:cubicBezTo>
                  <a:cubicBezTo>
                    <a:pt x="24529" y="36"/>
                    <a:pt x="24494" y="18"/>
                    <a:pt x="24459" y="18"/>
                  </a:cubicBezTo>
                  <a:close/>
                  <a:moveTo>
                    <a:pt x="13525" y="36"/>
                  </a:moveTo>
                  <a:cubicBezTo>
                    <a:pt x="13490" y="36"/>
                    <a:pt x="13455" y="53"/>
                    <a:pt x="13455" y="88"/>
                  </a:cubicBezTo>
                  <a:cubicBezTo>
                    <a:pt x="13455" y="144"/>
                    <a:pt x="13472" y="179"/>
                    <a:pt x="13525" y="179"/>
                  </a:cubicBezTo>
                  <a:cubicBezTo>
                    <a:pt x="13564" y="179"/>
                    <a:pt x="13599" y="144"/>
                    <a:pt x="13599" y="110"/>
                  </a:cubicBezTo>
                  <a:cubicBezTo>
                    <a:pt x="13599" y="70"/>
                    <a:pt x="13581" y="36"/>
                    <a:pt x="13525" y="36"/>
                  </a:cubicBezTo>
                  <a:close/>
                  <a:moveTo>
                    <a:pt x="24094" y="36"/>
                  </a:moveTo>
                  <a:cubicBezTo>
                    <a:pt x="24059" y="36"/>
                    <a:pt x="24024" y="70"/>
                    <a:pt x="24024" y="110"/>
                  </a:cubicBezTo>
                  <a:cubicBezTo>
                    <a:pt x="24024" y="144"/>
                    <a:pt x="24059" y="179"/>
                    <a:pt x="24094" y="179"/>
                  </a:cubicBezTo>
                  <a:lnTo>
                    <a:pt x="24116" y="179"/>
                  </a:lnTo>
                  <a:cubicBezTo>
                    <a:pt x="24150" y="179"/>
                    <a:pt x="24168" y="144"/>
                    <a:pt x="24168" y="88"/>
                  </a:cubicBezTo>
                  <a:cubicBezTo>
                    <a:pt x="24168" y="53"/>
                    <a:pt x="24133" y="36"/>
                    <a:pt x="24094" y="36"/>
                  </a:cubicBezTo>
                  <a:close/>
                  <a:moveTo>
                    <a:pt x="24821" y="36"/>
                  </a:moveTo>
                  <a:cubicBezTo>
                    <a:pt x="24786" y="36"/>
                    <a:pt x="24747" y="53"/>
                    <a:pt x="24747" y="88"/>
                  </a:cubicBezTo>
                  <a:cubicBezTo>
                    <a:pt x="24747" y="144"/>
                    <a:pt x="24786" y="162"/>
                    <a:pt x="24821" y="179"/>
                  </a:cubicBezTo>
                  <a:cubicBezTo>
                    <a:pt x="24855" y="179"/>
                    <a:pt x="24895" y="144"/>
                    <a:pt x="24895" y="110"/>
                  </a:cubicBezTo>
                  <a:cubicBezTo>
                    <a:pt x="24895" y="70"/>
                    <a:pt x="24877" y="36"/>
                    <a:pt x="24838" y="36"/>
                  </a:cubicBezTo>
                  <a:close/>
                  <a:moveTo>
                    <a:pt x="12076" y="53"/>
                  </a:moveTo>
                  <a:cubicBezTo>
                    <a:pt x="12041" y="70"/>
                    <a:pt x="12002" y="110"/>
                    <a:pt x="12002" y="144"/>
                  </a:cubicBezTo>
                  <a:cubicBezTo>
                    <a:pt x="12002" y="179"/>
                    <a:pt x="12041" y="197"/>
                    <a:pt x="12076" y="197"/>
                  </a:cubicBezTo>
                  <a:lnTo>
                    <a:pt x="12093" y="197"/>
                  </a:lnTo>
                  <a:cubicBezTo>
                    <a:pt x="12128" y="197"/>
                    <a:pt x="12150" y="162"/>
                    <a:pt x="12150" y="127"/>
                  </a:cubicBezTo>
                  <a:cubicBezTo>
                    <a:pt x="12150" y="88"/>
                    <a:pt x="12110" y="53"/>
                    <a:pt x="12076" y="53"/>
                  </a:cubicBezTo>
                  <a:close/>
                  <a:moveTo>
                    <a:pt x="13890" y="88"/>
                  </a:moveTo>
                  <a:cubicBezTo>
                    <a:pt x="13851" y="88"/>
                    <a:pt x="13816" y="110"/>
                    <a:pt x="13816" y="144"/>
                  </a:cubicBezTo>
                  <a:cubicBezTo>
                    <a:pt x="13799" y="179"/>
                    <a:pt x="13834" y="218"/>
                    <a:pt x="13868" y="236"/>
                  </a:cubicBezTo>
                  <a:lnTo>
                    <a:pt x="13890" y="236"/>
                  </a:lnTo>
                  <a:cubicBezTo>
                    <a:pt x="13925" y="236"/>
                    <a:pt x="13942" y="197"/>
                    <a:pt x="13960" y="179"/>
                  </a:cubicBezTo>
                  <a:cubicBezTo>
                    <a:pt x="13960" y="127"/>
                    <a:pt x="13942" y="88"/>
                    <a:pt x="13908" y="88"/>
                  </a:cubicBezTo>
                  <a:close/>
                  <a:moveTo>
                    <a:pt x="23733" y="88"/>
                  </a:moveTo>
                  <a:cubicBezTo>
                    <a:pt x="23698" y="110"/>
                    <a:pt x="23659" y="144"/>
                    <a:pt x="23681" y="179"/>
                  </a:cubicBezTo>
                  <a:cubicBezTo>
                    <a:pt x="23681" y="218"/>
                    <a:pt x="23715" y="236"/>
                    <a:pt x="23750" y="236"/>
                  </a:cubicBezTo>
                  <a:cubicBezTo>
                    <a:pt x="23807" y="218"/>
                    <a:pt x="23824" y="179"/>
                    <a:pt x="23807" y="144"/>
                  </a:cubicBezTo>
                  <a:cubicBezTo>
                    <a:pt x="23807" y="110"/>
                    <a:pt x="23768" y="88"/>
                    <a:pt x="23733" y="88"/>
                  </a:cubicBezTo>
                  <a:close/>
                  <a:moveTo>
                    <a:pt x="25182" y="88"/>
                  </a:moveTo>
                  <a:cubicBezTo>
                    <a:pt x="25147" y="88"/>
                    <a:pt x="25112" y="127"/>
                    <a:pt x="25112" y="144"/>
                  </a:cubicBezTo>
                  <a:cubicBezTo>
                    <a:pt x="25095" y="197"/>
                    <a:pt x="25130" y="236"/>
                    <a:pt x="25164" y="236"/>
                  </a:cubicBezTo>
                  <a:lnTo>
                    <a:pt x="25182" y="236"/>
                  </a:lnTo>
                  <a:cubicBezTo>
                    <a:pt x="25221" y="236"/>
                    <a:pt x="25238" y="218"/>
                    <a:pt x="25256" y="179"/>
                  </a:cubicBezTo>
                  <a:cubicBezTo>
                    <a:pt x="25256" y="144"/>
                    <a:pt x="25238" y="110"/>
                    <a:pt x="25203" y="110"/>
                  </a:cubicBezTo>
                  <a:lnTo>
                    <a:pt x="25182" y="88"/>
                  </a:lnTo>
                  <a:close/>
                  <a:moveTo>
                    <a:pt x="11714" y="110"/>
                  </a:moveTo>
                  <a:cubicBezTo>
                    <a:pt x="11675" y="110"/>
                    <a:pt x="11640" y="144"/>
                    <a:pt x="11640" y="197"/>
                  </a:cubicBezTo>
                  <a:cubicBezTo>
                    <a:pt x="11658" y="236"/>
                    <a:pt x="11675" y="253"/>
                    <a:pt x="11714" y="253"/>
                  </a:cubicBezTo>
                  <a:lnTo>
                    <a:pt x="11732" y="253"/>
                  </a:lnTo>
                  <a:cubicBezTo>
                    <a:pt x="11767" y="253"/>
                    <a:pt x="11801" y="218"/>
                    <a:pt x="11784" y="162"/>
                  </a:cubicBezTo>
                  <a:cubicBezTo>
                    <a:pt x="11784" y="127"/>
                    <a:pt x="11749" y="110"/>
                    <a:pt x="11714" y="110"/>
                  </a:cubicBezTo>
                  <a:close/>
                  <a:moveTo>
                    <a:pt x="11349" y="162"/>
                  </a:moveTo>
                  <a:cubicBezTo>
                    <a:pt x="11314" y="179"/>
                    <a:pt x="11279" y="218"/>
                    <a:pt x="11297" y="253"/>
                  </a:cubicBezTo>
                  <a:cubicBezTo>
                    <a:pt x="11297" y="288"/>
                    <a:pt x="11332" y="305"/>
                    <a:pt x="11366" y="305"/>
                  </a:cubicBezTo>
                  <a:cubicBezTo>
                    <a:pt x="11423" y="305"/>
                    <a:pt x="11440" y="271"/>
                    <a:pt x="11440" y="236"/>
                  </a:cubicBezTo>
                  <a:cubicBezTo>
                    <a:pt x="11423" y="197"/>
                    <a:pt x="11406" y="162"/>
                    <a:pt x="11366" y="162"/>
                  </a:cubicBezTo>
                  <a:close/>
                  <a:moveTo>
                    <a:pt x="14234" y="162"/>
                  </a:moveTo>
                  <a:cubicBezTo>
                    <a:pt x="14216" y="162"/>
                    <a:pt x="14177" y="179"/>
                    <a:pt x="14160" y="218"/>
                  </a:cubicBezTo>
                  <a:cubicBezTo>
                    <a:pt x="14160" y="253"/>
                    <a:pt x="14177" y="305"/>
                    <a:pt x="14216" y="305"/>
                  </a:cubicBezTo>
                  <a:lnTo>
                    <a:pt x="14234" y="305"/>
                  </a:lnTo>
                  <a:cubicBezTo>
                    <a:pt x="14269" y="305"/>
                    <a:pt x="14303" y="288"/>
                    <a:pt x="14303" y="253"/>
                  </a:cubicBezTo>
                  <a:cubicBezTo>
                    <a:pt x="14325" y="218"/>
                    <a:pt x="14286" y="179"/>
                    <a:pt x="14251" y="162"/>
                  </a:cubicBezTo>
                  <a:close/>
                  <a:moveTo>
                    <a:pt x="23372" y="179"/>
                  </a:moveTo>
                  <a:cubicBezTo>
                    <a:pt x="23332" y="197"/>
                    <a:pt x="23315" y="236"/>
                    <a:pt x="23315" y="271"/>
                  </a:cubicBezTo>
                  <a:cubicBezTo>
                    <a:pt x="23332" y="305"/>
                    <a:pt x="23354" y="327"/>
                    <a:pt x="23389" y="327"/>
                  </a:cubicBezTo>
                  <a:lnTo>
                    <a:pt x="23406" y="327"/>
                  </a:lnTo>
                  <a:cubicBezTo>
                    <a:pt x="23441" y="305"/>
                    <a:pt x="23480" y="271"/>
                    <a:pt x="23463" y="236"/>
                  </a:cubicBezTo>
                  <a:cubicBezTo>
                    <a:pt x="23441" y="197"/>
                    <a:pt x="23424" y="179"/>
                    <a:pt x="23389" y="179"/>
                  </a:cubicBezTo>
                  <a:close/>
                  <a:moveTo>
                    <a:pt x="25530" y="218"/>
                  </a:moveTo>
                  <a:cubicBezTo>
                    <a:pt x="25491" y="218"/>
                    <a:pt x="25473" y="236"/>
                    <a:pt x="25456" y="253"/>
                  </a:cubicBezTo>
                  <a:cubicBezTo>
                    <a:pt x="25438" y="288"/>
                    <a:pt x="25456" y="345"/>
                    <a:pt x="25491" y="362"/>
                  </a:cubicBezTo>
                  <a:lnTo>
                    <a:pt x="25530" y="362"/>
                  </a:lnTo>
                  <a:cubicBezTo>
                    <a:pt x="25547" y="362"/>
                    <a:pt x="25582" y="345"/>
                    <a:pt x="25582" y="327"/>
                  </a:cubicBezTo>
                  <a:cubicBezTo>
                    <a:pt x="25599" y="288"/>
                    <a:pt x="25582" y="236"/>
                    <a:pt x="25547" y="218"/>
                  </a:cubicBezTo>
                  <a:close/>
                  <a:moveTo>
                    <a:pt x="10988" y="236"/>
                  </a:moveTo>
                  <a:cubicBezTo>
                    <a:pt x="10953" y="253"/>
                    <a:pt x="10931" y="288"/>
                    <a:pt x="10931" y="327"/>
                  </a:cubicBezTo>
                  <a:cubicBezTo>
                    <a:pt x="10953" y="362"/>
                    <a:pt x="10970" y="379"/>
                    <a:pt x="11005" y="379"/>
                  </a:cubicBezTo>
                  <a:lnTo>
                    <a:pt x="11023" y="379"/>
                  </a:lnTo>
                  <a:cubicBezTo>
                    <a:pt x="11062" y="379"/>
                    <a:pt x="11079" y="345"/>
                    <a:pt x="11079" y="305"/>
                  </a:cubicBezTo>
                  <a:cubicBezTo>
                    <a:pt x="11079" y="271"/>
                    <a:pt x="11040" y="236"/>
                    <a:pt x="11005" y="236"/>
                  </a:cubicBezTo>
                  <a:close/>
                  <a:moveTo>
                    <a:pt x="14578" y="271"/>
                  </a:moveTo>
                  <a:cubicBezTo>
                    <a:pt x="14560" y="271"/>
                    <a:pt x="14521" y="288"/>
                    <a:pt x="14521" y="327"/>
                  </a:cubicBezTo>
                  <a:cubicBezTo>
                    <a:pt x="14504" y="362"/>
                    <a:pt x="14521" y="397"/>
                    <a:pt x="14560" y="414"/>
                  </a:cubicBezTo>
                  <a:lnTo>
                    <a:pt x="14578" y="414"/>
                  </a:lnTo>
                  <a:cubicBezTo>
                    <a:pt x="14612" y="414"/>
                    <a:pt x="14652" y="397"/>
                    <a:pt x="14652" y="379"/>
                  </a:cubicBezTo>
                  <a:cubicBezTo>
                    <a:pt x="14669" y="345"/>
                    <a:pt x="14652" y="288"/>
                    <a:pt x="14612" y="288"/>
                  </a:cubicBezTo>
                  <a:cubicBezTo>
                    <a:pt x="14595" y="271"/>
                    <a:pt x="14595" y="271"/>
                    <a:pt x="14578" y="271"/>
                  </a:cubicBezTo>
                  <a:close/>
                  <a:moveTo>
                    <a:pt x="23045" y="288"/>
                  </a:moveTo>
                  <a:lnTo>
                    <a:pt x="23028" y="305"/>
                  </a:lnTo>
                  <a:cubicBezTo>
                    <a:pt x="22989" y="305"/>
                    <a:pt x="22971" y="362"/>
                    <a:pt x="22971" y="397"/>
                  </a:cubicBezTo>
                  <a:cubicBezTo>
                    <a:pt x="22989" y="414"/>
                    <a:pt x="23028" y="436"/>
                    <a:pt x="23045" y="436"/>
                  </a:cubicBezTo>
                  <a:lnTo>
                    <a:pt x="23080" y="436"/>
                  </a:lnTo>
                  <a:cubicBezTo>
                    <a:pt x="23115" y="414"/>
                    <a:pt x="23137" y="379"/>
                    <a:pt x="23115" y="345"/>
                  </a:cubicBezTo>
                  <a:cubicBezTo>
                    <a:pt x="23097" y="305"/>
                    <a:pt x="23080" y="288"/>
                    <a:pt x="23045" y="288"/>
                  </a:cubicBezTo>
                  <a:close/>
                  <a:moveTo>
                    <a:pt x="10644" y="327"/>
                  </a:moveTo>
                  <a:cubicBezTo>
                    <a:pt x="10605" y="327"/>
                    <a:pt x="10570" y="362"/>
                    <a:pt x="10587" y="414"/>
                  </a:cubicBezTo>
                  <a:cubicBezTo>
                    <a:pt x="10587" y="436"/>
                    <a:pt x="10627" y="471"/>
                    <a:pt x="10661" y="471"/>
                  </a:cubicBezTo>
                  <a:cubicBezTo>
                    <a:pt x="10714" y="453"/>
                    <a:pt x="10735" y="414"/>
                    <a:pt x="10714" y="379"/>
                  </a:cubicBezTo>
                  <a:cubicBezTo>
                    <a:pt x="10714" y="345"/>
                    <a:pt x="10679" y="327"/>
                    <a:pt x="10661" y="327"/>
                  </a:cubicBezTo>
                  <a:close/>
                  <a:moveTo>
                    <a:pt x="10279" y="397"/>
                  </a:moveTo>
                  <a:cubicBezTo>
                    <a:pt x="10244" y="414"/>
                    <a:pt x="10226" y="453"/>
                    <a:pt x="10226" y="488"/>
                  </a:cubicBezTo>
                  <a:cubicBezTo>
                    <a:pt x="10244" y="523"/>
                    <a:pt x="10261" y="545"/>
                    <a:pt x="10300" y="545"/>
                  </a:cubicBezTo>
                  <a:lnTo>
                    <a:pt x="10318" y="545"/>
                  </a:lnTo>
                  <a:cubicBezTo>
                    <a:pt x="10352" y="523"/>
                    <a:pt x="10370" y="488"/>
                    <a:pt x="10370" y="453"/>
                  </a:cubicBezTo>
                  <a:cubicBezTo>
                    <a:pt x="10370" y="414"/>
                    <a:pt x="10335" y="397"/>
                    <a:pt x="10300" y="397"/>
                  </a:cubicBezTo>
                  <a:close/>
                  <a:moveTo>
                    <a:pt x="25834" y="397"/>
                  </a:moveTo>
                  <a:cubicBezTo>
                    <a:pt x="25817" y="397"/>
                    <a:pt x="25800" y="397"/>
                    <a:pt x="25782" y="414"/>
                  </a:cubicBezTo>
                  <a:cubicBezTo>
                    <a:pt x="25765" y="453"/>
                    <a:pt x="25765" y="506"/>
                    <a:pt x="25800" y="523"/>
                  </a:cubicBezTo>
                  <a:cubicBezTo>
                    <a:pt x="25817" y="523"/>
                    <a:pt x="25834" y="545"/>
                    <a:pt x="25834" y="545"/>
                  </a:cubicBezTo>
                  <a:cubicBezTo>
                    <a:pt x="25874" y="545"/>
                    <a:pt x="25891" y="523"/>
                    <a:pt x="25908" y="506"/>
                  </a:cubicBezTo>
                  <a:cubicBezTo>
                    <a:pt x="25926" y="471"/>
                    <a:pt x="25908" y="414"/>
                    <a:pt x="25874" y="397"/>
                  </a:cubicBezTo>
                  <a:close/>
                  <a:moveTo>
                    <a:pt x="14921" y="414"/>
                  </a:moveTo>
                  <a:cubicBezTo>
                    <a:pt x="14887" y="414"/>
                    <a:pt x="14869" y="436"/>
                    <a:pt x="14847" y="471"/>
                  </a:cubicBezTo>
                  <a:cubicBezTo>
                    <a:pt x="14830" y="488"/>
                    <a:pt x="14847" y="545"/>
                    <a:pt x="14887" y="562"/>
                  </a:cubicBezTo>
                  <a:lnTo>
                    <a:pt x="14921" y="562"/>
                  </a:lnTo>
                  <a:cubicBezTo>
                    <a:pt x="14939" y="562"/>
                    <a:pt x="14956" y="562"/>
                    <a:pt x="14978" y="523"/>
                  </a:cubicBezTo>
                  <a:cubicBezTo>
                    <a:pt x="14995" y="488"/>
                    <a:pt x="14978" y="453"/>
                    <a:pt x="14956" y="436"/>
                  </a:cubicBezTo>
                  <a:cubicBezTo>
                    <a:pt x="14939" y="436"/>
                    <a:pt x="14921" y="414"/>
                    <a:pt x="14921" y="414"/>
                  </a:cubicBezTo>
                  <a:close/>
                  <a:moveTo>
                    <a:pt x="22680" y="436"/>
                  </a:moveTo>
                  <a:cubicBezTo>
                    <a:pt x="22645" y="453"/>
                    <a:pt x="22628" y="506"/>
                    <a:pt x="22645" y="545"/>
                  </a:cubicBezTo>
                  <a:cubicBezTo>
                    <a:pt x="22662" y="562"/>
                    <a:pt x="22680" y="579"/>
                    <a:pt x="22719" y="579"/>
                  </a:cubicBezTo>
                  <a:lnTo>
                    <a:pt x="22736" y="579"/>
                  </a:lnTo>
                  <a:cubicBezTo>
                    <a:pt x="22771" y="562"/>
                    <a:pt x="22789" y="506"/>
                    <a:pt x="22771" y="471"/>
                  </a:cubicBezTo>
                  <a:cubicBezTo>
                    <a:pt x="22771" y="453"/>
                    <a:pt x="22736" y="436"/>
                    <a:pt x="22719" y="436"/>
                  </a:cubicBezTo>
                  <a:close/>
                  <a:moveTo>
                    <a:pt x="9935" y="471"/>
                  </a:moveTo>
                  <a:lnTo>
                    <a:pt x="9935" y="488"/>
                  </a:lnTo>
                  <a:cubicBezTo>
                    <a:pt x="9883" y="488"/>
                    <a:pt x="9865" y="523"/>
                    <a:pt x="9883" y="562"/>
                  </a:cubicBezTo>
                  <a:cubicBezTo>
                    <a:pt x="9883" y="597"/>
                    <a:pt x="9917" y="614"/>
                    <a:pt x="9952" y="614"/>
                  </a:cubicBezTo>
                  <a:cubicBezTo>
                    <a:pt x="10009" y="614"/>
                    <a:pt x="10026" y="579"/>
                    <a:pt x="10009" y="545"/>
                  </a:cubicBezTo>
                  <a:cubicBezTo>
                    <a:pt x="10009" y="506"/>
                    <a:pt x="9974" y="471"/>
                    <a:pt x="9935" y="471"/>
                  </a:cubicBezTo>
                  <a:close/>
                  <a:moveTo>
                    <a:pt x="9574" y="562"/>
                  </a:moveTo>
                  <a:cubicBezTo>
                    <a:pt x="9539" y="579"/>
                    <a:pt x="9517" y="614"/>
                    <a:pt x="9517" y="653"/>
                  </a:cubicBezTo>
                  <a:cubicBezTo>
                    <a:pt x="9539" y="688"/>
                    <a:pt x="9556" y="706"/>
                    <a:pt x="9591" y="706"/>
                  </a:cubicBezTo>
                  <a:lnTo>
                    <a:pt x="9608" y="706"/>
                  </a:lnTo>
                  <a:cubicBezTo>
                    <a:pt x="9648" y="688"/>
                    <a:pt x="9665" y="653"/>
                    <a:pt x="9665" y="614"/>
                  </a:cubicBezTo>
                  <a:cubicBezTo>
                    <a:pt x="9648" y="579"/>
                    <a:pt x="9626" y="562"/>
                    <a:pt x="9591" y="562"/>
                  </a:cubicBezTo>
                  <a:close/>
                  <a:moveTo>
                    <a:pt x="22393" y="579"/>
                  </a:moveTo>
                  <a:cubicBezTo>
                    <a:pt x="22375" y="579"/>
                    <a:pt x="22353" y="597"/>
                    <a:pt x="22353" y="597"/>
                  </a:cubicBezTo>
                  <a:cubicBezTo>
                    <a:pt x="22319" y="614"/>
                    <a:pt x="22301" y="653"/>
                    <a:pt x="22319" y="688"/>
                  </a:cubicBezTo>
                  <a:cubicBezTo>
                    <a:pt x="22336" y="723"/>
                    <a:pt x="22353" y="723"/>
                    <a:pt x="22393" y="723"/>
                  </a:cubicBezTo>
                  <a:lnTo>
                    <a:pt x="22410" y="723"/>
                  </a:lnTo>
                  <a:cubicBezTo>
                    <a:pt x="22445" y="706"/>
                    <a:pt x="22462" y="671"/>
                    <a:pt x="22445" y="632"/>
                  </a:cubicBezTo>
                  <a:cubicBezTo>
                    <a:pt x="22427" y="597"/>
                    <a:pt x="22410" y="579"/>
                    <a:pt x="22393" y="579"/>
                  </a:cubicBezTo>
                  <a:close/>
                  <a:moveTo>
                    <a:pt x="26126" y="597"/>
                  </a:moveTo>
                  <a:cubicBezTo>
                    <a:pt x="26109" y="597"/>
                    <a:pt x="26091" y="614"/>
                    <a:pt x="26074" y="632"/>
                  </a:cubicBezTo>
                  <a:cubicBezTo>
                    <a:pt x="26052" y="653"/>
                    <a:pt x="26052" y="706"/>
                    <a:pt x="26091" y="723"/>
                  </a:cubicBezTo>
                  <a:cubicBezTo>
                    <a:pt x="26109" y="740"/>
                    <a:pt x="26126" y="740"/>
                    <a:pt x="26126" y="740"/>
                  </a:cubicBezTo>
                  <a:cubicBezTo>
                    <a:pt x="26161" y="740"/>
                    <a:pt x="26183" y="740"/>
                    <a:pt x="26200" y="723"/>
                  </a:cubicBezTo>
                  <a:cubicBezTo>
                    <a:pt x="26217" y="688"/>
                    <a:pt x="26217" y="653"/>
                    <a:pt x="26183" y="614"/>
                  </a:cubicBezTo>
                  <a:cubicBezTo>
                    <a:pt x="26161" y="614"/>
                    <a:pt x="26143" y="597"/>
                    <a:pt x="26126" y="597"/>
                  </a:cubicBezTo>
                  <a:close/>
                  <a:moveTo>
                    <a:pt x="15230" y="614"/>
                  </a:moveTo>
                  <a:cubicBezTo>
                    <a:pt x="15195" y="614"/>
                    <a:pt x="15174" y="614"/>
                    <a:pt x="15156" y="653"/>
                  </a:cubicBezTo>
                  <a:cubicBezTo>
                    <a:pt x="15139" y="671"/>
                    <a:pt x="15156" y="723"/>
                    <a:pt x="15195" y="740"/>
                  </a:cubicBezTo>
                  <a:cubicBezTo>
                    <a:pt x="15195" y="762"/>
                    <a:pt x="15213" y="762"/>
                    <a:pt x="15230" y="762"/>
                  </a:cubicBezTo>
                  <a:cubicBezTo>
                    <a:pt x="15248" y="762"/>
                    <a:pt x="15265" y="740"/>
                    <a:pt x="15283" y="723"/>
                  </a:cubicBezTo>
                  <a:cubicBezTo>
                    <a:pt x="15304" y="688"/>
                    <a:pt x="15304" y="653"/>
                    <a:pt x="15265" y="614"/>
                  </a:cubicBezTo>
                  <a:close/>
                  <a:moveTo>
                    <a:pt x="9230" y="653"/>
                  </a:moveTo>
                  <a:cubicBezTo>
                    <a:pt x="9173" y="653"/>
                    <a:pt x="9156" y="688"/>
                    <a:pt x="9173" y="740"/>
                  </a:cubicBezTo>
                  <a:cubicBezTo>
                    <a:pt x="9173" y="762"/>
                    <a:pt x="9212" y="797"/>
                    <a:pt x="9247" y="797"/>
                  </a:cubicBezTo>
                  <a:lnTo>
                    <a:pt x="9265" y="797"/>
                  </a:lnTo>
                  <a:cubicBezTo>
                    <a:pt x="9299" y="780"/>
                    <a:pt x="9321" y="740"/>
                    <a:pt x="9299" y="706"/>
                  </a:cubicBezTo>
                  <a:cubicBezTo>
                    <a:pt x="9299" y="671"/>
                    <a:pt x="9265" y="653"/>
                    <a:pt x="9247" y="653"/>
                  </a:cubicBezTo>
                  <a:close/>
                  <a:moveTo>
                    <a:pt x="8886" y="723"/>
                  </a:moveTo>
                  <a:lnTo>
                    <a:pt x="8864" y="740"/>
                  </a:lnTo>
                  <a:cubicBezTo>
                    <a:pt x="8830" y="740"/>
                    <a:pt x="8812" y="780"/>
                    <a:pt x="8812" y="814"/>
                  </a:cubicBezTo>
                  <a:cubicBezTo>
                    <a:pt x="8830" y="849"/>
                    <a:pt x="8847" y="871"/>
                    <a:pt x="8886" y="871"/>
                  </a:cubicBezTo>
                  <a:lnTo>
                    <a:pt x="8904" y="871"/>
                  </a:lnTo>
                  <a:cubicBezTo>
                    <a:pt x="8938" y="871"/>
                    <a:pt x="8973" y="832"/>
                    <a:pt x="8956" y="780"/>
                  </a:cubicBezTo>
                  <a:cubicBezTo>
                    <a:pt x="8956" y="762"/>
                    <a:pt x="8921" y="723"/>
                    <a:pt x="8886" y="723"/>
                  </a:cubicBezTo>
                  <a:close/>
                  <a:moveTo>
                    <a:pt x="22027" y="762"/>
                  </a:moveTo>
                  <a:cubicBezTo>
                    <a:pt x="21992" y="780"/>
                    <a:pt x="21975" y="832"/>
                    <a:pt x="21992" y="871"/>
                  </a:cubicBezTo>
                  <a:cubicBezTo>
                    <a:pt x="22010" y="888"/>
                    <a:pt x="22027" y="906"/>
                    <a:pt x="22066" y="906"/>
                  </a:cubicBezTo>
                  <a:cubicBezTo>
                    <a:pt x="22066" y="906"/>
                    <a:pt x="22084" y="906"/>
                    <a:pt x="22101" y="888"/>
                  </a:cubicBezTo>
                  <a:cubicBezTo>
                    <a:pt x="22136" y="871"/>
                    <a:pt x="22136" y="832"/>
                    <a:pt x="22118" y="797"/>
                  </a:cubicBezTo>
                  <a:cubicBezTo>
                    <a:pt x="22118" y="762"/>
                    <a:pt x="22084" y="762"/>
                    <a:pt x="22066" y="762"/>
                  </a:cubicBezTo>
                  <a:close/>
                  <a:moveTo>
                    <a:pt x="15539" y="797"/>
                  </a:moveTo>
                  <a:cubicBezTo>
                    <a:pt x="15500" y="797"/>
                    <a:pt x="15483" y="814"/>
                    <a:pt x="15465" y="832"/>
                  </a:cubicBezTo>
                  <a:cubicBezTo>
                    <a:pt x="15448" y="871"/>
                    <a:pt x="15465" y="906"/>
                    <a:pt x="15500" y="941"/>
                  </a:cubicBezTo>
                  <a:lnTo>
                    <a:pt x="15539" y="941"/>
                  </a:lnTo>
                  <a:cubicBezTo>
                    <a:pt x="15557" y="941"/>
                    <a:pt x="15574" y="941"/>
                    <a:pt x="15591" y="906"/>
                  </a:cubicBezTo>
                  <a:cubicBezTo>
                    <a:pt x="15609" y="888"/>
                    <a:pt x="15609" y="832"/>
                    <a:pt x="15574" y="814"/>
                  </a:cubicBezTo>
                  <a:cubicBezTo>
                    <a:pt x="15557" y="797"/>
                    <a:pt x="15539" y="797"/>
                    <a:pt x="15539" y="797"/>
                  </a:cubicBezTo>
                  <a:close/>
                  <a:moveTo>
                    <a:pt x="8521" y="814"/>
                  </a:moveTo>
                  <a:cubicBezTo>
                    <a:pt x="8486" y="832"/>
                    <a:pt x="8451" y="871"/>
                    <a:pt x="8468" y="906"/>
                  </a:cubicBezTo>
                  <a:cubicBezTo>
                    <a:pt x="8468" y="941"/>
                    <a:pt x="8503" y="958"/>
                    <a:pt x="8538" y="958"/>
                  </a:cubicBezTo>
                  <a:lnTo>
                    <a:pt x="8560" y="958"/>
                  </a:lnTo>
                  <a:cubicBezTo>
                    <a:pt x="8595" y="958"/>
                    <a:pt x="8612" y="906"/>
                    <a:pt x="8612" y="871"/>
                  </a:cubicBezTo>
                  <a:cubicBezTo>
                    <a:pt x="8595" y="849"/>
                    <a:pt x="8577" y="814"/>
                    <a:pt x="8538" y="814"/>
                  </a:cubicBezTo>
                  <a:close/>
                  <a:moveTo>
                    <a:pt x="26400" y="849"/>
                  </a:moveTo>
                  <a:cubicBezTo>
                    <a:pt x="26378" y="849"/>
                    <a:pt x="26361" y="849"/>
                    <a:pt x="26344" y="871"/>
                  </a:cubicBezTo>
                  <a:cubicBezTo>
                    <a:pt x="26326" y="906"/>
                    <a:pt x="26326" y="941"/>
                    <a:pt x="26344" y="980"/>
                  </a:cubicBezTo>
                  <a:cubicBezTo>
                    <a:pt x="26361" y="980"/>
                    <a:pt x="26378" y="997"/>
                    <a:pt x="26400" y="997"/>
                  </a:cubicBezTo>
                  <a:cubicBezTo>
                    <a:pt x="26417" y="997"/>
                    <a:pt x="26435" y="980"/>
                    <a:pt x="26452" y="980"/>
                  </a:cubicBezTo>
                  <a:cubicBezTo>
                    <a:pt x="26470" y="941"/>
                    <a:pt x="26487" y="906"/>
                    <a:pt x="26452" y="871"/>
                  </a:cubicBezTo>
                  <a:cubicBezTo>
                    <a:pt x="26435" y="849"/>
                    <a:pt x="26417" y="849"/>
                    <a:pt x="26400" y="849"/>
                  </a:cubicBezTo>
                  <a:close/>
                  <a:moveTo>
                    <a:pt x="8177" y="906"/>
                  </a:moveTo>
                  <a:lnTo>
                    <a:pt x="8159" y="923"/>
                  </a:lnTo>
                  <a:cubicBezTo>
                    <a:pt x="8125" y="923"/>
                    <a:pt x="8103" y="958"/>
                    <a:pt x="8125" y="997"/>
                  </a:cubicBezTo>
                  <a:cubicBezTo>
                    <a:pt x="8125" y="1032"/>
                    <a:pt x="8159" y="1049"/>
                    <a:pt x="8177" y="1049"/>
                  </a:cubicBezTo>
                  <a:lnTo>
                    <a:pt x="8194" y="1049"/>
                  </a:lnTo>
                  <a:cubicBezTo>
                    <a:pt x="8251" y="1049"/>
                    <a:pt x="8268" y="1015"/>
                    <a:pt x="8251" y="958"/>
                  </a:cubicBezTo>
                  <a:cubicBezTo>
                    <a:pt x="8251" y="941"/>
                    <a:pt x="8212" y="906"/>
                    <a:pt x="8177" y="906"/>
                  </a:cubicBezTo>
                  <a:close/>
                  <a:moveTo>
                    <a:pt x="21740" y="923"/>
                  </a:moveTo>
                  <a:cubicBezTo>
                    <a:pt x="21740" y="923"/>
                    <a:pt x="21722" y="941"/>
                    <a:pt x="21701" y="941"/>
                  </a:cubicBezTo>
                  <a:cubicBezTo>
                    <a:pt x="21666" y="958"/>
                    <a:pt x="21666" y="1015"/>
                    <a:pt x="21683" y="1032"/>
                  </a:cubicBezTo>
                  <a:cubicBezTo>
                    <a:pt x="21701" y="1067"/>
                    <a:pt x="21722" y="1067"/>
                    <a:pt x="21740" y="1067"/>
                  </a:cubicBezTo>
                  <a:lnTo>
                    <a:pt x="21775" y="1067"/>
                  </a:lnTo>
                  <a:cubicBezTo>
                    <a:pt x="21809" y="1049"/>
                    <a:pt x="21831" y="997"/>
                    <a:pt x="21809" y="958"/>
                  </a:cubicBezTo>
                  <a:cubicBezTo>
                    <a:pt x="21792" y="941"/>
                    <a:pt x="21775" y="923"/>
                    <a:pt x="21740" y="923"/>
                  </a:cubicBezTo>
                  <a:close/>
                  <a:moveTo>
                    <a:pt x="7816" y="1015"/>
                  </a:moveTo>
                  <a:cubicBezTo>
                    <a:pt x="7777" y="1032"/>
                    <a:pt x="7759" y="1067"/>
                    <a:pt x="7759" y="1106"/>
                  </a:cubicBezTo>
                  <a:cubicBezTo>
                    <a:pt x="7777" y="1141"/>
                    <a:pt x="7798" y="1158"/>
                    <a:pt x="7833" y="1158"/>
                  </a:cubicBezTo>
                  <a:lnTo>
                    <a:pt x="7850" y="1158"/>
                  </a:lnTo>
                  <a:cubicBezTo>
                    <a:pt x="7885" y="1141"/>
                    <a:pt x="7924" y="1106"/>
                    <a:pt x="7907" y="1067"/>
                  </a:cubicBezTo>
                  <a:cubicBezTo>
                    <a:pt x="7907" y="1032"/>
                    <a:pt x="7868" y="1015"/>
                    <a:pt x="7833" y="1015"/>
                  </a:cubicBezTo>
                  <a:close/>
                  <a:moveTo>
                    <a:pt x="15826" y="1015"/>
                  </a:moveTo>
                  <a:cubicBezTo>
                    <a:pt x="15809" y="1015"/>
                    <a:pt x="15774" y="1032"/>
                    <a:pt x="15774" y="1049"/>
                  </a:cubicBezTo>
                  <a:cubicBezTo>
                    <a:pt x="15739" y="1067"/>
                    <a:pt x="15739" y="1123"/>
                    <a:pt x="15774" y="1141"/>
                  </a:cubicBezTo>
                  <a:cubicBezTo>
                    <a:pt x="15792" y="1158"/>
                    <a:pt x="15809" y="1158"/>
                    <a:pt x="15826" y="1158"/>
                  </a:cubicBezTo>
                  <a:cubicBezTo>
                    <a:pt x="15848" y="1158"/>
                    <a:pt x="15866" y="1158"/>
                    <a:pt x="15883" y="1141"/>
                  </a:cubicBezTo>
                  <a:cubicBezTo>
                    <a:pt x="15900" y="1106"/>
                    <a:pt x="15900" y="1067"/>
                    <a:pt x="15866" y="1032"/>
                  </a:cubicBezTo>
                  <a:cubicBezTo>
                    <a:pt x="15866" y="1032"/>
                    <a:pt x="15848" y="1015"/>
                    <a:pt x="15826" y="1015"/>
                  </a:cubicBezTo>
                  <a:close/>
                  <a:moveTo>
                    <a:pt x="7472" y="1106"/>
                  </a:moveTo>
                  <a:cubicBezTo>
                    <a:pt x="7433" y="1123"/>
                    <a:pt x="7398" y="1158"/>
                    <a:pt x="7415" y="1197"/>
                  </a:cubicBezTo>
                  <a:cubicBezTo>
                    <a:pt x="7433" y="1232"/>
                    <a:pt x="7450" y="1250"/>
                    <a:pt x="7489" y="1250"/>
                  </a:cubicBezTo>
                  <a:lnTo>
                    <a:pt x="7507" y="1250"/>
                  </a:lnTo>
                  <a:cubicBezTo>
                    <a:pt x="7542" y="1250"/>
                    <a:pt x="7559" y="1197"/>
                    <a:pt x="7559" y="1158"/>
                  </a:cubicBezTo>
                  <a:cubicBezTo>
                    <a:pt x="7542" y="1123"/>
                    <a:pt x="7524" y="1106"/>
                    <a:pt x="7489" y="1106"/>
                  </a:cubicBezTo>
                  <a:close/>
                  <a:moveTo>
                    <a:pt x="21396" y="1123"/>
                  </a:moveTo>
                  <a:cubicBezTo>
                    <a:pt x="21357" y="1141"/>
                    <a:pt x="21357" y="1197"/>
                    <a:pt x="21374" y="1232"/>
                  </a:cubicBezTo>
                  <a:cubicBezTo>
                    <a:pt x="21396" y="1250"/>
                    <a:pt x="21414" y="1267"/>
                    <a:pt x="21431" y="1267"/>
                  </a:cubicBezTo>
                  <a:cubicBezTo>
                    <a:pt x="21448" y="1267"/>
                    <a:pt x="21466" y="1267"/>
                    <a:pt x="21466" y="1250"/>
                  </a:cubicBezTo>
                  <a:cubicBezTo>
                    <a:pt x="21505" y="1232"/>
                    <a:pt x="21522" y="1197"/>
                    <a:pt x="21505" y="1158"/>
                  </a:cubicBezTo>
                  <a:cubicBezTo>
                    <a:pt x="21483" y="1123"/>
                    <a:pt x="21466" y="1123"/>
                    <a:pt x="21431" y="1123"/>
                  </a:cubicBezTo>
                  <a:close/>
                  <a:moveTo>
                    <a:pt x="26635" y="1123"/>
                  </a:moveTo>
                  <a:cubicBezTo>
                    <a:pt x="26618" y="1123"/>
                    <a:pt x="26618" y="1123"/>
                    <a:pt x="26596" y="1141"/>
                  </a:cubicBezTo>
                  <a:cubicBezTo>
                    <a:pt x="26561" y="1158"/>
                    <a:pt x="26561" y="1197"/>
                    <a:pt x="26578" y="1232"/>
                  </a:cubicBezTo>
                  <a:cubicBezTo>
                    <a:pt x="26596" y="1250"/>
                    <a:pt x="26618" y="1267"/>
                    <a:pt x="26635" y="1267"/>
                  </a:cubicBezTo>
                  <a:cubicBezTo>
                    <a:pt x="26652" y="1267"/>
                    <a:pt x="26670" y="1267"/>
                    <a:pt x="26687" y="1250"/>
                  </a:cubicBezTo>
                  <a:cubicBezTo>
                    <a:pt x="26726" y="1232"/>
                    <a:pt x="26726" y="1176"/>
                    <a:pt x="26705" y="1141"/>
                  </a:cubicBezTo>
                  <a:cubicBezTo>
                    <a:pt x="26687" y="1123"/>
                    <a:pt x="26670" y="1123"/>
                    <a:pt x="26635" y="1123"/>
                  </a:cubicBezTo>
                  <a:close/>
                  <a:moveTo>
                    <a:pt x="7124" y="1215"/>
                  </a:moveTo>
                  <a:cubicBezTo>
                    <a:pt x="7089" y="1232"/>
                    <a:pt x="7054" y="1267"/>
                    <a:pt x="7072" y="1306"/>
                  </a:cubicBezTo>
                  <a:cubicBezTo>
                    <a:pt x="7089" y="1341"/>
                    <a:pt x="7106" y="1358"/>
                    <a:pt x="7146" y="1358"/>
                  </a:cubicBezTo>
                  <a:lnTo>
                    <a:pt x="7163" y="1358"/>
                  </a:lnTo>
                  <a:cubicBezTo>
                    <a:pt x="7198" y="1341"/>
                    <a:pt x="7215" y="1306"/>
                    <a:pt x="7215" y="1267"/>
                  </a:cubicBezTo>
                  <a:cubicBezTo>
                    <a:pt x="7198" y="1232"/>
                    <a:pt x="7163" y="1215"/>
                    <a:pt x="7146" y="1215"/>
                  </a:cubicBezTo>
                  <a:close/>
                  <a:moveTo>
                    <a:pt x="16083" y="1267"/>
                  </a:moveTo>
                  <a:cubicBezTo>
                    <a:pt x="16066" y="1267"/>
                    <a:pt x="16044" y="1284"/>
                    <a:pt x="16027" y="1284"/>
                  </a:cubicBezTo>
                  <a:cubicBezTo>
                    <a:pt x="16009" y="1324"/>
                    <a:pt x="16009" y="1358"/>
                    <a:pt x="16027" y="1393"/>
                  </a:cubicBezTo>
                  <a:cubicBezTo>
                    <a:pt x="16044" y="1415"/>
                    <a:pt x="16066" y="1415"/>
                    <a:pt x="16083" y="1415"/>
                  </a:cubicBezTo>
                  <a:cubicBezTo>
                    <a:pt x="16101" y="1415"/>
                    <a:pt x="16118" y="1415"/>
                    <a:pt x="16135" y="1393"/>
                  </a:cubicBezTo>
                  <a:cubicBezTo>
                    <a:pt x="16153" y="1376"/>
                    <a:pt x="16175" y="1324"/>
                    <a:pt x="16135" y="1284"/>
                  </a:cubicBezTo>
                  <a:cubicBezTo>
                    <a:pt x="16118" y="1284"/>
                    <a:pt x="16101" y="1267"/>
                    <a:pt x="16083" y="1267"/>
                  </a:cubicBezTo>
                  <a:close/>
                  <a:moveTo>
                    <a:pt x="21122" y="1306"/>
                  </a:moveTo>
                  <a:cubicBezTo>
                    <a:pt x="21105" y="1306"/>
                    <a:pt x="21105" y="1306"/>
                    <a:pt x="21087" y="1324"/>
                  </a:cubicBezTo>
                  <a:cubicBezTo>
                    <a:pt x="21048" y="1341"/>
                    <a:pt x="21048" y="1376"/>
                    <a:pt x="21070" y="1415"/>
                  </a:cubicBezTo>
                  <a:cubicBezTo>
                    <a:pt x="21087" y="1450"/>
                    <a:pt x="21105" y="1450"/>
                    <a:pt x="21122" y="1450"/>
                  </a:cubicBezTo>
                  <a:lnTo>
                    <a:pt x="21157" y="1450"/>
                  </a:lnTo>
                  <a:cubicBezTo>
                    <a:pt x="21196" y="1415"/>
                    <a:pt x="21213" y="1376"/>
                    <a:pt x="21196" y="1341"/>
                  </a:cubicBezTo>
                  <a:cubicBezTo>
                    <a:pt x="21179" y="1324"/>
                    <a:pt x="21139" y="1306"/>
                    <a:pt x="21122" y="1306"/>
                  </a:cubicBezTo>
                  <a:close/>
                  <a:moveTo>
                    <a:pt x="6780" y="1324"/>
                  </a:moveTo>
                  <a:cubicBezTo>
                    <a:pt x="6728" y="1341"/>
                    <a:pt x="6710" y="1376"/>
                    <a:pt x="6728" y="1415"/>
                  </a:cubicBezTo>
                  <a:cubicBezTo>
                    <a:pt x="6745" y="1450"/>
                    <a:pt x="6763" y="1467"/>
                    <a:pt x="6797" y="1467"/>
                  </a:cubicBezTo>
                  <a:lnTo>
                    <a:pt x="6819" y="1467"/>
                  </a:lnTo>
                  <a:cubicBezTo>
                    <a:pt x="6854" y="1450"/>
                    <a:pt x="6871" y="1415"/>
                    <a:pt x="6871" y="1376"/>
                  </a:cubicBezTo>
                  <a:cubicBezTo>
                    <a:pt x="6854" y="1341"/>
                    <a:pt x="6819" y="1324"/>
                    <a:pt x="6797" y="1324"/>
                  </a:cubicBezTo>
                  <a:close/>
                  <a:moveTo>
                    <a:pt x="26853" y="1415"/>
                  </a:moveTo>
                  <a:cubicBezTo>
                    <a:pt x="26835" y="1415"/>
                    <a:pt x="26813" y="1415"/>
                    <a:pt x="26813" y="1432"/>
                  </a:cubicBezTo>
                  <a:cubicBezTo>
                    <a:pt x="26779" y="1450"/>
                    <a:pt x="26761" y="1485"/>
                    <a:pt x="26796" y="1524"/>
                  </a:cubicBezTo>
                  <a:cubicBezTo>
                    <a:pt x="26796" y="1541"/>
                    <a:pt x="26835" y="1559"/>
                    <a:pt x="26853" y="1559"/>
                  </a:cubicBezTo>
                  <a:cubicBezTo>
                    <a:pt x="26870" y="1559"/>
                    <a:pt x="26887" y="1559"/>
                    <a:pt x="26887" y="1541"/>
                  </a:cubicBezTo>
                  <a:cubicBezTo>
                    <a:pt x="26922" y="1524"/>
                    <a:pt x="26944" y="1485"/>
                    <a:pt x="26905" y="1450"/>
                  </a:cubicBezTo>
                  <a:cubicBezTo>
                    <a:pt x="26905" y="1432"/>
                    <a:pt x="26870" y="1415"/>
                    <a:pt x="26853" y="1415"/>
                  </a:cubicBezTo>
                  <a:close/>
                  <a:moveTo>
                    <a:pt x="6436" y="1450"/>
                  </a:moveTo>
                  <a:cubicBezTo>
                    <a:pt x="6384" y="1467"/>
                    <a:pt x="6362" y="1502"/>
                    <a:pt x="6384" y="1541"/>
                  </a:cubicBezTo>
                  <a:cubicBezTo>
                    <a:pt x="6402" y="1576"/>
                    <a:pt x="6419" y="1593"/>
                    <a:pt x="6454" y="1593"/>
                  </a:cubicBezTo>
                  <a:cubicBezTo>
                    <a:pt x="6454" y="1593"/>
                    <a:pt x="6471" y="1593"/>
                    <a:pt x="6471" y="1576"/>
                  </a:cubicBezTo>
                  <a:cubicBezTo>
                    <a:pt x="6510" y="1576"/>
                    <a:pt x="6528" y="1524"/>
                    <a:pt x="6528" y="1485"/>
                  </a:cubicBezTo>
                  <a:cubicBezTo>
                    <a:pt x="6510" y="1467"/>
                    <a:pt x="6471" y="1450"/>
                    <a:pt x="6454" y="1450"/>
                  </a:cubicBezTo>
                  <a:close/>
                  <a:moveTo>
                    <a:pt x="20778" y="1502"/>
                  </a:moveTo>
                  <a:cubicBezTo>
                    <a:pt x="20743" y="1541"/>
                    <a:pt x="20743" y="1576"/>
                    <a:pt x="20761" y="1611"/>
                  </a:cubicBezTo>
                  <a:cubicBezTo>
                    <a:pt x="20778" y="1633"/>
                    <a:pt x="20796" y="1650"/>
                    <a:pt x="20813" y="1650"/>
                  </a:cubicBezTo>
                  <a:cubicBezTo>
                    <a:pt x="20830" y="1650"/>
                    <a:pt x="20852" y="1650"/>
                    <a:pt x="20852" y="1633"/>
                  </a:cubicBezTo>
                  <a:cubicBezTo>
                    <a:pt x="20887" y="1611"/>
                    <a:pt x="20904" y="1576"/>
                    <a:pt x="20887" y="1541"/>
                  </a:cubicBezTo>
                  <a:cubicBezTo>
                    <a:pt x="20870" y="1524"/>
                    <a:pt x="20852" y="1502"/>
                    <a:pt x="20813" y="1502"/>
                  </a:cubicBezTo>
                  <a:close/>
                  <a:moveTo>
                    <a:pt x="16318" y="1541"/>
                  </a:moveTo>
                  <a:cubicBezTo>
                    <a:pt x="16301" y="1541"/>
                    <a:pt x="16301" y="1541"/>
                    <a:pt x="16283" y="1559"/>
                  </a:cubicBezTo>
                  <a:cubicBezTo>
                    <a:pt x="16244" y="1576"/>
                    <a:pt x="16244" y="1633"/>
                    <a:pt x="16262" y="1667"/>
                  </a:cubicBezTo>
                  <a:cubicBezTo>
                    <a:pt x="16283" y="1685"/>
                    <a:pt x="16301" y="1685"/>
                    <a:pt x="16318" y="1685"/>
                  </a:cubicBezTo>
                  <a:cubicBezTo>
                    <a:pt x="16336" y="1685"/>
                    <a:pt x="16353" y="1685"/>
                    <a:pt x="16370" y="1667"/>
                  </a:cubicBezTo>
                  <a:cubicBezTo>
                    <a:pt x="16410" y="1650"/>
                    <a:pt x="16410" y="1593"/>
                    <a:pt x="16370" y="1576"/>
                  </a:cubicBezTo>
                  <a:cubicBezTo>
                    <a:pt x="16370" y="1559"/>
                    <a:pt x="16336" y="1541"/>
                    <a:pt x="16318" y="1541"/>
                  </a:cubicBezTo>
                  <a:close/>
                  <a:moveTo>
                    <a:pt x="6110" y="1559"/>
                  </a:moveTo>
                  <a:cubicBezTo>
                    <a:pt x="6110" y="1559"/>
                    <a:pt x="6093" y="1559"/>
                    <a:pt x="6093" y="1576"/>
                  </a:cubicBezTo>
                  <a:cubicBezTo>
                    <a:pt x="6058" y="1576"/>
                    <a:pt x="6019" y="1633"/>
                    <a:pt x="6036" y="1667"/>
                  </a:cubicBezTo>
                  <a:cubicBezTo>
                    <a:pt x="6058" y="1685"/>
                    <a:pt x="6075" y="1702"/>
                    <a:pt x="6110" y="1702"/>
                  </a:cubicBezTo>
                  <a:lnTo>
                    <a:pt x="6127" y="1702"/>
                  </a:lnTo>
                  <a:cubicBezTo>
                    <a:pt x="6167" y="1685"/>
                    <a:pt x="6201" y="1650"/>
                    <a:pt x="6184" y="1611"/>
                  </a:cubicBezTo>
                  <a:cubicBezTo>
                    <a:pt x="6167" y="1576"/>
                    <a:pt x="6145" y="1559"/>
                    <a:pt x="6110" y="1559"/>
                  </a:cubicBezTo>
                  <a:close/>
                  <a:moveTo>
                    <a:pt x="5749" y="1702"/>
                  </a:moveTo>
                  <a:cubicBezTo>
                    <a:pt x="5710" y="1720"/>
                    <a:pt x="5692" y="1759"/>
                    <a:pt x="5710" y="1794"/>
                  </a:cubicBezTo>
                  <a:cubicBezTo>
                    <a:pt x="5710" y="1828"/>
                    <a:pt x="5749" y="1850"/>
                    <a:pt x="5766" y="1850"/>
                  </a:cubicBezTo>
                  <a:cubicBezTo>
                    <a:pt x="5784" y="1850"/>
                    <a:pt x="5784" y="1828"/>
                    <a:pt x="5801" y="1828"/>
                  </a:cubicBezTo>
                  <a:cubicBezTo>
                    <a:pt x="5840" y="1811"/>
                    <a:pt x="5858" y="1776"/>
                    <a:pt x="5840" y="1741"/>
                  </a:cubicBezTo>
                  <a:cubicBezTo>
                    <a:pt x="5818" y="1702"/>
                    <a:pt x="5801" y="1702"/>
                    <a:pt x="5766" y="1702"/>
                  </a:cubicBezTo>
                  <a:close/>
                  <a:moveTo>
                    <a:pt x="20469" y="1702"/>
                  </a:moveTo>
                  <a:cubicBezTo>
                    <a:pt x="20434" y="1720"/>
                    <a:pt x="20434" y="1776"/>
                    <a:pt x="20452" y="1811"/>
                  </a:cubicBezTo>
                  <a:cubicBezTo>
                    <a:pt x="20469" y="1828"/>
                    <a:pt x="20487" y="1850"/>
                    <a:pt x="20504" y="1850"/>
                  </a:cubicBezTo>
                  <a:cubicBezTo>
                    <a:pt x="20526" y="1850"/>
                    <a:pt x="20543" y="1828"/>
                    <a:pt x="20543" y="1828"/>
                  </a:cubicBezTo>
                  <a:cubicBezTo>
                    <a:pt x="20578" y="1811"/>
                    <a:pt x="20595" y="1759"/>
                    <a:pt x="20578" y="1720"/>
                  </a:cubicBezTo>
                  <a:cubicBezTo>
                    <a:pt x="20561" y="1702"/>
                    <a:pt x="20543" y="1702"/>
                    <a:pt x="20504" y="1702"/>
                  </a:cubicBezTo>
                  <a:close/>
                  <a:moveTo>
                    <a:pt x="27053" y="1720"/>
                  </a:moveTo>
                  <a:cubicBezTo>
                    <a:pt x="27031" y="1720"/>
                    <a:pt x="27014" y="1720"/>
                    <a:pt x="27014" y="1741"/>
                  </a:cubicBezTo>
                  <a:cubicBezTo>
                    <a:pt x="26979" y="1759"/>
                    <a:pt x="26961" y="1794"/>
                    <a:pt x="26979" y="1828"/>
                  </a:cubicBezTo>
                  <a:cubicBezTo>
                    <a:pt x="26996" y="1850"/>
                    <a:pt x="27014" y="1867"/>
                    <a:pt x="27053" y="1867"/>
                  </a:cubicBezTo>
                  <a:cubicBezTo>
                    <a:pt x="27053" y="1867"/>
                    <a:pt x="27070" y="1867"/>
                    <a:pt x="27088" y="1850"/>
                  </a:cubicBezTo>
                  <a:cubicBezTo>
                    <a:pt x="27122" y="1828"/>
                    <a:pt x="27122" y="1794"/>
                    <a:pt x="27105" y="1759"/>
                  </a:cubicBezTo>
                  <a:cubicBezTo>
                    <a:pt x="27088" y="1741"/>
                    <a:pt x="27070" y="1720"/>
                    <a:pt x="27053" y="1720"/>
                  </a:cubicBezTo>
                  <a:close/>
                  <a:moveTo>
                    <a:pt x="5405" y="1828"/>
                  </a:moveTo>
                  <a:cubicBezTo>
                    <a:pt x="5366" y="1850"/>
                    <a:pt x="5348" y="1902"/>
                    <a:pt x="5366" y="1937"/>
                  </a:cubicBezTo>
                  <a:cubicBezTo>
                    <a:pt x="5383" y="1959"/>
                    <a:pt x="5405" y="1976"/>
                    <a:pt x="5440" y="1976"/>
                  </a:cubicBezTo>
                  <a:lnTo>
                    <a:pt x="5457" y="1976"/>
                  </a:lnTo>
                  <a:cubicBezTo>
                    <a:pt x="5492" y="1959"/>
                    <a:pt x="5514" y="1920"/>
                    <a:pt x="5492" y="1885"/>
                  </a:cubicBezTo>
                  <a:cubicBezTo>
                    <a:pt x="5492" y="1850"/>
                    <a:pt x="5457" y="1828"/>
                    <a:pt x="5440" y="1828"/>
                  </a:cubicBezTo>
                  <a:close/>
                  <a:moveTo>
                    <a:pt x="16553" y="1828"/>
                  </a:moveTo>
                  <a:cubicBezTo>
                    <a:pt x="16536" y="1828"/>
                    <a:pt x="16518" y="1828"/>
                    <a:pt x="16501" y="1850"/>
                  </a:cubicBezTo>
                  <a:cubicBezTo>
                    <a:pt x="16479" y="1867"/>
                    <a:pt x="16462" y="1902"/>
                    <a:pt x="16501" y="1937"/>
                  </a:cubicBezTo>
                  <a:cubicBezTo>
                    <a:pt x="16501" y="1959"/>
                    <a:pt x="16536" y="1976"/>
                    <a:pt x="16553" y="1976"/>
                  </a:cubicBezTo>
                  <a:cubicBezTo>
                    <a:pt x="16571" y="1976"/>
                    <a:pt x="16588" y="1959"/>
                    <a:pt x="16588" y="1959"/>
                  </a:cubicBezTo>
                  <a:cubicBezTo>
                    <a:pt x="16627" y="1937"/>
                    <a:pt x="16627" y="1885"/>
                    <a:pt x="16610" y="1850"/>
                  </a:cubicBezTo>
                  <a:cubicBezTo>
                    <a:pt x="16588" y="1828"/>
                    <a:pt x="16571" y="1828"/>
                    <a:pt x="16553" y="1828"/>
                  </a:cubicBezTo>
                  <a:close/>
                  <a:moveTo>
                    <a:pt x="20199" y="1885"/>
                  </a:moveTo>
                  <a:cubicBezTo>
                    <a:pt x="20199" y="1885"/>
                    <a:pt x="20178" y="1885"/>
                    <a:pt x="20160" y="1902"/>
                  </a:cubicBezTo>
                  <a:cubicBezTo>
                    <a:pt x="20126" y="1920"/>
                    <a:pt x="20126" y="1959"/>
                    <a:pt x="20143" y="1994"/>
                  </a:cubicBezTo>
                  <a:cubicBezTo>
                    <a:pt x="20160" y="2011"/>
                    <a:pt x="20178" y="2028"/>
                    <a:pt x="20199" y="2028"/>
                  </a:cubicBezTo>
                  <a:cubicBezTo>
                    <a:pt x="20217" y="2028"/>
                    <a:pt x="20234" y="2028"/>
                    <a:pt x="20234" y="2011"/>
                  </a:cubicBezTo>
                  <a:cubicBezTo>
                    <a:pt x="20269" y="1994"/>
                    <a:pt x="20287" y="1959"/>
                    <a:pt x="20269" y="1920"/>
                  </a:cubicBezTo>
                  <a:cubicBezTo>
                    <a:pt x="20252" y="1902"/>
                    <a:pt x="20234" y="1885"/>
                    <a:pt x="20199" y="1885"/>
                  </a:cubicBezTo>
                  <a:close/>
                  <a:moveTo>
                    <a:pt x="5079" y="1976"/>
                  </a:moveTo>
                  <a:cubicBezTo>
                    <a:pt x="5040" y="1994"/>
                    <a:pt x="5022" y="2046"/>
                    <a:pt x="5040" y="2085"/>
                  </a:cubicBezTo>
                  <a:cubicBezTo>
                    <a:pt x="5040" y="2102"/>
                    <a:pt x="5079" y="2120"/>
                    <a:pt x="5096" y="2120"/>
                  </a:cubicBezTo>
                  <a:lnTo>
                    <a:pt x="5131" y="2120"/>
                  </a:lnTo>
                  <a:cubicBezTo>
                    <a:pt x="5166" y="2102"/>
                    <a:pt x="5187" y="2046"/>
                    <a:pt x="5166" y="2011"/>
                  </a:cubicBezTo>
                  <a:cubicBezTo>
                    <a:pt x="5148" y="1994"/>
                    <a:pt x="5131" y="1976"/>
                    <a:pt x="5096" y="1976"/>
                  </a:cubicBezTo>
                  <a:close/>
                  <a:moveTo>
                    <a:pt x="27214" y="2028"/>
                  </a:moveTo>
                  <a:lnTo>
                    <a:pt x="27196" y="2046"/>
                  </a:lnTo>
                  <a:cubicBezTo>
                    <a:pt x="27162" y="2068"/>
                    <a:pt x="27140" y="2102"/>
                    <a:pt x="27162" y="2137"/>
                  </a:cubicBezTo>
                  <a:cubicBezTo>
                    <a:pt x="27179" y="2176"/>
                    <a:pt x="27196" y="2176"/>
                    <a:pt x="27214" y="2176"/>
                  </a:cubicBezTo>
                  <a:lnTo>
                    <a:pt x="27249" y="2176"/>
                  </a:lnTo>
                  <a:cubicBezTo>
                    <a:pt x="27288" y="2155"/>
                    <a:pt x="27305" y="2102"/>
                    <a:pt x="27288" y="2085"/>
                  </a:cubicBezTo>
                  <a:cubicBezTo>
                    <a:pt x="27270" y="2046"/>
                    <a:pt x="27249" y="2028"/>
                    <a:pt x="27214" y="2028"/>
                  </a:cubicBezTo>
                  <a:close/>
                  <a:moveTo>
                    <a:pt x="19891" y="2068"/>
                  </a:moveTo>
                  <a:cubicBezTo>
                    <a:pt x="19891" y="2068"/>
                    <a:pt x="19873" y="2085"/>
                    <a:pt x="19851" y="2085"/>
                  </a:cubicBezTo>
                  <a:cubicBezTo>
                    <a:pt x="19817" y="2102"/>
                    <a:pt x="19817" y="2155"/>
                    <a:pt x="19834" y="2194"/>
                  </a:cubicBezTo>
                  <a:cubicBezTo>
                    <a:pt x="19851" y="2211"/>
                    <a:pt x="19873" y="2211"/>
                    <a:pt x="19891" y="2211"/>
                  </a:cubicBezTo>
                  <a:lnTo>
                    <a:pt x="19925" y="2211"/>
                  </a:lnTo>
                  <a:cubicBezTo>
                    <a:pt x="19960" y="2194"/>
                    <a:pt x="19982" y="2137"/>
                    <a:pt x="19960" y="2102"/>
                  </a:cubicBezTo>
                  <a:cubicBezTo>
                    <a:pt x="19943" y="2085"/>
                    <a:pt x="19925" y="2068"/>
                    <a:pt x="19891" y="2068"/>
                  </a:cubicBezTo>
                  <a:close/>
                  <a:moveTo>
                    <a:pt x="4770" y="2120"/>
                  </a:moveTo>
                  <a:cubicBezTo>
                    <a:pt x="4770" y="2120"/>
                    <a:pt x="4752" y="2120"/>
                    <a:pt x="4752" y="2137"/>
                  </a:cubicBezTo>
                  <a:cubicBezTo>
                    <a:pt x="4713" y="2155"/>
                    <a:pt x="4696" y="2194"/>
                    <a:pt x="4713" y="2229"/>
                  </a:cubicBezTo>
                  <a:cubicBezTo>
                    <a:pt x="4713" y="2263"/>
                    <a:pt x="4752" y="2263"/>
                    <a:pt x="4770" y="2263"/>
                  </a:cubicBezTo>
                  <a:lnTo>
                    <a:pt x="4805" y="2263"/>
                  </a:lnTo>
                  <a:cubicBezTo>
                    <a:pt x="4839" y="2246"/>
                    <a:pt x="4861" y="2211"/>
                    <a:pt x="4839" y="2176"/>
                  </a:cubicBezTo>
                  <a:cubicBezTo>
                    <a:pt x="4822" y="2137"/>
                    <a:pt x="4805" y="2120"/>
                    <a:pt x="4770" y="2120"/>
                  </a:cubicBezTo>
                  <a:close/>
                  <a:moveTo>
                    <a:pt x="16736" y="2120"/>
                  </a:moveTo>
                  <a:cubicBezTo>
                    <a:pt x="16697" y="2155"/>
                    <a:pt x="16697" y="2194"/>
                    <a:pt x="16718" y="2229"/>
                  </a:cubicBezTo>
                  <a:cubicBezTo>
                    <a:pt x="16736" y="2246"/>
                    <a:pt x="16753" y="2263"/>
                    <a:pt x="16771" y="2263"/>
                  </a:cubicBezTo>
                  <a:cubicBezTo>
                    <a:pt x="16788" y="2263"/>
                    <a:pt x="16805" y="2246"/>
                    <a:pt x="16827" y="2246"/>
                  </a:cubicBezTo>
                  <a:cubicBezTo>
                    <a:pt x="16845" y="2211"/>
                    <a:pt x="16862" y="2176"/>
                    <a:pt x="16827" y="2137"/>
                  </a:cubicBezTo>
                  <a:cubicBezTo>
                    <a:pt x="16805" y="2120"/>
                    <a:pt x="16788" y="2120"/>
                    <a:pt x="16771" y="2120"/>
                  </a:cubicBezTo>
                  <a:close/>
                  <a:moveTo>
                    <a:pt x="19547" y="2263"/>
                  </a:moveTo>
                  <a:cubicBezTo>
                    <a:pt x="19508" y="2285"/>
                    <a:pt x="19490" y="2337"/>
                    <a:pt x="19525" y="2372"/>
                  </a:cubicBezTo>
                  <a:cubicBezTo>
                    <a:pt x="19525" y="2394"/>
                    <a:pt x="19564" y="2411"/>
                    <a:pt x="19582" y="2411"/>
                  </a:cubicBezTo>
                  <a:cubicBezTo>
                    <a:pt x="19599" y="2411"/>
                    <a:pt x="19599" y="2394"/>
                    <a:pt x="19616" y="2394"/>
                  </a:cubicBezTo>
                  <a:cubicBezTo>
                    <a:pt x="19656" y="2372"/>
                    <a:pt x="19673" y="2337"/>
                    <a:pt x="19634" y="2303"/>
                  </a:cubicBezTo>
                  <a:cubicBezTo>
                    <a:pt x="19634" y="2263"/>
                    <a:pt x="19599" y="2263"/>
                    <a:pt x="19582" y="2263"/>
                  </a:cubicBezTo>
                  <a:close/>
                  <a:moveTo>
                    <a:pt x="4443" y="2285"/>
                  </a:moveTo>
                  <a:cubicBezTo>
                    <a:pt x="4443" y="2285"/>
                    <a:pt x="4426" y="2285"/>
                    <a:pt x="4426" y="2303"/>
                  </a:cubicBezTo>
                  <a:cubicBezTo>
                    <a:pt x="4387" y="2320"/>
                    <a:pt x="4369" y="2355"/>
                    <a:pt x="4387" y="2394"/>
                  </a:cubicBezTo>
                  <a:cubicBezTo>
                    <a:pt x="4387" y="2411"/>
                    <a:pt x="4426" y="2429"/>
                    <a:pt x="4443" y="2429"/>
                  </a:cubicBezTo>
                  <a:lnTo>
                    <a:pt x="4478" y="2429"/>
                  </a:lnTo>
                  <a:cubicBezTo>
                    <a:pt x="4513" y="2411"/>
                    <a:pt x="4535" y="2355"/>
                    <a:pt x="4513" y="2320"/>
                  </a:cubicBezTo>
                  <a:cubicBezTo>
                    <a:pt x="4496" y="2303"/>
                    <a:pt x="4478" y="2285"/>
                    <a:pt x="4443" y="2285"/>
                  </a:cubicBezTo>
                  <a:close/>
                  <a:moveTo>
                    <a:pt x="27397" y="2355"/>
                  </a:moveTo>
                  <a:cubicBezTo>
                    <a:pt x="27379" y="2355"/>
                    <a:pt x="27357" y="2355"/>
                    <a:pt x="27357" y="2372"/>
                  </a:cubicBezTo>
                  <a:cubicBezTo>
                    <a:pt x="27323" y="2394"/>
                    <a:pt x="27305" y="2429"/>
                    <a:pt x="27323" y="2464"/>
                  </a:cubicBezTo>
                  <a:cubicBezTo>
                    <a:pt x="27340" y="2481"/>
                    <a:pt x="27357" y="2503"/>
                    <a:pt x="27397" y="2503"/>
                  </a:cubicBezTo>
                  <a:lnTo>
                    <a:pt x="27414" y="2503"/>
                  </a:lnTo>
                  <a:cubicBezTo>
                    <a:pt x="27449" y="2481"/>
                    <a:pt x="27466" y="2429"/>
                    <a:pt x="27449" y="2394"/>
                  </a:cubicBezTo>
                  <a:cubicBezTo>
                    <a:pt x="27431" y="2372"/>
                    <a:pt x="27414" y="2355"/>
                    <a:pt x="27397" y="2355"/>
                  </a:cubicBezTo>
                  <a:close/>
                  <a:moveTo>
                    <a:pt x="17006" y="2394"/>
                  </a:moveTo>
                  <a:cubicBezTo>
                    <a:pt x="16988" y="2394"/>
                    <a:pt x="16971" y="2394"/>
                    <a:pt x="16953" y="2411"/>
                  </a:cubicBezTo>
                  <a:cubicBezTo>
                    <a:pt x="16936" y="2429"/>
                    <a:pt x="16936" y="2481"/>
                    <a:pt x="16953" y="2503"/>
                  </a:cubicBezTo>
                  <a:cubicBezTo>
                    <a:pt x="16971" y="2520"/>
                    <a:pt x="16988" y="2538"/>
                    <a:pt x="17006" y="2538"/>
                  </a:cubicBezTo>
                  <a:cubicBezTo>
                    <a:pt x="17023" y="2538"/>
                    <a:pt x="17045" y="2520"/>
                    <a:pt x="17062" y="2520"/>
                  </a:cubicBezTo>
                  <a:cubicBezTo>
                    <a:pt x="17080" y="2481"/>
                    <a:pt x="17097" y="2446"/>
                    <a:pt x="17062" y="2411"/>
                  </a:cubicBezTo>
                  <a:cubicBezTo>
                    <a:pt x="17045" y="2394"/>
                    <a:pt x="17023" y="2394"/>
                    <a:pt x="17006" y="2394"/>
                  </a:cubicBezTo>
                  <a:close/>
                  <a:moveTo>
                    <a:pt x="19255" y="2429"/>
                  </a:moveTo>
                  <a:cubicBezTo>
                    <a:pt x="19255" y="2429"/>
                    <a:pt x="19238" y="2429"/>
                    <a:pt x="19238" y="2446"/>
                  </a:cubicBezTo>
                  <a:cubicBezTo>
                    <a:pt x="19199" y="2464"/>
                    <a:pt x="19181" y="2503"/>
                    <a:pt x="19199" y="2538"/>
                  </a:cubicBezTo>
                  <a:cubicBezTo>
                    <a:pt x="19220" y="2572"/>
                    <a:pt x="19238" y="2572"/>
                    <a:pt x="19255" y="2572"/>
                  </a:cubicBezTo>
                  <a:lnTo>
                    <a:pt x="19290" y="2572"/>
                  </a:lnTo>
                  <a:cubicBezTo>
                    <a:pt x="19329" y="2555"/>
                    <a:pt x="19347" y="2503"/>
                    <a:pt x="19329" y="2464"/>
                  </a:cubicBezTo>
                  <a:cubicBezTo>
                    <a:pt x="19307" y="2446"/>
                    <a:pt x="19290" y="2429"/>
                    <a:pt x="19255" y="2429"/>
                  </a:cubicBezTo>
                  <a:close/>
                  <a:moveTo>
                    <a:pt x="4134" y="2446"/>
                  </a:moveTo>
                  <a:cubicBezTo>
                    <a:pt x="4117" y="2446"/>
                    <a:pt x="4100" y="2464"/>
                    <a:pt x="4100" y="2464"/>
                  </a:cubicBezTo>
                  <a:cubicBezTo>
                    <a:pt x="4061" y="2481"/>
                    <a:pt x="4043" y="2520"/>
                    <a:pt x="4061" y="2555"/>
                  </a:cubicBezTo>
                  <a:cubicBezTo>
                    <a:pt x="4078" y="2590"/>
                    <a:pt x="4100" y="2590"/>
                    <a:pt x="4134" y="2590"/>
                  </a:cubicBezTo>
                  <a:lnTo>
                    <a:pt x="4169" y="2590"/>
                  </a:lnTo>
                  <a:cubicBezTo>
                    <a:pt x="4187" y="2572"/>
                    <a:pt x="4208" y="2520"/>
                    <a:pt x="4187" y="2503"/>
                  </a:cubicBezTo>
                  <a:cubicBezTo>
                    <a:pt x="4169" y="2464"/>
                    <a:pt x="4152" y="2446"/>
                    <a:pt x="4134" y="2446"/>
                  </a:cubicBezTo>
                  <a:close/>
                  <a:moveTo>
                    <a:pt x="18946" y="2590"/>
                  </a:moveTo>
                  <a:cubicBezTo>
                    <a:pt x="18929" y="2590"/>
                    <a:pt x="18929" y="2612"/>
                    <a:pt x="18912" y="2612"/>
                  </a:cubicBezTo>
                  <a:cubicBezTo>
                    <a:pt x="18872" y="2629"/>
                    <a:pt x="18855" y="2664"/>
                    <a:pt x="18872" y="2699"/>
                  </a:cubicBezTo>
                  <a:cubicBezTo>
                    <a:pt x="18894" y="2738"/>
                    <a:pt x="18912" y="2738"/>
                    <a:pt x="18946" y="2738"/>
                  </a:cubicBezTo>
                  <a:lnTo>
                    <a:pt x="18964" y="2738"/>
                  </a:lnTo>
                  <a:cubicBezTo>
                    <a:pt x="19003" y="2720"/>
                    <a:pt x="19020" y="2681"/>
                    <a:pt x="19003" y="2646"/>
                  </a:cubicBezTo>
                  <a:cubicBezTo>
                    <a:pt x="19003" y="2612"/>
                    <a:pt x="18964" y="2590"/>
                    <a:pt x="18946" y="2590"/>
                  </a:cubicBezTo>
                  <a:close/>
                  <a:moveTo>
                    <a:pt x="3808" y="2629"/>
                  </a:moveTo>
                  <a:cubicBezTo>
                    <a:pt x="3791" y="2629"/>
                    <a:pt x="3791" y="2629"/>
                    <a:pt x="3773" y="2646"/>
                  </a:cubicBezTo>
                  <a:cubicBezTo>
                    <a:pt x="3734" y="2664"/>
                    <a:pt x="3734" y="2699"/>
                    <a:pt x="3752" y="2738"/>
                  </a:cubicBezTo>
                  <a:cubicBezTo>
                    <a:pt x="3752" y="2755"/>
                    <a:pt x="3791" y="2773"/>
                    <a:pt x="3808" y="2773"/>
                  </a:cubicBezTo>
                  <a:lnTo>
                    <a:pt x="3843" y="2773"/>
                  </a:lnTo>
                  <a:cubicBezTo>
                    <a:pt x="3882" y="2738"/>
                    <a:pt x="3900" y="2699"/>
                    <a:pt x="3882" y="2664"/>
                  </a:cubicBezTo>
                  <a:cubicBezTo>
                    <a:pt x="3860" y="2646"/>
                    <a:pt x="3826" y="2629"/>
                    <a:pt x="3808" y="2629"/>
                  </a:cubicBezTo>
                  <a:close/>
                  <a:moveTo>
                    <a:pt x="17262" y="2646"/>
                  </a:moveTo>
                  <a:cubicBezTo>
                    <a:pt x="17241" y="2646"/>
                    <a:pt x="17223" y="2646"/>
                    <a:pt x="17206" y="2664"/>
                  </a:cubicBezTo>
                  <a:cubicBezTo>
                    <a:pt x="17188" y="2699"/>
                    <a:pt x="17188" y="2738"/>
                    <a:pt x="17223" y="2773"/>
                  </a:cubicBezTo>
                  <a:cubicBezTo>
                    <a:pt x="17241" y="2773"/>
                    <a:pt x="17241" y="2790"/>
                    <a:pt x="17262" y="2790"/>
                  </a:cubicBezTo>
                  <a:cubicBezTo>
                    <a:pt x="17297" y="2790"/>
                    <a:pt x="17315" y="2773"/>
                    <a:pt x="17315" y="2755"/>
                  </a:cubicBezTo>
                  <a:cubicBezTo>
                    <a:pt x="17349" y="2738"/>
                    <a:pt x="17349" y="2681"/>
                    <a:pt x="17315" y="2664"/>
                  </a:cubicBezTo>
                  <a:cubicBezTo>
                    <a:pt x="17297" y="2646"/>
                    <a:pt x="17280" y="2646"/>
                    <a:pt x="17262" y="2646"/>
                  </a:cubicBezTo>
                  <a:close/>
                  <a:moveTo>
                    <a:pt x="27540" y="2681"/>
                  </a:moveTo>
                  <a:cubicBezTo>
                    <a:pt x="27540" y="2681"/>
                    <a:pt x="27523" y="2681"/>
                    <a:pt x="27523" y="2699"/>
                  </a:cubicBezTo>
                  <a:cubicBezTo>
                    <a:pt x="27488" y="2699"/>
                    <a:pt x="27466" y="2755"/>
                    <a:pt x="27488" y="2790"/>
                  </a:cubicBezTo>
                  <a:cubicBezTo>
                    <a:pt x="27505" y="2807"/>
                    <a:pt x="27523" y="2829"/>
                    <a:pt x="27540" y="2829"/>
                  </a:cubicBezTo>
                  <a:lnTo>
                    <a:pt x="27575" y="2829"/>
                  </a:lnTo>
                  <a:cubicBezTo>
                    <a:pt x="27614" y="2807"/>
                    <a:pt x="27632" y="2755"/>
                    <a:pt x="27614" y="2720"/>
                  </a:cubicBezTo>
                  <a:cubicBezTo>
                    <a:pt x="27597" y="2699"/>
                    <a:pt x="27575" y="2681"/>
                    <a:pt x="27540" y="2681"/>
                  </a:cubicBezTo>
                  <a:close/>
                  <a:moveTo>
                    <a:pt x="18585" y="2755"/>
                  </a:moveTo>
                  <a:cubicBezTo>
                    <a:pt x="18546" y="2773"/>
                    <a:pt x="18529" y="2807"/>
                    <a:pt x="18546" y="2847"/>
                  </a:cubicBezTo>
                  <a:cubicBezTo>
                    <a:pt x="18568" y="2881"/>
                    <a:pt x="18585" y="2899"/>
                    <a:pt x="18620" y="2899"/>
                  </a:cubicBezTo>
                  <a:lnTo>
                    <a:pt x="18637" y="2899"/>
                  </a:lnTo>
                  <a:cubicBezTo>
                    <a:pt x="18677" y="2881"/>
                    <a:pt x="18694" y="2829"/>
                    <a:pt x="18677" y="2790"/>
                  </a:cubicBezTo>
                  <a:cubicBezTo>
                    <a:pt x="18677" y="2773"/>
                    <a:pt x="18637" y="2755"/>
                    <a:pt x="18620" y="2755"/>
                  </a:cubicBezTo>
                  <a:close/>
                  <a:moveTo>
                    <a:pt x="3464" y="2807"/>
                  </a:moveTo>
                  <a:cubicBezTo>
                    <a:pt x="3425" y="2829"/>
                    <a:pt x="3408" y="2881"/>
                    <a:pt x="3425" y="2916"/>
                  </a:cubicBezTo>
                  <a:cubicBezTo>
                    <a:pt x="3447" y="2938"/>
                    <a:pt x="3464" y="2955"/>
                    <a:pt x="3499" y="2955"/>
                  </a:cubicBezTo>
                  <a:cubicBezTo>
                    <a:pt x="3499" y="2955"/>
                    <a:pt x="3517" y="2955"/>
                    <a:pt x="3534" y="2938"/>
                  </a:cubicBezTo>
                  <a:cubicBezTo>
                    <a:pt x="3573" y="2916"/>
                    <a:pt x="3573" y="2881"/>
                    <a:pt x="3556" y="2847"/>
                  </a:cubicBezTo>
                  <a:cubicBezTo>
                    <a:pt x="3534" y="2829"/>
                    <a:pt x="3517" y="2807"/>
                    <a:pt x="3499" y="2807"/>
                  </a:cubicBezTo>
                  <a:close/>
                  <a:moveTo>
                    <a:pt x="17567" y="2847"/>
                  </a:moveTo>
                  <a:cubicBezTo>
                    <a:pt x="17550" y="2847"/>
                    <a:pt x="17515" y="2864"/>
                    <a:pt x="17497" y="2881"/>
                  </a:cubicBezTo>
                  <a:cubicBezTo>
                    <a:pt x="17480" y="2916"/>
                    <a:pt x="17497" y="2955"/>
                    <a:pt x="17532" y="2973"/>
                  </a:cubicBezTo>
                  <a:cubicBezTo>
                    <a:pt x="17550" y="2990"/>
                    <a:pt x="17550" y="2990"/>
                    <a:pt x="17567" y="2990"/>
                  </a:cubicBezTo>
                  <a:cubicBezTo>
                    <a:pt x="17606" y="2990"/>
                    <a:pt x="17624" y="2973"/>
                    <a:pt x="17641" y="2938"/>
                  </a:cubicBezTo>
                  <a:cubicBezTo>
                    <a:pt x="17658" y="2899"/>
                    <a:pt x="17641" y="2864"/>
                    <a:pt x="17606" y="2847"/>
                  </a:cubicBezTo>
                  <a:close/>
                  <a:moveTo>
                    <a:pt x="18259" y="2881"/>
                  </a:moveTo>
                  <a:cubicBezTo>
                    <a:pt x="18220" y="2899"/>
                    <a:pt x="18202" y="2938"/>
                    <a:pt x="18202" y="2973"/>
                  </a:cubicBezTo>
                  <a:cubicBezTo>
                    <a:pt x="18220" y="3008"/>
                    <a:pt x="18241" y="3025"/>
                    <a:pt x="18276" y="3025"/>
                  </a:cubicBezTo>
                  <a:lnTo>
                    <a:pt x="18294" y="3025"/>
                  </a:lnTo>
                  <a:cubicBezTo>
                    <a:pt x="18328" y="3008"/>
                    <a:pt x="18350" y="2973"/>
                    <a:pt x="18350" y="2938"/>
                  </a:cubicBezTo>
                  <a:cubicBezTo>
                    <a:pt x="18328" y="2899"/>
                    <a:pt x="18311" y="2881"/>
                    <a:pt x="18276" y="2881"/>
                  </a:cubicBezTo>
                  <a:close/>
                  <a:moveTo>
                    <a:pt x="17915" y="2938"/>
                  </a:moveTo>
                  <a:cubicBezTo>
                    <a:pt x="17876" y="2938"/>
                    <a:pt x="17841" y="2955"/>
                    <a:pt x="17841" y="3008"/>
                  </a:cubicBezTo>
                  <a:cubicBezTo>
                    <a:pt x="17841" y="3047"/>
                    <a:pt x="17876" y="3081"/>
                    <a:pt x="17915" y="3081"/>
                  </a:cubicBezTo>
                  <a:cubicBezTo>
                    <a:pt x="17950" y="3081"/>
                    <a:pt x="17985" y="3047"/>
                    <a:pt x="17985" y="3008"/>
                  </a:cubicBezTo>
                  <a:cubicBezTo>
                    <a:pt x="17985" y="2973"/>
                    <a:pt x="17967" y="2938"/>
                    <a:pt x="17932" y="2938"/>
                  </a:cubicBezTo>
                  <a:close/>
                  <a:moveTo>
                    <a:pt x="3138" y="2990"/>
                  </a:moveTo>
                  <a:cubicBezTo>
                    <a:pt x="3099" y="3025"/>
                    <a:pt x="3099" y="3064"/>
                    <a:pt x="3121" y="3099"/>
                  </a:cubicBezTo>
                  <a:cubicBezTo>
                    <a:pt x="3138" y="3116"/>
                    <a:pt x="3155" y="3134"/>
                    <a:pt x="3173" y="3134"/>
                  </a:cubicBezTo>
                  <a:cubicBezTo>
                    <a:pt x="3190" y="3134"/>
                    <a:pt x="3208" y="3134"/>
                    <a:pt x="3208" y="3116"/>
                  </a:cubicBezTo>
                  <a:cubicBezTo>
                    <a:pt x="3247" y="3099"/>
                    <a:pt x="3264" y="3064"/>
                    <a:pt x="3247" y="3025"/>
                  </a:cubicBezTo>
                  <a:cubicBezTo>
                    <a:pt x="3229" y="3008"/>
                    <a:pt x="3208" y="2990"/>
                    <a:pt x="3173" y="2990"/>
                  </a:cubicBezTo>
                  <a:close/>
                  <a:moveTo>
                    <a:pt x="27705" y="3008"/>
                  </a:moveTo>
                  <a:cubicBezTo>
                    <a:pt x="27705" y="3008"/>
                    <a:pt x="27684" y="3008"/>
                    <a:pt x="27666" y="3025"/>
                  </a:cubicBezTo>
                  <a:cubicBezTo>
                    <a:pt x="27632" y="3025"/>
                    <a:pt x="27632" y="3081"/>
                    <a:pt x="27632" y="3116"/>
                  </a:cubicBezTo>
                  <a:cubicBezTo>
                    <a:pt x="27649" y="3134"/>
                    <a:pt x="27684" y="3155"/>
                    <a:pt x="27705" y="3155"/>
                  </a:cubicBezTo>
                  <a:lnTo>
                    <a:pt x="27740" y="3155"/>
                  </a:lnTo>
                  <a:cubicBezTo>
                    <a:pt x="27775" y="3134"/>
                    <a:pt x="27793" y="3081"/>
                    <a:pt x="27775" y="3047"/>
                  </a:cubicBezTo>
                  <a:cubicBezTo>
                    <a:pt x="27758" y="3025"/>
                    <a:pt x="27740" y="3008"/>
                    <a:pt x="27705" y="3008"/>
                  </a:cubicBezTo>
                  <a:close/>
                  <a:moveTo>
                    <a:pt x="2881" y="3190"/>
                  </a:moveTo>
                  <a:cubicBezTo>
                    <a:pt x="2864" y="3190"/>
                    <a:pt x="2846" y="3190"/>
                    <a:pt x="2829" y="3208"/>
                  </a:cubicBezTo>
                  <a:cubicBezTo>
                    <a:pt x="2812" y="3225"/>
                    <a:pt x="2794" y="3282"/>
                    <a:pt x="2829" y="3316"/>
                  </a:cubicBezTo>
                  <a:cubicBezTo>
                    <a:pt x="2829" y="3334"/>
                    <a:pt x="2864" y="3334"/>
                    <a:pt x="2881" y="3334"/>
                  </a:cubicBezTo>
                  <a:cubicBezTo>
                    <a:pt x="2903" y="3334"/>
                    <a:pt x="2920" y="3334"/>
                    <a:pt x="2920" y="3316"/>
                  </a:cubicBezTo>
                  <a:cubicBezTo>
                    <a:pt x="2955" y="3299"/>
                    <a:pt x="2955" y="3242"/>
                    <a:pt x="2938" y="3225"/>
                  </a:cubicBezTo>
                  <a:cubicBezTo>
                    <a:pt x="2920" y="3208"/>
                    <a:pt x="2903" y="3190"/>
                    <a:pt x="2881" y="3190"/>
                  </a:cubicBezTo>
                  <a:close/>
                  <a:moveTo>
                    <a:pt x="27866" y="3334"/>
                  </a:moveTo>
                  <a:cubicBezTo>
                    <a:pt x="27849" y="3334"/>
                    <a:pt x="27849" y="3334"/>
                    <a:pt x="27832" y="3351"/>
                  </a:cubicBezTo>
                  <a:cubicBezTo>
                    <a:pt x="27793" y="3373"/>
                    <a:pt x="27775" y="3408"/>
                    <a:pt x="27793" y="3443"/>
                  </a:cubicBezTo>
                  <a:cubicBezTo>
                    <a:pt x="27814" y="3460"/>
                    <a:pt x="27832" y="3482"/>
                    <a:pt x="27866" y="3482"/>
                  </a:cubicBezTo>
                  <a:lnTo>
                    <a:pt x="27901" y="3482"/>
                  </a:lnTo>
                  <a:cubicBezTo>
                    <a:pt x="27940" y="3460"/>
                    <a:pt x="27940" y="3408"/>
                    <a:pt x="27923" y="3373"/>
                  </a:cubicBezTo>
                  <a:cubicBezTo>
                    <a:pt x="27923" y="3351"/>
                    <a:pt x="27884" y="3334"/>
                    <a:pt x="27866" y="3334"/>
                  </a:cubicBezTo>
                  <a:close/>
                  <a:moveTo>
                    <a:pt x="2594" y="3425"/>
                  </a:moveTo>
                  <a:cubicBezTo>
                    <a:pt x="2577" y="3425"/>
                    <a:pt x="2555" y="3425"/>
                    <a:pt x="2555" y="3443"/>
                  </a:cubicBezTo>
                  <a:cubicBezTo>
                    <a:pt x="2520" y="3460"/>
                    <a:pt x="2520" y="3517"/>
                    <a:pt x="2538" y="3534"/>
                  </a:cubicBezTo>
                  <a:cubicBezTo>
                    <a:pt x="2555" y="3551"/>
                    <a:pt x="2577" y="3569"/>
                    <a:pt x="2594" y="3569"/>
                  </a:cubicBezTo>
                  <a:cubicBezTo>
                    <a:pt x="2612" y="3569"/>
                    <a:pt x="2629" y="3551"/>
                    <a:pt x="2646" y="3551"/>
                  </a:cubicBezTo>
                  <a:cubicBezTo>
                    <a:pt x="2664" y="3517"/>
                    <a:pt x="2685" y="3482"/>
                    <a:pt x="2646" y="3443"/>
                  </a:cubicBezTo>
                  <a:cubicBezTo>
                    <a:pt x="2629" y="3425"/>
                    <a:pt x="2612" y="3425"/>
                    <a:pt x="2594" y="3425"/>
                  </a:cubicBezTo>
                  <a:close/>
                  <a:moveTo>
                    <a:pt x="2320" y="3660"/>
                  </a:moveTo>
                  <a:cubicBezTo>
                    <a:pt x="2303" y="3660"/>
                    <a:pt x="2285" y="3660"/>
                    <a:pt x="2268" y="3678"/>
                  </a:cubicBezTo>
                  <a:cubicBezTo>
                    <a:pt x="2250" y="3699"/>
                    <a:pt x="2250" y="3752"/>
                    <a:pt x="2268" y="3769"/>
                  </a:cubicBezTo>
                  <a:cubicBezTo>
                    <a:pt x="2285" y="3786"/>
                    <a:pt x="2303" y="3808"/>
                    <a:pt x="2320" y="3808"/>
                  </a:cubicBezTo>
                  <a:cubicBezTo>
                    <a:pt x="2337" y="3808"/>
                    <a:pt x="2359" y="3786"/>
                    <a:pt x="2377" y="3786"/>
                  </a:cubicBezTo>
                  <a:cubicBezTo>
                    <a:pt x="2394" y="3752"/>
                    <a:pt x="2411" y="3717"/>
                    <a:pt x="2377" y="3678"/>
                  </a:cubicBezTo>
                  <a:cubicBezTo>
                    <a:pt x="2359" y="3660"/>
                    <a:pt x="2337" y="3660"/>
                    <a:pt x="2320" y="3660"/>
                  </a:cubicBezTo>
                  <a:close/>
                  <a:moveTo>
                    <a:pt x="27993" y="3660"/>
                  </a:moveTo>
                  <a:cubicBezTo>
                    <a:pt x="27958" y="3699"/>
                    <a:pt x="27940" y="3734"/>
                    <a:pt x="27958" y="3769"/>
                  </a:cubicBezTo>
                  <a:cubicBezTo>
                    <a:pt x="27975" y="3786"/>
                    <a:pt x="27993" y="3808"/>
                    <a:pt x="28032" y="3808"/>
                  </a:cubicBezTo>
                  <a:lnTo>
                    <a:pt x="28067" y="3808"/>
                  </a:lnTo>
                  <a:cubicBezTo>
                    <a:pt x="28101" y="3786"/>
                    <a:pt x="28101" y="3734"/>
                    <a:pt x="28084" y="3699"/>
                  </a:cubicBezTo>
                  <a:cubicBezTo>
                    <a:pt x="28084" y="3678"/>
                    <a:pt x="28049" y="3660"/>
                    <a:pt x="28032" y="3660"/>
                  </a:cubicBezTo>
                  <a:close/>
                  <a:moveTo>
                    <a:pt x="2050" y="3895"/>
                  </a:moveTo>
                  <a:cubicBezTo>
                    <a:pt x="2033" y="3895"/>
                    <a:pt x="2011" y="3895"/>
                    <a:pt x="1994" y="3917"/>
                  </a:cubicBezTo>
                  <a:cubicBezTo>
                    <a:pt x="1976" y="3952"/>
                    <a:pt x="1976" y="3987"/>
                    <a:pt x="1994" y="4026"/>
                  </a:cubicBezTo>
                  <a:cubicBezTo>
                    <a:pt x="2011" y="4043"/>
                    <a:pt x="2033" y="4043"/>
                    <a:pt x="2050" y="4043"/>
                  </a:cubicBezTo>
                  <a:cubicBezTo>
                    <a:pt x="2068" y="4043"/>
                    <a:pt x="2085" y="4043"/>
                    <a:pt x="2102" y="4026"/>
                  </a:cubicBezTo>
                  <a:cubicBezTo>
                    <a:pt x="2142" y="4004"/>
                    <a:pt x="2142" y="3952"/>
                    <a:pt x="2102" y="3917"/>
                  </a:cubicBezTo>
                  <a:cubicBezTo>
                    <a:pt x="2085" y="3917"/>
                    <a:pt x="2068" y="3895"/>
                    <a:pt x="2050" y="3895"/>
                  </a:cubicBezTo>
                  <a:close/>
                  <a:moveTo>
                    <a:pt x="28158" y="3987"/>
                  </a:moveTo>
                  <a:cubicBezTo>
                    <a:pt x="28119" y="4004"/>
                    <a:pt x="28119" y="4061"/>
                    <a:pt x="28141" y="4095"/>
                  </a:cubicBezTo>
                  <a:cubicBezTo>
                    <a:pt x="28158" y="4113"/>
                    <a:pt x="28175" y="4134"/>
                    <a:pt x="28193" y="4134"/>
                  </a:cubicBezTo>
                  <a:cubicBezTo>
                    <a:pt x="28210" y="4134"/>
                    <a:pt x="28228" y="4113"/>
                    <a:pt x="28228" y="4113"/>
                  </a:cubicBezTo>
                  <a:cubicBezTo>
                    <a:pt x="28267" y="4095"/>
                    <a:pt x="28284" y="4061"/>
                    <a:pt x="28267" y="4026"/>
                  </a:cubicBezTo>
                  <a:cubicBezTo>
                    <a:pt x="28249" y="3987"/>
                    <a:pt x="28228" y="3987"/>
                    <a:pt x="28193" y="3987"/>
                  </a:cubicBezTo>
                  <a:close/>
                  <a:moveTo>
                    <a:pt x="1793" y="4152"/>
                  </a:moveTo>
                  <a:cubicBezTo>
                    <a:pt x="1776" y="4152"/>
                    <a:pt x="1759" y="4152"/>
                    <a:pt x="1741" y="4169"/>
                  </a:cubicBezTo>
                  <a:cubicBezTo>
                    <a:pt x="1706" y="4204"/>
                    <a:pt x="1706" y="4243"/>
                    <a:pt x="1741" y="4278"/>
                  </a:cubicBezTo>
                  <a:cubicBezTo>
                    <a:pt x="1759" y="4295"/>
                    <a:pt x="1776" y="4295"/>
                    <a:pt x="1793" y="4295"/>
                  </a:cubicBezTo>
                  <a:cubicBezTo>
                    <a:pt x="1815" y="4295"/>
                    <a:pt x="1833" y="4295"/>
                    <a:pt x="1850" y="4278"/>
                  </a:cubicBezTo>
                  <a:cubicBezTo>
                    <a:pt x="1867" y="4243"/>
                    <a:pt x="1867" y="4204"/>
                    <a:pt x="1850" y="4169"/>
                  </a:cubicBezTo>
                  <a:cubicBezTo>
                    <a:pt x="1833" y="4152"/>
                    <a:pt x="1815" y="4152"/>
                    <a:pt x="1793" y="4152"/>
                  </a:cubicBezTo>
                  <a:close/>
                  <a:moveTo>
                    <a:pt x="28336" y="4295"/>
                  </a:moveTo>
                  <a:cubicBezTo>
                    <a:pt x="28319" y="4330"/>
                    <a:pt x="28302" y="4369"/>
                    <a:pt x="28319" y="4404"/>
                  </a:cubicBezTo>
                  <a:cubicBezTo>
                    <a:pt x="28336" y="4422"/>
                    <a:pt x="28358" y="4439"/>
                    <a:pt x="28393" y="4439"/>
                  </a:cubicBezTo>
                  <a:cubicBezTo>
                    <a:pt x="28393" y="4439"/>
                    <a:pt x="28410" y="4439"/>
                    <a:pt x="28428" y="4422"/>
                  </a:cubicBezTo>
                  <a:cubicBezTo>
                    <a:pt x="28467" y="4404"/>
                    <a:pt x="28467" y="4369"/>
                    <a:pt x="28445" y="4330"/>
                  </a:cubicBezTo>
                  <a:cubicBezTo>
                    <a:pt x="28428" y="4295"/>
                    <a:pt x="28410" y="4295"/>
                    <a:pt x="28393" y="4295"/>
                  </a:cubicBezTo>
                  <a:close/>
                  <a:moveTo>
                    <a:pt x="1541" y="4404"/>
                  </a:moveTo>
                  <a:cubicBezTo>
                    <a:pt x="1524" y="4404"/>
                    <a:pt x="1506" y="4422"/>
                    <a:pt x="1489" y="4439"/>
                  </a:cubicBezTo>
                  <a:cubicBezTo>
                    <a:pt x="1467" y="4461"/>
                    <a:pt x="1467" y="4513"/>
                    <a:pt x="1489" y="4530"/>
                  </a:cubicBezTo>
                  <a:cubicBezTo>
                    <a:pt x="1506" y="4548"/>
                    <a:pt x="1524" y="4548"/>
                    <a:pt x="1541" y="4548"/>
                  </a:cubicBezTo>
                  <a:cubicBezTo>
                    <a:pt x="1559" y="4548"/>
                    <a:pt x="1576" y="4548"/>
                    <a:pt x="1598" y="4530"/>
                  </a:cubicBezTo>
                  <a:cubicBezTo>
                    <a:pt x="1615" y="4496"/>
                    <a:pt x="1615" y="4461"/>
                    <a:pt x="1598" y="4422"/>
                  </a:cubicBezTo>
                  <a:cubicBezTo>
                    <a:pt x="1576" y="4422"/>
                    <a:pt x="1559" y="4404"/>
                    <a:pt x="1541" y="4404"/>
                  </a:cubicBezTo>
                  <a:close/>
                  <a:moveTo>
                    <a:pt x="28537" y="4604"/>
                  </a:moveTo>
                  <a:cubicBezTo>
                    <a:pt x="28502" y="4622"/>
                    <a:pt x="28502" y="4678"/>
                    <a:pt x="28519" y="4713"/>
                  </a:cubicBezTo>
                  <a:cubicBezTo>
                    <a:pt x="28537" y="4731"/>
                    <a:pt x="28554" y="4748"/>
                    <a:pt x="28576" y="4748"/>
                  </a:cubicBezTo>
                  <a:cubicBezTo>
                    <a:pt x="28593" y="4748"/>
                    <a:pt x="28611" y="4731"/>
                    <a:pt x="28628" y="4731"/>
                  </a:cubicBezTo>
                  <a:cubicBezTo>
                    <a:pt x="28645" y="4713"/>
                    <a:pt x="28663" y="4657"/>
                    <a:pt x="28645" y="4622"/>
                  </a:cubicBezTo>
                  <a:cubicBezTo>
                    <a:pt x="28628" y="4604"/>
                    <a:pt x="28611" y="4604"/>
                    <a:pt x="28576" y="4604"/>
                  </a:cubicBezTo>
                  <a:close/>
                  <a:moveTo>
                    <a:pt x="1306" y="4678"/>
                  </a:moveTo>
                  <a:cubicBezTo>
                    <a:pt x="1289" y="4678"/>
                    <a:pt x="1250" y="4696"/>
                    <a:pt x="1250" y="4713"/>
                  </a:cubicBezTo>
                  <a:cubicBezTo>
                    <a:pt x="1215" y="4731"/>
                    <a:pt x="1215" y="4787"/>
                    <a:pt x="1250" y="4805"/>
                  </a:cubicBezTo>
                  <a:cubicBezTo>
                    <a:pt x="1271" y="4822"/>
                    <a:pt x="1289" y="4822"/>
                    <a:pt x="1306" y="4822"/>
                  </a:cubicBezTo>
                  <a:cubicBezTo>
                    <a:pt x="1324" y="4822"/>
                    <a:pt x="1341" y="4822"/>
                    <a:pt x="1358" y="4805"/>
                  </a:cubicBezTo>
                  <a:cubicBezTo>
                    <a:pt x="1380" y="4765"/>
                    <a:pt x="1380" y="4731"/>
                    <a:pt x="1341" y="4696"/>
                  </a:cubicBezTo>
                  <a:cubicBezTo>
                    <a:pt x="1324" y="4696"/>
                    <a:pt x="1324" y="4678"/>
                    <a:pt x="1306" y="4678"/>
                  </a:cubicBezTo>
                  <a:close/>
                  <a:moveTo>
                    <a:pt x="28793" y="4896"/>
                  </a:moveTo>
                  <a:cubicBezTo>
                    <a:pt x="28772" y="4896"/>
                    <a:pt x="28754" y="4896"/>
                    <a:pt x="28737" y="4913"/>
                  </a:cubicBezTo>
                  <a:cubicBezTo>
                    <a:pt x="28719" y="4931"/>
                    <a:pt x="28702" y="4983"/>
                    <a:pt x="28719" y="5005"/>
                  </a:cubicBezTo>
                  <a:cubicBezTo>
                    <a:pt x="28737" y="5040"/>
                    <a:pt x="28754" y="5040"/>
                    <a:pt x="28793" y="5040"/>
                  </a:cubicBezTo>
                  <a:lnTo>
                    <a:pt x="28828" y="5040"/>
                  </a:lnTo>
                  <a:cubicBezTo>
                    <a:pt x="28863" y="5005"/>
                    <a:pt x="28863" y="4966"/>
                    <a:pt x="28846" y="4931"/>
                  </a:cubicBezTo>
                  <a:cubicBezTo>
                    <a:pt x="28828" y="4913"/>
                    <a:pt x="28811" y="4896"/>
                    <a:pt x="28793" y="4896"/>
                  </a:cubicBezTo>
                  <a:close/>
                  <a:moveTo>
                    <a:pt x="1071" y="4966"/>
                  </a:moveTo>
                  <a:cubicBezTo>
                    <a:pt x="1054" y="4966"/>
                    <a:pt x="1032" y="4966"/>
                    <a:pt x="1015" y="4983"/>
                  </a:cubicBezTo>
                  <a:cubicBezTo>
                    <a:pt x="980" y="5022"/>
                    <a:pt x="997" y="5057"/>
                    <a:pt x="1015" y="5092"/>
                  </a:cubicBezTo>
                  <a:cubicBezTo>
                    <a:pt x="1032" y="5092"/>
                    <a:pt x="1054" y="5114"/>
                    <a:pt x="1071" y="5114"/>
                  </a:cubicBezTo>
                  <a:cubicBezTo>
                    <a:pt x="1089" y="5114"/>
                    <a:pt x="1106" y="5092"/>
                    <a:pt x="1123" y="5074"/>
                  </a:cubicBezTo>
                  <a:cubicBezTo>
                    <a:pt x="1141" y="5040"/>
                    <a:pt x="1141" y="5005"/>
                    <a:pt x="1106" y="4983"/>
                  </a:cubicBezTo>
                  <a:cubicBezTo>
                    <a:pt x="1106" y="4966"/>
                    <a:pt x="1089" y="4966"/>
                    <a:pt x="1071" y="4966"/>
                  </a:cubicBezTo>
                  <a:close/>
                  <a:moveTo>
                    <a:pt x="28954" y="5201"/>
                  </a:moveTo>
                  <a:cubicBezTo>
                    <a:pt x="28919" y="5240"/>
                    <a:pt x="28902" y="5275"/>
                    <a:pt x="28937" y="5309"/>
                  </a:cubicBezTo>
                  <a:cubicBezTo>
                    <a:pt x="28937" y="5331"/>
                    <a:pt x="28972" y="5349"/>
                    <a:pt x="28989" y="5349"/>
                  </a:cubicBezTo>
                  <a:cubicBezTo>
                    <a:pt x="29011" y="5349"/>
                    <a:pt x="29028" y="5331"/>
                    <a:pt x="29028" y="5331"/>
                  </a:cubicBezTo>
                  <a:cubicBezTo>
                    <a:pt x="29063" y="5309"/>
                    <a:pt x="29063" y="5257"/>
                    <a:pt x="29046" y="5222"/>
                  </a:cubicBezTo>
                  <a:cubicBezTo>
                    <a:pt x="29028" y="5201"/>
                    <a:pt x="29011" y="5201"/>
                    <a:pt x="28989" y="5201"/>
                  </a:cubicBezTo>
                  <a:close/>
                  <a:moveTo>
                    <a:pt x="854" y="5257"/>
                  </a:moveTo>
                  <a:cubicBezTo>
                    <a:pt x="814" y="5257"/>
                    <a:pt x="797" y="5257"/>
                    <a:pt x="780" y="5275"/>
                  </a:cubicBezTo>
                  <a:cubicBezTo>
                    <a:pt x="762" y="5309"/>
                    <a:pt x="780" y="5349"/>
                    <a:pt x="797" y="5383"/>
                  </a:cubicBezTo>
                  <a:cubicBezTo>
                    <a:pt x="814" y="5383"/>
                    <a:pt x="836" y="5401"/>
                    <a:pt x="854" y="5401"/>
                  </a:cubicBezTo>
                  <a:cubicBezTo>
                    <a:pt x="871" y="5401"/>
                    <a:pt x="888" y="5383"/>
                    <a:pt x="906" y="5366"/>
                  </a:cubicBezTo>
                  <a:cubicBezTo>
                    <a:pt x="923" y="5331"/>
                    <a:pt x="923" y="5292"/>
                    <a:pt x="888" y="5257"/>
                  </a:cubicBezTo>
                  <a:close/>
                  <a:moveTo>
                    <a:pt x="29189" y="5492"/>
                  </a:moveTo>
                  <a:cubicBezTo>
                    <a:pt x="29189" y="5492"/>
                    <a:pt x="29172" y="5492"/>
                    <a:pt x="29154" y="5510"/>
                  </a:cubicBezTo>
                  <a:cubicBezTo>
                    <a:pt x="29120" y="5527"/>
                    <a:pt x="29120" y="5583"/>
                    <a:pt x="29137" y="5601"/>
                  </a:cubicBezTo>
                  <a:cubicBezTo>
                    <a:pt x="29154" y="5618"/>
                    <a:pt x="29172" y="5636"/>
                    <a:pt x="29189" y="5636"/>
                  </a:cubicBezTo>
                  <a:cubicBezTo>
                    <a:pt x="29207" y="5636"/>
                    <a:pt x="29228" y="5636"/>
                    <a:pt x="29246" y="5618"/>
                  </a:cubicBezTo>
                  <a:cubicBezTo>
                    <a:pt x="29281" y="5601"/>
                    <a:pt x="29281" y="5566"/>
                    <a:pt x="29263" y="5527"/>
                  </a:cubicBezTo>
                  <a:cubicBezTo>
                    <a:pt x="29246" y="5510"/>
                    <a:pt x="29228" y="5492"/>
                    <a:pt x="29189" y="5492"/>
                  </a:cubicBezTo>
                  <a:close/>
                  <a:moveTo>
                    <a:pt x="636" y="5549"/>
                  </a:moveTo>
                  <a:cubicBezTo>
                    <a:pt x="619" y="5549"/>
                    <a:pt x="597" y="5566"/>
                    <a:pt x="579" y="5583"/>
                  </a:cubicBezTo>
                  <a:cubicBezTo>
                    <a:pt x="562" y="5618"/>
                    <a:pt x="562" y="5657"/>
                    <a:pt x="597" y="5675"/>
                  </a:cubicBezTo>
                  <a:cubicBezTo>
                    <a:pt x="619" y="5692"/>
                    <a:pt x="619" y="5692"/>
                    <a:pt x="636" y="5692"/>
                  </a:cubicBezTo>
                  <a:cubicBezTo>
                    <a:pt x="653" y="5692"/>
                    <a:pt x="688" y="5675"/>
                    <a:pt x="706" y="5657"/>
                  </a:cubicBezTo>
                  <a:cubicBezTo>
                    <a:pt x="727" y="5618"/>
                    <a:pt x="706" y="5583"/>
                    <a:pt x="671" y="5566"/>
                  </a:cubicBezTo>
                  <a:cubicBezTo>
                    <a:pt x="671" y="5549"/>
                    <a:pt x="653" y="5549"/>
                    <a:pt x="636" y="5549"/>
                  </a:cubicBezTo>
                  <a:close/>
                  <a:moveTo>
                    <a:pt x="29407" y="5784"/>
                  </a:moveTo>
                  <a:cubicBezTo>
                    <a:pt x="29389" y="5784"/>
                    <a:pt x="29372" y="5801"/>
                    <a:pt x="29372" y="5801"/>
                  </a:cubicBezTo>
                  <a:cubicBezTo>
                    <a:pt x="29337" y="5818"/>
                    <a:pt x="29337" y="5875"/>
                    <a:pt x="29355" y="5910"/>
                  </a:cubicBezTo>
                  <a:cubicBezTo>
                    <a:pt x="29372" y="5927"/>
                    <a:pt x="29389" y="5927"/>
                    <a:pt x="29407" y="5927"/>
                  </a:cubicBezTo>
                  <a:lnTo>
                    <a:pt x="29446" y="5927"/>
                  </a:lnTo>
                  <a:cubicBezTo>
                    <a:pt x="29481" y="5892"/>
                    <a:pt x="29498" y="5853"/>
                    <a:pt x="29463" y="5818"/>
                  </a:cubicBezTo>
                  <a:cubicBezTo>
                    <a:pt x="29463" y="5801"/>
                    <a:pt x="29424" y="5784"/>
                    <a:pt x="29407" y="5784"/>
                  </a:cubicBezTo>
                  <a:close/>
                  <a:moveTo>
                    <a:pt x="436" y="5853"/>
                  </a:moveTo>
                  <a:cubicBezTo>
                    <a:pt x="418" y="5853"/>
                    <a:pt x="401" y="5853"/>
                    <a:pt x="379" y="5892"/>
                  </a:cubicBezTo>
                  <a:cubicBezTo>
                    <a:pt x="362" y="5927"/>
                    <a:pt x="362" y="5962"/>
                    <a:pt x="401" y="5984"/>
                  </a:cubicBezTo>
                  <a:cubicBezTo>
                    <a:pt x="418" y="6001"/>
                    <a:pt x="436" y="6001"/>
                    <a:pt x="436" y="6001"/>
                  </a:cubicBezTo>
                  <a:cubicBezTo>
                    <a:pt x="471" y="6001"/>
                    <a:pt x="488" y="5984"/>
                    <a:pt x="510" y="5962"/>
                  </a:cubicBezTo>
                  <a:cubicBezTo>
                    <a:pt x="527" y="5927"/>
                    <a:pt x="510" y="5875"/>
                    <a:pt x="471" y="5853"/>
                  </a:cubicBezTo>
                  <a:close/>
                  <a:moveTo>
                    <a:pt x="29572" y="6093"/>
                  </a:moveTo>
                  <a:cubicBezTo>
                    <a:pt x="29555" y="6127"/>
                    <a:pt x="29533" y="6162"/>
                    <a:pt x="29572" y="6201"/>
                  </a:cubicBezTo>
                  <a:cubicBezTo>
                    <a:pt x="29572" y="6219"/>
                    <a:pt x="29607" y="6236"/>
                    <a:pt x="29624" y="6236"/>
                  </a:cubicBezTo>
                  <a:cubicBezTo>
                    <a:pt x="29642" y="6236"/>
                    <a:pt x="29642" y="6219"/>
                    <a:pt x="29664" y="6219"/>
                  </a:cubicBezTo>
                  <a:cubicBezTo>
                    <a:pt x="29698" y="6180"/>
                    <a:pt x="29698" y="6145"/>
                    <a:pt x="29681" y="6110"/>
                  </a:cubicBezTo>
                  <a:cubicBezTo>
                    <a:pt x="29664" y="6093"/>
                    <a:pt x="29642" y="6093"/>
                    <a:pt x="29624" y="6093"/>
                  </a:cubicBezTo>
                  <a:close/>
                  <a:moveTo>
                    <a:pt x="253" y="6162"/>
                  </a:moveTo>
                  <a:cubicBezTo>
                    <a:pt x="236" y="6162"/>
                    <a:pt x="201" y="6180"/>
                    <a:pt x="201" y="6201"/>
                  </a:cubicBezTo>
                  <a:cubicBezTo>
                    <a:pt x="183" y="6236"/>
                    <a:pt x="183" y="6271"/>
                    <a:pt x="218" y="6288"/>
                  </a:cubicBezTo>
                  <a:cubicBezTo>
                    <a:pt x="236" y="6310"/>
                    <a:pt x="236" y="6310"/>
                    <a:pt x="253" y="6310"/>
                  </a:cubicBezTo>
                  <a:cubicBezTo>
                    <a:pt x="292" y="6310"/>
                    <a:pt x="310" y="6288"/>
                    <a:pt x="327" y="6271"/>
                  </a:cubicBezTo>
                  <a:cubicBezTo>
                    <a:pt x="344" y="6236"/>
                    <a:pt x="327" y="6201"/>
                    <a:pt x="292" y="6162"/>
                  </a:cubicBezTo>
                  <a:close/>
                  <a:moveTo>
                    <a:pt x="29790" y="6380"/>
                  </a:moveTo>
                  <a:cubicBezTo>
                    <a:pt x="29751" y="6419"/>
                    <a:pt x="29751" y="6454"/>
                    <a:pt x="29772" y="6489"/>
                  </a:cubicBezTo>
                  <a:cubicBezTo>
                    <a:pt x="29790" y="6506"/>
                    <a:pt x="29807" y="6528"/>
                    <a:pt x="29842" y="6528"/>
                  </a:cubicBezTo>
                  <a:cubicBezTo>
                    <a:pt x="29842" y="6528"/>
                    <a:pt x="29859" y="6506"/>
                    <a:pt x="29881" y="6506"/>
                  </a:cubicBezTo>
                  <a:cubicBezTo>
                    <a:pt x="29916" y="6489"/>
                    <a:pt x="29916" y="6436"/>
                    <a:pt x="29899" y="6397"/>
                  </a:cubicBezTo>
                  <a:cubicBezTo>
                    <a:pt x="29881" y="6380"/>
                    <a:pt x="29859" y="6380"/>
                    <a:pt x="29842" y="6380"/>
                  </a:cubicBezTo>
                  <a:close/>
                  <a:moveTo>
                    <a:pt x="75" y="6471"/>
                  </a:moveTo>
                  <a:cubicBezTo>
                    <a:pt x="53" y="6471"/>
                    <a:pt x="36" y="6489"/>
                    <a:pt x="18" y="6506"/>
                  </a:cubicBezTo>
                  <a:cubicBezTo>
                    <a:pt x="1" y="6545"/>
                    <a:pt x="1" y="6597"/>
                    <a:pt x="36" y="6615"/>
                  </a:cubicBezTo>
                  <a:lnTo>
                    <a:pt x="75" y="6615"/>
                  </a:lnTo>
                  <a:cubicBezTo>
                    <a:pt x="110" y="6615"/>
                    <a:pt x="127" y="6615"/>
                    <a:pt x="144" y="6580"/>
                  </a:cubicBezTo>
                  <a:cubicBezTo>
                    <a:pt x="162" y="6545"/>
                    <a:pt x="144" y="6506"/>
                    <a:pt x="110" y="6489"/>
                  </a:cubicBezTo>
                  <a:cubicBezTo>
                    <a:pt x="110" y="6471"/>
                    <a:pt x="92" y="6471"/>
                    <a:pt x="75" y="6471"/>
                  </a:cubicBezTo>
                  <a:close/>
                  <a:moveTo>
                    <a:pt x="30042" y="6671"/>
                  </a:moveTo>
                  <a:cubicBezTo>
                    <a:pt x="30042" y="6671"/>
                    <a:pt x="30025" y="6671"/>
                    <a:pt x="30007" y="6689"/>
                  </a:cubicBezTo>
                  <a:cubicBezTo>
                    <a:pt x="29968" y="6706"/>
                    <a:pt x="29968" y="6745"/>
                    <a:pt x="29990" y="6780"/>
                  </a:cubicBezTo>
                  <a:cubicBezTo>
                    <a:pt x="30007" y="6797"/>
                    <a:pt x="30025" y="6815"/>
                    <a:pt x="30042" y="6815"/>
                  </a:cubicBezTo>
                  <a:cubicBezTo>
                    <a:pt x="30060" y="6815"/>
                    <a:pt x="30077" y="6815"/>
                    <a:pt x="30099" y="6797"/>
                  </a:cubicBezTo>
                  <a:cubicBezTo>
                    <a:pt x="30116" y="6780"/>
                    <a:pt x="30134" y="6724"/>
                    <a:pt x="30116" y="6706"/>
                  </a:cubicBezTo>
                  <a:cubicBezTo>
                    <a:pt x="30099" y="6671"/>
                    <a:pt x="30077" y="6671"/>
                    <a:pt x="30042" y="6671"/>
                  </a:cubicBezTo>
                  <a:close/>
                  <a:moveTo>
                    <a:pt x="30260" y="6963"/>
                  </a:moveTo>
                  <a:cubicBezTo>
                    <a:pt x="30242" y="6963"/>
                    <a:pt x="30225" y="6963"/>
                    <a:pt x="30225" y="6980"/>
                  </a:cubicBezTo>
                  <a:cubicBezTo>
                    <a:pt x="30186" y="6998"/>
                    <a:pt x="30186" y="7050"/>
                    <a:pt x="30207" y="7072"/>
                  </a:cubicBezTo>
                  <a:cubicBezTo>
                    <a:pt x="30225" y="7106"/>
                    <a:pt x="30242" y="7106"/>
                    <a:pt x="30260" y="7106"/>
                  </a:cubicBezTo>
                  <a:cubicBezTo>
                    <a:pt x="30277" y="7106"/>
                    <a:pt x="30295" y="7106"/>
                    <a:pt x="30295" y="7089"/>
                  </a:cubicBezTo>
                  <a:cubicBezTo>
                    <a:pt x="30334" y="7072"/>
                    <a:pt x="30351" y="7032"/>
                    <a:pt x="30316" y="6998"/>
                  </a:cubicBezTo>
                  <a:cubicBezTo>
                    <a:pt x="30316" y="6980"/>
                    <a:pt x="30277" y="6963"/>
                    <a:pt x="30260" y="6963"/>
                  </a:cubicBezTo>
                  <a:close/>
                  <a:moveTo>
                    <a:pt x="30477" y="7250"/>
                  </a:moveTo>
                  <a:cubicBezTo>
                    <a:pt x="30460" y="7250"/>
                    <a:pt x="30442" y="7250"/>
                    <a:pt x="30425" y="7267"/>
                  </a:cubicBezTo>
                  <a:cubicBezTo>
                    <a:pt x="30403" y="7307"/>
                    <a:pt x="30386" y="7341"/>
                    <a:pt x="30425" y="7376"/>
                  </a:cubicBezTo>
                  <a:cubicBezTo>
                    <a:pt x="30442" y="7398"/>
                    <a:pt x="30460" y="7398"/>
                    <a:pt x="30477" y="7398"/>
                  </a:cubicBezTo>
                  <a:cubicBezTo>
                    <a:pt x="30495" y="7398"/>
                    <a:pt x="30512" y="7398"/>
                    <a:pt x="30512" y="7376"/>
                  </a:cubicBezTo>
                  <a:cubicBezTo>
                    <a:pt x="30551" y="7359"/>
                    <a:pt x="30551" y="7307"/>
                    <a:pt x="30534" y="7289"/>
                  </a:cubicBezTo>
                  <a:cubicBezTo>
                    <a:pt x="30512" y="7267"/>
                    <a:pt x="30495" y="7250"/>
                    <a:pt x="30477" y="7250"/>
                  </a:cubicBezTo>
                  <a:close/>
                  <a:moveTo>
                    <a:pt x="30712" y="7542"/>
                  </a:moveTo>
                  <a:cubicBezTo>
                    <a:pt x="30695" y="7542"/>
                    <a:pt x="30677" y="7542"/>
                    <a:pt x="30660" y="7559"/>
                  </a:cubicBezTo>
                  <a:cubicBezTo>
                    <a:pt x="30621" y="7576"/>
                    <a:pt x="30621" y="7616"/>
                    <a:pt x="30643" y="7650"/>
                  </a:cubicBezTo>
                  <a:cubicBezTo>
                    <a:pt x="30660" y="7668"/>
                    <a:pt x="30677" y="7685"/>
                    <a:pt x="30712" y="7685"/>
                  </a:cubicBezTo>
                  <a:cubicBezTo>
                    <a:pt x="30712" y="7685"/>
                    <a:pt x="30730" y="7668"/>
                    <a:pt x="30751" y="7668"/>
                  </a:cubicBezTo>
                  <a:cubicBezTo>
                    <a:pt x="30786" y="7633"/>
                    <a:pt x="30786" y="7594"/>
                    <a:pt x="30769" y="7559"/>
                  </a:cubicBezTo>
                  <a:cubicBezTo>
                    <a:pt x="30751" y="7542"/>
                    <a:pt x="30730" y="7542"/>
                    <a:pt x="30712" y="7542"/>
                  </a:cubicBezTo>
                  <a:close/>
                  <a:moveTo>
                    <a:pt x="30878" y="7833"/>
                  </a:moveTo>
                  <a:cubicBezTo>
                    <a:pt x="30860" y="7868"/>
                    <a:pt x="30838" y="7903"/>
                    <a:pt x="30860" y="7942"/>
                  </a:cubicBezTo>
                  <a:cubicBezTo>
                    <a:pt x="30878" y="7959"/>
                    <a:pt x="30895" y="7977"/>
                    <a:pt x="30930" y="7977"/>
                  </a:cubicBezTo>
                  <a:cubicBezTo>
                    <a:pt x="30930" y="7977"/>
                    <a:pt x="30947" y="7959"/>
                    <a:pt x="30969" y="7959"/>
                  </a:cubicBezTo>
                  <a:lnTo>
                    <a:pt x="30986" y="7942"/>
                  </a:lnTo>
                  <a:lnTo>
                    <a:pt x="30986" y="7920"/>
                  </a:lnTo>
                  <a:cubicBezTo>
                    <a:pt x="30969" y="7903"/>
                    <a:pt x="30969" y="7868"/>
                    <a:pt x="30986" y="7850"/>
                  </a:cubicBezTo>
                  <a:cubicBezTo>
                    <a:pt x="30969" y="7833"/>
                    <a:pt x="30947" y="7833"/>
                    <a:pt x="30930" y="783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-5400000">
              <a:off x="6271784" y="1917116"/>
              <a:ext cx="5583798" cy="1331182"/>
            </a:xfrm>
            <a:custGeom>
              <a:avLst/>
              <a:gdLst/>
              <a:ahLst/>
              <a:cxnLst/>
              <a:rect l="l" t="t" r="r" b="b"/>
              <a:pathLst>
                <a:path w="31221" h="8159" extrusionOk="0">
                  <a:moveTo>
                    <a:pt x="24368" y="0"/>
                  </a:moveTo>
                  <a:cubicBezTo>
                    <a:pt x="24328" y="0"/>
                    <a:pt x="24294" y="35"/>
                    <a:pt x="24311" y="70"/>
                  </a:cubicBezTo>
                  <a:cubicBezTo>
                    <a:pt x="24311" y="109"/>
                    <a:pt x="24328" y="144"/>
                    <a:pt x="24385" y="144"/>
                  </a:cubicBezTo>
                  <a:cubicBezTo>
                    <a:pt x="24420" y="144"/>
                    <a:pt x="24459" y="109"/>
                    <a:pt x="24459" y="70"/>
                  </a:cubicBezTo>
                  <a:cubicBezTo>
                    <a:pt x="24437" y="35"/>
                    <a:pt x="24420" y="0"/>
                    <a:pt x="24385" y="0"/>
                  </a:cubicBezTo>
                  <a:close/>
                  <a:moveTo>
                    <a:pt x="24002" y="18"/>
                  </a:moveTo>
                  <a:cubicBezTo>
                    <a:pt x="23967" y="35"/>
                    <a:pt x="23933" y="70"/>
                    <a:pt x="23950" y="109"/>
                  </a:cubicBezTo>
                  <a:cubicBezTo>
                    <a:pt x="23950" y="144"/>
                    <a:pt x="23985" y="161"/>
                    <a:pt x="24024" y="161"/>
                  </a:cubicBezTo>
                  <a:cubicBezTo>
                    <a:pt x="24059" y="161"/>
                    <a:pt x="24093" y="126"/>
                    <a:pt x="24093" y="92"/>
                  </a:cubicBezTo>
                  <a:cubicBezTo>
                    <a:pt x="24076" y="53"/>
                    <a:pt x="24059" y="18"/>
                    <a:pt x="24024" y="18"/>
                  </a:cubicBezTo>
                  <a:close/>
                  <a:moveTo>
                    <a:pt x="24746" y="18"/>
                  </a:moveTo>
                  <a:cubicBezTo>
                    <a:pt x="24694" y="18"/>
                    <a:pt x="24677" y="35"/>
                    <a:pt x="24677" y="70"/>
                  </a:cubicBezTo>
                  <a:cubicBezTo>
                    <a:pt x="24655" y="109"/>
                    <a:pt x="24694" y="144"/>
                    <a:pt x="24729" y="161"/>
                  </a:cubicBezTo>
                  <a:lnTo>
                    <a:pt x="24746" y="161"/>
                  </a:lnTo>
                  <a:cubicBezTo>
                    <a:pt x="24785" y="161"/>
                    <a:pt x="24803" y="126"/>
                    <a:pt x="24803" y="92"/>
                  </a:cubicBezTo>
                  <a:cubicBezTo>
                    <a:pt x="24820" y="53"/>
                    <a:pt x="24785" y="18"/>
                    <a:pt x="24746" y="18"/>
                  </a:cubicBezTo>
                  <a:close/>
                  <a:moveTo>
                    <a:pt x="12963" y="35"/>
                  </a:moveTo>
                  <a:cubicBezTo>
                    <a:pt x="12928" y="35"/>
                    <a:pt x="12889" y="70"/>
                    <a:pt x="12889" y="109"/>
                  </a:cubicBezTo>
                  <a:cubicBezTo>
                    <a:pt x="12889" y="161"/>
                    <a:pt x="12928" y="179"/>
                    <a:pt x="12963" y="179"/>
                  </a:cubicBezTo>
                  <a:cubicBezTo>
                    <a:pt x="12998" y="179"/>
                    <a:pt x="13037" y="144"/>
                    <a:pt x="13037" y="109"/>
                  </a:cubicBezTo>
                  <a:cubicBezTo>
                    <a:pt x="13037" y="70"/>
                    <a:pt x="12998" y="35"/>
                    <a:pt x="12963" y="35"/>
                  </a:cubicBezTo>
                  <a:close/>
                  <a:moveTo>
                    <a:pt x="13324" y="35"/>
                  </a:moveTo>
                  <a:cubicBezTo>
                    <a:pt x="13289" y="35"/>
                    <a:pt x="13254" y="70"/>
                    <a:pt x="13254" y="109"/>
                  </a:cubicBezTo>
                  <a:cubicBezTo>
                    <a:pt x="13254" y="144"/>
                    <a:pt x="13289" y="179"/>
                    <a:pt x="13324" y="179"/>
                  </a:cubicBezTo>
                  <a:cubicBezTo>
                    <a:pt x="13363" y="179"/>
                    <a:pt x="13398" y="144"/>
                    <a:pt x="13398" y="109"/>
                  </a:cubicBezTo>
                  <a:cubicBezTo>
                    <a:pt x="13398" y="70"/>
                    <a:pt x="13363" y="35"/>
                    <a:pt x="13324" y="35"/>
                  </a:cubicBezTo>
                  <a:close/>
                  <a:moveTo>
                    <a:pt x="13690" y="53"/>
                  </a:moveTo>
                  <a:cubicBezTo>
                    <a:pt x="13650" y="53"/>
                    <a:pt x="13616" y="92"/>
                    <a:pt x="13616" y="126"/>
                  </a:cubicBezTo>
                  <a:cubicBezTo>
                    <a:pt x="13616" y="161"/>
                    <a:pt x="13633" y="200"/>
                    <a:pt x="13690" y="200"/>
                  </a:cubicBezTo>
                  <a:cubicBezTo>
                    <a:pt x="13724" y="200"/>
                    <a:pt x="13759" y="179"/>
                    <a:pt x="13759" y="126"/>
                  </a:cubicBezTo>
                  <a:cubicBezTo>
                    <a:pt x="13759" y="92"/>
                    <a:pt x="13724" y="53"/>
                    <a:pt x="13690" y="53"/>
                  </a:cubicBezTo>
                  <a:close/>
                  <a:moveTo>
                    <a:pt x="12602" y="70"/>
                  </a:moveTo>
                  <a:cubicBezTo>
                    <a:pt x="12545" y="70"/>
                    <a:pt x="12528" y="109"/>
                    <a:pt x="12528" y="144"/>
                  </a:cubicBezTo>
                  <a:cubicBezTo>
                    <a:pt x="12528" y="179"/>
                    <a:pt x="12563" y="218"/>
                    <a:pt x="12602" y="218"/>
                  </a:cubicBezTo>
                  <a:cubicBezTo>
                    <a:pt x="12654" y="200"/>
                    <a:pt x="12671" y="161"/>
                    <a:pt x="12671" y="126"/>
                  </a:cubicBezTo>
                  <a:cubicBezTo>
                    <a:pt x="12671" y="92"/>
                    <a:pt x="12637" y="70"/>
                    <a:pt x="12602" y="70"/>
                  </a:cubicBezTo>
                  <a:close/>
                  <a:moveTo>
                    <a:pt x="25090" y="70"/>
                  </a:moveTo>
                  <a:cubicBezTo>
                    <a:pt x="25055" y="70"/>
                    <a:pt x="25038" y="92"/>
                    <a:pt x="25020" y="126"/>
                  </a:cubicBezTo>
                  <a:cubicBezTo>
                    <a:pt x="25020" y="161"/>
                    <a:pt x="25038" y="200"/>
                    <a:pt x="25073" y="218"/>
                  </a:cubicBezTo>
                  <a:lnTo>
                    <a:pt x="25090" y="218"/>
                  </a:lnTo>
                  <a:cubicBezTo>
                    <a:pt x="25129" y="218"/>
                    <a:pt x="25164" y="200"/>
                    <a:pt x="25164" y="161"/>
                  </a:cubicBezTo>
                  <a:cubicBezTo>
                    <a:pt x="25181" y="126"/>
                    <a:pt x="25147" y="92"/>
                    <a:pt x="25112" y="70"/>
                  </a:cubicBezTo>
                  <a:close/>
                  <a:moveTo>
                    <a:pt x="23641" y="92"/>
                  </a:moveTo>
                  <a:cubicBezTo>
                    <a:pt x="23606" y="92"/>
                    <a:pt x="23589" y="126"/>
                    <a:pt x="23589" y="179"/>
                  </a:cubicBezTo>
                  <a:cubicBezTo>
                    <a:pt x="23589" y="200"/>
                    <a:pt x="23624" y="235"/>
                    <a:pt x="23658" y="235"/>
                  </a:cubicBezTo>
                  <a:lnTo>
                    <a:pt x="23676" y="235"/>
                  </a:lnTo>
                  <a:cubicBezTo>
                    <a:pt x="23715" y="218"/>
                    <a:pt x="23732" y="179"/>
                    <a:pt x="23732" y="144"/>
                  </a:cubicBezTo>
                  <a:cubicBezTo>
                    <a:pt x="23715" y="109"/>
                    <a:pt x="23698" y="92"/>
                    <a:pt x="23658" y="92"/>
                  </a:cubicBezTo>
                  <a:close/>
                  <a:moveTo>
                    <a:pt x="12236" y="109"/>
                  </a:moveTo>
                  <a:cubicBezTo>
                    <a:pt x="12184" y="109"/>
                    <a:pt x="12167" y="144"/>
                    <a:pt x="12167" y="200"/>
                  </a:cubicBezTo>
                  <a:cubicBezTo>
                    <a:pt x="12167" y="235"/>
                    <a:pt x="12201" y="253"/>
                    <a:pt x="12236" y="253"/>
                  </a:cubicBezTo>
                  <a:lnTo>
                    <a:pt x="12254" y="253"/>
                  </a:lnTo>
                  <a:cubicBezTo>
                    <a:pt x="12293" y="253"/>
                    <a:pt x="12310" y="218"/>
                    <a:pt x="12310" y="161"/>
                  </a:cubicBezTo>
                  <a:cubicBezTo>
                    <a:pt x="12310" y="126"/>
                    <a:pt x="12275" y="109"/>
                    <a:pt x="12236" y="109"/>
                  </a:cubicBezTo>
                  <a:close/>
                  <a:moveTo>
                    <a:pt x="14051" y="109"/>
                  </a:moveTo>
                  <a:cubicBezTo>
                    <a:pt x="14016" y="109"/>
                    <a:pt x="13977" y="126"/>
                    <a:pt x="13977" y="161"/>
                  </a:cubicBezTo>
                  <a:cubicBezTo>
                    <a:pt x="13959" y="200"/>
                    <a:pt x="13994" y="235"/>
                    <a:pt x="14033" y="253"/>
                  </a:cubicBezTo>
                  <a:lnTo>
                    <a:pt x="14051" y="253"/>
                  </a:lnTo>
                  <a:cubicBezTo>
                    <a:pt x="14086" y="253"/>
                    <a:pt x="14103" y="218"/>
                    <a:pt x="14125" y="179"/>
                  </a:cubicBezTo>
                  <a:cubicBezTo>
                    <a:pt x="14125" y="144"/>
                    <a:pt x="14103" y="109"/>
                    <a:pt x="14051" y="109"/>
                  </a:cubicBezTo>
                  <a:close/>
                  <a:moveTo>
                    <a:pt x="11875" y="161"/>
                  </a:moveTo>
                  <a:cubicBezTo>
                    <a:pt x="11840" y="179"/>
                    <a:pt x="11801" y="218"/>
                    <a:pt x="11801" y="253"/>
                  </a:cubicBezTo>
                  <a:cubicBezTo>
                    <a:pt x="11818" y="287"/>
                    <a:pt x="11840" y="309"/>
                    <a:pt x="11875" y="309"/>
                  </a:cubicBezTo>
                  <a:lnTo>
                    <a:pt x="11892" y="309"/>
                  </a:lnTo>
                  <a:cubicBezTo>
                    <a:pt x="11927" y="309"/>
                    <a:pt x="11966" y="270"/>
                    <a:pt x="11949" y="218"/>
                  </a:cubicBezTo>
                  <a:cubicBezTo>
                    <a:pt x="11949" y="179"/>
                    <a:pt x="11910" y="161"/>
                    <a:pt x="11875" y="161"/>
                  </a:cubicBezTo>
                  <a:close/>
                  <a:moveTo>
                    <a:pt x="14394" y="179"/>
                  </a:moveTo>
                  <a:cubicBezTo>
                    <a:pt x="14377" y="179"/>
                    <a:pt x="14342" y="200"/>
                    <a:pt x="14320" y="235"/>
                  </a:cubicBezTo>
                  <a:cubicBezTo>
                    <a:pt x="14320" y="270"/>
                    <a:pt x="14342" y="309"/>
                    <a:pt x="14377" y="327"/>
                  </a:cubicBezTo>
                  <a:lnTo>
                    <a:pt x="14394" y="327"/>
                  </a:lnTo>
                  <a:cubicBezTo>
                    <a:pt x="14429" y="327"/>
                    <a:pt x="14468" y="309"/>
                    <a:pt x="14468" y="270"/>
                  </a:cubicBezTo>
                  <a:cubicBezTo>
                    <a:pt x="14486" y="235"/>
                    <a:pt x="14451" y="200"/>
                    <a:pt x="14412" y="179"/>
                  </a:cubicBezTo>
                  <a:close/>
                  <a:moveTo>
                    <a:pt x="23280" y="179"/>
                  </a:moveTo>
                  <a:cubicBezTo>
                    <a:pt x="23241" y="200"/>
                    <a:pt x="23223" y="235"/>
                    <a:pt x="23241" y="270"/>
                  </a:cubicBezTo>
                  <a:cubicBezTo>
                    <a:pt x="23241" y="309"/>
                    <a:pt x="23280" y="327"/>
                    <a:pt x="23315" y="327"/>
                  </a:cubicBezTo>
                  <a:lnTo>
                    <a:pt x="23332" y="327"/>
                  </a:lnTo>
                  <a:cubicBezTo>
                    <a:pt x="23371" y="309"/>
                    <a:pt x="23389" y="270"/>
                    <a:pt x="23371" y="235"/>
                  </a:cubicBezTo>
                  <a:cubicBezTo>
                    <a:pt x="23371" y="200"/>
                    <a:pt x="23332" y="179"/>
                    <a:pt x="23315" y="179"/>
                  </a:cubicBezTo>
                  <a:close/>
                  <a:moveTo>
                    <a:pt x="25438" y="179"/>
                  </a:moveTo>
                  <a:cubicBezTo>
                    <a:pt x="25416" y="179"/>
                    <a:pt x="25381" y="200"/>
                    <a:pt x="25381" y="235"/>
                  </a:cubicBezTo>
                  <a:cubicBezTo>
                    <a:pt x="25364" y="270"/>
                    <a:pt x="25381" y="309"/>
                    <a:pt x="25416" y="327"/>
                  </a:cubicBezTo>
                  <a:lnTo>
                    <a:pt x="25438" y="327"/>
                  </a:lnTo>
                  <a:cubicBezTo>
                    <a:pt x="25473" y="327"/>
                    <a:pt x="25490" y="309"/>
                    <a:pt x="25508" y="287"/>
                  </a:cubicBezTo>
                  <a:cubicBezTo>
                    <a:pt x="25525" y="253"/>
                    <a:pt x="25508" y="200"/>
                    <a:pt x="25473" y="179"/>
                  </a:cubicBezTo>
                  <a:close/>
                  <a:moveTo>
                    <a:pt x="11514" y="235"/>
                  </a:moveTo>
                  <a:cubicBezTo>
                    <a:pt x="11475" y="235"/>
                    <a:pt x="11440" y="270"/>
                    <a:pt x="11457" y="327"/>
                  </a:cubicBezTo>
                  <a:cubicBezTo>
                    <a:pt x="11457" y="361"/>
                    <a:pt x="11492" y="379"/>
                    <a:pt x="11531" y="379"/>
                  </a:cubicBezTo>
                  <a:lnTo>
                    <a:pt x="11549" y="379"/>
                  </a:lnTo>
                  <a:cubicBezTo>
                    <a:pt x="11584" y="361"/>
                    <a:pt x="11601" y="327"/>
                    <a:pt x="11601" y="287"/>
                  </a:cubicBezTo>
                  <a:cubicBezTo>
                    <a:pt x="11584" y="253"/>
                    <a:pt x="11566" y="235"/>
                    <a:pt x="11531" y="235"/>
                  </a:cubicBezTo>
                  <a:close/>
                  <a:moveTo>
                    <a:pt x="14738" y="287"/>
                  </a:moveTo>
                  <a:cubicBezTo>
                    <a:pt x="14721" y="287"/>
                    <a:pt x="14686" y="309"/>
                    <a:pt x="14686" y="327"/>
                  </a:cubicBezTo>
                  <a:cubicBezTo>
                    <a:pt x="14669" y="379"/>
                    <a:pt x="14686" y="418"/>
                    <a:pt x="14721" y="435"/>
                  </a:cubicBezTo>
                  <a:lnTo>
                    <a:pt x="14738" y="435"/>
                  </a:lnTo>
                  <a:cubicBezTo>
                    <a:pt x="14777" y="435"/>
                    <a:pt x="14812" y="418"/>
                    <a:pt x="14812" y="379"/>
                  </a:cubicBezTo>
                  <a:cubicBezTo>
                    <a:pt x="14830" y="344"/>
                    <a:pt x="14812" y="309"/>
                    <a:pt x="14777" y="287"/>
                  </a:cubicBezTo>
                  <a:close/>
                  <a:moveTo>
                    <a:pt x="22971" y="287"/>
                  </a:moveTo>
                  <a:cubicBezTo>
                    <a:pt x="22953" y="287"/>
                    <a:pt x="22953" y="309"/>
                    <a:pt x="22936" y="309"/>
                  </a:cubicBezTo>
                  <a:cubicBezTo>
                    <a:pt x="22897" y="309"/>
                    <a:pt x="22879" y="361"/>
                    <a:pt x="22897" y="396"/>
                  </a:cubicBezTo>
                  <a:cubicBezTo>
                    <a:pt x="22914" y="418"/>
                    <a:pt x="22936" y="435"/>
                    <a:pt x="22971" y="435"/>
                  </a:cubicBezTo>
                  <a:lnTo>
                    <a:pt x="22988" y="435"/>
                  </a:lnTo>
                  <a:cubicBezTo>
                    <a:pt x="23023" y="418"/>
                    <a:pt x="23045" y="379"/>
                    <a:pt x="23023" y="344"/>
                  </a:cubicBezTo>
                  <a:cubicBezTo>
                    <a:pt x="23023" y="309"/>
                    <a:pt x="22988" y="287"/>
                    <a:pt x="22971" y="287"/>
                  </a:cubicBezTo>
                  <a:close/>
                  <a:moveTo>
                    <a:pt x="11148" y="309"/>
                  </a:moveTo>
                  <a:cubicBezTo>
                    <a:pt x="11114" y="327"/>
                    <a:pt x="11096" y="361"/>
                    <a:pt x="11096" y="396"/>
                  </a:cubicBezTo>
                  <a:cubicBezTo>
                    <a:pt x="11114" y="435"/>
                    <a:pt x="11131" y="453"/>
                    <a:pt x="11166" y="453"/>
                  </a:cubicBezTo>
                  <a:lnTo>
                    <a:pt x="11188" y="453"/>
                  </a:lnTo>
                  <a:cubicBezTo>
                    <a:pt x="11222" y="435"/>
                    <a:pt x="11257" y="396"/>
                    <a:pt x="11240" y="361"/>
                  </a:cubicBezTo>
                  <a:cubicBezTo>
                    <a:pt x="11240" y="327"/>
                    <a:pt x="11205" y="309"/>
                    <a:pt x="11166" y="309"/>
                  </a:cubicBezTo>
                  <a:close/>
                  <a:moveTo>
                    <a:pt x="25764" y="344"/>
                  </a:moveTo>
                  <a:cubicBezTo>
                    <a:pt x="25743" y="344"/>
                    <a:pt x="25708" y="361"/>
                    <a:pt x="25708" y="379"/>
                  </a:cubicBezTo>
                  <a:cubicBezTo>
                    <a:pt x="25673" y="418"/>
                    <a:pt x="25690" y="453"/>
                    <a:pt x="25725" y="488"/>
                  </a:cubicBezTo>
                  <a:lnTo>
                    <a:pt x="25764" y="488"/>
                  </a:lnTo>
                  <a:cubicBezTo>
                    <a:pt x="25782" y="488"/>
                    <a:pt x="25817" y="470"/>
                    <a:pt x="25817" y="453"/>
                  </a:cubicBezTo>
                  <a:cubicBezTo>
                    <a:pt x="25851" y="418"/>
                    <a:pt x="25834" y="379"/>
                    <a:pt x="25799" y="361"/>
                  </a:cubicBezTo>
                  <a:cubicBezTo>
                    <a:pt x="25782" y="344"/>
                    <a:pt x="25782" y="344"/>
                    <a:pt x="25764" y="344"/>
                  </a:cubicBezTo>
                  <a:close/>
                  <a:moveTo>
                    <a:pt x="10805" y="396"/>
                  </a:moveTo>
                  <a:cubicBezTo>
                    <a:pt x="10770" y="396"/>
                    <a:pt x="10731" y="435"/>
                    <a:pt x="10752" y="470"/>
                  </a:cubicBezTo>
                  <a:cubicBezTo>
                    <a:pt x="10752" y="505"/>
                    <a:pt x="10787" y="544"/>
                    <a:pt x="10822" y="544"/>
                  </a:cubicBezTo>
                  <a:lnTo>
                    <a:pt x="10839" y="527"/>
                  </a:lnTo>
                  <a:cubicBezTo>
                    <a:pt x="10879" y="527"/>
                    <a:pt x="10896" y="488"/>
                    <a:pt x="10896" y="453"/>
                  </a:cubicBezTo>
                  <a:cubicBezTo>
                    <a:pt x="10879" y="418"/>
                    <a:pt x="10839" y="396"/>
                    <a:pt x="10822" y="396"/>
                  </a:cubicBezTo>
                  <a:close/>
                  <a:moveTo>
                    <a:pt x="15065" y="435"/>
                  </a:moveTo>
                  <a:cubicBezTo>
                    <a:pt x="15047" y="435"/>
                    <a:pt x="15030" y="453"/>
                    <a:pt x="15012" y="470"/>
                  </a:cubicBezTo>
                  <a:cubicBezTo>
                    <a:pt x="14995" y="505"/>
                    <a:pt x="15012" y="562"/>
                    <a:pt x="15030" y="579"/>
                  </a:cubicBezTo>
                  <a:lnTo>
                    <a:pt x="15065" y="579"/>
                  </a:lnTo>
                  <a:cubicBezTo>
                    <a:pt x="15104" y="579"/>
                    <a:pt x="15121" y="579"/>
                    <a:pt x="15139" y="544"/>
                  </a:cubicBezTo>
                  <a:cubicBezTo>
                    <a:pt x="15156" y="505"/>
                    <a:pt x="15139" y="470"/>
                    <a:pt x="15104" y="453"/>
                  </a:cubicBezTo>
                  <a:cubicBezTo>
                    <a:pt x="15104" y="435"/>
                    <a:pt x="15082" y="435"/>
                    <a:pt x="15065" y="435"/>
                  </a:cubicBezTo>
                  <a:close/>
                  <a:moveTo>
                    <a:pt x="22610" y="435"/>
                  </a:moveTo>
                  <a:cubicBezTo>
                    <a:pt x="22571" y="453"/>
                    <a:pt x="22553" y="505"/>
                    <a:pt x="22571" y="544"/>
                  </a:cubicBezTo>
                  <a:cubicBezTo>
                    <a:pt x="22571" y="562"/>
                    <a:pt x="22610" y="579"/>
                    <a:pt x="22627" y="579"/>
                  </a:cubicBezTo>
                  <a:lnTo>
                    <a:pt x="22662" y="579"/>
                  </a:lnTo>
                  <a:cubicBezTo>
                    <a:pt x="22697" y="562"/>
                    <a:pt x="22718" y="505"/>
                    <a:pt x="22697" y="470"/>
                  </a:cubicBezTo>
                  <a:cubicBezTo>
                    <a:pt x="22679" y="453"/>
                    <a:pt x="22662" y="435"/>
                    <a:pt x="22627" y="435"/>
                  </a:cubicBezTo>
                  <a:close/>
                  <a:moveTo>
                    <a:pt x="10443" y="470"/>
                  </a:moveTo>
                  <a:cubicBezTo>
                    <a:pt x="10404" y="488"/>
                    <a:pt x="10387" y="527"/>
                    <a:pt x="10387" y="562"/>
                  </a:cubicBezTo>
                  <a:cubicBezTo>
                    <a:pt x="10404" y="596"/>
                    <a:pt x="10426" y="614"/>
                    <a:pt x="10461" y="614"/>
                  </a:cubicBezTo>
                  <a:lnTo>
                    <a:pt x="10478" y="614"/>
                  </a:lnTo>
                  <a:cubicBezTo>
                    <a:pt x="10513" y="596"/>
                    <a:pt x="10552" y="562"/>
                    <a:pt x="10535" y="527"/>
                  </a:cubicBezTo>
                  <a:cubicBezTo>
                    <a:pt x="10535" y="488"/>
                    <a:pt x="10496" y="470"/>
                    <a:pt x="10461" y="470"/>
                  </a:cubicBezTo>
                  <a:close/>
                  <a:moveTo>
                    <a:pt x="26052" y="544"/>
                  </a:moveTo>
                  <a:cubicBezTo>
                    <a:pt x="26034" y="544"/>
                    <a:pt x="26017" y="562"/>
                    <a:pt x="25999" y="579"/>
                  </a:cubicBezTo>
                  <a:cubicBezTo>
                    <a:pt x="25982" y="614"/>
                    <a:pt x="25982" y="653"/>
                    <a:pt x="26017" y="688"/>
                  </a:cubicBezTo>
                  <a:lnTo>
                    <a:pt x="26052" y="688"/>
                  </a:lnTo>
                  <a:cubicBezTo>
                    <a:pt x="26091" y="688"/>
                    <a:pt x="26108" y="688"/>
                    <a:pt x="26126" y="670"/>
                  </a:cubicBezTo>
                  <a:cubicBezTo>
                    <a:pt x="26143" y="636"/>
                    <a:pt x="26143" y="596"/>
                    <a:pt x="26108" y="562"/>
                  </a:cubicBezTo>
                  <a:cubicBezTo>
                    <a:pt x="26091" y="562"/>
                    <a:pt x="26069" y="544"/>
                    <a:pt x="26052" y="544"/>
                  </a:cubicBezTo>
                  <a:close/>
                  <a:moveTo>
                    <a:pt x="10100" y="562"/>
                  </a:moveTo>
                  <a:cubicBezTo>
                    <a:pt x="10061" y="562"/>
                    <a:pt x="10026" y="596"/>
                    <a:pt x="10043" y="653"/>
                  </a:cubicBezTo>
                  <a:cubicBezTo>
                    <a:pt x="10043" y="670"/>
                    <a:pt x="10078" y="705"/>
                    <a:pt x="10117" y="705"/>
                  </a:cubicBezTo>
                  <a:lnTo>
                    <a:pt x="10135" y="705"/>
                  </a:lnTo>
                  <a:cubicBezTo>
                    <a:pt x="10169" y="688"/>
                    <a:pt x="10187" y="653"/>
                    <a:pt x="10187" y="614"/>
                  </a:cubicBezTo>
                  <a:cubicBezTo>
                    <a:pt x="10169" y="579"/>
                    <a:pt x="10152" y="562"/>
                    <a:pt x="10117" y="562"/>
                  </a:cubicBezTo>
                  <a:close/>
                  <a:moveTo>
                    <a:pt x="22301" y="579"/>
                  </a:moveTo>
                  <a:cubicBezTo>
                    <a:pt x="22283" y="579"/>
                    <a:pt x="22283" y="596"/>
                    <a:pt x="22262" y="596"/>
                  </a:cubicBezTo>
                  <a:cubicBezTo>
                    <a:pt x="22227" y="614"/>
                    <a:pt x="22209" y="653"/>
                    <a:pt x="22227" y="688"/>
                  </a:cubicBezTo>
                  <a:cubicBezTo>
                    <a:pt x="22244" y="723"/>
                    <a:pt x="22283" y="723"/>
                    <a:pt x="22301" y="723"/>
                  </a:cubicBezTo>
                  <a:lnTo>
                    <a:pt x="22336" y="723"/>
                  </a:lnTo>
                  <a:cubicBezTo>
                    <a:pt x="22370" y="705"/>
                    <a:pt x="22392" y="670"/>
                    <a:pt x="22370" y="636"/>
                  </a:cubicBezTo>
                  <a:cubicBezTo>
                    <a:pt x="22353" y="596"/>
                    <a:pt x="22336" y="579"/>
                    <a:pt x="22301" y="579"/>
                  </a:cubicBezTo>
                  <a:close/>
                  <a:moveTo>
                    <a:pt x="9734" y="636"/>
                  </a:moveTo>
                  <a:cubicBezTo>
                    <a:pt x="9699" y="653"/>
                    <a:pt x="9682" y="688"/>
                    <a:pt x="9682" y="723"/>
                  </a:cubicBezTo>
                  <a:cubicBezTo>
                    <a:pt x="9699" y="762"/>
                    <a:pt x="9717" y="779"/>
                    <a:pt x="9752" y="779"/>
                  </a:cubicBezTo>
                  <a:lnTo>
                    <a:pt x="9773" y="779"/>
                  </a:lnTo>
                  <a:cubicBezTo>
                    <a:pt x="9808" y="779"/>
                    <a:pt x="9843" y="723"/>
                    <a:pt x="9826" y="688"/>
                  </a:cubicBezTo>
                  <a:cubicBezTo>
                    <a:pt x="9826" y="653"/>
                    <a:pt x="9791" y="636"/>
                    <a:pt x="9752" y="636"/>
                  </a:cubicBezTo>
                  <a:close/>
                  <a:moveTo>
                    <a:pt x="15391" y="636"/>
                  </a:moveTo>
                  <a:cubicBezTo>
                    <a:pt x="15356" y="636"/>
                    <a:pt x="15339" y="636"/>
                    <a:pt x="15321" y="653"/>
                  </a:cubicBezTo>
                  <a:cubicBezTo>
                    <a:pt x="15300" y="688"/>
                    <a:pt x="15321" y="744"/>
                    <a:pt x="15356" y="762"/>
                  </a:cubicBezTo>
                  <a:cubicBezTo>
                    <a:pt x="15356" y="762"/>
                    <a:pt x="15373" y="779"/>
                    <a:pt x="15391" y="779"/>
                  </a:cubicBezTo>
                  <a:cubicBezTo>
                    <a:pt x="15408" y="779"/>
                    <a:pt x="15430" y="762"/>
                    <a:pt x="15447" y="744"/>
                  </a:cubicBezTo>
                  <a:cubicBezTo>
                    <a:pt x="15465" y="705"/>
                    <a:pt x="15465" y="653"/>
                    <a:pt x="15430" y="636"/>
                  </a:cubicBezTo>
                  <a:close/>
                  <a:moveTo>
                    <a:pt x="9390" y="723"/>
                  </a:moveTo>
                  <a:cubicBezTo>
                    <a:pt x="9356" y="723"/>
                    <a:pt x="9316" y="779"/>
                    <a:pt x="9338" y="814"/>
                  </a:cubicBezTo>
                  <a:cubicBezTo>
                    <a:pt x="9338" y="853"/>
                    <a:pt x="9373" y="871"/>
                    <a:pt x="9408" y="871"/>
                  </a:cubicBezTo>
                  <a:lnTo>
                    <a:pt x="9425" y="871"/>
                  </a:lnTo>
                  <a:cubicBezTo>
                    <a:pt x="9464" y="853"/>
                    <a:pt x="9482" y="814"/>
                    <a:pt x="9482" y="779"/>
                  </a:cubicBezTo>
                  <a:cubicBezTo>
                    <a:pt x="9464" y="744"/>
                    <a:pt x="9447" y="723"/>
                    <a:pt x="9408" y="723"/>
                  </a:cubicBezTo>
                  <a:close/>
                  <a:moveTo>
                    <a:pt x="21935" y="762"/>
                  </a:moveTo>
                  <a:cubicBezTo>
                    <a:pt x="21900" y="779"/>
                    <a:pt x="21900" y="831"/>
                    <a:pt x="21918" y="871"/>
                  </a:cubicBezTo>
                  <a:cubicBezTo>
                    <a:pt x="21918" y="888"/>
                    <a:pt x="21957" y="905"/>
                    <a:pt x="21974" y="905"/>
                  </a:cubicBezTo>
                  <a:cubicBezTo>
                    <a:pt x="21992" y="905"/>
                    <a:pt x="22009" y="888"/>
                    <a:pt x="22009" y="888"/>
                  </a:cubicBezTo>
                  <a:cubicBezTo>
                    <a:pt x="22044" y="871"/>
                    <a:pt x="22066" y="831"/>
                    <a:pt x="22044" y="797"/>
                  </a:cubicBezTo>
                  <a:cubicBezTo>
                    <a:pt x="22027" y="762"/>
                    <a:pt x="22009" y="762"/>
                    <a:pt x="21974" y="762"/>
                  </a:cubicBezTo>
                  <a:close/>
                  <a:moveTo>
                    <a:pt x="9047" y="797"/>
                  </a:moveTo>
                  <a:lnTo>
                    <a:pt x="9029" y="814"/>
                  </a:lnTo>
                  <a:cubicBezTo>
                    <a:pt x="8990" y="814"/>
                    <a:pt x="8973" y="853"/>
                    <a:pt x="8973" y="888"/>
                  </a:cubicBezTo>
                  <a:cubicBezTo>
                    <a:pt x="8990" y="923"/>
                    <a:pt x="9029" y="940"/>
                    <a:pt x="9047" y="940"/>
                  </a:cubicBezTo>
                  <a:lnTo>
                    <a:pt x="9064" y="940"/>
                  </a:lnTo>
                  <a:cubicBezTo>
                    <a:pt x="9099" y="940"/>
                    <a:pt x="9138" y="905"/>
                    <a:pt x="9121" y="853"/>
                  </a:cubicBezTo>
                  <a:cubicBezTo>
                    <a:pt x="9121" y="831"/>
                    <a:pt x="9082" y="797"/>
                    <a:pt x="9047" y="797"/>
                  </a:cubicBezTo>
                  <a:close/>
                  <a:moveTo>
                    <a:pt x="26326" y="797"/>
                  </a:moveTo>
                  <a:cubicBezTo>
                    <a:pt x="26308" y="797"/>
                    <a:pt x="26287" y="797"/>
                    <a:pt x="26287" y="814"/>
                  </a:cubicBezTo>
                  <a:cubicBezTo>
                    <a:pt x="26252" y="831"/>
                    <a:pt x="26252" y="888"/>
                    <a:pt x="26287" y="923"/>
                  </a:cubicBezTo>
                  <a:cubicBezTo>
                    <a:pt x="26287" y="923"/>
                    <a:pt x="26308" y="940"/>
                    <a:pt x="26326" y="940"/>
                  </a:cubicBezTo>
                  <a:cubicBezTo>
                    <a:pt x="26361" y="940"/>
                    <a:pt x="26378" y="923"/>
                    <a:pt x="26378" y="905"/>
                  </a:cubicBezTo>
                  <a:cubicBezTo>
                    <a:pt x="26417" y="888"/>
                    <a:pt x="26417" y="831"/>
                    <a:pt x="26378" y="814"/>
                  </a:cubicBezTo>
                  <a:cubicBezTo>
                    <a:pt x="26361" y="797"/>
                    <a:pt x="26343" y="797"/>
                    <a:pt x="26326" y="797"/>
                  </a:cubicBezTo>
                  <a:close/>
                  <a:moveTo>
                    <a:pt x="15700" y="814"/>
                  </a:moveTo>
                  <a:cubicBezTo>
                    <a:pt x="15665" y="814"/>
                    <a:pt x="15648" y="831"/>
                    <a:pt x="15626" y="853"/>
                  </a:cubicBezTo>
                  <a:cubicBezTo>
                    <a:pt x="15608" y="871"/>
                    <a:pt x="15626" y="923"/>
                    <a:pt x="15648" y="940"/>
                  </a:cubicBezTo>
                  <a:cubicBezTo>
                    <a:pt x="15665" y="962"/>
                    <a:pt x="15682" y="962"/>
                    <a:pt x="15700" y="962"/>
                  </a:cubicBezTo>
                  <a:cubicBezTo>
                    <a:pt x="15717" y="962"/>
                    <a:pt x="15735" y="940"/>
                    <a:pt x="15756" y="923"/>
                  </a:cubicBezTo>
                  <a:cubicBezTo>
                    <a:pt x="15774" y="888"/>
                    <a:pt x="15774" y="853"/>
                    <a:pt x="15735" y="831"/>
                  </a:cubicBezTo>
                  <a:cubicBezTo>
                    <a:pt x="15717" y="814"/>
                    <a:pt x="15717" y="814"/>
                    <a:pt x="15700" y="814"/>
                  </a:cubicBezTo>
                  <a:close/>
                  <a:moveTo>
                    <a:pt x="8686" y="888"/>
                  </a:moveTo>
                  <a:cubicBezTo>
                    <a:pt x="8646" y="905"/>
                    <a:pt x="8612" y="940"/>
                    <a:pt x="8629" y="979"/>
                  </a:cubicBezTo>
                  <a:cubicBezTo>
                    <a:pt x="8629" y="1014"/>
                    <a:pt x="8664" y="1032"/>
                    <a:pt x="8703" y="1032"/>
                  </a:cubicBezTo>
                  <a:lnTo>
                    <a:pt x="8720" y="1032"/>
                  </a:lnTo>
                  <a:cubicBezTo>
                    <a:pt x="8755" y="1014"/>
                    <a:pt x="8773" y="979"/>
                    <a:pt x="8773" y="940"/>
                  </a:cubicBezTo>
                  <a:cubicBezTo>
                    <a:pt x="8755" y="905"/>
                    <a:pt x="8738" y="888"/>
                    <a:pt x="8703" y="888"/>
                  </a:cubicBezTo>
                  <a:close/>
                  <a:moveTo>
                    <a:pt x="21665" y="923"/>
                  </a:moveTo>
                  <a:cubicBezTo>
                    <a:pt x="21648" y="923"/>
                    <a:pt x="21631" y="940"/>
                    <a:pt x="21631" y="940"/>
                  </a:cubicBezTo>
                  <a:cubicBezTo>
                    <a:pt x="21592" y="962"/>
                    <a:pt x="21574" y="997"/>
                    <a:pt x="21592" y="1032"/>
                  </a:cubicBezTo>
                  <a:cubicBezTo>
                    <a:pt x="21609" y="1071"/>
                    <a:pt x="21631" y="1071"/>
                    <a:pt x="21665" y="1071"/>
                  </a:cubicBezTo>
                  <a:lnTo>
                    <a:pt x="21700" y="1071"/>
                  </a:lnTo>
                  <a:cubicBezTo>
                    <a:pt x="21739" y="1049"/>
                    <a:pt x="21739" y="997"/>
                    <a:pt x="21718" y="962"/>
                  </a:cubicBezTo>
                  <a:cubicBezTo>
                    <a:pt x="21718" y="940"/>
                    <a:pt x="21683" y="923"/>
                    <a:pt x="21665" y="923"/>
                  </a:cubicBezTo>
                  <a:close/>
                  <a:moveTo>
                    <a:pt x="8337" y="979"/>
                  </a:moveTo>
                  <a:cubicBezTo>
                    <a:pt x="8285" y="997"/>
                    <a:pt x="8268" y="1032"/>
                    <a:pt x="8285" y="1071"/>
                  </a:cubicBezTo>
                  <a:cubicBezTo>
                    <a:pt x="8285" y="1106"/>
                    <a:pt x="8320" y="1123"/>
                    <a:pt x="8359" y="1123"/>
                  </a:cubicBezTo>
                  <a:lnTo>
                    <a:pt x="8377" y="1123"/>
                  </a:lnTo>
                  <a:cubicBezTo>
                    <a:pt x="8411" y="1106"/>
                    <a:pt x="8429" y="1071"/>
                    <a:pt x="8411" y="1032"/>
                  </a:cubicBezTo>
                  <a:cubicBezTo>
                    <a:pt x="8411" y="997"/>
                    <a:pt x="8377" y="979"/>
                    <a:pt x="8359" y="979"/>
                  </a:cubicBezTo>
                  <a:close/>
                  <a:moveTo>
                    <a:pt x="15974" y="1032"/>
                  </a:moveTo>
                  <a:cubicBezTo>
                    <a:pt x="15952" y="1032"/>
                    <a:pt x="15935" y="1049"/>
                    <a:pt x="15917" y="1071"/>
                  </a:cubicBezTo>
                  <a:cubicBezTo>
                    <a:pt x="15900" y="1088"/>
                    <a:pt x="15900" y="1140"/>
                    <a:pt x="15935" y="1158"/>
                  </a:cubicBezTo>
                  <a:cubicBezTo>
                    <a:pt x="15935" y="1180"/>
                    <a:pt x="15952" y="1180"/>
                    <a:pt x="15974" y="1180"/>
                  </a:cubicBezTo>
                  <a:cubicBezTo>
                    <a:pt x="15991" y="1180"/>
                    <a:pt x="16026" y="1180"/>
                    <a:pt x="16026" y="1158"/>
                  </a:cubicBezTo>
                  <a:cubicBezTo>
                    <a:pt x="16061" y="1123"/>
                    <a:pt x="16061" y="1088"/>
                    <a:pt x="16026" y="1049"/>
                  </a:cubicBezTo>
                  <a:cubicBezTo>
                    <a:pt x="16009" y="1049"/>
                    <a:pt x="15991" y="1032"/>
                    <a:pt x="15974" y="1032"/>
                  </a:cubicBezTo>
                  <a:close/>
                  <a:moveTo>
                    <a:pt x="26578" y="1049"/>
                  </a:moveTo>
                  <a:cubicBezTo>
                    <a:pt x="26561" y="1049"/>
                    <a:pt x="26543" y="1071"/>
                    <a:pt x="26543" y="1071"/>
                  </a:cubicBezTo>
                  <a:cubicBezTo>
                    <a:pt x="26504" y="1106"/>
                    <a:pt x="26504" y="1140"/>
                    <a:pt x="26526" y="1180"/>
                  </a:cubicBezTo>
                  <a:cubicBezTo>
                    <a:pt x="26543" y="1197"/>
                    <a:pt x="26561" y="1197"/>
                    <a:pt x="26578" y="1197"/>
                  </a:cubicBezTo>
                  <a:cubicBezTo>
                    <a:pt x="26595" y="1197"/>
                    <a:pt x="26613" y="1197"/>
                    <a:pt x="26635" y="1180"/>
                  </a:cubicBezTo>
                  <a:cubicBezTo>
                    <a:pt x="26652" y="1158"/>
                    <a:pt x="26669" y="1123"/>
                    <a:pt x="26635" y="1088"/>
                  </a:cubicBezTo>
                  <a:cubicBezTo>
                    <a:pt x="26613" y="1071"/>
                    <a:pt x="26595" y="1049"/>
                    <a:pt x="26578" y="1049"/>
                  </a:cubicBezTo>
                  <a:close/>
                  <a:moveTo>
                    <a:pt x="7976" y="1071"/>
                  </a:moveTo>
                  <a:cubicBezTo>
                    <a:pt x="7941" y="1088"/>
                    <a:pt x="7924" y="1123"/>
                    <a:pt x="7924" y="1158"/>
                  </a:cubicBezTo>
                  <a:cubicBezTo>
                    <a:pt x="7941" y="1197"/>
                    <a:pt x="7959" y="1214"/>
                    <a:pt x="7994" y="1214"/>
                  </a:cubicBezTo>
                  <a:lnTo>
                    <a:pt x="8011" y="1214"/>
                  </a:lnTo>
                  <a:cubicBezTo>
                    <a:pt x="8050" y="1197"/>
                    <a:pt x="8085" y="1158"/>
                    <a:pt x="8068" y="1123"/>
                  </a:cubicBezTo>
                  <a:cubicBezTo>
                    <a:pt x="8068" y="1088"/>
                    <a:pt x="8033" y="1071"/>
                    <a:pt x="7994" y="1071"/>
                  </a:cubicBezTo>
                  <a:close/>
                  <a:moveTo>
                    <a:pt x="21304" y="1123"/>
                  </a:moveTo>
                  <a:cubicBezTo>
                    <a:pt x="21283" y="1140"/>
                    <a:pt x="21265" y="1197"/>
                    <a:pt x="21283" y="1232"/>
                  </a:cubicBezTo>
                  <a:cubicBezTo>
                    <a:pt x="21304" y="1249"/>
                    <a:pt x="21322" y="1267"/>
                    <a:pt x="21357" y="1267"/>
                  </a:cubicBezTo>
                  <a:cubicBezTo>
                    <a:pt x="21357" y="1267"/>
                    <a:pt x="21374" y="1249"/>
                    <a:pt x="21391" y="1249"/>
                  </a:cubicBezTo>
                  <a:cubicBezTo>
                    <a:pt x="21413" y="1232"/>
                    <a:pt x="21431" y="1180"/>
                    <a:pt x="21413" y="1140"/>
                  </a:cubicBezTo>
                  <a:cubicBezTo>
                    <a:pt x="21391" y="1123"/>
                    <a:pt x="21374" y="1123"/>
                    <a:pt x="21357" y="1123"/>
                  </a:cubicBezTo>
                  <a:close/>
                  <a:moveTo>
                    <a:pt x="7633" y="1158"/>
                  </a:moveTo>
                  <a:cubicBezTo>
                    <a:pt x="7598" y="1180"/>
                    <a:pt x="7559" y="1214"/>
                    <a:pt x="7576" y="1249"/>
                  </a:cubicBezTo>
                  <a:cubicBezTo>
                    <a:pt x="7576" y="1288"/>
                    <a:pt x="7615" y="1306"/>
                    <a:pt x="7650" y="1306"/>
                  </a:cubicBezTo>
                  <a:lnTo>
                    <a:pt x="7667" y="1306"/>
                  </a:lnTo>
                  <a:cubicBezTo>
                    <a:pt x="7706" y="1306"/>
                    <a:pt x="7724" y="1249"/>
                    <a:pt x="7724" y="1214"/>
                  </a:cubicBezTo>
                  <a:cubicBezTo>
                    <a:pt x="7706" y="1180"/>
                    <a:pt x="7685" y="1158"/>
                    <a:pt x="7650" y="1158"/>
                  </a:cubicBezTo>
                  <a:close/>
                  <a:moveTo>
                    <a:pt x="7271" y="1267"/>
                  </a:moveTo>
                  <a:cubicBezTo>
                    <a:pt x="7232" y="1267"/>
                    <a:pt x="7215" y="1323"/>
                    <a:pt x="7232" y="1358"/>
                  </a:cubicBezTo>
                  <a:cubicBezTo>
                    <a:pt x="7232" y="1397"/>
                    <a:pt x="7271" y="1414"/>
                    <a:pt x="7306" y="1414"/>
                  </a:cubicBezTo>
                  <a:lnTo>
                    <a:pt x="7324" y="1414"/>
                  </a:lnTo>
                  <a:cubicBezTo>
                    <a:pt x="7358" y="1397"/>
                    <a:pt x="7380" y="1358"/>
                    <a:pt x="7358" y="1323"/>
                  </a:cubicBezTo>
                  <a:cubicBezTo>
                    <a:pt x="7358" y="1288"/>
                    <a:pt x="7324" y="1267"/>
                    <a:pt x="7306" y="1267"/>
                  </a:cubicBezTo>
                  <a:close/>
                  <a:moveTo>
                    <a:pt x="16244" y="1288"/>
                  </a:moveTo>
                  <a:cubicBezTo>
                    <a:pt x="16226" y="1288"/>
                    <a:pt x="16209" y="1306"/>
                    <a:pt x="16192" y="1323"/>
                  </a:cubicBezTo>
                  <a:cubicBezTo>
                    <a:pt x="16152" y="1341"/>
                    <a:pt x="16152" y="1397"/>
                    <a:pt x="16192" y="1414"/>
                  </a:cubicBezTo>
                  <a:cubicBezTo>
                    <a:pt x="16192" y="1432"/>
                    <a:pt x="16209" y="1432"/>
                    <a:pt x="16244" y="1432"/>
                  </a:cubicBezTo>
                  <a:cubicBezTo>
                    <a:pt x="16261" y="1432"/>
                    <a:pt x="16261" y="1432"/>
                    <a:pt x="16279" y="1414"/>
                  </a:cubicBezTo>
                  <a:cubicBezTo>
                    <a:pt x="16318" y="1397"/>
                    <a:pt x="16318" y="1341"/>
                    <a:pt x="16279" y="1323"/>
                  </a:cubicBezTo>
                  <a:cubicBezTo>
                    <a:pt x="16279" y="1306"/>
                    <a:pt x="16261" y="1288"/>
                    <a:pt x="16244" y="1288"/>
                  </a:cubicBezTo>
                  <a:close/>
                  <a:moveTo>
                    <a:pt x="20995" y="1306"/>
                  </a:moveTo>
                  <a:cubicBezTo>
                    <a:pt x="20956" y="1341"/>
                    <a:pt x="20956" y="1375"/>
                    <a:pt x="20978" y="1414"/>
                  </a:cubicBezTo>
                  <a:cubicBezTo>
                    <a:pt x="20995" y="1432"/>
                    <a:pt x="21013" y="1449"/>
                    <a:pt x="21030" y="1449"/>
                  </a:cubicBezTo>
                  <a:cubicBezTo>
                    <a:pt x="21048" y="1449"/>
                    <a:pt x="21065" y="1449"/>
                    <a:pt x="21087" y="1432"/>
                  </a:cubicBezTo>
                  <a:cubicBezTo>
                    <a:pt x="21104" y="1414"/>
                    <a:pt x="21122" y="1375"/>
                    <a:pt x="21104" y="1341"/>
                  </a:cubicBezTo>
                  <a:cubicBezTo>
                    <a:pt x="21087" y="1323"/>
                    <a:pt x="21065" y="1306"/>
                    <a:pt x="21030" y="1306"/>
                  </a:cubicBezTo>
                  <a:close/>
                  <a:moveTo>
                    <a:pt x="26796" y="1341"/>
                  </a:moveTo>
                  <a:cubicBezTo>
                    <a:pt x="26778" y="1341"/>
                    <a:pt x="26761" y="1358"/>
                    <a:pt x="26761" y="1358"/>
                  </a:cubicBezTo>
                  <a:cubicBezTo>
                    <a:pt x="26722" y="1375"/>
                    <a:pt x="26704" y="1432"/>
                    <a:pt x="26743" y="1467"/>
                  </a:cubicBezTo>
                  <a:cubicBezTo>
                    <a:pt x="26761" y="1484"/>
                    <a:pt x="26778" y="1484"/>
                    <a:pt x="26796" y="1484"/>
                  </a:cubicBezTo>
                  <a:lnTo>
                    <a:pt x="26830" y="1484"/>
                  </a:lnTo>
                  <a:cubicBezTo>
                    <a:pt x="26870" y="1449"/>
                    <a:pt x="26887" y="1414"/>
                    <a:pt x="26852" y="1375"/>
                  </a:cubicBezTo>
                  <a:cubicBezTo>
                    <a:pt x="26852" y="1358"/>
                    <a:pt x="26813" y="1341"/>
                    <a:pt x="26796" y="1341"/>
                  </a:cubicBezTo>
                  <a:close/>
                  <a:moveTo>
                    <a:pt x="6945" y="1358"/>
                  </a:moveTo>
                  <a:lnTo>
                    <a:pt x="6923" y="1375"/>
                  </a:lnTo>
                  <a:cubicBezTo>
                    <a:pt x="6888" y="1375"/>
                    <a:pt x="6871" y="1414"/>
                    <a:pt x="6888" y="1467"/>
                  </a:cubicBezTo>
                  <a:cubicBezTo>
                    <a:pt x="6888" y="1484"/>
                    <a:pt x="6923" y="1506"/>
                    <a:pt x="6945" y="1506"/>
                  </a:cubicBezTo>
                  <a:lnTo>
                    <a:pt x="6980" y="1506"/>
                  </a:lnTo>
                  <a:cubicBezTo>
                    <a:pt x="7015" y="1506"/>
                    <a:pt x="7032" y="1449"/>
                    <a:pt x="7015" y="1414"/>
                  </a:cubicBezTo>
                  <a:cubicBezTo>
                    <a:pt x="7015" y="1397"/>
                    <a:pt x="6980" y="1358"/>
                    <a:pt x="6945" y="1358"/>
                  </a:cubicBezTo>
                  <a:close/>
                  <a:moveTo>
                    <a:pt x="6597" y="1467"/>
                  </a:moveTo>
                  <a:lnTo>
                    <a:pt x="6580" y="1484"/>
                  </a:lnTo>
                  <a:cubicBezTo>
                    <a:pt x="6545" y="1484"/>
                    <a:pt x="6527" y="1541"/>
                    <a:pt x="6545" y="1575"/>
                  </a:cubicBezTo>
                  <a:cubicBezTo>
                    <a:pt x="6545" y="1593"/>
                    <a:pt x="6580" y="1615"/>
                    <a:pt x="6597" y="1615"/>
                  </a:cubicBezTo>
                  <a:lnTo>
                    <a:pt x="6636" y="1615"/>
                  </a:lnTo>
                  <a:cubicBezTo>
                    <a:pt x="6671" y="1615"/>
                    <a:pt x="6688" y="1558"/>
                    <a:pt x="6671" y="1523"/>
                  </a:cubicBezTo>
                  <a:cubicBezTo>
                    <a:pt x="6671" y="1484"/>
                    <a:pt x="6636" y="1467"/>
                    <a:pt x="6597" y="1467"/>
                  </a:cubicBezTo>
                  <a:close/>
                  <a:moveTo>
                    <a:pt x="20721" y="1484"/>
                  </a:moveTo>
                  <a:cubicBezTo>
                    <a:pt x="20721" y="1484"/>
                    <a:pt x="20704" y="1506"/>
                    <a:pt x="20686" y="1506"/>
                  </a:cubicBezTo>
                  <a:cubicBezTo>
                    <a:pt x="20652" y="1523"/>
                    <a:pt x="20652" y="1575"/>
                    <a:pt x="20669" y="1593"/>
                  </a:cubicBezTo>
                  <a:cubicBezTo>
                    <a:pt x="20686" y="1632"/>
                    <a:pt x="20704" y="1632"/>
                    <a:pt x="20721" y="1632"/>
                  </a:cubicBezTo>
                  <a:lnTo>
                    <a:pt x="20760" y="1632"/>
                  </a:lnTo>
                  <a:cubicBezTo>
                    <a:pt x="20795" y="1615"/>
                    <a:pt x="20813" y="1558"/>
                    <a:pt x="20795" y="1523"/>
                  </a:cubicBezTo>
                  <a:cubicBezTo>
                    <a:pt x="20778" y="1506"/>
                    <a:pt x="20760" y="1484"/>
                    <a:pt x="20721" y="1484"/>
                  </a:cubicBezTo>
                  <a:close/>
                  <a:moveTo>
                    <a:pt x="16427" y="1575"/>
                  </a:moveTo>
                  <a:cubicBezTo>
                    <a:pt x="16387" y="1615"/>
                    <a:pt x="16387" y="1649"/>
                    <a:pt x="16427" y="1684"/>
                  </a:cubicBezTo>
                  <a:cubicBezTo>
                    <a:pt x="16427" y="1702"/>
                    <a:pt x="16461" y="1723"/>
                    <a:pt x="16479" y="1723"/>
                  </a:cubicBezTo>
                  <a:cubicBezTo>
                    <a:pt x="16496" y="1723"/>
                    <a:pt x="16496" y="1702"/>
                    <a:pt x="16518" y="1702"/>
                  </a:cubicBezTo>
                  <a:cubicBezTo>
                    <a:pt x="16553" y="1667"/>
                    <a:pt x="16553" y="1632"/>
                    <a:pt x="16535" y="1593"/>
                  </a:cubicBezTo>
                  <a:cubicBezTo>
                    <a:pt x="16518" y="1575"/>
                    <a:pt x="16496" y="1575"/>
                    <a:pt x="16479" y="1575"/>
                  </a:cubicBezTo>
                  <a:close/>
                  <a:moveTo>
                    <a:pt x="6236" y="1593"/>
                  </a:moveTo>
                  <a:cubicBezTo>
                    <a:pt x="6201" y="1615"/>
                    <a:pt x="6184" y="1649"/>
                    <a:pt x="6201" y="1684"/>
                  </a:cubicBezTo>
                  <a:cubicBezTo>
                    <a:pt x="6201" y="1723"/>
                    <a:pt x="6236" y="1741"/>
                    <a:pt x="6253" y="1741"/>
                  </a:cubicBezTo>
                  <a:lnTo>
                    <a:pt x="6292" y="1741"/>
                  </a:lnTo>
                  <a:cubicBezTo>
                    <a:pt x="6327" y="1723"/>
                    <a:pt x="6345" y="1684"/>
                    <a:pt x="6327" y="1632"/>
                  </a:cubicBezTo>
                  <a:cubicBezTo>
                    <a:pt x="6327" y="1615"/>
                    <a:pt x="6292" y="1593"/>
                    <a:pt x="6253" y="1593"/>
                  </a:cubicBezTo>
                  <a:close/>
                  <a:moveTo>
                    <a:pt x="26996" y="1649"/>
                  </a:moveTo>
                  <a:cubicBezTo>
                    <a:pt x="26978" y="1649"/>
                    <a:pt x="26961" y="1649"/>
                    <a:pt x="26961" y="1667"/>
                  </a:cubicBezTo>
                  <a:cubicBezTo>
                    <a:pt x="26922" y="1684"/>
                    <a:pt x="26904" y="1723"/>
                    <a:pt x="26922" y="1758"/>
                  </a:cubicBezTo>
                  <a:cubicBezTo>
                    <a:pt x="26939" y="1776"/>
                    <a:pt x="26978" y="1793"/>
                    <a:pt x="26996" y="1793"/>
                  </a:cubicBezTo>
                  <a:lnTo>
                    <a:pt x="27031" y="1793"/>
                  </a:lnTo>
                  <a:cubicBezTo>
                    <a:pt x="27070" y="1758"/>
                    <a:pt x="27070" y="1723"/>
                    <a:pt x="27048" y="1684"/>
                  </a:cubicBezTo>
                  <a:cubicBezTo>
                    <a:pt x="27048" y="1667"/>
                    <a:pt x="27013" y="1649"/>
                    <a:pt x="26996" y="1649"/>
                  </a:cubicBezTo>
                  <a:close/>
                  <a:moveTo>
                    <a:pt x="20377" y="1684"/>
                  </a:moveTo>
                  <a:cubicBezTo>
                    <a:pt x="20343" y="1702"/>
                    <a:pt x="20343" y="1758"/>
                    <a:pt x="20360" y="1793"/>
                  </a:cubicBezTo>
                  <a:cubicBezTo>
                    <a:pt x="20377" y="1810"/>
                    <a:pt x="20395" y="1832"/>
                    <a:pt x="20412" y="1832"/>
                  </a:cubicBezTo>
                  <a:cubicBezTo>
                    <a:pt x="20434" y="1832"/>
                    <a:pt x="20451" y="1832"/>
                    <a:pt x="20451" y="1810"/>
                  </a:cubicBezTo>
                  <a:cubicBezTo>
                    <a:pt x="20486" y="1793"/>
                    <a:pt x="20504" y="1758"/>
                    <a:pt x="20486" y="1723"/>
                  </a:cubicBezTo>
                  <a:cubicBezTo>
                    <a:pt x="20469" y="1684"/>
                    <a:pt x="20451" y="1684"/>
                    <a:pt x="20412" y="1684"/>
                  </a:cubicBezTo>
                  <a:close/>
                  <a:moveTo>
                    <a:pt x="5927" y="1702"/>
                  </a:moveTo>
                  <a:cubicBezTo>
                    <a:pt x="5909" y="1702"/>
                    <a:pt x="5909" y="1723"/>
                    <a:pt x="5892" y="1723"/>
                  </a:cubicBezTo>
                  <a:cubicBezTo>
                    <a:pt x="5857" y="1723"/>
                    <a:pt x="5835" y="1776"/>
                    <a:pt x="5857" y="1810"/>
                  </a:cubicBezTo>
                  <a:cubicBezTo>
                    <a:pt x="5857" y="1832"/>
                    <a:pt x="5892" y="1850"/>
                    <a:pt x="5927" y="1850"/>
                  </a:cubicBezTo>
                  <a:lnTo>
                    <a:pt x="5944" y="1850"/>
                  </a:lnTo>
                  <a:cubicBezTo>
                    <a:pt x="5983" y="1832"/>
                    <a:pt x="6001" y="1793"/>
                    <a:pt x="5983" y="1758"/>
                  </a:cubicBezTo>
                  <a:cubicBezTo>
                    <a:pt x="5983" y="1723"/>
                    <a:pt x="5944" y="1702"/>
                    <a:pt x="5927" y="1702"/>
                  </a:cubicBezTo>
                  <a:close/>
                  <a:moveTo>
                    <a:pt x="5548" y="1850"/>
                  </a:moveTo>
                  <a:cubicBezTo>
                    <a:pt x="5509" y="1867"/>
                    <a:pt x="5492" y="1902"/>
                    <a:pt x="5509" y="1941"/>
                  </a:cubicBezTo>
                  <a:cubicBezTo>
                    <a:pt x="5531" y="1976"/>
                    <a:pt x="5548" y="1993"/>
                    <a:pt x="5583" y="1993"/>
                  </a:cubicBezTo>
                  <a:lnTo>
                    <a:pt x="5600" y="1976"/>
                  </a:lnTo>
                  <a:cubicBezTo>
                    <a:pt x="5640" y="1958"/>
                    <a:pt x="5657" y="1919"/>
                    <a:pt x="5657" y="1884"/>
                  </a:cubicBezTo>
                  <a:cubicBezTo>
                    <a:pt x="5640" y="1850"/>
                    <a:pt x="5600" y="1850"/>
                    <a:pt x="5583" y="1850"/>
                  </a:cubicBezTo>
                  <a:close/>
                  <a:moveTo>
                    <a:pt x="16696" y="1850"/>
                  </a:moveTo>
                  <a:cubicBezTo>
                    <a:pt x="16679" y="1850"/>
                    <a:pt x="16661" y="1850"/>
                    <a:pt x="16661" y="1867"/>
                  </a:cubicBezTo>
                  <a:cubicBezTo>
                    <a:pt x="16627" y="1884"/>
                    <a:pt x="16627" y="1941"/>
                    <a:pt x="16644" y="1976"/>
                  </a:cubicBezTo>
                  <a:cubicBezTo>
                    <a:pt x="16661" y="1993"/>
                    <a:pt x="16679" y="1993"/>
                    <a:pt x="16696" y="1993"/>
                  </a:cubicBezTo>
                  <a:cubicBezTo>
                    <a:pt x="16714" y="1993"/>
                    <a:pt x="16735" y="1993"/>
                    <a:pt x="16753" y="1976"/>
                  </a:cubicBezTo>
                  <a:cubicBezTo>
                    <a:pt x="16770" y="1958"/>
                    <a:pt x="16788" y="1902"/>
                    <a:pt x="16753" y="1884"/>
                  </a:cubicBezTo>
                  <a:cubicBezTo>
                    <a:pt x="16753" y="1867"/>
                    <a:pt x="16714" y="1850"/>
                    <a:pt x="16696" y="1850"/>
                  </a:cubicBezTo>
                  <a:close/>
                  <a:moveTo>
                    <a:pt x="20108" y="1867"/>
                  </a:moveTo>
                  <a:cubicBezTo>
                    <a:pt x="20086" y="1867"/>
                    <a:pt x="20086" y="1867"/>
                    <a:pt x="20069" y="1884"/>
                  </a:cubicBezTo>
                  <a:cubicBezTo>
                    <a:pt x="20034" y="1902"/>
                    <a:pt x="20034" y="1941"/>
                    <a:pt x="20051" y="1976"/>
                  </a:cubicBezTo>
                  <a:cubicBezTo>
                    <a:pt x="20051" y="1993"/>
                    <a:pt x="20086" y="2011"/>
                    <a:pt x="20108" y="2011"/>
                  </a:cubicBezTo>
                  <a:cubicBezTo>
                    <a:pt x="20125" y="2011"/>
                    <a:pt x="20143" y="2011"/>
                    <a:pt x="20143" y="1993"/>
                  </a:cubicBezTo>
                  <a:cubicBezTo>
                    <a:pt x="20177" y="1976"/>
                    <a:pt x="20195" y="1941"/>
                    <a:pt x="20177" y="1902"/>
                  </a:cubicBezTo>
                  <a:cubicBezTo>
                    <a:pt x="20160" y="1884"/>
                    <a:pt x="20125" y="1867"/>
                    <a:pt x="20108" y="1867"/>
                  </a:cubicBezTo>
                  <a:close/>
                  <a:moveTo>
                    <a:pt x="27179" y="1958"/>
                  </a:moveTo>
                  <a:cubicBezTo>
                    <a:pt x="27157" y="1958"/>
                    <a:pt x="27157" y="1976"/>
                    <a:pt x="27139" y="1976"/>
                  </a:cubicBezTo>
                  <a:cubicBezTo>
                    <a:pt x="27105" y="1993"/>
                    <a:pt x="27087" y="2028"/>
                    <a:pt x="27105" y="2067"/>
                  </a:cubicBezTo>
                  <a:cubicBezTo>
                    <a:pt x="27122" y="2102"/>
                    <a:pt x="27157" y="2102"/>
                    <a:pt x="27179" y="2102"/>
                  </a:cubicBezTo>
                  <a:lnTo>
                    <a:pt x="27213" y="2102"/>
                  </a:lnTo>
                  <a:cubicBezTo>
                    <a:pt x="27248" y="2085"/>
                    <a:pt x="27266" y="2028"/>
                    <a:pt x="27231" y="1993"/>
                  </a:cubicBezTo>
                  <a:cubicBezTo>
                    <a:pt x="27231" y="1976"/>
                    <a:pt x="27196" y="1958"/>
                    <a:pt x="27179" y="1958"/>
                  </a:cubicBezTo>
                  <a:close/>
                  <a:moveTo>
                    <a:pt x="5222" y="1976"/>
                  </a:moveTo>
                  <a:cubicBezTo>
                    <a:pt x="5183" y="1993"/>
                    <a:pt x="5165" y="2050"/>
                    <a:pt x="5183" y="2085"/>
                  </a:cubicBezTo>
                  <a:cubicBezTo>
                    <a:pt x="5183" y="2102"/>
                    <a:pt x="5222" y="2119"/>
                    <a:pt x="5239" y="2119"/>
                  </a:cubicBezTo>
                  <a:lnTo>
                    <a:pt x="5274" y="2119"/>
                  </a:lnTo>
                  <a:cubicBezTo>
                    <a:pt x="5313" y="2102"/>
                    <a:pt x="5331" y="2067"/>
                    <a:pt x="5313" y="2028"/>
                  </a:cubicBezTo>
                  <a:cubicBezTo>
                    <a:pt x="5292" y="1993"/>
                    <a:pt x="5274" y="1976"/>
                    <a:pt x="5239" y="1976"/>
                  </a:cubicBezTo>
                  <a:close/>
                  <a:moveTo>
                    <a:pt x="19799" y="2050"/>
                  </a:moveTo>
                  <a:cubicBezTo>
                    <a:pt x="19781" y="2050"/>
                    <a:pt x="19781" y="2050"/>
                    <a:pt x="19760" y="2067"/>
                  </a:cubicBezTo>
                  <a:cubicBezTo>
                    <a:pt x="19725" y="2085"/>
                    <a:pt x="19707" y="2119"/>
                    <a:pt x="19725" y="2159"/>
                  </a:cubicBezTo>
                  <a:cubicBezTo>
                    <a:pt x="19742" y="2176"/>
                    <a:pt x="19760" y="2193"/>
                    <a:pt x="19799" y="2193"/>
                  </a:cubicBezTo>
                  <a:lnTo>
                    <a:pt x="19834" y="2193"/>
                  </a:lnTo>
                  <a:cubicBezTo>
                    <a:pt x="19868" y="2159"/>
                    <a:pt x="19868" y="2119"/>
                    <a:pt x="19851" y="2085"/>
                  </a:cubicBezTo>
                  <a:cubicBezTo>
                    <a:pt x="19851" y="2067"/>
                    <a:pt x="19816" y="2050"/>
                    <a:pt x="19799" y="2050"/>
                  </a:cubicBezTo>
                  <a:close/>
                  <a:moveTo>
                    <a:pt x="4878" y="2119"/>
                  </a:moveTo>
                  <a:cubicBezTo>
                    <a:pt x="4839" y="2137"/>
                    <a:pt x="4822" y="2193"/>
                    <a:pt x="4839" y="2228"/>
                  </a:cubicBezTo>
                  <a:cubicBezTo>
                    <a:pt x="4856" y="2246"/>
                    <a:pt x="4896" y="2267"/>
                    <a:pt x="4913" y="2267"/>
                  </a:cubicBezTo>
                  <a:lnTo>
                    <a:pt x="4948" y="2267"/>
                  </a:lnTo>
                  <a:cubicBezTo>
                    <a:pt x="4987" y="2246"/>
                    <a:pt x="5004" y="2193"/>
                    <a:pt x="4987" y="2159"/>
                  </a:cubicBezTo>
                  <a:cubicBezTo>
                    <a:pt x="4965" y="2137"/>
                    <a:pt x="4948" y="2119"/>
                    <a:pt x="4913" y="2119"/>
                  </a:cubicBezTo>
                  <a:close/>
                  <a:moveTo>
                    <a:pt x="16931" y="2137"/>
                  </a:moveTo>
                  <a:cubicBezTo>
                    <a:pt x="16914" y="2137"/>
                    <a:pt x="16896" y="2137"/>
                    <a:pt x="16879" y="2159"/>
                  </a:cubicBezTo>
                  <a:cubicBezTo>
                    <a:pt x="16862" y="2176"/>
                    <a:pt x="16862" y="2211"/>
                    <a:pt x="16879" y="2246"/>
                  </a:cubicBezTo>
                  <a:cubicBezTo>
                    <a:pt x="16896" y="2267"/>
                    <a:pt x="16914" y="2285"/>
                    <a:pt x="16931" y="2285"/>
                  </a:cubicBezTo>
                  <a:cubicBezTo>
                    <a:pt x="16953" y="2285"/>
                    <a:pt x="16970" y="2267"/>
                    <a:pt x="16988" y="2267"/>
                  </a:cubicBezTo>
                  <a:cubicBezTo>
                    <a:pt x="17005" y="2228"/>
                    <a:pt x="17005" y="2193"/>
                    <a:pt x="16988" y="2159"/>
                  </a:cubicBezTo>
                  <a:cubicBezTo>
                    <a:pt x="16970" y="2137"/>
                    <a:pt x="16953" y="2137"/>
                    <a:pt x="16931" y="2137"/>
                  </a:cubicBezTo>
                  <a:close/>
                  <a:moveTo>
                    <a:pt x="19433" y="2228"/>
                  </a:moveTo>
                  <a:cubicBezTo>
                    <a:pt x="19416" y="2246"/>
                    <a:pt x="19398" y="2302"/>
                    <a:pt x="19416" y="2337"/>
                  </a:cubicBezTo>
                  <a:cubicBezTo>
                    <a:pt x="19433" y="2354"/>
                    <a:pt x="19455" y="2376"/>
                    <a:pt x="19472" y="2376"/>
                  </a:cubicBezTo>
                  <a:cubicBezTo>
                    <a:pt x="19490" y="2376"/>
                    <a:pt x="19507" y="2376"/>
                    <a:pt x="19507" y="2354"/>
                  </a:cubicBezTo>
                  <a:cubicBezTo>
                    <a:pt x="19542" y="2337"/>
                    <a:pt x="19564" y="2302"/>
                    <a:pt x="19542" y="2267"/>
                  </a:cubicBezTo>
                  <a:cubicBezTo>
                    <a:pt x="19525" y="2246"/>
                    <a:pt x="19507" y="2228"/>
                    <a:pt x="19472" y="2228"/>
                  </a:cubicBezTo>
                  <a:close/>
                  <a:moveTo>
                    <a:pt x="4552" y="2285"/>
                  </a:moveTo>
                  <a:cubicBezTo>
                    <a:pt x="4513" y="2302"/>
                    <a:pt x="4495" y="2337"/>
                    <a:pt x="4513" y="2376"/>
                  </a:cubicBezTo>
                  <a:cubicBezTo>
                    <a:pt x="4530" y="2411"/>
                    <a:pt x="4552" y="2428"/>
                    <a:pt x="4587" y="2428"/>
                  </a:cubicBezTo>
                  <a:cubicBezTo>
                    <a:pt x="4587" y="2428"/>
                    <a:pt x="4604" y="2411"/>
                    <a:pt x="4621" y="2411"/>
                  </a:cubicBezTo>
                  <a:cubicBezTo>
                    <a:pt x="4661" y="2394"/>
                    <a:pt x="4661" y="2354"/>
                    <a:pt x="4661" y="2320"/>
                  </a:cubicBezTo>
                  <a:cubicBezTo>
                    <a:pt x="4639" y="2285"/>
                    <a:pt x="4604" y="2285"/>
                    <a:pt x="4587" y="2285"/>
                  </a:cubicBezTo>
                  <a:close/>
                  <a:moveTo>
                    <a:pt x="27322" y="2285"/>
                  </a:moveTo>
                  <a:cubicBezTo>
                    <a:pt x="27287" y="2302"/>
                    <a:pt x="27266" y="2354"/>
                    <a:pt x="27287" y="2394"/>
                  </a:cubicBezTo>
                  <a:cubicBezTo>
                    <a:pt x="27305" y="2411"/>
                    <a:pt x="27322" y="2428"/>
                    <a:pt x="27340" y="2428"/>
                  </a:cubicBezTo>
                  <a:lnTo>
                    <a:pt x="27374" y="2428"/>
                  </a:lnTo>
                  <a:cubicBezTo>
                    <a:pt x="27414" y="2411"/>
                    <a:pt x="27431" y="2354"/>
                    <a:pt x="27414" y="2320"/>
                  </a:cubicBezTo>
                  <a:cubicBezTo>
                    <a:pt x="27396" y="2302"/>
                    <a:pt x="27374" y="2285"/>
                    <a:pt x="27340" y="2285"/>
                  </a:cubicBezTo>
                  <a:close/>
                  <a:moveTo>
                    <a:pt x="17188" y="2394"/>
                  </a:moveTo>
                  <a:cubicBezTo>
                    <a:pt x="17171" y="2394"/>
                    <a:pt x="17149" y="2411"/>
                    <a:pt x="17131" y="2411"/>
                  </a:cubicBezTo>
                  <a:cubicBezTo>
                    <a:pt x="17097" y="2446"/>
                    <a:pt x="17097" y="2485"/>
                    <a:pt x="17131" y="2520"/>
                  </a:cubicBezTo>
                  <a:cubicBezTo>
                    <a:pt x="17149" y="2537"/>
                    <a:pt x="17171" y="2537"/>
                    <a:pt x="17188" y="2537"/>
                  </a:cubicBezTo>
                  <a:cubicBezTo>
                    <a:pt x="17205" y="2537"/>
                    <a:pt x="17223" y="2537"/>
                    <a:pt x="17240" y="2520"/>
                  </a:cubicBezTo>
                  <a:cubicBezTo>
                    <a:pt x="17258" y="2485"/>
                    <a:pt x="17258" y="2446"/>
                    <a:pt x="17223" y="2411"/>
                  </a:cubicBezTo>
                  <a:cubicBezTo>
                    <a:pt x="17223" y="2394"/>
                    <a:pt x="17205" y="2394"/>
                    <a:pt x="17188" y="2394"/>
                  </a:cubicBezTo>
                  <a:close/>
                  <a:moveTo>
                    <a:pt x="19163" y="2394"/>
                  </a:moveTo>
                  <a:cubicBezTo>
                    <a:pt x="19146" y="2394"/>
                    <a:pt x="19129" y="2394"/>
                    <a:pt x="19129" y="2411"/>
                  </a:cubicBezTo>
                  <a:cubicBezTo>
                    <a:pt x="19090" y="2428"/>
                    <a:pt x="19072" y="2463"/>
                    <a:pt x="19090" y="2502"/>
                  </a:cubicBezTo>
                  <a:cubicBezTo>
                    <a:pt x="19107" y="2520"/>
                    <a:pt x="19129" y="2537"/>
                    <a:pt x="19163" y="2537"/>
                  </a:cubicBezTo>
                  <a:lnTo>
                    <a:pt x="19181" y="2537"/>
                  </a:lnTo>
                  <a:cubicBezTo>
                    <a:pt x="19216" y="2520"/>
                    <a:pt x="19237" y="2463"/>
                    <a:pt x="19216" y="2428"/>
                  </a:cubicBezTo>
                  <a:cubicBezTo>
                    <a:pt x="19216" y="2411"/>
                    <a:pt x="19181" y="2394"/>
                    <a:pt x="19163" y="2394"/>
                  </a:cubicBezTo>
                  <a:close/>
                  <a:moveTo>
                    <a:pt x="4260" y="2428"/>
                  </a:moveTo>
                  <a:cubicBezTo>
                    <a:pt x="4243" y="2428"/>
                    <a:pt x="4243" y="2446"/>
                    <a:pt x="4225" y="2446"/>
                  </a:cubicBezTo>
                  <a:cubicBezTo>
                    <a:pt x="4186" y="2463"/>
                    <a:pt x="4169" y="2502"/>
                    <a:pt x="4186" y="2537"/>
                  </a:cubicBezTo>
                  <a:cubicBezTo>
                    <a:pt x="4204" y="2572"/>
                    <a:pt x="4243" y="2572"/>
                    <a:pt x="4260" y="2572"/>
                  </a:cubicBezTo>
                  <a:lnTo>
                    <a:pt x="4295" y="2572"/>
                  </a:lnTo>
                  <a:cubicBezTo>
                    <a:pt x="4334" y="2555"/>
                    <a:pt x="4352" y="2520"/>
                    <a:pt x="4334" y="2485"/>
                  </a:cubicBezTo>
                  <a:cubicBezTo>
                    <a:pt x="4312" y="2446"/>
                    <a:pt x="4278" y="2428"/>
                    <a:pt x="4260" y="2428"/>
                  </a:cubicBezTo>
                  <a:close/>
                  <a:moveTo>
                    <a:pt x="18802" y="2555"/>
                  </a:moveTo>
                  <a:cubicBezTo>
                    <a:pt x="18763" y="2572"/>
                    <a:pt x="18746" y="2611"/>
                    <a:pt x="18763" y="2646"/>
                  </a:cubicBezTo>
                  <a:cubicBezTo>
                    <a:pt x="18781" y="2681"/>
                    <a:pt x="18802" y="2702"/>
                    <a:pt x="18837" y="2702"/>
                  </a:cubicBezTo>
                  <a:cubicBezTo>
                    <a:pt x="18837" y="2702"/>
                    <a:pt x="18855" y="2702"/>
                    <a:pt x="18855" y="2681"/>
                  </a:cubicBezTo>
                  <a:cubicBezTo>
                    <a:pt x="18889" y="2663"/>
                    <a:pt x="18911" y="2628"/>
                    <a:pt x="18889" y="2594"/>
                  </a:cubicBezTo>
                  <a:cubicBezTo>
                    <a:pt x="18889" y="2572"/>
                    <a:pt x="18855" y="2555"/>
                    <a:pt x="18837" y="2555"/>
                  </a:cubicBezTo>
                  <a:close/>
                  <a:moveTo>
                    <a:pt x="3899" y="2611"/>
                  </a:moveTo>
                  <a:cubicBezTo>
                    <a:pt x="3860" y="2628"/>
                    <a:pt x="3860" y="2681"/>
                    <a:pt x="3877" y="2720"/>
                  </a:cubicBezTo>
                  <a:cubicBezTo>
                    <a:pt x="3899" y="2737"/>
                    <a:pt x="3917" y="2755"/>
                    <a:pt x="3934" y="2755"/>
                  </a:cubicBezTo>
                  <a:cubicBezTo>
                    <a:pt x="3951" y="2755"/>
                    <a:pt x="3969" y="2755"/>
                    <a:pt x="3969" y="2737"/>
                  </a:cubicBezTo>
                  <a:cubicBezTo>
                    <a:pt x="4008" y="2720"/>
                    <a:pt x="4025" y="2681"/>
                    <a:pt x="4008" y="2646"/>
                  </a:cubicBezTo>
                  <a:cubicBezTo>
                    <a:pt x="3986" y="2628"/>
                    <a:pt x="3969" y="2611"/>
                    <a:pt x="3934" y="2611"/>
                  </a:cubicBezTo>
                  <a:close/>
                  <a:moveTo>
                    <a:pt x="27483" y="2611"/>
                  </a:moveTo>
                  <a:cubicBezTo>
                    <a:pt x="27448" y="2628"/>
                    <a:pt x="27431" y="2681"/>
                    <a:pt x="27448" y="2720"/>
                  </a:cubicBezTo>
                  <a:cubicBezTo>
                    <a:pt x="27466" y="2737"/>
                    <a:pt x="27483" y="2755"/>
                    <a:pt x="27522" y="2755"/>
                  </a:cubicBezTo>
                  <a:cubicBezTo>
                    <a:pt x="27522" y="2755"/>
                    <a:pt x="27540" y="2755"/>
                    <a:pt x="27540" y="2737"/>
                  </a:cubicBezTo>
                  <a:cubicBezTo>
                    <a:pt x="27575" y="2720"/>
                    <a:pt x="27592" y="2681"/>
                    <a:pt x="27575" y="2646"/>
                  </a:cubicBezTo>
                  <a:cubicBezTo>
                    <a:pt x="27557" y="2628"/>
                    <a:pt x="27540" y="2611"/>
                    <a:pt x="27505" y="2611"/>
                  </a:cubicBezTo>
                  <a:close/>
                  <a:moveTo>
                    <a:pt x="17458" y="2628"/>
                  </a:moveTo>
                  <a:cubicBezTo>
                    <a:pt x="17440" y="2628"/>
                    <a:pt x="17423" y="2628"/>
                    <a:pt x="17406" y="2663"/>
                  </a:cubicBezTo>
                  <a:cubicBezTo>
                    <a:pt x="17388" y="2681"/>
                    <a:pt x="17388" y="2737"/>
                    <a:pt x="17423" y="2755"/>
                  </a:cubicBezTo>
                  <a:cubicBezTo>
                    <a:pt x="17440" y="2755"/>
                    <a:pt x="17440" y="2772"/>
                    <a:pt x="17458" y="2772"/>
                  </a:cubicBezTo>
                  <a:cubicBezTo>
                    <a:pt x="17475" y="2772"/>
                    <a:pt x="17514" y="2755"/>
                    <a:pt x="17532" y="2737"/>
                  </a:cubicBezTo>
                  <a:cubicBezTo>
                    <a:pt x="17549" y="2702"/>
                    <a:pt x="17532" y="2663"/>
                    <a:pt x="17497" y="2628"/>
                  </a:cubicBezTo>
                  <a:close/>
                  <a:moveTo>
                    <a:pt x="18476" y="2702"/>
                  </a:moveTo>
                  <a:cubicBezTo>
                    <a:pt x="18437" y="2720"/>
                    <a:pt x="18419" y="2755"/>
                    <a:pt x="18437" y="2789"/>
                  </a:cubicBezTo>
                  <a:cubicBezTo>
                    <a:pt x="18437" y="2829"/>
                    <a:pt x="18476" y="2846"/>
                    <a:pt x="18493" y="2846"/>
                  </a:cubicBezTo>
                  <a:cubicBezTo>
                    <a:pt x="18511" y="2846"/>
                    <a:pt x="18511" y="2829"/>
                    <a:pt x="18528" y="2829"/>
                  </a:cubicBezTo>
                  <a:cubicBezTo>
                    <a:pt x="18563" y="2811"/>
                    <a:pt x="18585" y="2772"/>
                    <a:pt x="18563" y="2737"/>
                  </a:cubicBezTo>
                  <a:cubicBezTo>
                    <a:pt x="18546" y="2720"/>
                    <a:pt x="18528" y="2702"/>
                    <a:pt x="18493" y="2702"/>
                  </a:cubicBezTo>
                  <a:close/>
                  <a:moveTo>
                    <a:pt x="3625" y="2772"/>
                  </a:moveTo>
                  <a:cubicBezTo>
                    <a:pt x="3608" y="2772"/>
                    <a:pt x="3590" y="2789"/>
                    <a:pt x="3590" y="2789"/>
                  </a:cubicBezTo>
                  <a:cubicBezTo>
                    <a:pt x="3551" y="2811"/>
                    <a:pt x="3534" y="2846"/>
                    <a:pt x="3551" y="2881"/>
                  </a:cubicBezTo>
                  <a:cubicBezTo>
                    <a:pt x="3573" y="2920"/>
                    <a:pt x="3590" y="2920"/>
                    <a:pt x="3625" y="2920"/>
                  </a:cubicBezTo>
                  <a:lnTo>
                    <a:pt x="3660" y="2920"/>
                  </a:lnTo>
                  <a:cubicBezTo>
                    <a:pt x="3699" y="2898"/>
                    <a:pt x="3699" y="2846"/>
                    <a:pt x="3682" y="2811"/>
                  </a:cubicBezTo>
                  <a:cubicBezTo>
                    <a:pt x="3682" y="2789"/>
                    <a:pt x="3642" y="2772"/>
                    <a:pt x="3625" y="2772"/>
                  </a:cubicBezTo>
                  <a:close/>
                  <a:moveTo>
                    <a:pt x="17784" y="2772"/>
                  </a:moveTo>
                  <a:cubicBezTo>
                    <a:pt x="17767" y="2772"/>
                    <a:pt x="17732" y="2789"/>
                    <a:pt x="17714" y="2829"/>
                  </a:cubicBezTo>
                  <a:cubicBezTo>
                    <a:pt x="17714" y="2863"/>
                    <a:pt x="17732" y="2898"/>
                    <a:pt x="17767" y="2920"/>
                  </a:cubicBezTo>
                  <a:lnTo>
                    <a:pt x="17784" y="2920"/>
                  </a:lnTo>
                  <a:cubicBezTo>
                    <a:pt x="17823" y="2920"/>
                    <a:pt x="17858" y="2898"/>
                    <a:pt x="17858" y="2863"/>
                  </a:cubicBezTo>
                  <a:cubicBezTo>
                    <a:pt x="17875" y="2829"/>
                    <a:pt x="17841" y="2789"/>
                    <a:pt x="17802" y="2772"/>
                  </a:cubicBezTo>
                  <a:close/>
                  <a:moveTo>
                    <a:pt x="18150" y="2789"/>
                  </a:moveTo>
                  <a:cubicBezTo>
                    <a:pt x="18093" y="2789"/>
                    <a:pt x="18076" y="2829"/>
                    <a:pt x="18076" y="2881"/>
                  </a:cubicBezTo>
                  <a:cubicBezTo>
                    <a:pt x="18076" y="2920"/>
                    <a:pt x="18110" y="2937"/>
                    <a:pt x="18150" y="2937"/>
                  </a:cubicBezTo>
                  <a:lnTo>
                    <a:pt x="18167" y="2937"/>
                  </a:lnTo>
                  <a:cubicBezTo>
                    <a:pt x="18202" y="2937"/>
                    <a:pt x="18219" y="2898"/>
                    <a:pt x="18219" y="2863"/>
                  </a:cubicBezTo>
                  <a:cubicBezTo>
                    <a:pt x="18219" y="2829"/>
                    <a:pt x="18184" y="2789"/>
                    <a:pt x="18150" y="2789"/>
                  </a:cubicBezTo>
                  <a:close/>
                  <a:moveTo>
                    <a:pt x="27649" y="2937"/>
                  </a:moveTo>
                  <a:cubicBezTo>
                    <a:pt x="27614" y="2955"/>
                    <a:pt x="27592" y="3007"/>
                    <a:pt x="27614" y="3046"/>
                  </a:cubicBezTo>
                  <a:cubicBezTo>
                    <a:pt x="27631" y="3064"/>
                    <a:pt x="27649" y="3081"/>
                    <a:pt x="27666" y="3081"/>
                  </a:cubicBezTo>
                  <a:cubicBezTo>
                    <a:pt x="27683" y="3081"/>
                    <a:pt x="27701" y="3081"/>
                    <a:pt x="27701" y="3064"/>
                  </a:cubicBezTo>
                  <a:cubicBezTo>
                    <a:pt x="27740" y="3046"/>
                    <a:pt x="27757" y="3007"/>
                    <a:pt x="27740" y="2972"/>
                  </a:cubicBezTo>
                  <a:cubicBezTo>
                    <a:pt x="27722" y="2955"/>
                    <a:pt x="27701" y="2937"/>
                    <a:pt x="27666" y="2937"/>
                  </a:cubicBezTo>
                  <a:close/>
                  <a:moveTo>
                    <a:pt x="3264" y="2955"/>
                  </a:moveTo>
                  <a:cubicBezTo>
                    <a:pt x="3225" y="2990"/>
                    <a:pt x="3225" y="3029"/>
                    <a:pt x="3246" y="3064"/>
                  </a:cubicBezTo>
                  <a:cubicBezTo>
                    <a:pt x="3246" y="3081"/>
                    <a:pt x="3281" y="3098"/>
                    <a:pt x="3299" y="3098"/>
                  </a:cubicBezTo>
                  <a:cubicBezTo>
                    <a:pt x="3316" y="3098"/>
                    <a:pt x="3333" y="3098"/>
                    <a:pt x="3333" y="3081"/>
                  </a:cubicBezTo>
                  <a:cubicBezTo>
                    <a:pt x="3373" y="3064"/>
                    <a:pt x="3390" y="3029"/>
                    <a:pt x="3373" y="2990"/>
                  </a:cubicBezTo>
                  <a:cubicBezTo>
                    <a:pt x="3355" y="2972"/>
                    <a:pt x="3333" y="2955"/>
                    <a:pt x="3299" y="2955"/>
                  </a:cubicBezTo>
                  <a:cubicBezTo>
                    <a:pt x="3299" y="2955"/>
                    <a:pt x="3281" y="2955"/>
                    <a:pt x="3264" y="2972"/>
                  </a:cubicBezTo>
                  <a:lnTo>
                    <a:pt x="3264" y="2955"/>
                  </a:lnTo>
                  <a:close/>
                  <a:moveTo>
                    <a:pt x="2955" y="3155"/>
                  </a:moveTo>
                  <a:cubicBezTo>
                    <a:pt x="2920" y="3190"/>
                    <a:pt x="2920" y="3225"/>
                    <a:pt x="2937" y="3264"/>
                  </a:cubicBezTo>
                  <a:cubicBezTo>
                    <a:pt x="2955" y="3281"/>
                    <a:pt x="2972" y="3299"/>
                    <a:pt x="2990" y="3299"/>
                  </a:cubicBezTo>
                  <a:cubicBezTo>
                    <a:pt x="3007" y="3299"/>
                    <a:pt x="3029" y="3281"/>
                    <a:pt x="3046" y="3281"/>
                  </a:cubicBezTo>
                  <a:cubicBezTo>
                    <a:pt x="3081" y="3264"/>
                    <a:pt x="3081" y="3207"/>
                    <a:pt x="3064" y="3172"/>
                  </a:cubicBezTo>
                  <a:cubicBezTo>
                    <a:pt x="3046" y="3155"/>
                    <a:pt x="3029" y="3155"/>
                    <a:pt x="2990" y="3155"/>
                  </a:cubicBezTo>
                  <a:close/>
                  <a:moveTo>
                    <a:pt x="27810" y="3264"/>
                  </a:moveTo>
                  <a:cubicBezTo>
                    <a:pt x="27775" y="3281"/>
                    <a:pt x="27757" y="3316"/>
                    <a:pt x="27775" y="3355"/>
                  </a:cubicBezTo>
                  <a:cubicBezTo>
                    <a:pt x="27775" y="3390"/>
                    <a:pt x="27810" y="3407"/>
                    <a:pt x="27831" y="3407"/>
                  </a:cubicBezTo>
                  <a:cubicBezTo>
                    <a:pt x="27849" y="3407"/>
                    <a:pt x="27866" y="3407"/>
                    <a:pt x="27866" y="3390"/>
                  </a:cubicBezTo>
                  <a:cubicBezTo>
                    <a:pt x="27901" y="3373"/>
                    <a:pt x="27918" y="3333"/>
                    <a:pt x="27901" y="3299"/>
                  </a:cubicBezTo>
                  <a:cubicBezTo>
                    <a:pt x="27883" y="3264"/>
                    <a:pt x="27866" y="3264"/>
                    <a:pt x="27831" y="3264"/>
                  </a:cubicBezTo>
                  <a:close/>
                  <a:moveTo>
                    <a:pt x="2702" y="3373"/>
                  </a:moveTo>
                  <a:cubicBezTo>
                    <a:pt x="2702" y="3373"/>
                    <a:pt x="2681" y="3373"/>
                    <a:pt x="2663" y="3390"/>
                  </a:cubicBezTo>
                  <a:cubicBezTo>
                    <a:pt x="2629" y="3407"/>
                    <a:pt x="2629" y="3464"/>
                    <a:pt x="2646" y="3481"/>
                  </a:cubicBezTo>
                  <a:cubicBezTo>
                    <a:pt x="2663" y="3499"/>
                    <a:pt x="2681" y="3516"/>
                    <a:pt x="2702" y="3516"/>
                  </a:cubicBezTo>
                  <a:cubicBezTo>
                    <a:pt x="2720" y="3516"/>
                    <a:pt x="2737" y="3516"/>
                    <a:pt x="2755" y="3499"/>
                  </a:cubicBezTo>
                  <a:cubicBezTo>
                    <a:pt x="2790" y="3481"/>
                    <a:pt x="2790" y="3425"/>
                    <a:pt x="2772" y="3390"/>
                  </a:cubicBezTo>
                  <a:cubicBezTo>
                    <a:pt x="2755" y="3373"/>
                    <a:pt x="2737" y="3373"/>
                    <a:pt x="2702" y="3373"/>
                  </a:cubicBezTo>
                  <a:close/>
                  <a:moveTo>
                    <a:pt x="28010" y="3573"/>
                  </a:moveTo>
                  <a:cubicBezTo>
                    <a:pt x="27992" y="3573"/>
                    <a:pt x="27975" y="3590"/>
                    <a:pt x="27975" y="3590"/>
                  </a:cubicBezTo>
                  <a:cubicBezTo>
                    <a:pt x="27940" y="3608"/>
                    <a:pt x="27918" y="3642"/>
                    <a:pt x="27940" y="3681"/>
                  </a:cubicBezTo>
                  <a:cubicBezTo>
                    <a:pt x="27957" y="3716"/>
                    <a:pt x="27975" y="3716"/>
                    <a:pt x="28010" y="3716"/>
                  </a:cubicBezTo>
                  <a:lnTo>
                    <a:pt x="28027" y="3716"/>
                  </a:lnTo>
                  <a:cubicBezTo>
                    <a:pt x="28066" y="3699"/>
                    <a:pt x="28084" y="3660"/>
                    <a:pt x="28066" y="3625"/>
                  </a:cubicBezTo>
                  <a:cubicBezTo>
                    <a:pt x="28049" y="3590"/>
                    <a:pt x="28027" y="3573"/>
                    <a:pt x="28010" y="3573"/>
                  </a:cubicBezTo>
                  <a:close/>
                  <a:moveTo>
                    <a:pt x="2428" y="3590"/>
                  </a:moveTo>
                  <a:cubicBezTo>
                    <a:pt x="2411" y="3590"/>
                    <a:pt x="2394" y="3608"/>
                    <a:pt x="2376" y="3608"/>
                  </a:cubicBezTo>
                  <a:cubicBezTo>
                    <a:pt x="2354" y="3642"/>
                    <a:pt x="2337" y="3681"/>
                    <a:pt x="2376" y="3716"/>
                  </a:cubicBezTo>
                  <a:cubicBezTo>
                    <a:pt x="2394" y="3734"/>
                    <a:pt x="2411" y="3734"/>
                    <a:pt x="2428" y="3734"/>
                  </a:cubicBezTo>
                  <a:lnTo>
                    <a:pt x="2485" y="3734"/>
                  </a:lnTo>
                  <a:cubicBezTo>
                    <a:pt x="2502" y="3699"/>
                    <a:pt x="2502" y="3660"/>
                    <a:pt x="2485" y="3625"/>
                  </a:cubicBezTo>
                  <a:cubicBezTo>
                    <a:pt x="2463" y="3608"/>
                    <a:pt x="2446" y="3590"/>
                    <a:pt x="2428" y="3590"/>
                  </a:cubicBezTo>
                  <a:close/>
                  <a:moveTo>
                    <a:pt x="2159" y="3825"/>
                  </a:moveTo>
                  <a:cubicBezTo>
                    <a:pt x="2137" y="3825"/>
                    <a:pt x="2119" y="3842"/>
                    <a:pt x="2102" y="3842"/>
                  </a:cubicBezTo>
                  <a:cubicBezTo>
                    <a:pt x="2067" y="3877"/>
                    <a:pt x="2067" y="3916"/>
                    <a:pt x="2102" y="3951"/>
                  </a:cubicBezTo>
                  <a:cubicBezTo>
                    <a:pt x="2119" y="3969"/>
                    <a:pt x="2137" y="3969"/>
                    <a:pt x="2159" y="3969"/>
                  </a:cubicBezTo>
                  <a:cubicBezTo>
                    <a:pt x="2176" y="3969"/>
                    <a:pt x="2193" y="3969"/>
                    <a:pt x="2193" y="3951"/>
                  </a:cubicBezTo>
                  <a:cubicBezTo>
                    <a:pt x="2228" y="3934"/>
                    <a:pt x="2228" y="3877"/>
                    <a:pt x="2211" y="3860"/>
                  </a:cubicBezTo>
                  <a:cubicBezTo>
                    <a:pt x="2193" y="3842"/>
                    <a:pt x="2176" y="3825"/>
                    <a:pt x="2159" y="3825"/>
                  </a:cubicBezTo>
                  <a:close/>
                  <a:moveTo>
                    <a:pt x="28136" y="3899"/>
                  </a:moveTo>
                  <a:cubicBezTo>
                    <a:pt x="28101" y="3934"/>
                    <a:pt x="28101" y="3969"/>
                    <a:pt x="28118" y="4008"/>
                  </a:cubicBezTo>
                  <a:cubicBezTo>
                    <a:pt x="28118" y="4025"/>
                    <a:pt x="28158" y="4043"/>
                    <a:pt x="28175" y="4043"/>
                  </a:cubicBezTo>
                  <a:cubicBezTo>
                    <a:pt x="28192" y="4043"/>
                    <a:pt x="28210" y="4043"/>
                    <a:pt x="28210" y="4025"/>
                  </a:cubicBezTo>
                  <a:cubicBezTo>
                    <a:pt x="28245" y="4008"/>
                    <a:pt x="28266" y="3969"/>
                    <a:pt x="28245" y="3934"/>
                  </a:cubicBezTo>
                  <a:cubicBezTo>
                    <a:pt x="28227" y="3916"/>
                    <a:pt x="28210" y="3899"/>
                    <a:pt x="28175" y="3899"/>
                  </a:cubicBezTo>
                  <a:close/>
                  <a:moveTo>
                    <a:pt x="1884" y="4077"/>
                  </a:moveTo>
                  <a:cubicBezTo>
                    <a:pt x="1867" y="4077"/>
                    <a:pt x="1850" y="4077"/>
                    <a:pt x="1832" y="4095"/>
                  </a:cubicBezTo>
                  <a:cubicBezTo>
                    <a:pt x="1810" y="4117"/>
                    <a:pt x="1793" y="4169"/>
                    <a:pt x="1832" y="4204"/>
                  </a:cubicBezTo>
                  <a:cubicBezTo>
                    <a:pt x="1850" y="4204"/>
                    <a:pt x="1867" y="4225"/>
                    <a:pt x="1884" y="4225"/>
                  </a:cubicBezTo>
                  <a:cubicBezTo>
                    <a:pt x="1902" y="4225"/>
                    <a:pt x="1919" y="4204"/>
                    <a:pt x="1941" y="4204"/>
                  </a:cubicBezTo>
                  <a:cubicBezTo>
                    <a:pt x="1958" y="4169"/>
                    <a:pt x="1958" y="4134"/>
                    <a:pt x="1941" y="4095"/>
                  </a:cubicBezTo>
                  <a:cubicBezTo>
                    <a:pt x="1919" y="4077"/>
                    <a:pt x="1902" y="4077"/>
                    <a:pt x="1884" y="4077"/>
                  </a:cubicBezTo>
                  <a:close/>
                  <a:moveTo>
                    <a:pt x="28375" y="4204"/>
                  </a:moveTo>
                  <a:cubicBezTo>
                    <a:pt x="28353" y="4204"/>
                    <a:pt x="28336" y="4204"/>
                    <a:pt x="28319" y="4225"/>
                  </a:cubicBezTo>
                  <a:cubicBezTo>
                    <a:pt x="28301" y="4243"/>
                    <a:pt x="28284" y="4278"/>
                    <a:pt x="28301" y="4312"/>
                  </a:cubicBezTo>
                  <a:cubicBezTo>
                    <a:pt x="28319" y="4334"/>
                    <a:pt x="28336" y="4352"/>
                    <a:pt x="28375" y="4352"/>
                  </a:cubicBezTo>
                  <a:cubicBezTo>
                    <a:pt x="28375" y="4352"/>
                    <a:pt x="28393" y="4352"/>
                    <a:pt x="28410" y="4334"/>
                  </a:cubicBezTo>
                  <a:cubicBezTo>
                    <a:pt x="28445" y="4312"/>
                    <a:pt x="28445" y="4278"/>
                    <a:pt x="28427" y="4243"/>
                  </a:cubicBezTo>
                  <a:cubicBezTo>
                    <a:pt x="28410" y="4225"/>
                    <a:pt x="28393" y="4204"/>
                    <a:pt x="28375" y="4204"/>
                  </a:cubicBezTo>
                  <a:close/>
                  <a:moveTo>
                    <a:pt x="1632" y="4334"/>
                  </a:moveTo>
                  <a:cubicBezTo>
                    <a:pt x="1615" y="4334"/>
                    <a:pt x="1576" y="4334"/>
                    <a:pt x="1576" y="4352"/>
                  </a:cubicBezTo>
                  <a:cubicBezTo>
                    <a:pt x="1541" y="4369"/>
                    <a:pt x="1541" y="4421"/>
                    <a:pt x="1576" y="4460"/>
                  </a:cubicBezTo>
                  <a:cubicBezTo>
                    <a:pt x="1593" y="4460"/>
                    <a:pt x="1615" y="4478"/>
                    <a:pt x="1632" y="4478"/>
                  </a:cubicBezTo>
                  <a:cubicBezTo>
                    <a:pt x="1649" y="4478"/>
                    <a:pt x="1667" y="4460"/>
                    <a:pt x="1667" y="4460"/>
                  </a:cubicBezTo>
                  <a:cubicBezTo>
                    <a:pt x="1702" y="4421"/>
                    <a:pt x="1702" y="4369"/>
                    <a:pt x="1667" y="4352"/>
                  </a:cubicBezTo>
                  <a:cubicBezTo>
                    <a:pt x="1667" y="4334"/>
                    <a:pt x="1649" y="4334"/>
                    <a:pt x="1632" y="4334"/>
                  </a:cubicBezTo>
                  <a:close/>
                  <a:moveTo>
                    <a:pt x="28536" y="4513"/>
                  </a:moveTo>
                  <a:cubicBezTo>
                    <a:pt x="28501" y="4552"/>
                    <a:pt x="28484" y="4587"/>
                    <a:pt x="28501" y="4621"/>
                  </a:cubicBezTo>
                  <a:cubicBezTo>
                    <a:pt x="28519" y="4639"/>
                    <a:pt x="28536" y="4661"/>
                    <a:pt x="28571" y="4661"/>
                  </a:cubicBezTo>
                  <a:cubicBezTo>
                    <a:pt x="28593" y="4661"/>
                    <a:pt x="28593" y="4639"/>
                    <a:pt x="28610" y="4639"/>
                  </a:cubicBezTo>
                  <a:cubicBezTo>
                    <a:pt x="28645" y="4621"/>
                    <a:pt x="28645" y="4569"/>
                    <a:pt x="28628" y="4530"/>
                  </a:cubicBezTo>
                  <a:cubicBezTo>
                    <a:pt x="28610" y="4513"/>
                    <a:pt x="28593" y="4513"/>
                    <a:pt x="28571" y="4513"/>
                  </a:cubicBezTo>
                  <a:close/>
                  <a:moveTo>
                    <a:pt x="1375" y="4587"/>
                  </a:moveTo>
                  <a:cubicBezTo>
                    <a:pt x="1358" y="4587"/>
                    <a:pt x="1341" y="4604"/>
                    <a:pt x="1323" y="4604"/>
                  </a:cubicBezTo>
                  <a:cubicBezTo>
                    <a:pt x="1288" y="4639"/>
                    <a:pt x="1288" y="4695"/>
                    <a:pt x="1323" y="4713"/>
                  </a:cubicBezTo>
                  <a:cubicBezTo>
                    <a:pt x="1341" y="4730"/>
                    <a:pt x="1358" y="4730"/>
                    <a:pt x="1375" y="4730"/>
                  </a:cubicBezTo>
                  <a:cubicBezTo>
                    <a:pt x="1397" y="4730"/>
                    <a:pt x="1415" y="4730"/>
                    <a:pt x="1432" y="4713"/>
                  </a:cubicBezTo>
                  <a:cubicBezTo>
                    <a:pt x="1449" y="4678"/>
                    <a:pt x="1449" y="4639"/>
                    <a:pt x="1415" y="4604"/>
                  </a:cubicBezTo>
                  <a:cubicBezTo>
                    <a:pt x="1415" y="4604"/>
                    <a:pt x="1397" y="4587"/>
                    <a:pt x="1375" y="4587"/>
                  </a:cubicBezTo>
                  <a:close/>
                  <a:moveTo>
                    <a:pt x="28771" y="4804"/>
                  </a:moveTo>
                  <a:cubicBezTo>
                    <a:pt x="28754" y="4804"/>
                    <a:pt x="28754" y="4804"/>
                    <a:pt x="28736" y="4822"/>
                  </a:cubicBezTo>
                  <a:cubicBezTo>
                    <a:pt x="28702" y="4839"/>
                    <a:pt x="28702" y="4896"/>
                    <a:pt x="28719" y="4913"/>
                  </a:cubicBezTo>
                  <a:cubicBezTo>
                    <a:pt x="28736" y="4930"/>
                    <a:pt x="28754" y="4948"/>
                    <a:pt x="28771" y="4948"/>
                  </a:cubicBezTo>
                  <a:cubicBezTo>
                    <a:pt x="28789" y="4948"/>
                    <a:pt x="28810" y="4948"/>
                    <a:pt x="28810" y="4930"/>
                  </a:cubicBezTo>
                  <a:cubicBezTo>
                    <a:pt x="28845" y="4913"/>
                    <a:pt x="28863" y="4878"/>
                    <a:pt x="28828" y="4839"/>
                  </a:cubicBezTo>
                  <a:cubicBezTo>
                    <a:pt x="28828" y="4822"/>
                    <a:pt x="28789" y="4804"/>
                    <a:pt x="28771" y="4804"/>
                  </a:cubicBezTo>
                  <a:close/>
                  <a:moveTo>
                    <a:pt x="1123" y="4856"/>
                  </a:moveTo>
                  <a:cubicBezTo>
                    <a:pt x="1106" y="4856"/>
                    <a:pt x="1088" y="4878"/>
                    <a:pt x="1071" y="4878"/>
                  </a:cubicBezTo>
                  <a:cubicBezTo>
                    <a:pt x="1049" y="4913"/>
                    <a:pt x="1049" y="4965"/>
                    <a:pt x="1088" y="4987"/>
                  </a:cubicBezTo>
                  <a:cubicBezTo>
                    <a:pt x="1088" y="5004"/>
                    <a:pt x="1106" y="5004"/>
                    <a:pt x="1123" y="5004"/>
                  </a:cubicBezTo>
                  <a:cubicBezTo>
                    <a:pt x="1140" y="5004"/>
                    <a:pt x="1180" y="5004"/>
                    <a:pt x="1180" y="4987"/>
                  </a:cubicBezTo>
                  <a:cubicBezTo>
                    <a:pt x="1214" y="4948"/>
                    <a:pt x="1214" y="4896"/>
                    <a:pt x="1180" y="4878"/>
                  </a:cubicBezTo>
                  <a:cubicBezTo>
                    <a:pt x="1158" y="4856"/>
                    <a:pt x="1140" y="4856"/>
                    <a:pt x="1123" y="4856"/>
                  </a:cubicBezTo>
                  <a:close/>
                  <a:moveTo>
                    <a:pt x="28989" y="5096"/>
                  </a:moveTo>
                  <a:cubicBezTo>
                    <a:pt x="28971" y="5096"/>
                    <a:pt x="28954" y="5113"/>
                    <a:pt x="28936" y="5113"/>
                  </a:cubicBezTo>
                  <a:cubicBezTo>
                    <a:pt x="28919" y="5130"/>
                    <a:pt x="28897" y="5183"/>
                    <a:pt x="28936" y="5222"/>
                  </a:cubicBezTo>
                  <a:cubicBezTo>
                    <a:pt x="28936" y="5239"/>
                    <a:pt x="28971" y="5239"/>
                    <a:pt x="28989" y="5239"/>
                  </a:cubicBezTo>
                  <a:lnTo>
                    <a:pt x="29028" y="5239"/>
                  </a:lnTo>
                  <a:cubicBezTo>
                    <a:pt x="29063" y="5204"/>
                    <a:pt x="29063" y="5165"/>
                    <a:pt x="29045" y="5130"/>
                  </a:cubicBezTo>
                  <a:cubicBezTo>
                    <a:pt x="29028" y="5113"/>
                    <a:pt x="29006" y="5096"/>
                    <a:pt x="28989" y="5096"/>
                  </a:cubicBezTo>
                  <a:close/>
                  <a:moveTo>
                    <a:pt x="905" y="5148"/>
                  </a:moveTo>
                  <a:cubicBezTo>
                    <a:pt x="871" y="5148"/>
                    <a:pt x="853" y="5148"/>
                    <a:pt x="831" y="5165"/>
                  </a:cubicBezTo>
                  <a:cubicBezTo>
                    <a:pt x="814" y="5204"/>
                    <a:pt x="814" y="5239"/>
                    <a:pt x="853" y="5274"/>
                  </a:cubicBezTo>
                  <a:cubicBezTo>
                    <a:pt x="871" y="5274"/>
                    <a:pt x="888" y="5291"/>
                    <a:pt x="905" y="5291"/>
                  </a:cubicBezTo>
                  <a:cubicBezTo>
                    <a:pt x="923" y="5291"/>
                    <a:pt x="940" y="5274"/>
                    <a:pt x="962" y="5257"/>
                  </a:cubicBezTo>
                  <a:cubicBezTo>
                    <a:pt x="979" y="5222"/>
                    <a:pt x="979" y="5183"/>
                    <a:pt x="940" y="5148"/>
                  </a:cubicBezTo>
                  <a:close/>
                  <a:moveTo>
                    <a:pt x="29154" y="5400"/>
                  </a:moveTo>
                  <a:cubicBezTo>
                    <a:pt x="29115" y="5439"/>
                    <a:pt x="29115" y="5474"/>
                    <a:pt x="29137" y="5509"/>
                  </a:cubicBezTo>
                  <a:cubicBezTo>
                    <a:pt x="29154" y="5531"/>
                    <a:pt x="29171" y="5548"/>
                    <a:pt x="29206" y="5548"/>
                  </a:cubicBezTo>
                  <a:cubicBezTo>
                    <a:pt x="29206" y="5548"/>
                    <a:pt x="29224" y="5531"/>
                    <a:pt x="29245" y="5531"/>
                  </a:cubicBezTo>
                  <a:cubicBezTo>
                    <a:pt x="29280" y="5492"/>
                    <a:pt x="29280" y="5457"/>
                    <a:pt x="29263" y="5422"/>
                  </a:cubicBezTo>
                  <a:cubicBezTo>
                    <a:pt x="29245" y="5400"/>
                    <a:pt x="29224" y="5400"/>
                    <a:pt x="29206" y="5400"/>
                  </a:cubicBezTo>
                  <a:close/>
                  <a:moveTo>
                    <a:pt x="688" y="5422"/>
                  </a:moveTo>
                  <a:cubicBezTo>
                    <a:pt x="653" y="5422"/>
                    <a:pt x="636" y="5439"/>
                    <a:pt x="614" y="5457"/>
                  </a:cubicBezTo>
                  <a:cubicBezTo>
                    <a:pt x="596" y="5492"/>
                    <a:pt x="596" y="5531"/>
                    <a:pt x="636" y="5566"/>
                  </a:cubicBezTo>
                  <a:lnTo>
                    <a:pt x="688" y="5566"/>
                  </a:lnTo>
                  <a:cubicBezTo>
                    <a:pt x="705" y="5566"/>
                    <a:pt x="723" y="5566"/>
                    <a:pt x="744" y="5548"/>
                  </a:cubicBezTo>
                  <a:cubicBezTo>
                    <a:pt x="762" y="5509"/>
                    <a:pt x="762" y="5457"/>
                    <a:pt x="723" y="5439"/>
                  </a:cubicBezTo>
                  <a:cubicBezTo>
                    <a:pt x="705" y="5439"/>
                    <a:pt x="688" y="5422"/>
                    <a:pt x="688" y="5422"/>
                  </a:cubicBezTo>
                  <a:close/>
                  <a:moveTo>
                    <a:pt x="29372" y="5692"/>
                  </a:moveTo>
                  <a:cubicBezTo>
                    <a:pt x="29332" y="5727"/>
                    <a:pt x="29332" y="5766"/>
                    <a:pt x="29354" y="5801"/>
                  </a:cubicBezTo>
                  <a:cubicBezTo>
                    <a:pt x="29372" y="5818"/>
                    <a:pt x="29389" y="5835"/>
                    <a:pt x="29424" y="5835"/>
                  </a:cubicBezTo>
                  <a:cubicBezTo>
                    <a:pt x="29424" y="5835"/>
                    <a:pt x="29441" y="5818"/>
                    <a:pt x="29463" y="5818"/>
                  </a:cubicBezTo>
                  <a:cubicBezTo>
                    <a:pt x="29498" y="5783"/>
                    <a:pt x="29498" y="5748"/>
                    <a:pt x="29480" y="5709"/>
                  </a:cubicBezTo>
                  <a:cubicBezTo>
                    <a:pt x="29463" y="5692"/>
                    <a:pt x="29441" y="5692"/>
                    <a:pt x="29424" y="5692"/>
                  </a:cubicBezTo>
                  <a:close/>
                  <a:moveTo>
                    <a:pt x="470" y="5727"/>
                  </a:moveTo>
                  <a:cubicBezTo>
                    <a:pt x="453" y="5727"/>
                    <a:pt x="435" y="5748"/>
                    <a:pt x="418" y="5766"/>
                  </a:cubicBezTo>
                  <a:cubicBezTo>
                    <a:pt x="396" y="5801"/>
                    <a:pt x="396" y="5835"/>
                    <a:pt x="435" y="5857"/>
                  </a:cubicBezTo>
                  <a:cubicBezTo>
                    <a:pt x="453" y="5875"/>
                    <a:pt x="453" y="5875"/>
                    <a:pt x="470" y="5875"/>
                  </a:cubicBezTo>
                  <a:cubicBezTo>
                    <a:pt x="488" y="5875"/>
                    <a:pt x="527" y="5857"/>
                    <a:pt x="527" y="5835"/>
                  </a:cubicBezTo>
                  <a:cubicBezTo>
                    <a:pt x="562" y="5801"/>
                    <a:pt x="544" y="5766"/>
                    <a:pt x="505" y="5748"/>
                  </a:cubicBezTo>
                  <a:cubicBezTo>
                    <a:pt x="505" y="5727"/>
                    <a:pt x="488" y="5727"/>
                    <a:pt x="470" y="5727"/>
                  </a:cubicBezTo>
                  <a:close/>
                  <a:moveTo>
                    <a:pt x="29589" y="5983"/>
                  </a:moveTo>
                  <a:cubicBezTo>
                    <a:pt x="29550" y="6018"/>
                    <a:pt x="29550" y="6053"/>
                    <a:pt x="29572" y="6092"/>
                  </a:cubicBezTo>
                  <a:cubicBezTo>
                    <a:pt x="29589" y="6110"/>
                    <a:pt x="29607" y="6127"/>
                    <a:pt x="29641" y="6127"/>
                  </a:cubicBezTo>
                  <a:cubicBezTo>
                    <a:pt x="29641" y="6127"/>
                    <a:pt x="29659" y="6110"/>
                    <a:pt x="29681" y="6110"/>
                  </a:cubicBezTo>
                  <a:cubicBezTo>
                    <a:pt x="29715" y="6075"/>
                    <a:pt x="29715" y="6036"/>
                    <a:pt x="29698" y="6001"/>
                  </a:cubicBezTo>
                  <a:cubicBezTo>
                    <a:pt x="29681" y="5983"/>
                    <a:pt x="29659" y="5983"/>
                    <a:pt x="29641" y="5983"/>
                  </a:cubicBezTo>
                  <a:close/>
                  <a:moveTo>
                    <a:pt x="270" y="6036"/>
                  </a:moveTo>
                  <a:cubicBezTo>
                    <a:pt x="253" y="6036"/>
                    <a:pt x="235" y="6036"/>
                    <a:pt x="218" y="6075"/>
                  </a:cubicBezTo>
                  <a:cubicBezTo>
                    <a:pt x="200" y="6092"/>
                    <a:pt x="200" y="6144"/>
                    <a:pt x="235" y="6162"/>
                  </a:cubicBezTo>
                  <a:cubicBezTo>
                    <a:pt x="253" y="6162"/>
                    <a:pt x="270" y="6183"/>
                    <a:pt x="270" y="6183"/>
                  </a:cubicBezTo>
                  <a:cubicBezTo>
                    <a:pt x="309" y="6183"/>
                    <a:pt x="327" y="6162"/>
                    <a:pt x="344" y="6144"/>
                  </a:cubicBezTo>
                  <a:cubicBezTo>
                    <a:pt x="361" y="6110"/>
                    <a:pt x="344" y="6053"/>
                    <a:pt x="309" y="6036"/>
                  </a:cubicBezTo>
                  <a:close/>
                  <a:moveTo>
                    <a:pt x="29859" y="6253"/>
                  </a:moveTo>
                  <a:cubicBezTo>
                    <a:pt x="29842" y="6253"/>
                    <a:pt x="29824" y="6271"/>
                    <a:pt x="29807" y="6271"/>
                  </a:cubicBezTo>
                  <a:cubicBezTo>
                    <a:pt x="29789" y="6310"/>
                    <a:pt x="29768" y="6344"/>
                    <a:pt x="29807" y="6379"/>
                  </a:cubicBezTo>
                  <a:cubicBezTo>
                    <a:pt x="29807" y="6401"/>
                    <a:pt x="29842" y="6401"/>
                    <a:pt x="29859" y="6401"/>
                  </a:cubicBezTo>
                  <a:lnTo>
                    <a:pt x="29898" y="6401"/>
                  </a:lnTo>
                  <a:cubicBezTo>
                    <a:pt x="29933" y="6362"/>
                    <a:pt x="29933" y="6327"/>
                    <a:pt x="29916" y="6292"/>
                  </a:cubicBezTo>
                  <a:cubicBezTo>
                    <a:pt x="29898" y="6271"/>
                    <a:pt x="29876" y="6253"/>
                    <a:pt x="29859" y="6253"/>
                  </a:cubicBezTo>
                  <a:close/>
                  <a:moveTo>
                    <a:pt x="92" y="6344"/>
                  </a:moveTo>
                  <a:cubicBezTo>
                    <a:pt x="53" y="6344"/>
                    <a:pt x="35" y="6344"/>
                    <a:pt x="18" y="6379"/>
                  </a:cubicBezTo>
                  <a:cubicBezTo>
                    <a:pt x="0" y="6418"/>
                    <a:pt x="18" y="6453"/>
                    <a:pt x="53" y="6471"/>
                  </a:cubicBezTo>
                  <a:cubicBezTo>
                    <a:pt x="53" y="6488"/>
                    <a:pt x="70" y="6488"/>
                    <a:pt x="92" y="6488"/>
                  </a:cubicBezTo>
                  <a:cubicBezTo>
                    <a:pt x="109" y="6488"/>
                    <a:pt x="127" y="6471"/>
                    <a:pt x="144" y="6453"/>
                  </a:cubicBezTo>
                  <a:cubicBezTo>
                    <a:pt x="161" y="6418"/>
                    <a:pt x="161" y="6362"/>
                    <a:pt x="127" y="6344"/>
                  </a:cubicBezTo>
                  <a:close/>
                  <a:moveTo>
                    <a:pt x="30077" y="6545"/>
                  </a:moveTo>
                  <a:cubicBezTo>
                    <a:pt x="30059" y="6545"/>
                    <a:pt x="30042" y="6562"/>
                    <a:pt x="30024" y="6562"/>
                  </a:cubicBezTo>
                  <a:cubicBezTo>
                    <a:pt x="30007" y="6579"/>
                    <a:pt x="29985" y="6636"/>
                    <a:pt x="30024" y="6671"/>
                  </a:cubicBezTo>
                  <a:cubicBezTo>
                    <a:pt x="30042" y="6688"/>
                    <a:pt x="30059" y="6688"/>
                    <a:pt x="30077" y="6688"/>
                  </a:cubicBezTo>
                  <a:cubicBezTo>
                    <a:pt x="30094" y="6688"/>
                    <a:pt x="30116" y="6688"/>
                    <a:pt x="30116" y="6671"/>
                  </a:cubicBezTo>
                  <a:cubicBezTo>
                    <a:pt x="30151" y="6653"/>
                    <a:pt x="30151" y="6619"/>
                    <a:pt x="30133" y="6579"/>
                  </a:cubicBezTo>
                  <a:cubicBezTo>
                    <a:pt x="30116" y="6562"/>
                    <a:pt x="30094" y="6545"/>
                    <a:pt x="30077" y="6545"/>
                  </a:cubicBezTo>
                  <a:close/>
                  <a:moveTo>
                    <a:pt x="30294" y="6836"/>
                  </a:moveTo>
                  <a:cubicBezTo>
                    <a:pt x="30277" y="6836"/>
                    <a:pt x="30259" y="6836"/>
                    <a:pt x="30259" y="6854"/>
                  </a:cubicBezTo>
                  <a:cubicBezTo>
                    <a:pt x="30224" y="6871"/>
                    <a:pt x="30224" y="6923"/>
                    <a:pt x="30242" y="6962"/>
                  </a:cubicBezTo>
                  <a:cubicBezTo>
                    <a:pt x="30259" y="6980"/>
                    <a:pt x="30277" y="6980"/>
                    <a:pt x="30294" y="6980"/>
                  </a:cubicBezTo>
                  <a:cubicBezTo>
                    <a:pt x="30312" y="6980"/>
                    <a:pt x="30333" y="6980"/>
                    <a:pt x="30333" y="6962"/>
                  </a:cubicBezTo>
                  <a:cubicBezTo>
                    <a:pt x="30368" y="6945"/>
                    <a:pt x="30385" y="6906"/>
                    <a:pt x="30351" y="6871"/>
                  </a:cubicBezTo>
                  <a:cubicBezTo>
                    <a:pt x="30333" y="6854"/>
                    <a:pt x="30312" y="6836"/>
                    <a:pt x="30294" y="6836"/>
                  </a:cubicBezTo>
                  <a:close/>
                  <a:moveTo>
                    <a:pt x="30512" y="7123"/>
                  </a:moveTo>
                  <a:cubicBezTo>
                    <a:pt x="30494" y="7123"/>
                    <a:pt x="30477" y="7123"/>
                    <a:pt x="30477" y="7141"/>
                  </a:cubicBezTo>
                  <a:cubicBezTo>
                    <a:pt x="30442" y="7163"/>
                    <a:pt x="30442" y="7215"/>
                    <a:pt x="30459" y="7250"/>
                  </a:cubicBezTo>
                  <a:cubicBezTo>
                    <a:pt x="30477" y="7250"/>
                    <a:pt x="30494" y="7271"/>
                    <a:pt x="30512" y="7271"/>
                  </a:cubicBezTo>
                  <a:cubicBezTo>
                    <a:pt x="30529" y="7271"/>
                    <a:pt x="30551" y="7271"/>
                    <a:pt x="30568" y="7250"/>
                  </a:cubicBezTo>
                  <a:cubicBezTo>
                    <a:pt x="30603" y="7232"/>
                    <a:pt x="30603" y="7180"/>
                    <a:pt x="30568" y="7141"/>
                  </a:cubicBezTo>
                  <a:cubicBezTo>
                    <a:pt x="30568" y="7123"/>
                    <a:pt x="30529" y="7123"/>
                    <a:pt x="30512" y="7123"/>
                  </a:cubicBezTo>
                  <a:close/>
                  <a:moveTo>
                    <a:pt x="30747" y="7397"/>
                  </a:moveTo>
                  <a:cubicBezTo>
                    <a:pt x="30747" y="7397"/>
                    <a:pt x="30729" y="7397"/>
                    <a:pt x="30712" y="7415"/>
                  </a:cubicBezTo>
                  <a:cubicBezTo>
                    <a:pt x="30677" y="7450"/>
                    <a:pt x="30677" y="7489"/>
                    <a:pt x="30694" y="7524"/>
                  </a:cubicBezTo>
                  <a:cubicBezTo>
                    <a:pt x="30712" y="7541"/>
                    <a:pt x="30729" y="7541"/>
                    <a:pt x="30747" y="7541"/>
                  </a:cubicBezTo>
                  <a:cubicBezTo>
                    <a:pt x="30768" y="7541"/>
                    <a:pt x="30786" y="7541"/>
                    <a:pt x="30803" y="7524"/>
                  </a:cubicBezTo>
                  <a:cubicBezTo>
                    <a:pt x="30838" y="7506"/>
                    <a:pt x="30838" y="7450"/>
                    <a:pt x="30803" y="7415"/>
                  </a:cubicBezTo>
                  <a:cubicBezTo>
                    <a:pt x="30803" y="7415"/>
                    <a:pt x="30786" y="7397"/>
                    <a:pt x="30747" y="7397"/>
                  </a:cubicBezTo>
                  <a:close/>
                  <a:moveTo>
                    <a:pt x="30947" y="7685"/>
                  </a:moveTo>
                  <a:cubicBezTo>
                    <a:pt x="30912" y="7724"/>
                    <a:pt x="30895" y="7759"/>
                    <a:pt x="30929" y="7793"/>
                  </a:cubicBezTo>
                  <a:cubicBezTo>
                    <a:pt x="30929" y="7815"/>
                    <a:pt x="30964" y="7833"/>
                    <a:pt x="30986" y="7833"/>
                  </a:cubicBezTo>
                  <a:cubicBezTo>
                    <a:pt x="31003" y="7833"/>
                    <a:pt x="31003" y="7815"/>
                    <a:pt x="31021" y="7815"/>
                  </a:cubicBezTo>
                  <a:cubicBezTo>
                    <a:pt x="31038" y="7815"/>
                    <a:pt x="31038" y="7793"/>
                    <a:pt x="31038" y="7793"/>
                  </a:cubicBezTo>
                  <a:lnTo>
                    <a:pt x="31038" y="7724"/>
                  </a:lnTo>
                  <a:lnTo>
                    <a:pt x="31038" y="7706"/>
                  </a:lnTo>
                  <a:cubicBezTo>
                    <a:pt x="31021" y="7685"/>
                    <a:pt x="31003" y="7685"/>
                    <a:pt x="30986" y="7685"/>
                  </a:cubicBezTo>
                  <a:close/>
                  <a:moveTo>
                    <a:pt x="31130" y="8011"/>
                  </a:moveTo>
                  <a:cubicBezTo>
                    <a:pt x="31112" y="8011"/>
                    <a:pt x="31095" y="8011"/>
                    <a:pt x="31095" y="8033"/>
                  </a:cubicBezTo>
                  <a:cubicBezTo>
                    <a:pt x="31095" y="8050"/>
                    <a:pt x="31095" y="8085"/>
                    <a:pt x="31073" y="8102"/>
                  </a:cubicBezTo>
                  <a:cubicBezTo>
                    <a:pt x="31073" y="8120"/>
                    <a:pt x="31112" y="8159"/>
                    <a:pt x="31147" y="8159"/>
                  </a:cubicBezTo>
                  <a:lnTo>
                    <a:pt x="31164" y="8142"/>
                  </a:lnTo>
                  <a:cubicBezTo>
                    <a:pt x="31204" y="8142"/>
                    <a:pt x="31221" y="8102"/>
                    <a:pt x="31221" y="8068"/>
                  </a:cubicBezTo>
                  <a:cubicBezTo>
                    <a:pt x="31204" y="8033"/>
                    <a:pt x="31182" y="8011"/>
                    <a:pt x="31147" y="801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-5400000">
              <a:off x="6315354" y="1967051"/>
              <a:ext cx="5561263" cy="1253846"/>
            </a:xfrm>
            <a:custGeom>
              <a:avLst/>
              <a:gdLst/>
              <a:ahLst/>
              <a:cxnLst/>
              <a:rect l="l" t="t" r="r" b="b"/>
              <a:pathLst>
                <a:path w="31095" h="7685" extrusionOk="0">
                  <a:moveTo>
                    <a:pt x="24259" y="0"/>
                  </a:moveTo>
                  <a:cubicBezTo>
                    <a:pt x="24220" y="0"/>
                    <a:pt x="24185" y="35"/>
                    <a:pt x="24185" y="70"/>
                  </a:cubicBezTo>
                  <a:cubicBezTo>
                    <a:pt x="24185" y="109"/>
                    <a:pt x="24220" y="144"/>
                    <a:pt x="24259" y="144"/>
                  </a:cubicBezTo>
                  <a:cubicBezTo>
                    <a:pt x="24311" y="144"/>
                    <a:pt x="24328" y="109"/>
                    <a:pt x="24328" y="70"/>
                  </a:cubicBezTo>
                  <a:cubicBezTo>
                    <a:pt x="24328" y="35"/>
                    <a:pt x="24294" y="0"/>
                    <a:pt x="24259" y="0"/>
                  </a:cubicBezTo>
                  <a:close/>
                  <a:moveTo>
                    <a:pt x="24620" y="18"/>
                  </a:moveTo>
                  <a:cubicBezTo>
                    <a:pt x="24585" y="18"/>
                    <a:pt x="24546" y="35"/>
                    <a:pt x="24546" y="70"/>
                  </a:cubicBezTo>
                  <a:cubicBezTo>
                    <a:pt x="24546" y="109"/>
                    <a:pt x="24585" y="144"/>
                    <a:pt x="24620" y="161"/>
                  </a:cubicBezTo>
                  <a:cubicBezTo>
                    <a:pt x="24655" y="161"/>
                    <a:pt x="24694" y="127"/>
                    <a:pt x="24694" y="92"/>
                  </a:cubicBezTo>
                  <a:cubicBezTo>
                    <a:pt x="24694" y="53"/>
                    <a:pt x="24677" y="18"/>
                    <a:pt x="24637" y="18"/>
                  </a:cubicBezTo>
                  <a:close/>
                  <a:moveTo>
                    <a:pt x="23893" y="35"/>
                  </a:moveTo>
                  <a:cubicBezTo>
                    <a:pt x="23859" y="35"/>
                    <a:pt x="23824" y="70"/>
                    <a:pt x="23824" y="109"/>
                  </a:cubicBezTo>
                  <a:cubicBezTo>
                    <a:pt x="23841" y="144"/>
                    <a:pt x="23859" y="179"/>
                    <a:pt x="23893" y="179"/>
                  </a:cubicBezTo>
                  <a:lnTo>
                    <a:pt x="23915" y="179"/>
                  </a:lnTo>
                  <a:cubicBezTo>
                    <a:pt x="23950" y="179"/>
                    <a:pt x="23985" y="144"/>
                    <a:pt x="23967" y="92"/>
                  </a:cubicBezTo>
                  <a:cubicBezTo>
                    <a:pt x="23967" y="53"/>
                    <a:pt x="23933" y="35"/>
                    <a:pt x="23893" y="35"/>
                  </a:cubicBezTo>
                  <a:close/>
                  <a:moveTo>
                    <a:pt x="24981" y="53"/>
                  </a:moveTo>
                  <a:cubicBezTo>
                    <a:pt x="24946" y="53"/>
                    <a:pt x="24929" y="92"/>
                    <a:pt x="24912" y="109"/>
                  </a:cubicBezTo>
                  <a:cubicBezTo>
                    <a:pt x="24912" y="161"/>
                    <a:pt x="24929" y="201"/>
                    <a:pt x="24964" y="201"/>
                  </a:cubicBezTo>
                  <a:lnTo>
                    <a:pt x="24981" y="201"/>
                  </a:lnTo>
                  <a:cubicBezTo>
                    <a:pt x="25020" y="201"/>
                    <a:pt x="25055" y="179"/>
                    <a:pt x="25055" y="144"/>
                  </a:cubicBezTo>
                  <a:cubicBezTo>
                    <a:pt x="25055" y="109"/>
                    <a:pt x="25038" y="70"/>
                    <a:pt x="25003" y="53"/>
                  </a:cubicBezTo>
                  <a:close/>
                  <a:moveTo>
                    <a:pt x="13450" y="70"/>
                  </a:moveTo>
                  <a:cubicBezTo>
                    <a:pt x="13415" y="70"/>
                    <a:pt x="13381" y="109"/>
                    <a:pt x="13381" y="144"/>
                  </a:cubicBezTo>
                  <a:cubicBezTo>
                    <a:pt x="13381" y="201"/>
                    <a:pt x="13415" y="218"/>
                    <a:pt x="13450" y="218"/>
                  </a:cubicBezTo>
                  <a:cubicBezTo>
                    <a:pt x="13507" y="218"/>
                    <a:pt x="13524" y="201"/>
                    <a:pt x="13524" y="144"/>
                  </a:cubicBezTo>
                  <a:cubicBezTo>
                    <a:pt x="13524" y="109"/>
                    <a:pt x="13507" y="70"/>
                    <a:pt x="13450" y="70"/>
                  </a:cubicBezTo>
                  <a:close/>
                  <a:moveTo>
                    <a:pt x="13089" y="92"/>
                  </a:moveTo>
                  <a:cubicBezTo>
                    <a:pt x="13054" y="92"/>
                    <a:pt x="13015" y="127"/>
                    <a:pt x="13015" y="161"/>
                  </a:cubicBezTo>
                  <a:cubicBezTo>
                    <a:pt x="13037" y="201"/>
                    <a:pt x="13054" y="235"/>
                    <a:pt x="13089" y="235"/>
                  </a:cubicBezTo>
                  <a:lnTo>
                    <a:pt x="13106" y="235"/>
                  </a:lnTo>
                  <a:cubicBezTo>
                    <a:pt x="13146" y="235"/>
                    <a:pt x="13180" y="201"/>
                    <a:pt x="13163" y="161"/>
                  </a:cubicBezTo>
                  <a:cubicBezTo>
                    <a:pt x="13163" y="127"/>
                    <a:pt x="13146" y="92"/>
                    <a:pt x="13089" y="92"/>
                  </a:cubicBezTo>
                  <a:close/>
                  <a:moveTo>
                    <a:pt x="13816" y="92"/>
                  </a:moveTo>
                  <a:cubicBezTo>
                    <a:pt x="13777" y="92"/>
                    <a:pt x="13759" y="127"/>
                    <a:pt x="13742" y="161"/>
                  </a:cubicBezTo>
                  <a:cubicBezTo>
                    <a:pt x="13742" y="201"/>
                    <a:pt x="13777" y="235"/>
                    <a:pt x="13816" y="235"/>
                  </a:cubicBezTo>
                  <a:cubicBezTo>
                    <a:pt x="13851" y="235"/>
                    <a:pt x="13885" y="201"/>
                    <a:pt x="13885" y="161"/>
                  </a:cubicBezTo>
                  <a:cubicBezTo>
                    <a:pt x="13907" y="127"/>
                    <a:pt x="13868" y="92"/>
                    <a:pt x="13833" y="92"/>
                  </a:cubicBezTo>
                  <a:close/>
                  <a:moveTo>
                    <a:pt x="23532" y="109"/>
                  </a:moveTo>
                  <a:cubicBezTo>
                    <a:pt x="23497" y="109"/>
                    <a:pt x="23458" y="144"/>
                    <a:pt x="23480" y="201"/>
                  </a:cubicBezTo>
                  <a:cubicBezTo>
                    <a:pt x="23480" y="218"/>
                    <a:pt x="23515" y="253"/>
                    <a:pt x="23550" y="253"/>
                  </a:cubicBezTo>
                  <a:lnTo>
                    <a:pt x="23567" y="253"/>
                  </a:lnTo>
                  <a:cubicBezTo>
                    <a:pt x="23606" y="235"/>
                    <a:pt x="23624" y="201"/>
                    <a:pt x="23624" y="161"/>
                  </a:cubicBezTo>
                  <a:cubicBezTo>
                    <a:pt x="23606" y="127"/>
                    <a:pt x="23589" y="109"/>
                    <a:pt x="23550" y="109"/>
                  </a:cubicBezTo>
                  <a:close/>
                  <a:moveTo>
                    <a:pt x="12728" y="127"/>
                  </a:moveTo>
                  <a:cubicBezTo>
                    <a:pt x="12689" y="127"/>
                    <a:pt x="12654" y="161"/>
                    <a:pt x="12671" y="201"/>
                  </a:cubicBezTo>
                  <a:cubicBezTo>
                    <a:pt x="12671" y="235"/>
                    <a:pt x="12710" y="270"/>
                    <a:pt x="12745" y="270"/>
                  </a:cubicBezTo>
                  <a:cubicBezTo>
                    <a:pt x="12780" y="270"/>
                    <a:pt x="12819" y="235"/>
                    <a:pt x="12819" y="179"/>
                  </a:cubicBezTo>
                  <a:cubicBezTo>
                    <a:pt x="12798" y="144"/>
                    <a:pt x="12780" y="127"/>
                    <a:pt x="12728" y="127"/>
                  </a:cubicBezTo>
                  <a:close/>
                  <a:moveTo>
                    <a:pt x="14177" y="127"/>
                  </a:moveTo>
                  <a:cubicBezTo>
                    <a:pt x="14142" y="127"/>
                    <a:pt x="14125" y="161"/>
                    <a:pt x="14103" y="201"/>
                  </a:cubicBezTo>
                  <a:cubicBezTo>
                    <a:pt x="14103" y="235"/>
                    <a:pt x="14125" y="270"/>
                    <a:pt x="14177" y="270"/>
                  </a:cubicBezTo>
                  <a:cubicBezTo>
                    <a:pt x="14212" y="270"/>
                    <a:pt x="14251" y="253"/>
                    <a:pt x="14251" y="218"/>
                  </a:cubicBezTo>
                  <a:cubicBezTo>
                    <a:pt x="14268" y="179"/>
                    <a:pt x="14233" y="144"/>
                    <a:pt x="14194" y="127"/>
                  </a:cubicBezTo>
                  <a:close/>
                  <a:moveTo>
                    <a:pt x="25329" y="161"/>
                  </a:moveTo>
                  <a:cubicBezTo>
                    <a:pt x="25308" y="161"/>
                    <a:pt x="25273" y="179"/>
                    <a:pt x="25255" y="218"/>
                  </a:cubicBezTo>
                  <a:cubicBezTo>
                    <a:pt x="25255" y="253"/>
                    <a:pt x="25273" y="288"/>
                    <a:pt x="25308" y="309"/>
                  </a:cubicBezTo>
                  <a:lnTo>
                    <a:pt x="25329" y="309"/>
                  </a:lnTo>
                  <a:cubicBezTo>
                    <a:pt x="25364" y="309"/>
                    <a:pt x="25381" y="288"/>
                    <a:pt x="25399" y="253"/>
                  </a:cubicBezTo>
                  <a:cubicBezTo>
                    <a:pt x="25416" y="218"/>
                    <a:pt x="25399" y="179"/>
                    <a:pt x="25364" y="161"/>
                  </a:cubicBezTo>
                  <a:close/>
                  <a:moveTo>
                    <a:pt x="12362" y="179"/>
                  </a:moveTo>
                  <a:cubicBezTo>
                    <a:pt x="12328" y="179"/>
                    <a:pt x="12293" y="218"/>
                    <a:pt x="12310" y="253"/>
                  </a:cubicBezTo>
                  <a:cubicBezTo>
                    <a:pt x="12310" y="288"/>
                    <a:pt x="12345" y="327"/>
                    <a:pt x="12384" y="327"/>
                  </a:cubicBezTo>
                  <a:cubicBezTo>
                    <a:pt x="12436" y="309"/>
                    <a:pt x="12454" y="270"/>
                    <a:pt x="12454" y="235"/>
                  </a:cubicBezTo>
                  <a:cubicBezTo>
                    <a:pt x="12436" y="201"/>
                    <a:pt x="12419" y="179"/>
                    <a:pt x="12384" y="179"/>
                  </a:cubicBezTo>
                  <a:close/>
                  <a:moveTo>
                    <a:pt x="14538" y="201"/>
                  </a:moveTo>
                  <a:cubicBezTo>
                    <a:pt x="14503" y="201"/>
                    <a:pt x="14468" y="218"/>
                    <a:pt x="14468" y="253"/>
                  </a:cubicBezTo>
                  <a:cubicBezTo>
                    <a:pt x="14451" y="288"/>
                    <a:pt x="14486" y="344"/>
                    <a:pt x="14521" y="344"/>
                  </a:cubicBezTo>
                  <a:lnTo>
                    <a:pt x="14538" y="344"/>
                  </a:lnTo>
                  <a:cubicBezTo>
                    <a:pt x="14577" y="344"/>
                    <a:pt x="14595" y="327"/>
                    <a:pt x="14612" y="288"/>
                  </a:cubicBezTo>
                  <a:cubicBezTo>
                    <a:pt x="14612" y="253"/>
                    <a:pt x="14595" y="218"/>
                    <a:pt x="14560" y="201"/>
                  </a:cubicBezTo>
                  <a:close/>
                  <a:moveTo>
                    <a:pt x="23171" y="201"/>
                  </a:moveTo>
                  <a:cubicBezTo>
                    <a:pt x="23132" y="218"/>
                    <a:pt x="23114" y="253"/>
                    <a:pt x="23132" y="288"/>
                  </a:cubicBezTo>
                  <a:cubicBezTo>
                    <a:pt x="23132" y="327"/>
                    <a:pt x="23171" y="344"/>
                    <a:pt x="23188" y="344"/>
                  </a:cubicBezTo>
                  <a:lnTo>
                    <a:pt x="23223" y="344"/>
                  </a:lnTo>
                  <a:cubicBezTo>
                    <a:pt x="23262" y="327"/>
                    <a:pt x="23280" y="288"/>
                    <a:pt x="23262" y="253"/>
                  </a:cubicBezTo>
                  <a:cubicBezTo>
                    <a:pt x="23262" y="218"/>
                    <a:pt x="23223" y="201"/>
                    <a:pt x="23188" y="201"/>
                  </a:cubicBezTo>
                  <a:close/>
                  <a:moveTo>
                    <a:pt x="12001" y="235"/>
                  </a:moveTo>
                  <a:cubicBezTo>
                    <a:pt x="11966" y="253"/>
                    <a:pt x="11949" y="288"/>
                    <a:pt x="11949" y="327"/>
                  </a:cubicBezTo>
                  <a:cubicBezTo>
                    <a:pt x="11949" y="362"/>
                    <a:pt x="11984" y="379"/>
                    <a:pt x="12019" y="379"/>
                  </a:cubicBezTo>
                  <a:lnTo>
                    <a:pt x="12036" y="379"/>
                  </a:lnTo>
                  <a:cubicBezTo>
                    <a:pt x="12075" y="379"/>
                    <a:pt x="12093" y="344"/>
                    <a:pt x="12093" y="288"/>
                  </a:cubicBezTo>
                  <a:cubicBezTo>
                    <a:pt x="12093" y="253"/>
                    <a:pt x="12058" y="235"/>
                    <a:pt x="12019" y="235"/>
                  </a:cubicBezTo>
                  <a:close/>
                  <a:moveTo>
                    <a:pt x="11657" y="309"/>
                  </a:moveTo>
                  <a:cubicBezTo>
                    <a:pt x="11601" y="327"/>
                    <a:pt x="11584" y="362"/>
                    <a:pt x="11601" y="396"/>
                  </a:cubicBezTo>
                  <a:cubicBezTo>
                    <a:pt x="11601" y="436"/>
                    <a:pt x="11640" y="453"/>
                    <a:pt x="11657" y="453"/>
                  </a:cubicBezTo>
                  <a:lnTo>
                    <a:pt x="11675" y="453"/>
                  </a:lnTo>
                  <a:cubicBezTo>
                    <a:pt x="11710" y="453"/>
                    <a:pt x="11749" y="396"/>
                    <a:pt x="11731" y="362"/>
                  </a:cubicBezTo>
                  <a:cubicBezTo>
                    <a:pt x="11731" y="327"/>
                    <a:pt x="11692" y="309"/>
                    <a:pt x="11657" y="309"/>
                  </a:cubicBezTo>
                  <a:close/>
                  <a:moveTo>
                    <a:pt x="14886" y="309"/>
                  </a:moveTo>
                  <a:cubicBezTo>
                    <a:pt x="14847" y="309"/>
                    <a:pt x="14830" y="327"/>
                    <a:pt x="14812" y="362"/>
                  </a:cubicBezTo>
                  <a:cubicBezTo>
                    <a:pt x="14795" y="396"/>
                    <a:pt x="14830" y="436"/>
                    <a:pt x="14864" y="453"/>
                  </a:cubicBezTo>
                  <a:lnTo>
                    <a:pt x="14886" y="453"/>
                  </a:lnTo>
                  <a:cubicBezTo>
                    <a:pt x="14921" y="453"/>
                    <a:pt x="14938" y="436"/>
                    <a:pt x="14956" y="396"/>
                  </a:cubicBezTo>
                  <a:cubicBezTo>
                    <a:pt x="14973" y="362"/>
                    <a:pt x="14938" y="327"/>
                    <a:pt x="14904" y="309"/>
                  </a:cubicBezTo>
                  <a:close/>
                  <a:moveTo>
                    <a:pt x="25656" y="309"/>
                  </a:moveTo>
                  <a:cubicBezTo>
                    <a:pt x="25634" y="309"/>
                    <a:pt x="25616" y="327"/>
                    <a:pt x="25599" y="344"/>
                  </a:cubicBezTo>
                  <a:cubicBezTo>
                    <a:pt x="25582" y="379"/>
                    <a:pt x="25582" y="436"/>
                    <a:pt x="25616" y="453"/>
                  </a:cubicBezTo>
                  <a:lnTo>
                    <a:pt x="25656" y="453"/>
                  </a:lnTo>
                  <a:cubicBezTo>
                    <a:pt x="25690" y="453"/>
                    <a:pt x="25708" y="453"/>
                    <a:pt x="25725" y="418"/>
                  </a:cubicBezTo>
                  <a:cubicBezTo>
                    <a:pt x="25743" y="379"/>
                    <a:pt x="25725" y="344"/>
                    <a:pt x="25690" y="327"/>
                  </a:cubicBezTo>
                  <a:cubicBezTo>
                    <a:pt x="25690" y="327"/>
                    <a:pt x="25673" y="309"/>
                    <a:pt x="25656" y="309"/>
                  </a:cubicBezTo>
                  <a:close/>
                  <a:moveTo>
                    <a:pt x="22827" y="327"/>
                  </a:moveTo>
                  <a:cubicBezTo>
                    <a:pt x="22788" y="344"/>
                    <a:pt x="22771" y="379"/>
                    <a:pt x="22788" y="418"/>
                  </a:cubicBezTo>
                  <a:cubicBezTo>
                    <a:pt x="22788" y="453"/>
                    <a:pt x="22827" y="470"/>
                    <a:pt x="22862" y="470"/>
                  </a:cubicBezTo>
                  <a:lnTo>
                    <a:pt x="22879" y="453"/>
                  </a:lnTo>
                  <a:cubicBezTo>
                    <a:pt x="22914" y="436"/>
                    <a:pt x="22936" y="396"/>
                    <a:pt x="22914" y="362"/>
                  </a:cubicBezTo>
                  <a:cubicBezTo>
                    <a:pt x="22914" y="344"/>
                    <a:pt x="22879" y="327"/>
                    <a:pt x="22862" y="327"/>
                  </a:cubicBezTo>
                  <a:close/>
                  <a:moveTo>
                    <a:pt x="11296" y="396"/>
                  </a:moveTo>
                  <a:cubicBezTo>
                    <a:pt x="11257" y="396"/>
                    <a:pt x="11240" y="436"/>
                    <a:pt x="11240" y="488"/>
                  </a:cubicBezTo>
                  <a:cubicBezTo>
                    <a:pt x="11257" y="505"/>
                    <a:pt x="11275" y="544"/>
                    <a:pt x="11314" y="544"/>
                  </a:cubicBezTo>
                  <a:lnTo>
                    <a:pt x="11331" y="544"/>
                  </a:lnTo>
                  <a:cubicBezTo>
                    <a:pt x="11366" y="527"/>
                    <a:pt x="11383" y="488"/>
                    <a:pt x="11383" y="453"/>
                  </a:cubicBezTo>
                  <a:cubicBezTo>
                    <a:pt x="11366" y="418"/>
                    <a:pt x="11349" y="396"/>
                    <a:pt x="11314" y="396"/>
                  </a:cubicBezTo>
                  <a:close/>
                  <a:moveTo>
                    <a:pt x="22518" y="453"/>
                  </a:moveTo>
                  <a:cubicBezTo>
                    <a:pt x="22518" y="453"/>
                    <a:pt x="22501" y="453"/>
                    <a:pt x="22479" y="470"/>
                  </a:cubicBezTo>
                  <a:cubicBezTo>
                    <a:pt x="22444" y="470"/>
                    <a:pt x="22444" y="527"/>
                    <a:pt x="22444" y="562"/>
                  </a:cubicBezTo>
                  <a:cubicBezTo>
                    <a:pt x="22462" y="579"/>
                    <a:pt x="22501" y="597"/>
                    <a:pt x="22518" y="597"/>
                  </a:cubicBezTo>
                  <a:lnTo>
                    <a:pt x="22553" y="597"/>
                  </a:lnTo>
                  <a:cubicBezTo>
                    <a:pt x="22588" y="579"/>
                    <a:pt x="22610" y="544"/>
                    <a:pt x="22588" y="505"/>
                  </a:cubicBezTo>
                  <a:cubicBezTo>
                    <a:pt x="22571" y="470"/>
                    <a:pt x="22553" y="453"/>
                    <a:pt x="22518" y="453"/>
                  </a:cubicBezTo>
                  <a:close/>
                  <a:moveTo>
                    <a:pt x="10970" y="470"/>
                  </a:moveTo>
                  <a:cubicBezTo>
                    <a:pt x="10948" y="470"/>
                    <a:pt x="10948" y="488"/>
                    <a:pt x="10948" y="488"/>
                  </a:cubicBezTo>
                  <a:cubicBezTo>
                    <a:pt x="10896" y="488"/>
                    <a:pt x="10879" y="527"/>
                    <a:pt x="10896" y="562"/>
                  </a:cubicBezTo>
                  <a:cubicBezTo>
                    <a:pt x="10896" y="597"/>
                    <a:pt x="10931" y="614"/>
                    <a:pt x="10970" y="614"/>
                  </a:cubicBezTo>
                  <a:lnTo>
                    <a:pt x="10987" y="614"/>
                  </a:lnTo>
                  <a:cubicBezTo>
                    <a:pt x="11022" y="614"/>
                    <a:pt x="11040" y="579"/>
                    <a:pt x="11022" y="527"/>
                  </a:cubicBezTo>
                  <a:cubicBezTo>
                    <a:pt x="11022" y="505"/>
                    <a:pt x="10987" y="470"/>
                    <a:pt x="10970" y="470"/>
                  </a:cubicBezTo>
                  <a:close/>
                  <a:moveTo>
                    <a:pt x="15212" y="470"/>
                  </a:moveTo>
                  <a:cubicBezTo>
                    <a:pt x="15191" y="470"/>
                    <a:pt x="15156" y="488"/>
                    <a:pt x="15139" y="505"/>
                  </a:cubicBezTo>
                  <a:cubicBezTo>
                    <a:pt x="15121" y="544"/>
                    <a:pt x="15139" y="579"/>
                    <a:pt x="15173" y="597"/>
                  </a:cubicBezTo>
                  <a:cubicBezTo>
                    <a:pt x="15191" y="614"/>
                    <a:pt x="15191" y="614"/>
                    <a:pt x="15212" y="614"/>
                  </a:cubicBezTo>
                  <a:cubicBezTo>
                    <a:pt x="15230" y="614"/>
                    <a:pt x="15265" y="597"/>
                    <a:pt x="15265" y="579"/>
                  </a:cubicBezTo>
                  <a:cubicBezTo>
                    <a:pt x="15300" y="544"/>
                    <a:pt x="15282" y="488"/>
                    <a:pt x="15247" y="470"/>
                  </a:cubicBezTo>
                  <a:close/>
                  <a:moveTo>
                    <a:pt x="25960" y="505"/>
                  </a:moveTo>
                  <a:cubicBezTo>
                    <a:pt x="25943" y="505"/>
                    <a:pt x="25925" y="527"/>
                    <a:pt x="25908" y="544"/>
                  </a:cubicBezTo>
                  <a:cubicBezTo>
                    <a:pt x="25891" y="579"/>
                    <a:pt x="25891" y="614"/>
                    <a:pt x="25925" y="653"/>
                  </a:cubicBezTo>
                  <a:lnTo>
                    <a:pt x="25960" y="653"/>
                  </a:lnTo>
                  <a:cubicBezTo>
                    <a:pt x="25982" y="653"/>
                    <a:pt x="25999" y="653"/>
                    <a:pt x="26017" y="636"/>
                  </a:cubicBezTo>
                  <a:cubicBezTo>
                    <a:pt x="26052" y="597"/>
                    <a:pt x="26034" y="544"/>
                    <a:pt x="25999" y="527"/>
                  </a:cubicBezTo>
                  <a:cubicBezTo>
                    <a:pt x="25999" y="527"/>
                    <a:pt x="25982" y="505"/>
                    <a:pt x="25960" y="505"/>
                  </a:cubicBezTo>
                  <a:close/>
                  <a:moveTo>
                    <a:pt x="10587" y="562"/>
                  </a:moveTo>
                  <a:cubicBezTo>
                    <a:pt x="10552" y="579"/>
                    <a:pt x="10535" y="614"/>
                    <a:pt x="10535" y="653"/>
                  </a:cubicBezTo>
                  <a:cubicBezTo>
                    <a:pt x="10552" y="688"/>
                    <a:pt x="10570" y="705"/>
                    <a:pt x="10604" y="705"/>
                  </a:cubicBezTo>
                  <a:lnTo>
                    <a:pt x="10622" y="705"/>
                  </a:lnTo>
                  <a:cubicBezTo>
                    <a:pt x="10661" y="705"/>
                    <a:pt x="10696" y="653"/>
                    <a:pt x="10678" y="614"/>
                  </a:cubicBezTo>
                  <a:cubicBezTo>
                    <a:pt x="10678" y="579"/>
                    <a:pt x="10644" y="562"/>
                    <a:pt x="10604" y="562"/>
                  </a:cubicBezTo>
                  <a:close/>
                  <a:moveTo>
                    <a:pt x="22153" y="614"/>
                  </a:moveTo>
                  <a:cubicBezTo>
                    <a:pt x="22118" y="636"/>
                    <a:pt x="22101" y="671"/>
                    <a:pt x="22118" y="705"/>
                  </a:cubicBezTo>
                  <a:cubicBezTo>
                    <a:pt x="22135" y="745"/>
                    <a:pt x="22153" y="762"/>
                    <a:pt x="22192" y="762"/>
                  </a:cubicBezTo>
                  <a:cubicBezTo>
                    <a:pt x="22209" y="762"/>
                    <a:pt x="22209" y="762"/>
                    <a:pt x="22227" y="745"/>
                  </a:cubicBezTo>
                  <a:cubicBezTo>
                    <a:pt x="22262" y="723"/>
                    <a:pt x="22283" y="688"/>
                    <a:pt x="22262" y="653"/>
                  </a:cubicBezTo>
                  <a:cubicBezTo>
                    <a:pt x="22244" y="614"/>
                    <a:pt x="22209" y="614"/>
                    <a:pt x="22192" y="614"/>
                  </a:cubicBezTo>
                  <a:close/>
                  <a:moveTo>
                    <a:pt x="10243" y="653"/>
                  </a:moveTo>
                  <a:cubicBezTo>
                    <a:pt x="10208" y="653"/>
                    <a:pt x="10169" y="705"/>
                    <a:pt x="10187" y="745"/>
                  </a:cubicBezTo>
                  <a:cubicBezTo>
                    <a:pt x="10187" y="779"/>
                    <a:pt x="10226" y="797"/>
                    <a:pt x="10261" y="797"/>
                  </a:cubicBezTo>
                  <a:lnTo>
                    <a:pt x="10278" y="797"/>
                  </a:lnTo>
                  <a:cubicBezTo>
                    <a:pt x="10317" y="779"/>
                    <a:pt x="10335" y="745"/>
                    <a:pt x="10335" y="705"/>
                  </a:cubicBezTo>
                  <a:cubicBezTo>
                    <a:pt x="10317" y="671"/>
                    <a:pt x="10278" y="653"/>
                    <a:pt x="10261" y="653"/>
                  </a:cubicBezTo>
                  <a:close/>
                  <a:moveTo>
                    <a:pt x="15517" y="653"/>
                  </a:moveTo>
                  <a:cubicBezTo>
                    <a:pt x="15500" y="653"/>
                    <a:pt x="15465" y="671"/>
                    <a:pt x="15465" y="688"/>
                  </a:cubicBezTo>
                  <a:cubicBezTo>
                    <a:pt x="15447" y="723"/>
                    <a:pt x="15447" y="762"/>
                    <a:pt x="15482" y="779"/>
                  </a:cubicBezTo>
                  <a:cubicBezTo>
                    <a:pt x="15500" y="797"/>
                    <a:pt x="15517" y="797"/>
                    <a:pt x="15517" y="797"/>
                  </a:cubicBezTo>
                  <a:cubicBezTo>
                    <a:pt x="15556" y="797"/>
                    <a:pt x="15574" y="779"/>
                    <a:pt x="15591" y="762"/>
                  </a:cubicBezTo>
                  <a:cubicBezTo>
                    <a:pt x="15608" y="723"/>
                    <a:pt x="15591" y="688"/>
                    <a:pt x="15556" y="653"/>
                  </a:cubicBezTo>
                  <a:close/>
                  <a:moveTo>
                    <a:pt x="9900" y="723"/>
                  </a:moveTo>
                  <a:lnTo>
                    <a:pt x="9882" y="745"/>
                  </a:lnTo>
                  <a:cubicBezTo>
                    <a:pt x="9843" y="745"/>
                    <a:pt x="9826" y="779"/>
                    <a:pt x="9826" y="814"/>
                  </a:cubicBezTo>
                  <a:cubicBezTo>
                    <a:pt x="9843" y="853"/>
                    <a:pt x="9860" y="871"/>
                    <a:pt x="9900" y="871"/>
                  </a:cubicBezTo>
                  <a:lnTo>
                    <a:pt x="9917" y="871"/>
                  </a:lnTo>
                  <a:cubicBezTo>
                    <a:pt x="9952" y="871"/>
                    <a:pt x="9991" y="832"/>
                    <a:pt x="9969" y="797"/>
                  </a:cubicBezTo>
                  <a:cubicBezTo>
                    <a:pt x="9969" y="762"/>
                    <a:pt x="9934" y="723"/>
                    <a:pt x="9900" y="723"/>
                  </a:cubicBezTo>
                  <a:close/>
                  <a:moveTo>
                    <a:pt x="26234" y="745"/>
                  </a:moveTo>
                  <a:cubicBezTo>
                    <a:pt x="26217" y="745"/>
                    <a:pt x="26200" y="762"/>
                    <a:pt x="26178" y="762"/>
                  </a:cubicBezTo>
                  <a:cubicBezTo>
                    <a:pt x="26160" y="797"/>
                    <a:pt x="26160" y="853"/>
                    <a:pt x="26200" y="871"/>
                  </a:cubicBezTo>
                  <a:cubicBezTo>
                    <a:pt x="26200" y="888"/>
                    <a:pt x="26217" y="888"/>
                    <a:pt x="26234" y="888"/>
                  </a:cubicBezTo>
                  <a:cubicBezTo>
                    <a:pt x="26252" y="888"/>
                    <a:pt x="26287" y="888"/>
                    <a:pt x="26287" y="871"/>
                  </a:cubicBezTo>
                  <a:cubicBezTo>
                    <a:pt x="26326" y="832"/>
                    <a:pt x="26326" y="797"/>
                    <a:pt x="26287" y="762"/>
                  </a:cubicBezTo>
                  <a:cubicBezTo>
                    <a:pt x="26269" y="762"/>
                    <a:pt x="26252" y="745"/>
                    <a:pt x="26234" y="745"/>
                  </a:cubicBezTo>
                  <a:close/>
                  <a:moveTo>
                    <a:pt x="21826" y="779"/>
                  </a:moveTo>
                  <a:cubicBezTo>
                    <a:pt x="21792" y="797"/>
                    <a:pt x="21792" y="853"/>
                    <a:pt x="21809" y="888"/>
                  </a:cubicBezTo>
                  <a:cubicBezTo>
                    <a:pt x="21809" y="906"/>
                    <a:pt x="21848" y="923"/>
                    <a:pt x="21866" y="923"/>
                  </a:cubicBezTo>
                  <a:cubicBezTo>
                    <a:pt x="21883" y="923"/>
                    <a:pt x="21883" y="923"/>
                    <a:pt x="21900" y="906"/>
                  </a:cubicBezTo>
                  <a:cubicBezTo>
                    <a:pt x="21935" y="888"/>
                    <a:pt x="21957" y="853"/>
                    <a:pt x="21935" y="814"/>
                  </a:cubicBezTo>
                  <a:cubicBezTo>
                    <a:pt x="21918" y="797"/>
                    <a:pt x="21900" y="779"/>
                    <a:pt x="21866" y="779"/>
                  </a:cubicBezTo>
                  <a:close/>
                  <a:moveTo>
                    <a:pt x="9534" y="814"/>
                  </a:moveTo>
                  <a:cubicBezTo>
                    <a:pt x="9499" y="832"/>
                    <a:pt x="9464" y="871"/>
                    <a:pt x="9482" y="906"/>
                  </a:cubicBezTo>
                  <a:cubicBezTo>
                    <a:pt x="9482" y="940"/>
                    <a:pt x="9517" y="962"/>
                    <a:pt x="9556" y="962"/>
                  </a:cubicBezTo>
                  <a:lnTo>
                    <a:pt x="9573" y="962"/>
                  </a:lnTo>
                  <a:cubicBezTo>
                    <a:pt x="9608" y="940"/>
                    <a:pt x="9625" y="906"/>
                    <a:pt x="9625" y="871"/>
                  </a:cubicBezTo>
                  <a:cubicBezTo>
                    <a:pt x="9608" y="832"/>
                    <a:pt x="9591" y="814"/>
                    <a:pt x="9556" y="814"/>
                  </a:cubicBezTo>
                  <a:close/>
                  <a:moveTo>
                    <a:pt x="15826" y="832"/>
                  </a:moveTo>
                  <a:cubicBezTo>
                    <a:pt x="15809" y="832"/>
                    <a:pt x="15791" y="853"/>
                    <a:pt x="15774" y="871"/>
                  </a:cubicBezTo>
                  <a:cubicBezTo>
                    <a:pt x="15756" y="906"/>
                    <a:pt x="15756" y="940"/>
                    <a:pt x="15791" y="979"/>
                  </a:cubicBezTo>
                  <a:lnTo>
                    <a:pt x="15826" y="979"/>
                  </a:lnTo>
                  <a:cubicBezTo>
                    <a:pt x="15843" y="979"/>
                    <a:pt x="15883" y="979"/>
                    <a:pt x="15883" y="962"/>
                  </a:cubicBezTo>
                  <a:cubicBezTo>
                    <a:pt x="15917" y="923"/>
                    <a:pt x="15900" y="871"/>
                    <a:pt x="15883" y="853"/>
                  </a:cubicBezTo>
                  <a:cubicBezTo>
                    <a:pt x="15865" y="853"/>
                    <a:pt x="15843" y="832"/>
                    <a:pt x="15826" y="832"/>
                  </a:cubicBezTo>
                  <a:close/>
                  <a:moveTo>
                    <a:pt x="9173" y="906"/>
                  </a:moveTo>
                  <a:cubicBezTo>
                    <a:pt x="9138" y="906"/>
                    <a:pt x="9121" y="940"/>
                    <a:pt x="9121" y="979"/>
                  </a:cubicBezTo>
                  <a:cubicBezTo>
                    <a:pt x="9138" y="1014"/>
                    <a:pt x="9155" y="1049"/>
                    <a:pt x="9190" y="1049"/>
                  </a:cubicBezTo>
                  <a:lnTo>
                    <a:pt x="9208" y="1032"/>
                  </a:lnTo>
                  <a:cubicBezTo>
                    <a:pt x="9247" y="1032"/>
                    <a:pt x="9282" y="997"/>
                    <a:pt x="9264" y="962"/>
                  </a:cubicBezTo>
                  <a:cubicBezTo>
                    <a:pt x="9264" y="923"/>
                    <a:pt x="9229" y="906"/>
                    <a:pt x="9190" y="906"/>
                  </a:cubicBezTo>
                  <a:close/>
                  <a:moveTo>
                    <a:pt x="21557" y="940"/>
                  </a:moveTo>
                  <a:cubicBezTo>
                    <a:pt x="21539" y="940"/>
                    <a:pt x="21522" y="962"/>
                    <a:pt x="21522" y="962"/>
                  </a:cubicBezTo>
                  <a:cubicBezTo>
                    <a:pt x="21483" y="979"/>
                    <a:pt x="21465" y="1014"/>
                    <a:pt x="21483" y="1049"/>
                  </a:cubicBezTo>
                  <a:cubicBezTo>
                    <a:pt x="21500" y="1088"/>
                    <a:pt x="21522" y="1088"/>
                    <a:pt x="21557" y="1088"/>
                  </a:cubicBezTo>
                  <a:lnTo>
                    <a:pt x="21592" y="1088"/>
                  </a:lnTo>
                  <a:cubicBezTo>
                    <a:pt x="21631" y="1071"/>
                    <a:pt x="21631" y="1014"/>
                    <a:pt x="21609" y="979"/>
                  </a:cubicBezTo>
                  <a:cubicBezTo>
                    <a:pt x="21592" y="962"/>
                    <a:pt x="21574" y="940"/>
                    <a:pt x="21557" y="940"/>
                  </a:cubicBezTo>
                  <a:close/>
                  <a:moveTo>
                    <a:pt x="8829" y="979"/>
                  </a:moveTo>
                  <a:cubicBezTo>
                    <a:pt x="8794" y="997"/>
                    <a:pt x="8755" y="1032"/>
                    <a:pt x="8773" y="1071"/>
                  </a:cubicBezTo>
                  <a:cubicBezTo>
                    <a:pt x="8773" y="1106"/>
                    <a:pt x="8812" y="1123"/>
                    <a:pt x="8847" y="1123"/>
                  </a:cubicBezTo>
                  <a:lnTo>
                    <a:pt x="8864" y="1123"/>
                  </a:lnTo>
                  <a:cubicBezTo>
                    <a:pt x="8903" y="1106"/>
                    <a:pt x="8921" y="1071"/>
                    <a:pt x="8921" y="1032"/>
                  </a:cubicBezTo>
                  <a:cubicBezTo>
                    <a:pt x="8903" y="997"/>
                    <a:pt x="8881" y="979"/>
                    <a:pt x="8847" y="979"/>
                  </a:cubicBezTo>
                  <a:close/>
                  <a:moveTo>
                    <a:pt x="26487" y="997"/>
                  </a:moveTo>
                  <a:cubicBezTo>
                    <a:pt x="26469" y="997"/>
                    <a:pt x="26452" y="1014"/>
                    <a:pt x="26452" y="1014"/>
                  </a:cubicBezTo>
                  <a:cubicBezTo>
                    <a:pt x="26417" y="1049"/>
                    <a:pt x="26417" y="1088"/>
                    <a:pt x="26434" y="1123"/>
                  </a:cubicBezTo>
                  <a:cubicBezTo>
                    <a:pt x="26452" y="1140"/>
                    <a:pt x="26469" y="1140"/>
                    <a:pt x="26487" y="1140"/>
                  </a:cubicBezTo>
                  <a:cubicBezTo>
                    <a:pt x="26504" y="1140"/>
                    <a:pt x="26526" y="1140"/>
                    <a:pt x="26543" y="1123"/>
                  </a:cubicBezTo>
                  <a:cubicBezTo>
                    <a:pt x="26578" y="1106"/>
                    <a:pt x="26578" y="1049"/>
                    <a:pt x="26543" y="1032"/>
                  </a:cubicBezTo>
                  <a:cubicBezTo>
                    <a:pt x="26543" y="1014"/>
                    <a:pt x="26526" y="997"/>
                    <a:pt x="26487" y="997"/>
                  </a:cubicBezTo>
                  <a:close/>
                  <a:moveTo>
                    <a:pt x="8468" y="1071"/>
                  </a:moveTo>
                  <a:cubicBezTo>
                    <a:pt x="8429" y="1071"/>
                    <a:pt x="8411" y="1106"/>
                    <a:pt x="8411" y="1158"/>
                  </a:cubicBezTo>
                  <a:cubicBezTo>
                    <a:pt x="8429" y="1180"/>
                    <a:pt x="8468" y="1214"/>
                    <a:pt x="8485" y="1214"/>
                  </a:cubicBezTo>
                  <a:lnTo>
                    <a:pt x="8503" y="1214"/>
                  </a:lnTo>
                  <a:cubicBezTo>
                    <a:pt x="8538" y="1197"/>
                    <a:pt x="8577" y="1158"/>
                    <a:pt x="8555" y="1123"/>
                  </a:cubicBezTo>
                  <a:cubicBezTo>
                    <a:pt x="8555" y="1088"/>
                    <a:pt x="8520" y="1071"/>
                    <a:pt x="8485" y="1071"/>
                  </a:cubicBezTo>
                  <a:close/>
                  <a:moveTo>
                    <a:pt x="16118" y="1071"/>
                  </a:moveTo>
                  <a:cubicBezTo>
                    <a:pt x="16100" y="1071"/>
                    <a:pt x="16061" y="1088"/>
                    <a:pt x="16061" y="1088"/>
                  </a:cubicBezTo>
                  <a:cubicBezTo>
                    <a:pt x="16026" y="1123"/>
                    <a:pt x="16026" y="1180"/>
                    <a:pt x="16061" y="1197"/>
                  </a:cubicBezTo>
                  <a:cubicBezTo>
                    <a:pt x="16083" y="1214"/>
                    <a:pt x="16100" y="1214"/>
                    <a:pt x="16118" y="1214"/>
                  </a:cubicBezTo>
                  <a:cubicBezTo>
                    <a:pt x="16135" y="1214"/>
                    <a:pt x="16152" y="1214"/>
                    <a:pt x="16170" y="1197"/>
                  </a:cubicBezTo>
                  <a:cubicBezTo>
                    <a:pt x="16192" y="1158"/>
                    <a:pt x="16192" y="1123"/>
                    <a:pt x="16152" y="1088"/>
                  </a:cubicBezTo>
                  <a:cubicBezTo>
                    <a:pt x="16152" y="1088"/>
                    <a:pt x="16135" y="1071"/>
                    <a:pt x="16118" y="1071"/>
                  </a:cubicBezTo>
                  <a:close/>
                  <a:moveTo>
                    <a:pt x="21230" y="1123"/>
                  </a:moveTo>
                  <a:cubicBezTo>
                    <a:pt x="21230" y="1123"/>
                    <a:pt x="21213" y="1140"/>
                    <a:pt x="21196" y="1140"/>
                  </a:cubicBezTo>
                  <a:cubicBezTo>
                    <a:pt x="21156" y="1158"/>
                    <a:pt x="21156" y="1214"/>
                    <a:pt x="21174" y="1249"/>
                  </a:cubicBezTo>
                  <a:cubicBezTo>
                    <a:pt x="21196" y="1267"/>
                    <a:pt x="21213" y="1267"/>
                    <a:pt x="21230" y="1267"/>
                  </a:cubicBezTo>
                  <a:lnTo>
                    <a:pt x="21265" y="1267"/>
                  </a:lnTo>
                  <a:cubicBezTo>
                    <a:pt x="21304" y="1249"/>
                    <a:pt x="21322" y="1197"/>
                    <a:pt x="21304" y="1158"/>
                  </a:cubicBezTo>
                  <a:cubicBezTo>
                    <a:pt x="21283" y="1140"/>
                    <a:pt x="21265" y="1123"/>
                    <a:pt x="21230" y="1123"/>
                  </a:cubicBezTo>
                  <a:close/>
                  <a:moveTo>
                    <a:pt x="8142" y="1140"/>
                  </a:moveTo>
                  <a:cubicBezTo>
                    <a:pt x="8142" y="1140"/>
                    <a:pt x="8120" y="1140"/>
                    <a:pt x="8120" y="1158"/>
                  </a:cubicBezTo>
                  <a:cubicBezTo>
                    <a:pt x="8085" y="1158"/>
                    <a:pt x="8050" y="1197"/>
                    <a:pt x="8068" y="1232"/>
                  </a:cubicBezTo>
                  <a:cubicBezTo>
                    <a:pt x="8068" y="1267"/>
                    <a:pt x="8102" y="1288"/>
                    <a:pt x="8142" y="1288"/>
                  </a:cubicBezTo>
                  <a:lnTo>
                    <a:pt x="8159" y="1288"/>
                  </a:lnTo>
                  <a:cubicBezTo>
                    <a:pt x="8194" y="1288"/>
                    <a:pt x="8211" y="1249"/>
                    <a:pt x="8211" y="1197"/>
                  </a:cubicBezTo>
                  <a:cubicBezTo>
                    <a:pt x="8194" y="1180"/>
                    <a:pt x="8176" y="1140"/>
                    <a:pt x="8142" y="1140"/>
                  </a:cubicBezTo>
                  <a:close/>
                  <a:moveTo>
                    <a:pt x="7759" y="1232"/>
                  </a:moveTo>
                  <a:cubicBezTo>
                    <a:pt x="7724" y="1249"/>
                    <a:pt x="7706" y="1288"/>
                    <a:pt x="7724" y="1323"/>
                  </a:cubicBezTo>
                  <a:cubicBezTo>
                    <a:pt x="7724" y="1358"/>
                    <a:pt x="7759" y="1375"/>
                    <a:pt x="7776" y="1375"/>
                  </a:cubicBezTo>
                  <a:lnTo>
                    <a:pt x="7794" y="1375"/>
                  </a:lnTo>
                  <a:cubicBezTo>
                    <a:pt x="7850" y="1375"/>
                    <a:pt x="7867" y="1341"/>
                    <a:pt x="7850" y="1288"/>
                  </a:cubicBezTo>
                  <a:cubicBezTo>
                    <a:pt x="7850" y="1267"/>
                    <a:pt x="7815" y="1232"/>
                    <a:pt x="7794" y="1232"/>
                  </a:cubicBezTo>
                  <a:close/>
                  <a:moveTo>
                    <a:pt x="26722" y="1288"/>
                  </a:moveTo>
                  <a:cubicBezTo>
                    <a:pt x="26704" y="1288"/>
                    <a:pt x="26687" y="1288"/>
                    <a:pt x="26669" y="1306"/>
                  </a:cubicBezTo>
                  <a:cubicBezTo>
                    <a:pt x="26652" y="1323"/>
                    <a:pt x="26635" y="1375"/>
                    <a:pt x="26652" y="1415"/>
                  </a:cubicBezTo>
                  <a:cubicBezTo>
                    <a:pt x="26669" y="1432"/>
                    <a:pt x="26687" y="1432"/>
                    <a:pt x="26722" y="1432"/>
                  </a:cubicBezTo>
                  <a:cubicBezTo>
                    <a:pt x="26722" y="1432"/>
                    <a:pt x="26743" y="1432"/>
                    <a:pt x="26761" y="1415"/>
                  </a:cubicBezTo>
                  <a:cubicBezTo>
                    <a:pt x="26796" y="1397"/>
                    <a:pt x="26796" y="1358"/>
                    <a:pt x="26778" y="1323"/>
                  </a:cubicBezTo>
                  <a:cubicBezTo>
                    <a:pt x="26761" y="1306"/>
                    <a:pt x="26743" y="1288"/>
                    <a:pt x="26722" y="1288"/>
                  </a:cubicBezTo>
                  <a:close/>
                  <a:moveTo>
                    <a:pt x="7432" y="1323"/>
                  </a:moveTo>
                  <a:lnTo>
                    <a:pt x="7415" y="1341"/>
                  </a:lnTo>
                  <a:cubicBezTo>
                    <a:pt x="7380" y="1341"/>
                    <a:pt x="7358" y="1375"/>
                    <a:pt x="7358" y="1415"/>
                  </a:cubicBezTo>
                  <a:cubicBezTo>
                    <a:pt x="7380" y="1449"/>
                    <a:pt x="7398" y="1467"/>
                    <a:pt x="7432" y="1467"/>
                  </a:cubicBezTo>
                  <a:lnTo>
                    <a:pt x="7450" y="1467"/>
                  </a:lnTo>
                  <a:cubicBezTo>
                    <a:pt x="7489" y="1467"/>
                    <a:pt x="7524" y="1432"/>
                    <a:pt x="7506" y="1375"/>
                  </a:cubicBezTo>
                  <a:cubicBezTo>
                    <a:pt x="7506" y="1358"/>
                    <a:pt x="7467" y="1323"/>
                    <a:pt x="7432" y="1323"/>
                  </a:cubicBezTo>
                  <a:close/>
                  <a:moveTo>
                    <a:pt x="16370" y="1323"/>
                  </a:moveTo>
                  <a:cubicBezTo>
                    <a:pt x="16353" y="1323"/>
                    <a:pt x="16335" y="1341"/>
                    <a:pt x="16318" y="1341"/>
                  </a:cubicBezTo>
                  <a:cubicBezTo>
                    <a:pt x="16279" y="1375"/>
                    <a:pt x="16279" y="1415"/>
                    <a:pt x="16318" y="1449"/>
                  </a:cubicBezTo>
                  <a:cubicBezTo>
                    <a:pt x="16318" y="1467"/>
                    <a:pt x="16353" y="1467"/>
                    <a:pt x="16370" y="1467"/>
                  </a:cubicBezTo>
                  <a:cubicBezTo>
                    <a:pt x="16387" y="1467"/>
                    <a:pt x="16409" y="1467"/>
                    <a:pt x="16409" y="1449"/>
                  </a:cubicBezTo>
                  <a:cubicBezTo>
                    <a:pt x="16444" y="1432"/>
                    <a:pt x="16444" y="1375"/>
                    <a:pt x="16427" y="1358"/>
                  </a:cubicBezTo>
                  <a:cubicBezTo>
                    <a:pt x="16409" y="1341"/>
                    <a:pt x="16387" y="1323"/>
                    <a:pt x="16370" y="1323"/>
                  </a:cubicBezTo>
                  <a:close/>
                  <a:moveTo>
                    <a:pt x="20887" y="1323"/>
                  </a:moveTo>
                  <a:cubicBezTo>
                    <a:pt x="20847" y="1341"/>
                    <a:pt x="20847" y="1397"/>
                    <a:pt x="20869" y="1432"/>
                  </a:cubicBezTo>
                  <a:cubicBezTo>
                    <a:pt x="20869" y="1449"/>
                    <a:pt x="20904" y="1467"/>
                    <a:pt x="20921" y="1467"/>
                  </a:cubicBezTo>
                  <a:cubicBezTo>
                    <a:pt x="20939" y="1467"/>
                    <a:pt x="20956" y="1449"/>
                    <a:pt x="20956" y="1449"/>
                  </a:cubicBezTo>
                  <a:cubicBezTo>
                    <a:pt x="20995" y="1432"/>
                    <a:pt x="21013" y="1397"/>
                    <a:pt x="20995" y="1358"/>
                  </a:cubicBezTo>
                  <a:cubicBezTo>
                    <a:pt x="20978" y="1323"/>
                    <a:pt x="20939" y="1323"/>
                    <a:pt x="20921" y="1323"/>
                  </a:cubicBezTo>
                  <a:close/>
                  <a:moveTo>
                    <a:pt x="7071" y="1432"/>
                  </a:moveTo>
                  <a:cubicBezTo>
                    <a:pt x="7032" y="1449"/>
                    <a:pt x="6997" y="1484"/>
                    <a:pt x="7015" y="1523"/>
                  </a:cubicBezTo>
                  <a:cubicBezTo>
                    <a:pt x="7032" y="1558"/>
                    <a:pt x="7054" y="1576"/>
                    <a:pt x="7089" y="1576"/>
                  </a:cubicBezTo>
                  <a:lnTo>
                    <a:pt x="7106" y="1576"/>
                  </a:lnTo>
                  <a:cubicBezTo>
                    <a:pt x="7141" y="1558"/>
                    <a:pt x="7163" y="1523"/>
                    <a:pt x="7163" y="1484"/>
                  </a:cubicBezTo>
                  <a:cubicBezTo>
                    <a:pt x="7141" y="1449"/>
                    <a:pt x="7123" y="1432"/>
                    <a:pt x="7089" y="1432"/>
                  </a:cubicBezTo>
                  <a:close/>
                  <a:moveTo>
                    <a:pt x="20578" y="1506"/>
                  </a:moveTo>
                  <a:cubicBezTo>
                    <a:pt x="20543" y="1541"/>
                    <a:pt x="20521" y="1576"/>
                    <a:pt x="20543" y="1615"/>
                  </a:cubicBezTo>
                  <a:cubicBezTo>
                    <a:pt x="20560" y="1632"/>
                    <a:pt x="20595" y="1650"/>
                    <a:pt x="20612" y="1650"/>
                  </a:cubicBezTo>
                  <a:cubicBezTo>
                    <a:pt x="20630" y="1650"/>
                    <a:pt x="20630" y="1650"/>
                    <a:pt x="20652" y="1632"/>
                  </a:cubicBezTo>
                  <a:cubicBezTo>
                    <a:pt x="20686" y="1615"/>
                    <a:pt x="20704" y="1576"/>
                    <a:pt x="20669" y="1541"/>
                  </a:cubicBezTo>
                  <a:cubicBezTo>
                    <a:pt x="20669" y="1523"/>
                    <a:pt x="20630" y="1506"/>
                    <a:pt x="20612" y="1506"/>
                  </a:cubicBezTo>
                  <a:close/>
                  <a:moveTo>
                    <a:pt x="6745" y="1523"/>
                  </a:moveTo>
                  <a:cubicBezTo>
                    <a:pt x="6727" y="1523"/>
                    <a:pt x="6727" y="1523"/>
                    <a:pt x="6727" y="1541"/>
                  </a:cubicBezTo>
                  <a:cubicBezTo>
                    <a:pt x="6671" y="1541"/>
                    <a:pt x="6653" y="1576"/>
                    <a:pt x="6671" y="1632"/>
                  </a:cubicBezTo>
                  <a:cubicBezTo>
                    <a:pt x="6671" y="1650"/>
                    <a:pt x="6706" y="1667"/>
                    <a:pt x="6745" y="1667"/>
                  </a:cubicBezTo>
                  <a:lnTo>
                    <a:pt x="6762" y="1667"/>
                  </a:lnTo>
                  <a:cubicBezTo>
                    <a:pt x="6797" y="1667"/>
                    <a:pt x="6814" y="1615"/>
                    <a:pt x="6814" y="1576"/>
                  </a:cubicBezTo>
                  <a:cubicBezTo>
                    <a:pt x="6797" y="1558"/>
                    <a:pt x="6762" y="1523"/>
                    <a:pt x="6745" y="1523"/>
                  </a:cubicBezTo>
                  <a:close/>
                  <a:moveTo>
                    <a:pt x="16605" y="1593"/>
                  </a:moveTo>
                  <a:cubicBezTo>
                    <a:pt x="16588" y="1593"/>
                    <a:pt x="16570" y="1615"/>
                    <a:pt x="16553" y="1615"/>
                  </a:cubicBezTo>
                  <a:cubicBezTo>
                    <a:pt x="16535" y="1650"/>
                    <a:pt x="16518" y="1684"/>
                    <a:pt x="16553" y="1724"/>
                  </a:cubicBezTo>
                  <a:cubicBezTo>
                    <a:pt x="16570" y="1741"/>
                    <a:pt x="16588" y="1741"/>
                    <a:pt x="16605" y="1741"/>
                  </a:cubicBezTo>
                  <a:lnTo>
                    <a:pt x="16644" y="1741"/>
                  </a:lnTo>
                  <a:cubicBezTo>
                    <a:pt x="16679" y="1702"/>
                    <a:pt x="16679" y="1667"/>
                    <a:pt x="16661" y="1632"/>
                  </a:cubicBezTo>
                  <a:cubicBezTo>
                    <a:pt x="16644" y="1615"/>
                    <a:pt x="16627" y="1593"/>
                    <a:pt x="16605" y="1593"/>
                  </a:cubicBezTo>
                  <a:close/>
                  <a:moveTo>
                    <a:pt x="26887" y="1593"/>
                  </a:moveTo>
                  <a:cubicBezTo>
                    <a:pt x="26852" y="1632"/>
                    <a:pt x="26830" y="1667"/>
                    <a:pt x="26852" y="1702"/>
                  </a:cubicBezTo>
                  <a:cubicBezTo>
                    <a:pt x="26870" y="1724"/>
                    <a:pt x="26904" y="1741"/>
                    <a:pt x="26922" y="1741"/>
                  </a:cubicBezTo>
                  <a:cubicBezTo>
                    <a:pt x="26939" y="1741"/>
                    <a:pt x="26939" y="1741"/>
                    <a:pt x="26961" y="1724"/>
                  </a:cubicBezTo>
                  <a:cubicBezTo>
                    <a:pt x="26996" y="1702"/>
                    <a:pt x="26996" y="1667"/>
                    <a:pt x="26978" y="1632"/>
                  </a:cubicBezTo>
                  <a:cubicBezTo>
                    <a:pt x="26961" y="1593"/>
                    <a:pt x="26939" y="1593"/>
                    <a:pt x="26922" y="1593"/>
                  </a:cubicBezTo>
                  <a:close/>
                  <a:moveTo>
                    <a:pt x="6362" y="1632"/>
                  </a:moveTo>
                  <a:cubicBezTo>
                    <a:pt x="6327" y="1650"/>
                    <a:pt x="6310" y="1684"/>
                    <a:pt x="6327" y="1741"/>
                  </a:cubicBezTo>
                  <a:cubicBezTo>
                    <a:pt x="6327" y="1758"/>
                    <a:pt x="6362" y="1776"/>
                    <a:pt x="6401" y="1776"/>
                  </a:cubicBezTo>
                  <a:lnTo>
                    <a:pt x="6419" y="1776"/>
                  </a:lnTo>
                  <a:cubicBezTo>
                    <a:pt x="6453" y="1758"/>
                    <a:pt x="6471" y="1724"/>
                    <a:pt x="6453" y="1684"/>
                  </a:cubicBezTo>
                  <a:cubicBezTo>
                    <a:pt x="6453" y="1650"/>
                    <a:pt x="6419" y="1632"/>
                    <a:pt x="6401" y="1632"/>
                  </a:cubicBezTo>
                  <a:close/>
                  <a:moveTo>
                    <a:pt x="20304" y="1684"/>
                  </a:moveTo>
                  <a:cubicBezTo>
                    <a:pt x="20286" y="1684"/>
                    <a:pt x="20269" y="1684"/>
                    <a:pt x="20269" y="1702"/>
                  </a:cubicBezTo>
                  <a:cubicBezTo>
                    <a:pt x="20234" y="1724"/>
                    <a:pt x="20216" y="1758"/>
                    <a:pt x="20234" y="1793"/>
                  </a:cubicBezTo>
                  <a:cubicBezTo>
                    <a:pt x="20251" y="1811"/>
                    <a:pt x="20269" y="1832"/>
                    <a:pt x="20304" y="1832"/>
                  </a:cubicBezTo>
                  <a:cubicBezTo>
                    <a:pt x="20304" y="1832"/>
                    <a:pt x="20325" y="1832"/>
                    <a:pt x="20343" y="1811"/>
                  </a:cubicBezTo>
                  <a:cubicBezTo>
                    <a:pt x="20377" y="1793"/>
                    <a:pt x="20377" y="1758"/>
                    <a:pt x="20360" y="1724"/>
                  </a:cubicBezTo>
                  <a:cubicBezTo>
                    <a:pt x="20343" y="1702"/>
                    <a:pt x="20325" y="1684"/>
                    <a:pt x="20304" y="1684"/>
                  </a:cubicBezTo>
                  <a:close/>
                  <a:moveTo>
                    <a:pt x="6018" y="1758"/>
                  </a:moveTo>
                  <a:cubicBezTo>
                    <a:pt x="5983" y="1776"/>
                    <a:pt x="5966" y="1811"/>
                    <a:pt x="5983" y="1850"/>
                  </a:cubicBezTo>
                  <a:cubicBezTo>
                    <a:pt x="5983" y="1885"/>
                    <a:pt x="6018" y="1902"/>
                    <a:pt x="6053" y="1902"/>
                  </a:cubicBezTo>
                  <a:lnTo>
                    <a:pt x="6075" y="1885"/>
                  </a:lnTo>
                  <a:cubicBezTo>
                    <a:pt x="6110" y="1885"/>
                    <a:pt x="6127" y="1832"/>
                    <a:pt x="6110" y="1793"/>
                  </a:cubicBezTo>
                  <a:cubicBezTo>
                    <a:pt x="6110" y="1776"/>
                    <a:pt x="6075" y="1758"/>
                    <a:pt x="6053" y="1758"/>
                  </a:cubicBezTo>
                  <a:close/>
                  <a:moveTo>
                    <a:pt x="5674" y="1867"/>
                  </a:moveTo>
                  <a:cubicBezTo>
                    <a:pt x="5640" y="1885"/>
                    <a:pt x="5618" y="1941"/>
                    <a:pt x="5640" y="1976"/>
                  </a:cubicBezTo>
                  <a:cubicBezTo>
                    <a:pt x="5657" y="1993"/>
                    <a:pt x="5674" y="2011"/>
                    <a:pt x="5709" y="2011"/>
                  </a:cubicBezTo>
                  <a:lnTo>
                    <a:pt x="5727" y="2011"/>
                  </a:lnTo>
                  <a:cubicBezTo>
                    <a:pt x="5766" y="1993"/>
                    <a:pt x="5783" y="1959"/>
                    <a:pt x="5783" y="1919"/>
                  </a:cubicBezTo>
                  <a:cubicBezTo>
                    <a:pt x="5766" y="1885"/>
                    <a:pt x="5727" y="1867"/>
                    <a:pt x="5709" y="1867"/>
                  </a:cubicBezTo>
                  <a:close/>
                  <a:moveTo>
                    <a:pt x="19942" y="1867"/>
                  </a:moveTo>
                  <a:cubicBezTo>
                    <a:pt x="19908" y="1902"/>
                    <a:pt x="19908" y="1941"/>
                    <a:pt x="19925" y="1976"/>
                  </a:cubicBezTo>
                  <a:cubicBezTo>
                    <a:pt x="19942" y="1993"/>
                    <a:pt x="19960" y="2011"/>
                    <a:pt x="19977" y="2011"/>
                  </a:cubicBezTo>
                  <a:cubicBezTo>
                    <a:pt x="19999" y="2011"/>
                    <a:pt x="20016" y="2011"/>
                    <a:pt x="20016" y="1993"/>
                  </a:cubicBezTo>
                  <a:cubicBezTo>
                    <a:pt x="20051" y="1976"/>
                    <a:pt x="20069" y="1941"/>
                    <a:pt x="20051" y="1902"/>
                  </a:cubicBezTo>
                  <a:cubicBezTo>
                    <a:pt x="20034" y="1885"/>
                    <a:pt x="20016" y="1867"/>
                    <a:pt x="19977" y="1867"/>
                  </a:cubicBezTo>
                  <a:close/>
                  <a:moveTo>
                    <a:pt x="16844" y="1885"/>
                  </a:moveTo>
                  <a:cubicBezTo>
                    <a:pt x="16822" y="1885"/>
                    <a:pt x="16805" y="1885"/>
                    <a:pt x="16788" y="1902"/>
                  </a:cubicBezTo>
                  <a:cubicBezTo>
                    <a:pt x="16753" y="1919"/>
                    <a:pt x="16753" y="1976"/>
                    <a:pt x="16788" y="1993"/>
                  </a:cubicBezTo>
                  <a:cubicBezTo>
                    <a:pt x="16788" y="2011"/>
                    <a:pt x="16805" y="2028"/>
                    <a:pt x="16844" y="2028"/>
                  </a:cubicBezTo>
                  <a:cubicBezTo>
                    <a:pt x="16844" y="2028"/>
                    <a:pt x="16862" y="2028"/>
                    <a:pt x="16879" y="2011"/>
                  </a:cubicBezTo>
                  <a:cubicBezTo>
                    <a:pt x="16914" y="1976"/>
                    <a:pt x="16914" y="1941"/>
                    <a:pt x="16896" y="1902"/>
                  </a:cubicBezTo>
                  <a:cubicBezTo>
                    <a:pt x="16879" y="1885"/>
                    <a:pt x="16862" y="1885"/>
                    <a:pt x="16844" y="1885"/>
                  </a:cubicBezTo>
                  <a:close/>
                  <a:moveTo>
                    <a:pt x="27070" y="1902"/>
                  </a:moveTo>
                  <a:cubicBezTo>
                    <a:pt x="27031" y="1941"/>
                    <a:pt x="27031" y="1976"/>
                    <a:pt x="27048" y="2011"/>
                  </a:cubicBezTo>
                  <a:cubicBezTo>
                    <a:pt x="27048" y="2028"/>
                    <a:pt x="27087" y="2050"/>
                    <a:pt x="27105" y="2050"/>
                  </a:cubicBezTo>
                  <a:cubicBezTo>
                    <a:pt x="27122" y="2050"/>
                    <a:pt x="27139" y="2050"/>
                    <a:pt x="27139" y="2028"/>
                  </a:cubicBezTo>
                  <a:cubicBezTo>
                    <a:pt x="27179" y="2011"/>
                    <a:pt x="27196" y="1976"/>
                    <a:pt x="27179" y="1941"/>
                  </a:cubicBezTo>
                  <a:cubicBezTo>
                    <a:pt x="27157" y="1919"/>
                    <a:pt x="27139" y="1902"/>
                    <a:pt x="27105" y="1902"/>
                  </a:cubicBezTo>
                  <a:close/>
                  <a:moveTo>
                    <a:pt x="5365" y="1993"/>
                  </a:moveTo>
                  <a:cubicBezTo>
                    <a:pt x="5365" y="1993"/>
                    <a:pt x="5348" y="1993"/>
                    <a:pt x="5348" y="2011"/>
                  </a:cubicBezTo>
                  <a:cubicBezTo>
                    <a:pt x="5313" y="2011"/>
                    <a:pt x="5292" y="2067"/>
                    <a:pt x="5292" y="2102"/>
                  </a:cubicBezTo>
                  <a:cubicBezTo>
                    <a:pt x="5313" y="2120"/>
                    <a:pt x="5331" y="2137"/>
                    <a:pt x="5365" y="2137"/>
                  </a:cubicBezTo>
                  <a:lnTo>
                    <a:pt x="5400" y="2137"/>
                  </a:lnTo>
                  <a:cubicBezTo>
                    <a:pt x="5439" y="2120"/>
                    <a:pt x="5457" y="2085"/>
                    <a:pt x="5439" y="2050"/>
                  </a:cubicBezTo>
                  <a:cubicBezTo>
                    <a:pt x="5422" y="2011"/>
                    <a:pt x="5400" y="1993"/>
                    <a:pt x="5365" y="1993"/>
                  </a:cubicBezTo>
                  <a:close/>
                  <a:moveTo>
                    <a:pt x="19633" y="2050"/>
                  </a:moveTo>
                  <a:cubicBezTo>
                    <a:pt x="19599" y="2067"/>
                    <a:pt x="19581" y="2120"/>
                    <a:pt x="19599" y="2159"/>
                  </a:cubicBezTo>
                  <a:cubicBezTo>
                    <a:pt x="19616" y="2176"/>
                    <a:pt x="19633" y="2193"/>
                    <a:pt x="19673" y="2193"/>
                  </a:cubicBezTo>
                  <a:cubicBezTo>
                    <a:pt x="19690" y="2193"/>
                    <a:pt x="19690" y="2193"/>
                    <a:pt x="19707" y="2176"/>
                  </a:cubicBezTo>
                  <a:cubicBezTo>
                    <a:pt x="19742" y="2159"/>
                    <a:pt x="19742" y="2120"/>
                    <a:pt x="19725" y="2085"/>
                  </a:cubicBezTo>
                  <a:cubicBezTo>
                    <a:pt x="19725" y="2050"/>
                    <a:pt x="19690" y="2050"/>
                    <a:pt x="19673" y="2050"/>
                  </a:cubicBezTo>
                  <a:close/>
                  <a:moveTo>
                    <a:pt x="5004" y="2137"/>
                  </a:moveTo>
                  <a:cubicBezTo>
                    <a:pt x="4965" y="2159"/>
                    <a:pt x="4948" y="2211"/>
                    <a:pt x="4965" y="2246"/>
                  </a:cubicBezTo>
                  <a:cubicBezTo>
                    <a:pt x="4987" y="2267"/>
                    <a:pt x="5004" y="2285"/>
                    <a:pt x="5039" y="2285"/>
                  </a:cubicBezTo>
                  <a:lnTo>
                    <a:pt x="5057" y="2285"/>
                  </a:lnTo>
                  <a:cubicBezTo>
                    <a:pt x="5096" y="2267"/>
                    <a:pt x="5113" y="2211"/>
                    <a:pt x="5096" y="2176"/>
                  </a:cubicBezTo>
                  <a:cubicBezTo>
                    <a:pt x="5096" y="2159"/>
                    <a:pt x="5057" y="2137"/>
                    <a:pt x="5039" y="2137"/>
                  </a:cubicBezTo>
                  <a:close/>
                  <a:moveTo>
                    <a:pt x="17079" y="2159"/>
                  </a:moveTo>
                  <a:cubicBezTo>
                    <a:pt x="17062" y="2159"/>
                    <a:pt x="17040" y="2159"/>
                    <a:pt x="17023" y="2176"/>
                  </a:cubicBezTo>
                  <a:cubicBezTo>
                    <a:pt x="16988" y="2193"/>
                    <a:pt x="16988" y="2246"/>
                    <a:pt x="17023" y="2285"/>
                  </a:cubicBezTo>
                  <a:cubicBezTo>
                    <a:pt x="17040" y="2285"/>
                    <a:pt x="17062" y="2302"/>
                    <a:pt x="17079" y="2302"/>
                  </a:cubicBezTo>
                  <a:cubicBezTo>
                    <a:pt x="17097" y="2302"/>
                    <a:pt x="17114" y="2285"/>
                    <a:pt x="17131" y="2285"/>
                  </a:cubicBezTo>
                  <a:cubicBezTo>
                    <a:pt x="17149" y="2246"/>
                    <a:pt x="17149" y="2211"/>
                    <a:pt x="17131" y="2176"/>
                  </a:cubicBezTo>
                  <a:cubicBezTo>
                    <a:pt x="17114" y="2159"/>
                    <a:pt x="17097" y="2159"/>
                    <a:pt x="17079" y="2159"/>
                  </a:cubicBezTo>
                  <a:close/>
                  <a:moveTo>
                    <a:pt x="19307" y="2211"/>
                  </a:moveTo>
                  <a:cubicBezTo>
                    <a:pt x="19272" y="2228"/>
                    <a:pt x="19272" y="2285"/>
                    <a:pt x="19290" y="2320"/>
                  </a:cubicBezTo>
                  <a:cubicBezTo>
                    <a:pt x="19290" y="2337"/>
                    <a:pt x="19324" y="2354"/>
                    <a:pt x="19346" y="2354"/>
                  </a:cubicBezTo>
                  <a:lnTo>
                    <a:pt x="19381" y="2354"/>
                  </a:lnTo>
                  <a:cubicBezTo>
                    <a:pt x="19416" y="2337"/>
                    <a:pt x="19433" y="2285"/>
                    <a:pt x="19416" y="2246"/>
                  </a:cubicBezTo>
                  <a:cubicBezTo>
                    <a:pt x="19398" y="2228"/>
                    <a:pt x="19381" y="2211"/>
                    <a:pt x="19346" y="2211"/>
                  </a:cubicBezTo>
                  <a:close/>
                  <a:moveTo>
                    <a:pt x="27287" y="2211"/>
                  </a:moveTo>
                  <a:cubicBezTo>
                    <a:pt x="27266" y="2211"/>
                    <a:pt x="27266" y="2228"/>
                    <a:pt x="27248" y="2228"/>
                  </a:cubicBezTo>
                  <a:cubicBezTo>
                    <a:pt x="27213" y="2246"/>
                    <a:pt x="27196" y="2285"/>
                    <a:pt x="27213" y="2320"/>
                  </a:cubicBezTo>
                  <a:cubicBezTo>
                    <a:pt x="27231" y="2354"/>
                    <a:pt x="27248" y="2354"/>
                    <a:pt x="27287" y="2354"/>
                  </a:cubicBezTo>
                  <a:lnTo>
                    <a:pt x="27322" y="2354"/>
                  </a:lnTo>
                  <a:cubicBezTo>
                    <a:pt x="27357" y="2337"/>
                    <a:pt x="27357" y="2285"/>
                    <a:pt x="27340" y="2246"/>
                  </a:cubicBezTo>
                  <a:cubicBezTo>
                    <a:pt x="27340" y="2228"/>
                    <a:pt x="27305" y="2211"/>
                    <a:pt x="27287" y="2211"/>
                  </a:cubicBezTo>
                  <a:close/>
                  <a:moveTo>
                    <a:pt x="4678" y="2285"/>
                  </a:moveTo>
                  <a:cubicBezTo>
                    <a:pt x="4639" y="2302"/>
                    <a:pt x="4621" y="2354"/>
                    <a:pt x="4639" y="2394"/>
                  </a:cubicBezTo>
                  <a:cubicBezTo>
                    <a:pt x="4639" y="2411"/>
                    <a:pt x="4678" y="2428"/>
                    <a:pt x="4695" y="2428"/>
                  </a:cubicBezTo>
                  <a:lnTo>
                    <a:pt x="4730" y="2428"/>
                  </a:lnTo>
                  <a:cubicBezTo>
                    <a:pt x="4769" y="2411"/>
                    <a:pt x="4787" y="2354"/>
                    <a:pt x="4769" y="2320"/>
                  </a:cubicBezTo>
                  <a:cubicBezTo>
                    <a:pt x="4748" y="2302"/>
                    <a:pt x="4730" y="2285"/>
                    <a:pt x="4695" y="2285"/>
                  </a:cubicBezTo>
                  <a:close/>
                  <a:moveTo>
                    <a:pt x="18998" y="2376"/>
                  </a:moveTo>
                  <a:cubicBezTo>
                    <a:pt x="18963" y="2394"/>
                    <a:pt x="18946" y="2428"/>
                    <a:pt x="18963" y="2463"/>
                  </a:cubicBezTo>
                  <a:cubicBezTo>
                    <a:pt x="18963" y="2502"/>
                    <a:pt x="18998" y="2520"/>
                    <a:pt x="19020" y="2520"/>
                  </a:cubicBezTo>
                  <a:cubicBezTo>
                    <a:pt x="19037" y="2520"/>
                    <a:pt x="19037" y="2520"/>
                    <a:pt x="19055" y="2502"/>
                  </a:cubicBezTo>
                  <a:cubicBezTo>
                    <a:pt x="19090" y="2485"/>
                    <a:pt x="19107" y="2446"/>
                    <a:pt x="19090" y="2411"/>
                  </a:cubicBezTo>
                  <a:cubicBezTo>
                    <a:pt x="19072" y="2394"/>
                    <a:pt x="19055" y="2376"/>
                    <a:pt x="19020" y="2376"/>
                  </a:cubicBezTo>
                  <a:close/>
                  <a:moveTo>
                    <a:pt x="17332" y="2411"/>
                  </a:moveTo>
                  <a:cubicBezTo>
                    <a:pt x="17314" y="2411"/>
                    <a:pt x="17297" y="2411"/>
                    <a:pt x="17279" y="2428"/>
                  </a:cubicBezTo>
                  <a:cubicBezTo>
                    <a:pt x="17258" y="2463"/>
                    <a:pt x="17258" y="2502"/>
                    <a:pt x="17297" y="2537"/>
                  </a:cubicBezTo>
                  <a:cubicBezTo>
                    <a:pt x="17314" y="2537"/>
                    <a:pt x="17332" y="2555"/>
                    <a:pt x="17332" y="2555"/>
                  </a:cubicBezTo>
                  <a:cubicBezTo>
                    <a:pt x="17366" y="2555"/>
                    <a:pt x="17388" y="2537"/>
                    <a:pt x="17406" y="2520"/>
                  </a:cubicBezTo>
                  <a:cubicBezTo>
                    <a:pt x="17423" y="2485"/>
                    <a:pt x="17423" y="2446"/>
                    <a:pt x="17388" y="2411"/>
                  </a:cubicBezTo>
                  <a:close/>
                  <a:moveTo>
                    <a:pt x="4334" y="2446"/>
                  </a:moveTo>
                  <a:cubicBezTo>
                    <a:pt x="4295" y="2463"/>
                    <a:pt x="4295" y="2502"/>
                    <a:pt x="4312" y="2537"/>
                  </a:cubicBezTo>
                  <a:cubicBezTo>
                    <a:pt x="4312" y="2572"/>
                    <a:pt x="4352" y="2594"/>
                    <a:pt x="4369" y="2594"/>
                  </a:cubicBezTo>
                  <a:cubicBezTo>
                    <a:pt x="4386" y="2594"/>
                    <a:pt x="4386" y="2594"/>
                    <a:pt x="4404" y="2572"/>
                  </a:cubicBezTo>
                  <a:cubicBezTo>
                    <a:pt x="4443" y="2555"/>
                    <a:pt x="4460" y="2520"/>
                    <a:pt x="4443" y="2485"/>
                  </a:cubicBezTo>
                  <a:cubicBezTo>
                    <a:pt x="4421" y="2446"/>
                    <a:pt x="4404" y="2446"/>
                    <a:pt x="4369" y="2446"/>
                  </a:cubicBezTo>
                  <a:close/>
                  <a:moveTo>
                    <a:pt x="18654" y="2520"/>
                  </a:moveTo>
                  <a:cubicBezTo>
                    <a:pt x="18620" y="2537"/>
                    <a:pt x="18602" y="2572"/>
                    <a:pt x="18620" y="2611"/>
                  </a:cubicBezTo>
                  <a:cubicBezTo>
                    <a:pt x="18637" y="2646"/>
                    <a:pt x="18654" y="2663"/>
                    <a:pt x="18694" y="2663"/>
                  </a:cubicBezTo>
                  <a:lnTo>
                    <a:pt x="18711" y="2663"/>
                  </a:lnTo>
                  <a:cubicBezTo>
                    <a:pt x="18746" y="2646"/>
                    <a:pt x="18763" y="2594"/>
                    <a:pt x="18763" y="2555"/>
                  </a:cubicBezTo>
                  <a:cubicBezTo>
                    <a:pt x="18746" y="2537"/>
                    <a:pt x="18711" y="2520"/>
                    <a:pt x="18694" y="2520"/>
                  </a:cubicBezTo>
                  <a:close/>
                  <a:moveTo>
                    <a:pt x="27448" y="2537"/>
                  </a:moveTo>
                  <a:cubicBezTo>
                    <a:pt x="27448" y="2537"/>
                    <a:pt x="27431" y="2537"/>
                    <a:pt x="27414" y="2555"/>
                  </a:cubicBezTo>
                  <a:cubicBezTo>
                    <a:pt x="27374" y="2572"/>
                    <a:pt x="27374" y="2611"/>
                    <a:pt x="27396" y="2646"/>
                  </a:cubicBezTo>
                  <a:cubicBezTo>
                    <a:pt x="27396" y="2663"/>
                    <a:pt x="27431" y="2681"/>
                    <a:pt x="27448" y="2681"/>
                  </a:cubicBezTo>
                  <a:lnTo>
                    <a:pt x="27483" y="2681"/>
                  </a:lnTo>
                  <a:cubicBezTo>
                    <a:pt x="27522" y="2663"/>
                    <a:pt x="27540" y="2611"/>
                    <a:pt x="27522" y="2572"/>
                  </a:cubicBezTo>
                  <a:cubicBezTo>
                    <a:pt x="27505" y="2555"/>
                    <a:pt x="27483" y="2537"/>
                    <a:pt x="27448" y="2537"/>
                  </a:cubicBezTo>
                  <a:close/>
                  <a:moveTo>
                    <a:pt x="17641" y="2594"/>
                  </a:moveTo>
                  <a:cubicBezTo>
                    <a:pt x="17623" y="2594"/>
                    <a:pt x="17584" y="2611"/>
                    <a:pt x="17584" y="2646"/>
                  </a:cubicBezTo>
                  <a:cubicBezTo>
                    <a:pt x="17567" y="2681"/>
                    <a:pt x="17584" y="2720"/>
                    <a:pt x="17623" y="2737"/>
                  </a:cubicBezTo>
                  <a:lnTo>
                    <a:pt x="17641" y="2737"/>
                  </a:lnTo>
                  <a:cubicBezTo>
                    <a:pt x="17675" y="2737"/>
                    <a:pt x="17693" y="2720"/>
                    <a:pt x="17714" y="2703"/>
                  </a:cubicBezTo>
                  <a:cubicBezTo>
                    <a:pt x="17732" y="2663"/>
                    <a:pt x="17714" y="2629"/>
                    <a:pt x="17675" y="2611"/>
                  </a:cubicBezTo>
                  <a:cubicBezTo>
                    <a:pt x="17658" y="2594"/>
                    <a:pt x="17658" y="2594"/>
                    <a:pt x="17641" y="2594"/>
                  </a:cubicBezTo>
                  <a:close/>
                  <a:moveTo>
                    <a:pt x="4025" y="2611"/>
                  </a:moveTo>
                  <a:cubicBezTo>
                    <a:pt x="3986" y="2629"/>
                    <a:pt x="3969" y="2681"/>
                    <a:pt x="3986" y="2720"/>
                  </a:cubicBezTo>
                  <a:cubicBezTo>
                    <a:pt x="4008" y="2737"/>
                    <a:pt x="4025" y="2755"/>
                    <a:pt x="4043" y="2755"/>
                  </a:cubicBezTo>
                  <a:cubicBezTo>
                    <a:pt x="4060" y="2755"/>
                    <a:pt x="4078" y="2755"/>
                    <a:pt x="4078" y="2737"/>
                  </a:cubicBezTo>
                  <a:cubicBezTo>
                    <a:pt x="4117" y="2720"/>
                    <a:pt x="4134" y="2681"/>
                    <a:pt x="4117" y="2646"/>
                  </a:cubicBezTo>
                  <a:cubicBezTo>
                    <a:pt x="4095" y="2611"/>
                    <a:pt x="4078" y="2611"/>
                    <a:pt x="4043" y="2611"/>
                  </a:cubicBezTo>
                  <a:close/>
                  <a:moveTo>
                    <a:pt x="18328" y="2646"/>
                  </a:moveTo>
                  <a:cubicBezTo>
                    <a:pt x="18293" y="2663"/>
                    <a:pt x="18276" y="2703"/>
                    <a:pt x="18276" y="2737"/>
                  </a:cubicBezTo>
                  <a:cubicBezTo>
                    <a:pt x="18293" y="2772"/>
                    <a:pt x="18311" y="2790"/>
                    <a:pt x="18345" y="2790"/>
                  </a:cubicBezTo>
                  <a:lnTo>
                    <a:pt x="18367" y="2790"/>
                  </a:lnTo>
                  <a:cubicBezTo>
                    <a:pt x="18402" y="2772"/>
                    <a:pt x="18437" y="2737"/>
                    <a:pt x="18419" y="2703"/>
                  </a:cubicBezTo>
                  <a:cubicBezTo>
                    <a:pt x="18419" y="2663"/>
                    <a:pt x="18385" y="2646"/>
                    <a:pt x="18345" y="2646"/>
                  </a:cubicBezTo>
                  <a:close/>
                  <a:moveTo>
                    <a:pt x="17984" y="2681"/>
                  </a:moveTo>
                  <a:cubicBezTo>
                    <a:pt x="17949" y="2681"/>
                    <a:pt x="17932" y="2720"/>
                    <a:pt x="17910" y="2755"/>
                  </a:cubicBezTo>
                  <a:cubicBezTo>
                    <a:pt x="17910" y="2790"/>
                    <a:pt x="17949" y="2829"/>
                    <a:pt x="17984" y="2829"/>
                  </a:cubicBezTo>
                  <a:cubicBezTo>
                    <a:pt x="18041" y="2829"/>
                    <a:pt x="18058" y="2811"/>
                    <a:pt x="18058" y="2772"/>
                  </a:cubicBezTo>
                  <a:cubicBezTo>
                    <a:pt x="18076" y="2720"/>
                    <a:pt x="18041" y="2681"/>
                    <a:pt x="18002" y="2681"/>
                  </a:cubicBezTo>
                  <a:close/>
                  <a:moveTo>
                    <a:pt x="3699" y="2772"/>
                  </a:moveTo>
                  <a:cubicBezTo>
                    <a:pt x="3660" y="2790"/>
                    <a:pt x="3642" y="2846"/>
                    <a:pt x="3660" y="2881"/>
                  </a:cubicBezTo>
                  <a:cubicBezTo>
                    <a:pt x="3682" y="2898"/>
                    <a:pt x="3699" y="2920"/>
                    <a:pt x="3734" y="2920"/>
                  </a:cubicBezTo>
                  <a:lnTo>
                    <a:pt x="3769" y="2920"/>
                  </a:lnTo>
                  <a:cubicBezTo>
                    <a:pt x="3790" y="2898"/>
                    <a:pt x="3808" y="2846"/>
                    <a:pt x="3790" y="2811"/>
                  </a:cubicBezTo>
                  <a:cubicBezTo>
                    <a:pt x="3790" y="2790"/>
                    <a:pt x="3751" y="2772"/>
                    <a:pt x="3734" y="2772"/>
                  </a:cubicBezTo>
                  <a:close/>
                  <a:moveTo>
                    <a:pt x="27592" y="2864"/>
                  </a:moveTo>
                  <a:cubicBezTo>
                    <a:pt x="27557" y="2881"/>
                    <a:pt x="27540" y="2938"/>
                    <a:pt x="27557" y="2972"/>
                  </a:cubicBezTo>
                  <a:cubicBezTo>
                    <a:pt x="27575" y="2990"/>
                    <a:pt x="27592" y="3007"/>
                    <a:pt x="27614" y="3007"/>
                  </a:cubicBezTo>
                  <a:cubicBezTo>
                    <a:pt x="27631" y="3007"/>
                    <a:pt x="27649" y="3007"/>
                    <a:pt x="27649" y="2990"/>
                  </a:cubicBezTo>
                  <a:cubicBezTo>
                    <a:pt x="27683" y="2972"/>
                    <a:pt x="27701" y="2938"/>
                    <a:pt x="27683" y="2898"/>
                  </a:cubicBezTo>
                  <a:cubicBezTo>
                    <a:pt x="27666" y="2881"/>
                    <a:pt x="27649" y="2864"/>
                    <a:pt x="27614" y="2864"/>
                  </a:cubicBezTo>
                  <a:close/>
                  <a:moveTo>
                    <a:pt x="3407" y="2938"/>
                  </a:moveTo>
                  <a:cubicBezTo>
                    <a:pt x="3390" y="2938"/>
                    <a:pt x="3390" y="2938"/>
                    <a:pt x="3373" y="2955"/>
                  </a:cubicBezTo>
                  <a:cubicBezTo>
                    <a:pt x="3333" y="2972"/>
                    <a:pt x="3316" y="3007"/>
                    <a:pt x="3333" y="3046"/>
                  </a:cubicBezTo>
                  <a:cubicBezTo>
                    <a:pt x="3355" y="3081"/>
                    <a:pt x="3390" y="3081"/>
                    <a:pt x="3407" y="3081"/>
                  </a:cubicBezTo>
                  <a:lnTo>
                    <a:pt x="3442" y="3081"/>
                  </a:lnTo>
                  <a:cubicBezTo>
                    <a:pt x="3481" y="3064"/>
                    <a:pt x="3499" y="3007"/>
                    <a:pt x="3481" y="2972"/>
                  </a:cubicBezTo>
                  <a:cubicBezTo>
                    <a:pt x="3464" y="2955"/>
                    <a:pt x="3425" y="2938"/>
                    <a:pt x="3407" y="2938"/>
                  </a:cubicBezTo>
                  <a:close/>
                  <a:moveTo>
                    <a:pt x="3098" y="3116"/>
                  </a:moveTo>
                  <a:cubicBezTo>
                    <a:pt x="3081" y="3116"/>
                    <a:pt x="3064" y="3138"/>
                    <a:pt x="3064" y="3138"/>
                  </a:cubicBezTo>
                  <a:cubicBezTo>
                    <a:pt x="3029" y="3155"/>
                    <a:pt x="3007" y="3207"/>
                    <a:pt x="3029" y="3246"/>
                  </a:cubicBezTo>
                  <a:cubicBezTo>
                    <a:pt x="3046" y="3264"/>
                    <a:pt x="3081" y="3264"/>
                    <a:pt x="3098" y="3264"/>
                  </a:cubicBezTo>
                  <a:lnTo>
                    <a:pt x="3138" y="3264"/>
                  </a:lnTo>
                  <a:cubicBezTo>
                    <a:pt x="3172" y="3246"/>
                    <a:pt x="3172" y="3190"/>
                    <a:pt x="3155" y="3155"/>
                  </a:cubicBezTo>
                  <a:cubicBezTo>
                    <a:pt x="3138" y="3138"/>
                    <a:pt x="3116" y="3116"/>
                    <a:pt x="3098" y="3116"/>
                  </a:cubicBezTo>
                  <a:close/>
                  <a:moveTo>
                    <a:pt x="27757" y="3190"/>
                  </a:moveTo>
                  <a:cubicBezTo>
                    <a:pt x="27722" y="3207"/>
                    <a:pt x="27701" y="3264"/>
                    <a:pt x="27722" y="3299"/>
                  </a:cubicBezTo>
                  <a:cubicBezTo>
                    <a:pt x="27740" y="3316"/>
                    <a:pt x="27757" y="3334"/>
                    <a:pt x="27792" y="3334"/>
                  </a:cubicBezTo>
                  <a:cubicBezTo>
                    <a:pt x="27792" y="3334"/>
                    <a:pt x="27810" y="3334"/>
                    <a:pt x="27810" y="3316"/>
                  </a:cubicBezTo>
                  <a:cubicBezTo>
                    <a:pt x="27849" y="3299"/>
                    <a:pt x="27866" y="3264"/>
                    <a:pt x="27849" y="3225"/>
                  </a:cubicBezTo>
                  <a:cubicBezTo>
                    <a:pt x="27831" y="3190"/>
                    <a:pt x="27810" y="3190"/>
                    <a:pt x="27792" y="3190"/>
                  </a:cubicBezTo>
                  <a:close/>
                  <a:moveTo>
                    <a:pt x="2811" y="3334"/>
                  </a:moveTo>
                  <a:cubicBezTo>
                    <a:pt x="2790" y="3334"/>
                    <a:pt x="2772" y="3334"/>
                    <a:pt x="2755" y="3355"/>
                  </a:cubicBezTo>
                  <a:cubicBezTo>
                    <a:pt x="2720" y="3373"/>
                    <a:pt x="2720" y="3425"/>
                    <a:pt x="2737" y="3464"/>
                  </a:cubicBezTo>
                  <a:cubicBezTo>
                    <a:pt x="2755" y="3481"/>
                    <a:pt x="2772" y="3481"/>
                    <a:pt x="2811" y="3481"/>
                  </a:cubicBezTo>
                  <a:cubicBezTo>
                    <a:pt x="2811" y="3481"/>
                    <a:pt x="2829" y="3481"/>
                    <a:pt x="2846" y="3464"/>
                  </a:cubicBezTo>
                  <a:cubicBezTo>
                    <a:pt x="2881" y="3442"/>
                    <a:pt x="2881" y="3407"/>
                    <a:pt x="2863" y="3373"/>
                  </a:cubicBezTo>
                  <a:cubicBezTo>
                    <a:pt x="2846" y="3355"/>
                    <a:pt x="2829" y="3334"/>
                    <a:pt x="2811" y="3334"/>
                  </a:cubicBezTo>
                  <a:close/>
                  <a:moveTo>
                    <a:pt x="27957" y="3499"/>
                  </a:moveTo>
                  <a:cubicBezTo>
                    <a:pt x="27940" y="3499"/>
                    <a:pt x="27940" y="3499"/>
                    <a:pt x="27918" y="3516"/>
                  </a:cubicBezTo>
                  <a:cubicBezTo>
                    <a:pt x="27883" y="3534"/>
                    <a:pt x="27866" y="3573"/>
                    <a:pt x="27883" y="3608"/>
                  </a:cubicBezTo>
                  <a:cubicBezTo>
                    <a:pt x="27901" y="3642"/>
                    <a:pt x="27940" y="3642"/>
                    <a:pt x="27957" y="3642"/>
                  </a:cubicBezTo>
                  <a:lnTo>
                    <a:pt x="27992" y="3642"/>
                  </a:lnTo>
                  <a:cubicBezTo>
                    <a:pt x="28027" y="3625"/>
                    <a:pt x="28049" y="3573"/>
                    <a:pt x="28010" y="3534"/>
                  </a:cubicBezTo>
                  <a:cubicBezTo>
                    <a:pt x="28010" y="3516"/>
                    <a:pt x="27975" y="3499"/>
                    <a:pt x="27957" y="3499"/>
                  </a:cubicBezTo>
                  <a:close/>
                  <a:moveTo>
                    <a:pt x="2520" y="3551"/>
                  </a:moveTo>
                  <a:cubicBezTo>
                    <a:pt x="2502" y="3551"/>
                    <a:pt x="2485" y="3573"/>
                    <a:pt x="2463" y="3573"/>
                  </a:cubicBezTo>
                  <a:cubicBezTo>
                    <a:pt x="2446" y="3608"/>
                    <a:pt x="2428" y="3642"/>
                    <a:pt x="2463" y="3682"/>
                  </a:cubicBezTo>
                  <a:cubicBezTo>
                    <a:pt x="2463" y="3699"/>
                    <a:pt x="2502" y="3699"/>
                    <a:pt x="2520" y="3699"/>
                  </a:cubicBezTo>
                  <a:lnTo>
                    <a:pt x="2555" y="3699"/>
                  </a:lnTo>
                  <a:cubicBezTo>
                    <a:pt x="2594" y="3660"/>
                    <a:pt x="2594" y="3625"/>
                    <a:pt x="2572" y="3590"/>
                  </a:cubicBezTo>
                  <a:cubicBezTo>
                    <a:pt x="2555" y="3573"/>
                    <a:pt x="2537" y="3551"/>
                    <a:pt x="2520" y="3551"/>
                  </a:cubicBezTo>
                  <a:close/>
                  <a:moveTo>
                    <a:pt x="2228" y="3790"/>
                  </a:moveTo>
                  <a:cubicBezTo>
                    <a:pt x="2211" y="3790"/>
                    <a:pt x="2193" y="3790"/>
                    <a:pt x="2193" y="3808"/>
                  </a:cubicBezTo>
                  <a:cubicBezTo>
                    <a:pt x="2159" y="3825"/>
                    <a:pt x="2159" y="3877"/>
                    <a:pt x="2176" y="3917"/>
                  </a:cubicBezTo>
                  <a:cubicBezTo>
                    <a:pt x="2193" y="3934"/>
                    <a:pt x="2211" y="3934"/>
                    <a:pt x="2228" y="3934"/>
                  </a:cubicBezTo>
                  <a:cubicBezTo>
                    <a:pt x="2246" y="3934"/>
                    <a:pt x="2267" y="3934"/>
                    <a:pt x="2285" y="3917"/>
                  </a:cubicBezTo>
                  <a:cubicBezTo>
                    <a:pt x="2302" y="3899"/>
                    <a:pt x="2320" y="3843"/>
                    <a:pt x="2285" y="3808"/>
                  </a:cubicBezTo>
                  <a:cubicBezTo>
                    <a:pt x="2267" y="3790"/>
                    <a:pt x="2246" y="3790"/>
                    <a:pt x="2228" y="3790"/>
                  </a:cubicBezTo>
                  <a:close/>
                  <a:moveTo>
                    <a:pt x="28101" y="3825"/>
                  </a:moveTo>
                  <a:cubicBezTo>
                    <a:pt x="28066" y="3843"/>
                    <a:pt x="28049" y="3899"/>
                    <a:pt x="28066" y="3934"/>
                  </a:cubicBezTo>
                  <a:cubicBezTo>
                    <a:pt x="28084" y="3951"/>
                    <a:pt x="28101" y="3969"/>
                    <a:pt x="28136" y="3969"/>
                  </a:cubicBezTo>
                  <a:cubicBezTo>
                    <a:pt x="28136" y="3969"/>
                    <a:pt x="28158" y="3969"/>
                    <a:pt x="28175" y="3951"/>
                  </a:cubicBezTo>
                  <a:cubicBezTo>
                    <a:pt x="28210" y="3934"/>
                    <a:pt x="28210" y="3899"/>
                    <a:pt x="28192" y="3860"/>
                  </a:cubicBezTo>
                  <a:cubicBezTo>
                    <a:pt x="28175" y="3825"/>
                    <a:pt x="28158" y="3825"/>
                    <a:pt x="28136" y="3825"/>
                  </a:cubicBezTo>
                  <a:close/>
                  <a:moveTo>
                    <a:pt x="1958" y="4025"/>
                  </a:moveTo>
                  <a:cubicBezTo>
                    <a:pt x="1941" y="4025"/>
                    <a:pt x="1919" y="4025"/>
                    <a:pt x="1902" y="4043"/>
                  </a:cubicBezTo>
                  <a:cubicBezTo>
                    <a:pt x="1884" y="4060"/>
                    <a:pt x="1867" y="4117"/>
                    <a:pt x="1902" y="4152"/>
                  </a:cubicBezTo>
                  <a:cubicBezTo>
                    <a:pt x="1919" y="4152"/>
                    <a:pt x="1941" y="4169"/>
                    <a:pt x="1958" y="4169"/>
                  </a:cubicBezTo>
                  <a:cubicBezTo>
                    <a:pt x="1976" y="4169"/>
                    <a:pt x="1993" y="4169"/>
                    <a:pt x="2011" y="4152"/>
                  </a:cubicBezTo>
                  <a:cubicBezTo>
                    <a:pt x="2028" y="4134"/>
                    <a:pt x="2028" y="4078"/>
                    <a:pt x="2011" y="4043"/>
                  </a:cubicBezTo>
                  <a:cubicBezTo>
                    <a:pt x="1993" y="4025"/>
                    <a:pt x="1976" y="4025"/>
                    <a:pt x="1958" y="4025"/>
                  </a:cubicBezTo>
                  <a:close/>
                  <a:moveTo>
                    <a:pt x="28284" y="4134"/>
                  </a:moveTo>
                  <a:cubicBezTo>
                    <a:pt x="28245" y="4169"/>
                    <a:pt x="28245" y="4204"/>
                    <a:pt x="28266" y="4243"/>
                  </a:cubicBezTo>
                  <a:cubicBezTo>
                    <a:pt x="28284" y="4260"/>
                    <a:pt x="28301" y="4278"/>
                    <a:pt x="28319" y="4278"/>
                  </a:cubicBezTo>
                  <a:cubicBezTo>
                    <a:pt x="28336" y="4278"/>
                    <a:pt x="28353" y="4260"/>
                    <a:pt x="28375" y="4260"/>
                  </a:cubicBezTo>
                  <a:cubicBezTo>
                    <a:pt x="28393" y="4243"/>
                    <a:pt x="28410" y="4186"/>
                    <a:pt x="28393" y="4169"/>
                  </a:cubicBezTo>
                  <a:cubicBezTo>
                    <a:pt x="28375" y="4134"/>
                    <a:pt x="28353" y="4134"/>
                    <a:pt x="28319" y="4134"/>
                  </a:cubicBezTo>
                  <a:close/>
                  <a:moveTo>
                    <a:pt x="1684" y="4260"/>
                  </a:moveTo>
                  <a:cubicBezTo>
                    <a:pt x="1667" y="4260"/>
                    <a:pt x="1649" y="4278"/>
                    <a:pt x="1632" y="4278"/>
                  </a:cubicBezTo>
                  <a:cubicBezTo>
                    <a:pt x="1615" y="4313"/>
                    <a:pt x="1615" y="4352"/>
                    <a:pt x="1632" y="4387"/>
                  </a:cubicBezTo>
                  <a:cubicBezTo>
                    <a:pt x="1649" y="4404"/>
                    <a:pt x="1667" y="4404"/>
                    <a:pt x="1684" y="4404"/>
                  </a:cubicBezTo>
                  <a:cubicBezTo>
                    <a:pt x="1702" y="4404"/>
                    <a:pt x="1723" y="4404"/>
                    <a:pt x="1741" y="4387"/>
                  </a:cubicBezTo>
                  <a:cubicBezTo>
                    <a:pt x="1758" y="4369"/>
                    <a:pt x="1776" y="4313"/>
                    <a:pt x="1741" y="4295"/>
                  </a:cubicBezTo>
                  <a:cubicBezTo>
                    <a:pt x="1723" y="4278"/>
                    <a:pt x="1702" y="4260"/>
                    <a:pt x="1684" y="4260"/>
                  </a:cubicBezTo>
                  <a:close/>
                  <a:moveTo>
                    <a:pt x="28536" y="4421"/>
                  </a:moveTo>
                  <a:cubicBezTo>
                    <a:pt x="28519" y="4421"/>
                    <a:pt x="28501" y="4421"/>
                    <a:pt x="28484" y="4443"/>
                  </a:cubicBezTo>
                  <a:cubicBezTo>
                    <a:pt x="28462" y="4461"/>
                    <a:pt x="28445" y="4513"/>
                    <a:pt x="28462" y="4530"/>
                  </a:cubicBezTo>
                  <a:cubicBezTo>
                    <a:pt x="28484" y="4569"/>
                    <a:pt x="28501" y="4569"/>
                    <a:pt x="28536" y="4569"/>
                  </a:cubicBezTo>
                  <a:cubicBezTo>
                    <a:pt x="28554" y="4569"/>
                    <a:pt x="28554" y="4569"/>
                    <a:pt x="28571" y="4552"/>
                  </a:cubicBezTo>
                  <a:cubicBezTo>
                    <a:pt x="28610" y="4530"/>
                    <a:pt x="28610" y="4495"/>
                    <a:pt x="28593" y="4461"/>
                  </a:cubicBezTo>
                  <a:cubicBezTo>
                    <a:pt x="28571" y="4443"/>
                    <a:pt x="28554" y="4421"/>
                    <a:pt x="28536" y="4421"/>
                  </a:cubicBezTo>
                  <a:close/>
                  <a:moveTo>
                    <a:pt x="1432" y="4513"/>
                  </a:moveTo>
                  <a:cubicBezTo>
                    <a:pt x="1415" y="4513"/>
                    <a:pt x="1397" y="4530"/>
                    <a:pt x="1375" y="4530"/>
                  </a:cubicBezTo>
                  <a:cubicBezTo>
                    <a:pt x="1341" y="4569"/>
                    <a:pt x="1341" y="4622"/>
                    <a:pt x="1375" y="4639"/>
                  </a:cubicBezTo>
                  <a:cubicBezTo>
                    <a:pt x="1397" y="4661"/>
                    <a:pt x="1415" y="4661"/>
                    <a:pt x="1432" y="4661"/>
                  </a:cubicBezTo>
                  <a:cubicBezTo>
                    <a:pt x="1449" y="4661"/>
                    <a:pt x="1467" y="4661"/>
                    <a:pt x="1484" y="4639"/>
                  </a:cubicBezTo>
                  <a:cubicBezTo>
                    <a:pt x="1506" y="4622"/>
                    <a:pt x="1506" y="4569"/>
                    <a:pt x="1484" y="4530"/>
                  </a:cubicBezTo>
                  <a:cubicBezTo>
                    <a:pt x="1467" y="4530"/>
                    <a:pt x="1449" y="4513"/>
                    <a:pt x="1432" y="4513"/>
                  </a:cubicBezTo>
                  <a:close/>
                  <a:moveTo>
                    <a:pt x="28736" y="4713"/>
                  </a:moveTo>
                  <a:cubicBezTo>
                    <a:pt x="28736" y="4713"/>
                    <a:pt x="28719" y="4730"/>
                    <a:pt x="28702" y="4730"/>
                  </a:cubicBezTo>
                  <a:cubicBezTo>
                    <a:pt x="28662" y="4769"/>
                    <a:pt x="28662" y="4804"/>
                    <a:pt x="28680" y="4839"/>
                  </a:cubicBezTo>
                  <a:cubicBezTo>
                    <a:pt x="28702" y="4856"/>
                    <a:pt x="28719" y="4856"/>
                    <a:pt x="28736" y="4856"/>
                  </a:cubicBezTo>
                  <a:lnTo>
                    <a:pt x="28789" y="4856"/>
                  </a:lnTo>
                  <a:cubicBezTo>
                    <a:pt x="28810" y="4822"/>
                    <a:pt x="28828" y="4787"/>
                    <a:pt x="28810" y="4748"/>
                  </a:cubicBezTo>
                  <a:cubicBezTo>
                    <a:pt x="28789" y="4730"/>
                    <a:pt x="28771" y="4713"/>
                    <a:pt x="28736" y="4713"/>
                  </a:cubicBezTo>
                  <a:close/>
                  <a:moveTo>
                    <a:pt x="1180" y="4787"/>
                  </a:moveTo>
                  <a:cubicBezTo>
                    <a:pt x="1158" y="4787"/>
                    <a:pt x="1140" y="4787"/>
                    <a:pt x="1123" y="4804"/>
                  </a:cubicBezTo>
                  <a:cubicBezTo>
                    <a:pt x="1088" y="4839"/>
                    <a:pt x="1106" y="4878"/>
                    <a:pt x="1123" y="4913"/>
                  </a:cubicBezTo>
                  <a:cubicBezTo>
                    <a:pt x="1140" y="4913"/>
                    <a:pt x="1158" y="4930"/>
                    <a:pt x="1180" y="4930"/>
                  </a:cubicBezTo>
                  <a:cubicBezTo>
                    <a:pt x="1197" y="4930"/>
                    <a:pt x="1214" y="4913"/>
                    <a:pt x="1232" y="4896"/>
                  </a:cubicBezTo>
                  <a:cubicBezTo>
                    <a:pt x="1249" y="4878"/>
                    <a:pt x="1249" y="4822"/>
                    <a:pt x="1232" y="4804"/>
                  </a:cubicBezTo>
                  <a:cubicBezTo>
                    <a:pt x="1214" y="4787"/>
                    <a:pt x="1197" y="4787"/>
                    <a:pt x="1180" y="4787"/>
                  </a:cubicBezTo>
                  <a:close/>
                  <a:moveTo>
                    <a:pt x="28919" y="5022"/>
                  </a:moveTo>
                  <a:cubicBezTo>
                    <a:pt x="28880" y="5057"/>
                    <a:pt x="28880" y="5096"/>
                    <a:pt x="28897" y="5131"/>
                  </a:cubicBezTo>
                  <a:cubicBezTo>
                    <a:pt x="28919" y="5148"/>
                    <a:pt x="28936" y="5165"/>
                    <a:pt x="28954" y="5165"/>
                  </a:cubicBezTo>
                  <a:cubicBezTo>
                    <a:pt x="28971" y="5165"/>
                    <a:pt x="28989" y="5148"/>
                    <a:pt x="29006" y="5148"/>
                  </a:cubicBezTo>
                  <a:cubicBezTo>
                    <a:pt x="29028" y="5113"/>
                    <a:pt x="29045" y="5074"/>
                    <a:pt x="29006" y="5039"/>
                  </a:cubicBezTo>
                  <a:cubicBezTo>
                    <a:pt x="29006" y="5022"/>
                    <a:pt x="28971" y="5022"/>
                    <a:pt x="28954" y="5022"/>
                  </a:cubicBezTo>
                  <a:close/>
                  <a:moveTo>
                    <a:pt x="940" y="5057"/>
                  </a:moveTo>
                  <a:cubicBezTo>
                    <a:pt x="905" y="5057"/>
                    <a:pt x="888" y="5057"/>
                    <a:pt x="888" y="5074"/>
                  </a:cubicBezTo>
                  <a:cubicBezTo>
                    <a:pt x="853" y="5113"/>
                    <a:pt x="853" y="5148"/>
                    <a:pt x="888" y="5183"/>
                  </a:cubicBezTo>
                  <a:cubicBezTo>
                    <a:pt x="905" y="5183"/>
                    <a:pt x="923" y="5205"/>
                    <a:pt x="940" y="5205"/>
                  </a:cubicBezTo>
                  <a:cubicBezTo>
                    <a:pt x="962" y="5205"/>
                    <a:pt x="979" y="5183"/>
                    <a:pt x="997" y="5165"/>
                  </a:cubicBezTo>
                  <a:cubicBezTo>
                    <a:pt x="1014" y="5148"/>
                    <a:pt x="1014" y="5096"/>
                    <a:pt x="979" y="5074"/>
                  </a:cubicBezTo>
                  <a:cubicBezTo>
                    <a:pt x="962" y="5057"/>
                    <a:pt x="940" y="5057"/>
                    <a:pt x="940" y="5057"/>
                  </a:cubicBezTo>
                  <a:close/>
                  <a:moveTo>
                    <a:pt x="29137" y="5313"/>
                  </a:moveTo>
                  <a:cubicBezTo>
                    <a:pt x="29097" y="5348"/>
                    <a:pt x="29097" y="5383"/>
                    <a:pt x="29115" y="5422"/>
                  </a:cubicBezTo>
                  <a:cubicBezTo>
                    <a:pt x="29137" y="5440"/>
                    <a:pt x="29154" y="5457"/>
                    <a:pt x="29171" y="5457"/>
                  </a:cubicBezTo>
                  <a:cubicBezTo>
                    <a:pt x="29189" y="5457"/>
                    <a:pt x="29206" y="5440"/>
                    <a:pt x="29224" y="5440"/>
                  </a:cubicBezTo>
                  <a:cubicBezTo>
                    <a:pt x="29245" y="5400"/>
                    <a:pt x="29263" y="5366"/>
                    <a:pt x="29224" y="5331"/>
                  </a:cubicBezTo>
                  <a:cubicBezTo>
                    <a:pt x="29224" y="5313"/>
                    <a:pt x="29189" y="5313"/>
                    <a:pt x="29171" y="5313"/>
                  </a:cubicBezTo>
                  <a:close/>
                  <a:moveTo>
                    <a:pt x="705" y="5331"/>
                  </a:moveTo>
                  <a:cubicBezTo>
                    <a:pt x="688" y="5331"/>
                    <a:pt x="670" y="5348"/>
                    <a:pt x="653" y="5366"/>
                  </a:cubicBezTo>
                  <a:cubicBezTo>
                    <a:pt x="614" y="5383"/>
                    <a:pt x="636" y="5440"/>
                    <a:pt x="653" y="5457"/>
                  </a:cubicBezTo>
                  <a:cubicBezTo>
                    <a:pt x="670" y="5474"/>
                    <a:pt x="688" y="5474"/>
                    <a:pt x="705" y="5474"/>
                  </a:cubicBezTo>
                  <a:cubicBezTo>
                    <a:pt x="723" y="5474"/>
                    <a:pt x="744" y="5474"/>
                    <a:pt x="762" y="5457"/>
                  </a:cubicBezTo>
                  <a:cubicBezTo>
                    <a:pt x="779" y="5422"/>
                    <a:pt x="779" y="5366"/>
                    <a:pt x="744" y="5348"/>
                  </a:cubicBezTo>
                  <a:cubicBezTo>
                    <a:pt x="744" y="5331"/>
                    <a:pt x="723" y="5331"/>
                    <a:pt x="705" y="5331"/>
                  </a:cubicBezTo>
                  <a:close/>
                  <a:moveTo>
                    <a:pt x="29406" y="5583"/>
                  </a:moveTo>
                  <a:cubicBezTo>
                    <a:pt x="29389" y="5583"/>
                    <a:pt x="29372" y="5601"/>
                    <a:pt x="29354" y="5601"/>
                  </a:cubicBezTo>
                  <a:cubicBezTo>
                    <a:pt x="29315" y="5640"/>
                    <a:pt x="29315" y="5675"/>
                    <a:pt x="29332" y="5709"/>
                  </a:cubicBezTo>
                  <a:cubicBezTo>
                    <a:pt x="29354" y="5727"/>
                    <a:pt x="29372" y="5727"/>
                    <a:pt x="29406" y="5727"/>
                  </a:cubicBezTo>
                  <a:cubicBezTo>
                    <a:pt x="29406" y="5727"/>
                    <a:pt x="29424" y="5727"/>
                    <a:pt x="29441" y="5709"/>
                  </a:cubicBezTo>
                  <a:cubicBezTo>
                    <a:pt x="29480" y="5692"/>
                    <a:pt x="29480" y="5657"/>
                    <a:pt x="29463" y="5618"/>
                  </a:cubicBezTo>
                  <a:cubicBezTo>
                    <a:pt x="29441" y="5601"/>
                    <a:pt x="29424" y="5583"/>
                    <a:pt x="29406" y="5583"/>
                  </a:cubicBezTo>
                  <a:close/>
                  <a:moveTo>
                    <a:pt x="488" y="5618"/>
                  </a:moveTo>
                  <a:cubicBezTo>
                    <a:pt x="470" y="5618"/>
                    <a:pt x="435" y="5640"/>
                    <a:pt x="435" y="5657"/>
                  </a:cubicBezTo>
                  <a:cubicBezTo>
                    <a:pt x="396" y="5692"/>
                    <a:pt x="418" y="5727"/>
                    <a:pt x="453" y="5748"/>
                  </a:cubicBezTo>
                  <a:cubicBezTo>
                    <a:pt x="453" y="5766"/>
                    <a:pt x="470" y="5766"/>
                    <a:pt x="488" y="5766"/>
                  </a:cubicBezTo>
                  <a:cubicBezTo>
                    <a:pt x="505" y="5766"/>
                    <a:pt x="527" y="5748"/>
                    <a:pt x="544" y="5727"/>
                  </a:cubicBezTo>
                  <a:cubicBezTo>
                    <a:pt x="562" y="5709"/>
                    <a:pt x="562" y="5657"/>
                    <a:pt x="527" y="5640"/>
                  </a:cubicBezTo>
                  <a:cubicBezTo>
                    <a:pt x="527" y="5618"/>
                    <a:pt x="505" y="5618"/>
                    <a:pt x="488" y="5618"/>
                  </a:cubicBezTo>
                  <a:close/>
                  <a:moveTo>
                    <a:pt x="29624" y="5875"/>
                  </a:moveTo>
                  <a:cubicBezTo>
                    <a:pt x="29607" y="5875"/>
                    <a:pt x="29589" y="5875"/>
                    <a:pt x="29572" y="5892"/>
                  </a:cubicBezTo>
                  <a:cubicBezTo>
                    <a:pt x="29550" y="5909"/>
                    <a:pt x="29533" y="5966"/>
                    <a:pt x="29572" y="6001"/>
                  </a:cubicBezTo>
                  <a:cubicBezTo>
                    <a:pt x="29589" y="6018"/>
                    <a:pt x="29607" y="6018"/>
                    <a:pt x="29624" y="6018"/>
                  </a:cubicBezTo>
                  <a:cubicBezTo>
                    <a:pt x="29641" y="6018"/>
                    <a:pt x="29659" y="6018"/>
                    <a:pt x="29659" y="6001"/>
                  </a:cubicBezTo>
                  <a:cubicBezTo>
                    <a:pt x="29698" y="5983"/>
                    <a:pt x="29698" y="5927"/>
                    <a:pt x="29681" y="5909"/>
                  </a:cubicBezTo>
                  <a:cubicBezTo>
                    <a:pt x="29659" y="5892"/>
                    <a:pt x="29641" y="5875"/>
                    <a:pt x="29624" y="5875"/>
                  </a:cubicBezTo>
                  <a:close/>
                  <a:moveTo>
                    <a:pt x="288" y="5927"/>
                  </a:moveTo>
                  <a:cubicBezTo>
                    <a:pt x="253" y="5927"/>
                    <a:pt x="235" y="5927"/>
                    <a:pt x="218" y="5944"/>
                  </a:cubicBezTo>
                  <a:cubicBezTo>
                    <a:pt x="200" y="5983"/>
                    <a:pt x="200" y="6036"/>
                    <a:pt x="235" y="6053"/>
                  </a:cubicBezTo>
                  <a:cubicBezTo>
                    <a:pt x="253" y="6053"/>
                    <a:pt x="270" y="6075"/>
                    <a:pt x="288" y="6075"/>
                  </a:cubicBezTo>
                  <a:cubicBezTo>
                    <a:pt x="309" y="6075"/>
                    <a:pt x="327" y="6053"/>
                    <a:pt x="344" y="6036"/>
                  </a:cubicBezTo>
                  <a:cubicBezTo>
                    <a:pt x="361" y="6001"/>
                    <a:pt x="361" y="5944"/>
                    <a:pt x="327" y="5927"/>
                  </a:cubicBezTo>
                  <a:close/>
                  <a:moveTo>
                    <a:pt x="29842" y="6162"/>
                  </a:moveTo>
                  <a:cubicBezTo>
                    <a:pt x="29842" y="6162"/>
                    <a:pt x="29824" y="6162"/>
                    <a:pt x="29807" y="6184"/>
                  </a:cubicBezTo>
                  <a:cubicBezTo>
                    <a:pt x="29768" y="6201"/>
                    <a:pt x="29768" y="6236"/>
                    <a:pt x="29789" y="6271"/>
                  </a:cubicBezTo>
                  <a:cubicBezTo>
                    <a:pt x="29807" y="6292"/>
                    <a:pt x="29824" y="6310"/>
                    <a:pt x="29842" y="6310"/>
                  </a:cubicBezTo>
                  <a:cubicBezTo>
                    <a:pt x="29859" y="6310"/>
                    <a:pt x="29876" y="6292"/>
                    <a:pt x="29898" y="6292"/>
                  </a:cubicBezTo>
                  <a:cubicBezTo>
                    <a:pt x="29933" y="6253"/>
                    <a:pt x="29933" y="6218"/>
                    <a:pt x="29916" y="6184"/>
                  </a:cubicBezTo>
                  <a:cubicBezTo>
                    <a:pt x="29898" y="6162"/>
                    <a:pt x="29876" y="6162"/>
                    <a:pt x="29842" y="6162"/>
                  </a:cubicBezTo>
                  <a:close/>
                  <a:moveTo>
                    <a:pt x="70" y="6218"/>
                  </a:moveTo>
                  <a:cubicBezTo>
                    <a:pt x="53" y="6218"/>
                    <a:pt x="35" y="6236"/>
                    <a:pt x="18" y="6253"/>
                  </a:cubicBezTo>
                  <a:cubicBezTo>
                    <a:pt x="0" y="6292"/>
                    <a:pt x="0" y="6327"/>
                    <a:pt x="35" y="6345"/>
                  </a:cubicBezTo>
                  <a:cubicBezTo>
                    <a:pt x="53" y="6362"/>
                    <a:pt x="70" y="6362"/>
                    <a:pt x="70" y="6362"/>
                  </a:cubicBezTo>
                  <a:cubicBezTo>
                    <a:pt x="109" y="6362"/>
                    <a:pt x="127" y="6345"/>
                    <a:pt x="144" y="6327"/>
                  </a:cubicBezTo>
                  <a:cubicBezTo>
                    <a:pt x="161" y="6292"/>
                    <a:pt x="144" y="6253"/>
                    <a:pt x="109" y="6236"/>
                  </a:cubicBezTo>
                  <a:cubicBezTo>
                    <a:pt x="109" y="6218"/>
                    <a:pt x="92" y="6218"/>
                    <a:pt x="70" y="6218"/>
                  </a:cubicBezTo>
                  <a:close/>
                  <a:moveTo>
                    <a:pt x="30077" y="6436"/>
                  </a:moveTo>
                  <a:cubicBezTo>
                    <a:pt x="30059" y="6436"/>
                    <a:pt x="30042" y="6453"/>
                    <a:pt x="30024" y="6453"/>
                  </a:cubicBezTo>
                  <a:cubicBezTo>
                    <a:pt x="30007" y="6488"/>
                    <a:pt x="30007" y="6527"/>
                    <a:pt x="30024" y="6562"/>
                  </a:cubicBezTo>
                  <a:cubicBezTo>
                    <a:pt x="30042" y="6580"/>
                    <a:pt x="30059" y="6580"/>
                    <a:pt x="30077" y="6580"/>
                  </a:cubicBezTo>
                  <a:cubicBezTo>
                    <a:pt x="30094" y="6580"/>
                    <a:pt x="30116" y="6580"/>
                    <a:pt x="30133" y="6562"/>
                  </a:cubicBezTo>
                  <a:cubicBezTo>
                    <a:pt x="30151" y="6545"/>
                    <a:pt x="30168" y="6488"/>
                    <a:pt x="30133" y="6471"/>
                  </a:cubicBezTo>
                  <a:cubicBezTo>
                    <a:pt x="30116" y="6453"/>
                    <a:pt x="30094" y="6436"/>
                    <a:pt x="30077" y="6436"/>
                  </a:cubicBezTo>
                  <a:close/>
                  <a:moveTo>
                    <a:pt x="30312" y="6728"/>
                  </a:moveTo>
                  <a:cubicBezTo>
                    <a:pt x="30294" y="6728"/>
                    <a:pt x="30277" y="6728"/>
                    <a:pt x="30259" y="6745"/>
                  </a:cubicBezTo>
                  <a:cubicBezTo>
                    <a:pt x="30224" y="6762"/>
                    <a:pt x="30224" y="6815"/>
                    <a:pt x="30242" y="6836"/>
                  </a:cubicBezTo>
                  <a:cubicBezTo>
                    <a:pt x="30259" y="6854"/>
                    <a:pt x="30277" y="6871"/>
                    <a:pt x="30312" y="6871"/>
                  </a:cubicBezTo>
                  <a:cubicBezTo>
                    <a:pt x="30312" y="6871"/>
                    <a:pt x="30333" y="6871"/>
                    <a:pt x="30351" y="6854"/>
                  </a:cubicBezTo>
                  <a:cubicBezTo>
                    <a:pt x="30385" y="6836"/>
                    <a:pt x="30385" y="6780"/>
                    <a:pt x="30368" y="6745"/>
                  </a:cubicBezTo>
                  <a:cubicBezTo>
                    <a:pt x="30351" y="6728"/>
                    <a:pt x="30333" y="6728"/>
                    <a:pt x="30312" y="6728"/>
                  </a:cubicBezTo>
                  <a:close/>
                  <a:moveTo>
                    <a:pt x="30529" y="6997"/>
                  </a:moveTo>
                  <a:cubicBezTo>
                    <a:pt x="30512" y="6997"/>
                    <a:pt x="30494" y="7015"/>
                    <a:pt x="30494" y="7015"/>
                  </a:cubicBezTo>
                  <a:cubicBezTo>
                    <a:pt x="30459" y="7054"/>
                    <a:pt x="30459" y="7089"/>
                    <a:pt x="30477" y="7123"/>
                  </a:cubicBezTo>
                  <a:cubicBezTo>
                    <a:pt x="30494" y="7141"/>
                    <a:pt x="30512" y="7141"/>
                    <a:pt x="30529" y="7141"/>
                  </a:cubicBezTo>
                  <a:cubicBezTo>
                    <a:pt x="30551" y="7141"/>
                    <a:pt x="30568" y="7141"/>
                    <a:pt x="30586" y="7123"/>
                  </a:cubicBezTo>
                  <a:cubicBezTo>
                    <a:pt x="30620" y="7106"/>
                    <a:pt x="30620" y="7054"/>
                    <a:pt x="30586" y="7032"/>
                  </a:cubicBezTo>
                  <a:cubicBezTo>
                    <a:pt x="30568" y="7015"/>
                    <a:pt x="30551" y="6997"/>
                    <a:pt x="30529" y="6997"/>
                  </a:cubicBezTo>
                  <a:close/>
                  <a:moveTo>
                    <a:pt x="30786" y="7271"/>
                  </a:moveTo>
                  <a:cubicBezTo>
                    <a:pt x="30768" y="7271"/>
                    <a:pt x="30747" y="7271"/>
                    <a:pt x="30729" y="7289"/>
                  </a:cubicBezTo>
                  <a:cubicBezTo>
                    <a:pt x="30694" y="7324"/>
                    <a:pt x="30694" y="7358"/>
                    <a:pt x="30729" y="7398"/>
                  </a:cubicBezTo>
                  <a:cubicBezTo>
                    <a:pt x="30747" y="7415"/>
                    <a:pt x="30768" y="7415"/>
                    <a:pt x="30786" y="7415"/>
                  </a:cubicBezTo>
                  <a:cubicBezTo>
                    <a:pt x="30803" y="7415"/>
                    <a:pt x="30821" y="7415"/>
                    <a:pt x="30838" y="7398"/>
                  </a:cubicBezTo>
                  <a:cubicBezTo>
                    <a:pt x="30855" y="7358"/>
                    <a:pt x="30855" y="7324"/>
                    <a:pt x="30838" y="7289"/>
                  </a:cubicBezTo>
                  <a:cubicBezTo>
                    <a:pt x="30821" y="7271"/>
                    <a:pt x="30803" y="7271"/>
                    <a:pt x="30786" y="7271"/>
                  </a:cubicBezTo>
                  <a:close/>
                  <a:moveTo>
                    <a:pt x="31021" y="7541"/>
                  </a:moveTo>
                  <a:cubicBezTo>
                    <a:pt x="31003" y="7541"/>
                    <a:pt x="30986" y="7559"/>
                    <a:pt x="30964" y="7559"/>
                  </a:cubicBezTo>
                  <a:cubicBezTo>
                    <a:pt x="30947" y="7576"/>
                    <a:pt x="30929" y="7633"/>
                    <a:pt x="30947" y="7667"/>
                  </a:cubicBezTo>
                  <a:cubicBezTo>
                    <a:pt x="30964" y="7685"/>
                    <a:pt x="30986" y="7685"/>
                    <a:pt x="31021" y="7685"/>
                  </a:cubicBezTo>
                  <a:cubicBezTo>
                    <a:pt x="31038" y="7685"/>
                    <a:pt x="31038" y="7685"/>
                    <a:pt x="31056" y="7667"/>
                  </a:cubicBezTo>
                  <a:lnTo>
                    <a:pt x="31073" y="7667"/>
                  </a:lnTo>
                  <a:cubicBezTo>
                    <a:pt x="31073" y="7633"/>
                    <a:pt x="31073" y="7615"/>
                    <a:pt x="31095" y="7598"/>
                  </a:cubicBezTo>
                  <a:cubicBezTo>
                    <a:pt x="31073" y="7598"/>
                    <a:pt x="31073" y="7576"/>
                    <a:pt x="31073" y="7576"/>
                  </a:cubicBezTo>
                  <a:cubicBezTo>
                    <a:pt x="31056" y="7559"/>
                    <a:pt x="31038" y="7541"/>
                    <a:pt x="31021" y="754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 rot="-5400000">
              <a:off x="6383637" y="1937725"/>
              <a:ext cx="5596496" cy="1283704"/>
            </a:xfrm>
            <a:custGeom>
              <a:avLst/>
              <a:gdLst/>
              <a:ahLst/>
              <a:cxnLst/>
              <a:rect l="l" t="t" r="r" b="b"/>
              <a:pathLst>
                <a:path w="31292" h="7868" extrusionOk="0">
                  <a:moveTo>
                    <a:pt x="24151" y="1"/>
                  </a:moveTo>
                  <a:cubicBezTo>
                    <a:pt x="24111" y="18"/>
                    <a:pt x="24077" y="35"/>
                    <a:pt x="24077" y="92"/>
                  </a:cubicBezTo>
                  <a:cubicBezTo>
                    <a:pt x="24094" y="127"/>
                    <a:pt x="24111" y="144"/>
                    <a:pt x="24151" y="144"/>
                  </a:cubicBezTo>
                  <a:lnTo>
                    <a:pt x="24168" y="144"/>
                  </a:lnTo>
                  <a:cubicBezTo>
                    <a:pt x="24203" y="144"/>
                    <a:pt x="24238" y="109"/>
                    <a:pt x="24220" y="70"/>
                  </a:cubicBezTo>
                  <a:cubicBezTo>
                    <a:pt x="24220" y="35"/>
                    <a:pt x="24203" y="1"/>
                    <a:pt x="24151" y="1"/>
                  </a:cubicBezTo>
                  <a:close/>
                  <a:moveTo>
                    <a:pt x="24512" y="1"/>
                  </a:moveTo>
                  <a:cubicBezTo>
                    <a:pt x="24477" y="1"/>
                    <a:pt x="24455" y="35"/>
                    <a:pt x="24438" y="70"/>
                  </a:cubicBezTo>
                  <a:cubicBezTo>
                    <a:pt x="24438" y="109"/>
                    <a:pt x="24477" y="144"/>
                    <a:pt x="24512" y="144"/>
                  </a:cubicBezTo>
                  <a:cubicBezTo>
                    <a:pt x="24564" y="144"/>
                    <a:pt x="24586" y="127"/>
                    <a:pt x="24586" y="92"/>
                  </a:cubicBezTo>
                  <a:cubicBezTo>
                    <a:pt x="24603" y="35"/>
                    <a:pt x="24564" y="18"/>
                    <a:pt x="24529" y="1"/>
                  </a:cubicBezTo>
                  <a:close/>
                  <a:moveTo>
                    <a:pt x="23785" y="53"/>
                  </a:moveTo>
                  <a:cubicBezTo>
                    <a:pt x="23750" y="53"/>
                    <a:pt x="23716" y="92"/>
                    <a:pt x="23733" y="127"/>
                  </a:cubicBezTo>
                  <a:cubicBezTo>
                    <a:pt x="23733" y="162"/>
                    <a:pt x="23768" y="201"/>
                    <a:pt x="23803" y="201"/>
                  </a:cubicBezTo>
                  <a:cubicBezTo>
                    <a:pt x="23842" y="179"/>
                    <a:pt x="23877" y="144"/>
                    <a:pt x="23859" y="109"/>
                  </a:cubicBezTo>
                  <a:cubicBezTo>
                    <a:pt x="23859" y="70"/>
                    <a:pt x="23824" y="53"/>
                    <a:pt x="23803" y="53"/>
                  </a:cubicBezTo>
                  <a:close/>
                  <a:moveTo>
                    <a:pt x="24873" y="53"/>
                  </a:moveTo>
                  <a:cubicBezTo>
                    <a:pt x="24838" y="53"/>
                    <a:pt x="24821" y="70"/>
                    <a:pt x="24803" y="109"/>
                  </a:cubicBezTo>
                  <a:cubicBezTo>
                    <a:pt x="24803" y="144"/>
                    <a:pt x="24821" y="179"/>
                    <a:pt x="24873" y="201"/>
                  </a:cubicBezTo>
                  <a:cubicBezTo>
                    <a:pt x="24912" y="201"/>
                    <a:pt x="24947" y="162"/>
                    <a:pt x="24947" y="127"/>
                  </a:cubicBezTo>
                  <a:cubicBezTo>
                    <a:pt x="24964" y="92"/>
                    <a:pt x="24930" y="53"/>
                    <a:pt x="24890" y="53"/>
                  </a:cubicBezTo>
                  <a:close/>
                  <a:moveTo>
                    <a:pt x="13599" y="127"/>
                  </a:moveTo>
                  <a:cubicBezTo>
                    <a:pt x="13560" y="127"/>
                    <a:pt x="13525" y="144"/>
                    <a:pt x="13525" y="201"/>
                  </a:cubicBezTo>
                  <a:cubicBezTo>
                    <a:pt x="13542" y="236"/>
                    <a:pt x="13560" y="270"/>
                    <a:pt x="13599" y="270"/>
                  </a:cubicBezTo>
                  <a:lnTo>
                    <a:pt x="13616" y="270"/>
                  </a:lnTo>
                  <a:cubicBezTo>
                    <a:pt x="13651" y="270"/>
                    <a:pt x="13686" y="236"/>
                    <a:pt x="13668" y="179"/>
                  </a:cubicBezTo>
                  <a:cubicBezTo>
                    <a:pt x="13668" y="144"/>
                    <a:pt x="13651" y="127"/>
                    <a:pt x="13599" y="127"/>
                  </a:cubicBezTo>
                  <a:close/>
                  <a:moveTo>
                    <a:pt x="13960" y="127"/>
                  </a:moveTo>
                  <a:cubicBezTo>
                    <a:pt x="13925" y="127"/>
                    <a:pt x="13903" y="144"/>
                    <a:pt x="13886" y="201"/>
                  </a:cubicBezTo>
                  <a:cubicBezTo>
                    <a:pt x="13886" y="236"/>
                    <a:pt x="13925" y="270"/>
                    <a:pt x="13960" y="270"/>
                  </a:cubicBezTo>
                  <a:cubicBezTo>
                    <a:pt x="14012" y="270"/>
                    <a:pt x="14034" y="236"/>
                    <a:pt x="14034" y="201"/>
                  </a:cubicBezTo>
                  <a:cubicBezTo>
                    <a:pt x="14051" y="162"/>
                    <a:pt x="14012" y="127"/>
                    <a:pt x="13977" y="127"/>
                  </a:cubicBezTo>
                  <a:close/>
                  <a:moveTo>
                    <a:pt x="23424" y="127"/>
                  </a:moveTo>
                  <a:cubicBezTo>
                    <a:pt x="23389" y="127"/>
                    <a:pt x="23367" y="162"/>
                    <a:pt x="23367" y="218"/>
                  </a:cubicBezTo>
                  <a:cubicBezTo>
                    <a:pt x="23389" y="236"/>
                    <a:pt x="23407" y="270"/>
                    <a:pt x="23441" y="270"/>
                  </a:cubicBezTo>
                  <a:lnTo>
                    <a:pt x="23459" y="270"/>
                  </a:lnTo>
                  <a:lnTo>
                    <a:pt x="23459" y="253"/>
                  </a:lnTo>
                  <a:cubicBezTo>
                    <a:pt x="23498" y="253"/>
                    <a:pt x="23515" y="218"/>
                    <a:pt x="23515" y="179"/>
                  </a:cubicBezTo>
                  <a:cubicBezTo>
                    <a:pt x="23498" y="144"/>
                    <a:pt x="23476" y="127"/>
                    <a:pt x="23441" y="127"/>
                  </a:cubicBezTo>
                  <a:close/>
                  <a:moveTo>
                    <a:pt x="13233" y="144"/>
                  </a:moveTo>
                  <a:cubicBezTo>
                    <a:pt x="13198" y="144"/>
                    <a:pt x="13164" y="179"/>
                    <a:pt x="13181" y="218"/>
                  </a:cubicBezTo>
                  <a:cubicBezTo>
                    <a:pt x="13181" y="253"/>
                    <a:pt x="13198" y="288"/>
                    <a:pt x="13251" y="288"/>
                  </a:cubicBezTo>
                  <a:cubicBezTo>
                    <a:pt x="13290" y="270"/>
                    <a:pt x="13325" y="253"/>
                    <a:pt x="13325" y="201"/>
                  </a:cubicBezTo>
                  <a:cubicBezTo>
                    <a:pt x="13307" y="162"/>
                    <a:pt x="13290" y="144"/>
                    <a:pt x="13251" y="144"/>
                  </a:cubicBezTo>
                  <a:close/>
                  <a:moveTo>
                    <a:pt x="25238" y="144"/>
                  </a:moveTo>
                  <a:cubicBezTo>
                    <a:pt x="25199" y="144"/>
                    <a:pt x="25165" y="162"/>
                    <a:pt x="25165" y="179"/>
                  </a:cubicBezTo>
                  <a:cubicBezTo>
                    <a:pt x="25147" y="218"/>
                    <a:pt x="25165" y="270"/>
                    <a:pt x="25199" y="270"/>
                  </a:cubicBezTo>
                  <a:cubicBezTo>
                    <a:pt x="25217" y="288"/>
                    <a:pt x="25217" y="288"/>
                    <a:pt x="25238" y="288"/>
                  </a:cubicBezTo>
                  <a:cubicBezTo>
                    <a:pt x="25256" y="288"/>
                    <a:pt x="25291" y="270"/>
                    <a:pt x="25291" y="236"/>
                  </a:cubicBezTo>
                  <a:cubicBezTo>
                    <a:pt x="25308" y="201"/>
                    <a:pt x="25291" y="162"/>
                    <a:pt x="25256" y="144"/>
                  </a:cubicBezTo>
                  <a:close/>
                  <a:moveTo>
                    <a:pt x="14321" y="162"/>
                  </a:moveTo>
                  <a:cubicBezTo>
                    <a:pt x="14286" y="162"/>
                    <a:pt x="14269" y="179"/>
                    <a:pt x="14251" y="218"/>
                  </a:cubicBezTo>
                  <a:cubicBezTo>
                    <a:pt x="14251" y="253"/>
                    <a:pt x="14286" y="288"/>
                    <a:pt x="14321" y="310"/>
                  </a:cubicBezTo>
                  <a:cubicBezTo>
                    <a:pt x="14360" y="310"/>
                    <a:pt x="14395" y="270"/>
                    <a:pt x="14395" y="236"/>
                  </a:cubicBezTo>
                  <a:cubicBezTo>
                    <a:pt x="14412" y="201"/>
                    <a:pt x="14378" y="162"/>
                    <a:pt x="14338" y="162"/>
                  </a:cubicBezTo>
                  <a:close/>
                  <a:moveTo>
                    <a:pt x="12872" y="179"/>
                  </a:moveTo>
                  <a:cubicBezTo>
                    <a:pt x="12837" y="179"/>
                    <a:pt x="12798" y="218"/>
                    <a:pt x="12816" y="270"/>
                  </a:cubicBezTo>
                  <a:cubicBezTo>
                    <a:pt x="12816" y="310"/>
                    <a:pt x="12855" y="327"/>
                    <a:pt x="12889" y="327"/>
                  </a:cubicBezTo>
                  <a:cubicBezTo>
                    <a:pt x="12924" y="327"/>
                    <a:pt x="12963" y="288"/>
                    <a:pt x="12963" y="236"/>
                  </a:cubicBezTo>
                  <a:cubicBezTo>
                    <a:pt x="12946" y="201"/>
                    <a:pt x="12924" y="179"/>
                    <a:pt x="12889" y="179"/>
                  </a:cubicBezTo>
                  <a:close/>
                  <a:moveTo>
                    <a:pt x="14687" y="218"/>
                  </a:moveTo>
                  <a:cubicBezTo>
                    <a:pt x="14647" y="218"/>
                    <a:pt x="14630" y="253"/>
                    <a:pt x="14613" y="270"/>
                  </a:cubicBezTo>
                  <a:cubicBezTo>
                    <a:pt x="14613" y="327"/>
                    <a:pt x="14630" y="362"/>
                    <a:pt x="14665" y="362"/>
                  </a:cubicBezTo>
                  <a:lnTo>
                    <a:pt x="14687" y="362"/>
                  </a:lnTo>
                  <a:cubicBezTo>
                    <a:pt x="14721" y="362"/>
                    <a:pt x="14739" y="344"/>
                    <a:pt x="14756" y="310"/>
                  </a:cubicBezTo>
                  <a:cubicBezTo>
                    <a:pt x="14756" y="270"/>
                    <a:pt x="14739" y="236"/>
                    <a:pt x="14704" y="218"/>
                  </a:cubicBezTo>
                  <a:close/>
                  <a:moveTo>
                    <a:pt x="23080" y="218"/>
                  </a:moveTo>
                  <a:cubicBezTo>
                    <a:pt x="23024" y="236"/>
                    <a:pt x="23006" y="270"/>
                    <a:pt x="23024" y="310"/>
                  </a:cubicBezTo>
                  <a:cubicBezTo>
                    <a:pt x="23024" y="344"/>
                    <a:pt x="23063" y="362"/>
                    <a:pt x="23098" y="362"/>
                  </a:cubicBezTo>
                  <a:lnTo>
                    <a:pt x="23115" y="362"/>
                  </a:lnTo>
                  <a:cubicBezTo>
                    <a:pt x="23150" y="344"/>
                    <a:pt x="23172" y="310"/>
                    <a:pt x="23172" y="270"/>
                  </a:cubicBezTo>
                  <a:cubicBezTo>
                    <a:pt x="23150" y="236"/>
                    <a:pt x="23115" y="218"/>
                    <a:pt x="23098" y="218"/>
                  </a:cubicBezTo>
                  <a:close/>
                  <a:moveTo>
                    <a:pt x="12511" y="236"/>
                  </a:moveTo>
                  <a:cubicBezTo>
                    <a:pt x="12472" y="253"/>
                    <a:pt x="12454" y="288"/>
                    <a:pt x="12454" y="327"/>
                  </a:cubicBezTo>
                  <a:cubicBezTo>
                    <a:pt x="12454" y="362"/>
                    <a:pt x="12489" y="379"/>
                    <a:pt x="12528" y="379"/>
                  </a:cubicBezTo>
                  <a:lnTo>
                    <a:pt x="12546" y="379"/>
                  </a:lnTo>
                  <a:cubicBezTo>
                    <a:pt x="12581" y="379"/>
                    <a:pt x="12598" y="344"/>
                    <a:pt x="12598" y="288"/>
                  </a:cubicBezTo>
                  <a:cubicBezTo>
                    <a:pt x="12581" y="270"/>
                    <a:pt x="12563" y="236"/>
                    <a:pt x="12528" y="236"/>
                  </a:cubicBezTo>
                  <a:close/>
                  <a:moveTo>
                    <a:pt x="25565" y="288"/>
                  </a:moveTo>
                  <a:cubicBezTo>
                    <a:pt x="25543" y="288"/>
                    <a:pt x="25508" y="288"/>
                    <a:pt x="25491" y="327"/>
                  </a:cubicBezTo>
                  <a:cubicBezTo>
                    <a:pt x="25473" y="362"/>
                    <a:pt x="25491" y="397"/>
                    <a:pt x="25526" y="418"/>
                  </a:cubicBezTo>
                  <a:cubicBezTo>
                    <a:pt x="25543" y="418"/>
                    <a:pt x="25543" y="436"/>
                    <a:pt x="25565" y="436"/>
                  </a:cubicBezTo>
                  <a:cubicBezTo>
                    <a:pt x="25582" y="436"/>
                    <a:pt x="25617" y="418"/>
                    <a:pt x="25617" y="379"/>
                  </a:cubicBezTo>
                  <a:cubicBezTo>
                    <a:pt x="25652" y="362"/>
                    <a:pt x="25634" y="310"/>
                    <a:pt x="25600" y="288"/>
                  </a:cubicBezTo>
                  <a:close/>
                  <a:moveTo>
                    <a:pt x="12145" y="310"/>
                  </a:moveTo>
                  <a:cubicBezTo>
                    <a:pt x="12111" y="327"/>
                    <a:pt x="12093" y="362"/>
                    <a:pt x="12093" y="397"/>
                  </a:cubicBezTo>
                  <a:cubicBezTo>
                    <a:pt x="12111" y="436"/>
                    <a:pt x="12128" y="453"/>
                    <a:pt x="12163" y="453"/>
                  </a:cubicBezTo>
                  <a:lnTo>
                    <a:pt x="12185" y="453"/>
                  </a:lnTo>
                  <a:cubicBezTo>
                    <a:pt x="12219" y="453"/>
                    <a:pt x="12254" y="397"/>
                    <a:pt x="12237" y="362"/>
                  </a:cubicBezTo>
                  <a:cubicBezTo>
                    <a:pt x="12237" y="327"/>
                    <a:pt x="12202" y="310"/>
                    <a:pt x="12163" y="310"/>
                  </a:cubicBezTo>
                  <a:close/>
                  <a:moveTo>
                    <a:pt x="15030" y="327"/>
                  </a:moveTo>
                  <a:cubicBezTo>
                    <a:pt x="15013" y="327"/>
                    <a:pt x="14974" y="344"/>
                    <a:pt x="14956" y="379"/>
                  </a:cubicBezTo>
                  <a:cubicBezTo>
                    <a:pt x="14956" y="418"/>
                    <a:pt x="14974" y="453"/>
                    <a:pt x="15013" y="471"/>
                  </a:cubicBezTo>
                  <a:lnTo>
                    <a:pt x="15030" y="471"/>
                  </a:lnTo>
                  <a:cubicBezTo>
                    <a:pt x="15065" y="471"/>
                    <a:pt x="15083" y="453"/>
                    <a:pt x="15100" y="436"/>
                  </a:cubicBezTo>
                  <a:cubicBezTo>
                    <a:pt x="15122" y="397"/>
                    <a:pt x="15100" y="344"/>
                    <a:pt x="15065" y="327"/>
                  </a:cubicBezTo>
                  <a:close/>
                  <a:moveTo>
                    <a:pt x="22715" y="344"/>
                  </a:moveTo>
                  <a:cubicBezTo>
                    <a:pt x="22680" y="362"/>
                    <a:pt x="22663" y="397"/>
                    <a:pt x="22680" y="436"/>
                  </a:cubicBezTo>
                  <a:cubicBezTo>
                    <a:pt x="22697" y="471"/>
                    <a:pt x="22715" y="488"/>
                    <a:pt x="22754" y="488"/>
                  </a:cubicBezTo>
                  <a:lnTo>
                    <a:pt x="22771" y="488"/>
                  </a:lnTo>
                  <a:cubicBezTo>
                    <a:pt x="22806" y="471"/>
                    <a:pt x="22824" y="418"/>
                    <a:pt x="22824" y="379"/>
                  </a:cubicBezTo>
                  <a:cubicBezTo>
                    <a:pt x="22806" y="362"/>
                    <a:pt x="22789" y="344"/>
                    <a:pt x="22754" y="344"/>
                  </a:cubicBezTo>
                  <a:close/>
                  <a:moveTo>
                    <a:pt x="11802" y="397"/>
                  </a:moveTo>
                  <a:cubicBezTo>
                    <a:pt x="11767" y="397"/>
                    <a:pt x="11728" y="436"/>
                    <a:pt x="11749" y="471"/>
                  </a:cubicBezTo>
                  <a:cubicBezTo>
                    <a:pt x="11749" y="505"/>
                    <a:pt x="11784" y="544"/>
                    <a:pt x="11819" y="544"/>
                  </a:cubicBezTo>
                  <a:lnTo>
                    <a:pt x="11836" y="527"/>
                  </a:lnTo>
                  <a:cubicBezTo>
                    <a:pt x="11876" y="527"/>
                    <a:pt x="11893" y="488"/>
                    <a:pt x="11893" y="453"/>
                  </a:cubicBezTo>
                  <a:cubicBezTo>
                    <a:pt x="11876" y="418"/>
                    <a:pt x="11858" y="397"/>
                    <a:pt x="11819" y="397"/>
                  </a:cubicBezTo>
                  <a:close/>
                  <a:moveTo>
                    <a:pt x="11441" y="471"/>
                  </a:moveTo>
                  <a:cubicBezTo>
                    <a:pt x="11401" y="488"/>
                    <a:pt x="11384" y="527"/>
                    <a:pt x="11401" y="562"/>
                  </a:cubicBezTo>
                  <a:cubicBezTo>
                    <a:pt x="11401" y="597"/>
                    <a:pt x="11441" y="614"/>
                    <a:pt x="11458" y="614"/>
                  </a:cubicBezTo>
                  <a:lnTo>
                    <a:pt x="11475" y="614"/>
                  </a:lnTo>
                  <a:cubicBezTo>
                    <a:pt x="11532" y="614"/>
                    <a:pt x="11549" y="579"/>
                    <a:pt x="11532" y="527"/>
                  </a:cubicBezTo>
                  <a:cubicBezTo>
                    <a:pt x="11532" y="505"/>
                    <a:pt x="11493" y="471"/>
                    <a:pt x="11458" y="471"/>
                  </a:cubicBezTo>
                  <a:close/>
                  <a:moveTo>
                    <a:pt x="25869" y="471"/>
                  </a:moveTo>
                  <a:cubicBezTo>
                    <a:pt x="25852" y="471"/>
                    <a:pt x="25835" y="488"/>
                    <a:pt x="25817" y="505"/>
                  </a:cubicBezTo>
                  <a:cubicBezTo>
                    <a:pt x="25782" y="544"/>
                    <a:pt x="25800" y="579"/>
                    <a:pt x="25835" y="597"/>
                  </a:cubicBezTo>
                  <a:cubicBezTo>
                    <a:pt x="25835" y="614"/>
                    <a:pt x="25852" y="614"/>
                    <a:pt x="25869" y="614"/>
                  </a:cubicBezTo>
                  <a:cubicBezTo>
                    <a:pt x="25891" y="614"/>
                    <a:pt x="25926" y="597"/>
                    <a:pt x="25926" y="579"/>
                  </a:cubicBezTo>
                  <a:cubicBezTo>
                    <a:pt x="25961" y="544"/>
                    <a:pt x="25943" y="505"/>
                    <a:pt x="25909" y="488"/>
                  </a:cubicBezTo>
                  <a:cubicBezTo>
                    <a:pt x="25909" y="471"/>
                    <a:pt x="25891" y="471"/>
                    <a:pt x="25869" y="471"/>
                  </a:cubicBezTo>
                  <a:close/>
                  <a:moveTo>
                    <a:pt x="15357" y="488"/>
                  </a:moveTo>
                  <a:cubicBezTo>
                    <a:pt x="15339" y="488"/>
                    <a:pt x="15300" y="505"/>
                    <a:pt x="15300" y="527"/>
                  </a:cubicBezTo>
                  <a:cubicBezTo>
                    <a:pt x="15265" y="562"/>
                    <a:pt x="15283" y="614"/>
                    <a:pt x="15318" y="636"/>
                  </a:cubicBezTo>
                  <a:lnTo>
                    <a:pt x="15357" y="636"/>
                  </a:lnTo>
                  <a:cubicBezTo>
                    <a:pt x="15374" y="636"/>
                    <a:pt x="15409" y="614"/>
                    <a:pt x="15409" y="597"/>
                  </a:cubicBezTo>
                  <a:cubicBezTo>
                    <a:pt x="15448" y="562"/>
                    <a:pt x="15426" y="527"/>
                    <a:pt x="15391" y="505"/>
                  </a:cubicBezTo>
                  <a:cubicBezTo>
                    <a:pt x="15374" y="488"/>
                    <a:pt x="15374" y="488"/>
                    <a:pt x="15357" y="488"/>
                  </a:cubicBezTo>
                  <a:close/>
                  <a:moveTo>
                    <a:pt x="22388" y="488"/>
                  </a:moveTo>
                  <a:cubicBezTo>
                    <a:pt x="22354" y="505"/>
                    <a:pt x="22336" y="544"/>
                    <a:pt x="22354" y="579"/>
                  </a:cubicBezTo>
                  <a:cubicBezTo>
                    <a:pt x="22354" y="614"/>
                    <a:pt x="22388" y="636"/>
                    <a:pt x="22410" y="636"/>
                  </a:cubicBezTo>
                  <a:cubicBezTo>
                    <a:pt x="22428" y="636"/>
                    <a:pt x="22445" y="614"/>
                    <a:pt x="22445" y="614"/>
                  </a:cubicBezTo>
                  <a:cubicBezTo>
                    <a:pt x="22480" y="597"/>
                    <a:pt x="22497" y="562"/>
                    <a:pt x="22480" y="527"/>
                  </a:cubicBezTo>
                  <a:cubicBezTo>
                    <a:pt x="22462" y="488"/>
                    <a:pt x="22445" y="488"/>
                    <a:pt x="22410" y="488"/>
                  </a:cubicBezTo>
                  <a:close/>
                  <a:moveTo>
                    <a:pt x="11114" y="562"/>
                  </a:moveTo>
                  <a:cubicBezTo>
                    <a:pt x="11114" y="562"/>
                    <a:pt x="11097" y="562"/>
                    <a:pt x="11097" y="579"/>
                  </a:cubicBezTo>
                  <a:cubicBezTo>
                    <a:pt x="11058" y="579"/>
                    <a:pt x="11040" y="614"/>
                    <a:pt x="11040" y="653"/>
                  </a:cubicBezTo>
                  <a:cubicBezTo>
                    <a:pt x="11058" y="688"/>
                    <a:pt x="11075" y="705"/>
                    <a:pt x="11114" y="705"/>
                  </a:cubicBezTo>
                  <a:lnTo>
                    <a:pt x="11132" y="705"/>
                  </a:lnTo>
                  <a:cubicBezTo>
                    <a:pt x="11166" y="705"/>
                    <a:pt x="11184" y="671"/>
                    <a:pt x="11184" y="614"/>
                  </a:cubicBezTo>
                  <a:cubicBezTo>
                    <a:pt x="11166" y="597"/>
                    <a:pt x="11149" y="562"/>
                    <a:pt x="11114" y="562"/>
                  </a:cubicBezTo>
                  <a:close/>
                  <a:moveTo>
                    <a:pt x="22062" y="636"/>
                  </a:moveTo>
                  <a:cubicBezTo>
                    <a:pt x="22027" y="653"/>
                    <a:pt x="22010" y="705"/>
                    <a:pt x="22027" y="745"/>
                  </a:cubicBezTo>
                  <a:cubicBezTo>
                    <a:pt x="22027" y="762"/>
                    <a:pt x="22062" y="779"/>
                    <a:pt x="22084" y="779"/>
                  </a:cubicBezTo>
                  <a:lnTo>
                    <a:pt x="22119" y="779"/>
                  </a:lnTo>
                  <a:cubicBezTo>
                    <a:pt x="22153" y="762"/>
                    <a:pt x="22171" y="705"/>
                    <a:pt x="22153" y="671"/>
                  </a:cubicBezTo>
                  <a:cubicBezTo>
                    <a:pt x="22136" y="653"/>
                    <a:pt x="22119" y="636"/>
                    <a:pt x="22084" y="636"/>
                  </a:cubicBezTo>
                  <a:close/>
                  <a:moveTo>
                    <a:pt x="10749" y="653"/>
                  </a:moveTo>
                  <a:cubicBezTo>
                    <a:pt x="10714" y="671"/>
                    <a:pt x="10679" y="705"/>
                    <a:pt x="10696" y="745"/>
                  </a:cubicBezTo>
                  <a:cubicBezTo>
                    <a:pt x="10696" y="779"/>
                    <a:pt x="10731" y="797"/>
                    <a:pt x="10770" y="797"/>
                  </a:cubicBezTo>
                  <a:lnTo>
                    <a:pt x="10788" y="797"/>
                  </a:lnTo>
                  <a:cubicBezTo>
                    <a:pt x="10823" y="797"/>
                    <a:pt x="10840" y="762"/>
                    <a:pt x="10840" y="705"/>
                  </a:cubicBezTo>
                  <a:cubicBezTo>
                    <a:pt x="10823" y="688"/>
                    <a:pt x="10788" y="653"/>
                    <a:pt x="10770" y="653"/>
                  </a:cubicBezTo>
                  <a:close/>
                  <a:moveTo>
                    <a:pt x="15683" y="671"/>
                  </a:moveTo>
                  <a:cubicBezTo>
                    <a:pt x="15644" y="671"/>
                    <a:pt x="15626" y="688"/>
                    <a:pt x="15609" y="705"/>
                  </a:cubicBezTo>
                  <a:cubicBezTo>
                    <a:pt x="15592" y="745"/>
                    <a:pt x="15609" y="779"/>
                    <a:pt x="15644" y="797"/>
                  </a:cubicBezTo>
                  <a:cubicBezTo>
                    <a:pt x="15644" y="814"/>
                    <a:pt x="15666" y="814"/>
                    <a:pt x="15683" y="814"/>
                  </a:cubicBezTo>
                  <a:cubicBezTo>
                    <a:pt x="15700" y="814"/>
                    <a:pt x="15718" y="797"/>
                    <a:pt x="15735" y="779"/>
                  </a:cubicBezTo>
                  <a:cubicBezTo>
                    <a:pt x="15753" y="745"/>
                    <a:pt x="15735" y="688"/>
                    <a:pt x="15700" y="671"/>
                  </a:cubicBezTo>
                  <a:close/>
                  <a:moveTo>
                    <a:pt x="26161" y="688"/>
                  </a:moveTo>
                  <a:cubicBezTo>
                    <a:pt x="26144" y="688"/>
                    <a:pt x="26126" y="705"/>
                    <a:pt x="26109" y="723"/>
                  </a:cubicBezTo>
                  <a:cubicBezTo>
                    <a:pt x="26070" y="745"/>
                    <a:pt x="26070" y="797"/>
                    <a:pt x="26109" y="814"/>
                  </a:cubicBezTo>
                  <a:cubicBezTo>
                    <a:pt x="26126" y="832"/>
                    <a:pt x="26144" y="832"/>
                    <a:pt x="26161" y="832"/>
                  </a:cubicBezTo>
                  <a:cubicBezTo>
                    <a:pt x="26178" y="832"/>
                    <a:pt x="26196" y="832"/>
                    <a:pt x="26218" y="814"/>
                  </a:cubicBezTo>
                  <a:cubicBezTo>
                    <a:pt x="26235" y="779"/>
                    <a:pt x="26235" y="745"/>
                    <a:pt x="26196" y="705"/>
                  </a:cubicBezTo>
                  <a:cubicBezTo>
                    <a:pt x="26196" y="705"/>
                    <a:pt x="26178" y="688"/>
                    <a:pt x="26161" y="688"/>
                  </a:cubicBezTo>
                  <a:close/>
                  <a:moveTo>
                    <a:pt x="10387" y="745"/>
                  </a:moveTo>
                  <a:cubicBezTo>
                    <a:pt x="10353" y="762"/>
                    <a:pt x="10335" y="797"/>
                    <a:pt x="10335" y="832"/>
                  </a:cubicBezTo>
                  <a:cubicBezTo>
                    <a:pt x="10353" y="871"/>
                    <a:pt x="10370" y="888"/>
                    <a:pt x="10405" y="888"/>
                  </a:cubicBezTo>
                  <a:lnTo>
                    <a:pt x="10422" y="888"/>
                  </a:lnTo>
                  <a:cubicBezTo>
                    <a:pt x="10461" y="888"/>
                    <a:pt x="10496" y="832"/>
                    <a:pt x="10479" y="797"/>
                  </a:cubicBezTo>
                  <a:cubicBezTo>
                    <a:pt x="10479" y="762"/>
                    <a:pt x="10444" y="745"/>
                    <a:pt x="10405" y="745"/>
                  </a:cubicBezTo>
                  <a:close/>
                  <a:moveTo>
                    <a:pt x="21757" y="797"/>
                  </a:moveTo>
                  <a:cubicBezTo>
                    <a:pt x="21757" y="797"/>
                    <a:pt x="21736" y="797"/>
                    <a:pt x="21736" y="814"/>
                  </a:cubicBezTo>
                  <a:cubicBezTo>
                    <a:pt x="21701" y="832"/>
                    <a:pt x="21683" y="871"/>
                    <a:pt x="21701" y="906"/>
                  </a:cubicBezTo>
                  <a:cubicBezTo>
                    <a:pt x="21718" y="923"/>
                    <a:pt x="21736" y="940"/>
                    <a:pt x="21757" y="940"/>
                  </a:cubicBezTo>
                  <a:lnTo>
                    <a:pt x="21792" y="940"/>
                  </a:lnTo>
                  <a:cubicBezTo>
                    <a:pt x="21827" y="923"/>
                    <a:pt x="21844" y="871"/>
                    <a:pt x="21827" y="832"/>
                  </a:cubicBezTo>
                  <a:cubicBezTo>
                    <a:pt x="21810" y="814"/>
                    <a:pt x="21792" y="797"/>
                    <a:pt x="21757" y="797"/>
                  </a:cubicBezTo>
                  <a:close/>
                  <a:moveTo>
                    <a:pt x="10044" y="832"/>
                  </a:moveTo>
                  <a:cubicBezTo>
                    <a:pt x="10009" y="832"/>
                    <a:pt x="9970" y="888"/>
                    <a:pt x="9987" y="923"/>
                  </a:cubicBezTo>
                  <a:cubicBezTo>
                    <a:pt x="9987" y="962"/>
                    <a:pt x="10026" y="980"/>
                    <a:pt x="10061" y="980"/>
                  </a:cubicBezTo>
                  <a:lnTo>
                    <a:pt x="10079" y="980"/>
                  </a:lnTo>
                  <a:cubicBezTo>
                    <a:pt x="10118" y="962"/>
                    <a:pt x="10135" y="923"/>
                    <a:pt x="10135" y="888"/>
                  </a:cubicBezTo>
                  <a:cubicBezTo>
                    <a:pt x="10118" y="853"/>
                    <a:pt x="10096" y="832"/>
                    <a:pt x="10061" y="832"/>
                  </a:cubicBezTo>
                  <a:close/>
                  <a:moveTo>
                    <a:pt x="15970" y="871"/>
                  </a:moveTo>
                  <a:cubicBezTo>
                    <a:pt x="15953" y="871"/>
                    <a:pt x="15935" y="871"/>
                    <a:pt x="15918" y="888"/>
                  </a:cubicBezTo>
                  <a:cubicBezTo>
                    <a:pt x="15901" y="923"/>
                    <a:pt x="15901" y="962"/>
                    <a:pt x="15935" y="997"/>
                  </a:cubicBezTo>
                  <a:cubicBezTo>
                    <a:pt x="15953" y="997"/>
                    <a:pt x="15953" y="1014"/>
                    <a:pt x="15970" y="1014"/>
                  </a:cubicBezTo>
                  <a:cubicBezTo>
                    <a:pt x="16009" y="1014"/>
                    <a:pt x="16027" y="997"/>
                    <a:pt x="16027" y="980"/>
                  </a:cubicBezTo>
                  <a:cubicBezTo>
                    <a:pt x="16062" y="940"/>
                    <a:pt x="16044" y="906"/>
                    <a:pt x="16027" y="871"/>
                  </a:cubicBezTo>
                  <a:close/>
                  <a:moveTo>
                    <a:pt x="9683" y="906"/>
                  </a:moveTo>
                  <a:cubicBezTo>
                    <a:pt x="9643" y="923"/>
                    <a:pt x="9626" y="962"/>
                    <a:pt x="9626" y="997"/>
                  </a:cubicBezTo>
                  <a:cubicBezTo>
                    <a:pt x="9643" y="1032"/>
                    <a:pt x="9661" y="1049"/>
                    <a:pt x="9700" y="1049"/>
                  </a:cubicBezTo>
                  <a:lnTo>
                    <a:pt x="9717" y="1049"/>
                  </a:lnTo>
                  <a:cubicBezTo>
                    <a:pt x="9752" y="1049"/>
                    <a:pt x="9791" y="1014"/>
                    <a:pt x="9770" y="962"/>
                  </a:cubicBezTo>
                  <a:cubicBezTo>
                    <a:pt x="9770" y="940"/>
                    <a:pt x="9735" y="906"/>
                    <a:pt x="9700" y="906"/>
                  </a:cubicBezTo>
                  <a:close/>
                  <a:moveTo>
                    <a:pt x="26413" y="940"/>
                  </a:moveTo>
                  <a:cubicBezTo>
                    <a:pt x="26396" y="940"/>
                    <a:pt x="26379" y="962"/>
                    <a:pt x="26361" y="962"/>
                  </a:cubicBezTo>
                  <a:cubicBezTo>
                    <a:pt x="26344" y="997"/>
                    <a:pt x="26344" y="1032"/>
                    <a:pt x="26361" y="1071"/>
                  </a:cubicBezTo>
                  <a:cubicBezTo>
                    <a:pt x="26379" y="1088"/>
                    <a:pt x="26396" y="1088"/>
                    <a:pt x="26413" y="1088"/>
                  </a:cubicBezTo>
                  <a:cubicBezTo>
                    <a:pt x="26435" y="1088"/>
                    <a:pt x="26452" y="1088"/>
                    <a:pt x="26470" y="1071"/>
                  </a:cubicBezTo>
                  <a:cubicBezTo>
                    <a:pt x="26487" y="1049"/>
                    <a:pt x="26505" y="997"/>
                    <a:pt x="26470" y="962"/>
                  </a:cubicBezTo>
                  <a:cubicBezTo>
                    <a:pt x="26452" y="962"/>
                    <a:pt x="26435" y="940"/>
                    <a:pt x="26413" y="940"/>
                  </a:cubicBezTo>
                  <a:close/>
                  <a:moveTo>
                    <a:pt x="21409" y="980"/>
                  </a:moveTo>
                  <a:cubicBezTo>
                    <a:pt x="21375" y="997"/>
                    <a:pt x="21357" y="1049"/>
                    <a:pt x="21375" y="1088"/>
                  </a:cubicBezTo>
                  <a:cubicBezTo>
                    <a:pt x="21392" y="1106"/>
                    <a:pt x="21431" y="1123"/>
                    <a:pt x="21449" y="1123"/>
                  </a:cubicBezTo>
                  <a:cubicBezTo>
                    <a:pt x="21466" y="1123"/>
                    <a:pt x="21466" y="1123"/>
                    <a:pt x="21483" y="1106"/>
                  </a:cubicBezTo>
                  <a:cubicBezTo>
                    <a:pt x="21518" y="1088"/>
                    <a:pt x="21540" y="1049"/>
                    <a:pt x="21501" y="1014"/>
                  </a:cubicBezTo>
                  <a:cubicBezTo>
                    <a:pt x="21501" y="980"/>
                    <a:pt x="21466" y="980"/>
                    <a:pt x="21449" y="980"/>
                  </a:cubicBezTo>
                  <a:close/>
                  <a:moveTo>
                    <a:pt x="9334" y="997"/>
                  </a:moveTo>
                  <a:cubicBezTo>
                    <a:pt x="9300" y="997"/>
                    <a:pt x="9265" y="1032"/>
                    <a:pt x="9282" y="1088"/>
                  </a:cubicBezTo>
                  <a:cubicBezTo>
                    <a:pt x="9282" y="1106"/>
                    <a:pt x="9317" y="1141"/>
                    <a:pt x="9356" y="1141"/>
                  </a:cubicBezTo>
                  <a:lnTo>
                    <a:pt x="9374" y="1141"/>
                  </a:lnTo>
                  <a:cubicBezTo>
                    <a:pt x="9408" y="1123"/>
                    <a:pt x="9426" y="1088"/>
                    <a:pt x="9426" y="1049"/>
                  </a:cubicBezTo>
                  <a:cubicBezTo>
                    <a:pt x="9408" y="1014"/>
                    <a:pt x="9391" y="997"/>
                    <a:pt x="9356" y="997"/>
                  </a:cubicBezTo>
                  <a:close/>
                  <a:moveTo>
                    <a:pt x="8973" y="1071"/>
                  </a:moveTo>
                  <a:cubicBezTo>
                    <a:pt x="8939" y="1088"/>
                    <a:pt x="8921" y="1123"/>
                    <a:pt x="8921" y="1158"/>
                  </a:cubicBezTo>
                  <a:cubicBezTo>
                    <a:pt x="8939" y="1197"/>
                    <a:pt x="8956" y="1215"/>
                    <a:pt x="8991" y="1215"/>
                  </a:cubicBezTo>
                  <a:lnTo>
                    <a:pt x="9008" y="1215"/>
                  </a:lnTo>
                  <a:cubicBezTo>
                    <a:pt x="9047" y="1215"/>
                    <a:pt x="9082" y="1158"/>
                    <a:pt x="9065" y="1123"/>
                  </a:cubicBezTo>
                  <a:cubicBezTo>
                    <a:pt x="9065" y="1088"/>
                    <a:pt x="9030" y="1071"/>
                    <a:pt x="8991" y="1071"/>
                  </a:cubicBezTo>
                  <a:close/>
                  <a:moveTo>
                    <a:pt x="16262" y="1106"/>
                  </a:moveTo>
                  <a:cubicBezTo>
                    <a:pt x="16227" y="1106"/>
                    <a:pt x="16210" y="1106"/>
                    <a:pt x="16210" y="1123"/>
                  </a:cubicBezTo>
                  <a:cubicBezTo>
                    <a:pt x="16170" y="1141"/>
                    <a:pt x="16170" y="1197"/>
                    <a:pt x="16210" y="1215"/>
                  </a:cubicBezTo>
                  <a:cubicBezTo>
                    <a:pt x="16227" y="1232"/>
                    <a:pt x="16244" y="1249"/>
                    <a:pt x="16262" y="1249"/>
                  </a:cubicBezTo>
                  <a:cubicBezTo>
                    <a:pt x="16279" y="1249"/>
                    <a:pt x="16297" y="1232"/>
                    <a:pt x="16297" y="1215"/>
                  </a:cubicBezTo>
                  <a:cubicBezTo>
                    <a:pt x="16336" y="1197"/>
                    <a:pt x="16336" y="1141"/>
                    <a:pt x="16297" y="1123"/>
                  </a:cubicBezTo>
                  <a:cubicBezTo>
                    <a:pt x="16279" y="1106"/>
                    <a:pt x="16279" y="1106"/>
                    <a:pt x="16262" y="1106"/>
                  </a:cubicBezTo>
                  <a:close/>
                  <a:moveTo>
                    <a:pt x="8630" y="1158"/>
                  </a:moveTo>
                  <a:cubicBezTo>
                    <a:pt x="8595" y="1158"/>
                    <a:pt x="8556" y="1197"/>
                    <a:pt x="8573" y="1232"/>
                  </a:cubicBezTo>
                  <a:cubicBezTo>
                    <a:pt x="8573" y="1267"/>
                    <a:pt x="8612" y="1306"/>
                    <a:pt x="8647" y="1306"/>
                  </a:cubicBezTo>
                  <a:lnTo>
                    <a:pt x="8664" y="1289"/>
                  </a:lnTo>
                  <a:cubicBezTo>
                    <a:pt x="8704" y="1289"/>
                    <a:pt x="8721" y="1249"/>
                    <a:pt x="8721" y="1215"/>
                  </a:cubicBezTo>
                  <a:cubicBezTo>
                    <a:pt x="8704" y="1180"/>
                    <a:pt x="8682" y="1158"/>
                    <a:pt x="8647" y="1158"/>
                  </a:cubicBezTo>
                  <a:close/>
                  <a:moveTo>
                    <a:pt x="21105" y="1158"/>
                  </a:moveTo>
                  <a:cubicBezTo>
                    <a:pt x="21066" y="1180"/>
                    <a:pt x="21048" y="1232"/>
                    <a:pt x="21066" y="1267"/>
                  </a:cubicBezTo>
                  <a:cubicBezTo>
                    <a:pt x="21083" y="1289"/>
                    <a:pt x="21105" y="1306"/>
                    <a:pt x="21140" y="1306"/>
                  </a:cubicBezTo>
                  <a:cubicBezTo>
                    <a:pt x="21140" y="1306"/>
                    <a:pt x="21157" y="1289"/>
                    <a:pt x="21174" y="1289"/>
                  </a:cubicBezTo>
                  <a:cubicBezTo>
                    <a:pt x="21192" y="1267"/>
                    <a:pt x="21214" y="1232"/>
                    <a:pt x="21192" y="1197"/>
                  </a:cubicBezTo>
                  <a:cubicBezTo>
                    <a:pt x="21174" y="1158"/>
                    <a:pt x="21157" y="1158"/>
                    <a:pt x="21140" y="1158"/>
                  </a:cubicBezTo>
                  <a:close/>
                  <a:moveTo>
                    <a:pt x="8268" y="1232"/>
                  </a:moveTo>
                  <a:cubicBezTo>
                    <a:pt x="8229" y="1249"/>
                    <a:pt x="8212" y="1289"/>
                    <a:pt x="8212" y="1323"/>
                  </a:cubicBezTo>
                  <a:cubicBezTo>
                    <a:pt x="8229" y="1358"/>
                    <a:pt x="8268" y="1376"/>
                    <a:pt x="8286" y="1376"/>
                  </a:cubicBezTo>
                  <a:lnTo>
                    <a:pt x="8303" y="1376"/>
                  </a:lnTo>
                  <a:cubicBezTo>
                    <a:pt x="8338" y="1358"/>
                    <a:pt x="8377" y="1323"/>
                    <a:pt x="8355" y="1289"/>
                  </a:cubicBezTo>
                  <a:cubicBezTo>
                    <a:pt x="8355" y="1249"/>
                    <a:pt x="8321" y="1232"/>
                    <a:pt x="8286" y="1232"/>
                  </a:cubicBezTo>
                  <a:close/>
                  <a:moveTo>
                    <a:pt x="26596" y="1232"/>
                  </a:moveTo>
                  <a:cubicBezTo>
                    <a:pt x="26579" y="1267"/>
                    <a:pt x="26561" y="1306"/>
                    <a:pt x="26596" y="1341"/>
                  </a:cubicBezTo>
                  <a:cubicBezTo>
                    <a:pt x="26596" y="1358"/>
                    <a:pt x="26631" y="1376"/>
                    <a:pt x="26653" y="1376"/>
                  </a:cubicBezTo>
                  <a:cubicBezTo>
                    <a:pt x="26670" y="1376"/>
                    <a:pt x="26687" y="1358"/>
                    <a:pt x="26687" y="1358"/>
                  </a:cubicBezTo>
                  <a:cubicBezTo>
                    <a:pt x="26722" y="1341"/>
                    <a:pt x="26722" y="1289"/>
                    <a:pt x="26705" y="1249"/>
                  </a:cubicBezTo>
                  <a:cubicBezTo>
                    <a:pt x="26687" y="1232"/>
                    <a:pt x="26670" y="1232"/>
                    <a:pt x="26653" y="1232"/>
                  </a:cubicBezTo>
                  <a:close/>
                  <a:moveTo>
                    <a:pt x="7920" y="1323"/>
                  </a:moveTo>
                  <a:cubicBezTo>
                    <a:pt x="7885" y="1323"/>
                    <a:pt x="7851" y="1358"/>
                    <a:pt x="7868" y="1415"/>
                  </a:cubicBezTo>
                  <a:cubicBezTo>
                    <a:pt x="7868" y="1432"/>
                    <a:pt x="7903" y="1467"/>
                    <a:pt x="7942" y="1467"/>
                  </a:cubicBezTo>
                  <a:lnTo>
                    <a:pt x="7959" y="1467"/>
                  </a:lnTo>
                  <a:cubicBezTo>
                    <a:pt x="7994" y="1450"/>
                    <a:pt x="8012" y="1415"/>
                    <a:pt x="8012" y="1376"/>
                  </a:cubicBezTo>
                  <a:cubicBezTo>
                    <a:pt x="7994" y="1341"/>
                    <a:pt x="7977" y="1323"/>
                    <a:pt x="7942" y="1323"/>
                  </a:cubicBezTo>
                  <a:close/>
                  <a:moveTo>
                    <a:pt x="20778" y="1341"/>
                  </a:moveTo>
                  <a:cubicBezTo>
                    <a:pt x="20739" y="1358"/>
                    <a:pt x="20739" y="1415"/>
                    <a:pt x="20757" y="1450"/>
                  </a:cubicBezTo>
                  <a:cubicBezTo>
                    <a:pt x="20757" y="1467"/>
                    <a:pt x="20796" y="1484"/>
                    <a:pt x="20813" y="1484"/>
                  </a:cubicBezTo>
                  <a:cubicBezTo>
                    <a:pt x="20831" y="1484"/>
                    <a:pt x="20848" y="1467"/>
                    <a:pt x="20848" y="1467"/>
                  </a:cubicBezTo>
                  <a:cubicBezTo>
                    <a:pt x="20887" y="1450"/>
                    <a:pt x="20905" y="1397"/>
                    <a:pt x="20887" y="1376"/>
                  </a:cubicBezTo>
                  <a:cubicBezTo>
                    <a:pt x="20865" y="1341"/>
                    <a:pt x="20848" y="1341"/>
                    <a:pt x="20813" y="1341"/>
                  </a:cubicBezTo>
                  <a:close/>
                  <a:moveTo>
                    <a:pt x="16514" y="1358"/>
                  </a:moveTo>
                  <a:cubicBezTo>
                    <a:pt x="16497" y="1358"/>
                    <a:pt x="16479" y="1358"/>
                    <a:pt x="16462" y="1376"/>
                  </a:cubicBezTo>
                  <a:cubicBezTo>
                    <a:pt x="16427" y="1397"/>
                    <a:pt x="16427" y="1450"/>
                    <a:pt x="16462" y="1484"/>
                  </a:cubicBezTo>
                  <a:cubicBezTo>
                    <a:pt x="16462" y="1484"/>
                    <a:pt x="16479" y="1506"/>
                    <a:pt x="16497" y="1506"/>
                  </a:cubicBezTo>
                  <a:cubicBezTo>
                    <a:pt x="16514" y="1506"/>
                    <a:pt x="16536" y="1506"/>
                    <a:pt x="16553" y="1484"/>
                  </a:cubicBezTo>
                  <a:cubicBezTo>
                    <a:pt x="16588" y="1450"/>
                    <a:pt x="16588" y="1415"/>
                    <a:pt x="16553" y="1376"/>
                  </a:cubicBezTo>
                  <a:cubicBezTo>
                    <a:pt x="16553" y="1358"/>
                    <a:pt x="16536" y="1358"/>
                    <a:pt x="16514" y="1358"/>
                  </a:cubicBezTo>
                  <a:close/>
                  <a:moveTo>
                    <a:pt x="7577" y="1397"/>
                  </a:moveTo>
                  <a:lnTo>
                    <a:pt x="7559" y="1415"/>
                  </a:lnTo>
                  <a:cubicBezTo>
                    <a:pt x="7524" y="1415"/>
                    <a:pt x="7507" y="1450"/>
                    <a:pt x="7524" y="1484"/>
                  </a:cubicBezTo>
                  <a:cubicBezTo>
                    <a:pt x="7524" y="1524"/>
                    <a:pt x="7559" y="1541"/>
                    <a:pt x="7577" y="1541"/>
                  </a:cubicBezTo>
                  <a:lnTo>
                    <a:pt x="7594" y="1541"/>
                  </a:lnTo>
                  <a:cubicBezTo>
                    <a:pt x="7651" y="1541"/>
                    <a:pt x="7668" y="1506"/>
                    <a:pt x="7651" y="1450"/>
                  </a:cubicBezTo>
                  <a:cubicBezTo>
                    <a:pt x="7651" y="1432"/>
                    <a:pt x="7616" y="1397"/>
                    <a:pt x="7577" y="1397"/>
                  </a:cubicBezTo>
                  <a:close/>
                  <a:moveTo>
                    <a:pt x="7215" y="1484"/>
                  </a:moveTo>
                  <a:cubicBezTo>
                    <a:pt x="7181" y="1506"/>
                    <a:pt x="7159" y="1541"/>
                    <a:pt x="7159" y="1576"/>
                  </a:cubicBezTo>
                  <a:cubicBezTo>
                    <a:pt x="7181" y="1615"/>
                    <a:pt x="7198" y="1632"/>
                    <a:pt x="7233" y="1632"/>
                  </a:cubicBezTo>
                  <a:lnTo>
                    <a:pt x="7250" y="1632"/>
                  </a:lnTo>
                  <a:cubicBezTo>
                    <a:pt x="7289" y="1632"/>
                    <a:pt x="7307" y="1576"/>
                    <a:pt x="7307" y="1541"/>
                  </a:cubicBezTo>
                  <a:cubicBezTo>
                    <a:pt x="7289" y="1524"/>
                    <a:pt x="7268" y="1484"/>
                    <a:pt x="7233" y="1484"/>
                  </a:cubicBezTo>
                  <a:close/>
                  <a:moveTo>
                    <a:pt x="20504" y="1506"/>
                  </a:moveTo>
                  <a:cubicBezTo>
                    <a:pt x="20487" y="1506"/>
                    <a:pt x="20487" y="1524"/>
                    <a:pt x="20469" y="1524"/>
                  </a:cubicBezTo>
                  <a:cubicBezTo>
                    <a:pt x="20430" y="1541"/>
                    <a:pt x="20413" y="1593"/>
                    <a:pt x="20430" y="1615"/>
                  </a:cubicBezTo>
                  <a:cubicBezTo>
                    <a:pt x="20452" y="1650"/>
                    <a:pt x="20469" y="1667"/>
                    <a:pt x="20504" y="1667"/>
                  </a:cubicBezTo>
                  <a:cubicBezTo>
                    <a:pt x="20522" y="1667"/>
                    <a:pt x="20522" y="1650"/>
                    <a:pt x="20539" y="1650"/>
                  </a:cubicBezTo>
                  <a:cubicBezTo>
                    <a:pt x="20578" y="1632"/>
                    <a:pt x="20578" y="1576"/>
                    <a:pt x="20561" y="1558"/>
                  </a:cubicBezTo>
                  <a:cubicBezTo>
                    <a:pt x="20561" y="1524"/>
                    <a:pt x="20522" y="1506"/>
                    <a:pt x="20504" y="1506"/>
                  </a:cubicBezTo>
                  <a:close/>
                  <a:moveTo>
                    <a:pt x="26848" y="1524"/>
                  </a:moveTo>
                  <a:cubicBezTo>
                    <a:pt x="26848" y="1524"/>
                    <a:pt x="26831" y="1524"/>
                    <a:pt x="26814" y="1541"/>
                  </a:cubicBezTo>
                  <a:cubicBezTo>
                    <a:pt x="26779" y="1558"/>
                    <a:pt x="26779" y="1593"/>
                    <a:pt x="26796" y="1632"/>
                  </a:cubicBezTo>
                  <a:cubicBezTo>
                    <a:pt x="26814" y="1650"/>
                    <a:pt x="26831" y="1667"/>
                    <a:pt x="26848" y="1667"/>
                  </a:cubicBezTo>
                  <a:cubicBezTo>
                    <a:pt x="26870" y="1667"/>
                    <a:pt x="26888" y="1667"/>
                    <a:pt x="26905" y="1650"/>
                  </a:cubicBezTo>
                  <a:cubicBezTo>
                    <a:pt x="26922" y="1632"/>
                    <a:pt x="26940" y="1593"/>
                    <a:pt x="26922" y="1558"/>
                  </a:cubicBezTo>
                  <a:cubicBezTo>
                    <a:pt x="26905" y="1541"/>
                    <a:pt x="26888" y="1524"/>
                    <a:pt x="26848" y="1524"/>
                  </a:cubicBezTo>
                  <a:close/>
                  <a:moveTo>
                    <a:pt x="6872" y="1593"/>
                  </a:moveTo>
                  <a:cubicBezTo>
                    <a:pt x="6832" y="1593"/>
                    <a:pt x="6798" y="1632"/>
                    <a:pt x="6815" y="1685"/>
                  </a:cubicBezTo>
                  <a:cubicBezTo>
                    <a:pt x="6815" y="1702"/>
                    <a:pt x="6854" y="1741"/>
                    <a:pt x="6889" y="1741"/>
                  </a:cubicBezTo>
                  <a:lnTo>
                    <a:pt x="6906" y="1724"/>
                  </a:lnTo>
                  <a:cubicBezTo>
                    <a:pt x="6941" y="1724"/>
                    <a:pt x="6963" y="1685"/>
                    <a:pt x="6963" y="1632"/>
                  </a:cubicBezTo>
                  <a:cubicBezTo>
                    <a:pt x="6941" y="1615"/>
                    <a:pt x="6906" y="1593"/>
                    <a:pt x="6889" y="1593"/>
                  </a:cubicBezTo>
                  <a:close/>
                  <a:moveTo>
                    <a:pt x="16753" y="1632"/>
                  </a:moveTo>
                  <a:cubicBezTo>
                    <a:pt x="16732" y="1632"/>
                    <a:pt x="16714" y="1632"/>
                    <a:pt x="16697" y="1650"/>
                  </a:cubicBezTo>
                  <a:cubicBezTo>
                    <a:pt x="16662" y="1667"/>
                    <a:pt x="16662" y="1724"/>
                    <a:pt x="16697" y="1741"/>
                  </a:cubicBezTo>
                  <a:cubicBezTo>
                    <a:pt x="16697" y="1758"/>
                    <a:pt x="16732" y="1776"/>
                    <a:pt x="16753" y="1776"/>
                  </a:cubicBezTo>
                  <a:cubicBezTo>
                    <a:pt x="16771" y="1776"/>
                    <a:pt x="16788" y="1776"/>
                    <a:pt x="16788" y="1758"/>
                  </a:cubicBezTo>
                  <a:cubicBezTo>
                    <a:pt x="16823" y="1724"/>
                    <a:pt x="16823" y="1685"/>
                    <a:pt x="16806" y="1650"/>
                  </a:cubicBezTo>
                  <a:cubicBezTo>
                    <a:pt x="16788" y="1632"/>
                    <a:pt x="16771" y="1632"/>
                    <a:pt x="16753" y="1632"/>
                  </a:cubicBezTo>
                  <a:close/>
                  <a:moveTo>
                    <a:pt x="6506" y="1685"/>
                  </a:moveTo>
                  <a:cubicBezTo>
                    <a:pt x="6471" y="1702"/>
                    <a:pt x="6454" y="1741"/>
                    <a:pt x="6471" y="1776"/>
                  </a:cubicBezTo>
                  <a:cubicBezTo>
                    <a:pt x="6471" y="1811"/>
                    <a:pt x="6506" y="1832"/>
                    <a:pt x="6545" y="1832"/>
                  </a:cubicBezTo>
                  <a:lnTo>
                    <a:pt x="6563" y="1832"/>
                  </a:lnTo>
                  <a:cubicBezTo>
                    <a:pt x="6598" y="1811"/>
                    <a:pt x="6615" y="1776"/>
                    <a:pt x="6598" y="1741"/>
                  </a:cubicBezTo>
                  <a:cubicBezTo>
                    <a:pt x="6598" y="1702"/>
                    <a:pt x="6563" y="1685"/>
                    <a:pt x="6545" y="1685"/>
                  </a:cubicBezTo>
                  <a:close/>
                  <a:moveTo>
                    <a:pt x="20178" y="1685"/>
                  </a:moveTo>
                  <a:cubicBezTo>
                    <a:pt x="20178" y="1685"/>
                    <a:pt x="20161" y="1685"/>
                    <a:pt x="20161" y="1702"/>
                  </a:cubicBezTo>
                  <a:cubicBezTo>
                    <a:pt x="20126" y="1724"/>
                    <a:pt x="20104" y="1758"/>
                    <a:pt x="20126" y="1793"/>
                  </a:cubicBezTo>
                  <a:cubicBezTo>
                    <a:pt x="20143" y="1832"/>
                    <a:pt x="20161" y="1832"/>
                    <a:pt x="20178" y="1832"/>
                  </a:cubicBezTo>
                  <a:lnTo>
                    <a:pt x="20213" y="1832"/>
                  </a:lnTo>
                  <a:cubicBezTo>
                    <a:pt x="20252" y="1811"/>
                    <a:pt x="20269" y="1758"/>
                    <a:pt x="20252" y="1724"/>
                  </a:cubicBezTo>
                  <a:cubicBezTo>
                    <a:pt x="20234" y="1702"/>
                    <a:pt x="20213" y="1685"/>
                    <a:pt x="20178" y="1685"/>
                  </a:cubicBezTo>
                  <a:close/>
                  <a:moveTo>
                    <a:pt x="6162" y="1793"/>
                  </a:moveTo>
                  <a:cubicBezTo>
                    <a:pt x="6128" y="1811"/>
                    <a:pt x="6110" y="1850"/>
                    <a:pt x="6128" y="1885"/>
                  </a:cubicBezTo>
                  <a:cubicBezTo>
                    <a:pt x="6128" y="1919"/>
                    <a:pt x="6162" y="1941"/>
                    <a:pt x="6180" y="1941"/>
                  </a:cubicBezTo>
                  <a:lnTo>
                    <a:pt x="6219" y="1941"/>
                  </a:lnTo>
                  <a:cubicBezTo>
                    <a:pt x="6254" y="1919"/>
                    <a:pt x="6271" y="1885"/>
                    <a:pt x="6254" y="1850"/>
                  </a:cubicBezTo>
                  <a:cubicBezTo>
                    <a:pt x="6254" y="1811"/>
                    <a:pt x="6219" y="1793"/>
                    <a:pt x="6180" y="1793"/>
                  </a:cubicBezTo>
                  <a:close/>
                  <a:moveTo>
                    <a:pt x="27049" y="1832"/>
                  </a:moveTo>
                  <a:cubicBezTo>
                    <a:pt x="27031" y="1832"/>
                    <a:pt x="27031" y="1832"/>
                    <a:pt x="27014" y="1850"/>
                  </a:cubicBezTo>
                  <a:cubicBezTo>
                    <a:pt x="26979" y="1867"/>
                    <a:pt x="26957" y="1902"/>
                    <a:pt x="26996" y="1941"/>
                  </a:cubicBezTo>
                  <a:cubicBezTo>
                    <a:pt x="26996" y="1959"/>
                    <a:pt x="27031" y="1976"/>
                    <a:pt x="27049" y="1976"/>
                  </a:cubicBezTo>
                  <a:cubicBezTo>
                    <a:pt x="27066" y="1976"/>
                    <a:pt x="27066" y="1976"/>
                    <a:pt x="27088" y="1959"/>
                  </a:cubicBezTo>
                  <a:cubicBezTo>
                    <a:pt x="27123" y="1941"/>
                    <a:pt x="27140" y="1902"/>
                    <a:pt x="27105" y="1867"/>
                  </a:cubicBezTo>
                  <a:cubicBezTo>
                    <a:pt x="27105" y="1850"/>
                    <a:pt x="27066" y="1832"/>
                    <a:pt x="27049" y="1832"/>
                  </a:cubicBezTo>
                  <a:close/>
                  <a:moveTo>
                    <a:pt x="19834" y="1867"/>
                  </a:moveTo>
                  <a:cubicBezTo>
                    <a:pt x="19799" y="1885"/>
                    <a:pt x="19778" y="1941"/>
                    <a:pt x="19799" y="1976"/>
                  </a:cubicBezTo>
                  <a:cubicBezTo>
                    <a:pt x="19817" y="1993"/>
                    <a:pt x="19852" y="2011"/>
                    <a:pt x="19869" y="2011"/>
                  </a:cubicBezTo>
                  <a:cubicBezTo>
                    <a:pt x="19886" y="2011"/>
                    <a:pt x="19886" y="2011"/>
                    <a:pt x="19908" y="1993"/>
                  </a:cubicBezTo>
                  <a:cubicBezTo>
                    <a:pt x="19943" y="1976"/>
                    <a:pt x="19943" y="1941"/>
                    <a:pt x="19926" y="1902"/>
                  </a:cubicBezTo>
                  <a:cubicBezTo>
                    <a:pt x="19926" y="1885"/>
                    <a:pt x="19886" y="1867"/>
                    <a:pt x="19869" y="1867"/>
                  </a:cubicBezTo>
                  <a:close/>
                  <a:moveTo>
                    <a:pt x="5819" y="1902"/>
                  </a:moveTo>
                  <a:cubicBezTo>
                    <a:pt x="5784" y="1919"/>
                    <a:pt x="5766" y="1959"/>
                    <a:pt x="5784" y="1993"/>
                  </a:cubicBezTo>
                  <a:cubicBezTo>
                    <a:pt x="5784" y="2028"/>
                    <a:pt x="5819" y="2050"/>
                    <a:pt x="5836" y="2050"/>
                  </a:cubicBezTo>
                  <a:lnTo>
                    <a:pt x="5875" y="2050"/>
                  </a:lnTo>
                  <a:cubicBezTo>
                    <a:pt x="5910" y="2028"/>
                    <a:pt x="5927" y="1993"/>
                    <a:pt x="5910" y="1959"/>
                  </a:cubicBezTo>
                  <a:cubicBezTo>
                    <a:pt x="5910" y="1919"/>
                    <a:pt x="5875" y="1902"/>
                    <a:pt x="5836" y="1902"/>
                  </a:cubicBezTo>
                  <a:close/>
                  <a:moveTo>
                    <a:pt x="16988" y="1902"/>
                  </a:moveTo>
                  <a:cubicBezTo>
                    <a:pt x="16971" y="1902"/>
                    <a:pt x="16949" y="1902"/>
                    <a:pt x="16932" y="1919"/>
                  </a:cubicBezTo>
                  <a:cubicBezTo>
                    <a:pt x="16914" y="1941"/>
                    <a:pt x="16897" y="1993"/>
                    <a:pt x="16932" y="2028"/>
                  </a:cubicBezTo>
                  <a:cubicBezTo>
                    <a:pt x="16949" y="2050"/>
                    <a:pt x="16971" y="2050"/>
                    <a:pt x="16988" y="2050"/>
                  </a:cubicBezTo>
                  <a:cubicBezTo>
                    <a:pt x="17006" y="2050"/>
                    <a:pt x="17023" y="2050"/>
                    <a:pt x="17041" y="2028"/>
                  </a:cubicBezTo>
                  <a:cubicBezTo>
                    <a:pt x="17058" y="1993"/>
                    <a:pt x="17058" y="1959"/>
                    <a:pt x="17041" y="1919"/>
                  </a:cubicBezTo>
                  <a:cubicBezTo>
                    <a:pt x="17023" y="1902"/>
                    <a:pt x="17006" y="1902"/>
                    <a:pt x="16988" y="1902"/>
                  </a:cubicBezTo>
                  <a:close/>
                  <a:moveTo>
                    <a:pt x="5475" y="2028"/>
                  </a:moveTo>
                  <a:cubicBezTo>
                    <a:pt x="5440" y="2050"/>
                    <a:pt x="5418" y="2085"/>
                    <a:pt x="5440" y="2120"/>
                  </a:cubicBezTo>
                  <a:cubicBezTo>
                    <a:pt x="5440" y="2159"/>
                    <a:pt x="5475" y="2176"/>
                    <a:pt x="5510" y="2176"/>
                  </a:cubicBezTo>
                  <a:lnTo>
                    <a:pt x="5527" y="2176"/>
                  </a:lnTo>
                  <a:cubicBezTo>
                    <a:pt x="5566" y="2159"/>
                    <a:pt x="5584" y="2120"/>
                    <a:pt x="5566" y="2067"/>
                  </a:cubicBezTo>
                  <a:cubicBezTo>
                    <a:pt x="5566" y="2050"/>
                    <a:pt x="5527" y="2028"/>
                    <a:pt x="5510" y="2028"/>
                  </a:cubicBezTo>
                  <a:close/>
                  <a:moveTo>
                    <a:pt x="19543" y="2028"/>
                  </a:moveTo>
                  <a:cubicBezTo>
                    <a:pt x="19543" y="2028"/>
                    <a:pt x="19525" y="2028"/>
                    <a:pt x="19508" y="2050"/>
                  </a:cubicBezTo>
                  <a:cubicBezTo>
                    <a:pt x="19473" y="2067"/>
                    <a:pt x="19473" y="2102"/>
                    <a:pt x="19490" y="2137"/>
                  </a:cubicBezTo>
                  <a:cubicBezTo>
                    <a:pt x="19490" y="2159"/>
                    <a:pt x="19525" y="2176"/>
                    <a:pt x="19543" y="2176"/>
                  </a:cubicBezTo>
                  <a:lnTo>
                    <a:pt x="19582" y="2176"/>
                  </a:lnTo>
                  <a:cubicBezTo>
                    <a:pt x="19617" y="2159"/>
                    <a:pt x="19634" y="2102"/>
                    <a:pt x="19617" y="2067"/>
                  </a:cubicBezTo>
                  <a:cubicBezTo>
                    <a:pt x="19599" y="2050"/>
                    <a:pt x="19582" y="2028"/>
                    <a:pt x="19543" y="2028"/>
                  </a:cubicBezTo>
                  <a:close/>
                  <a:moveTo>
                    <a:pt x="27231" y="2137"/>
                  </a:moveTo>
                  <a:cubicBezTo>
                    <a:pt x="27214" y="2137"/>
                    <a:pt x="27214" y="2137"/>
                    <a:pt x="27197" y="2159"/>
                  </a:cubicBezTo>
                  <a:cubicBezTo>
                    <a:pt x="27157" y="2176"/>
                    <a:pt x="27140" y="2211"/>
                    <a:pt x="27175" y="2246"/>
                  </a:cubicBezTo>
                  <a:cubicBezTo>
                    <a:pt x="27175" y="2285"/>
                    <a:pt x="27214" y="2285"/>
                    <a:pt x="27231" y="2285"/>
                  </a:cubicBezTo>
                  <a:lnTo>
                    <a:pt x="27266" y="2285"/>
                  </a:lnTo>
                  <a:cubicBezTo>
                    <a:pt x="27305" y="2268"/>
                    <a:pt x="27323" y="2211"/>
                    <a:pt x="27305" y="2176"/>
                  </a:cubicBezTo>
                  <a:cubicBezTo>
                    <a:pt x="27284" y="2159"/>
                    <a:pt x="27249" y="2137"/>
                    <a:pt x="27231" y="2137"/>
                  </a:cubicBezTo>
                  <a:close/>
                  <a:moveTo>
                    <a:pt x="5131" y="2159"/>
                  </a:moveTo>
                  <a:cubicBezTo>
                    <a:pt x="5092" y="2176"/>
                    <a:pt x="5075" y="2228"/>
                    <a:pt x="5092" y="2268"/>
                  </a:cubicBezTo>
                  <a:cubicBezTo>
                    <a:pt x="5114" y="2285"/>
                    <a:pt x="5131" y="2302"/>
                    <a:pt x="5166" y="2302"/>
                  </a:cubicBezTo>
                  <a:lnTo>
                    <a:pt x="5183" y="2302"/>
                  </a:lnTo>
                  <a:cubicBezTo>
                    <a:pt x="5222" y="2285"/>
                    <a:pt x="5240" y="2246"/>
                    <a:pt x="5240" y="2211"/>
                  </a:cubicBezTo>
                  <a:cubicBezTo>
                    <a:pt x="5222" y="2176"/>
                    <a:pt x="5201" y="2159"/>
                    <a:pt x="5166" y="2159"/>
                  </a:cubicBezTo>
                  <a:close/>
                  <a:moveTo>
                    <a:pt x="17241" y="2159"/>
                  </a:moveTo>
                  <a:cubicBezTo>
                    <a:pt x="17223" y="2159"/>
                    <a:pt x="17206" y="2176"/>
                    <a:pt x="17189" y="2194"/>
                  </a:cubicBezTo>
                  <a:cubicBezTo>
                    <a:pt x="17149" y="2211"/>
                    <a:pt x="17149" y="2268"/>
                    <a:pt x="17189" y="2285"/>
                  </a:cubicBezTo>
                  <a:cubicBezTo>
                    <a:pt x="17206" y="2302"/>
                    <a:pt x="17223" y="2302"/>
                    <a:pt x="17241" y="2302"/>
                  </a:cubicBezTo>
                  <a:cubicBezTo>
                    <a:pt x="17258" y="2302"/>
                    <a:pt x="17276" y="2302"/>
                    <a:pt x="17297" y="2285"/>
                  </a:cubicBezTo>
                  <a:cubicBezTo>
                    <a:pt x="17315" y="2246"/>
                    <a:pt x="17315" y="2211"/>
                    <a:pt x="17276" y="2176"/>
                  </a:cubicBezTo>
                  <a:cubicBezTo>
                    <a:pt x="17276" y="2176"/>
                    <a:pt x="17258" y="2159"/>
                    <a:pt x="17241" y="2159"/>
                  </a:cubicBezTo>
                  <a:close/>
                  <a:moveTo>
                    <a:pt x="19199" y="2194"/>
                  </a:moveTo>
                  <a:cubicBezTo>
                    <a:pt x="19164" y="2211"/>
                    <a:pt x="19147" y="2268"/>
                    <a:pt x="19164" y="2302"/>
                  </a:cubicBezTo>
                  <a:cubicBezTo>
                    <a:pt x="19164" y="2320"/>
                    <a:pt x="19199" y="2337"/>
                    <a:pt x="19216" y="2337"/>
                  </a:cubicBezTo>
                  <a:lnTo>
                    <a:pt x="19255" y="2337"/>
                  </a:lnTo>
                  <a:cubicBezTo>
                    <a:pt x="19290" y="2320"/>
                    <a:pt x="19308" y="2268"/>
                    <a:pt x="19290" y="2228"/>
                  </a:cubicBezTo>
                  <a:cubicBezTo>
                    <a:pt x="19273" y="2211"/>
                    <a:pt x="19255" y="2194"/>
                    <a:pt x="19216" y="2194"/>
                  </a:cubicBezTo>
                  <a:close/>
                  <a:moveTo>
                    <a:pt x="4805" y="2302"/>
                  </a:moveTo>
                  <a:cubicBezTo>
                    <a:pt x="4766" y="2320"/>
                    <a:pt x="4748" y="2355"/>
                    <a:pt x="4766" y="2394"/>
                  </a:cubicBezTo>
                  <a:cubicBezTo>
                    <a:pt x="4766" y="2429"/>
                    <a:pt x="4805" y="2446"/>
                    <a:pt x="4840" y="2446"/>
                  </a:cubicBezTo>
                  <a:cubicBezTo>
                    <a:pt x="4840" y="2446"/>
                    <a:pt x="4857" y="2446"/>
                    <a:pt x="4857" y="2429"/>
                  </a:cubicBezTo>
                  <a:cubicBezTo>
                    <a:pt x="4896" y="2429"/>
                    <a:pt x="4914" y="2376"/>
                    <a:pt x="4896" y="2337"/>
                  </a:cubicBezTo>
                  <a:cubicBezTo>
                    <a:pt x="4896" y="2320"/>
                    <a:pt x="4857" y="2302"/>
                    <a:pt x="4840" y="2302"/>
                  </a:cubicBezTo>
                  <a:close/>
                  <a:moveTo>
                    <a:pt x="18890" y="2337"/>
                  </a:moveTo>
                  <a:cubicBezTo>
                    <a:pt x="18890" y="2337"/>
                    <a:pt x="18873" y="2337"/>
                    <a:pt x="18855" y="2355"/>
                  </a:cubicBezTo>
                  <a:cubicBezTo>
                    <a:pt x="18820" y="2376"/>
                    <a:pt x="18799" y="2411"/>
                    <a:pt x="18820" y="2446"/>
                  </a:cubicBezTo>
                  <a:cubicBezTo>
                    <a:pt x="18838" y="2463"/>
                    <a:pt x="18855" y="2485"/>
                    <a:pt x="18890" y="2485"/>
                  </a:cubicBezTo>
                  <a:lnTo>
                    <a:pt x="18929" y="2485"/>
                  </a:lnTo>
                  <a:cubicBezTo>
                    <a:pt x="18964" y="2463"/>
                    <a:pt x="18981" y="2429"/>
                    <a:pt x="18964" y="2394"/>
                  </a:cubicBezTo>
                  <a:cubicBezTo>
                    <a:pt x="18947" y="2355"/>
                    <a:pt x="18929" y="2337"/>
                    <a:pt x="18890" y="2337"/>
                  </a:cubicBezTo>
                  <a:close/>
                  <a:moveTo>
                    <a:pt x="17515" y="2394"/>
                  </a:moveTo>
                  <a:cubicBezTo>
                    <a:pt x="17493" y="2394"/>
                    <a:pt x="17476" y="2394"/>
                    <a:pt x="17458" y="2429"/>
                  </a:cubicBezTo>
                  <a:cubicBezTo>
                    <a:pt x="17441" y="2446"/>
                    <a:pt x="17441" y="2503"/>
                    <a:pt x="17476" y="2520"/>
                  </a:cubicBezTo>
                  <a:cubicBezTo>
                    <a:pt x="17493" y="2537"/>
                    <a:pt x="17515" y="2537"/>
                    <a:pt x="17515" y="2537"/>
                  </a:cubicBezTo>
                  <a:cubicBezTo>
                    <a:pt x="17550" y="2537"/>
                    <a:pt x="17567" y="2520"/>
                    <a:pt x="17585" y="2503"/>
                  </a:cubicBezTo>
                  <a:cubicBezTo>
                    <a:pt x="17602" y="2463"/>
                    <a:pt x="17585" y="2429"/>
                    <a:pt x="17567" y="2394"/>
                  </a:cubicBezTo>
                  <a:close/>
                  <a:moveTo>
                    <a:pt x="4478" y="2446"/>
                  </a:moveTo>
                  <a:cubicBezTo>
                    <a:pt x="4439" y="2463"/>
                    <a:pt x="4422" y="2520"/>
                    <a:pt x="4439" y="2555"/>
                  </a:cubicBezTo>
                  <a:cubicBezTo>
                    <a:pt x="4439" y="2572"/>
                    <a:pt x="4478" y="2594"/>
                    <a:pt x="4496" y="2594"/>
                  </a:cubicBezTo>
                  <a:lnTo>
                    <a:pt x="4531" y="2594"/>
                  </a:lnTo>
                  <a:cubicBezTo>
                    <a:pt x="4570" y="2572"/>
                    <a:pt x="4587" y="2520"/>
                    <a:pt x="4570" y="2485"/>
                  </a:cubicBezTo>
                  <a:cubicBezTo>
                    <a:pt x="4548" y="2463"/>
                    <a:pt x="4531" y="2446"/>
                    <a:pt x="4496" y="2446"/>
                  </a:cubicBezTo>
                  <a:close/>
                  <a:moveTo>
                    <a:pt x="27375" y="2463"/>
                  </a:moveTo>
                  <a:cubicBezTo>
                    <a:pt x="27340" y="2485"/>
                    <a:pt x="27323" y="2537"/>
                    <a:pt x="27340" y="2572"/>
                  </a:cubicBezTo>
                  <a:cubicBezTo>
                    <a:pt x="27358" y="2594"/>
                    <a:pt x="27375" y="2611"/>
                    <a:pt x="27414" y="2611"/>
                  </a:cubicBezTo>
                  <a:cubicBezTo>
                    <a:pt x="27414" y="2611"/>
                    <a:pt x="27432" y="2611"/>
                    <a:pt x="27449" y="2594"/>
                  </a:cubicBezTo>
                  <a:cubicBezTo>
                    <a:pt x="27466" y="2572"/>
                    <a:pt x="27484" y="2537"/>
                    <a:pt x="27466" y="2503"/>
                  </a:cubicBezTo>
                  <a:cubicBezTo>
                    <a:pt x="27449" y="2485"/>
                    <a:pt x="27432" y="2463"/>
                    <a:pt x="27414" y="2463"/>
                  </a:cubicBezTo>
                  <a:close/>
                  <a:moveTo>
                    <a:pt x="18529" y="2485"/>
                  </a:moveTo>
                  <a:cubicBezTo>
                    <a:pt x="18494" y="2503"/>
                    <a:pt x="18472" y="2537"/>
                    <a:pt x="18494" y="2572"/>
                  </a:cubicBezTo>
                  <a:cubicBezTo>
                    <a:pt x="18494" y="2611"/>
                    <a:pt x="18529" y="2629"/>
                    <a:pt x="18546" y="2629"/>
                  </a:cubicBezTo>
                  <a:lnTo>
                    <a:pt x="18581" y="2629"/>
                  </a:lnTo>
                  <a:cubicBezTo>
                    <a:pt x="18620" y="2611"/>
                    <a:pt x="18638" y="2555"/>
                    <a:pt x="18620" y="2520"/>
                  </a:cubicBezTo>
                  <a:cubicBezTo>
                    <a:pt x="18620" y="2503"/>
                    <a:pt x="18581" y="2485"/>
                    <a:pt x="18546" y="2485"/>
                  </a:cubicBezTo>
                  <a:close/>
                  <a:moveTo>
                    <a:pt x="17841" y="2537"/>
                  </a:moveTo>
                  <a:cubicBezTo>
                    <a:pt x="17820" y="2537"/>
                    <a:pt x="17785" y="2555"/>
                    <a:pt x="17785" y="2594"/>
                  </a:cubicBezTo>
                  <a:cubicBezTo>
                    <a:pt x="17767" y="2629"/>
                    <a:pt x="17785" y="2664"/>
                    <a:pt x="17820" y="2681"/>
                  </a:cubicBezTo>
                  <a:lnTo>
                    <a:pt x="17841" y="2681"/>
                  </a:lnTo>
                  <a:cubicBezTo>
                    <a:pt x="17876" y="2681"/>
                    <a:pt x="17911" y="2664"/>
                    <a:pt x="17911" y="2629"/>
                  </a:cubicBezTo>
                  <a:cubicBezTo>
                    <a:pt x="17928" y="2594"/>
                    <a:pt x="17911" y="2555"/>
                    <a:pt x="17859" y="2537"/>
                  </a:cubicBezTo>
                  <a:close/>
                  <a:moveTo>
                    <a:pt x="18202" y="2572"/>
                  </a:moveTo>
                  <a:cubicBezTo>
                    <a:pt x="18168" y="2572"/>
                    <a:pt x="18128" y="2611"/>
                    <a:pt x="18128" y="2646"/>
                  </a:cubicBezTo>
                  <a:cubicBezTo>
                    <a:pt x="18128" y="2681"/>
                    <a:pt x="18168" y="2720"/>
                    <a:pt x="18202" y="2720"/>
                  </a:cubicBezTo>
                  <a:lnTo>
                    <a:pt x="18220" y="2720"/>
                  </a:lnTo>
                  <a:cubicBezTo>
                    <a:pt x="18255" y="2720"/>
                    <a:pt x="18276" y="2681"/>
                    <a:pt x="18276" y="2629"/>
                  </a:cubicBezTo>
                  <a:cubicBezTo>
                    <a:pt x="18276" y="2594"/>
                    <a:pt x="18237" y="2572"/>
                    <a:pt x="18202" y="2572"/>
                  </a:cubicBezTo>
                  <a:close/>
                  <a:moveTo>
                    <a:pt x="4135" y="2611"/>
                  </a:moveTo>
                  <a:cubicBezTo>
                    <a:pt x="4113" y="2629"/>
                    <a:pt x="4096" y="2681"/>
                    <a:pt x="4113" y="2720"/>
                  </a:cubicBezTo>
                  <a:cubicBezTo>
                    <a:pt x="4113" y="2738"/>
                    <a:pt x="4152" y="2755"/>
                    <a:pt x="4169" y="2755"/>
                  </a:cubicBezTo>
                  <a:cubicBezTo>
                    <a:pt x="4187" y="2755"/>
                    <a:pt x="4187" y="2755"/>
                    <a:pt x="4204" y="2738"/>
                  </a:cubicBezTo>
                  <a:cubicBezTo>
                    <a:pt x="4243" y="2720"/>
                    <a:pt x="4261" y="2681"/>
                    <a:pt x="4243" y="2646"/>
                  </a:cubicBezTo>
                  <a:cubicBezTo>
                    <a:pt x="4222" y="2629"/>
                    <a:pt x="4204" y="2611"/>
                    <a:pt x="4169" y="2611"/>
                  </a:cubicBezTo>
                  <a:close/>
                  <a:moveTo>
                    <a:pt x="3826" y="2772"/>
                  </a:moveTo>
                  <a:cubicBezTo>
                    <a:pt x="3787" y="2790"/>
                    <a:pt x="3769" y="2846"/>
                    <a:pt x="3787" y="2881"/>
                  </a:cubicBezTo>
                  <a:cubicBezTo>
                    <a:pt x="3808" y="2899"/>
                    <a:pt x="3826" y="2920"/>
                    <a:pt x="3843" y="2920"/>
                  </a:cubicBezTo>
                  <a:cubicBezTo>
                    <a:pt x="3861" y="2920"/>
                    <a:pt x="3878" y="2920"/>
                    <a:pt x="3878" y="2899"/>
                  </a:cubicBezTo>
                  <a:cubicBezTo>
                    <a:pt x="3917" y="2881"/>
                    <a:pt x="3935" y="2846"/>
                    <a:pt x="3917" y="2811"/>
                  </a:cubicBezTo>
                  <a:cubicBezTo>
                    <a:pt x="3895" y="2790"/>
                    <a:pt x="3878" y="2772"/>
                    <a:pt x="3843" y="2772"/>
                  </a:cubicBezTo>
                  <a:close/>
                  <a:moveTo>
                    <a:pt x="27575" y="2772"/>
                  </a:moveTo>
                  <a:cubicBezTo>
                    <a:pt x="27558" y="2772"/>
                    <a:pt x="27558" y="2790"/>
                    <a:pt x="27540" y="2790"/>
                  </a:cubicBezTo>
                  <a:cubicBezTo>
                    <a:pt x="27501" y="2811"/>
                    <a:pt x="27484" y="2846"/>
                    <a:pt x="27501" y="2881"/>
                  </a:cubicBezTo>
                  <a:cubicBezTo>
                    <a:pt x="27523" y="2920"/>
                    <a:pt x="27558" y="2920"/>
                    <a:pt x="27575" y="2920"/>
                  </a:cubicBezTo>
                  <a:lnTo>
                    <a:pt x="27610" y="2920"/>
                  </a:lnTo>
                  <a:cubicBezTo>
                    <a:pt x="27649" y="2899"/>
                    <a:pt x="27667" y="2864"/>
                    <a:pt x="27649" y="2829"/>
                  </a:cubicBezTo>
                  <a:cubicBezTo>
                    <a:pt x="27632" y="2790"/>
                    <a:pt x="27593" y="2772"/>
                    <a:pt x="27575" y="2772"/>
                  </a:cubicBezTo>
                  <a:close/>
                  <a:moveTo>
                    <a:pt x="3499" y="2938"/>
                  </a:moveTo>
                  <a:cubicBezTo>
                    <a:pt x="3460" y="2955"/>
                    <a:pt x="3443" y="3007"/>
                    <a:pt x="3460" y="3046"/>
                  </a:cubicBezTo>
                  <a:cubicBezTo>
                    <a:pt x="3482" y="3064"/>
                    <a:pt x="3499" y="3081"/>
                    <a:pt x="3534" y="3081"/>
                  </a:cubicBezTo>
                  <a:cubicBezTo>
                    <a:pt x="3534" y="3081"/>
                    <a:pt x="3552" y="3081"/>
                    <a:pt x="3552" y="3064"/>
                  </a:cubicBezTo>
                  <a:cubicBezTo>
                    <a:pt x="3591" y="3046"/>
                    <a:pt x="3608" y="3007"/>
                    <a:pt x="3591" y="2972"/>
                  </a:cubicBezTo>
                  <a:cubicBezTo>
                    <a:pt x="3569" y="2955"/>
                    <a:pt x="3552" y="2938"/>
                    <a:pt x="3534" y="2938"/>
                  </a:cubicBezTo>
                  <a:close/>
                  <a:moveTo>
                    <a:pt x="27740" y="3099"/>
                  </a:moveTo>
                  <a:cubicBezTo>
                    <a:pt x="27740" y="3099"/>
                    <a:pt x="27719" y="3099"/>
                    <a:pt x="27701" y="3116"/>
                  </a:cubicBezTo>
                  <a:cubicBezTo>
                    <a:pt x="27684" y="3138"/>
                    <a:pt x="27667" y="3173"/>
                    <a:pt x="27684" y="3207"/>
                  </a:cubicBezTo>
                  <a:cubicBezTo>
                    <a:pt x="27701" y="3225"/>
                    <a:pt x="27719" y="3247"/>
                    <a:pt x="27740" y="3247"/>
                  </a:cubicBezTo>
                  <a:lnTo>
                    <a:pt x="27775" y="3247"/>
                  </a:lnTo>
                  <a:cubicBezTo>
                    <a:pt x="27810" y="3225"/>
                    <a:pt x="27828" y="3173"/>
                    <a:pt x="27810" y="3138"/>
                  </a:cubicBezTo>
                  <a:cubicBezTo>
                    <a:pt x="27793" y="3116"/>
                    <a:pt x="27775" y="3099"/>
                    <a:pt x="27740" y="3099"/>
                  </a:cubicBezTo>
                  <a:close/>
                  <a:moveTo>
                    <a:pt x="3173" y="3116"/>
                  </a:moveTo>
                  <a:cubicBezTo>
                    <a:pt x="3134" y="3138"/>
                    <a:pt x="3134" y="3190"/>
                    <a:pt x="3156" y="3225"/>
                  </a:cubicBezTo>
                  <a:cubicBezTo>
                    <a:pt x="3156" y="3247"/>
                    <a:pt x="3190" y="3264"/>
                    <a:pt x="3208" y="3264"/>
                  </a:cubicBezTo>
                  <a:cubicBezTo>
                    <a:pt x="3225" y="3264"/>
                    <a:pt x="3243" y="3247"/>
                    <a:pt x="3243" y="3247"/>
                  </a:cubicBezTo>
                  <a:cubicBezTo>
                    <a:pt x="3282" y="3225"/>
                    <a:pt x="3299" y="3173"/>
                    <a:pt x="3264" y="3138"/>
                  </a:cubicBezTo>
                  <a:cubicBezTo>
                    <a:pt x="3264" y="3116"/>
                    <a:pt x="3225" y="3116"/>
                    <a:pt x="3208" y="3116"/>
                  </a:cubicBezTo>
                  <a:close/>
                  <a:moveTo>
                    <a:pt x="2916" y="3316"/>
                  </a:moveTo>
                  <a:cubicBezTo>
                    <a:pt x="2899" y="3316"/>
                    <a:pt x="2881" y="3316"/>
                    <a:pt x="2864" y="3334"/>
                  </a:cubicBezTo>
                  <a:cubicBezTo>
                    <a:pt x="2829" y="3355"/>
                    <a:pt x="2829" y="3390"/>
                    <a:pt x="2847" y="3425"/>
                  </a:cubicBezTo>
                  <a:cubicBezTo>
                    <a:pt x="2864" y="3442"/>
                    <a:pt x="2881" y="3464"/>
                    <a:pt x="2916" y="3464"/>
                  </a:cubicBezTo>
                  <a:cubicBezTo>
                    <a:pt x="2916" y="3464"/>
                    <a:pt x="2938" y="3464"/>
                    <a:pt x="2955" y="3442"/>
                  </a:cubicBezTo>
                  <a:cubicBezTo>
                    <a:pt x="2990" y="3425"/>
                    <a:pt x="2990" y="3373"/>
                    <a:pt x="2973" y="3355"/>
                  </a:cubicBezTo>
                  <a:cubicBezTo>
                    <a:pt x="2955" y="3316"/>
                    <a:pt x="2938" y="3316"/>
                    <a:pt x="2916" y="3316"/>
                  </a:cubicBezTo>
                  <a:close/>
                  <a:moveTo>
                    <a:pt x="27884" y="3425"/>
                  </a:moveTo>
                  <a:cubicBezTo>
                    <a:pt x="27849" y="3442"/>
                    <a:pt x="27828" y="3499"/>
                    <a:pt x="27849" y="3534"/>
                  </a:cubicBezTo>
                  <a:cubicBezTo>
                    <a:pt x="27867" y="3551"/>
                    <a:pt x="27901" y="3573"/>
                    <a:pt x="27919" y="3573"/>
                  </a:cubicBezTo>
                  <a:cubicBezTo>
                    <a:pt x="27936" y="3573"/>
                    <a:pt x="27936" y="3573"/>
                    <a:pt x="27958" y="3551"/>
                  </a:cubicBezTo>
                  <a:cubicBezTo>
                    <a:pt x="27993" y="3534"/>
                    <a:pt x="28010" y="3499"/>
                    <a:pt x="27975" y="3464"/>
                  </a:cubicBezTo>
                  <a:cubicBezTo>
                    <a:pt x="27975" y="3425"/>
                    <a:pt x="27936" y="3425"/>
                    <a:pt x="27919" y="3425"/>
                  </a:cubicBezTo>
                  <a:close/>
                  <a:moveTo>
                    <a:pt x="2629" y="3534"/>
                  </a:moveTo>
                  <a:cubicBezTo>
                    <a:pt x="2612" y="3534"/>
                    <a:pt x="2590" y="3534"/>
                    <a:pt x="2573" y="3551"/>
                  </a:cubicBezTo>
                  <a:cubicBezTo>
                    <a:pt x="2538" y="3573"/>
                    <a:pt x="2538" y="3608"/>
                    <a:pt x="2555" y="3643"/>
                  </a:cubicBezTo>
                  <a:cubicBezTo>
                    <a:pt x="2573" y="3660"/>
                    <a:pt x="2590" y="3682"/>
                    <a:pt x="2629" y="3682"/>
                  </a:cubicBezTo>
                  <a:cubicBezTo>
                    <a:pt x="2629" y="3682"/>
                    <a:pt x="2647" y="3660"/>
                    <a:pt x="2664" y="3660"/>
                  </a:cubicBezTo>
                  <a:cubicBezTo>
                    <a:pt x="2699" y="3643"/>
                    <a:pt x="2699" y="3590"/>
                    <a:pt x="2681" y="3551"/>
                  </a:cubicBezTo>
                  <a:cubicBezTo>
                    <a:pt x="2664" y="3534"/>
                    <a:pt x="2647" y="3534"/>
                    <a:pt x="2629" y="3534"/>
                  </a:cubicBezTo>
                  <a:close/>
                  <a:moveTo>
                    <a:pt x="28102" y="3734"/>
                  </a:moveTo>
                  <a:cubicBezTo>
                    <a:pt x="28084" y="3734"/>
                    <a:pt x="28084" y="3734"/>
                    <a:pt x="28067" y="3751"/>
                  </a:cubicBezTo>
                  <a:cubicBezTo>
                    <a:pt x="28028" y="3769"/>
                    <a:pt x="28010" y="3808"/>
                    <a:pt x="28045" y="3843"/>
                  </a:cubicBezTo>
                  <a:cubicBezTo>
                    <a:pt x="28045" y="3860"/>
                    <a:pt x="28084" y="3878"/>
                    <a:pt x="28102" y="3878"/>
                  </a:cubicBezTo>
                  <a:cubicBezTo>
                    <a:pt x="28119" y="3878"/>
                    <a:pt x="28119" y="3878"/>
                    <a:pt x="28136" y="3860"/>
                  </a:cubicBezTo>
                  <a:cubicBezTo>
                    <a:pt x="28176" y="3843"/>
                    <a:pt x="28193" y="3808"/>
                    <a:pt x="28154" y="3769"/>
                  </a:cubicBezTo>
                  <a:cubicBezTo>
                    <a:pt x="28154" y="3751"/>
                    <a:pt x="28119" y="3734"/>
                    <a:pt x="28102" y="3734"/>
                  </a:cubicBezTo>
                  <a:close/>
                  <a:moveTo>
                    <a:pt x="2338" y="3751"/>
                  </a:moveTo>
                  <a:cubicBezTo>
                    <a:pt x="2320" y="3751"/>
                    <a:pt x="2303" y="3751"/>
                    <a:pt x="2285" y="3769"/>
                  </a:cubicBezTo>
                  <a:cubicBezTo>
                    <a:pt x="2246" y="3791"/>
                    <a:pt x="2246" y="3843"/>
                    <a:pt x="2264" y="3860"/>
                  </a:cubicBezTo>
                  <a:cubicBezTo>
                    <a:pt x="2285" y="3878"/>
                    <a:pt x="2303" y="3899"/>
                    <a:pt x="2338" y="3899"/>
                  </a:cubicBezTo>
                  <a:cubicBezTo>
                    <a:pt x="2338" y="3899"/>
                    <a:pt x="2355" y="3899"/>
                    <a:pt x="2372" y="3878"/>
                  </a:cubicBezTo>
                  <a:cubicBezTo>
                    <a:pt x="2412" y="3860"/>
                    <a:pt x="2412" y="3808"/>
                    <a:pt x="2394" y="3769"/>
                  </a:cubicBezTo>
                  <a:cubicBezTo>
                    <a:pt x="2372" y="3751"/>
                    <a:pt x="2355" y="3751"/>
                    <a:pt x="2338" y="3751"/>
                  </a:cubicBezTo>
                  <a:close/>
                  <a:moveTo>
                    <a:pt x="2046" y="3969"/>
                  </a:moveTo>
                  <a:cubicBezTo>
                    <a:pt x="2029" y="3969"/>
                    <a:pt x="2011" y="3986"/>
                    <a:pt x="1994" y="3986"/>
                  </a:cubicBezTo>
                  <a:cubicBezTo>
                    <a:pt x="1976" y="4026"/>
                    <a:pt x="1959" y="4060"/>
                    <a:pt x="1994" y="4095"/>
                  </a:cubicBezTo>
                  <a:cubicBezTo>
                    <a:pt x="2011" y="4117"/>
                    <a:pt x="2029" y="4117"/>
                    <a:pt x="2046" y="4117"/>
                  </a:cubicBezTo>
                  <a:cubicBezTo>
                    <a:pt x="2068" y="4117"/>
                    <a:pt x="2085" y="4117"/>
                    <a:pt x="2103" y="4095"/>
                  </a:cubicBezTo>
                  <a:cubicBezTo>
                    <a:pt x="2120" y="4078"/>
                    <a:pt x="2120" y="4026"/>
                    <a:pt x="2103" y="4008"/>
                  </a:cubicBezTo>
                  <a:cubicBezTo>
                    <a:pt x="2085" y="3986"/>
                    <a:pt x="2068" y="3969"/>
                    <a:pt x="2046" y="3969"/>
                  </a:cubicBezTo>
                  <a:close/>
                  <a:moveTo>
                    <a:pt x="28302" y="4043"/>
                  </a:moveTo>
                  <a:cubicBezTo>
                    <a:pt x="28284" y="4043"/>
                    <a:pt x="28263" y="4043"/>
                    <a:pt x="28245" y="4060"/>
                  </a:cubicBezTo>
                  <a:cubicBezTo>
                    <a:pt x="28228" y="4078"/>
                    <a:pt x="28210" y="4117"/>
                    <a:pt x="28228" y="4152"/>
                  </a:cubicBezTo>
                  <a:cubicBezTo>
                    <a:pt x="28245" y="4169"/>
                    <a:pt x="28263" y="4187"/>
                    <a:pt x="28302" y="4187"/>
                  </a:cubicBezTo>
                  <a:cubicBezTo>
                    <a:pt x="28302" y="4187"/>
                    <a:pt x="28319" y="4187"/>
                    <a:pt x="28337" y="4169"/>
                  </a:cubicBezTo>
                  <a:cubicBezTo>
                    <a:pt x="28371" y="4152"/>
                    <a:pt x="28371" y="4117"/>
                    <a:pt x="28354" y="4078"/>
                  </a:cubicBezTo>
                  <a:cubicBezTo>
                    <a:pt x="28337" y="4060"/>
                    <a:pt x="28319" y="4043"/>
                    <a:pt x="28302" y="4043"/>
                  </a:cubicBezTo>
                  <a:close/>
                  <a:moveTo>
                    <a:pt x="1776" y="4204"/>
                  </a:moveTo>
                  <a:cubicBezTo>
                    <a:pt x="1759" y="4204"/>
                    <a:pt x="1741" y="4226"/>
                    <a:pt x="1720" y="4226"/>
                  </a:cubicBezTo>
                  <a:cubicBezTo>
                    <a:pt x="1685" y="4260"/>
                    <a:pt x="1685" y="4295"/>
                    <a:pt x="1720" y="4334"/>
                  </a:cubicBezTo>
                  <a:cubicBezTo>
                    <a:pt x="1720" y="4352"/>
                    <a:pt x="1759" y="4352"/>
                    <a:pt x="1776" y="4352"/>
                  </a:cubicBezTo>
                  <a:cubicBezTo>
                    <a:pt x="1794" y="4352"/>
                    <a:pt x="1811" y="4352"/>
                    <a:pt x="1811" y="4334"/>
                  </a:cubicBezTo>
                  <a:cubicBezTo>
                    <a:pt x="1850" y="4313"/>
                    <a:pt x="1850" y="4260"/>
                    <a:pt x="1828" y="4243"/>
                  </a:cubicBezTo>
                  <a:cubicBezTo>
                    <a:pt x="1811" y="4226"/>
                    <a:pt x="1794" y="4204"/>
                    <a:pt x="1776" y="4204"/>
                  </a:cubicBezTo>
                  <a:close/>
                  <a:moveTo>
                    <a:pt x="28502" y="4334"/>
                  </a:moveTo>
                  <a:cubicBezTo>
                    <a:pt x="28480" y="4334"/>
                    <a:pt x="28480" y="4352"/>
                    <a:pt x="28463" y="4352"/>
                  </a:cubicBezTo>
                  <a:cubicBezTo>
                    <a:pt x="28428" y="4369"/>
                    <a:pt x="28428" y="4421"/>
                    <a:pt x="28445" y="4461"/>
                  </a:cubicBezTo>
                  <a:cubicBezTo>
                    <a:pt x="28463" y="4478"/>
                    <a:pt x="28480" y="4478"/>
                    <a:pt x="28502" y="4478"/>
                  </a:cubicBezTo>
                  <a:lnTo>
                    <a:pt x="28554" y="4478"/>
                  </a:lnTo>
                  <a:cubicBezTo>
                    <a:pt x="28572" y="4443"/>
                    <a:pt x="28589" y="4404"/>
                    <a:pt x="28554" y="4369"/>
                  </a:cubicBezTo>
                  <a:cubicBezTo>
                    <a:pt x="28554" y="4352"/>
                    <a:pt x="28519" y="4334"/>
                    <a:pt x="28502" y="4334"/>
                  </a:cubicBezTo>
                  <a:close/>
                  <a:moveTo>
                    <a:pt x="1502" y="4461"/>
                  </a:moveTo>
                  <a:cubicBezTo>
                    <a:pt x="1485" y="4461"/>
                    <a:pt x="1467" y="4461"/>
                    <a:pt x="1450" y="4478"/>
                  </a:cubicBezTo>
                  <a:cubicBezTo>
                    <a:pt x="1415" y="4495"/>
                    <a:pt x="1415" y="4552"/>
                    <a:pt x="1450" y="4569"/>
                  </a:cubicBezTo>
                  <a:cubicBezTo>
                    <a:pt x="1467" y="4587"/>
                    <a:pt x="1485" y="4604"/>
                    <a:pt x="1502" y="4604"/>
                  </a:cubicBezTo>
                  <a:cubicBezTo>
                    <a:pt x="1524" y="4604"/>
                    <a:pt x="1541" y="4587"/>
                    <a:pt x="1559" y="4587"/>
                  </a:cubicBezTo>
                  <a:cubicBezTo>
                    <a:pt x="1576" y="4552"/>
                    <a:pt x="1576" y="4495"/>
                    <a:pt x="1559" y="4478"/>
                  </a:cubicBezTo>
                  <a:cubicBezTo>
                    <a:pt x="1541" y="4461"/>
                    <a:pt x="1524" y="4461"/>
                    <a:pt x="1502" y="4461"/>
                  </a:cubicBezTo>
                  <a:close/>
                  <a:moveTo>
                    <a:pt x="28720" y="4622"/>
                  </a:moveTo>
                  <a:cubicBezTo>
                    <a:pt x="28698" y="4622"/>
                    <a:pt x="28680" y="4639"/>
                    <a:pt x="28680" y="4639"/>
                  </a:cubicBezTo>
                  <a:cubicBezTo>
                    <a:pt x="28646" y="4678"/>
                    <a:pt x="28646" y="4713"/>
                    <a:pt x="28663" y="4748"/>
                  </a:cubicBezTo>
                  <a:cubicBezTo>
                    <a:pt x="28680" y="4770"/>
                    <a:pt x="28698" y="4770"/>
                    <a:pt x="28720" y="4770"/>
                  </a:cubicBezTo>
                  <a:lnTo>
                    <a:pt x="28754" y="4770"/>
                  </a:lnTo>
                  <a:cubicBezTo>
                    <a:pt x="28789" y="4730"/>
                    <a:pt x="28807" y="4696"/>
                    <a:pt x="28772" y="4661"/>
                  </a:cubicBezTo>
                  <a:cubicBezTo>
                    <a:pt x="28754" y="4639"/>
                    <a:pt x="28737" y="4622"/>
                    <a:pt x="28720" y="4622"/>
                  </a:cubicBezTo>
                  <a:close/>
                  <a:moveTo>
                    <a:pt x="1232" y="4696"/>
                  </a:moveTo>
                  <a:cubicBezTo>
                    <a:pt x="1215" y="4696"/>
                    <a:pt x="1198" y="4713"/>
                    <a:pt x="1198" y="4730"/>
                  </a:cubicBezTo>
                  <a:cubicBezTo>
                    <a:pt x="1158" y="4748"/>
                    <a:pt x="1158" y="4804"/>
                    <a:pt x="1198" y="4822"/>
                  </a:cubicBezTo>
                  <a:cubicBezTo>
                    <a:pt x="1198" y="4839"/>
                    <a:pt x="1215" y="4839"/>
                    <a:pt x="1232" y="4839"/>
                  </a:cubicBezTo>
                  <a:cubicBezTo>
                    <a:pt x="1250" y="4839"/>
                    <a:pt x="1267" y="4839"/>
                    <a:pt x="1285" y="4822"/>
                  </a:cubicBezTo>
                  <a:cubicBezTo>
                    <a:pt x="1324" y="4804"/>
                    <a:pt x="1324" y="4748"/>
                    <a:pt x="1285" y="4730"/>
                  </a:cubicBezTo>
                  <a:cubicBezTo>
                    <a:pt x="1267" y="4713"/>
                    <a:pt x="1250" y="4696"/>
                    <a:pt x="1232" y="4696"/>
                  </a:cubicBezTo>
                  <a:close/>
                  <a:moveTo>
                    <a:pt x="28937" y="4913"/>
                  </a:moveTo>
                  <a:cubicBezTo>
                    <a:pt x="28915" y="4913"/>
                    <a:pt x="28898" y="4931"/>
                    <a:pt x="28898" y="4931"/>
                  </a:cubicBezTo>
                  <a:cubicBezTo>
                    <a:pt x="28863" y="4965"/>
                    <a:pt x="28863" y="5005"/>
                    <a:pt x="28881" y="5039"/>
                  </a:cubicBezTo>
                  <a:cubicBezTo>
                    <a:pt x="28898" y="5057"/>
                    <a:pt x="28915" y="5057"/>
                    <a:pt x="28937" y="5057"/>
                  </a:cubicBezTo>
                  <a:cubicBezTo>
                    <a:pt x="28954" y="5057"/>
                    <a:pt x="28972" y="5057"/>
                    <a:pt x="28989" y="5039"/>
                  </a:cubicBezTo>
                  <a:cubicBezTo>
                    <a:pt x="29007" y="5022"/>
                    <a:pt x="29024" y="4987"/>
                    <a:pt x="28989" y="4948"/>
                  </a:cubicBezTo>
                  <a:cubicBezTo>
                    <a:pt x="28989" y="4931"/>
                    <a:pt x="28954" y="4913"/>
                    <a:pt x="28937" y="4913"/>
                  </a:cubicBezTo>
                  <a:close/>
                  <a:moveTo>
                    <a:pt x="997" y="4965"/>
                  </a:moveTo>
                  <a:cubicBezTo>
                    <a:pt x="958" y="4965"/>
                    <a:pt x="941" y="4965"/>
                    <a:pt x="941" y="4987"/>
                  </a:cubicBezTo>
                  <a:cubicBezTo>
                    <a:pt x="906" y="5022"/>
                    <a:pt x="906" y="5057"/>
                    <a:pt x="941" y="5096"/>
                  </a:cubicBezTo>
                  <a:cubicBezTo>
                    <a:pt x="958" y="5113"/>
                    <a:pt x="980" y="5113"/>
                    <a:pt x="997" y="5113"/>
                  </a:cubicBezTo>
                  <a:cubicBezTo>
                    <a:pt x="1015" y="5113"/>
                    <a:pt x="1032" y="5096"/>
                    <a:pt x="1050" y="5096"/>
                  </a:cubicBezTo>
                  <a:lnTo>
                    <a:pt x="1032" y="5096"/>
                  </a:lnTo>
                  <a:cubicBezTo>
                    <a:pt x="1067" y="5057"/>
                    <a:pt x="1067" y="5005"/>
                    <a:pt x="1032" y="4987"/>
                  </a:cubicBezTo>
                  <a:cubicBezTo>
                    <a:pt x="1015" y="4965"/>
                    <a:pt x="1015" y="4965"/>
                    <a:pt x="997" y="4965"/>
                  </a:cubicBezTo>
                  <a:close/>
                  <a:moveTo>
                    <a:pt x="29172" y="5205"/>
                  </a:moveTo>
                  <a:cubicBezTo>
                    <a:pt x="29155" y="5205"/>
                    <a:pt x="29133" y="5205"/>
                    <a:pt x="29115" y="5222"/>
                  </a:cubicBezTo>
                  <a:cubicBezTo>
                    <a:pt x="29081" y="5240"/>
                    <a:pt x="29081" y="5292"/>
                    <a:pt x="29098" y="5331"/>
                  </a:cubicBezTo>
                  <a:cubicBezTo>
                    <a:pt x="29115" y="5348"/>
                    <a:pt x="29133" y="5348"/>
                    <a:pt x="29172" y="5348"/>
                  </a:cubicBezTo>
                  <a:cubicBezTo>
                    <a:pt x="29172" y="5348"/>
                    <a:pt x="29189" y="5348"/>
                    <a:pt x="29207" y="5331"/>
                  </a:cubicBezTo>
                  <a:cubicBezTo>
                    <a:pt x="29242" y="5313"/>
                    <a:pt x="29242" y="5257"/>
                    <a:pt x="29224" y="5240"/>
                  </a:cubicBezTo>
                  <a:cubicBezTo>
                    <a:pt x="29207" y="5222"/>
                    <a:pt x="29189" y="5205"/>
                    <a:pt x="29172" y="5205"/>
                  </a:cubicBezTo>
                  <a:close/>
                  <a:moveTo>
                    <a:pt x="741" y="5240"/>
                  </a:moveTo>
                  <a:cubicBezTo>
                    <a:pt x="723" y="5240"/>
                    <a:pt x="706" y="5240"/>
                    <a:pt x="688" y="5257"/>
                  </a:cubicBezTo>
                  <a:cubicBezTo>
                    <a:pt x="671" y="5292"/>
                    <a:pt x="671" y="5331"/>
                    <a:pt x="706" y="5366"/>
                  </a:cubicBezTo>
                  <a:cubicBezTo>
                    <a:pt x="706" y="5383"/>
                    <a:pt x="723" y="5383"/>
                    <a:pt x="741" y="5383"/>
                  </a:cubicBezTo>
                  <a:cubicBezTo>
                    <a:pt x="762" y="5383"/>
                    <a:pt x="797" y="5366"/>
                    <a:pt x="797" y="5348"/>
                  </a:cubicBezTo>
                  <a:cubicBezTo>
                    <a:pt x="832" y="5331"/>
                    <a:pt x="832" y="5274"/>
                    <a:pt x="797" y="5257"/>
                  </a:cubicBezTo>
                  <a:cubicBezTo>
                    <a:pt x="780" y="5240"/>
                    <a:pt x="762" y="5240"/>
                    <a:pt x="741" y="5240"/>
                  </a:cubicBezTo>
                  <a:close/>
                  <a:moveTo>
                    <a:pt x="29390" y="5492"/>
                  </a:moveTo>
                  <a:cubicBezTo>
                    <a:pt x="29372" y="5492"/>
                    <a:pt x="29350" y="5492"/>
                    <a:pt x="29350" y="5509"/>
                  </a:cubicBezTo>
                  <a:cubicBezTo>
                    <a:pt x="29316" y="5531"/>
                    <a:pt x="29316" y="5566"/>
                    <a:pt x="29333" y="5601"/>
                  </a:cubicBezTo>
                  <a:cubicBezTo>
                    <a:pt x="29350" y="5618"/>
                    <a:pt x="29372" y="5640"/>
                    <a:pt x="29390" y="5640"/>
                  </a:cubicBezTo>
                  <a:cubicBezTo>
                    <a:pt x="29407" y="5640"/>
                    <a:pt x="29424" y="5618"/>
                    <a:pt x="29442" y="5618"/>
                  </a:cubicBezTo>
                  <a:cubicBezTo>
                    <a:pt x="29459" y="5583"/>
                    <a:pt x="29481" y="5548"/>
                    <a:pt x="29442" y="5509"/>
                  </a:cubicBezTo>
                  <a:cubicBezTo>
                    <a:pt x="29424" y="5492"/>
                    <a:pt x="29407" y="5492"/>
                    <a:pt x="29390" y="5492"/>
                  </a:cubicBezTo>
                  <a:close/>
                  <a:moveTo>
                    <a:pt x="523" y="5509"/>
                  </a:moveTo>
                  <a:cubicBezTo>
                    <a:pt x="506" y="5509"/>
                    <a:pt x="471" y="5531"/>
                    <a:pt x="471" y="5548"/>
                  </a:cubicBezTo>
                  <a:cubicBezTo>
                    <a:pt x="436" y="5583"/>
                    <a:pt x="453" y="5618"/>
                    <a:pt x="471" y="5657"/>
                  </a:cubicBezTo>
                  <a:lnTo>
                    <a:pt x="523" y="5657"/>
                  </a:lnTo>
                  <a:cubicBezTo>
                    <a:pt x="545" y="5657"/>
                    <a:pt x="562" y="5657"/>
                    <a:pt x="580" y="5640"/>
                  </a:cubicBezTo>
                  <a:cubicBezTo>
                    <a:pt x="597" y="5601"/>
                    <a:pt x="597" y="5566"/>
                    <a:pt x="562" y="5531"/>
                  </a:cubicBezTo>
                  <a:cubicBezTo>
                    <a:pt x="545" y="5531"/>
                    <a:pt x="545" y="5509"/>
                    <a:pt x="523" y="5509"/>
                  </a:cubicBezTo>
                  <a:close/>
                  <a:moveTo>
                    <a:pt x="29625" y="5766"/>
                  </a:moveTo>
                  <a:cubicBezTo>
                    <a:pt x="29607" y="5766"/>
                    <a:pt x="29590" y="5766"/>
                    <a:pt x="29568" y="5783"/>
                  </a:cubicBezTo>
                  <a:cubicBezTo>
                    <a:pt x="29551" y="5801"/>
                    <a:pt x="29533" y="5857"/>
                    <a:pt x="29568" y="5892"/>
                  </a:cubicBezTo>
                  <a:cubicBezTo>
                    <a:pt x="29590" y="5910"/>
                    <a:pt x="29607" y="5910"/>
                    <a:pt x="29625" y="5910"/>
                  </a:cubicBezTo>
                  <a:cubicBezTo>
                    <a:pt x="29642" y="5910"/>
                    <a:pt x="29659" y="5910"/>
                    <a:pt x="29659" y="5892"/>
                  </a:cubicBezTo>
                  <a:cubicBezTo>
                    <a:pt x="29699" y="5875"/>
                    <a:pt x="29699" y="5818"/>
                    <a:pt x="29677" y="5801"/>
                  </a:cubicBezTo>
                  <a:cubicBezTo>
                    <a:pt x="29659" y="5783"/>
                    <a:pt x="29642" y="5766"/>
                    <a:pt x="29625" y="5766"/>
                  </a:cubicBezTo>
                  <a:close/>
                  <a:moveTo>
                    <a:pt x="306" y="5801"/>
                  </a:moveTo>
                  <a:cubicBezTo>
                    <a:pt x="288" y="5801"/>
                    <a:pt x="253" y="5818"/>
                    <a:pt x="253" y="5836"/>
                  </a:cubicBezTo>
                  <a:cubicBezTo>
                    <a:pt x="218" y="5875"/>
                    <a:pt x="236" y="5910"/>
                    <a:pt x="253" y="5944"/>
                  </a:cubicBezTo>
                  <a:lnTo>
                    <a:pt x="306" y="5944"/>
                  </a:lnTo>
                  <a:cubicBezTo>
                    <a:pt x="327" y="5944"/>
                    <a:pt x="345" y="5944"/>
                    <a:pt x="362" y="5927"/>
                  </a:cubicBezTo>
                  <a:cubicBezTo>
                    <a:pt x="379" y="5892"/>
                    <a:pt x="379" y="5857"/>
                    <a:pt x="345" y="5818"/>
                  </a:cubicBezTo>
                  <a:cubicBezTo>
                    <a:pt x="327" y="5818"/>
                    <a:pt x="327" y="5801"/>
                    <a:pt x="306" y="5801"/>
                  </a:cubicBezTo>
                  <a:close/>
                  <a:moveTo>
                    <a:pt x="29860" y="6036"/>
                  </a:moveTo>
                  <a:cubicBezTo>
                    <a:pt x="29842" y="6036"/>
                    <a:pt x="29825" y="6053"/>
                    <a:pt x="29807" y="6053"/>
                  </a:cubicBezTo>
                  <a:cubicBezTo>
                    <a:pt x="29768" y="6092"/>
                    <a:pt x="29768" y="6127"/>
                    <a:pt x="29807" y="6162"/>
                  </a:cubicBezTo>
                  <a:cubicBezTo>
                    <a:pt x="29807" y="6184"/>
                    <a:pt x="29842" y="6184"/>
                    <a:pt x="29860" y="6184"/>
                  </a:cubicBezTo>
                  <a:cubicBezTo>
                    <a:pt x="29877" y="6184"/>
                    <a:pt x="29877" y="6184"/>
                    <a:pt x="29894" y="6162"/>
                  </a:cubicBezTo>
                  <a:cubicBezTo>
                    <a:pt x="29934" y="6145"/>
                    <a:pt x="29934" y="6092"/>
                    <a:pt x="29916" y="6075"/>
                  </a:cubicBezTo>
                  <a:cubicBezTo>
                    <a:pt x="29894" y="6053"/>
                    <a:pt x="29877" y="6036"/>
                    <a:pt x="29860" y="6036"/>
                  </a:cubicBezTo>
                  <a:close/>
                  <a:moveTo>
                    <a:pt x="88" y="6092"/>
                  </a:moveTo>
                  <a:cubicBezTo>
                    <a:pt x="71" y="6092"/>
                    <a:pt x="36" y="6110"/>
                    <a:pt x="36" y="6127"/>
                  </a:cubicBezTo>
                  <a:cubicBezTo>
                    <a:pt x="1" y="6162"/>
                    <a:pt x="18" y="6201"/>
                    <a:pt x="36" y="6236"/>
                  </a:cubicBezTo>
                  <a:lnTo>
                    <a:pt x="88" y="6236"/>
                  </a:lnTo>
                  <a:cubicBezTo>
                    <a:pt x="110" y="6236"/>
                    <a:pt x="127" y="6236"/>
                    <a:pt x="145" y="6219"/>
                  </a:cubicBezTo>
                  <a:cubicBezTo>
                    <a:pt x="162" y="6184"/>
                    <a:pt x="162" y="6145"/>
                    <a:pt x="127" y="6110"/>
                  </a:cubicBezTo>
                  <a:cubicBezTo>
                    <a:pt x="110" y="6110"/>
                    <a:pt x="110" y="6092"/>
                    <a:pt x="88" y="6092"/>
                  </a:cubicBezTo>
                  <a:close/>
                  <a:moveTo>
                    <a:pt x="30095" y="6327"/>
                  </a:moveTo>
                  <a:cubicBezTo>
                    <a:pt x="30077" y="6327"/>
                    <a:pt x="30060" y="6327"/>
                    <a:pt x="30042" y="6345"/>
                  </a:cubicBezTo>
                  <a:cubicBezTo>
                    <a:pt x="30003" y="6362"/>
                    <a:pt x="30003" y="6419"/>
                    <a:pt x="30042" y="6436"/>
                  </a:cubicBezTo>
                  <a:cubicBezTo>
                    <a:pt x="30042" y="6454"/>
                    <a:pt x="30060" y="6471"/>
                    <a:pt x="30095" y="6471"/>
                  </a:cubicBezTo>
                  <a:cubicBezTo>
                    <a:pt x="30112" y="6471"/>
                    <a:pt x="30112" y="6454"/>
                    <a:pt x="30134" y="6454"/>
                  </a:cubicBezTo>
                  <a:cubicBezTo>
                    <a:pt x="30169" y="6419"/>
                    <a:pt x="30169" y="6380"/>
                    <a:pt x="30151" y="6345"/>
                  </a:cubicBezTo>
                  <a:cubicBezTo>
                    <a:pt x="30134" y="6327"/>
                    <a:pt x="30112" y="6327"/>
                    <a:pt x="30095" y="6327"/>
                  </a:cubicBezTo>
                  <a:close/>
                  <a:moveTo>
                    <a:pt x="30330" y="6597"/>
                  </a:moveTo>
                  <a:cubicBezTo>
                    <a:pt x="30312" y="6597"/>
                    <a:pt x="30295" y="6597"/>
                    <a:pt x="30277" y="6619"/>
                  </a:cubicBezTo>
                  <a:cubicBezTo>
                    <a:pt x="30242" y="6636"/>
                    <a:pt x="30242" y="6688"/>
                    <a:pt x="30277" y="6706"/>
                  </a:cubicBezTo>
                  <a:cubicBezTo>
                    <a:pt x="30277" y="6728"/>
                    <a:pt x="30295" y="6745"/>
                    <a:pt x="30330" y="6745"/>
                  </a:cubicBezTo>
                  <a:cubicBezTo>
                    <a:pt x="30351" y="6745"/>
                    <a:pt x="30351" y="6745"/>
                    <a:pt x="30369" y="6728"/>
                  </a:cubicBezTo>
                  <a:cubicBezTo>
                    <a:pt x="30403" y="6688"/>
                    <a:pt x="30403" y="6654"/>
                    <a:pt x="30386" y="6619"/>
                  </a:cubicBezTo>
                  <a:cubicBezTo>
                    <a:pt x="30369" y="6597"/>
                    <a:pt x="30351" y="6597"/>
                    <a:pt x="30330" y="6597"/>
                  </a:cubicBezTo>
                  <a:close/>
                  <a:moveTo>
                    <a:pt x="30569" y="6871"/>
                  </a:moveTo>
                  <a:cubicBezTo>
                    <a:pt x="30547" y="6871"/>
                    <a:pt x="30530" y="6871"/>
                    <a:pt x="30512" y="6889"/>
                  </a:cubicBezTo>
                  <a:cubicBezTo>
                    <a:pt x="30477" y="6923"/>
                    <a:pt x="30477" y="6963"/>
                    <a:pt x="30512" y="6997"/>
                  </a:cubicBezTo>
                  <a:cubicBezTo>
                    <a:pt x="30530" y="7015"/>
                    <a:pt x="30547" y="7015"/>
                    <a:pt x="30569" y="7015"/>
                  </a:cubicBezTo>
                  <a:cubicBezTo>
                    <a:pt x="30586" y="7015"/>
                    <a:pt x="30604" y="7015"/>
                    <a:pt x="30621" y="6997"/>
                  </a:cubicBezTo>
                  <a:cubicBezTo>
                    <a:pt x="30638" y="6963"/>
                    <a:pt x="30638" y="6923"/>
                    <a:pt x="30621" y="6889"/>
                  </a:cubicBezTo>
                  <a:cubicBezTo>
                    <a:pt x="30604" y="6871"/>
                    <a:pt x="30586" y="6871"/>
                    <a:pt x="30569" y="6871"/>
                  </a:cubicBezTo>
                  <a:close/>
                  <a:moveTo>
                    <a:pt x="30821" y="7124"/>
                  </a:moveTo>
                  <a:cubicBezTo>
                    <a:pt x="30804" y="7124"/>
                    <a:pt x="30786" y="7141"/>
                    <a:pt x="30765" y="7141"/>
                  </a:cubicBezTo>
                  <a:cubicBezTo>
                    <a:pt x="30730" y="7180"/>
                    <a:pt x="30730" y="7215"/>
                    <a:pt x="30765" y="7250"/>
                  </a:cubicBezTo>
                  <a:cubicBezTo>
                    <a:pt x="30786" y="7272"/>
                    <a:pt x="30804" y="7272"/>
                    <a:pt x="30821" y="7272"/>
                  </a:cubicBezTo>
                  <a:cubicBezTo>
                    <a:pt x="30839" y="7272"/>
                    <a:pt x="30856" y="7272"/>
                    <a:pt x="30856" y="7250"/>
                  </a:cubicBezTo>
                  <a:cubicBezTo>
                    <a:pt x="30895" y="7232"/>
                    <a:pt x="30895" y="7180"/>
                    <a:pt x="30873" y="7163"/>
                  </a:cubicBezTo>
                  <a:cubicBezTo>
                    <a:pt x="30856" y="7141"/>
                    <a:pt x="30839" y="7124"/>
                    <a:pt x="30821" y="7124"/>
                  </a:cubicBezTo>
                  <a:close/>
                  <a:moveTo>
                    <a:pt x="31056" y="7398"/>
                  </a:moveTo>
                  <a:cubicBezTo>
                    <a:pt x="31039" y="7398"/>
                    <a:pt x="31021" y="7398"/>
                    <a:pt x="31021" y="7415"/>
                  </a:cubicBezTo>
                  <a:cubicBezTo>
                    <a:pt x="30982" y="7433"/>
                    <a:pt x="30982" y="7489"/>
                    <a:pt x="31004" y="7524"/>
                  </a:cubicBezTo>
                  <a:cubicBezTo>
                    <a:pt x="31021" y="7541"/>
                    <a:pt x="31039" y="7541"/>
                    <a:pt x="31056" y="7541"/>
                  </a:cubicBezTo>
                  <a:cubicBezTo>
                    <a:pt x="31074" y="7541"/>
                    <a:pt x="31091" y="7541"/>
                    <a:pt x="31113" y="7524"/>
                  </a:cubicBezTo>
                  <a:lnTo>
                    <a:pt x="31130" y="7507"/>
                  </a:lnTo>
                  <a:cubicBezTo>
                    <a:pt x="31113" y="7489"/>
                    <a:pt x="31130" y="7489"/>
                    <a:pt x="31130" y="7467"/>
                  </a:cubicBezTo>
                  <a:cubicBezTo>
                    <a:pt x="31130" y="7450"/>
                    <a:pt x="31130" y="7433"/>
                    <a:pt x="31113" y="7433"/>
                  </a:cubicBezTo>
                  <a:cubicBezTo>
                    <a:pt x="31091" y="7415"/>
                    <a:pt x="31074" y="7398"/>
                    <a:pt x="31056" y="7398"/>
                  </a:cubicBezTo>
                  <a:close/>
                  <a:moveTo>
                    <a:pt x="31200" y="7724"/>
                  </a:moveTo>
                  <a:cubicBezTo>
                    <a:pt x="31165" y="7724"/>
                    <a:pt x="31148" y="7759"/>
                    <a:pt x="31148" y="7794"/>
                  </a:cubicBezTo>
                  <a:cubicBezTo>
                    <a:pt x="31148" y="7833"/>
                    <a:pt x="31182" y="7868"/>
                    <a:pt x="31222" y="7868"/>
                  </a:cubicBezTo>
                  <a:lnTo>
                    <a:pt x="31239" y="7868"/>
                  </a:lnTo>
                  <a:cubicBezTo>
                    <a:pt x="31274" y="7850"/>
                    <a:pt x="31291" y="7815"/>
                    <a:pt x="31291" y="7776"/>
                  </a:cubicBezTo>
                  <a:cubicBezTo>
                    <a:pt x="31291" y="7742"/>
                    <a:pt x="31256" y="7724"/>
                    <a:pt x="31222" y="772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 rot="-5400000">
              <a:off x="6437987" y="1947372"/>
              <a:ext cx="5603471" cy="1257436"/>
            </a:xfrm>
            <a:custGeom>
              <a:avLst/>
              <a:gdLst/>
              <a:ahLst/>
              <a:cxnLst/>
              <a:rect l="l" t="t" r="r" b="b"/>
              <a:pathLst>
                <a:path w="31331" h="7707" extrusionOk="0">
                  <a:moveTo>
                    <a:pt x="24386" y="1"/>
                  </a:moveTo>
                  <a:cubicBezTo>
                    <a:pt x="24346" y="1"/>
                    <a:pt x="24312" y="36"/>
                    <a:pt x="24312" y="70"/>
                  </a:cubicBezTo>
                  <a:cubicBezTo>
                    <a:pt x="24312" y="109"/>
                    <a:pt x="24346" y="144"/>
                    <a:pt x="24386" y="144"/>
                  </a:cubicBezTo>
                  <a:cubicBezTo>
                    <a:pt x="24420" y="144"/>
                    <a:pt x="24455" y="127"/>
                    <a:pt x="24455" y="92"/>
                  </a:cubicBezTo>
                  <a:cubicBezTo>
                    <a:pt x="24455" y="36"/>
                    <a:pt x="24420" y="1"/>
                    <a:pt x="24386" y="1"/>
                  </a:cubicBezTo>
                  <a:close/>
                  <a:moveTo>
                    <a:pt x="24020" y="18"/>
                  </a:moveTo>
                  <a:cubicBezTo>
                    <a:pt x="23968" y="18"/>
                    <a:pt x="23951" y="53"/>
                    <a:pt x="23951" y="92"/>
                  </a:cubicBezTo>
                  <a:cubicBezTo>
                    <a:pt x="23951" y="127"/>
                    <a:pt x="23985" y="162"/>
                    <a:pt x="24020" y="162"/>
                  </a:cubicBezTo>
                  <a:cubicBezTo>
                    <a:pt x="24059" y="162"/>
                    <a:pt x="24094" y="127"/>
                    <a:pt x="24094" y="92"/>
                  </a:cubicBezTo>
                  <a:cubicBezTo>
                    <a:pt x="24094" y="36"/>
                    <a:pt x="24059" y="18"/>
                    <a:pt x="24020" y="18"/>
                  </a:cubicBezTo>
                  <a:close/>
                  <a:moveTo>
                    <a:pt x="24747" y="36"/>
                  </a:moveTo>
                  <a:cubicBezTo>
                    <a:pt x="24712" y="36"/>
                    <a:pt x="24673" y="70"/>
                    <a:pt x="24673" y="109"/>
                  </a:cubicBezTo>
                  <a:cubicBezTo>
                    <a:pt x="24673" y="144"/>
                    <a:pt x="24695" y="179"/>
                    <a:pt x="24729" y="179"/>
                  </a:cubicBezTo>
                  <a:lnTo>
                    <a:pt x="24747" y="179"/>
                  </a:lnTo>
                  <a:cubicBezTo>
                    <a:pt x="24782" y="179"/>
                    <a:pt x="24803" y="162"/>
                    <a:pt x="24821" y="127"/>
                  </a:cubicBezTo>
                  <a:cubicBezTo>
                    <a:pt x="24821" y="92"/>
                    <a:pt x="24803" y="36"/>
                    <a:pt x="24747" y="36"/>
                  </a:cubicBezTo>
                  <a:close/>
                  <a:moveTo>
                    <a:pt x="23659" y="53"/>
                  </a:moveTo>
                  <a:lnTo>
                    <a:pt x="23642" y="70"/>
                  </a:lnTo>
                  <a:cubicBezTo>
                    <a:pt x="23607" y="70"/>
                    <a:pt x="23585" y="109"/>
                    <a:pt x="23585" y="144"/>
                  </a:cubicBezTo>
                  <a:cubicBezTo>
                    <a:pt x="23607" y="179"/>
                    <a:pt x="23624" y="201"/>
                    <a:pt x="23659" y="201"/>
                  </a:cubicBezTo>
                  <a:lnTo>
                    <a:pt x="23676" y="201"/>
                  </a:lnTo>
                  <a:cubicBezTo>
                    <a:pt x="23716" y="201"/>
                    <a:pt x="23733" y="162"/>
                    <a:pt x="23733" y="127"/>
                  </a:cubicBezTo>
                  <a:cubicBezTo>
                    <a:pt x="23733" y="92"/>
                    <a:pt x="23694" y="53"/>
                    <a:pt x="23659" y="53"/>
                  </a:cubicBezTo>
                  <a:close/>
                  <a:moveTo>
                    <a:pt x="25091" y="109"/>
                  </a:moveTo>
                  <a:cubicBezTo>
                    <a:pt x="25073" y="109"/>
                    <a:pt x="25038" y="144"/>
                    <a:pt x="25038" y="162"/>
                  </a:cubicBezTo>
                  <a:cubicBezTo>
                    <a:pt x="25021" y="201"/>
                    <a:pt x="25038" y="253"/>
                    <a:pt x="25073" y="253"/>
                  </a:cubicBezTo>
                  <a:lnTo>
                    <a:pt x="25091" y="253"/>
                  </a:lnTo>
                  <a:cubicBezTo>
                    <a:pt x="25130" y="253"/>
                    <a:pt x="25165" y="236"/>
                    <a:pt x="25165" y="218"/>
                  </a:cubicBezTo>
                  <a:cubicBezTo>
                    <a:pt x="25182" y="162"/>
                    <a:pt x="25165" y="127"/>
                    <a:pt x="25108" y="127"/>
                  </a:cubicBezTo>
                  <a:cubicBezTo>
                    <a:pt x="25108" y="109"/>
                    <a:pt x="25108" y="109"/>
                    <a:pt x="25091" y="109"/>
                  </a:cubicBezTo>
                  <a:close/>
                  <a:moveTo>
                    <a:pt x="14086" y="144"/>
                  </a:moveTo>
                  <a:cubicBezTo>
                    <a:pt x="14051" y="144"/>
                    <a:pt x="14012" y="179"/>
                    <a:pt x="14012" y="218"/>
                  </a:cubicBezTo>
                  <a:cubicBezTo>
                    <a:pt x="14012" y="253"/>
                    <a:pt x="14051" y="288"/>
                    <a:pt x="14086" y="288"/>
                  </a:cubicBezTo>
                  <a:cubicBezTo>
                    <a:pt x="14121" y="288"/>
                    <a:pt x="14160" y="270"/>
                    <a:pt x="14160" y="236"/>
                  </a:cubicBezTo>
                  <a:cubicBezTo>
                    <a:pt x="14160" y="179"/>
                    <a:pt x="14121" y="144"/>
                    <a:pt x="14086" y="144"/>
                  </a:cubicBezTo>
                  <a:close/>
                  <a:moveTo>
                    <a:pt x="23298" y="144"/>
                  </a:moveTo>
                  <a:cubicBezTo>
                    <a:pt x="23241" y="144"/>
                    <a:pt x="23224" y="201"/>
                    <a:pt x="23241" y="236"/>
                  </a:cubicBezTo>
                  <a:cubicBezTo>
                    <a:pt x="23241" y="270"/>
                    <a:pt x="23280" y="288"/>
                    <a:pt x="23315" y="288"/>
                  </a:cubicBezTo>
                  <a:lnTo>
                    <a:pt x="23333" y="288"/>
                  </a:lnTo>
                  <a:cubicBezTo>
                    <a:pt x="23367" y="270"/>
                    <a:pt x="23389" y="236"/>
                    <a:pt x="23367" y="201"/>
                  </a:cubicBezTo>
                  <a:cubicBezTo>
                    <a:pt x="23367" y="162"/>
                    <a:pt x="23333" y="144"/>
                    <a:pt x="23315" y="144"/>
                  </a:cubicBezTo>
                  <a:close/>
                  <a:moveTo>
                    <a:pt x="13725" y="162"/>
                  </a:moveTo>
                  <a:cubicBezTo>
                    <a:pt x="13686" y="162"/>
                    <a:pt x="13651" y="201"/>
                    <a:pt x="13651" y="236"/>
                  </a:cubicBezTo>
                  <a:cubicBezTo>
                    <a:pt x="13651" y="270"/>
                    <a:pt x="13686" y="310"/>
                    <a:pt x="13725" y="310"/>
                  </a:cubicBezTo>
                  <a:cubicBezTo>
                    <a:pt x="13777" y="288"/>
                    <a:pt x="13795" y="270"/>
                    <a:pt x="13795" y="218"/>
                  </a:cubicBezTo>
                  <a:cubicBezTo>
                    <a:pt x="13795" y="179"/>
                    <a:pt x="13760" y="162"/>
                    <a:pt x="13725" y="162"/>
                  </a:cubicBezTo>
                  <a:close/>
                  <a:moveTo>
                    <a:pt x="13359" y="179"/>
                  </a:moveTo>
                  <a:cubicBezTo>
                    <a:pt x="13325" y="201"/>
                    <a:pt x="13290" y="218"/>
                    <a:pt x="13290" y="270"/>
                  </a:cubicBezTo>
                  <a:cubicBezTo>
                    <a:pt x="13290" y="310"/>
                    <a:pt x="13325" y="327"/>
                    <a:pt x="13359" y="327"/>
                  </a:cubicBezTo>
                  <a:lnTo>
                    <a:pt x="13381" y="327"/>
                  </a:lnTo>
                  <a:cubicBezTo>
                    <a:pt x="13416" y="327"/>
                    <a:pt x="13433" y="288"/>
                    <a:pt x="13433" y="253"/>
                  </a:cubicBezTo>
                  <a:cubicBezTo>
                    <a:pt x="13433" y="218"/>
                    <a:pt x="13399" y="179"/>
                    <a:pt x="13359" y="179"/>
                  </a:cubicBezTo>
                  <a:close/>
                  <a:moveTo>
                    <a:pt x="14447" y="179"/>
                  </a:moveTo>
                  <a:cubicBezTo>
                    <a:pt x="14412" y="179"/>
                    <a:pt x="14378" y="201"/>
                    <a:pt x="14378" y="236"/>
                  </a:cubicBezTo>
                  <a:cubicBezTo>
                    <a:pt x="14378" y="288"/>
                    <a:pt x="14395" y="327"/>
                    <a:pt x="14447" y="327"/>
                  </a:cubicBezTo>
                  <a:cubicBezTo>
                    <a:pt x="14486" y="327"/>
                    <a:pt x="14521" y="288"/>
                    <a:pt x="14521" y="253"/>
                  </a:cubicBezTo>
                  <a:cubicBezTo>
                    <a:pt x="14521" y="218"/>
                    <a:pt x="14504" y="179"/>
                    <a:pt x="14469" y="179"/>
                  </a:cubicBezTo>
                  <a:close/>
                  <a:moveTo>
                    <a:pt x="12998" y="236"/>
                  </a:moveTo>
                  <a:cubicBezTo>
                    <a:pt x="12963" y="236"/>
                    <a:pt x="12924" y="288"/>
                    <a:pt x="12924" y="327"/>
                  </a:cubicBezTo>
                  <a:cubicBezTo>
                    <a:pt x="12946" y="362"/>
                    <a:pt x="12963" y="379"/>
                    <a:pt x="12998" y="379"/>
                  </a:cubicBezTo>
                  <a:lnTo>
                    <a:pt x="13016" y="379"/>
                  </a:lnTo>
                  <a:cubicBezTo>
                    <a:pt x="13055" y="379"/>
                    <a:pt x="13090" y="344"/>
                    <a:pt x="13072" y="288"/>
                  </a:cubicBezTo>
                  <a:cubicBezTo>
                    <a:pt x="13072" y="253"/>
                    <a:pt x="13033" y="236"/>
                    <a:pt x="12998" y="236"/>
                  </a:cubicBezTo>
                  <a:close/>
                  <a:moveTo>
                    <a:pt x="14813" y="236"/>
                  </a:moveTo>
                  <a:cubicBezTo>
                    <a:pt x="14774" y="236"/>
                    <a:pt x="14739" y="253"/>
                    <a:pt x="14739" y="288"/>
                  </a:cubicBezTo>
                  <a:cubicBezTo>
                    <a:pt x="14721" y="344"/>
                    <a:pt x="14756" y="379"/>
                    <a:pt x="14795" y="379"/>
                  </a:cubicBezTo>
                  <a:lnTo>
                    <a:pt x="14813" y="379"/>
                  </a:lnTo>
                  <a:cubicBezTo>
                    <a:pt x="14848" y="379"/>
                    <a:pt x="14865" y="362"/>
                    <a:pt x="14882" y="327"/>
                  </a:cubicBezTo>
                  <a:cubicBezTo>
                    <a:pt x="14882" y="288"/>
                    <a:pt x="14865" y="253"/>
                    <a:pt x="14830" y="236"/>
                  </a:cubicBezTo>
                  <a:close/>
                  <a:moveTo>
                    <a:pt x="22954" y="236"/>
                  </a:moveTo>
                  <a:cubicBezTo>
                    <a:pt x="22954" y="236"/>
                    <a:pt x="22954" y="253"/>
                    <a:pt x="22932" y="253"/>
                  </a:cubicBezTo>
                  <a:cubicBezTo>
                    <a:pt x="22897" y="253"/>
                    <a:pt x="22880" y="310"/>
                    <a:pt x="22897" y="344"/>
                  </a:cubicBezTo>
                  <a:cubicBezTo>
                    <a:pt x="22897" y="362"/>
                    <a:pt x="22932" y="379"/>
                    <a:pt x="22954" y="379"/>
                  </a:cubicBezTo>
                  <a:lnTo>
                    <a:pt x="22989" y="379"/>
                  </a:lnTo>
                  <a:cubicBezTo>
                    <a:pt x="23024" y="379"/>
                    <a:pt x="23041" y="327"/>
                    <a:pt x="23024" y="288"/>
                  </a:cubicBezTo>
                  <a:cubicBezTo>
                    <a:pt x="23024" y="270"/>
                    <a:pt x="22989" y="236"/>
                    <a:pt x="22954" y="236"/>
                  </a:cubicBezTo>
                  <a:close/>
                  <a:moveTo>
                    <a:pt x="25434" y="253"/>
                  </a:moveTo>
                  <a:cubicBezTo>
                    <a:pt x="25399" y="253"/>
                    <a:pt x="25382" y="253"/>
                    <a:pt x="25365" y="288"/>
                  </a:cubicBezTo>
                  <a:cubicBezTo>
                    <a:pt x="25347" y="327"/>
                    <a:pt x="25365" y="362"/>
                    <a:pt x="25399" y="379"/>
                  </a:cubicBezTo>
                  <a:cubicBezTo>
                    <a:pt x="25417" y="397"/>
                    <a:pt x="25417" y="397"/>
                    <a:pt x="25434" y="397"/>
                  </a:cubicBezTo>
                  <a:cubicBezTo>
                    <a:pt x="25456" y="397"/>
                    <a:pt x="25491" y="379"/>
                    <a:pt x="25508" y="344"/>
                  </a:cubicBezTo>
                  <a:cubicBezTo>
                    <a:pt x="25526" y="310"/>
                    <a:pt x="25508" y="270"/>
                    <a:pt x="25473" y="253"/>
                  </a:cubicBezTo>
                  <a:close/>
                  <a:moveTo>
                    <a:pt x="12637" y="310"/>
                  </a:moveTo>
                  <a:cubicBezTo>
                    <a:pt x="12598" y="310"/>
                    <a:pt x="12563" y="344"/>
                    <a:pt x="12581" y="397"/>
                  </a:cubicBezTo>
                  <a:cubicBezTo>
                    <a:pt x="12581" y="418"/>
                    <a:pt x="12620" y="453"/>
                    <a:pt x="12655" y="453"/>
                  </a:cubicBezTo>
                  <a:lnTo>
                    <a:pt x="12672" y="453"/>
                  </a:lnTo>
                  <a:cubicBezTo>
                    <a:pt x="12707" y="436"/>
                    <a:pt x="12728" y="397"/>
                    <a:pt x="12728" y="362"/>
                  </a:cubicBezTo>
                  <a:cubicBezTo>
                    <a:pt x="12707" y="327"/>
                    <a:pt x="12689" y="310"/>
                    <a:pt x="12655" y="310"/>
                  </a:cubicBezTo>
                  <a:close/>
                  <a:moveTo>
                    <a:pt x="15157" y="344"/>
                  </a:moveTo>
                  <a:cubicBezTo>
                    <a:pt x="15122" y="344"/>
                    <a:pt x="15100" y="362"/>
                    <a:pt x="15083" y="379"/>
                  </a:cubicBezTo>
                  <a:cubicBezTo>
                    <a:pt x="15065" y="418"/>
                    <a:pt x="15083" y="471"/>
                    <a:pt x="15122" y="488"/>
                  </a:cubicBezTo>
                  <a:lnTo>
                    <a:pt x="15157" y="488"/>
                  </a:lnTo>
                  <a:cubicBezTo>
                    <a:pt x="15174" y="488"/>
                    <a:pt x="15209" y="471"/>
                    <a:pt x="15230" y="453"/>
                  </a:cubicBezTo>
                  <a:cubicBezTo>
                    <a:pt x="15230" y="418"/>
                    <a:pt x="15209" y="362"/>
                    <a:pt x="15174" y="344"/>
                  </a:cubicBezTo>
                  <a:close/>
                  <a:moveTo>
                    <a:pt x="22628" y="362"/>
                  </a:moveTo>
                  <a:cubicBezTo>
                    <a:pt x="22606" y="362"/>
                    <a:pt x="22606" y="362"/>
                    <a:pt x="22589" y="379"/>
                  </a:cubicBezTo>
                  <a:cubicBezTo>
                    <a:pt x="22554" y="379"/>
                    <a:pt x="22536" y="436"/>
                    <a:pt x="22554" y="471"/>
                  </a:cubicBezTo>
                  <a:cubicBezTo>
                    <a:pt x="22571" y="488"/>
                    <a:pt x="22589" y="505"/>
                    <a:pt x="22628" y="505"/>
                  </a:cubicBezTo>
                  <a:lnTo>
                    <a:pt x="22645" y="505"/>
                  </a:lnTo>
                  <a:cubicBezTo>
                    <a:pt x="22680" y="488"/>
                    <a:pt x="22697" y="453"/>
                    <a:pt x="22680" y="418"/>
                  </a:cubicBezTo>
                  <a:cubicBezTo>
                    <a:pt x="22680" y="379"/>
                    <a:pt x="22645" y="362"/>
                    <a:pt x="22628" y="362"/>
                  </a:cubicBezTo>
                  <a:close/>
                  <a:moveTo>
                    <a:pt x="12272" y="379"/>
                  </a:moveTo>
                  <a:cubicBezTo>
                    <a:pt x="12237" y="397"/>
                    <a:pt x="12219" y="436"/>
                    <a:pt x="12219" y="471"/>
                  </a:cubicBezTo>
                  <a:cubicBezTo>
                    <a:pt x="12237" y="505"/>
                    <a:pt x="12254" y="527"/>
                    <a:pt x="12293" y="527"/>
                  </a:cubicBezTo>
                  <a:lnTo>
                    <a:pt x="12311" y="527"/>
                  </a:lnTo>
                  <a:cubicBezTo>
                    <a:pt x="12346" y="505"/>
                    <a:pt x="12380" y="471"/>
                    <a:pt x="12363" y="436"/>
                  </a:cubicBezTo>
                  <a:cubicBezTo>
                    <a:pt x="12363" y="397"/>
                    <a:pt x="12328" y="379"/>
                    <a:pt x="12293" y="379"/>
                  </a:cubicBezTo>
                  <a:close/>
                  <a:moveTo>
                    <a:pt x="25743" y="418"/>
                  </a:moveTo>
                  <a:cubicBezTo>
                    <a:pt x="25726" y="418"/>
                    <a:pt x="25708" y="436"/>
                    <a:pt x="25691" y="453"/>
                  </a:cubicBezTo>
                  <a:cubicBezTo>
                    <a:pt x="25674" y="488"/>
                    <a:pt x="25674" y="545"/>
                    <a:pt x="25708" y="562"/>
                  </a:cubicBezTo>
                  <a:lnTo>
                    <a:pt x="25743" y="562"/>
                  </a:lnTo>
                  <a:cubicBezTo>
                    <a:pt x="25782" y="562"/>
                    <a:pt x="25800" y="562"/>
                    <a:pt x="25817" y="545"/>
                  </a:cubicBezTo>
                  <a:cubicBezTo>
                    <a:pt x="25835" y="505"/>
                    <a:pt x="25817" y="453"/>
                    <a:pt x="25800" y="436"/>
                  </a:cubicBezTo>
                  <a:cubicBezTo>
                    <a:pt x="25782" y="436"/>
                    <a:pt x="25761" y="418"/>
                    <a:pt x="25743" y="418"/>
                  </a:cubicBezTo>
                  <a:close/>
                  <a:moveTo>
                    <a:pt x="11928" y="471"/>
                  </a:moveTo>
                  <a:cubicBezTo>
                    <a:pt x="11893" y="488"/>
                    <a:pt x="11858" y="527"/>
                    <a:pt x="11876" y="562"/>
                  </a:cubicBezTo>
                  <a:cubicBezTo>
                    <a:pt x="11876" y="597"/>
                    <a:pt x="11910" y="614"/>
                    <a:pt x="11945" y="614"/>
                  </a:cubicBezTo>
                  <a:lnTo>
                    <a:pt x="11967" y="614"/>
                  </a:lnTo>
                  <a:cubicBezTo>
                    <a:pt x="12002" y="597"/>
                    <a:pt x="12019" y="562"/>
                    <a:pt x="12019" y="527"/>
                  </a:cubicBezTo>
                  <a:cubicBezTo>
                    <a:pt x="12002" y="488"/>
                    <a:pt x="11984" y="471"/>
                    <a:pt x="11945" y="471"/>
                  </a:cubicBezTo>
                  <a:close/>
                  <a:moveTo>
                    <a:pt x="15483" y="505"/>
                  </a:moveTo>
                  <a:cubicBezTo>
                    <a:pt x="15448" y="505"/>
                    <a:pt x="15426" y="527"/>
                    <a:pt x="15409" y="545"/>
                  </a:cubicBezTo>
                  <a:cubicBezTo>
                    <a:pt x="15391" y="579"/>
                    <a:pt x="15409" y="614"/>
                    <a:pt x="15448" y="653"/>
                  </a:cubicBezTo>
                  <a:lnTo>
                    <a:pt x="15483" y="653"/>
                  </a:lnTo>
                  <a:cubicBezTo>
                    <a:pt x="15500" y="653"/>
                    <a:pt x="15518" y="636"/>
                    <a:pt x="15535" y="614"/>
                  </a:cubicBezTo>
                  <a:cubicBezTo>
                    <a:pt x="15557" y="579"/>
                    <a:pt x="15557" y="545"/>
                    <a:pt x="15518" y="527"/>
                  </a:cubicBezTo>
                  <a:cubicBezTo>
                    <a:pt x="15500" y="505"/>
                    <a:pt x="15483" y="505"/>
                    <a:pt x="15483" y="505"/>
                  </a:cubicBezTo>
                  <a:close/>
                  <a:moveTo>
                    <a:pt x="22262" y="505"/>
                  </a:moveTo>
                  <a:cubicBezTo>
                    <a:pt x="22227" y="527"/>
                    <a:pt x="22210" y="579"/>
                    <a:pt x="22227" y="614"/>
                  </a:cubicBezTo>
                  <a:cubicBezTo>
                    <a:pt x="22227" y="636"/>
                    <a:pt x="22262" y="653"/>
                    <a:pt x="22280" y="653"/>
                  </a:cubicBezTo>
                  <a:lnTo>
                    <a:pt x="22319" y="653"/>
                  </a:lnTo>
                  <a:cubicBezTo>
                    <a:pt x="22354" y="636"/>
                    <a:pt x="22371" y="579"/>
                    <a:pt x="22354" y="545"/>
                  </a:cubicBezTo>
                  <a:cubicBezTo>
                    <a:pt x="22336" y="527"/>
                    <a:pt x="22319" y="505"/>
                    <a:pt x="22280" y="505"/>
                  </a:cubicBezTo>
                  <a:close/>
                  <a:moveTo>
                    <a:pt x="11567" y="562"/>
                  </a:moveTo>
                  <a:cubicBezTo>
                    <a:pt x="11532" y="579"/>
                    <a:pt x="11510" y="614"/>
                    <a:pt x="11532" y="653"/>
                  </a:cubicBezTo>
                  <a:cubicBezTo>
                    <a:pt x="11532" y="688"/>
                    <a:pt x="11567" y="706"/>
                    <a:pt x="11584" y="706"/>
                  </a:cubicBezTo>
                  <a:lnTo>
                    <a:pt x="11619" y="706"/>
                  </a:lnTo>
                  <a:cubicBezTo>
                    <a:pt x="11658" y="688"/>
                    <a:pt x="11675" y="653"/>
                    <a:pt x="11658" y="614"/>
                  </a:cubicBezTo>
                  <a:cubicBezTo>
                    <a:pt x="11658" y="579"/>
                    <a:pt x="11619" y="562"/>
                    <a:pt x="11584" y="562"/>
                  </a:cubicBezTo>
                  <a:close/>
                  <a:moveTo>
                    <a:pt x="26035" y="636"/>
                  </a:moveTo>
                  <a:cubicBezTo>
                    <a:pt x="26017" y="636"/>
                    <a:pt x="26000" y="653"/>
                    <a:pt x="25978" y="671"/>
                  </a:cubicBezTo>
                  <a:cubicBezTo>
                    <a:pt x="25961" y="688"/>
                    <a:pt x="25961" y="745"/>
                    <a:pt x="26000" y="762"/>
                  </a:cubicBezTo>
                  <a:cubicBezTo>
                    <a:pt x="26017" y="780"/>
                    <a:pt x="26035" y="780"/>
                    <a:pt x="26035" y="780"/>
                  </a:cubicBezTo>
                  <a:cubicBezTo>
                    <a:pt x="26070" y="780"/>
                    <a:pt x="26087" y="780"/>
                    <a:pt x="26109" y="762"/>
                  </a:cubicBezTo>
                  <a:cubicBezTo>
                    <a:pt x="26126" y="723"/>
                    <a:pt x="26126" y="688"/>
                    <a:pt x="26087" y="653"/>
                  </a:cubicBezTo>
                  <a:cubicBezTo>
                    <a:pt x="26070" y="653"/>
                    <a:pt x="26052" y="636"/>
                    <a:pt x="26035" y="636"/>
                  </a:cubicBezTo>
                  <a:close/>
                  <a:moveTo>
                    <a:pt x="11223" y="653"/>
                  </a:moveTo>
                  <a:cubicBezTo>
                    <a:pt x="11184" y="671"/>
                    <a:pt x="11166" y="706"/>
                    <a:pt x="11166" y="745"/>
                  </a:cubicBezTo>
                  <a:cubicBezTo>
                    <a:pt x="11184" y="780"/>
                    <a:pt x="11206" y="797"/>
                    <a:pt x="11240" y="797"/>
                  </a:cubicBezTo>
                  <a:lnTo>
                    <a:pt x="11258" y="797"/>
                  </a:lnTo>
                  <a:cubicBezTo>
                    <a:pt x="11293" y="797"/>
                    <a:pt x="11332" y="745"/>
                    <a:pt x="11314" y="706"/>
                  </a:cubicBezTo>
                  <a:cubicBezTo>
                    <a:pt x="11314" y="688"/>
                    <a:pt x="11275" y="653"/>
                    <a:pt x="11240" y="653"/>
                  </a:cubicBezTo>
                  <a:close/>
                  <a:moveTo>
                    <a:pt x="21953" y="653"/>
                  </a:moveTo>
                  <a:cubicBezTo>
                    <a:pt x="21936" y="653"/>
                    <a:pt x="21936" y="671"/>
                    <a:pt x="21918" y="671"/>
                  </a:cubicBezTo>
                  <a:cubicBezTo>
                    <a:pt x="21884" y="688"/>
                    <a:pt x="21866" y="723"/>
                    <a:pt x="21884" y="762"/>
                  </a:cubicBezTo>
                  <a:cubicBezTo>
                    <a:pt x="21901" y="797"/>
                    <a:pt x="21936" y="797"/>
                    <a:pt x="21953" y="797"/>
                  </a:cubicBezTo>
                  <a:lnTo>
                    <a:pt x="21992" y="797"/>
                  </a:lnTo>
                  <a:cubicBezTo>
                    <a:pt x="22027" y="780"/>
                    <a:pt x="22045" y="745"/>
                    <a:pt x="22027" y="706"/>
                  </a:cubicBezTo>
                  <a:cubicBezTo>
                    <a:pt x="22010" y="671"/>
                    <a:pt x="21992" y="653"/>
                    <a:pt x="21953" y="653"/>
                  </a:cubicBezTo>
                  <a:close/>
                  <a:moveTo>
                    <a:pt x="15792" y="671"/>
                  </a:moveTo>
                  <a:cubicBezTo>
                    <a:pt x="15774" y="671"/>
                    <a:pt x="15753" y="688"/>
                    <a:pt x="15735" y="706"/>
                  </a:cubicBezTo>
                  <a:cubicBezTo>
                    <a:pt x="15718" y="745"/>
                    <a:pt x="15735" y="797"/>
                    <a:pt x="15753" y="814"/>
                  </a:cubicBezTo>
                  <a:lnTo>
                    <a:pt x="15792" y="814"/>
                  </a:lnTo>
                  <a:cubicBezTo>
                    <a:pt x="15827" y="814"/>
                    <a:pt x="15844" y="814"/>
                    <a:pt x="15861" y="780"/>
                  </a:cubicBezTo>
                  <a:cubicBezTo>
                    <a:pt x="15883" y="745"/>
                    <a:pt x="15861" y="706"/>
                    <a:pt x="15827" y="688"/>
                  </a:cubicBezTo>
                  <a:cubicBezTo>
                    <a:pt x="15827" y="671"/>
                    <a:pt x="15809" y="671"/>
                    <a:pt x="15792" y="671"/>
                  </a:cubicBezTo>
                  <a:close/>
                  <a:moveTo>
                    <a:pt x="10879" y="762"/>
                  </a:moveTo>
                  <a:cubicBezTo>
                    <a:pt x="10840" y="762"/>
                    <a:pt x="10805" y="797"/>
                    <a:pt x="10823" y="854"/>
                  </a:cubicBezTo>
                  <a:cubicBezTo>
                    <a:pt x="10823" y="871"/>
                    <a:pt x="10857" y="906"/>
                    <a:pt x="10897" y="906"/>
                  </a:cubicBezTo>
                  <a:lnTo>
                    <a:pt x="10914" y="888"/>
                  </a:lnTo>
                  <a:cubicBezTo>
                    <a:pt x="10949" y="888"/>
                    <a:pt x="10966" y="854"/>
                    <a:pt x="10966" y="814"/>
                  </a:cubicBezTo>
                  <a:cubicBezTo>
                    <a:pt x="10949" y="780"/>
                    <a:pt x="10931" y="762"/>
                    <a:pt x="10897" y="762"/>
                  </a:cubicBezTo>
                  <a:close/>
                  <a:moveTo>
                    <a:pt x="10531" y="832"/>
                  </a:moveTo>
                  <a:lnTo>
                    <a:pt x="10531" y="854"/>
                  </a:lnTo>
                  <a:cubicBezTo>
                    <a:pt x="10479" y="854"/>
                    <a:pt x="10461" y="888"/>
                    <a:pt x="10479" y="923"/>
                  </a:cubicBezTo>
                  <a:cubicBezTo>
                    <a:pt x="10479" y="962"/>
                    <a:pt x="10514" y="980"/>
                    <a:pt x="10553" y="980"/>
                  </a:cubicBezTo>
                  <a:cubicBezTo>
                    <a:pt x="10605" y="980"/>
                    <a:pt x="10622" y="941"/>
                    <a:pt x="10605" y="906"/>
                  </a:cubicBezTo>
                  <a:cubicBezTo>
                    <a:pt x="10605" y="871"/>
                    <a:pt x="10570" y="832"/>
                    <a:pt x="10531" y="832"/>
                  </a:cubicBezTo>
                  <a:close/>
                  <a:moveTo>
                    <a:pt x="21592" y="832"/>
                  </a:moveTo>
                  <a:cubicBezTo>
                    <a:pt x="21557" y="854"/>
                    <a:pt x="21557" y="888"/>
                    <a:pt x="21575" y="923"/>
                  </a:cubicBezTo>
                  <a:cubicBezTo>
                    <a:pt x="21575" y="962"/>
                    <a:pt x="21610" y="980"/>
                    <a:pt x="21627" y="980"/>
                  </a:cubicBezTo>
                  <a:cubicBezTo>
                    <a:pt x="21649" y="980"/>
                    <a:pt x="21666" y="962"/>
                    <a:pt x="21666" y="962"/>
                  </a:cubicBezTo>
                  <a:cubicBezTo>
                    <a:pt x="21701" y="941"/>
                    <a:pt x="21718" y="906"/>
                    <a:pt x="21701" y="871"/>
                  </a:cubicBezTo>
                  <a:cubicBezTo>
                    <a:pt x="21683" y="832"/>
                    <a:pt x="21666" y="832"/>
                    <a:pt x="21627" y="832"/>
                  </a:cubicBezTo>
                  <a:close/>
                  <a:moveTo>
                    <a:pt x="16101" y="871"/>
                  </a:moveTo>
                  <a:cubicBezTo>
                    <a:pt x="16079" y="871"/>
                    <a:pt x="16062" y="888"/>
                    <a:pt x="16044" y="906"/>
                  </a:cubicBezTo>
                  <a:cubicBezTo>
                    <a:pt x="16009" y="941"/>
                    <a:pt x="16027" y="980"/>
                    <a:pt x="16062" y="1015"/>
                  </a:cubicBezTo>
                  <a:lnTo>
                    <a:pt x="16101" y="1015"/>
                  </a:lnTo>
                  <a:cubicBezTo>
                    <a:pt x="16118" y="1015"/>
                    <a:pt x="16136" y="1015"/>
                    <a:pt x="16153" y="997"/>
                  </a:cubicBezTo>
                  <a:cubicBezTo>
                    <a:pt x="16188" y="962"/>
                    <a:pt x="16170" y="923"/>
                    <a:pt x="16136" y="888"/>
                  </a:cubicBezTo>
                  <a:cubicBezTo>
                    <a:pt x="16136" y="888"/>
                    <a:pt x="16118" y="871"/>
                    <a:pt x="16101" y="871"/>
                  </a:cubicBezTo>
                  <a:close/>
                  <a:moveTo>
                    <a:pt x="26305" y="888"/>
                  </a:moveTo>
                  <a:cubicBezTo>
                    <a:pt x="26287" y="888"/>
                    <a:pt x="26270" y="888"/>
                    <a:pt x="26252" y="906"/>
                  </a:cubicBezTo>
                  <a:cubicBezTo>
                    <a:pt x="26235" y="923"/>
                    <a:pt x="26235" y="980"/>
                    <a:pt x="26252" y="1015"/>
                  </a:cubicBezTo>
                  <a:cubicBezTo>
                    <a:pt x="26270" y="1015"/>
                    <a:pt x="26287" y="1032"/>
                    <a:pt x="26305" y="1032"/>
                  </a:cubicBezTo>
                  <a:cubicBezTo>
                    <a:pt x="26326" y="1032"/>
                    <a:pt x="26344" y="1015"/>
                    <a:pt x="26361" y="1015"/>
                  </a:cubicBezTo>
                  <a:cubicBezTo>
                    <a:pt x="26396" y="980"/>
                    <a:pt x="26396" y="923"/>
                    <a:pt x="26361" y="906"/>
                  </a:cubicBezTo>
                  <a:cubicBezTo>
                    <a:pt x="26344" y="888"/>
                    <a:pt x="26326" y="888"/>
                    <a:pt x="26305" y="888"/>
                  </a:cubicBezTo>
                  <a:close/>
                  <a:moveTo>
                    <a:pt x="10170" y="923"/>
                  </a:moveTo>
                  <a:cubicBezTo>
                    <a:pt x="10135" y="941"/>
                    <a:pt x="10118" y="980"/>
                    <a:pt x="10118" y="1015"/>
                  </a:cubicBezTo>
                  <a:cubicBezTo>
                    <a:pt x="10135" y="1049"/>
                    <a:pt x="10153" y="1071"/>
                    <a:pt x="10187" y="1071"/>
                  </a:cubicBezTo>
                  <a:lnTo>
                    <a:pt x="10205" y="1071"/>
                  </a:lnTo>
                  <a:cubicBezTo>
                    <a:pt x="10244" y="1071"/>
                    <a:pt x="10261" y="1015"/>
                    <a:pt x="10261" y="980"/>
                  </a:cubicBezTo>
                  <a:cubicBezTo>
                    <a:pt x="10261" y="941"/>
                    <a:pt x="10226" y="923"/>
                    <a:pt x="10187" y="923"/>
                  </a:cubicBezTo>
                  <a:close/>
                  <a:moveTo>
                    <a:pt x="21322" y="997"/>
                  </a:moveTo>
                  <a:cubicBezTo>
                    <a:pt x="21301" y="997"/>
                    <a:pt x="21283" y="997"/>
                    <a:pt x="21283" y="1015"/>
                  </a:cubicBezTo>
                  <a:cubicBezTo>
                    <a:pt x="21248" y="1032"/>
                    <a:pt x="21231" y="1071"/>
                    <a:pt x="21248" y="1106"/>
                  </a:cubicBezTo>
                  <a:cubicBezTo>
                    <a:pt x="21266" y="1123"/>
                    <a:pt x="21283" y="1141"/>
                    <a:pt x="21322" y="1141"/>
                  </a:cubicBezTo>
                  <a:lnTo>
                    <a:pt x="21357" y="1141"/>
                  </a:lnTo>
                  <a:cubicBezTo>
                    <a:pt x="21392" y="1123"/>
                    <a:pt x="21392" y="1071"/>
                    <a:pt x="21375" y="1032"/>
                  </a:cubicBezTo>
                  <a:cubicBezTo>
                    <a:pt x="21357" y="1015"/>
                    <a:pt x="21340" y="997"/>
                    <a:pt x="21322" y="997"/>
                  </a:cubicBezTo>
                  <a:close/>
                  <a:moveTo>
                    <a:pt x="9826" y="1015"/>
                  </a:moveTo>
                  <a:cubicBezTo>
                    <a:pt x="9791" y="1015"/>
                    <a:pt x="9752" y="1049"/>
                    <a:pt x="9770" y="1106"/>
                  </a:cubicBezTo>
                  <a:cubicBezTo>
                    <a:pt x="9770" y="1123"/>
                    <a:pt x="9809" y="1158"/>
                    <a:pt x="9844" y="1158"/>
                  </a:cubicBezTo>
                  <a:cubicBezTo>
                    <a:pt x="9900" y="1141"/>
                    <a:pt x="9918" y="1106"/>
                    <a:pt x="9900" y="1071"/>
                  </a:cubicBezTo>
                  <a:cubicBezTo>
                    <a:pt x="9900" y="1032"/>
                    <a:pt x="9861" y="1015"/>
                    <a:pt x="9844" y="1015"/>
                  </a:cubicBezTo>
                  <a:close/>
                  <a:moveTo>
                    <a:pt x="9465" y="1089"/>
                  </a:moveTo>
                  <a:cubicBezTo>
                    <a:pt x="9426" y="1106"/>
                    <a:pt x="9408" y="1141"/>
                    <a:pt x="9408" y="1180"/>
                  </a:cubicBezTo>
                  <a:cubicBezTo>
                    <a:pt x="9426" y="1215"/>
                    <a:pt x="9443" y="1232"/>
                    <a:pt x="9482" y="1232"/>
                  </a:cubicBezTo>
                  <a:lnTo>
                    <a:pt x="9500" y="1232"/>
                  </a:lnTo>
                  <a:cubicBezTo>
                    <a:pt x="9535" y="1215"/>
                    <a:pt x="9552" y="1180"/>
                    <a:pt x="9552" y="1141"/>
                  </a:cubicBezTo>
                  <a:cubicBezTo>
                    <a:pt x="9552" y="1106"/>
                    <a:pt x="9517" y="1089"/>
                    <a:pt x="9482" y="1089"/>
                  </a:cubicBezTo>
                  <a:close/>
                  <a:moveTo>
                    <a:pt x="16371" y="1123"/>
                  </a:moveTo>
                  <a:cubicBezTo>
                    <a:pt x="16353" y="1123"/>
                    <a:pt x="16336" y="1123"/>
                    <a:pt x="16318" y="1141"/>
                  </a:cubicBezTo>
                  <a:cubicBezTo>
                    <a:pt x="16297" y="1158"/>
                    <a:pt x="16297" y="1215"/>
                    <a:pt x="16318" y="1232"/>
                  </a:cubicBezTo>
                  <a:cubicBezTo>
                    <a:pt x="16336" y="1250"/>
                    <a:pt x="16353" y="1267"/>
                    <a:pt x="16371" y="1267"/>
                  </a:cubicBezTo>
                  <a:cubicBezTo>
                    <a:pt x="16388" y="1267"/>
                    <a:pt x="16405" y="1250"/>
                    <a:pt x="16427" y="1232"/>
                  </a:cubicBezTo>
                  <a:cubicBezTo>
                    <a:pt x="16445" y="1215"/>
                    <a:pt x="16445" y="1158"/>
                    <a:pt x="16427" y="1141"/>
                  </a:cubicBezTo>
                  <a:cubicBezTo>
                    <a:pt x="16405" y="1123"/>
                    <a:pt x="16388" y="1123"/>
                    <a:pt x="16371" y="1123"/>
                  </a:cubicBezTo>
                  <a:close/>
                  <a:moveTo>
                    <a:pt x="9117" y="1158"/>
                  </a:moveTo>
                  <a:cubicBezTo>
                    <a:pt x="9082" y="1180"/>
                    <a:pt x="9047" y="1215"/>
                    <a:pt x="9065" y="1250"/>
                  </a:cubicBezTo>
                  <a:cubicBezTo>
                    <a:pt x="9065" y="1289"/>
                    <a:pt x="9100" y="1306"/>
                    <a:pt x="9139" y="1306"/>
                  </a:cubicBezTo>
                  <a:cubicBezTo>
                    <a:pt x="9191" y="1306"/>
                    <a:pt x="9208" y="1267"/>
                    <a:pt x="9191" y="1215"/>
                  </a:cubicBezTo>
                  <a:cubicBezTo>
                    <a:pt x="9191" y="1197"/>
                    <a:pt x="9156" y="1158"/>
                    <a:pt x="9139" y="1158"/>
                  </a:cubicBezTo>
                  <a:close/>
                  <a:moveTo>
                    <a:pt x="26561" y="1158"/>
                  </a:moveTo>
                  <a:cubicBezTo>
                    <a:pt x="26544" y="1158"/>
                    <a:pt x="26522" y="1158"/>
                    <a:pt x="26505" y="1180"/>
                  </a:cubicBezTo>
                  <a:cubicBezTo>
                    <a:pt x="26470" y="1197"/>
                    <a:pt x="26470" y="1232"/>
                    <a:pt x="26487" y="1267"/>
                  </a:cubicBezTo>
                  <a:cubicBezTo>
                    <a:pt x="26505" y="1289"/>
                    <a:pt x="26522" y="1306"/>
                    <a:pt x="26561" y="1306"/>
                  </a:cubicBezTo>
                  <a:cubicBezTo>
                    <a:pt x="26561" y="1306"/>
                    <a:pt x="26579" y="1289"/>
                    <a:pt x="26596" y="1289"/>
                  </a:cubicBezTo>
                  <a:cubicBezTo>
                    <a:pt x="26631" y="1250"/>
                    <a:pt x="26631" y="1215"/>
                    <a:pt x="26613" y="1180"/>
                  </a:cubicBezTo>
                  <a:cubicBezTo>
                    <a:pt x="26596" y="1158"/>
                    <a:pt x="26579" y="1158"/>
                    <a:pt x="26561" y="1158"/>
                  </a:cubicBezTo>
                  <a:close/>
                  <a:moveTo>
                    <a:pt x="20957" y="1180"/>
                  </a:moveTo>
                  <a:cubicBezTo>
                    <a:pt x="20922" y="1197"/>
                    <a:pt x="20922" y="1250"/>
                    <a:pt x="20939" y="1289"/>
                  </a:cubicBezTo>
                  <a:cubicBezTo>
                    <a:pt x="20939" y="1306"/>
                    <a:pt x="20974" y="1323"/>
                    <a:pt x="20996" y="1323"/>
                  </a:cubicBezTo>
                  <a:cubicBezTo>
                    <a:pt x="21013" y="1323"/>
                    <a:pt x="21013" y="1323"/>
                    <a:pt x="21031" y="1306"/>
                  </a:cubicBezTo>
                  <a:cubicBezTo>
                    <a:pt x="21066" y="1289"/>
                    <a:pt x="21083" y="1250"/>
                    <a:pt x="21066" y="1215"/>
                  </a:cubicBezTo>
                  <a:cubicBezTo>
                    <a:pt x="21048" y="1197"/>
                    <a:pt x="21031" y="1180"/>
                    <a:pt x="20996" y="1180"/>
                  </a:cubicBezTo>
                  <a:close/>
                  <a:moveTo>
                    <a:pt x="8756" y="1250"/>
                  </a:moveTo>
                  <a:cubicBezTo>
                    <a:pt x="8721" y="1250"/>
                    <a:pt x="8704" y="1289"/>
                    <a:pt x="8704" y="1323"/>
                  </a:cubicBezTo>
                  <a:cubicBezTo>
                    <a:pt x="8704" y="1358"/>
                    <a:pt x="8738" y="1397"/>
                    <a:pt x="8773" y="1397"/>
                  </a:cubicBezTo>
                  <a:lnTo>
                    <a:pt x="8791" y="1376"/>
                  </a:lnTo>
                  <a:cubicBezTo>
                    <a:pt x="8830" y="1376"/>
                    <a:pt x="8847" y="1341"/>
                    <a:pt x="8847" y="1306"/>
                  </a:cubicBezTo>
                  <a:cubicBezTo>
                    <a:pt x="8830" y="1267"/>
                    <a:pt x="8812" y="1250"/>
                    <a:pt x="8773" y="1250"/>
                  </a:cubicBezTo>
                  <a:close/>
                  <a:moveTo>
                    <a:pt x="8412" y="1323"/>
                  </a:moveTo>
                  <a:cubicBezTo>
                    <a:pt x="8355" y="1323"/>
                    <a:pt x="8338" y="1358"/>
                    <a:pt x="8355" y="1415"/>
                  </a:cubicBezTo>
                  <a:cubicBezTo>
                    <a:pt x="8355" y="1450"/>
                    <a:pt x="8395" y="1467"/>
                    <a:pt x="8412" y="1467"/>
                  </a:cubicBezTo>
                  <a:lnTo>
                    <a:pt x="8429" y="1467"/>
                  </a:lnTo>
                  <a:cubicBezTo>
                    <a:pt x="8464" y="1450"/>
                    <a:pt x="8503" y="1415"/>
                    <a:pt x="8486" y="1376"/>
                  </a:cubicBezTo>
                  <a:cubicBezTo>
                    <a:pt x="8486" y="1341"/>
                    <a:pt x="8447" y="1323"/>
                    <a:pt x="8412" y="1323"/>
                  </a:cubicBezTo>
                  <a:close/>
                  <a:moveTo>
                    <a:pt x="20648" y="1358"/>
                  </a:moveTo>
                  <a:cubicBezTo>
                    <a:pt x="20613" y="1376"/>
                    <a:pt x="20596" y="1432"/>
                    <a:pt x="20613" y="1450"/>
                  </a:cubicBezTo>
                  <a:cubicBezTo>
                    <a:pt x="20630" y="1484"/>
                    <a:pt x="20648" y="1506"/>
                    <a:pt x="20687" y="1506"/>
                  </a:cubicBezTo>
                  <a:cubicBezTo>
                    <a:pt x="20687" y="1506"/>
                    <a:pt x="20704" y="1484"/>
                    <a:pt x="20722" y="1484"/>
                  </a:cubicBezTo>
                  <a:cubicBezTo>
                    <a:pt x="20757" y="1467"/>
                    <a:pt x="20757" y="1432"/>
                    <a:pt x="20739" y="1397"/>
                  </a:cubicBezTo>
                  <a:cubicBezTo>
                    <a:pt x="20722" y="1358"/>
                    <a:pt x="20704" y="1358"/>
                    <a:pt x="20687" y="1358"/>
                  </a:cubicBezTo>
                  <a:close/>
                  <a:moveTo>
                    <a:pt x="16623" y="1376"/>
                  </a:moveTo>
                  <a:cubicBezTo>
                    <a:pt x="16606" y="1376"/>
                    <a:pt x="16588" y="1376"/>
                    <a:pt x="16571" y="1397"/>
                  </a:cubicBezTo>
                  <a:cubicBezTo>
                    <a:pt x="16553" y="1415"/>
                    <a:pt x="16553" y="1467"/>
                    <a:pt x="16571" y="1506"/>
                  </a:cubicBezTo>
                  <a:cubicBezTo>
                    <a:pt x="16588" y="1506"/>
                    <a:pt x="16606" y="1524"/>
                    <a:pt x="16623" y="1524"/>
                  </a:cubicBezTo>
                  <a:cubicBezTo>
                    <a:pt x="16645" y="1524"/>
                    <a:pt x="16662" y="1506"/>
                    <a:pt x="16679" y="1506"/>
                  </a:cubicBezTo>
                  <a:cubicBezTo>
                    <a:pt x="16697" y="1467"/>
                    <a:pt x="16714" y="1432"/>
                    <a:pt x="16679" y="1397"/>
                  </a:cubicBezTo>
                  <a:cubicBezTo>
                    <a:pt x="16662" y="1376"/>
                    <a:pt x="16645" y="1376"/>
                    <a:pt x="16623" y="1376"/>
                  </a:cubicBezTo>
                  <a:close/>
                  <a:moveTo>
                    <a:pt x="8051" y="1397"/>
                  </a:moveTo>
                  <a:cubicBezTo>
                    <a:pt x="8012" y="1415"/>
                    <a:pt x="7994" y="1450"/>
                    <a:pt x="7994" y="1484"/>
                  </a:cubicBezTo>
                  <a:cubicBezTo>
                    <a:pt x="7994" y="1524"/>
                    <a:pt x="8029" y="1541"/>
                    <a:pt x="8068" y="1541"/>
                  </a:cubicBezTo>
                  <a:lnTo>
                    <a:pt x="8086" y="1541"/>
                  </a:lnTo>
                  <a:cubicBezTo>
                    <a:pt x="8120" y="1541"/>
                    <a:pt x="8138" y="1484"/>
                    <a:pt x="8138" y="1450"/>
                  </a:cubicBezTo>
                  <a:cubicBezTo>
                    <a:pt x="8120" y="1415"/>
                    <a:pt x="8103" y="1397"/>
                    <a:pt x="8068" y="1397"/>
                  </a:cubicBezTo>
                  <a:close/>
                  <a:moveTo>
                    <a:pt x="26722" y="1450"/>
                  </a:moveTo>
                  <a:cubicBezTo>
                    <a:pt x="26687" y="1484"/>
                    <a:pt x="26687" y="1524"/>
                    <a:pt x="26705" y="1558"/>
                  </a:cubicBezTo>
                  <a:cubicBezTo>
                    <a:pt x="26722" y="1576"/>
                    <a:pt x="26740" y="1593"/>
                    <a:pt x="26761" y="1593"/>
                  </a:cubicBezTo>
                  <a:cubicBezTo>
                    <a:pt x="26779" y="1593"/>
                    <a:pt x="26796" y="1593"/>
                    <a:pt x="26814" y="1576"/>
                  </a:cubicBezTo>
                  <a:cubicBezTo>
                    <a:pt x="26831" y="1558"/>
                    <a:pt x="26848" y="1506"/>
                    <a:pt x="26831" y="1484"/>
                  </a:cubicBezTo>
                  <a:cubicBezTo>
                    <a:pt x="26814" y="1450"/>
                    <a:pt x="26796" y="1450"/>
                    <a:pt x="26761" y="1450"/>
                  </a:cubicBezTo>
                  <a:close/>
                  <a:moveTo>
                    <a:pt x="7703" y="1484"/>
                  </a:moveTo>
                  <a:cubicBezTo>
                    <a:pt x="7651" y="1484"/>
                    <a:pt x="7633" y="1524"/>
                    <a:pt x="7651" y="1558"/>
                  </a:cubicBezTo>
                  <a:cubicBezTo>
                    <a:pt x="7651" y="1593"/>
                    <a:pt x="7685" y="1632"/>
                    <a:pt x="7703" y="1632"/>
                  </a:cubicBezTo>
                  <a:lnTo>
                    <a:pt x="7724" y="1615"/>
                  </a:lnTo>
                  <a:cubicBezTo>
                    <a:pt x="7759" y="1615"/>
                    <a:pt x="7794" y="1576"/>
                    <a:pt x="7777" y="1541"/>
                  </a:cubicBezTo>
                  <a:cubicBezTo>
                    <a:pt x="7777" y="1506"/>
                    <a:pt x="7742" y="1484"/>
                    <a:pt x="7703" y="1484"/>
                  </a:cubicBezTo>
                  <a:close/>
                  <a:moveTo>
                    <a:pt x="20361" y="1524"/>
                  </a:moveTo>
                  <a:cubicBezTo>
                    <a:pt x="20361" y="1524"/>
                    <a:pt x="20343" y="1524"/>
                    <a:pt x="20322" y="1541"/>
                  </a:cubicBezTo>
                  <a:cubicBezTo>
                    <a:pt x="20287" y="1558"/>
                    <a:pt x="20287" y="1593"/>
                    <a:pt x="20304" y="1632"/>
                  </a:cubicBezTo>
                  <a:cubicBezTo>
                    <a:pt x="20304" y="1650"/>
                    <a:pt x="20343" y="1667"/>
                    <a:pt x="20361" y="1667"/>
                  </a:cubicBezTo>
                  <a:lnTo>
                    <a:pt x="20395" y="1667"/>
                  </a:lnTo>
                  <a:cubicBezTo>
                    <a:pt x="20430" y="1650"/>
                    <a:pt x="20452" y="1593"/>
                    <a:pt x="20430" y="1558"/>
                  </a:cubicBezTo>
                  <a:cubicBezTo>
                    <a:pt x="20413" y="1541"/>
                    <a:pt x="20395" y="1524"/>
                    <a:pt x="20361" y="1524"/>
                  </a:cubicBezTo>
                  <a:close/>
                  <a:moveTo>
                    <a:pt x="7342" y="1558"/>
                  </a:moveTo>
                  <a:cubicBezTo>
                    <a:pt x="7307" y="1576"/>
                    <a:pt x="7289" y="1615"/>
                    <a:pt x="7289" y="1650"/>
                  </a:cubicBezTo>
                  <a:cubicBezTo>
                    <a:pt x="7307" y="1685"/>
                    <a:pt x="7324" y="1702"/>
                    <a:pt x="7359" y="1702"/>
                  </a:cubicBezTo>
                  <a:lnTo>
                    <a:pt x="7376" y="1702"/>
                  </a:lnTo>
                  <a:cubicBezTo>
                    <a:pt x="7416" y="1685"/>
                    <a:pt x="7433" y="1650"/>
                    <a:pt x="7433" y="1615"/>
                  </a:cubicBezTo>
                  <a:cubicBezTo>
                    <a:pt x="7416" y="1576"/>
                    <a:pt x="7398" y="1558"/>
                    <a:pt x="7359" y="1558"/>
                  </a:cubicBezTo>
                  <a:close/>
                  <a:moveTo>
                    <a:pt x="6998" y="1650"/>
                  </a:moveTo>
                  <a:cubicBezTo>
                    <a:pt x="6941" y="1667"/>
                    <a:pt x="6924" y="1702"/>
                    <a:pt x="6941" y="1741"/>
                  </a:cubicBezTo>
                  <a:cubicBezTo>
                    <a:pt x="6941" y="1776"/>
                    <a:pt x="6980" y="1793"/>
                    <a:pt x="7015" y="1793"/>
                  </a:cubicBezTo>
                  <a:lnTo>
                    <a:pt x="7033" y="1793"/>
                  </a:lnTo>
                  <a:cubicBezTo>
                    <a:pt x="7072" y="1776"/>
                    <a:pt x="7089" y="1741"/>
                    <a:pt x="7072" y="1702"/>
                  </a:cubicBezTo>
                  <a:cubicBezTo>
                    <a:pt x="7072" y="1667"/>
                    <a:pt x="7033" y="1650"/>
                    <a:pt x="7015" y="1650"/>
                  </a:cubicBezTo>
                  <a:close/>
                  <a:moveTo>
                    <a:pt x="16862" y="1650"/>
                  </a:moveTo>
                  <a:cubicBezTo>
                    <a:pt x="16862" y="1650"/>
                    <a:pt x="16840" y="1650"/>
                    <a:pt x="16823" y="1667"/>
                  </a:cubicBezTo>
                  <a:cubicBezTo>
                    <a:pt x="16788" y="1685"/>
                    <a:pt x="16788" y="1741"/>
                    <a:pt x="16806" y="1759"/>
                  </a:cubicBezTo>
                  <a:cubicBezTo>
                    <a:pt x="16823" y="1776"/>
                    <a:pt x="16840" y="1793"/>
                    <a:pt x="16862" y="1793"/>
                  </a:cubicBezTo>
                  <a:cubicBezTo>
                    <a:pt x="16880" y="1793"/>
                    <a:pt x="16897" y="1776"/>
                    <a:pt x="16914" y="1776"/>
                  </a:cubicBezTo>
                  <a:cubicBezTo>
                    <a:pt x="16949" y="1741"/>
                    <a:pt x="16949" y="1702"/>
                    <a:pt x="16914" y="1667"/>
                  </a:cubicBezTo>
                  <a:cubicBezTo>
                    <a:pt x="16914" y="1650"/>
                    <a:pt x="16897" y="1650"/>
                    <a:pt x="16862" y="1650"/>
                  </a:cubicBezTo>
                  <a:close/>
                  <a:moveTo>
                    <a:pt x="20017" y="1702"/>
                  </a:moveTo>
                  <a:cubicBezTo>
                    <a:pt x="19978" y="1724"/>
                    <a:pt x="19960" y="1776"/>
                    <a:pt x="19978" y="1811"/>
                  </a:cubicBezTo>
                  <a:cubicBezTo>
                    <a:pt x="19995" y="1833"/>
                    <a:pt x="20017" y="1850"/>
                    <a:pt x="20052" y="1850"/>
                  </a:cubicBezTo>
                  <a:cubicBezTo>
                    <a:pt x="20052" y="1850"/>
                    <a:pt x="20069" y="1850"/>
                    <a:pt x="20069" y="1833"/>
                  </a:cubicBezTo>
                  <a:cubicBezTo>
                    <a:pt x="20104" y="1811"/>
                    <a:pt x="20126" y="1776"/>
                    <a:pt x="20104" y="1741"/>
                  </a:cubicBezTo>
                  <a:cubicBezTo>
                    <a:pt x="20087" y="1702"/>
                    <a:pt x="20069" y="1702"/>
                    <a:pt x="20052" y="1702"/>
                  </a:cubicBezTo>
                  <a:close/>
                  <a:moveTo>
                    <a:pt x="6637" y="1741"/>
                  </a:moveTo>
                  <a:cubicBezTo>
                    <a:pt x="6598" y="1759"/>
                    <a:pt x="6580" y="1793"/>
                    <a:pt x="6580" y="1833"/>
                  </a:cubicBezTo>
                  <a:cubicBezTo>
                    <a:pt x="6598" y="1867"/>
                    <a:pt x="6615" y="1885"/>
                    <a:pt x="6654" y="1885"/>
                  </a:cubicBezTo>
                  <a:lnTo>
                    <a:pt x="6671" y="1885"/>
                  </a:lnTo>
                  <a:cubicBezTo>
                    <a:pt x="6706" y="1867"/>
                    <a:pt x="6745" y="1833"/>
                    <a:pt x="6724" y="1793"/>
                  </a:cubicBezTo>
                  <a:cubicBezTo>
                    <a:pt x="6724" y="1759"/>
                    <a:pt x="6689" y="1741"/>
                    <a:pt x="6654" y="1741"/>
                  </a:cubicBezTo>
                  <a:close/>
                  <a:moveTo>
                    <a:pt x="26957" y="1741"/>
                  </a:moveTo>
                  <a:cubicBezTo>
                    <a:pt x="26957" y="1741"/>
                    <a:pt x="26940" y="1759"/>
                    <a:pt x="26922" y="1759"/>
                  </a:cubicBezTo>
                  <a:cubicBezTo>
                    <a:pt x="26888" y="1776"/>
                    <a:pt x="26888" y="1833"/>
                    <a:pt x="26905" y="1867"/>
                  </a:cubicBezTo>
                  <a:cubicBezTo>
                    <a:pt x="26922" y="1885"/>
                    <a:pt x="26940" y="1885"/>
                    <a:pt x="26957" y="1885"/>
                  </a:cubicBezTo>
                  <a:lnTo>
                    <a:pt x="26996" y="1885"/>
                  </a:lnTo>
                  <a:cubicBezTo>
                    <a:pt x="27031" y="1867"/>
                    <a:pt x="27049" y="1811"/>
                    <a:pt x="27031" y="1776"/>
                  </a:cubicBezTo>
                  <a:cubicBezTo>
                    <a:pt x="27014" y="1759"/>
                    <a:pt x="26996" y="1741"/>
                    <a:pt x="26957" y="1741"/>
                  </a:cubicBezTo>
                  <a:close/>
                  <a:moveTo>
                    <a:pt x="6310" y="1833"/>
                  </a:moveTo>
                  <a:cubicBezTo>
                    <a:pt x="6310" y="1833"/>
                    <a:pt x="6289" y="1833"/>
                    <a:pt x="6289" y="1850"/>
                  </a:cubicBezTo>
                  <a:cubicBezTo>
                    <a:pt x="6254" y="1850"/>
                    <a:pt x="6236" y="1885"/>
                    <a:pt x="6236" y="1941"/>
                  </a:cubicBezTo>
                  <a:cubicBezTo>
                    <a:pt x="6254" y="1959"/>
                    <a:pt x="6271" y="1976"/>
                    <a:pt x="6310" y="1976"/>
                  </a:cubicBezTo>
                  <a:lnTo>
                    <a:pt x="6328" y="1976"/>
                  </a:lnTo>
                  <a:cubicBezTo>
                    <a:pt x="6363" y="1976"/>
                    <a:pt x="6380" y="1920"/>
                    <a:pt x="6380" y="1885"/>
                  </a:cubicBezTo>
                  <a:cubicBezTo>
                    <a:pt x="6363" y="1867"/>
                    <a:pt x="6345" y="1833"/>
                    <a:pt x="6310" y="1833"/>
                  </a:cubicBezTo>
                  <a:close/>
                  <a:moveTo>
                    <a:pt x="19691" y="1867"/>
                  </a:moveTo>
                  <a:cubicBezTo>
                    <a:pt x="19651" y="1885"/>
                    <a:pt x="19634" y="1941"/>
                    <a:pt x="19651" y="1976"/>
                  </a:cubicBezTo>
                  <a:cubicBezTo>
                    <a:pt x="19669" y="1994"/>
                    <a:pt x="19691" y="2011"/>
                    <a:pt x="19725" y="2011"/>
                  </a:cubicBezTo>
                  <a:cubicBezTo>
                    <a:pt x="19725" y="2011"/>
                    <a:pt x="19743" y="2011"/>
                    <a:pt x="19760" y="1994"/>
                  </a:cubicBezTo>
                  <a:cubicBezTo>
                    <a:pt x="19799" y="1976"/>
                    <a:pt x="19799" y="1941"/>
                    <a:pt x="19778" y="1902"/>
                  </a:cubicBezTo>
                  <a:cubicBezTo>
                    <a:pt x="19778" y="1885"/>
                    <a:pt x="19743" y="1867"/>
                    <a:pt x="19725" y="1867"/>
                  </a:cubicBezTo>
                  <a:close/>
                  <a:moveTo>
                    <a:pt x="17115" y="1902"/>
                  </a:moveTo>
                  <a:cubicBezTo>
                    <a:pt x="17097" y="1902"/>
                    <a:pt x="17080" y="1920"/>
                    <a:pt x="17058" y="1941"/>
                  </a:cubicBezTo>
                  <a:cubicBezTo>
                    <a:pt x="17041" y="1959"/>
                    <a:pt x="17041" y="2011"/>
                    <a:pt x="17058" y="2028"/>
                  </a:cubicBezTo>
                  <a:cubicBezTo>
                    <a:pt x="17080" y="2050"/>
                    <a:pt x="17097" y="2050"/>
                    <a:pt x="17115" y="2050"/>
                  </a:cubicBezTo>
                  <a:cubicBezTo>
                    <a:pt x="17132" y="2050"/>
                    <a:pt x="17149" y="2050"/>
                    <a:pt x="17167" y="2028"/>
                  </a:cubicBezTo>
                  <a:cubicBezTo>
                    <a:pt x="17189" y="2011"/>
                    <a:pt x="17189" y="1959"/>
                    <a:pt x="17167" y="1941"/>
                  </a:cubicBezTo>
                  <a:cubicBezTo>
                    <a:pt x="17149" y="1920"/>
                    <a:pt x="17132" y="1902"/>
                    <a:pt x="17115" y="1902"/>
                  </a:cubicBezTo>
                  <a:close/>
                  <a:moveTo>
                    <a:pt x="5945" y="1941"/>
                  </a:moveTo>
                  <a:cubicBezTo>
                    <a:pt x="5910" y="1959"/>
                    <a:pt x="5875" y="1994"/>
                    <a:pt x="5893" y="2028"/>
                  </a:cubicBezTo>
                  <a:cubicBezTo>
                    <a:pt x="5910" y="2068"/>
                    <a:pt x="5927" y="2085"/>
                    <a:pt x="5962" y="2085"/>
                  </a:cubicBezTo>
                  <a:lnTo>
                    <a:pt x="5984" y="2085"/>
                  </a:lnTo>
                  <a:cubicBezTo>
                    <a:pt x="6019" y="2068"/>
                    <a:pt x="6036" y="2028"/>
                    <a:pt x="6036" y="1994"/>
                  </a:cubicBezTo>
                  <a:cubicBezTo>
                    <a:pt x="6019" y="1959"/>
                    <a:pt x="6001" y="1941"/>
                    <a:pt x="5962" y="1941"/>
                  </a:cubicBezTo>
                  <a:close/>
                  <a:moveTo>
                    <a:pt x="19364" y="2028"/>
                  </a:moveTo>
                  <a:cubicBezTo>
                    <a:pt x="19325" y="2050"/>
                    <a:pt x="19308" y="2085"/>
                    <a:pt x="19325" y="2120"/>
                  </a:cubicBezTo>
                  <a:cubicBezTo>
                    <a:pt x="19342" y="2159"/>
                    <a:pt x="19364" y="2176"/>
                    <a:pt x="19399" y="2176"/>
                  </a:cubicBezTo>
                  <a:cubicBezTo>
                    <a:pt x="19399" y="2176"/>
                    <a:pt x="19416" y="2176"/>
                    <a:pt x="19434" y="2159"/>
                  </a:cubicBezTo>
                  <a:cubicBezTo>
                    <a:pt x="19473" y="2137"/>
                    <a:pt x="19473" y="2102"/>
                    <a:pt x="19451" y="2068"/>
                  </a:cubicBezTo>
                  <a:cubicBezTo>
                    <a:pt x="19451" y="2050"/>
                    <a:pt x="19416" y="2028"/>
                    <a:pt x="19399" y="2028"/>
                  </a:cubicBezTo>
                  <a:close/>
                  <a:moveTo>
                    <a:pt x="5601" y="2068"/>
                  </a:moveTo>
                  <a:cubicBezTo>
                    <a:pt x="5549" y="2085"/>
                    <a:pt x="5527" y="2120"/>
                    <a:pt x="5549" y="2159"/>
                  </a:cubicBezTo>
                  <a:cubicBezTo>
                    <a:pt x="5566" y="2194"/>
                    <a:pt x="5584" y="2211"/>
                    <a:pt x="5618" y="2211"/>
                  </a:cubicBezTo>
                  <a:lnTo>
                    <a:pt x="5636" y="2194"/>
                  </a:lnTo>
                  <a:cubicBezTo>
                    <a:pt x="5675" y="2194"/>
                    <a:pt x="5692" y="2137"/>
                    <a:pt x="5692" y="2102"/>
                  </a:cubicBezTo>
                  <a:cubicBezTo>
                    <a:pt x="5675" y="2085"/>
                    <a:pt x="5658" y="2068"/>
                    <a:pt x="5618" y="2068"/>
                  </a:cubicBezTo>
                  <a:close/>
                  <a:moveTo>
                    <a:pt x="27123" y="2068"/>
                  </a:moveTo>
                  <a:cubicBezTo>
                    <a:pt x="27088" y="2085"/>
                    <a:pt x="27066" y="2137"/>
                    <a:pt x="27088" y="2176"/>
                  </a:cubicBezTo>
                  <a:cubicBezTo>
                    <a:pt x="27105" y="2194"/>
                    <a:pt x="27123" y="2211"/>
                    <a:pt x="27157" y="2211"/>
                  </a:cubicBezTo>
                  <a:cubicBezTo>
                    <a:pt x="27157" y="2211"/>
                    <a:pt x="27175" y="2194"/>
                    <a:pt x="27197" y="2194"/>
                  </a:cubicBezTo>
                  <a:cubicBezTo>
                    <a:pt x="27231" y="2176"/>
                    <a:pt x="27231" y="2137"/>
                    <a:pt x="27214" y="2102"/>
                  </a:cubicBezTo>
                  <a:cubicBezTo>
                    <a:pt x="27197" y="2068"/>
                    <a:pt x="27175" y="2068"/>
                    <a:pt x="27157" y="2068"/>
                  </a:cubicBezTo>
                  <a:close/>
                  <a:moveTo>
                    <a:pt x="17384" y="2159"/>
                  </a:moveTo>
                  <a:cubicBezTo>
                    <a:pt x="17367" y="2159"/>
                    <a:pt x="17332" y="2159"/>
                    <a:pt x="17332" y="2176"/>
                  </a:cubicBezTo>
                  <a:cubicBezTo>
                    <a:pt x="17297" y="2211"/>
                    <a:pt x="17297" y="2268"/>
                    <a:pt x="17332" y="2285"/>
                  </a:cubicBezTo>
                  <a:cubicBezTo>
                    <a:pt x="17350" y="2303"/>
                    <a:pt x="17367" y="2303"/>
                    <a:pt x="17384" y="2303"/>
                  </a:cubicBezTo>
                  <a:cubicBezTo>
                    <a:pt x="17406" y="2303"/>
                    <a:pt x="17424" y="2285"/>
                    <a:pt x="17441" y="2268"/>
                  </a:cubicBezTo>
                  <a:cubicBezTo>
                    <a:pt x="17458" y="2246"/>
                    <a:pt x="17458" y="2194"/>
                    <a:pt x="17424" y="2176"/>
                  </a:cubicBezTo>
                  <a:cubicBezTo>
                    <a:pt x="17406" y="2159"/>
                    <a:pt x="17406" y="2159"/>
                    <a:pt x="17384" y="2159"/>
                  </a:cubicBezTo>
                  <a:close/>
                  <a:moveTo>
                    <a:pt x="5275" y="2176"/>
                  </a:moveTo>
                  <a:cubicBezTo>
                    <a:pt x="5275" y="2176"/>
                    <a:pt x="5257" y="2176"/>
                    <a:pt x="5257" y="2194"/>
                  </a:cubicBezTo>
                  <a:cubicBezTo>
                    <a:pt x="5222" y="2194"/>
                    <a:pt x="5201" y="2246"/>
                    <a:pt x="5201" y="2285"/>
                  </a:cubicBezTo>
                  <a:cubicBezTo>
                    <a:pt x="5222" y="2303"/>
                    <a:pt x="5240" y="2320"/>
                    <a:pt x="5275" y="2320"/>
                  </a:cubicBezTo>
                  <a:lnTo>
                    <a:pt x="5292" y="2320"/>
                  </a:lnTo>
                  <a:cubicBezTo>
                    <a:pt x="5349" y="2303"/>
                    <a:pt x="5366" y="2268"/>
                    <a:pt x="5349" y="2229"/>
                  </a:cubicBezTo>
                  <a:cubicBezTo>
                    <a:pt x="5331" y="2194"/>
                    <a:pt x="5310" y="2176"/>
                    <a:pt x="5275" y="2176"/>
                  </a:cubicBezTo>
                  <a:close/>
                  <a:moveTo>
                    <a:pt x="19038" y="2176"/>
                  </a:moveTo>
                  <a:cubicBezTo>
                    <a:pt x="18999" y="2194"/>
                    <a:pt x="18981" y="2246"/>
                    <a:pt x="18999" y="2285"/>
                  </a:cubicBezTo>
                  <a:cubicBezTo>
                    <a:pt x="19016" y="2303"/>
                    <a:pt x="19038" y="2320"/>
                    <a:pt x="19073" y="2320"/>
                  </a:cubicBezTo>
                  <a:lnTo>
                    <a:pt x="19090" y="2320"/>
                  </a:lnTo>
                  <a:cubicBezTo>
                    <a:pt x="19125" y="2303"/>
                    <a:pt x="19147" y="2246"/>
                    <a:pt x="19125" y="2211"/>
                  </a:cubicBezTo>
                  <a:cubicBezTo>
                    <a:pt x="19125" y="2194"/>
                    <a:pt x="19090" y="2176"/>
                    <a:pt x="19073" y="2176"/>
                  </a:cubicBezTo>
                  <a:close/>
                  <a:moveTo>
                    <a:pt x="4914" y="2320"/>
                  </a:moveTo>
                  <a:cubicBezTo>
                    <a:pt x="4874" y="2337"/>
                    <a:pt x="4857" y="2376"/>
                    <a:pt x="4874" y="2411"/>
                  </a:cubicBezTo>
                  <a:cubicBezTo>
                    <a:pt x="4874" y="2446"/>
                    <a:pt x="4914" y="2464"/>
                    <a:pt x="4931" y="2464"/>
                  </a:cubicBezTo>
                  <a:cubicBezTo>
                    <a:pt x="4948" y="2464"/>
                    <a:pt x="4966" y="2464"/>
                    <a:pt x="4966" y="2446"/>
                  </a:cubicBezTo>
                  <a:cubicBezTo>
                    <a:pt x="5005" y="2446"/>
                    <a:pt x="5022" y="2394"/>
                    <a:pt x="5005" y="2355"/>
                  </a:cubicBezTo>
                  <a:cubicBezTo>
                    <a:pt x="5005" y="2337"/>
                    <a:pt x="4966" y="2320"/>
                    <a:pt x="4931" y="2320"/>
                  </a:cubicBezTo>
                  <a:close/>
                  <a:moveTo>
                    <a:pt x="18712" y="2320"/>
                  </a:moveTo>
                  <a:cubicBezTo>
                    <a:pt x="18672" y="2337"/>
                    <a:pt x="18655" y="2376"/>
                    <a:pt x="18655" y="2411"/>
                  </a:cubicBezTo>
                  <a:cubicBezTo>
                    <a:pt x="18672" y="2446"/>
                    <a:pt x="18712" y="2464"/>
                    <a:pt x="18729" y="2464"/>
                  </a:cubicBezTo>
                  <a:cubicBezTo>
                    <a:pt x="18746" y="2464"/>
                    <a:pt x="18746" y="2464"/>
                    <a:pt x="18764" y="2446"/>
                  </a:cubicBezTo>
                  <a:cubicBezTo>
                    <a:pt x="18799" y="2446"/>
                    <a:pt x="18820" y="2394"/>
                    <a:pt x="18799" y="2355"/>
                  </a:cubicBezTo>
                  <a:cubicBezTo>
                    <a:pt x="18781" y="2337"/>
                    <a:pt x="18764" y="2320"/>
                    <a:pt x="18729" y="2320"/>
                  </a:cubicBezTo>
                  <a:close/>
                  <a:moveTo>
                    <a:pt x="17676" y="2355"/>
                  </a:moveTo>
                  <a:cubicBezTo>
                    <a:pt x="17659" y="2355"/>
                    <a:pt x="17641" y="2376"/>
                    <a:pt x="17624" y="2394"/>
                  </a:cubicBezTo>
                  <a:cubicBezTo>
                    <a:pt x="17602" y="2429"/>
                    <a:pt x="17624" y="2485"/>
                    <a:pt x="17659" y="2485"/>
                  </a:cubicBezTo>
                  <a:cubicBezTo>
                    <a:pt x="17659" y="2503"/>
                    <a:pt x="17676" y="2503"/>
                    <a:pt x="17676" y="2503"/>
                  </a:cubicBezTo>
                  <a:cubicBezTo>
                    <a:pt x="17711" y="2503"/>
                    <a:pt x="17732" y="2485"/>
                    <a:pt x="17750" y="2464"/>
                  </a:cubicBezTo>
                  <a:cubicBezTo>
                    <a:pt x="17767" y="2429"/>
                    <a:pt x="17750" y="2376"/>
                    <a:pt x="17711" y="2355"/>
                  </a:cubicBezTo>
                  <a:close/>
                  <a:moveTo>
                    <a:pt x="27340" y="2376"/>
                  </a:moveTo>
                  <a:cubicBezTo>
                    <a:pt x="27323" y="2376"/>
                    <a:pt x="27305" y="2376"/>
                    <a:pt x="27305" y="2394"/>
                  </a:cubicBezTo>
                  <a:cubicBezTo>
                    <a:pt x="27266" y="2411"/>
                    <a:pt x="27249" y="2446"/>
                    <a:pt x="27266" y="2485"/>
                  </a:cubicBezTo>
                  <a:cubicBezTo>
                    <a:pt x="27284" y="2503"/>
                    <a:pt x="27305" y="2520"/>
                    <a:pt x="27340" y="2520"/>
                  </a:cubicBezTo>
                  <a:cubicBezTo>
                    <a:pt x="27340" y="2520"/>
                    <a:pt x="27358" y="2520"/>
                    <a:pt x="27375" y="2503"/>
                  </a:cubicBezTo>
                  <a:cubicBezTo>
                    <a:pt x="27392" y="2485"/>
                    <a:pt x="27414" y="2446"/>
                    <a:pt x="27392" y="2411"/>
                  </a:cubicBezTo>
                  <a:cubicBezTo>
                    <a:pt x="27375" y="2394"/>
                    <a:pt x="27358" y="2376"/>
                    <a:pt x="27340" y="2376"/>
                  </a:cubicBezTo>
                  <a:close/>
                  <a:moveTo>
                    <a:pt x="18363" y="2429"/>
                  </a:moveTo>
                  <a:cubicBezTo>
                    <a:pt x="18329" y="2446"/>
                    <a:pt x="18311" y="2485"/>
                    <a:pt x="18311" y="2520"/>
                  </a:cubicBezTo>
                  <a:cubicBezTo>
                    <a:pt x="18329" y="2555"/>
                    <a:pt x="18346" y="2572"/>
                    <a:pt x="18385" y="2572"/>
                  </a:cubicBezTo>
                  <a:lnTo>
                    <a:pt x="18403" y="2572"/>
                  </a:lnTo>
                  <a:cubicBezTo>
                    <a:pt x="18437" y="2572"/>
                    <a:pt x="18472" y="2520"/>
                    <a:pt x="18455" y="2485"/>
                  </a:cubicBezTo>
                  <a:cubicBezTo>
                    <a:pt x="18455" y="2446"/>
                    <a:pt x="18420" y="2429"/>
                    <a:pt x="18385" y="2429"/>
                  </a:cubicBezTo>
                  <a:close/>
                  <a:moveTo>
                    <a:pt x="4570" y="2464"/>
                  </a:moveTo>
                  <a:cubicBezTo>
                    <a:pt x="4531" y="2485"/>
                    <a:pt x="4531" y="2520"/>
                    <a:pt x="4531" y="2555"/>
                  </a:cubicBezTo>
                  <a:cubicBezTo>
                    <a:pt x="4548" y="2594"/>
                    <a:pt x="4587" y="2611"/>
                    <a:pt x="4605" y="2611"/>
                  </a:cubicBezTo>
                  <a:cubicBezTo>
                    <a:pt x="4622" y="2611"/>
                    <a:pt x="4622" y="2611"/>
                    <a:pt x="4639" y="2594"/>
                  </a:cubicBezTo>
                  <a:cubicBezTo>
                    <a:pt x="4679" y="2572"/>
                    <a:pt x="4696" y="2537"/>
                    <a:pt x="4679" y="2503"/>
                  </a:cubicBezTo>
                  <a:cubicBezTo>
                    <a:pt x="4657" y="2485"/>
                    <a:pt x="4639" y="2464"/>
                    <a:pt x="4605" y="2464"/>
                  </a:cubicBezTo>
                  <a:close/>
                  <a:moveTo>
                    <a:pt x="18020" y="2464"/>
                  </a:moveTo>
                  <a:cubicBezTo>
                    <a:pt x="17985" y="2464"/>
                    <a:pt x="17967" y="2485"/>
                    <a:pt x="17950" y="2520"/>
                  </a:cubicBezTo>
                  <a:cubicBezTo>
                    <a:pt x="17950" y="2555"/>
                    <a:pt x="17985" y="2594"/>
                    <a:pt x="18020" y="2611"/>
                  </a:cubicBezTo>
                  <a:cubicBezTo>
                    <a:pt x="18059" y="2611"/>
                    <a:pt x="18094" y="2572"/>
                    <a:pt x="18094" y="2537"/>
                  </a:cubicBezTo>
                  <a:cubicBezTo>
                    <a:pt x="18111" y="2503"/>
                    <a:pt x="18076" y="2464"/>
                    <a:pt x="18037" y="2464"/>
                  </a:cubicBezTo>
                  <a:close/>
                  <a:moveTo>
                    <a:pt x="4243" y="2611"/>
                  </a:moveTo>
                  <a:cubicBezTo>
                    <a:pt x="4204" y="2629"/>
                    <a:pt x="4187" y="2681"/>
                    <a:pt x="4204" y="2720"/>
                  </a:cubicBezTo>
                  <a:cubicBezTo>
                    <a:pt x="4222" y="2738"/>
                    <a:pt x="4243" y="2755"/>
                    <a:pt x="4278" y="2755"/>
                  </a:cubicBezTo>
                  <a:lnTo>
                    <a:pt x="4313" y="2755"/>
                  </a:lnTo>
                  <a:cubicBezTo>
                    <a:pt x="4352" y="2738"/>
                    <a:pt x="4370" y="2681"/>
                    <a:pt x="4352" y="2646"/>
                  </a:cubicBezTo>
                  <a:cubicBezTo>
                    <a:pt x="4330" y="2629"/>
                    <a:pt x="4296" y="2611"/>
                    <a:pt x="4278" y="2611"/>
                  </a:cubicBezTo>
                  <a:close/>
                  <a:moveTo>
                    <a:pt x="27466" y="2703"/>
                  </a:moveTo>
                  <a:cubicBezTo>
                    <a:pt x="27432" y="2720"/>
                    <a:pt x="27432" y="2772"/>
                    <a:pt x="27449" y="2790"/>
                  </a:cubicBezTo>
                  <a:cubicBezTo>
                    <a:pt x="27449" y="2829"/>
                    <a:pt x="27484" y="2846"/>
                    <a:pt x="27501" y="2846"/>
                  </a:cubicBezTo>
                  <a:cubicBezTo>
                    <a:pt x="27523" y="2846"/>
                    <a:pt x="27540" y="2829"/>
                    <a:pt x="27540" y="2829"/>
                  </a:cubicBezTo>
                  <a:cubicBezTo>
                    <a:pt x="27575" y="2812"/>
                    <a:pt x="27593" y="2772"/>
                    <a:pt x="27575" y="2738"/>
                  </a:cubicBezTo>
                  <a:cubicBezTo>
                    <a:pt x="27558" y="2703"/>
                    <a:pt x="27540" y="2703"/>
                    <a:pt x="27501" y="2703"/>
                  </a:cubicBezTo>
                  <a:close/>
                  <a:moveTo>
                    <a:pt x="3917" y="2772"/>
                  </a:moveTo>
                  <a:cubicBezTo>
                    <a:pt x="3878" y="2790"/>
                    <a:pt x="3861" y="2846"/>
                    <a:pt x="3878" y="2881"/>
                  </a:cubicBezTo>
                  <a:cubicBezTo>
                    <a:pt x="3895" y="2899"/>
                    <a:pt x="3935" y="2920"/>
                    <a:pt x="3952" y="2920"/>
                  </a:cubicBezTo>
                  <a:cubicBezTo>
                    <a:pt x="3969" y="2920"/>
                    <a:pt x="3969" y="2920"/>
                    <a:pt x="3987" y="2899"/>
                  </a:cubicBezTo>
                  <a:cubicBezTo>
                    <a:pt x="4026" y="2881"/>
                    <a:pt x="4043" y="2846"/>
                    <a:pt x="4026" y="2812"/>
                  </a:cubicBezTo>
                  <a:cubicBezTo>
                    <a:pt x="4004" y="2790"/>
                    <a:pt x="3969" y="2772"/>
                    <a:pt x="3952" y="2772"/>
                  </a:cubicBezTo>
                  <a:close/>
                  <a:moveTo>
                    <a:pt x="3591" y="2938"/>
                  </a:moveTo>
                  <a:cubicBezTo>
                    <a:pt x="3552" y="2955"/>
                    <a:pt x="3534" y="2990"/>
                    <a:pt x="3552" y="3029"/>
                  </a:cubicBezTo>
                  <a:cubicBezTo>
                    <a:pt x="3569" y="3064"/>
                    <a:pt x="3608" y="3081"/>
                    <a:pt x="3626" y="3081"/>
                  </a:cubicBezTo>
                  <a:cubicBezTo>
                    <a:pt x="3643" y="3081"/>
                    <a:pt x="3643" y="3064"/>
                    <a:pt x="3660" y="3064"/>
                  </a:cubicBezTo>
                  <a:cubicBezTo>
                    <a:pt x="3700" y="3047"/>
                    <a:pt x="3717" y="3007"/>
                    <a:pt x="3700" y="2973"/>
                  </a:cubicBezTo>
                  <a:cubicBezTo>
                    <a:pt x="3678" y="2938"/>
                    <a:pt x="3660" y="2938"/>
                    <a:pt x="3626" y="2938"/>
                  </a:cubicBezTo>
                  <a:close/>
                  <a:moveTo>
                    <a:pt x="27684" y="3007"/>
                  </a:moveTo>
                  <a:cubicBezTo>
                    <a:pt x="27667" y="3007"/>
                    <a:pt x="27649" y="3007"/>
                    <a:pt x="27649" y="3029"/>
                  </a:cubicBezTo>
                  <a:cubicBezTo>
                    <a:pt x="27610" y="3047"/>
                    <a:pt x="27593" y="3081"/>
                    <a:pt x="27610" y="3116"/>
                  </a:cubicBezTo>
                  <a:cubicBezTo>
                    <a:pt x="27632" y="3138"/>
                    <a:pt x="27649" y="3155"/>
                    <a:pt x="27684" y="3155"/>
                  </a:cubicBezTo>
                  <a:lnTo>
                    <a:pt x="27719" y="3155"/>
                  </a:lnTo>
                  <a:cubicBezTo>
                    <a:pt x="27758" y="3138"/>
                    <a:pt x="27758" y="3081"/>
                    <a:pt x="27740" y="3047"/>
                  </a:cubicBezTo>
                  <a:cubicBezTo>
                    <a:pt x="27740" y="3029"/>
                    <a:pt x="27701" y="3007"/>
                    <a:pt x="27684" y="3007"/>
                  </a:cubicBezTo>
                  <a:close/>
                  <a:moveTo>
                    <a:pt x="3264" y="3099"/>
                  </a:moveTo>
                  <a:cubicBezTo>
                    <a:pt x="3225" y="3116"/>
                    <a:pt x="3225" y="3173"/>
                    <a:pt x="3243" y="3208"/>
                  </a:cubicBezTo>
                  <a:cubicBezTo>
                    <a:pt x="3264" y="3225"/>
                    <a:pt x="3282" y="3247"/>
                    <a:pt x="3299" y="3247"/>
                  </a:cubicBezTo>
                  <a:cubicBezTo>
                    <a:pt x="3317" y="3247"/>
                    <a:pt x="3334" y="3247"/>
                    <a:pt x="3334" y="3225"/>
                  </a:cubicBezTo>
                  <a:cubicBezTo>
                    <a:pt x="3373" y="3208"/>
                    <a:pt x="3391" y="3173"/>
                    <a:pt x="3373" y="3138"/>
                  </a:cubicBezTo>
                  <a:cubicBezTo>
                    <a:pt x="3351" y="3116"/>
                    <a:pt x="3334" y="3099"/>
                    <a:pt x="3299" y="3099"/>
                  </a:cubicBezTo>
                  <a:close/>
                  <a:moveTo>
                    <a:pt x="2955" y="3299"/>
                  </a:moveTo>
                  <a:cubicBezTo>
                    <a:pt x="2916" y="3334"/>
                    <a:pt x="2916" y="3373"/>
                    <a:pt x="2938" y="3408"/>
                  </a:cubicBezTo>
                  <a:cubicBezTo>
                    <a:pt x="2955" y="3425"/>
                    <a:pt x="2973" y="3443"/>
                    <a:pt x="3008" y="3443"/>
                  </a:cubicBezTo>
                  <a:cubicBezTo>
                    <a:pt x="3008" y="3443"/>
                    <a:pt x="3025" y="3425"/>
                    <a:pt x="3047" y="3425"/>
                  </a:cubicBezTo>
                  <a:cubicBezTo>
                    <a:pt x="3082" y="3408"/>
                    <a:pt x="3082" y="3356"/>
                    <a:pt x="3064" y="3316"/>
                  </a:cubicBezTo>
                  <a:cubicBezTo>
                    <a:pt x="3047" y="3299"/>
                    <a:pt x="3025" y="3299"/>
                    <a:pt x="3008" y="3299"/>
                  </a:cubicBezTo>
                  <a:close/>
                  <a:moveTo>
                    <a:pt x="27828" y="3334"/>
                  </a:moveTo>
                  <a:cubicBezTo>
                    <a:pt x="27793" y="3356"/>
                    <a:pt x="27775" y="3408"/>
                    <a:pt x="27793" y="3443"/>
                  </a:cubicBezTo>
                  <a:cubicBezTo>
                    <a:pt x="27810" y="3464"/>
                    <a:pt x="27828" y="3482"/>
                    <a:pt x="27867" y="3482"/>
                  </a:cubicBezTo>
                  <a:cubicBezTo>
                    <a:pt x="27867" y="3482"/>
                    <a:pt x="27884" y="3464"/>
                    <a:pt x="27901" y="3464"/>
                  </a:cubicBezTo>
                  <a:cubicBezTo>
                    <a:pt x="27936" y="3443"/>
                    <a:pt x="27936" y="3390"/>
                    <a:pt x="27919" y="3373"/>
                  </a:cubicBezTo>
                  <a:cubicBezTo>
                    <a:pt x="27901" y="3334"/>
                    <a:pt x="27884" y="3334"/>
                    <a:pt x="27867" y="3334"/>
                  </a:cubicBezTo>
                  <a:close/>
                  <a:moveTo>
                    <a:pt x="2699" y="3499"/>
                  </a:moveTo>
                  <a:cubicBezTo>
                    <a:pt x="2681" y="3499"/>
                    <a:pt x="2681" y="3499"/>
                    <a:pt x="2664" y="3517"/>
                  </a:cubicBezTo>
                  <a:cubicBezTo>
                    <a:pt x="2629" y="3534"/>
                    <a:pt x="2629" y="3591"/>
                    <a:pt x="2647" y="3625"/>
                  </a:cubicBezTo>
                  <a:cubicBezTo>
                    <a:pt x="2664" y="3643"/>
                    <a:pt x="2681" y="3643"/>
                    <a:pt x="2699" y="3643"/>
                  </a:cubicBezTo>
                  <a:cubicBezTo>
                    <a:pt x="2720" y="3643"/>
                    <a:pt x="2738" y="3643"/>
                    <a:pt x="2738" y="3625"/>
                  </a:cubicBezTo>
                  <a:cubicBezTo>
                    <a:pt x="2773" y="3608"/>
                    <a:pt x="2790" y="3573"/>
                    <a:pt x="2755" y="3534"/>
                  </a:cubicBezTo>
                  <a:cubicBezTo>
                    <a:pt x="2755" y="3517"/>
                    <a:pt x="2720" y="3499"/>
                    <a:pt x="2699" y="3499"/>
                  </a:cubicBezTo>
                  <a:close/>
                  <a:moveTo>
                    <a:pt x="28010" y="3643"/>
                  </a:moveTo>
                  <a:cubicBezTo>
                    <a:pt x="27975" y="3682"/>
                    <a:pt x="27958" y="3717"/>
                    <a:pt x="27975" y="3752"/>
                  </a:cubicBezTo>
                  <a:cubicBezTo>
                    <a:pt x="27993" y="3769"/>
                    <a:pt x="28010" y="3791"/>
                    <a:pt x="28045" y="3791"/>
                  </a:cubicBezTo>
                  <a:cubicBezTo>
                    <a:pt x="28045" y="3791"/>
                    <a:pt x="28067" y="3791"/>
                    <a:pt x="28084" y="3769"/>
                  </a:cubicBezTo>
                  <a:cubicBezTo>
                    <a:pt x="28119" y="3752"/>
                    <a:pt x="28119" y="3717"/>
                    <a:pt x="28102" y="3682"/>
                  </a:cubicBezTo>
                  <a:cubicBezTo>
                    <a:pt x="28084" y="3643"/>
                    <a:pt x="28067" y="3643"/>
                    <a:pt x="28045" y="3643"/>
                  </a:cubicBezTo>
                  <a:close/>
                  <a:moveTo>
                    <a:pt x="2412" y="3717"/>
                  </a:moveTo>
                  <a:cubicBezTo>
                    <a:pt x="2394" y="3717"/>
                    <a:pt x="2372" y="3717"/>
                    <a:pt x="2372" y="3734"/>
                  </a:cubicBezTo>
                  <a:cubicBezTo>
                    <a:pt x="2338" y="3752"/>
                    <a:pt x="2320" y="3791"/>
                    <a:pt x="2355" y="3825"/>
                  </a:cubicBezTo>
                  <a:cubicBezTo>
                    <a:pt x="2355" y="3843"/>
                    <a:pt x="2394" y="3860"/>
                    <a:pt x="2412" y="3860"/>
                  </a:cubicBezTo>
                  <a:cubicBezTo>
                    <a:pt x="2429" y="3860"/>
                    <a:pt x="2446" y="3860"/>
                    <a:pt x="2446" y="3843"/>
                  </a:cubicBezTo>
                  <a:cubicBezTo>
                    <a:pt x="2481" y="3825"/>
                    <a:pt x="2481" y="3769"/>
                    <a:pt x="2464" y="3752"/>
                  </a:cubicBezTo>
                  <a:cubicBezTo>
                    <a:pt x="2446" y="3717"/>
                    <a:pt x="2429" y="3717"/>
                    <a:pt x="2412" y="3717"/>
                  </a:cubicBezTo>
                  <a:close/>
                  <a:moveTo>
                    <a:pt x="2120" y="3934"/>
                  </a:moveTo>
                  <a:cubicBezTo>
                    <a:pt x="2103" y="3934"/>
                    <a:pt x="2085" y="3934"/>
                    <a:pt x="2068" y="3952"/>
                  </a:cubicBezTo>
                  <a:cubicBezTo>
                    <a:pt x="2046" y="3969"/>
                    <a:pt x="2029" y="4026"/>
                    <a:pt x="2068" y="4043"/>
                  </a:cubicBezTo>
                  <a:cubicBezTo>
                    <a:pt x="2085" y="4060"/>
                    <a:pt x="2103" y="4078"/>
                    <a:pt x="2120" y="4078"/>
                  </a:cubicBezTo>
                  <a:cubicBezTo>
                    <a:pt x="2137" y="4078"/>
                    <a:pt x="2155" y="4078"/>
                    <a:pt x="2155" y="4060"/>
                  </a:cubicBezTo>
                  <a:cubicBezTo>
                    <a:pt x="2194" y="4043"/>
                    <a:pt x="2194" y="3986"/>
                    <a:pt x="2177" y="3952"/>
                  </a:cubicBezTo>
                  <a:cubicBezTo>
                    <a:pt x="2155" y="3934"/>
                    <a:pt x="2137" y="3934"/>
                    <a:pt x="2120" y="3934"/>
                  </a:cubicBezTo>
                  <a:close/>
                  <a:moveTo>
                    <a:pt x="28193" y="3952"/>
                  </a:moveTo>
                  <a:cubicBezTo>
                    <a:pt x="28154" y="3986"/>
                    <a:pt x="28154" y="4026"/>
                    <a:pt x="28176" y="4060"/>
                  </a:cubicBezTo>
                  <a:cubicBezTo>
                    <a:pt x="28193" y="4078"/>
                    <a:pt x="28210" y="4095"/>
                    <a:pt x="28245" y="4095"/>
                  </a:cubicBezTo>
                  <a:cubicBezTo>
                    <a:pt x="28245" y="4095"/>
                    <a:pt x="28263" y="4078"/>
                    <a:pt x="28284" y="4078"/>
                  </a:cubicBezTo>
                  <a:cubicBezTo>
                    <a:pt x="28319" y="4060"/>
                    <a:pt x="28319" y="4008"/>
                    <a:pt x="28302" y="3969"/>
                  </a:cubicBezTo>
                  <a:cubicBezTo>
                    <a:pt x="28284" y="3952"/>
                    <a:pt x="28263" y="3952"/>
                    <a:pt x="28245" y="3952"/>
                  </a:cubicBezTo>
                  <a:close/>
                  <a:moveTo>
                    <a:pt x="1828" y="4152"/>
                  </a:moveTo>
                  <a:cubicBezTo>
                    <a:pt x="1811" y="4152"/>
                    <a:pt x="1794" y="4169"/>
                    <a:pt x="1794" y="4169"/>
                  </a:cubicBezTo>
                  <a:cubicBezTo>
                    <a:pt x="1759" y="4204"/>
                    <a:pt x="1759" y="4243"/>
                    <a:pt x="1776" y="4278"/>
                  </a:cubicBezTo>
                  <a:cubicBezTo>
                    <a:pt x="1794" y="4295"/>
                    <a:pt x="1811" y="4295"/>
                    <a:pt x="1828" y="4295"/>
                  </a:cubicBezTo>
                  <a:cubicBezTo>
                    <a:pt x="1850" y="4295"/>
                    <a:pt x="1868" y="4295"/>
                    <a:pt x="1885" y="4278"/>
                  </a:cubicBezTo>
                  <a:cubicBezTo>
                    <a:pt x="1902" y="4261"/>
                    <a:pt x="1920" y="4204"/>
                    <a:pt x="1885" y="4187"/>
                  </a:cubicBezTo>
                  <a:cubicBezTo>
                    <a:pt x="1885" y="4169"/>
                    <a:pt x="1850" y="4152"/>
                    <a:pt x="1828" y="4152"/>
                  </a:cubicBezTo>
                  <a:close/>
                  <a:moveTo>
                    <a:pt x="28445" y="4243"/>
                  </a:moveTo>
                  <a:cubicBezTo>
                    <a:pt x="28428" y="4243"/>
                    <a:pt x="28428" y="4243"/>
                    <a:pt x="28411" y="4261"/>
                  </a:cubicBezTo>
                  <a:cubicBezTo>
                    <a:pt x="28371" y="4278"/>
                    <a:pt x="28371" y="4335"/>
                    <a:pt x="28393" y="4352"/>
                  </a:cubicBezTo>
                  <a:cubicBezTo>
                    <a:pt x="28411" y="4369"/>
                    <a:pt x="28428" y="4387"/>
                    <a:pt x="28445" y="4387"/>
                  </a:cubicBezTo>
                  <a:cubicBezTo>
                    <a:pt x="28463" y="4387"/>
                    <a:pt x="28480" y="4387"/>
                    <a:pt x="28502" y="4369"/>
                  </a:cubicBezTo>
                  <a:cubicBezTo>
                    <a:pt x="28519" y="4352"/>
                    <a:pt x="28537" y="4295"/>
                    <a:pt x="28502" y="4278"/>
                  </a:cubicBezTo>
                  <a:cubicBezTo>
                    <a:pt x="28502" y="4243"/>
                    <a:pt x="28463" y="4243"/>
                    <a:pt x="28445" y="4243"/>
                  </a:cubicBezTo>
                  <a:close/>
                  <a:moveTo>
                    <a:pt x="1559" y="4387"/>
                  </a:moveTo>
                  <a:cubicBezTo>
                    <a:pt x="1541" y="4387"/>
                    <a:pt x="1524" y="4387"/>
                    <a:pt x="1502" y="4404"/>
                  </a:cubicBezTo>
                  <a:cubicBezTo>
                    <a:pt x="1485" y="4443"/>
                    <a:pt x="1467" y="4478"/>
                    <a:pt x="1502" y="4513"/>
                  </a:cubicBezTo>
                  <a:cubicBezTo>
                    <a:pt x="1524" y="4530"/>
                    <a:pt x="1541" y="4530"/>
                    <a:pt x="1559" y="4530"/>
                  </a:cubicBezTo>
                  <a:cubicBezTo>
                    <a:pt x="1576" y="4530"/>
                    <a:pt x="1594" y="4530"/>
                    <a:pt x="1611" y="4513"/>
                  </a:cubicBezTo>
                  <a:cubicBezTo>
                    <a:pt x="1633" y="4496"/>
                    <a:pt x="1633" y="4443"/>
                    <a:pt x="1611" y="4422"/>
                  </a:cubicBezTo>
                  <a:cubicBezTo>
                    <a:pt x="1594" y="4404"/>
                    <a:pt x="1576" y="4387"/>
                    <a:pt x="1559" y="4387"/>
                  </a:cubicBezTo>
                  <a:close/>
                  <a:moveTo>
                    <a:pt x="28663" y="4530"/>
                  </a:moveTo>
                  <a:cubicBezTo>
                    <a:pt x="28646" y="4530"/>
                    <a:pt x="28646" y="4530"/>
                    <a:pt x="28628" y="4552"/>
                  </a:cubicBezTo>
                  <a:cubicBezTo>
                    <a:pt x="28589" y="4570"/>
                    <a:pt x="28589" y="4622"/>
                    <a:pt x="28611" y="4639"/>
                  </a:cubicBezTo>
                  <a:cubicBezTo>
                    <a:pt x="28628" y="4661"/>
                    <a:pt x="28646" y="4678"/>
                    <a:pt x="28663" y="4678"/>
                  </a:cubicBezTo>
                  <a:cubicBezTo>
                    <a:pt x="28680" y="4678"/>
                    <a:pt x="28698" y="4678"/>
                    <a:pt x="28720" y="4661"/>
                  </a:cubicBezTo>
                  <a:cubicBezTo>
                    <a:pt x="28737" y="4639"/>
                    <a:pt x="28754" y="4587"/>
                    <a:pt x="28720" y="4552"/>
                  </a:cubicBezTo>
                  <a:cubicBezTo>
                    <a:pt x="28720" y="4530"/>
                    <a:pt x="28680" y="4530"/>
                    <a:pt x="28663" y="4530"/>
                  </a:cubicBezTo>
                  <a:close/>
                  <a:moveTo>
                    <a:pt x="1285" y="4622"/>
                  </a:moveTo>
                  <a:cubicBezTo>
                    <a:pt x="1267" y="4622"/>
                    <a:pt x="1250" y="4639"/>
                    <a:pt x="1232" y="4661"/>
                  </a:cubicBezTo>
                  <a:cubicBezTo>
                    <a:pt x="1215" y="4678"/>
                    <a:pt x="1215" y="4731"/>
                    <a:pt x="1232" y="4748"/>
                  </a:cubicBezTo>
                  <a:cubicBezTo>
                    <a:pt x="1250" y="4770"/>
                    <a:pt x="1267" y="4770"/>
                    <a:pt x="1285" y="4770"/>
                  </a:cubicBezTo>
                  <a:cubicBezTo>
                    <a:pt x="1306" y="4770"/>
                    <a:pt x="1324" y="4770"/>
                    <a:pt x="1341" y="4748"/>
                  </a:cubicBezTo>
                  <a:cubicBezTo>
                    <a:pt x="1359" y="4731"/>
                    <a:pt x="1359" y="4678"/>
                    <a:pt x="1341" y="4661"/>
                  </a:cubicBezTo>
                  <a:cubicBezTo>
                    <a:pt x="1324" y="4639"/>
                    <a:pt x="1306" y="4622"/>
                    <a:pt x="1285" y="4622"/>
                  </a:cubicBezTo>
                  <a:close/>
                  <a:moveTo>
                    <a:pt x="28846" y="4822"/>
                  </a:moveTo>
                  <a:cubicBezTo>
                    <a:pt x="28807" y="4857"/>
                    <a:pt x="28807" y="4896"/>
                    <a:pt x="28828" y="4931"/>
                  </a:cubicBezTo>
                  <a:cubicBezTo>
                    <a:pt x="28846" y="4948"/>
                    <a:pt x="28863" y="4966"/>
                    <a:pt x="28898" y="4966"/>
                  </a:cubicBezTo>
                  <a:cubicBezTo>
                    <a:pt x="28898" y="4966"/>
                    <a:pt x="28915" y="4948"/>
                    <a:pt x="28937" y="4948"/>
                  </a:cubicBezTo>
                  <a:cubicBezTo>
                    <a:pt x="28972" y="4913"/>
                    <a:pt x="28972" y="4878"/>
                    <a:pt x="28954" y="4839"/>
                  </a:cubicBezTo>
                  <a:cubicBezTo>
                    <a:pt x="28937" y="4822"/>
                    <a:pt x="28915" y="4822"/>
                    <a:pt x="28898" y="4822"/>
                  </a:cubicBezTo>
                  <a:close/>
                  <a:moveTo>
                    <a:pt x="1032" y="4878"/>
                  </a:moveTo>
                  <a:cubicBezTo>
                    <a:pt x="1015" y="4878"/>
                    <a:pt x="980" y="4896"/>
                    <a:pt x="980" y="4896"/>
                  </a:cubicBezTo>
                  <a:cubicBezTo>
                    <a:pt x="941" y="4931"/>
                    <a:pt x="941" y="4987"/>
                    <a:pt x="980" y="5005"/>
                  </a:cubicBezTo>
                  <a:cubicBezTo>
                    <a:pt x="980" y="5022"/>
                    <a:pt x="1015" y="5022"/>
                    <a:pt x="1032" y="5022"/>
                  </a:cubicBezTo>
                  <a:cubicBezTo>
                    <a:pt x="1050" y="5022"/>
                    <a:pt x="1067" y="5022"/>
                    <a:pt x="1067" y="5005"/>
                  </a:cubicBezTo>
                  <a:cubicBezTo>
                    <a:pt x="1106" y="4987"/>
                    <a:pt x="1106" y="4931"/>
                    <a:pt x="1067" y="4896"/>
                  </a:cubicBezTo>
                  <a:cubicBezTo>
                    <a:pt x="1067" y="4896"/>
                    <a:pt x="1050" y="4878"/>
                    <a:pt x="1032" y="4878"/>
                  </a:cubicBezTo>
                  <a:close/>
                  <a:moveTo>
                    <a:pt x="29115" y="5096"/>
                  </a:moveTo>
                  <a:cubicBezTo>
                    <a:pt x="29098" y="5096"/>
                    <a:pt x="29081" y="5096"/>
                    <a:pt x="29081" y="5113"/>
                  </a:cubicBezTo>
                  <a:cubicBezTo>
                    <a:pt x="29046" y="5131"/>
                    <a:pt x="29046" y="5183"/>
                    <a:pt x="29063" y="5222"/>
                  </a:cubicBezTo>
                  <a:cubicBezTo>
                    <a:pt x="29081" y="5240"/>
                    <a:pt x="29098" y="5240"/>
                    <a:pt x="29115" y="5240"/>
                  </a:cubicBezTo>
                  <a:cubicBezTo>
                    <a:pt x="29133" y="5240"/>
                    <a:pt x="29155" y="5240"/>
                    <a:pt x="29172" y="5222"/>
                  </a:cubicBezTo>
                  <a:cubicBezTo>
                    <a:pt x="29189" y="5205"/>
                    <a:pt x="29207" y="5148"/>
                    <a:pt x="29172" y="5131"/>
                  </a:cubicBezTo>
                  <a:cubicBezTo>
                    <a:pt x="29172" y="5113"/>
                    <a:pt x="29133" y="5096"/>
                    <a:pt x="29115" y="5096"/>
                  </a:cubicBezTo>
                  <a:close/>
                  <a:moveTo>
                    <a:pt x="780" y="5148"/>
                  </a:moveTo>
                  <a:cubicBezTo>
                    <a:pt x="762" y="5148"/>
                    <a:pt x="741" y="5148"/>
                    <a:pt x="723" y="5166"/>
                  </a:cubicBezTo>
                  <a:cubicBezTo>
                    <a:pt x="688" y="5205"/>
                    <a:pt x="688" y="5240"/>
                    <a:pt x="723" y="5274"/>
                  </a:cubicBezTo>
                  <a:cubicBezTo>
                    <a:pt x="741" y="5274"/>
                    <a:pt x="762" y="5292"/>
                    <a:pt x="780" y="5292"/>
                  </a:cubicBezTo>
                  <a:cubicBezTo>
                    <a:pt x="797" y="5292"/>
                    <a:pt x="815" y="5274"/>
                    <a:pt x="832" y="5257"/>
                  </a:cubicBezTo>
                  <a:cubicBezTo>
                    <a:pt x="849" y="5240"/>
                    <a:pt x="849" y="5183"/>
                    <a:pt x="815" y="5166"/>
                  </a:cubicBezTo>
                  <a:cubicBezTo>
                    <a:pt x="815" y="5148"/>
                    <a:pt x="797" y="5148"/>
                    <a:pt x="780" y="5148"/>
                  </a:cubicBezTo>
                  <a:close/>
                  <a:moveTo>
                    <a:pt x="29350" y="5366"/>
                  </a:moveTo>
                  <a:cubicBezTo>
                    <a:pt x="29333" y="5366"/>
                    <a:pt x="29316" y="5383"/>
                    <a:pt x="29298" y="5383"/>
                  </a:cubicBezTo>
                  <a:cubicBezTo>
                    <a:pt x="29281" y="5422"/>
                    <a:pt x="29281" y="5457"/>
                    <a:pt x="29298" y="5492"/>
                  </a:cubicBezTo>
                  <a:cubicBezTo>
                    <a:pt x="29316" y="5509"/>
                    <a:pt x="29333" y="5509"/>
                    <a:pt x="29350" y="5509"/>
                  </a:cubicBezTo>
                  <a:lnTo>
                    <a:pt x="29407" y="5509"/>
                  </a:lnTo>
                  <a:cubicBezTo>
                    <a:pt x="29424" y="5475"/>
                    <a:pt x="29442" y="5440"/>
                    <a:pt x="29407" y="5401"/>
                  </a:cubicBezTo>
                  <a:cubicBezTo>
                    <a:pt x="29390" y="5383"/>
                    <a:pt x="29372" y="5366"/>
                    <a:pt x="29350" y="5366"/>
                  </a:cubicBezTo>
                  <a:close/>
                  <a:moveTo>
                    <a:pt x="523" y="5422"/>
                  </a:moveTo>
                  <a:cubicBezTo>
                    <a:pt x="506" y="5422"/>
                    <a:pt x="488" y="5422"/>
                    <a:pt x="471" y="5440"/>
                  </a:cubicBezTo>
                  <a:cubicBezTo>
                    <a:pt x="453" y="5475"/>
                    <a:pt x="453" y="5509"/>
                    <a:pt x="488" y="5549"/>
                  </a:cubicBezTo>
                  <a:cubicBezTo>
                    <a:pt x="506" y="5549"/>
                    <a:pt x="523" y="5566"/>
                    <a:pt x="545" y="5566"/>
                  </a:cubicBezTo>
                  <a:cubicBezTo>
                    <a:pt x="562" y="5566"/>
                    <a:pt x="580" y="5549"/>
                    <a:pt x="597" y="5531"/>
                  </a:cubicBezTo>
                  <a:cubicBezTo>
                    <a:pt x="614" y="5509"/>
                    <a:pt x="614" y="5457"/>
                    <a:pt x="580" y="5440"/>
                  </a:cubicBezTo>
                  <a:cubicBezTo>
                    <a:pt x="562" y="5422"/>
                    <a:pt x="545" y="5422"/>
                    <a:pt x="523" y="5422"/>
                  </a:cubicBezTo>
                  <a:close/>
                  <a:moveTo>
                    <a:pt x="29590" y="5657"/>
                  </a:moveTo>
                  <a:cubicBezTo>
                    <a:pt x="29568" y="5657"/>
                    <a:pt x="29551" y="5657"/>
                    <a:pt x="29533" y="5675"/>
                  </a:cubicBezTo>
                  <a:cubicBezTo>
                    <a:pt x="29516" y="5692"/>
                    <a:pt x="29516" y="5749"/>
                    <a:pt x="29533" y="5766"/>
                  </a:cubicBezTo>
                  <a:cubicBezTo>
                    <a:pt x="29551" y="5784"/>
                    <a:pt x="29568" y="5801"/>
                    <a:pt x="29590" y="5801"/>
                  </a:cubicBezTo>
                  <a:cubicBezTo>
                    <a:pt x="29607" y="5801"/>
                    <a:pt x="29625" y="5784"/>
                    <a:pt x="29642" y="5784"/>
                  </a:cubicBezTo>
                  <a:cubicBezTo>
                    <a:pt x="29659" y="5749"/>
                    <a:pt x="29677" y="5710"/>
                    <a:pt x="29642" y="5675"/>
                  </a:cubicBezTo>
                  <a:cubicBezTo>
                    <a:pt x="29625" y="5657"/>
                    <a:pt x="29607" y="5657"/>
                    <a:pt x="29590" y="5657"/>
                  </a:cubicBezTo>
                  <a:close/>
                  <a:moveTo>
                    <a:pt x="306" y="5692"/>
                  </a:moveTo>
                  <a:cubicBezTo>
                    <a:pt x="288" y="5692"/>
                    <a:pt x="271" y="5710"/>
                    <a:pt x="253" y="5727"/>
                  </a:cubicBezTo>
                  <a:cubicBezTo>
                    <a:pt x="218" y="5766"/>
                    <a:pt x="236" y="5801"/>
                    <a:pt x="253" y="5818"/>
                  </a:cubicBezTo>
                  <a:cubicBezTo>
                    <a:pt x="271" y="5836"/>
                    <a:pt x="288" y="5836"/>
                    <a:pt x="306" y="5836"/>
                  </a:cubicBezTo>
                  <a:cubicBezTo>
                    <a:pt x="327" y="5836"/>
                    <a:pt x="345" y="5836"/>
                    <a:pt x="362" y="5818"/>
                  </a:cubicBezTo>
                  <a:cubicBezTo>
                    <a:pt x="379" y="5784"/>
                    <a:pt x="379" y="5749"/>
                    <a:pt x="345" y="5710"/>
                  </a:cubicBezTo>
                  <a:cubicBezTo>
                    <a:pt x="345" y="5710"/>
                    <a:pt x="327" y="5692"/>
                    <a:pt x="306" y="5692"/>
                  </a:cubicBezTo>
                  <a:close/>
                  <a:moveTo>
                    <a:pt x="29825" y="5927"/>
                  </a:moveTo>
                  <a:cubicBezTo>
                    <a:pt x="29807" y="5927"/>
                    <a:pt x="29786" y="5927"/>
                    <a:pt x="29786" y="5945"/>
                  </a:cubicBezTo>
                  <a:cubicBezTo>
                    <a:pt x="29751" y="5966"/>
                    <a:pt x="29751" y="6019"/>
                    <a:pt x="29768" y="6036"/>
                  </a:cubicBezTo>
                  <a:cubicBezTo>
                    <a:pt x="29786" y="6053"/>
                    <a:pt x="29807" y="6075"/>
                    <a:pt x="29825" y="6075"/>
                  </a:cubicBezTo>
                  <a:cubicBezTo>
                    <a:pt x="29842" y="6075"/>
                    <a:pt x="29860" y="6053"/>
                    <a:pt x="29877" y="6053"/>
                  </a:cubicBezTo>
                  <a:cubicBezTo>
                    <a:pt x="29916" y="6019"/>
                    <a:pt x="29916" y="5984"/>
                    <a:pt x="29877" y="5945"/>
                  </a:cubicBezTo>
                  <a:cubicBezTo>
                    <a:pt x="29877" y="5927"/>
                    <a:pt x="29842" y="5927"/>
                    <a:pt x="29825" y="5927"/>
                  </a:cubicBezTo>
                  <a:close/>
                  <a:moveTo>
                    <a:pt x="71" y="5984"/>
                  </a:moveTo>
                  <a:cubicBezTo>
                    <a:pt x="53" y="5984"/>
                    <a:pt x="36" y="5984"/>
                    <a:pt x="18" y="6001"/>
                  </a:cubicBezTo>
                  <a:cubicBezTo>
                    <a:pt x="1" y="6036"/>
                    <a:pt x="1" y="6075"/>
                    <a:pt x="36" y="6110"/>
                  </a:cubicBezTo>
                  <a:cubicBezTo>
                    <a:pt x="36" y="6110"/>
                    <a:pt x="53" y="6127"/>
                    <a:pt x="71" y="6127"/>
                  </a:cubicBezTo>
                  <a:cubicBezTo>
                    <a:pt x="88" y="6127"/>
                    <a:pt x="110" y="6110"/>
                    <a:pt x="127" y="6092"/>
                  </a:cubicBezTo>
                  <a:cubicBezTo>
                    <a:pt x="162" y="6075"/>
                    <a:pt x="145" y="6019"/>
                    <a:pt x="127" y="6001"/>
                  </a:cubicBezTo>
                  <a:cubicBezTo>
                    <a:pt x="110" y="5984"/>
                    <a:pt x="88" y="5984"/>
                    <a:pt x="71" y="5984"/>
                  </a:cubicBezTo>
                  <a:close/>
                  <a:moveTo>
                    <a:pt x="30077" y="6201"/>
                  </a:moveTo>
                  <a:cubicBezTo>
                    <a:pt x="30060" y="6201"/>
                    <a:pt x="30042" y="6201"/>
                    <a:pt x="30025" y="6219"/>
                  </a:cubicBezTo>
                  <a:cubicBezTo>
                    <a:pt x="29986" y="6236"/>
                    <a:pt x="29986" y="6293"/>
                    <a:pt x="30025" y="6310"/>
                  </a:cubicBezTo>
                  <a:cubicBezTo>
                    <a:pt x="30025" y="6327"/>
                    <a:pt x="30060" y="6345"/>
                    <a:pt x="30077" y="6345"/>
                  </a:cubicBezTo>
                  <a:cubicBezTo>
                    <a:pt x="30095" y="6345"/>
                    <a:pt x="30112" y="6327"/>
                    <a:pt x="30112" y="6327"/>
                  </a:cubicBezTo>
                  <a:cubicBezTo>
                    <a:pt x="30151" y="6293"/>
                    <a:pt x="30151" y="6253"/>
                    <a:pt x="30134" y="6219"/>
                  </a:cubicBezTo>
                  <a:cubicBezTo>
                    <a:pt x="30112" y="6201"/>
                    <a:pt x="30095" y="6201"/>
                    <a:pt x="30077" y="6201"/>
                  </a:cubicBezTo>
                  <a:close/>
                  <a:moveTo>
                    <a:pt x="30312" y="6454"/>
                  </a:moveTo>
                  <a:cubicBezTo>
                    <a:pt x="30295" y="6454"/>
                    <a:pt x="30277" y="6471"/>
                    <a:pt x="30260" y="6471"/>
                  </a:cubicBezTo>
                  <a:cubicBezTo>
                    <a:pt x="30242" y="6510"/>
                    <a:pt x="30242" y="6545"/>
                    <a:pt x="30260" y="6580"/>
                  </a:cubicBezTo>
                  <a:cubicBezTo>
                    <a:pt x="30277" y="6597"/>
                    <a:pt x="30295" y="6597"/>
                    <a:pt x="30312" y="6597"/>
                  </a:cubicBezTo>
                  <a:cubicBezTo>
                    <a:pt x="30330" y="6597"/>
                    <a:pt x="30351" y="6597"/>
                    <a:pt x="30369" y="6580"/>
                  </a:cubicBezTo>
                  <a:cubicBezTo>
                    <a:pt x="30386" y="6562"/>
                    <a:pt x="30386" y="6510"/>
                    <a:pt x="30369" y="6488"/>
                  </a:cubicBezTo>
                  <a:cubicBezTo>
                    <a:pt x="30351" y="6471"/>
                    <a:pt x="30330" y="6454"/>
                    <a:pt x="30312" y="6454"/>
                  </a:cubicBezTo>
                  <a:close/>
                  <a:moveTo>
                    <a:pt x="30569" y="6728"/>
                  </a:moveTo>
                  <a:cubicBezTo>
                    <a:pt x="30547" y="6728"/>
                    <a:pt x="30530" y="6745"/>
                    <a:pt x="30512" y="6745"/>
                  </a:cubicBezTo>
                  <a:cubicBezTo>
                    <a:pt x="30477" y="6780"/>
                    <a:pt x="30477" y="6815"/>
                    <a:pt x="30512" y="6854"/>
                  </a:cubicBezTo>
                  <a:cubicBezTo>
                    <a:pt x="30530" y="6871"/>
                    <a:pt x="30547" y="6871"/>
                    <a:pt x="30569" y="6871"/>
                  </a:cubicBezTo>
                  <a:cubicBezTo>
                    <a:pt x="30586" y="6871"/>
                    <a:pt x="30604" y="6871"/>
                    <a:pt x="30604" y="6854"/>
                  </a:cubicBezTo>
                  <a:cubicBezTo>
                    <a:pt x="30638" y="6815"/>
                    <a:pt x="30638" y="6780"/>
                    <a:pt x="30604" y="6745"/>
                  </a:cubicBezTo>
                  <a:cubicBezTo>
                    <a:pt x="30604" y="6745"/>
                    <a:pt x="30586" y="6728"/>
                    <a:pt x="30569" y="6728"/>
                  </a:cubicBezTo>
                  <a:close/>
                  <a:moveTo>
                    <a:pt x="30821" y="6980"/>
                  </a:moveTo>
                  <a:cubicBezTo>
                    <a:pt x="30804" y="6980"/>
                    <a:pt x="30786" y="6998"/>
                    <a:pt x="30765" y="6998"/>
                  </a:cubicBezTo>
                  <a:cubicBezTo>
                    <a:pt x="30730" y="7032"/>
                    <a:pt x="30747" y="7072"/>
                    <a:pt x="30765" y="7106"/>
                  </a:cubicBezTo>
                  <a:cubicBezTo>
                    <a:pt x="30786" y="7124"/>
                    <a:pt x="30804" y="7124"/>
                    <a:pt x="30821" y="7124"/>
                  </a:cubicBezTo>
                  <a:cubicBezTo>
                    <a:pt x="30839" y="7124"/>
                    <a:pt x="30856" y="7124"/>
                    <a:pt x="30873" y="7106"/>
                  </a:cubicBezTo>
                  <a:cubicBezTo>
                    <a:pt x="30895" y="7072"/>
                    <a:pt x="30895" y="7032"/>
                    <a:pt x="30873" y="6998"/>
                  </a:cubicBezTo>
                  <a:cubicBezTo>
                    <a:pt x="30856" y="6980"/>
                    <a:pt x="30839" y="6980"/>
                    <a:pt x="30821" y="6980"/>
                  </a:cubicBezTo>
                  <a:close/>
                  <a:moveTo>
                    <a:pt x="31074" y="7233"/>
                  </a:moveTo>
                  <a:cubicBezTo>
                    <a:pt x="31056" y="7233"/>
                    <a:pt x="31039" y="7250"/>
                    <a:pt x="31021" y="7250"/>
                  </a:cubicBezTo>
                  <a:cubicBezTo>
                    <a:pt x="31004" y="7289"/>
                    <a:pt x="30982" y="7324"/>
                    <a:pt x="31021" y="7359"/>
                  </a:cubicBezTo>
                  <a:cubicBezTo>
                    <a:pt x="31039" y="7380"/>
                    <a:pt x="31056" y="7380"/>
                    <a:pt x="31074" y="7380"/>
                  </a:cubicBezTo>
                  <a:cubicBezTo>
                    <a:pt x="31091" y="7380"/>
                    <a:pt x="31113" y="7380"/>
                    <a:pt x="31130" y="7359"/>
                  </a:cubicBezTo>
                  <a:cubicBezTo>
                    <a:pt x="31148" y="7341"/>
                    <a:pt x="31148" y="7289"/>
                    <a:pt x="31130" y="7272"/>
                  </a:cubicBezTo>
                  <a:cubicBezTo>
                    <a:pt x="31113" y="7250"/>
                    <a:pt x="31091" y="7233"/>
                    <a:pt x="31074" y="7233"/>
                  </a:cubicBezTo>
                  <a:close/>
                  <a:moveTo>
                    <a:pt x="31239" y="7559"/>
                  </a:moveTo>
                  <a:cubicBezTo>
                    <a:pt x="31200" y="7559"/>
                    <a:pt x="31165" y="7598"/>
                    <a:pt x="31182" y="7633"/>
                  </a:cubicBezTo>
                  <a:cubicBezTo>
                    <a:pt x="31182" y="7668"/>
                    <a:pt x="31222" y="7707"/>
                    <a:pt x="31239" y="7707"/>
                  </a:cubicBezTo>
                  <a:lnTo>
                    <a:pt x="31256" y="7707"/>
                  </a:lnTo>
                  <a:cubicBezTo>
                    <a:pt x="31291" y="7685"/>
                    <a:pt x="31330" y="7650"/>
                    <a:pt x="31309" y="7615"/>
                  </a:cubicBezTo>
                  <a:cubicBezTo>
                    <a:pt x="31309" y="7576"/>
                    <a:pt x="31274" y="7559"/>
                    <a:pt x="31239" y="75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 rot="-5400000">
              <a:off x="6490712" y="1962576"/>
              <a:ext cx="5610267" cy="1227741"/>
            </a:xfrm>
            <a:custGeom>
              <a:avLst/>
              <a:gdLst/>
              <a:ahLst/>
              <a:cxnLst/>
              <a:rect l="l" t="t" r="r" b="b"/>
              <a:pathLst>
                <a:path w="31369" h="7525" extrusionOk="0">
                  <a:moveTo>
                    <a:pt x="24259" y="1"/>
                  </a:moveTo>
                  <a:cubicBezTo>
                    <a:pt x="24224" y="1"/>
                    <a:pt x="24189" y="36"/>
                    <a:pt x="24189" y="70"/>
                  </a:cubicBezTo>
                  <a:cubicBezTo>
                    <a:pt x="24189" y="127"/>
                    <a:pt x="24224" y="144"/>
                    <a:pt x="24259" y="144"/>
                  </a:cubicBezTo>
                  <a:cubicBezTo>
                    <a:pt x="24298" y="144"/>
                    <a:pt x="24333" y="127"/>
                    <a:pt x="24333" y="70"/>
                  </a:cubicBezTo>
                  <a:cubicBezTo>
                    <a:pt x="24333" y="36"/>
                    <a:pt x="24298" y="1"/>
                    <a:pt x="24259" y="1"/>
                  </a:cubicBezTo>
                  <a:close/>
                  <a:moveTo>
                    <a:pt x="23880" y="18"/>
                  </a:moveTo>
                  <a:cubicBezTo>
                    <a:pt x="23845" y="36"/>
                    <a:pt x="23824" y="70"/>
                    <a:pt x="23824" y="110"/>
                  </a:cubicBezTo>
                  <a:cubicBezTo>
                    <a:pt x="23824" y="144"/>
                    <a:pt x="23863" y="162"/>
                    <a:pt x="23898" y="162"/>
                  </a:cubicBezTo>
                  <a:cubicBezTo>
                    <a:pt x="23932" y="162"/>
                    <a:pt x="23972" y="127"/>
                    <a:pt x="23972" y="92"/>
                  </a:cubicBezTo>
                  <a:cubicBezTo>
                    <a:pt x="23972" y="53"/>
                    <a:pt x="23932" y="18"/>
                    <a:pt x="23898" y="18"/>
                  </a:cubicBezTo>
                  <a:close/>
                  <a:moveTo>
                    <a:pt x="24624" y="36"/>
                  </a:moveTo>
                  <a:cubicBezTo>
                    <a:pt x="24585" y="36"/>
                    <a:pt x="24550" y="53"/>
                    <a:pt x="24550" y="92"/>
                  </a:cubicBezTo>
                  <a:cubicBezTo>
                    <a:pt x="24533" y="127"/>
                    <a:pt x="24568" y="162"/>
                    <a:pt x="24607" y="179"/>
                  </a:cubicBezTo>
                  <a:lnTo>
                    <a:pt x="24624" y="179"/>
                  </a:lnTo>
                  <a:cubicBezTo>
                    <a:pt x="24659" y="179"/>
                    <a:pt x="24676" y="144"/>
                    <a:pt x="24694" y="110"/>
                  </a:cubicBezTo>
                  <a:cubicBezTo>
                    <a:pt x="24694" y="70"/>
                    <a:pt x="24659" y="36"/>
                    <a:pt x="24624" y="36"/>
                  </a:cubicBezTo>
                  <a:close/>
                  <a:moveTo>
                    <a:pt x="23536" y="70"/>
                  </a:moveTo>
                  <a:lnTo>
                    <a:pt x="23519" y="92"/>
                  </a:lnTo>
                  <a:cubicBezTo>
                    <a:pt x="23480" y="92"/>
                    <a:pt x="23462" y="127"/>
                    <a:pt x="23462" y="162"/>
                  </a:cubicBezTo>
                  <a:cubicBezTo>
                    <a:pt x="23480" y="201"/>
                    <a:pt x="23497" y="218"/>
                    <a:pt x="23536" y="218"/>
                  </a:cubicBezTo>
                  <a:lnTo>
                    <a:pt x="23554" y="218"/>
                  </a:lnTo>
                  <a:cubicBezTo>
                    <a:pt x="23589" y="218"/>
                    <a:pt x="23606" y="179"/>
                    <a:pt x="23606" y="144"/>
                  </a:cubicBezTo>
                  <a:cubicBezTo>
                    <a:pt x="23606" y="110"/>
                    <a:pt x="23571" y="70"/>
                    <a:pt x="23536" y="70"/>
                  </a:cubicBezTo>
                  <a:close/>
                  <a:moveTo>
                    <a:pt x="24968" y="92"/>
                  </a:moveTo>
                  <a:cubicBezTo>
                    <a:pt x="24951" y="92"/>
                    <a:pt x="24911" y="110"/>
                    <a:pt x="24911" y="144"/>
                  </a:cubicBezTo>
                  <a:cubicBezTo>
                    <a:pt x="24894" y="179"/>
                    <a:pt x="24911" y="218"/>
                    <a:pt x="24951" y="236"/>
                  </a:cubicBezTo>
                  <a:lnTo>
                    <a:pt x="24968" y="236"/>
                  </a:lnTo>
                  <a:cubicBezTo>
                    <a:pt x="25003" y="236"/>
                    <a:pt x="25042" y="218"/>
                    <a:pt x="25042" y="179"/>
                  </a:cubicBezTo>
                  <a:cubicBezTo>
                    <a:pt x="25059" y="144"/>
                    <a:pt x="25042" y="110"/>
                    <a:pt x="24985" y="92"/>
                  </a:cubicBezTo>
                  <a:close/>
                  <a:moveTo>
                    <a:pt x="23171" y="162"/>
                  </a:moveTo>
                  <a:cubicBezTo>
                    <a:pt x="23119" y="179"/>
                    <a:pt x="23101" y="218"/>
                    <a:pt x="23119" y="253"/>
                  </a:cubicBezTo>
                  <a:cubicBezTo>
                    <a:pt x="23119" y="288"/>
                    <a:pt x="23153" y="310"/>
                    <a:pt x="23193" y="310"/>
                  </a:cubicBezTo>
                  <a:lnTo>
                    <a:pt x="23210" y="310"/>
                  </a:lnTo>
                  <a:cubicBezTo>
                    <a:pt x="23245" y="288"/>
                    <a:pt x="23262" y="253"/>
                    <a:pt x="23245" y="218"/>
                  </a:cubicBezTo>
                  <a:cubicBezTo>
                    <a:pt x="23245" y="179"/>
                    <a:pt x="23210" y="162"/>
                    <a:pt x="23193" y="162"/>
                  </a:cubicBezTo>
                  <a:close/>
                  <a:moveTo>
                    <a:pt x="14216" y="179"/>
                  </a:moveTo>
                  <a:cubicBezTo>
                    <a:pt x="14181" y="179"/>
                    <a:pt x="14142" y="218"/>
                    <a:pt x="14142" y="253"/>
                  </a:cubicBezTo>
                  <a:cubicBezTo>
                    <a:pt x="14142" y="288"/>
                    <a:pt x="14181" y="327"/>
                    <a:pt x="14216" y="327"/>
                  </a:cubicBezTo>
                  <a:cubicBezTo>
                    <a:pt x="14251" y="327"/>
                    <a:pt x="14290" y="288"/>
                    <a:pt x="14290" y="253"/>
                  </a:cubicBezTo>
                  <a:cubicBezTo>
                    <a:pt x="14290" y="218"/>
                    <a:pt x="14251" y="179"/>
                    <a:pt x="14216" y="179"/>
                  </a:cubicBezTo>
                  <a:close/>
                  <a:moveTo>
                    <a:pt x="13855" y="201"/>
                  </a:moveTo>
                  <a:cubicBezTo>
                    <a:pt x="13816" y="201"/>
                    <a:pt x="13781" y="236"/>
                    <a:pt x="13781" y="271"/>
                  </a:cubicBezTo>
                  <a:cubicBezTo>
                    <a:pt x="13781" y="310"/>
                    <a:pt x="13816" y="345"/>
                    <a:pt x="13855" y="345"/>
                  </a:cubicBezTo>
                  <a:lnTo>
                    <a:pt x="13872" y="345"/>
                  </a:lnTo>
                  <a:cubicBezTo>
                    <a:pt x="13907" y="327"/>
                    <a:pt x="13924" y="288"/>
                    <a:pt x="13924" y="253"/>
                  </a:cubicBezTo>
                  <a:cubicBezTo>
                    <a:pt x="13924" y="218"/>
                    <a:pt x="13890" y="201"/>
                    <a:pt x="13855" y="201"/>
                  </a:cubicBezTo>
                  <a:close/>
                  <a:moveTo>
                    <a:pt x="14577" y="201"/>
                  </a:moveTo>
                  <a:cubicBezTo>
                    <a:pt x="14542" y="201"/>
                    <a:pt x="14507" y="218"/>
                    <a:pt x="14507" y="253"/>
                  </a:cubicBezTo>
                  <a:cubicBezTo>
                    <a:pt x="14507" y="310"/>
                    <a:pt x="14542" y="345"/>
                    <a:pt x="14577" y="345"/>
                  </a:cubicBezTo>
                  <a:cubicBezTo>
                    <a:pt x="14616" y="345"/>
                    <a:pt x="14651" y="310"/>
                    <a:pt x="14651" y="271"/>
                  </a:cubicBezTo>
                  <a:cubicBezTo>
                    <a:pt x="14651" y="236"/>
                    <a:pt x="14634" y="201"/>
                    <a:pt x="14599" y="201"/>
                  </a:cubicBezTo>
                  <a:close/>
                  <a:moveTo>
                    <a:pt x="25312" y="218"/>
                  </a:moveTo>
                  <a:cubicBezTo>
                    <a:pt x="25294" y="218"/>
                    <a:pt x="25259" y="218"/>
                    <a:pt x="25259" y="253"/>
                  </a:cubicBezTo>
                  <a:cubicBezTo>
                    <a:pt x="25238" y="288"/>
                    <a:pt x="25259" y="327"/>
                    <a:pt x="25294" y="345"/>
                  </a:cubicBezTo>
                  <a:lnTo>
                    <a:pt x="25312" y="362"/>
                  </a:lnTo>
                  <a:cubicBezTo>
                    <a:pt x="25347" y="362"/>
                    <a:pt x="25368" y="345"/>
                    <a:pt x="25386" y="310"/>
                  </a:cubicBezTo>
                  <a:cubicBezTo>
                    <a:pt x="25403" y="271"/>
                    <a:pt x="25386" y="236"/>
                    <a:pt x="25347" y="218"/>
                  </a:cubicBezTo>
                  <a:close/>
                  <a:moveTo>
                    <a:pt x="13489" y="236"/>
                  </a:moveTo>
                  <a:cubicBezTo>
                    <a:pt x="13454" y="236"/>
                    <a:pt x="13420" y="271"/>
                    <a:pt x="13420" y="310"/>
                  </a:cubicBezTo>
                  <a:cubicBezTo>
                    <a:pt x="13437" y="345"/>
                    <a:pt x="13454" y="379"/>
                    <a:pt x="13489" y="379"/>
                  </a:cubicBezTo>
                  <a:lnTo>
                    <a:pt x="13511" y="379"/>
                  </a:lnTo>
                  <a:cubicBezTo>
                    <a:pt x="13546" y="362"/>
                    <a:pt x="13581" y="327"/>
                    <a:pt x="13563" y="288"/>
                  </a:cubicBezTo>
                  <a:cubicBezTo>
                    <a:pt x="13563" y="253"/>
                    <a:pt x="13528" y="236"/>
                    <a:pt x="13489" y="236"/>
                  </a:cubicBezTo>
                  <a:close/>
                  <a:moveTo>
                    <a:pt x="14943" y="253"/>
                  </a:moveTo>
                  <a:cubicBezTo>
                    <a:pt x="14903" y="253"/>
                    <a:pt x="14869" y="271"/>
                    <a:pt x="14869" y="310"/>
                  </a:cubicBezTo>
                  <a:cubicBezTo>
                    <a:pt x="14869" y="345"/>
                    <a:pt x="14886" y="379"/>
                    <a:pt x="14925" y="397"/>
                  </a:cubicBezTo>
                  <a:lnTo>
                    <a:pt x="14943" y="397"/>
                  </a:lnTo>
                  <a:cubicBezTo>
                    <a:pt x="14977" y="397"/>
                    <a:pt x="15012" y="362"/>
                    <a:pt x="15012" y="345"/>
                  </a:cubicBezTo>
                  <a:cubicBezTo>
                    <a:pt x="15012" y="288"/>
                    <a:pt x="14995" y="253"/>
                    <a:pt x="14960" y="253"/>
                  </a:cubicBezTo>
                  <a:close/>
                  <a:moveTo>
                    <a:pt x="22810" y="271"/>
                  </a:moveTo>
                  <a:cubicBezTo>
                    <a:pt x="22775" y="288"/>
                    <a:pt x="22757" y="327"/>
                    <a:pt x="22775" y="362"/>
                  </a:cubicBezTo>
                  <a:cubicBezTo>
                    <a:pt x="22775" y="397"/>
                    <a:pt x="22810" y="419"/>
                    <a:pt x="22827" y="419"/>
                  </a:cubicBezTo>
                  <a:lnTo>
                    <a:pt x="22866" y="419"/>
                  </a:lnTo>
                  <a:cubicBezTo>
                    <a:pt x="22901" y="397"/>
                    <a:pt x="22918" y="362"/>
                    <a:pt x="22901" y="327"/>
                  </a:cubicBezTo>
                  <a:cubicBezTo>
                    <a:pt x="22901" y="288"/>
                    <a:pt x="22866" y="271"/>
                    <a:pt x="22827" y="271"/>
                  </a:cubicBezTo>
                  <a:close/>
                  <a:moveTo>
                    <a:pt x="13128" y="288"/>
                  </a:moveTo>
                  <a:cubicBezTo>
                    <a:pt x="13093" y="310"/>
                    <a:pt x="13054" y="345"/>
                    <a:pt x="13076" y="379"/>
                  </a:cubicBezTo>
                  <a:cubicBezTo>
                    <a:pt x="13076" y="419"/>
                    <a:pt x="13111" y="436"/>
                    <a:pt x="13145" y="436"/>
                  </a:cubicBezTo>
                  <a:cubicBezTo>
                    <a:pt x="13202" y="436"/>
                    <a:pt x="13219" y="379"/>
                    <a:pt x="13219" y="345"/>
                  </a:cubicBezTo>
                  <a:cubicBezTo>
                    <a:pt x="13202" y="310"/>
                    <a:pt x="13185" y="288"/>
                    <a:pt x="13145" y="288"/>
                  </a:cubicBezTo>
                  <a:close/>
                  <a:moveTo>
                    <a:pt x="12767" y="362"/>
                  </a:moveTo>
                  <a:cubicBezTo>
                    <a:pt x="12728" y="379"/>
                    <a:pt x="12710" y="419"/>
                    <a:pt x="12710" y="453"/>
                  </a:cubicBezTo>
                  <a:cubicBezTo>
                    <a:pt x="12728" y="488"/>
                    <a:pt x="12749" y="506"/>
                    <a:pt x="12784" y="506"/>
                  </a:cubicBezTo>
                  <a:lnTo>
                    <a:pt x="12802" y="506"/>
                  </a:lnTo>
                  <a:cubicBezTo>
                    <a:pt x="12837" y="506"/>
                    <a:pt x="12876" y="453"/>
                    <a:pt x="12858" y="419"/>
                  </a:cubicBezTo>
                  <a:cubicBezTo>
                    <a:pt x="12858" y="379"/>
                    <a:pt x="12819" y="362"/>
                    <a:pt x="12784" y="362"/>
                  </a:cubicBezTo>
                  <a:close/>
                  <a:moveTo>
                    <a:pt x="15286" y="362"/>
                  </a:moveTo>
                  <a:cubicBezTo>
                    <a:pt x="15269" y="362"/>
                    <a:pt x="15230" y="362"/>
                    <a:pt x="15212" y="397"/>
                  </a:cubicBezTo>
                  <a:cubicBezTo>
                    <a:pt x="15212" y="436"/>
                    <a:pt x="15212" y="471"/>
                    <a:pt x="15251" y="488"/>
                  </a:cubicBezTo>
                  <a:cubicBezTo>
                    <a:pt x="15269" y="488"/>
                    <a:pt x="15286" y="506"/>
                    <a:pt x="15286" y="506"/>
                  </a:cubicBezTo>
                  <a:cubicBezTo>
                    <a:pt x="15321" y="506"/>
                    <a:pt x="15339" y="488"/>
                    <a:pt x="15360" y="453"/>
                  </a:cubicBezTo>
                  <a:cubicBezTo>
                    <a:pt x="15378" y="419"/>
                    <a:pt x="15360" y="379"/>
                    <a:pt x="15321" y="362"/>
                  </a:cubicBezTo>
                  <a:close/>
                  <a:moveTo>
                    <a:pt x="25638" y="379"/>
                  </a:moveTo>
                  <a:cubicBezTo>
                    <a:pt x="25621" y="379"/>
                    <a:pt x="25586" y="379"/>
                    <a:pt x="25586" y="419"/>
                  </a:cubicBezTo>
                  <a:cubicBezTo>
                    <a:pt x="25564" y="453"/>
                    <a:pt x="25564" y="488"/>
                    <a:pt x="25603" y="506"/>
                  </a:cubicBezTo>
                  <a:cubicBezTo>
                    <a:pt x="25621" y="506"/>
                    <a:pt x="25621" y="527"/>
                    <a:pt x="25638" y="527"/>
                  </a:cubicBezTo>
                  <a:cubicBezTo>
                    <a:pt x="25655" y="527"/>
                    <a:pt x="25695" y="506"/>
                    <a:pt x="25712" y="488"/>
                  </a:cubicBezTo>
                  <a:cubicBezTo>
                    <a:pt x="25729" y="453"/>
                    <a:pt x="25712" y="397"/>
                    <a:pt x="25673" y="379"/>
                  </a:cubicBezTo>
                  <a:close/>
                  <a:moveTo>
                    <a:pt x="22466" y="397"/>
                  </a:moveTo>
                  <a:cubicBezTo>
                    <a:pt x="22431" y="419"/>
                    <a:pt x="22409" y="453"/>
                    <a:pt x="22431" y="488"/>
                  </a:cubicBezTo>
                  <a:cubicBezTo>
                    <a:pt x="22449" y="527"/>
                    <a:pt x="22466" y="545"/>
                    <a:pt x="22501" y="545"/>
                  </a:cubicBezTo>
                  <a:lnTo>
                    <a:pt x="22518" y="545"/>
                  </a:lnTo>
                  <a:cubicBezTo>
                    <a:pt x="22557" y="527"/>
                    <a:pt x="22575" y="471"/>
                    <a:pt x="22557" y="436"/>
                  </a:cubicBezTo>
                  <a:cubicBezTo>
                    <a:pt x="22557" y="419"/>
                    <a:pt x="22518" y="397"/>
                    <a:pt x="22501" y="397"/>
                  </a:cubicBezTo>
                  <a:close/>
                  <a:moveTo>
                    <a:pt x="12423" y="453"/>
                  </a:moveTo>
                  <a:cubicBezTo>
                    <a:pt x="12384" y="471"/>
                    <a:pt x="12349" y="506"/>
                    <a:pt x="12367" y="545"/>
                  </a:cubicBezTo>
                  <a:cubicBezTo>
                    <a:pt x="12367" y="580"/>
                    <a:pt x="12401" y="597"/>
                    <a:pt x="12441" y="597"/>
                  </a:cubicBezTo>
                  <a:lnTo>
                    <a:pt x="12458" y="597"/>
                  </a:lnTo>
                  <a:cubicBezTo>
                    <a:pt x="12493" y="580"/>
                    <a:pt x="12510" y="545"/>
                    <a:pt x="12510" y="506"/>
                  </a:cubicBezTo>
                  <a:cubicBezTo>
                    <a:pt x="12493" y="471"/>
                    <a:pt x="12458" y="453"/>
                    <a:pt x="12441" y="453"/>
                  </a:cubicBezTo>
                  <a:close/>
                  <a:moveTo>
                    <a:pt x="15613" y="527"/>
                  </a:moveTo>
                  <a:cubicBezTo>
                    <a:pt x="15595" y="527"/>
                    <a:pt x="15556" y="527"/>
                    <a:pt x="15539" y="562"/>
                  </a:cubicBezTo>
                  <a:cubicBezTo>
                    <a:pt x="15521" y="597"/>
                    <a:pt x="15539" y="636"/>
                    <a:pt x="15578" y="654"/>
                  </a:cubicBezTo>
                  <a:cubicBezTo>
                    <a:pt x="15595" y="654"/>
                    <a:pt x="15595" y="671"/>
                    <a:pt x="15613" y="671"/>
                  </a:cubicBezTo>
                  <a:cubicBezTo>
                    <a:pt x="15630" y="671"/>
                    <a:pt x="15665" y="654"/>
                    <a:pt x="15687" y="614"/>
                  </a:cubicBezTo>
                  <a:cubicBezTo>
                    <a:pt x="15704" y="580"/>
                    <a:pt x="15687" y="545"/>
                    <a:pt x="15647" y="527"/>
                  </a:cubicBezTo>
                  <a:close/>
                  <a:moveTo>
                    <a:pt x="12058" y="545"/>
                  </a:moveTo>
                  <a:cubicBezTo>
                    <a:pt x="12023" y="562"/>
                    <a:pt x="12005" y="597"/>
                    <a:pt x="12023" y="636"/>
                  </a:cubicBezTo>
                  <a:cubicBezTo>
                    <a:pt x="12023" y="671"/>
                    <a:pt x="12058" y="688"/>
                    <a:pt x="12075" y="688"/>
                  </a:cubicBezTo>
                  <a:lnTo>
                    <a:pt x="12097" y="688"/>
                  </a:lnTo>
                  <a:cubicBezTo>
                    <a:pt x="12149" y="688"/>
                    <a:pt x="12166" y="636"/>
                    <a:pt x="12149" y="597"/>
                  </a:cubicBezTo>
                  <a:cubicBezTo>
                    <a:pt x="12149" y="562"/>
                    <a:pt x="12114" y="545"/>
                    <a:pt x="12075" y="545"/>
                  </a:cubicBezTo>
                  <a:close/>
                  <a:moveTo>
                    <a:pt x="22140" y="545"/>
                  </a:moveTo>
                  <a:cubicBezTo>
                    <a:pt x="22105" y="562"/>
                    <a:pt x="22083" y="597"/>
                    <a:pt x="22105" y="636"/>
                  </a:cubicBezTo>
                  <a:cubicBezTo>
                    <a:pt x="22105" y="671"/>
                    <a:pt x="22140" y="688"/>
                    <a:pt x="22157" y="688"/>
                  </a:cubicBezTo>
                  <a:cubicBezTo>
                    <a:pt x="22174" y="688"/>
                    <a:pt x="22174" y="688"/>
                    <a:pt x="22192" y="671"/>
                  </a:cubicBezTo>
                  <a:cubicBezTo>
                    <a:pt x="22231" y="654"/>
                    <a:pt x="22248" y="614"/>
                    <a:pt x="22231" y="580"/>
                  </a:cubicBezTo>
                  <a:cubicBezTo>
                    <a:pt x="22214" y="562"/>
                    <a:pt x="22192" y="545"/>
                    <a:pt x="22157" y="545"/>
                  </a:cubicBezTo>
                  <a:close/>
                  <a:moveTo>
                    <a:pt x="25947" y="580"/>
                  </a:moveTo>
                  <a:cubicBezTo>
                    <a:pt x="25912" y="580"/>
                    <a:pt x="25890" y="580"/>
                    <a:pt x="25873" y="614"/>
                  </a:cubicBezTo>
                  <a:cubicBezTo>
                    <a:pt x="25856" y="636"/>
                    <a:pt x="25856" y="688"/>
                    <a:pt x="25890" y="706"/>
                  </a:cubicBezTo>
                  <a:cubicBezTo>
                    <a:pt x="25912" y="723"/>
                    <a:pt x="25930" y="723"/>
                    <a:pt x="25947" y="723"/>
                  </a:cubicBezTo>
                  <a:cubicBezTo>
                    <a:pt x="25964" y="723"/>
                    <a:pt x="25982" y="706"/>
                    <a:pt x="25999" y="688"/>
                  </a:cubicBezTo>
                  <a:cubicBezTo>
                    <a:pt x="26021" y="671"/>
                    <a:pt x="26021" y="614"/>
                    <a:pt x="25982" y="597"/>
                  </a:cubicBezTo>
                  <a:cubicBezTo>
                    <a:pt x="25964" y="580"/>
                    <a:pt x="25947" y="580"/>
                    <a:pt x="25947" y="580"/>
                  </a:cubicBezTo>
                  <a:close/>
                  <a:moveTo>
                    <a:pt x="11714" y="654"/>
                  </a:moveTo>
                  <a:cubicBezTo>
                    <a:pt x="11679" y="671"/>
                    <a:pt x="11662" y="706"/>
                    <a:pt x="11662" y="745"/>
                  </a:cubicBezTo>
                  <a:cubicBezTo>
                    <a:pt x="11679" y="780"/>
                    <a:pt x="11696" y="797"/>
                    <a:pt x="11731" y="797"/>
                  </a:cubicBezTo>
                  <a:lnTo>
                    <a:pt x="11749" y="797"/>
                  </a:lnTo>
                  <a:cubicBezTo>
                    <a:pt x="11788" y="780"/>
                    <a:pt x="11823" y="745"/>
                    <a:pt x="11805" y="706"/>
                  </a:cubicBezTo>
                  <a:cubicBezTo>
                    <a:pt x="11805" y="671"/>
                    <a:pt x="11770" y="654"/>
                    <a:pt x="11731" y="654"/>
                  </a:cubicBezTo>
                  <a:close/>
                  <a:moveTo>
                    <a:pt x="15939" y="688"/>
                  </a:moveTo>
                  <a:cubicBezTo>
                    <a:pt x="15904" y="688"/>
                    <a:pt x="15882" y="688"/>
                    <a:pt x="15865" y="723"/>
                  </a:cubicBezTo>
                  <a:cubicBezTo>
                    <a:pt x="15848" y="745"/>
                    <a:pt x="15865" y="797"/>
                    <a:pt x="15904" y="815"/>
                  </a:cubicBezTo>
                  <a:cubicBezTo>
                    <a:pt x="15904" y="815"/>
                    <a:pt x="15922" y="832"/>
                    <a:pt x="15939" y="832"/>
                  </a:cubicBezTo>
                  <a:cubicBezTo>
                    <a:pt x="15956" y="832"/>
                    <a:pt x="15991" y="815"/>
                    <a:pt x="15991" y="797"/>
                  </a:cubicBezTo>
                  <a:cubicBezTo>
                    <a:pt x="16013" y="762"/>
                    <a:pt x="16013" y="706"/>
                    <a:pt x="15974" y="688"/>
                  </a:cubicBezTo>
                  <a:close/>
                  <a:moveTo>
                    <a:pt x="21831" y="688"/>
                  </a:moveTo>
                  <a:cubicBezTo>
                    <a:pt x="21831" y="688"/>
                    <a:pt x="21813" y="688"/>
                    <a:pt x="21796" y="706"/>
                  </a:cubicBezTo>
                  <a:cubicBezTo>
                    <a:pt x="21757" y="723"/>
                    <a:pt x="21757" y="762"/>
                    <a:pt x="21778" y="797"/>
                  </a:cubicBezTo>
                  <a:cubicBezTo>
                    <a:pt x="21778" y="815"/>
                    <a:pt x="21813" y="832"/>
                    <a:pt x="21831" y="832"/>
                  </a:cubicBezTo>
                  <a:lnTo>
                    <a:pt x="21865" y="832"/>
                  </a:lnTo>
                  <a:cubicBezTo>
                    <a:pt x="21905" y="815"/>
                    <a:pt x="21922" y="762"/>
                    <a:pt x="21905" y="723"/>
                  </a:cubicBezTo>
                  <a:cubicBezTo>
                    <a:pt x="21887" y="706"/>
                    <a:pt x="21865" y="688"/>
                    <a:pt x="21831" y="688"/>
                  </a:cubicBezTo>
                  <a:close/>
                  <a:moveTo>
                    <a:pt x="11388" y="745"/>
                  </a:moveTo>
                  <a:cubicBezTo>
                    <a:pt x="11388" y="745"/>
                    <a:pt x="11370" y="745"/>
                    <a:pt x="11370" y="762"/>
                  </a:cubicBezTo>
                  <a:cubicBezTo>
                    <a:pt x="11335" y="762"/>
                    <a:pt x="11314" y="797"/>
                    <a:pt x="11314" y="832"/>
                  </a:cubicBezTo>
                  <a:cubicBezTo>
                    <a:pt x="11335" y="871"/>
                    <a:pt x="11353" y="888"/>
                    <a:pt x="11388" y="888"/>
                  </a:cubicBezTo>
                  <a:lnTo>
                    <a:pt x="11405" y="888"/>
                  </a:lnTo>
                  <a:cubicBezTo>
                    <a:pt x="11444" y="888"/>
                    <a:pt x="11462" y="832"/>
                    <a:pt x="11462" y="797"/>
                  </a:cubicBezTo>
                  <a:cubicBezTo>
                    <a:pt x="11444" y="762"/>
                    <a:pt x="11422" y="745"/>
                    <a:pt x="11388" y="745"/>
                  </a:cubicBezTo>
                  <a:close/>
                  <a:moveTo>
                    <a:pt x="26217" y="815"/>
                  </a:moveTo>
                  <a:cubicBezTo>
                    <a:pt x="26199" y="815"/>
                    <a:pt x="26182" y="815"/>
                    <a:pt x="26165" y="832"/>
                  </a:cubicBezTo>
                  <a:cubicBezTo>
                    <a:pt x="26130" y="871"/>
                    <a:pt x="26130" y="906"/>
                    <a:pt x="26165" y="941"/>
                  </a:cubicBezTo>
                  <a:cubicBezTo>
                    <a:pt x="26182" y="962"/>
                    <a:pt x="26199" y="962"/>
                    <a:pt x="26217" y="962"/>
                  </a:cubicBezTo>
                  <a:cubicBezTo>
                    <a:pt x="26239" y="962"/>
                    <a:pt x="26256" y="941"/>
                    <a:pt x="26273" y="941"/>
                  </a:cubicBezTo>
                  <a:cubicBezTo>
                    <a:pt x="26291" y="906"/>
                    <a:pt x="26291" y="854"/>
                    <a:pt x="26273" y="832"/>
                  </a:cubicBezTo>
                  <a:cubicBezTo>
                    <a:pt x="26256" y="815"/>
                    <a:pt x="26239" y="815"/>
                    <a:pt x="26217" y="815"/>
                  </a:cubicBezTo>
                  <a:close/>
                  <a:moveTo>
                    <a:pt x="11026" y="854"/>
                  </a:moveTo>
                  <a:cubicBezTo>
                    <a:pt x="10987" y="871"/>
                    <a:pt x="10952" y="906"/>
                    <a:pt x="10970" y="941"/>
                  </a:cubicBezTo>
                  <a:cubicBezTo>
                    <a:pt x="10970" y="980"/>
                    <a:pt x="11009" y="997"/>
                    <a:pt x="11044" y="997"/>
                  </a:cubicBezTo>
                  <a:lnTo>
                    <a:pt x="11061" y="997"/>
                  </a:lnTo>
                  <a:cubicBezTo>
                    <a:pt x="11096" y="980"/>
                    <a:pt x="11118" y="941"/>
                    <a:pt x="11118" y="906"/>
                  </a:cubicBezTo>
                  <a:cubicBezTo>
                    <a:pt x="11096" y="871"/>
                    <a:pt x="11061" y="854"/>
                    <a:pt x="11044" y="854"/>
                  </a:cubicBezTo>
                  <a:close/>
                  <a:moveTo>
                    <a:pt x="21504" y="854"/>
                  </a:moveTo>
                  <a:cubicBezTo>
                    <a:pt x="21504" y="854"/>
                    <a:pt x="21487" y="854"/>
                    <a:pt x="21470" y="871"/>
                  </a:cubicBezTo>
                  <a:cubicBezTo>
                    <a:pt x="21452" y="888"/>
                    <a:pt x="21430" y="923"/>
                    <a:pt x="21452" y="962"/>
                  </a:cubicBezTo>
                  <a:cubicBezTo>
                    <a:pt x="21470" y="980"/>
                    <a:pt x="21487" y="997"/>
                    <a:pt x="21504" y="997"/>
                  </a:cubicBezTo>
                  <a:lnTo>
                    <a:pt x="21539" y="997"/>
                  </a:lnTo>
                  <a:cubicBezTo>
                    <a:pt x="21578" y="980"/>
                    <a:pt x="21596" y="923"/>
                    <a:pt x="21578" y="888"/>
                  </a:cubicBezTo>
                  <a:cubicBezTo>
                    <a:pt x="21561" y="871"/>
                    <a:pt x="21539" y="854"/>
                    <a:pt x="21504" y="854"/>
                  </a:cubicBezTo>
                  <a:close/>
                  <a:moveTo>
                    <a:pt x="16231" y="888"/>
                  </a:moveTo>
                  <a:cubicBezTo>
                    <a:pt x="16209" y="888"/>
                    <a:pt x="16191" y="888"/>
                    <a:pt x="16174" y="906"/>
                  </a:cubicBezTo>
                  <a:cubicBezTo>
                    <a:pt x="16157" y="941"/>
                    <a:pt x="16157" y="997"/>
                    <a:pt x="16191" y="1015"/>
                  </a:cubicBezTo>
                  <a:cubicBezTo>
                    <a:pt x="16209" y="1032"/>
                    <a:pt x="16209" y="1032"/>
                    <a:pt x="16231" y="1032"/>
                  </a:cubicBezTo>
                  <a:cubicBezTo>
                    <a:pt x="16248" y="1032"/>
                    <a:pt x="16283" y="1015"/>
                    <a:pt x="16283" y="997"/>
                  </a:cubicBezTo>
                  <a:cubicBezTo>
                    <a:pt x="16318" y="980"/>
                    <a:pt x="16300" y="923"/>
                    <a:pt x="16283" y="906"/>
                  </a:cubicBezTo>
                  <a:cubicBezTo>
                    <a:pt x="16265" y="888"/>
                    <a:pt x="16248" y="888"/>
                    <a:pt x="16231" y="888"/>
                  </a:cubicBezTo>
                  <a:close/>
                  <a:moveTo>
                    <a:pt x="10661" y="941"/>
                  </a:moveTo>
                  <a:cubicBezTo>
                    <a:pt x="10626" y="962"/>
                    <a:pt x="10609" y="997"/>
                    <a:pt x="10626" y="1032"/>
                  </a:cubicBezTo>
                  <a:cubicBezTo>
                    <a:pt x="10626" y="1071"/>
                    <a:pt x="10661" y="1089"/>
                    <a:pt x="10683" y="1089"/>
                  </a:cubicBezTo>
                  <a:lnTo>
                    <a:pt x="10700" y="1089"/>
                  </a:lnTo>
                  <a:cubicBezTo>
                    <a:pt x="10752" y="1071"/>
                    <a:pt x="10770" y="1032"/>
                    <a:pt x="10752" y="997"/>
                  </a:cubicBezTo>
                  <a:cubicBezTo>
                    <a:pt x="10752" y="962"/>
                    <a:pt x="10717" y="941"/>
                    <a:pt x="10683" y="941"/>
                  </a:cubicBezTo>
                  <a:close/>
                  <a:moveTo>
                    <a:pt x="10317" y="1032"/>
                  </a:moveTo>
                  <a:cubicBezTo>
                    <a:pt x="10282" y="1032"/>
                    <a:pt x="10265" y="1071"/>
                    <a:pt x="10265" y="1123"/>
                  </a:cubicBezTo>
                  <a:cubicBezTo>
                    <a:pt x="10282" y="1141"/>
                    <a:pt x="10300" y="1180"/>
                    <a:pt x="10335" y="1180"/>
                  </a:cubicBezTo>
                  <a:lnTo>
                    <a:pt x="10356" y="1180"/>
                  </a:lnTo>
                  <a:cubicBezTo>
                    <a:pt x="10391" y="1158"/>
                    <a:pt x="10408" y="1123"/>
                    <a:pt x="10408" y="1089"/>
                  </a:cubicBezTo>
                  <a:cubicBezTo>
                    <a:pt x="10391" y="1049"/>
                    <a:pt x="10374" y="1032"/>
                    <a:pt x="10335" y="1032"/>
                  </a:cubicBezTo>
                  <a:close/>
                  <a:moveTo>
                    <a:pt x="21161" y="1032"/>
                  </a:moveTo>
                  <a:cubicBezTo>
                    <a:pt x="21126" y="1049"/>
                    <a:pt x="21104" y="1106"/>
                    <a:pt x="21126" y="1141"/>
                  </a:cubicBezTo>
                  <a:cubicBezTo>
                    <a:pt x="21143" y="1158"/>
                    <a:pt x="21161" y="1180"/>
                    <a:pt x="21195" y="1180"/>
                  </a:cubicBezTo>
                  <a:cubicBezTo>
                    <a:pt x="21195" y="1180"/>
                    <a:pt x="21213" y="1158"/>
                    <a:pt x="21235" y="1158"/>
                  </a:cubicBezTo>
                  <a:cubicBezTo>
                    <a:pt x="21269" y="1141"/>
                    <a:pt x="21269" y="1106"/>
                    <a:pt x="21252" y="1071"/>
                  </a:cubicBezTo>
                  <a:cubicBezTo>
                    <a:pt x="21235" y="1032"/>
                    <a:pt x="21213" y="1032"/>
                    <a:pt x="21195" y="1032"/>
                  </a:cubicBezTo>
                  <a:close/>
                  <a:moveTo>
                    <a:pt x="26473" y="1071"/>
                  </a:moveTo>
                  <a:cubicBezTo>
                    <a:pt x="26456" y="1071"/>
                    <a:pt x="26434" y="1089"/>
                    <a:pt x="26417" y="1089"/>
                  </a:cubicBezTo>
                  <a:cubicBezTo>
                    <a:pt x="26400" y="1123"/>
                    <a:pt x="26382" y="1158"/>
                    <a:pt x="26417" y="1197"/>
                  </a:cubicBezTo>
                  <a:cubicBezTo>
                    <a:pt x="26417" y="1215"/>
                    <a:pt x="26456" y="1215"/>
                    <a:pt x="26473" y="1215"/>
                  </a:cubicBezTo>
                  <a:cubicBezTo>
                    <a:pt x="26491" y="1215"/>
                    <a:pt x="26508" y="1215"/>
                    <a:pt x="26508" y="1197"/>
                  </a:cubicBezTo>
                  <a:cubicBezTo>
                    <a:pt x="26543" y="1180"/>
                    <a:pt x="26543" y="1123"/>
                    <a:pt x="26526" y="1106"/>
                  </a:cubicBezTo>
                  <a:cubicBezTo>
                    <a:pt x="26508" y="1089"/>
                    <a:pt x="26491" y="1071"/>
                    <a:pt x="26473" y="1071"/>
                  </a:cubicBezTo>
                  <a:close/>
                  <a:moveTo>
                    <a:pt x="9973" y="1106"/>
                  </a:moveTo>
                  <a:cubicBezTo>
                    <a:pt x="9921" y="1123"/>
                    <a:pt x="9899" y="1158"/>
                    <a:pt x="9921" y="1197"/>
                  </a:cubicBezTo>
                  <a:cubicBezTo>
                    <a:pt x="9921" y="1232"/>
                    <a:pt x="9956" y="1250"/>
                    <a:pt x="9991" y="1250"/>
                  </a:cubicBezTo>
                  <a:cubicBezTo>
                    <a:pt x="10047" y="1250"/>
                    <a:pt x="10065" y="1197"/>
                    <a:pt x="10047" y="1158"/>
                  </a:cubicBezTo>
                  <a:cubicBezTo>
                    <a:pt x="10047" y="1123"/>
                    <a:pt x="10008" y="1106"/>
                    <a:pt x="9991" y="1106"/>
                  </a:cubicBezTo>
                  <a:close/>
                  <a:moveTo>
                    <a:pt x="16500" y="1123"/>
                  </a:moveTo>
                  <a:cubicBezTo>
                    <a:pt x="16483" y="1123"/>
                    <a:pt x="16466" y="1123"/>
                    <a:pt x="16448" y="1141"/>
                  </a:cubicBezTo>
                  <a:cubicBezTo>
                    <a:pt x="16426" y="1180"/>
                    <a:pt x="16426" y="1215"/>
                    <a:pt x="16466" y="1250"/>
                  </a:cubicBezTo>
                  <a:cubicBezTo>
                    <a:pt x="16466" y="1267"/>
                    <a:pt x="16483" y="1267"/>
                    <a:pt x="16500" y="1267"/>
                  </a:cubicBezTo>
                  <a:cubicBezTo>
                    <a:pt x="16518" y="1267"/>
                    <a:pt x="16535" y="1267"/>
                    <a:pt x="16557" y="1250"/>
                  </a:cubicBezTo>
                  <a:cubicBezTo>
                    <a:pt x="16592" y="1215"/>
                    <a:pt x="16592" y="1180"/>
                    <a:pt x="16557" y="1141"/>
                  </a:cubicBezTo>
                  <a:cubicBezTo>
                    <a:pt x="16535" y="1123"/>
                    <a:pt x="16518" y="1123"/>
                    <a:pt x="16500" y="1123"/>
                  </a:cubicBezTo>
                  <a:close/>
                  <a:moveTo>
                    <a:pt x="9612" y="1197"/>
                  </a:moveTo>
                  <a:cubicBezTo>
                    <a:pt x="9573" y="1197"/>
                    <a:pt x="9556" y="1232"/>
                    <a:pt x="9556" y="1267"/>
                  </a:cubicBezTo>
                  <a:cubicBezTo>
                    <a:pt x="9556" y="1306"/>
                    <a:pt x="9595" y="1324"/>
                    <a:pt x="9630" y="1324"/>
                  </a:cubicBezTo>
                  <a:lnTo>
                    <a:pt x="9647" y="1324"/>
                  </a:lnTo>
                  <a:cubicBezTo>
                    <a:pt x="9682" y="1324"/>
                    <a:pt x="9704" y="1289"/>
                    <a:pt x="9704" y="1250"/>
                  </a:cubicBezTo>
                  <a:cubicBezTo>
                    <a:pt x="9704" y="1215"/>
                    <a:pt x="9664" y="1197"/>
                    <a:pt x="9630" y="1197"/>
                  </a:cubicBezTo>
                  <a:close/>
                  <a:moveTo>
                    <a:pt x="20869" y="1197"/>
                  </a:moveTo>
                  <a:cubicBezTo>
                    <a:pt x="20852" y="1197"/>
                    <a:pt x="20852" y="1197"/>
                    <a:pt x="20834" y="1215"/>
                  </a:cubicBezTo>
                  <a:cubicBezTo>
                    <a:pt x="20799" y="1232"/>
                    <a:pt x="20799" y="1267"/>
                    <a:pt x="20817" y="1306"/>
                  </a:cubicBezTo>
                  <a:cubicBezTo>
                    <a:pt x="20817" y="1324"/>
                    <a:pt x="20852" y="1341"/>
                    <a:pt x="20869" y="1341"/>
                  </a:cubicBezTo>
                  <a:lnTo>
                    <a:pt x="20908" y="1341"/>
                  </a:lnTo>
                  <a:cubicBezTo>
                    <a:pt x="20943" y="1324"/>
                    <a:pt x="20960" y="1267"/>
                    <a:pt x="20943" y="1232"/>
                  </a:cubicBezTo>
                  <a:cubicBezTo>
                    <a:pt x="20926" y="1215"/>
                    <a:pt x="20908" y="1197"/>
                    <a:pt x="20869" y="1197"/>
                  </a:cubicBezTo>
                  <a:close/>
                  <a:moveTo>
                    <a:pt x="9268" y="1267"/>
                  </a:moveTo>
                  <a:cubicBezTo>
                    <a:pt x="9212" y="1267"/>
                    <a:pt x="9194" y="1306"/>
                    <a:pt x="9212" y="1341"/>
                  </a:cubicBezTo>
                  <a:cubicBezTo>
                    <a:pt x="9212" y="1376"/>
                    <a:pt x="9247" y="1415"/>
                    <a:pt x="9268" y="1415"/>
                  </a:cubicBezTo>
                  <a:lnTo>
                    <a:pt x="9286" y="1415"/>
                  </a:lnTo>
                  <a:cubicBezTo>
                    <a:pt x="9321" y="1398"/>
                    <a:pt x="9355" y="1358"/>
                    <a:pt x="9338" y="1324"/>
                  </a:cubicBezTo>
                  <a:cubicBezTo>
                    <a:pt x="9338" y="1289"/>
                    <a:pt x="9303" y="1267"/>
                    <a:pt x="9268" y="1267"/>
                  </a:cubicBezTo>
                  <a:close/>
                  <a:moveTo>
                    <a:pt x="8903" y="1341"/>
                  </a:moveTo>
                  <a:cubicBezTo>
                    <a:pt x="8868" y="1341"/>
                    <a:pt x="8833" y="1376"/>
                    <a:pt x="8851" y="1415"/>
                  </a:cubicBezTo>
                  <a:cubicBezTo>
                    <a:pt x="8851" y="1450"/>
                    <a:pt x="8886" y="1485"/>
                    <a:pt x="8920" y="1485"/>
                  </a:cubicBezTo>
                  <a:lnTo>
                    <a:pt x="8942" y="1485"/>
                  </a:lnTo>
                  <a:cubicBezTo>
                    <a:pt x="8977" y="1467"/>
                    <a:pt x="8994" y="1432"/>
                    <a:pt x="8994" y="1398"/>
                  </a:cubicBezTo>
                  <a:cubicBezTo>
                    <a:pt x="8977" y="1358"/>
                    <a:pt x="8960" y="1341"/>
                    <a:pt x="8920" y="1341"/>
                  </a:cubicBezTo>
                  <a:close/>
                  <a:moveTo>
                    <a:pt x="26691" y="1358"/>
                  </a:moveTo>
                  <a:cubicBezTo>
                    <a:pt x="26674" y="1358"/>
                    <a:pt x="26652" y="1358"/>
                    <a:pt x="26652" y="1376"/>
                  </a:cubicBezTo>
                  <a:cubicBezTo>
                    <a:pt x="26617" y="1398"/>
                    <a:pt x="26600" y="1450"/>
                    <a:pt x="26634" y="1467"/>
                  </a:cubicBezTo>
                  <a:cubicBezTo>
                    <a:pt x="26634" y="1506"/>
                    <a:pt x="26674" y="1506"/>
                    <a:pt x="26691" y="1506"/>
                  </a:cubicBezTo>
                  <a:cubicBezTo>
                    <a:pt x="26708" y="1506"/>
                    <a:pt x="26726" y="1506"/>
                    <a:pt x="26726" y="1485"/>
                  </a:cubicBezTo>
                  <a:cubicBezTo>
                    <a:pt x="26761" y="1467"/>
                    <a:pt x="26761" y="1432"/>
                    <a:pt x="26743" y="1398"/>
                  </a:cubicBezTo>
                  <a:cubicBezTo>
                    <a:pt x="26726" y="1376"/>
                    <a:pt x="26708" y="1358"/>
                    <a:pt x="26691" y="1358"/>
                  </a:cubicBezTo>
                  <a:close/>
                  <a:moveTo>
                    <a:pt x="16753" y="1376"/>
                  </a:moveTo>
                  <a:cubicBezTo>
                    <a:pt x="16735" y="1376"/>
                    <a:pt x="16718" y="1398"/>
                    <a:pt x="16718" y="1398"/>
                  </a:cubicBezTo>
                  <a:cubicBezTo>
                    <a:pt x="16683" y="1432"/>
                    <a:pt x="16683" y="1467"/>
                    <a:pt x="16700" y="1506"/>
                  </a:cubicBezTo>
                  <a:cubicBezTo>
                    <a:pt x="16718" y="1524"/>
                    <a:pt x="16735" y="1524"/>
                    <a:pt x="16753" y="1524"/>
                  </a:cubicBezTo>
                  <a:cubicBezTo>
                    <a:pt x="16774" y="1524"/>
                    <a:pt x="16792" y="1524"/>
                    <a:pt x="16809" y="1506"/>
                  </a:cubicBezTo>
                  <a:cubicBezTo>
                    <a:pt x="16844" y="1485"/>
                    <a:pt x="16844" y="1432"/>
                    <a:pt x="16809" y="1415"/>
                  </a:cubicBezTo>
                  <a:cubicBezTo>
                    <a:pt x="16809" y="1398"/>
                    <a:pt x="16774" y="1376"/>
                    <a:pt x="16753" y="1376"/>
                  </a:cubicBezTo>
                  <a:close/>
                  <a:moveTo>
                    <a:pt x="20525" y="1376"/>
                  </a:moveTo>
                  <a:cubicBezTo>
                    <a:pt x="20490" y="1398"/>
                    <a:pt x="20473" y="1432"/>
                    <a:pt x="20490" y="1467"/>
                  </a:cubicBezTo>
                  <a:cubicBezTo>
                    <a:pt x="20508" y="1506"/>
                    <a:pt x="20525" y="1524"/>
                    <a:pt x="20543" y="1524"/>
                  </a:cubicBezTo>
                  <a:cubicBezTo>
                    <a:pt x="20560" y="1524"/>
                    <a:pt x="20582" y="1506"/>
                    <a:pt x="20582" y="1506"/>
                  </a:cubicBezTo>
                  <a:cubicBezTo>
                    <a:pt x="20617" y="1485"/>
                    <a:pt x="20634" y="1450"/>
                    <a:pt x="20617" y="1415"/>
                  </a:cubicBezTo>
                  <a:cubicBezTo>
                    <a:pt x="20599" y="1376"/>
                    <a:pt x="20582" y="1376"/>
                    <a:pt x="20543" y="1376"/>
                  </a:cubicBezTo>
                  <a:close/>
                  <a:moveTo>
                    <a:pt x="8542" y="1415"/>
                  </a:moveTo>
                  <a:cubicBezTo>
                    <a:pt x="8507" y="1415"/>
                    <a:pt x="8485" y="1450"/>
                    <a:pt x="8485" y="1485"/>
                  </a:cubicBezTo>
                  <a:cubicBezTo>
                    <a:pt x="8507" y="1524"/>
                    <a:pt x="8524" y="1559"/>
                    <a:pt x="8559" y="1559"/>
                  </a:cubicBezTo>
                  <a:lnTo>
                    <a:pt x="8577" y="1559"/>
                  </a:lnTo>
                  <a:cubicBezTo>
                    <a:pt x="8616" y="1541"/>
                    <a:pt x="8651" y="1506"/>
                    <a:pt x="8633" y="1467"/>
                  </a:cubicBezTo>
                  <a:cubicBezTo>
                    <a:pt x="8633" y="1432"/>
                    <a:pt x="8594" y="1415"/>
                    <a:pt x="8559" y="1415"/>
                  </a:cubicBezTo>
                  <a:close/>
                  <a:moveTo>
                    <a:pt x="8198" y="1485"/>
                  </a:moveTo>
                  <a:cubicBezTo>
                    <a:pt x="8159" y="1485"/>
                    <a:pt x="8124" y="1524"/>
                    <a:pt x="8141" y="1576"/>
                  </a:cubicBezTo>
                  <a:cubicBezTo>
                    <a:pt x="8141" y="1593"/>
                    <a:pt x="8181" y="1633"/>
                    <a:pt x="8215" y="1633"/>
                  </a:cubicBezTo>
                  <a:cubicBezTo>
                    <a:pt x="8268" y="1615"/>
                    <a:pt x="8289" y="1576"/>
                    <a:pt x="8289" y="1541"/>
                  </a:cubicBezTo>
                  <a:cubicBezTo>
                    <a:pt x="8268" y="1506"/>
                    <a:pt x="8250" y="1485"/>
                    <a:pt x="8215" y="1485"/>
                  </a:cubicBezTo>
                  <a:close/>
                  <a:moveTo>
                    <a:pt x="20199" y="1541"/>
                  </a:moveTo>
                  <a:cubicBezTo>
                    <a:pt x="20164" y="1559"/>
                    <a:pt x="20147" y="1615"/>
                    <a:pt x="20164" y="1650"/>
                  </a:cubicBezTo>
                  <a:cubicBezTo>
                    <a:pt x="20182" y="1667"/>
                    <a:pt x="20199" y="1685"/>
                    <a:pt x="20234" y="1685"/>
                  </a:cubicBezTo>
                  <a:cubicBezTo>
                    <a:pt x="20234" y="1685"/>
                    <a:pt x="20255" y="1685"/>
                    <a:pt x="20273" y="1667"/>
                  </a:cubicBezTo>
                  <a:cubicBezTo>
                    <a:pt x="20308" y="1650"/>
                    <a:pt x="20308" y="1615"/>
                    <a:pt x="20290" y="1576"/>
                  </a:cubicBezTo>
                  <a:cubicBezTo>
                    <a:pt x="20290" y="1559"/>
                    <a:pt x="20255" y="1541"/>
                    <a:pt x="20234" y="1541"/>
                  </a:cubicBezTo>
                  <a:close/>
                  <a:moveTo>
                    <a:pt x="7833" y="1559"/>
                  </a:moveTo>
                  <a:cubicBezTo>
                    <a:pt x="7798" y="1559"/>
                    <a:pt x="7780" y="1593"/>
                    <a:pt x="7780" y="1650"/>
                  </a:cubicBezTo>
                  <a:cubicBezTo>
                    <a:pt x="7798" y="1667"/>
                    <a:pt x="7815" y="1702"/>
                    <a:pt x="7854" y="1702"/>
                  </a:cubicBezTo>
                  <a:lnTo>
                    <a:pt x="7872" y="1702"/>
                  </a:lnTo>
                  <a:cubicBezTo>
                    <a:pt x="7906" y="1685"/>
                    <a:pt x="7924" y="1650"/>
                    <a:pt x="7924" y="1615"/>
                  </a:cubicBezTo>
                  <a:cubicBezTo>
                    <a:pt x="7924" y="1576"/>
                    <a:pt x="7889" y="1559"/>
                    <a:pt x="7854" y="1559"/>
                  </a:cubicBezTo>
                  <a:close/>
                  <a:moveTo>
                    <a:pt x="7489" y="1633"/>
                  </a:moveTo>
                  <a:cubicBezTo>
                    <a:pt x="7454" y="1650"/>
                    <a:pt x="7419" y="1685"/>
                    <a:pt x="7437" y="1724"/>
                  </a:cubicBezTo>
                  <a:cubicBezTo>
                    <a:pt x="7437" y="1759"/>
                    <a:pt x="7471" y="1776"/>
                    <a:pt x="7506" y="1776"/>
                  </a:cubicBezTo>
                  <a:cubicBezTo>
                    <a:pt x="7563" y="1759"/>
                    <a:pt x="7580" y="1724"/>
                    <a:pt x="7563" y="1685"/>
                  </a:cubicBezTo>
                  <a:cubicBezTo>
                    <a:pt x="7563" y="1650"/>
                    <a:pt x="7528" y="1633"/>
                    <a:pt x="7506" y="1633"/>
                  </a:cubicBezTo>
                  <a:close/>
                  <a:moveTo>
                    <a:pt x="17009" y="1650"/>
                  </a:moveTo>
                  <a:cubicBezTo>
                    <a:pt x="16992" y="1650"/>
                    <a:pt x="16970" y="1650"/>
                    <a:pt x="16953" y="1667"/>
                  </a:cubicBezTo>
                  <a:cubicBezTo>
                    <a:pt x="16935" y="1702"/>
                    <a:pt x="16935" y="1741"/>
                    <a:pt x="16953" y="1776"/>
                  </a:cubicBezTo>
                  <a:cubicBezTo>
                    <a:pt x="16970" y="1794"/>
                    <a:pt x="16992" y="1794"/>
                    <a:pt x="17009" y="1794"/>
                  </a:cubicBezTo>
                  <a:cubicBezTo>
                    <a:pt x="17027" y="1794"/>
                    <a:pt x="17044" y="1794"/>
                    <a:pt x="17062" y="1776"/>
                  </a:cubicBezTo>
                  <a:cubicBezTo>
                    <a:pt x="17079" y="1741"/>
                    <a:pt x="17079" y="1702"/>
                    <a:pt x="17062" y="1667"/>
                  </a:cubicBezTo>
                  <a:cubicBezTo>
                    <a:pt x="17044" y="1650"/>
                    <a:pt x="17027" y="1650"/>
                    <a:pt x="17009" y="1650"/>
                  </a:cubicBezTo>
                  <a:close/>
                  <a:moveTo>
                    <a:pt x="26852" y="1667"/>
                  </a:moveTo>
                  <a:cubicBezTo>
                    <a:pt x="26817" y="1685"/>
                    <a:pt x="26817" y="1741"/>
                    <a:pt x="26835" y="1776"/>
                  </a:cubicBezTo>
                  <a:cubicBezTo>
                    <a:pt x="26852" y="1794"/>
                    <a:pt x="26869" y="1811"/>
                    <a:pt x="26891" y="1811"/>
                  </a:cubicBezTo>
                  <a:cubicBezTo>
                    <a:pt x="26909" y="1811"/>
                    <a:pt x="26926" y="1794"/>
                    <a:pt x="26926" y="1794"/>
                  </a:cubicBezTo>
                  <a:cubicBezTo>
                    <a:pt x="26961" y="1776"/>
                    <a:pt x="26978" y="1724"/>
                    <a:pt x="26961" y="1685"/>
                  </a:cubicBezTo>
                  <a:cubicBezTo>
                    <a:pt x="26943" y="1667"/>
                    <a:pt x="26926" y="1667"/>
                    <a:pt x="26891" y="1667"/>
                  </a:cubicBezTo>
                  <a:close/>
                  <a:moveTo>
                    <a:pt x="7145" y="1702"/>
                  </a:moveTo>
                  <a:cubicBezTo>
                    <a:pt x="7145" y="1702"/>
                    <a:pt x="7128" y="1702"/>
                    <a:pt x="7128" y="1724"/>
                  </a:cubicBezTo>
                  <a:cubicBezTo>
                    <a:pt x="7093" y="1724"/>
                    <a:pt x="7071" y="1759"/>
                    <a:pt x="7071" y="1794"/>
                  </a:cubicBezTo>
                  <a:cubicBezTo>
                    <a:pt x="7093" y="1833"/>
                    <a:pt x="7110" y="1850"/>
                    <a:pt x="7145" y="1850"/>
                  </a:cubicBezTo>
                  <a:lnTo>
                    <a:pt x="7162" y="1850"/>
                  </a:lnTo>
                  <a:cubicBezTo>
                    <a:pt x="7202" y="1850"/>
                    <a:pt x="7219" y="1811"/>
                    <a:pt x="7219" y="1776"/>
                  </a:cubicBezTo>
                  <a:cubicBezTo>
                    <a:pt x="7219" y="1741"/>
                    <a:pt x="7180" y="1702"/>
                    <a:pt x="7145" y="1702"/>
                  </a:cubicBezTo>
                  <a:close/>
                  <a:moveTo>
                    <a:pt x="19873" y="1702"/>
                  </a:moveTo>
                  <a:cubicBezTo>
                    <a:pt x="19838" y="1724"/>
                    <a:pt x="19820" y="1776"/>
                    <a:pt x="19838" y="1811"/>
                  </a:cubicBezTo>
                  <a:cubicBezTo>
                    <a:pt x="19855" y="1833"/>
                    <a:pt x="19873" y="1850"/>
                    <a:pt x="19907" y="1850"/>
                  </a:cubicBezTo>
                  <a:lnTo>
                    <a:pt x="19947" y="1850"/>
                  </a:lnTo>
                  <a:cubicBezTo>
                    <a:pt x="19981" y="1833"/>
                    <a:pt x="19999" y="1776"/>
                    <a:pt x="19981" y="1741"/>
                  </a:cubicBezTo>
                  <a:cubicBezTo>
                    <a:pt x="19964" y="1724"/>
                    <a:pt x="19929" y="1702"/>
                    <a:pt x="19907" y="1702"/>
                  </a:cubicBezTo>
                  <a:close/>
                  <a:moveTo>
                    <a:pt x="6784" y="1794"/>
                  </a:moveTo>
                  <a:cubicBezTo>
                    <a:pt x="6745" y="1811"/>
                    <a:pt x="6710" y="1850"/>
                    <a:pt x="6727" y="1885"/>
                  </a:cubicBezTo>
                  <a:cubicBezTo>
                    <a:pt x="6727" y="1920"/>
                    <a:pt x="6766" y="1941"/>
                    <a:pt x="6801" y="1941"/>
                  </a:cubicBezTo>
                  <a:lnTo>
                    <a:pt x="6819" y="1941"/>
                  </a:lnTo>
                  <a:cubicBezTo>
                    <a:pt x="6853" y="1920"/>
                    <a:pt x="6875" y="1885"/>
                    <a:pt x="6853" y="1850"/>
                  </a:cubicBezTo>
                  <a:cubicBezTo>
                    <a:pt x="6853" y="1811"/>
                    <a:pt x="6819" y="1794"/>
                    <a:pt x="6801" y="1794"/>
                  </a:cubicBezTo>
                  <a:close/>
                  <a:moveTo>
                    <a:pt x="19546" y="1868"/>
                  </a:moveTo>
                  <a:cubicBezTo>
                    <a:pt x="19511" y="1885"/>
                    <a:pt x="19494" y="1920"/>
                    <a:pt x="19511" y="1959"/>
                  </a:cubicBezTo>
                  <a:cubicBezTo>
                    <a:pt x="19529" y="1994"/>
                    <a:pt x="19546" y="2011"/>
                    <a:pt x="19581" y="2011"/>
                  </a:cubicBezTo>
                  <a:cubicBezTo>
                    <a:pt x="19603" y="2011"/>
                    <a:pt x="19603" y="2011"/>
                    <a:pt x="19620" y="1994"/>
                  </a:cubicBezTo>
                  <a:cubicBezTo>
                    <a:pt x="19655" y="1976"/>
                    <a:pt x="19672" y="1941"/>
                    <a:pt x="19655" y="1902"/>
                  </a:cubicBezTo>
                  <a:cubicBezTo>
                    <a:pt x="19638" y="1885"/>
                    <a:pt x="19603" y="1868"/>
                    <a:pt x="19581" y="1868"/>
                  </a:cubicBezTo>
                  <a:close/>
                  <a:moveTo>
                    <a:pt x="6418" y="1885"/>
                  </a:moveTo>
                  <a:cubicBezTo>
                    <a:pt x="6384" y="1902"/>
                    <a:pt x="6366" y="1941"/>
                    <a:pt x="6366" y="1976"/>
                  </a:cubicBezTo>
                  <a:cubicBezTo>
                    <a:pt x="6384" y="2011"/>
                    <a:pt x="6401" y="2029"/>
                    <a:pt x="6440" y="2029"/>
                  </a:cubicBezTo>
                  <a:lnTo>
                    <a:pt x="6458" y="2029"/>
                  </a:lnTo>
                  <a:cubicBezTo>
                    <a:pt x="6492" y="2011"/>
                    <a:pt x="6527" y="1976"/>
                    <a:pt x="6510" y="1941"/>
                  </a:cubicBezTo>
                  <a:cubicBezTo>
                    <a:pt x="6510" y="1902"/>
                    <a:pt x="6475" y="1885"/>
                    <a:pt x="6440" y="1885"/>
                  </a:cubicBezTo>
                  <a:close/>
                  <a:moveTo>
                    <a:pt x="17262" y="1902"/>
                  </a:moveTo>
                  <a:cubicBezTo>
                    <a:pt x="17244" y="1902"/>
                    <a:pt x="17227" y="1920"/>
                    <a:pt x="17210" y="1920"/>
                  </a:cubicBezTo>
                  <a:cubicBezTo>
                    <a:pt x="17188" y="1959"/>
                    <a:pt x="17188" y="2011"/>
                    <a:pt x="17210" y="2029"/>
                  </a:cubicBezTo>
                  <a:cubicBezTo>
                    <a:pt x="17227" y="2050"/>
                    <a:pt x="17244" y="2050"/>
                    <a:pt x="17262" y="2050"/>
                  </a:cubicBezTo>
                  <a:cubicBezTo>
                    <a:pt x="17279" y="2050"/>
                    <a:pt x="17297" y="2050"/>
                    <a:pt x="17318" y="2029"/>
                  </a:cubicBezTo>
                  <a:cubicBezTo>
                    <a:pt x="17353" y="1994"/>
                    <a:pt x="17336" y="1959"/>
                    <a:pt x="17318" y="1920"/>
                  </a:cubicBezTo>
                  <a:cubicBezTo>
                    <a:pt x="17297" y="1902"/>
                    <a:pt x="17279" y="1902"/>
                    <a:pt x="17262" y="1902"/>
                  </a:cubicBezTo>
                  <a:close/>
                  <a:moveTo>
                    <a:pt x="27087" y="1959"/>
                  </a:moveTo>
                  <a:cubicBezTo>
                    <a:pt x="27070" y="1959"/>
                    <a:pt x="27052" y="1976"/>
                    <a:pt x="27052" y="1976"/>
                  </a:cubicBezTo>
                  <a:cubicBezTo>
                    <a:pt x="27017" y="1994"/>
                    <a:pt x="27000" y="2050"/>
                    <a:pt x="27017" y="2085"/>
                  </a:cubicBezTo>
                  <a:cubicBezTo>
                    <a:pt x="27035" y="2102"/>
                    <a:pt x="27070" y="2102"/>
                    <a:pt x="27087" y="2102"/>
                  </a:cubicBezTo>
                  <a:lnTo>
                    <a:pt x="27126" y="2102"/>
                  </a:lnTo>
                  <a:cubicBezTo>
                    <a:pt x="27161" y="2085"/>
                    <a:pt x="27161" y="2029"/>
                    <a:pt x="27144" y="1994"/>
                  </a:cubicBezTo>
                  <a:cubicBezTo>
                    <a:pt x="27144" y="1976"/>
                    <a:pt x="27109" y="1959"/>
                    <a:pt x="27087" y="1959"/>
                  </a:cubicBezTo>
                  <a:close/>
                  <a:moveTo>
                    <a:pt x="6075" y="1994"/>
                  </a:moveTo>
                  <a:cubicBezTo>
                    <a:pt x="6040" y="1994"/>
                    <a:pt x="6022" y="2050"/>
                    <a:pt x="6022" y="2085"/>
                  </a:cubicBezTo>
                  <a:cubicBezTo>
                    <a:pt x="6040" y="2102"/>
                    <a:pt x="6057" y="2137"/>
                    <a:pt x="6092" y="2137"/>
                  </a:cubicBezTo>
                  <a:cubicBezTo>
                    <a:pt x="6092" y="2137"/>
                    <a:pt x="6114" y="2137"/>
                    <a:pt x="6114" y="2120"/>
                  </a:cubicBezTo>
                  <a:cubicBezTo>
                    <a:pt x="6149" y="2120"/>
                    <a:pt x="6166" y="2085"/>
                    <a:pt x="6166" y="2029"/>
                  </a:cubicBezTo>
                  <a:cubicBezTo>
                    <a:pt x="6149" y="2011"/>
                    <a:pt x="6131" y="1994"/>
                    <a:pt x="6092" y="1994"/>
                  </a:cubicBezTo>
                  <a:close/>
                  <a:moveTo>
                    <a:pt x="19220" y="2011"/>
                  </a:moveTo>
                  <a:cubicBezTo>
                    <a:pt x="19185" y="2029"/>
                    <a:pt x="19168" y="2085"/>
                    <a:pt x="19185" y="2120"/>
                  </a:cubicBezTo>
                  <a:cubicBezTo>
                    <a:pt x="19202" y="2137"/>
                    <a:pt x="19220" y="2159"/>
                    <a:pt x="19255" y="2159"/>
                  </a:cubicBezTo>
                  <a:lnTo>
                    <a:pt x="19276" y="2159"/>
                  </a:lnTo>
                  <a:cubicBezTo>
                    <a:pt x="19311" y="2137"/>
                    <a:pt x="19329" y="2085"/>
                    <a:pt x="19311" y="2050"/>
                  </a:cubicBezTo>
                  <a:cubicBezTo>
                    <a:pt x="19311" y="2029"/>
                    <a:pt x="19276" y="2011"/>
                    <a:pt x="19255" y="2011"/>
                  </a:cubicBezTo>
                  <a:close/>
                  <a:moveTo>
                    <a:pt x="5748" y="2085"/>
                  </a:moveTo>
                  <a:lnTo>
                    <a:pt x="5731" y="2102"/>
                  </a:lnTo>
                  <a:cubicBezTo>
                    <a:pt x="5696" y="2102"/>
                    <a:pt x="5657" y="2159"/>
                    <a:pt x="5679" y="2194"/>
                  </a:cubicBezTo>
                  <a:cubicBezTo>
                    <a:pt x="5696" y="2211"/>
                    <a:pt x="5713" y="2229"/>
                    <a:pt x="5748" y="2229"/>
                  </a:cubicBezTo>
                  <a:lnTo>
                    <a:pt x="5766" y="2229"/>
                  </a:lnTo>
                  <a:cubicBezTo>
                    <a:pt x="5805" y="2229"/>
                    <a:pt x="5822" y="2176"/>
                    <a:pt x="5822" y="2137"/>
                  </a:cubicBezTo>
                  <a:cubicBezTo>
                    <a:pt x="5805" y="2120"/>
                    <a:pt x="5787" y="2085"/>
                    <a:pt x="5748" y="2085"/>
                  </a:cubicBezTo>
                  <a:close/>
                  <a:moveTo>
                    <a:pt x="17553" y="2137"/>
                  </a:moveTo>
                  <a:cubicBezTo>
                    <a:pt x="17514" y="2137"/>
                    <a:pt x="17497" y="2137"/>
                    <a:pt x="17479" y="2159"/>
                  </a:cubicBezTo>
                  <a:cubicBezTo>
                    <a:pt x="17462" y="2194"/>
                    <a:pt x="17479" y="2246"/>
                    <a:pt x="17497" y="2268"/>
                  </a:cubicBezTo>
                  <a:cubicBezTo>
                    <a:pt x="17514" y="2268"/>
                    <a:pt x="17536" y="2285"/>
                    <a:pt x="17553" y="2285"/>
                  </a:cubicBezTo>
                  <a:cubicBezTo>
                    <a:pt x="17571" y="2285"/>
                    <a:pt x="17588" y="2268"/>
                    <a:pt x="17606" y="2246"/>
                  </a:cubicBezTo>
                  <a:cubicBezTo>
                    <a:pt x="17623" y="2211"/>
                    <a:pt x="17623" y="2176"/>
                    <a:pt x="17588" y="2137"/>
                  </a:cubicBezTo>
                  <a:close/>
                  <a:moveTo>
                    <a:pt x="18894" y="2159"/>
                  </a:moveTo>
                  <a:cubicBezTo>
                    <a:pt x="18859" y="2176"/>
                    <a:pt x="18841" y="2211"/>
                    <a:pt x="18859" y="2246"/>
                  </a:cubicBezTo>
                  <a:cubicBezTo>
                    <a:pt x="18859" y="2285"/>
                    <a:pt x="18894" y="2303"/>
                    <a:pt x="18911" y="2303"/>
                  </a:cubicBezTo>
                  <a:cubicBezTo>
                    <a:pt x="18928" y="2303"/>
                    <a:pt x="18928" y="2303"/>
                    <a:pt x="18950" y="2285"/>
                  </a:cubicBezTo>
                  <a:cubicBezTo>
                    <a:pt x="18985" y="2285"/>
                    <a:pt x="19002" y="2229"/>
                    <a:pt x="18985" y="2194"/>
                  </a:cubicBezTo>
                  <a:cubicBezTo>
                    <a:pt x="18968" y="2176"/>
                    <a:pt x="18950" y="2159"/>
                    <a:pt x="18911" y="2159"/>
                  </a:cubicBezTo>
                  <a:close/>
                  <a:moveTo>
                    <a:pt x="5387" y="2211"/>
                  </a:moveTo>
                  <a:cubicBezTo>
                    <a:pt x="5352" y="2229"/>
                    <a:pt x="5313" y="2268"/>
                    <a:pt x="5331" y="2303"/>
                  </a:cubicBezTo>
                  <a:cubicBezTo>
                    <a:pt x="5352" y="2337"/>
                    <a:pt x="5370" y="2355"/>
                    <a:pt x="5404" y="2355"/>
                  </a:cubicBezTo>
                  <a:lnTo>
                    <a:pt x="5422" y="2355"/>
                  </a:lnTo>
                  <a:cubicBezTo>
                    <a:pt x="5461" y="2337"/>
                    <a:pt x="5478" y="2303"/>
                    <a:pt x="5478" y="2268"/>
                  </a:cubicBezTo>
                  <a:cubicBezTo>
                    <a:pt x="5461" y="2229"/>
                    <a:pt x="5439" y="2211"/>
                    <a:pt x="5404" y="2211"/>
                  </a:cubicBezTo>
                  <a:close/>
                  <a:moveTo>
                    <a:pt x="18550" y="2285"/>
                  </a:moveTo>
                  <a:cubicBezTo>
                    <a:pt x="18515" y="2303"/>
                    <a:pt x="18493" y="2337"/>
                    <a:pt x="18515" y="2377"/>
                  </a:cubicBezTo>
                  <a:cubicBezTo>
                    <a:pt x="18515" y="2411"/>
                    <a:pt x="18550" y="2429"/>
                    <a:pt x="18585" y="2429"/>
                  </a:cubicBezTo>
                  <a:cubicBezTo>
                    <a:pt x="18585" y="2429"/>
                    <a:pt x="18602" y="2429"/>
                    <a:pt x="18602" y="2411"/>
                  </a:cubicBezTo>
                  <a:cubicBezTo>
                    <a:pt x="18641" y="2411"/>
                    <a:pt x="18659" y="2377"/>
                    <a:pt x="18641" y="2320"/>
                  </a:cubicBezTo>
                  <a:cubicBezTo>
                    <a:pt x="18641" y="2303"/>
                    <a:pt x="18602" y="2285"/>
                    <a:pt x="18585" y="2285"/>
                  </a:cubicBezTo>
                  <a:close/>
                  <a:moveTo>
                    <a:pt x="27235" y="2285"/>
                  </a:moveTo>
                  <a:cubicBezTo>
                    <a:pt x="27196" y="2303"/>
                    <a:pt x="27196" y="2355"/>
                    <a:pt x="27218" y="2394"/>
                  </a:cubicBezTo>
                  <a:cubicBezTo>
                    <a:pt x="27218" y="2411"/>
                    <a:pt x="27252" y="2429"/>
                    <a:pt x="27270" y="2429"/>
                  </a:cubicBezTo>
                  <a:cubicBezTo>
                    <a:pt x="27287" y="2429"/>
                    <a:pt x="27287" y="2429"/>
                    <a:pt x="27305" y="2411"/>
                  </a:cubicBezTo>
                  <a:cubicBezTo>
                    <a:pt x="27344" y="2394"/>
                    <a:pt x="27361" y="2355"/>
                    <a:pt x="27344" y="2320"/>
                  </a:cubicBezTo>
                  <a:cubicBezTo>
                    <a:pt x="27326" y="2285"/>
                    <a:pt x="27287" y="2285"/>
                    <a:pt x="27270" y="2285"/>
                  </a:cubicBezTo>
                  <a:close/>
                  <a:moveTo>
                    <a:pt x="17862" y="2303"/>
                  </a:moveTo>
                  <a:cubicBezTo>
                    <a:pt x="17841" y="2303"/>
                    <a:pt x="17806" y="2320"/>
                    <a:pt x="17806" y="2337"/>
                  </a:cubicBezTo>
                  <a:cubicBezTo>
                    <a:pt x="17788" y="2394"/>
                    <a:pt x="17806" y="2429"/>
                    <a:pt x="17841" y="2446"/>
                  </a:cubicBezTo>
                  <a:lnTo>
                    <a:pt x="17862" y="2446"/>
                  </a:lnTo>
                  <a:cubicBezTo>
                    <a:pt x="17897" y="2446"/>
                    <a:pt x="17932" y="2429"/>
                    <a:pt x="17932" y="2394"/>
                  </a:cubicBezTo>
                  <a:cubicBezTo>
                    <a:pt x="17949" y="2355"/>
                    <a:pt x="17932" y="2320"/>
                    <a:pt x="17897" y="2303"/>
                  </a:cubicBezTo>
                  <a:close/>
                  <a:moveTo>
                    <a:pt x="5043" y="2337"/>
                  </a:moveTo>
                  <a:cubicBezTo>
                    <a:pt x="5004" y="2355"/>
                    <a:pt x="4987" y="2394"/>
                    <a:pt x="5004" y="2429"/>
                  </a:cubicBezTo>
                  <a:cubicBezTo>
                    <a:pt x="5004" y="2464"/>
                    <a:pt x="5043" y="2485"/>
                    <a:pt x="5061" y="2485"/>
                  </a:cubicBezTo>
                  <a:lnTo>
                    <a:pt x="5096" y="2485"/>
                  </a:lnTo>
                  <a:cubicBezTo>
                    <a:pt x="5135" y="2464"/>
                    <a:pt x="5152" y="2411"/>
                    <a:pt x="5135" y="2377"/>
                  </a:cubicBezTo>
                  <a:cubicBezTo>
                    <a:pt x="5113" y="2355"/>
                    <a:pt x="5096" y="2337"/>
                    <a:pt x="5061" y="2337"/>
                  </a:cubicBezTo>
                  <a:close/>
                  <a:moveTo>
                    <a:pt x="18223" y="2355"/>
                  </a:moveTo>
                  <a:cubicBezTo>
                    <a:pt x="18189" y="2355"/>
                    <a:pt x="18149" y="2394"/>
                    <a:pt x="18149" y="2429"/>
                  </a:cubicBezTo>
                  <a:cubicBezTo>
                    <a:pt x="18149" y="2464"/>
                    <a:pt x="18189" y="2503"/>
                    <a:pt x="18223" y="2503"/>
                  </a:cubicBezTo>
                  <a:cubicBezTo>
                    <a:pt x="18258" y="2503"/>
                    <a:pt x="18297" y="2464"/>
                    <a:pt x="18297" y="2429"/>
                  </a:cubicBezTo>
                  <a:cubicBezTo>
                    <a:pt x="18297" y="2377"/>
                    <a:pt x="18258" y="2355"/>
                    <a:pt x="18223" y="2355"/>
                  </a:cubicBezTo>
                  <a:close/>
                  <a:moveTo>
                    <a:pt x="4734" y="2464"/>
                  </a:moveTo>
                  <a:cubicBezTo>
                    <a:pt x="4717" y="2464"/>
                    <a:pt x="4717" y="2485"/>
                    <a:pt x="4700" y="2485"/>
                  </a:cubicBezTo>
                  <a:cubicBezTo>
                    <a:pt x="4660" y="2503"/>
                    <a:pt x="4643" y="2538"/>
                    <a:pt x="4660" y="2572"/>
                  </a:cubicBezTo>
                  <a:cubicBezTo>
                    <a:pt x="4678" y="2594"/>
                    <a:pt x="4700" y="2612"/>
                    <a:pt x="4734" y="2612"/>
                  </a:cubicBezTo>
                  <a:lnTo>
                    <a:pt x="4752" y="2612"/>
                  </a:lnTo>
                  <a:cubicBezTo>
                    <a:pt x="4787" y="2594"/>
                    <a:pt x="4808" y="2555"/>
                    <a:pt x="4787" y="2520"/>
                  </a:cubicBezTo>
                  <a:cubicBezTo>
                    <a:pt x="4787" y="2485"/>
                    <a:pt x="4752" y="2464"/>
                    <a:pt x="4734" y="2464"/>
                  </a:cubicBezTo>
                  <a:close/>
                  <a:moveTo>
                    <a:pt x="27453" y="2594"/>
                  </a:moveTo>
                  <a:cubicBezTo>
                    <a:pt x="27435" y="2594"/>
                    <a:pt x="27435" y="2594"/>
                    <a:pt x="27413" y="2612"/>
                  </a:cubicBezTo>
                  <a:cubicBezTo>
                    <a:pt x="27379" y="2629"/>
                    <a:pt x="27361" y="2664"/>
                    <a:pt x="27396" y="2703"/>
                  </a:cubicBezTo>
                  <a:cubicBezTo>
                    <a:pt x="27396" y="2720"/>
                    <a:pt x="27435" y="2738"/>
                    <a:pt x="27453" y="2738"/>
                  </a:cubicBezTo>
                  <a:lnTo>
                    <a:pt x="27487" y="2738"/>
                  </a:lnTo>
                  <a:cubicBezTo>
                    <a:pt x="27522" y="2703"/>
                    <a:pt x="27544" y="2664"/>
                    <a:pt x="27505" y="2629"/>
                  </a:cubicBezTo>
                  <a:cubicBezTo>
                    <a:pt x="27505" y="2612"/>
                    <a:pt x="27470" y="2594"/>
                    <a:pt x="27453" y="2594"/>
                  </a:cubicBezTo>
                  <a:close/>
                  <a:moveTo>
                    <a:pt x="4391" y="2612"/>
                  </a:moveTo>
                  <a:lnTo>
                    <a:pt x="4373" y="2629"/>
                  </a:lnTo>
                  <a:cubicBezTo>
                    <a:pt x="4334" y="2646"/>
                    <a:pt x="4317" y="2681"/>
                    <a:pt x="4334" y="2720"/>
                  </a:cubicBezTo>
                  <a:cubicBezTo>
                    <a:pt x="4334" y="2755"/>
                    <a:pt x="4373" y="2755"/>
                    <a:pt x="4391" y="2755"/>
                  </a:cubicBezTo>
                  <a:lnTo>
                    <a:pt x="4425" y="2755"/>
                  </a:lnTo>
                  <a:cubicBezTo>
                    <a:pt x="4460" y="2738"/>
                    <a:pt x="4482" y="2703"/>
                    <a:pt x="4460" y="2664"/>
                  </a:cubicBezTo>
                  <a:cubicBezTo>
                    <a:pt x="4443" y="2629"/>
                    <a:pt x="4425" y="2612"/>
                    <a:pt x="4391" y="2612"/>
                  </a:cubicBezTo>
                  <a:close/>
                  <a:moveTo>
                    <a:pt x="4047" y="2773"/>
                  </a:moveTo>
                  <a:cubicBezTo>
                    <a:pt x="4008" y="2790"/>
                    <a:pt x="3990" y="2847"/>
                    <a:pt x="4008" y="2881"/>
                  </a:cubicBezTo>
                  <a:cubicBezTo>
                    <a:pt x="4008" y="2899"/>
                    <a:pt x="4047" y="2921"/>
                    <a:pt x="4064" y="2921"/>
                  </a:cubicBezTo>
                  <a:lnTo>
                    <a:pt x="4099" y="2921"/>
                  </a:lnTo>
                  <a:cubicBezTo>
                    <a:pt x="4134" y="2899"/>
                    <a:pt x="4156" y="2847"/>
                    <a:pt x="4134" y="2812"/>
                  </a:cubicBezTo>
                  <a:cubicBezTo>
                    <a:pt x="4117" y="2790"/>
                    <a:pt x="4099" y="2773"/>
                    <a:pt x="4064" y="2773"/>
                  </a:cubicBezTo>
                  <a:close/>
                  <a:moveTo>
                    <a:pt x="27596" y="2921"/>
                  </a:moveTo>
                  <a:cubicBezTo>
                    <a:pt x="27561" y="2938"/>
                    <a:pt x="27544" y="2990"/>
                    <a:pt x="27561" y="3008"/>
                  </a:cubicBezTo>
                  <a:cubicBezTo>
                    <a:pt x="27579" y="3047"/>
                    <a:pt x="27596" y="3064"/>
                    <a:pt x="27631" y="3064"/>
                  </a:cubicBezTo>
                  <a:cubicBezTo>
                    <a:pt x="27653" y="3064"/>
                    <a:pt x="27653" y="3047"/>
                    <a:pt x="27670" y="3047"/>
                  </a:cubicBezTo>
                  <a:cubicBezTo>
                    <a:pt x="27705" y="3029"/>
                    <a:pt x="27705" y="2973"/>
                    <a:pt x="27688" y="2955"/>
                  </a:cubicBezTo>
                  <a:cubicBezTo>
                    <a:pt x="27688" y="2921"/>
                    <a:pt x="27653" y="2921"/>
                    <a:pt x="27631" y="2921"/>
                  </a:cubicBezTo>
                  <a:close/>
                  <a:moveTo>
                    <a:pt x="3721" y="2938"/>
                  </a:moveTo>
                  <a:cubicBezTo>
                    <a:pt x="3681" y="2955"/>
                    <a:pt x="3664" y="2990"/>
                    <a:pt x="3681" y="3029"/>
                  </a:cubicBezTo>
                  <a:cubicBezTo>
                    <a:pt x="3681" y="3064"/>
                    <a:pt x="3721" y="3082"/>
                    <a:pt x="3738" y="3082"/>
                  </a:cubicBezTo>
                  <a:cubicBezTo>
                    <a:pt x="3755" y="3082"/>
                    <a:pt x="3755" y="3064"/>
                    <a:pt x="3773" y="3064"/>
                  </a:cubicBezTo>
                  <a:cubicBezTo>
                    <a:pt x="3808" y="3047"/>
                    <a:pt x="3829" y="3008"/>
                    <a:pt x="3808" y="2973"/>
                  </a:cubicBezTo>
                  <a:cubicBezTo>
                    <a:pt x="3790" y="2938"/>
                    <a:pt x="3773" y="2938"/>
                    <a:pt x="3738" y="2938"/>
                  </a:cubicBezTo>
                  <a:close/>
                  <a:moveTo>
                    <a:pt x="3412" y="3082"/>
                  </a:moveTo>
                  <a:cubicBezTo>
                    <a:pt x="3412" y="3082"/>
                    <a:pt x="3394" y="3099"/>
                    <a:pt x="3372" y="3099"/>
                  </a:cubicBezTo>
                  <a:cubicBezTo>
                    <a:pt x="3338" y="3116"/>
                    <a:pt x="3338" y="3156"/>
                    <a:pt x="3355" y="3190"/>
                  </a:cubicBezTo>
                  <a:cubicBezTo>
                    <a:pt x="3372" y="3225"/>
                    <a:pt x="3394" y="3225"/>
                    <a:pt x="3412" y="3225"/>
                  </a:cubicBezTo>
                  <a:lnTo>
                    <a:pt x="3446" y="3225"/>
                  </a:lnTo>
                  <a:cubicBezTo>
                    <a:pt x="3481" y="3208"/>
                    <a:pt x="3503" y="3156"/>
                    <a:pt x="3481" y="3138"/>
                  </a:cubicBezTo>
                  <a:cubicBezTo>
                    <a:pt x="3464" y="3099"/>
                    <a:pt x="3446" y="3082"/>
                    <a:pt x="3412" y="3082"/>
                  </a:cubicBezTo>
                  <a:close/>
                  <a:moveTo>
                    <a:pt x="27779" y="3225"/>
                  </a:moveTo>
                  <a:cubicBezTo>
                    <a:pt x="27740" y="3264"/>
                    <a:pt x="27722" y="3299"/>
                    <a:pt x="27740" y="3334"/>
                  </a:cubicBezTo>
                  <a:cubicBezTo>
                    <a:pt x="27761" y="3356"/>
                    <a:pt x="27779" y="3373"/>
                    <a:pt x="27814" y="3373"/>
                  </a:cubicBezTo>
                  <a:cubicBezTo>
                    <a:pt x="27814" y="3373"/>
                    <a:pt x="27831" y="3373"/>
                    <a:pt x="27849" y="3356"/>
                  </a:cubicBezTo>
                  <a:cubicBezTo>
                    <a:pt x="27888" y="3334"/>
                    <a:pt x="27888" y="3299"/>
                    <a:pt x="27870" y="3264"/>
                  </a:cubicBezTo>
                  <a:cubicBezTo>
                    <a:pt x="27870" y="3247"/>
                    <a:pt x="27831" y="3225"/>
                    <a:pt x="27814" y="3225"/>
                  </a:cubicBezTo>
                  <a:close/>
                  <a:moveTo>
                    <a:pt x="3068" y="3282"/>
                  </a:moveTo>
                  <a:cubicBezTo>
                    <a:pt x="3029" y="3317"/>
                    <a:pt x="3029" y="3356"/>
                    <a:pt x="3046" y="3390"/>
                  </a:cubicBezTo>
                  <a:cubicBezTo>
                    <a:pt x="3068" y="3408"/>
                    <a:pt x="3085" y="3425"/>
                    <a:pt x="3103" y="3425"/>
                  </a:cubicBezTo>
                  <a:cubicBezTo>
                    <a:pt x="3120" y="3425"/>
                    <a:pt x="3137" y="3425"/>
                    <a:pt x="3137" y="3408"/>
                  </a:cubicBezTo>
                  <a:cubicBezTo>
                    <a:pt x="3177" y="3390"/>
                    <a:pt x="3194" y="3356"/>
                    <a:pt x="3177" y="3317"/>
                  </a:cubicBezTo>
                  <a:cubicBezTo>
                    <a:pt x="3155" y="3282"/>
                    <a:pt x="3137" y="3282"/>
                    <a:pt x="3103" y="3282"/>
                  </a:cubicBezTo>
                  <a:close/>
                  <a:moveTo>
                    <a:pt x="2811" y="3482"/>
                  </a:moveTo>
                  <a:cubicBezTo>
                    <a:pt x="2794" y="3482"/>
                    <a:pt x="2776" y="3482"/>
                    <a:pt x="2759" y="3499"/>
                  </a:cubicBezTo>
                  <a:cubicBezTo>
                    <a:pt x="2741" y="3517"/>
                    <a:pt x="2720" y="3551"/>
                    <a:pt x="2741" y="3591"/>
                  </a:cubicBezTo>
                  <a:cubicBezTo>
                    <a:pt x="2759" y="3608"/>
                    <a:pt x="2776" y="3625"/>
                    <a:pt x="2811" y="3625"/>
                  </a:cubicBezTo>
                  <a:cubicBezTo>
                    <a:pt x="2811" y="3625"/>
                    <a:pt x="2829" y="3625"/>
                    <a:pt x="2850" y="3608"/>
                  </a:cubicBezTo>
                  <a:cubicBezTo>
                    <a:pt x="2885" y="3591"/>
                    <a:pt x="2885" y="3534"/>
                    <a:pt x="2868" y="3517"/>
                  </a:cubicBezTo>
                  <a:cubicBezTo>
                    <a:pt x="2850" y="3499"/>
                    <a:pt x="2829" y="3482"/>
                    <a:pt x="2811" y="3482"/>
                  </a:cubicBezTo>
                  <a:close/>
                  <a:moveTo>
                    <a:pt x="27996" y="3534"/>
                  </a:moveTo>
                  <a:cubicBezTo>
                    <a:pt x="27979" y="3534"/>
                    <a:pt x="27979" y="3534"/>
                    <a:pt x="27957" y="3551"/>
                  </a:cubicBezTo>
                  <a:cubicBezTo>
                    <a:pt x="27922" y="3573"/>
                    <a:pt x="27922" y="3608"/>
                    <a:pt x="27940" y="3643"/>
                  </a:cubicBezTo>
                  <a:cubicBezTo>
                    <a:pt x="27940" y="3660"/>
                    <a:pt x="27979" y="3682"/>
                    <a:pt x="27996" y="3682"/>
                  </a:cubicBezTo>
                  <a:cubicBezTo>
                    <a:pt x="28014" y="3682"/>
                    <a:pt x="28031" y="3682"/>
                    <a:pt x="28031" y="3660"/>
                  </a:cubicBezTo>
                  <a:cubicBezTo>
                    <a:pt x="28066" y="3643"/>
                    <a:pt x="28088" y="3608"/>
                    <a:pt x="28066" y="3573"/>
                  </a:cubicBezTo>
                  <a:cubicBezTo>
                    <a:pt x="28049" y="3551"/>
                    <a:pt x="28014" y="3534"/>
                    <a:pt x="27996" y="3534"/>
                  </a:cubicBezTo>
                  <a:close/>
                  <a:moveTo>
                    <a:pt x="2502" y="3682"/>
                  </a:moveTo>
                  <a:cubicBezTo>
                    <a:pt x="2485" y="3682"/>
                    <a:pt x="2485" y="3682"/>
                    <a:pt x="2467" y="3699"/>
                  </a:cubicBezTo>
                  <a:cubicBezTo>
                    <a:pt x="2433" y="3717"/>
                    <a:pt x="2433" y="3769"/>
                    <a:pt x="2450" y="3808"/>
                  </a:cubicBezTo>
                  <a:cubicBezTo>
                    <a:pt x="2467" y="3826"/>
                    <a:pt x="2485" y="3826"/>
                    <a:pt x="2502" y="3826"/>
                  </a:cubicBezTo>
                  <a:lnTo>
                    <a:pt x="2541" y="3826"/>
                  </a:lnTo>
                  <a:cubicBezTo>
                    <a:pt x="2576" y="3791"/>
                    <a:pt x="2594" y="3752"/>
                    <a:pt x="2559" y="3717"/>
                  </a:cubicBezTo>
                  <a:cubicBezTo>
                    <a:pt x="2559" y="3699"/>
                    <a:pt x="2524" y="3682"/>
                    <a:pt x="2502" y="3682"/>
                  </a:cubicBezTo>
                  <a:close/>
                  <a:moveTo>
                    <a:pt x="28157" y="3843"/>
                  </a:moveTo>
                  <a:cubicBezTo>
                    <a:pt x="28123" y="3878"/>
                    <a:pt x="28105" y="3917"/>
                    <a:pt x="28140" y="3952"/>
                  </a:cubicBezTo>
                  <a:cubicBezTo>
                    <a:pt x="28140" y="3969"/>
                    <a:pt x="28175" y="3987"/>
                    <a:pt x="28197" y="3987"/>
                  </a:cubicBezTo>
                  <a:cubicBezTo>
                    <a:pt x="28214" y="3987"/>
                    <a:pt x="28231" y="3987"/>
                    <a:pt x="28231" y="3969"/>
                  </a:cubicBezTo>
                  <a:cubicBezTo>
                    <a:pt x="28266" y="3952"/>
                    <a:pt x="28284" y="3900"/>
                    <a:pt x="28249" y="3878"/>
                  </a:cubicBezTo>
                  <a:cubicBezTo>
                    <a:pt x="28249" y="3843"/>
                    <a:pt x="28214" y="3843"/>
                    <a:pt x="28197" y="3843"/>
                  </a:cubicBezTo>
                  <a:close/>
                  <a:moveTo>
                    <a:pt x="2158" y="3900"/>
                  </a:moveTo>
                  <a:cubicBezTo>
                    <a:pt x="2141" y="3934"/>
                    <a:pt x="2124" y="3969"/>
                    <a:pt x="2158" y="4008"/>
                  </a:cubicBezTo>
                  <a:cubicBezTo>
                    <a:pt x="2158" y="4026"/>
                    <a:pt x="2198" y="4043"/>
                    <a:pt x="2215" y="4043"/>
                  </a:cubicBezTo>
                  <a:cubicBezTo>
                    <a:pt x="2232" y="4043"/>
                    <a:pt x="2232" y="4026"/>
                    <a:pt x="2250" y="4026"/>
                  </a:cubicBezTo>
                  <a:cubicBezTo>
                    <a:pt x="2285" y="4008"/>
                    <a:pt x="2285" y="3952"/>
                    <a:pt x="2267" y="3917"/>
                  </a:cubicBezTo>
                  <a:cubicBezTo>
                    <a:pt x="2250" y="3900"/>
                    <a:pt x="2232" y="3900"/>
                    <a:pt x="2215" y="3900"/>
                  </a:cubicBezTo>
                  <a:close/>
                  <a:moveTo>
                    <a:pt x="1871" y="4117"/>
                  </a:moveTo>
                  <a:cubicBezTo>
                    <a:pt x="1832" y="4152"/>
                    <a:pt x="1832" y="4187"/>
                    <a:pt x="1849" y="4226"/>
                  </a:cubicBezTo>
                  <a:cubicBezTo>
                    <a:pt x="1871" y="4243"/>
                    <a:pt x="1889" y="4261"/>
                    <a:pt x="1923" y="4261"/>
                  </a:cubicBezTo>
                  <a:cubicBezTo>
                    <a:pt x="1941" y="4261"/>
                    <a:pt x="1941" y="4243"/>
                    <a:pt x="1958" y="4243"/>
                  </a:cubicBezTo>
                  <a:cubicBezTo>
                    <a:pt x="1997" y="4204"/>
                    <a:pt x="1997" y="4169"/>
                    <a:pt x="1980" y="4135"/>
                  </a:cubicBezTo>
                  <a:cubicBezTo>
                    <a:pt x="1958" y="4117"/>
                    <a:pt x="1941" y="4117"/>
                    <a:pt x="1923" y="4117"/>
                  </a:cubicBezTo>
                  <a:close/>
                  <a:moveTo>
                    <a:pt x="28414" y="4135"/>
                  </a:moveTo>
                  <a:cubicBezTo>
                    <a:pt x="28392" y="4135"/>
                    <a:pt x="28375" y="4135"/>
                    <a:pt x="28358" y="4152"/>
                  </a:cubicBezTo>
                  <a:cubicBezTo>
                    <a:pt x="28340" y="4169"/>
                    <a:pt x="28323" y="4226"/>
                    <a:pt x="28358" y="4243"/>
                  </a:cubicBezTo>
                  <a:lnTo>
                    <a:pt x="28340" y="4243"/>
                  </a:lnTo>
                  <a:cubicBezTo>
                    <a:pt x="28358" y="4261"/>
                    <a:pt x="28375" y="4278"/>
                    <a:pt x="28414" y="4278"/>
                  </a:cubicBezTo>
                  <a:cubicBezTo>
                    <a:pt x="28432" y="4278"/>
                    <a:pt x="28432" y="4278"/>
                    <a:pt x="28449" y="4261"/>
                  </a:cubicBezTo>
                  <a:cubicBezTo>
                    <a:pt x="28484" y="4243"/>
                    <a:pt x="28484" y="4187"/>
                    <a:pt x="28466" y="4169"/>
                  </a:cubicBezTo>
                  <a:cubicBezTo>
                    <a:pt x="28449" y="4152"/>
                    <a:pt x="28432" y="4135"/>
                    <a:pt x="28414" y="4135"/>
                  </a:cubicBezTo>
                  <a:close/>
                  <a:moveTo>
                    <a:pt x="1632" y="4335"/>
                  </a:moveTo>
                  <a:cubicBezTo>
                    <a:pt x="1615" y="4335"/>
                    <a:pt x="1597" y="4335"/>
                    <a:pt x="1580" y="4352"/>
                  </a:cubicBezTo>
                  <a:cubicBezTo>
                    <a:pt x="1562" y="4370"/>
                    <a:pt x="1545" y="4422"/>
                    <a:pt x="1580" y="4443"/>
                  </a:cubicBezTo>
                  <a:cubicBezTo>
                    <a:pt x="1597" y="4461"/>
                    <a:pt x="1615" y="4478"/>
                    <a:pt x="1632" y="4478"/>
                  </a:cubicBezTo>
                  <a:cubicBezTo>
                    <a:pt x="1654" y="4478"/>
                    <a:pt x="1671" y="4478"/>
                    <a:pt x="1671" y="4461"/>
                  </a:cubicBezTo>
                  <a:cubicBezTo>
                    <a:pt x="1706" y="4443"/>
                    <a:pt x="1706" y="4387"/>
                    <a:pt x="1688" y="4352"/>
                  </a:cubicBezTo>
                  <a:cubicBezTo>
                    <a:pt x="1671" y="4335"/>
                    <a:pt x="1654" y="4335"/>
                    <a:pt x="1632" y="4335"/>
                  </a:cubicBezTo>
                  <a:close/>
                  <a:moveTo>
                    <a:pt x="28632" y="4422"/>
                  </a:moveTo>
                  <a:cubicBezTo>
                    <a:pt x="28610" y="4422"/>
                    <a:pt x="28593" y="4422"/>
                    <a:pt x="28575" y="4443"/>
                  </a:cubicBezTo>
                  <a:cubicBezTo>
                    <a:pt x="28558" y="4461"/>
                    <a:pt x="28540" y="4513"/>
                    <a:pt x="28575" y="4531"/>
                  </a:cubicBezTo>
                  <a:cubicBezTo>
                    <a:pt x="28593" y="4552"/>
                    <a:pt x="28610" y="4570"/>
                    <a:pt x="28632" y="4570"/>
                  </a:cubicBezTo>
                  <a:cubicBezTo>
                    <a:pt x="28649" y="4570"/>
                    <a:pt x="28667" y="4570"/>
                    <a:pt x="28667" y="4552"/>
                  </a:cubicBezTo>
                  <a:cubicBezTo>
                    <a:pt x="28701" y="4531"/>
                    <a:pt x="28701" y="4478"/>
                    <a:pt x="28684" y="4443"/>
                  </a:cubicBezTo>
                  <a:cubicBezTo>
                    <a:pt x="28667" y="4422"/>
                    <a:pt x="28649" y="4422"/>
                    <a:pt x="28632" y="4422"/>
                  </a:cubicBezTo>
                  <a:close/>
                  <a:moveTo>
                    <a:pt x="1345" y="4570"/>
                  </a:moveTo>
                  <a:cubicBezTo>
                    <a:pt x="1345" y="4570"/>
                    <a:pt x="1327" y="4570"/>
                    <a:pt x="1306" y="4587"/>
                  </a:cubicBezTo>
                  <a:cubicBezTo>
                    <a:pt x="1271" y="4604"/>
                    <a:pt x="1271" y="4661"/>
                    <a:pt x="1288" y="4678"/>
                  </a:cubicBezTo>
                  <a:cubicBezTo>
                    <a:pt x="1306" y="4696"/>
                    <a:pt x="1327" y="4713"/>
                    <a:pt x="1362" y="4713"/>
                  </a:cubicBezTo>
                  <a:cubicBezTo>
                    <a:pt x="1362" y="4713"/>
                    <a:pt x="1380" y="4696"/>
                    <a:pt x="1397" y="4696"/>
                  </a:cubicBezTo>
                  <a:cubicBezTo>
                    <a:pt x="1436" y="4661"/>
                    <a:pt x="1436" y="4622"/>
                    <a:pt x="1414" y="4587"/>
                  </a:cubicBezTo>
                  <a:cubicBezTo>
                    <a:pt x="1397" y="4570"/>
                    <a:pt x="1380" y="4570"/>
                    <a:pt x="1345" y="4570"/>
                  </a:cubicBezTo>
                  <a:close/>
                  <a:moveTo>
                    <a:pt x="28867" y="4696"/>
                  </a:moveTo>
                  <a:cubicBezTo>
                    <a:pt x="28849" y="4696"/>
                    <a:pt x="28828" y="4713"/>
                    <a:pt x="28810" y="4713"/>
                  </a:cubicBezTo>
                  <a:cubicBezTo>
                    <a:pt x="28775" y="4748"/>
                    <a:pt x="28775" y="4787"/>
                    <a:pt x="28793" y="4822"/>
                  </a:cubicBezTo>
                  <a:cubicBezTo>
                    <a:pt x="28810" y="4839"/>
                    <a:pt x="28828" y="4839"/>
                    <a:pt x="28867" y="4839"/>
                  </a:cubicBezTo>
                  <a:cubicBezTo>
                    <a:pt x="28867" y="4839"/>
                    <a:pt x="28884" y="4839"/>
                    <a:pt x="28902" y="4822"/>
                  </a:cubicBezTo>
                  <a:cubicBezTo>
                    <a:pt x="28936" y="4805"/>
                    <a:pt x="28936" y="4770"/>
                    <a:pt x="28919" y="4731"/>
                  </a:cubicBezTo>
                  <a:cubicBezTo>
                    <a:pt x="28902" y="4713"/>
                    <a:pt x="28884" y="4696"/>
                    <a:pt x="28867" y="4696"/>
                  </a:cubicBezTo>
                  <a:close/>
                  <a:moveTo>
                    <a:pt x="1088" y="4805"/>
                  </a:moveTo>
                  <a:cubicBezTo>
                    <a:pt x="1071" y="4805"/>
                    <a:pt x="1053" y="4805"/>
                    <a:pt x="1036" y="4822"/>
                  </a:cubicBezTo>
                  <a:cubicBezTo>
                    <a:pt x="1001" y="4839"/>
                    <a:pt x="1001" y="4896"/>
                    <a:pt x="1036" y="4931"/>
                  </a:cubicBezTo>
                  <a:cubicBezTo>
                    <a:pt x="1036" y="4948"/>
                    <a:pt x="1053" y="4948"/>
                    <a:pt x="1088" y="4948"/>
                  </a:cubicBezTo>
                  <a:cubicBezTo>
                    <a:pt x="1110" y="4948"/>
                    <a:pt x="1110" y="4948"/>
                    <a:pt x="1127" y="4931"/>
                  </a:cubicBezTo>
                  <a:cubicBezTo>
                    <a:pt x="1162" y="4896"/>
                    <a:pt x="1162" y="4857"/>
                    <a:pt x="1127" y="4822"/>
                  </a:cubicBezTo>
                  <a:cubicBezTo>
                    <a:pt x="1127" y="4805"/>
                    <a:pt x="1110" y="4805"/>
                    <a:pt x="1088" y="4805"/>
                  </a:cubicBezTo>
                  <a:close/>
                  <a:moveTo>
                    <a:pt x="29084" y="4987"/>
                  </a:moveTo>
                  <a:cubicBezTo>
                    <a:pt x="29067" y="4987"/>
                    <a:pt x="29067" y="4987"/>
                    <a:pt x="29045" y="5005"/>
                  </a:cubicBezTo>
                  <a:cubicBezTo>
                    <a:pt x="29010" y="5022"/>
                    <a:pt x="29010" y="5074"/>
                    <a:pt x="29028" y="5096"/>
                  </a:cubicBezTo>
                  <a:cubicBezTo>
                    <a:pt x="29045" y="5114"/>
                    <a:pt x="29067" y="5131"/>
                    <a:pt x="29084" y="5131"/>
                  </a:cubicBezTo>
                  <a:cubicBezTo>
                    <a:pt x="29102" y="5131"/>
                    <a:pt x="29119" y="5114"/>
                    <a:pt x="29136" y="5114"/>
                  </a:cubicBezTo>
                  <a:cubicBezTo>
                    <a:pt x="29176" y="5074"/>
                    <a:pt x="29176" y="5040"/>
                    <a:pt x="29136" y="5005"/>
                  </a:cubicBezTo>
                  <a:cubicBezTo>
                    <a:pt x="29136" y="4987"/>
                    <a:pt x="29102" y="4987"/>
                    <a:pt x="29084" y="4987"/>
                  </a:cubicBezTo>
                  <a:close/>
                  <a:moveTo>
                    <a:pt x="818" y="5057"/>
                  </a:moveTo>
                  <a:cubicBezTo>
                    <a:pt x="801" y="5057"/>
                    <a:pt x="783" y="5057"/>
                    <a:pt x="762" y="5074"/>
                  </a:cubicBezTo>
                  <a:cubicBezTo>
                    <a:pt x="744" y="5114"/>
                    <a:pt x="744" y="5148"/>
                    <a:pt x="762" y="5183"/>
                  </a:cubicBezTo>
                  <a:cubicBezTo>
                    <a:pt x="783" y="5183"/>
                    <a:pt x="801" y="5205"/>
                    <a:pt x="818" y="5205"/>
                  </a:cubicBezTo>
                  <a:cubicBezTo>
                    <a:pt x="836" y="5205"/>
                    <a:pt x="853" y="5183"/>
                    <a:pt x="870" y="5183"/>
                  </a:cubicBezTo>
                  <a:cubicBezTo>
                    <a:pt x="910" y="5148"/>
                    <a:pt x="892" y="5114"/>
                    <a:pt x="870" y="5074"/>
                  </a:cubicBezTo>
                  <a:cubicBezTo>
                    <a:pt x="853" y="5057"/>
                    <a:pt x="836" y="5057"/>
                    <a:pt x="818" y="5057"/>
                  </a:cubicBezTo>
                  <a:close/>
                  <a:moveTo>
                    <a:pt x="29319" y="5257"/>
                  </a:moveTo>
                  <a:cubicBezTo>
                    <a:pt x="29319" y="5257"/>
                    <a:pt x="29302" y="5257"/>
                    <a:pt x="29284" y="5275"/>
                  </a:cubicBezTo>
                  <a:cubicBezTo>
                    <a:pt x="29245" y="5292"/>
                    <a:pt x="29245" y="5349"/>
                    <a:pt x="29263" y="5366"/>
                  </a:cubicBezTo>
                  <a:cubicBezTo>
                    <a:pt x="29284" y="5383"/>
                    <a:pt x="29302" y="5401"/>
                    <a:pt x="29319" y="5401"/>
                  </a:cubicBezTo>
                  <a:cubicBezTo>
                    <a:pt x="29337" y="5401"/>
                    <a:pt x="29354" y="5401"/>
                    <a:pt x="29371" y="5383"/>
                  </a:cubicBezTo>
                  <a:cubicBezTo>
                    <a:pt x="29411" y="5349"/>
                    <a:pt x="29411" y="5314"/>
                    <a:pt x="29371" y="5275"/>
                  </a:cubicBezTo>
                  <a:cubicBezTo>
                    <a:pt x="29371" y="5257"/>
                    <a:pt x="29354" y="5257"/>
                    <a:pt x="29319" y="5257"/>
                  </a:cubicBezTo>
                  <a:close/>
                  <a:moveTo>
                    <a:pt x="566" y="5314"/>
                  </a:moveTo>
                  <a:cubicBezTo>
                    <a:pt x="544" y="5314"/>
                    <a:pt x="527" y="5331"/>
                    <a:pt x="509" y="5349"/>
                  </a:cubicBezTo>
                  <a:cubicBezTo>
                    <a:pt x="492" y="5366"/>
                    <a:pt x="492" y="5423"/>
                    <a:pt x="527" y="5440"/>
                  </a:cubicBezTo>
                  <a:cubicBezTo>
                    <a:pt x="527" y="5457"/>
                    <a:pt x="544" y="5457"/>
                    <a:pt x="566" y="5457"/>
                  </a:cubicBezTo>
                  <a:cubicBezTo>
                    <a:pt x="583" y="5457"/>
                    <a:pt x="618" y="5457"/>
                    <a:pt x="618" y="5440"/>
                  </a:cubicBezTo>
                  <a:cubicBezTo>
                    <a:pt x="653" y="5401"/>
                    <a:pt x="653" y="5366"/>
                    <a:pt x="618" y="5331"/>
                  </a:cubicBezTo>
                  <a:cubicBezTo>
                    <a:pt x="601" y="5331"/>
                    <a:pt x="583" y="5314"/>
                    <a:pt x="566" y="5314"/>
                  </a:cubicBezTo>
                  <a:close/>
                  <a:moveTo>
                    <a:pt x="29572" y="5531"/>
                  </a:moveTo>
                  <a:cubicBezTo>
                    <a:pt x="29554" y="5531"/>
                    <a:pt x="29537" y="5531"/>
                    <a:pt x="29519" y="5549"/>
                  </a:cubicBezTo>
                  <a:cubicBezTo>
                    <a:pt x="29480" y="5566"/>
                    <a:pt x="29480" y="5618"/>
                    <a:pt x="29519" y="5640"/>
                  </a:cubicBezTo>
                  <a:cubicBezTo>
                    <a:pt x="29537" y="5657"/>
                    <a:pt x="29554" y="5675"/>
                    <a:pt x="29572" y="5675"/>
                  </a:cubicBezTo>
                  <a:cubicBezTo>
                    <a:pt x="29589" y="5675"/>
                    <a:pt x="29611" y="5657"/>
                    <a:pt x="29611" y="5657"/>
                  </a:cubicBezTo>
                  <a:cubicBezTo>
                    <a:pt x="29646" y="5618"/>
                    <a:pt x="29646" y="5584"/>
                    <a:pt x="29628" y="5549"/>
                  </a:cubicBezTo>
                  <a:cubicBezTo>
                    <a:pt x="29611" y="5531"/>
                    <a:pt x="29589" y="5531"/>
                    <a:pt x="29572" y="5531"/>
                  </a:cubicBezTo>
                  <a:close/>
                  <a:moveTo>
                    <a:pt x="327" y="5584"/>
                  </a:moveTo>
                  <a:cubicBezTo>
                    <a:pt x="309" y="5584"/>
                    <a:pt x="292" y="5601"/>
                    <a:pt x="274" y="5618"/>
                  </a:cubicBezTo>
                  <a:cubicBezTo>
                    <a:pt x="257" y="5640"/>
                    <a:pt x="257" y="5692"/>
                    <a:pt x="274" y="5710"/>
                  </a:cubicBezTo>
                  <a:cubicBezTo>
                    <a:pt x="292" y="5727"/>
                    <a:pt x="309" y="5727"/>
                    <a:pt x="327" y="5727"/>
                  </a:cubicBezTo>
                  <a:cubicBezTo>
                    <a:pt x="348" y="5727"/>
                    <a:pt x="366" y="5727"/>
                    <a:pt x="383" y="5710"/>
                  </a:cubicBezTo>
                  <a:cubicBezTo>
                    <a:pt x="418" y="5675"/>
                    <a:pt x="400" y="5640"/>
                    <a:pt x="383" y="5601"/>
                  </a:cubicBezTo>
                  <a:cubicBezTo>
                    <a:pt x="366" y="5601"/>
                    <a:pt x="348" y="5584"/>
                    <a:pt x="327" y="5584"/>
                  </a:cubicBezTo>
                  <a:close/>
                  <a:moveTo>
                    <a:pt x="29807" y="5801"/>
                  </a:moveTo>
                  <a:cubicBezTo>
                    <a:pt x="29789" y="5801"/>
                    <a:pt x="29772" y="5801"/>
                    <a:pt x="29772" y="5818"/>
                  </a:cubicBezTo>
                  <a:cubicBezTo>
                    <a:pt x="29737" y="5836"/>
                    <a:pt x="29737" y="5892"/>
                    <a:pt x="29754" y="5910"/>
                  </a:cubicBezTo>
                  <a:cubicBezTo>
                    <a:pt x="29772" y="5927"/>
                    <a:pt x="29789" y="5927"/>
                    <a:pt x="29807" y="5927"/>
                  </a:cubicBezTo>
                  <a:cubicBezTo>
                    <a:pt x="29828" y="5927"/>
                    <a:pt x="29846" y="5927"/>
                    <a:pt x="29863" y="5910"/>
                  </a:cubicBezTo>
                  <a:cubicBezTo>
                    <a:pt x="29898" y="5892"/>
                    <a:pt x="29898" y="5836"/>
                    <a:pt x="29863" y="5818"/>
                  </a:cubicBezTo>
                  <a:cubicBezTo>
                    <a:pt x="29846" y="5801"/>
                    <a:pt x="29828" y="5801"/>
                    <a:pt x="29807" y="5801"/>
                  </a:cubicBezTo>
                  <a:close/>
                  <a:moveTo>
                    <a:pt x="92" y="5858"/>
                  </a:moveTo>
                  <a:cubicBezTo>
                    <a:pt x="74" y="5858"/>
                    <a:pt x="57" y="5875"/>
                    <a:pt x="39" y="5875"/>
                  </a:cubicBezTo>
                  <a:cubicBezTo>
                    <a:pt x="0" y="5910"/>
                    <a:pt x="0" y="5966"/>
                    <a:pt x="39" y="5984"/>
                  </a:cubicBezTo>
                  <a:cubicBezTo>
                    <a:pt x="57" y="6001"/>
                    <a:pt x="74" y="6001"/>
                    <a:pt x="92" y="6001"/>
                  </a:cubicBezTo>
                  <a:cubicBezTo>
                    <a:pt x="109" y="6001"/>
                    <a:pt x="131" y="6001"/>
                    <a:pt x="148" y="5984"/>
                  </a:cubicBezTo>
                  <a:cubicBezTo>
                    <a:pt x="166" y="5945"/>
                    <a:pt x="166" y="5910"/>
                    <a:pt x="131" y="5875"/>
                  </a:cubicBezTo>
                  <a:cubicBezTo>
                    <a:pt x="131" y="5858"/>
                    <a:pt x="109" y="5858"/>
                    <a:pt x="92" y="5858"/>
                  </a:cubicBezTo>
                  <a:close/>
                  <a:moveTo>
                    <a:pt x="30063" y="6053"/>
                  </a:moveTo>
                  <a:cubicBezTo>
                    <a:pt x="30046" y="6053"/>
                    <a:pt x="30024" y="6053"/>
                    <a:pt x="30007" y="6075"/>
                  </a:cubicBezTo>
                  <a:cubicBezTo>
                    <a:pt x="29989" y="6110"/>
                    <a:pt x="29989" y="6145"/>
                    <a:pt x="30007" y="6184"/>
                  </a:cubicBezTo>
                  <a:cubicBezTo>
                    <a:pt x="30024" y="6201"/>
                    <a:pt x="30046" y="6201"/>
                    <a:pt x="30063" y="6201"/>
                  </a:cubicBezTo>
                  <a:cubicBezTo>
                    <a:pt x="30081" y="6201"/>
                    <a:pt x="30098" y="6201"/>
                    <a:pt x="30116" y="6184"/>
                  </a:cubicBezTo>
                  <a:cubicBezTo>
                    <a:pt x="30133" y="6145"/>
                    <a:pt x="30133" y="6110"/>
                    <a:pt x="30116" y="6075"/>
                  </a:cubicBezTo>
                  <a:cubicBezTo>
                    <a:pt x="30098" y="6053"/>
                    <a:pt x="30081" y="6053"/>
                    <a:pt x="30063" y="6053"/>
                  </a:cubicBezTo>
                  <a:close/>
                  <a:moveTo>
                    <a:pt x="30316" y="6328"/>
                  </a:moveTo>
                  <a:cubicBezTo>
                    <a:pt x="30298" y="6328"/>
                    <a:pt x="30281" y="6328"/>
                    <a:pt x="30263" y="6345"/>
                  </a:cubicBezTo>
                  <a:cubicBezTo>
                    <a:pt x="30224" y="6362"/>
                    <a:pt x="30224" y="6419"/>
                    <a:pt x="30263" y="6436"/>
                  </a:cubicBezTo>
                  <a:cubicBezTo>
                    <a:pt x="30281" y="6454"/>
                    <a:pt x="30298" y="6471"/>
                    <a:pt x="30316" y="6471"/>
                  </a:cubicBezTo>
                  <a:cubicBezTo>
                    <a:pt x="30333" y="6471"/>
                    <a:pt x="30351" y="6454"/>
                    <a:pt x="30372" y="6436"/>
                  </a:cubicBezTo>
                  <a:cubicBezTo>
                    <a:pt x="30390" y="6419"/>
                    <a:pt x="30390" y="6362"/>
                    <a:pt x="30372" y="6345"/>
                  </a:cubicBezTo>
                  <a:cubicBezTo>
                    <a:pt x="30351" y="6328"/>
                    <a:pt x="30333" y="6328"/>
                    <a:pt x="30316" y="6328"/>
                  </a:cubicBezTo>
                  <a:close/>
                  <a:moveTo>
                    <a:pt x="30568" y="6580"/>
                  </a:moveTo>
                  <a:cubicBezTo>
                    <a:pt x="30551" y="6580"/>
                    <a:pt x="30533" y="6580"/>
                    <a:pt x="30516" y="6597"/>
                  </a:cubicBezTo>
                  <a:cubicBezTo>
                    <a:pt x="30481" y="6637"/>
                    <a:pt x="30481" y="6671"/>
                    <a:pt x="30516" y="6706"/>
                  </a:cubicBezTo>
                  <a:cubicBezTo>
                    <a:pt x="30533" y="6728"/>
                    <a:pt x="30551" y="6728"/>
                    <a:pt x="30568" y="6728"/>
                  </a:cubicBezTo>
                  <a:cubicBezTo>
                    <a:pt x="30590" y="6728"/>
                    <a:pt x="30607" y="6728"/>
                    <a:pt x="30625" y="6706"/>
                  </a:cubicBezTo>
                  <a:cubicBezTo>
                    <a:pt x="30642" y="6671"/>
                    <a:pt x="30642" y="6637"/>
                    <a:pt x="30625" y="6597"/>
                  </a:cubicBezTo>
                  <a:cubicBezTo>
                    <a:pt x="30607" y="6580"/>
                    <a:pt x="30590" y="6580"/>
                    <a:pt x="30568" y="6580"/>
                  </a:cubicBezTo>
                  <a:close/>
                  <a:moveTo>
                    <a:pt x="30825" y="6815"/>
                  </a:moveTo>
                  <a:cubicBezTo>
                    <a:pt x="30807" y="6815"/>
                    <a:pt x="30786" y="6837"/>
                    <a:pt x="30786" y="6854"/>
                  </a:cubicBezTo>
                  <a:cubicBezTo>
                    <a:pt x="30751" y="6872"/>
                    <a:pt x="30751" y="6924"/>
                    <a:pt x="30786" y="6945"/>
                  </a:cubicBezTo>
                  <a:cubicBezTo>
                    <a:pt x="30807" y="6963"/>
                    <a:pt x="30825" y="6963"/>
                    <a:pt x="30825" y="6963"/>
                  </a:cubicBezTo>
                  <a:cubicBezTo>
                    <a:pt x="30860" y="6963"/>
                    <a:pt x="30877" y="6963"/>
                    <a:pt x="30877" y="6945"/>
                  </a:cubicBezTo>
                  <a:cubicBezTo>
                    <a:pt x="30916" y="6924"/>
                    <a:pt x="30916" y="6872"/>
                    <a:pt x="30877" y="6837"/>
                  </a:cubicBezTo>
                  <a:cubicBezTo>
                    <a:pt x="30860" y="6837"/>
                    <a:pt x="30842" y="6815"/>
                    <a:pt x="30825" y="6815"/>
                  </a:cubicBezTo>
                  <a:close/>
                  <a:moveTo>
                    <a:pt x="31095" y="7072"/>
                  </a:moveTo>
                  <a:cubicBezTo>
                    <a:pt x="31077" y="7072"/>
                    <a:pt x="31060" y="7072"/>
                    <a:pt x="31042" y="7089"/>
                  </a:cubicBezTo>
                  <a:cubicBezTo>
                    <a:pt x="31025" y="7124"/>
                    <a:pt x="31025" y="7163"/>
                    <a:pt x="31042" y="7198"/>
                  </a:cubicBezTo>
                  <a:cubicBezTo>
                    <a:pt x="31060" y="7215"/>
                    <a:pt x="31077" y="7215"/>
                    <a:pt x="31095" y="7215"/>
                  </a:cubicBezTo>
                  <a:cubicBezTo>
                    <a:pt x="31112" y="7215"/>
                    <a:pt x="31134" y="7215"/>
                    <a:pt x="31151" y="7198"/>
                  </a:cubicBezTo>
                  <a:cubicBezTo>
                    <a:pt x="31169" y="7163"/>
                    <a:pt x="31186" y="7124"/>
                    <a:pt x="31151" y="7089"/>
                  </a:cubicBezTo>
                  <a:cubicBezTo>
                    <a:pt x="31134" y="7089"/>
                    <a:pt x="31112" y="7072"/>
                    <a:pt x="31095" y="7072"/>
                  </a:cubicBezTo>
                  <a:close/>
                  <a:moveTo>
                    <a:pt x="31277" y="7381"/>
                  </a:moveTo>
                  <a:cubicBezTo>
                    <a:pt x="31243" y="7381"/>
                    <a:pt x="31203" y="7415"/>
                    <a:pt x="31221" y="7450"/>
                  </a:cubicBezTo>
                  <a:cubicBezTo>
                    <a:pt x="31221" y="7489"/>
                    <a:pt x="31260" y="7524"/>
                    <a:pt x="31295" y="7524"/>
                  </a:cubicBezTo>
                  <a:lnTo>
                    <a:pt x="31312" y="7524"/>
                  </a:lnTo>
                  <a:cubicBezTo>
                    <a:pt x="31351" y="7507"/>
                    <a:pt x="31369" y="7468"/>
                    <a:pt x="31369" y="7433"/>
                  </a:cubicBezTo>
                  <a:cubicBezTo>
                    <a:pt x="31351" y="7398"/>
                    <a:pt x="31330" y="7381"/>
                    <a:pt x="31295" y="738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 rot="-5400000">
              <a:off x="6545226" y="1978751"/>
              <a:ext cx="5613486" cy="1192174"/>
            </a:xfrm>
            <a:custGeom>
              <a:avLst/>
              <a:gdLst/>
              <a:ahLst/>
              <a:cxnLst/>
              <a:rect l="l" t="t" r="r" b="b"/>
              <a:pathLst>
                <a:path w="31387" h="7307" extrusionOk="0">
                  <a:moveTo>
                    <a:pt x="24098" y="0"/>
                  </a:moveTo>
                  <a:cubicBezTo>
                    <a:pt x="24063" y="0"/>
                    <a:pt x="24024" y="35"/>
                    <a:pt x="24024" y="74"/>
                  </a:cubicBezTo>
                  <a:cubicBezTo>
                    <a:pt x="24024" y="109"/>
                    <a:pt x="24063" y="144"/>
                    <a:pt x="24098" y="144"/>
                  </a:cubicBezTo>
                  <a:cubicBezTo>
                    <a:pt x="24132" y="144"/>
                    <a:pt x="24172" y="109"/>
                    <a:pt x="24172" y="53"/>
                  </a:cubicBezTo>
                  <a:cubicBezTo>
                    <a:pt x="24172" y="18"/>
                    <a:pt x="24132" y="0"/>
                    <a:pt x="24098" y="0"/>
                  </a:cubicBezTo>
                  <a:close/>
                  <a:moveTo>
                    <a:pt x="24459" y="0"/>
                  </a:moveTo>
                  <a:cubicBezTo>
                    <a:pt x="24424" y="0"/>
                    <a:pt x="24389" y="35"/>
                    <a:pt x="24389" y="74"/>
                  </a:cubicBezTo>
                  <a:cubicBezTo>
                    <a:pt x="24389" y="109"/>
                    <a:pt x="24407" y="144"/>
                    <a:pt x="24459" y="144"/>
                  </a:cubicBezTo>
                  <a:cubicBezTo>
                    <a:pt x="24498" y="144"/>
                    <a:pt x="24533" y="127"/>
                    <a:pt x="24533" y="92"/>
                  </a:cubicBezTo>
                  <a:cubicBezTo>
                    <a:pt x="24533" y="35"/>
                    <a:pt x="24498" y="0"/>
                    <a:pt x="24459" y="0"/>
                  </a:cubicBezTo>
                  <a:close/>
                  <a:moveTo>
                    <a:pt x="23715" y="18"/>
                  </a:moveTo>
                  <a:cubicBezTo>
                    <a:pt x="23680" y="35"/>
                    <a:pt x="23663" y="74"/>
                    <a:pt x="23663" y="109"/>
                  </a:cubicBezTo>
                  <a:cubicBezTo>
                    <a:pt x="23663" y="144"/>
                    <a:pt x="23697" y="161"/>
                    <a:pt x="23737" y="161"/>
                  </a:cubicBezTo>
                  <a:lnTo>
                    <a:pt x="23754" y="161"/>
                  </a:lnTo>
                  <a:cubicBezTo>
                    <a:pt x="23789" y="161"/>
                    <a:pt x="23806" y="127"/>
                    <a:pt x="23806" y="92"/>
                  </a:cubicBezTo>
                  <a:cubicBezTo>
                    <a:pt x="23806" y="53"/>
                    <a:pt x="23771" y="18"/>
                    <a:pt x="23737" y="18"/>
                  </a:cubicBezTo>
                  <a:close/>
                  <a:moveTo>
                    <a:pt x="24824" y="53"/>
                  </a:moveTo>
                  <a:cubicBezTo>
                    <a:pt x="24785" y="53"/>
                    <a:pt x="24750" y="74"/>
                    <a:pt x="24750" y="109"/>
                  </a:cubicBezTo>
                  <a:cubicBezTo>
                    <a:pt x="24733" y="144"/>
                    <a:pt x="24768" y="183"/>
                    <a:pt x="24803" y="201"/>
                  </a:cubicBezTo>
                  <a:lnTo>
                    <a:pt x="24824" y="201"/>
                  </a:lnTo>
                  <a:cubicBezTo>
                    <a:pt x="24859" y="201"/>
                    <a:pt x="24877" y="183"/>
                    <a:pt x="24894" y="144"/>
                  </a:cubicBezTo>
                  <a:cubicBezTo>
                    <a:pt x="24894" y="109"/>
                    <a:pt x="24877" y="53"/>
                    <a:pt x="24842" y="53"/>
                  </a:cubicBezTo>
                  <a:close/>
                  <a:moveTo>
                    <a:pt x="23354" y="92"/>
                  </a:moveTo>
                  <a:cubicBezTo>
                    <a:pt x="23319" y="92"/>
                    <a:pt x="23301" y="127"/>
                    <a:pt x="23301" y="183"/>
                  </a:cubicBezTo>
                  <a:cubicBezTo>
                    <a:pt x="23319" y="201"/>
                    <a:pt x="23336" y="235"/>
                    <a:pt x="23371" y="235"/>
                  </a:cubicBezTo>
                  <a:lnTo>
                    <a:pt x="23388" y="235"/>
                  </a:lnTo>
                  <a:cubicBezTo>
                    <a:pt x="23428" y="218"/>
                    <a:pt x="23462" y="183"/>
                    <a:pt x="23445" y="144"/>
                  </a:cubicBezTo>
                  <a:cubicBezTo>
                    <a:pt x="23445" y="109"/>
                    <a:pt x="23410" y="92"/>
                    <a:pt x="23371" y="92"/>
                  </a:cubicBezTo>
                  <a:close/>
                  <a:moveTo>
                    <a:pt x="25168" y="144"/>
                  </a:moveTo>
                  <a:cubicBezTo>
                    <a:pt x="25129" y="144"/>
                    <a:pt x="25112" y="161"/>
                    <a:pt x="25094" y="201"/>
                  </a:cubicBezTo>
                  <a:cubicBezTo>
                    <a:pt x="25077" y="235"/>
                    <a:pt x="25094" y="270"/>
                    <a:pt x="25151" y="292"/>
                  </a:cubicBezTo>
                  <a:lnTo>
                    <a:pt x="25168" y="292"/>
                  </a:lnTo>
                  <a:cubicBezTo>
                    <a:pt x="25203" y="292"/>
                    <a:pt x="25220" y="270"/>
                    <a:pt x="25238" y="253"/>
                  </a:cubicBezTo>
                  <a:cubicBezTo>
                    <a:pt x="25238" y="218"/>
                    <a:pt x="25220" y="161"/>
                    <a:pt x="25186" y="161"/>
                  </a:cubicBezTo>
                  <a:lnTo>
                    <a:pt x="25168" y="144"/>
                  </a:lnTo>
                  <a:close/>
                  <a:moveTo>
                    <a:pt x="14325" y="183"/>
                  </a:moveTo>
                  <a:cubicBezTo>
                    <a:pt x="14290" y="183"/>
                    <a:pt x="14251" y="218"/>
                    <a:pt x="14251" y="253"/>
                  </a:cubicBezTo>
                  <a:cubicBezTo>
                    <a:pt x="14251" y="292"/>
                    <a:pt x="14290" y="327"/>
                    <a:pt x="14325" y="327"/>
                  </a:cubicBezTo>
                  <a:cubicBezTo>
                    <a:pt x="14359" y="327"/>
                    <a:pt x="14399" y="292"/>
                    <a:pt x="14399" y="253"/>
                  </a:cubicBezTo>
                  <a:cubicBezTo>
                    <a:pt x="14399" y="218"/>
                    <a:pt x="14359" y="183"/>
                    <a:pt x="14325" y="183"/>
                  </a:cubicBezTo>
                  <a:close/>
                  <a:moveTo>
                    <a:pt x="23010" y="183"/>
                  </a:moveTo>
                  <a:cubicBezTo>
                    <a:pt x="22975" y="183"/>
                    <a:pt x="22936" y="235"/>
                    <a:pt x="22953" y="270"/>
                  </a:cubicBezTo>
                  <a:cubicBezTo>
                    <a:pt x="22975" y="292"/>
                    <a:pt x="22992" y="327"/>
                    <a:pt x="23027" y="327"/>
                  </a:cubicBezTo>
                  <a:lnTo>
                    <a:pt x="23045" y="309"/>
                  </a:lnTo>
                  <a:cubicBezTo>
                    <a:pt x="23084" y="309"/>
                    <a:pt x="23101" y="270"/>
                    <a:pt x="23101" y="218"/>
                  </a:cubicBezTo>
                  <a:cubicBezTo>
                    <a:pt x="23084" y="201"/>
                    <a:pt x="23062" y="183"/>
                    <a:pt x="23027" y="183"/>
                  </a:cubicBezTo>
                  <a:close/>
                  <a:moveTo>
                    <a:pt x="13964" y="201"/>
                  </a:moveTo>
                  <a:cubicBezTo>
                    <a:pt x="13907" y="218"/>
                    <a:pt x="13890" y="253"/>
                    <a:pt x="13890" y="292"/>
                  </a:cubicBezTo>
                  <a:cubicBezTo>
                    <a:pt x="13890" y="327"/>
                    <a:pt x="13924" y="344"/>
                    <a:pt x="13964" y="344"/>
                  </a:cubicBezTo>
                  <a:cubicBezTo>
                    <a:pt x="14016" y="344"/>
                    <a:pt x="14033" y="309"/>
                    <a:pt x="14033" y="270"/>
                  </a:cubicBezTo>
                  <a:cubicBezTo>
                    <a:pt x="14033" y="235"/>
                    <a:pt x="13998" y="201"/>
                    <a:pt x="13964" y="201"/>
                  </a:cubicBezTo>
                  <a:close/>
                  <a:moveTo>
                    <a:pt x="14686" y="201"/>
                  </a:moveTo>
                  <a:cubicBezTo>
                    <a:pt x="14651" y="201"/>
                    <a:pt x="14616" y="218"/>
                    <a:pt x="14616" y="253"/>
                  </a:cubicBezTo>
                  <a:cubicBezTo>
                    <a:pt x="14616" y="309"/>
                    <a:pt x="14634" y="327"/>
                    <a:pt x="14686" y="344"/>
                  </a:cubicBezTo>
                  <a:cubicBezTo>
                    <a:pt x="14725" y="344"/>
                    <a:pt x="14760" y="309"/>
                    <a:pt x="14760" y="270"/>
                  </a:cubicBezTo>
                  <a:cubicBezTo>
                    <a:pt x="14760" y="235"/>
                    <a:pt x="14725" y="201"/>
                    <a:pt x="14686" y="201"/>
                  </a:cubicBezTo>
                  <a:close/>
                  <a:moveTo>
                    <a:pt x="15051" y="235"/>
                  </a:moveTo>
                  <a:cubicBezTo>
                    <a:pt x="15012" y="235"/>
                    <a:pt x="14977" y="253"/>
                    <a:pt x="14977" y="292"/>
                  </a:cubicBezTo>
                  <a:cubicBezTo>
                    <a:pt x="14960" y="344"/>
                    <a:pt x="14995" y="379"/>
                    <a:pt x="15034" y="379"/>
                  </a:cubicBezTo>
                  <a:lnTo>
                    <a:pt x="15051" y="379"/>
                  </a:lnTo>
                  <a:cubicBezTo>
                    <a:pt x="15086" y="379"/>
                    <a:pt x="15104" y="362"/>
                    <a:pt x="15121" y="327"/>
                  </a:cubicBezTo>
                  <a:cubicBezTo>
                    <a:pt x="15121" y="292"/>
                    <a:pt x="15104" y="253"/>
                    <a:pt x="15051" y="235"/>
                  </a:cubicBezTo>
                  <a:close/>
                  <a:moveTo>
                    <a:pt x="13598" y="253"/>
                  </a:moveTo>
                  <a:cubicBezTo>
                    <a:pt x="13546" y="270"/>
                    <a:pt x="13528" y="309"/>
                    <a:pt x="13528" y="344"/>
                  </a:cubicBezTo>
                  <a:cubicBezTo>
                    <a:pt x="13546" y="379"/>
                    <a:pt x="13563" y="401"/>
                    <a:pt x="13598" y="401"/>
                  </a:cubicBezTo>
                  <a:lnTo>
                    <a:pt x="13620" y="401"/>
                  </a:lnTo>
                  <a:cubicBezTo>
                    <a:pt x="13655" y="401"/>
                    <a:pt x="13672" y="362"/>
                    <a:pt x="13672" y="309"/>
                  </a:cubicBezTo>
                  <a:cubicBezTo>
                    <a:pt x="13672" y="292"/>
                    <a:pt x="13637" y="253"/>
                    <a:pt x="13598" y="253"/>
                  </a:cubicBezTo>
                  <a:close/>
                  <a:moveTo>
                    <a:pt x="22666" y="292"/>
                  </a:moveTo>
                  <a:cubicBezTo>
                    <a:pt x="22610" y="309"/>
                    <a:pt x="22592" y="344"/>
                    <a:pt x="22610" y="379"/>
                  </a:cubicBezTo>
                  <a:cubicBezTo>
                    <a:pt x="22627" y="418"/>
                    <a:pt x="22649" y="435"/>
                    <a:pt x="22684" y="435"/>
                  </a:cubicBezTo>
                  <a:cubicBezTo>
                    <a:pt x="22684" y="435"/>
                    <a:pt x="22701" y="435"/>
                    <a:pt x="22701" y="418"/>
                  </a:cubicBezTo>
                  <a:cubicBezTo>
                    <a:pt x="22736" y="418"/>
                    <a:pt x="22757" y="362"/>
                    <a:pt x="22757" y="327"/>
                  </a:cubicBezTo>
                  <a:cubicBezTo>
                    <a:pt x="22736" y="309"/>
                    <a:pt x="22718" y="292"/>
                    <a:pt x="22684" y="292"/>
                  </a:cubicBezTo>
                  <a:close/>
                  <a:moveTo>
                    <a:pt x="25494" y="309"/>
                  </a:moveTo>
                  <a:cubicBezTo>
                    <a:pt x="25477" y="309"/>
                    <a:pt x="25438" y="327"/>
                    <a:pt x="25438" y="344"/>
                  </a:cubicBezTo>
                  <a:cubicBezTo>
                    <a:pt x="25420" y="379"/>
                    <a:pt x="25420" y="418"/>
                    <a:pt x="25455" y="435"/>
                  </a:cubicBezTo>
                  <a:cubicBezTo>
                    <a:pt x="25477" y="453"/>
                    <a:pt x="25477" y="453"/>
                    <a:pt x="25494" y="453"/>
                  </a:cubicBezTo>
                  <a:cubicBezTo>
                    <a:pt x="25512" y="453"/>
                    <a:pt x="25547" y="435"/>
                    <a:pt x="25564" y="418"/>
                  </a:cubicBezTo>
                  <a:cubicBezTo>
                    <a:pt x="25586" y="379"/>
                    <a:pt x="25564" y="327"/>
                    <a:pt x="25529" y="309"/>
                  </a:cubicBezTo>
                  <a:close/>
                  <a:moveTo>
                    <a:pt x="13237" y="327"/>
                  </a:moveTo>
                  <a:cubicBezTo>
                    <a:pt x="13202" y="344"/>
                    <a:pt x="13163" y="379"/>
                    <a:pt x="13185" y="418"/>
                  </a:cubicBezTo>
                  <a:cubicBezTo>
                    <a:pt x="13185" y="453"/>
                    <a:pt x="13219" y="470"/>
                    <a:pt x="13254" y="470"/>
                  </a:cubicBezTo>
                  <a:cubicBezTo>
                    <a:pt x="13311" y="453"/>
                    <a:pt x="13328" y="418"/>
                    <a:pt x="13311" y="379"/>
                  </a:cubicBezTo>
                  <a:cubicBezTo>
                    <a:pt x="13311" y="344"/>
                    <a:pt x="13272" y="327"/>
                    <a:pt x="13254" y="327"/>
                  </a:cubicBezTo>
                  <a:close/>
                  <a:moveTo>
                    <a:pt x="15395" y="344"/>
                  </a:moveTo>
                  <a:cubicBezTo>
                    <a:pt x="15360" y="344"/>
                    <a:pt x="15339" y="362"/>
                    <a:pt x="15321" y="379"/>
                  </a:cubicBezTo>
                  <a:cubicBezTo>
                    <a:pt x="15304" y="418"/>
                    <a:pt x="15321" y="470"/>
                    <a:pt x="15360" y="488"/>
                  </a:cubicBezTo>
                  <a:lnTo>
                    <a:pt x="15395" y="488"/>
                  </a:lnTo>
                  <a:cubicBezTo>
                    <a:pt x="15412" y="488"/>
                    <a:pt x="15447" y="470"/>
                    <a:pt x="15447" y="453"/>
                  </a:cubicBezTo>
                  <a:cubicBezTo>
                    <a:pt x="15469" y="418"/>
                    <a:pt x="15447" y="362"/>
                    <a:pt x="15412" y="344"/>
                  </a:cubicBezTo>
                  <a:close/>
                  <a:moveTo>
                    <a:pt x="12876" y="418"/>
                  </a:moveTo>
                  <a:cubicBezTo>
                    <a:pt x="12837" y="418"/>
                    <a:pt x="12819" y="470"/>
                    <a:pt x="12819" y="509"/>
                  </a:cubicBezTo>
                  <a:cubicBezTo>
                    <a:pt x="12837" y="544"/>
                    <a:pt x="12858" y="562"/>
                    <a:pt x="12893" y="562"/>
                  </a:cubicBezTo>
                  <a:lnTo>
                    <a:pt x="12910" y="562"/>
                  </a:lnTo>
                  <a:cubicBezTo>
                    <a:pt x="12945" y="544"/>
                    <a:pt x="12984" y="509"/>
                    <a:pt x="12967" y="470"/>
                  </a:cubicBezTo>
                  <a:cubicBezTo>
                    <a:pt x="12967" y="435"/>
                    <a:pt x="12928" y="418"/>
                    <a:pt x="12893" y="418"/>
                  </a:cubicBezTo>
                  <a:close/>
                  <a:moveTo>
                    <a:pt x="22322" y="418"/>
                  </a:moveTo>
                  <a:cubicBezTo>
                    <a:pt x="22283" y="435"/>
                    <a:pt x="22266" y="470"/>
                    <a:pt x="22266" y="509"/>
                  </a:cubicBezTo>
                  <a:cubicBezTo>
                    <a:pt x="22283" y="544"/>
                    <a:pt x="22322" y="562"/>
                    <a:pt x="22340" y="562"/>
                  </a:cubicBezTo>
                  <a:cubicBezTo>
                    <a:pt x="22357" y="562"/>
                    <a:pt x="22357" y="562"/>
                    <a:pt x="22375" y="544"/>
                  </a:cubicBezTo>
                  <a:cubicBezTo>
                    <a:pt x="22409" y="544"/>
                    <a:pt x="22431" y="488"/>
                    <a:pt x="22409" y="453"/>
                  </a:cubicBezTo>
                  <a:cubicBezTo>
                    <a:pt x="22392" y="435"/>
                    <a:pt x="22375" y="418"/>
                    <a:pt x="22340" y="418"/>
                  </a:cubicBezTo>
                  <a:close/>
                  <a:moveTo>
                    <a:pt x="25803" y="488"/>
                  </a:moveTo>
                  <a:cubicBezTo>
                    <a:pt x="25782" y="488"/>
                    <a:pt x="25764" y="509"/>
                    <a:pt x="25747" y="527"/>
                  </a:cubicBezTo>
                  <a:cubicBezTo>
                    <a:pt x="25712" y="562"/>
                    <a:pt x="25729" y="596"/>
                    <a:pt x="25764" y="636"/>
                  </a:cubicBezTo>
                  <a:lnTo>
                    <a:pt x="25803" y="636"/>
                  </a:lnTo>
                  <a:cubicBezTo>
                    <a:pt x="25821" y="636"/>
                    <a:pt x="25856" y="636"/>
                    <a:pt x="25856" y="618"/>
                  </a:cubicBezTo>
                  <a:cubicBezTo>
                    <a:pt x="25890" y="579"/>
                    <a:pt x="25873" y="527"/>
                    <a:pt x="25838" y="509"/>
                  </a:cubicBezTo>
                  <a:cubicBezTo>
                    <a:pt x="25838" y="509"/>
                    <a:pt x="25821" y="488"/>
                    <a:pt x="25803" y="488"/>
                  </a:cubicBezTo>
                  <a:close/>
                  <a:moveTo>
                    <a:pt x="12532" y="509"/>
                  </a:moveTo>
                  <a:cubicBezTo>
                    <a:pt x="12493" y="527"/>
                    <a:pt x="12458" y="562"/>
                    <a:pt x="12475" y="596"/>
                  </a:cubicBezTo>
                  <a:cubicBezTo>
                    <a:pt x="12475" y="636"/>
                    <a:pt x="12510" y="653"/>
                    <a:pt x="12549" y="653"/>
                  </a:cubicBezTo>
                  <a:lnTo>
                    <a:pt x="12567" y="653"/>
                  </a:lnTo>
                  <a:cubicBezTo>
                    <a:pt x="12602" y="636"/>
                    <a:pt x="12619" y="596"/>
                    <a:pt x="12619" y="562"/>
                  </a:cubicBezTo>
                  <a:cubicBezTo>
                    <a:pt x="12602" y="527"/>
                    <a:pt x="12584" y="509"/>
                    <a:pt x="12549" y="509"/>
                  </a:cubicBezTo>
                  <a:close/>
                  <a:moveTo>
                    <a:pt x="15721" y="509"/>
                  </a:moveTo>
                  <a:cubicBezTo>
                    <a:pt x="15687" y="509"/>
                    <a:pt x="15665" y="509"/>
                    <a:pt x="15647" y="544"/>
                  </a:cubicBezTo>
                  <a:cubicBezTo>
                    <a:pt x="15630" y="579"/>
                    <a:pt x="15647" y="618"/>
                    <a:pt x="15687" y="636"/>
                  </a:cubicBezTo>
                  <a:cubicBezTo>
                    <a:pt x="15704" y="653"/>
                    <a:pt x="15704" y="653"/>
                    <a:pt x="15721" y="653"/>
                  </a:cubicBezTo>
                  <a:cubicBezTo>
                    <a:pt x="15739" y="653"/>
                    <a:pt x="15774" y="636"/>
                    <a:pt x="15774" y="596"/>
                  </a:cubicBezTo>
                  <a:cubicBezTo>
                    <a:pt x="15795" y="562"/>
                    <a:pt x="15795" y="527"/>
                    <a:pt x="15756" y="509"/>
                  </a:cubicBezTo>
                  <a:close/>
                  <a:moveTo>
                    <a:pt x="21974" y="562"/>
                  </a:moveTo>
                  <a:cubicBezTo>
                    <a:pt x="21939" y="579"/>
                    <a:pt x="21922" y="618"/>
                    <a:pt x="21939" y="653"/>
                  </a:cubicBezTo>
                  <a:cubicBezTo>
                    <a:pt x="21957" y="688"/>
                    <a:pt x="21974" y="705"/>
                    <a:pt x="22013" y="705"/>
                  </a:cubicBezTo>
                  <a:lnTo>
                    <a:pt x="22031" y="688"/>
                  </a:lnTo>
                  <a:cubicBezTo>
                    <a:pt x="22066" y="670"/>
                    <a:pt x="22083" y="636"/>
                    <a:pt x="22066" y="596"/>
                  </a:cubicBezTo>
                  <a:cubicBezTo>
                    <a:pt x="22066" y="562"/>
                    <a:pt x="22031" y="562"/>
                    <a:pt x="22013" y="562"/>
                  </a:cubicBezTo>
                  <a:close/>
                  <a:moveTo>
                    <a:pt x="12184" y="618"/>
                  </a:moveTo>
                  <a:cubicBezTo>
                    <a:pt x="12132" y="618"/>
                    <a:pt x="12114" y="670"/>
                    <a:pt x="12132" y="705"/>
                  </a:cubicBezTo>
                  <a:cubicBezTo>
                    <a:pt x="12132" y="744"/>
                    <a:pt x="12166" y="762"/>
                    <a:pt x="12206" y="762"/>
                  </a:cubicBezTo>
                  <a:lnTo>
                    <a:pt x="12223" y="762"/>
                  </a:lnTo>
                  <a:cubicBezTo>
                    <a:pt x="12258" y="744"/>
                    <a:pt x="12275" y="705"/>
                    <a:pt x="12258" y="670"/>
                  </a:cubicBezTo>
                  <a:cubicBezTo>
                    <a:pt x="12258" y="636"/>
                    <a:pt x="12223" y="618"/>
                    <a:pt x="12206" y="618"/>
                  </a:cubicBezTo>
                  <a:close/>
                  <a:moveTo>
                    <a:pt x="16048" y="670"/>
                  </a:moveTo>
                  <a:cubicBezTo>
                    <a:pt x="16013" y="670"/>
                    <a:pt x="15991" y="670"/>
                    <a:pt x="15974" y="688"/>
                  </a:cubicBezTo>
                  <a:cubicBezTo>
                    <a:pt x="15956" y="727"/>
                    <a:pt x="15974" y="779"/>
                    <a:pt x="16013" y="797"/>
                  </a:cubicBezTo>
                  <a:cubicBezTo>
                    <a:pt x="16013" y="797"/>
                    <a:pt x="16030" y="814"/>
                    <a:pt x="16048" y="814"/>
                  </a:cubicBezTo>
                  <a:cubicBezTo>
                    <a:pt x="16065" y="814"/>
                    <a:pt x="16083" y="797"/>
                    <a:pt x="16100" y="779"/>
                  </a:cubicBezTo>
                  <a:cubicBezTo>
                    <a:pt x="16122" y="744"/>
                    <a:pt x="16122" y="688"/>
                    <a:pt x="16083" y="670"/>
                  </a:cubicBezTo>
                  <a:close/>
                  <a:moveTo>
                    <a:pt x="21648" y="705"/>
                  </a:moveTo>
                  <a:cubicBezTo>
                    <a:pt x="21613" y="727"/>
                    <a:pt x="21596" y="779"/>
                    <a:pt x="21613" y="814"/>
                  </a:cubicBezTo>
                  <a:cubicBezTo>
                    <a:pt x="21631" y="836"/>
                    <a:pt x="21648" y="853"/>
                    <a:pt x="21687" y="853"/>
                  </a:cubicBezTo>
                  <a:lnTo>
                    <a:pt x="21704" y="853"/>
                  </a:lnTo>
                  <a:cubicBezTo>
                    <a:pt x="21739" y="836"/>
                    <a:pt x="21757" y="779"/>
                    <a:pt x="21739" y="744"/>
                  </a:cubicBezTo>
                  <a:cubicBezTo>
                    <a:pt x="21739" y="727"/>
                    <a:pt x="21704" y="705"/>
                    <a:pt x="21687" y="705"/>
                  </a:cubicBezTo>
                  <a:close/>
                  <a:moveTo>
                    <a:pt x="11823" y="727"/>
                  </a:moveTo>
                  <a:cubicBezTo>
                    <a:pt x="11788" y="727"/>
                    <a:pt x="11770" y="779"/>
                    <a:pt x="11788" y="814"/>
                  </a:cubicBezTo>
                  <a:cubicBezTo>
                    <a:pt x="11788" y="836"/>
                    <a:pt x="11823" y="871"/>
                    <a:pt x="11857" y="871"/>
                  </a:cubicBezTo>
                  <a:cubicBezTo>
                    <a:pt x="11857" y="871"/>
                    <a:pt x="11857" y="853"/>
                    <a:pt x="11879" y="853"/>
                  </a:cubicBezTo>
                  <a:cubicBezTo>
                    <a:pt x="11914" y="853"/>
                    <a:pt x="11931" y="797"/>
                    <a:pt x="11914" y="762"/>
                  </a:cubicBezTo>
                  <a:cubicBezTo>
                    <a:pt x="11914" y="744"/>
                    <a:pt x="11879" y="727"/>
                    <a:pt x="11857" y="727"/>
                  </a:cubicBezTo>
                  <a:close/>
                  <a:moveTo>
                    <a:pt x="26091" y="727"/>
                  </a:moveTo>
                  <a:cubicBezTo>
                    <a:pt x="26073" y="727"/>
                    <a:pt x="26056" y="727"/>
                    <a:pt x="26038" y="744"/>
                  </a:cubicBezTo>
                  <a:cubicBezTo>
                    <a:pt x="25999" y="779"/>
                    <a:pt x="25999" y="814"/>
                    <a:pt x="26038" y="853"/>
                  </a:cubicBezTo>
                  <a:cubicBezTo>
                    <a:pt x="26056" y="853"/>
                    <a:pt x="26073" y="871"/>
                    <a:pt x="26091" y="871"/>
                  </a:cubicBezTo>
                  <a:cubicBezTo>
                    <a:pt x="26108" y="871"/>
                    <a:pt x="26130" y="853"/>
                    <a:pt x="26147" y="836"/>
                  </a:cubicBezTo>
                  <a:cubicBezTo>
                    <a:pt x="26165" y="814"/>
                    <a:pt x="26165" y="762"/>
                    <a:pt x="26130" y="744"/>
                  </a:cubicBezTo>
                  <a:cubicBezTo>
                    <a:pt x="26130" y="727"/>
                    <a:pt x="26108" y="727"/>
                    <a:pt x="26091" y="727"/>
                  </a:cubicBezTo>
                  <a:close/>
                  <a:moveTo>
                    <a:pt x="11496" y="814"/>
                  </a:moveTo>
                  <a:lnTo>
                    <a:pt x="11479" y="836"/>
                  </a:lnTo>
                  <a:cubicBezTo>
                    <a:pt x="11444" y="836"/>
                    <a:pt x="11422" y="871"/>
                    <a:pt x="11444" y="923"/>
                  </a:cubicBezTo>
                  <a:cubicBezTo>
                    <a:pt x="11444" y="945"/>
                    <a:pt x="11479" y="962"/>
                    <a:pt x="11496" y="962"/>
                  </a:cubicBezTo>
                  <a:lnTo>
                    <a:pt x="11531" y="962"/>
                  </a:lnTo>
                  <a:cubicBezTo>
                    <a:pt x="11570" y="962"/>
                    <a:pt x="11588" y="905"/>
                    <a:pt x="11570" y="871"/>
                  </a:cubicBezTo>
                  <a:cubicBezTo>
                    <a:pt x="11570" y="853"/>
                    <a:pt x="11531" y="814"/>
                    <a:pt x="11496" y="814"/>
                  </a:cubicBezTo>
                  <a:close/>
                  <a:moveTo>
                    <a:pt x="16339" y="871"/>
                  </a:moveTo>
                  <a:cubicBezTo>
                    <a:pt x="16318" y="871"/>
                    <a:pt x="16300" y="871"/>
                    <a:pt x="16283" y="888"/>
                  </a:cubicBezTo>
                  <a:cubicBezTo>
                    <a:pt x="16265" y="923"/>
                    <a:pt x="16265" y="979"/>
                    <a:pt x="16300" y="997"/>
                  </a:cubicBezTo>
                  <a:cubicBezTo>
                    <a:pt x="16300" y="1014"/>
                    <a:pt x="16318" y="1014"/>
                    <a:pt x="16339" y="1014"/>
                  </a:cubicBezTo>
                  <a:cubicBezTo>
                    <a:pt x="16357" y="1014"/>
                    <a:pt x="16392" y="997"/>
                    <a:pt x="16392" y="979"/>
                  </a:cubicBezTo>
                  <a:cubicBezTo>
                    <a:pt x="16426" y="962"/>
                    <a:pt x="16409" y="905"/>
                    <a:pt x="16392" y="888"/>
                  </a:cubicBezTo>
                  <a:cubicBezTo>
                    <a:pt x="16374" y="871"/>
                    <a:pt x="16357" y="871"/>
                    <a:pt x="16339" y="871"/>
                  </a:cubicBezTo>
                  <a:close/>
                  <a:moveTo>
                    <a:pt x="21361" y="871"/>
                  </a:moveTo>
                  <a:cubicBezTo>
                    <a:pt x="21343" y="871"/>
                    <a:pt x="21343" y="871"/>
                    <a:pt x="21322" y="888"/>
                  </a:cubicBezTo>
                  <a:cubicBezTo>
                    <a:pt x="21287" y="905"/>
                    <a:pt x="21269" y="945"/>
                    <a:pt x="21287" y="979"/>
                  </a:cubicBezTo>
                  <a:cubicBezTo>
                    <a:pt x="21304" y="997"/>
                    <a:pt x="21322" y="1014"/>
                    <a:pt x="21361" y="1014"/>
                  </a:cubicBezTo>
                  <a:lnTo>
                    <a:pt x="21396" y="1014"/>
                  </a:lnTo>
                  <a:cubicBezTo>
                    <a:pt x="21430" y="997"/>
                    <a:pt x="21430" y="945"/>
                    <a:pt x="21413" y="905"/>
                  </a:cubicBezTo>
                  <a:cubicBezTo>
                    <a:pt x="21413" y="888"/>
                    <a:pt x="21378" y="871"/>
                    <a:pt x="21361" y="871"/>
                  </a:cubicBezTo>
                  <a:close/>
                  <a:moveTo>
                    <a:pt x="11135" y="923"/>
                  </a:moveTo>
                  <a:cubicBezTo>
                    <a:pt x="11096" y="945"/>
                    <a:pt x="11079" y="979"/>
                    <a:pt x="11079" y="1014"/>
                  </a:cubicBezTo>
                  <a:cubicBezTo>
                    <a:pt x="11096" y="1053"/>
                    <a:pt x="11135" y="1071"/>
                    <a:pt x="11153" y="1071"/>
                  </a:cubicBezTo>
                  <a:lnTo>
                    <a:pt x="11170" y="1071"/>
                  </a:lnTo>
                  <a:cubicBezTo>
                    <a:pt x="11205" y="1053"/>
                    <a:pt x="11244" y="1014"/>
                    <a:pt x="11227" y="979"/>
                  </a:cubicBezTo>
                  <a:cubicBezTo>
                    <a:pt x="11227" y="945"/>
                    <a:pt x="11187" y="923"/>
                    <a:pt x="11153" y="923"/>
                  </a:cubicBezTo>
                  <a:close/>
                  <a:moveTo>
                    <a:pt x="26347" y="962"/>
                  </a:moveTo>
                  <a:cubicBezTo>
                    <a:pt x="26326" y="962"/>
                    <a:pt x="26308" y="979"/>
                    <a:pt x="26291" y="997"/>
                  </a:cubicBezTo>
                  <a:cubicBezTo>
                    <a:pt x="26273" y="1014"/>
                    <a:pt x="26273" y="1071"/>
                    <a:pt x="26291" y="1088"/>
                  </a:cubicBezTo>
                  <a:cubicBezTo>
                    <a:pt x="26308" y="1106"/>
                    <a:pt x="26326" y="1106"/>
                    <a:pt x="26347" y="1106"/>
                  </a:cubicBezTo>
                  <a:cubicBezTo>
                    <a:pt x="26365" y="1106"/>
                    <a:pt x="26382" y="1106"/>
                    <a:pt x="26400" y="1088"/>
                  </a:cubicBezTo>
                  <a:cubicBezTo>
                    <a:pt x="26434" y="1071"/>
                    <a:pt x="26434" y="1014"/>
                    <a:pt x="26400" y="997"/>
                  </a:cubicBezTo>
                  <a:cubicBezTo>
                    <a:pt x="26382" y="979"/>
                    <a:pt x="26365" y="962"/>
                    <a:pt x="26347" y="962"/>
                  </a:cubicBezTo>
                  <a:close/>
                  <a:moveTo>
                    <a:pt x="10809" y="1014"/>
                  </a:moveTo>
                  <a:cubicBezTo>
                    <a:pt x="10809" y="1014"/>
                    <a:pt x="10791" y="1014"/>
                    <a:pt x="10791" y="1032"/>
                  </a:cubicBezTo>
                  <a:cubicBezTo>
                    <a:pt x="10752" y="1032"/>
                    <a:pt x="10735" y="1071"/>
                    <a:pt x="10735" y="1106"/>
                  </a:cubicBezTo>
                  <a:cubicBezTo>
                    <a:pt x="10752" y="1140"/>
                    <a:pt x="10770" y="1162"/>
                    <a:pt x="10809" y="1162"/>
                  </a:cubicBezTo>
                  <a:lnTo>
                    <a:pt x="10826" y="1162"/>
                  </a:lnTo>
                  <a:cubicBezTo>
                    <a:pt x="10861" y="1162"/>
                    <a:pt x="10878" y="1106"/>
                    <a:pt x="10878" y="1071"/>
                  </a:cubicBezTo>
                  <a:cubicBezTo>
                    <a:pt x="10861" y="1053"/>
                    <a:pt x="10844" y="1014"/>
                    <a:pt x="10809" y="1014"/>
                  </a:cubicBezTo>
                  <a:close/>
                  <a:moveTo>
                    <a:pt x="21034" y="1032"/>
                  </a:moveTo>
                  <a:cubicBezTo>
                    <a:pt x="21017" y="1032"/>
                    <a:pt x="21017" y="1032"/>
                    <a:pt x="20995" y="1053"/>
                  </a:cubicBezTo>
                  <a:cubicBezTo>
                    <a:pt x="20960" y="1071"/>
                    <a:pt x="20943" y="1106"/>
                    <a:pt x="20960" y="1140"/>
                  </a:cubicBezTo>
                  <a:cubicBezTo>
                    <a:pt x="20978" y="1162"/>
                    <a:pt x="21017" y="1180"/>
                    <a:pt x="21034" y="1180"/>
                  </a:cubicBezTo>
                  <a:lnTo>
                    <a:pt x="21069" y="1180"/>
                  </a:lnTo>
                  <a:cubicBezTo>
                    <a:pt x="21104" y="1162"/>
                    <a:pt x="21126" y="1106"/>
                    <a:pt x="21104" y="1071"/>
                  </a:cubicBezTo>
                  <a:cubicBezTo>
                    <a:pt x="21087" y="1053"/>
                    <a:pt x="21052" y="1032"/>
                    <a:pt x="21034" y="1032"/>
                  </a:cubicBezTo>
                  <a:close/>
                  <a:moveTo>
                    <a:pt x="10443" y="1106"/>
                  </a:moveTo>
                  <a:cubicBezTo>
                    <a:pt x="10391" y="1123"/>
                    <a:pt x="10374" y="1162"/>
                    <a:pt x="10391" y="1197"/>
                  </a:cubicBezTo>
                  <a:cubicBezTo>
                    <a:pt x="10391" y="1232"/>
                    <a:pt x="10426" y="1249"/>
                    <a:pt x="10465" y="1249"/>
                  </a:cubicBezTo>
                  <a:lnTo>
                    <a:pt x="10482" y="1249"/>
                  </a:lnTo>
                  <a:cubicBezTo>
                    <a:pt x="10517" y="1249"/>
                    <a:pt x="10535" y="1197"/>
                    <a:pt x="10517" y="1162"/>
                  </a:cubicBezTo>
                  <a:cubicBezTo>
                    <a:pt x="10517" y="1123"/>
                    <a:pt x="10482" y="1106"/>
                    <a:pt x="10465" y="1106"/>
                  </a:cubicBezTo>
                  <a:close/>
                  <a:moveTo>
                    <a:pt x="16609" y="1106"/>
                  </a:moveTo>
                  <a:cubicBezTo>
                    <a:pt x="16592" y="1106"/>
                    <a:pt x="16574" y="1106"/>
                    <a:pt x="16557" y="1123"/>
                  </a:cubicBezTo>
                  <a:cubicBezTo>
                    <a:pt x="16535" y="1162"/>
                    <a:pt x="16535" y="1197"/>
                    <a:pt x="16574" y="1232"/>
                  </a:cubicBezTo>
                  <a:cubicBezTo>
                    <a:pt x="16574" y="1249"/>
                    <a:pt x="16592" y="1249"/>
                    <a:pt x="16609" y="1249"/>
                  </a:cubicBezTo>
                  <a:cubicBezTo>
                    <a:pt x="16627" y="1249"/>
                    <a:pt x="16644" y="1249"/>
                    <a:pt x="16666" y="1232"/>
                  </a:cubicBezTo>
                  <a:cubicBezTo>
                    <a:pt x="16700" y="1197"/>
                    <a:pt x="16700" y="1162"/>
                    <a:pt x="16666" y="1123"/>
                  </a:cubicBezTo>
                  <a:cubicBezTo>
                    <a:pt x="16644" y="1106"/>
                    <a:pt x="16627" y="1106"/>
                    <a:pt x="16609" y="1106"/>
                  </a:cubicBezTo>
                  <a:close/>
                  <a:moveTo>
                    <a:pt x="10082" y="1197"/>
                  </a:moveTo>
                  <a:cubicBezTo>
                    <a:pt x="10047" y="1197"/>
                    <a:pt x="10030" y="1249"/>
                    <a:pt x="10030" y="1288"/>
                  </a:cubicBezTo>
                  <a:cubicBezTo>
                    <a:pt x="10047" y="1323"/>
                    <a:pt x="10065" y="1341"/>
                    <a:pt x="10100" y="1341"/>
                  </a:cubicBezTo>
                  <a:lnTo>
                    <a:pt x="10117" y="1341"/>
                  </a:lnTo>
                  <a:cubicBezTo>
                    <a:pt x="10156" y="1323"/>
                    <a:pt x="10174" y="1288"/>
                    <a:pt x="10174" y="1249"/>
                  </a:cubicBezTo>
                  <a:cubicBezTo>
                    <a:pt x="10174" y="1214"/>
                    <a:pt x="10139" y="1197"/>
                    <a:pt x="10100" y="1197"/>
                  </a:cubicBezTo>
                  <a:close/>
                  <a:moveTo>
                    <a:pt x="20708" y="1197"/>
                  </a:moveTo>
                  <a:cubicBezTo>
                    <a:pt x="20708" y="1197"/>
                    <a:pt x="20691" y="1214"/>
                    <a:pt x="20669" y="1214"/>
                  </a:cubicBezTo>
                  <a:cubicBezTo>
                    <a:pt x="20634" y="1232"/>
                    <a:pt x="20634" y="1271"/>
                    <a:pt x="20651" y="1306"/>
                  </a:cubicBezTo>
                  <a:cubicBezTo>
                    <a:pt x="20651" y="1341"/>
                    <a:pt x="20691" y="1341"/>
                    <a:pt x="20708" y="1341"/>
                  </a:cubicBezTo>
                  <a:lnTo>
                    <a:pt x="20743" y="1341"/>
                  </a:lnTo>
                  <a:cubicBezTo>
                    <a:pt x="20778" y="1323"/>
                    <a:pt x="20799" y="1288"/>
                    <a:pt x="20778" y="1249"/>
                  </a:cubicBezTo>
                  <a:cubicBezTo>
                    <a:pt x="20760" y="1214"/>
                    <a:pt x="20743" y="1197"/>
                    <a:pt x="20708" y="1197"/>
                  </a:cubicBezTo>
                  <a:close/>
                  <a:moveTo>
                    <a:pt x="26582" y="1249"/>
                  </a:moveTo>
                  <a:cubicBezTo>
                    <a:pt x="26565" y="1249"/>
                    <a:pt x="26543" y="1249"/>
                    <a:pt x="26543" y="1271"/>
                  </a:cubicBezTo>
                  <a:cubicBezTo>
                    <a:pt x="26508" y="1288"/>
                    <a:pt x="26491" y="1341"/>
                    <a:pt x="26526" y="1358"/>
                  </a:cubicBezTo>
                  <a:cubicBezTo>
                    <a:pt x="26543" y="1380"/>
                    <a:pt x="26565" y="1397"/>
                    <a:pt x="26582" y="1397"/>
                  </a:cubicBezTo>
                  <a:cubicBezTo>
                    <a:pt x="26600" y="1397"/>
                    <a:pt x="26617" y="1397"/>
                    <a:pt x="26617" y="1380"/>
                  </a:cubicBezTo>
                  <a:cubicBezTo>
                    <a:pt x="26652" y="1358"/>
                    <a:pt x="26652" y="1306"/>
                    <a:pt x="26634" y="1288"/>
                  </a:cubicBezTo>
                  <a:cubicBezTo>
                    <a:pt x="26617" y="1249"/>
                    <a:pt x="26600" y="1249"/>
                    <a:pt x="26582" y="1249"/>
                  </a:cubicBezTo>
                  <a:close/>
                  <a:moveTo>
                    <a:pt x="9738" y="1271"/>
                  </a:moveTo>
                  <a:cubicBezTo>
                    <a:pt x="9704" y="1288"/>
                    <a:pt x="9664" y="1323"/>
                    <a:pt x="9682" y="1358"/>
                  </a:cubicBezTo>
                  <a:cubicBezTo>
                    <a:pt x="9682" y="1397"/>
                    <a:pt x="9721" y="1415"/>
                    <a:pt x="9756" y="1415"/>
                  </a:cubicBezTo>
                  <a:cubicBezTo>
                    <a:pt x="9812" y="1397"/>
                    <a:pt x="9830" y="1358"/>
                    <a:pt x="9812" y="1323"/>
                  </a:cubicBezTo>
                  <a:cubicBezTo>
                    <a:pt x="9812" y="1288"/>
                    <a:pt x="9773" y="1271"/>
                    <a:pt x="9756" y="1271"/>
                  </a:cubicBezTo>
                  <a:close/>
                  <a:moveTo>
                    <a:pt x="9377" y="1341"/>
                  </a:moveTo>
                  <a:cubicBezTo>
                    <a:pt x="9338" y="1358"/>
                    <a:pt x="9321" y="1397"/>
                    <a:pt x="9321" y="1432"/>
                  </a:cubicBezTo>
                  <a:cubicBezTo>
                    <a:pt x="9321" y="1467"/>
                    <a:pt x="9355" y="1488"/>
                    <a:pt x="9395" y="1488"/>
                  </a:cubicBezTo>
                  <a:lnTo>
                    <a:pt x="9412" y="1488"/>
                  </a:lnTo>
                  <a:cubicBezTo>
                    <a:pt x="9447" y="1488"/>
                    <a:pt x="9464" y="1432"/>
                    <a:pt x="9464" y="1397"/>
                  </a:cubicBezTo>
                  <a:cubicBezTo>
                    <a:pt x="9464" y="1358"/>
                    <a:pt x="9429" y="1341"/>
                    <a:pt x="9395" y="1341"/>
                  </a:cubicBezTo>
                  <a:close/>
                  <a:moveTo>
                    <a:pt x="16861" y="1358"/>
                  </a:moveTo>
                  <a:cubicBezTo>
                    <a:pt x="16844" y="1358"/>
                    <a:pt x="16827" y="1358"/>
                    <a:pt x="16827" y="1380"/>
                  </a:cubicBezTo>
                  <a:cubicBezTo>
                    <a:pt x="16792" y="1415"/>
                    <a:pt x="16792" y="1449"/>
                    <a:pt x="16827" y="1488"/>
                  </a:cubicBezTo>
                  <a:cubicBezTo>
                    <a:pt x="16827" y="1506"/>
                    <a:pt x="16844" y="1506"/>
                    <a:pt x="16861" y="1506"/>
                  </a:cubicBezTo>
                  <a:cubicBezTo>
                    <a:pt x="16883" y="1506"/>
                    <a:pt x="16901" y="1506"/>
                    <a:pt x="16918" y="1488"/>
                  </a:cubicBezTo>
                  <a:cubicBezTo>
                    <a:pt x="16953" y="1449"/>
                    <a:pt x="16953" y="1415"/>
                    <a:pt x="16918" y="1380"/>
                  </a:cubicBezTo>
                  <a:cubicBezTo>
                    <a:pt x="16901" y="1380"/>
                    <a:pt x="16883" y="1358"/>
                    <a:pt x="16861" y="1358"/>
                  </a:cubicBezTo>
                  <a:close/>
                  <a:moveTo>
                    <a:pt x="20364" y="1380"/>
                  </a:moveTo>
                  <a:cubicBezTo>
                    <a:pt x="20325" y="1397"/>
                    <a:pt x="20308" y="1432"/>
                    <a:pt x="20325" y="1467"/>
                  </a:cubicBezTo>
                  <a:cubicBezTo>
                    <a:pt x="20343" y="1506"/>
                    <a:pt x="20364" y="1523"/>
                    <a:pt x="20382" y="1523"/>
                  </a:cubicBezTo>
                  <a:cubicBezTo>
                    <a:pt x="20399" y="1523"/>
                    <a:pt x="20416" y="1506"/>
                    <a:pt x="20416" y="1506"/>
                  </a:cubicBezTo>
                  <a:cubicBezTo>
                    <a:pt x="20451" y="1488"/>
                    <a:pt x="20473" y="1449"/>
                    <a:pt x="20451" y="1415"/>
                  </a:cubicBezTo>
                  <a:cubicBezTo>
                    <a:pt x="20434" y="1380"/>
                    <a:pt x="20416" y="1380"/>
                    <a:pt x="20382" y="1380"/>
                  </a:cubicBezTo>
                  <a:close/>
                  <a:moveTo>
                    <a:pt x="9029" y="1415"/>
                  </a:moveTo>
                  <a:cubicBezTo>
                    <a:pt x="8977" y="1415"/>
                    <a:pt x="8960" y="1467"/>
                    <a:pt x="8960" y="1506"/>
                  </a:cubicBezTo>
                  <a:cubicBezTo>
                    <a:pt x="8977" y="1541"/>
                    <a:pt x="8994" y="1558"/>
                    <a:pt x="9029" y="1558"/>
                  </a:cubicBezTo>
                  <a:lnTo>
                    <a:pt x="9051" y="1558"/>
                  </a:lnTo>
                  <a:cubicBezTo>
                    <a:pt x="9086" y="1541"/>
                    <a:pt x="9121" y="1506"/>
                    <a:pt x="9103" y="1467"/>
                  </a:cubicBezTo>
                  <a:cubicBezTo>
                    <a:pt x="9103" y="1432"/>
                    <a:pt x="9068" y="1415"/>
                    <a:pt x="9029" y="1415"/>
                  </a:cubicBezTo>
                  <a:close/>
                  <a:moveTo>
                    <a:pt x="8668" y="1488"/>
                  </a:moveTo>
                  <a:cubicBezTo>
                    <a:pt x="8633" y="1488"/>
                    <a:pt x="8594" y="1523"/>
                    <a:pt x="8616" y="1558"/>
                  </a:cubicBezTo>
                  <a:cubicBezTo>
                    <a:pt x="8616" y="1597"/>
                    <a:pt x="8651" y="1632"/>
                    <a:pt x="8685" y="1632"/>
                  </a:cubicBezTo>
                  <a:cubicBezTo>
                    <a:pt x="8742" y="1615"/>
                    <a:pt x="8759" y="1576"/>
                    <a:pt x="8759" y="1541"/>
                  </a:cubicBezTo>
                  <a:cubicBezTo>
                    <a:pt x="8742" y="1506"/>
                    <a:pt x="8725" y="1488"/>
                    <a:pt x="8685" y="1488"/>
                  </a:cubicBezTo>
                  <a:close/>
                  <a:moveTo>
                    <a:pt x="8307" y="1541"/>
                  </a:moveTo>
                  <a:cubicBezTo>
                    <a:pt x="8268" y="1558"/>
                    <a:pt x="8250" y="1597"/>
                    <a:pt x="8250" y="1632"/>
                  </a:cubicBezTo>
                  <a:cubicBezTo>
                    <a:pt x="8268" y="1667"/>
                    <a:pt x="8289" y="1684"/>
                    <a:pt x="8324" y="1684"/>
                  </a:cubicBezTo>
                  <a:lnTo>
                    <a:pt x="8342" y="1684"/>
                  </a:lnTo>
                  <a:cubicBezTo>
                    <a:pt x="8376" y="1684"/>
                    <a:pt x="8398" y="1649"/>
                    <a:pt x="8398" y="1615"/>
                  </a:cubicBezTo>
                  <a:cubicBezTo>
                    <a:pt x="8398" y="1576"/>
                    <a:pt x="8359" y="1541"/>
                    <a:pt x="8324" y="1541"/>
                  </a:cubicBezTo>
                  <a:lnTo>
                    <a:pt x="8307" y="1558"/>
                  </a:lnTo>
                  <a:lnTo>
                    <a:pt x="8307" y="1541"/>
                  </a:lnTo>
                  <a:close/>
                  <a:moveTo>
                    <a:pt x="20038" y="1541"/>
                  </a:moveTo>
                  <a:cubicBezTo>
                    <a:pt x="19999" y="1558"/>
                    <a:pt x="19981" y="1597"/>
                    <a:pt x="19999" y="1632"/>
                  </a:cubicBezTo>
                  <a:cubicBezTo>
                    <a:pt x="20016" y="1667"/>
                    <a:pt x="20038" y="1684"/>
                    <a:pt x="20073" y="1684"/>
                  </a:cubicBezTo>
                  <a:lnTo>
                    <a:pt x="20090" y="1667"/>
                  </a:lnTo>
                  <a:cubicBezTo>
                    <a:pt x="20125" y="1649"/>
                    <a:pt x="20147" y="1615"/>
                    <a:pt x="20125" y="1576"/>
                  </a:cubicBezTo>
                  <a:cubicBezTo>
                    <a:pt x="20108" y="1541"/>
                    <a:pt x="20090" y="1541"/>
                    <a:pt x="20073" y="1541"/>
                  </a:cubicBezTo>
                  <a:close/>
                  <a:moveTo>
                    <a:pt x="26800" y="1541"/>
                  </a:moveTo>
                  <a:cubicBezTo>
                    <a:pt x="26782" y="1541"/>
                    <a:pt x="26761" y="1541"/>
                    <a:pt x="26743" y="1558"/>
                  </a:cubicBezTo>
                  <a:cubicBezTo>
                    <a:pt x="26726" y="1576"/>
                    <a:pt x="26708" y="1632"/>
                    <a:pt x="26726" y="1649"/>
                  </a:cubicBezTo>
                  <a:cubicBezTo>
                    <a:pt x="26743" y="1684"/>
                    <a:pt x="26761" y="1684"/>
                    <a:pt x="26800" y="1684"/>
                  </a:cubicBezTo>
                  <a:cubicBezTo>
                    <a:pt x="26800" y="1684"/>
                    <a:pt x="26817" y="1684"/>
                    <a:pt x="26835" y="1667"/>
                  </a:cubicBezTo>
                  <a:cubicBezTo>
                    <a:pt x="26869" y="1649"/>
                    <a:pt x="26869" y="1615"/>
                    <a:pt x="26852" y="1576"/>
                  </a:cubicBezTo>
                  <a:cubicBezTo>
                    <a:pt x="26835" y="1558"/>
                    <a:pt x="26817" y="1541"/>
                    <a:pt x="26800" y="1541"/>
                  </a:cubicBezTo>
                  <a:close/>
                  <a:moveTo>
                    <a:pt x="7963" y="1615"/>
                  </a:moveTo>
                  <a:cubicBezTo>
                    <a:pt x="7924" y="1632"/>
                    <a:pt x="7889" y="1667"/>
                    <a:pt x="7906" y="1706"/>
                  </a:cubicBezTo>
                  <a:cubicBezTo>
                    <a:pt x="7906" y="1741"/>
                    <a:pt x="7941" y="1758"/>
                    <a:pt x="7963" y="1758"/>
                  </a:cubicBezTo>
                  <a:lnTo>
                    <a:pt x="7980" y="1758"/>
                  </a:lnTo>
                  <a:cubicBezTo>
                    <a:pt x="8015" y="1758"/>
                    <a:pt x="8050" y="1723"/>
                    <a:pt x="8033" y="1667"/>
                  </a:cubicBezTo>
                  <a:cubicBezTo>
                    <a:pt x="8033" y="1649"/>
                    <a:pt x="7998" y="1615"/>
                    <a:pt x="7963" y="1615"/>
                  </a:cubicBezTo>
                  <a:close/>
                  <a:moveTo>
                    <a:pt x="17118" y="1615"/>
                  </a:moveTo>
                  <a:cubicBezTo>
                    <a:pt x="17101" y="1615"/>
                    <a:pt x="17079" y="1632"/>
                    <a:pt x="17079" y="1649"/>
                  </a:cubicBezTo>
                  <a:cubicBezTo>
                    <a:pt x="17044" y="1667"/>
                    <a:pt x="17044" y="1723"/>
                    <a:pt x="17079" y="1741"/>
                  </a:cubicBezTo>
                  <a:cubicBezTo>
                    <a:pt x="17079" y="1758"/>
                    <a:pt x="17101" y="1758"/>
                    <a:pt x="17118" y="1758"/>
                  </a:cubicBezTo>
                  <a:cubicBezTo>
                    <a:pt x="17136" y="1758"/>
                    <a:pt x="17153" y="1758"/>
                    <a:pt x="17170" y="1741"/>
                  </a:cubicBezTo>
                  <a:cubicBezTo>
                    <a:pt x="17210" y="1723"/>
                    <a:pt x="17210" y="1667"/>
                    <a:pt x="17170" y="1649"/>
                  </a:cubicBezTo>
                  <a:cubicBezTo>
                    <a:pt x="17153" y="1632"/>
                    <a:pt x="17136" y="1615"/>
                    <a:pt x="17118" y="1615"/>
                  </a:cubicBezTo>
                  <a:close/>
                  <a:moveTo>
                    <a:pt x="7598" y="1684"/>
                  </a:moveTo>
                  <a:cubicBezTo>
                    <a:pt x="7563" y="1706"/>
                    <a:pt x="7528" y="1741"/>
                    <a:pt x="7545" y="1776"/>
                  </a:cubicBezTo>
                  <a:cubicBezTo>
                    <a:pt x="7545" y="1815"/>
                    <a:pt x="7580" y="1832"/>
                    <a:pt x="7615" y="1832"/>
                  </a:cubicBezTo>
                  <a:lnTo>
                    <a:pt x="7637" y="1832"/>
                  </a:lnTo>
                  <a:cubicBezTo>
                    <a:pt x="7672" y="1832"/>
                    <a:pt x="7689" y="1776"/>
                    <a:pt x="7689" y="1741"/>
                  </a:cubicBezTo>
                  <a:cubicBezTo>
                    <a:pt x="7672" y="1706"/>
                    <a:pt x="7654" y="1684"/>
                    <a:pt x="7615" y="1684"/>
                  </a:cubicBezTo>
                  <a:close/>
                  <a:moveTo>
                    <a:pt x="19746" y="1684"/>
                  </a:moveTo>
                  <a:cubicBezTo>
                    <a:pt x="19729" y="1684"/>
                    <a:pt x="19712" y="1684"/>
                    <a:pt x="19712" y="1706"/>
                  </a:cubicBezTo>
                  <a:cubicBezTo>
                    <a:pt x="19672" y="1706"/>
                    <a:pt x="19655" y="1758"/>
                    <a:pt x="19672" y="1793"/>
                  </a:cubicBezTo>
                  <a:cubicBezTo>
                    <a:pt x="19690" y="1815"/>
                    <a:pt x="19712" y="1832"/>
                    <a:pt x="19746" y="1832"/>
                  </a:cubicBezTo>
                  <a:lnTo>
                    <a:pt x="19764" y="1832"/>
                  </a:lnTo>
                  <a:cubicBezTo>
                    <a:pt x="19799" y="1815"/>
                    <a:pt x="19820" y="1758"/>
                    <a:pt x="19799" y="1723"/>
                  </a:cubicBezTo>
                  <a:cubicBezTo>
                    <a:pt x="19781" y="1706"/>
                    <a:pt x="19764" y="1684"/>
                    <a:pt x="19746" y="1684"/>
                  </a:cubicBezTo>
                  <a:close/>
                  <a:moveTo>
                    <a:pt x="7236" y="1758"/>
                  </a:moveTo>
                  <a:cubicBezTo>
                    <a:pt x="7202" y="1776"/>
                    <a:pt x="7180" y="1815"/>
                    <a:pt x="7180" y="1850"/>
                  </a:cubicBezTo>
                  <a:cubicBezTo>
                    <a:pt x="7202" y="1884"/>
                    <a:pt x="7219" y="1902"/>
                    <a:pt x="7254" y="1902"/>
                  </a:cubicBezTo>
                  <a:lnTo>
                    <a:pt x="7271" y="1902"/>
                  </a:lnTo>
                  <a:cubicBezTo>
                    <a:pt x="7310" y="1902"/>
                    <a:pt x="7345" y="1850"/>
                    <a:pt x="7328" y="1815"/>
                  </a:cubicBezTo>
                  <a:cubicBezTo>
                    <a:pt x="7328" y="1776"/>
                    <a:pt x="7289" y="1758"/>
                    <a:pt x="7254" y="1758"/>
                  </a:cubicBezTo>
                  <a:close/>
                  <a:moveTo>
                    <a:pt x="6910" y="1832"/>
                  </a:moveTo>
                  <a:cubicBezTo>
                    <a:pt x="6893" y="1832"/>
                    <a:pt x="6893" y="1832"/>
                    <a:pt x="6893" y="1850"/>
                  </a:cubicBezTo>
                  <a:cubicBezTo>
                    <a:pt x="6853" y="1850"/>
                    <a:pt x="6819" y="1884"/>
                    <a:pt x="6836" y="1924"/>
                  </a:cubicBezTo>
                  <a:cubicBezTo>
                    <a:pt x="6836" y="1958"/>
                    <a:pt x="6875" y="1976"/>
                    <a:pt x="6910" y="1976"/>
                  </a:cubicBezTo>
                  <a:lnTo>
                    <a:pt x="6927" y="1976"/>
                  </a:lnTo>
                  <a:cubicBezTo>
                    <a:pt x="6962" y="1976"/>
                    <a:pt x="6984" y="1941"/>
                    <a:pt x="6984" y="1902"/>
                  </a:cubicBezTo>
                  <a:cubicBezTo>
                    <a:pt x="6962" y="1867"/>
                    <a:pt x="6945" y="1832"/>
                    <a:pt x="6910" y="1832"/>
                  </a:cubicBezTo>
                  <a:close/>
                  <a:moveTo>
                    <a:pt x="19403" y="1832"/>
                  </a:moveTo>
                  <a:lnTo>
                    <a:pt x="19385" y="1850"/>
                  </a:lnTo>
                  <a:cubicBezTo>
                    <a:pt x="19346" y="1867"/>
                    <a:pt x="19329" y="1902"/>
                    <a:pt x="19346" y="1941"/>
                  </a:cubicBezTo>
                  <a:cubicBezTo>
                    <a:pt x="19346" y="1976"/>
                    <a:pt x="19385" y="1976"/>
                    <a:pt x="19403" y="1976"/>
                  </a:cubicBezTo>
                  <a:lnTo>
                    <a:pt x="19437" y="1976"/>
                  </a:lnTo>
                  <a:cubicBezTo>
                    <a:pt x="19472" y="1958"/>
                    <a:pt x="19494" y="1924"/>
                    <a:pt x="19472" y="1884"/>
                  </a:cubicBezTo>
                  <a:cubicBezTo>
                    <a:pt x="19455" y="1850"/>
                    <a:pt x="19437" y="1832"/>
                    <a:pt x="19403" y="1832"/>
                  </a:cubicBezTo>
                  <a:close/>
                  <a:moveTo>
                    <a:pt x="26943" y="1850"/>
                  </a:moveTo>
                  <a:cubicBezTo>
                    <a:pt x="26926" y="1884"/>
                    <a:pt x="26909" y="1924"/>
                    <a:pt x="26926" y="1958"/>
                  </a:cubicBezTo>
                  <a:cubicBezTo>
                    <a:pt x="26943" y="1976"/>
                    <a:pt x="26961" y="1993"/>
                    <a:pt x="27000" y="1993"/>
                  </a:cubicBezTo>
                  <a:cubicBezTo>
                    <a:pt x="27000" y="1993"/>
                    <a:pt x="27017" y="1993"/>
                    <a:pt x="27035" y="1976"/>
                  </a:cubicBezTo>
                  <a:cubicBezTo>
                    <a:pt x="27070" y="1958"/>
                    <a:pt x="27070" y="1924"/>
                    <a:pt x="27052" y="1884"/>
                  </a:cubicBezTo>
                  <a:cubicBezTo>
                    <a:pt x="27035" y="1867"/>
                    <a:pt x="27017" y="1850"/>
                    <a:pt x="27000" y="1850"/>
                  </a:cubicBezTo>
                  <a:close/>
                  <a:moveTo>
                    <a:pt x="17388" y="1867"/>
                  </a:moveTo>
                  <a:cubicBezTo>
                    <a:pt x="17371" y="1867"/>
                    <a:pt x="17353" y="1884"/>
                    <a:pt x="17336" y="1884"/>
                  </a:cubicBezTo>
                  <a:cubicBezTo>
                    <a:pt x="17318" y="1924"/>
                    <a:pt x="17318" y="1976"/>
                    <a:pt x="17353" y="1993"/>
                  </a:cubicBezTo>
                  <a:cubicBezTo>
                    <a:pt x="17353" y="2011"/>
                    <a:pt x="17371" y="2011"/>
                    <a:pt x="17388" y="2011"/>
                  </a:cubicBezTo>
                  <a:cubicBezTo>
                    <a:pt x="17405" y="2011"/>
                    <a:pt x="17427" y="2011"/>
                    <a:pt x="17445" y="1993"/>
                  </a:cubicBezTo>
                  <a:cubicBezTo>
                    <a:pt x="17479" y="1958"/>
                    <a:pt x="17462" y="1902"/>
                    <a:pt x="17445" y="1884"/>
                  </a:cubicBezTo>
                  <a:cubicBezTo>
                    <a:pt x="17427" y="1867"/>
                    <a:pt x="17405" y="1867"/>
                    <a:pt x="17388" y="1867"/>
                  </a:cubicBezTo>
                  <a:close/>
                  <a:moveTo>
                    <a:pt x="6527" y="1924"/>
                  </a:moveTo>
                  <a:cubicBezTo>
                    <a:pt x="6492" y="1941"/>
                    <a:pt x="6475" y="1976"/>
                    <a:pt x="6475" y="2011"/>
                  </a:cubicBezTo>
                  <a:cubicBezTo>
                    <a:pt x="6492" y="2050"/>
                    <a:pt x="6510" y="2067"/>
                    <a:pt x="6549" y="2067"/>
                  </a:cubicBezTo>
                  <a:lnTo>
                    <a:pt x="6566" y="2067"/>
                  </a:lnTo>
                  <a:cubicBezTo>
                    <a:pt x="6601" y="2050"/>
                    <a:pt x="6636" y="2011"/>
                    <a:pt x="6619" y="1976"/>
                  </a:cubicBezTo>
                  <a:cubicBezTo>
                    <a:pt x="6619" y="1941"/>
                    <a:pt x="6584" y="1924"/>
                    <a:pt x="6549" y="1924"/>
                  </a:cubicBezTo>
                  <a:close/>
                  <a:moveTo>
                    <a:pt x="19037" y="1976"/>
                  </a:moveTo>
                  <a:cubicBezTo>
                    <a:pt x="19002" y="1993"/>
                    <a:pt x="18985" y="2050"/>
                    <a:pt x="19002" y="2085"/>
                  </a:cubicBezTo>
                  <a:cubicBezTo>
                    <a:pt x="19020" y="2102"/>
                    <a:pt x="19037" y="2119"/>
                    <a:pt x="19076" y="2119"/>
                  </a:cubicBezTo>
                  <a:lnTo>
                    <a:pt x="19094" y="2119"/>
                  </a:lnTo>
                  <a:cubicBezTo>
                    <a:pt x="19129" y="2102"/>
                    <a:pt x="19146" y="2067"/>
                    <a:pt x="19146" y="2032"/>
                  </a:cubicBezTo>
                  <a:cubicBezTo>
                    <a:pt x="19129" y="1993"/>
                    <a:pt x="19094" y="1976"/>
                    <a:pt x="19076" y="1976"/>
                  </a:cubicBezTo>
                  <a:close/>
                  <a:moveTo>
                    <a:pt x="6183" y="2011"/>
                  </a:moveTo>
                  <a:cubicBezTo>
                    <a:pt x="6149" y="2032"/>
                    <a:pt x="6114" y="2067"/>
                    <a:pt x="6131" y="2102"/>
                  </a:cubicBezTo>
                  <a:cubicBezTo>
                    <a:pt x="6149" y="2141"/>
                    <a:pt x="6166" y="2159"/>
                    <a:pt x="6201" y="2159"/>
                  </a:cubicBezTo>
                  <a:lnTo>
                    <a:pt x="6223" y="2159"/>
                  </a:lnTo>
                  <a:cubicBezTo>
                    <a:pt x="6257" y="2141"/>
                    <a:pt x="6275" y="2102"/>
                    <a:pt x="6275" y="2067"/>
                  </a:cubicBezTo>
                  <a:cubicBezTo>
                    <a:pt x="6257" y="2032"/>
                    <a:pt x="6240" y="2011"/>
                    <a:pt x="6201" y="2011"/>
                  </a:cubicBezTo>
                  <a:close/>
                  <a:moveTo>
                    <a:pt x="17680" y="2067"/>
                  </a:moveTo>
                  <a:cubicBezTo>
                    <a:pt x="17662" y="2067"/>
                    <a:pt x="17645" y="2085"/>
                    <a:pt x="17623" y="2102"/>
                  </a:cubicBezTo>
                  <a:cubicBezTo>
                    <a:pt x="17606" y="2141"/>
                    <a:pt x="17623" y="2193"/>
                    <a:pt x="17662" y="2211"/>
                  </a:cubicBezTo>
                  <a:lnTo>
                    <a:pt x="17680" y="2211"/>
                  </a:lnTo>
                  <a:cubicBezTo>
                    <a:pt x="17714" y="2211"/>
                    <a:pt x="17732" y="2211"/>
                    <a:pt x="17753" y="2176"/>
                  </a:cubicBezTo>
                  <a:cubicBezTo>
                    <a:pt x="17771" y="2141"/>
                    <a:pt x="17753" y="2102"/>
                    <a:pt x="17714" y="2085"/>
                  </a:cubicBezTo>
                  <a:cubicBezTo>
                    <a:pt x="17714" y="2085"/>
                    <a:pt x="17697" y="2067"/>
                    <a:pt x="17680" y="2067"/>
                  </a:cubicBezTo>
                  <a:close/>
                  <a:moveTo>
                    <a:pt x="5840" y="2119"/>
                  </a:moveTo>
                  <a:cubicBezTo>
                    <a:pt x="5787" y="2119"/>
                    <a:pt x="5766" y="2176"/>
                    <a:pt x="5787" y="2211"/>
                  </a:cubicBezTo>
                  <a:cubicBezTo>
                    <a:pt x="5787" y="2228"/>
                    <a:pt x="5822" y="2250"/>
                    <a:pt x="5857" y="2250"/>
                  </a:cubicBezTo>
                  <a:lnTo>
                    <a:pt x="5874" y="2250"/>
                  </a:lnTo>
                  <a:cubicBezTo>
                    <a:pt x="5914" y="2250"/>
                    <a:pt x="5931" y="2193"/>
                    <a:pt x="5931" y="2159"/>
                  </a:cubicBezTo>
                  <a:cubicBezTo>
                    <a:pt x="5914" y="2141"/>
                    <a:pt x="5874" y="2119"/>
                    <a:pt x="5857" y="2119"/>
                  </a:cubicBezTo>
                  <a:close/>
                  <a:moveTo>
                    <a:pt x="18711" y="2102"/>
                  </a:moveTo>
                  <a:cubicBezTo>
                    <a:pt x="18676" y="2119"/>
                    <a:pt x="18659" y="2159"/>
                    <a:pt x="18659" y="2211"/>
                  </a:cubicBezTo>
                  <a:cubicBezTo>
                    <a:pt x="18676" y="2228"/>
                    <a:pt x="18711" y="2250"/>
                    <a:pt x="18733" y="2250"/>
                  </a:cubicBezTo>
                  <a:lnTo>
                    <a:pt x="18767" y="2250"/>
                  </a:lnTo>
                  <a:cubicBezTo>
                    <a:pt x="18802" y="2228"/>
                    <a:pt x="18820" y="2193"/>
                    <a:pt x="18802" y="2159"/>
                  </a:cubicBezTo>
                  <a:cubicBezTo>
                    <a:pt x="18785" y="2119"/>
                    <a:pt x="18767" y="2102"/>
                    <a:pt x="18733" y="2102"/>
                  </a:cubicBezTo>
                  <a:close/>
                  <a:moveTo>
                    <a:pt x="27144" y="2159"/>
                  </a:moveTo>
                  <a:cubicBezTo>
                    <a:pt x="27109" y="2193"/>
                    <a:pt x="27109" y="2228"/>
                    <a:pt x="27126" y="2267"/>
                  </a:cubicBezTo>
                  <a:cubicBezTo>
                    <a:pt x="27126" y="2285"/>
                    <a:pt x="27161" y="2302"/>
                    <a:pt x="27178" y="2302"/>
                  </a:cubicBezTo>
                  <a:cubicBezTo>
                    <a:pt x="27196" y="2302"/>
                    <a:pt x="27218" y="2302"/>
                    <a:pt x="27218" y="2285"/>
                  </a:cubicBezTo>
                  <a:cubicBezTo>
                    <a:pt x="27252" y="2267"/>
                    <a:pt x="27270" y="2228"/>
                    <a:pt x="27252" y="2193"/>
                  </a:cubicBezTo>
                  <a:cubicBezTo>
                    <a:pt x="27235" y="2176"/>
                    <a:pt x="27196" y="2159"/>
                    <a:pt x="27178" y="2159"/>
                  </a:cubicBezTo>
                  <a:close/>
                  <a:moveTo>
                    <a:pt x="18023" y="2193"/>
                  </a:moveTo>
                  <a:cubicBezTo>
                    <a:pt x="17988" y="2193"/>
                    <a:pt x="17971" y="2228"/>
                    <a:pt x="17949" y="2267"/>
                  </a:cubicBezTo>
                  <a:cubicBezTo>
                    <a:pt x="17949" y="2302"/>
                    <a:pt x="17971" y="2337"/>
                    <a:pt x="18006" y="2337"/>
                  </a:cubicBezTo>
                  <a:lnTo>
                    <a:pt x="18023" y="2337"/>
                  </a:lnTo>
                  <a:cubicBezTo>
                    <a:pt x="18058" y="2337"/>
                    <a:pt x="18097" y="2320"/>
                    <a:pt x="18097" y="2285"/>
                  </a:cubicBezTo>
                  <a:cubicBezTo>
                    <a:pt x="18097" y="2250"/>
                    <a:pt x="18080" y="2211"/>
                    <a:pt x="18041" y="2193"/>
                  </a:cubicBezTo>
                  <a:close/>
                  <a:moveTo>
                    <a:pt x="18367" y="2211"/>
                  </a:moveTo>
                  <a:cubicBezTo>
                    <a:pt x="18332" y="2211"/>
                    <a:pt x="18315" y="2250"/>
                    <a:pt x="18315" y="2285"/>
                  </a:cubicBezTo>
                  <a:cubicBezTo>
                    <a:pt x="18315" y="2320"/>
                    <a:pt x="18350" y="2359"/>
                    <a:pt x="18384" y="2359"/>
                  </a:cubicBezTo>
                  <a:lnTo>
                    <a:pt x="18406" y="2359"/>
                  </a:lnTo>
                  <a:cubicBezTo>
                    <a:pt x="18441" y="2337"/>
                    <a:pt x="18458" y="2302"/>
                    <a:pt x="18458" y="2267"/>
                  </a:cubicBezTo>
                  <a:cubicBezTo>
                    <a:pt x="18458" y="2228"/>
                    <a:pt x="18424" y="2211"/>
                    <a:pt x="18384" y="2211"/>
                  </a:cubicBezTo>
                  <a:close/>
                  <a:moveTo>
                    <a:pt x="5478" y="2228"/>
                  </a:moveTo>
                  <a:cubicBezTo>
                    <a:pt x="5439" y="2228"/>
                    <a:pt x="5422" y="2285"/>
                    <a:pt x="5439" y="2320"/>
                  </a:cubicBezTo>
                  <a:cubicBezTo>
                    <a:pt x="5439" y="2337"/>
                    <a:pt x="5478" y="2376"/>
                    <a:pt x="5513" y="2376"/>
                  </a:cubicBezTo>
                  <a:cubicBezTo>
                    <a:pt x="5513" y="2376"/>
                    <a:pt x="5513" y="2359"/>
                    <a:pt x="5531" y="2359"/>
                  </a:cubicBezTo>
                  <a:cubicBezTo>
                    <a:pt x="5570" y="2359"/>
                    <a:pt x="5587" y="2302"/>
                    <a:pt x="5570" y="2267"/>
                  </a:cubicBezTo>
                  <a:cubicBezTo>
                    <a:pt x="5570" y="2250"/>
                    <a:pt x="5531" y="2228"/>
                    <a:pt x="5513" y="2228"/>
                  </a:cubicBezTo>
                  <a:close/>
                  <a:moveTo>
                    <a:pt x="5135" y="2337"/>
                  </a:moveTo>
                  <a:cubicBezTo>
                    <a:pt x="5096" y="2359"/>
                    <a:pt x="5078" y="2394"/>
                    <a:pt x="5096" y="2446"/>
                  </a:cubicBezTo>
                  <a:cubicBezTo>
                    <a:pt x="5113" y="2468"/>
                    <a:pt x="5135" y="2485"/>
                    <a:pt x="5170" y="2485"/>
                  </a:cubicBezTo>
                  <a:lnTo>
                    <a:pt x="5187" y="2485"/>
                  </a:lnTo>
                  <a:cubicBezTo>
                    <a:pt x="5222" y="2468"/>
                    <a:pt x="5243" y="2428"/>
                    <a:pt x="5243" y="2394"/>
                  </a:cubicBezTo>
                  <a:cubicBezTo>
                    <a:pt x="5222" y="2359"/>
                    <a:pt x="5187" y="2337"/>
                    <a:pt x="5170" y="2337"/>
                  </a:cubicBezTo>
                  <a:close/>
                  <a:moveTo>
                    <a:pt x="4826" y="2468"/>
                  </a:moveTo>
                  <a:cubicBezTo>
                    <a:pt x="4826" y="2468"/>
                    <a:pt x="4808" y="2468"/>
                    <a:pt x="4808" y="2485"/>
                  </a:cubicBezTo>
                  <a:cubicBezTo>
                    <a:pt x="4769" y="2485"/>
                    <a:pt x="4752" y="2537"/>
                    <a:pt x="4752" y="2576"/>
                  </a:cubicBezTo>
                  <a:cubicBezTo>
                    <a:pt x="4769" y="2594"/>
                    <a:pt x="4808" y="2611"/>
                    <a:pt x="4826" y="2611"/>
                  </a:cubicBezTo>
                  <a:lnTo>
                    <a:pt x="4861" y="2611"/>
                  </a:lnTo>
                  <a:cubicBezTo>
                    <a:pt x="4895" y="2594"/>
                    <a:pt x="4917" y="2555"/>
                    <a:pt x="4895" y="2520"/>
                  </a:cubicBezTo>
                  <a:cubicBezTo>
                    <a:pt x="4878" y="2485"/>
                    <a:pt x="4861" y="2468"/>
                    <a:pt x="4826" y="2468"/>
                  </a:cubicBezTo>
                  <a:close/>
                  <a:moveTo>
                    <a:pt x="27361" y="2468"/>
                  </a:moveTo>
                  <a:cubicBezTo>
                    <a:pt x="27361" y="2468"/>
                    <a:pt x="27344" y="2468"/>
                    <a:pt x="27326" y="2485"/>
                  </a:cubicBezTo>
                  <a:cubicBezTo>
                    <a:pt x="27287" y="2502"/>
                    <a:pt x="27287" y="2537"/>
                    <a:pt x="27305" y="2576"/>
                  </a:cubicBezTo>
                  <a:cubicBezTo>
                    <a:pt x="27326" y="2594"/>
                    <a:pt x="27344" y="2611"/>
                    <a:pt x="27361" y="2611"/>
                  </a:cubicBezTo>
                  <a:lnTo>
                    <a:pt x="27396" y="2611"/>
                  </a:lnTo>
                  <a:cubicBezTo>
                    <a:pt x="27435" y="2576"/>
                    <a:pt x="27453" y="2537"/>
                    <a:pt x="27435" y="2502"/>
                  </a:cubicBezTo>
                  <a:cubicBezTo>
                    <a:pt x="27413" y="2485"/>
                    <a:pt x="27396" y="2468"/>
                    <a:pt x="27361" y="2468"/>
                  </a:cubicBezTo>
                  <a:close/>
                  <a:moveTo>
                    <a:pt x="4460" y="2611"/>
                  </a:moveTo>
                  <a:cubicBezTo>
                    <a:pt x="4425" y="2629"/>
                    <a:pt x="4408" y="2685"/>
                    <a:pt x="4425" y="2720"/>
                  </a:cubicBezTo>
                  <a:cubicBezTo>
                    <a:pt x="4443" y="2737"/>
                    <a:pt x="4460" y="2755"/>
                    <a:pt x="4499" y="2755"/>
                  </a:cubicBezTo>
                  <a:lnTo>
                    <a:pt x="4517" y="2755"/>
                  </a:lnTo>
                  <a:cubicBezTo>
                    <a:pt x="4552" y="2737"/>
                    <a:pt x="4569" y="2703"/>
                    <a:pt x="4552" y="2663"/>
                  </a:cubicBezTo>
                  <a:cubicBezTo>
                    <a:pt x="4552" y="2629"/>
                    <a:pt x="4517" y="2611"/>
                    <a:pt x="4499" y="2611"/>
                  </a:cubicBezTo>
                  <a:close/>
                  <a:moveTo>
                    <a:pt x="4156" y="2755"/>
                  </a:moveTo>
                  <a:lnTo>
                    <a:pt x="4134" y="2772"/>
                  </a:lnTo>
                  <a:cubicBezTo>
                    <a:pt x="4099" y="2794"/>
                    <a:pt x="4082" y="2829"/>
                    <a:pt x="4099" y="2864"/>
                  </a:cubicBezTo>
                  <a:cubicBezTo>
                    <a:pt x="4117" y="2903"/>
                    <a:pt x="4134" y="2903"/>
                    <a:pt x="4156" y="2903"/>
                  </a:cubicBezTo>
                  <a:lnTo>
                    <a:pt x="4190" y="2903"/>
                  </a:lnTo>
                  <a:cubicBezTo>
                    <a:pt x="4225" y="2881"/>
                    <a:pt x="4243" y="2846"/>
                    <a:pt x="4225" y="2811"/>
                  </a:cubicBezTo>
                  <a:cubicBezTo>
                    <a:pt x="4208" y="2772"/>
                    <a:pt x="4190" y="2755"/>
                    <a:pt x="4156" y="2755"/>
                  </a:cubicBezTo>
                  <a:close/>
                  <a:moveTo>
                    <a:pt x="27544" y="2772"/>
                  </a:moveTo>
                  <a:cubicBezTo>
                    <a:pt x="27544" y="2772"/>
                    <a:pt x="27522" y="2794"/>
                    <a:pt x="27505" y="2794"/>
                  </a:cubicBezTo>
                  <a:cubicBezTo>
                    <a:pt x="27470" y="2811"/>
                    <a:pt x="27470" y="2864"/>
                    <a:pt x="27487" y="2881"/>
                  </a:cubicBezTo>
                  <a:cubicBezTo>
                    <a:pt x="27505" y="2920"/>
                    <a:pt x="27522" y="2920"/>
                    <a:pt x="27544" y="2920"/>
                  </a:cubicBezTo>
                  <a:lnTo>
                    <a:pt x="27579" y="2920"/>
                  </a:lnTo>
                  <a:cubicBezTo>
                    <a:pt x="27614" y="2903"/>
                    <a:pt x="27631" y="2846"/>
                    <a:pt x="27614" y="2811"/>
                  </a:cubicBezTo>
                  <a:cubicBezTo>
                    <a:pt x="27596" y="2794"/>
                    <a:pt x="27579" y="2772"/>
                    <a:pt x="27544" y="2772"/>
                  </a:cubicBezTo>
                  <a:close/>
                  <a:moveTo>
                    <a:pt x="3808" y="2920"/>
                  </a:moveTo>
                  <a:cubicBezTo>
                    <a:pt x="3773" y="2937"/>
                    <a:pt x="3755" y="2972"/>
                    <a:pt x="3773" y="3011"/>
                  </a:cubicBezTo>
                  <a:cubicBezTo>
                    <a:pt x="3773" y="3046"/>
                    <a:pt x="3808" y="3064"/>
                    <a:pt x="3829" y="3064"/>
                  </a:cubicBezTo>
                  <a:cubicBezTo>
                    <a:pt x="3847" y="3064"/>
                    <a:pt x="3847" y="3064"/>
                    <a:pt x="3864" y="3046"/>
                  </a:cubicBezTo>
                  <a:cubicBezTo>
                    <a:pt x="3899" y="3029"/>
                    <a:pt x="3916" y="2990"/>
                    <a:pt x="3899" y="2955"/>
                  </a:cubicBezTo>
                  <a:cubicBezTo>
                    <a:pt x="3882" y="2937"/>
                    <a:pt x="3864" y="2920"/>
                    <a:pt x="3829" y="2920"/>
                  </a:cubicBezTo>
                  <a:close/>
                  <a:moveTo>
                    <a:pt x="3503" y="3064"/>
                  </a:moveTo>
                  <a:cubicBezTo>
                    <a:pt x="3503" y="3064"/>
                    <a:pt x="3481" y="3064"/>
                    <a:pt x="3464" y="3081"/>
                  </a:cubicBezTo>
                  <a:cubicBezTo>
                    <a:pt x="3429" y="3098"/>
                    <a:pt x="3429" y="3138"/>
                    <a:pt x="3446" y="3172"/>
                  </a:cubicBezTo>
                  <a:cubicBezTo>
                    <a:pt x="3446" y="3190"/>
                    <a:pt x="3481" y="3207"/>
                    <a:pt x="3503" y="3207"/>
                  </a:cubicBezTo>
                  <a:lnTo>
                    <a:pt x="3538" y="3207"/>
                  </a:lnTo>
                  <a:cubicBezTo>
                    <a:pt x="3573" y="3190"/>
                    <a:pt x="3590" y="3138"/>
                    <a:pt x="3573" y="3098"/>
                  </a:cubicBezTo>
                  <a:cubicBezTo>
                    <a:pt x="3555" y="3081"/>
                    <a:pt x="3538" y="3064"/>
                    <a:pt x="3503" y="3064"/>
                  </a:cubicBezTo>
                  <a:close/>
                  <a:moveTo>
                    <a:pt x="27688" y="3098"/>
                  </a:moveTo>
                  <a:cubicBezTo>
                    <a:pt x="27670" y="3120"/>
                    <a:pt x="27653" y="3172"/>
                    <a:pt x="27670" y="3207"/>
                  </a:cubicBezTo>
                  <a:cubicBezTo>
                    <a:pt x="27688" y="3229"/>
                    <a:pt x="27705" y="3246"/>
                    <a:pt x="27740" y="3246"/>
                  </a:cubicBezTo>
                  <a:cubicBezTo>
                    <a:pt x="27740" y="3246"/>
                    <a:pt x="27761" y="3229"/>
                    <a:pt x="27779" y="3229"/>
                  </a:cubicBezTo>
                  <a:cubicBezTo>
                    <a:pt x="27796" y="3207"/>
                    <a:pt x="27814" y="3155"/>
                    <a:pt x="27796" y="3138"/>
                  </a:cubicBezTo>
                  <a:cubicBezTo>
                    <a:pt x="27779" y="3098"/>
                    <a:pt x="27761" y="3098"/>
                    <a:pt x="27740" y="3098"/>
                  </a:cubicBezTo>
                  <a:close/>
                  <a:moveTo>
                    <a:pt x="3194" y="3246"/>
                  </a:moveTo>
                  <a:cubicBezTo>
                    <a:pt x="3177" y="3246"/>
                    <a:pt x="3155" y="3246"/>
                    <a:pt x="3155" y="3264"/>
                  </a:cubicBezTo>
                  <a:cubicBezTo>
                    <a:pt x="3120" y="3281"/>
                    <a:pt x="3103" y="3316"/>
                    <a:pt x="3120" y="3355"/>
                  </a:cubicBezTo>
                  <a:cubicBezTo>
                    <a:pt x="3137" y="3373"/>
                    <a:pt x="3155" y="3390"/>
                    <a:pt x="3194" y="3390"/>
                  </a:cubicBezTo>
                  <a:lnTo>
                    <a:pt x="3229" y="3390"/>
                  </a:lnTo>
                  <a:cubicBezTo>
                    <a:pt x="3264" y="3355"/>
                    <a:pt x="3264" y="3316"/>
                    <a:pt x="3246" y="3281"/>
                  </a:cubicBezTo>
                  <a:cubicBezTo>
                    <a:pt x="3229" y="3264"/>
                    <a:pt x="3211" y="3246"/>
                    <a:pt x="3194" y="3246"/>
                  </a:cubicBezTo>
                  <a:close/>
                  <a:moveTo>
                    <a:pt x="27888" y="3407"/>
                  </a:moveTo>
                  <a:cubicBezTo>
                    <a:pt x="27849" y="3425"/>
                    <a:pt x="27831" y="3481"/>
                    <a:pt x="27870" y="3516"/>
                  </a:cubicBezTo>
                  <a:cubicBezTo>
                    <a:pt x="27870" y="3534"/>
                    <a:pt x="27905" y="3555"/>
                    <a:pt x="27922" y="3555"/>
                  </a:cubicBezTo>
                  <a:cubicBezTo>
                    <a:pt x="27940" y="3555"/>
                    <a:pt x="27940" y="3555"/>
                    <a:pt x="27957" y="3534"/>
                  </a:cubicBezTo>
                  <a:cubicBezTo>
                    <a:pt x="27996" y="3516"/>
                    <a:pt x="28014" y="3464"/>
                    <a:pt x="27979" y="3447"/>
                  </a:cubicBezTo>
                  <a:cubicBezTo>
                    <a:pt x="27979" y="3407"/>
                    <a:pt x="27940" y="3407"/>
                    <a:pt x="27922" y="3407"/>
                  </a:cubicBezTo>
                  <a:close/>
                  <a:moveTo>
                    <a:pt x="2850" y="3447"/>
                  </a:moveTo>
                  <a:cubicBezTo>
                    <a:pt x="2811" y="3481"/>
                    <a:pt x="2794" y="3516"/>
                    <a:pt x="2829" y="3555"/>
                  </a:cubicBezTo>
                  <a:cubicBezTo>
                    <a:pt x="2829" y="3573"/>
                    <a:pt x="2868" y="3590"/>
                    <a:pt x="2885" y="3590"/>
                  </a:cubicBezTo>
                  <a:cubicBezTo>
                    <a:pt x="2902" y="3590"/>
                    <a:pt x="2902" y="3590"/>
                    <a:pt x="2920" y="3573"/>
                  </a:cubicBezTo>
                  <a:cubicBezTo>
                    <a:pt x="2959" y="3555"/>
                    <a:pt x="2959" y="3499"/>
                    <a:pt x="2937" y="3481"/>
                  </a:cubicBezTo>
                  <a:cubicBezTo>
                    <a:pt x="2937" y="3447"/>
                    <a:pt x="2902" y="3447"/>
                    <a:pt x="2885" y="3447"/>
                  </a:cubicBezTo>
                  <a:close/>
                  <a:moveTo>
                    <a:pt x="2541" y="3642"/>
                  </a:moveTo>
                  <a:cubicBezTo>
                    <a:pt x="2502" y="3682"/>
                    <a:pt x="2502" y="3716"/>
                    <a:pt x="2524" y="3751"/>
                  </a:cubicBezTo>
                  <a:cubicBezTo>
                    <a:pt x="2541" y="3773"/>
                    <a:pt x="2559" y="3790"/>
                    <a:pt x="2576" y="3790"/>
                  </a:cubicBezTo>
                  <a:cubicBezTo>
                    <a:pt x="2594" y="3790"/>
                    <a:pt x="2611" y="3790"/>
                    <a:pt x="2611" y="3773"/>
                  </a:cubicBezTo>
                  <a:cubicBezTo>
                    <a:pt x="2650" y="3751"/>
                    <a:pt x="2668" y="3699"/>
                    <a:pt x="2650" y="3682"/>
                  </a:cubicBezTo>
                  <a:cubicBezTo>
                    <a:pt x="2633" y="3642"/>
                    <a:pt x="2594" y="3642"/>
                    <a:pt x="2576" y="3642"/>
                  </a:cubicBezTo>
                  <a:close/>
                  <a:moveTo>
                    <a:pt x="28123" y="3699"/>
                  </a:moveTo>
                  <a:cubicBezTo>
                    <a:pt x="28105" y="3699"/>
                    <a:pt x="28088" y="3716"/>
                    <a:pt x="28088" y="3716"/>
                  </a:cubicBezTo>
                  <a:cubicBezTo>
                    <a:pt x="28049" y="3734"/>
                    <a:pt x="28031" y="3790"/>
                    <a:pt x="28066" y="3825"/>
                  </a:cubicBezTo>
                  <a:cubicBezTo>
                    <a:pt x="28066" y="3843"/>
                    <a:pt x="28105" y="3843"/>
                    <a:pt x="28123" y="3843"/>
                  </a:cubicBezTo>
                  <a:lnTo>
                    <a:pt x="28157" y="3843"/>
                  </a:lnTo>
                  <a:cubicBezTo>
                    <a:pt x="28197" y="3808"/>
                    <a:pt x="28197" y="3773"/>
                    <a:pt x="28175" y="3734"/>
                  </a:cubicBezTo>
                  <a:cubicBezTo>
                    <a:pt x="28157" y="3716"/>
                    <a:pt x="28140" y="3699"/>
                    <a:pt x="28123" y="3699"/>
                  </a:cubicBezTo>
                  <a:close/>
                  <a:moveTo>
                    <a:pt x="2232" y="3843"/>
                  </a:moveTo>
                  <a:cubicBezTo>
                    <a:pt x="2198" y="3882"/>
                    <a:pt x="2198" y="3917"/>
                    <a:pt x="2215" y="3951"/>
                  </a:cubicBezTo>
                  <a:cubicBezTo>
                    <a:pt x="2232" y="3969"/>
                    <a:pt x="2250" y="3990"/>
                    <a:pt x="2285" y="3990"/>
                  </a:cubicBezTo>
                  <a:cubicBezTo>
                    <a:pt x="2285" y="3990"/>
                    <a:pt x="2306" y="3990"/>
                    <a:pt x="2324" y="3969"/>
                  </a:cubicBezTo>
                  <a:cubicBezTo>
                    <a:pt x="2359" y="3951"/>
                    <a:pt x="2359" y="3899"/>
                    <a:pt x="2341" y="3882"/>
                  </a:cubicBezTo>
                  <a:cubicBezTo>
                    <a:pt x="2324" y="3843"/>
                    <a:pt x="2306" y="3843"/>
                    <a:pt x="2267" y="3843"/>
                  </a:cubicBezTo>
                  <a:close/>
                  <a:moveTo>
                    <a:pt x="28284" y="4008"/>
                  </a:moveTo>
                  <a:cubicBezTo>
                    <a:pt x="28249" y="4043"/>
                    <a:pt x="28249" y="4078"/>
                    <a:pt x="28266" y="4117"/>
                  </a:cubicBezTo>
                  <a:cubicBezTo>
                    <a:pt x="28284" y="4134"/>
                    <a:pt x="28305" y="4151"/>
                    <a:pt x="28340" y="4151"/>
                  </a:cubicBezTo>
                  <a:cubicBezTo>
                    <a:pt x="28340" y="4151"/>
                    <a:pt x="28358" y="4134"/>
                    <a:pt x="28375" y="4134"/>
                  </a:cubicBezTo>
                  <a:cubicBezTo>
                    <a:pt x="28414" y="4099"/>
                    <a:pt x="28414" y="4060"/>
                    <a:pt x="28392" y="4025"/>
                  </a:cubicBezTo>
                  <a:cubicBezTo>
                    <a:pt x="28375" y="4008"/>
                    <a:pt x="28358" y="4008"/>
                    <a:pt x="28340" y="4008"/>
                  </a:cubicBezTo>
                  <a:close/>
                  <a:moveTo>
                    <a:pt x="1980" y="4043"/>
                  </a:moveTo>
                  <a:cubicBezTo>
                    <a:pt x="1958" y="4043"/>
                    <a:pt x="1941" y="4043"/>
                    <a:pt x="1941" y="4060"/>
                  </a:cubicBezTo>
                  <a:cubicBezTo>
                    <a:pt x="1906" y="4078"/>
                    <a:pt x="1889" y="4134"/>
                    <a:pt x="1923" y="4151"/>
                  </a:cubicBezTo>
                  <a:cubicBezTo>
                    <a:pt x="1941" y="4186"/>
                    <a:pt x="1958" y="4186"/>
                    <a:pt x="1980" y="4186"/>
                  </a:cubicBezTo>
                  <a:cubicBezTo>
                    <a:pt x="1997" y="4186"/>
                    <a:pt x="2015" y="4186"/>
                    <a:pt x="2015" y="4169"/>
                  </a:cubicBezTo>
                  <a:cubicBezTo>
                    <a:pt x="2050" y="4151"/>
                    <a:pt x="2067" y="4117"/>
                    <a:pt x="2032" y="4078"/>
                  </a:cubicBezTo>
                  <a:cubicBezTo>
                    <a:pt x="2032" y="4060"/>
                    <a:pt x="1997" y="4043"/>
                    <a:pt x="1980" y="4043"/>
                  </a:cubicBezTo>
                  <a:close/>
                  <a:moveTo>
                    <a:pt x="1688" y="4260"/>
                  </a:moveTo>
                  <a:cubicBezTo>
                    <a:pt x="1671" y="4260"/>
                    <a:pt x="1654" y="4260"/>
                    <a:pt x="1632" y="4278"/>
                  </a:cubicBezTo>
                  <a:cubicBezTo>
                    <a:pt x="1615" y="4295"/>
                    <a:pt x="1597" y="4352"/>
                    <a:pt x="1632" y="4369"/>
                  </a:cubicBezTo>
                  <a:cubicBezTo>
                    <a:pt x="1632" y="4386"/>
                    <a:pt x="1671" y="4404"/>
                    <a:pt x="1688" y="4404"/>
                  </a:cubicBezTo>
                  <a:cubicBezTo>
                    <a:pt x="1706" y="4404"/>
                    <a:pt x="1723" y="4404"/>
                    <a:pt x="1723" y="4386"/>
                  </a:cubicBezTo>
                  <a:cubicBezTo>
                    <a:pt x="1762" y="4369"/>
                    <a:pt x="1762" y="4317"/>
                    <a:pt x="1741" y="4295"/>
                  </a:cubicBezTo>
                  <a:cubicBezTo>
                    <a:pt x="1723" y="4260"/>
                    <a:pt x="1706" y="4260"/>
                    <a:pt x="1688" y="4260"/>
                  </a:cubicBezTo>
                  <a:close/>
                  <a:moveTo>
                    <a:pt x="28558" y="4278"/>
                  </a:moveTo>
                  <a:cubicBezTo>
                    <a:pt x="28540" y="4278"/>
                    <a:pt x="28523" y="4295"/>
                    <a:pt x="28523" y="4295"/>
                  </a:cubicBezTo>
                  <a:cubicBezTo>
                    <a:pt x="28484" y="4334"/>
                    <a:pt x="28484" y="4369"/>
                    <a:pt x="28501" y="4404"/>
                  </a:cubicBezTo>
                  <a:cubicBezTo>
                    <a:pt x="28523" y="4426"/>
                    <a:pt x="28540" y="4426"/>
                    <a:pt x="28558" y="4426"/>
                  </a:cubicBezTo>
                  <a:cubicBezTo>
                    <a:pt x="28575" y="4426"/>
                    <a:pt x="28593" y="4426"/>
                    <a:pt x="28610" y="4404"/>
                  </a:cubicBezTo>
                  <a:cubicBezTo>
                    <a:pt x="28632" y="4386"/>
                    <a:pt x="28649" y="4352"/>
                    <a:pt x="28610" y="4317"/>
                  </a:cubicBezTo>
                  <a:cubicBezTo>
                    <a:pt x="28593" y="4295"/>
                    <a:pt x="28575" y="4278"/>
                    <a:pt x="28558" y="4278"/>
                  </a:cubicBezTo>
                  <a:close/>
                  <a:moveTo>
                    <a:pt x="1397" y="4478"/>
                  </a:moveTo>
                  <a:cubicBezTo>
                    <a:pt x="1380" y="4478"/>
                    <a:pt x="1362" y="4478"/>
                    <a:pt x="1345" y="4495"/>
                  </a:cubicBezTo>
                  <a:cubicBezTo>
                    <a:pt x="1327" y="4513"/>
                    <a:pt x="1306" y="4569"/>
                    <a:pt x="1345" y="4604"/>
                  </a:cubicBezTo>
                  <a:cubicBezTo>
                    <a:pt x="1362" y="4621"/>
                    <a:pt x="1380" y="4621"/>
                    <a:pt x="1397" y="4621"/>
                  </a:cubicBezTo>
                  <a:cubicBezTo>
                    <a:pt x="1414" y="4621"/>
                    <a:pt x="1436" y="4621"/>
                    <a:pt x="1436" y="4604"/>
                  </a:cubicBezTo>
                  <a:cubicBezTo>
                    <a:pt x="1471" y="4587"/>
                    <a:pt x="1471" y="4534"/>
                    <a:pt x="1454" y="4513"/>
                  </a:cubicBezTo>
                  <a:cubicBezTo>
                    <a:pt x="1436" y="4495"/>
                    <a:pt x="1414" y="4478"/>
                    <a:pt x="1397" y="4478"/>
                  </a:cubicBezTo>
                  <a:close/>
                  <a:moveTo>
                    <a:pt x="28793" y="4569"/>
                  </a:moveTo>
                  <a:cubicBezTo>
                    <a:pt x="28775" y="4569"/>
                    <a:pt x="28758" y="4569"/>
                    <a:pt x="28741" y="4587"/>
                  </a:cubicBezTo>
                  <a:cubicBezTo>
                    <a:pt x="28719" y="4604"/>
                    <a:pt x="28701" y="4661"/>
                    <a:pt x="28741" y="4678"/>
                  </a:cubicBezTo>
                  <a:cubicBezTo>
                    <a:pt x="28758" y="4695"/>
                    <a:pt x="28775" y="4713"/>
                    <a:pt x="28793" y="4713"/>
                  </a:cubicBezTo>
                  <a:cubicBezTo>
                    <a:pt x="28810" y="4713"/>
                    <a:pt x="28828" y="4695"/>
                    <a:pt x="28828" y="4695"/>
                  </a:cubicBezTo>
                  <a:cubicBezTo>
                    <a:pt x="28867" y="4661"/>
                    <a:pt x="28867" y="4621"/>
                    <a:pt x="28849" y="4587"/>
                  </a:cubicBezTo>
                  <a:cubicBezTo>
                    <a:pt x="28828" y="4569"/>
                    <a:pt x="28810" y="4569"/>
                    <a:pt x="28793" y="4569"/>
                  </a:cubicBezTo>
                  <a:close/>
                  <a:moveTo>
                    <a:pt x="1110" y="4713"/>
                  </a:moveTo>
                  <a:cubicBezTo>
                    <a:pt x="1110" y="4713"/>
                    <a:pt x="1088" y="4713"/>
                    <a:pt x="1071" y="4730"/>
                  </a:cubicBezTo>
                  <a:cubicBezTo>
                    <a:pt x="1036" y="4752"/>
                    <a:pt x="1036" y="4804"/>
                    <a:pt x="1053" y="4822"/>
                  </a:cubicBezTo>
                  <a:cubicBezTo>
                    <a:pt x="1071" y="4839"/>
                    <a:pt x="1088" y="4861"/>
                    <a:pt x="1110" y="4861"/>
                  </a:cubicBezTo>
                  <a:cubicBezTo>
                    <a:pt x="1127" y="4861"/>
                    <a:pt x="1145" y="4839"/>
                    <a:pt x="1162" y="4839"/>
                  </a:cubicBezTo>
                  <a:cubicBezTo>
                    <a:pt x="1197" y="4804"/>
                    <a:pt x="1197" y="4769"/>
                    <a:pt x="1179" y="4730"/>
                  </a:cubicBezTo>
                  <a:cubicBezTo>
                    <a:pt x="1162" y="4713"/>
                    <a:pt x="1145" y="4713"/>
                    <a:pt x="1110" y="4713"/>
                  </a:cubicBezTo>
                  <a:close/>
                  <a:moveTo>
                    <a:pt x="29028" y="4839"/>
                  </a:moveTo>
                  <a:cubicBezTo>
                    <a:pt x="29010" y="4839"/>
                    <a:pt x="28993" y="4839"/>
                    <a:pt x="28975" y="4861"/>
                  </a:cubicBezTo>
                  <a:cubicBezTo>
                    <a:pt x="28958" y="4878"/>
                    <a:pt x="28936" y="4930"/>
                    <a:pt x="28975" y="4970"/>
                  </a:cubicBezTo>
                  <a:cubicBezTo>
                    <a:pt x="28993" y="4970"/>
                    <a:pt x="29010" y="4987"/>
                    <a:pt x="29028" y="4987"/>
                  </a:cubicBezTo>
                  <a:cubicBezTo>
                    <a:pt x="29045" y="4987"/>
                    <a:pt x="29067" y="4987"/>
                    <a:pt x="29084" y="4970"/>
                  </a:cubicBezTo>
                  <a:cubicBezTo>
                    <a:pt x="29102" y="4930"/>
                    <a:pt x="29102" y="4896"/>
                    <a:pt x="29084" y="4861"/>
                  </a:cubicBezTo>
                  <a:cubicBezTo>
                    <a:pt x="29067" y="4839"/>
                    <a:pt x="29045" y="4839"/>
                    <a:pt x="29028" y="4839"/>
                  </a:cubicBezTo>
                  <a:close/>
                  <a:moveTo>
                    <a:pt x="853" y="4948"/>
                  </a:moveTo>
                  <a:cubicBezTo>
                    <a:pt x="836" y="4948"/>
                    <a:pt x="818" y="4948"/>
                    <a:pt x="801" y="4970"/>
                  </a:cubicBezTo>
                  <a:cubicBezTo>
                    <a:pt x="762" y="5004"/>
                    <a:pt x="762" y="5039"/>
                    <a:pt x="801" y="5078"/>
                  </a:cubicBezTo>
                  <a:cubicBezTo>
                    <a:pt x="801" y="5096"/>
                    <a:pt x="818" y="5096"/>
                    <a:pt x="853" y="5096"/>
                  </a:cubicBezTo>
                  <a:cubicBezTo>
                    <a:pt x="853" y="5096"/>
                    <a:pt x="870" y="5096"/>
                    <a:pt x="892" y="5078"/>
                  </a:cubicBezTo>
                  <a:cubicBezTo>
                    <a:pt x="927" y="5039"/>
                    <a:pt x="927" y="5004"/>
                    <a:pt x="892" y="4970"/>
                  </a:cubicBezTo>
                  <a:cubicBezTo>
                    <a:pt x="892" y="4948"/>
                    <a:pt x="870" y="4948"/>
                    <a:pt x="853" y="4948"/>
                  </a:cubicBezTo>
                  <a:close/>
                  <a:moveTo>
                    <a:pt x="29263" y="5113"/>
                  </a:moveTo>
                  <a:cubicBezTo>
                    <a:pt x="29245" y="5113"/>
                    <a:pt x="29228" y="5113"/>
                    <a:pt x="29228" y="5131"/>
                  </a:cubicBezTo>
                  <a:cubicBezTo>
                    <a:pt x="29193" y="5148"/>
                    <a:pt x="29193" y="5204"/>
                    <a:pt x="29210" y="5222"/>
                  </a:cubicBezTo>
                  <a:cubicBezTo>
                    <a:pt x="29228" y="5239"/>
                    <a:pt x="29245" y="5257"/>
                    <a:pt x="29263" y="5257"/>
                  </a:cubicBezTo>
                  <a:cubicBezTo>
                    <a:pt x="29284" y="5257"/>
                    <a:pt x="29302" y="5239"/>
                    <a:pt x="29319" y="5239"/>
                  </a:cubicBezTo>
                  <a:cubicBezTo>
                    <a:pt x="29354" y="5204"/>
                    <a:pt x="29354" y="5165"/>
                    <a:pt x="29319" y="5131"/>
                  </a:cubicBezTo>
                  <a:cubicBezTo>
                    <a:pt x="29302" y="5113"/>
                    <a:pt x="29284" y="5113"/>
                    <a:pt x="29263" y="5113"/>
                  </a:cubicBezTo>
                  <a:close/>
                  <a:moveTo>
                    <a:pt x="583" y="5204"/>
                  </a:moveTo>
                  <a:cubicBezTo>
                    <a:pt x="566" y="5204"/>
                    <a:pt x="544" y="5204"/>
                    <a:pt x="527" y="5222"/>
                  </a:cubicBezTo>
                  <a:cubicBezTo>
                    <a:pt x="509" y="5257"/>
                    <a:pt x="509" y="5296"/>
                    <a:pt x="527" y="5331"/>
                  </a:cubicBezTo>
                  <a:cubicBezTo>
                    <a:pt x="544" y="5348"/>
                    <a:pt x="566" y="5348"/>
                    <a:pt x="583" y="5348"/>
                  </a:cubicBezTo>
                  <a:cubicBezTo>
                    <a:pt x="601" y="5348"/>
                    <a:pt x="618" y="5331"/>
                    <a:pt x="635" y="5331"/>
                  </a:cubicBezTo>
                  <a:cubicBezTo>
                    <a:pt x="675" y="5296"/>
                    <a:pt x="675" y="5257"/>
                    <a:pt x="635" y="5222"/>
                  </a:cubicBezTo>
                  <a:cubicBezTo>
                    <a:pt x="618" y="5204"/>
                    <a:pt x="601" y="5204"/>
                    <a:pt x="583" y="5204"/>
                  </a:cubicBezTo>
                  <a:close/>
                  <a:moveTo>
                    <a:pt x="29519" y="5365"/>
                  </a:moveTo>
                  <a:cubicBezTo>
                    <a:pt x="29502" y="5365"/>
                    <a:pt x="29480" y="5383"/>
                    <a:pt x="29463" y="5405"/>
                  </a:cubicBezTo>
                  <a:cubicBezTo>
                    <a:pt x="29445" y="5422"/>
                    <a:pt x="29428" y="5474"/>
                    <a:pt x="29463" y="5492"/>
                  </a:cubicBezTo>
                  <a:cubicBezTo>
                    <a:pt x="29480" y="5513"/>
                    <a:pt x="29502" y="5513"/>
                    <a:pt x="29519" y="5513"/>
                  </a:cubicBezTo>
                  <a:cubicBezTo>
                    <a:pt x="29537" y="5513"/>
                    <a:pt x="29554" y="5513"/>
                    <a:pt x="29572" y="5492"/>
                  </a:cubicBezTo>
                  <a:cubicBezTo>
                    <a:pt x="29589" y="5474"/>
                    <a:pt x="29589" y="5422"/>
                    <a:pt x="29572" y="5405"/>
                  </a:cubicBezTo>
                  <a:cubicBezTo>
                    <a:pt x="29554" y="5383"/>
                    <a:pt x="29537" y="5365"/>
                    <a:pt x="29519" y="5365"/>
                  </a:cubicBezTo>
                  <a:close/>
                  <a:moveTo>
                    <a:pt x="327" y="5457"/>
                  </a:moveTo>
                  <a:cubicBezTo>
                    <a:pt x="309" y="5457"/>
                    <a:pt x="292" y="5474"/>
                    <a:pt x="274" y="5492"/>
                  </a:cubicBezTo>
                  <a:cubicBezTo>
                    <a:pt x="257" y="5513"/>
                    <a:pt x="257" y="5566"/>
                    <a:pt x="292" y="5583"/>
                  </a:cubicBezTo>
                  <a:cubicBezTo>
                    <a:pt x="292" y="5600"/>
                    <a:pt x="309" y="5600"/>
                    <a:pt x="327" y="5600"/>
                  </a:cubicBezTo>
                  <a:cubicBezTo>
                    <a:pt x="348" y="5600"/>
                    <a:pt x="366" y="5600"/>
                    <a:pt x="383" y="5583"/>
                  </a:cubicBezTo>
                  <a:cubicBezTo>
                    <a:pt x="418" y="5566"/>
                    <a:pt x="418" y="5513"/>
                    <a:pt x="383" y="5474"/>
                  </a:cubicBezTo>
                  <a:cubicBezTo>
                    <a:pt x="366" y="5474"/>
                    <a:pt x="348" y="5457"/>
                    <a:pt x="327" y="5457"/>
                  </a:cubicBezTo>
                  <a:close/>
                  <a:moveTo>
                    <a:pt x="29772" y="5640"/>
                  </a:moveTo>
                  <a:cubicBezTo>
                    <a:pt x="29754" y="5640"/>
                    <a:pt x="29737" y="5640"/>
                    <a:pt x="29720" y="5657"/>
                  </a:cubicBezTo>
                  <a:cubicBezTo>
                    <a:pt x="29680" y="5692"/>
                    <a:pt x="29680" y="5731"/>
                    <a:pt x="29720" y="5766"/>
                  </a:cubicBezTo>
                  <a:cubicBezTo>
                    <a:pt x="29737" y="5766"/>
                    <a:pt x="29754" y="5783"/>
                    <a:pt x="29772" y="5783"/>
                  </a:cubicBezTo>
                  <a:cubicBezTo>
                    <a:pt x="29789" y="5783"/>
                    <a:pt x="29807" y="5783"/>
                    <a:pt x="29807" y="5766"/>
                  </a:cubicBezTo>
                  <a:cubicBezTo>
                    <a:pt x="29846" y="5731"/>
                    <a:pt x="29846" y="5692"/>
                    <a:pt x="29828" y="5657"/>
                  </a:cubicBezTo>
                  <a:cubicBezTo>
                    <a:pt x="29807" y="5640"/>
                    <a:pt x="29789" y="5640"/>
                    <a:pt x="29772" y="5640"/>
                  </a:cubicBezTo>
                  <a:close/>
                  <a:moveTo>
                    <a:pt x="74" y="5709"/>
                  </a:moveTo>
                  <a:cubicBezTo>
                    <a:pt x="57" y="5709"/>
                    <a:pt x="39" y="5731"/>
                    <a:pt x="22" y="5748"/>
                  </a:cubicBezTo>
                  <a:cubicBezTo>
                    <a:pt x="0" y="5766"/>
                    <a:pt x="0" y="5818"/>
                    <a:pt x="22" y="5840"/>
                  </a:cubicBezTo>
                  <a:cubicBezTo>
                    <a:pt x="39" y="5857"/>
                    <a:pt x="57" y="5857"/>
                    <a:pt x="74" y="5857"/>
                  </a:cubicBezTo>
                  <a:cubicBezTo>
                    <a:pt x="92" y="5857"/>
                    <a:pt x="109" y="5857"/>
                    <a:pt x="131" y="5840"/>
                  </a:cubicBezTo>
                  <a:cubicBezTo>
                    <a:pt x="166" y="5818"/>
                    <a:pt x="166" y="5766"/>
                    <a:pt x="131" y="5748"/>
                  </a:cubicBezTo>
                  <a:cubicBezTo>
                    <a:pt x="109" y="5731"/>
                    <a:pt x="92" y="5709"/>
                    <a:pt x="74" y="5709"/>
                  </a:cubicBezTo>
                  <a:close/>
                  <a:moveTo>
                    <a:pt x="30024" y="5892"/>
                  </a:moveTo>
                  <a:cubicBezTo>
                    <a:pt x="30007" y="5892"/>
                    <a:pt x="29989" y="5909"/>
                    <a:pt x="29972" y="5909"/>
                  </a:cubicBezTo>
                  <a:cubicBezTo>
                    <a:pt x="29937" y="5949"/>
                    <a:pt x="29937" y="5983"/>
                    <a:pt x="29972" y="6018"/>
                  </a:cubicBezTo>
                  <a:cubicBezTo>
                    <a:pt x="29989" y="6036"/>
                    <a:pt x="30007" y="6036"/>
                    <a:pt x="30024" y="6036"/>
                  </a:cubicBezTo>
                  <a:cubicBezTo>
                    <a:pt x="30046" y="6036"/>
                    <a:pt x="30063" y="6036"/>
                    <a:pt x="30081" y="6018"/>
                  </a:cubicBezTo>
                  <a:cubicBezTo>
                    <a:pt x="30098" y="5983"/>
                    <a:pt x="30098" y="5949"/>
                    <a:pt x="30081" y="5909"/>
                  </a:cubicBezTo>
                  <a:cubicBezTo>
                    <a:pt x="30063" y="5909"/>
                    <a:pt x="30046" y="5892"/>
                    <a:pt x="30024" y="5892"/>
                  </a:cubicBezTo>
                  <a:close/>
                  <a:moveTo>
                    <a:pt x="30281" y="6144"/>
                  </a:moveTo>
                  <a:cubicBezTo>
                    <a:pt x="30263" y="6144"/>
                    <a:pt x="30242" y="6166"/>
                    <a:pt x="30224" y="6166"/>
                  </a:cubicBezTo>
                  <a:cubicBezTo>
                    <a:pt x="30207" y="6201"/>
                    <a:pt x="30207" y="6253"/>
                    <a:pt x="30224" y="6275"/>
                  </a:cubicBezTo>
                  <a:cubicBezTo>
                    <a:pt x="30242" y="6292"/>
                    <a:pt x="30263" y="6292"/>
                    <a:pt x="30281" y="6292"/>
                  </a:cubicBezTo>
                  <a:cubicBezTo>
                    <a:pt x="30298" y="6292"/>
                    <a:pt x="30316" y="6292"/>
                    <a:pt x="30333" y="6275"/>
                  </a:cubicBezTo>
                  <a:cubicBezTo>
                    <a:pt x="30351" y="6236"/>
                    <a:pt x="30351" y="6201"/>
                    <a:pt x="30333" y="6166"/>
                  </a:cubicBezTo>
                  <a:cubicBezTo>
                    <a:pt x="30316" y="6166"/>
                    <a:pt x="30298" y="6144"/>
                    <a:pt x="30281" y="6144"/>
                  </a:cubicBezTo>
                  <a:close/>
                  <a:moveTo>
                    <a:pt x="30533" y="6401"/>
                  </a:moveTo>
                  <a:cubicBezTo>
                    <a:pt x="30516" y="6401"/>
                    <a:pt x="30498" y="6419"/>
                    <a:pt x="30481" y="6419"/>
                  </a:cubicBezTo>
                  <a:cubicBezTo>
                    <a:pt x="30459" y="6453"/>
                    <a:pt x="30459" y="6510"/>
                    <a:pt x="30498" y="6527"/>
                  </a:cubicBezTo>
                  <a:cubicBezTo>
                    <a:pt x="30498" y="6545"/>
                    <a:pt x="30516" y="6545"/>
                    <a:pt x="30533" y="6545"/>
                  </a:cubicBezTo>
                  <a:cubicBezTo>
                    <a:pt x="30551" y="6545"/>
                    <a:pt x="30568" y="6545"/>
                    <a:pt x="30590" y="6527"/>
                  </a:cubicBezTo>
                  <a:cubicBezTo>
                    <a:pt x="30625" y="6492"/>
                    <a:pt x="30625" y="6453"/>
                    <a:pt x="30590" y="6419"/>
                  </a:cubicBezTo>
                  <a:cubicBezTo>
                    <a:pt x="30568" y="6419"/>
                    <a:pt x="30551" y="6401"/>
                    <a:pt x="30533" y="6401"/>
                  </a:cubicBezTo>
                  <a:close/>
                  <a:moveTo>
                    <a:pt x="30807" y="6636"/>
                  </a:moveTo>
                  <a:cubicBezTo>
                    <a:pt x="30786" y="6636"/>
                    <a:pt x="30768" y="6653"/>
                    <a:pt x="30751" y="6671"/>
                  </a:cubicBezTo>
                  <a:cubicBezTo>
                    <a:pt x="30733" y="6688"/>
                    <a:pt x="30733" y="6745"/>
                    <a:pt x="30768" y="6762"/>
                  </a:cubicBezTo>
                  <a:cubicBezTo>
                    <a:pt x="30768" y="6780"/>
                    <a:pt x="30786" y="6780"/>
                    <a:pt x="30807" y="6780"/>
                  </a:cubicBezTo>
                  <a:cubicBezTo>
                    <a:pt x="30825" y="6780"/>
                    <a:pt x="30860" y="6780"/>
                    <a:pt x="30860" y="6762"/>
                  </a:cubicBezTo>
                  <a:cubicBezTo>
                    <a:pt x="30894" y="6727"/>
                    <a:pt x="30894" y="6688"/>
                    <a:pt x="30860" y="6653"/>
                  </a:cubicBezTo>
                  <a:cubicBezTo>
                    <a:pt x="30842" y="6653"/>
                    <a:pt x="30825" y="6636"/>
                    <a:pt x="30807" y="6636"/>
                  </a:cubicBezTo>
                  <a:close/>
                  <a:moveTo>
                    <a:pt x="31095" y="6871"/>
                  </a:moveTo>
                  <a:cubicBezTo>
                    <a:pt x="31060" y="6871"/>
                    <a:pt x="31042" y="6888"/>
                    <a:pt x="31042" y="6906"/>
                  </a:cubicBezTo>
                  <a:cubicBezTo>
                    <a:pt x="31003" y="6928"/>
                    <a:pt x="31003" y="6980"/>
                    <a:pt x="31042" y="6997"/>
                  </a:cubicBezTo>
                  <a:cubicBezTo>
                    <a:pt x="31060" y="7015"/>
                    <a:pt x="31077" y="7015"/>
                    <a:pt x="31095" y="7015"/>
                  </a:cubicBezTo>
                  <a:cubicBezTo>
                    <a:pt x="31112" y="7015"/>
                    <a:pt x="31134" y="7015"/>
                    <a:pt x="31134" y="6997"/>
                  </a:cubicBezTo>
                  <a:cubicBezTo>
                    <a:pt x="31169" y="6962"/>
                    <a:pt x="31169" y="6928"/>
                    <a:pt x="31134" y="6888"/>
                  </a:cubicBezTo>
                  <a:cubicBezTo>
                    <a:pt x="31112" y="6888"/>
                    <a:pt x="31095" y="6871"/>
                    <a:pt x="31095" y="6871"/>
                  </a:cubicBezTo>
                  <a:close/>
                  <a:moveTo>
                    <a:pt x="31295" y="7163"/>
                  </a:moveTo>
                  <a:cubicBezTo>
                    <a:pt x="31243" y="7180"/>
                    <a:pt x="31221" y="7215"/>
                    <a:pt x="31243" y="7254"/>
                  </a:cubicBezTo>
                  <a:cubicBezTo>
                    <a:pt x="31243" y="7289"/>
                    <a:pt x="31277" y="7306"/>
                    <a:pt x="31312" y="7306"/>
                  </a:cubicBezTo>
                  <a:lnTo>
                    <a:pt x="31330" y="7306"/>
                  </a:lnTo>
                  <a:cubicBezTo>
                    <a:pt x="31369" y="7289"/>
                    <a:pt x="31386" y="7254"/>
                    <a:pt x="31386" y="7215"/>
                  </a:cubicBezTo>
                  <a:cubicBezTo>
                    <a:pt x="31369" y="7180"/>
                    <a:pt x="31330" y="7163"/>
                    <a:pt x="31312" y="71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 rot="-5400000">
              <a:off x="6595283" y="1996624"/>
              <a:ext cx="5619746" cy="1156606"/>
            </a:xfrm>
            <a:custGeom>
              <a:avLst/>
              <a:gdLst/>
              <a:ahLst/>
              <a:cxnLst/>
              <a:rect l="l" t="t" r="r" b="b"/>
              <a:pathLst>
                <a:path w="31422" h="7089" extrusionOk="0">
                  <a:moveTo>
                    <a:pt x="23933" y="0"/>
                  </a:moveTo>
                  <a:cubicBezTo>
                    <a:pt x="23898" y="0"/>
                    <a:pt x="23863" y="35"/>
                    <a:pt x="23863" y="74"/>
                  </a:cubicBezTo>
                  <a:cubicBezTo>
                    <a:pt x="23881" y="109"/>
                    <a:pt x="23898" y="144"/>
                    <a:pt x="23933" y="144"/>
                  </a:cubicBezTo>
                  <a:lnTo>
                    <a:pt x="23950" y="144"/>
                  </a:lnTo>
                  <a:cubicBezTo>
                    <a:pt x="23990" y="144"/>
                    <a:pt x="24024" y="109"/>
                    <a:pt x="24007" y="74"/>
                  </a:cubicBezTo>
                  <a:cubicBezTo>
                    <a:pt x="24007" y="35"/>
                    <a:pt x="23990" y="0"/>
                    <a:pt x="23933" y="0"/>
                  </a:cubicBezTo>
                  <a:close/>
                  <a:moveTo>
                    <a:pt x="24298" y="0"/>
                  </a:moveTo>
                  <a:cubicBezTo>
                    <a:pt x="24259" y="0"/>
                    <a:pt x="24242" y="35"/>
                    <a:pt x="24224" y="74"/>
                  </a:cubicBezTo>
                  <a:cubicBezTo>
                    <a:pt x="24224" y="109"/>
                    <a:pt x="24259" y="144"/>
                    <a:pt x="24298" y="144"/>
                  </a:cubicBezTo>
                  <a:cubicBezTo>
                    <a:pt x="24351" y="144"/>
                    <a:pt x="24368" y="109"/>
                    <a:pt x="24368" y="74"/>
                  </a:cubicBezTo>
                  <a:cubicBezTo>
                    <a:pt x="24385" y="35"/>
                    <a:pt x="24351" y="0"/>
                    <a:pt x="24316" y="0"/>
                  </a:cubicBezTo>
                  <a:close/>
                  <a:moveTo>
                    <a:pt x="23572" y="35"/>
                  </a:moveTo>
                  <a:cubicBezTo>
                    <a:pt x="23537" y="53"/>
                    <a:pt x="23498" y="92"/>
                    <a:pt x="23515" y="127"/>
                  </a:cubicBezTo>
                  <a:cubicBezTo>
                    <a:pt x="23515" y="161"/>
                    <a:pt x="23554" y="183"/>
                    <a:pt x="23589" y="183"/>
                  </a:cubicBezTo>
                  <a:cubicBezTo>
                    <a:pt x="23624" y="183"/>
                    <a:pt x="23663" y="144"/>
                    <a:pt x="23646" y="109"/>
                  </a:cubicBezTo>
                  <a:cubicBezTo>
                    <a:pt x="23646" y="74"/>
                    <a:pt x="23624" y="35"/>
                    <a:pt x="23589" y="35"/>
                  </a:cubicBezTo>
                  <a:close/>
                  <a:moveTo>
                    <a:pt x="24660" y="35"/>
                  </a:moveTo>
                  <a:cubicBezTo>
                    <a:pt x="24625" y="35"/>
                    <a:pt x="24603" y="53"/>
                    <a:pt x="24586" y="92"/>
                  </a:cubicBezTo>
                  <a:cubicBezTo>
                    <a:pt x="24586" y="127"/>
                    <a:pt x="24603" y="183"/>
                    <a:pt x="24660" y="183"/>
                  </a:cubicBezTo>
                  <a:cubicBezTo>
                    <a:pt x="24694" y="183"/>
                    <a:pt x="24734" y="161"/>
                    <a:pt x="24734" y="127"/>
                  </a:cubicBezTo>
                  <a:cubicBezTo>
                    <a:pt x="24751" y="74"/>
                    <a:pt x="24712" y="35"/>
                    <a:pt x="24677" y="35"/>
                  </a:cubicBezTo>
                  <a:close/>
                  <a:moveTo>
                    <a:pt x="23211" y="109"/>
                  </a:moveTo>
                  <a:cubicBezTo>
                    <a:pt x="23171" y="127"/>
                    <a:pt x="23154" y="161"/>
                    <a:pt x="23154" y="201"/>
                  </a:cubicBezTo>
                  <a:cubicBezTo>
                    <a:pt x="23154" y="235"/>
                    <a:pt x="23189" y="253"/>
                    <a:pt x="23228" y="253"/>
                  </a:cubicBezTo>
                  <a:lnTo>
                    <a:pt x="23245" y="253"/>
                  </a:lnTo>
                  <a:cubicBezTo>
                    <a:pt x="23280" y="235"/>
                    <a:pt x="23298" y="201"/>
                    <a:pt x="23298" y="161"/>
                  </a:cubicBezTo>
                  <a:cubicBezTo>
                    <a:pt x="23280" y="127"/>
                    <a:pt x="23263" y="109"/>
                    <a:pt x="23228" y="109"/>
                  </a:cubicBezTo>
                  <a:close/>
                  <a:moveTo>
                    <a:pt x="25021" y="109"/>
                  </a:moveTo>
                  <a:cubicBezTo>
                    <a:pt x="24986" y="109"/>
                    <a:pt x="24951" y="144"/>
                    <a:pt x="24951" y="161"/>
                  </a:cubicBezTo>
                  <a:cubicBezTo>
                    <a:pt x="24929" y="201"/>
                    <a:pt x="24951" y="253"/>
                    <a:pt x="25003" y="253"/>
                  </a:cubicBezTo>
                  <a:lnTo>
                    <a:pt x="25021" y="253"/>
                  </a:lnTo>
                  <a:cubicBezTo>
                    <a:pt x="25038" y="253"/>
                    <a:pt x="25077" y="235"/>
                    <a:pt x="25095" y="218"/>
                  </a:cubicBezTo>
                  <a:cubicBezTo>
                    <a:pt x="25095" y="161"/>
                    <a:pt x="25077" y="127"/>
                    <a:pt x="25038" y="127"/>
                  </a:cubicBezTo>
                  <a:cubicBezTo>
                    <a:pt x="25038" y="109"/>
                    <a:pt x="25021" y="109"/>
                    <a:pt x="25021" y="109"/>
                  </a:cubicBezTo>
                  <a:close/>
                  <a:moveTo>
                    <a:pt x="14434" y="201"/>
                  </a:moveTo>
                  <a:cubicBezTo>
                    <a:pt x="14399" y="201"/>
                    <a:pt x="14360" y="235"/>
                    <a:pt x="14360" y="292"/>
                  </a:cubicBezTo>
                  <a:cubicBezTo>
                    <a:pt x="14360" y="327"/>
                    <a:pt x="14399" y="344"/>
                    <a:pt x="14434" y="344"/>
                  </a:cubicBezTo>
                  <a:cubicBezTo>
                    <a:pt x="14486" y="344"/>
                    <a:pt x="14508" y="309"/>
                    <a:pt x="14508" y="270"/>
                  </a:cubicBezTo>
                  <a:cubicBezTo>
                    <a:pt x="14508" y="235"/>
                    <a:pt x="14469" y="201"/>
                    <a:pt x="14434" y="201"/>
                  </a:cubicBezTo>
                  <a:close/>
                  <a:moveTo>
                    <a:pt x="14795" y="201"/>
                  </a:moveTo>
                  <a:cubicBezTo>
                    <a:pt x="14760" y="201"/>
                    <a:pt x="14726" y="235"/>
                    <a:pt x="14726" y="270"/>
                  </a:cubicBezTo>
                  <a:cubicBezTo>
                    <a:pt x="14726" y="309"/>
                    <a:pt x="14760" y="344"/>
                    <a:pt x="14795" y="344"/>
                  </a:cubicBezTo>
                  <a:cubicBezTo>
                    <a:pt x="14834" y="344"/>
                    <a:pt x="14869" y="327"/>
                    <a:pt x="14869" y="270"/>
                  </a:cubicBezTo>
                  <a:cubicBezTo>
                    <a:pt x="14869" y="235"/>
                    <a:pt x="14834" y="201"/>
                    <a:pt x="14795" y="201"/>
                  </a:cubicBezTo>
                  <a:close/>
                  <a:moveTo>
                    <a:pt x="22845" y="201"/>
                  </a:moveTo>
                  <a:cubicBezTo>
                    <a:pt x="22810" y="218"/>
                    <a:pt x="22793" y="253"/>
                    <a:pt x="22810" y="292"/>
                  </a:cubicBezTo>
                  <a:cubicBezTo>
                    <a:pt x="22810" y="327"/>
                    <a:pt x="22845" y="344"/>
                    <a:pt x="22884" y="344"/>
                  </a:cubicBezTo>
                  <a:lnTo>
                    <a:pt x="22902" y="344"/>
                  </a:lnTo>
                  <a:cubicBezTo>
                    <a:pt x="22936" y="327"/>
                    <a:pt x="22954" y="292"/>
                    <a:pt x="22936" y="253"/>
                  </a:cubicBezTo>
                  <a:cubicBezTo>
                    <a:pt x="22936" y="218"/>
                    <a:pt x="22902" y="201"/>
                    <a:pt x="22884" y="201"/>
                  </a:cubicBezTo>
                  <a:close/>
                  <a:moveTo>
                    <a:pt x="14073" y="235"/>
                  </a:moveTo>
                  <a:cubicBezTo>
                    <a:pt x="14016" y="253"/>
                    <a:pt x="13999" y="292"/>
                    <a:pt x="13999" y="327"/>
                  </a:cubicBezTo>
                  <a:cubicBezTo>
                    <a:pt x="14016" y="362"/>
                    <a:pt x="14034" y="379"/>
                    <a:pt x="14073" y="379"/>
                  </a:cubicBezTo>
                  <a:lnTo>
                    <a:pt x="14090" y="379"/>
                  </a:lnTo>
                  <a:cubicBezTo>
                    <a:pt x="14125" y="379"/>
                    <a:pt x="14143" y="344"/>
                    <a:pt x="14143" y="309"/>
                  </a:cubicBezTo>
                  <a:cubicBezTo>
                    <a:pt x="14143" y="270"/>
                    <a:pt x="14108" y="235"/>
                    <a:pt x="14073" y="235"/>
                  </a:cubicBezTo>
                  <a:close/>
                  <a:moveTo>
                    <a:pt x="15161" y="235"/>
                  </a:moveTo>
                  <a:cubicBezTo>
                    <a:pt x="15122" y="235"/>
                    <a:pt x="15087" y="270"/>
                    <a:pt x="15087" y="309"/>
                  </a:cubicBezTo>
                  <a:cubicBezTo>
                    <a:pt x="15087" y="344"/>
                    <a:pt x="15104" y="379"/>
                    <a:pt x="15139" y="379"/>
                  </a:cubicBezTo>
                  <a:lnTo>
                    <a:pt x="15161" y="379"/>
                  </a:lnTo>
                  <a:cubicBezTo>
                    <a:pt x="15196" y="379"/>
                    <a:pt x="15230" y="362"/>
                    <a:pt x="15230" y="327"/>
                  </a:cubicBezTo>
                  <a:cubicBezTo>
                    <a:pt x="15230" y="292"/>
                    <a:pt x="15213" y="253"/>
                    <a:pt x="15178" y="235"/>
                  </a:cubicBezTo>
                  <a:close/>
                  <a:moveTo>
                    <a:pt x="25347" y="253"/>
                  </a:moveTo>
                  <a:cubicBezTo>
                    <a:pt x="25330" y="253"/>
                    <a:pt x="25295" y="270"/>
                    <a:pt x="25295" y="292"/>
                  </a:cubicBezTo>
                  <a:cubicBezTo>
                    <a:pt x="25277" y="327"/>
                    <a:pt x="25295" y="362"/>
                    <a:pt x="25330" y="379"/>
                  </a:cubicBezTo>
                  <a:cubicBezTo>
                    <a:pt x="25330" y="401"/>
                    <a:pt x="25347" y="401"/>
                    <a:pt x="25347" y="401"/>
                  </a:cubicBezTo>
                  <a:cubicBezTo>
                    <a:pt x="25386" y="401"/>
                    <a:pt x="25404" y="379"/>
                    <a:pt x="25421" y="362"/>
                  </a:cubicBezTo>
                  <a:cubicBezTo>
                    <a:pt x="25438" y="327"/>
                    <a:pt x="25421" y="270"/>
                    <a:pt x="25386" y="253"/>
                  </a:cubicBezTo>
                  <a:close/>
                  <a:moveTo>
                    <a:pt x="13707" y="309"/>
                  </a:moveTo>
                  <a:cubicBezTo>
                    <a:pt x="13673" y="309"/>
                    <a:pt x="13638" y="344"/>
                    <a:pt x="13655" y="379"/>
                  </a:cubicBezTo>
                  <a:cubicBezTo>
                    <a:pt x="13655" y="418"/>
                    <a:pt x="13690" y="453"/>
                    <a:pt x="13707" y="453"/>
                  </a:cubicBezTo>
                  <a:lnTo>
                    <a:pt x="13725" y="436"/>
                  </a:lnTo>
                  <a:cubicBezTo>
                    <a:pt x="13764" y="436"/>
                    <a:pt x="13799" y="401"/>
                    <a:pt x="13781" y="362"/>
                  </a:cubicBezTo>
                  <a:cubicBezTo>
                    <a:pt x="13781" y="327"/>
                    <a:pt x="13747" y="309"/>
                    <a:pt x="13707" y="309"/>
                  </a:cubicBezTo>
                  <a:close/>
                  <a:moveTo>
                    <a:pt x="22536" y="309"/>
                  </a:moveTo>
                  <a:cubicBezTo>
                    <a:pt x="22519" y="309"/>
                    <a:pt x="22519" y="327"/>
                    <a:pt x="22501" y="327"/>
                  </a:cubicBezTo>
                  <a:cubicBezTo>
                    <a:pt x="22467" y="327"/>
                    <a:pt x="22449" y="379"/>
                    <a:pt x="22467" y="418"/>
                  </a:cubicBezTo>
                  <a:cubicBezTo>
                    <a:pt x="22467" y="436"/>
                    <a:pt x="22501" y="470"/>
                    <a:pt x="22536" y="470"/>
                  </a:cubicBezTo>
                  <a:lnTo>
                    <a:pt x="22558" y="453"/>
                  </a:lnTo>
                  <a:cubicBezTo>
                    <a:pt x="22593" y="453"/>
                    <a:pt x="22610" y="401"/>
                    <a:pt x="22593" y="362"/>
                  </a:cubicBezTo>
                  <a:cubicBezTo>
                    <a:pt x="22593" y="344"/>
                    <a:pt x="22558" y="309"/>
                    <a:pt x="22536" y="309"/>
                  </a:cubicBezTo>
                  <a:close/>
                  <a:moveTo>
                    <a:pt x="15504" y="344"/>
                  </a:moveTo>
                  <a:cubicBezTo>
                    <a:pt x="15487" y="344"/>
                    <a:pt x="15448" y="362"/>
                    <a:pt x="15430" y="379"/>
                  </a:cubicBezTo>
                  <a:cubicBezTo>
                    <a:pt x="15430" y="418"/>
                    <a:pt x="15430" y="470"/>
                    <a:pt x="15465" y="488"/>
                  </a:cubicBezTo>
                  <a:lnTo>
                    <a:pt x="15504" y="488"/>
                  </a:lnTo>
                  <a:cubicBezTo>
                    <a:pt x="15539" y="488"/>
                    <a:pt x="15557" y="470"/>
                    <a:pt x="15574" y="453"/>
                  </a:cubicBezTo>
                  <a:cubicBezTo>
                    <a:pt x="15596" y="418"/>
                    <a:pt x="15574" y="362"/>
                    <a:pt x="15539" y="344"/>
                  </a:cubicBezTo>
                  <a:close/>
                  <a:moveTo>
                    <a:pt x="13346" y="379"/>
                  </a:moveTo>
                  <a:cubicBezTo>
                    <a:pt x="13311" y="401"/>
                    <a:pt x="13290" y="436"/>
                    <a:pt x="13290" y="470"/>
                  </a:cubicBezTo>
                  <a:cubicBezTo>
                    <a:pt x="13311" y="510"/>
                    <a:pt x="13329" y="527"/>
                    <a:pt x="13364" y="527"/>
                  </a:cubicBezTo>
                  <a:lnTo>
                    <a:pt x="13381" y="527"/>
                  </a:lnTo>
                  <a:cubicBezTo>
                    <a:pt x="13420" y="510"/>
                    <a:pt x="13438" y="470"/>
                    <a:pt x="13438" y="436"/>
                  </a:cubicBezTo>
                  <a:cubicBezTo>
                    <a:pt x="13420" y="401"/>
                    <a:pt x="13398" y="379"/>
                    <a:pt x="13364" y="379"/>
                  </a:cubicBezTo>
                  <a:close/>
                  <a:moveTo>
                    <a:pt x="25673" y="436"/>
                  </a:moveTo>
                  <a:cubicBezTo>
                    <a:pt x="25639" y="436"/>
                    <a:pt x="25621" y="436"/>
                    <a:pt x="25604" y="453"/>
                  </a:cubicBezTo>
                  <a:cubicBezTo>
                    <a:pt x="25582" y="488"/>
                    <a:pt x="25604" y="544"/>
                    <a:pt x="25639" y="562"/>
                  </a:cubicBezTo>
                  <a:cubicBezTo>
                    <a:pt x="25639" y="562"/>
                    <a:pt x="25656" y="579"/>
                    <a:pt x="25673" y="579"/>
                  </a:cubicBezTo>
                  <a:cubicBezTo>
                    <a:pt x="25691" y="579"/>
                    <a:pt x="25713" y="562"/>
                    <a:pt x="25730" y="544"/>
                  </a:cubicBezTo>
                  <a:cubicBezTo>
                    <a:pt x="25747" y="510"/>
                    <a:pt x="25747" y="453"/>
                    <a:pt x="25713" y="436"/>
                  </a:cubicBezTo>
                  <a:close/>
                  <a:moveTo>
                    <a:pt x="22158" y="453"/>
                  </a:moveTo>
                  <a:cubicBezTo>
                    <a:pt x="22123" y="470"/>
                    <a:pt x="22101" y="510"/>
                    <a:pt x="22123" y="544"/>
                  </a:cubicBezTo>
                  <a:cubicBezTo>
                    <a:pt x="22140" y="579"/>
                    <a:pt x="22158" y="597"/>
                    <a:pt x="22192" y="597"/>
                  </a:cubicBezTo>
                  <a:cubicBezTo>
                    <a:pt x="22192" y="597"/>
                    <a:pt x="22210" y="597"/>
                    <a:pt x="22210" y="579"/>
                  </a:cubicBezTo>
                  <a:cubicBezTo>
                    <a:pt x="22249" y="579"/>
                    <a:pt x="22266" y="527"/>
                    <a:pt x="22266" y="488"/>
                  </a:cubicBezTo>
                  <a:cubicBezTo>
                    <a:pt x="22249" y="470"/>
                    <a:pt x="22232" y="453"/>
                    <a:pt x="22192" y="453"/>
                  </a:cubicBezTo>
                  <a:close/>
                  <a:moveTo>
                    <a:pt x="13002" y="470"/>
                  </a:moveTo>
                  <a:cubicBezTo>
                    <a:pt x="12946" y="488"/>
                    <a:pt x="12928" y="527"/>
                    <a:pt x="12946" y="562"/>
                  </a:cubicBezTo>
                  <a:cubicBezTo>
                    <a:pt x="12946" y="597"/>
                    <a:pt x="12985" y="618"/>
                    <a:pt x="13020" y="618"/>
                  </a:cubicBezTo>
                  <a:lnTo>
                    <a:pt x="13037" y="618"/>
                  </a:lnTo>
                  <a:cubicBezTo>
                    <a:pt x="13072" y="618"/>
                    <a:pt x="13094" y="562"/>
                    <a:pt x="13094" y="527"/>
                  </a:cubicBezTo>
                  <a:cubicBezTo>
                    <a:pt x="13072" y="488"/>
                    <a:pt x="13037" y="470"/>
                    <a:pt x="13020" y="470"/>
                  </a:cubicBezTo>
                  <a:close/>
                  <a:moveTo>
                    <a:pt x="15831" y="488"/>
                  </a:moveTo>
                  <a:cubicBezTo>
                    <a:pt x="15813" y="488"/>
                    <a:pt x="15774" y="510"/>
                    <a:pt x="15774" y="544"/>
                  </a:cubicBezTo>
                  <a:cubicBezTo>
                    <a:pt x="15757" y="579"/>
                    <a:pt x="15774" y="618"/>
                    <a:pt x="15813" y="636"/>
                  </a:cubicBezTo>
                  <a:lnTo>
                    <a:pt x="15831" y="636"/>
                  </a:lnTo>
                  <a:cubicBezTo>
                    <a:pt x="15866" y="636"/>
                    <a:pt x="15883" y="618"/>
                    <a:pt x="15900" y="597"/>
                  </a:cubicBezTo>
                  <a:cubicBezTo>
                    <a:pt x="15922" y="562"/>
                    <a:pt x="15900" y="527"/>
                    <a:pt x="15866" y="510"/>
                  </a:cubicBezTo>
                  <a:cubicBezTo>
                    <a:pt x="15848" y="488"/>
                    <a:pt x="15848" y="488"/>
                    <a:pt x="15831" y="488"/>
                  </a:cubicBezTo>
                  <a:close/>
                  <a:moveTo>
                    <a:pt x="12637" y="579"/>
                  </a:moveTo>
                  <a:cubicBezTo>
                    <a:pt x="12602" y="597"/>
                    <a:pt x="12585" y="636"/>
                    <a:pt x="12602" y="671"/>
                  </a:cubicBezTo>
                  <a:cubicBezTo>
                    <a:pt x="12602" y="705"/>
                    <a:pt x="12637" y="727"/>
                    <a:pt x="12676" y="727"/>
                  </a:cubicBezTo>
                  <a:lnTo>
                    <a:pt x="12694" y="727"/>
                  </a:lnTo>
                  <a:cubicBezTo>
                    <a:pt x="12728" y="705"/>
                    <a:pt x="12746" y="671"/>
                    <a:pt x="12728" y="636"/>
                  </a:cubicBezTo>
                  <a:cubicBezTo>
                    <a:pt x="12728" y="597"/>
                    <a:pt x="12694" y="579"/>
                    <a:pt x="12676" y="579"/>
                  </a:cubicBezTo>
                  <a:close/>
                  <a:moveTo>
                    <a:pt x="21831" y="597"/>
                  </a:moveTo>
                  <a:cubicBezTo>
                    <a:pt x="21796" y="618"/>
                    <a:pt x="21775" y="653"/>
                    <a:pt x="21796" y="688"/>
                  </a:cubicBezTo>
                  <a:cubicBezTo>
                    <a:pt x="21814" y="727"/>
                    <a:pt x="21831" y="745"/>
                    <a:pt x="21866" y="745"/>
                  </a:cubicBezTo>
                  <a:lnTo>
                    <a:pt x="21883" y="727"/>
                  </a:lnTo>
                  <a:cubicBezTo>
                    <a:pt x="21923" y="705"/>
                    <a:pt x="21940" y="671"/>
                    <a:pt x="21923" y="636"/>
                  </a:cubicBezTo>
                  <a:cubicBezTo>
                    <a:pt x="21923" y="597"/>
                    <a:pt x="21883" y="597"/>
                    <a:pt x="21866" y="597"/>
                  </a:cubicBezTo>
                  <a:close/>
                  <a:moveTo>
                    <a:pt x="25965" y="636"/>
                  </a:moveTo>
                  <a:cubicBezTo>
                    <a:pt x="25948" y="636"/>
                    <a:pt x="25930" y="653"/>
                    <a:pt x="25908" y="671"/>
                  </a:cubicBezTo>
                  <a:cubicBezTo>
                    <a:pt x="25874" y="705"/>
                    <a:pt x="25891" y="745"/>
                    <a:pt x="25908" y="762"/>
                  </a:cubicBezTo>
                  <a:cubicBezTo>
                    <a:pt x="25930" y="779"/>
                    <a:pt x="25948" y="779"/>
                    <a:pt x="25965" y="779"/>
                  </a:cubicBezTo>
                  <a:cubicBezTo>
                    <a:pt x="25982" y="779"/>
                    <a:pt x="26000" y="779"/>
                    <a:pt x="26017" y="762"/>
                  </a:cubicBezTo>
                  <a:cubicBezTo>
                    <a:pt x="26039" y="727"/>
                    <a:pt x="26039" y="688"/>
                    <a:pt x="26000" y="653"/>
                  </a:cubicBezTo>
                  <a:cubicBezTo>
                    <a:pt x="26000" y="653"/>
                    <a:pt x="25982" y="636"/>
                    <a:pt x="25965" y="636"/>
                  </a:cubicBezTo>
                  <a:close/>
                  <a:moveTo>
                    <a:pt x="16157" y="653"/>
                  </a:moveTo>
                  <a:cubicBezTo>
                    <a:pt x="16140" y="653"/>
                    <a:pt x="16101" y="671"/>
                    <a:pt x="16101" y="688"/>
                  </a:cubicBezTo>
                  <a:cubicBezTo>
                    <a:pt x="16083" y="727"/>
                    <a:pt x="16083" y="762"/>
                    <a:pt x="16118" y="797"/>
                  </a:cubicBezTo>
                  <a:lnTo>
                    <a:pt x="16157" y="797"/>
                  </a:lnTo>
                  <a:cubicBezTo>
                    <a:pt x="16192" y="797"/>
                    <a:pt x="16209" y="779"/>
                    <a:pt x="16227" y="762"/>
                  </a:cubicBezTo>
                  <a:cubicBezTo>
                    <a:pt x="16249" y="727"/>
                    <a:pt x="16227" y="688"/>
                    <a:pt x="16192" y="671"/>
                  </a:cubicBezTo>
                  <a:cubicBezTo>
                    <a:pt x="16192" y="653"/>
                    <a:pt x="16175" y="653"/>
                    <a:pt x="16157" y="653"/>
                  </a:cubicBezTo>
                  <a:close/>
                  <a:moveTo>
                    <a:pt x="12293" y="688"/>
                  </a:moveTo>
                  <a:cubicBezTo>
                    <a:pt x="12258" y="705"/>
                    <a:pt x="12241" y="745"/>
                    <a:pt x="12258" y="779"/>
                  </a:cubicBezTo>
                  <a:cubicBezTo>
                    <a:pt x="12258" y="814"/>
                    <a:pt x="12293" y="836"/>
                    <a:pt x="12332" y="836"/>
                  </a:cubicBezTo>
                  <a:lnTo>
                    <a:pt x="12350" y="836"/>
                  </a:lnTo>
                  <a:cubicBezTo>
                    <a:pt x="12385" y="814"/>
                    <a:pt x="12402" y="779"/>
                    <a:pt x="12385" y="745"/>
                  </a:cubicBezTo>
                  <a:cubicBezTo>
                    <a:pt x="12385" y="705"/>
                    <a:pt x="12350" y="688"/>
                    <a:pt x="12311" y="688"/>
                  </a:cubicBezTo>
                  <a:close/>
                  <a:moveTo>
                    <a:pt x="21505" y="745"/>
                  </a:moveTo>
                  <a:cubicBezTo>
                    <a:pt x="21470" y="762"/>
                    <a:pt x="21448" y="814"/>
                    <a:pt x="21470" y="853"/>
                  </a:cubicBezTo>
                  <a:cubicBezTo>
                    <a:pt x="21488" y="871"/>
                    <a:pt x="21505" y="888"/>
                    <a:pt x="21522" y="888"/>
                  </a:cubicBezTo>
                  <a:lnTo>
                    <a:pt x="21557" y="888"/>
                  </a:lnTo>
                  <a:cubicBezTo>
                    <a:pt x="21596" y="871"/>
                    <a:pt x="21614" y="814"/>
                    <a:pt x="21596" y="779"/>
                  </a:cubicBezTo>
                  <a:cubicBezTo>
                    <a:pt x="21579" y="762"/>
                    <a:pt x="21557" y="745"/>
                    <a:pt x="21522" y="745"/>
                  </a:cubicBezTo>
                  <a:close/>
                  <a:moveTo>
                    <a:pt x="11967" y="797"/>
                  </a:moveTo>
                  <a:lnTo>
                    <a:pt x="11949" y="814"/>
                  </a:lnTo>
                  <a:cubicBezTo>
                    <a:pt x="11915" y="814"/>
                    <a:pt x="11897" y="871"/>
                    <a:pt x="11915" y="906"/>
                  </a:cubicBezTo>
                  <a:cubicBezTo>
                    <a:pt x="11915" y="923"/>
                    <a:pt x="11949" y="945"/>
                    <a:pt x="11984" y="945"/>
                  </a:cubicBezTo>
                  <a:lnTo>
                    <a:pt x="12006" y="945"/>
                  </a:lnTo>
                  <a:cubicBezTo>
                    <a:pt x="12041" y="923"/>
                    <a:pt x="12058" y="888"/>
                    <a:pt x="12041" y="853"/>
                  </a:cubicBezTo>
                  <a:cubicBezTo>
                    <a:pt x="12041" y="814"/>
                    <a:pt x="12006" y="797"/>
                    <a:pt x="11967" y="797"/>
                  </a:cubicBezTo>
                  <a:close/>
                  <a:moveTo>
                    <a:pt x="16466" y="853"/>
                  </a:moveTo>
                  <a:cubicBezTo>
                    <a:pt x="16427" y="853"/>
                    <a:pt x="16410" y="871"/>
                    <a:pt x="16392" y="888"/>
                  </a:cubicBezTo>
                  <a:cubicBezTo>
                    <a:pt x="16375" y="923"/>
                    <a:pt x="16375" y="962"/>
                    <a:pt x="16410" y="997"/>
                  </a:cubicBezTo>
                  <a:lnTo>
                    <a:pt x="16466" y="997"/>
                  </a:lnTo>
                  <a:cubicBezTo>
                    <a:pt x="16484" y="997"/>
                    <a:pt x="16501" y="997"/>
                    <a:pt x="16518" y="980"/>
                  </a:cubicBezTo>
                  <a:cubicBezTo>
                    <a:pt x="16536" y="945"/>
                    <a:pt x="16536" y="906"/>
                    <a:pt x="16501" y="871"/>
                  </a:cubicBezTo>
                  <a:cubicBezTo>
                    <a:pt x="16484" y="871"/>
                    <a:pt x="16484" y="853"/>
                    <a:pt x="16466" y="853"/>
                  </a:cubicBezTo>
                  <a:close/>
                  <a:moveTo>
                    <a:pt x="26235" y="888"/>
                  </a:moveTo>
                  <a:cubicBezTo>
                    <a:pt x="26217" y="888"/>
                    <a:pt x="26200" y="888"/>
                    <a:pt x="26183" y="906"/>
                  </a:cubicBezTo>
                  <a:cubicBezTo>
                    <a:pt x="26148" y="923"/>
                    <a:pt x="26165" y="980"/>
                    <a:pt x="26183" y="997"/>
                  </a:cubicBezTo>
                  <a:cubicBezTo>
                    <a:pt x="26200" y="1014"/>
                    <a:pt x="26217" y="1032"/>
                    <a:pt x="26235" y="1032"/>
                  </a:cubicBezTo>
                  <a:cubicBezTo>
                    <a:pt x="26257" y="1032"/>
                    <a:pt x="26274" y="1014"/>
                    <a:pt x="26291" y="997"/>
                  </a:cubicBezTo>
                  <a:cubicBezTo>
                    <a:pt x="26309" y="980"/>
                    <a:pt x="26309" y="923"/>
                    <a:pt x="26291" y="906"/>
                  </a:cubicBezTo>
                  <a:cubicBezTo>
                    <a:pt x="26274" y="888"/>
                    <a:pt x="26257" y="888"/>
                    <a:pt x="26235" y="888"/>
                  </a:cubicBezTo>
                  <a:close/>
                  <a:moveTo>
                    <a:pt x="21179" y="906"/>
                  </a:moveTo>
                  <a:cubicBezTo>
                    <a:pt x="21144" y="923"/>
                    <a:pt x="21122" y="980"/>
                    <a:pt x="21144" y="1014"/>
                  </a:cubicBezTo>
                  <a:cubicBezTo>
                    <a:pt x="21161" y="1032"/>
                    <a:pt x="21179" y="1053"/>
                    <a:pt x="21213" y="1053"/>
                  </a:cubicBezTo>
                  <a:lnTo>
                    <a:pt x="21231" y="1053"/>
                  </a:lnTo>
                  <a:cubicBezTo>
                    <a:pt x="21270" y="1032"/>
                    <a:pt x="21287" y="980"/>
                    <a:pt x="21270" y="945"/>
                  </a:cubicBezTo>
                  <a:cubicBezTo>
                    <a:pt x="21253" y="923"/>
                    <a:pt x="21231" y="906"/>
                    <a:pt x="21213" y="906"/>
                  </a:cubicBezTo>
                  <a:close/>
                  <a:moveTo>
                    <a:pt x="11606" y="923"/>
                  </a:moveTo>
                  <a:cubicBezTo>
                    <a:pt x="11571" y="923"/>
                    <a:pt x="11549" y="980"/>
                    <a:pt x="11571" y="1014"/>
                  </a:cubicBezTo>
                  <a:cubicBezTo>
                    <a:pt x="11571" y="1032"/>
                    <a:pt x="11606" y="1071"/>
                    <a:pt x="11623" y="1071"/>
                  </a:cubicBezTo>
                  <a:cubicBezTo>
                    <a:pt x="11641" y="1071"/>
                    <a:pt x="11641" y="1053"/>
                    <a:pt x="11658" y="1053"/>
                  </a:cubicBezTo>
                  <a:cubicBezTo>
                    <a:pt x="11697" y="1053"/>
                    <a:pt x="11714" y="997"/>
                    <a:pt x="11697" y="962"/>
                  </a:cubicBezTo>
                  <a:cubicBezTo>
                    <a:pt x="11697" y="945"/>
                    <a:pt x="11658" y="923"/>
                    <a:pt x="11623" y="923"/>
                  </a:cubicBezTo>
                  <a:close/>
                  <a:moveTo>
                    <a:pt x="11279" y="1014"/>
                  </a:moveTo>
                  <a:cubicBezTo>
                    <a:pt x="11279" y="1014"/>
                    <a:pt x="11279" y="1032"/>
                    <a:pt x="11262" y="1032"/>
                  </a:cubicBezTo>
                  <a:cubicBezTo>
                    <a:pt x="11223" y="1032"/>
                    <a:pt x="11205" y="1088"/>
                    <a:pt x="11223" y="1123"/>
                  </a:cubicBezTo>
                  <a:cubicBezTo>
                    <a:pt x="11223" y="1141"/>
                    <a:pt x="11262" y="1162"/>
                    <a:pt x="11279" y="1162"/>
                  </a:cubicBezTo>
                  <a:lnTo>
                    <a:pt x="11314" y="1162"/>
                  </a:lnTo>
                  <a:cubicBezTo>
                    <a:pt x="11353" y="1162"/>
                    <a:pt x="11371" y="1106"/>
                    <a:pt x="11353" y="1071"/>
                  </a:cubicBezTo>
                  <a:cubicBezTo>
                    <a:pt x="11353" y="1053"/>
                    <a:pt x="11314" y="1014"/>
                    <a:pt x="11279" y="1014"/>
                  </a:cubicBezTo>
                  <a:close/>
                  <a:moveTo>
                    <a:pt x="20852" y="1071"/>
                  </a:moveTo>
                  <a:cubicBezTo>
                    <a:pt x="20817" y="1088"/>
                    <a:pt x="20796" y="1141"/>
                    <a:pt x="20817" y="1180"/>
                  </a:cubicBezTo>
                  <a:cubicBezTo>
                    <a:pt x="20835" y="1197"/>
                    <a:pt x="20852" y="1214"/>
                    <a:pt x="20887" y="1214"/>
                  </a:cubicBezTo>
                  <a:cubicBezTo>
                    <a:pt x="20887" y="1214"/>
                    <a:pt x="20904" y="1214"/>
                    <a:pt x="20904" y="1197"/>
                  </a:cubicBezTo>
                  <a:cubicBezTo>
                    <a:pt x="20944" y="1180"/>
                    <a:pt x="20961" y="1141"/>
                    <a:pt x="20944" y="1106"/>
                  </a:cubicBezTo>
                  <a:cubicBezTo>
                    <a:pt x="20944" y="1088"/>
                    <a:pt x="20904" y="1071"/>
                    <a:pt x="20887" y="1071"/>
                  </a:cubicBezTo>
                  <a:close/>
                  <a:moveTo>
                    <a:pt x="16736" y="1088"/>
                  </a:moveTo>
                  <a:cubicBezTo>
                    <a:pt x="16718" y="1088"/>
                    <a:pt x="16701" y="1106"/>
                    <a:pt x="16684" y="1123"/>
                  </a:cubicBezTo>
                  <a:cubicBezTo>
                    <a:pt x="16645" y="1141"/>
                    <a:pt x="16645" y="1197"/>
                    <a:pt x="16684" y="1214"/>
                  </a:cubicBezTo>
                  <a:cubicBezTo>
                    <a:pt x="16701" y="1232"/>
                    <a:pt x="16718" y="1232"/>
                    <a:pt x="16736" y="1232"/>
                  </a:cubicBezTo>
                  <a:cubicBezTo>
                    <a:pt x="16753" y="1232"/>
                    <a:pt x="16771" y="1232"/>
                    <a:pt x="16792" y="1214"/>
                  </a:cubicBezTo>
                  <a:cubicBezTo>
                    <a:pt x="16810" y="1197"/>
                    <a:pt x="16810" y="1141"/>
                    <a:pt x="16792" y="1123"/>
                  </a:cubicBezTo>
                  <a:cubicBezTo>
                    <a:pt x="16771" y="1106"/>
                    <a:pt x="16753" y="1088"/>
                    <a:pt x="16736" y="1088"/>
                  </a:cubicBezTo>
                  <a:close/>
                  <a:moveTo>
                    <a:pt x="10918" y="1123"/>
                  </a:moveTo>
                  <a:cubicBezTo>
                    <a:pt x="10879" y="1141"/>
                    <a:pt x="10862" y="1180"/>
                    <a:pt x="10862" y="1214"/>
                  </a:cubicBezTo>
                  <a:cubicBezTo>
                    <a:pt x="10879" y="1249"/>
                    <a:pt x="10896" y="1271"/>
                    <a:pt x="10936" y="1271"/>
                  </a:cubicBezTo>
                  <a:lnTo>
                    <a:pt x="10953" y="1271"/>
                  </a:lnTo>
                  <a:cubicBezTo>
                    <a:pt x="10988" y="1249"/>
                    <a:pt x="11027" y="1214"/>
                    <a:pt x="11005" y="1180"/>
                  </a:cubicBezTo>
                  <a:cubicBezTo>
                    <a:pt x="11005" y="1141"/>
                    <a:pt x="10970" y="1123"/>
                    <a:pt x="10936" y="1123"/>
                  </a:cubicBezTo>
                  <a:close/>
                  <a:moveTo>
                    <a:pt x="26474" y="1141"/>
                  </a:moveTo>
                  <a:cubicBezTo>
                    <a:pt x="26452" y="1141"/>
                    <a:pt x="26452" y="1162"/>
                    <a:pt x="26435" y="1162"/>
                  </a:cubicBezTo>
                  <a:cubicBezTo>
                    <a:pt x="26400" y="1197"/>
                    <a:pt x="26400" y="1232"/>
                    <a:pt x="26418" y="1271"/>
                  </a:cubicBezTo>
                  <a:cubicBezTo>
                    <a:pt x="26435" y="1288"/>
                    <a:pt x="26452" y="1288"/>
                    <a:pt x="26474" y="1288"/>
                  </a:cubicBezTo>
                  <a:cubicBezTo>
                    <a:pt x="26491" y="1288"/>
                    <a:pt x="26509" y="1288"/>
                    <a:pt x="26526" y="1271"/>
                  </a:cubicBezTo>
                  <a:cubicBezTo>
                    <a:pt x="26561" y="1249"/>
                    <a:pt x="26561" y="1214"/>
                    <a:pt x="26544" y="1180"/>
                  </a:cubicBezTo>
                  <a:cubicBezTo>
                    <a:pt x="26526" y="1162"/>
                    <a:pt x="26509" y="1141"/>
                    <a:pt x="26474" y="1141"/>
                  </a:cubicBezTo>
                  <a:close/>
                  <a:moveTo>
                    <a:pt x="10570" y="1214"/>
                  </a:moveTo>
                  <a:cubicBezTo>
                    <a:pt x="10535" y="1232"/>
                    <a:pt x="10500" y="1271"/>
                    <a:pt x="10518" y="1306"/>
                  </a:cubicBezTo>
                  <a:cubicBezTo>
                    <a:pt x="10518" y="1341"/>
                    <a:pt x="10553" y="1358"/>
                    <a:pt x="10592" y="1358"/>
                  </a:cubicBezTo>
                  <a:lnTo>
                    <a:pt x="10609" y="1358"/>
                  </a:lnTo>
                  <a:cubicBezTo>
                    <a:pt x="10644" y="1341"/>
                    <a:pt x="10661" y="1306"/>
                    <a:pt x="10661" y="1271"/>
                  </a:cubicBezTo>
                  <a:cubicBezTo>
                    <a:pt x="10644" y="1232"/>
                    <a:pt x="10627" y="1214"/>
                    <a:pt x="10592" y="1214"/>
                  </a:cubicBezTo>
                  <a:close/>
                  <a:moveTo>
                    <a:pt x="20526" y="1232"/>
                  </a:moveTo>
                  <a:cubicBezTo>
                    <a:pt x="20491" y="1249"/>
                    <a:pt x="20469" y="1306"/>
                    <a:pt x="20491" y="1341"/>
                  </a:cubicBezTo>
                  <a:cubicBezTo>
                    <a:pt x="20508" y="1358"/>
                    <a:pt x="20526" y="1380"/>
                    <a:pt x="20561" y="1380"/>
                  </a:cubicBezTo>
                  <a:cubicBezTo>
                    <a:pt x="20561" y="1380"/>
                    <a:pt x="20578" y="1380"/>
                    <a:pt x="20578" y="1358"/>
                  </a:cubicBezTo>
                  <a:cubicBezTo>
                    <a:pt x="20617" y="1341"/>
                    <a:pt x="20635" y="1306"/>
                    <a:pt x="20617" y="1271"/>
                  </a:cubicBezTo>
                  <a:cubicBezTo>
                    <a:pt x="20617" y="1249"/>
                    <a:pt x="20578" y="1232"/>
                    <a:pt x="20561" y="1232"/>
                  </a:cubicBezTo>
                  <a:close/>
                  <a:moveTo>
                    <a:pt x="10226" y="1288"/>
                  </a:moveTo>
                  <a:lnTo>
                    <a:pt x="10209" y="1306"/>
                  </a:lnTo>
                  <a:cubicBezTo>
                    <a:pt x="10174" y="1306"/>
                    <a:pt x="10157" y="1341"/>
                    <a:pt x="10157" y="1380"/>
                  </a:cubicBezTo>
                  <a:cubicBezTo>
                    <a:pt x="10174" y="1415"/>
                    <a:pt x="10192" y="1432"/>
                    <a:pt x="10226" y="1432"/>
                  </a:cubicBezTo>
                  <a:lnTo>
                    <a:pt x="10244" y="1432"/>
                  </a:lnTo>
                  <a:cubicBezTo>
                    <a:pt x="10283" y="1432"/>
                    <a:pt x="10318" y="1397"/>
                    <a:pt x="10300" y="1358"/>
                  </a:cubicBezTo>
                  <a:cubicBezTo>
                    <a:pt x="10300" y="1323"/>
                    <a:pt x="10265" y="1288"/>
                    <a:pt x="10226" y="1288"/>
                  </a:cubicBezTo>
                  <a:close/>
                  <a:moveTo>
                    <a:pt x="16988" y="1341"/>
                  </a:moveTo>
                  <a:cubicBezTo>
                    <a:pt x="16971" y="1341"/>
                    <a:pt x="16953" y="1358"/>
                    <a:pt x="16936" y="1380"/>
                  </a:cubicBezTo>
                  <a:cubicBezTo>
                    <a:pt x="16919" y="1397"/>
                    <a:pt x="16919" y="1449"/>
                    <a:pt x="16936" y="1467"/>
                  </a:cubicBezTo>
                  <a:cubicBezTo>
                    <a:pt x="16953" y="1489"/>
                    <a:pt x="16971" y="1489"/>
                    <a:pt x="16988" y="1489"/>
                  </a:cubicBezTo>
                  <a:cubicBezTo>
                    <a:pt x="17010" y="1489"/>
                    <a:pt x="17027" y="1489"/>
                    <a:pt x="17045" y="1467"/>
                  </a:cubicBezTo>
                  <a:cubicBezTo>
                    <a:pt x="17080" y="1449"/>
                    <a:pt x="17080" y="1397"/>
                    <a:pt x="17045" y="1380"/>
                  </a:cubicBezTo>
                  <a:cubicBezTo>
                    <a:pt x="17027" y="1358"/>
                    <a:pt x="17010" y="1341"/>
                    <a:pt x="16988" y="1341"/>
                  </a:cubicBezTo>
                  <a:close/>
                  <a:moveTo>
                    <a:pt x="9865" y="1380"/>
                  </a:moveTo>
                  <a:cubicBezTo>
                    <a:pt x="9830" y="1380"/>
                    <a:pt x="9791" y="1415"/>
                    <a:pt x="9809" y="1449"/>
                  </a:cubicBezTo>
                  <a:cubicBezTo>
                    <a:pt x="9809" y="1489"/>
                    <a:pt x="9848" y="1523"/>
                    <a:pt x="9883" y="1523"/>
                  </a:cubicBezTo>
                  <a:lnTo>
                    <a:pt x="9900" y="1523"/>
                  </a:lnTo>
                  <a:cubicBezTo>
                    <a:pt x="9939" y="1506"/>
                    <a:pt x="9957" y="1467"/>
                    <a:pt x="9957" y="1432"/>
                  </a:cubicBezTo>
                  <a:cubicBezTo>
                    <a:pt x="9939" y="1397"/>
                    <a:pt x="9917" y="1380"/>
                    <a:pt x="9883" y="1380"/>
                  </a:cubicBezTo>
                  <a:close/>
                  <a:moveTo>
                    <a:pt x="20200" y="1397"/>
                  </a:moveTo>
                  <a:cubicBezTo>
                    <a:pt x="20165" y="1415"/>
                    <a:pt x="20143" y="1449"/>
                    <a:pt x="20165" y="1489"/>
                  </a:cubicBezTo>
                  <a:cubicBezTo>
                    <a:pt x="20182" y="1523"/>
                    <a:pt x="20200" y="1541"/>
                    <a:pt x="20234" y="1541"/>
                  </a:cubicBezTo>
                  <a:lnTo>
                    <a:pt x="20252" y="1523"/>
                  </a:lnTo>
                  <a:cubicBezTo>
                    <a:pt x="20291" y="1506"/>
                    <a:pt x="20308" y="1467"/>
                    <a:pt x="20291" y="1432"/>
                  </a:cubicBezTo>
                  <a:cubicBezTo>
                    <a:pt x="20291" y="1397"/>
                    <a:pt x="20252" y="1397"/>
                    <a:pt x="20234" y="1397"/>
                  </a:cubicBezTo>
                  <a:close/>
                  <a:moveTo>
                    <a:pt x="26692" y="1432"/>
                  </a:moveTo>
                  <a:cubicBezTo>
                    <a:pt x="26692" y="1432"/>
                    <a:pt x="26670" y="1449"/>
                    <a:pt x="26652" y="1449"/>
                  </a:cubicBezTo>
                  <a:cubicBezTo>
                    <a:pt x="26618" y="1467"/>
                    <a:pt x="26618" y="1523"/>
                    <a:pt x="26635" y="1558"/>
                  </a:cubicBezTo>
                  <a:cubicBezTo>
                    <a:pt x="26652" y="1576"/>
                    <a:pt x="26670" y="1576"/>
                    <a:pt x="26692" y="1576"/>
                  </a:cubicBezTo>
                  <a:lnTo>
                    <a:pt x="26744" y="1576"/>
                  </a:lnTo>
                  <a:cubicBezTo>
                    <a:pt x="26779" y="1541"/>
                    <a:pt x="26779" y="1506"/>
                    <a:pt x="26761" y="1467"/>
                  </a:cubicBezTo>
                  <a:cubicBezTo>
                    <a:pt x="26744" y="1449"/>
                    <a:pt x="26726" y="1432"/>
                    <a:pt x="26692" y="1432"/>
                  </a:cubicBezTo>
                  <a:close/>
                  <a:moveTo>
                    <a:pt x="9504" y="1449"/>
                  </a:moveTo>
                  <a:cubicBezTo>
                    <a:pt x="9465" y="1449"/>
                    <a:pt x="9447" y="1489"/>
                    <a:pt x="9447" y="1523"/>
                  </a:cubicBezTo>
                  <a:cubicBezTo>
                    <a:pt x="9465" y="1558"/>
                    <a:pt x="9482" y="1597"/>
                    <a:pt x="9521" y="1597"/>
                  </a:cubicBezTo>
                  <a:lnTo>
                    <a:pt x="9539" y="1597"/>
                  </a:lnTo>
                  <a:cubicBezTo>
                    <a:pt x="9574" y="1576"/>
                    <a:pt x="9613" y="1541"/>
                    <a:pt x="9591" y="1506"/>
                  </a:cubicBezTo>
                  <a:cubicBezTo>
                    <a:pt x="9591" y="1467"/>
                    <a:pt x="9556" y="1449"/>
                    <a:pt x="9521" y="1449"/>
                  </a:cubicBezTo>
                  <a:close/>
                  <a:moveTo>
                    <a:pt x="9156" y="1506"/>
                  </a:moveTo>
                  <a:cubicBezTo>
                    <a:pt x="9121" y="1523"/>
                    <a:pt x="9086" y="1558"/>
                    <a:pt x="9104" y="1597"/>
                  </a:cubicBezTo>
                  <a:cubicBezTo>
                    <a:pt x="9104" y="1632"/>
                    <a:pt x="9139" y="1650"/>
                    <a:pt x="9178" y="1650"/>
                  </a:cubicBezTo>
                  <a:cubicBezTo>
                    <a:pt x="9212" y="1650"/>
                    <a:pt x="9247" y="1615"/>
                    <a:pt x="9230" y="1576"/>
                  </a:cubicBezTo>
                  <a:cubicBezTo>
                    <a:pt x="9230" y="1541"/>
                    <a:pt x="9195" y="1506"/>
                    <a:pt x="9178" y="1506"/>
                  </a:cubicBezTo>
                  <a:close/>
                  <a:moveTo>
                    <a:pt x="19873" y="1541"/>
                  </a:moveTo>
                  <a:cubicBezTo>
                    <a:pt x="19838" y="1558"/>
                    <a:pt x="19817" y="1615"/>
                    <a:pt x="19838" y="1650"/>
                  </a:cubicBezTo>
                  <a:cubicBezTo>
                    <a:pt x="19856" y="1667"/>
                    <a:pt x="19873" y="1684"/>
                    <a:pt x="19908" y="1684"/>
                  </a:cubicBezTo>
                  <a:lnTo>
                    <a:pt x="19925" y="1684"/>
                  </a:lnTo>
                  <a:cubicBezTo>
                    <a:pt x="19965" y="1667"/>
                    <a:pt x="19982" y="1615"/>
                    <a:pt x="19965" y="1576"/>
                  </a:cubicBezTo>
                  <a:cubicBezTo>
                    <a:pt x="19965" y="1558"/>
                    <a:pt x="19925" y="1541"/>
                    <a:pt x="19908" y="1541"/>
                  </a:cubicBezTo>
                  <a:close/>
                  <a:moveTo>
                    <a:pt x="8795" y="1576"/>
                  </a:moveTo>
                  <a:cubicBezTo>
                    <a:pt x="8760" y="1576"/>
                    <a:pt x="8743" y="1615"/>
                    <a:pt x="8743" y="1667"/>
                  </a:cubicBezTo>
                  <a:cubicBezTo>
                    <a:pt x="8743" y="1684"/>
                    <a:pt x="8777" y="1724"/>
                    <a:pt x="8812" y="1724"/>
                  </a:cubicBezTo>
                  <a:lnTo>
                    <a:pt x="8830" y="1724"/>
                  </a:lnTo>
                  <a:cubicBezTo>
                    <a:pt x="8869" y="1706"/>
                    <a:pt x="8886" y="1667"/>
                    <a:pt x="8886" y="1632"/>
                  </a:cubicBezTo>
                  <a:cubicBezTo>
                    <a:pt x="8869" y="1597"/>
                    <a:pt x="8851" y="1576"/>
                    <a:pt x="8812" y="1576"/>
                  </a:cubicBezTo>
                  <a:close/>
                  <a:moveTo>
                    <a:pt x="17262" y="1597"/>
                  </a:moveTo>
                  <a:cubicBezTo>
                    <a:pt x="17228" y="1597"/>
                    <a:pt x="17206" y="1615"/>
                    <a:pt x="17206" y="1632"/>
                  </a:cubicBezTo>
                  <a:cubicBezTo>
                    <a:pt x="17171" y="1650"/>
                    <a:pt x="17171" y="1706"/>
                    <a:pt x="17206" y="1724"/>
                  </a:cubicBezTo>
                  <a:cubicBezTo>
                    <a:pt x="17228" y="1741"/>
                    <a:pt x="17245" y="1741"/>
                    <a:pt x="17262" y="1741"/>
                  </a:cubicBezTo>
                  <a:cubicBezTo>
                    <a:pt x="17280" y="1741"/>
                    <a:pt x="17297" y="1741"/>
                    <a:pt x="17297" y="1724"/>
                  </a:cubicBezTo>
                  <a:cubicBezTo>
                    <a:pt x="17336" y="1684"/>
                    <a:pt x="17336" y="1650"/>
                    <a:pt x="17297" y="1615"/>
                  </a:cubicBezTo>
                  <a:cubicBezTo>
                    <a:pt x="17280" y="1615"/>
                    <a:pt x="17280" y="1597"/>
                    <a:pt x="17262" y="1597"/>
                  </a:cubicBezTo>
                  <a:close/>
                  <a:moveTo>
                    <a:pt x="8434" y="1632"/>
                  </a:moveTo>
                  <a:cubicBezTo>
                    <a:pt x="8394" y="1650"/>
                    <a:pt x="8377" y="1684"/>
                    <a:pt x="8377" y="1724"/>
                  </a:cubicBezTo>
                  <a:cubicBezTo>
                    <a:pt x="8394" y="1758"/>
                    <a:pt x="8416" y="1776"/>
                    <a:pt x="8451" y="1776"/>
                  </a:cubicBezTo>
                  <a:lnTo>
                    <a:pt x="8468" y="1776"/>
                  </a:lnTo>
                  <a:cubicBezTo>
                    <a:pt x="8503" y="1776"/>
                    <a:pt x="8525" y="1741"/>
                    <a:pt x="8525" y="1706"/>
                  </a:cubicBezTo>
                  <a:cubicBezTo>
                    <a:pt x="8525" y="1667"/>
                    <a:pt x="8486" y="1632"/>
                    <a:pt x="8451" y="1632"/>
                  </a:cubicBezTo>
                  <a:close/>
                  <a:moveTo>
                    <a:pt x="19564" y="1684"/>
                  </a:moveTo>
                  <a:cubicBezTo>
                    <a:pt x="19564" y="1684"/>
                    <a:pt x="19547" y="1684"/>
                    <a:pt x="19547" y="1706"/>
                  </a:cubicBezTo>
                  <a:cubicBezTo>
                    <a:pt x="19512" y="1706"/>
                    <a:pt x="19490" y="1758"/>
                    <a:pt x="19512" y="1793"/>
                  </a:cubicBezTo>
                  <a:cubicBezTo>
                    <a:pt x="19512" y="1815"/>
                    <a:pt x="19547" y="1832"/>
                    <a:pt x="19564" y="1832"/>
                  </a:cubicBezTo>
                  <a:lnTo>
                    <a:pt x="19599" y="1832"/>
                  </a:lnTo>
                  <a:cubicBezTo>
                    <a:pt x="19638" y="1815"/>
                    <a:pt x="19656" y="1776"/>
                    <a:pt x="19638" y="1741"/>
                  </a:cubicBezTo>
                  <a:cubicBezTo>
                    <a:pt x="19621" y="1706"/>
                    <a:pt x="19599" y="1684"/>
                    <a:pt x="19564" y="1684"/>
                  </a:cubicBezTo>
                  <a:close/>
                  <a:moveTo>
                    <a:pt x="8090" y="1706"/>
                  </a:moveTo>
                  <a:cubicBezTo>
                    <a:pt x="8051" y="1706"/>
                    <a:pt x="8016" y="1741"/>
                    <a:pt x="8033" y="1776"/>
                  </a:cubicBezTo>
                  <a:cubicBezTo>
                    <a:pt x="8033" y="1815"/>
                    <a:pt x="8068" y="1850"/>
                    <a:pt x="8090" y="1850"/>
                  </a:cubicBezTo>
                  <a:lnTo>
                    <a:pt x="8107" y="1850"/>
                  </a:lnTo>
                  <a:cubicBezTo>
                    <a:pt x="8142" y="1832"/>
                    <a:pt x="8177" y="1793"/>
                    <a:pt x="8159" y="1758"/>
                  </a:cubicBezTo>
                  <a:cubicBezTo>
                    <a:pt x="8159" y="1724"/>
                    <a:pt x="8125" y="1706"/>
                    <a:pt x="8090" y="1706"/>
                  </a:cubicBezTo>
                  <a:close/>
                  <a:moveTo>
                    <a:pt x="26870" y="1741"/>
                  </a:moveTo>
                  <a:cubicBezTo>
                    <a:pt x="26835" y="1776"/>
                    <a:pt x="26818" y="1815"/>
                    <a:pt x="26835" y="1850"/>
                  </a:cubicBezTo>
                  <a:cubicBezTo>
                    <a:pt x="26853" y="1867"/>
                    <a:pt x="26870" y="1885"/>
                    <a:pt x="26909" y="1885"/>
                  </a:cubicBezTo>
                  <a:cubicBezTo>
                    <a:pt x="26927" y="1885"/>
                    <a:pt x="26927" y="1885"/>
                    <a:pt x="26944" y="1867"/>
                  </a:cubicBezTo>
                  <a:cubicBezTo>
                    <a:pt x="26979" y="1850"/>
                    <a:pt x="26979" y="1793"/>
                    <a:pt x="26961" y="1776"/>
                  </a:cubicBezTo>
                  <a:cubicBezTo>
                    <a:pt x="26944" y="1741"/>
                    <a:pt x="26927" y="1741"/>
                    <a:pt x="26909" y="1741"/>
                  </a:cubicBezTo>
                  <a:close/>
                  <a:moveTo>
                    <a:pt x="7724" y="1758"/>
                  </a:moveTo>
                  <a:cubicBezTo>
                    <a:pt x="7690" y="1776"/>
                    <a:pt x="7655" y="1815"/>
                    <a:pt x="7672" y="1850"/>
                  </a:cubicBezTo>
                  <a:cubicBezTo>
                    <a:pt x="7672" y="1885"/>
                    <a:pt x="7707" y="1902"/>
                    <a:pt x="7742" y="1902"/>
                  </a:cubicBezTo>
                  <a:cubicBezTo>
                    <a:pt x="7798" y="1902"/>
                    <a:pt x="7816" y="1867"/>
                    <a:pt x="7816" y="1832"/>
                  </a:cubicBezTo>
                  <a:cubicBezTo>
                    <a:pt x="7798" y="1793"/>
                    <a:pt x="7781" y="1758"/>
                    <a:pt x="7742" y="1758"/>
                  </a:cubicBezTo>
                  <a:close/>
                  <a:moveTo>
                    <a:pt x="7363" y="1832"/>
                  </a:moveTo>
                  <a:cubicBezTo>
                    <a:pt x="7328" y="1832"/>
                    <a:pt x="7307" y="1885"/>
                    <a:pt x="7307" y="1924"/>
                  </a:cubicBezTo>
                  <a:cubicBezTo>
                    <a:pt x="7328" y="1959"/>
                    <a:pt x="7346" y="1976"/>
                    <a:pt x="7381" y="1976"/>
                  </a:cubicBezTo>
                  <a:lnTo>
                    <a:pt x="7398" y="1976"/>
                  </a:lnTo>
                  <a:cubicBezTo>
                    <a:pt x="7437" y="1959"/>
                    <a:pt x="7455" y="1924"/>
                    <a:pt x="7455" y="1885"/>
                  </a:cubicBezTo>
                  <a:cubicBezTo>
                    <a:pt x="7455" y="1850"/>
                    <a:pt x="7415" y="1832"/>
                    <a:pt x="7381" y="1832"/>
                  </a:cubicBezTo>
                  <a:close/>
                  <a:moveTo>
                    <a:pt x="17532" y="1832"/>
                  </a:moveTo>
                  <a:cubicBezTo>
                    <a:pt x="17515" y="1832"/>
                    <a:pt x="17480" y="1850"/>
                    <a:pt x="17480" y="1867"/>
                  </a:cubicBezTo>
                  <a:cubicBezTo>
                    <a:pt x="17445" y="1902"/>
                    <a:pt x="17463" y="1941"/>
                    <a:pt x="17497" y="1959"/>
                  </a:cubicBezTo>
                  <a:cubicBezTo>
                    <a:pt x="17497" y="1976"/>
                    <a:pt x="17515" y="1976"/>
                    <a:pt x="17532" y="1976"/>
                  </a:cubicBezTo>
                  <a:cubicBezTo>
                    <a:pt x="17554" y="1976"/>
                    <a:pt x="17571" y="1976"/>
                    <a:pt x="17589" y="1959"/>
                  </a:cubicBezTo>
                  <a:cubicBezTo>
                    <a:pt x="17606" y="1924"/>
                    <a:pt x="17606" y="1867"/>
                    <a:pt x="17571" y="1850"/>
                  </a:cubicBezTo>
                  <a:cubicBezTo>
                    <a:pt x="17571" y="1832"/>
                    <a:pt x="17554" y="1832"/>
                    <a:pt x="17532" y="1832"/>
                  </a:cubicBezTo>
                  <a:close/>
                  <a:moveTo>
                    <a:pt x="19203" y="1832"/>
                  </a:moveTo>
                  <a:cubicBezTo>
                    <a:pt x="19164" y="1850"/>
                    <a:pt x="19147" y="1885"/>
                    <a:pt x="19164" y="1924"/>
                  </a:cubicBezTo>
                  <a:cubicBezTo>
                    <a:pt x="19186" y="1959"/>
                    <a:pt x="19203" y="1976"/>
                    <a:pt x="19238" y="1976"/>
                  </a:cubicBezTo>
                  <a:lnTo>
                    <a:pt x="19255" y="1976"/>
                  </a:lnTo>
                  <a:cubicBezTo>
                    <a:pt x="19294" y="1959"/>
                    <a:pt x="19312" y="1902"/>
                    <a:pt x="19312" y="1867"/>
                  </a:cubicBezTo>
                  <a:cubicBezTo>
                    <a:pt x="19294" y="1850"/>
                    <a:pt x="19273" y="1832"/>
                    <a:pt x="19238" y="1832"/>
                  </a:cubicBezTo>
                  <a:close/>
                  <a:moveTo>
                    <a:pt x="7019" y="1902"/>
                  </a:moveTo>
                  <a:cubicBezTo>
                    <a:pt x="6980" y="1902"/>
                    <a:pt x="6945" y="1941"/>
                    <a:pt x="6963" y="1993"/>
                  </a:cubicBezTo>
                  <a:cubicBezTo>
                    <a:pt x="6963" y="2033"/>
                    <a:pt x="7002" y="2050"/>
                    <a:pt x="7037" y="2050"/>
                  </a:cubicBezTo>
                  <a:cubicBezTo>
                    <a:pt x="7072" y="2033"/>
                    <a:pt x="7111" y="1993"/>
                    <a:pt x="7089" y="1959"/>
                  </a:cubicBezTo>
                  <a:cubicBezTo>
                    <a:pt x="7089" y="1924"/>
                    <a:pt x="7054" y="1902"/>
                    <a:pt x="7037" y="1902"/>
                  </a:cubicBezTo>
                  <a:close/>
                  <a:moveTo>
                    <a:pt x="18877" y="1959"/>
                  </a:moveTo>
                  <a:cubicBezTo>
                    <a:pt x="18838" y="1976"/>
                    <a:pt x="18820" y="2011"/>
                    <a:pt x="18820" y="2050"/>
                  </a:cubicBezTo>
                  <a:cubicBezTo>
                    <a:pt x="18838" y="2085"/>
                    <a:pt x="18877" y="2102"/>
                    <a:pt x="18894" y="2102"/>
                  </a:cubicBezTo>
                  <a:lnTo>
                    <a:pt x="18929" y="2102"/>
                  </a:lnTo>
                  <a:cubicBezTo>
                    <a:pt x="18968" y="2085"/>
                    <a:pt x="18986" y="2050"/>
                    <a:pt x="18968" y="2011"/>
                  </a:cubicBezTo>
                  <a:cubicBezTo>
                    <a:pt x="18946" y="1976"/>
                    <a:pt x="18929" y="1959"/>
                    <a:pt x="18894" y="1959"/>
                  </a:cubicBezTo>
                  <a:close/>
                  <a:moveTo>
                    <a:pt x="6654" y="1976"/>
                  </a:moveTo>
                  <a:cubicBezTo>
                    <a:pt x="6619" y="1993"/>
                    <a:pt x="6602" y="2033"/>
                    <a:pt x="6602" y="2067"/>
                  </a:cubicBezTo>
                  <a:cubicBezTo>
                    <a:pt x="6602" y="2102"/>
                    <a:pt x="6637" y="2120"/>
                    <a:pt x="6676" y="2120"/>
                  </a:cubicBezTo>
                  <a:lnTo>
                    <a:pt x="6693" y="2120"/>
                  </a:lnTo>
                  <a:cubicBezTo>
                    <a:pt x="6728" y="2102"/>
                    <a:pt x="6745" y="2067"/>
                    <a:pt x="6745" y="2033"/>
                  </a:cubicBezTo>
                  <a:cubicBezTo>
                    <a:pt x="6728" y="1993"/>
                    <a:pt x="6710" y="1976"/>
                    <a:pt x="6676" y="1976"/>
                  </a:cubicBezTo>
                  <a:close/>
                  <a:moveTo>
                    <a:pt x="17841" y="2011"/>
                  </a:moveTo>
                  <a:cubicBezTo>
                    <a:pt x="17824" y="2011"/>
                    <a:pt x="17789" y="2033"/>
                    <a:pt x="17771" y="2067"/>
                  </a:cubicBezTo>
                  <a:cubicBezTo>
                    <a:pt x="17771" y="2102"/>
                    <a:pt x="17789" y="2141"/>
                    <a:pt x="17824" y="2159"/>
                  </a:cubicBezTo>
                  <a:lnTo>
                    <a:pt x="17841" y="2159"/>
                  </a:lnTo>
                  <a:cubicBezTo>
                    <a:pt x="17880" y="2159"/>
                    <a:pt x="17898" y="2141"/>
                    <a:pt x="17915" y="2120"/>
                  </a:cubicBezTo>
                  <a:cubicBezTo>
                    <a:pt x="17932" y="2085"/>
                    <a:pt x="17915" y="2033"/>
                    <a:pt x="17880" y="2033"/>
                  </a:cubicBezTo>
                  <a:cubicBezTo>
                    <a:pt x="17859" y="2011"/>
                    <a:pt x="17859" y="2011"/>
                    <a:pt x="17841" y="2011"/>
                  </a:cubicBezTo>
                  <a:close/>
                  <a:moveTo>
                    <a:pt x="27053" y="2050"/>
                  </a:moveTo>
                  <a:cubicBezTo>
                    <a:pt x="27035" y="2067"/>
                    <a:pt x="27018" y="2120"/>
                    <a:pt x="27035" y="2159"/>
                  </a:cubicBezTo>
                  <a:cubicBezTo>
                    <a:pt x="27053" y="2176"/>
                    <a:pt x="27070" y="2194"/>
                    <a:pt x="27105" y="2194"/>
                  </a:cubicBezTo>
                  <a:cubicBezTo>
                    <a:pt x="27105" y="2194"/>
                    <a:pt x="27127" y="2176"/>
                    <a:pt x="27144" y="2176"/>
                  </a:cubicBezTo>
                  <a:cubicBezTo>
                    <a:pt x="27179" y="2159"/>
                    <a:pt x="27179" y="2102"/>
                    <a:pt x="27162" y="2067"/>
                  </a:cubicBezTo>
                  <a:cubicBezTo>
                    <a:pt x="27144" y="2050"/>
                    <a:pt x="27127" y="2050"/>
                    <a:pt x="27105" y="2050"/>
                  </a:cubicBezTo>
                  <a:close/>
                  <a:moveTo>
                    <a:pt x="6310" y="2067"/>
                  </a:moveTo>
                  <a:cubicBezTo>
                    <a:pt x="6258" y="2067"/>
                    <a:pt x="6241" y="2102"/>
                    <a:pt x="6258" y="2159"/>
                  </a:cubicBezTo>
                  <a:cubicBezTo>
                    <a:pt x="6258" y="2176"/>
                    <a:pt x="6293" y="2211"/>
                    <a:pt x="6328" y="2211"/>
                  </a:cubicBezTo>
                  <a:cubicBezTo>
                    <a:pt x="6384" y="2194"/>
                    <a:pt x="6402" y="2159"/>
                    <a:pt x="6384" y="2120"/>
                  </a:cubicBezTo>
                  <a:cubicBezTo>
                    <a:pt x="6384" y="2085"/>
                    <a:pt x="6349" y="2067"/>
                    <a:pt x="6328" y="2067"/>
                  </a:cubicBezTo>
                  <a:close/>
                  <a:moveTo>
                    <a:pt x="18533" y="2067"/>
                  </a:moveTo>
                  <a:cubicBezTo>
                    <a:pt x="18494" y="2085"/>
                    <a:pt x="18476" y="2120"/>
                    <a:pt x="18476" y="2159"/>
                  </a:cubicBezTo>
                  <a:cubicBezTo>
                    <a:pt x="18494" y="2194"/>
                    <a:pt x="18511" y="2211"/>
                    <a:pt x="18550" y="2211"/>
                  </a:cubicBezTo>
                  <a:lnTo>
                    <a:pt x="18568" y="2211"/>
                  </a:lnTo>
                  <a:cubicBezTo>
                    <a:pt x="18603" y="2194"/>
                    <a:pt x="18642" y="2159"/>
                    <a:pt x="18620" y="2120"/>
                  </a:cubicBezTo>
                  <a:cubicBezTo>
                    <a:pt x="18620" y="2085"/>
                    <a:pt x="18585" y="2067"/>
                    <a:pt x="18550" y="2067"/>
                  </a:cubicBezTo>
                  <a:close/>
                  <a:moveTo>
                    <a:pt x="18185" y="2102"/>
                  </a:moveTo>
                  <a:cubicBezTo>
                    <a:pt x="18150" y="2102"/>
                    <a:pt x="18133" y="2141"/>
                    <a:pt x="18115" y="2176"/>
                  </a:cubicBezTo>
                  <a:cubicBezTo>
                    <a:pt x="18115" y="2211"/>
                    <a:pt x="18150" y="2250"/>
                    <a:pt x="18185" y="2250"/>
                  </a:cubicBezTo>
                  <a:cubicBezTo>
                    <a:pt x="18224" y="2250"/>
                    <a:pt x="18259" y="2211"/>
                    <a:pt x="18259" y="2176"/>
                  </a:cubicBezTo>
                  <a:cubicBezTo>
                    <a:pt x="18276" y="2141"/>
                    <a:pt x="18241" y="2102"/>
                    <a:pt x="18207" y="2102"/>
                  </a:cubicBezTo>
                  <a:close/>
                  <a:moveTo>
                    <a:pt x="5949" y="2159"/>
                  </a:moveTo>
                  <a:cubicBezTo>
                    <a:pt x="5914" y="2159"/>
                    <a:pt x="5892" y="2211"/>
                    <a:pt x="5892" y="2250"/>
                  </a:cubicBezTo>
                  <a:cubicBezTo>
                    <a:pt x="5914" y="2285"/>
                    <a:pt x="5932" y="2302"/>
                    <a:pt x="5966" y="2302"/>
                  </a:cubicBezTo>
                  <a:lnTo>
                    <a:pt x="5984" y="2302"/>
                  </a:lnTo>
                  <a:cubicBezTo>
                    <a:pt x="6023" y="2285"/>
                    <a:pt x="6058" y="2250"/>
                    <a:pt x="6040" y="2211"/>
                  </a:cubicBezTo>
                  <a:cubicBezTo>
                    <a:pt x="6040" y="2176"/>
                    <a:pt x="6001" y="2159"/>
                    <a:pt x="5966" y="2159"/>
                  </a:cubicBezTo>
                  <a:close/>
                  <a:moveTo>
                    <a:pt x="5623" y="2250"/>
                  </a:moveTo>
                  <a:cubicBezTo>
                    <a:pt x="5623" y="2250"/>
                    <a:pt x="5605" y="2250"/>
                    <a:pt x="5605" y="2268"/>
                  </a:cubicBezTo>
                  <a:cubicBezTo>
                    <a:pt x="5566" y="2268"/>
                    <a:pt x="5549" y="2302"/>
                    <a:pt x="5549" y="2359"/>
                  </a:cubicBezTo>
                  <a:cubicBezTo>
                    <a:pt x="5566" y="2376"/>
                    <a:pt x="5588" y="2394"/>
                    <a:pt x="5623" y="2394"/>
                  </a:cubicBezTo>
                  <a:lnTo>
                    <a:pt x="5640" y="2394"/>
                  </a:lnTo>
                  <a:cubicBezTo>
                    <a:pt x="5675" y="2376"/>
                    <a:pt x="5697" y="2337"/>
                    <a:pt x="5697" y="2302"/>
                  </a:cubicBezTo>
                  <a:cubicBezTo>
                    <a:pt x="5675" y="2268"/>
                    <a:pt x="5657" y="2250"/>
                    <a:pt x="5623" y="2250"/>
                  </a:cubicBezTo>
                  <a:close/>
                  <a:moveTo>
                    <a:pt x="27253" y="2359"/>
                  </a:moveTo>
                  <a:cubicBezTo>
                    <a:pt x="27214" y="2376"/>
                    <a:pt x="27214" y="2429"/>
                    <a:pt x="27236" y="2468"/>
                  </a:cubicBezTo>
                  <a:cubicBezTo>
                    <a:pt x="27236" y="2485"/>
                    <a:pt x="27270" y="2502"/>
                    <a:pt x="27288" y="2502"/>
                  </a:cubicBezTo>
                  <a:cubicBezTo>
                    <a:pt x="27305" y="2502"/>
                    <a:pt x="27323" y="2485"/>
                    <a:pt x="27323" y="2485"/>
                  </a:cubicBezTo>
                  <a:cubicBezTo>
                    <a:pt x="27362" y="2468"/>
                    <a:pt x="27379" y="2411"/>
                    <a:pt x="27362" y="2394"/>
                  </a:cubicBezTo>
                  <a:cubicBezTo>
                    <a:pt x="27344" y="2359"/>
                    <a:pt x="27305" y="2359"/>
                    <a:pt x="27288" y="2359"/>
                  </a:cubicBezTo>
                  <a:close/>
                  <a:moveTo>
                    <a:pt x="5261" y="2376"/>
                  </a:moveTo>
                  <a:cubicBezTo>
                    <a:pt x="5222" y="2394"/>
                    <a:pt x="5188" y="2429"/>
                    <a:pt x="5205" y="2468"/>
                  </a:cubicBezTo>
                  <a:cubicBezTo>
                    <a:pt x="5222" y="2502"/>
                    <a:pt x="5240" y="2520"/>
                    <a:pt x="5279" y="2520"/>
                  </a:cubicBezTo>
                  <a:lnTo>
                    <a:pt x="5296" y="2502"/>
                  </a:lnTo>
                  <a:cubicBezTo>
                    <a:pt x="5331" y="2502"/>
                    <a:pt x="5349" y="2446"/>
                    <a:pt x="5349" y="2411"/>
                  </a:cubicBezTo>
                  <a:cubicBezTo>
                    <a:pt x="5331" y="2394"/>
                    <a:pt x="5314" y="2376"/>
                    <a:pt x="5279" y="2376"/>
                  </a:cubicBezTo>
                  <a:close/>
                  <a:moveTo>
                    <a:pt x="4935" y="2485"/>
                  </a:moveTo>
                  <a:lnTo>
                    <a:pt x="4913" y="2502"/>
                  </a:lnTo>
                  <a:cubicBezTo>
                    <a:pt x="4879" y="2502"/>
                    <a:pt x="4861" y="2555"/>
                    <a:pt x="4861" y="2594"/>
                  </a:cubicBezTo>
                  <a:cubicBezTo>
                    <a:pt x="4879" y="2611"/>
                    <a:pt x="4913" y="2629"/>
                    <a:pt x="4935" y="2629"/>
                  </a:cubicBezTo>
                  <a:lnTo>
                    <a:pt x="4970" y="2629"/>
                  </a:lnTo>
                  <a:cubicBezTo>
                    <a:pt x="5005" y="2611"/>
                    <a:pt x="5022" y="2576"/>
                    <a:pt x="5005" y="2537"/>
                  </a:cubicBezTo>
                  <a:cubicBezTo>
                    <a:pt x="4987" y="2502"/>
                    <a:pt x="4970" y="2485"/>
                    <a:pt x="4935" y="2485"/>
                  </a:cubicBezTo>
                  <a:close/>
                  <a:moveTo>
                    <a:pt x="4570" y="2629"/>
                  </a:moveTo>
                  <a:cubicBezTo>
                    <a:pt x="4535" y="2646"/>
                    <a:pt x="4517" y="2685"/>
                    <a:pt x="4535" y="2720"/>
                  </a:cubicBezTo>
                  <a:cubicBezTo>
                    <a:pt x="4552" y="2755"/>
                    <a:pt x="4570" y="2772"/>
                    <a:pt x="4609" y="2772"/>
                  </a:cubicBezTo>
                  <a:lnTo>
                    <a:pt x="4626" y="2772"/>
                  </a:lnTo>
                  <a:cubicBezTo>
                    <a:pt x="4661" y="2755"/>
                    <a:pt x="4678" y="2703"/>
                    <a:pt x="4661" y="2663"/>
                  </a:cubicBezTo>
                  <a:cubicBezTo>
                    <a:pt x="4661" y="2646"/>
                    <a:pt x="4626" y="2629"/>
                    <a:pt x="4609" y="2629"/>
                  </a:cubicBezTo>
                  <a:close/>
                  <a:moveTo>
                    <a:pt x="27431" y="2663"/>
                  </a:moveTo>
                  <a:cubicBezTo>
                    <a:pt x="27397" y="2685"/>
                    <a:pt x="27397" y="2737"/>
                    <a:pt x="27414" y="2772"/>
                  </a:cubicBezTo>
                  <a:cubicBezTo>
                    <a:pt x="27431" y="2794"/>
                    <a:pt x="27453" y="2811"/>
                    <a:pt x="27471" y="2811"/>
                  </a:cubicBezTo>
                  <a:cubicBezTo>
                    <a:pt x="27488" y="2811"/>
                    <a:pt x="27505" y="2811"/>
                    <a:pt x="27505" y="2794"/>
                  </a:cubicBezTo>
                  <a:cubicBezTo>
                    <a:pt x="27540" y="2772"/>
                    <a:pt x="27562" y="2737"/>
                    <a:pt x="27540" y="2703"/>
                  </a:cubicBezTo>
                  <a:cubicBezTo>
                    <a:pt x="27523" y="2663"/>
                    <a:pt x="27505" y="2663"/>
                    <a:pt x="27471" y="2663"/>
                  </a:cubicBezTo>
                  <a:close/>
                  <a:moveTo>
                    <a:pt x="4243" y="2772"/>
                  </a:moveTo>
                  <a:cubicBezTo>
                    <a:pt x="4208" y="2794"/>
                    <a:pt x="4191" y="2846"/>
                    <a:pt x="4208" y="2881"/>
                  </a:cubicBezTo>
                  <a:cubicBezTo>
                    <a:pt x="4208" y="2903"/>
                    <a:pt x="4243" y="2920"/>
                    <a:pt x="4261" y="2920"/>
                  </a:cubicBezTo>
                  <a:lnTo>
                    <a:pt x="4300" y="2920"/>
                  </a:lnTo>
                  <a:cubicBezTo>
                    <a:pt x="4335" y="2903"/>
                    <a:pt x="4352" y="2846"/>
                    <a:pt x="4335" y="2811"/>
                  </a:cubicBezTo>
                  <a:cubicBezTo>
                    <a:pt x="4317" y="2794"/>
                    <a:pt x="4300" y="2772"/>
                    <a:pt x="4261" y="2772"/>
                  </a:cubicBezTo>
                  <a:close/>
                  <a:moveTo>
                    <a:pt x="3900" y="2920"/>
                  </a:moveTo>
                  <a:cubicBezTo>
                    <a:pt x="3865" y="2938"/>
                    <a:pt x="3847" y="2972"/>
                    <a:pt x="3865" y="3029"/>
                  </a:cubicBezTo>
                  <a:cubicBezTo>
                    <a:pt x="3882" y="3046"/>
                    <a:pt x="3900" y="3064"/>
                    <a:pt x="3934" y="3064"/>
                  </a:cubicBezTo>
                  <a:lnTo>
                    <a:pt x="3974" y="3064"/>
                  </a:lnTo>
                  <a:cubicBezTo>
                    <a:pt x="4008" y="3046"/>
                    <a:pt x="4026" y="2990"/>
                    <a:pt x="4008" y="2955"/>
                  </a:cubicBezTo>
                  <a:cubicBezTo>
                    <a:pt x="3991" y="2938"/>
                    <a:pt x="3974" y="2920"/>
                    <a:pt x="3934" y="2920"/>
                  </a:cubicBezTo>
                  <a:close/>
                  <a:moveTo>
                    <a:pt x="27632" y="2972"/>
                  </a:moveTo>
                  <a:cubicBezTo>
                    <a:pt x="27597" y="3012"/>
                    <a:pt x="27579" y="3046"/>
                    <a:pt x="27597" y="3081"/>
                  </a:cubicBezTo>
                  <a:cubicBezTo>
                    <a:pt x="27614" y="3099"/>
                    <a:pt x="27632" y="3120"/>
                    <a:pt x="27671" y="3120"/>
                  </a:cubicBezTo>
                  <a:cubicBezTo>
                    <a:pt x="27671" y="3120"/>
                    <a:pt x="27688" y="3120"/>
                    <a:pt x="27706" y="3099"/>
                  </a:cubicBezTo>
                  <a:cubicBezTo>
                    <a:pt x="27740" y="3081"/>
                    <a:pt x="27740" y="3046"/>
                    <a:pt x="27723" y="3012"/>
                  </a:cubicBezTo>
                  <a:cubicBezTo>
                    <a:pt x="27706" y="2990"/>
                    <a:pt x="27688" y="2972"/>
                    <a:pt x="27671" y="2972"/>
                  </a:cubicBezTo>
                  <a:close/>
                  <a:moveTo>
                    <a:pt x="3608" y="3064"/>
                  </a:moveTo>
                  <a:cubicBezTo>
                    <a:pt x="3591" y="3064"/>
                    <a:pt x="3591" y="3064"/>
                    <a:pt x="3573" y="3081"/>
                  </a:cubicBezTo>
                  <a:cubicBezTo>
                    <a:pt x="3538" y="3081"/>
                    <a:pt x="3521" y="3138"/>
                    <a:pt x="3538" y="3173"/>
                  </a:cubicBezTo>
                  <a:cubicBezTo>
                    <a:pt x="3556" y="3190"/>
                    <a:pt x="3573" y="3207"/>
                    <a:pt x="3608" y="3207"/>
                  </a:cubicBezTo>
                  <a:lnTo>
                    <a:pt x="3630" y="3207"/>
                  </a:lnTo>
                  <a:cubicBezTo>
                    <a:pt x="3665" y="3190"/>
                    <a:pt x="3682" y="3138"/>
                    <a:pt x="3665" y="3099"/>
                  </a:cubicBezTo>
                  <a:cubicBezTo>
                    <a:pt x="3665" y="3081"/>
                    <a:pt x="3630" y="3064"/>
                    <a:pt x="3608" y="3064"/>
                  </a:cubicBezTo>
                  <a:close/>
                  <a:moveTo>
                    <a:pt x="3247" y="3247"/>
                  </a:moveTo>
                  <a:cubicBezTo>
                    <a:pt x="3212" y="3264"/>
                    <a:pt x="3212" y="3316"/>
                    <a:pt x="3229" y="3355"/>
                  </a:cubicBezTo>
                  <a:cubicBezTo>
                    <a:pt x="3229" y="3373"/>
                    <a:pt x="3264" y="3390"/>
                    <a:pt x="3282" y="3390"/>
                  </a:cubicBezTo>
                  <a:cubicBezTo>
                    <a:pt x="3303" y="3390"/>
                    <a:pt x="3321" y="3373"/>
                    <a:pt x="3321" y="3373"/>
                  </a:cubicBezTo>
                  <a:cubicBezTo>
                    <a:pt x="3356" y="3355"/>
                    <a:pt x="3373" y="3299"/>
                    <a:pt x="3356" y="3281"/>
                  </a:cubicBezTo>
                  <a:cubicBezTo>
                    <a:pt x="3338" y="3247"/>
                    <a:pt x="3321" y="3247"/>
                    <a:pt x="3282" y="3247"/>
                  </a:cubicBezTo>
                  <a:close/>
                  <a:moveTo>
                    <a:pt x="27814" y="3281"/>
                  </a:moveTo>
                  <a:cubicBezTo>
                    <a:pt x="27779" y="3316"/>
                    <a:pt x="27779" y="3355"/>
                    <a:pt x="27797" y="3390"/>
                  </a:cubicBezTo>
                  <a:cubicBezTo>
                    <a:pt x="27814" y="3408"/>
                    <a:pt x="27832" y="3425"/>
                    <a:pt x="27849" y="3425"/>
                  </a:cubicBezTo>
                  <a:cubicBezTo>
                    <a:pt x="27867" y="3425"/>
                    <a:pt x="27888" y="3425"/>
                    <a:pt x="27888" y="3408"/>
                  </a:cubicBezTo>
                  <a:cubicBezTo>
                    <a:pt x="27923" y="3390"/>
                    <a:pt x="27940" y="3355"/>
                    <a:pt x="27923" y="3316"/>
                  </a:cubicBezTo>
                  <a:cubicBezTo>
                    <a:pt x="27906" y="3299"/>
                    <a:pt x="27888" y="3281"/>
                    <a:pt x="27849" y="3281"/>
                  </a:cubicBezTo>
                  <a:close/>
                  <a:moveTo>
                    <a:pt x="2977" y="3425"/>
                  </a:moveTo>
                  <a:cubicBezTo>
                    <a:pt x="2955" y="3425"/>
                    <a:pt x="2955" y="3425"/>
                    <a:pt x="2938" y="3447"/>
                  </a:cubicBezTo>
                  <a:cubicBezTo>
                    <a:pt x="2903" y="3464"/>
                    <a:pt x="2886" y="3499"/>
                    <a:pt x="2920" y="3534"/>
                  </a:cubicBezTo>
                  <a:cubicBezTo>
                    <a:pt x="2920" y="3555"/>
                    <a:pt x="2955" y="3573"/>
                    <a:pt x="2977" y="3573"/>
                  </a:cubicBezTo>
                  <a:cubicBezTo>
                    <a:pt x="2994" y="3573"/>
                    <a:pt x="3012" y="3573"/>
                    <a:pt x="3012" y="3555"/>
                  </a:cubicBezTo>
                  <a:cubicBezTo>
                    <a:pt x="3047" y="3534"/>
                    <a:pt x="3064" y="3499"/>
                    <a:pt x="3029" y="3464"/>
                  </a:cubicBezTo>
                  <a:cubicBezTo>
                    <a:pt x="3029" y="3447"/>
                    <a:pt x="2994" y="3425"/>
                    <a:pt x="2977" y="3425"/>
                  </a:cubicBezTo>
                  <a:close/>
                  <a:moveTo>
                    <a:pt x="28014" y="3590"/>
                  </a:moveTo>
                  <a:cubicBezTo>
                    <a:pt x="27975" y="3625"/>
                    <a:pt x="27975" y="3664"/>
                    <a:pt x="27997" y="3699"/>
                  </a:cubicBezTo>
                  <a:cubicBezTo>
                    <a:pt x="28014" y="3716"/>
                    <a:pt x="28032" y="3734"/>
                    <a:pt x="28049" y="3734"/>
                  </a:cubicBezTo>
                  <a:cubicBezTo>
                    <a:pt x="28067" y="3734"/>
                    <a:pt x="28084" y="3716"/>
                    <a:pt x="28106" y="3716"/>
                  </a:cubicBezTo>
                  <a:cubicBezTo>
                    <a:pt x="28123" y="3699"/>
                    <a:pt x="28141" y="3643"/>
                    <a:pt x="28123" y="3608"/>
                  </a:cubicBezTo>
                  <a:cubicBezTo>
                    <a:pt x="28106" y="3590"/>
                    <a:pt x="28084" y="3590"/>
                    <a:pt x="28049" y="3590"/>
                  </a:cubicBezTo>
                  <a:close/>
                  <a:moveTo>
                    <a:pt x="2629" y="3625"/>
                  </a:moveTo>
                  <a:cubicBezTo>
                    <a:pt x="2594" y="3643"/>
                    <a:pt x="2594" y="3699"/>
                    <a:pt x="2612" y="3734"/>
                  </a:cubicBezTo>
                  <a:cubicBezTo>
                    <a:pt x="2612" y="3751"/>
                    <a:pt x="2651" y="3773"/>
                    <a:pt x="2668" y="3773"/>
                  </a:cubicBezTo>
                  <a:cubicBezTo>
                    <a:pt x="2686" y="3773"/>
                    <a:pt x="2703" y="3751"/>
                    <a:pt x="2703" y="3751"/>
                  </a:cubicBezTo>
                  <a:cubicBezTo>
                    <a:pt x="2738" y="3734"/>
                    <a:pt x="2759" y="3682"/>
                    <a:pt x="2720" y="3643"/>
                  </a:cubicBezTo>
                  <a:cubicBezTo>
                    <a:pt x="2720" y="3625"/>
                    <a:pt x="2686" y="3625"/>
                    <a:pt x="2668" y="3625"/>
                  </a:cubicBezTo>
                  <a:close/>
                  <a:moveTo>
                    <a:pt x="2359" y="3808"/>
                  </a:moveTo>
                  <a:cubicBezTo>
                    <a:pt x="2342" y="3808"/>
                    <a:pt x="2342" y="3808"/>
                    <a:pt x="2324" y="3825"/>
                  </a:cubicBezTo>
                  <a:cubicBezTo>
                    <a:pt x="2285" y="3843"/>
                    <a:pt x="2285" y="3882"/>
                    <a:pt x="2303" y="3917"/>
                  </a:cubicBezTo>
                  <a:cubicBezTo>
                    <a:pt x="2303" y="3934"/>
                    <a:pt x="2342" y="3951"/>
                    <a:pt x="2359" y="3951"/>
                  </a:cubicBezTo>
                  <a:cubicBezTo>
                    <a:pt x="2377" y="3951"/>
                    <a:pt x="2394" y="3951"/>
                    <a:pt x="2394" y="3934"/>
                  </a:cubicBezTo>
                  <a:cubicBezTo>
                    <a:pt x="2433" y="3917"/>
                    <a:pt x="2451" y="3882"/>
                    <a:pt x="2411" y="3843"/>
                  </a:cubicBezTo>
                  <a:cubicBezTo>
                    <a:pt x="2411" y="3825"/>
                    <a:pt x="2377" y="3808"/>
                    <a:pt x="2359" y="3808"/>
                  </a:cubicBezTo>
                  <a:close/>
                  <a:moveTo>
                    <a:pt x="28267" y="3882"/>
                  </a:moveTo>
                  <a:cubicBezTo>
                    <a:pt x="28249" y="3882"/>
                    <a:pt x="28232" y="3882"/>
                    <a:pt x="28232" y="3899"/>
                  </a:cubicBezTo>
                  <a:cubicBezTo>
                    <a:pt x="28193" y="3917"/>
                    <a:pt x="28193" y="3951"/>
                    <a:pt x="28215" y="3991"/>
                  </a:cubicBezTo>
                  <a:cubicBezTo>
                    <a:pt x="28232" y="4008"/>
                    <a:pt x="28249" y="4025"/>
                    <a:pt x="28267" y="4025"/>
                  </a:cubicBezTo>
                  <a:cubicBezTo>
                    <a:pt x="28284" y="4025"/>
                    <a:pt x="28302" y="4025"/>
                    <a:pt x="28302" y="4008"/>
                  </a:cubicBezTo>
                  <a:cubicBezTo>
                    <a:pt x="28341" y="3991"/>
                    <a:pt x="28358" y="3934"/>
                    <a:pt x="28323" y="3899"/>
                  </a:cubicBezTo>
                  <a:cubicBezTo>
                    <a:pt x="28302" y="3882"/>
                    <a:pt x="28284" y="3882"/>
                    <a:pt x="28267" y="3882"/>
                  </a:cubicBezTo>
                  <a:close/>
                  <a:moveTo>
                    <a:pt x="2050" y="4008"/>
                  </a:moveTo>
                  <a:cubicBezTo>
                    <a:pt x="2050" y="4008"/>
                    <a:pt x="2033" y="4008"/>
                    <a:pt x="2015" y="4025"/>
                  </a:cubicBezTo>
                  <a:cubicBezTo>
                    <a:pt x="1976" y="4043"/>
                    <a:pt x="1976" y="4078"/>
                    <a:pt x="1998" y="4117"/>
                  </a:cubicBezTo>
                  <a:cubicBezTo>
                    <a:pt x="2015" y="4134"/>
                    <a:pt x="2033" y="4152"/>
                    <a:pt x="2050" y="4152"/>
                  </a:cubicBezTo>
                  <a:cubicBezTo>
                    <a:pt x="2068" y="4152"/>
                    <a:pt x="2085" y="4152"/>
                    <a:pt x="2085" y="4134"/>
                  </a:cubicBezTo>
                  <a:cubicBezTo>
                    <a:pt x="2124" y="4117"/>
                    <a:pt x="2142" y="4078"/>
                    <a:pt x="2124" y="4043"/>
                  </a:cubicBezTo>
                  <a:cubicBezTo>
                    <a:pt x="2107" y="4025"/>
                    <a:pt x="2085" y="4008"/>
                    <a:pt x="2050" y="4008"/>
                  </a:cubicBezTo>
                  <a:close/>
                  <a:moveTo>
                    <a:pt x="28502" y="4152"/>
                  </a:moveTo>
                  <a:cubicBezTo>
                    <a:pt x="28484" y="4152"/>
                    <a:pt x="28467" y="4169"/>
                    <a:pt x="28450" y="4169"/>
                  </a:cubicBezTo>
                  <a:cubicBezTo>
                    <a:pt x="28410" y="4208"/>
                    <a:pt x="28410" y="4243"/>
                    <a:pt x="28432" y="4278"/>
                  </a:cubicBezTo>
                  <a:cubicBezTo>
                    <a:pt x="28450" y="4295"/>
                    <a:pt x="28467" y="4295"/>
                    <a:pt x="28502" y="4295"/>
                  </a:cubicBezTo>
                  <a:cubicBezTo>
                    <a:pt x="28502" y="4295"/>
                    <a:pt x="28519" y="4295"/>
                    <a:pt x="28541" y="4278"/>
                  </a:cubicBezTo>
                  <a:cubicBezTo>
                    <a:pt x="28576" y="4260"/>
                    <a:pt x="28576" y="4226"/>
                    <a:pt x="28558" y="4186"/>
                  </a:cubicBezTo>
                  <a:cubicBezTo>
                    <a:pt x="28541" y="4169"/>
                    <a:pt x="28519" y="4152"/>
                    <a:pt x="28502" y="4152"/>
                  </a:cubicBezTo>
                  <a:close/>
                  <a:moveTo>
                    <a:pt x="1759" y="4208"/>
                  </a:moveTo>
                  <a:cubicBezTo>
                    <a:pt x="1741" y="4208"/>
                    <a:pt x="1724" y="4208"/>
                    <a:pt x="1706" y="4226"/>
                  </a:cubicBezTo>
                  <a:cubicBezTo>
                    <a:pt x="1689" y="4243"/>
                    <a:pt x="1672" y="4295"/>
                    <a:pt x="1689" y="4317"/>
                  </a:cubicBezTo>
                  <a:cubicBezTo>
                    <a:pt x="1706" y="4352"/>
                    <a:pt x="1724" y="4352"/>
                    <a:pt x="1759" y="4352"/>
                  </a:cubicBezTo>
                  <a:cubicBezTo>
                    <a:pt x="1759" y="4352"/>
                    <a:pt x="1780" y="4352"/>
                    <a:pt x="1798" y="4334"/>
                  </a:cubicBezTo>
                  <a:cubicBezTo>
                    <a:pt x="1833" y="4317"/>
                    <a:pt x="1833" y="4278"/>
                    <a:pt x="1815" y="4243"/>
                  </a:cubicBezTo>
                  <a:cubicBezTo>
                    <a:pt x="1798" y="4226"/>
                    <a:pt x="1780" y="4208"/>
                    <a:pt x="1759" y="4208"/>
                  </a:cubicBezTo>
                  <a:close/>
                  <a:moveTo>
                    <a:pt x="1415" y="4426"/>
                  </a:moveTo>
                  <a:cubicBezTo>
                    <a:pt x="1380" y="4461"/>
                    <a:pt x="1380" y="4495"/>
                    <a:pt x="1398" y="4535"/>
                  </a:cubicBezTo>
                  <a:cubicBezTo>
                    <a:pt x="1415" y="4552"/>
                    <a:pt x="1432" y="4569"/>
                    <a:pt x="1454" y="4569"/>
                  </a:cubicBezTo>
                  <a:cubicBezTo>
                    <a:pt x="1472" y="4569"/>
                    <a:pt x="1489" y="4552"/>
                    <a:pt x="1506" y="4552"/>
                  </a:cubicBezTo>
                  <a:cubicBezTo>
                    <a:pt x="1541" y="4535"/>
                    <a:pt x="1541" y="4478"/>
                    <a:pt x="1524" y="4443"/>
                  </a:cubicBezTo>
                  <a:cubicBezTo>
                    <a:pt x="1506" y="4426"/>
                    <a:pt x="1489" y="4426"/>
                    <a:pt x="1454" y="4426"/>
                  </a:cubicBezTo>
                  <a:close/>
                  <a:moveTo>
                    <a:pt x="28719" y="4443"/>
                  </a:moveTo>
                  <a:cubicBezTo>
                    <a:pt x="28719" y="4443"/>
                    <a:pt x="28702" y="4443"/>
                    <a:pt x="28685" y="4461"/>
                  </a:cubicBezTo>
                  <a:cubicBezTo>
                    <a:pt x="28650" y="4478"/>
                    <a:pt x="28650" y="4535"/>
                    <a:pt x="28667" y="4552"/>
                  </a:cubicBezTo>
                  <a:cubicBezTo>
                    <a:pt x="28685" y="4569"/>
                    <a:pt x="28702" y="4587"/>
                    <a:pt x="28737" y="4587"/>
                  </a:cubicBezTo>
                  <a:cubicBezTo>
                    <a:pt x="28737" y="4587"/>
                    <a:pt x="28759" y="4569"/>
                    <a:pt x="28776" y="4569"/>
                  </a:cubicBezTo>
                  <a:cubicBezTo>
                    <a:pt x="28811" y="4535"/>
                    <a:pt x="28811" y="4495"/>
                    <a:pt x="28793" y="4461"/>
                  </a:cubicBezTo>
                  <a:cubicBezTo>
                    <a:pt x="28776" y="4443"/>
                    <a:pt x="28759" y="4443"/>
                    <a:pt x="28719" y="4443"/>
                  </a:cubicBezTo>
                  <a:close/>
                  <a:moveTo>
                    <a:pt x="1163" y="4643"/>
                  </a:moveTo>
                  <a:cubicBezTo>
                    <a:pt x="1163" y="4643"/>
                    <a:pt x="1145" y="4643"/>
                    <a:pt x="1128" y="4661"/>
                  </a:cubicBezTo>
                  <a:cubicBezTo>
                    <a:pt x="1089" y="4678"/>
                    <a:pt x="1089" y="4713"/>
                    <a:pt x="1106" y="4752"/>
                  </a:cubicBezTo>
                  <a:cubicBezTo>
                    <a:pt x="1128" y="4769"/>
                    <a:pt x="1145" y="4787"/>
                    <a:pt x="1163" y="4787"/>
                  </a:cubicBezTo>
                  <a:cubicBezTo>
                    <a:pt x="1180" y="4787"/>
                    <a:pt x="1197" y="4769"/>
                    <a:pt x="1215" y="4769"/>
                  </a:cubicBezTo>
                  <a:cubicBezTo>
                    <a:pt x="1254" y="4752"/>
                    <a:pt x="1254" y="4696"/>
                    <a:pt x="1237" y="4661"/>
                  </a:cubicBezTo>
                  <a:cubicBezTo>
                    <a:pt x="1215" y="4643"/>
                    <a:pt x="1197" y="4643"/>
                    <a:pt x="1163" y="4643"/>
                  </a:cubicBezTo>
                  <a:close/>
                  <a:moveTo>
                    <a:pt x="28976" y="4713"/>
                  </a:moveTo>
                  <a:cubicBezTo>
                    <a:pt x="28954" y="4713"/>
                    <a:pt x="28937" y="4713"/>
                    <a:pt x="28920" y="4730"/>
                  </a:cubicBezTo>
                  <a:cubicBezTo>
                    <a:pt x="28885" y="4752"/>
                    <a:pt x="28885" y="4804"/>
                    <a:pt x="28920" y="4822"/>
                  </a:cubicBezTo>
                  <a:cubicBezTo>
                    <a:pt x="28937" y="4839"/>
                    <a:pt x="28954" y="4861"/>
                    <a:pt x="28976" y="4861"/>
                  </a:cubicBezTo>
                  <a:cubicBezTo>
                    <a:pt x="28993" y="4861"/>
                    <a:pt x="29011" y="4839"/>
                    <a:pt x="29011" y="4839"/>
                  </a:cubicBezTo>
                  <a:cubicBezTo>
                    <a:pt x="29046" y="4804"/>
                    <a:pt x="29046" y="4769"/>
                    <a:pt x="29028" y="4730"/>
                  </a:cubicBezTo>
                  <a:cubicBezTo>
                    <a:pt x="29011" y="4713"/>
                    <a:pt x="28993" y="4713"/>
                    <a:pt x="28976" y="4713"/>
                  </a:cubicBezTo>
                  <a:close/>
                  <a:moveTo>
                    <a:pt x="888" y="4861"/>
                  </a:moveTo>
                  <a:cubicBezTo>
                    <a:pt x="871" y="4861"/>
                    <a:pt x="854" y="4878"/>
                    <a:pt x="836" y="4878"/>
                  </a:cubicBezTo>
                  <a:cubicBezTo>
                    <a:pt x="819" y="4913"/>
                    <a:pt x="801" y="4948"/>
                    <a:pt x="836" y="4987"/>
                  </a:cubicBezTo>
                  <a:cubicBezTo>
                    <a:pt x="854" y="5004"/>
                    <a:pt x="871" y="5004"/>
                    <a:pt x="888" y="5004"/>
                  </a:cubicBezTo>
                  <a:cubicBezTo>
                    <a:pt x="910" y="5004"/>
                    <a:pt x="928" y="5004"/>
                    <a:pt x="928" y="4987"/>
                  </a:cubicBezTo>
                  <a:cubicBezTo>
                    <a:pt x="962" y="4970"/>
                    <a:pt x="962" y="4913"/>
                    <a:pt x="945" y="4896"/>
                  </a:cubicBezTo>
                  <a:cubicBezTo>
                    <a:pt x="928" y="4878"/>
                    <a:pt x="910" y="4861"/>
                    <a:pt x="888" y="4861"/>
                  </a:cubicBezTo>
                  <a:close/>
                  <a:moveTo>
                    <a:pt x="29211" y="4970"/>
                  </a:moveTo>
                  <a:cubicBezTo>
                    <a:pt x="29194" y="4970"/>
                    <a:pt x="29172" y="4987"/>
                    <a:pt x="29172" y="4987"/>
                  </a:cubicBezTo>
                  <a:cubicBezTo>
                    <a:pt x="29137" y="5022"/>
                    <a:pt x="29137" y="5057"/>
                    <a:pt x="29154" y="5096"/>
                  </a:cubicBezTo>
                  <a:cubicBezTo>
                    <a:pt x="29172" y="5113"/>
                    <a:pt x="29194" y="5113"/>
                    <a:pt x="29211" y="5113"/>
                  </a:cubicBezTo>
                  <a:cubicBezTo>
                    <a:pt x="29228" y="5113"/>
                    <a:pt x="29246" y="5113"/>
                    <a:pt x="29263" y="5096"/>
                  </a:cubicBezTo>
                  <a:cubicBezTo>
                    <a:pt x="29302" y="5078"/>
                    <a:pt x="29302" y="5022"/>
                    <a:pt x="29263" y="5004"/>
                  </a:cubicBezTo>
                  <a:cubicBezTo>
                    <a:pt x="29246" y="4987"/>
                    <a:pt x="29228" y="4970"/>
                    <a:pt x="29211" y="4970"/>
                  </a:cubicBezTo>
                  <a:close/>
                  <a:moveTo>
                    <a:pt x="619" y="5113"/>
                  </a:moveTo>
                  <a:cubicBezTo>
                    <a:pt x="601" y="5113"/>
                    <a:pt x="584" y="5113"/>
                    <a:pt x="562" y="5131"/>
                  </a:cubicBezTo>
                  <a:cubicBezTo>
                    <a:pt x="545" y="5148"/>
                    <a:pt x="545" y="5205"/>
                    <a:pt x="562" y="5222"/>
                  </a:cubicBezTo>
                  <a:cubicBezTo>
                    <a:pt x="584" y="5239"/>
                    <a:pt x="601" y="5257"/>
                    <a:pt x="619" y="5257"/>
                  </a:cubicBezTo>
                  <a:cubicBezTo>
                    <a:pt x="636" y="5257"/>
                    <a:pt x="653" y="5239"/>
                    <a:pt x="671" y="5239"/>
                  </a:cubicBezTo>
                  <a:cubicBezTo>
                    <a:pt x="693" y="5205"/>
                    <a:pt x="693" y="5148"/>
                    <a:pt x="671" y="5131"/>
                  </a:cubicBezTo>
                  <a:cubicBezTo>
                    <a:pt x="653" y="5113"/>
                    <a:pt x="636" y="5113"/>
                    <a:pt x="619" y="5113"/>
                  </a:cubicBezTo>
                  <a:close/>
                  <a:moveTo>
                    <a:pt x="29463" y="5239"/>
                  </a:moveTo>
                  <a:cubicBezTo>
                    <a:pt x="29446" y="5239"/>
                    <a:pt x="29429" y="5239"/>
                    <a:pt x="29411" y="5257"/>
                  </a:cubicBezTo>
                  <a:cubicBezTo>
                    <a:pt x="29389" y="5274"/>
                    <a:pt x="29389" y="5331"/>
                    <a:pt x="29411" y="5366"/>
                  </a:cubicBezTo>
                  <a:cubicBezTo>
                    <a:pt x="29429" y="5366"/>
                    <a:pt x="29446" y="5383"/>
                    <a:pt x="29463" y="5383"/>
                  </a:cubicBezTo>
                  <a:cubicBezTo>
                    <a:pt x="29481" y="5383"/>
                    <a:pt x="29498" y="5366"/>
                    <a:pt x="29520" y="5366"/>
                  </a:cubicBezTo>
                  <a:cubicBezTo>
                    <a:pt x="29555" y="5331"/>
                    <a:pt x="29555" y="5296"/>
                    <a:pt x="29520" y="5257"/>
                  </a:cubicBezTo>
                  <a:cubicBezTo>
                    <a:pt x="29498" y="5239"/>
                    <a:pt x="29481" y="5239"/>
                    <a:pt x="29463" y="5239"/>
                  </a:cubicBezTo>
                  <a:close/>
                  <a:moveTo>
                    <a:pt x="366" y="5348"/>
                  </a:moveTo>
                  <a:cubicBezTo>
                    <a:pt x="345" y="5348"/>
                    <a:pt x="327" y="5366"/>
                    <a:pt x="310" y="5383"/>
                  </a:cubicBezTo>
                  <a:cubicBezTo>
                    <a:pt x="275" y="5405"/>
                    <a:pt x="275" y="5457"/>
                    <a:pt x="310" y="5474"/>
                  </a:cubicBezTo>
                  <a:cubicBezTo>
                    <a:pt x="310" y="5492"/>
                    <a:pt x="327" y="5492"/>
                    <a:pt x="366" y="5492"/>
                  </a:cubicBezTo>
                  <a:cubicBezTo>
                    <a:pt x="384" y="5492"/>
                    <a:pt x="401" y="5492"/>
                    <a:pt x="401" y="5474"/>
                  </a:cubicBezTo>
                  <a:cubicBezTo>
                    <a:pt x="436" y="5457"/>
                    <a:pt x="436" y="5405"/>
                    <a:pt x="401" y="5383"/>
                  </a:cubicBezTo>
                  <a:cubicBezTo>
                    <a:pt x="401" y="5366"/>
                    <a:pt x="384" y="5348"/>
                    <a:pt x="366" y="5348"/>
                  </a:cubicBezTo>
                  <a:close/>
                  <a:moveTo>
                    <a:pt x="29716" y="5492"/>
                  </a:moveTo>
                  <a:cubicBezTo>
                    <a:pt x="29698" y="5492"/>
                    <a:pt x="29681" y="5492"/>
                    <a:pt x="29664" y="5514"/>
                  </a:cubicBezTo>
                  <a:cubicBezTo>
                    <a:pt x="29646" y="5548"/>
                    <a:pt x="29646" y="5583"/>
                    <a:pt x="29681" y="5622"/>
                  </a:cubicBezTo>
                  <a:cubicBezTo>
                    <a:pt x="29681" y="5640"/>
                    <a:pt x="29698" y="5640"/>
                    <a:pt x="29716" y="5640"/>
                  </a:cubicBezTo>
                  <a:cubicBezTo>
                    <a:pt x="29738" y="5640"/>
                    <a:pt x="29755" y="5640"/>
                    <a:pt x="29772" y="5622"/>
                  </a:cubicBezTo>
                  <a:cubicBezTo>
                    <a:pt x="29807" y="5583"/>
                    <a:pt x="29807" y="5548"/>
                    <a:pt x="29772" y="5514"/>
                  </a:cubicBezTo>
                  <a:cubicBezTo>
                    <a:pt x="29755" y="5492"/>
                    <a:pt x="29738" y="5492"/>
                    <a:pt x="29716" y="5492"/>
                  </a:cubicBezTo>
                  <a:close/>
                  <a:moveTo>
                    <a:pt x="92" y="5601"/>
                  </a:moveTo>
                  <a:cubicBezTo>
                    <a:pt x="75" y="5601"/>
                    <a:pt x="57" y="5601"/>
                    <a:pt x="40" y="5622"/>
                  </a:cubicBezTo>
                  <a:cubicBezTo>
                    <a:pt x="1" y="5640"/>
                    <a:pt x="1" y="5692"/>
                    <a:pt x="40" y="5709"/>
                  </a:cubicBezTo>
                  <a:cubicBezTo>
                    <a:pt x="40" y="5731"/>
                    <a:pt x="57" y="5749"/>
                    <a:pt x="92" y="5749"/>
                  </a:cubicBezTo>
                  <a:cubicBezTo>
                    <a:pt x="110" y="5749"/>
                    <a:pt x="110" y="5749"/>
                    <a:pt x="127" y="5731"/>
                  </a:cubicBezTo>
                  <a:cubicBezTo>
                    <a:pt x="166" y="5709"/>
                    <a:pt x="166" y="5657"/>
                    <a:pt x="149" y="5622"/>
                  </a:cubicBezTo>
                  <a:cubicBezTo>
                    <a:pt x="127" y="5601"/>
                    <a:pt x="110" y="5601"/>
                    <a:pt x="92" y="5601"/>
                  </a:cubicBezTo>
                  <a:close/>
                  <a:moveTo>
                    <a:pt x="29990" y="5749"/>
                  </a:moveTo>
                  <a:cubicBezTo>
                    <a:pt x="29973" y="5749"/>
                    <a:pt x="29955" y="5749"/>
                    <a:pt x="29933" y="5766"/>
                  </a:cubicBezTo>
                  <a:cubicBezTo>
                    <a:pt x="29899" y="5801"/>
                    <a:pt x="29899" y="5840"/>
                    <a:pt x="29933" y="5875"/>
                  </a:cubicBezTo>
                  <a:cubicBezTo>
                    <a:pt x="29955" y="5875"/>
                    <a:pt x="29973" y="5892"/>
                    <a:pt x="29990" y="5892"/>
                  </a:cubicBezTo>
                  <a:cubicBezTo>
                    <a:pt x="30007" y="5892"/>
                    <a:pt x="30025" y="5875"/>
                    <a:pt x="30042" y="5875"/>
                  </a:cubicBezTo>
                  <a:cubicBezTo>
                    <a:pt x="30064" y="5840"/>
                    <a:pt x="30064" y="5783"/>
                    <a:pt x="30025" y="5766"/>
                  </a:cubicBezTo>
                  <a:cubicBezTo>
                    <a:pt x="30025" y="5749"/>
                    <a:pt x="30007" y="5749"/>
                    <a:pt x="29990" y="5749"/>
                  </a:cubicBezTo>
                  <a:close/>
                  <a:moveTo>
                    <a:pt x="30242" y="6001"/>
                  </a:moveTo>
                  <a:cubicBezTo>
                    <a:pt x="30225" y="6001"/>
                    <a:pt x="30208" y="6001"/>
                    <a:pt x="30190" y="6018"/>
                  </a:cubicBezTo>
                  <a:cubicBezTo>
                    <a:pt x="30173" y="6036"/>
                    <a:pt x="30173" y="6092"/>
                    <a:pt x="30208" y="6110"/>
                  </a:cubicBezTo>
                  <a:cubicBezTo>
                    <a:pt x="30208" y="6127"/>
                    <a:pt x="30225" y="6145"/>
                    <a:pt x="30242" y="6145"/>
                  </a:cubicBezTo>
                  <a:cubicBezTo>
                    <a:pt x="30260" y="6145"/>
                    <a:pt x="30281" y="6127"/>
                    <a:pt x="30299" y="6110"/>
                  </a:cubicBezTo>
                  <a:cubicBezTo>
                    <a:pt x="30334" y="6092"/>
                    <a:pt x="30334" y="6036"/>
                    <a:pt x="30299" y="6018"/>
                  </a:cubicBezTo>
                  <a:cubicBezTo>
                    <a:pt x="30281" y="6001"/>
                    <a:pt x="30260" y="6001"/>
                    <a:pt x="30242" y="6001"/>
                  </a:cubicBezTo>
                  <a:close/>
                  <a:moveTo>
                    <a:pt x="30516" y="6236"/>
                  </a:moveTo>
                  <a:cubicBezTo>
                    <a:pt x="30499" y="6236"/>
                    <a:pt x="30477" y="6236"/>
                    <a:pt x="30460" y="6253"/>
                  </a:cubicBezTo>
                  <a:cubicBezTo>
                    <a:pt x="30442" y="6292"/>
                    <a:pt x="30442" y="6345"/>
                    <a:pt x="30460" y="6362"/>
                  </a:cubicBezTo>
                  <a:cubicBezTo>
                    <a:pt x="30477" y="6384"/>
                    <a:pt x="30499" y="6384"/>
                    <a:pt x="30516" y="6384"/>
                  </a:cubicBezTo>
                  <a:cubicBezTo>
                    <a:pt x="30534" y="6384"/>
                    <a:pt x="30551" y="6384"/>
                    <a:pt x="30569" y="6362"/>
                  </a:cubicBezTo>
                  <a:cubicBezTo>
                    <a:pt x="30586" y="6327"/>
                    <a:pt x="30586" y="6292"/>
                    <a:pt x="30569" y="6253"/>
                  </a:cubicBezTo>
                  <a:cubicBezTo>
                    <a:pt x="30551" y="6236"/>
                    <a:pt x="30534" y="6236"/>
                    <a:pt x="30516" y="6236"/>
                  </a:cubicBezTo>
                  <a:close/>
                  <a:moveTo>
                    <a:pt x="30786" y="6471"/>
                  </a:moveTo>
                  <a:cubicBezTo>
                    <a:pt x="30769" y="6471"/>
                    <a:pt x="30751" y="6471"/>
                    <a:pt x="30734" y="6493"/>
                  </a:cubicBezTo>
                  <a:cubicBezTo>
                    <a:pt x="30717" y="6527"/>
                    <a:pt x="30717" y="6580"/>
                    <a:pt x="30751" y="6601"/>
                  </a:cubicBezTo>
                  <a:cubicBezTo>
                    <a:pt x="30769" y="6619"/>
                    <a:pt x="30769" y="6619"/>
                    <a:pt x="30786" y="6619"/>
                  </a:cubicBezTo>
                  <a:cubicBezTo>
                    <a:pt x="30804" y="6619"/>
                    <a:pt x="30843" y="6601"/>
                    <a:pt x="30843" y="6580"/>
                  </a:cubicBezTo>
                  <a:cubicBezTo>
                    <a:pt x="30878" y="6562"/>
                    <a:pt x="30878" y="6510"/>
                    <a:pt x="30843" y="6493"/>
                  </a:cubicBezTo>
                  <a:cubicBezTo>
                    <a:pt x="30825" y="6471"/>
                    <a:pt x="30804" y="6471"/>
                    <a:pt x="30786" y="6471"/>
                  </a:cubicBezTo>
                  <a:close/>
                  <a:moveTo>
                    <a:pt x="31078" y="6688"/>
                  </a:moveTo>
                  <a:cubicBezTo>
                    <a:pt x="31060" y="6688"/>
                    <a:pt x="31043" y="6710"/>
                    <a:pt x="31021" y="6728"/>
                  </a:cubicBezTo>
                  <a:cubicBezTo>
                    <a:pt x="31004" y="6762"/>
                    <a:pt x="31004" y="6797"/>
                    <a:pt x="31043" y="6819"/>
                  </a:cubicBezTo>
                  <a:cubicBezTo>
                    <a:pt x="31043" y="6836"/>
                    <a:pt x="31060" y="6836"/>
                    <a:pt x="31078" y="6836"/>
                  </a:cubicBezTo>
                  <a:cubicBezTo>
                    <a:pt x="31095" y="6836"/>
                    <a:pt x="31113" y="6836"/>
                    <a:pt x="31130" y="6819"/>
                  </a:cubicBezTo>
                  <a:cubicBezTo>
                    <a:pt x="31169" y="6780"/>
                    <a:pt x="31152" y="6745"/>
                    <a:pt x="31130" y="6710"/>
                  </a:cubicBezTo>
                  <a:cubicBezTo>
                    <a:pt x="31113" y="6710"/>
                    <a:pt x="31095" y="6688"/>
                    <a:pt x="31078" y="6688"/>
                  </a:cubicBezTo>
                  <a:close/>
                  <a:moveTo>
                    <a:pt x="31330" y="6945"/>
                  </a:moveTo>
                  <a:cubicBezTo>
                    <a:pt x="31313" y="6945"/>
                    <a:pt x="31313" y="6963"/>
                    <a:pt x="31295" y="6963"/>
                  </a:cubicBezTo>
                  <a:cubicBezTo>
                    <a:pt x="31261" y="6980"/>
                    <a:pt x="31239" y="7015"/>
                    <a:pt x="31278" y="7054"/>
                  </a:cubicBezTo>
                  <a:cubicBezTo>
                    <a:pt x="31278" y="7089"/>
                    <a:pt x="31313" y="7089"/>
                    <a:pt x="31330" y="7089"/>
                  </a:cubicBezTo>
                  <a:lnTo>
                    <a:pt x="31369" y="7089"/>
                  </a:lnTo>
                  <a:cubicBezTo>
                    <a:pt x="31404" y="7071"/>
                    <a:pt x="31422" y="7015"/>
                    <a:pt x="31404" y="6980"/>
                  </a:cubicBezTo>
                  <a:cubicBezTo>
                    <a:pt x="31387" y="6963"/>
                    <a:pt x="31348" y="6945"/>
                    <a:pt x="31330" y="694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 rot="-5400000">
              <a:off x="6650072" y="2015847"/>
              <a:ext cx="5616706" cy="1121201"/>
            </a:xfrm>
            <a:custGeom>
              <a:avLst/>
              <a:gdLst/>
              <a:ahLst/>
              <a:cxnLst/>
              <a:rect l="l" t="t" r="r" b="b"/>
              <a:pathLst>
                <a:path w="31405" h="6872" extrusionOk="0">
                  <a:moveTo>
                    <a:pt x="24116" y="1"/>
                  </a:moveTo>
                  <a:cubicBezTo>
                    <a:pt x="24081" y="1"/>
                    <a:pt x="24042" y="18"/>
                    <a:pt x="24042" y="75"/>
                  </a:cubicBezTo>
                  <a:cubicBezTo>
                    <a:pt x="24042" y="109"/>
                    <a:pt x="24081" y="144"/>
                    <a:pt x="24116" y="144"/>
                  </a:cubicBezTo>
                  <a:cubicBezTo>
                    <a:pt x="24150" y="144"/>
                    <a:pt x="24190" y="109"/>
                    <a:pt x="24190" y="75"/>
                  </a:cubicBezTo>
                  <a:cubicBezTo>
                    <a:pt x="24190" y="35"/>
                    <a:pt x="24150" y="1"/>
                    <a:pt x="24116" y="1"/>
                  </a:cubicBezTo>
                  <a:close/>
                  <a:moveTo>
                    <a:pt x="23755" y="18"/>
                  </a:moveTo>
                  <a:cubicBezTo>
                    <a:pt x="23715" y="18"/>
                    <a:pt x="23681" y="53"/>
                    <a:pt x="23681" y="92"/>
                  </a:cubicBezTo>
                  <a:cubicBezTo>
                    <a:pt x="23681" y="127"/>
                    <a:pt x="23715" y="162"/>
                    <a:pt x="23755" y="162"/>
                  </a:cubicBezTo>
                  <a:lnTo>
                    <a:pt x="23772" y="162"/>
                  </a:lnTo>
                  <a:cubicBezTo>
                    <a:pt x="23807" y="144"/>
                    <a:pt x="23824" y="109"/>
                    <a:pt x="23824" y="75"/>
                  </a:cubicBezTo>
                  <a:cubicBezTo>
                    <a:pt x="23824" y="35"/>
                    <a:pt x="23789" y="18"/>
                    <a:pt x="23755" y="18"/>
                  </a:cubicBezTo>
                  <a:close/>
                  <a:moveTo>
                    <a:pt x="24477" y="18"/>
                  </a:moveTo>
                  <a:cubicBezTo>
                    <a:pt x="24442" y="18"/>
                    <a:pt x="24407" y="53"/>
                    <a:pt x="24407" y="92"/>
                  </a:cubicBezTo>
                  <a:cubicBezTo>
                    <a:pt x="24407" y="127"/>
                    <a:pt x="24425" y="162"/>
                    <a:pt x="24477" y="162"/>
                  </a:cubicBezTo>
                  <a:cubicBezTo>
                    <a:pt x="24516" y="162"/>
                    <a:pt x="24551" y="144"/>
                    <a:pt x="24551" y="92"/>
                  </a:cubicBezTo>
                  <a:cubicBezTo>
                    <a:pt x="24551" y="53"/>
                    <a:pt x="24533" y="18"/>
                    <a:pt x="24494" y="18"/>
                  </a:cubicBezTo>
                  <a:close/>
                  <a:moveTo>
                    <a:pt x="23389" y="53"/>
                  </a:moveTo>
                  <a:cubicBezTo>
                    <a:pt x="23337" y="75"/>
                    <a:pt x="23319" y="109"/>
                    <a:pt x="23319" y="144"/>
                  </a:cubicBezTo>
                  <a:cubicBezTo>
                    <a:pt x="23337" y="183"/>
                    <a:pt x="23354" y="201"/>
                    <a:pt x="23389" y="201"/>
                  </a:cubicBezTo>
                  <a:lnTo>
                    <a:pt x="23406" y="201"/>
                  </a:lnTo>
                  <a:cubicBezTo>
                    <a:pt x="23446" y="201"/>
                    <a:pt x="23480" y="162"/>
                    <a:pt x="23463" y="127"/>
                  </a:cubicBezTo>
                  <a:cubicBezTo>
                    <a:pt x="23463" y="92"/>
                    <a:pt x="23428" y="53"/>
                    <a:pt x="23389" y="53"/>
                  </a:cubicBezTo>
                  <a:close/>
                  <a:moveTo>
                    <a:pt x="24842" y="92"/>
                  </a:moveTo>
                  <a:cubicBezTo>
                    <a:pt x="24803" y="92"/>
                    <a:pt x="24768" y="109"/>
                    <a:pt x="24768" y="144"/>
                  </a:cubicBezTo>
                  <a:cubicBezTo>
                    <a:pt x="24751" y="183"/>
                    <a:pt x="24786" y="218"/>
                    <a:pt x="24821" y="218"/>
                  </a:cubicBezTo>
                  <a:lnTo>
                    <a:pt x="24842" y="236"/>
                  </a:lnTo>
                  <a:cubicBezTo>
                    <a:pt x="24877" y="236"/>
                    <a:pt x="24895" y="201"/>
                    <a:pt x="24912" y="183"/>
                  </a:cubicBezTo>
                  <a:cubicBezTo>
                    <a:pt x="24912" y="127"/>
                    <a:pt x="24895" y="92"/>
                    <a:pt x="24860" y="92"/>
                  </a:cubicBezTo>
                  <a:close/>
                  <a:moveTo>
                    <a:pt x="23028" y="144"/>
                  </a:moveTo>
                  <a:cubicBezTo>
                    <a:pt x="22993" y="144"/>
                    <a:pt x="22954" y="183"/>
                    <a:pt x="22971" y="236"/>
                  </a:cubicBezTo>
                  <a:cubicBezTo>
                    <a:pt x="22971" y="253"/>
                    <a:pt x="23010" y="292"/>
                    <a:pt x="23045" y="292"/>
                  </a:cubicBezTo>
                  <a:lnTo>
                    <a:pt x="23063" y="292"/>
                  </a:lnTo>
                  <a:cubicBezTo>
                    <a:pt x="23102" y="270"/>
                    <a:pt x="23119" y="236"/>
                    <a:pt x="23119" y="201"/>
                  </a:cubicBezTo>
                  <a:cubicBezTo>
                    <a:pt x="23102" y="162"/>
                    <a:pt x="23080" y="144"/>
                    <a:pt x="23045" y="144"/>
                  </a:cubicBezTo>
                  <a:close/>
                  <a:moveTo>
                    <a:pt x="25186" y="201"/>
                  </a:moveTo>
                  <a:cubicBezTo>
                    <a:pt x="25147" y="201"/>
                    <a:pt x="25130" y="218"/>
                    <a:pt x="25112" y="236"/>
                  </a:cubicBezTo>
                  <a:cubicBezTo>
                    <a:pt x="25095" y="270"/>
                    <a:pt x="25112" y="327"/>
                    <a:pt x="25147" y="344"/>
                  </a:cubicBezTo>
                  <a:lnTo>
                    <a:pt x="25186" y="344"/>
                  </a:lnTo>
                  <a:cubicBezTo>
                    <a:pt x="25204" y="344"/>
                    <a:pt x="25238" y="327"/>
                    <a:pt x="25238" y="292"/>
                  </a:cubicBezTo>
                  <a:cubicBezTo>
                    <a:pt x="25256" y="253"/>
                    <a:pt x="25238" y="218"/>
                    <a:pt x="25204" y="201"/>
                  </a:cubicBezTo>
                  <a:close/>
                  <a:moveTo>
                    <a:pt x="14508" y="236"/>
                  </a:moveTo>
                  <a:cubicBezTo>
                    <a:pt x="14469" y="236"/>
                    <a:pt x="14451" y="270"/>
                    <a:pt x="14451" y="310"/>
                  </a:cubicBezTo>
                  <a:cubicBezTo>
                    <a:pt x="14451" y="344"/>
                    <a:pt x="14486" y="362"/>
                    <a:pt x="14525" y="362"/>
                  </a:cubicBezTo>
                  <a:cubicBezTo>
                    <a:pt x="14560" y="362"/>
                    <a:pt x="14595" y="327"/>
                    <a:pt x="14595" y="292"/>
                  </a:cubicBezTo>
                  <a:cubicBezTo>
                    <a:pt x="14595" y="253"/>
                    <a:pt x="14560" y="236"/>
                    <a:pt x="14525" y="236"/>
                  </a:cubicBezTo>
                  <a:close/>
                  <a:moveTo>
                    <a:pt x="14887" y="218"/>
                  </a:moveTo>
                  <a:cubicBezTo>
                    <a:pt x="14852" y="218"/>
                    <a:pt x="14813" y="253"/>
                    <a:pt x="14813" y="292"/>
                  </a:cubicBezTo>
                  <a:cubicBezTo>
                    <a:pt x="14813" y="327"/>
                    <a:pt x="14834" y="362"/>
                    <a:pt x="14887" y="362"/>
                  </a:cubicBezTo>
                  <a:cubicBezTo>
                    <a:pt x="14921" y="362"/>
                    <a:pt x="14961" y="327"/>
                    <a:pt x="14961" y="292"/>
                  </a:cubicBezTo>
                  <a:cubicBezTo>
                    <a:pt x="14961" y="253"/>
                    <a:pt x="14921" y="218"/>
                    <a:pt x="14887" y="218"/>
                  </a:cubicBezTo>
                  <a:close/>
                  <a:moveTo>
                    <a:pt x="15248" y="236"/>
                  </a:moveTo>
                  <a:cubicBezTo>
                    <a:pt x="15213" y="236"/>
                    <a:pt x="15178" y="270"/>
                    <a:pt x="15178" y="310"/>
                  </a:cubicBezTo>
                  <a:cubicBezTo>
                    <a:pt x="15161" y="344"/>
                    <a:pt x="15196" y="379"/>
                    <a:pt x="15230" y="379"/>
                  </a:cubicBezTo>
                  <a:lnTo>
                    <a:pt x="15248" y="379"/>
                  </a:lnTo>
                  <a:cubicBezTo>
                    <a:pt x="15287" y="379"/>
                    <a:pt x="15304" y="362"/>
                    <a:pt x="15322" y="327"/>
                  </a:cubicBezTo>
                  <a:cubicBezTo>
                    <a:pt x="15322" y="292"/>
                    <a:pt x="15287" y="253"/>
                    <a:pt x="15248" y="236"/>
                  </a:cubicBezTo>
                  <a:close/>
                  <a:moveTo>
                    <a:pt x="22667" y="236"/>
                  </a:moveTo>
                  <a:cubicBezTo>
                    <a:pt x="22628" y="253"/>
                    <a:pt x="22610" y="292"/>
                    <a:pt x="22628" y="327"/>
                  </a:cubicBezTo>
                  <a:cubicBezTo>
                    <a:pt x="22628" y="362"/>
                    <a:pt x="22667" y="379"/>
                    <a:pt x="22702" y="379"/>
                  </a:cubicBezTo>
                  <a:lnTo>
                    <a:pt x="22719" y="379"/>
                  </a:lnTo>
                  <a:cubicBezTo>
                    <a:pt x="22754" y="362"/>
                    <a:pt x="22775" y="327"/>
                    <a:pt x="22754" y="292"/>
                  </a:cubicBezTo>
                  <a:cubicBezTo>
                    <a:pt x="22754" y="253"/>
                    <a:pt x="22719" y="236"/>
                    <a:pt x="22702" y="236"/>
                  </a:cubicBezTo>
                  <a:close/>
                  <a:moveTo>
                    <a:pt x="14143" y="270"/>
                  </a:moveTo>
                  <a:cubicBezTo>
                    <a:pt x="14108" y="270"/>
                    <a:pt x="14090" y="327"/>
                    <a:pt x="14090" y="362"/>
                  </a:cubicBezTo>
                  <a:cubicBezTo>
                    <a:pt x="14090" y="401"/>
                    <a:pt x="14125" y="418"/>
                    <a:pt x="14160" y="418"/>
                  </a:cubicBezTo>
                  <a:lnTo>
                    <a:pt x="14182" y="418"/>
                  </a:lnTo>
                  <a:cubicBezTo>
                    <a:pt x="14216" y="418"/>
                    <a:pt x="14234" y="379"/>
                    <a:pt x="14234" y="327"/>
                  </a:cubicBezTo>
                  <a:cubicBezTo>
                    <a:pt x="14234" y="292"/>
                    <a:pt x="14199" y="270"/>
                    <a:pt x="14160" y="270"/>
                  </a:cubicBezTo>
                  <a:close/>
                  <a:moveTo>
                    <a:pt x="13781" y="344"/>
                  </a:moveTo>
                  <a:cubicBezTo>
                    <a:pt x="13747" y="362"/>
                    <a:pt x="13725" y="401"/>
                    <a:pt x="13725" y="436"/>
                  </a:cubicBezTo>
                  <a:cubicBezTo>
                    <a:pt x="13747" y="471"/>
                    <a:pt x="13781" y="488"/>
                    <a:pt x="13799" y="488"/>
                  </a:cubicBezTo>
                  <a:lnTo>
                    <a:pt x="13816" y="488"/>
                  </a:lnTo>
                  <a:cubicBezTo>
                    <a:pt x="13855" y="471"/>
                    <a:pt x="13890" y="436"/>
                    <a:pt x="13873" y="401"/>
                  </a:cubicBezTo>
                  <a:cubicBezTo>
                    <a:pt x="13873" y="362"/>
                    <a:pt x="13834" y="344"/>
                    <a:pt x="13799" y="344"/>
                  </a:cubicBezTo>
                  <a:close/>
                  <a:moveTo>
                    <a:pt x="15596" y="344"/>
                  </a:moveTo>
                  <a:cubicBezTo>
                    <a:pt x="15557" y="344"/>
                    <a:pt x="15539" y="362"/>
                    <a:pt x="15522" y="379"/>
                  </a:cubicBezTo>
                  <a:cubicBezTo>
                    <a:pt x="15504" y="418"/>
                    <a:pt x="15522" y="471"/>
                    <a:pt x="15557" y="488"/>
                  </a:cubicBezTo>
                  <a:lnTo>
                    <a:pt x="15596" y="488"/>
                  </a:lnTo>
                  <a:cubicBezTo>
                    <a:pt x="15613" y="488"/>
                    <a:pt x="15648" y="471"/>
                    <a:pt x="15665" y="436"/>
                  </a:cubicBezTo>
                  <a:cubicBezTo>
                    <a:pt x="15665" y="401"/>
                    <a:pt x="15648" y="362"/>
                    <a:pt x="15613" y="344"/>
                  </a:cubicBezTo>
                  <a:close/>
                  <a:moveTo>
                    <a:pt x="22319" y="362"/>
                  </a:moveTo>
                  <a:cubicBezTo>
                    <a:pt x="22284" y="379"/>
                    <a:pt x="22266" y="418"/>
                    <a:pt x="22284" y="453"/>
                  </a:cubicBezTo>
                  <a:cubicBezTo>
                    <a:pt x="22301" y="488"/>
                    <a:pt x="22319" y="510"/>
                    <a:pt x="22358" y="510"/>
                  </a:cubicBezTo>
                  <a:lnTo>
                    <a:pt x="22375" y="488"/>
                  </a:lnTo>
                  <a:cubicBezTo>
                    <a:pt x="22410" y="488"/>
                    <a:pt x="22427" y="436"/>
                    <a:pt x="22410" y="401"/>
                  </a:cubicBezTo>
                  <a:cubicBezTo>
                    <a:pt x="22410" y="379"/>
                    <a:pt x="22375" y="362"/>
                    <a:pt x="22358" y="362"/>
                  </a:cubicBezTo>
                  <a:close/>
                  <a:moveTo>
                    <a:pt x="25512" y="362"/>
                  </a:moveTo>
                  <a:cubicBezTo>
                    <a:pt x="25473" y="362"/>
                    <a:pt x="25456" y="379"/>
                    <a:pt x="25438" y="401"/>
                  </a:cubicBezTo>
                  <a:cubicBezTo>
                    <a:pt x="25421" y="436"/>
                    <a:pt x="25438" y="471"/>
                    <a:pt x="25473" y="488"/>
                  </a:cubicBezTo>
                  <a:cubicBezTo>
                    <a:pt x="25473" y="510"/>
                    <a:pt x="25495" y="510"/>
                    <a:pt x="25512" y="510"/>
                  </a:cubicBezTo>
                  <a:cubicBezTo>
                    <a:pt x="25530" y="510"/>
                    <a:pt x="25547" y="488"/>
                    <a:pt x="25565" y="471"/>
                  </a:cubicBezTo>
                  <a:cubicBezTo>
                    <a:pt x="25582" y="436"/>
                    <a:pt x="25582" y="379"/>
                    <a:pt x="25547" y="362"/>
                  </a:cubicBezTo>
                  <a:close/>
                  <a:moveTo>
                    <a:pt x="13438" y="436"/>
                  </a:moveTo>
                  <a:cubicBezTo>
                    <a:pt x="13398" y="453"/>
                    <a:pt x="13381" y="488"/>
                    <a:pt x="13381" y="527"/>
                  </a:cubicBezTo>
                  <a:cubicBezTo>
                    <a:pt x="13398" y="562"/>
                    <a:pt x="13420" y="579"/>
                    <a:pt x="13455" y="579"/>
                  </a:cubicBezTo>
                  <a:lnTo>
                    <a:pt x="13472" y="579"/>
                  </a:lnTo>
                  <a:cubicBezTo>
                    <a:pt x="13507" y="562"/>
                    <a:pt x="13529" y="527"/>
                    <a:pt x="13529" y="488"/>
                  </a:cubicBezTo>
                  <a:cubicBezTo>
                    <a:pt x="13507" y="453"/>
                    <a:pt x="13490" y="436"/>
                    <a:pt x="13455" y="436"/>
                  </a:cubicBezTo>
                  <a:close/>
                  <a:moveTo>
                    <a:pt x="15922" y="488"/>
                  </a:moveTo>
                  <a:cubicBezTo>
                    <a:pt x="15900" y="488"/>
                    <a:pt x="15866" y="510"/>
                    <a:pt x="15848" y="527"/>
                  </a:cubicBezTo>
                  <a:cubicBezTo>
                    <a:pt x="15848" y="562"/>
                    <a:pt x="15866" y="618"/>
                    <a:pt x="15900" y="618"/>
                  </a:cubicBezTo>
                  <a:cubicBezTo>
                    <a:pt x="15900" y="636"/>
                    <a:pt x="15922" y="636"/>
                    <a:pt x="15922" y="636"/>
                  </a:cubicBezTo>
                  <a:cubicBezTo>
                    <a:pt x="15957" y="636"/>
                    <a:pt x="15974" y="618"/>
                    <a:pt x="15992" y="579"/>
                  </a:cubicBezTo>
                  <a:cubicBezTo>
                    <a:pt x="16009" y="545"/>
                    <a:pt x="15992" y="510"/>
                    <a:pt x="15957" y="488"/>
                  </a:cubicBezTo>
                  <a:close/>
                  <a:moveTo>
                    <a:pt x="21992" y="488"/>
                  </a:moveTo>
                  <a:cubicBezTo>
                    <a:pt x="21940" y="510"/>
                    <a:pt x="21923" y="545"/>
                    <a:pt x="21940" y="579"/>
                  </a:cubicBezTo>
                  <a:cubicBezTo>
                    <a:pt x="21957" y="618"/>
                    <a:pt x="21975" y="636"/>
                    <a:pt x="22014" y="636"/>
                  </a:cubicBezTo>
                  <a:cubicBezTo>
                    <a:pt x="22031" y="636"/>
                    <a:pt x="22031" y="636"/>
                    <a:pt x="22049" y="618"/>
                  </a:cubicBezTo>
                  <a:cubicBezTo>
                    <a:pt x="22084" y="618"/>
                    <a:pt x="22101" y="562"/>
                    <a:pt x="22084" y="527"/>
                  </a:cubicBezTo>
                  <a:cubicBezTo>
                    <a:pt x="22066" y="510"/>
                    <a:pt x="22049" y="488"/>
                    <a:pt x="22014" y="488"/>
                  </a:cubicBezTo>
                  <a:close/>
                  <a:moveTo>
                    <a:pt x="13094" y="545"/>
                  </a:moveTo>
                  <a:cubicBezTo>
                    <a:pt x="13055" y="562"/>
                    <a:pt x="13020" y="597"/>
                    <a:pt x="13037" y="636"/>
                  </a:cubicBezTo>
                  <a:cubicBezTo>
                    <a:pt x="13055" y="671"/>
                    <a:pt x="13072" y="688"/>
                    <a:pt x="13111" y="688"/>
                  </a:cubicBezTo>
                  <a:lnTo>
                    <a:pt x="13129" y="688"/>
                  </a:lnTo>
                  <a:cubicBezTo>
                    <a:pt x="13163" y="671"/>
                    <a:pt x="13181" y="636"/>
                    <a:pt x="13181" y="597"/>
                  </a:cubicBezTo>
                  <a:cubicBezTo>
                    <a:pt x="13163" y="562"/>
                    <a:pt x="13146" y="545"/>
                    <a:pt x="13111" y="545"/>
                  </a:cubicBezTo>
                  <a:close/>
                  <a:moveTo>
                    <a:pt x="25800" y="562"/>
                  </a:moveTo>
                  <a:cubicBezTo>
                    <a:pt x="25782" y="562"/>
                    <a:pt x="25765" y="562"/>
                    <a:pt x="25747" y="579"/>
                  </a:cubicBezTo>
                  <a:cubicBezTo>
                    <a:pt x="25730" y="618"/>
                    <a:pt x="25730" y="671"/>
                    <a:pt x="25765" y="688"/>
                  </a:cubicBezTo>
                  <a:cubicBezTo>
                    <a:pt x="25782" y="706"/>
                    <a:pt x="25782" y="706"/>
                    <a:pt x="25800" y="706"/>
                  </a:cubicBezTo>
                  <a:cubicBezTo>
                    <a:pt x="25839" y="706"/>
                    <a:pt x="25856" y="688"/>
                    <a:pt x="25874" y="671"/>
                  </a:cubicBezTo>
                  <a:cubicBezTo>
                    <a:pt x="25891" y="636"/>
                    <a:pt x="25874" y="597"/>
                    <a:pt x="25856" y="579"/>
                  </a:cubicBezTo>
                  <a:cubicBezTo>
                    <a:pt x="25839" y="562"/>
                    <a:pt x="25821" y="562"/>
                    <a:pt x="25800" y="562"/>
                  </a:cubicBezTo>
                  <a:close/>
                  <a:moveTo>
                    <a:pt x="16249" y="636"/>
                  </a:moveTo>
                  <a:cubicBezTo>
                    <a:pt x="16227" y="636"/>
                    <a:pt x="16209" y="653"/>
                    <a:pt x="16192" y="671"/>
                  </a:cubicBezTo>
                  <a:cubicBezTo>
                    <a:pt x="16175" y="706"/>
                    <a:pt x="16175" y="762"/>
                    <a:pt x="16209" y="779"/>
                  </a:cubicBezTo>
                  <a:lnTo>
                    <a:pt x="16249" y="779"/>
                  </a:lnTo>
                  <a:cubicBezTo>
                    <a:pt x="16283" y="779"/>
                    <a:pt x="16301" y="779"/>
                    <a:pt x="16318" y="745"/>
                  </a:cubicBezTo>
                  <a:cubicBezTo>
                    <a:pt x="16336" y="706"/>
                    <a:pt x="16318" y="671"/>
                    <a:pt x="16283" y="653"/>
                  </a:cubicBezTo>
                  <a:cubicBezTo>
                    <a:pt x="16283" y="653"/>
                    <a:pt x="16266" y="636"/>
                    <a:pt x="16249" y="636"/>
                  </a:cubicBezTo>
                  <a:close/>
                  <a:moveTo>
                    <a:pt x="21649" y="636"/>
                  </a:moveTo>
                  <a:cubicBezTo>
                    <a:pt x="21614" y="653"/>
                    <a:pt x="21596" y="688"/>
                    <a:pt x="21614" y="727"/>
                  </a:cubicBezTo>
                  <a:cubicBezTo>
                    <a:pt x="21631" y="762"/>
                    <a:pt x="21649" y="779"/>
                    <a:pt x="21688" y="779"/>
                  </a:cubicBezTo>
                  <a:cubicBezTo>
                    <a:pt x="21688" y="779"/>
                    <a:pt x="21705" y="779"/>
                    <a:pt x="21705" y="762"/>
                  </a:cubicBezTo>
                  <a:cubicBezTo>
                    <a:pt x="21740" y="745"/>
                    <a:pt x="21757" y="706"/>
                    <a:pt x="21740" y="671"/>
                  </a:cubicBezTo>
                  <a:cubicBezTo>
                    <a:pt x="21740" y="653"/>
                    <a:pt x="21705" y="636"/>
                    <a:pt x="21688" y="636"/>
                  </a:cubicBezTo>
                  <a:close/>
                  <a:moveTo>
                    <a:pt x="12746" y="653"/>
                  </a:moveTo>
                  <a:cubicBezTo>
                    <a:pt x="12711" y="671"/>
                    <a:pt x="12676" y="706"/>
                    <a:pt x="12694" y="745"/>
                  </a:cubicBezTo>
                  <a:cubicBezTo>
                    <a:pt x="12711" y="779"/>
                    <a:pt x="12728" y="797"/>
                    <a:pt x="12767" y="797"/>
                  </a:cubicBezTo>
                  <a:lnTo>
                    <a:pt x="12785" y="797"/>
                  </a:lnTo>
                  <a:cubicBezTo>
                    <a:pt x="12820" y="779"/>
                    <a:pt x="12837" y="745"/>
                    <a:pt x="12837" y="706"/>
                  </a:cubicBezTo>
                  <a:cubicBezTo>
                    <a:pt x="12820" y="671"/>
                    <a:pt x="12802" y="653"/>
                    <a:pt x="12767" y="653"/>
                  </a:cubicBezTo>
                  <a:close/>
                  <a:moveTo>
                    <a:pt x="12402" y="779"/>
                  </a:moveTo>
                  <a:cubicBezTo>
                    <a:pt x="12367" y="797"/>
                    <a:pt x="12332" y="836"/>
                    <a:pt x="12350" y="871"/>
                  </a:cubicBezTo>
                  <a:cubicBezTo>
                    <a:pt x="12367" y="906"/>
                    <a:pt x="12385" y="923"/>
                    <a:pt x="12419" y="923"/>
                  </a:cubicBezTo>
                  <a:lnTo>
                    <a:pt x="12441" y="923"/>
                  </a:lnTo>
                  <a:cubicBezTo>
                    <a:pt x="12476" y="906"/>
                    <a:pt x="12493" y="871"/>
                    <a:pt x="12493" y="814"/>
                  </a:cubicBezTo>
                  <a:cubicBezTo>
                    <a:pt x="12476" y="797"/>
                    <a:pt x="12459" y="779"/>
                    <a:pt x="12419" y="779"/>
                  </a:cubicBezTo>
                  <a:close/>
                  <a:moveTo>
                    <a:pt x="21361" y="779"/>
                  </a:moveTo>
                  <a:cubicBezTo>
                    <a:pt x="21340" y="779"/>
                    <a:pt x="21322" y="779"/>
                    <a:pt x="21322" y="797"/>
                  </a:cubicBezTo>
                  <a:cubicBezTo>
                    <a:pt x="21287" y="814"/>
                    <a:pt x="21270" y="853"/>
                    <a:pt x="21287" y="888"/>
                  </a:cubicBezTo>
                  <a:cubicBezTo>
                    <a:pt x="21305" y="906"/>
                    <a:pt x="21322" y="923"/>
                    <a:pt x="21361" y="923"/>
                  </a:cubicBezTo>
                  <a:lnTo>
                    <a:pt x="21379" y="923"/>
                  </a:lnTo>
                  <a:cubicBezTo>
                    <a:pt x="21414" y="906"/>
                    <a:pt x="21431" y="871"/>
                    <a:pt x="21414" y="836"/>
                  </a:cubicBezTo>
                  <a:cubicBezTo>
                    <a:pt x="21414" y="797"/>
                    <a:pt x="21379" y="779"/>
                    <a:pt x="21361" y="779"/>
                  </a:cubicBezTo>
                  <a:close/>
                  <a:moveTo>
                    <a:pt x="26091" y="779"/>
                  </a:moveTo>
                  <a:cubicBezTo>
                    <a:pt x="26074" y="779"/>
                    <a:pt x="26056" y="797"/>
                    <a:pt x="26039" y="814"/>
                  </a:cubicBezTo>
                  <a:cubicBezTo>
                    <a:pt x="26000" y="836"/>
                    <a:pt x="26017" y="888"/>
                    <a:pt x="26039" y="906"/>
                  </a:cubicBezTo>
                  <a:cubicBezTo>
                    <a:pt x="26056" y="923"/>
                    <a:pt x="26074" y="923"/>
                    <a:pt x="26091" y="923"/>
                  </a:cubicBezTo>
                  <a:cubicBezTo>
                    <a:pt x="26109" y="923"/>
                    <a:pt x="26126" y="923"/>
                    <a:pt x="26148" y="906"/>
                  </a:cubicBezTo>
                  <a:cubicBezTo>
                    <a:pt x="26165" y="871"/>
                    <a:pt x="26165" y="836"/>
                    <a:pt x="26126" y="797"/>
                  </a:cubicBezTo>
                  <a:cubicBezTo>
                    <a:pt x="26126" y="797"/>
                    <a:pt x="26109" y="779"/>
                    <a:pt x="26091" y="779"/>
                  </a:cubicBezTo>
                  <a:close/>
                  <a:moveTo>
                    <a:pt x="16553" y="853"/>
                  </a:moveTo>
                  <a:cubicBezTo>
                    <a:pt x="16536" y="853"/>
                    <a:pt x="16501" y="853"/>
                    <a:pt x="16501" y="871"/>
                  </a:cubicBezTo>
                  <a:cubicBezTo>
                    <a:pt x="16466" y="906"/>
                    <a:pt x="16484" y="945"/>
                    <a:pt x="16501" y="980"/>
                  </a:cubicBezTo>
                  <a:cubicBezTo>
                    <a:pt x="16518" y="980"/>
                    <a:pt x="16536" y="997"/>
                    <a:pt x="16553" y="997"/>
                  </a:cubicBezTo>
                  <a:cubicBezTo>
                    <a:pt x="16575" y="997"/>
                    <a:pt x="16592" y="980"/>
                    <a:pt x="16610" y="962"/>
                  </a:cubicBezTo>
                  <a:cubicBezTo>
                    <a:pt x="16627" y="923"/>
                    <a:pt x="16627" y="888"/>
                    <a:pt x="16592" y="853"/>
                  </a:cubicBezTo>
                  <a:close/>
                  <a:moveTo>
                    <a:pt x="12076" y="888"/>
                  </a:moveTo>
                  <a:cubicBezTo>
                    <a:pt x="12076" y="888"/>
                    <a:pt x="12058" y="888"/>
                    <a:pt x="12058" y="906"/>
                  </a:cubicBezTo>
                  <a:cubicBezTo>
                    <a:pt x="12023" y="906"/>
                    <a:pt x="12006" y="962"/>
                    <a:pt x="12006" y="997"/>
                  </a:cubicBezTo>
                  <a:cubicBezTo>
                    <a:pt x="12023" y="1014"/>
                    <a:pt x="12041" y="1032"/>
                    <a:pt x="12076" y="1032"/>
                  </a:cubicBezTo>
                  <a:lnTo>
                    <a:pt x="12093" y="1032"/>
                  </a:lnTo>
                  <a:cubicBezTo>
                    <a:pt x="12150" y="1014"/>
                    <a:pt x="12167" y="980"/>
                    <a:pt x="12150" y="945"/>
                  </a:cubicBezTo>
                  <a:cubicBezTo>
                    <a:pt x="12132" y="906"/>
                    <a:pt x="12115" y="888"/>
                    <a:pt x="12076" y="888"/>
                  </a:cubicBezTo>
                  <a:close/>
                  <a:moveTo>
                    <a:pt x="20996" y="945"/>
                  </a:moveTo>
                  <a:cubicBezTo>
                    <a:pt x="20961" y="962"/>
                    <a:pt x="20944" y="1014"/>
                    <a:pt x="20961" y="1054"/>
                  </a:cubicBezTo>
                  <a:cubicBezTo>
                    <a:pt x="20978" y="1071"/>
                    <a:pt x="20996" y="1088"/>
                    <a:pt x="21035" y="1088"/>
                  </a:cubicBezTo>
                  <a:cubicBezTo>
                    <a:pt x="21035" y="1088"/>
                    <a:pt x="21052" y="1088"/>
                    <a:pt x="21052" y="1071"/>
                  </a:cubicBezTo>
                  <a:cubicBezTo>
                    <a:pt x="21087" y="1071"/>
                    <a:pt x="21105" y="1014"/>
                    <a:pt x="21087" y="980"/>
                  </a:cubicBezTo>
                  <a:cubicBezTo>
                    <a:pt x="21070" y="962"/>
                    <a:pt x="21052" y="945"/>
                    <a:pt x="21035" y="945"/>
                  </a:cubicBezTo>
                  <a:close/>
                  <a:moveTo>
                    <a:pt x="11714" y="1014"/>
                  </a:moveTo>
                  <a:cubicBezTo>
                    <a:pt x="11680" y="1032"/>
                    <a:pt x="11658" y="1071"/>
                    <a:pt x="11658" y="1106"/>
                  </a:cubicBezTo>
                  <a:cubicBezTo>
                    <a:pt x="11680" y="1141"/>
                    <a:pt x="11714" y="1162"/>
                    <a:pt x="11732" y="1162"/>
                  </a:cubicBezTo>
                  <a:lnTo>
                    <a:pt x="11749" y="1162"/>
                  </a:lnTo>
                  <a:cubicBezTo>
                    <a:pt x="11806" y="1141"/>
                    <a:pt x="11823" y="1106"/>
                    <a:pt x="11806" y="1071"/>
                  </a:cubicBezTo>
                  <a:cubicBezTo>
                    <a:pt x="11788" y="1032"/>
                    <a:pt x="11767" y="1014"/>
                    <a:pt x="11732" y="1014"/>
                  </a:cubicBezTo>
                  <a:close/>
                  <a:moveTo>
                    <a:pt x="26344" y="1032"/>
                  </a:moveTo>
                  <a:cubicBezTo>
                    <a:pt x="26326" y="1032"/>
                    <a:pt x="26309" y="1054"/>
                    <a:pt x="26309" y="1054"/>
                  </a:cubicBezTo>
                  <a:cubicBezTo>
                    <a:pt x="26274" y="1088"/>
                    <a:pt x="26274" y="1123"/>
                    <a:pt x="26291" y="1162"/>
                  </a:cubicBezTo>
                  <a:cubicBezTo>
                    <a:pt x="26309" y="1180"/>
                    <a:pt x="26326" y="1180"/>
                    <a:pt x="26344" y="1180"/>
                  </a:cubicBezTo>
                  <a:cubicBezTo>
                    <a:pt x="26365" y="1180"/>
                    <a:pt x="26383" y="1180"/>
                    <a:pt x="26400" y="1162"/>
                  </a:cubicBezTo>
                  <a:cubicBezTo>
                    <a:pt x="26418" y="1141"/>
                    <a:pt x="26435" y="1088"/>
                    <a:pt x="26400" y="1071"/>
                  </a:cubicBezTo>
                  <a:cubicBezTo>
                    <a:pt x="26383" y="1054"/>
                    <a:pt x="26365" y="1032"/>
                    <a:pt x="26344" y="1032"/>
                  </a:cubicBezTo>
                  <a:close/>
                  <a:moveTo>
                    <a:pt x="16827" y="1071"/>
                  </a:moveTo>
                  <a:cubicBezTo>
                    <a:pt x="16810" y="1071"/>
                    <a:pt x="16792" y="1088"/>
                    <a:pt x="16771" y="1106"/>
                  </a:cubicBezTo>
                  <a:cubicBezTo>
                    <a:pt x="16753" y="1123"/>
                    <a:pt x="16753" y="1180"/>
                    <a:pt x="16771" y="1197"/>
                  </a:cubicBezTo>
                  <a:cubicBezTo>
                    <a:pt x="16792" y="1215"/>
                    <a:pt x="16810" y="1215"/>
                    <a:pt x="16827" y="1215"/>
                  </a:cubicBezTo>
                  <a:cubicBezTo>
                    <a:pt x="16845" y="1215"/>
                    <a:pt x="16862" y="1215"/>
                    <a:pt x="16879" y="1197"/>
                  </a:cubicBezTo>
                  <a:cubicBezTo>
                    <a:pt x="16901" y="1162"/>
                    <a:pt x="16901" y="1123"/>
                    <a:pt x="16879" y="1088"/>
                  </a:cubicBezTo>
                  <a:cubicBezTo>
                    <a:pt x="16862" y="1088"/>
                    <a:pt x="16845" y="1071"/>
                    <a:pt x="16827" y="1071"/>
                  </a:cubicBezTo>
                  <a:close/>
                  <a:moveTo>
                    <a:pt x="20687" y="1088"/>
                  </a:moveTo>
                  <a:lnTo>
                    <a:pt x="20669" y="1106"/>
                  </a:lnTo>
                  <a:cubicBezTo>
                    <a:pt x="20635" y="1123"/>
                    <a:pt x="20617" y="1162"/>
                    <a:pt x="20635" y="1197"/>
                  </a:cubicBezTo>
                  <a:cubicBezTo>
                    <a:pt x="20652" y="1232"/>
                    <a:pt x="20669" y="1232"/>
                    <a:pt x="20687" y="1232"/>
                  </a:cubicBezTo>
                  <a:lnTo>
                    <a:pt x="20726" y="1232"/>
                  </a:lnTo>
                  <a:cubicBezTo>
                    <a:pt x="20761" y="1215"/>
                    <a:pt x="20778" y="1180"/>
                    <a:pt x="20761" y="1141"/>
                  </a:cubicBezTo>
                  <a:cubicBezTo>
                    <a:pt x="20743" y="1106"/>
                    <a:pt x="20726" y="1088"/>
                    <a:pt x="20687" y="1088"/>
                  </a:cubicBezTo>
                  <a:close/>
                  <a:moveTo>
                    <a:pt x="11371" y="1123"/>
                  </a:moveTo>
                  <a:cubicBezTo>
                    <a:pt x="11332" y="1141"/>
                    <a:pt x="11314" y="1180"/>
                    <a:pt x="11314" y="1215"/>
                  </a:cubicBezTo>
                  <a:cubicBezTo>
                    <a:pt x="11332" y="1249"/>
                    <a:pt x="11353" y="1271"/>
                    <a:pt x="11388" y="1271"/>
                  </a:cubicBezTo>
                  <a:lnTo>
                    <a:pt x="11406" y="1271"/>
                  </a:lnTo>
                  <a:cubicBezTo>
                    <a:pt x="11440" y="1249"/>
                    <a:pt x="11480" y="1215"/>
                    <a:pt x="11462" y="1180"/>
                  </a:cubicBezTo>
                  <a:cubicBezTo>
                    <a:pt x="11440" y="1141"/>
                    <a:pt x="11423" y="1123"/>
                    <a:pt x="11388" y="1123"/>
                  </a:cubicBezTo>
                  <a:close/>
                  <a:moveTo>
                    <a:pt x="11027" y="1232"/>
                  </a:moveTo>
                  <a:cubicBezTo>
                    <a:pt x="10988" y="1232"/>
                    <a:pt x="10970" y="1271"/>
                    <a:pt x="10970" y="1323"/>
                  </a:cubicBezTo>
                  <a:cubicBezTo>
                    <a:pt x="10988" y="1341"/>
                    <a:pt x="11005" y="1380"/>
                    <a:pt x="11044" y="1380"/>
                  </a:cubicBezTo>
                  <a:cubicBezTo>
                    <a:pt x="11044" y="1380"/>
                    <a:pt x="11062" y="1380"/>
                    <a:pt x="11062" y="1358"/>
                  </a:cubicBezTo>
                  <a:cubicBezTo>
                    <a:pt x="11097" y="1358"/>
                    <a:pt x="11114" y="1323"/>
                    <a:pt x="11114" y="1271"/>
                  </a:cubicBezTo>
                  <a:cubicBezTo>
                    <a:pt x="11097" y="1249"/>
                    <a:pt x="11079" y="1232"/>
                    <a:pt x="11044" y="1232"/>
                  </a:cubicBezTo>
                  <a:close/>
                  <a:moveTo>
                    <a:pt x="20343" y="1249"/>
                  </a:moveTo>
                  <a:cubicBezTo>
                    <a:pt x="20308" y="1271"/>
                    <a:pt x="20291" y="1323"/>
                    <a:pt x="20308" y="1358"/>
                  </a:cubicBezTo>
                  <a:cubicBezTo>
                    <a:pt x="20308" y="1380"/>
                    <a:pt x="20343" y="1397"/>
                    <a:pt x="20361" y="1397"/>
                  </a:cubicBezTo>
                  <a:lnTo>
                    <a:pt x="20400" y="1397"/>
                  </a:lnTo>
                  <a:cubicBezTo>
                    <a:pt x="20434" y="1380"/>
                    <a:pt x="20452" y="1323"/>
                    <a:pt x="20434" y="1289"/>
                  </a:cubicBezTo>
                  <a:cubicBezTo>
                    <a:pt x="20417" y="1271"/>
                    <a:pt x="20400" y="1249"/>
                    <a:pt x="20361" y="1249"/>
                  </a:cubicBezTo>
                  <a:close/>
                  <a:moveTo>
                    <a:pt x="10679" y="1323"/>
                  </a:moveTo>
                  <a:cubicBezTo>
                    <a:pt x="10644" y="1323"/>
                    <a:pt x="10609" y="1358"/>
                    <a:pt x="10627" y="1415"/>
                  </a:cubicBezTo>
                  <a:cubicBezTo>
                    <a:pt x="10627" y="1432"/>
                    <a:pt x="10661" y="1467"/>
                    <a:pt x="10701" y="1467"/>
                  </a:cubicBezTo>
                  <a:lnTo>
                    <a:pt x="10718" y="1467"/>
                  </a:lnTo>
                  <a:cubicBezTo>
                    <a:pt x="10753" y="1450"/>
                    <a:pt x="10770" y="1415"/>
                    <a:pt x="10770" y="1380"/>
                  </a:cubicBezTo>
                  <a:cubicBezTo>
                    <a:pt x="10753" y="1341"/>
                    <a:pt x="10718" y="1323"/>
                    <a:pt x="10701" y="1323"/>
                  </a:cubicBezTo>
                  <a:close/>
                  <a:moveTo>
                    <a:pt x="17097" y="1323"/>
                  </a:moveTo>
                  <a:cubicBezTo>
                    <a:pt x="17080" y="1323"/>
                    <a:pt x="17062" y="1341"/>
                    <a:pt x="17045" y="1341"/>
                  </a:cubicBezTo>
                  <a:cubicBezTo>
                    <a:pt x="17010" y="1380"/>
                    <a:pt x="17010" y="1432"/>
                    <a:pt x="17045" y="1450"/>
                  </a:cubicBezTo>
                  <a:cubicBezTo>
                    <a:pt x="17062" y="1467"/>
                    <a:pt x="17080" y="1467"/>
                    <a:pt x="17097" y="1467"/>
                  </a:cubicBezTo>
                  <a:cubicBezTo>
                    <a:pt x="17119" y="1467"/>
                    <a:pt x="17136" y="1467"/>
                    <a:pt x="17154" y="1450"/>
                  </a:cubicBezTo>
                  <a:cubicBezTo>
                    <a:pt x="17171" y="1415"/>
                    <a:pt x="17171" y="1380"/>
                    <a:pt x="17136" y="1341"/>
                  </a:cubicBezTo>
                  <a:cubicBezTo>
                    <a:pt x="17136" y="1323"/>
                    <a:pt x="17119" y="1323"/>
                    <a:pt x="17097" y="1323"/>
                  </a:cubicBezTo>
                  <a:close/>
                  <a:moveTo>
                    <a:pt x="26583" y="1323"/>
                  </a:moveTo>
                  <a:cubicBezTo>
                    <a:pt x="26561" y="1323"/>
                    <a:pt x="26544" y="1323"/>
                    <a:pt x="26526" y="1341"/>
                  </a:cubicBezTo>
                  <a:cubicBezTo>
                    <a:pt x="26491" y="1358"/>
                    <a:pt x="26491" y="1415"/>
                    <a:pt x="26509" y="1432"/>
                  </a:cubicBezTo>
                  <a:cubicBezTo>
                    <a:pt x="26526" y="1450"/>
                    <a:pt x="26544" y="1467"/>
                    <a:pt x="26583" y="1467"/>
                  </a:cubicBezTo>
                  <a:cubicBezTo>
                    <a:pt x="26583" y="1467"/>
                    <a:pt x="26600" y="1467"/>
                    <a:pt x="26618" y="1450"/>
                  </a:cubicBezTo>
                  <a:cubicBezTo>
                    <a:pt x="26652" y="1432"/>
                    <a:pt x="26652" y="1380"/>
                    <a:pt x="26635" y="1358"/>
                  </a:cubicBezTo>
                  <a:cubicBezTo>
                    <a:pt x="26618" y="1323"/>
                    <a:pt x="26600" y="1323"/>
                    <a:pt x="26583" y="1323"/>
                  </a:cubicBezTo>
                  <a:close/>
                  <a:moveTo>
                    <a:pt x="10318" y="1397"/>
                  </a:moveTo>
                  <a:cubicBezTo>
                    <a:pt x="10283" y="1415"/>
                    <a:pt x="10265" y="1450"/>
                    <a:pt x="10265" y="1489"/>
                  </a:cubicBezTo>
                  <a:cubicBezTo>
                    <a:pt x="10283" y="1524"/>
                    <a:pt x="10300" y="1541"/>
                    <a:pt x="10335" y="1541"/>
                  </a:cubicBezTo>
                  <a:lnTo>
                    <a:pt x="10353" y="1541"/>
                  </a:lnTo>
                  <a:cubicBezTo>
                    <a:pt x="10392" y="1541"/>
                    <a:pt x="10426" y="1489"/>
                    <a:pt x="10409" y="1450"/>
                  </a:cubicBezTo>
                  <a:cubicBezTo>
                    <a:pt x="10409" y="1415"/>
                    <a:pt x="10374" y="1397"/>
                    <a:pt x="10335" y="1397"/>
                  </a:cubicBezTo>
                  <a:close/>
                  <a:moveTo>
                    <a:pt x="20034" y="1397"/>
                  </a:moveTo>
                  <a:cubicBezTo>
                    <a:pt x="20034" y="1397"/>
                    <a:pt x="20017" y="1397"/>
                    <a:pt x="20017" y="1415"/>
                  </a:cubicBezTo>
                  <a:cubicBezTo>
                    <a:pt x="19982" y="1432"/>
                    <a:pt x="19965" y="1467"/>
                    <a:pt x="19982" y="1506"/>
                  </a:cubicBezTo>
                  <a:cubicBezTo>
                    <a:pt x="19982" y="1524"/>
                    <a:pt x="20017" y="1541"/>
                    <a:pt x="20034" y="1541"/>
                  </a:cubicBezTo>
                  <a:lnTo>
                    <a:pt x="20073" y="1541"/>
                  </a:lnTo>
                  <a:cubicBezTo>
                    <a:pt x="20108" y="1524"/>
                    <a:pt x="20126" y="1489"/>
                    <a:pt x="20108" y="1450"/>
                  </a:cubicBezTo>
                  <a:cubicBezTo>
                    <a:pt x="20091" y="1415"/>
                    <a:pt x="20073" y="1397"/>
                    <a:pt x="20034" y="1397"/>
                  </a:cubicBezTo>
                  <a:close/>
                  <a:moveTo>
                    <a:pt x="9974" y="1467"/>
                  </a:moveTo>
                  <a:cubicBezTo>
                    <a:pt x="9939" y="1489"/>
                    <a:pt x="9900" y="1524"/>
                    <a:pt x="9917" y="1558"/>
                  </a:cubicBezTo>
                  <a:cubicBezTo>
                    <a:pt x="9917" y="1598"/>
                    <a:pt x="9957" y="1615"/>
                    <a:pt x="9991" y="1615"/>
                  </a:cubicBezTo>
                  <a:cubicBezTo>
                    <a:pt x="10048" y="1615"/>
                    <a:pt x="10065" y="1576"/>
                    <a:pt x="10065" y="1541"/>
                  </a:cubicBezTo>
                  <a:cubicBezTo>
                    <a:pt x="10048" y="1506"/>
                    <a:pt x="10026" y="1467"/>
                    <a:pt x="9991" y="1467"/>
                  </a:cubicBezTo>
                  <a:close/>
                  <a:moveTo>
                    <a:pt x="9613" y="1541"/>
                  </a:moveTo>
                  <a:cubicBezTo>
                    <a:pt x="9574" y="1558"/>
                    <a:pt x="9556" y="1598"/>
                    <a:pt x="9556" y="1632"/>
                  </a:cubicBezTo>
                  <a:cubicBezTo>
                    <a:pt x="9556" y="1667"/>
                    <a:pt x="9591" y="1685"/>
                    <a:pt x="9630" y="1685"/>
                  </a:cubicBezTo>
                  <a:lnTo>
                    <a:pt x="9648" y="1685"/>
                  </a:lnTo>
                  <a:cubicBezTo>
                    <a:pt x="9682" y="1685"/>
                    <a:pt x="9700" y="1650"/>
                    <a:pt x="9700" y="1598"/>
                  </a:cubicBezTo>
                  <a:cubicBezTo>
                    <a:pt x="9700" y="1576"/>
                    <a:pt x="9665" y="1541"/>
                    <a:pt x="9630" y="1541"/>
                  </a:cubicBezTo>
                  <a:close/>
                  <a:moveTo>
                    <a:pt x="19708" y="1541"/>
                  </a:moveTo>
                  <a:cubicBezTo>
                    <a:pt x="19690" y="1541"/>
                    <a:pt x="19690" y="1541"/>
                    <a:pt x="19673" y="1558"/>
                  </a:cubicBezTo>
                  <a:cubicBezTo>
                    <a:pt x="19638" y="1558"/>
                    <a:pt x="19621" y="1615"/>
                    <a:pt x="19638" y="1650"/>
                  </a:cubicBezTo>
                  <a:cubicBezTo>
                    <a:pt x="19656" y="1667"/>
                    <a:pt x="19673" y="1685"/>
                    <a:pt x="19708" y="1685"/>
                  </a:cubicBezTo>
                  <a:lnTo>
                    <a:pt x="19730" y="1685"/>
                  </a:lnTo>
                  <a:cubicBezTo>
                    <a:pt x="19764" y="1667"/>
                    <a:pt x="19782" y="1632"/>
                    <a:pt x="19782" y="1598"/>
                  </a:cubicBezTo>
                  <a:cubicBezTo>
                    <a:pt x="19764" y="1558"/>
                    <a:pt x="19730" y="1541"/>
                    <a:pt x="19708" y="1541"/>
                  </a:cubicBezTo>
                  <a:close/>
                  <a:moveTo>
                    <a:pt x="17354" y="1576"/>
                  </a:moveTo>
                  <a:cubicBezTo>
                    <a:pt x="17336" y="1576"/>
                    <a:pt x="17315" y="1576"/>
                    <a:pt x="17297" y="1598"/>
                  </a:cubicBezTo>
                  <a:cubicBezTo>
                    <a:pt x="17280" y="1632"/>
                    <a:pt x="17280" y="1667"/>
                    <a:pt x="17315" y="1706"/>
                  </a:cubicBezTo>
                  <a:cubicBezTo>
                    <a:pt x="17336" y="1706"/>
                    <a:pt x="17354" y="1724"/>
                    <a:pt x="17354" y="1724"/>
                  </a:cubicBezTo>
                  <a:cubicBezTo>
                    <a:pt x="17389" y="1724"/>
                    <a:pt x="17406" y="1706"/>
                    <a:pt x="17406" y="1685"/>
                  </a:cubicBezTo>
                  <a:cubicBezTo>
                    <a:pt x="17445" y="1650"/>
                    <a:pt x="17445" y="1615"/>
                    <a:pt x="17406" y="1598"/>
                  </a:cubicBezTo>
                  <a:cubicBezTo>
                    <a:pt x="17389" y="1576"/>
                    <a:pt x="17371" y="1576"/>
                    <a:pt x="17354" y="1576"/>
                  </a:cubicBezTo>
                  <a:close/>
                  <a:moveTo>
                    <a:pt x="9265" y="1615"/>
                  </a:moveTo>
                  <a:cubicBezTo>
                    <a:pt x="9212" y="1615"/>
                    <a:pt x="9195" y="1650"/>
                    <a:pt x="9195" y="1685"/>
                  </a:cubicBezTo>
                  <a:cubicBezTo>
                    <a:pt x="9212" y="1724"/>
                    <a:pt x="9230" y="1759"/>
                    <a:pt x="9265" y="1759"/>
                  </a:cubicBezTo>
                  <a:lnTo>
                    <a:pt x="9286" y="1759"/>
                  </a:lnTo>
                  <a:cubicBezTo>
                    <a:pt x="9321" y="1741"/>
                    <a:pt x="9356" y="1706"/>
                    <a:pt x="9339" y="1667"/>
                  </a:cubicBezTo>
                  <a:cubicBezTo>
                    <a:pt x="9339" y="1632"/>
                    <a:pt x="9304" y="1615"/>
                    <a:pt x="9265" y="1615"/>
                  </a:cubicBezTo>
                  <a:close/>
                  <a:moveTo>
                    <a:pt x="26779" y="1615"/>
                  </a:moveTo>
                  <a:cubicBezTo>
                    <a:pt x="26779" y="1615"/>
                    <a:pt x="26761" y="1615"/>
                    <a:pt x="26744" y="1632"/>
                  </a:cubicBezTo>
                  <a:cubicBezTo>
                    <a:pt x="26709" y="1650"/>
                    <a:pt x="26709" y="1706"/>
                    <a:pt x="26726" y="1724"/>
                  </a:cubicBezTo>
                  <a:cubicBezTo>
                    <a:pt x="26744" y="1759"/>
                    <a:pt x="26761" y="1759"/>
                    <a:pt x="26779" y="1759"/>
                  </a:cubicBezTo>
                  <a:cubicBezTo>
                    <a:pt x="26800" y="1759"/>
                    <a:pt x="26818" y="1759"/>
                    <a:pt x="26835" y="1741"/>
                  </a:cubicBezTo>
                  <a:cubicBezTo>
                    <a:pt x="26853" y="1724"/>
                    <a:pt x="26870" y="1685"/>
                    <a:pt x="26853" y="1650"/>
                  </a:cubicBezTo>
                  <a:cubicBezTo>
                    <a:pt x="26835" y="1632"/>
                    <a:pt x="26818" y="1615"/>
                    <a:pt x="26779" y="1615"/>
                  </a:cubicBezTo>
                  <a:close/>
                  <a:moveTo>
                    <a:pt x="8904" y="1667"/>
                  </a:moveTo>
                  <a:cubicBezTo>
                    <a:pt x="8869" y="1667"/>
                    <a:pt x="8830" y="1724"/>
                    <a:pt x="8851" y="1759"/>
                  </a:cubicBezTo>
                  <a:cubicBezTo>
                    <a:pt x="8851" y="1793"/>
                    <a:pt x="8886" y="1815"/>
                    <a:pt x="8921" y="1815"/>
                  </a:cubicBezTo>
                  <a:cubicBezTo>
                    <a:pt x="8960" y="1815"/>
                    <a:pt x="8995" y="1776"/>
                    <a:pt x="8995" y="1724"/>
                  </a:cubicBezTo>
                  <a:cubicBezTo>
                    <a:pt x="8978" y="1685"/>
                    <a:pt x="8960" y="1667"/>
                    <a:pt x="8921" y="1667"/>
                  </a:cubicBezTo>
                  <a:close/>
                  <a:moveTo>
                    <a:pt x="19347" y="1685"/>
                  </a:moveTo>
                  <a:cubicBezTo>
                    <a:pt x="19312" y="1706"/>
                    <a:pt x="19294" y="1741"/>
                    <a:pt x="19312" y="1776"/>
                  </a:cubicBezTo>
                  <a:cubicBezTo>
                    <a:pt x="19312" y="1815"/>
                    <a:pt x="19347" y="1833"/>
                    <a:pt x="19364" y="1833"/>
                  </a:cubicBezTo>
                  <a:lnTo>
                    <a:pt x="19403" y="1833"/>
                  </a:lnTo>
                  <a:cubicBezTo>
                    <a:pt x="19438" y="1815"/>
                    <a:pt x="19455" y="1759"/>
                    <a:pt x="19438" y="1724"/>
                  </a:cubicBezTo>
                  <a:cubicBezTo>
                    <a:pt x="19421" y="1706"/>
                    <a:pt x="19403" y="1685"/>
                    <a:pt x="19364" y="1685"/>
                  </a:cubicBezTo>
                  <a:close/>
                  <a:moveTo>
                    <a:pt x="8542" y="1724"/>
                  </a:moveTo>
                  <a:cubicBezTo>
                    <a:pt x="8503" y="1741"/>
                    <a:pt x="8486" y="1776"/>
                    <a:pt x="8486" y="1815"/>
                  </a:cubicBezTo>
                  <a:cubicBezTo>
                    <a:pt x="8486" y="1850"/>
                    <a:pt x="8525" y="1867"/>
                    <a:pt x="8560" y="1867"/>
                  </a:cubicBezTo>
                  <a:lnTo>
                    <a:pt x="8577" y="1867"/>
                  </a:lnTo>
                  <a:cubicBezTo>
                    <a:pt x="8612" y="1867"/>
                    <a:pt x="8634" y="1833"/>
                    <a:pt x="8634" y="1793"/>
                  </a:cubicBezTo>
                  <a:cubicBezTo>
                    <a:pt x="8634" y="1759"/>
                    <a:pt x="8595" y="1724"/>
                    <a:pt x="8560" y="1724"/>
                  </a:cubicBezTo>
                  <a:close/>
                  <a:moveTo>
                    <a:pt x="8199" y="1776"/>
                  </a:moveTo>
                  <a:cubicBezTo>
                    <a:pt x="8142" y="1793"/>
                    <a:pt x="8125" y="1833"/>
                    <a:pt x="8125" y="1867"/>
                  </a:cubicBezTo>
                  <a:cubicBezTo>
                    <a:pt x="8125" y="1902"/>
                    <a:pt x="8159" y="1924"/>
                    <a:pt x="8199" y="1924"/>
                  </a:cubicBezTo>
                  <a:lnTo>
                    <a:pt x="8216" y="1924"/>
                  </a:lnTo>
                  <a:cubicBezTo>
                    <a:pt x="8251" y="1924"/>
                    <a:pt x="8268" y="1885"/>
                    <a:pt x="8268" y="1850"/>
                  </a:cubicBezTo>
                  <a:cubicBezTo>
                    <a:pt x="8268" y="1815"/>
                    <a:pt x="8233" y="1776"/>
                    <a:pt x="8199" y="1776"/>
                  </a:cubicBezTo>
                  <a:close/>
                  <a:moveTo>
                    <a:pt x="17641" y="1793"/>
                  </a:moveTo>
                  <a:cubicBezTo>
                    <a:pt x="17624" y="1793"/>
                    <a:pt x="17606" y="1793"/>
                    <a:pt x="17589" y="1815"/>
                  </a:cubicBezTo>
                  <a:cubicBezTo>
                    <a:pt x="17571" y="1850"/>
                    <a:pt x="17571" y="1902"/>
                    <a:pt x="17606" y="1924"/>
                  </a:cubicBezTo>
                  <a:cubicBezTo>
                    <a:pt x="17624" y="1924"/>
                    <a:pt x="17641" y="1941"/>
                    <a:pt x="17641" y="1941"/>
                  </a:cubicBezTo>
                  <a:cubicBezTo>
                    <a:pt x="17680" y="1941"/>
                    <a:pt x="17698" y="1924"/>
                    <a:pt x="17715" y="1902"/>
                  </a:cubicBezTo>
                  <a:cubicBezTo>
                    <a:pt x="17732" y="1867"/>
                    <a:pt x="17715" y="1815"/>
                    <a:pt x="17698" y="1793"/>
                  </a:cubicBezTo>
                  <a:close/>
                  <a:moveTo>
                    <a:pt x="19003" y="1815"/>
                  </a:moveTo>
                  <a:cubicBezTo>
                    <a:pt x="18968" y="1833"/>
                    <a:pt x="18946" y="1867"/>
                    <a:pt x="18968" y="1902"/>
                  </a:cubicBezTo>
                  <a:cubicBezTo>
                    <a:pt x="18968" y="1941"/>
                    <a:pt x="19003" y="1959"/>
                    <a:pt x="19038" y="1959"/>
                  </a:cubicBezTo>
                  <a:lnTo>
                    <a:pt x="19055" y="1959"/>
                  </a:lnTo>
                  <a:cubicBezTo>
                    <a:pt x="19094" y="1941"/>
                    <a:pt x="19112" y="1902"/>
                    <a:pt x="19094" y="1867"/>
                  </a:cubicBezTo>
                  <a:cubicBezTo>
                    <a:pt x="19094" y="1833"/>
                    <a:pt x="19055" y="1815"/>
                    <a:pt x="19038" y="1815"/>
                  </a:cubicBezTo>
                  <a:close/>
                  <a:moveTo>
                    <a:pt x="7833" y="1850"/>
                  </a:moveTo>
                  <a:cubicBezTo>
                    <a:pt x="7798" y="1850"/>
                    <a:pt x="7763" y="1885"/>
                    <a:pt x="7763" y="1924"/>
                  </a:cubicBezTo>
                  <a:cubicBezTo>
                    <a:pt x="7781" y="1959"/>
                    <a:pt x="7798" y="1994"/>
                    <a:pt x="7833" y="1994"/>
                  </a:cubicBezTo>
                  <a:lnTo>
                    <a:pt x="7851" y="1994"/>
                  </a:lnTo>
                  <a:cubicBezTo>
                    <a:pt x="7890" y="1976"/>
                    <a:pt x="7924" y="1941"/>
                    <a:pt x="7907" y="1902"/>
                  </a:cubicBezTo>
                  <a:cubicBezTo>
                    <a:pt x="7907" y="1867"/>
                    <a:pt x="7872" y="1850"/>
                    <a:pt x="7833" y="1850"/>
                  </a:cubicBezTo>
                  <a:close/>
                  <a:moveTo>
                    <a:pt x="7472" y="1902"/>
                  </a:moveTo>
                  <a:cubicBezTo>
                    <a:pt x="7437" y="1902"/>
                    <a:pt x="7398" y="1941"/>
                    <a:pt x="7415" y="1994"/>
                  </a:cubicBezTo>
                  <a:cubicBezTo>
                    <a:pt x="7415" y="2011"/>
                    <a:pt x="7455" y="2050"/>
                    <a:pt x="7489" y="2050"/>
                  </a:cubicBezTo>
                  <a:cubicBezTo>
                    <a:pt x="7546" y="2033"/>
                    <a:pt x="7563" y="1994"/>
                    <a:pt x="7563" y="1959"/>
                  </a:cubicBezTo>
                  <a:cubicBezTo>
                    <a:pt x="7546" y="1924"/>
                    <a:pt x="7524" y="1902"/>
                    <a:pt x="7489" y="1902"/>
                  </a:cubicBezTo>
                  <a:close/>
                  <a:moveTo>
                    <a:pt x="18677" y="1924"/>
                  </a:moveTo>
                  <a:cubicBezTo>
                    <a:pt x="18620" y="1941"/>
                    <a:pt x="18603" y="1976"/>
                    <a:pt x="18620" y="2011"/>
                  </a:cubicBezTo>
                  <a:cubicBezTo>
                    <a:pt x="18620" y="2050"/>
                    <a:pt x="18659" y="2067"/>
                    <a:pt x="18694" y="2067"/>
                  </a:cubicBezTo>
                  <a:lnTo>
                    <a:pt x="18711" y="2067"/>
                  </a:lnTo>
                  <a:cubicBezTo>
                    <a:pt x="18751" y="2050"/>
                    <a:pt x="18768" y="2011"/>
                    <a:pt x="18768" y="1976"/>
                  </a:cubicBezTo>
                  <a:cubicBezTo>
                    <a:pt x="18751" y="1941"/>
                    <a:pt x="18711" y="1924"/>
                    <a:pt x="18694" y="1924"/>
                  </a:cubicBezTo>
                  <a:close/>
                  <a:moveTo>
                    <a:pt x="26944" y="1924"/>
                  </a:moveTo>
                  <a:cubicBezTo>
                    <a:pt x="26927" y="1959"/>
                    <a:pt x="26909" y="1994"/>
                    <a:pt x="26927" y="2033"/>
                  </a:cubicBezTo>
                  <a:cubicBezTo>
                    <a:pt x="26944" y="2050"/>
                    <a:pt x="26961" y="2067"/>
                    <a:pt x="26996" y="2067"/>
                  </a:cubicBezTo>
                  <a:cubicBezTo>
                    <a:pt x="26996" y="2067"/>
                    <a:pt x="27018" y="2067"/>
                    <a:pt x="27035" y="2050"/>
                  </a:cubicBezTo>
                  <a:cubicBezTo>
                    <a:pt x="27070" y="2033"/>
                    <a:pt x="27070" y="1976"/>
                    <a:pt x="27053" y="1959"/>
                  </a:cubicBezTo>
                  <a:cubicBezTo>
                    <a:pt x="27035" y="1924"/>
                    <a:pt x="27018" y="1924"/>
                    <a:pt x="26996" y="1924"/>
                  </a:cubicBezTo>
                  <a:close/>
                  <a:moveTo>
                    <a:pt x="17967" y="1941"/>
                  </a:moveTo>
                  <a:cubicBezTo>
                    <a:pt x="17950" y="1941"/>
                    <a:pt x="17915" y="1959"/>
                    <a:pt x="17915" y="1994"/>
                  </a:cubicBezTo>
                  <a:cubicBezTo>
                    <a:pt x="17898" y="2033"/>
                    <a:pt x="17915" y="2067"/>
                    <a:pt x="17950" y="2085"/>
                  </a:cubicBezTo>
                  <a:lnTo>
                    <a:pt x="17967" y="2085"/>
                  </a:lnTo>
                  <a:cubicBezTo>
                    <a:pt x="18006" y="2085"/>
                    <a:pt x="18041" y="2067"/>
                    <a:pt x="18041" y="2033"/>
                  </a:cubicBezTo>
                  <a:cubicBezTo>
                    <a:pt x="18059" y="1994"/>
                    <a:pt x="18041" y="1959"/>
                    <a:pt x="18006" y="1941"/>
                  </a:cubicBezTo>
                  <a:close/>
                  <a:moveTo>
                    <a:pt x="7111" y="1959"/>
                  </a:moveTo>
                  <a:cubicBezTo>
                    <a:pt x="7072" y="1976"/>
                    <a:pt x="7054" y="2011"/>
                    <a:pt x="7054" y="2050"/>
                  </a:cubicBezTo>
                  <a:cubicBezTo>
                    <a:pt x="7054" y="2085"/>
                    <a:pt x="7089" y="2102"/>
                    <a:pt x="7128" y="2102"/>
                  </a:cubicBezTo>
                  <a:lnTo>
                    <a:pt x="7146" y="2102"/>
                  </a:lnTo>
                  <a:cubicBezTo>
                    <a:pt x="7180" y="2102"/>
                    <a:pt x="7198" y="2067"/>
                    <a:pt x="7198" y="2033"/>
                  </a:cubicBezTo>
                  <a:cubicBezTo>
                    <a:pt x="7198" y="1994"/>
                    <a:pt x="7163" y="1959"/>
                    <a:pt x="7128" y="1959"/>
                  </a:cubicBezTo>
                  <a:close/>
                  <a:moveTo>
                    <a:pt x="18333" y="1994"/>
                  </a:moveTo>
                  <a:cubicBezTo>
                    <a:pt x="18294" y="1994"/>
                    <a:pt x="18259" y="2033"/>
                    <a:pt x="18259" y="2067"/>
                  </a:cubicBezTo>
                  <a:cubicBezTo>
                    <a:pt x="18259" y="2102"/>
                    <a:pt x="18294" y="2141"/>
                    <a:pt x="18333" y="2141"/>
                  </a:cubicBezTo>
                  <a:cubicBezTo>
                    <a:pt x="18368" y="2141"/>
                    <a:pt x="18402" y="2102"/>
                    <a:pt x="18402" y="2067"/>
                  </a:cubicBezTo>
                  <a:cubicBezTo>
                    <a:pt x="18402" y="2033"/>
                    <a:pt x="18368" y="1994"/>
                    <a:pt x="18333" y="1994"/>
                  </a:cubicBezTo>
                  <a:close/>
                  <a:moveTo>
                    <a:pt x="6763" y="2033"/>
                  </a:moveTo>
                  <a:cubicBezTo>
                    <a:pt x="6710" y="2050"/>
                    <a:pt x="6693" y="2085"/>
                    <a:pt x="6693" y="2120"/>
                  </a:cubicBezTo>
                  <a:cubicBezTo>
                    <a:pt x="6710" y="2159"/>
                    <a:pt x="6728" y="2176"/>
                    <a:pt x="6763" y="2176"/>
                  </a:cubicBezTo>
                  <a:lnTo>
                    <a:pt x="6784" y="2176"/>
                  </a:lnTo>
                  <a:cubicBezTo>
                    <a:pt x="6819" y="2176"/>
                    <a:pt x="6854" y="2141"/>
                    <a:pt x="6837" y="2085"/>
                  </a:cubicBezTo>
                  <a:cubicBezTo>
                    <a:pt x="6837" y="2067"/>
                    <a:pt x="6802" y="2033"/>
                    <a:pt x="6763" y="2033"/>
                  </a:cubicBezTo>
                  <a:close/>
                  <a:moveTo>
                    <a:pt x="6402" y="2102"/>
                  </a:moveTo>
                  <a:cubicBezTo>
                    <a:pt x="6367" y="2120"/>
                    <a:pt x="6328" y="2159"/>
                    <a:pt x="6349" y="2194"/>
                  </a:cubicBezTo>
                  <a:cubicBezTo>
                    <a:pt x="6349" y="2228"/>
                    <a:pt x="6384" y="2250"/>
                    <a:pt x="6419" y="2250"/>
                  </a:cubicBezTo>
                  <a:lnTo>
                    <a:pt x="6436" y="2250"/>
                  </a:lnTo>
                  <a:cubicBezTo>
                    <a:pt x="6476" y="2250"/>
                    <a:pt x="6493" y="2211"/>
                    <a:pt x="6493" y="2159"/>
                  </a:cubicBezTo>
                  <a:cubicBezTo>
                    <a:pt x="6476" y="2141"/>
                    <a:pt x="6458" y="2102"/>
                    <a:pt x="6419" y="2102"/>
                  </a:cubicBezTo>
                  <a:close/>
                  <a:moveTo>
                    <a:pt x="6040" y="2194"/>
                  </a:moveTo>
                  <a:cubicBezTo>
                    <a:pt x="6001" y="2211"/>
                    <a:pt x="5984" y="2250"/>
                    <a:pt x="5984" y="2285"/>
                  </a:cubicBezTo>
                  <a:cubicBezTo>
                    <a:pt x="6001" y="2320"/>
                    <a:pt x="6040" y="2337"/>
                    <a:pt x="6058" y="2337"/>
                  </a:cubicBezTo>
                  <a:lnTo>
                    <a:pt x="6075" y="2337"/>
                  </a:lnTo>
                  <a:cubicBezTo>
                    <a:pt x="6110" y="2320"/>
                    <a:pt x="6149" y="2285"/>
                    <a:pt x="6132" y="2250"/>
                  </a:cubicBezTo>
                  <a:cubicBezTo>
                    <a:pt x="6132" y="2211"/>
                    <a:pt x="6093" y="2194"/>
                    <a:pt x="6058" y="2194"/>
                  </a:cubicBezTo>
                  <a:close/>
                  <a:moveTo>
                    <a:pt x="27144" y="2228"/>
                  </a:moveTo>
                  <a:cubicBezTo>
                    <a:pt x="27105" y="2250"/>
                    <a:pt x="27105" y="2302"/>
                    <a:pt x="27127" y="2337"/>
                  </a:cubicBezTo>
                  <a:cubicBezTo>
                    <a:pt x="27144" y="2359"/>
                    <a:pt x="27162" y="2376"/>
                    <a:pt x="27179" y="2376"/>
                  </a:cubicBezTo>
                  <a:cubicBezTo>
                    <a:pt x="27196" y="2376"/>
                    <a:pt x="27214" y="2359"/>
                    <a:pt x="27214" y="2359"/>
                  </a:cubicBezTo>
                  <a:cubicBezTo>
                    <a:pt x="27253" y="2337"/>
                    <a:pt x="27270" y="2285"/>
                    <a:pt x="27253" y="2250"/>
                  </a:cubicBezTo>
                  <a:cubicBezTo>
                    <a:pt x="27236" y="2228"/>
                    <a:pt x="27214" y="2228"/>
                    <a:pt x="27179" y="2228"/>
                  </a:cubicBezTo>
                  <a:close/>
                  <a:moveTo>
                    <a:pt x="5697" y="2285"/>
                  </a:moveTo>
                  <a:cubicBezTo>
                    <a:pt x="5657" y="2302"/>
                    <a:pt x="5640" y="2337"/>
                    <a:pt x="5640" y="2376"/>
                  </a:cubicBezTo>
                  <a:cubicBezTo>
                    <a:pt x="5657" y="2411"/>
                    <a:pt x="5675" y="2429"/>
                    <a:pt x="5714" y="2429"/>
                  </a:cubicBezTo>
                  <a:lnTo>
                    <a:pt x="5731" y="2429"/>
                  </a:lnTo>
                  <a:cubicBezTo>
                    <a:pt x="5766" y="2429"/>
                    <a:pt x="5805" y="2376"/>
                    <a:pt x="5784" y="2337"/>
                  </a:cubicBezTo>
                  <a:cubicBezTo>
                    <a:pt x="5766" y="2302"/>
                    <a:pt x="5749" y="2285"/>
                    <a:pt x="5714" y="2285"/>
                  </a:cubicBezTo>
                  <a:close/>
                  <a:moveTo>
                    <a:pt x="5349" y="2394"/>
                  </a:moveTo>
                  <a:cubicBezTo>
                    <a:pt x="5314" y="2411"/>
                    <a:pt x="5279" y="2446"/>
                    <a:pt x="5296" y="2485"/>
                  </a:cubicBezTo>
                  <a:cubicBezTo>
                    <a:pt x="5314" y="2520"/>
                    <a:pt x="5331" y="2537"/>
                    <a:pt x="5370" y="2537"/>
                  </a:cubicBezTo>
                  <a:lnTo>
                    <a:pt x="5388" y="2537"/>
                  </a:lnTo>
                  <a:cubicBezTo>
                    <a:pt x="5422" y="2520"/>
                    <a:pt x="5440" y="2485"/>
                    <a:pt x="5440" y="2446"/>
                  </a:cubicBezTo>
                  <a:cubicBezTo>
                    <a:pt x="5422" y="2411"/>
                    <a:pt x="5405" y="2394"/>
                    <a:pt x="5370" y="2394"/>
                  </a:cubicBezTo>
                  <a:close/>
                  <a:moveTo>
                    <a:pt x="5005" y="2520"/>
                  </a:moveTo>
                  <a:cubicBezTo>
                    <a:pt x="4970" y="2537"/>
                    <a:pt x="4953" y="2577"/>
                    <a:pt x="4953" y="2611"/>
                  </a:cubicBezTo>
                  <a:cubicBezTo>
                    <a:pt x="4970" y="2646"/>
                    <a:pt x="4987" y="2664"/>
                    <a:pt x="5022" y="2664"/>
                  </a:cubicBezTo>
                  <a:cubicBezTo>
                    <a:pt x="5044" y="2664"/>
                    <a:pt x="5044" y="2664"/>
                    <a:pt x="5044" y="2646"/>
                  </a:cubicBezTo>
                  <a:cubicBezTo>
                    <a:pt x="5096" y="2646"/>
                    <a:pt x="5114" y="2594"/>
                    <a:pt x="5096" y="2555"/>
                  </a:cubicBezTo>
                  <a:cubicBezTo>
                    <a:pt x="5079" y="2537"/>
                    <a:pt x="5061" y="2520"/>
                    <a:pt x="5022" y="2520"/>
                  </a:cubicBezTo>
                  <a:close/>
                  <a:moveTo>
                    <a:pt x="27344" y="2537"/>
                  </a:moveTo>
                  <a:cubicBezTo>
                    <a:pt x="27305" y="2555"/>
                    <a:pt x="27288" y="2611"/>
                    <a:pt x="27305" y="2646"/>
                  </a:cubicBezTo>
                  <a:cubicBezTo>
                    <a:pt x="27323" y="2664"/>
                    <a:pt x="27362" y="2685"/>
                    <a:pt x="27379" y="2685"/>
                  </a:cubicBezTo>
                  <a:cubicBezTo>
                    <a:pt x="27397" y="2685"/>
                    <a:pt x="27397" y="2664"/>
                    <a:pt x="27414" y="2664"/>
                  </a:cubicBezTo>
                  <a:cubicBezTo>
                    <a:pt x="27453" y="2646"/>
                    <a:pt x="27453" y="2594"/>
                    <a:pt x="27431" y="2555"/>
                  </a:cubicBezTo>
                  <a:cubicBezTo>
                    <a:pt x="27431" y="2537"/>
                    <a:pt x="27397" y="2537"/>
                    <a:pt x="27379" y="2537"/>
                  </a:cubicBezTo>
                  <a:close/>
                  <a:moveTo>
                    <a:pt x="4661" y="2646"/>
                  </a:moveTo>
                  <a:cubicBezTo>
                    <a:pt x="4626" y="2664"/>
                    <a:pt x="4609" y="2703"/>
                    <a:pt x="4626" y="2738"/>
                  </a:cubicBezTo>
                  <a:cubicBezTo>
                    <a:pt x="4626" y="2772"/>
                    <a:pt x="4661" y="2794"/>
                    <a:pt x="4678" y="2794"/>
                  </a:cubicBezTo>
                  <a:lnTo>
                    <a:pt x="4718" y="2794"/>
                  </a:lnTo>
                  <a:cubicBezTo>
                    <a:pt x="4752" y="2772"/>
                    <a:pt x="4770" y="2720"/>
                    <a:pt x="4752" y="2685"/>
                  </a:cubicBezTo>
                  <a:cubicBezTo>
                    <a:pt x="4735" y="2664"/>
                    <a:pt x="4718" y="2646"/>
                    <a:pt x="4678" y="2646"/>
                  </a:cubicBezTo>
                  <a:close/>
                  <a:moveTo>
                    <a:pt x="4317" y="2794"/>
                  </a:moveTo>
                  <a:cubicBezTo>
                    <a:pt x="4282" y="2812"/>
                    <a:pt x="4261" y="2846"/>
                    <a:pt x="4282" y="2881"/>
                  </a:cubicBezTo>
                  <a:cubicBezTo>
                    <a:pt x="4300" y="2920"/>
                    <a:pt x="4317" y="2938"/>
                    <a:pt x="4352" y="2938"/>
                  </a:cubicBezTo>
                  <a:cubicBezTo>
                    <a:pt x="4352" y="2938"/>
                    <a:pt x="4369" y="2920"/>
                    <a:pt x="4391" y="2920"/>
                  </a:cubicBezTo>
                  <a:cubicBezTo>
                    <a:pt x="4426" y="2903"/>
                    <a:pt x="4426" y="2864"/>
                    <a:pt x="4426" y="2829"/>
                  </a:cubicBezTo>
                  <a:cubicBezTo>
                    <a:pt x="4409" y="2794"/>
                    <a:pt x="4369" y="2794"/>
                    <a:pt x="4352" y="2794"/>
                  </a:cubicBezTo>
                  <a:close/>
                  <a:moveTo>
                    <a:pt x="27523" y="2846"/>
                  </a:moveTo>
                  <a:cubicBezTo>
                    <a:pt x="27488" y="2864"/>
                    <a:pt x="27488" y="2920"/>
                    <a:pt x="27505" y="2955"/>
                  </a:cubicBezTo>
                  <a:cubicBezTo>
                    <a:pt x="27523" y="2973"/>
                    <a:pt x="27540" y="2990"/>
                    <a:pt x="27562" y="2990"/>
                  </a:cubicBezTo>
                  <a:cubicBezTo>
                    <a:pt x="27579" y="2990"/>
                    <a:pt x="27597" y="2973"/>
                    <a:pt x="27614" y="2973"/>
                  </a:cubicBezTo>
                  <a:cubicBezTo>
                    <a:pt x="27632" y="2955"/>
                    <a:pt x="27649" y="2903"/>
                    <a:pt x="27632" y="2864"/>
                  </a:cubicBezTo>
                  <a:cubicBezTo>
                    <a:pt x="27614" y="2846"/>
                    <a:pt x="27597" y="2846"/>
                    <a:pt x="27562" y="2846"/>
                  </a:cubicBezTo>
                  <a:close/>
                  <a:moveTo>
                    <a:pt x="4026" y="2920"/>
                  </a:moveTo>
                  <a:cubicBezTo>
                    <a:pt x="4008" y="2920"/>
                    <a:pt x="3991" y="2920"/>
                    <a:pt x="3991" y="2938"/>
                  </a:cubicBezTo>
                  <a:cubicBezTo>
                    <a:pt x="3956" y="2955"/>
                    <a:pt x="3934" y="2990"/>
                    <a:pt x="3956" y="3029"/>
                  </a:cubicBezTo>
                  <a:cubicBezTo>
                    <a:pt x="3956" y="3047"/>
                    <a:pt x="3991" y="3064"/>
                    <a:pt x="4026" y="3064"/>
                  </a:cubicBezTo>
                  <a:lnTo>
                    <a:pt x="4043" y="3064"/>
                  </a:lnTo>
                  <a:cubicBezTo>
                    <a:pt x="4082" y="3047"/>
                    <a:pt x="4100" y="3012"/>
                    <a:pt x="4082" y="2973"/>
                  </a:cubicBezTo>
                  <a:cubicBezTo>
                    <a:pt x="4082" y="2938"/>
                    <a:pt x="4043" y="2920"/>
                    <a:pt x="4026" y="2920"/>
                  </a:cubicBezTo>
                  <a:close/>
                  <a:moveTo>
                    <a:pt x="3682" y="3064"/>
                  </a:moveTo>
                  <a:cubicBezTo>
                    <a:pt x="3682" y="3064"/>
                    <a:pt x="3665" y="3064"/>
                    <a:pt x="3647" y="3081"/>
                  </a:cubicBezTo>
                  <a:cubicBezTo>
                    <a:pt x="3608" y="3081"/>
                    <a:pt x="3608" y="3138"/>
                    <a:pt x="3608" y="3173"/>
                  </a:cubicBezTo>
                  <a:cubicBezTo>
                    <a:pt x="3630" y="3190"/>
                    <a:pt x="3665" y="3208"/>
                    <a:pt x="3682" y="3208"/>
                  </a:cubicBezTo>
                  <a:lnTo>
                    <a:pt x="3717" y="3208"/>
                  </a:lnTo>
                  <a:cubicBezTo>
                    <a:pt x="3756" y="3190"/>
                    <a:pt x="3773" y="3155"/>
                    <a:pt x="3756" y="3120"/>
                  </a:cubicBezTo>
                  <a:cubicBezTo>
                    <a:pt x="3739" y="3081"/>
                    <a:pt x="3717" y="3064"/>
                    <a:pt x="3682" y="3064"/>
                  </a:cubicBezTo>
                  <a:close/>
                  <a:moveTo>
                    <a:pt x="27758" y="3138"/>
                  </a:moveTo>
                  <a:cubicBezTo>
                    <a:pt x="27740" y="3138"/>
                    <a:pt x="27740" y="3155"/>
                    <a:pt x="27723" y="3155"/>
                  </a:cubicBezTo>
                  <a:cubicBezTo>
                    <a:pt x="27688" y="3173"/>
                    <a:pt x="27688" y="3229"/>
                    <a:pt x="27706" y="3264"/>
                  </a:cubicBezTo>
                  <a:cubicBezTo>
                    <a:pt x="27723" y="3281"/>
                    <a:pt x="27740" y="3281"/>
                    <a:pt x="27758" y="3281"/>
                  </a:cubicBezTo>
                  <a:lnTo>
                    <a:pt x="27797" y="3281"/>
                  </a:lnTo>
                  <a:cubicBezTo>
                    <a:pt x="27832" y="3264"/>
                    <a:pt x="27849" y="3208"/>
                    <a:pt x="27832" y="3173"/>
                  </a:cubicBezTo>
                  <a:cubicBezTo>
                    <a:pt x="27814" y="3155"/>
                    <a:pt x="27779" y="3138"/>
                    <a:pt x="27758" y="3138"/>
                  </a:cubicBezTo>
                  <a:close/>
                  <a:moveTo>
                    <a:pt x="3356" y="3229"/>
                  </a:moveTo>
                  <a:cubicBezTo>
                    <a:pt x="3356" y="3229"/>
                    <a:pt x="3338" y="3229"/>
                    <a:pt x="3321" y="3247"/>
                  </a:cubicBezTo>
                  <a:cubicBezTo>
                    <a:pt x="3282" y="3264"/>
                    <a:pt x="3282" y="3299"/>
                    <a:pt x="3303" y="3338"/>
                  </a:cubicBezTo>
                  <a:cubicBezTo>
                    <a:pt x="3321" y="3373"/>
                    <a:pt x="3338" y="3373"/>
                    <a:pt x="3356" y="3373"/>
                  </a:cubicBezTo>
                  <a:lnTo>
                    <a:pt x="3390" y="3373"/>
                  </a:lnTo>
                  <a:cubicBezTo>
                    <a:pt x="3430" y="3355"/>
                    <a:pt x="3447" y="3299"/>
                    <a:pt x="3430" y="3264"/>
                  </a:cubicBezTo>
                  <a:cubicBezTo>
                    <a:pt x="3412" y="3247"/>
                    <a:pt x="3390" y="3229"/>
                    <a:pt x="3356" y="3229"/>
                  </a:cubicBezTo>
                  <a:close/>
                  <a:moveTo>
                    <a:pt x="3047" y="3408"/>
                  </a:moveTo>
                  <a:cubicBezTo>
                    <a:pt x="3029" y="3408"/>
                    <a:pt x="3029" y="3408"/>
                    <a:pt x="3012" y="3425"/>
                  </a:cubicBezTo>
                  <a:cubicBezTo>
                    <a:pt x="2977" y="3447"/>
                    <a:pt x="2955" y="3482"/>
                    <a:pt x="2994" y="3516"/>
                  </a:cubicBezTo>
                  <a:cubicBezTo>
                    <a:pt x="2994" y="3556"/>
                    <a:pt x="3029" y="3556"/>
                    <a:pt x="3047" y="3556"/>
                  </a:cubicBezTo>
                  <a:lnTo>
                    <a:pt x="3086" y="3556"/>
                  </a:lnTo>
                  <a:cubicBezTo>
                    <a:pt x="3121" y="3534"/>
                    <a:pt x="3138" y="3482"/>
                    <a:pt x="3103" y="3447"/>
                  </a:cubicBezTo>
                  <a:cubicBezTo>
                    <a:pt x="3103" y="3425"/>
                    <a:pt x="3064" y="3408"/>
                    <a:pt x="3047" y="3408"/>
                  </a:cubicBezTo>
                  <a:close/>
                  <a:moveTo>
                    <a:pt x="27958" y="3447"/>
                  </a:moveTo>
                  <a:cubicBezTo>
                    <a:pt x="27940" y="3447"/>
                    <a:pt x="27940" y="3447"/>
                    <a:pt x="27923" y="3464"/>
                  </a:cubicBezTo>
                  <a:cubicBezTo>
                    <a:pt x="27888" y="3482"/>
                    <a:pt x="27888" y="3534"/>
                    <a:pt x="27906" y="3556"/>
                  </a:cubicBezTo>
                  <a:cubicBezTo>
                    <a:pt x="27923" y="3590"/>
                    <a:pt x="27940" y="3590"/>
                    <a:pt x="27958" y="3590"/>
                  </a:cubicBezTo>
                  <a:cubicBezTo>
                    <a:pt x="27975" y="3590"/>
                    <a:pt x="27997" y="3590"/>
                    <a:pt x="28014" y="3573"/>
                  </a:cubicBezTo>
                  <a:cubicBezTo>
                    <a:pt x="28032" y="3556"/>
                    <a:pt x="28049" y="3516"/>
                    <a:pt x="28032" y="3482"/>
                  </a:cubicBezTo>
                  <a:cubicBezTo>
                    <a:pt x="28014" y="3464"/>
                    <a:pt x="27997" y="3447"/>
                    <a:pt x="27958" y="3447"/>
                  </a:cubicBezTo>
                  <a:close/>
                  <a:moveTo>
                    <a:pt x="2738" y="3590"/>
                  </a:moveTo>
                  <a:cubicBezTo>
                    <a:pt x="2720" y="3590"/>
                    <a:pt x="2703" y="3608"/>
                    <a:pt x="2703" y="3608"/>
                  </a:cubicBezTo>
                  <a:cubicBezTo>
                    <a:pt x="2668" y="3625"/>
                    <a:pt x="2651" y="3682"/>
                    <a:pt x="2668" y="3717"/>
                  </a:cubicBezTo>
                  <a:cubicBezTo>
                    <a:pt x="2686" y="3734"/>
                    <a:pt x="2703" y="3734"/>
                    <a:pt x="2738" y="3734"/>
                  </a:cubicBezTo>
                  <a:lnTo>
                    <a:pt x="2777" y="3734"/>
                  </a:lnTo>
                  <a:cubicBezTo>
                    <a:pt x="2812" y="3717"/>
                    <a:pt x="2812" y="3664"/>
                    <a:pt x="2794" y="3625"/>
                  </a:cubicBezTo>
                  <a:cubicBezTo>
                    <a:pt x="2777" y="3608"/>
                    <a:pt x="2759" y="3590"/>
                    <a:pt x="2738" y="3590"/>
                  </a:cubicBezTo>
                  <a:close/>
                  <a:moveTo>
                    <a:pt x="28175" y="3734"/>
                  </a:moveTo>
                  <a:cubicBezTo>
                    <a:pt x="28158" y="3734"/>
                    <a:pt x="28141" y="3751"/>
                    <a:pt x="28141" y="3751"/>
                  </a:cubicBezTo>
                  <a:cubicBezTo>
                    <a:pt x="28106" y="3773"/>
                    <a:pt x="28084" y="3825"/>
                    <a:pt x="28123" y="3860"/>
                  </a:cubicBezTo>
                  <a:cubicBezTo>
                    <a:pt x="28141" y="3882"/>
                    <a:pt x="28158" y="3882"/>
                    <a:pt x="28175" y="3882"/>
                  </a:cubicBezTo>
                  <a:lnTo>
                    <a:pt x="28215" y="3882"/>
                  </a:lnTo>
                  <a:cubicBezTo>
                    <a:pt x="28249" y="3843"/>
                    <a:pt x="28249" y="3808"/>
                    <a:pt x="28232" y="3773"/>
                  </a:cubicBezTo>
                  <a:cubicBezTo>
                    <a:pt x="28215" y="3751"/>
                    <a:pt x="28193" y="3734"/>
                    <a:pt x="28175" y="3734"/>
                  </a:cubicBezTo>
                  <a:close/>
                  <a:moveTo>
                    <a:pt x="2377" y="3791"/>
                  </a:moveTo>
                  <a:cubicBezTo>
                    <a:pt x="2359" y="3808"/>
                    <a:pt x="2342" y="3860"/>
                    <a:pt x="2359" y="3899"/>
                  </a:cubicBezTo>
                  <a:cubicBezTo>
                    <a:pt x="2377" y="3917"/>
                    <a:pt x="2394" y="3934"/>
                    <a:pt x="2433" y="3934"/>
                  </a:cubicBezTo>
                  <a:cubicBezTo>
                    <a:pt x="2433" y="3934"/>
                    <a:pt x="2451" y="3917"/>
                    <a:pt x="2468" y="3917"/>
                  </a:cubicBezTo>
                  <a:cubicBezTo>
                    <a:pt x="2485" y="3899"/>
                    <a:pt x="2503" y="3843"/>
                    <a:pt x="2485" y="3825"/>
                  </a:cubicBezTo>
                  <a:cubicBezTo>
                    <a:pt x="2468" y="3791"/>
                    <a:pt x="2451" y="3791"/>
                    <a:pt x="2433" y="3791"/>
                  </a:cubicBezTo>
                  <a:close/>
                  <a:moveTo>
                    <a:pt x="2107" y="3969"/>
                  </a:moveTo>
                  <a:cubicBezTo>
                    <a:pt x="2107" y="3969"/>
                    <a:pt x="2085" y="3969"/>
                    <a:pt x="2068" y="3991"/>
                  </a:cubicBezTo>
                  <a:cubicBezTo>
                    <a:pt x="2033" y="4008"/>
                    <a:pt x="2033" y="4043"/>
                    <a:pt x="2050" y="4078"/>
                  </a:cubicBezTo>
                  <a:cubicBezTo>
                    <a:pt x="2068" y="4100"/>
                    <a:pt x="2085" y="4117"/>
                    <a:pt x="2107" y="4117"/>
                  </a:cubicBezTo>
                  <a:cubicBezTo>
                    <a:pt x="2124" y="4117"/>
                    <a:pt x="2142" y="4117"/>
                    <a:pt x="2142" y="4100"/>
                  </a:cubicBezTo>
                  <a:cubicBezTo>
                    <a:pt x="2176" y="4078"/>
                    <a:pt x="2194" y="4043"/>
                    <a:pt x="2176" y="4008"/>
                  </a:cubicBezTo>
                  <a:cubicBezTo>
                    <a:pt x="2159" y="3991"/>
                    <a:pt x="2142" y="3969"/>
                    <a:pt x="2107" y="3969"/>
                  </a:cubicBezTo>
                  <a:close/>
                  <a:moveTo>
                    <a:pt x="28393" y="4026"/>
                  </a:moveTo>
                  <a:cubicBezTo>
                    <a:pt x="28393" y="4026"/>
                    <a:pt x="28376" y="4026"/>
                    <a:pt x="28358" y="4043"/>
                  </a:cubicBezTo>
                  <a:cubicBezTo>
                    <a:pt x="28323" y="4060"/>
                    <a:pt x="28323" y="4117"/>
                    <a:pt x="28341" y="4152"/>
                  </a:cubicBezTo>
                  <a:cubicBezTo>
                    <a:pt x="28358" y="4152"/>
                    <a:pt x="28376" y="4169"/>
                    <a:pt x="28393" y="4169"/>
                  </a:cubicBezTo>
                  <a:cubicBezTo>
                    <a:pt x="28410" y="4169"/>
                    <a:pt x="28432" y="4169"/>
                    <a:pt x="28450" y="4152"/>
                  </a:cubicBezTo>
                  <a:cubicBezTo>
                    <a:pt x="28484" y="4134"/>
                    <a:pt x="28484" y="4078"/>
                    <a:pt x="28467" y="4043"/>
                  </a:cubicBezTo>
                  <a:cubicBezTo>
                    <a:pt x="28450" y="4026"/>
                    <a:pt x="28432" y="4026"/>
                    <a:pt x="28393" y="4026"/>
                  </a:cubicBezTo>
                  <a:close/>
                  <a:moveTo>
                    <a:pt x="1759" y="4169"/>
                  </a:moveTo>
                  <a:cubicBezTo>
                    <a:pt x="1724" y="4187"/>
                    <a:pt x="1724" y="4243"/>
                    <a:pt x="1741" y="4278"/>
                  </a:cubicBezTo>
                  <a:cubicBezTo>
                    <a:pt x="1759" y="4295"/>
                    <a:pt x="1780" y="4317"/>
                    <a:pt x="1798" y="4317"/>
                  </a:cubicBezTo>
                  <a:cubicBezTo>
                    <a:pt x="1815" y="4317"/>
                    <a:pt x="1833" y="4295"/>
                    <a:pt x="1850" y="4295"/>
                  </a:cubicBezTo>
                  <a:cubicBezTo>
                    <a:pt x="1867" y="4278"/>
                    <a:pt x="1889" y="4226"/>
                    <a:pt x="1867" y="4187"/>
                  </a:cubicBezTo>
                  <a:cubicBezTo>
                    <a:pt x="1850" y="4169"/>
                    <a:pt x="1833" y="4169"/>
                    <a:pt x="1798" y="4169"/>
                  </a:cubicBezTo>
                  <a:close/>
                  <a:moveTo>
                    <a:pt x="28650" y="4295"/>
                  </a:moveTo>
                  <a:cubicBezTo>
                    <a:pt x="28628" y="4295"/>
                    <a:pt x="28611" y="4295"/>
                    <a:pt x="28593" y="4317"/>
                  </a:cubicBezTo>
                  <a:cubicBezTo>
                    <a:pt x="28558" y="4352"/>
                    <a:pt x="28558" y="4387"/>
                    <a:pt x="28593" y="4426"/>
                  </a:cubicBezTo>
                  <a:cubicBezTo>
                    <a:pt x="28593" y="4443"/>
                    <a:pt x="28611" y="4443"/>
                    <a:pt x="28650" y="4443"/>
                  </a:cubicBezTo>
                  <a:cubicBezTo>
                    <a:pt x="28667" y="4443"/>
                    <a:pt x="28667" y="4443"/>
                    <a:pt x="28685" y="4426"/>
                  </a:cubicBezTo>
                  <a:cubicBezTo>
                    <a:pt x="28719" y="4404"/>
                    <a:pt x="28719" y="4352"/>
                    <a:pt x="28702" y="4317"/>
                  </a:cubicBezTo>
                  <a:cubicBezTo>
                    <a:pt x="28685" y="4317"/>
                    <a:pt x="28667" y="4295"/>
                    <a:pt x="28650" y="4295"/>
                  </a:cubicBezTo>
                  <a:close/>
                  <a:moveTo>
                    <a:pt x="1506" y="4352"/>
                  </a:moveTo>
                  <a:cubicBezTo>
                    <a:pt x="1489" y="4352"/>
                    <a:pt x="1472" y="4369"/>
                    <a:pt x="1454" y="4369"/>
                  </a:cubicBezTo>
                  <a:cubicBezTo>
                    <a:pt x="1432" y="4387"/>
                    <a:pt x="1415" y="4443"/>
                    <a:pt x="1432" y="4478"/>
                  </a:cubicBezTo>
                  <a:cubicBezTo>
                    <a:pt x="1454" y="4495"/>
                    <a:pt x="1472" y="4495"/>
                    <a:pt x="1506" y="4495"/>
                  </a:cubicBezTo>
                  <a:lnTo>
                    <a:pt x="1541" y="4495"/>
                  </a:lnTo>
                  <a:cubicBezTo>
                    <a:pt x="1580" y="4478"/>
                    <a:pt x="1580" y="4426"/>
                    <a:pt x="1563" y="4387"/>
                  </a:cubicBezTo>
                  <a:cubicBezTo>
                    <a:pt x="1541" y="4369"/>
                    <a:pt x="1524" y="4352"/>
                    <a:pt x="1506" y="4352"/>
                  </a:cubicBezTo>
                  <a:close/>
                  <a:moveTo>
                    <a:pt x="1197" y="4569"/>
                  </a:moveTo>
                  <a:cubicBezTo>
                    <a:pt x="1180" y="4569"/>
                    <a:pt x="1180" y="4569"/>
                    <a:pt x="1163" y="4587"/>
                  </a:cubicBezTo>
                  <a:cubicBezTo>
                    <a:pt x="1128" y="4604"/>
                    <a:pt x="1128" y="4643"/>
                    <a:pt x="1145" y="4678"/>
                  </a:cubicBezTo>
                  <a:cubicBezTo>
                    <a:pt x="1163" y="4696"/>
                    <a:pt x="1180" y="4713"/>
                    <a:pt x="1197" y="4713"/>
                  </a:cubicBezTo>
                  <a:cubicBezTo>
                    <a:pt x="1215" y="4713"/>
                    <a:pt x="1237" y="4713"/>
                    <a:pt x="1254" y="4696"/>
                  </a:cubicBezTo>
                  <a:cubicBezTo>
                    <a:pt x="1271" y="4678"/>
                    <a:pt x="1289" y="4622"/>
                    <a:pt x="1271" y="4604"/>
                  </a:cubicBezTo>
                  <a:cubicBezTo>
                    <a:pt x="1254" y="4569"/>
                    <a:pt x="1237" y="4569"/>
                    <a:pt x="1197" y="4569"/>
                  </a:cubicBezTo>
                  <a:close/>
                  <a:moveTo>
                    <a:pt x="28885" y="4569"/>
                  </a:moveTo>
                  <a:cubicBezTo>
                    <a:pt x="28867" y="4569"/>
                    <a:pt x="28846" y="4569"/>
                    <a:pt x="28828" y="4587"/>
                  </a:cubicBezTo>
                  <a:cubicBezTo>
                    <a:pt x="28811" y="4604"/>
                    <a:pt x="28811" y="4661"/>
                    <a:pt x="28828" y="4696"/>
                  </a:cubicBezTo>
                  <a:cubicBezTo>
                    <a:pt x="28846" y="4696"/>
                    <a:pt x="28867" y="4713"/>
                    <a:pt x="28885" y="4713"/>
                  </a:cubicBezTo>
                  <a:cubicBezTo>
                    <a:pt x="28902" y="4713"/>
                    <a:pt x="28920" y="4713"/>
                    <a:pt x="28937" y="4696"/>
                  </a:cubicBezTo>
                  <a:cubicBezTo>
                    <a:pt x="28954" y="4661"/>
                    <a:pt x="28954" y="4622"/>
                    <a:pt x="28937" y="4587"/>
                  </a:cubicBezTo>
                  <a:cubicBezTo>
                    <a:pt x="28920" y="4569"/>
                    <a:pt x="28902" y="4569"/>
                    <a:pt x="28885" y="4569"/>
                  </a:cubicBezTo>
                  <a:close/>
                  <a:moveTo>
                    <a:pt x="910" y="4787"/>
                  </a:moveTo>
                  <a:cubicBezTo>
                    <a:pt x="888" y="4787"/>
                    <a:pt x="871" y="4787"/>
                    <a:pt x="871" y="4804"/>
                  </a:cubicBezTo>
                  <a:cubicBezTo>
                    <a:pt x="836" y="4822"/>
                    <a:pt x="836" y="4878"/>
                    <a:pt x="854" y="4896"/>
                  </a:cubicBezTo>
                  <a:cubicBezTo>
                    <a:pt x="871" y="4913"/>
                    <a:pt x="888" y="4931"/>
                    <a:pt x="910" y="4931"/>
                  </a:cubicBezTo>
                  <a:cubicBezTo>
                    <a:pt x="928" y="4931"/>
                    <a:pt x="945" y="4931"/>
                    <a:pt x="962" y="4913"/>
                  </a:cubicBezTo>
                  <a:cubicBezTo>
                    <a:pt x="980" y="4896"/>
                    <a:pt x="997" y="4839"/>
                    <a:pt x="962" y="4804"/>
                  </a:cubicBezTo>
                  <a:cubicBezTo>
                    <a:pt x="962" y="4787"/>
                    <a:pt x="928" y="4787"/>
                    <a:pt x="910" y="4787"/>
                  </a:cubicBezTo>
                  <a:close/>
                  <a:moveTo>
                    <a:pt x="29137" y="4822"/>
                  </a:moveTo>
                  <a:cubicBezTo>
                    <a:pt x="29120" y="4822"/>
                    <a:pt x="29102" y="4839"/>
                    <a:pt x="29085" y="4861"/>
                  </a:cubicBezTo>
                  <a:cubicBezTo>
                    <a:pt x="29046" y="4878"/>
                    <a:pt x="29046" y="4931"/>
                    <a:pt x="29085" y="4948"/>
                  </a:cubicBezTo>
                  <a:cubicBezTo>
                    <a:pt x="29102" y="4970"/>
                    <a:pt x="29120" y="4970"/>
                    <a:pt x="29137" y="4970"/>
                  </a:cubicBezTo>
                  <a:cubicBezTo>
                    <a:pt x="29154" y="4970"/>
                    <a:pt x="29172" y="4970"/>
                    <a:pt x="29194" y="4948"/>
                  </a:cubicBezTo>
                  <a:cubicBezTo>
                    <a:pt x="29211" y="4931"/>
                    <a:pt x="29211" y="4878"/>
                    <a:pt x="29194" y="4861"/>
                  </a:cubicBezTo>
                  <a:cubicBezTo>
                    <a:pt x="29172" y="4839"/>
                    <a:pt x="29154" y="4822"/>
                    <a:pt x="29137" y="4822"/>
                  </a:cubicBezTo>
                  <a:close/>
                  <a:moveTo>
                    <a:pt x="636" y="5005"/>
                  </a:moveTo>
                  <a:cubicBezTo>
                    <a:pt x="619" y="5005"/>
                    <a:pt x="601" y="5022"/>
                    <a:pt x="584" y="5022"/>
                  </a:cubicBezTo>
                  <a:cubicBezTo>
                    <a:pt x="545" y="5057"/>
                    <a:pt x="545" y="5096"/>
                    <a:pt x="584" y="5131"/>
                  </a:cubicBezTo>
                  <a:cubicBezTo>
                    <a:pt x="584" y="5148"/>
                    <a:pt x="619" y="5148"/>
                    <a:pt x="636" y="5148"/>
                  </a:cubicBezTo>
                  <a:cubicBezTo>
                    <a:pt x="653" y="5148"/>
                    <a:pt x="671" y="5148"/>
                    <a:pt x="671" y="5131"/>
                  </a:cubicBezTo>
                  <a:cubicBezTo>
                    <a:pt x="710" y="5113"/>
                    <a:pt x="710" y="5057"/>
                    <a:pt x="693" y="5039"/>
                  </a:cubicBezTo>
                  <a:cubicBezTo>
                    <a:pt x="671" y="5022"/>
                    <a:pt x="653" y="5005"/>
                    <a:pt x="636" y="5005"/>
                  </a:cubicBezTo>
                  <a:close/>
                  <a:moveTo>
                    <a:pt x="29389" y="5096"/>
                  </a:moveTo>
                  <a:cubicBezTo>
                    <a:pt x="29372" y="5096"/>
                    <a:pt x="29355" y="5096"/>
                    <a:pt x="29337" y="5113"/>
                  </a:cubicBezTo>
                  <a:cubicBezTo>
                    <a:pt x="29302" y="5131"/>
                    <a:pt x="29302" y="5187"/>
                    <a:pt x="29337" y="5205"/>
                  </a:cubicBezTo>
                  <a:cubicBezTo>
                    <a:pt x="29355" y="5222"/>
                    <a:pt x="29372" y="5240"/>
                    <a:pt x="29389" y="5240"/>
                  </a:cubicBezTo>
                  <a:cubicBezTo>
                    <a:pt x="29411" y="5240"/>
                    <a:pt x="29429" y="5222"/>
                    <a:pt x="29446" y="5205"/>
                  </a:cubicBezTo>
                  <a:cubicBezTo>
                    <a:pt x="29463" y="5187"/>
                    <a:pt x="29463" y="5131"/>
                    <a:pt x="29446" y="5113"/>
                  </a:cubicBezTo>
                  <a:cubicBezTo>
                    <a:pt x="29429" y="5096"/>
                    <a:pt x="29411" y="5096"/>
                    <a:pt x="29389" y="5096"/>
                  </a:cubicBezTo>
                  <a:close/>
                  <a:moveTo>
                    <a:pt x="366" y="5257"/>
                  </a:moveTo>
                  <a:cubicBezTo>
                    <a:pt x="345" y="5257"/>
                    <a:pt x="327" y="5257"/>
                    <a:pt x="310" y="5274"/>
                  </a:cubicBezTo>
                  <a:cubicBezTo>
                    <a:pt x="275" y="5296"/>
                    <a:pt x="275" y="5348"/>
                    <a:pt x="310" y="5366"/>
                  </a:cubicBezTo>
                  <a:cubicBezTo>
                    <a:pt x="310" y="5383"/>
                    <a:pt x="345" y="5405"/>
                    <a:pt x="366" y="5405"/>
                  </a:cubicBezTo>
                  <a:cubicBezTo>
                    <a:pt x="384" y="5405"/>
                    <a:pt x="401" y="5383"/>
                    <a:pt x="401" y="5383"/>
                  </a:cubicBezTo>
                  <a:cubicBezTo>
                    <a:pt x="436" y="5348"/>
                    <a:pt x="436" y="5314"/>
                    <a:pt x="418" y="5274"/>
                  </a:cubicBezTo>
                  <a:cubicBezTo>
                    <a:pt x="401" y="5257"/>
                    <a:pt x="384" y="5257"/>
                    <a:pt x="366" y="5257"/>
                  </a:cubicBezTo>
                  <a:close/>
                  <a:moveTo>
                    <a:pt x="29646" y="5348"/>
                  </a:moveTo>
                  <a:cubicBezTo>
                    <a:pt x="29629" y="5348"/>
                    <a:pt x="29607" y="5348"/>
                    <a:pt x="29590" y="5366"/>
                  </a:cubicBezTo>
                  <a:cubicBezTo>
                    <a:pt x="29572" y="5383"/>
                    <a:pt x="29572" y="5440"/>
                    <a:pt x="29590" y="5457"/>
                  </a:cubicBezTo>
                  <a:cubicBezTo>
                    <a:pt x="29607" y="5475"/>
                    <a:pt x="29629" y="5492"/>
                    <a:pt x="29646" y="5492"/>
                  </a:cubicBezTo>
                  <a:cubicBezTo>
                    <a:pt x="29664" y="5492"/>
                    <a:pt x="29681" y="5475"/>
                    <a:pt x="29698" y="5457"/>
                  </a:cubicBezTo>
                  <a:cubicBezTo>
                    <a:pt x="29738" y="5440"/>
                    <a:pt x="29738" y="5383"/>
                    <a:pt x="29698" y="5366"/>
                  </a:cubicBezTo>
                  <a:cubicBezTo>
                    <a:pt x="29681" y="5348"/>
                    <a:pt x="29664" y="5348"/>
                    <a:pt x="29646" y="5348"/>
                  </a:cubicBezTo>
                  <a:close/>
                  <a:moveTo>
                    <a:pt x="75" y="5475"/>
                  </a:moveTo>
                  <a:cubicBezTo>
                    <a:pt x="57" y="5475"/>
                    <a:pt x="57" y="5475"/>
                    <a:pt x="40" y="5492"/>
                  </a:cubicBezTo>
                  <a:cubicBezTo>
                    <a:pt x="1" y="5514"/>
                    <a:pt x="1" y="5566"/>
                    <a:pt x="18" y="5601"/>
                  </a:cubicBezTo>
                  <a:cubicBezTo>
                    <a:pt x="40" y="5622"/>
                    <a:pt x="57" y="5622"/>
                    <a:pt x="75" y="5622"/>
                  </a:cubicBezTo>
                  <a:cubicBezTo>
                    <a:pt x="92" y="5622"/>
                    <a:pt x="110" y="5622"/>
                    <a:pt x="110" y="5601"/>
                  </a:cubicBezTo>
                  <a:cubicBezTo>
                    <a:pt x="149" y="5583"/>
                    <a:pt x="166" y="5549"/>
                    <a:pt x="127" y="5514"/>
                  </a:cubicBezTo>
                  <a:cubicBezTo>
                    <a:pt x="127" y="5492"/>
                    <a:pt x="92" y="5475"/>
                    <a:pt x="75" y="5475"/>
                  </a:cubicBezTo>
                  <a:close/>
                  <a:moveTo>
                    <a:pt x="29916" y="5583"/>
                  </a:moveTo>
                  <a:cubicBezTo>
                    <a:pt x="29899" y="5583"/>
                    <a:pt x="29881" y="5601"/>
                    <a:pt x="29864" y="5601"/>
                  </a:cubicBezTo>
                  <a:cubicBezTo>
                    <a:pt x="29825" y="5640"/>
                    <a:pt x="29846" y="5692"/>
                    <a:pt x="29864" y="5710"/>
                  </a:cubicBezTo>
                  <a:cubicBezTo>
                    <a:pt x="29881" y="5731"/>
                    <a:pt x="29899" y="5731"/>
                    <a:pt x="29916" y="5731"/>
                  </a:cubicBezTo>
                  <a:cubicBezTo>
                    <a:pt x="29933" y="5731"/>
                    <a:pt x="29955" y="5731"/>
                    <a:pt x="29973" y="5710"/>
                  </a:cubicBezTo>
                  <a:cubicBezTo>
                    <a:pt x="29990" y="5675"/>
                    <a:pt x="29990" y="5640"/>
                    <a:pt x="29973" y="5601"/>
                  </a:cubicBezTo>
                  <a:cubicBezTo>
                    <a:pt x="29955" y="5601"/>
                    <a:pt x="29933" y="5583"/>
                    <a:pt x="29916" y="5583"/>
                  </a:cubicBezTo>
                  <a:close/>
                  <a:moveTo>
                    <a:pt x="30190" y="5840"/>
                  </a:moveTo>
                  <a:cubicBezTo>
                    <a:pt x="30173" y="5840"/>
                    <a:pt x="30151" y="5840"/>
                    <a:pt x="30134" y="5857"/>
                  </a:cubicBezTo>
                  <a:cubicBezTo>
                    <a:pt x="30099" y="5892"/>
                    <a:pt x="30099" y="5927"/>
                    <a:pt x="30134" y="5966"/>
                  </a:cubicBezTo>
                  <a:cubicBezTo>
                    <a:pt x="30151" y="5966"/>
                    <a:pt x="30173" y="5984"/>
                    <a:pt x="30190" y="5984"/>
                  </a:cubicBezTo>
                  <a:cubicBezTo>
                    <a:pt x="30208" y="5984"/>
                    <a:pt x="30225" y="5966"/>
                    <a:pt x="30242" y="5949"/>
                  </a:cubicBezTo>
                  <a:cubicBezTo>
                    <a:pt x="30260" y="5927"/>
                    <a:pt x="30260" y="5875"/>
                    <a:pt x="30225" y="5857"/>
                  </a:cubicBezTo>
                  <a:cubicBezTo>
                    <a:pt x="30225" y="5840"/>
                    <a:pt x="30208" y="5840"/>
                    <a:pt x="30190" y="5840"/>
                  </a:cubicBezTo>
                  <a:close/>
                  <a:moveTo>
                    <a:pt x="30460" y="6075"/>
                  </a:moveTo>
                  <a:cubicBezTo>
                    <a:pt x="30442" y="6075"/>
                    <a:pt x="30425" y="6075"/>
                    <a:pt x="30408" y="6092"/>
                  </a:cubicBezTo>
                  <a:cubicBezTo>
                    <a:pt x="30369" y="6127"/>
                    <a:pt x="30390" y="6166"/>
                    <a:pt x="30408" y="6201"/>
                  </a:cubicBezTo>
                  <a:cubicBezTo>
                    <a:pt x="30425" y="6201"/>
                    <a:pt x="30442" y="6219"/>
                    <a:pt x="30460" y="6219"/>
                  </a:cubicBezTo>
                  <a:cubicBezTo>
                    <a:pt x="30477" y="6219"/>
                    <a:pt x="30499" y="6201"/>
                    <a:pt x="30516" y="6184"/>
                  </a:cubicBezTo>
                  <a:cubicBezTo>
                    <a:pt x="30534" y="6145"/>
                    <a:pt x="30534" y="6110"/>
                    <a:pt x="30499" y="6092"/>
                  </a:cubicBezTo>
                  <a:cubicBezTo>
                    <a:pt x="30499" y="6075"/>
                    <a:pt x="30477" y="6075"/>
                    <a:pt x="30460" y="6075"/>
                  </a:cubicBezTo>
                  <a:close/>
                  <a:moveTo>
                    <a:pt x="30734" y="6293"/>
                  </a:moveTo>
                  <a:cubicBezTo>
                    <a:pt x="30717" y="6293"/>
                    <a:pt x="30695" y="6310"/>
                    <a:pt x="30677" y="6327"/>
                  </a:cubicBezTo>
                  <a:cubicBezTo>
                    <a:pt x="30660" y="6362"/>
                    <a:pt x="30660" y="6401"/>
                    <a:pt x="30695" y="6419"/>
                  </a:cubicBezTo>
                  <a:cubicBezTo>
                    <a:pt x="30717" y="6436"/>
                    <a:pt x="30734" y="6436"/>
                    <a:pt x="30734" y="6436"/>
                  </a:cubicBezTo>
                  <a:cubicBezTo>
                    <a:pt x="30769" y="6436"/>
                    <a:pt x="30786" y="6436"/>
                    <a:pt x="30804" y="6419"/>
                  </a:cubicBezTo>
                  <a:cubicBezTo>
                    <a:pt x="30825" y="6384"/>
                    <a:pt x="30825" y="6327"/>
                    <a:pt x="30786" y="6310"/>
                  </a:cubicBezTo>
                  <a:cubicBezTo>
                    <a:pt x="30769" y="6293"/>
                    <a:pt x="30751" y="6293"/>
                    <a:pt x="30734" y="6293"/>
                  </a:cubicBezTo>
                  <a:close/>
                  <a:moveTo>
                    <a:pt x="31043" y="6510"/>
                  </a:moveTo>
                  <a:cubicBezTo>
                    <a:pt x="31004" y="6510"/>
                    <a:pt x="30986" y="6528"/>
                    <a:pt x="30969" y="6545"/>
                  </a:cubicBezTo>
                  <a:cubicBezTo>
                    <a:pt x="30952" y="6562"/>
                    <a:pt x="30952" y="6619"/>
                    <a:pt x="30986" y="6636"/>
                  </a:cubicBezTo>
                  <a:cubicBezTo>
                    <a:pt x="31004" y="6654"/>
                    <a:pt x="31021" y="6654"/>
                    <a:pt x="31043" y="6654"/>
                  </a:cubicBezTo>
                  <a:cubicBezTo>
                    <a:pt x="31060" y="6654"/>
                    <a:pt x="31078" y="6636"/>
                    <a:pt x="31095" y="6619"/>
                  </a:cubicBezTo>
                  <a:cubicBezTo>
                    <a:pt x="31113" y="6602"/>
                    <a:pt x="31113" y="6545"/>
                    <a:pt x="31078" y="6528"/>
                  </a:cubicBezTo>
                  <a:cubicBezTo>
                    <a:pt x="31060" y="6510"/>
                    <a:pt x="31043" y="6510"/>
                    <a:pt x="31043" y="6510"/>
                  </a:cubicBezTo>
                  <a:close/>
                  <a:moveTo>
                    <a:pt x="31313" y="6728"/>
                  </a:moveTo>
                  <a:cubicBezTo>
                    <a:pt x="31295" y="6728"/>
                    <a:pt x="31278" y="6745"/>
                    <a:pt x="31261" y="6763"/>
                  </a:cubicBezTo>
                  <a:cubicBezTo>
                    <a:pt x="31239" y="6780"/>
                    <a:pt x="31239" y="6836"/>
                    <a:pt x="31261" y="6854"/>
                  </a:cubicBezTo>
                  <a:cubicBezTo>
                    <a:pt x="31278" y="6871"/>
                    <a:pt x="31295" y="6871"/>
                    <a:pt x="31313" y="6871"/>
                  </a:cubicBezTo>
                  <a:cubicBezTo>
                    <a:pt x="31330" y="6871"/>
                    <a:pt x="31348" y="6871"/>
                    <a:pt x="31369" y="6854"/>
                  </a:cubicBezTo>
                  <a:cubicBezTo>
                    <a:pt x="31387" y="6836"/>
                    <a:pt x="31404" y="6780"/>
                    <a:pt x="31369" y="6763"/>
                  </a:cubicBezTo>
                  <a:cubicBezTo>
                    <a:pt x="31348" y="6745"/>
                    <a:pt x="31330" y="6728"/>
                    <a:pt x="31313" y="672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5"/>
          <p:cNvSpPr/>
          <p:nvPr/>
        </p:nvSpPr>
        <p:spPr>
          <a:xfrm flipH="1"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5"/>
          <p:cNvSpPr txBox="1">
            <a:spLocks noGrp="1"/>
          </p:cNvSpPr>
          <p:nvPr>
            <p:ph type="title"/>
          </p:nvPr>
        </p:nvSpPr>
        <p:spPr>
          <a:xfrm>
            <a:off x="720000" y="2861599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5" name="Google Shape;615;p15"/>
          <p:cNvSpPr txBox="1">
            <a:spLocks noGrp="1"/>
          </p:cNvSpPr>
          <p:nvPr>
            <p:ph type="subTitle" idx="1"/>
          </p:nvPr>
        </p:nvSpPr>
        <p:spPr>
          <a:xfrm>
            <a:off x="720000" y="1258080"/>
            <a:ext cx="4368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15"/>
          <p:cNvGrpSpPr/>
          <p:nvPr/>
        </p:nvGrpSpPr>
        <p:grpSpPr>
          <a:xfrm>
            <a:off x="-1309885" y="3676395"/>
            <a:ext cx="2836450" cy="2931730"/>
            <a:chOff x="-698235" y="3203745"/>
            <a:chExt cx="2836450" cy="2931730"/>
          </a:xfrm>
        </p:grpSpPr>
        <p:sp>
          <p:nvSpPr>
            <p:cNvPr id="617" name="Google Shape;617;p15"/>
            <p:cNvSpPr/>
            <p:nvPr/>
          </p:nvSpPr>
          <p:spPr>
            <a:xfrm rot="3600026">
              <a:off x="-1058374" y="4818190"/>
              <a:ext cx="2306539" cy="405666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 rot="3600026">
              <a:off x="-1034533" y="4786895"/>
              <a:ext cx="2345022" cy="399075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 rot="3600026">
              <a:off x="-1001823" y="4759614"/>
              <a:ext cx="2377268" cy="380128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 rot="3600026">
              <a:off x="-1033524" y="4942725"/>
              <a:ext cx="2059279" cy="399075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 rot="3600026">
              <a:off x="-1058073" y="4910612"/>
              <a:ext cx="2134010" cy="401076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 rot="3600026">
              <a:off x="-967467" y="4739653"/>
              <a:ext cx="2406926" cy="347764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 rot="3600026">
              <a:off x="-1071251" y="4874423"/>
              <a:ext cx="2202151" cy="409785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 rot="3600026">
              <a:off x="-1068698" y="4842034"/>
              <a:ext cx="2259935" cy="416375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 rot="3600026">
              <a:off x="-833920" y="4690698"/>
              <a:ext cx="2489895" cy="207011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 rot="3600026">
              <a:off x="-751834" y="5274702"/>
              <a:ext cx="642216" cy="40602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 rot="3600026">
              <a:off x="-779625" y="4597974"/>
              <a:ext cx="2517551" cy="316106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 rot="3600026">
              <a:off x="-818474" y="4659570"/>
              <a:ext cx="2507312" cy="241375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 rot="3600026">
              <a:off x="-890672" y="4718667"/>
              <a:ext cx="2453529" cy="249966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 rot="3600026">
              <a:off x="-847188" y="4713281"/>
              <a:ext cx="2473065" cy="192182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 rot="3600026">
              <a:off x="-928105" y="4725768"/>
              <a:ext cx="2430463" cy="304808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 rot="3600026">
              <a:off x="-839551" y="5275396"/>
              <a:ext cx="1068829" cy="145461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 rot="3600026">
              <a:off x="-881441" y="5228539"/>
              <a:ext cx="1316677" cy="228430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 rot="3600026">
              <a:off x="-747085" y="4548492"/>
              <a:ext cx="2528849" cy="373419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 rot="3600026">
              <a:off x="1250669" y="4042849"/>
              <a:ext cx="394838" cy="49193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 rot="3600026">
              <a:off x="-918740" y="5170716"/>
              <a:ext cx="1489206" cy="275033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 rot="3600026">
              <a:off x="1199964" y="3910935"/>
              <a:ext cx="896301" cy="124042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 rot="3600026">
              <a:off x="-922771" y="5056732"/>
              <a:ext cx="1770947" cy="384129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 rot="3600026">
              <a:off x="-1002185" y="4975795"/>
              <a:ext cx="1980429" cy="399075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 rot="3600026">
              <a:off x="-939541" y="5032605"/>
              <a:ext cx="1830850" cy="392838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 rot="3600026">
              <a:off x="-966723" y="5008433"/>
              <a:ext cx="1900991" cy="394838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 rot="3600026">
              <a:off x="-901198" y="5142049"/>
              <a:ext cx="1568056" cy="303278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 rot="3600026">
              <a:off x="-906196" y="5109683"/>
              <a:ext cx="1641374" cy="341644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 rot="3600026">
              <a:off x="-906922" y="5075321"/>
              <a:ext cx="1696099" cy="369418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 rot="3600026">
              <a:off x="665343" y="4006243"/>
              <a:ext cx="1726344" cy="241257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 rot="3600026">
              <a:off x="257162" y="4032520"/>
              <a:ext cx="2206270" cy="518292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 rot="3600026">
              <a:off x="372151" y="4026359"/>
              <a:ext cx="2097528" cy="433440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 rot="3600026">
              <a:off x="314850" y="4029217"/>
              <a:ext cx="2154959" cy="478396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 rot="3600026">
              <a:off x="45176" y="4089440"/>
              <a:ext cx="2351613" cy="570074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 rot="3600026">
              <a:off x="151871" y="4051066"/>
              <a:ext cx="2285591" cy="569485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 rot="3600026">
              <a:off x="97822" y="4066788"/>
              <a:ext cx="2319367" cy="576193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 rot="3600026">
              <a:off x="204878" y="4040616"/>
              <a:ext cx="2248637" cy="548066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 rot="3600026">
              <a:off x="435786" y="4025859"/>
              <a:ext cx="2027504" cy="384129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 rot="3600026">
              <a:off x="764774" y="3991560"/>
              <a:ext cx="1578883" cy="209011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 rot="3600026">
              <a:off x="1028839" y="3949334"/>
              <a:ext cx="1184162" cy="149580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 rot="3600026">
              <a:off x="881851" y="3973162"/>
              <a:ext cx="1402235" cy="175235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 rot="3600026">
              <a:off x="-712434" y="4510011"/>
              <a:ext cx="2534968" cy="413904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 rot="3600026">
              <a:off x="503629" y="4022643"/>
              <a:ext cx="1946065" cy="335054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 rot="3600026">
              <a:off x="579656" y="4015969"/>
              <a:ext cx="1847797" cy="287861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 rot="3600026">
              <a:off x="-606969" y="4447040"/>
              <a:ext cx="2543089" cy="428732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 rot="3600026">
              <a:off x="-15761" y="4112975"/>
              <a:ext cx="2383388" cy="567955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 rot="3600026">
              <a:off x="-509703" y="4394101"/>
              <a:ext cx="2532850" cy="440030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 rot="3600026">
              <a:off x="-564669" y="4430978"/>
              <a:ext cx="2536969" cy="422612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 rot="3600026">
              <a:off x="-644541" y="4460558"/>
              <a:ext cx="2543677" cy="439442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 rot="3600026">
              <a:off x="-678235" y="4480434"/>
              <a:ext cx="2541677" cy="437441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 rot="3600026">
              <a:off x="-451669" y="4354192"/>
              <a:ext cx="2524259" cy="463097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 rot="3600026">
              <a:off x="-199691" y="4201024"/>
              <a:ext cx="2460120" cy="539828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 rot="3600026">
              <a:off x="-138688" y="4169652"/>
              <a:ext cx="2437171" cy="553127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 rot="3600026">
              <a:off x="-390162" y="4315936"/>
              <a:ext cx="2513550" cy="482515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 rot="3600026">
              <a:off x="-77134" y="4140731"/>
              <a:ext cx="2413163" cy="561365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 rot="3600026">
              <a:off x="-263366" y="4235311"/>
              <a:ext cx="2481656" cy="527589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 rot="3600026">
              <a:off x="-328608" y="4278367"/>
              <a:ext cx="2499192" cy="501933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16"/>
          <p:cNvSpPr/>
          <p:nvPr/>
        </p:nvSpPr>
        <p:spPr>
          <a:xfrm>
            <a:off x="-5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subTitle" idx="1"/>
          </p:nvPr>
        </p:nvSpPr>
        <p:spPr>
          <a:xfrm>
            <a:off x="789375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title" idx="2"/>
          </p:nvPr>
        </p:nvSpPr>
        <p:spPr>
          <a:xfrm>
            <a:off x="789375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79" name="Google Shape;679;p16"/>
          <p:cNvSpPr txBox="1">
            <a:spLocks noGrp="1"/>
          </p:cNvSpPr>
          <p:nvPr>
            <p:ph type="subTitle" idx="3"/>
          </p:nvPr>
        </p:nvSpPr>
        <p:spPr>
          <a:xfrm>
            <a:off x="3479200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0" name="Google Shape;680;p16"/>
          <p:cNvSpPr txBox="1">
            <a:spLocks noGrp="1"/>
          </p:cNvSpPr>
          <p:nvPr>
            <p:ph type="title" idx="4"/>
          </p:nvPr>
        </p:nvSpPr>
        <p:spPr>
          <a:xfrm>
            <a:off x="3479202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81" name="Google Shape;681;p16"/>
          <p:cNvSpPr txBox="1">
            <a:spLocks noGrp="1"/>
          </p:cNvSpPr>
          <p:nvPr>
            <p:ph type="subTitle" idx="5"/>
          </p:nvPr>
        </p:nvSpPr>
        <p:spPr>
          <a:xfrm>
            <a:off x="6169078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2" name="Google Shape;682;p16"/>
          <p:cNvSpPr txBox="1">
            <a:spLocks noGrp="1"/>
          </p:cNvSpPr>
          <p:nvPr>
            <p:ph type="title" idx="6"/>
          </p:nvPr>
        </p:nvSpPr>
        <p:spPr>
          <a:xfrm>
            <a:off x="6169075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83" name="Google Shape;683;p16"/>
          <p:cNvSpPr txBox="1">
            <a:spLocks noGrp="1"/>
          </p:cNvSpPr>
          <p:nvPr>
            <p:ph type="subTitle" idx="7"/>
          </p:nvPr>
        </p:nvSpPr>
        <p:spPr>
          <a:xfrm>
            <a:off x="789375" y="3317347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4" name="Google Shape;684;p16"/>
          <p:cNvSpPr txBox="1">
            <a:spLocks noGrp="1"/>
          </p:cNvSpPr>
          <p:nvPr>
            <p:ph type="title" idx="8"/>
          </p:nvPr>
        </p:nvSpPr>
        <p:spPr>
          <a:xfrm>
            <a:off x="789375" y="2936812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85" name="Google Shape;685;p16"/>
          <p:cNvSpPr txBox="1">
            <a:spLocks noGrp="1"/>
          </p:cNvSpPr>
          <p:nvPr>
            <p:ph type="subTitle" idx="9"/>
          </p:nvPr>
        </p:nvSpPr>
        <p:spPr>
          <a:xfrm>
            <a:off x="3479200" y="3317349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6" name="Google Shape;686;p16"/>
          <p:cNvSpPr txBox="1">
            <a:spLocks noGrp="1"/>
          </p:cNvSpPr>
          <p:nvPr>
            <p:ph type="title" idx="13"/>
          </p:nvPr>
        </p:nvSpPr>
        <p:spPr>
          <a:xfrm>
            <a:off x="3479202" y="2936814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87" name="Google Shape;687;p16"/>
          <p:cNvSpPr txBox="1">
            <a:spLocks noGrp="1"/>
          </p:cNvSpPr>
          <p:nvPr>
            <p:ph type="subTitle" idx="14"/>
          </p:nvPr>
        </p:nvSpPr>
        <p:spPr>
          <a:xfrm>
            <a:off x="6169078" y="3317350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8" name="Google Shape;688;p16"/>
          <p:cNvSpPr txBox="1">
            <a:spLocks noGrp="1"/>
          </p:cNvSpPr>
          <p:nvPr>
            <p:ph type="title" idx="15"/>
          </p:nvPr>
        </p:nvSpPr>
        <p:spPr>
          <a:xfrm>
            <a:off x="6169075" y="2936814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689" name="Google Shape;689;p16"/>
          <p:cNvGrpSpPr/>
          <p:nvPr/>
        </p:nvGrpSpPr>
        <p:grpSpPr>
          <a:xfrm>
            <a:off x="229610" y="4167874"/>
            <a:ext cx="980796" cy="871019"/>
            <a:chOff x="7595029" y="282856"/>
            <a:chExt cx="1179125" cy="1047024"/>
          </a:xfrm>
        </p:grpSpPr>
        <p:sp>
          <p:nvSpPr>
            <p:cNvPr id="690" name="Google Shape;690;p16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rot="10800000">
            <a:off x="318806" y="232051"/>
            <a:ext cx="1696122" cy="818406"/>
            <a:chOff x="5747281" y="232051"/>
            <a:chExt cx="1696122" cy="818406"/>
          </a:xfrm>
        </p:grpSpPr>
        <p:sp>
          <p:nvSpPr>
            <p:cNvPr id="723" name="Google Shape;723;p16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16"/>
          <p:cNvSpPr/>
          <p:nvPr/>
        </p:nvSpPr>
        <p:spPr>
          <a:xfrm>
            <a:off x="7609915" y="77695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16"/>
          <p:cNvGrpSpPr/>
          <p:nvPr/>
        </p:nvGrpSpPr>
        <p:grpSpPr>
          <a:xfrm>
            <a:off x="7951527" y="471893"/>
            <a:ext cx="919767" cy="919604"/>
            <a:chOff x="7560393" y="471902"/>
            <a:chExt cx="1310956" cy="1310725"/>
          </a:xfrm>
        </p:grpSpPr>
        <p:sp>
          <p:nvSpPr>
            <p:cNvPr id="731" name="Google Shape;731;p16"/>
            <p:cNvSpPr/>
            <p:nvPr/>
          </p:nvSpPr>
          <p:spPr>
            <a:xfrm>
              <a:off x="7560393" y="1520237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7822536" y="1258093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084679" y="996190"/>
              <a:ext cx="258047" cy="262148"/>
            </a:xfrm>
            <a:custGeom>
              <a:avLst/>
              <a:gdLst/>
              <a:ahLst/>
              <a:cxnLst/>
              <a:rect l="l" t="t" r="r" b="b"/>
              <a:pathLst>
                <a:path w="1071" h="1088" extrusionOk="0">
                  <a:moveTo>
                    <a:pt x="1" y="0"/>
                  </a:moveTo>
                  <a:lnTo>
                    <a:pt x="1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346822" y="734046"/>
              <a:ext cx="258047" cy="262389"/>
            </a:xfrm>
            <a:custGeom>
              <a:avLst/>
              <a:gdLst/>
              <a:ahLst/>
              <a:cxnLst/>
              <a:rect l="l" t="t" r="r" b="b"/>
              <a:pathLst>
                <a:path w="1071" h="1089" extrusionOk="0">
                  <a:moveTo>
                    <a:pt x="0" y="0"/>
                  </a:moveTo>
                  <a:lnTo>
                    <a:pt x="0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608966" y="471902"/>
              <a:ext cx="262384" cy="258052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088" y="1071"/>
                  </a:lnTo>
                  <a:lnTo>
                    <a:pt x="10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 rot="10800000">
            <a:off x="-14135" y="4239761"/>
            <a:ext cx="9143809" cy="1946160"/>
            <a:chOff x="640550" y="3765075"/>
            <a:chExt cx="7862936" cy="1028898"/>
          </a:xfrm>
        </p:grpSpPr>
        <p:sp>
          <p:nvSpPr>
            <p:cNvPr id="737" name="Google Shape;737;p16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2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93" name="Google Shape;993;p20"/>
          <p:cNvGrpSpPr/>
          <p:nvPr/>
        </p:nvGrpSpPr>
        <p:grpSpPr>
          <a:xfrm>
            <a:off x="217503" y="1903465"/>
            <a:ext cx="1004968" cy="892379"/>
            <a:chOff x="7595029" y="282856"/>
            <a:chExt cx="1179125" cy="1047024"/>
          </a:xfrm>
        </p:grpSpPr>
        <p:sp>
          <p:nvSpPr>
            <p:cNvPr id="994" name="Google Shape;994;p2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0"/>
          <p:cNvGrpSpPr/>
          <p:nvPr/>
        </p:nvGrpSpPr>
        <p:grpSpPr>
          <a:xfrm rot="-5400000">
            <a:off x="-2807" y="706676"/>
            <a:ext cx="1445605" cy="697527"/>
            <a:chOff x="5747281" y="232051"/>
            <a:chExt cx="1696122" cy="818406"/>
          </a:xfrm>
        </p:grpSpPr>
        <p:sp>
          <p:nvSpPr>
            <p:cNvPr id="1027" name="Google Shape;1027;p20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20"/>
          <p:cNvSpPr/>
          <p:nvPr/>
        </p:nvSpPr>
        <p:spPr>
          <a:xfrm>
            <a:off x="8243965" y="3124720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20"/>
          <p:cNvGrpSpPr/>
          <p:nvPr/>
        </p:nvGrpSpPr>
        <p:grpSpPr>
          <a:xfrm rot="-2688823">
            <a:off x="5687941" y="3755035"/>
            <a:ext cx="5472118" cy="1398844"/>
            <a:chOff x="640550" y="3765075"/>
            <a:chExt cx="7862936" cy="1028898"/>
          </a:xfrm>
        </p:grpSpPr>
        <p:sp>
          <p:nvSpPr>
            <p:cNvPr id="1035" name="Google Shape;1035;p20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_2_1_1_1_1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2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2"/>
          <p:cNvSpPr txBox="1">
            <a:spLocks noGrp="1"/>
          </p:cNvSpPr>
          <p:nvPr>
            <p:ph type="title"/>
          </p:nvPr>
        </p:nvSpPr>
        <p:spPr>
          <a:xfrm>
            <a:off x="2645999" y="540000"/>
            <a:ext cx="38520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2"/>
          <p:cNvSpPr txBox="1">
            <a:spLocks noGrp="1"/>
          </p:cNvSpPr>
          <p:nvPr>
            <p:ph type="subTitle" idx="1"/>
          </p:nvPr>
        </p:nvSpPr>
        <p:spPr>
          <a:xfrm>
            <a:off x="2645999" y="1569675"/>
            <a:ext cx="3852000" cy="30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1109" name="Google Shape;1109;p22"/>
          <p:cNvGrpSpPr/>
          <p:nvPr/>
        </p:nvGrpSpPr>
        <p:grpSpPr>
          <a:xfrm>
            <a:off x="7796629" y="3716506"/>
            <a:ext cx="1179125" cy="1047024"/>
            <a:chOff x="7595029" y="282856"/>
            <a:chExt cx="1179125" cy="1047024"/>
          </a:xfrm>
        </p:grpSpPr>
        <p:sp>
          <p:nvSpPr>
            <p:cNvPr id="1110" name="Google Shape;1110;p2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22"/>
          <p:cNvGrpSpPr/>
          <p:nvPr/>
        </p:nvGrpSpPr>
        <p:grpSpPr>
          <a:xfrm rot="-5400000">
            <a:off x="7575931" y="2213001"/>
            <a:ext cx="1696122" cy="818406"/>
            <a:chOff x="5747281" y="232051"/>
            <a:chExt cx="1696122" cy="818406"/>
          </a:xfrm>
        </p:grpSpPr>
        <p:sp>
          <p:nvSpPr>
            <p:cNvPr id="1143" name="Google Shape;1143;p22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3" name="Google Shape;20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4" name="Google Shape;2024;p27"/>
          <p:cNvSpPr/>
          <p:nvPr/>
        </p:nvSpPr>
        <p:spPr>
          <a:xfrm flipH="1"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27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6" name="Google Shape;2026;p27"/>
          <p:cNvSpPr txBox="1">
            <a:spLocks noGrp="1"/>
          </p:cNvSpPr>
          <p:nvPr>
            <p:ph type="subTitle" idx="1"/>
          </p:nvPr>
        </p:nvSpPr>
        <p:spPr>
          <a:xfrm>
            <a:off x="1345801" y="3612725"/>
            <a:ext cx="191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7" name="Google Shape;2027;p27"/>
          <p:cNvSpPr txBox="1">
            <a:spLocks noGrp="1"/>
          </p:cNvSpPr>
          <p:nvPr>
            <p:ph type="title" idx="2"/>
          </p:nvPr>
        </p:nvSpPr>
        <p:spPr>
          <a:xfrm>
            <a:off x="1345800" y="3231425"/>
            <a:ext cx="19140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28" name="Google Shape;2028;p27"/>
          <p:cNvSpPr txBox="1">
            <a:spLocks noGrp="1"/>
          </p:cNvSpPr>
          <p:nvPr>
            <p:ph type="subTitle" idx="3"/>
          </p:nvPr>
        </p:nvSpPr>
        <p:spPr>
          <a:xfrm>
            <a:off x="5884201" y="3612725"/>
            <a:ext cx="191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9" name="Google Shape;2029;p27"/>
          <p:cNvSpPr txBox="1">
            <a:spLocks noGrp="1"/>
          </p:cNvSpPr>
          <p:nvPr>
            <p:ph type="title" idx="4"/>
          </p:nvPr>
        </p:nvSpPr>
        <p:spPr>
          <a:xfrm>
            <a:off x="5884200" y="3231425"/>
            <a:ext cx="19140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30" name="Google Shape;2030;p27"/>
          <p:cNvSpPr/>
          <p:nvPr/>
        </p:nvSpPr>
        <p:spPr>
          <a:xfrm>
            <a:off x="592127" y="599598"/>
            <a:ext cx="1398225" cy="139781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27"/>
          <p:cNvSpPr/>
          <p:nvPr/>
        </p:nvSpPr>
        <p:spPr>
          <a:xfrm>
            <a:off x="314568" y="298578"/>
            <a:ext cx="929884" cy="92961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27"/>
          <p:cNvSpPr/>
          <p:nvPr/>
        </p:nvSpPr>
        <p:spPr>
          <a:xfrm>
            <a:off x="8039179" y="2306659"/>
            <a:ext cx="769637" cy="769637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27"/>
          <p:cNvSpPr/>
          <p:nvPr/>
        </p:nvSpPr>
        <p:spPr>
          <a:xfrm>
            <a:off x="202950" y="594516"/>
            <a:ext cx="1108622" cy="1106959"/>
          </a:xfrm>
          <a:custGeom>
            <a:avLst/>
            <a:gdLst/>
            <a:ahLst/>
            <a:cxnLst/>
            <a:rect l="l" t="t" r="r" b="b"/>
            <a:pathLst>
              <a:path w="8665" h="8652" extrusionOk="0">
                <a:moveTo>
                  <a:pt x="8612" y="1"/>
                </a:moveTo>
                <a:lnTo>
                  <a:pt x="1" y="8595"/>
                </a:lnTo>
                <a:lnTo>
                  <a:pt x="53" y="8651"/>
                </a:lnTo>
                <a:lnTo>
                  <a:pt x="8664" y="36"/>
                </a:lnTo>
                <a:lnTo>
                  <a:pt x="8612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27"/>
          <p:cNvSpPr/>
          <p:nvPr/>
        </p:nvSpPr>
        <p:spPr>
          <a:xfrm>
            <a:off x="441810" y="179225"/>
            <a:ext cx="1106319" cy="1106959"/>
          </a:xfrm>
          <a:custGeom>
            <a:avLst/>
            <a:gdLst/>
            <a:ahLst/>
            <a:cxnLst/>
            <a:rect l="l" t="t" r="r" b="b"/>
            <a:pathLst>
              <a:path w="8647" h="8652" extrusionOk="0">
                <a:moveTo>
                  <a:pt x="8595" y="1"/>
                </a:moveTo>
                <a:lnTo>
                  <a:pt x="1" y="8612"/>
                </a:lnTo>
                <a:lnTo>
                  <a:pt x="53" y="8651"/>
                </a:lnTo>
                <a:lnTo>
                  <a:pt x="8647" y="57"/>
                </a:lnTo>
                <a:lnTo>
                  <a:pt x="8595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5" name="Google Shape;2035;p27"/>
          <p:cNvGrpSpPr/>
          <p:nvPr/>
        </p:nvGrpSpPr>
        <p:grpSpPr>
          <a:xfrm rot="-5400000">
            <a:off x="7834445" y="860805"/>
            <a:ext cx="1179125" cy="1047024"/>
            <a:chOff x="7595029" y="282856"/>
            <a:chExt cx="1179125" cy="1047024"/>
          </a:xfrm>
        </p:grpSpPr>
        <p:sp>
          <p:nvSpPr>
            <p:cNvPr id="2036" name="Google Shape;2036;p27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7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7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7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7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7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7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7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27"/>
          <p:cNvGrpSpPr/>
          <p:nvPr/>
        </p:nvGrpSpPr>
        <p:grpSpPr>
          <a:xfrm rot="-5400000">
            <a:off x="7575945" y="3118851"/>
            <a:ext cx="1696122" cy="818406"/>
            <a:chOff x="5747281" y="232051"/>
            <a:chExt cx="1696122" cy="818406"/>
          </a:xfrm>
        </p:grpSpPr>
        <p:sp>
          <p:nvSpPr>
            <p:cNvPr id="2069" name="Google Shape;2069;p27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7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7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7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7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27"/>
          <p:cNvSpPr/>
          <p:nvPr/>
        </p:nvSpPr>
        <p:spPr>
          <a:xfrm>
            <a:off x="125743" y="1313586"/>
            <a:ext cx="359496" cy="359391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1" r:id="rId5"/>
    <p:sldLayoutId id="2147483662" r:id="rId6"/>
    <p:sldLayoutId id="2147483666" r:id="rId7"/>
    <p:sldLayoutId id="2147483668" r:id="rId8"/>
    <p:sldLayoutId id="2147483673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35"/>
          <p:cNvSpPr txBox="1">
            <a:spLocks noGrp="1"/>
          </p:cNvSpPr>
          <p:nvPr>
            <p:ph type="ctrTitle"/>
          </p:nvPr>
        </p:nvSpPr>
        <p:spPr>
          <a:xfrm>
            <a:off x="3869100" y="1292925"/>
            <a:ext cx="45549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Fuzzy logic dan study kasus</a:t>
            </a:r>
            <a:endParaRPr dirty="0"/>
          </a:p>
        </p:txBody>
      </p:sp>
      <p:sp>
        <p:nvSpPr>
          <p:cNvPr id="2282" name="Google Shape;2282;p35"/>
          <p:cNvSpPr txBox="1">
            <a:spLocks noGrp="1"/>
          </p:cNvSpPr>
          <p:nvPr>
            <p:ph type="subTitle" idx="1"/>
          </p:nvPr>
        </p:nvSpPr>
        <p:spPr>
          <a:xfrm>
            <a:off x="3869100" y="3142812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Robi</a:t>
            </a:r>
            <a:r>
              <a:rPr lang="en-US" dirty="0" smtClean="0"/>
              <a:t> </a:t>
            </a:r>
            <a:r>
              <a:rPr lang="en-US" dirty="0" err="1" smtClean="0"/>
              <a:t>Martoni</a:t>
            </a:r>
            <a:r>
              <a:rPr lang="en-US" dirty="0" smtClean="0"/>
              <a:t> (20343025)</a:t>
            </a:r>
            <a:endParaRPr dirty="0"/>
          </a:p>
        </p:txBody>
      </p:sp>
      <p:sp>
        <p:nvSpPr>
          <p:cNvPr id="2283" name="Google Shape;2283;p35"/>
          <p:cNvSpPr/>
          <p:nvPr/>
        </p:nvSpPr>
        <p:spPr>
          <a:xfrm>
            <a:off x="1284974" y="3662964"/>
            <a:ext cx="1068847" cy="1068847"/>
          </a:xfrm>
          <a:custGeom>
            <a:avLst/>
            <a:gdLst/>
            <a:ahLst/>
            <a:cxnLst/>
            <a:rect l="l" t="t" r="r" b="b"/>
            <a:pathLst>
              <a:path w="7724" h="7724" extrusionOk="0">
                <a:moveTo>
                  <a:pt x="3864" y="0"/>
                </a:moveTo>
                <a:cubicBezTo>
                  <a:pt x="1724" y="0"/>
                  <a:pt x="0" y="1723"/>
                  <a:pt x="0" y="3860"/>
                </a:cubicBezTo>
                <a:cubicBezTo>
                  <a:pt x="0" y="6001"/>
                  <a:pt x="1724" y="7724"/>
                  <a:pt x="3864" y="7724"/>
                </a:cubicBezTo>
                <a:cubicBezTo>
                  <a:pt x="6005" y="7724"/>
                  <a:pt x="7724" y="6001"/>
                  <a:pt x="7724" y="3860"/>
                </a:cubicBezTo>
                <a:cubicBezTo>
                  <a:pt x="7724" y="1723"/>
                  <a:pt x="6005" y="0"/>
                  <a:pt x="386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35"/>
          <p:cNvSpPr/>
          <p:nvPr/>
        </p:nvSpPr>
        <p:spPr>
          <a:xfrm>
            <a:off x="2336591" y="411689"/>
            <a:ext cx="1212181" cy="121182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5" name="Google Shape;2285;p35"/>
          <p:cNvGrpSpPr/>
          <p:nvPr/>
        </p:nvGrpSpPr>
        <p:grpSpPr>
          <a:xfrm>
            <a:off x="894254" y="919397"/>
            <a:ext cx="2545698" cy="2543676"/>
            <a:chOff x="894254" y="919397"/>
            <a:chExt cx="2545698" cy="2543676"/>
          </a:xfrm>
        </p:grpSpPr>
        <p:sp>
          <p:nvSpPr>
            <p:cNvPr id="2286" name="Google Shape;2286;p35"/>
            <p:cNvSpPr/>
            <p:nvPr/>
          </p:nvSpPr>
          <p:spPr>
            <a:xfrm>
              <a:off x="1041715" y="2647740"/>
              <a:ext cx="2306557" cy="405669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014058" y="2596429"/>
              <a:ext cx="2345041" cy="399078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990521" y="2545235"/>
              <a:ext cx="2377287" cy="380131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1220951" y="2797202"/>
              <a:ext cx="2059296" cy="399078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1163050" y="2769546"/>
              <a:ext cx="2134027" cy="401079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968985" y="2500750"/>
              <a:ext cx="2406945" cy="347767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1111856" y="2731180"/>
              <a:ext cx="2202168" cy="409788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1073490" y="2686106"/>
              <a:ext cx="2259953" cy="416378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911671" y="2359879"/>
              <a:ext cx="2489914" cy="207012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1848338" y="3422470"/>
              <a:ext cx="642221" cy="40602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898843" y="2227246"/>
              <a:ext cx="2517571" cy="316109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902962" y="2314805"/>
              <a:ext cx="2507332" cy="241377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935209" y="2428020"/>
              <a:ext cx="2453549" cy="249968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922381" y="2393655"/>
              <a:ext cx="2473085" cy="192184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952155" y="2460266"/>
              <a:ext cx="2430482" cy="304811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1743832" y="3287837"/>
              <a:ext cx="1068838" cy="145462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1656274" y="3172622"/>
              <a:ext cx="1316688" cy="228431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894254" y="2155105"/>
              <a:ext cx="2528869" cy="373422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1848338" y="1177296"/>
              <a:ext cx="394842" cy="49193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1564596" y="3089653"/>
              <a:ext cx="1489218" cy="275036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615789" y="919397"/>
              <a:ext cx="896308" cy="124043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440672" y="2886879"/>
              <a:ext cx="1770961" cy="384132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1284973" y="2820739"/>
              <a:ext cx="1980445" cy="399078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1400188" y="2861223"/>
              <a:ext cx="1830864" cy="392841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1348994" y="2841805"/>
              <a:ext cx="1901006" cy="394842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1541059" y="3018923"/>
              <a:ext cx="1568068" cy="30328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1508812" y="2965729"/>
              <a:ext cx="1641388" cy="341647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1477037" y="2918537"/>
              <a:ext cx="1696112" cy="369421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1274263" y="1041320"/>
              <a:ext cx="1726358" cy="241259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1092908" y="1130879"/>
              <a:ext cx="2206288" cy="518296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1135511" y="1096515"/>
              <a:ext cx="2097544" cy="433443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1114445" y="1111461"/>
              <a:ext cx="2154976" cy="478400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1022297" y="1267042"/>
              <a:ext cx="2351632" cy="57007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1058662" y="1184191"/>
              <a:ext cx="2285609" cy="569490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1039714" y="1222557"/>
              <a:ext cx="2319385" cy="576198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1076079" y="1154417"/>
              <a:ext cx="2248655" cy="548071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1163050" y="1083805"/>
              <a:ext cx="2027520" cy="384132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1334166" y="1019783"/>
              <a:ext cx="1578895" cy="20901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1502575" y="955762"/>
              <a:ext cx="1184172" cy="149581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1406308" y="994128"/>
              <a:ext cx="1402247" cy="175237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894254" y="2093084"/>
              <a:ext cx="2534989" cy="413907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1193295" y="1070977"/>
              <a:ext cx="1946080" cy="33505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1229660" y="1056148"/>
              <a:ext cx="1847811" cy="287864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896843" y="1963040"/>
              <a:ext cx="2543109" cy="42873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1003349" y="1318354"/>
              <a:ext cx="2383407" cy="567960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907081" y="1853945"/>
              <a:ext cx="2532870" cy="440034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902962" y="1922556"/>
              <a:ext cx="2536989" cy="422616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894254" y="1999405"/>
              <a:ext cx="2543698" cy="43944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894254" y="2039890"/>
              <a:ext cx="2541697" cy="437444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913672" y="1781685"/>
              <a:ext cx="2524279" cy="463100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956274" y="1495472"/>
              <a:ext cx="2460139" cy="539833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971103" y="1433569"/>
              <a:ext cx="2437190" cy="553131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922381" y="1709073"/>
              <a:ext cx="2513570" cy="482519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986402" y="1374137"/>
              <a:ext cx="2413182" cy="561369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943447" y="1561494"/>
              <a:ext cx="2481676" cy="527593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932619" y="1638343"/>
              <a:ext cx="2499212" cy="501937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2" name="Google Shape;2342;p35"/>
          <p:cNvGrpSpPr/>
          <p:nvPr/>
        </p:nvGrpSpPr>
        <p:grpSpPr>
          <a:xfrm>
            <a:off x="544950" y="2945422"/>
            <a:ext cx="1261375" cy="1261375"/>
            <a:chOff x="544950" y="2945422"/>
            <a:chExt cx="1261375" cy="1261375"/>
          </a:xfrm>
        </p:grpSpPr>
        <p:sp>
          <p:nvSpPr>
            <p:cNvPr id="2343" name="Google Shape;2343;p35"/>
            <p:cNvSpPr/>
            <p:nvPr/>
          </p:nvSpPr>
          <p:spPr>
            <a:xfrm>
              <a:off x="544950" y="2945422"/>
              <a:ext cx="1261375" cy="1261375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5365" y="148"/>
                  </a:moveTo>
                  <a:cubicBezTo>
                    <a:pt x="8233" y="148"/>
                    <a:pt x="10570" y="2485"/>
                    <a:pt x="10570" y="5352"/>
                  </a:cubicBezTo>
                  <a:cubicBezTo>
                    <a:pt x="10570" y="8233"/>
                    <a:pt x="8233" y="10574"/>
                    <a:pt x="5365" y="10574"/>
                  </a:cubicBezTo>
                  <a:cubicBezTo>
                    <a:pt x="2485" y="10574"/>
                    <a:pt x="144" y="8233"/>
                    <a:pt x="144" y="5352"/>
                  </a:cubicBezTo>
                  <a:cubicBezTo>
                    <a:pt x="144" y="2485"/>
                    <a:pt x="2485" y="148"/>
                    <a:pt x="5365" y="148"/>
                  </a:cubicBezTo>
                  <a:close/>
                  <a:moveTo>
                    <a:pt x="5365" y="0"/>
                  </a:moveTo>
                  <a:cubicBezTo>
                    <a:pt x="2411" y="0"/>
                    <a:pt x="0" y="2394"/>
                    <a:pt x="0" y="5352"/>
                  </a:cubicBezTo>
                  <a:cubicBezTo>
                    <a:pt x="0" y="8307"/>
                    <a:pt x="2411" y="10718"/>
                    <a:pt x="5365" y="10718"/>
                  </a:cubicBezTo>
                  <a:cubicBezTo>
                    <a:pt x="8324" y="10718"/>
                    <a:pt x="10718" y="8307"/>
                    <a:pt x="10718" y="5352"/>
                  </a:cubicBezTo>
                  <a:cubicBezTo>
                    <a:pt x="10718" y="2394"/>
                    <a:pt x="8324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600263" y="3090883"/>
              <a:ext cx="1078018" cy="1077547"/>
            </a:xfrm>
            <a:custGeom>
              <a:avLst/>
              <a:gdLst/>
              <a:ahLst/>
              <a:cxnLst/>
              <a:rect l="l" t="t" r="r" b="b"/>
              <a:pathLst>
                <a:path w="9160" h="9156" extrusionOk="0">
                  <a:moveTo>
                    <a:pt x="4569" y="126"/>
                  </a:moveTo>
                  <a:cubicBezTo>
                    <a:pt x="7036" y="126"/>
                    <a:pt x="9029" y="2119"/>
                    <a:pt x="9029" y="4586"/>
                  </a:cubicBezTo>
                  <a:cubicBezTo>
                    <a:pt x="9029" y="7032"/>
                    <a:pt x="7036" y="9029"/>
                    <a:pt x="4569" y="9029"/>
                  </a:cubicBezTo>
                  <a:cubicBezTo>
                    <a:pt x="2124" y="9029"/>
                    <a:pt x="131" y="7032"/>
                    <a:pt x="131" y="4586"/>
                  </a:cubicBezTo>
                  <a:cubicBezTo>
                    <a:pt x="131" y="2119"/>
                    <a:pt x="2124" y="126"/>
                    <a:pt x="4569" y="126"/>
                  </a:cubicBezTo>
                  <a:close/>
                  <a:moveTo>
                    <a:pt x="4569" y="0"/>
                  </a:moveTo>
                  <a:cubicBezTo>
                    <a:pt x="2050" y="0"/>
                    <a:pt x="0" y="2050"/>
                    <a:pt x="0" y="4586"/>
                  </a:cubicBezTo>
                  <a:cubicBezTo>
                    <a:pt x="0" y="7106"/>
                    <a:pt x="2050" y="9155"/>
                    <a:pt x="4569" y="9155"/>
                  </a:cubicBezTo>
                  <a:cubicBezTo>
                    <a:pt x="7110" y="9155"/>
                    <a:pt x="9160" y="7106"/>
                    <a:pt x="9160" y="4586"/>
                  </a:cubicBezTo>
                  <a:cubicBezTo>
                    <a:pt x="9160" y="2050"/>
                    <a:pt x="7110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654046" y="3237756"/>
              <a:ext cx="893719" cy="894307"/>
            </a:xfrm>
            <a:custGeom>
              <a:avLst/>
              <a:gdLst/>
              <a:ahLst/>
              <a:cxnLst/>
              <a:rect l="l" t="t" r="r" b="b"/>
              <a:pathLst>
                <a:path w="7594" h="7599" extrusionOk="0">
                  <a:moveTo>
                    <a:pt x="3807" y="110"/>
                  </a:moveTo>
                  <a:cubicBezTo>
                    <a:pt x="5835" y="110"/>
                    <a:pt x="7484" y="1759"/>
                    <a:pt x="7484" y="3791"/>
                  </a:cubicBezTo>
                  <a:cubicBezTo>
                    <a:pt x="7484" y="5823"/>
                    <a:pt x="5835" y="7472"/>
                    <a:pt x="3807" y="7472"/>
                  </a:cubicBezTo>
                  <a:cubicBezTo>
                    <a:pt x="1775" y="7472"/>
                    <a:pt x="126" y="5823"/>
                    <a:pt x="126" y="3791"/>
                  </a:cubicBezTo>
                  <a:cubicBezTo>
                    <a:pt x="126" y="1759"/>
                    <a:pt x="1775" y="110"/>
                    <a:pt x="3807" y="110"/>
                  </a:cubicBezTo>
                  <a:close/>
                  <a:moveTo>
                    <a:pt x="3807" y="1"/>
                  </a:moveTo>
                  <a:cubicBezTo>
                    <a:pt x="1701" y="1"/>
                    <a:pt x="0" y="1707"/>
                    <a:pt x="0" y="3791"/>
                  </a:cubicBezTo>
                  <a:cubicBezTo>
                    <a:pt x="0" y="5893"/>
                    <a:pt x="1701" y="7598"/>
                    <a:pt x="3807" y="7598"/>
                  </a:cubicBezTo>
                  <a:cubicBezTo>
                    <a:pt x="5892" y="7598"/>
                    <a:pt x="7593" y="5893"/>
                    <a:pt x="7593" y="3791"/>
                  </a:cubicBezTo>
                  <a:cubicBezTo>
                    <a:pt x="7593" y="1707"/>
                    <a:pt x="5892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709358" y="3383216"/>
              <a:ext cx="710362" cy="710362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11" y="109"/>
                  </a:moveTo>
                  <a:cubicBezTo>
                    <a:pt x="4621" y="109"/>
                    <a:pt x="5927" y="1415"/>
                    <a:pt x="5927" y="3025"/>
                  </a:cubicBezTo>
                  <a:cubicBezTo>
                    <a:pt x="5927" y="4622"/>
                    <a:pt x="4621" y="5945"/>
                    <a:pt x="3011" y="5945"/>
                  </a:cubicBezTo>
                  <a:cubicBezTo>
                    <a:pt x="1414" y="5945"/>
                    <a:pt x="91" y="4622"/>
                    <a:pt x="91" y="3025"/>
                  </a:cubicBezTo>
                  <a:cubicBezTo>
                    <a:pt x="91" y="1415"/>
                    <a:pt x="1414" y="109"/>
                    <a:pt x="3011" y="109"/>
                  </a:cubicBezTo>
                  <a:close/>
                  <a:moveTo>
                    <a:pt x="3011" y="1"/>
                  </a:moveTo>
                  <a:cubicBezTo>
                    <a:pt x="1358" y="1"/>
                    <a:pt x="0" y="1358"/>
                    <a:pt x="0" y="3025"/>
                  </a:cubicBezTo>
                  <a:cubicBezTo>
                    <a:pt x="0" y="4696"/>
                    <a:pt x="1358" y="6036"/>
                    <a:pt x="3011" y="6036"/>
                  </a:cubicBezTo>
                  <a:cubicBezTo>
                    <a:pt x="4678" y="6036"/>
                    <a:pt x="6035" y="4696"/>
                    <a:pt x="6035" y="3025"/>
                  </a:cubicBezTo>
                  <a:cubicBezTo>
                    <a:pt x="6035" y="1358"/>
                    <a:pt x="4678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762553" y="3530207"/>
              <a:ext cx="527122" cy="527005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50" y="74"/>
                  </a:moveTo>
                  <a:cubicBezTo>
                    <a:pt x="3429" y="74"/>
                    <a:pt x="4408" y="1053"/>
                    <a:pt x="4408" y="2233"/>
                  </a:cubicBezTo>
                  <a:cubicBezTo>
                    <a:pt x="4408" y="3429"/>
                    <a:pt x="3429" y="4387"/>
                    <a:pt x="2250" y="4387"/>
                  </a:cubicBezTo>
                  <a:cubicBezTo>
                    <a:pt x="1054" y="4387"/>
                    <a:pt x="92" y="3429"/>
                    <a:pt x="92" y="2233"/>
                  </a:cubicBezTo>
                  <a:cubicBezTo>
                    <a:pt x="92" y="1053"/>
                    <a:pt x="1054" y="74"/>
                    <a:pt x="2250" y="74"/>
                  </a:cubicBezTo>
                  <a:close/>
                  <a:moveTo>
                    <a:pt x="2250" y="0"/>
                  </a:moveTo>
                  <a:cubicBezTo>
                    <a:pt x="1014" y="0"/>
                    <a:pt x="1" y="997"/>
                    <a:pt x="1" y="2233"/>
                  </a:cubicBezTo>
                  <a:cubicBezTo>
                    <a:pt x="1" y="3464"/>
                    <a:pt x="1014" y="4478"/>
                    <a:pt x="2250" y="4478"/>
                  </a:cubicBezTo>
                  <a:cubicBezTo>
                    <a:pt x="3482" y="4478"/>
                    <a:pt x="4478" y="3464"/>
                    <a:pt x="4478" y="2233"/>
                  </a:cubicBezTo>
                  <a:cubicBezTo>
                    <a:pt x="4478" y="997"/>
                    <a:pt x="3482" y="0"/>
                    <a:pt x="2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817865" y="3675079"/>
              <a:ext cx="343765" cy="34376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4" y="75"/>
                  </a:moveTo>
                  <a:cubicBezTo>
                    <a:pt x="2233" y="75"/>
                    <a:pt x="2851" y="693"/>
                    <a:pt x="2851" y="1472"/>
                  </a:cubicBezTo>
                  <a:cubicBezTo>
                    <a:pt x="2851" y="2233"/>
                    <a:pt x="2233" y="2851"/>
                    <a:pt x="1454" y="2851"/>
                  </a:cubicBezTo>
                  <a:cubicBezTo>
                    <a:pt x="692" y="2851"/>
                    <a:pt x="74" y="2233"/>
                    <a:pt x="74" y="1472"/>
                  </a:cubicBezTo>
                  <a:cubicBezTo>
                    <a:pt x="74" y="693"/>
                    <a:pt x="692" y="75"/>
                    <a:pt x="1454" y="75"/>
                  </a:cubicBezTo>
                  <a:close/>
                  <a:moveTo>
                    <a:pt x="1454" y="1"/>
                  </a:moveTo>
                  <a:cubicBezTo>
                    <a:pt x="653" y="1"/>
                    <a:pt x="1" y="654"/>
                    <a:pt x="1" y="1472"/>
                  </a:cubicBezTo>
                  <a:cubicBezTo>
                    <a:pt x="1" y="2268"/>
                    <a:pt x="653" y="2921"/>
                    <a:pt x="1454" y="2921"/>
                  </a:cubicBezTo>
                  <a:cubicBezTo>
                    <a:pt x="2268" y="2921"/>
                    <a:pt x="2920" y="2268"/>
                    <a:pt x="2920" y="1472"/>
                  </a:cubicBezTo>
                  <a:cubicBezTo>
                    <a:pt x="2920" y="654"/>
                    <a:pt x="2268" y="1"/>
                    <a:pt x="1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9" name="Google Shape;2349;p35"/>
          <p:cNvSpPr/>
          <p:nvPr/>
        </p:nvSpPr>
        <p:spPr>
          <a:xfrm>
            <a:off x="2563967" y="2238079"/>
            <a:ext cx="1003286" cy="1003286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0" name="Google Shape;2350;p35"/>
          <p:cNvGrpSpPr/>
          <p:nvPr/>
        </p:nvGrpSpPr>
        <p:grpSpPr>
          <a:xfrm>
            <a:off x="2630993" y="3925545"/>
            <a:ext cx="623386" cy="646336"/>
            <a:chOff x="2630993" y="3796705"/>
            <a:chExt cx="623386" cy="646336"/>
          </a:xfrm>
        </p:grpSpPr>
        <p:sp>
          <p:nvSpPr>
            <p:cNvPr id="2351" name="Google Shape;2351;p35"/>
            <p:cNvSpPr/>
            <p:nvPr/>
          </p:nvSpPr>
          <p:spPr>
            <a:xfrm>
              <a:off x="2630993" y="3946285"/>
              <a:ext cx="25774" cy="35895"/>
            </a:xfrm>
            <a:custGeom>
              <a:avLst/>
              <a:gdLst/>
              <a:ahLst/>
              <a:cxnLst/>
              <a:rect l="l" t="t" r="r" b="b"/>
              <a:pathLst>
                <a:path w="219" h="305" extrusionOk="0">
                  <a:moveTo>
                    <a:pt x="218" y="0"/>
                  </a:moveTo>
                  <a:lnTo>
                    <a:pt x="35" y="161"/>
                  </a:lnTo>
                  <a:lnTo>
                    <a:pt x="1" y="252"/>
                  </a:lnTo>
                  <a:lnTo>
                    <a:pt x="53" y="3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2665358" y="3835071"/>
              <a:ext cx="102506" cy="181474"/>
            </a:xfrm>
            <a:custGeom>
              <a:avLst/>
              <a:gdLst/>
              <a:ahLst/>
              <a:cxnLst/>
              <a:rect l="l" t="t" r="r" b="b"/>
              <a:pathLst>
                <a:path w="871" h="1542" extrusionOk="0">
                  <a:moveTo>
                    <a:pt x="870" y="1"/>
                  </a:moveTo>
                  <a:lnTo>
                    <a:pt x="688" y="162"/>
                  </a:lnTo>
                  <a:lnTo>
                    <a:pt x="0" y="1489"/>
                  </a:lnTo>
                  <a:lnTo>
                    <a:pt x="52" y="154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2701134" y="3813652"/>
              <a:ext cx="126161" cy="239259"/>
            </a:xfrm>
            <a:custGeom>
              <a:avLst/>
              <a:gdLst/>
              <a:ahLst/>
              <a:cxnLst/>
              <a:rect l="l" t="t" r="r" b="b"/>
              <a:pathLst>
                <a:path w="1072" h="2033" extrusionOk="0">
                  <a:moveTo>
                    <a:pt x="1019" y="0"/>
                  </a:moveTo>
                  <a:lnTo>
                    <a:pt x="1" y="1976"/>
                  </a:lnTo>
                  <a:lnTo>
                    <a:pt x="57" y="2032"/>
                  </a:lnTo>
                  <a:lnTo>
                    <a:pt x="1071" y="5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2635112" y="4223319"/>
              <a:ext cx="38484" cy="62021"/>
            </a:xfrm>
            <a:custGeom>
              <a:avLst/>
              <a:gdLst/>
              <a:ahLst/>
              <a:cxnLst/>
              <a:rect l="l" t="t" r="r" b="b"/>
              <a:pathLst>
                <a:path w="327" h="527" extrusionOk="0">
                  <a:moveTo>
                    <a:pt x="327" y="0"/>
                  </a:moveTo>
                  <a:lnTo>
                    <a:pt x="166" y="183"/>
                  </a:lnTo>
                  <a:lnTo>
                    <a:pt x="0" y="474"/>
                  </a:lnTo>
                  <a:lnTo>
                    <a:pt x="57" y="52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2737500" y="3849900"/>
              <a:ext cx="126161" cy="239376"/>
            </a:xfrm>
            <a:custGeom>
              <a:avLst/>
              <a:gdLst/>
              <a:ahLst/>
              <a:cxnLst/>
              <a:rect l="l" t="t" r="r" b="b"/>
              <a:pathLst>
                <a:path w="1072" h="2034" extrusionOk="0">
                  <a:moveTo>
                    <a:pt x="1019" y="1"/>
                  </a:moveTo>
                  <a:lnTo>
                    <a:pt x="1" y="1976"/>
                  </a:lnTo>
                  <a:lnTo>
                    <a:pt x="57" y="2033"/>
                  </a:lnTo>
                  <a:lnTo>
                    <a:pt x="1071" y="58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2671477" y="3884264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853" y="1976"/>
                  </a:lnTo>
                  <a:lnTo>
                    <a:pt x="888" y="2011"/>
                  </a:lnTo>
                  <a:lnTo>
                    <a:pt x="797" y="2120"/>
                  </a:lnTo>
                  <a:lnTo>
                    <a:pt x="0" y="3643"/>
                  </a:lnTo>
                  <a:lnTo>
                    <a:pt x="57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2707843" y="3920629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0" y="3642"/>
                  </a:lnTo>
                  <a:lnTo>
                    <a:pt x="53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2742089" y="3892502"/>
              <a:ext cx="264444" cy="497347"/>
            </a:xfrm>
            <a:custGeom>
              <a:avLst/>
              <a:gdLst/>
              <a:ahLst/>
              <a:cxnLst/>
              <a:rect l="l" t="t" r="r" b="b"/>
              <a:pathLst>
                <a:path w="2247" h="4226" extrusionOk="0">
                  <a:moveTo>
                    <a:pt x="2246" y="0"/>
                  </a:moveTo>
                  <a:lnTo>
                    <a:pt x="2068" y="165"/>
                  </a:lnTo>
                  <a:lnTo>
                    <a:pt x="1" y="4173"/>
                  </a:lnTo>
                  <a:lnTo>
                    <a:pt x="53" y="4225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2777984" y="3796705"/>
              <a:ext cx="328819" cy="629510"/>
            </a:xfrm>
            <a:custGeom>
              <a:avLst/>
              <a:gdLst/>
              <a:ahLst/>
              <a:cxnLst/>
              <a:rect l="l" t="t" r="r" b="b"/>
              <a:pathLst>
                <a:path w="2794" h="5349" extrusionOk="0">
                  <a:moveTo>
                    <a:pt x="2742" y="0"/>
                  </a:moveTo>
                  <a:lnTo>
                    <a:pt x="2703" y="35"/>
                  </a:lnTo>
                  <a:lnTo>
                    <a:pt x="0" y="5296"/>
                  </a:lnTo>
                  <a:lnTo>
                    <a:pt x="57" y="5348"/>
                  </a:lnTo>
                  <a:lnTo>
                    <a:pt x="2794" y="5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2833767" y="3830952"/>
              <a:ext cx="307400" cy="584436"/>
            </a:xfrm>
            <a:custGeom>
              <a:avLst/>
              <a:gdLst/>
              <a:ahLst/>
              <a:cxnLst/>
              <a:rect l="l" t="t" r="r" b="b"/>
              <a:pathLst>
                <a:path w="2612" h="4966" extrusionOk="0">
                  <a:moveTo>
                    <a:pt x="2555" y="1"/>
                  </a:moveTo>
                  <a:lnTo>
                    <a:pt x="1" y="4966"/>
                  </a:lnTo>
                  <a:lnTo>
                    <a:pt x="179" y="4805"/>
                  </a:lnTo>
                  <a:lnTo>
                    <a:pt x="2612" y="53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2944392" y="3866847"/>
              <a:ext cx="233139" cy="437915"/>
            </a:xfrm>
            <a:custGeom>
              <a:avLst/>
              <a:gdLst/>
              <a:ahLst/>
              <a:cxnLst/>
              <a:rect l="l" t="t" r="r" b="b"/>
              <a:pathLst>
                <a:path w="1981" h="3721" extrusionOk="0">
                  <a:moveTo>
                    <a:pt x="1924" y="1"/>
                  </a:moveTo>
                  <a:lnTo>
                    <a:pt x="1" y="3721"/>
                  </a:lnTo>
                  <a:lnTo>
                    <a:pt x="75" y="3664"/>
                  </a:lnTo>
                  <a:lnTo>
                    <a:pt x="92" y="3699"/>
                  </a:lnTo>
                  <a:lnTo>
                    <a:pt x="1980" y="5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2985347" y="3903212"/>
              <a:ext cx="225960" cy="433325"/>
            </a:xfrm>
            <a:custGeom>
              <a:avLst/>
              <a:gdLst/>
              <a:ahLst/>
              <a:cxnLst/>
              <a:rect l="l" t="t" r="r" b="b"/>
              <a:pathLst>
                <a:path w="1920" h="3682" extrusionOk="0">
                  <a:moveTo>
                    <a:pt x="1867" y="0"/>
                  </a:moveTo>
                  <a:lnTo>
                    <a:pt x="1" y="3629"/>
                  </a:lnTo>
                  <a:lnTo>
                    <a:pt x="53" y="3682"/>
                  </a:lnTo>
                  <a:lnTo>
                    <a:pt x="1920" y="4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3166702" y="3937576"/>
              <a:ext cx="80969" cy="144991"/>
            </a:xfrm>
            <a:custGeom>
              <a:avLst/>
              <a:gdLst/>
              <a:ahLst/>
              <a:cxnLst/>
              <a:rect l="l" t="t" r="r" b="b"/>
              <a:pathLst>
                <a:path w="688" h="1232" extrusionOk="0">
                  <a:moveTo>
                    <a:pt x="635" y="0"/>
                  </a:moveTo>
                  <a:lnTo>
                    <a:pt x="0" y="1231"/>
                  </a:lnTo>
                  <a:lnTo>
                    <a:pt x="161" y="1070"/>
                  </a:lnTo>
                  <a:lnTo>
                    <a:pt x="688" y="5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3021242" y="4133642"/>
              <a:ext cx="126043" cy="239259"/>
            </a:xfrm>
            <a:custGeom>
              <a:avLst/>
              <a:gdLst/>
              <a:ahLst/>
              <a:cxnLst/>
              <a:rect l="l" t="t" r="r" b="b"/>
              <a:pathLst>
                <a:path w="1071" h="2033" extrusionOk="0">
                  <a:moveTo>
                    <a:pt x="1019" y="1"/>
                  </a:moveTo>
                  <a:lnTo>
                    <a:pt x="0" y="1976"/>
                  </a:lnTo>
                  <a:lnTo>
                    <a:pt x="57" y="2033"/>
                  </a:lnTo>
                  <a:lnTo>
                    <a:pt x="1071" y="57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3055488" y="4170007"/>
              <a:ext cx="126161" cy="237258"/>
            </a:xfrm>
            <a:custGeom>
              <a:avLst/>
              <a:gdLst/>
              <a:ahLst/>
              <a:cxnLst/>
              <a:rect l="l" t="t" r="r" b="b"/>
              <a:pathLst>
                <a:path w="1072" h="2016" extrusionOk="0">
                  <a:moveTo>
                    <a:pt x="1015" y="1"/>
                  </a:moveTo>
                  <a:lnTo>
                    <a:pt x="1" y="1959"/>
                  </a:lnTo>
                  <a:lnTo>
                    <a:pt x="57" y="2015"/>
                  </a:lnTo>
                  <a:lnTo>
                    <a:pt x="1071" y="5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3091854" y="4204371"/>
              <a:ext cx="126161" cy="238670"/>
            </a:xfrm>
            <a:custGeom>
              <a:avLst/>
              <a:gdLst/>
              <a:ahLst/>
              <a:cxnLst/>
              <a:rect l="l" t="t" r="r" b="b"/>
              <a:pathLst>
                <a:path w="1072" h="2028" extrusionOk="0">
                  <a:moveTo>
                    <a:pt x="1015" y="0"/>
                  </a:moveTo>
                  <a:lnTo>
                    <a:pt x="1" y="1976"/>
                  </a:lnTo>
                  <a:lnTo>
                    <a:pt x="53" y="2028"/>
                  </a:lnTo>
                  <a:lnTo>
                    <a:pt x="1071" y="5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3183531" y="4240619"/>
              <a:ext cx="70848" cy="121571"/>
            </a:xfrm>
            <a:custGeom>
              <a:avLst/>
              <a:gdLst/>
              <a:ahLst/>
              <a:cxnLst/>
              <a:rect l="l" t="t" r="r" b="b"/>
              <a:pathLst>
                <a:path w="602" h="1033" extrusionOk="0">
                  <a:moveTo>
                    <a:pt x="545" y="1"/>
                  </a:moveTo>
                  <a:lnTo>
                    <a:pt x="1" y="1032"/>
                  </a:lnTo>
                  <a:lnTo>
                    <a:pt x="183" y="871"/>
                  </a:lnTo>
                  <a:lnTo>
                    <a:pt x="601" y="5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35"/>
          <p:cNvGrpSpPr/>
          <p:nvPr/>
        </p:nvGrpSpPr>
        <p:grpSpPr>
          <a:xfrm>
            <a:off x="365572" y="499445"/>
            <a:ext cx="1378013" cy="1559406"/>
            <a:chOff x="365572" y="499445"/>
            <a:chExt cx="1378013" cy="1559406"/>
          </a:xfrm>
        </p:grpSpPr>
        <p:sp>
          <p:nvSpPr>
            <p:cNvPr id="2369" name="Google Shape;2369;p35"/>
            <p:cNvSpPr/>
            <p:nvPr/>
          </p:nvSpPr>
          <p:spPr>
            <a:xfrm>
              <a:off x="365572" y="924877"/>
              <a:ext cx="1135678" cy="1133974"/>
            </a:xfrm>
            <a:custGeom>
              <a:avLst/>
              <a:gdLst/>
              <a:ahLst/>
              <a:cxnLst/>
              <a:rect l="l" t="t" r="r" b="b"/>
              <a:pathLst>
                <a:path w="8665" h="8652" extrusionOk="0">
                  <a:moveTo>
                    <a:pt x="8612" y="1"/>
                  </a:moveTo>
                  <a:lnTo>
                    <a:pt x="1" y="8595"/>
                  </a:lnTo>
                  <a:lnTo>
                    <a:pt x="53" y="8651"/>
                  </a:lnTo>
                  <a:lnTo>
                    <a:pt x="8664" y="36"/>
                  </a:lnTo>
                  <a:lnTo>
                    <a:pt x="8612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610266" y="499445"/>
              <a:ext cx="1133319" cy="1133974"/>
            </a:xfrm>
            <a:custGeom>
              <a:avLst/>
              <a:gdLst/>
              <a:ahLst/>
              <a:cxnLst/>
              <a:rect l="l" t="t" r="r" b="b"/>
              <a:pathLst>
                <a:path w="8647" h="8652" extrusionOk="0">
                  <a:moveTo>
                    <a:pt x="8595" y="1"/>
                  </a:moveTo>
                  <a:lnTo>
                    <a:pt x="1" y="8612"/>
                  </a:lnTo>
                  <a:lnTo>
                    <a:pt x="53" y="8651"/>
                  </a:lnTo>
                  <a:lnTo>
                    <a:pt x="8647" y="57"/>
                  </a:lnTo>
                  <a:lnTo>
                    <a:pt x="8595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p45"/>
          <p:cNvSpPr txBox="1">
            <a:spLocks noGrp="1"/>
          </p:cNvSpPr>
          <p:nvPr>
            <p:ph type="title"/>
          </p:nvPr>
        </p:nvSpPr>
        <p:spPr>
          <a:xfrm>
            <a:off x="2285801" y="1382482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kesimpulan</a:t>
            </a:r>
            <a:endParaRPr sz="32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4"/>
          </p:nvPr>
        </p:nvSpPr>
        <p:spPr>
          <a:xfrm>
            <a:off x="1438382" y="2176919"/>
            <a:ext cx="5835721" cy="1480682"/>
          </a:xfrm>
        </p:spPr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restaurant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ekspektasi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Sugeno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terbukti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parameter fuzzy yang paling optimum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10 Restaurant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yang </a:t>
            </a:r>
            <a:r>
              <a:rPr lang="en-US" dirty="0" err="1" smtClean="0"/>
              <a:t>dikunjungi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40"/>
          <p:cNvSpPr/>
          <p:nvPr/>
        </p:nvSpPr>
        <p:spPr>
          <a:xfrm>
            <a:off x="6184662" y="1849886"/>
            <a:ext cx="597600" cy="59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40"/>
          <p:cNvSpPr/>
          <p:nvPr/>
        </p:nvSpPr>
        <p:spPr>
          <a:xfrm>
            <a:off x="5689892" y="2174016"/>
            <a:ext cx="1003286" cy="1003286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40"/>
          <p:cNvSpPr/>
          <p:nvPr/>
        </p:nvSpPr>
        <p:spPr>
          <a:xfrm>
            <a:off x="7740675" y="1448000"/>
            <a:ext cx="192600" cy="19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40"/>
          <p:cNvSpPr/>
          <p:nvPr/>
        </p:nvSpPr>
        <p:spPr>
          <a:xfrm rot="5807906">
            <a:off x="6551024" y="517729"/>
            <a:ext cx="1031452" cy="1031452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1" name="Google Shape;2631;p40"/>
          <p:cNvGrpSpPr/>
          <p:nvPr/>
        </p:nvGrpSpPr>
        <p:grpSpPr>
          <a:xfrm>
            <a:off x="5922618" y="1128595"/>
            <a:ext cx="623386" cy="646336"/>
            <a:chOff x="3948618" y="3970418"/>
            <a:chExt cx="623386" cy="646336"/>
          </a:xfrm>
        </p:grpSpPr>
        <p:sp>
          <p:nvSpPr>
            <p:cNvPr id="2632" name="Google Shape;2632;p40"/>
            <p:cNvSpPr/>
            <p:nvPr/>
          </p:nvSpPr>
          <p:spPr>
            <a:xfrm>
              <a:off x="3948618" y="4119997"/>
              <a:ext cx="25774" cy="35895"/>
            </a:xfrm>
            <a:custGeom>
              <a:avLst/>
              <a:gdLst/>
              <a:ahLst/>
              <a:cxnLst/>
              <a:rect l="l" t="t" r="r" b="b"/>
              <a:pathLst>
                <a:path w="219" h="305" extrusionOk="0">
                  <a:moveTo>
                    <a:pt x="218" y="0"/>
                  </a:moveTo>
                  <a:lnTo>
                    <a:pt x="35" y="161"/>
                  </a:lnTo>
                  <a:lnTo>
                    <a:pt x="1" y="252"/>
                  </a:lnTo>
                  <a:lnTo>
                    <a:pt x="53" y="3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3982983" y="4008784"/>
              <a:ext cx="102506" cy="181474"/>
            </a:xfrm>
            <a:custGeom>
              <a:avLst/>
              <a:gdLst/>
              <a:ahLst/>
              <a:cxnLst/>
              <a:rect l="l" t="t" r="r" b="b"/>
              <a:pathLst>
                <a:path w="871" h="1542" extrusionOk="0">
                  <a:moveTo>
                    <a:pt x="870" y="1"/>
                  </a:moveTo>
                  <a:lnTo>
                    <a:pt x="688" y="162"/>
                  </a:lnTo>
                  <a:lnTo>
                    <a:pt x="0" y="1489"/>
                  </a:lnTo>
                  <a:lnTo>
                    <a:pt x="52" y="154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4018759" y="3987365"/>
              <a:ext cx="126161" cy="239259"/>
            </a:xfrm>
            <a:custGeom>
              <a:avLst/>
              <a:gdLst/>
              <a:ahLst/>
              <a:cxnLst/>
              <a:rect l="l" t="t" r="r" b="b"/>
              <a:pathLst>
                <a:path w="1072" h="2033" extrusionOk="0">
                  <a:moveTo>
                    <a:pt x="1019" y="0"/>
                  </a:moveTo>
                  <a:lnTo>
                    <a:pt x="1" y="1976"/>
                  </a:lnTo>
                  <a:lnTo>
                    <a:pt x="57" y="2032"/>
                  </a:lnTo>
                  <a:lnTo>
                    <a:pt x="1071" y="5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3952737" y="4397031"/>
              <a:ext cx="38484" cy="62021"/>
            </a:xfrm>
            <a:custGeom>
              <a:avLst/>
              <a:gdLst/>
              <a:ahLst/>
              <a:cxnLst/>
              <a:rect l="l" t="t" r="r" b="b"/>
              <a:pathLst>
                <a:path w="327" h="527" extrusionOk="0">
                  <a:moveTo>
                    <a:pt x="327" y="0"/>
                  </a:moveTo>
                  <a:lnTo>
                    <a:pt x="166" y="183"/>
                  </a:lnTo>
                  <a:lnTo>
                    <a:pt x="0" y="474"/>
                  </a:lnTo>
                  <a:lnTo>
                    <a:pt x="57" y="52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4055125" y="4023612"/>
              <a:ext cx="126161" cy="239376"/>
            </a:xfrm>
            <a:custGeom>
              <a:avLst/>
              <a:gdLst/>
              <a:ahLst/>
              <a:cxnLst/>
              <a:rect l="l" t="t" r="r" b="b"/>
              <a:pathLst>
                <a:path w="1072" h="2034" extrusionOk="0">
                  <a:moveTo>
                    <a:pt x="1019" y="1"/>
                  </a:moveTo>
                  <a:lnTo>
                    <a:pt x="1" y="1976"/>
                  </a:lnTo>
                  <a:lnTo>
                    <a:pt x="57" y="2033"/>
                  </a:lnTo>
                  <a:lnTo>
                    <a:pt x="1071" y="58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>
              <a:off x="3989102" y="4057977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853" y="1976"/>
                  </a:lnTo>
                  <a:lnTo>
                    <a:pt x="888" y="2011"/>
                  </a:lnTo>
                  <a:lnTo>
                    <a:pt x="797" y="2120"/>
                  </a:lnTo>
                  <a:lnTo>
                    <a:pt x="0" y="3643"/>
                  </a:lnTo>
                  <a:lnTo>
                    <a:pt x="57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4025468" y="4094342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0" y="3642"/>
                  </a:lnTo>
                  <a:lnTo>
                    <a:pt x="53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4059714" y="4066215"/>
              <a:ext cx="264444" cy="497347"/>
            </a:xfrm>
            <a:custGeom>
              <a:avLst/>
              <a:gdLst/>
              <a:ahLst/>
              <a:cxnLst/>
              <a:rect l="l" t="t" r="r" b="b"/>
              <a:pathLst>
                <a:path w="2247" h="4226" extrusionOk="0">
                  <a:moveTo>
                    <a:pt x="2246" y="0"/>
                  </a:moveTo>
                  <a:lnTo>
                    <a:pt x="2068" y="165"/>
                  </a:lnTo>
                  <a:lnTo>
                    <a:pt x="1" y="4173"/>
                  </a:lnTo>
                  <a:lnTo>
                    <a:pt x="53" y="4225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4095609" y="3970418"/>
              <a:ext cx="328819" cy="629510"/>
            </a:xfrm>
            <a:custGeom>
              <a:avLst/>
              <a:gdLst/>
              <a:ahLst/>
              <a:cxnLst/>
              <a:rect l="l" t="t" r="r" b="b"/>
              <a:pathLst>
                <a:path w="2794" h="5349" extrusionOk="0">
                  <a:moveTo>
                    <a:pt x="2742" y="0"/>
                  </a:moveTo>
                  <a:lnTo>
                    <a:pt x="2703" y="35"/>
                  </a:lnTo>
                  <a:lnTo>
                    <a:pt x="0" y="5296"/>
                  </a:lnTo>
                  <a:lnTo>
                    <a:pt x="57" y="5348"/>
                  </a:lnTo>
                  <a:lnTo>
                    <a:pt x="2794" y="5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4151392" y="4004665"/>
              <a:ext cx="307400" cy="584436"/>
            </a:xfrm>
            <a:custGeom>
              <a:avLst/>
              <a:gdLst/>
              <a:ahLst/>
              <a:cxnLst/>
              <a:rect l="l" t="t" r="r" b="b"/>
              <a:pathLst>
                <a:path w="2612" h="4966" extrusionOk="0">
                  <a:moveTo>
                    <a:pt x="2555" y="1"/>
                  </a:moveTo>
                  <a:lnTo>
                    <a:pt x="1" y="4966"/>
                  </a:lnTo>
                  <a:lnTo>
                    <a:pt x="179" y="4805"/>
                  </a:lnTo>
                  <a:lnTo>
                    <a:pt x="2612" y="53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4262017" y="4040559"/>
              <a:ext cx="233139" cy="437915"/>
            </a:xfrm>
            <a:custGeom>
              <a:avLst/>
              <a:gdLst/>
              <a:ahLst/>
              <a:cxnLst/>
              <a:rect l="l" t="t" r="r" b="b"/>
              <a:pathLst>
                <a:path w="1981" h="3721" extrusionOk="0">
                  <a:moveTo>
                    <a:pt x="1924" y="1"/>
                  </a:moveTo>
                  <a:lnTo>
                    <a:pt x="1" y="3721"/>
                  </a:lnTo>
                  <a:lnTo>
                    <a:pt x="75" y="3664"/>
                  </a:lnTo>
                  <a:lnTo>
                    <a:pt x="92" y="3699"/>
                  </a:lnTo>
                  <a:lnTo>
                    <a:pt x="1980" y="5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4302972" y="4076924"/>
              <a:ext cx="225960" cy="433325"/>
            </a:xfrm>
            <a:custGeom>
              <a:avLst/>
              <a:gdLst/>
              <a:ahLst/>
              <a:cxnLst/>
              <a:rect l="l" t="t" r="r" b="b"/>
              <a:pathLst>
                <a:path w="1920" h="3682" extrusionOk="0">
                  <a:moveTo>
                    <a:pt x="1867" y="0"/>
                  </a:moveTo>
                  <a:lnTo>
                    <a:pt x="1" y="3629"/>
                  </a:lnTo>
                  <a:lnTo>
                    <a:pt x="53" y="3682"/>
                  </a:lnTo>
                  <a:lnTo>
                    <a:pt x="1920" y="4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0"/>
            <p:cNvSpPr/>
            <p:nvPr/>
          </p:nvSpPr>
          <p:spPr>
            <a:xfrm>
              <a:off x="4484327" y="4111289"/>
              <a:ext cx="80969" cy="144991"/>
            </a:xfrm>
            <a:custGeom>
              <a:avLst/>
              <a:gdLst/>
              <a:ahLst/>
              <a:cxnLst/>
              <a:rect l="l" t="t" r="r" b="b"/>
              <a:pathLst>
                <a:path w="688" h="1232" extrusionOk="0">
                  <a:moveTo>
                    <a:pt x="635" y="0"/>
                  </a:moveTo>
                  <a:lnTo>
                    <a:pt x="0" y="1231"/>
                  </a:lnTo>
                  <a:lnTo>
                    <a:pt x="161" y="1070"/>
                  </a:lnTo>
                  <a:lnTo>
                    <a:pt x="688" y="5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4338867" y="4307354"/>
              <a:ext cx="126043" cy="239259"/>
            </a:xfrm>
            <a:custGeom>
              <a:avLst/>
              <a:gdLst/>
              <a:ahLst/>
              <a:cxnLst/>
              <a:rect l="l" t="t" r="r" b="b"/>
              <a:pathLst>
                <a:path w="1071" h="2033" extrusionOk="0">
                  <a:moveTo>
                    <a:pt x="1019" y="1"/>
                  </a:moveTo>
                  <a:lnTo>
                    <a:pt x="0" y="1976"/>
                  </a:lnTo>
                  <a:lnTo>
                    <a:pt x="57" y="2033"/>
                  </a:lnTo>
                  <a:lnTo>
                    <a:pt x="1071" y="57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4373113" y="4343719"/>
              <a:ext cx="126161" cy="237258"/>
            </a:xfrm>
            <a:custGeom>
              <a:avLst/>
              <a:gdLst/>
              <a:ahLst/>
              <a:cxnLst/>
              <a:rect l="l" t="t" r="r" b="b"/>
              <a:pathLst>
                <a:path w="1072" h="2016" extrusionOk="0">
                  <a:moveTo>
                    <a:pt x="1015" y="1"/>
                  </a:moveTo>
                  <a:lnTo>
                    <a:pt x="1" y="1959"/>
                  </a:lnTo>
                  <a:lnTo>
                    <a:pt x="57" y="2015"/>
                  </a:lnTo>
                  <a:lnTo>
                    <a:pt x="1071" y="5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4409479" y="4378084"/>
              <a:ext cx="126161" cy="238670"/>
            </a:xfrm>
            <a:custGeom>
              <a:avLst/>
              <a:gdLst/>
              <a:ahLst/>
              <a:cxnLst/>
              <a:rect l="l" t="t" r="r" b="b"/>
              <a:pathLst>
                <a:path w="1072" h="2028" extrusionOk="0">
                  <a:moveTo>
                    <a:pt x="1015" y="0"/>
                  </a:moveTo>
                  <a:lnTo>
                    <a:pt x="1" y="1976"/>
                  </a:lnTo>
                  <a:lnTo>
                    <a:pt x="53" y="2028"/>
                  </a:lnTo>
                  <a:lnTo>
                    <a:pt x="1071" y="5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4501156" y="4414331"/>
              <a:ext cx="70848" cy="121571"/>
            </a:xfrm>
            <a:custGeom>
              <a:avLst/>
              <a:gdLst/>
              <a:ahLst/>
              <a:cxnLst/>
              <a:rect l="l" t="t" r="r" b="b"/>
              <a:pathLst>
                <a:path w="602" h="1033" extrusionOk="0">
                  <a:moveTo>
                    <a:pt x="545" y="1"/>
                  </a:moveTo>
                  <a:lnTo>
                    <a:pt x="1" y="1032"/>
                  </a:lnTo>
                  <a:lnTo>
                    <a:pt x="183" y="871"/>
                  </a:lnTo>
                  <a:lnTo>
                    <a:pt x="601" y="5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40"/>
          <p:cNvGrpSpPr/>
          <p:nvPr/>
        </p:nvGrpSpPr>
        <p:grpSpPr>
          <a:xfrm>
            <a:off x="7469904" y="200458"/>
            <a:ext cx="1179125" cy="1047024"/>
            <a:chOff x="7595029" y="282856"/>
            <a:chExt cx="1179125" cy="1047024"/>
          </a:xfrm>
        </p:grpSpPr>
        <p:sp>
          <p:nvSpPr>
            <p:cNvPr id="2650" name="Google Shape;2650;p4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40"/>
          <p:cNvGrpSpPr/>
          <p:nvPr/>
        </p:nvGrpSpPr>
        <p:grpSpPr>
          <a:xfrm rot="-5400000">
            <a:off x="6397039" y="1594044"/>
            <a:ext cx="1339428" cy="646295"/>
            <a:chOff x="5747281" y="232051"/>
            <a:chExt cx="1696122" cy="818406"/>
          </a:xfrm>
        </p:grpSpPr>
        <p:sp>
          <p:nvSpPr>
            <p:cNvPr id="2683" name="Google Shape;2683;p40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3423;p61"/>
          <p:cNvSpPr txBox="1">
            <a:spLocks noGrp="1"/>
          </p:cNvSpPr>
          <p:nvPr>
            <p:ph type="subTitle" idx="1"/>
          </p:nvPr>
        </p:nvSpPr>
        <p:spPr>
          <a:xfrm>
            <a:off x="944506" y="2130423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Does anyone have any questions?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robimartoni1@gmail.com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+628 2390 6579 12</a:t>
            </a:r>
            <a:endParaRPr sz="1400" dirty="0"/>
          </a:p>
        </p:txBody>
      </p:sp>
      <p:sp>
        <p:nvSpPr>
          <p:cNvPr id="124" name="Google Shape;3425;p61"/>
          <p:cNvSpPr txBox="1">
            <a:spLocks/>
          </p:cNvSpPr>
          <p:nvPr/>
        </p:nvSpPr>
        <p:spPr>
          <a:xfrm flipH="1">
            <a:off x="944506" y="1056723"/>
            <a:ext cx="38520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7200" dirty="0" smtClean="0"/>
              <a:t>Thanks!</a:t>
            </a:r>
            <a:endParaRPr lang="en-US" sz="7200" dirty="0"/>
          </a:p>
        </p:txBody>
      </p:sp>
      <p:sp>
        <p:nvSpPr>
          <p:cNvPr id="125" name="Google Shape;4232;p61"/>
          <p:cNvSpPr/>
          <p:nvPr/>
        </p:nvSpPr>
        <p:spPr>
          <a:xfrm>
            <a:off x="1078786" y="3096460"/>
            <a:ext cx="352167" cy="37457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4233;p61"/>
          <p:cNvGrpSpPr/>
          <p:nvPr/>
        </p:nvGrpSpPr>
        <p:grpSpPr>
          <a:xfrm>
            <a:off x="1528251" y="3096682"/>
            <a:ext cx="352556" cy="374162"/>
            <a:chOff x="3303268" y="3817349"/>
            <a:chExt cx="346056" cy="345674"/>
          </a:xfrm>
        </p:grpSpPr>
        <p:sp>
          <p:nvSpPr>
            <p:cNvPr id="127" name="Google Shape;4234;p6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235;p6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236;p6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237;p6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4238;p61"/>
          <p:cNvGrpSpPr/>
          <p:nvPr/>
        </p:nvGrpSpPr>
        <p:grpSpPr>
          <a:xfrm>
            <a:off x="1977340" y="3096682"/>
            <a:ext cx="352556" cy="374162"/>
            <a:chOff x="3752358" y="3817349"/>
            <a:chExt cx="346056" cy="345674"/>
          </a:xfrm>
        </p:grpSpPr>
        <p:sp>
          <p:nvSpPr>
            <p:cNvPr id="132" name="Google Shape;4239;p6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240;p6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241;p6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242;p6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3422;p61"/>
          <p:cNvSpPr/>
          <p:nvPr/>
        </p:nvSpPr>
        <p:spPr>
          <a:xfrm>
            <a:off x="6184662" y="3569838"/>
            <a:ext cx="1349400" cy="1349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242888" dist="85725" dir="1740000" algn="bl" rotWithShape="0">
              <a:schemeClr val="accent2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3426;p61"/>
          <p:cNvSpPr/>
          <p:nvPr/>
        </p:nvSpPr>
        <p:spPr>
          <a:xfrm>
            <a:off x="7277032" y="1136057"/>
            <a:ext cx="1846653" cy="1851079"/>
          </a:xfrm>
          <a:custGeom>
            <a:avLst/>
            <a:gdLst/>
            <a:ahLst/>
            <a:cxnLst/>
            <a:rect l="l" t="t" r="r" b="b"/>
            <a:pathLst>
              <a:path w="5680" h="5693" extrusionOk="0">
                <a:moveTo>
                  <a:pt x="2851" y="1"/>
                </a:moveTo>
                <a:cubicBezTo>
                  <a:pt x="1271" y="1"/>
                  <a:pt x="1" y="1267"/>
                  <a:pt x="1" y="2847"/>
                </a:cubicBezTo>
                <a:cubicBezTo>
                  <a:pt x="1" y="4422"/>
                  <a:pt x="1271" y="5692"/>
                  <a:pt x="2851" y="5692"/>
                </a:cubicBezTo>
                <a:cubicBezTo>
                  <a:pt x="4409" y="5692"/>
                  <a:pt x="5679" y="4422"/>
                  <a:pt x="5679" y="2847"/>
                </a:cubicBezTo>
                <a:cubicBezTo>
                  <a:pt x="5679" y="1267"/>
                  <a:pt x="4409" y="1"/>
                  <a:pt x="28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3427;p61"/>
          <p:cNvGrpSpPr/>
          <p:nvPr/>
        </p:nvGrpSpPr>
        <p:grpSpPr>
          <a:xfrm>
            <a:off x="8002032" y="2301301"/>
            <a:ext cx="569096" cy="1120268"/>
            <a:chOff x="1886063" y="2169603"/>
            <a:chExt cx="569096" cy="1120268"/>
          </a:xfrm>
        </p:grpSpPr>
        <p:sp>
          <p:nvSpPr>
            <p:cNvPr id="139" name="Google Shape;3428;p61"/>
            <p:cNvSpPr/>
            <p:nvPr/>
          </p:nvSpPr>
          <p:spPr>
            <a:xfrm>
              <a:off x="1886063" y="2721296"/>
              <a:ext cx="301429" cy="19139"/>
            </a:xfrm>
            <a:custGeom>
              <a:avLst/>
              <a:gdLst/>
              <a:ahLst/>
              <a:cxnLst/>
              <a:rect l="l" t="t" r="r" b="b"/>
              <a:pathLst>
                <a:path w="2268" h="144" extrusionOk="0">
                  <a:moveTo>
                    <a:pt x="0" y="0"/>
                  </a:moveTo>
                  <a:lnTo>
                    <a:pt x="0" y="144"/>
                  </a:lnTo>
                  <a:lnTo>
                    <a:pt x="2267" y="144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29;p61"/>
            <p:cNvSpPr/>
            <p:nvPr/>
          </p:nvSpPr>
          <p:spPr>
            <a:xfrm>
              <a:off x="2435357" y="2169603"/>
              <a:ext cx="19803" cy="301434"/>
            </a:xfrm>
            <a:custGeom>
              <a:avLst/>
              <a:gdLst/>
              <a:ahLst/>
              <a:cxnLst/>
              <a:rect l="l" t="t" r="r" b="b"/>
              <a:pathLst>
                <a:path w="149" h="2268" extrusionOk="0">
                  <a:moveTo>
                    <a:pt x="1" y="0"/>
                  </a:moveTo>
                  <a:lnTo>
                    <a:pt x="1" y="2267"/>
                  </a:lnTo>
                  <a:lnTo>
                    <a:pt x="149" y="22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30;p61"/>
            <p:cNvSpPr/>
            <p:nvPr/>
          </p:nvSpPr>
          <p:spPr>
            <a:xfrm>
              <a:off x="2435357" y="2988968"/>
              <a:ext cx="19803" cy="300903"/>
            </a:xfrm>
            <a:custGeom>
              <a:avLst/>
              <a:gdLst/>
              <a:ahLst/>
              <a:cxnLst/>
              <a:rect l="l" t="t" r="r" b="b"/>
              <a:pathLst>
                <a:path w="149" h="2264" extrusionOk="0">
                  <a:moveTo>
                    <a:pt x="1" y="1"/>
                  </a:moveTo>
                  <a:lnTo>
                    <a:pt x="1" y="2263"/>
                  </a:lnTo>
                  <a:lnTo>
                    <a:pt x="149" y="2263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1;p61"/>
            <p:cNvSpPr/>
            <p:nvPr/>
          </p:nvSpPr>
          <p:spPr>
            <a:xfrm>
              <a:off x="2042757" y="2328559"/>
              <a:ext cx="226736" cy="226873"/>
            </a:xfrm>
            <a:custGeom>
              <a:avLst/>
              <a:gdLst/>
              <a:ahLst/>
              <a:cxnLst/>
              <a:rect l="l" t="t" r="r" b="b"/>
              <a:pathLst>
                <a:path w="1706" h="1707" extrusionOk="0">
                  <a:moveTo>
                    <a:pt x="109" y="1"/>
                  </a:moveTo>
                  <a:lnTo>
                    <a:pt x="0" y="92"/>
                  </a:lnTo>
                  <a:lnTo>
                    <a:pt x="1597" y="1706"/>
                  </a:lnTo>
                  <a:lnTo>
                    <a:pt x="1706" y="1598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32;p61"/>
            <p:cNvSpPr/>
            <p:nvPr/>
          </p:nvSpPr>
          <p:spPr>
            <a:xfrm>
              <a:off x="2042757" y="2906832"/>
              <a:ext cx="226736" cy="226873"/>
            </a:xfrm>
            <a:custGeom>
              <a:avLst/>
              <a:gdLst/>
              <a:ahLst/>
              <a:cxnLst/>
              <a:rect l="l" t="t" r="r" b="b"/>
              <a:pathLst>
                <a:path w="1706" h="1707" extrusionOk="0">
                  <a:moveTo>
                    <a:pt x="1597" y="1"/>
                  </a:moveTo>
                  <a:lnTo>
                    <a:pt x="0" y="1598"/>
                  </a:lnTo>
                  <a:lnTo>
                    <a:pt x="109" y="1707"/>
                  </a:lnTo>
                  <a:lnTo>
                    <a:pt x="1706" y="11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33;p61"/>
            <p:cNvSpPr/>
            <p:nvPr/>
          </p:nvSpPr>
          <p:spPr>
            <a:xfrm>
              <a:off x="1922479" y="2511969"/>
              <a:ext cx="286942" cy="130249"/>
            </a:xfrm>
            <a:custGeom>
              <a:avLst/>
              <a:gdLst/>
              <a:ahLst/>
              <a:cxnLst/>
              <a:rect l="l" t="t" r="r" b="b"/>
              <a:pathLst>
                <a:path w="2159" h="980" extrusionOk="0">
                  <a:moveTo>
                    <a:pt x="52" y="0"/>
                  </a:moveTo>
                  <a:lnTo>
                    <a:pt x="0" y="144"/>
                  </a:lnTo>
                  <a:lnTo>
                    <a:pt x="2102" y="979"/>
                  </a:lnTo>
                  <a:lnTo>
                    <a:pt x="2158" y="84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34;p61"/>
            <p:cNvSpPr/>
            <p:nvPr/>
          </p:nvSpPr>
          <p:spPr>
            <a:xfrm>
              <a:off x="2228425" y="2967039"/>
              <a:ext cx="130247" cy="286947"/>
            </a:xfrm>
            <a:custGeom>
              <a:avLst/>
              <a:gdLst/>
              <a:ahLst/>
              <a:cxnLst/>
              <a:rect l="l" t="t" r="r" b="b"/>
              <a:pathLst>
                <a:path w="980" h="2159" extrusionOk="0">
                  <a:moveTo>
                    <a:pt x="835" y="0"/>
                  </a:moveTo>
                  <a:lnTo>
                    <a:pt x="0" y="2102"/>
                  </a:lnTo>
                  <a:lnTo>
                    <a:pt x="126" y="2159"/>
                  </a:lnTo>
                  <a:lnTo>
                    <a:pt x="979" y="5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35;p61"/>
            <p:cNvSpPr/>
            <p:nvPr/>
          </p:nvSpPr>
          <p:spPr>
            <a:xfrm>
              <a:off x="2216197" y="2210538"/>
              <a:ext cx="137822" cy="287080"/>
            </a:xfrm>
            <a:custGeom>
              <a:avLst/>
              <a:gdLst/>
              <a:ahLst/>
              <a:cxnLst/>
              <a:rect l="l" t="t" r="r" b="b"/>
              <a:pathLst>
                <a:path w="1037" h="2160" extrusionOk="0">
                  <a:moveTo>
                    <a:pt x="149" y="1"/>
                  </a:moveTo>
                  <a:lnTo>
                    <a:pt x="1" y="71"/>
                  </a:lnTo>
                  <a:lnTo>
                    <a:pt x="888" y="2159"/>
                  </a:lnTo>
                  <a:lnTo>
                    <a:pt x="1036" y="208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36;p61"/>
            <p:cNvSpPr/>
            <p:nvPr/>
          </p:nvSpPr>
          <p:spPr>
            <a:xfrm>
              <a:off x="1926998" y="2822437"/>
              <a:ext cx="284683" cy="137825"/>
            </a:xfrm>
            <a:custGeom>
              <a:avLst/>
              <a:gdLst/>
              <a:ahLst/>
              <a:cxnLst/>
              <a:rect l="l" t="t" r="r" b="b"/>
              <a:pathLst>
                <a:path w="2142" h="1037" extrusionOk="0">
                  <a:moveTo>
                    <a:pt x="2085" y="1"/>
                  </a:moveTo>
                  <a:lnTo>
                    <a:pt x="1" y="888"/>
                  </a:lnTo>
                  <a:lnTo>
                    <a:pt x="58" y="1036"/>
                  </a:lnTo>
                  <a:lnTo>
                    <a:pt x="2142" y="144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37;p61"/>
            <p:cNvSpPr/>
            <p:nvPr/>
          </p:nvSpPr>
          <p:spPr>
            <a:xfrm>
              <a:off x="1895898" y="2605535"/>
              <a:ext cx="299036" cy="82270"/>
            </a:xfrm>
            <a:custGeom>
              <a:avLst/>
              <a:gdLst/>
              <a:ahLst/>
              <a:cxnLst/>
              <a:rect l="l" t="t" r="r" b="b"/>
              <a:pathLst>
                <a:path w="2250" h="619" extrusionOk="0">
                  <a:moveTo>
                    <a:pt x="35" y="1"/>
                  </a:moveTo>
                  <a:lnTo>
                    <a:pt x="0" y="145"/>
                  </a:lnTo>
                  <a:lnTo>
                    <a:pt x="2210" y="619"/>
                  </a:lnTo>
                  <a:lnTo>
                    <a:pt x="2250" y="47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38;p61"/>
            <p:cNvSpPr/>
            <p:nvPr/>
          </p:nvSpPr>
          <p:spPr>
            <a:xfrm>
              <a:off x="2319730" y="2981526"/>
              <a:ext cx="82268" cy="299042"/>
            </a:xfrm>
            <a:custGeom>
              <a:avLst/>
              <a:gdLst/>
              <a:ahLst/>
              <a:cxnLst/>
              <a:rect l="l" t="t" r="r" b="b"/>
              <a:pathLst>
                <a:path w="619" h="2250" extrusionOk="0">
                  <a:moveTo>
                    <a:pt x="475" y="0"/>
                  </a:moveTo>
                  <a:lnTo>
                    <a:pt x="1" y="2211"/>
                  </a:lnTo>
                  <a:lnTo>
                    <a:pt x="148" y="2250"/>
                  </a:lnTo>
                  <a:lnTo>
                    <a:pt x="618" y="3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39;p61"/>
            <p:cNvSpPr/>
            <p:nvPr/>
          </p:nvSpPr>
          <p:spPr>
            <a:xfrm>
              <a:off x="2131803" y="2256258"/>
              <a:ext cx="181150" cy="262758"/>
            </a:xfrm>
            <a:custGeom>
              <a:avLst/>
              <a:gdLst/>
              <a:ahLst/>
              <a:cxnLst/>
              <a:rect l="l" t="t" r="r" b="b"/>
              <a:pathLst>
                <a:path w="1363" h="1977" extrusionOk="0">
                  <a:moveTo>
                    <a:pt x="131" y="1"/>
                  </a:moveTo>
                  <a:lnTo>
                    <a:pt x="0" y="75"/>
                  </a:lnTo>
                  <a:lnTo>
                    <a:pt x="1236" y="1976"/>
                  </a:lnTo>
                  <a:lnTo>
                    <a:pt x="1362" y="190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40;p61"/>
            <p:cNvSpPr/>
            <p:nvPr/>
          </p:nvSpPr>
          <p:spPr>
            <a:xfrm>
              <a:off x="1970457" y="2863505"/>
              <a:ext cx="262620" cy="180621"/>
            </a:xfrm>
            <a:custGeom>
              <a:avLst/>
              <a:gdLst/>
              <a:ahLst/>
              <a:cxnLst/>
              <a:rect l="l" t="t" r="r" b="b"/>
              <a:pathLst>
                <a:path w="1976" h="1359" extrusionOk="0">
                  <a:moveTo>
                    <a:pt x="1906" y="1"/>
                  </a:moveTo>
                  <a:lnTo>
                    <a:pt x="0" y="1232"/>
                  </a:lnTo>
                  <a:lnTo>
                    <a:pt x="92" y="1358"/>
                  </a:lnTo>
                  <a:lnTo>
                    <a:pt x="1976" y="127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41;p61"/>
            <p:cNvSpPr/>
            <p:nvPr/>
          </p:nvSpPr>
          <p:spPr>
            <a:xfrm>
              <a:off x="1975641" y="2410695"/>
              <a:ext cx="260361" cy="182881"/>
            </a:xfrm>
            <a:custGeom>
              <a:avLst/>
              <a:gdLst/>
              <a:ahLst/>
              <a:cxnLst/>
              <a:rect l="l" t="t" r="r" b="b"/>
              <a:pathLst>
                <a:path w="1959" h="1376" extrusionOk="0">
                  <a:moveTo>
                    <a:pt x="70" y="1"/>
                  </a:moveTo>
                  <a:lnTo>
                    <a:pt x="1" y="127"/>
                  </a:lnTo>
                  <a:lnTo>
                    <a:pt x="1885" y="1376"/>
                  </a:lnTo>
                  <a:lnTo>
                    <a:pt x="1959" y="126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42;p61"/>
            <p:cNvSpPr/>
            <p:nvPr/>
          </p:nvSpPr>
          <p:spPr>
            <a:xfrm>
              <a:off x="2127151" y="2940458"/>
              <a:ext cx="183409" cy="260366"/>
            </a:xfrm>
            <a:custGeom>
              <a:avLst/>
              <a:gdLst/>
              <a:ahLst/>
              <a:cxnLst/>
              <a:rect l="l" t="t" r="r" b="b"/>
              <a:pathLst>
                <a:path w="1380" h="1959" extrusionOk="0">
                  <a:moveTo>
                    <a:pt x="1254" y="0"/>
                  </a:moveTo>
                  <a:lnTo>
                    <a:pt x="1" y="1889"/>
                  </a:lnTo>
                  <a:lnTo>
                    <a:pt x="109" y="1958"/>
                  </a:lnTo>
                  <a:lnTo>
                    <a:pt x="1380" y="7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43;p61"/>
            <p:cNvSpPr/>
            <p:nvPr/>
          </p:nvSpPr>
          <p:spPr>
            <a:xfrm>
              <a:off x="2327305" y="2179438"/>
              <a:ext cx="76952" cy="298510"/>
            </a:xfrm>
            <a:custGeom>
              <a:avLst/>
              <a:gdLst/>
              <a:ahLst/>
              <a:cxnLst/>
              <a:rect l="l" t="t" r="r" b="b"/>
              <a:pathLst>
                <a:path w="579" h="2246" extrusionOk="0">
                  <a:moveTo>
                    <a:pt x="144" y="0"/>
                  </a:moveTo>
                  <a:lnTo>
                    <a:pt x="0" y="35"/>
                  </a:lnTo>
                  <a:lnTo>
                    <a:pt x="435" y="2245"/>
                  </a:lnTo>
                  <a:lnTo>
                    <a:pt x="579" y="222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44;p61"/>
            <p:cNvSpPr/>
            <p:nvPr/>
          </p:nvSpPr>
          <p:spPr>
            <a:xfrm>
              <a:off x="1893506" y="2772199"/>
              <a:ext cx="301429" cy="76953"/>
            </a:xfrm>
            <a:custGeom>
              <a:avLst/>
              <a:gdLst/>
              <a:ahLst/>
              <a:cxnLst/>
              <a:rect l="l" t="t" r="r" b="b"/>
              <a:pathLst>
                <a:path w="2268" h="579" extrusionOk="0">
                  <a:moveTo>
                    <a:pt x="2228" y="0"/>
                  </a:moveTo>
                  <a:lnTo>
                    <a:pt x="1" y="435"/>
                  </a:lnTo>
                  <a:lnTo>
                    <a:pt x="35" y="579"/>
                  </a:lnTo>
                  <a:lnTo>
                    <a:pt x="2268" y="144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3470;p61"/>
          <p:cNvGrpSpPr/>
          <p:nvPr/>
        </p:nvGrpSpPr>
        <p:grpSpPr>
          <a:xfrm>
            <a:off x="6868731" y="173223"/>
            <a:ext cx="2355775" cy="1804075"/>
            <a:chOff x="299275" y="249900"/>
            <a:chExt cx="2355775" cy="1804075"/>
          </a:xfrm>
        </p:grpSpPr>
        <p:sp>
          <p:nvSpPr>
            <p:cNvPr id="157" name="Google Shape;3471;p61"/>
            <p:cNvSpPr/>
            <p:nvPr/>
          </p:nvSpPr>
          <p:spPr>
            <a:xfrm>
              <a:off x="2191415" y="1527701"/>
              <a:ext cx="13494" cy="19636"/>
            </a:xfrm>
            <a:custGeom>
              <a:avLst/>
              <a:gdLst/>
              <a:ahLst/>
              <a:cxnLst/>
              <a:rect l="l" t="t" r="r" b="b"/>
              <a:pathLst>
                <a:path w="75" h="106" extrusionOk="0">
                  <a:moveTo>
                    <a:pt x="50" y="0"/>
                  </a:moveTo>
                  <a:cubicBezTo>
                    <a:pt x="46" y="0"/>
                    <a:pt x="42" y="2"/>
                    <a:pt x="35" y="8"/>
                  </a:cubicBezTo>
                  <a:cubicBezTo>
                    <a:pt x="18" y="8"/>
                    <a:pt x="1" y="42"/>
                    <a:pt x="1" y="64"/>
                  </a:cubicBezTo>
                  <a:cubicBezTo>
                    <a:pt x="1" y="90"/>
                    <a:pt x="10" y="106"/>
                    <a:pt x="22" y="106"/>
                  </a:cubicBezTo>
                  <a:cubicBezTo>
                    <a:pt x="26" y="106"/>
                    <a:pt x="31" y="104"/>
                    <a:pt x="35" y="99"/>
                  </a:cubicBezTo>
                  <a:cubicBezTo>
                    <a:pt x="57" y="99"/>
                    <a:pt x="75" y="64"/>
                    <a:pt x="57" y="25"/>
                  </a:cubicBezTo>
                  <a:cubicBezTo>
                    <a:pt x="57" y="13"/>
                    <a:pt x="57" y="0"/>
                    <a:pt x="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72;p61"/>
            <p:cNvSpPr/>
            <p:nvPr/>
          </p:nvSpPr>
          <p:spPr>
            <a:xfrm>
              <a:off x="2240711" y="1488615"/>
              <a:ext cx="9535" cy="21674"/>
            </a:xfrm>
            <a:custGeom>
              <a:avLst/>
              <a:gdLst/>
              <a:ahLst/>
              <a:cxnLst/>
              <a:rect l="l" t="t" r="r" b="b"/>
              <a:pathLst>
                <a:path w="53" h="117" extrusionOk="0">
                  <a:moveTo>
                    <a:pt x="18" y="1"/>
                  </a:moveTo>
                  <a:cubicBezTo>
                    <a:pt x="18" y="18"/>
                    <a:pt x="1" y="58"/>
                    <a:pt x="1" y="92"/>
                  </a:cubicBezTo>
                  <a:cubicBezTo>
                    <a:pt x="1" y="105"/>
                    <a:pt x="9" y="117"/>
                    <a:pt x="21" y="117"/>
                  </a:cubicBezTo>
                  <a:cubicBezTo>
                    <a:pt x="25" y="117"/>
                    <a:pt x="30" y="115"/>
                    <a:pt x="36" y="110"/>
                  </a:cubicBezTo>
                  <a:cubicBezTo>
                    <a:pt x="53" y="110"/>
                    <a:pt x="53" y="75"/>
                    <a:pt x="53" y="36"/>
                  </a:cubicBezTo>
                  <a:cubicBezTo>
                    <a:pt x="53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73;p61"/>
            <p:cNvSpPr/>
            <p:nvPr/>
          </p:nvSpPr>
          <p:spPr>
            <a:xfrm>
              <a:off x="2286229" y="1448418"/>
              <a:ext cx="13494" cy="23526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18" y="0"/>
                  </a:moveTo>
                  <a:cubicBezTo>
                    <a:pt x="18" y="18"/>
                    <a:pt x="0" y="57"/>
                    <a:pt x="0" y="92"/>
                  </a:cubicBezTo>
                  <a:cubicBezTo>
                    <a:pt x="18" y="109"/>
                    <a:pt x="18" y="127"/>
                    <a:pt x="35" y="127"/>
                  </a:cubicBezTo>
                  <a:cubicBezTo>
                    <a:pt x="52" y="109"/>
                    <a:pt x="74" y="74"/>
                    <a:pt x="52" y="35"/>
                  </a:cubicBezTo>
                  <a:cubicBezTo>
                    <a:pt x="52" y="0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74;p61"/>
            <p:cNvSpPr/>
            <p:nvPr/>
          </p:nvSpPr>
          <p:spPr>
            <a:xfrm>
              <a:off x="2334626" y="1410073"/>
              <a:ext cx="13494" cy="24823"/>
            </a:xfrm>
            <a:custGeom>
              <a:avLst/>
              <a:gdLst/>
              <a:ahLst/>
              <a:cxnLst/>
              <a:rect l="l" t="t" r="r" b="b"/>
              <a:pathLst>
                <a:path w="75" h="134" extrusionOk="0">
                  <a:moveTo>
                    <a:pt x="36" y="0"/>
                  </a:moveTo>
                  <a:cubicBezTo>
                    <a:pt x="32" y="0"/>
                    <a:pt x="27" y="3"/>
                    <a:pt x="23" y="7"/>
                  </a:cubicBezTo>
                  <a:cubicBezTo>
                    <a:pt x="1" y="25"/>
                    <a:pt x="1" y="64"/>
                    <a:pt x="1" y="81"/>
                  </a:cubicBezTo>
                  <a:cubicBezTo>
                    <a:pt x="1" y="116"/>
                    <a:pt x="23" y="133"/>
                    <a:pt x="40" y="133"/>
                  </a:cubicBezTo>
                  <a:cubicBezTo>
                    <a:pt x="58" y="116"/>
                    <a:pt x="75" y="81"/>
                    <a:pt x="58" y="46"/>
                  </a:cubicBezTo>
                  <a:cubicBezTo>
                    <a:pt x="58" y="18"/>
                    <a:pt x="48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75;p61"/>
            <p:cNvSpPr/>
            <p:nvPr/>
          </p:nvSpPr>
          <p:spPr>
            <a:xfrm>
              <a:off x="2387160" y="1381545"/>
              <a:ext cx="16552" cy="24452"/>
            </a:xfrm>
            <a:custGeom>
              <a:avLst/>
              <a:gdLst/>
              <a:ahLst/>
              <a:cxnLst/>
              <a:rect l="l" t="t" r="r" b="b"/>
              <a:pathLst>
                <a:path w="92" h="132" extrusionOk="0">
                  <a:moveTo>
                    <a:pt x="35" y="0"/>
                  </a:moveTo>
                  <a:cubicBezTo>
                    <a:pt x="18" y="18"/>
                    <a:pt x="0" y="52"/>
                    <a:pt x="18" y="70"/>
                  </a:cubicBezTo>
                  <a:cubicBezTo>
                    <a:pt x="18" y="102"/>
                    <a:pt x="44" y="131"/>
                    <a:pt x="63" y="131"/>
                  </a:cubicBezTo>
                  <a:cubicBezTo>
                    <a:pt x="67" y="131"/>
                    <a:pt x="71" y="130"/>
                    <a:pt x="74" y="126"/>
                  </a:cubicBezTo>
                  <a:cubicBezTo>
                    <a:pt x="92" y="126"/>
                    <a:pt x="92" y="92"/>
                    <a:pt x="92" y="52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76;p61"/>
            <p:cNvSpPr/>
            <p:nvPr/>
          </p:nvSpPr>
          <p:spPr>
            <a:xfrm>
              <a:off x="2456067" y="136783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0"/>
                  </a:moveTo>
                  <a:cubicBezTo>
                    <a:pt x="18" y="0"/>
                    <a:pt x="0" y="35"/>
                    <a:pt x="18" y="74"/>
                  </a:cubicBezTo>
                  <a:cubicBezTo>
                    <a:pt x="18" y="109"/>
                    <a:pt x="53" y="126"/>
                    <a:pt x="70" y="126"/>
                  </a:cubicBezTo>
                  <a:cubicBezTo>
                    <a:pt x="87" y="126"/>
                    <a:pt x="109" y="92"/>
                    <a:pt x="109" y="74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77;p61"/>
            <p:cNvSpPr/>
            <p:nvPr/>
          </p:nvSpPr>
          <p:spPr>
            <a:xfrm>
              <a:off x="2197712" y="1606429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22" y="0"/>
                  </a:moveTo>
                  <a:cubicBezTo>
                    <a:pt x="0" y="18"/>
                    <a:pt x="0" y="35"/>
                    <a:pt x="0" y="74"/>
                  </a:cubicBezTo>
                  <a:cubicBezTo>
                    <a:pt x="0" y="100"/>
                    <a:pt x="12" y="116"/>
                    <a:pt x="25" y="116"/>
                  </a:cubicBezTo>
                  <a:cubicBezTo>
                    <a:pt x="30" y="116"/>
                    <a:pt x="35" y="114"/>
                    <a:pt x="40" y="109"/>
                  </a:cubicBezTo>
                  <a:cubicBezTo>
                    <a:pt x="57" y="109"/>
                    <a:pt x="74" y="74"/>
                    <a:pt x="74" y="35"/>
                  </a:cubicBezTo>
                  <a:cubicBezTo>
                    <a:pt x="57" y="18"/>
                    <a:pt x="40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78;p61"/>
            <p:cNvSpPr/>
            <p:nvPr/>
          </p:nvSpPr>
          <p:spPr>
            <a:xfrm>
              <a:off x="2250067" y="1574568"/>
              <a:ext cx="13494" cy="23156"/>
            </a:xfrm>
            <a:custGeom>
              <a:avLst/>
              <a:gdLst/>
              <a:ahLst/>
              <a:cxnLst/>
              <a:rect l="l" t="t" r="r" b="b"/>
              <a:pathLst>
                <a:path w="75" h="125" extrusionOk="0">
                  <a:moveTo>
                    <a:pt x="52" y="0"/>
                  </a:moveTo>
                  <a:cubicBezTo>
                    <a:pt x="47" y="0"/>
                    <a:pt x="42" y="2"/>
                    <a:pt x="36" y="7"/>
                  </a:cubicBezTo>
                  <a:cubicBezTo>
                    <a:pt x="18" y="7"/>
                    <a:pt x="1" y="46"/>
                    <a:pt x="18" y="81"/>
                  </a:cubicBezTo>
                  <a:cubicBezTo>
                    <a:pt x="18" y="106"/>
                    <a:pt x="28" y="124"/>
                    <a:pt x="41" y="124"/>
                  </a:cubicBezTo>
                  <a:cubicBezTo>
                    <a:pt x="46" y="124"/>
                    <a:pt x="52" y="122"/>
                    <a:pt x="58" y="116"/>
                  </a:cubicBezTo>
                  <a:cubicBezTo>
                    <a:pt x="75" y="116"/>
                    <a:pt x="75" y="81"/>
                    <a:pt x="75" y="46"/>
                  </a:cubicBezTo>
                  <a:cubicBezTo>
                    <a:pt x="75" y="17"/>
                    <a:pt x="66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79;p61"/>
            <p:cNvSpPr/>
            <p:nvPr/>
          </p:nvSpPr>
          <p:spPr>
            <a:xfrm>
              <a:off x="2302601" y="1541409"/>
              <a:ext cx="16552" cy="24823"/>
            </a:xfrm>
            <a:custGeom>
              <a:avLst/>
              <a:gdLst/>
              <a:ahLst/>
              <a:cxnLst/>
              <a:rect l="l" t="t" r="r" b="b"/>
              <a:pathLst>
                <a:path w="92" h="134" extrusionOk="0">
                  <a:moveTo>
                    <a:pt x="49" y="1"/>
                  </a:moveTo>
                  <a:cubicBezTo>
                    <a:pt x="45" y="1"/>
                    <a:pt x="40" y="3"/>
                    <a:pt x="35" y="8"/>
                  </a:cubicBezTo>
                  <a:cubicBezTo>
                    <a:pt x="18" y="8"/>
                    <a:pt x="1" y="42"/>
                    <a:pt x="18" y="77"/>
                  </a:cubicBezTo>
                  <a:cubicBezTo>
                    <a:pt x="18" y="116"/>
                    <a:pt x="35" y="134"/>
                    <a:pt x="53" y="134"/>
                  </a:cubicBezTo>
                  <a:cubicBezTo>
                    <a:pt x="70" y="116"/>
                    <a:pt x="92" y="77"/>
                    <a:pt x="70" y="42"/>
                  </a:cubicBezTo>
                  <a:cubicBezTo>
                    <a:pt x="70" y="17"/>
                    <a:pt x="61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80;p61"/>
            <p:cNvSpPr/>
            <p:nvPr/>
          </p:nvSpPr>
          <p:spPr>
            <a:xfrm>
              <a:off x="2358194" y="1508807"/>
              <a:ext cx="15833" cy="26861"/>
            </a:xfrm>
            <a:custGeom>
              <a:avLst/>
              <a:gdLst/>
              <a:ahLst/>
              <a:cxnLst/>
              <a:rect l="l" t="t" r="r" b="b"/>
              <a:pathLst>
                <a:path w="88" h="145" extrusionOk="0">
                  <a:moveTo>
                    <a:pt x="18" y="1"/>
                  </a:moveTo>
                  <a:cubicBezTo>
                    <a:pt x="0" y="18"/>
                    <a:pt x="0" y="57"/>
                    <a:pt x="0" y="92"/>
                  </a:cubicBezTo>
                  <a:cubicBezTo>
                    <a:pt x="18" y="127"/>
                    <a:pt x="35" y="144"/>
                    <a:pt x="53" y="144"/>
                  </a:cubicBezTo>
                  <a:cubicBezTo>
                    <a:pt x="70" y="144"/>
                    <a:pt x="88" y="92"/>
                    <a:pt x="70" y="57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81;p61"/>
            <p:cNvSpPr/>
            <p:nvPr/>
          </p:nvSpPr>
          <p:spPr>
            <a:xfrm>
              <a:off x="2416846" y="1485466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36" y="1"/>
                  </a:moveTo>
                  <a:cubicBezTo>
                    <a:pt x="1" y="1"/>
                    <a:pt x="1" y="35"/>
                    <a:pt x="18" y="92"/>
                  </a:cubicBezTo>
                  <a:cubicBezTo>
                    <a:pt x="32" y="120"/>
                    <a:pt x="47" y="149"/>
                    <a:pt x="61" y="149"/>
                  </a:cubicBezTo>
                  <a:cubicBezTo>
                    <a:pt x="64" y="149"/>
                    <a:pt x="67" y="147"/>
                    <a:pt x="70" y="144"/>
                  </a:cubicBezTo>
                  <a:cubicBezTo>
                    <a:pt x="88" y="144"/>
                    <a:pt x="110" y="109"/>
                    <a:pt x="88" y="75"/>
                  </a:cubicBezTo>
                  <a:cubicBezTo>
                    <a:pt x="70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82;p61"/>
            <p:cNvSpPr/>
            <p:nvPr/>
          </p:nvSpPr>
          <p:spPr>
            <a:xfrm>
              <a:off x="2488091" y="1471758"/>
              <a:ext cx="19791" cy="30751"/>
            </a:xfrm>
            <a:custGeom>
              <a:avLst/>
              <a:gdLst/>
              <a:ahLst/>
              <a:cxnLst/>
              <a:rect l="l" t="t" r="r" b="b"/>
              <a:pathLst>
                <a:path w="110" h="166" extrusionOk="0">
                  <a:moveTo>
                    <a:pt x="18" y="1"/>
                  </a:moveTo>
                  <a:cubicBezTo>
                    <a:pt x="1" y="1"/>
                    <a:pt x="1" y="40"/>
                    <a:pt x="1" y="92"/>
                  </a:cubicBezTo>
                  <a:cubicBezTo>
                    <a:pt x="18" y="127"/>
                    <a:pt x="57" y="166"/>
                    <a:pt x="75" y="166"/>
                  </a:cubicBezTo>
                  <a:cubicBezTo>
                    <a:pt x="110" y="166"/>
                    <a:pt x="110" y="127"/>
                    <a:pt x="92" y="75"/>
                  </a:cubicBezTo>
                  <a:cubicBezTo>
                    <a:pt x="92" y="40"/>
                    <a:pt x="57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83;p61"/>
            <p:cNvSpPr/>
            <p:nvPr/>
          </p:nvSpPr>
          <p:spPr>
            <a:xfrm>
              <a:off x="2204729" y="1690159"/>
              <a:ext cx="16552" cy="2130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35" y="1"/>
                  </a:moveTo>
                  <a:cubicBezTo>
                    <a:pt x="18" y="1"/>
                    <a:pt x="1" y="36"/>
                    <a:pt x="18" y="75"/>
                  </a:cubicBezTo>
                  <a:cubicBezTo>
                    <a:pt x="18" y="89"/>
                    <a:pt x="29" y="114"/>
                    <a:pt x="43" y="114"/>
                  </a:cubicBezTo>
                  <a:cubicBezTo>
                    <a:pt x="46" y="114"/>
                    <a:pt x="50" y="113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84;p61"/>
            <p:cNvSpPr/>
            <p:nvPr/>
          </p:nvSpPr>
          <p:spPr>
            <a:xfrm>
              <a:off x="2269677" y="1666818"/>
              <a:ext cx="13494" cy="23526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18" y="1"/>
                  </a:moveTo>
                  <a:cubicBezTo>
                    <a:pt x="1" y="18"/>
                    <a:pt x="1" y="53"/>
                    <a:pt x="1" y="75"/>
                  </a:cubicBezTo>
                  <a:cubicBezTo>
                    <a:pt x="1" y="109"/>
                    <a:pt x="36" y="127"/>
                    <a:pt x="57" y="127"/>
                  </a:cubicBezTo>
                  <a:cubicBezTo>
                    <a:pt x="75" y="127"/>
                    <a:pt x="75" y="92"/>
                    <a:pt x="75" y="53"/>
                  </a:cubicBezTo>
                  <a:cubicBezTo>
                    <a:pt x="75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85;p61"/>
            <p:cNvSpPr/>
            <p:nvPr/>
          </p:nvSpPr>
          <p:spPr>
            <a:xfrm>
              <a:off x="2328509" y="1642552"/>
              <a:ext cx="16552" cy="25379"/>
            </a:xfrm>
            <a:custGeom>
              <a:avLst/>
              <a:gdLst/>
              <a:ahLst/>
              <a:cxnLst/>
              <a:rect l="l" t="t" r="r" b="b"/>
              <a:pathLst>
                <a:path w="92" h="137" extrusionOk="0">
                  <a:moveTo>
                    <a:pt x="47" y="1"/>
                  </a:moveTo>
                  <a:cubicBezTo>
                    <a:pt x="43" y="1"/>
                    <a:pt x="39" y="2"/>
                    <a:pt x="35" y="5"/>
                  </a:cubicBezTo>
                  <a:cubicBezTo>
                    <a:pt x="18" y="5"/>
                    <a:pt x="0" y="40"/>
                    <a:pt x="18" y="75"/>
                  </a:cubicBezTo>
                  <a:cubicBezTo>
                    <a:pt x="18" y="107"/>
                    <a:pt x="44" y="136"/>
                    <a:pt x="63" y="136"/>
                  </a:cubicBezTo>
                  <a:cubicBezTo>
                    <a:pt x="67" y="136"/>
                    <a:pt x="71" y="135"/>
                    <a:pt x="74" y="132"/>
                  </a:cubicBezTo>
                  <a:cubicBezTo>
                    <a:pt x="92" y="132"/>
                    <a:pt x="92" y="97"/>
                    <a:pt x="92" y="58"/>
                  </a:cubicBezTo>
                  <a:cubicBezTo>
                    <a:pt x="77" y="29"/>
                    <a:pt x="63" y="1"/>
                    <a:pt x="4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86;p61"/>
            <p:cNvSpPr/>
            <p:nvPr/>
          </p:nvSpPr>
          <p:spPr>
            <a:xfrm>
              <a:off x="2390219" y="1620137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18" y="0"/>
                  </a:moveTo>
                  <a:cubicBezTo>
                    <a:pt x="1" y="0"/>
                    <a:pt x="1" y="52"/>
                    <a:pt x="18" y="87"/>
                  </a:cubicBezTo>
                  <a:cubicBezTo>
                    <a:pt x="18" y="119"/>
                    <a:pt x="45" y="148"/>
                    <a:pt x="64" y="148"/>
                  </a:cubicBezTo>
                  <a:cubicBezTo>
                    <a:pt x="68" y="148"/>
                    <a:pt x="72" y="147"/>
                    <a:pt x="75" y="144"/>
                  </a:cubicBezTo>
                  <a:cubicBezTo>
                    <a:pt x="92" y="144"/>
                    <a:pt x="110" y="109"/>
                    <a:pt x="92" y="70"/>
                  </a:cubicBezTo>
                  <a:cubicBezTo>
                    <a:pt x="75" y="18"/>
                    <a:pt x="57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87;p61"/>
            <p:cNvSpPr/>
            <p:nvPr/>
          </p:nvSpPr>
          <p:spPr>
            <a:xfrm>
              <a:off x="2456067" y="1603095"/>
              <a:ext cx="22849" cy="30010"/>
            </a:xfrm>
            <a:custGeom>
              <a:avLst/>
              <a:gdLst/>
              <a:ahLst/>
              <a:cxnLst/>
              <a:rect l="l" t="t" r="r" b="b"/>
              <a:pathLst>
                <a:path w="127" h="162" extrusionOk="0">
                  <a:moveTo>
                    <a:pt x="35" y="1"/>
                  </a:moveTo>
                  <a:cubicBezTo>
                    <a:pt x="18" y="1"/>
                    <a:pt x="0" y="36"/>
                    <a:pt x="18" y="92"/>
                  </a:cubicBezTo>
                  <a:cubicBezTo>
                    <a:pt x="35" y="127"/>
                    <a:pt x="70" y="162"/>
                    <a:pt x="87" y="162"/>
                  </a:cubicBezTo>
                  <a:cubicBezTo>
                    <a:pt x="109" y="144"/>
                    <a:pt x="127" y="110"/>
                    <a:pt x="109" y="70"/>
                  </a:cubicBezTo>
                  <a:cubicBezTo>
                    <a:pt x="87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88;p61"/>
            <p:cNvSpPr/>
            <p:nvPr/>
          </p:nvSpPr>
          <p:spPr>
            <a:xfrm>
              <a:off x="2530371" y="1592721"/>
              <a:ext cx="23749" cy="34085"/>
            </a:xfrm>
            <a:custGeom>
              <a:avLst/>
              <a:gdLst/>
              <a:ahLst/>
              <a:cxnLst/>
              <a:rect l="l" t="t" r="r" b="b"/>
              <a:pathLst>
                <a:path w="132" h="184" extrusionOk="0">
                  <a:moveTo>
                    <a:pt x="40" y="0"/>
                  </a:moveTo>
                  <a:cubicBezTo>
                    <a:pt x="1" y="0"/>
                    <a:pt x="1" y="57"/>
                    <a:pt x="23" y="92"/>
                  </a:cubicBezTo>
                  <a:cubicBezTo>
                    <a:pt x="40" y="148"/>
                    <a:pt x="75" y="183"/>
                    <a:pt x="92" y="183"/>
                  </a:cubicBezTo>
                  <a:cubicBezTo>
                    <a:pt x="131" y="166"/>
                    <a:pt x="131" y="126"/>
                    <a:pt x="110" y="92"/>
                  </a:cubicBezTo>
                  <a:cubicBezTo>
                    <a:pt x="92" y="39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89;p61"/>
            <p:cNvSpPr/>
            <p:nvPr/>
          </p:nvSpPr>
          <p:spPr>
            <a:xfrm>
              <a:off x="2217323" y="1774074"/>
              <a:ext cx="16552" cy="21118"/>
            </a:xfrm>
            <a:custGeom>
              <a:avLst/>
              <a:gdLst/>
              <a:ahLst/>
              <a:cxnLst/>
              <a:rect l="l" t="t" r="r" b="b"/>
              <a:pathLst>
                <a:path w="92" h="114" extrusionOk="0">
                  <a:moveTo>
                    <a:pt x="39" y="0"/>
                  </a:moveTo>
                  <a:cubicBezTo>
                    <a:pt x="0" y="18"/>
                    <a:pt x="0" y="39"/>
                    <a:pt x="0" y="74"/>
                  </a:cubicBezTo>
                  <a:cubicBezTo>
                    <a:pt x="0" y="88"/>
                    <a:pt x="14" y="114"/>
                    <a:pt x="29" y="114"/>
                  </a:cubicBezTo>
                  <a:cubicBezTo>
                    <a:pt x="33" y="114"/>
                    <a:pt x="36" y="112"/>
                    <a:pt x="39" y="109"/>
                  </a:cubicBezTo>
                  <a:cubicBezTo>
                    <a:pt x="74" y="109"/>
                    <a:pt x="92" y="92"/>
                    <a:pt x="74" y="57"/>
                  </a:cubicBezTo>
                  <a:cubicBezTo>
                    <a:pt x="74" y="18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90;p61"/>
            <p:cNvSpPr/>
            <p:nvPr/>
          </p:nvSpPr>
          <p:spPr>
            <a:xfrm>
              <a:off x="2286229" y="1761107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35" y="1"/>
                  </a:moveTo>
                  <a:cubicBezTo>
                    <a:pt x="18" y="18"/>
                    <a:pt x="0" y="36"/>
                    <a:pt x="18" y="70"/>
                  </a:cubicBezTo>
                  <a:cubicBezTo>
                    <a:pt x="18" y="109"/>
                    <a:pt x="35" y="127"/>
                    <a:pt x="52" y="127"/>
                  </a:cubicBezTo>
                  <a:cubicBezTo>
                    <a:pt x="92" y="127"/>
                    <a:pt x="92" y="88"/>
                    <a:pt x="92" y="53"/>
                  </a:cubicBezTo>
                  <a:cubicBezTo>
                    <a:pt x="92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91;p61"/>
            <p:cNvSpPr/>
            <p:nvPr/>
          </p:nvSpPr>
          <p:spPr>
            <a:xfrm>
              <a:off x="2354236" y="174739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40" y="1"/>
                  </a:moveTo>
                  <a:cubicBezTo>
                    <a:pt x="22" y="1"/>
                    <a:pt x="1" y="36"/>
                    <a:pt x="22" y="75"/>
                  </a:cubicBezTo>
                  <a:cubicBezTo>
                    <a:pt x="22" y="110"/>
                    <a:pt x="57" y="127"/>
                    <a:pt x="75" y="127"/>
                  </a:cubicBezTo>
                  <a:cubicBezTo>
                    <a:pt x="92" y="127"/>
                    <a:pt x="110" y="92"/>
                    <a:pt x="92" y="53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92;p61"/>
            <p:cNvSpPr/>
            <p:nvPr/>
          </p:nvSpPr>
          <p:spPr>
            <a:xfrm>
              <a:off x="2426381" y="1733691"/>
              <a:ext cx="19611" cy="27602"/>
            </a:xfrm>
            <a:custGeom>
              <a:avLst/>
              <a:gdLst/>
              <a:ahLst/>
              <a:cxnLst/>
              <a:rect l="l" t="t" r="r" b="b"/>
              <a:pathLst>
                <a:path w="109" h="149" extrusionOk="0">
                  <a:moveTo>
                    <a:pt x="35" y="1"/>
                  </a:moveTo>
                  <a:cubicBezTo>
                    <a:pt x="0" y="1"/>
                    <a:pt x="0" y="40"/>
                    <a:pt x="17" y="75"/>
                  </a:cubicBezTo>
                  <a:cubicBezTo>
                    <a:pt x="17" y="110"/>
                    <a:pt x="57" y="149"/>
                    <a:pt x="74" y="149"/>
                  </a:cubicBezTo>
                  <a:cubicBezTo>
                    <a:pt x="91" y="149"/>
                    <a:pt x="109" y="110"/>
                    <a:pt x="91" y="57"/>
                  </a:cubicBezTo>
                  <a:cubicBezTo>
                    <a:pt x="74" y="18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93;p61"/>
            <p:cNvSpPr/>
            <p:nvPr/>
          </p:nvSpPr>
          <p:spPr>
            <a:xfrm>
              <a:off x="2498346" y="1724058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35" y="1"/>
                  </a:moveTo>
                  <a:cubicBezTo>
                    <a:pt x="18" y="1"/>
                    <a:pt x="0" y="35"/>
                    <a:pt x="18" y="70"/>
                  </a:cubicBezTo>
                  <a:cubicBezTo>
                    <a:pt x="35" y="127"/>
                    <a:pt x="70" y="144"/>
                    <a:pt x="92" y="144"/>
                  </a:cubicBezTo>
                  <a:cubicBezTo>
                    <a:pt x="109" y="144"/>
                    <a:pt x="127" y="109"/>
                    <a:pt x="109" y="70"/>
                  </a:cubicBezTo>
                  <a:cubicBezTo>
                    <a:pt x="92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94;p61"/>
            <p:cNvSpPr/>
            <p:nvPr/>
          </p:nvSpPr>
          <p:spPr>
            <a:xfrm>
              <a:off x="2576608" y="1720909"/>
              <a:ext cx="26088" cy="30010"/>
            </a:xfrm>
            <a:custGeom>
              <a:avLst/>
              <a:gdLst/>
              <a:ahLst/>
              <a:cxnLst/>
              <a:rect l="l" t="t" r="r" b="b"/>
              <a:pathLst>
                <a:path w="145" h="162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35" y="126"/>
                    <a:pt x="70" y="161"/>
                    <a:pt x="109" y="161"/>
                  </a:cubicBezTo>
                  <a:cubicBezTo>
                    <a:pt x="127" y="161"/>
                    <a:pt x="144" y="126"/>
                    <a:pt x="127" y="70"/>
                  </a:cubicBezTo>
                  <a:cubicBezTo>
                    <a:pt x="109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95;p61"/>
            <p:cNvSpPr/>
            <p:nvPr/>
          </p:nvSpPr>
          <p:spPr>
            <a:xfrm>
              <a:off x="2224339" y="185780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0" y="23"/>
                    <a:pt x="0" y="57"/>
                  </a:cubicBezTo>
                  <a:cubicBezTo>
                    <a:pt x="0" y="75"/>
                    <a:pt x="18" y="110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23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96;p61"/>
            <p:cNvSpPr/>
            <p:nvPr/>
          </p:nvSpPr>
          <p:spPr>
            <a:xfrm>
              <a:off x="2302601" y="185150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1"/>
                    <a:pt x="35" y="109"/>
                    <a:pt x="53" y="109"/>
                  </a:cubicBezTo>
                  <a:cubicBezTo>
                    <a:pt x="70" y="109"/>
                    <a:pt x="92" y="91"/>
                    <a:pt x="92" y="57"/>
                  </a:cubicBezTo>
                  <a:cubicBezTo>
                    <a:pt x="92" y="17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97;p61"/>
            <p:cNvSpPr/>
            <p:nvPr/>
          </p:nvSpPr>
          <p:spPr>
            <a:xfrm>
              <a:off x="2377805" y="1845021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18" y="109"/>
                    <a:pt x="35" y="126"/>
                    <a:pt x="70" y="126"/>
                  </a:cubicBezTo>
                  <a:cubicBezTo>
                    <a:pt x="87" y="126"/>
                    <a:pt x="109" y="92"/>
                    <a:pt x="109" y="70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498;p61"/>
            <p:cNvSpPr/>
            <p:nvPr/>
          </p:nvSpPr>
          <p:spPr>
            <a:xfrm>
              <a:off x="2456067" y="1841687"/>
              <a:ext cx="19791" cy="23711"/>
            </a:xfrm>
            <a:custGeom>
              <a:avLst/>
              <a:gdLst/>
              <a:ahLst/>
              <a:cxnLst/>
              <a:rect l="l" t="t" r="r" b="b"/>
              <a:pathLst>
                <a:path w="110" h="128" extrusionOk="0">
                  <a:moveTo>
                    <a:pt x="35" y="1"/>
                  </a:moveTo>
                  <a:cubicBezTo>
                    <a:pt x="18" y="1"/>
                    <a:pt x="0" y="18"/>
                    <a:pt x="18" y="53"/>
                  </a:cubicBezTo>
                  <a:cubicBezTo>
                    <a:pt x="18" y="88"/>
                    <a:pt x="53" y="127"/>
                    <a:pt x="70" y="127"/>
                  </a:cubicBezTo>
                  <a:cubicBezTo>
                    <a:pt x="87" y="127"/>
                    <a:pt x="109" y="88"/>
                    <a:pt x="109" y="53"/>
                  </a:cubicBezTo>
                  <a:cubicBezTo>
                    <a:pt x="87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499;p61"/>
            <p:cNvSpPr/>
            <p:nvPr/>
          </p:nvSpPr>
          <p:spPr>
            <a:xfrm>
              <a:off x="2534329" y="1836871"/>
              <a:ext cx="22849" cy="25193"/>
            </a:xfrm>
            <a:custGeom>
              <a:avLst/>
              <a:gdLst/>
              <a:ahLst/>
              <a:cxnLst/>
              <a:rect l="l" t="t" r="r" b="b"/>
              <a:pathLst>
                <a:path w="127" h="136" extrusionOk="0">
                  <a:moveTo>
                    <a:pt x="52" y="1"/>
                  </a:moveTo>
                  <a:cubicBezTo>
                    <a:pt x="47" y="1"/>
                    <a:pt x="41" y="2"/>
                    <a:pt x="35" y="5"/>
                  </a:cubicBezTo>
                  <a:cubicBezTo>
                    <a:pt x="18" y="5"/>
                    <a:pt x="1" y="27"/>
                    <a:pt x="18" y="62"/>
                  </a:cubicBezTo>
                  <a:cubicBezTo>
                    <a:pt x="18" y="96"/>
                    <a:pt x="53" y="136"/>
                    <a:pt x="70" y="136"/>
                  </a:cubicBezTo>
                  <a:cubicBezTo>
                    <a:pt x="109" y="136"/>
                    <a:pt x="127" y="96"/>
                    <a:pt x="109" y="62"/>
                  </a:cubicBezTo>
                  <a:cubicBezTo>
                    <a:pt x="91" y="33"/>
                    <a:pt x="76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500;p61"/>
            <p:cNvSpPr/>
            <p:nvPr/>
          </p:nvSpPr>
          <p:spPr>
            <a:xfrm>
              <a:off x="2616369" y="1836871"/>
              <a:ext cx="22309" cy="25193"/>
            </a:xfrm>
            <a:custGeom>
              <a:avLst/>
              <a:gdLst/>
              <a:ahLst/>
              <a:cxnLst/>
              <a:rect l="l" t="t" r="r" b="b"/>
              <a:pathLst>
                <a:path w="124" h="136" extrusionOk="0">
                  <a:moveTo>
                    <a:pt x="33" y="1"/>
                  </a:moveTo>
                  <a:cubicBezTo>
                    <a:pt x="10" y="1"/>
                    <a:pt x="0" y="33"/>
                    <a:pt x="14" y="62"/>
                  </a:cubicBezTo>
                  <a:cubicBezTo>
                    <a:pt x="32" y="96"/>
                    <a:pt x="49" y="136"/>
                    <a:pt x="88" y="136"/>
                  </a:cubicBezTo>
                  <a:cubicBezTo>
                    <a:pt x="106" y="136"/>
                    <a:pt x="123" y="114"/>
                    <a:pt x="106" y="62"/>
                  </a:cubicBezTo>
                  <a:cubicBezTo>
                    <a:pt x="106" y="27"/>
                    <a:pt x="67" y="5"/>
                    <a:pt x="49" y="5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01;p61"/>
            <p:cNvSpPr/>
            <p:nvPr/>
          </p:nvSpPr>
          <p:spPr>
            <a:xfrm>
              <a:off x="2227398" y="193523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02;p61"/>
            <p:cNvSpPr/>
            <p:nvPr/>
          </p:nvSpPr>
          <p:spPr>
            <a:xfrm>
              <a:off x="2308898" y="193208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03;p61"/>
            <p:cNvSpPr/>
            <p:nvPr/>
          </p:nvSpPr>
          <p:spPr>
            <a:xfrm>
              <a:off x="2390219" y="1932085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40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92" y="57"/>
                  </a:cubicBezTo>
                  <a:cubicBezTo>
                    <a:pt x="92" y="35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04;p61"/>
            <p:cNvSpPr/>
            <p:nvPr/>
          </p:nvSpPr>
          <p:spPr>
            <a:xfrm>
              <a:off x="2471719" y="193208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0" y="18"/>
                    <a:pt x="0" y="57"/>
                  </a:cubicBezTo>
                  <a:cubicBezTo>
                    <a:pt x="0" y="92"/>
                    <a:pt x="22" y="109"/>
                    <a:pt x="57" y="109"/>
                  </a:cubicBezTo>
                  <a:cubicBezTo>
                    <a:pt x="74" y="109"/>
                    <a:pt x="109" y="92"/>
                    <a:pt x="92" y="57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05;p61"/>
            <p:cNvSpPr/>
            <p:nvPr/>
          </p:nvSpPr>
          <p:spPr>
            <a:xfrm>
              <a:off x="2553939" y="193208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18" y="92"/>
                    <a:pt x="35" y="109"/>
                    <a:pt x="53" y="109"/>
                  </a:cubicBezTo>
                  <a:cubicBezTo>
                    <a:pt x="87" y="109"/>
                    <a:pt x="109" y="92"/>
                    <a:pt x="109" y="57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06;p61"/>
            <p:cNvSpPr/>
            <p:nvPr/>
          </p:nvSpPr>
          <p:spPr>
            <a:xfrm>
              <a:off x="2638498" y="193208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07;p61"/>
            <p:cNvSpPr/>
            <p:nvPr/>
          </p:nvSpPr>
          <p:spPr>
            <a:xfrm>
              <a:off x="2227398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08;p61"/>
            <p:cNvSpPr/>
            <p:nvPr/>
          </p:nvSpPr>
          <p:spPr>
            <a:xfrm>
              <a:off x="2305660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6" y="0"/>
                    <a:pt x="18" y="18"/>
                    <a:pt x="18" y="39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110" y="74"/>
                    <a:pt x="110" y="39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09;p61"/>
            <p:cNvSpPr/>
            <p:nvPr/>
          </p:nvSpPr>
          <p:spPr>
            <a:xfrm>
              <a:off x="2387160" y="1128319"/>
              <a:ext cx="19071" cy="14820"/>
            </a:xfrm>
            <a:custGeom>
              <a:avLst/>
              <a:gdLst/>
              <a:ahLst/>
              <a:cxnLst/>
              <a:rect l="l" t="t" r="r" b="b"/>
              <a:pathLst>
                <a:path w="106" h="80" extrusionOk="0">
                  <a:moveTo>
                    <a:pt x="75" y="1"/>
                  </a:moveTo>
                  <a:cubicBezTo>
                    <a:pt x="70" y="1"/>
                    <a:pt x="64" y="2"/>
                    <a:pt x="57" y="5"/>
                  </a:cubicBezTo>
                  <a:cubicBezTo>
                    <a:pt x="35" y="5"/>
                    <a:pt x="0" y="23"/>
                    <a:pt x="0" y="44"/>
                  </a:cubicBezTo>
                  <a:cubicBezTo>
                    <a:pt x="0" y="62"/>
                    <a:pt x="18" y="79"/>
                    <a:pt x="35" y="79"/>
                  </a:cubicBezTo>
                  <a:cubicBezTo>
                    <a:pt x="74" y="79"/>
                    <a:pt x="92" y="62"/>
                    <a:pt x="92" y="44"/>
                  </a:cubicBezTo>
                  <a:cubicBezTo>
                    <a:pt x="106" y="27"/>
                    <a:pt x="97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10;p61"/>
            <p:cNvSpPr/>
            <p:nvPr/>
          </p:nvSpPr>
          <p:spPr>
            <a:xfrm>
              <a:off x="2468661" y="1125911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57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75"/>
                    <a:pt x="17" y="75"/>
                    <a:pt x="39" y="75"/>
                  </a:cubicBezTo>
                  <a:cubicBezTo>
                    <a:pt x="57" y="75"/>
                    <a:pt x="91" y="57"/>
                    <a:pt x="91" y="36"/>
                  </a:cubicBezTo>
                  <a:cubicBezTo>
                    <a:pt x="109" y="18"/>
                    <a:pt x="91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11;p61"/>
            <p:cNvSpPr/>
            <p:nvPr/>
          </p:nvSpPr>
          <p:spPr>
            <a:xfrm>
              <a:off x="2549981" y="1125911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7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57"/>
                    <a:pt x="22" y="75"/>
                    <a:pt x="40" y="75"/>
                  </a:cubicBezTo>
                  <a:cubicBezTo>
                    <a:pt x="57" y="75"/>
                    <a:pt x="92" y="57"/>
                    <a:pt x="92" y="36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12;p61"/>
            <p:cNvSpPr/>
            <p:nvPr/>
          </p:nvSpPr>
          <p:spPr>
            <a:xfrm>
              <a:off x="2632201" y="1125911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0" y="1"/>
                  </a:moveTo>
                  <a:cubicBezTo>
                    <a:pt x="35" y="1"/>
                    <a:pt x="18" y="18"/>
                    <a:pt x="0" y="36"/>
                  </a:cubicBezTo>
                  <a:cubicBezTo>
                    <a:pt x="0" y="57"/>
                    <a:pt x="18" y="75"/>
                    <a:pt x="35" y="75"/>
                  </a:cubicBezTo>
                  <a:cubicBezTo>
                    <a:pt x="70" y="75"/>
                    <a:pt x="87" y="75"/>
                    <a:pt x="109" y="36"/>
                  </a:cubicBezTo>
                  <a:cubicBezTo>
                    <a:pt x="109" y="18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13;p61"/>
            <p:cNvSpPr/>
            <p:nvPr/>
          </p:nvSpPr>
          <p:spPr>
            <a:xfrm>
              <a:off x="2221281" y="1198896"/>
              <a:ext cx="15833" cy="14264"/>
            </a:xfrm>
            <a:custGeom>
              <a:avLst/>
              <a:gdLst/>
              <a:ahLst/>
              <a:cxnLst/>
              <a:rect l="l" t="t" r="r" b="b"/>
              <a:pathLst>
                <a:path w="88" h="77" extrusionOk="0">
                  <a:moveTo>
                    <a:pt x="66" y="0"/>
                  </a:moveTo>
                  <a:cubicBezTo>
                    <a:pt x="62" y="0"/>
                    <a:pt x="57" y="3"/>
                    <a:pt x="52" y="7"/>
                  </a:cubicBezTo>
                  <a:cubicBezTo>
                    <a:pt x="35" y="7"/>
                    <a:pt x="0" y="25"/>
                    <a:pt x="0" y="42"/>
                  </a:cubicBezTo>
                  <a:cubicBezTo>
                    <a:pt x="0" y="59"/>
                    <a:pt x="17" y="77"/>
                    <a:pt x="35" y="77"/>
                  </a:cubicBezTo>
                  <a:cubicBezTo>
                    <a:pt x="70" y="77"/>
                    <a:pt x="87" y="59"/>
                    <a:pt x="87" y="42"/>
                  </a:cubicBezTo>
                  <a:cubicBezTo>
                    <a:pt x="87" y="17"/>
                    <a:pt x="78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14;p61"/>
            <p:cNvSpPr/>
            <p:nvPr/>
          </p:nvSpPr>
          <p:spPr>
            <a:xfrm>
              <a:off x="2295585" y="1191487"/>
              <a:ext cx="18891" cy="15375"/>
            </a:xfrm>
            <a:custGeom>
              <a:avLst/>
              <a:gdLst/>
              <a:ahLst/>
              <a:cxnLst/>
              <a:rect l="l" t="t" r="r" b="b"/>
              <a:pathLst>
                <a:path w="105" h="83" extrusionOk="0">
                  <a:moveTo>
                    <a:pt x="82" y="1"/>
                  </a:moveTo>
                  <a:cubicBezTo>
                    <a:pt x="75" y="1"/>
                    <a:pt x="67" y="3"/>
                    <a:pt x="57" y="8"/>
                  </a:cubicBezTo>
                  <a:cubicBezTo>
                    <a:pt x="40" y="8"/>
                    <a:pt x="22" y="30"/>
                    <a:pt x="0" y="47"/>
                  </a:cubicBezTo>
                  <a:cubicBezTo>
                    <a:pt x="0" y="65"/>
                    <a:pt x="22" y="82"/>
                    <a:pt x="40" y="82"/>
                  </a:cubicBezTo>
                  <a:cubicBezTo>
                    <a:pt x="74" y="82"/>
                    <a:pt x="92" y="65"/>
                    <a:pt x="92" y="30"/>
                  </a:cubicBezTo>
                  <a:cubicBezTo>
                    <a:pt x="104" y="14"/>
                    <a:pt x="99" y="1"/>
                    <a:pt x="8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15;p61"/>
            <p:cNvSpPr/>
            <p:nvPr/>
          </p:nvSpPr>
          <p:spPr>
            <a:xfrm>
              <a:off x="2370788" y="1183151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74" y="1"/>
                  </a:moveTo>
                  <a:cubicBezTo>
                    <a:pt x="39" y="1"/>
                    <a:pt x="18" y="18"/>
                    <a:pt x="0" y="36"/>
                  </a:cubicBezTo>
                  <a:cubicBezTo>
                    <a:pt x="0" y="53"/>
                    <a:pt x="18" y="75"/>
                    <a:pt x="39" y="75"/>
                  </a:cubicBezTo>
                  <a:cubicBezTo>
                    <a:pt x="57" y="75"/>
                    <a:pt x="91" y="53"/>
                    <a:pt x="91" y="36"/>
                  </a:cubicBezTo>
                  <a:cubicBezTo>
                    <a:pt x="109" y="18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16;p61"/>
            <p:cNvSpPr/>
            <p:nvPr/>
          </p:nvSpPr>
          <p:spPr>
            <a:xfrm>
              <a:off x="2445812" y="1176852"/>
              <a:ext cx="19791" cy="9818"/>
            </a:xfrm>
            <a:custGeom>
              <a:avLst/>
              <a:gdLst/>
              <a:ahLst/>
              <a:cxnLst/>
              <a:rect l="l" t="t" r="r" b="b"/>
              <a:pathLst>
                <a:path w="110" h="53" extrusionOk="0">
                  <a:moveTo>
                    <a:pt x="75" y="0"/>
                  </a:moveTo>
                  <a:cubicBezTo>
                    <a:pt x="57" y="0"/>
                    <a:pt x="18" y="17"/>
                    <a:pt x="1" y="35"/>
                  </a:cubicBezTo>
                  <a:cubicBezTo>
                    <a:pt x="1" y="52"/>
                    <a:pt x="1" y="52"/>
                    <a:pt x="36" y="52"/>
                  </a:cubicBezTo>
                  <a:cubicBezTo>
                    <a:pt x="57" y="52"/>
                    <a:pt x="92" y="35"/>
                    <a:pt x="92" y="35"/>
                  </a:cubicBezTo>
                  <a:cubicBezTo>
                    <a:pt x="110" y="17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17;p61"/>
            <p:cNvSpPr/>
            <p:nvPr/>
          </p:nvSpPr>
          <p:spPr>
            <a:xfrm>
              <a:off x="2521015" y="1172777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92" y="0"/>
                  </a:moveTo>
                  <a:cubicBezTo>
                    <a:pt x="75" y="0"/>
                    <a:pt x="35" y="22"/>
                    <a:pt x="18" y="22"/>
                  </a:cubicBezTo>
                  <a:cubicBezTo>
                    <a:pt x="1" y="39"/>
                    <a:pt x="18" y="57"/>
                    <a:pt x="35" y="57"/>
                  </a:cubicBezTo>
                  <a:cubicBezTo>
                    <a:pt x="75" y="39"/>
                    <a:pt x="109" y="39"/>
                    <a:pt x="109" y="22"/>
                  </a:cubicBezTo>
                  <a:cubicBezTo>
                    <a:pt x="127" y="22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18;p61"/>
            <p:cNvSpPr/>
            <p:nvPr/>
          </p:nvSpPr>
          <p:spPr>
            <a:xfrm>
              <a:off x="2602515" y="1172777"/>
              <a:ext cx="22849" cy="7410"/>
            </a:xfrm>
            <a:custGeom>
              <a:avLst/>
              <a:gdLst/>
              <a:ahLst/>
              <a:cxnLst/>
              <a:rect l="l" t="t" r="r" b="b"/>
              <a:pathLst>
                <a:path w="127" h="40" extrusionOk="0">
                  <a:moveTo>
                    <a:pt x="91" y="0"/>
                  </a:moveTo>
                  <a:cubicBezTo>
                    <a:pt x="74" y="0"/>
                    <a:pt x="35" y="0"/>
                    <a:pt x="17" y="22"/>
                  </a:cubicBezTo>
                  <a:cubicBezTo>
                    <a:pt x="0" y="39"/>
                    <a:pt x="17" y="39"/>
                    <a:pt x="35" y="39"/>
                  </a:cubicBezTo>
                  <a:cubicBezTo>
                    <a:pt x="74" y="39"/>
                    <a:pt x="109" y="39"/>
                    <a:pt x="109" y="22"/>
                  </a:cubicBezTo>
                  <a:cubicBezTo>
                    <a:pt x="126" y="22"/>
                    <a:pt x="126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19;p61"/>
            <p:cNvSpPr/>
            <p:nvPr/>
          </p:nvSpPr>
          <p:spPr>
            <a:xfrm>
              <a:off x="2211026" y="126058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35" y="18"/>
                    <a:pt x="18" y="35"/>
                    <a:pt x="18" y="53"/>
                  </a:cubicBezTo>
                  <a:cubicBezTo>
                    <a:pt x="0" y="70"/>
                    <a:pt x="18" y="92"/>
                    <a:pt x="35" y="92"/>
                  </a:cubicBezTo>
                  <a:cubicBezTo>
                    <a:pt x="74" y="70"/>
                    <a:pt x="92" y="53"/>
                    <a:pt x="92" y="35"/>
                  </a:cubicBezTo>
                  <a:cubicBezTo>
                    <a:pt x="92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20;p61"/>
            <p:cNvSpPr/>
            <p:nvPr/>
          </p:nvSpPr>
          <p:spPr>
            <a:xfrm>
              <a:off x="2279932" y="1246874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5" y="1"/>
                    <a:pt x="18" y="18"/>
                    <a:pt x="0" y="35"/>
                  </a:cubicBezTo>
                  <a:cubicBezTo>
                    <a:pt x="0" y="57"/>
                    <a:pt x="18" y="75"/>
                    <a:pt x="35" y="75"/>
                  </a:cubicBezTo>
                  <a:lnTo>
                    <a:pt x="87" y="18"/>
                  </a:lnTo>
                  <a:cubicBezTo>
                    <a:pt x="87" y="1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21;p61"/>
            <p:cNvSpPr/>
            <p:nvPr/>
          </p:nvSpPr>
          <p:spPr>
            <a:xfrm>
              <a:off x="2344881" y="1230017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74" y="0"/>
                  </a:moveTo>
                  <a:cubicBezTo>
                    <a:pt x="53" y="0"/>
                    <a:pt x="18" y="18"/>
                    <a:pt x="18" y="39"/>
                  </a:cubicBezTo>
                  <a:cubicBezTo>
                    <a:pt x="1" y="57"/>
                    <a:pt x="18" y="57"/>
                    <a:pt x="35" y="57"/>
                  </a:cubicBezTo>
                  <a:cubicBezTo>
                    <a:pt x="53" y="57"/>
                    <a:pt x="74" y="39"/>
                    <a:pt x="92" y="18"/>
                  </a:cubicBezTo>
                  <a:cubicBezTo>
                    <a:pt x="109" y="0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22;p61"/>
            <p:cNvSpPr/>
            <p:nvPr/>
          </p:nvSpPr>
          <p:spPr>
            <a:xfrm>
              <a:off x="2413068" y="1212975"/>
              <a:ext cx="19611" cy="10744"/>
            </a:xfrm>
            <a:custGeom>
              <a:avLst/>
              <a:gdLst/>
              <a:ahLst/>
              <a:cxnLst/>
              <a:rect l="l" t="t" r="r" b="b"/>
              <a:pathLst>
                <a:path w="109" h="58" extrusionOk="0">
                  <a:moveTo>
                    <a:pt x="74" y="1"/>
                  </a:moveTo>
                  <a:cubicBezTo>
                    <a:pt x="57" y="23"/>
                    <a:pt x="22" y="23"/>
                    <a:pt x="0" y="40"/>
                  </a:cubicBezTo>
                  <a:cubicBezTo>
                    <a:pt x="0" y="57"/>
                    <a:pt x="0" y="57"/>
                    <a:pt x="22" y="57"/>
                  </a:cubicBezTo>
                  <a:cubicBezTo>
                    <a:pt x="57" y="57"/>
                    <a:pt x="74" y="40"/>
                    <a:pt x="91" y="23"/>
                  </a:cubicBezTo>
                  <a:cubicBezTo>
                    <a:pt x="109" y="23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23;p61"/>
            <p:cNvSpPr/>
            <p:nvPr/>
          </p:nvSpPr>
          <p:spPr>
            <a:xfrm>
              <a:off x="2481794" y="1203342"/>
              <a:ext cx="23029" cy="6669"/>
            </a:xfrm>
            <a:custGeom>
              <a:avLst/>
              <a:gdLst/>
              <a:ahLst/>
              <a:cxnLst/>
              <a:rect l="l" t="t" r="r" b="b"/>
              <a:pathLst>
                <a:path w="128" h="36" extrusionOk="0">
                  <a:moveTo>
                    <a:pt x="92" y="1"/>
                  </a:moveTo>
                  <a:cubicBezTo>
                    <a:pt x="75" y="1"/>
                    <a:pt x="36" y="18"/>
                    <a:pt x="18" y="18"/>
                  </a:cubicBezTo>
                  <a:cubicBezTo>
                    <a:pt x="1" y="35"/>
                    <a:pt x="18" y="35"/>
                    <a:pt x="36" y="35"/>
                  </a:cubicBezTo>
                  <a:cubicBezTo>
                    <a:pt x="53" y="35"/>
                    <a:pt x="92" y="18"/>
                    <a:pt x="110" y="18"/>
                  </a:cubicBezTo>
                  <a:cubicBezTo>
                    <a:pt x="127" y="1"/>
                    <a:pt x="110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24;p61"/>
            <p:cNvSpPr/>
            <p:nvPr/>
          </p:nvSpPr>
          <p:spPr>
            <a:xfrm>
              <a:off x="2563294" y="1200193"/>
              <a:ext cx="19791" cy="3334"/>
            </a:xfrm>
            <a:custGeom>
              <a:avLst/>
              <a:gdLst/>
              <a:ahLst/>
              <a:cxnLst/>
              <a:rect l="l" t="t" r="r" b="b"/>
              <a:pathLst>
                <a:path w="110" h="18" extrusionOk="0">
                  <a:moveTo>
                    <a:pt x="74" y="0"/>
                  </a:moveTo>
                  <a:cubicBezTo>
                    <a:pt x="57" y="0"/>
                    <a:pt x="18" y="0"/>
                    <a:pt x="1" y="18"/>
                  </a:cubicBezTo>
                  <a:lnTo>
                    <a:pt x="92" y="18"/>
                  </a:lnTo>
                  <a:cubicBezTo>
                    <a:pt x="109" y="0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25;p61"/>
            <p:cNvSpPr/>
            <p:nvPr/>
          </p:nvSpPr>
          <p:spPr>
            <a:xfrm>
              <a:off x="2201670" y="1320971"/>
              <a:ext cx="15833" cy="17228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2" y="1"/>
                  </a:moveTo>
                  <a:cubicBezTo>
                    <a:pt x="35" y="18"/>
                    <a:pt x="18" y="36"/>
                    <a:pt x="18" y="53"/>
                  </a:cubicBezTo>
                  <a:cubicBezTo>
                    <a:pt x="0" y="92"/>
                    <a:pt x="18" y="92"/>
                    <a:pt x="35" y="92"/>
                  </a:cubicBezTo>
                  <a:cubicBezTo>
                    <a:pt x="52" y="71"/>
                    <a:pt x="70" y="53"/>
                    <a:pt x="70" y="36"/>
                  </a:cubicBezTo>
                  <a:cubicBezTo>
                    <a:pt x="87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26;p61"/>
            <p:cNvSpPr/>
            <p:nvPr/>
          </p:nvSpPr>
          <p:spPr>
            <a:xfrm>
              <a:off x="2261221" y="1297630"/>
              <a:ext cx="14933" cy="14449"/>
            </a:xfrm>
            <a:custGeom>
              <a:avLst/>
              <a:gdLst/>
              <a:ahLst/>
              <a:cxnLst/>
              <a:rect l="l" t="t" r="r" b="b"/>
              <a:pathLst>
                <a:path w="83" h="78" extrusionOk="0">
                  <a:moveTo>
                    <a:pt x="48" y="1"/>
                  </a:moveTo>
                  <a:cubicBezTo>
                    <a:pt x="30" y="18"/>
                    <a:pt x="13" y="36"/>
                    <a:pt x="13" y="53"/>
                  </a:cubicBezTo>
                  <a:cubicBezTo>
                    <a:pt x="1" y="65"/>
                    <a:pt x="6" y="78"/>
                    <a:pt x="16" y="78"/>
                  </a:cubicBezTo>
                  <a:cubicBezTo>
                    <a:pt x="20" y="78"/>
                    <a:pt x="25" y="75"/>
                    <a:pt x="30" y="70"/>
                  </a:cubicBezTo>
                  <a:cubicBezTo>
                    <a:pt x="48" y="70"/>
                    <a:pt x="65" y="36"/>
                    <a:pt x="83" y="18"/>
                  </a:cubicBezTo>
                  <a:cubicBezTo>
                    <a:pt x="83" y="1"/>
                    <a:pt x="65" y="1"/>
                    <a:pt x="4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27;p61"/>
            <p:cNvSpPr/>
            <p:nvPr/>
          </p:nvSpPr>
          <p:spPr>
            <a:xfrm>
              <a:off x="2318973" y="1270215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6" y="18"/>
                    <a:pt x="18" y="40"/>
                    <a:pt x="1" y="57"/>
                  </a:cubicBezTo>
                  <a:cubicBezTo>
                    <a:pt x="1" y="75"/>
                    <a:pt x="1" y="75"/>
                    <a:pt x="18" y="75"/>
                  </a:cubicBezTo>
                  <a:cubicBezTo>
                    <a:pt x="36" y="57"/>
                    <a:pt x="71" y="40"/>
                    <a:pt x="71" y="18"/>
                  </a:cubicBezTo>
                  <a:cubicBezTo>
                    <a:pt x="88" y="1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28;p61"/>
            <p:cNvSpPr/>
            <p:nvPr/>
          </p:nvSpPr>
          <p:spPr>
            <a:xfrm>
              <a:off x="2377805" y="1246874"/>
              <a:ext cx="15833" cy="10744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70" y="1"/>
                  </a:moveTo>
                  <a:cubicBezTo>
                    <a:pt x="52" y="18"/>
                    <a:pt x="18" y="18"/>
                    <a:pt x="18" y="35"/>
                  </a:cubicBezTo>
                  <a:cubicBezTo>
                    <a:pt x="0" y="57"/>
                    <a:pt x="0" y="57"/>
                    <a:pt x="18" y="57"/>
                  </a:cubicBezTo>
                  <a:cubicBezTo>
                    <a:pt x="35" y="35"/>
                    <a:pt x="70" y="18"/>
                    <a:pt x="70" y="18"/>
                  </a:cubicBezTo>
                  <a:cubicBezTo>
                    <a:pt x="87" y="1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29;p61"/>
            <p:cNvSpPr/>
            <p:nvPr/>
          </p:nvSpPr>
          <p:spPr>
            <a:xfrm>
              <a:off x="2439695" y="1228535"/>
              <a:ext cx="19251" cy="8892"/>
            </a:xfrm>
            <a:custGeom>
              <a:avLst/>
              <a:gdLst/>
              <a:ahLst/>
              <a:cxnLst/>
              <a:rect l="l" t="t" r="r" b="b"/>
              <a:pathLst>
                <a:path w="107" h="48" extrusionOk="0">
                  <a:moveTo>
                    <a:pt x="103" y="0"/>
                  </a:moveTo>
                  <a:cubicBezTo>
                    <a:pt x="101" y="0"/>
                    <a:pt x="97" y="2"/>
                    <a:pt x="91" y="8"/>
                  </a:cubicBezTo>
                  <a:cubicBezTo>
                    <a:pt x="103" y="8"/>
                    <a:pt x="107" y="0"/>
                    <a:pt x="103" y="0"/>
                  </a:cubicBezTo>
                  <a:close/>
                  <a:moveTo>
                    <a:pt x="91" y="8"/>
                  </a:moveTo>
                  <a:cubicBezTo>
                    <a:pt x="70" y="8"/>
                    <a:pt x="35" y="26"/>
                    <a:pt x="17" y="26"/>
                  </a:cubicBezTo>
                  <a:cubicBezTo>
                    <a:pt x="0" y="47"/>
                    <a:pt x="17" y="47"/>
                    <a:pt x="35" y="47"/>
                  </a:cubicBezTo>
                  <a:cubicBezTo>
                    <a:pt x="52" y="26"/>
                    <a:pt x="91" y="26"/>
                    <a:pt x="91" y="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30;p61"/>
            <p:cNvSpPr/>
            <p:nvPr/>
          </p:nvSpPr>
          <p:spPr>
            <a:xfrm>
              <a:off x="2510760" y="1220199"/>
              <a:ext cx="23749" cy="6669"/>
            </a:xfrm>
            <a:custGeom>
              <a:avLst/>
              <a:gdLst/>
              <a:ahLst/>
              <a:cxnLst/>
              <a:rect l="l" t="t" r="r" b="b"/>
              <a:pathLst>
                <a:path w="132" h="36" extrusionOk="0">
                  <a:moveTo>
                    <a:pt x="110" y="1"/>
                  </a:moveTo>
                  <a:cubicBezTo>
                    <a:pt x="75" y="1"/>
                    <a:pt x="40" y="18"/>
                    <a:pt x="23" y="18"/>
                  </a:cubicBezTo>
                  <a:cubicBezTo>
                    <a:pt x="1" y="18"/>
                    <a:pt x="23" y="36"/>
                    <a:pt x="40" y="36"/>
                  </a:cubicBezTo>
                  <a:cubicBezTo>
                    <a:pt x="75" y="36"/>
                    <a:pt x="110" y="18"/>
                    <a:pt x="110" y="18"/>
                  </a:cubicBezTo>
                  <a:cubicBezTo>
                    <a:pt x="132" y="1"/>
                    <a:pt x="132" y="1"/>
                    <a:pt x="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31;p61"/>
            <p:cNvSpPr/>
            <p:nvPr/>
          </p:nvSpPr>
          <p:spPr>
            <a:xfrm>
              <a:off x="2194654" y="1384694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39" y="1"/>
                  </a:moveTo>
                  <a:cubicBezTo>
                    <a:pt x="17" y="18"/>
                    <a:pt x="0" y="35"/>
                    <a:pt x="0" y="53"/>
                  </a:cubicBezTo>
                  <a:cubicBezTo>
                    <a:pt x="0" y="92"/>
                    <a:pt x="17" y="92"/>
                    <a:pt x="39" y="92"/>
                  </a:cubicBezTo>
                  <a:cubicBezTo>
                    <a:pt x="39" y="75"/>
                    <a:pt x="57" y="53"/>
                    <a:pt x="74" y="35"/>
                  </a:cubicBezTo>
                  <a:cubicBezTo>
                    <a:pt x="74" y="1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32;p61"/>
            <p:cNvSpPr/>
            <p:nvPr/>
          </p:nvSpPr>
          <p:spPr>
            <a:xfrm>
              <a:off x="2247008" y="1350795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35" y="1"/>
                  </a:moveTo>
                  <a:cubicBezTo>
                    <a:pt x="18" y="18"/>
                    <a:pt x="1" y="40"/>
                    <a:pt x="1" y="75"/>
                  </a:cubicBezTo>
                  <a:cubicBezTo>
                    <a:pt x="1" y="92"/>
                    <a:pt x="1" y="92"/>
                    <a:pt x="18" y="92"/>
                  </a:cubicBezTo>
                  <a:cubicBezTo>
                    <a:pt x="35" y="75"/>
                    <a:pt x="53" y="57"/>
                    <a:pt x="53" y="18"/>
                  </a:cubicBezTo>
                  <a:cubicBezTo>
                    <a:pt x="75" y="1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33;p61"/>
            <p:cNvSpPr/>
            <p:nvPr/>
          </p:nvSpPr>
          <p:spPr>
            <a:xfrm>
              <a:off x="2295585" y="1316155"/>
              <a:ext cx="13134" cy="14820"/>
            </a:xfrm>
            <a:custGeom>
              <a:avLst/>
              <a:gdLst/>
              <a:ahLst/>
              <a:cxnLst/>
              <a:rect l="l" t="t" r="r" b="b"/>
              <a:pathLst>
                <a:path w="73" h="80" extrusionOk="0">
                  <a:moveTo>
                    <a:pt x="68" y="0"/>
                  </a:moveTo>
                  <a:cubicBezTo>
                    <a:pt x="66" y="0"/>
                    <a:pt x="62" y="3"/>
                    <a:pt x="57" y="9"/>
                  </a:cubicBezTo>
                  <a:cubicBezTo>
                    <a:pt x="40" y="27"/>
                    <a:pt x="22" y="44"/>
                    <a:pt x="0" y="62"/>
                  </a:cubicBezTo>
                  <a:cubicBezTo>
                    <a:pt x="0" y="79"/>
                    <a:pt x="0" y="79"/>
                    <a:pt x="22" y="79"/>
                  </a:cubicBezTo>
                  <a:cubicBezTo>
                    <a:pt x="40" y="62"/>
                    <a:pt x="57" y="44"/>
                    <a:pt x="57" y="27"/>
                  </a:cubicBezTo>
                  <a:cubicBezTo>
                    <a:pt x="69" y="15"/>
                    <a:pt x="73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34;p61"/>
            <p:cNvSpPr/>
            <p:nvPr/>
          </p:nvSpPr>
          <p:spPr>
            <a:xfrm>
              <a:off x="2346500" y="1283923"/>
              <a:ext cx="14933" cy="12967"/>
            </a:xfrm>
            <a:custGeom>
              <a:avLst/>
              <a:gdLst/>
              <a:ahLst/>
              <a:cxnLst/>
              <a:rect l="l" t="t" r="r" b="b"/>
              <a:pathLst>
                <a:path w="83" h="70" extrusionOk="0">
                  <a:moveTo>
                    <a:pt x="65" y="1"/>
                  </a:moveTo>
                  <a:cubicBezTo>
                    <a:pt x="44" y="18"/>
                    <a:pt x="26" y="36"/>
                    <a:pt x="9" y="53"/>
                  </a:cubicBezTo>
                  <a:cubicBezTo>
                    <a:pt x="0" y="64"/>
                    <a:pt x="0" y="69"/>
                    <a:pt x="5" y="69"/>
                  </a:cubicBezTo>
                  <a:cubicBezTo>
                    <a:pt x="9" y="69"/>
                    <a:pt x="18" y="64"/>
                    <a:pt x="26" y="53"/>
                  </a:cubicBezTo>
                  <a:cubicBezTo>
                    <a:pt x="44" y="53"/>
                    <a:pt x="65" y="36"/>
                    <a:pt x="65" y="18"/>
                  </a:cubicBezTo>
                  <a:cubicBezTo>
                    <a:pt x="83" y="1"/>
                    <a:pt x="83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35;p61"/>
            <p:cNvSpPr/>
            <p:nvPr/>
          </p:nvSpPr>
          <p:spPr>
            <a:xfrm>
              <a:off x="2403892" y="1259100"/>
              <a:ext cx="16372" cy="9633"/>
            </a:xfrm>
            <a:custGeom>
              <a:avLst/>
              <a:gdLst/>
              <a:ahLst/>
              <a:cxnLst/>
              <a:rect l="l" t="t" r="r" b="b"/>
              <a:pathLst>
                <a:path w="91" h="52" extrusionOk="0">
                  <a:moveTo>
                    <a:pt x="85" y="1"/>
                  </a:moveTo>
                  <a:cubicBezTo>
                    <a:pt x="82" y="1"/>
                    <a:pt x="79" y="3"/>
                    <a:pt x="73" y="9"/>
                  </a:cubicBezTo>
                  <a:cubicBezTo>
                    <a:pt x="51" y="9"/>
                    <a:pt x="16" y="26"/>
                    <a:pt x="16" y="43"/>
                  </a:cubicBezTo>
                  <a:cubicBezTo>
                    <a:pt x="5" y="43"/>
                    <a:pt x="1" y="51"/>
                    <a:pt x="10" y="51"/>
                  </a:cubicBezTo>
                  <a:cubicBezTo>
                    <a:pt x="14" y="51"/>
                    <a:pt x="22" y="49"/>
                    <a:pt x="34" y="43"/>
                  </a:cubicBezTo>
                  <a:cubicBezTo>
                    <a:pt x="51" y="43"/>
                    <a:pt x="73" y="26"/>
                    <a:pt x="90" y="9"/>
                  </a:cubicBezTo>
                  <a:cubicBezTo>
                    <a:pt x="90" y="9"/>
                    <a:pt x="90" y="1"/>
                    <a:pt x="8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36;p61"/>
            <p:cNvSpPr/>
            <p:nvPr/>
          </p:nvSpPr>
          <p:spPr>
            <a:xfrm>
              <a:off x="2471719" y="1246874"/>
              <a:ext cx="23569" cy="10744"/>
            </a:xfrm>
            <a:custGeom>
              <a:avLst/>
              <a:gdLst/>
              <a:ahLst/>
              <a:cxnLst/>
              <a:rect l="l" t="t" r="r" b="b"/>
              <a:pathLst>
                <a:path w="131" h="58" extrusionOk="0">
                  <a:moveTo>
                    <a:pt x="92" y="1"/>
                  </a:moveTo>
                  <a:cubicBezTo>
                    <a:pt x="57" y="1"/>
                    <a:pt x="40" y="18"/>
                    <a:pt x="22" y="18"/>
                  </a:cubicBezTo>
                  <a:cubicBezTo>
                    <a:pt x="0" y="35"/>
                    <a:pt x="22" y="57"/>
                    <a:pt x="40" y="57"/>
                  </a:cubicBezTo>
                  <a:cubicBezTo>
                    <a:pt x="74" y="35"/>
                    <a:pt x="92" y="35"/>
                    <a:pt x="109" y="18"/>
                  </a:cubicBezTo>
                  <a:cubicBezTo>
                    <a:pt x="131" y="1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37;p61"/>
            <p:cNvSpPr/>
            <p:nvPr/>
          </p:nvSpPr>
          <p:spPr>
            <a:xfrm>
              <a:off x="2191415" y="1451567"/>
              <a:ext cx="10435" cy="20377"/>
            </a:xfrm>
            <a:custGeom>
              <a:avLst/>
              <a:gdLst/>
              <a:ahLst/>
              <a:cxnLst/>
              <a:rect l="l" t="t" r="r" b="b"/>
              <a:pathLst>
                <a:path w="58" h="110" extrusionOk="0">
                  <a:moveTo>
                    <a:pt x="35" y="1"/>
                  </a:moveTo>
                  <a:cubicBezTo>
                    <a:pt x="18" y="18"/>
                    <a:pt x="1" y="57"/>
                    <a:pt x="1" y="75"/>
                  </a:cubicBezTo>
                  <a:cubicBezTo>
                    <a:pt x="1" y="92"/>
                    <a:pt x="18" y="110"/>
                    <a:pt x="35" y="110"/>
                  </a:cubicBezTo>
                  <a:cubicBezTo>
                    <a:pt x="57" y="92"/>
                    <a:pt x="57" y="57"/>
                    <a:pt x="57" y="40"/>
                  </a:cubicBezTo>
                  <a:cubicBezTo>
                    <a:pt x="57" y="1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38;p61"/>
            <p:cNvSpPr/>
            <p:nvPr/>
          </p:nvSpPr>
          <p:spPr>
            <a:xfrm>
              <a:off x="2240711" y="1413222"/>
              <a:ext cx="9535" cy="19821"/>
            </a:xfrm>
            <a:custGeom>
              <a:avLst/>
              <a:gdLst/>
              <a:ahLst/>
              <a:cxnLst/>
              <a:rect l="l" t="t" r="r" b="b"/>
              <a:pathLst>
                <a:path w="53" h="107" extrusionOk="0">
                  <a:moveTo>
                    <a:pt x="33" y="1"/>
                  </a:moveTo>
                  <a:cubicBezTo>
                    <a:pt x="28" y="1"/>
                    <a:pt x="23" y="3"/>
                    <a:pt x="18" y="8"/>
                  </a:cubicBezTo>
                  <a:cubicBezTo>
                    <a:pt x="1" y="29"/>
                    <a:pt x="1" y="47"/>
                    <a:pt x="1" y="82"/>
                  </a:cubicBezTo>
                  <a:cubicBezTo>
                    <a:pt x="1" y="94"/>
                    <a:pt x="1" y="106"/>
                    <a:pt x="7" y="106"/>
                  </a:cubicBezTo>
                  <a:cubicBezTo>
                    <a:pt x="9" y="106"/>
                    <a:pt x="13" y="104"/>
                    <a:pt x="18" y="99"/>
                  </a:cubicBezTo>
                  <a:cubicBezTo>
                    <a:pt x="36" y="82"/>
                    <a:pt x="36" y="64"/>
                    <a:pt x="53" y="29"/>
                  </a:cubicBezTo>
                  <a:cubicBezTo>
                    <a:pt x="53" y="14"/>
                    <a:pt x="44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39;p61"/>
            <p:cNvSpPr/>
            <p:nvPr/>
          </p:nvSpPr>
          <p:spPr>
            <a:xfrm>
              <a:off x="2282991" y="1372098"/>
              <a:ext cx="9535" cy="18154"/>
            </a:xfrm>
            <a:custGeom>
              <a:avLst/>
              <a:gdLst/>
              <a:ahLst/>
              <a:cxnLst/>
              <a:rect l="l" t="t" r="r" b="b"/>
              <a:pathLst>
                <a:path w="53" h="98" extrusionOk="0">
                  <a:moveTo>
                    <a:pt x="49" y="1"/>
                  </a:moveTo>
                  <a:cubicBezTo>
                    <a:pt x="47" y="1"/>
                    <a:pt x="43" y="5"/>
                    <a:pt x="36" y="12"/>
                  </a:cubicBezTo>
                  <a:cubicBezTo>
                    <a:pt x="18" y="12"/>
                    <a:pt x="1" y="51"/>
                    <a:pt x="1" y="69"/>
                  </a:cubicBezTo>
                  <a:cubicBezTo>
                    <a:pt x="1" y="89"/>
                    <a:pt x="7" y="97"/>
                    <a:pt x="12" y="97"/>
                  </a:cubicBezTo>
                  <a:cubicBezTo>
                    <a:pt x="15" y="97"/>
                    <a:pt x="18" y="93"/>
                    <a:pt x="18" y="86"/>
                  </a:cubicBezTo>
                  <a:cubicBezTo>
                    <a:pt x="36" y="86"/>
                    <a:pt x="53" y="51"/>
                    <a:pt x="53" y="34"/>
                  </a:cubicBezTo>
                  <a:cubicBezTo>
                    <a:pt x="53" y="10"/>
                    <a:pt x="53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40;p61"/>
            <p:cNvSpPr/>
            <p:nvPr/>
          </p:nvSpPr>
          <p:spPr>
            <a:xfrm>
              <a:off x="2328509" y="1332641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52" y="0"/>
                  </a:moveTo>
                  <a:cubicBezTo>
                    <a:pt x="47" y="0"/>
                    <a:pt x="41" y="3"/>
                    <a:pt x="35" y="8"/>
                  </a:cubicBezTo>
                  <a:cubicBezTo>
                    <a:pt x="18" y="29"/>
                    <a:pt x="18" y="47"/>
                    <a:pt x="0" y="64"/>
                  </a:cubicBezTo>
                  <a:cubicBezTo>
                    <a:pt x="0" y="99"/>
                    <a:pt x="18" y="99"/>
                    <a:pt x="35" y="99"/>
                  </a:cubicBezTo>
                  <a:cubicBezTo>
                    <a:pt x="35" y="81"/>
                    <a:pt x="57" y="47"/>
                    <a:pt x="74" y="29"/>
                  </a:cubicBezTo>
                  <a:cubicBezTo>
                    <a:pt x="74" y="14"/>
                    <a:pt x="65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41;p61"/>
            <p:cNvSpPr/>
            <p:nvPr/>
          </p:nvSpPr>
          <p:spPr>
            <a:xfrm>
              <a:off x="2384102" y="1304114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5" y="1"/>
                  </a:moveTo>
                  <a:cubicBezTo>
                    <a:pt x="17" y="18"/>
                    <a:pt x="0" y="35"/>
                    <a:pt x="0" y="53"/>
                  </a:cubicBezTo>
                  <a:cubicBezTo>
                    <a:pt x="0" y="74"/>
                    <a:pt x="0" y="92"/>
                    <a:pt x="35" y="92"/>
                  </a:cubicBezTo>
                  <a:cubicBezTo>
                    <a:pt x="52" y="74"/>
                    <a:pt x="74" y="53"/>
                    <a:pt x="74" y="35"/>
                  </a:cubicBezTo>
                  <a:cubicBezTo>
                    <a:pt x="74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42;p61"/>
            <p:cNvSpPr/>
            <p:nvPr/>
          </p:nvSpPr>
          <p:spPr>
            <a:xfrm>
              <a:off x="2452109" y="129040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22" y="1"/>
                    <a:pt x="1" y="18"/>
                    <a:pt x="1" y="57"/>
                  </a:cubicBezTo>
                  <a:cubicBezTo>
                    <a:pt x="1" y="75"/>
                    <a:pt x="22" y="92"/>
                    <a:pt x="40" y="92"/>
                  </a:cubicBezTo>
                  <a:cubicBezTo>
                    <a:pt x="57" y="92"/>
                    <a:pt x="92" y="75"/>
                    <a:pt x="92" y="40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43;p61"/>
            <p:cNvSpPr/>
            <p:nvPr/>
          </p:nvSpPr>
          <p:spPr>
            <a:xfrm>
              <a:off x="2347939" y="581854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5"/>
                    <a:pt x="18" y="92"/>
                    <a:pt x="36" y="110"/>
                  </a:cubicBezTo>
                  <a:cubicBezTo>
                    <a:pt x="57" y="110"/>
                    <a:pt x="75" y="92"/>
                    <a:pt x="75" y="75"/>
                  </a:cubicBezTo>
                  <a:cubicBezTo>
                    <a:pt x="75" y="36"/>
                    <a:pt x="57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44;p61"/>
            <p:cNvSpPr/>
            <p:nvPr/>
          </p:nvSpPr>
          <p:spPr>
            <a:xfrm>
              <a:off x="2403532" y="607232"/>
              <a:ext cx="9715" cy="19636"/>
            </a:xfrm>
            <a:custGeom>
              <a:avLst/>
              <a:gdLst/>
              <a:ahLst/>
              <a:cxnLst/>
              <a:rect l="l" t="t" r="r" b="b"/>
              <a:pathLst>
                <a:path w="54" h="106" extrusionOk="0">
                  <a:moveTo>
                    <a:pt x="22" y="1"/>
                  </a:moveTo>
                  <a:cubicBezTo>
                    <a:pt x="10" y="1"/>
                    <a:pt x="1" y="18"/>
                    <a:pt x="1" y="47"/>
                  </a:cubicBezTo>
                  <a:cubicBezTo>
                    <a:pt x="1" y="64"/>
                    <a:pt x="1" y="99"/>
                    <a:pt x="18" y="99"/>
                  </a:cubicBezTo>
                  <a:cubicBezTo>
                    <a:pt x="23" y="103"/>
                    <a:pt x="28" y="106"/>
                    <a:pt x="32" y="106"/>
                  </a:cubicBezTo>
                  <a:cubicBezTo>
                    <a:pt x="44" y="106"/>
                    <a:pt x="53" y="89"/>
                    <a:pt x="53" y="64"/>
                  </a:cubicBezTo>
                  <a:cubicBezTo>
                    <a:pt x="53" y="47"/>
                    <a:pt x="53" y="7"/>
                    <a:pt x="36" y="7"/>
                  </a:cubicBezTo>
                  <a:cubicBezTo>
                    <a:pt x="31" y="3"/>
                    <a:pt x="27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45;p61"/>
            <p:cNvSpPr/>
            <p:nvPr/>
          </p:nvSpPr>
          <p:spPr>
            <a:xfrm>
              <a:off x="2456067" y="635945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18" y="0"/>
                  </a:moveTo>
                  <a:cubicBezTo>
                    <a:pt x="18" y="0"/>
                    <a:pt x="0" y="0"/>
                    <a:pt x="0" y="35"/>
                  </a:cubicBezTo>
                  <a:cubicBezTo>
                    <a:pt x="0" y="53"/>
                    <a:pt x="0" y="92"/>
                    <a:pt x="18" y="92"/>
                  </a:cubicBezTo>
                  <a:cubicBezTo>
                    <a:pt x="23" y="97"/>
                    <a:pt x="28" y="99"/>
                    <a:pt x="32" y="99"/>
                  </a:cubicBezTo>
                  <a:cubicBezTo>
                    <a:pt x="44" y="99"/>
                    <a:pt x="53" y="85"/>
                    <a:pt x="53" y="70"/>
                  </a:cubicBezTo>
                  <a:cubicBezTo>
                    <a:pt x="53" y="35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46;p61"/>
            <p:cNvSpPr/>
            <p:nvPr/>
          </p:nvSpPr>
          <p:spPr>
            <a:xfrm>
              <a:off x="2507702" y="661323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23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63"/>
                    <a:pt x="18" y="98"/>
                    <a:pt x="40" y="98"/>
                  </a:cubicBezTo>
                  <a:cubicBezTo>
                    <a:pt x="57" y="98"/>
                    <a:pt x="75" y="98"/>
                    <a:pt x="75" y="63"/>
                  </a:cubicBezTo>
                  <a:cubicBezTo>
                    <a:pt x="75" y="42"/>
                    <a:pt x="57" y="7"/>
                    <a:pt x="40" y="7"/>
                  </a:cubicBezTo>
                  <a:cubicBezTo>
                    <a:pt x="34" y="2"/>
                    <a:pt x="28" y="0"/>
                    <a:pt x="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47;p61"/>
            <p:cNvSpPr/>
            <p:nvPr/>
          </p:nvSpPr>
          <p:spPr>
            <a:xfrm>
              <a:off x="2566353" y="681329"/>
              <a:ext cx="13494" cy="18524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24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4"/>
                    <a:pt x="18" y="99"/>
                    <a:pt x="40" y="99"/>
                  </a:cubicBezTo>
                  <a:cubicBezTo>
                    <a:pt x="75" y="99"/>
                    <a:pt x="75" y="82"/>
                    <a:pt x="75" y="64"/>
                  </a:cubicBezTo>
                  <a:cubicBezTo>
                    <a:pt x="75" y="25"/>
                    <a:pt x="57" y="8"/>
                    <a:pt x="40" y="8"/>
                  </a:cubicBezTo>
                  <a:cubicBezTo>
                    <a:pt x="34" y="3"/>
                    <a:pt x="29" y="1"/>
                    <a:pt x="2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48;p61"/>
            <p:cNvSpPr/>
            <p:nvPr/>
          </p:nvSpPr>
          <p:spPr>
            <a:xfrm>
              <a:off x="2638498" y="689109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35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57" y="95"/>
                    <a:pt x="61" y="97"/>
                    <a:pt x="64" y="97"/>
                  </a:cubicBezTo>
                  <a:cubicBezTo>
                    <a:pt x="80" y="97"/>
                    <a:pt x="92" y="71"/>
                    <a:pt x="92" y="57"/>
                  </a:cubicBezTo>
                  <a:cubicBezTo>
                    <a:pt x="92" y="22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49;p61"/>
            <p:cNvSpPr/>
            <p:nvPr/>
          </p:nvSpPr>
          <p:spPr>
            <a:xfrm>
              <a:off x="2331567" y="665769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7" y="0"/>
                  </a:moveTo>
                  <a:cubicBezTo>
                    <a:pt x="40" y="0"/>
                    <a:pt x="18" y="18"/>
                    <a:pt x="1" y="57"/>
                  </a:cubicBezTo>
                  <a:cubicBezTo>
                    <a:pt x="1" y="92"/>
                    <a:pt x="1" y="126"/>
                    <a:pt x="40" y="126"/>
                  </a:cubicBezTo>
                  <a:cubicBezTo>
                    <a:pt x="57" y="126"/>
                    <a:pt x="75" y="109"/>
                    <a:pt x="75" y="74"/>
                  </a:cubicBezTo>
                  <a:cubicBezTo>
                    <a:pt x="92" y="57"/>
                    <a:pt x="75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50;p61"/>
            <p:cNvSpPr/>
            <p:nvPr/>
          </p:nvSpPr>
          <p:spPr>
            <a:xfrm>
              <a:off x="2390219" y="689109"/>
              <a:ext cx="13494" cy="21859"/>
            </a:xfrm>
            <a:custGeom>
              <a:avLst/>
              <a:gdLst/>
              <a:ahLst/>
              <a:cxnLst/>
              <a:rect l="l" t="t" r="r" b="b"/>
              <a:pathLst>
                <a:path w="75" h="118" extrusionOk="0">
                  <a:moveTo>
                    <a:pt x="57" y="0"/>
                  </a:moveTo>
                  <a:cubicBezTo>
                    <a:pt x="40" y="0"/>
                    <a:pt x="18" y="22"/>
                    <a:pt x="1" y="57"/>
                  </a:cubicBezTo>
                  <a:cubicBezTo>
                    <a:pt x="1" y="74"/>
                    <a:pt x="1" y="109"/>
                    <a:pt x="18" y="109"/>
                  </a:cubicBezTo>
                  <a:cubicBezTo>
                    <a:pt x="24" y="115"/>
                    <a:pt x="31" y="118"/>
                    <a:pt x="38" y="118"/>
                  </a:cubicBezTo>
                  <a:cubicBezTo>
                    <a:pt x="57" y="118"/>
                    <a:pt x="75" y="100"/>
                    <a:pt x="75" y="74"/>
                  </a:cubicBezTo>
                  <a:cubicBezTo>
                    <a:pt x="75" y="40"/>
                    <a:pt x="75" y="22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51;p61"/>
            <p:cNvSpPr/>
            <p:nvPr/>
          </p:nvSpPr>
          <p:spPr>
            <a:xfrm>
              <a:off x="2445812" y="713376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57" y="0"/>
                  </a:moveTo>
                  <a:cubicBezTo>
                    <a:pt x="36" y="0"/>
                    <a:pt x="18" y="17"/>
                    <a:pt x="1" y="52"/>
                  </a:cubicBezTo>
                  <a:cubicBezTo>
                    <a:pt x="1" y="70"/>
                    <a:pt x="18" y="109"/>
                    <a:pt x="36" y="109"/>
                  </a:cubicBezTo>
                  <a:cubicBezTo>
                    <a:pt x="41" y="113"/>
                    <a:pt x="47" y="116"/>
                    <a:pt x="52" y="116"/>
                  </a:cubicBezTo>
                  <a:cubicBezTo>
                    <a:pt x="65" y="116"/>
                    <a:pt x="75" y="99"/>
                    <a:pt x="75" y="70"/>
                  </a:cubicBezTo>
                  <a:cubicBezTo>
                    <a:pt x="75" y="35"/>
                    <a:pt x="75" y="17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52;p61"/>
            <p:cNvSpPr/>
            <p:nvPr/>
          </p:nvSpPr>
          <p:spPr>
            <a:xfrm>
              <a:off x="2504643" y="736717"/>
              <a:ext cx="13494" cy="20192"/>
            </a:xfrm>
            <a:custGeom>
              <a:avLst/>
              <a:gdLst/>
              <a:ahLst/>
              <a:cxnLst/>
              <a:rect l="l" t="t" r="r" b="b"/>
              <a:pathLst>
                <a:path w="75" h="109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35" y="109"/>
                  </a:cubicBezTo>
                  <a:cubicBezTo>
                    <a:pt x="57" y="109"/>
                    <a:pt x="74" y="92"/>
                    <a:pt x="74" y="70"/>
                  </a:cubicBezTo>
                  <a:cubicBezTo>
                    <a:pt x="74" y="35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53;p61"/>
            <p:cNvSpPr/>
            <p:nvPr/>
          </p:nvSpPr>
          <p:spPr>
            <a:xfrm>
              <a:off x="2566353" y="753574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40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88"/>
                    <a:pt x="40" y="109"/>
                  </a:cubicBezTo>
                  <a:cubicBezTo>
                    <a:pt x="57" y="109"/>
                    <a:pt x="75" y="88"/>
                    <a:pt x="75" y="53"/>
                  </a:cubicBezTo>
                  <a:cubicBezTo>
                    <a:pt x="75" y="35"/>
                    <a:pt x="57" y="18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54;p61"/>
            <p:cNvSpPr/>
            <p:nvPr/>
          </p:nvSpPr>
          <p:spPr>
            <a:xfrm>
              <a:off x="2638498" y="763206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2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75"/>
                    <a:pt x="18" y="92"/>
                    <a:pt x="52" y="92"/>
                  </a:cubicBezTo>
                  <a:cubicBezTo>
                    <a:pt x="74" y="92"/>
                    <a:pt x="92" y="75"/>
                    <a:pt x="92" y="57"/>
                  </a:cubicBezTo>
                  <a:cubicBezTo>
                    <a:pt x="92" y="18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55;p61"/>
            <p:cNvSpPr/>
            <p:nvPr/>
          </p:nvSpPr>
          <p:spPr>
            <a:xfrm>
              <a:off x="2305660" y="763206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53" y="1"/>
                  </a:moveTo>
                  <a:cubicBezTo>
                    <a:pt x="36" y="1"/>
                    <a:pt x="18" y="18"/>
                    <a:pt x="1" y="57"/>
                  </a:cubicBezTo>
                  <a:cubicBezTo>
                    <a:pt x="1" y="92"/>
                    <a:pt x="1" y="127"/>
                    <a:pt x="18" y="127"/>
                  </a:cubicBezTo>
                  <a:cubicBezTo>
                    <a:pt x="36" y="127"/>
                    <a:pt x="75" y="110"/>
                    <a:pt x="75" y="75"/>
                  </a:cubicBezTo>
                  <a:cubicBezTo>
                    <a:pt x="92" y="36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56;p61"/>
            <p:cNvSpPr/>
            <p:nvPr/>
          </p:nvSpPr>
          <p:spPr>
            <a:xfrm>
              <a:off x="2367550" y="780249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75" y="0"/>
                  </a:moveTo>
                  <a:cubicBezTo>
                    <a:pt x="57" y="0"/>
                    <a:pt x="18" y="18"/>
                    <a:pt x="18" y="52"/>
                  </a:cubicBezTo>
                  <a:cubicBezTo>
                    <a:pt x="1" y="92"/>
                    <a:pt x="18" y="109"/>
                    <a:pt x="36" y="126"/>
                  </a:cubicBezTo>
                  <a:cubicBezTo>
                    <a:pt x="57" y="126"/>
                    <a:pt x="75" y="109"/>
                    <a:pt x="92" y="74"/>
                  </a:cubicBezTo>
                  <a:cubicBezTo>
                    <a:pt x="92" y="35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57;p61"/>
            <p:cNvSpPr/>
            <p:nvPr/>
          </p:nvSpPr>
          <p:spPr>
            <a:xfrm>
              <a:off x="2432498" y="799143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32" y="0"/>
                  </a:moveTo>
                  <a:cubicBezTo>
                    <a:pt x="13" y="0"/>
                    <a:pt x="1" y="16"/>
                    <a:pt x="1" y="42"/>
                  </a:cubicBezTo>
                  <a:cubicBezTo>
                    <a:pt x="1" y="81"/>
                    <a:pt x="1" y="116"/>
                    <a:pt x="23" y="116"/>
                  </a:cubicBezTo>
                  <a:cubicBezTo>
                    <a:pt x="57" y="116"/>
                    <a:pt x="75" y="98"/>
                    <a:pt x="75" y="59"/>
                  </a:cubicBezTo>
                  <a:cubicBezTo>
                    <a:pt x="75" y="24"/>
                    <a:pt x="75" y="7"/>
                    <a:pt x="57" y="7"/>
                  </a:cubicBezTo>
                  <a:cubicBezTo>
                    <a:pt x="48" y="2"/>
                    <a:pt x="40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58;p61"/>
            <p:cNvSpPr/>
            <p:nvPr/>
          </p:nvSpPr>
          <p:spPr>
            <a:xfrm>
              <a:off x="2495108" y="816371"/>
              <a:ext cx="15833" cy="21303"/>
            </a:xfrm>
            <a:custGeom>
              <a:avLst/>
              <a:gdLst/>
              <a:ahLst/>
              <a:cxnLst/>
              <a:rect l="l" t="t" r="r" b="b"/>
              <a:pathLst>
                <a:path w="88" h="115" extrusionOk="0">
                  <a:moveTo>
                    <a:pt x="43" y="1"/>
                  </a:moveTo>
                  <a:cubicBezTo>
                    <a:pt x="29" y="1"/>
                    <a:pt x="15" y="26"/>
                    <a:pt x="1" y="40"/>
                  </a:cubicBezTo>
                  <a:cubicBezTo>
                    <a:pt x="1" y="75"/>
                    <a:pt x="18" y="97"/>
                    <a:pt x="36" y="114"/>
                  </a:cubicBezTo>
                  <a:cubicBezTo>
                    <a:pt x="53" y="114"/>
                    <a:pt x="71" y="97"/>
                    <a:pt x="88" y="58"/>
                  </a:cubicBezTo>
                  <a:cubicBezTo>
                    <a:pt x="88" y="40"/>
                    <a:pt x="71" y="5"/>
                    <a:pt x="53" y="5"/>
                  </a:cubicBezTo>
                  <a:cubicBezTo>
                    <a:pt x="50" y="2"/>
                    <a:pt x="47" y="1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59;p61"/>
            <p:cNvSpPr/>
            <p:nvPr/>
          </p:nvSpPr>
          <p:spPr>
            <a:xfrm>
              <a:off x="2563294" y="830079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5" y="1"/>
                  </a:moveTo>
                  <a:cubicBezTo>
                    <a:pt x="18" y="1"/>
                    <a:pt x="1" y="23"/>
                    <a:pt x="1" y="40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57" y="92"/>
                    <a:pt x="92" y="75"/>
                    <a:pt x="92" y="58"/>
                  </a:cubicBezTo>
                  <a:cubicBezTo>
                    <a:pt x="92" y="23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60;p61"/>
            <p:cNvSpPr/>
            <p:nvPr/>
          </p:nvSpPr>
          <p:spPr>
            <a:xfrm>
              <a:off x="2638498" y="837489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35" y="92"/>
                  </a:cubicBezTo>
                  <a:cubicBezTo>
                    <a:pt x="74" y="92"/>
                    <a:pt x="92" y="70"/>
                    <a:pt x="92" y="35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61;p61"/>
            <p:cNvSpPr/>
            <p:nvPr/>
          </p:nvSpPr>
          <p:spPr>
            <a:xfrm>
              <a:off x="2272916" y="860829"/>
              <a:ext cx="19611" cy="26675"/>
            </a:xfrm>
            <a:custGeom>
              <a:avLst/>
              <a:gdLst/>
              <a:ahLst/>
              <a:cxnLst/>
              <a:rect l="l" t="t" r="r" b="b"/>
              <a:pathLst>
                <a:path w="109" h="144" extrusionOk="0">
                  <a:moveTo>
                    <a:pt x="74" y="0"/>
                  </a:moveTo>
                  <a:cubicBezTo>
                    <a:pt x="57" y="0"/>
                    <a:pt x="39" y="35"/>
                    <a:pt x="18" y="74"/>
                  </a:cubicBezTo>
                  <a:cubicBezTo>
                    <a:pt x="0" y="109"/>
                    <a:pt x="18" y="127"/>
                    <a:pt x="39" y="144"/>
                  </a:cubicBezTo>
                  <a:cubicBezTo>
                    <a:pt x="57" y="144"/>
                    <a:pt x="92" y="109"/>
                    <a:pt x="92" y="74"/>
                  </a:cubicBezTo>
                  <a:cubicBezTo>
                    <a:pt x="109" y="35"/>
                    <a:pt x="109" y="18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62;p61"/>
            <p:cNvSpPr/>
            <p:nvPr/>
          </p:nvSpPr>
          <p:spPr>
            <a:xfrm>
              <a:off x="2344881" y="87453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4" y="0"/>
                  </a:moveTo>
                  <a:cubicBezTo>
                    <a:pt x="35" y="0"/>
                    <a:pt x="18" y="18"/>
                    <a:pt x="18" y="53"/>
                  </a:cubicBezTo>
                  <a:cubicBezTo>
                    <a:pt x="1" y="87"/>
                    <a:pt x="18" y="109"/>
                    <a:pt x="35" y="126"/>
                  </a:cubicBezTo>
                  <a:cubicBezTo>
                    <a:pt x="53" y="126"/>
                    <a:pt x="92" y="87"/>
                    <a:pt x="92" y="70"/>
                  </a:cubicBezTo>
                  <a:cubicBezTo>
                    <a:pt x="109" y="35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63;p61"/>
            <p:cNvSpPr/>
            <p:nvPr/>
          </p:nvSpPr>
          <p:spPr>
            <a:xfrm>
              <a:off x="2416846" y="884170"/>
              <a:ext cx="15833" cy="23526"/>
            </a:xfrm>
            <a:custGeom>
              <a:avLst/>
              <a:gdLst/>
              <a:ahLst/>
              <a:cxnLst/>
              <a:rect l="l" t="t" r="r" b="b"/>
              <a:pathLst>
                <a:path w="88" h="127" extrusionOk="0">
                  <a:moveTo>
                    <a:pt x="53" y="1"/>
                  </a:moveTo>
                  <a:cubicBezTo>
                    <a:pt x="18" y="1"/>
                    <a:pt x="1" y="35"/>
                    <a:pt x="1" y="57"/>
                  </a:cubicBezTo>
                  <a:cubicBezTo>
                    <a:pt x="1" y="92"/>
                    <a:pt x="1" y="127"/>
                    <a:pt x="36" y="127"/>
                  </a:cubicBezTo>
                  <a:cubicBezTo>
                    <a:pt x="53" y="127"/>
                    <a:pt x="70" y="109"/>
                    <a:pt x="70" y="74"/>
                  </a:cubicBezTo>
                  <a:cubicBezTo>
                    <a:pt x="88" y="35"/>
                    <a:pt x="70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64;p61"/>
            <p:cNvSpPr/>
            <p:nvPr/>
          </p:nvSpPr>
          <p:spPr>
            <a:xfrm>
              <a:off x="2485033" y="897878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35" y="0"/>
                    <a:pt x="18" y="18"/>
                    <a:pt x="0" y="53"/>
                  </a:cubicBezTo>
                  <a:cubicBezTo>
                    <a:pt x="0" y="70"/>
                    <a:pt x="18" y="109"/>
                    <a:pt x="35" y="109"/>
                  </a:cubicBezTo>
                  <a:cubicBezTo>
                    <a:pt x="74" y="109"/>
                    <a:pt x="92" y="92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65;p61"/>
            <p:cNvSpPr/>
            <p:nvPr/>
          </p:nvSpPr>
          <p:spPr>
            <a:xfrm>
              <a:off x="2560236" y="904361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109"/>
                    <a:pt x="35" y="109"/>
                  </a:cubicBezTo>
                  <a:cubicBezTo>
                    <a:pt x="52" y="109"/>
                    <a:pt x="91" y="92"/>
                    <a:pt x="91" y="57"/>
                  </a:cubicBezTo>
                  <a:cubicBezTo>
                    <a:pt x="91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66;p61"/>
            <p:cNvSpPr/>
            <p:nvPr/>
          </p:nvSpPr>
          <p:spPr>
            <a:xfrm>
              <a:off x="2638498" y="907510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0" y="40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40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67;p61"/>
            <p:cNvSpPr/>
            <p:nvPr/>
          </p:nvSpPr>
          <p:spPr>
            <a:xfrm>
              <a:off x="2247008" y="961601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5" y="0"/>
                  </a:moveTo>
                  <a:cubicBezTo>
                    <a:pt x="35" y="0"/>
                    <a:pt x="18" y="18"/>
                    <a:pt x="1" y="52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53" y="109"/>
                    <a:pt x="92" y="92"/>
                    <a:pt x="92" y="52"/>
                  </a:cubicBezTo>
                  <a:cubicBezTo>
                    <a:pt x="109" y="18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68;p61"/>
            <p:cNvSpPr/>
            <p:nvPr/>
          </p:nvSpPr>
          <p:spPr>
            <a:xfrm>
              <a:off x="2325270" y="964750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53" y="1"/>
                  </a:moveTo>
                  <a:cubicBezTo>
                    <a:pt x="36" y="1"/>
                    <a:pt x="1" y="35"/>
                    <a:pt x="1" y="57"/>
                  </a:cubicBezTo>
                  <a:cubicBezTo>
                    <a:pt x="1" y="92"/>
                    <a:pt x="1" y="127"/>
                    <a:pt x="36" y="127"/>
                  </a:cubicBezTo>
                  <a:cubicBezTo>
                    <a:pt x="53" y="127"/>
                    <a:pt x="75" y="92"/>
                    <a:pt x="92" y="75"/>
                  </a:cubicBezTo>
                  <a:cubicBezTo>
                    <a:pt x="92" y="35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69;p61"/>
            <p:cNvSpPr/>
            <p:nvPr/>
          </p:nvSpPr>
          <p:spPr>
            <a:xfrm>
              <a:off x="2400474" y="97123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3" y="0"/>
                  </a:moveTo>
                  <a:cubicBezTo>
                    <a:pt x="35" y="0"/>
                    <a:pt x="18" y="22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0" y="109"/>
                    <a:pt x="92" y="92"/>
                    <a:pt x="92" y="57"/>
                  </a:cubicBezTo>
                  <a:cubicBezTo>
                    <a:pt x="92" y="4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70;p61"/>
            <p:cNvSpPr/>
            <p:nvPr/>
          </p:nvSpPr>
          <p:spPr>
            <a:xfrm>
              <a:off x="2478736" y="978458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92"/>
                    <a:pt x="35" y="109"/>
                  </a:cubicBezTo>
                  <a:cubicBezTo>
                    <a:pt x="53" y="109"/>
                    <a:pt x="92" y="70"/>
                    <a:pt x="92" y="53"/>
                  </a:cubicBezTo>
                  <a:cubicBezTo>
                    <a:pt x="92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71;p61"/>
            <p:cNvSpPr/>
            <p:nvPr/>
          </p:nvSpPr>
          <p:spPr>
            <a:xfrm>
              <a:off x="2556998" y="981792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7"/>
                    <a:pt x="1" y="52"/>
                  </a:cubicBezTo>
                  <a:cubicBezTo>
                    <a:pt x="1" y="74"/>
                    <a:pt x="18" y="91"/>
                    <a:pt x="36" y="91"/>
                  </a:cubicBezTo>
                  <a:cubicBezTo>
                    <a:pt x="70" y="91"/>
                    <a:pt x="92" y="74"/>
                    <a:pt x="92" y="52"/>
                  </a:cubicBezTo>
                  <a:cubicBezTo>
                    <a:pt x="92" y="17"/>
                    <a:pt x="70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72;p61"/>
            <p:cNvSpPr/>
            <p:nvPr/>
          </p:nvSpPr>
          <p:spPr>
            <a:xfrm>
              <a:off x="2638498" y="98179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52"/>
                  </a:cubicBezTo>
                  <a:cubicBezTo>
                    <a:pt x="92" y="17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73;p61"/>
            <p:cNvSpPr/>
            <p:nvPr/>
          </p:nvSpPr>
          <p:spPr>
            <a:xfrm>
              <a:off x="2227398" y="1051073"/>
              <a:ext cx="19791" cy="21118"/>
            </a:xfrm>
            <a:custGeom>
              <a:avLst/>
              <a:gdLst/>
              <a:ahLst/>
              <a:cxnLst/>
              <a:rect l="l" t="t" r="r" b="b"/>
              <a:pathLst>
                <a:path w="110" h="114" extrusionOk="0">
                  <a:moveTo>
                    <a:pt x="57" y="0"/>
                  </a:moveTo>
                  <a:cubicBezTo>
                    <a:pt x="30" y="0"/>
                    <a:pt x="18" y="32"/>
                    <a:pt x="18" y="61"/>
                  </a:cubicBezTo>
                  <a:cubicBezTo>
                    <a:pt x="1" y="79"/>
                    <a:pt x="18" y="96"/>
                    <a:pt x="53" y="113"/>
                  </a:cubicBezTo>
                  <a:cubicBezTo>
                    <a:pt x="75" y="113"/>
                    <a:pt x="110" y="79"/>
                    <a:pt x="110" y="61"/>
                  </a:cubicBezTo>
                  <a:cubicBezTo>
                    <a:pt x="110" y="26"/>
                    <a:pt x="92" y="5"/>
                    <a:pt x="75" y="5"/>
                  </a:cubicBezTo>
                  <a:cubicBezTo>
                    <a:pt x="68" y="2"/>
                    <a:pt x="6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74;p61"/>
            <p:cNvSpPr/>
            <p:nvPr/>
          </p:nvSpPr>
          <p:spPr>
            <a:xfrm>
              <a:off x="2308898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74" y="1"/>
                  </a:moveTo>
                  <a:cubicBezTo>
                    <a:pt x="35" y="1"/>
                    <a:pt x="18" y="22"/>
                    <a:pt x="18" y="57"/>
                  </a:cubicBezTo>
                  <a:cubicBezTo>
                    <a:pt x="0" y="75"/>
                    <a:pt x="18" y="109"/>
                    <a:pt x="57" y="109"/>
                  </a:cubicBezTo>
                  <a:cubicBezTo>
                    <a:pt x="74" y="109"/>
                    <a:pt x="109" y="75"/>
                    <a:pt x="109" y="57"/>
                  </a:cubicBezTo>
                  <a:cubicBezTo>
                    <a:pt x="109" y="22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75;p61"/>
            <p:cNvSpPr/>
            <p:nvPr/>
          </p:nvSpPr>
          <p:spPr>
            <a:xfrm>
              <a:off x="2390219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8" y="40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110" y="92"/>
                    <a:pt x="110" y="57"/>
                  </a:cubicBezTo>
                  <a:cubicBezTo>
                    <a:pt x="110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76;p61"/>
            <p:cNvSpPr/>
            <p:nvPr/>
          </p:nvSpPr>
          <p:spPr>
            <a:xfrm>
              <a:off x="247171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0" y="18"/>
                    <a:pt x="0" y="35"/>
                  </a:cubicBezTo>
                  <a:cubicBezTo>
                    <a:pt x="0" y="70"/>
                    <a:pt x="22" y="87"/>
                    <a:pt x="57" y="87"/>
                  </a:cubicBezTo>
                  <a:cubicBezTo>
                    <a:pt x="74" y="87"/>
                    <a:pt x="92" y="70"/>
                    <a:pt x="92" y="53"/>
                  </a:cubicBezTo>
                  <a:cubicBezTo>
                    <a:pt x="109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77;p61"/>
            <p:cNvSpPr/>
            <p:nvPr/>
          </p:nvSpPr>
          <p:spPr>
            <a:xfrm>
              <a:off x="255393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35" y="0"/>
                    <a:pt x="0" y="18"/>
                    <a:pt x="0" y="53"/>
                  </a:cubicBezTo>
                  <a:cubicBezTo>
                    <a:pt x="0" y="70"/>
                    <a:pt x="35" y="87"/>
                    <a:pt x="53" y="87"/>
                  </a:cubicBezTo>
                  <a:cubicBezTo>
                    <a:pt x="70" y="87"/>
                    <a:pt x="109" y="70"/>
                    <a:pt x="109" y="53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78;p61"/>
            <p:cNvSpPr/>
            <p:nvPr/>
          </p:nvSpPr>
          <p:spPr>
            <a:xfrm>
              <a:off x="2638498" y="1055889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87"/>
                    <a:pt x="35" y="87"/>
                  </a:cubicBezTo>
                  <a:cubicBezTo>
                    <a:pt x="74" y="87"/>
                    <a:pt x="92" y="70"/>
                    <a:pt x="92" y="35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79;p61"/>
            <p:cNvSpPr/>
            <p:nvPr/>
          </p:nvSpPr>
          <p:spPr>
            <a:xfrm>
              <a:off x="2227398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36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5" y="87"/>
                    <a:pt x="92" y="70"/>
                    <a:pt x="92" y="52"/>
                  </a:cubicBezTo>
                  <a:cubicBezTo>
                    <a:pt x="92" y="35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80;p61"/>
            <p:cNvSpPr/>
            <p:nvPr/>
          </p:nvSpPr>
          <p:spPr>
            <a:xfrm>
              <a:off x="2308898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18" y="109"/>
                    <a:pt x="57" y="109"/>
                  </a:cubicBezTo>
                  <a:cubicBezTo>
                    <a:pt x="74" y="109"/>
                    <a:pt x="92" y="70"/>
                    <a:pt x="92" y="52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81;p61"/>
            <p:cNvSpPr/>
            <p:nvPr/>
          </p:nvSpPr>
          <p:spPr>
            <a:xfrm>
              <a:off x="2390219" y="249900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75" y="109"/>
                    <a:pt x="92" y="87"/>
                    <a:pt x="92" y="52"/>
                  </a:cubicBezTo>
                  <a:cubicBezTo>
                    <a:pt x="92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82;p61"/>
            <p:cNvSpPr/>
            <p:nvPr/>
          </p:nvSpPr>
          <p:spPr>
            <a:xfrm>
              <a:off x="2471719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0" y="35"/>
                    <a:pt x="0" y="52"/>
                  </a:cubicBezTo>
                  <a:cubicBezTo>
                    <a:pt x="0" y="87"/>
                    <a:pt x="22" y="109"/>
                    <a:pt x="57" y="109"/>
                  </a:cubicBezTo>
                  <a:cubicBezTo>
                    <a:pt x="74" y="109"/>
                    <a:pt x="92" y="87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83;p61"/>
            <p:cNvSpPr/>
            <p:nvPr/>
          </p:nvSpPr>
          <p:spPr>
            <a:xfrm>
              <a:off x="2553939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18" y="35"/>
                    <a:pt x="0" y="52"/>
                  </a:cubicBezTo>
                  <a:cubicBezTo>
                    <a:pt x="0" y="87"/>
                    <a:pt x="35" y="109"/>
                    <a:pt x="53" y="109"/>
                  </a:cubicBezTo>
                  <a:cubicBezTo>
                    <a:pt x="87" y="109"/>
                    <a:pt x="109" y="87"/>
                    <a:pt x="109" y="52"/>
                  </a:cubicBezTo>
                  <a:cubicBezTo>
                    <a:pt x="109" y="35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84;p61"/>
            <p:cNvSpPr/>
            <p:nvPr/>
          </p:nvSpPr>
          <p:spPr>
            <a:xfrm>
              <a:off x="2638498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87"/>
                    <a:pt x="18" y="109"/>
                    <a:pt x="35" y="109"/>
                  </a:cubicBezTo>
                  <a:cubicBezTo>
                    <a:pt x="74" y="109"/>
                    <a:pt x="92" y="87"/>
                    <a:pt x="92" y="52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85;p61"/>
            <p:cNvSpPr/>
            <p:nvPr/>
          </p:nvSpPr>
          <p:spPr>
            <a:xfrm>
              <a:off x="2236933" y="313438"/>
              <a:ext cx="19611" cy="13152"/>
            </a:xfrm>
            <a:custGeom>
              <a:avLst/>
              <a:gdLst/>
              <a:ahLst/>
              <a:cxnLst/>
              <a:rect l="l" t="t" r="r" b="b"/>
              <a:pathLst>
                <a:path w="109" h="71" extrusionOk="0">
                  <a:moveTo>
                    <a:pt x="57" y="1"/>
                  </a:moveTo>
                  <a:cubicBezTo>
                    <a:pt x="22" y="1"/>
                    <a:pt x="0" y="18"/>
                    <a:pt x="22" y="36"/>
                  </a:cubicBezTo>
                  <a:cubicBezTo>
                    <a:pt x="22" y="53"/>
                    <a:pt x="57" y="70"/>
                    <a:pt x="74" y="70"/>
                  </a:cubicBezTo>
                  <a:cubicBezTo>
                    <a:pt x="91" y="70"/>
                    <a:pt x="109" y="70"/>
                    <a:pt x="109" y="36"/>
                  </a:cubicBezTo>
                  <a:cubicBezTo>
                    <a:pt x="91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86;p61"/>
            <p:cNvSpPr/>
            <p:nvPr/>
          </p:nvSpPr>
          <p:spPr>
            <a:xfrm>
              <a:off x="2318973" y="316772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36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2"/>
                    <a:pt x="36" y="74"/>
                    <a:pt x="53" y="74"/>
                  </a:cubicBezTo>
                  <a:cubicBezTo>
                    <a:pt x="71" y="74"/>
                    <a:pt x="88" y="74"/>
                    <a:pt x="88" y="35"/>
                  </a:cubicBezTo>
                  <a:cubicBezTo>
                    <a:pt x="88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87;p61"/>
            <p:cNvSpPr/>
            <p:nvPr/>
          </p:nvSpPr>
          <p:spPr>
            <a:xfrm>
              <a:off x="2397415" y="319922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1"/>
                  </a:moveTo>
                  <a:cubicBezTo>
                    <a:pt x="17" y="1"/>
                    <a:pt x="0" y="18"/>
                    <a:pt x="0" y="35"/>
                  </a:cubicBezTo>
                  <a:cubicBezTo>
                    <a:pt x="0" y="57"/>
                    <a:pt x="17" y="92"/>
                    <a:pt x="52" y="92"/>
                  </a:cubicBezTo>
                  <a:cubicBezTo>
                    <a:pt x="70" y="92"/>
                    <a:pt x="87" y="75"/>
                    <a:pt x="87" y="35"/>
                  </a:cubicBezTo>
                  <a:cubicBezTo>
                    <a:pt x="87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88;p61"/>
            <p:cNvSpPr/>
            <p:nvPr/>
          </p:nvSpPr>
          <p:spPr>
            <a:xfrm>
              <a:off x="2475677" y="323256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74"/>
                    <a:pt x="18" y="91"/>
                    <a:pt x="52" y="91"/>
                  </a:cubicBezTo>
                  <a:cubicBezTo>
                    <a:pt x="70" y="91"/>
                    <a:pt x="87" y="74"/>
                    <a:pt x="87" y="39"/>
                  </a:cubicBezTo>
                  <a:cubicBezTo>
                    <a:pt x="87" y="17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89;p61"/>
            <p:cNvSpPr/>
            <p:nvPr/>
          </p:nvSpPr>
          <p:spPr>
            <a:xfrm>
              <a:off x="2553939" y="32325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5" y="0"/>
                    <a:pt x="0" y="17"/>
                    <a:pt x="0" y="57"/>
                  </a:cubicBezTo>
                  <a:cubicBezTo>
                    <a:pt x="18" y="74"/>
                    <a:pt x="35" y="91"/>
                    <a:pt x="53" y="91"/>
                  </a:cubicBezTo>
                  <a:cubicBezTo>
                    <a:pt x="87" y="91"/>
                    <a:pt x="109" y="74"/>
                    <a:pt x="109" y="57"/>
                  </a:cubicBezTo>
                  <a:cubicBezTo>
                    <a:pt x="109" y="17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90;p61"/>
            <p:cNvSpPr/>
            <p:nvPr/>
          </p:nvSpPr>
          <p:spPr>
            <a:xfrm>
              <a:off x="2638498" y="32325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7"/>
                    <a:pt x="0" y="57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57"/>
                  </a:cubicBezTo>
                  <a:cubicBezTo>
                    <a:pt x="92" y="17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91;p61"/>
            <p:cNvSpPr/>
            <p:nvPr/>
          </p:nvSpPr>
          <p:spPr>
            <a:xfrm>
              <a:off x="2263380" y="366603"/>
              <a:ext cx="19791" cy="10744"/>
            </a:xfrm>
            <a:custGeom>
              <a:avLst/>
              <a:gdLst/>
              <a:ahLst/>
              <a:cxnLst/>
              <a:rect l="l" t="t" r="r" b="b"/>
              <a:pathLst>
                <a:path w="110" h="58" extrusionOk="0">
                  <a:moveTo>
                    <a:pt x="36" y="1"/>
                  </a:moveTo>
                  <a:cubicBezTo>
                    <a:pt x="1" y="1"/>
                    <a:pt x="1" y="1"/>
                    <a:pt x="1" y="23"/>
                  </a:cubicBezTo>
                  <a:cubicBezTo>
                    <a:pt x="18" y="40"/>
                    <a:pt x="36" y="58"/>
                    <a:pt x="71" y="58"/>
                  </a:cubicBezTo>
                  <a:cubicBezTo>
                    <a:pt x="92" y="58"/>
                    <a:pt x="110" y="58"/>
                    <a:pt x="92" y="40"/>
                  </a:cubicBezTo>
                  <a:cubicBezTo>
                    <a:pt x="92" y="23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92;p61"/>
            <p:cNvSpPr/>
            <p:nvPr/>
          </p:nvSpPr>
          <p:spPr>
            <a:xfrm>
              <a:off x="2334626" y="374012"/>
              <a:ext cx="19791" cy="12967"/>
            </a:xfrm>
            <a:custGeom>
              <a:avLst/>
              <a:gdLst/>
              <a:ahLst/>
              <a:cxnLst/>
              <a:rect l="l" t="t" r="r" b="b"/>
              <a:pathLst>
                <a:path w="110" h="70" extrusionOk="0">
                  <a:moveTo>
                    <a:pt x="40" y="0"/>
                  </a:moveTo>
                  <a:cubicBezTo>
                    <a:pt x="23" y="0"/>
                    <a:pt x="1" y="18"/>
                    <a:pt x="23" y="35"/>
                  </a:cubicBezTo>
                  <a:cubicBezTo>
                    <a:pt x="23" y="52"/>
                    <a:pt x="58" y="70"/>
                    <a:pt x="75" y="70"/>
                  </a:cubicBezTo>
                  <a:cubicBezTo>
                    <a:pt x="92" y="70"/>
                    <a:pt x="110" y="52"/>
                    <a:pt x="92" y="35"/>
                  </a:cubicBezTo>
                  <a:cubicBezTo>
                    <a:pt x="92" y="18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93;p61"/>
            <p:cNvSpPr/>
            <p:nvPr/>
          </p:nvSpPr>
          <p:spPr>
            <a:xfrm>
              <a:off x="2409829" y="382348"/>
              <a:ext cx="16732" cy="15190"/>
            </a:xfrm>
            <a:custGeom>
              <a:avLst/>
              <a:gdLst/>
              <a:ahLst/>
              <a:cxnLst/>
              <a:rect l="l" t="t" r="r" b="b"/>
              <a:pathLst>
                <a:path w="93" h="82" extrusionOk="0">
                  <a:moveTo>
                    <a:pt x="15" y="0"/>
                  </a:moveTo>
                  <a:cubicBezTo>
                    <a:pt x="1" y="0"/>
                    <a:pt x="1" y="12"/>
                    <a:pt x="1" y="25"/>
                  </a:cubicBezTo>
                  <a:cubicBezTo>
                    <a:pt x="1" y="64"/>
                    <a:pt x="40" y="81"/>
                    <a:pt x="57" y="81"/>
                  </a:cubicBezTo>
                  <a:cubicBezTo>
                    <a:pt x="75" y="81"/>
                    <a:pt x="92" y="64"/>
                    <a:pt x="92" y="47"/>
                  </a:cubicBezTo>
                  <a:cubicBezTo>
                    <a:pt x="75" y="25"/>
                    <a:pt x="57" y="7"/>
                    <a:pt x="40" y="7"/>
                  </a:cubicBezTo>
                  <a:cubicBezTo>
                    <a:pt x="28" y="2"/>
                    <a:pt x="20" y="0"/>
                    <a:pt x="1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94;p61"/>
            <p:cNvSpPr/>
            <p:nvPr/>
          </p:nvSpPr>
          <p:spPr>
            <a:xfrm>
              <a:off x="2481794" y="390869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36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53"/>
                    <a:pt x="36" y="70"/>
                    <a:pt x="53" y="88"/>
                  </a:cubicBezTo>
                  <a:cubicBezTo>
                    <a:pt x="75" y="88"/>
                    <a:pt x="92" y="70"/>
                    <a:pt x="92" y="35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95;p61"/>
            <p:cNvSpPr/>
            <p:nvPr/>
          </p:nvSpPr>
          <p:spPr>
            <a:xfrm>
              <a:off x="2556998" y="394019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36" y="92"/>
                    <a:pt x="53" y="92"/>
                  </a:cubicBezTo>
                  <a:cubicBezTo>
                    <a:pt x="56" y="95"/>
                    <a:pt x="59" y="97"/>
                    <a:pt x="62" y="97"/>
                  </a:cubicBezTo>
                  <a:cubicBezTo>
                    <a:pt x="77" y="97"/>
                    <a:pt x="92" y="67"/>
                    <a:pt x="92" y="53"/>
                  </a:cubicBezTo>
                  <a:cubicBezTo>
                    <a:pt x="92" y="36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96;p61"/>
            <p:cNvSpPr/>
            <p:nvPr/>
          </p:nvSpPr>
          <p:spPr>
            <a:xfrm>
              <a:off x="2638498" y="39735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97;p61"/>
            <p:cNvSpPr/>
            <p:nvPr/>
          </p:nvSpPr>
          <p:spPr>
            <a:xfrm>
              <a:off x="2292706" y="412913"/>
              <a:ext cx="19431" cy="11115"/>
            </a:xfrm>
            <a:custGeom>
              <a:avLst/>
              <a:gdLst/>
              <a:ahLst/>
              <a:cxnLst/>
              <a:rect l="l" t="t" r="r" b="b"/>
              <a:pathLst>
                <a:path w="108" h="60" extrusionOk="0">
                  <a:moveTo>
                    <a:pt x="13" y="0"/>
                  </a:moveTo>
                  <a:cubicBezTo>
                    <a:pt x="0" y="0"/>
                    <a:pt x="4" y="13"/>
                    <a:pt x="16" y="25"/>
                  </a:cubicBezTo>
                  <a:cubicBezTo>
                    <a:pt x="16" y="43"/>
                    <a:pt x="56" y="60"/>
                    <a:pt x="73" y="60"/>
                  </a:cubicBezTo>
                  <a:cubicBezTo>
                    <a:pt x="90" y="60"/>
                    <a:pt x="108" y="60"/>
                    <a:pt x="90" y="43"/>
                  </a:cubicBezTo>
                  <a:cubicBezTo>
                    <a:pt x="73" y="25"/>
                    <a:pt x="56" y="8"/>
                    <a:pt x="38" y="8"/>
                  </a:cubicBezTo>
                  <a:cubicBezTo>
                    <a:pt x="27" y="3"/>
                    <a:pt x="19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98;p61"/>
            <p:cNvSpPr/>
            <p:nvPr/>
          </p:nvSpPr>
          <p:spPr>
            <a:xfrm>
              <a:off x="2361253" y="425880"/>
              <a:ext cx="15473" cy="13338"/>
            </a:xfrm>
            <a:custGeom>
              <a:avLst/>
              <a:gdLst/>
              <a:ahLst/>
              <a:cxnLst/>
              <a:rect l="l" t="t" r="r" b="b"/>
              <a:pathLst>
                <a:path w="86" h="72" extrusionOk="0">
                  <a:moveTo>
                    <a:pt x="7" y="0"/>
                  </a:moveTo>
                  <a:cubicBezTo>
                    <a:pt x="1" y="0"/>
                    <a:pt x="1" y="14"/>
                    <a:pt x="1" y="29"/>
                  </a:cubicBezTo>
                  <a:cubicBezTo>
                    <a:pt x="18" y="46"/>
                    <a:pt x="36" y="64"/>
                    <a:pt x="53" y="64"/>
                  </a:cubicBezTo>
                  <a:cubicBezTo>
                    <a:pt x="58" y="69"/>
                    <a:pt x="64" y="71"/>
                    <a:pt x="68" y="71"/>
                  </a:cubicBezTo>
                  <a:cubicBezTo>
                    <a:pt x="80" y="71"/>
                    <a:pt x="86" y="59"/>
                    <a:pt x="71" y="46"/>
                  </a:cubicBezTo>
                  <a:cubicBezTo>
                    <a:pt x="71" y="29"/>
                    <a:pt x="36" y="7"/>
                    <a:pt x="18" y="7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99;p61"/>
            <p:cNvSpPr/>
            <p:nvPr/>
          </p:nvSpPr>
          <p:spPr>
            <a:xfrm>
              <a:off x="2426381" y="440885"/>
              <a:ext cx="15653" cy="15190"/>
            </a:xfrm>
            <a:custGeom>
              <a:avLst/>
              <a:gdLst/>
              <a:ahLst/>
              <a:cxnLst/>
              <a:rect l="l" t="t" r="r" b="b"/>
              <a:pathLst>
                <a:path w="87" h="82" extrusionOk="0">
                  <a:moveTo>
                    <a:pt x="35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57"/>
                    <a:pt x="35" y="74"/>
                    <a:pt x="57" y="74"/>
                  </a:cubicBezTo>
                  <a:cubicBezTo>
                    <a:pt x="62" y="79"/>
                    <a:pt x="67" y="81"/>
                    <a:pt x="71" y="81"/>
                  </a:cubicBezTo>
                  <a:cubicBezTo>
                    <a:pt x="81" y="81"/>
                    <a:pt x="86" y="69"/>
                    <a:pt x="74" y="57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600;p61"/>
            <p:cNvSpPr/>
            <p:nvPr/>
          </p:nvSpPr>
          <p:spPr>
            <a:xfrm>
              <a:off x="2491329" y="45459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52"/>
                    <a:pt x="39" y="92"/>
                    <a:pt x="57" y="92"/>
                  </a:cubicBezTo>
                  <a:cubicBezTo>
                    <a:pt x="74" y="92"/>
                    <a:pt x="92" y="70"/>
                    <a:pt x="92" y="52"/>
                  </a:cubicBezTo>
                  <a:cubicBezTo>
                    <a:pt x="74" y="35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601;p61"/>
            <p:cNvSpPr/>
            <p:nvPr/>
          </p:nvSpPr>
          <p:spPr>
            <a:xfrm>
              <a:off x="2563294" y="464225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5" y="0"/>
                  </a:moveTo>
                  <a:cubicBezTo>
                    <a:pt x="1" y="0"/>
                    <a:pt x="1" y="18"/>
                    <a:pt x="1" y="40"/>
                  </a:cubicBezTo>
                  <a:cubicBezTo>
                    <a:pt x="1" y="74"/>
                    <a:pt x="18" y="92"/>
                    <a:pt x="35" y="92"/>
                  </a:cubicBezTo>
                  <a:cubicBezTo>
                    <a:pt x="57" y="92"/>
                    <a:pt x="74" y="74"/>
                    <a:pt x="74" y="57"/>
                  </a:cubicBezTo>
                  <a:cubicBezTo>
                    <a:pt x="74" y="40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602;p61"/>
            <p:cNvSpPr/>
            <p:nvPr/>
          </p:nvSpPr>
          <p:spPr>
            <a:xfrm>
              <a:off x="2638498" y="471450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35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88"/>
                    <a:pt x="35" y="88"/>
                  </a:cubicBezTo>
                  <a:cubicBezTo>
                    <a:pt x="74" y="88"/>
                    <a:pt x="92" y="70"/>
                    <a:pt x="92" y="35"/>
                  </a:cubicBezTo>
                  <a:cubicBezTo>
                    <a:pt x="92" y="18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603;p61"/>
            <p:cNvSpPr/>
            <p:nvPr/>
          </p:nvSpPr>
          <p:spPr>
            <a:xfrm>
              <a:off x="2322392" y="459594"/>
              <a:ext cx="16012" cy="13338"/>
            </a:xfrm>
            <a:custGeom>
              <a:avLst/>
              <a:gdLst/>
              <a:ahLst/>
              <a:cxnLst/>
              <a:rect l="l" t="t" r="r" b="b"/>
              <a:pathLst>
                <a:path w="89" h="72" extrusionOk="0">
                  <a:moveTo>
                    <a:pt x="12" y="1"/>
                  </a:moveTo>
                  <a:cubicBezTo>
                    <a:pt x="1" y="1"/>
                    <a:pt x="4" y="13"/>
                    <a:pt x="17" y="25"/>
                  </a:cubicBezTo>
                  <a:cubicBezTo>
                    <a:pt x="17" y="43"/>
                    <a:pt x="34" y="65"/>
                    <a:pt x="52" y="65"/>
                  </a:cubicBezTo>
                  <a:cubicBezTo>
                    <a:pt x="63" y="70"/>
                    <a:pt x="71" y="72"/>
                    <a:pt x="76" y="72"/>
                  </a:cubicBezTo>
                  <a:cubicBezTo>
                    <a:pt x="89" y="72"/>
                    <a:pt x="84" y="58"/>
                    <a:pt x="69" y="43"/>
                  </a:cubicBezTo>
                  <a:cubicBezTo>
                    <a:pt x="69" y="25"/>
                    <a:pt x="52" y="8"/>
                    <a:pt x="34" y="8"/>
                  </a:cubicBezTo>
                  <a:cubicBezTo>
                    <a:pt x="24" y="3"/>
                    <a:pt x="17" y="1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604;p61"/>
            <p:cNvSpPr/>
            <p:nvPr/>
          </p:nvSpPr>
          <p:spPr>
            <a:xfrm>
              <a:off x="2384102" y="477933"/>
              <a:ext cx="13494" cy="15190"/>
            </a:xfrm>
            <a:custGeom>
              <a:avLst/>
              <a:gdLst/>
              <a:ahLst/>
              <a:cxnLst/>
              <a:rect l="l" t="t" r="r" b="b"/>
              <a:pathLst>
                <a:path w="75" h="82" extrusionOk="0">
                  <a:moveTo>
                    <a:pt x="17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53"/>
                    <a:pt x="35" y="74"/>
                    <a:pt x="52" y="74"/>
                  </a:cubicBezTo>
                  <a:cubicBezTo>
                    <a:pt x="59" y="79"/>
                    <a:pt x="63" y="82"/>
                    <a:pt x="66" y="82"/>
                  </a:cubicBezTo>
                  <a:cubicBezTo>
                    <a:pt x="74" y="82"/>
                    <a:pt x="74" y="68"/>
                    <a:pt x="74" y="53"/>
                  </a:cubicBezTo>
                  <a:cubicBezTo>
                    <a:pt x="52" y="35"/>
                    <a:pt x="35" y="18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605;p61"/>
            <p:cNvSpPr/>
            <p:nvPr/>
          </p:nvSpPr>
          <p:spPr>
            <a:xfrm>
              <a:off x="2442753" y="499977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7" y="0"/>
                  </a:moveTo>
                  <a:cubicBezTo>
                    <a:pt x="0" y="0"/>
                    <a:pt x="0" y="13"/>
                    <a:pt x="0" y="25"/>
                  </a:cubicBezTo>
                  <a:cubicBezTo>
                    <a:pt x="0" y="42"/>
                    <a:pt x="18" y="82"/>
                    <a:pt x="35" y="82"/>
                  </a:cubicBezTo>
                  <a:cubicBezTo>
                    <a:pt x="40" y="87"/>
                    <a:pt x="46" y="89"/>
                    <a:pt x="51" y="89"/>
                  </a:cubicBezTo>
                  <a:cubicBezTo>
                    <a:pt x="64" y="89"/>
                    <a:pt x="74" y="77"/>
                    <a:pt x="74" y="64"/>
                  </a:cubicBezTo>
                  <a:cubicBezTo>
                    <a:pt x="53" y="25"/>
                    <a:pt x="35" y="8"/>
                    <a:pt x="18" y="8"/>
                  </a:cubicBezTo>
                  <a:cubicBezTo>
                    <a:pt x="13" y="3"/>
                    <a:pt x="9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606;p61"/>
            <p:cNvSpPr/>
            <p:nvPr/>
          </p:nvSpPr>
          <p:spPr>
            <a:xfrm>
              <a:off x="2501405" y="520169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21" y="0"/>
                  </a:moveTo>
                  <a:cubicBezTo>
                    <a:pt x="9" y="0"/>
                    <a:pt x="1" y="13"/>
                    <a:pt x="1" y="25"/>
                  </a:cubicBezTo>
                  <a:cubicBezTo>
                    <a:pt x="1" y="64"/>
                    <a:pt x="18" y="81"/>
                    <a:pt x="36" y="81"/>
                  </a:cubicBezTo>
                  <a:cubicBezTo>
                    <a:pt x="40" y="86"/>
                    <a:pt x="45" y="88"/>
                    <a:pt x="50" y="88"/>
                  </a:cubicBezTo>
                  <a:cubicBezTo>
                    <a:pt x="63" y="88"/>
                    <a:pt x="75" y="71"/>
                    <a:pt x="75" y="42"/>
                  </a:cubicBezTo>
                  <a:cubicBezTo>
                    <a:pt x="75" y="25"/>
                    <a:pt x="53" y="7"/>
                    <a:pt x="36" y="7"/>
                  </a:cubicBezTo>
                  <a:cubicBezTo>
                    <a:pt x="30" y="2"/>
                    <a:pt x="25" y="0"/>
                    <a:pt x="2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607;p61"/>
            <p:cNvSpPr/>
            <p:nvPr/>
          </p:nvSpPr>
          <p:spPr>
            <a:xfrm>
              <a:off x="2566353" y="535173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40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92"/>
                    <a:pt x="40" y="92"/>
                  </a:cubicBezTo>
                  <a:cubicBezTo>
                    <a:pt x="57" y="92"/>
                    <a:pt x="75" y="70"/>
                    <a:pt x="75" y="53"/>
                  </a:cubicBezTo>
                  <a:cubicBezTo>
                    <a:pt x="75" y="35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608;p61"/>
            <p:cNvSpPr/>
            <p:nvPr/>
          </p:nvSpPr>
          <p:spPr>
            <a:xfrm>
              <a:off x="2638498" y="541657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52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57" y="95"/>
                    <a:pt x="61" y="96"/>
                    <a:pt x="64" y="96"/>
                  </a:cubicBezTo>
                  <a:cubicBezTo>
                    <a:pt x="80" y="96"/>
                    <a:pt x="92" y="71"/>
                    <a:pt x="92" y="57"/>
                  </a:cubicBezTo>
                  <a:cubicBezTo>
                    <a:pt x="92" y="18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609;p61"/>
            <p:cNvSpPr/>
            <p:nvPr/>
          </p:nvSpPr>
          <p:spPr>
            <a:xfrm>
              <a:off x="2344881" y="513685"/>
              <a:ext cx="13494" cy="14449"/>
            </a:xfrm>
            <a:custGeom>
              <a:avLst/>
              <a:gdLst/>
              <a:ahLst/>
              <a:cxnLst/>
              <a:rect l="l" t="t" r="r" b="b"/>
              <a:pathLst>
                <a:path w="75" h="78" extrusionOk="0">
                  <a:moveTo>
                    <a:pt x="7" y="0"/>
                  </a:moveTo>
                  <a:cubicBezTo>
                    <a:pt x="1" y="0"/>
                    <a:pt x="1" y="13"/>
                    <a:pt x="1" y="25"/>
                  </a:cubicBezTo>
                  <a:cubicBezTo>
                    <a:pt x="1" y="42"/>
                    <a:pt x="18" y="77"/>
                    <a:pt x="35" y="77"/>
                  </a:cubicBezTo>
                  <a:cubicBezTo>
                    <a:pt x="53" y="77"/>
                    <a:pt x="74" y="77"/>
                    <a:pt x="74" y="42"/>
                  </a:cubicBezTo>
                  <a:cubicBezTo>
                    <a:pt x="53" y="25"/>
                    <a:pt x="35" y="8"/>
                    <a:pt x="18" y="8"/>
                  </a:cubicBezTo>
                  <a:cubicBezTo>
                    <a:pt x="13" y="3"/>
                    <a:pt x="9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610;p61"/>
            <p:cNvSpPr/>
            <p:nvPr/>
          </p:nvSpPr>
          <p:spPr>
            <a:xfrm>
              <a:off x="2400474" y="537026"/>
              <a:ext cx="11874" cy="16487"/>
            </a:xfrm>
            <a:custGeom>
              <a:avLst/>
              <a:gdLst/>
              <a:ahLst/>
              <a:cxnLst/>
              <a:rect l="l" t="t" r="r" b="b"/>
              <a:pathLst>
                <a:path w="66" h="89" extrusionOk="0">
                  <a:moveTo>
                    <a:pt x="7" y="1"/>
                  </a:moveTo>
                  <a:cubicBezTo>
                    <a:pt x="0" y="1"/>
                    <a:pt x="0" y="13"/>
                    <a:pt x="0" y="25"/>
                  </a:cubicBezTo>
                  <a:cubicBezTo>
                    <a:pt x="0" y="60"/>
                    <a:pt x="18" y="82"/>
                    <a:pt x="35" y="82"/>
                  </a:cubicBezTo>
                  <a:cubicBezTo>
                    <a:pt x="40" y="87"/>
                    <a:pt x="45" y="89"/>
                    <a:pt x="49" y="89"/>
                  </a:cubicBezTo>
                  <a:cubicBezTo>
                    <a:pt x="60" y="89"/>
                    <a:pt x="65" y="76"/>
                    <a:pt x="53" y="60"/>
                  </a:cubicBezTo>
                  <a:cubicBezTo>
                    <a:pt x="53" y="43"/>
                    <a:pt x="35" y="8"/>
                    <a:pt x="18" y="8"/>
                  </a:cubicBezTo>
                  <a:cubicBezTo>
                    <a:pt x="13" y="3"/>
                    <a:pt x="9" y="1"/>
                    <a:pt x="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611;p61"/>
            <p:cNvSpPr/>
            <p:nvPr/>
          </p:nvSpPr>
          <p:spPr>
            <a:xfrm>
              <a:off x="2452109" y="563700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24" y="0"/>
                  </a:moveTo>
                  <a:cubicBezTo>
                    <a:pt x="12" y="0"/>
                    <a:pt x="1" y="12"/>
                    <a:pt x="1" y="25"/>
                  </a:cubicBezTo>
                  <a:cubicBezTo>
                    <a:pt x="1" y="47"/>
                    <a:pt x="22" y="81"/>
                    <a:pt x="40" y="81"/>
                  </a:cubicBezTo>
                  <a:cubicBezTo>
                    <a:pt x="45" y="86"/>
                    <a:pt x="50" y="89"/>
                    <a:pt x="55" y="89"/>
                  </a:cubicBezTo>
                  <a:cubicBezTo>
                    <a:pt x="66" y="89"/>
                    <a:pt x="75" y="76"/>
                    <a:pt x="75" y="64"/>
                  </a:cubicBezTo>
                  <a:cubicBezTo>
                    <a:pt x="57" y="25"/>
                    <a:pt x="57" y="7"/>
                    <a:pt x="40" y="7"/>
                  </a:cubicBezTo>
                  <a:cubicBezTo>
                    <a:pt x="35" y="2"/>
                    <a:pt x="29" y="0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612;p61"/>
            <p:cNvSpPr/>
            <p:nvPr/>
          </p:nvSpPr>
          <p:spPr>
            <a:xfrm>
              <a:off x="2507702" y="587041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16" y="1"/>
                  </a:moveTo>
                  <a:cubicBezTo>
                    <a:pt x="1" y="1"/>
                    <a:pt x="1" y="18"/>
                    <a:pt x="1" y="47"/>
                  </a:cubicBezTo>
                  <a:cubicBezTo>
                    <a:pt x="1" y="64"/>
                    <a:pt x="18" y="82"/>
                    <a:pt x="40" y="99"/>
                  </a:cubicBezTo>
                  <a:cubicBezTo>
                    <a:pt x="57" y="99"/>
                    <a:pt x="75" y="82"/>
                    <a:pt x="57" y="64"/>
                  </a:cubicBezTo>
                  <a:cubicBezTo>
                    <a:pt x="57" y="47"/>
                    <a:pt x="57" y="8"/>
                    <a:pt x="40" y="8"/>
                  </a:cubicBezTo>
                  <a:cubicBezTo>
                    <a:pt x="29" y="3"/>
                    <a:pt x="22" y="1"/>
                    <a:pt x="1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613;p61"/>
            <p:cNvSpPr/>
            <p:nvPr/>
          </p:nvSpPr>
          <p:spPr>
            <a:xfrm>
              <a:off x="2566353" y="605195"/>
              <a:ext cx="16732" cy="18524"/>
            </a:xfrm>
            <a:custGeom>
              <a:avLst/>
              <a:gdLst/>
              <a:ahLst/>
              <a:cxnLst/>
              <a:rect l="l" t="t" r="r" b="b"/>
              <a:pathLst>
                <a:path w="93" h="100" extrusionOk="0">
                  <a:moveTo>
                    <a:pt x="40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40" y="92"/>
                  </a:cubicBezTo>
                  <a:cubicBezTo>
                    <a:pt x="49" y="97"/>
                    <a:pt x="57" y="99"/>
                    <a:pt x="64" y="99"/>
                  </a:cubicBezTo>
                  <a:cubicBezTo>
                    <a:pt x="83" y="99"/>
                    <a:pt x="92" y="83"/>
                    <a:pt x="92" y="58"/>
                  </a:cubicBezTo>
                  <a:cubicBezTo>
                    <a:pt x="92" y="40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14;p61"/>
            <p:cNvSpPr/>
            <p:nvPr/>
          </p:nvSpPr>
          <p:spPr>
            <a:xfrm>
              <a:off x="2638498" y="61575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92"/>
                    <a:pt x="52" y="92"/>
                  </a:cubicBezTo>
                  <a:cubicBezTo>
                    <a:pt x="74" y="92"/>
                    <a:pt x="92" y="70"/>
                    <a:pt x="92" y="53"/>
                  </a:cubicBezTo>
                  <a:cubicBezTo>
                    <a:pt x="92" y="18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15;p61"/>
            <p:cNvSpPr/>
            <p:nvPr/>
          </p:nvSpPr>
          <p:spPr>
            <a:xfrm>
              <a:off x="1891681" y="1522515"/>
              <a:ext cx="6297" cy="20377"/>
            </a:xfrm>
            <a:custGeom>
              <a:avLst/>
              <a:gdLst/>
              <a:ahLst/>
              <a:cxnLst/>
              <a:rect l="l" t="t" r="r" b="b"/>
              <a:pathLst>
                <a:path w="35" h="110" extrusionOk="0">
                  <a:moveTo>
                    <a:pt x="18" y="1"/>
                  </a:moveTo>
                  <a:cubicBezTo>
                    <a:pt x="0" y="1"/>
                    <a:pt x="0" y="18"/>
                    <a:pt x="0" y="53"/>
                  </a:cubicBezTo>
                  <a:lnTo>
                    <a:pt x="0" y="110"/>
                  </a:lnTo>
                  <a:cubicBezTo>
                    <a:pt x="18" y="110"/>
                    <a:pt x="35" y="92"/>
                    <a:pt x="35" y="70"/>
                  </a:cubicBezTo>
                  <a:cubicBezTo>
                    <a:pt x="35" y="36"/>
                    <a:pt x="18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616;p61"/>
            <p:cNvSpPr/>
            <p:nvPr/>
          </p:nvSpPr>
          <p:spPr>
            <a:xfrm>
              <a:off x="1920647" y="1539557"/>
              <a:ext cx="7197" cy="20192"/>
            </a:xfrm>
            <a:custGeom>
              <a:avLst/>
              <a:gdLst/>
              <a:ahLst/>
              <a:cxnLst/>
              <a:rect l="l" t="t" r="r" b="b"/>
              <a:pathLst>
                <a:path w="40" h="109" extrusionOk="0">
                  <a:moveTo>
                    <a:pt x="18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70"/>
                    <a:pt x="0" y="109"/>
                    <a:pt x="18" y="109"/>
                  </a:cubicBezTo>
                  <a:cubicBezTo>
                    <a:pt x="18" y="109"/>
                    <a:pt x="39" y="87"/>
                    <a:pt x="39" y="52"/>
                  </a:cubicBezTo>
                  <a:cubicBezTo>
                    <a:pt x="39" y="35"/>
                    <a:pt x="18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617;p61"/>
            <p:cNvSpPr/>
            <p:nvPr/>
          </p:nvSpPr>
          <p:spPr>
            <a:xfrm>
              <a:off x="1956629" y="1554376"/>
              <a:ext cx="6477" cy="18339"/>
            </a:xfrm>
            <a:custGeom>
              <a:avLst/>
              <a:gdLst/>
              <a:ahLst/>
              <a:cxnLst/>
              <a:rect l="l" t="t" r="r" b="b"/>
              <a:pathLst>
                <a:path w="36" h="99" extrusionOk="0">
                  <a:moveTo>
                    <a:pt x="7" y="0"/>
                  </a:moveTo>
                  <a:cubicBezTo>
                    <a:pt x="0" y="0"/>
                    <a:pt x="0" y="17"/>
                    <a:pt x="0" y="46"/>
                  </a:cubicBezTo>
                  <a:cubicBezTo>
                    <a:pt x="0" y="64"/>
                    <a:pt x="0" y="99"/>
                    <a:pt x="18" y="99"/>
                  </a:cubicBezTo>
                  <a:cubicBezTo>
                    <a:pt x="35" y="99"/>
                    <a:pt x="35" y="81"/>
                    <a:pt x="35" y="64"/>
                  </a:cubicBezTo>
                  <a:cubicBezTo>
                    <a:pt x="35" y="29"/>
                    <a:pt x="35" y="7"/>
                    <a:pt x="18" y="7"/>
                  </a:cubicBezTo>
                  <a:cubicBezTo>
                    <a:pt x="13" y="3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618;p61"/>
            <p:cNvSpPr/>
            <p:nvPr/>
          </p:nvSpPr>
          <p:spPr>
            <a:xfrm>
              <a:off x="2005925" y="1566047"/>
              <a:ext cx="12594" cy="17228"/>
            </a:xfrm>
            <a:custGeom>
              <a:avLst/>
              <a:gdLst/>
              <a:ahLst/>
              <a:cxnLst/>
              <a:rect l="l" t="t" r="r" b="b"/>
              <a:pathLst>
                <a:path w="70" h="93" extrusionOk="0">
                  <a:moveTo>
                    <a:pt x="35" y="1"/>
                  </a:moveTo>
                  <a:cubicBezTo>
                    <a:pt x="0" y="1"/>
                    <a:pt x="0" y="18"/>
                    <a:pt x="0" y="36"/>
                  </a:cubicBezTo>
                  <a:cubicBezTo>
                    <a:pt x="0" y="75"/>
                    <a:pt x="0" y="92"/>
                    <a:pt x="35" y="92"/>
                  </a:cubicBezTo>
                  <a:cubicBezTo>
                    <a:pt x="53" y="92"/>
                    <a:pt x="70" y="75"/>
                    <a:pt x="70" y="53"/>
                  </a:cubicBezTo>
                  <a:cubicBezTo>
                    <a:pt x="70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619;p61"/>
            <p:cNvSpPr/>
            <p:nvPr/>
          </p:nvSpPr>
          <p:spPr>
            <a:xfrm>
              <a:off x="2073932" y="1569381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8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1"/>
                    <a:pt x="58" y="91"/>
                  </a:cubicBezTo>
                  <a:cubicBezTo>
                    <a:pt x="75" y="91"/>
                    <a:pt x="92" y="57"/>
                    <a:pt x="92" y="35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620;p61"/>
            <p:cNvSpPr/>
            <p:nvPr/>
          </p:nvSpPr>
          <p:spPr>
            <a:xfrm>
              <a:off x="2146077" y="1552339"/>
              <a:ext cx="12594" cy="18339"/>
            </a:xfrm>
            <a:custGeom>
              <a:avLst/>
              <a:gdLst/>
              <a:ahLst/>
              <a:cxnLst/>
              <a:rect l="l" t="t" r="r" b="b"/>
              <a:pathLst>
                <a:path w="70" h="99" extrusionOk="0">
                  <a:moveTo>
                    <a:pt x="35" y="1"/>
                  </a:moveTo>
                  <a:cubicBezTo>
                    <a:pt x="18" y="1"/>
                    <a:pt x="0" y="40"/>
                    <a:pt x="0" y="57"/>
                  </a:cubicBezTo>
                  <a:cubicBezTo>
                    <a:pt x="0" y="83"/>
                    <a:pt x="10" y="99"/>
                    <a:pt x="21" y="99"/>
                  </a:cubicBezTo>
                  <a:cubicBezTo>
                    <a:pt x="26" y="99"/>
                    <a:pt x="30" y="97"/>
                    <a:pt x="35" y="92"/>
                  </a:cubicBezTo>
                  <a:cubicBezTo>
                    <a:pt x="52" y="92"/>
                    <a:pt x="70" y="57"/>
                    <a:pt x="70" y="40"/>
                  </a:cubicBezTo>
                  <a:cubicBezTo>
                    <a:pt x="52" y="1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621;p61"/>
            <p:cNvSpPr/>
            <p:nvPr/>
          </p:nvSpPr>
          <p:spPr>
            <a:xfrm>
              <a:off x="1881426" y="1609578"/>
              <a:ext cx="10435" cy="23526"/>
            </a:xfrm>
            <a:custGeom>
              <a:avLst/>
              <a:gdLst/>
              <a:ahLst/>
              <a:cxnLst/>
              <a:rect l="l" t="t" r="r" b="b"/>
              <a:pathLst>
                <a:path w="58" h="127" extrusionOk="0">
                  <a:moveTo>
                    <a:pt x="40" y="1"/>
                  </a:moveTo>
                  <a:cubicBezTo>
                    <a:pt x="18" y="1"/>
                    <a:pt x="18" y="35"/>
                    <a:pt x="18" y="75"/>
                  </a:cubicBezTo>
                  <a:cubicBezTo>
                    <a:pt x="1" y="92"/>
                    <a:pt x="18" y="127"/>
                    <a:pt x="18" y="127"/>
                  </a:cubicBezTo>
                  <a:cubicBezTo>
                    <a:pt x="40" y="127"/>
                    <a:pt x="40" y="109"/>
                    <a:pt x="57" y="75"/>
                  </a:cubicBezTo>
                  <a:cubicBezTo>
                    <a:pt x="57" y="35"/>
                    <a:pt x="40" y="18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622;p61"/>
            <p:cNvSpPr/>
            <p:nvPr/>
          </p:nvSpPr>
          <p:spPr>
            <a:xfrm>
              <a:off x="1914350" y="1622360"/>
              <a:ext cx="9535" cy="21303"/>
            </a:xfrm>
            <a:custGeom>
              <a:avLst/>
              <a:gdLst/>
              <a:ahLst/>
              <a:cxnLst/>
              <a:rect l="l" t="t" r="r" b="b"/>
              <a:pathLst>
                <a:path w="53" h="115" extrusionOk="0">
                  <a:moveTo>
                    <a:pt x="27" y="1"/>
                  </a:moveTo>
                  <a:cubicBezTo>
                    <a:pt x="17" y="1"/>
                    <a:pt x="14" y="26"/>
                    <a:pt x="0" y="40"/>
                  </a:cubicBezTo>
                  <a:cubicBezTo>
                    <a:pt x="0" y="75"/>
                    <a:pt x="18" y="114"/>
                    <a:pt x="18" y="114"/>
                  </a:cubicBezTo>
                  <a:cubicBezTo>
                    <a:pt x="35" y="114"/>
                    <a:pt x="53" y="97"/>
                    <a:pt x="53" y="58"/>
                  </a:cubicBezTo>
                  <a:cubicBezTo>
                    <a:pt x="53" y="23"/>
                    <a:pt x="35" y="6"/>
                    <a:pt x="35" y="6"/>
                  </a:cubicBezTo>
                  <a:cubicBezTo>
                    <a:pt x="32" y="2"/>
                    <a:pt x="29" y="1"/>
                    <a:pt x="2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623;p61"/>
            <p:cNvSpPr/>
            <p:nvPr/>
          </p:nvSpPr>
          <p:spPr>
            <a:xfrm>
              <a:off x="1953391" y="1632178"/>
              <a:ext cx="9715" cy="17969"/>
            </a:xfrm>
            <a:custGeom>
              <a:avLst/>
              <a:gdLst/>
              <a:ahLst/>
              <a:cxnLst/>
              <a:rect l="l" t="t" r="r" b="b"/>
              <a:pathLst>
                <a:path w="54" h="97" extrusionOk="0">
                  <a:moveTo>
                    <a:pt x="17" y="0"/>
                  </a:moveTo>
                  <a:cubicBezTo>
                    <a:pt x="12" y="0"/>
                    <a:pt x="1" y="26"/>
                    <a:pt x="1" y="44"/>
                  </a:cubicBezTo>
                  <a:cubicBezTo>
                    <a:pt x="1" y="79"/>
                    <a:pt x="1" y="96"/>
                    <a:pt x="18" y="96"/>
                  </a:cubicBezTo>
                  <a:cubicBezTo>
                    <a:pt x="36" y="96"/>
                    <a:pt x="53" y="79"/>
                    <a:pt x="53" y="61"/>
                  </a:cubicBezTo>
                  <a:cubicBezTo>
                    <a:pt x="53" y="22"/>
                    <a:pt x="36" y="5"/>
                    <a:pt x="18" y="5"/>
                  </a:cubicBezTo>
                  <a:cubicBezTo>
                    <a:pt x="18" y="2"/>
                    <a:pt x="18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24;p61"/>
            <p:cNvSpPr/>
            <p:nvPr/>
          </p:nvSpPr>
          <p:spPr>
            <a:xfrm>
              <a:off x="2001967" y="1640329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40" y="0"/>
                  </a:moveTo>
                  <a:cubicBezTo>
                    <a:pt x="22" y="0"/>
                    <a:pt x="22" y="17"/>
                    <a:pt x="1" y="35"/>
                  </a:cubicBezTo>
                  <a:cubicBezTo>
                    <a:pt x="1" y="70"/>
                    <a:pt x="22" y="87"/>
                    <a:pt x="40" y="87"/>
                  </a:cubicBezTo>
                  <a:cubicBezTo>
                    <a:pt x="75" y="87"/>
                    <a:pt x="75" y="70"/>
                    <a:pt x="75" y="52"/>
                  </a:cubicBezTo>
                  <a:cubicBezTo>
                    <a:pt x="75" y="17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25;p61"/>
            <p:cNvSpPr/>
            <p:nvPr/>
          </p:nvSpPr>
          <p:spPr>
            <a:xfrm>
              <a:off x="2073932" y="1640329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58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8" y="109"/>
                  </a:cubicBezTo>
                  <a:cubicBezTo>
                    <a:pt x="75" y="109"/>
                    <a:pt x="92" y="70"/>
                    <a:pt x="92" y="52"/>
                  </a:cubicBezTo>
                  <a:cubicBezTo>
                    <a:pt x="92" y="17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26;p61"/>
            <p:cNvSpPr/>
            <p:nvPr/>
          </p:nvSpPr>
          <p:spPr>
            <a:xfrm>
              <a:off x="2146077" y="1626621"/>
              <a:ext cx="12594" cy="20192"/>
            </a:xfrm>
            <a:custGeom>
              <a:avLst/>
              <a:gdLst/>
              <a:ahLst/>
              <a:cxnLst/>
              <a:rect l="l" t="t" r="r" b="b"/>
              <a:pathLst>
                <a:path w="70" h="109" extrusionOk="0">
                  <a:moveTo>
                    <a:pt x="35" y="0"/>
                  </a:moveTo>
                  <a:cubicBezTo>
                    <a:pt x="18" y="17"/>
                    <a:pt x="0" y="35"/>
                    <a:pt x="0" y="74"/>
                  </a:cubicBezTo>
                  <a:cubicBezTo>
                    <a:pt x="0" y="91"/>
                    <a:pt x="18" y="109"/>
                    <a:pt x="35" y="109"/>
                  </a:cubicBezTo>
                  <a:cubicBezTo>
                    <a:pt x="70" y="109"/>
                    <a:pt x="70" y="74"/>
                    <a:pt x="70" y="35"/>
                  </a:cubicBezTo>
                  <a:cubicBezTo>
                    <a:pt x="70" y="17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27;p61"/>
            <p:cNvSpPr/>
            <p:nvPr/>
          </p:nvSpPr>
          <p:spPr>
            <a:xfrm>
              <a:off x="1872070" y="1707201"/>
              <a:ext cx="9535" cy="23526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35" y="0"/>
                  </a:moveTo>
                  <a:cubicBezTo>
                    <a:pt x="18" y="0"/>
                    <a:pt x="18" y="35"/>
                    <a:pt x="0" y="74"/>
                  </a:cubicBezTo>
                  <a:cubicBezTo>
                    <a:pt x="0" y="109"/>
                    <a:pt x="0" y="126"/>
                    <a:pt x="18" y="126"/>
                  </a:cubicBezTo>
                  <a:cubicBezTo>
                    <a:pt x="35" y="126"/>
                    <a:pt x="35" y="109"/>
                    <a:pt x="53" y="74"/>
                  </a:cubicBezTo>
                  <a:cubicBezTo>
                    <a:pt x="53" y="35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28;p61"/>
            <p:cNvSpPr/>
            <p:nvPr/>
          </p:nvSpPr>
          <p:spPr>
            <a:xfrm>
              <a:off x="1908053" y="1710350"/>
              <a:ext cx="9535" cy="20377"/>
            </a:xfrm>
            <a:custGeom>
              <a:avLst/>
              <a:gdLst/>
              <a:ahLst/>
              <a:cxnLst/>
              <a:rect l="l" t="t" r="r" b="b"/>
              <a:pathLst>
                <a:path w="53" h="110" extrusionOk="0">
                  <a:moveTo>
                    <a:pt x="35" y="1"/>
                  </a:moveTo>
                  <a:cubicBezTo>
                    <a:pt x="18" y="1"/>
                    <a:pt x="0" y="18"/>
                    <a:pt x="0" y="57"/>
                  </a:cubicBezTo>
                  <a:cubicBezTo>
                    <a:pt x="0" y="92"/>
                    <a:pt x="18" y="109"/>
                    <a:pt x="18" y="109"/>
                  </a:cubicBezTo>
                  <a:cubicBezTo>
                    <a:pt x="35" y="109"/>
                    <a:pt x="53" y="92"/>
                    <a:pt x="53" y="57"/>
                  </a:cubicBezTo>
                  <a:cubicBezTo>
                    <a:pt x="53" y="18"/>
                    <a:pt x="3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29;p61"/>
            <p:cNvSpPr/>
            <p:nvPr/>
          </p:nvSpPr>
          <p:spPr>
            <a:xfrm>
              <a:off x="1950332" y="1713499"/>
              <a:ext cx="9535" cy="17228"/>
            </a:xfrm>
            <a:custGeom>
              <a:avLst/>
              <a:gdLst/>
              <a:ahLst/>
              <a:cxnLst/>
              <a:rect l="l" t="t" r="r" b="b"/>
              <a:pathLst>
                <a:path w="53" h="93" extrusionOk="0">
                  <a:moveTo>
                    <a:pt x="18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0" y="92"/>
                    <a:pt x="18" y="92"/>
                  </a:cubicBezTo>
                  <a:cubicBezTo>
                    <a:pt x="35" y="92"/>
                    <a:pt x="53" y="75"/>
                    <a:pt x="53" y="58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30;p61"/>
            <p:cNvSpPr/>
            <p:nvPr/>
          </p:nvSpPr>
          <p:spPr>
            <a:xfrm>
              <a:off x="2001967" y="1713499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40" y="1"/>
                  </a:moveTo>
                  <a:cubicBezTo>
                    <a:pt x="22" y="1"/>
                    <a:pt x="1" y="18"/>
                    <a:pt x="1" y="58"/>
                  </a:cubicBezTo>
                  <a:cubicBezTo>
                    <a:pt x="1" y="75"/>
                    <a:pt x="22" y="110"/>
                    <a:pt x="40" y="110"/>
                  </a:cubicBezTo>
                  <a:cubicBezTo>
                    <a:pt x="57" y="110"/>
                    <a:pt x="75" y="75"/>
                    <a:pt x="75" y="58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31;p61"/>
            <p:cNvSpPr/>
            <p:nvPr/>
          </p:nvSpPr>
          <p:spPr>
            <a:xfrm>
              <a:off x="2073932" y="1713499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1"/>
                  </a:moveTo>
                  <a:cubicBezTo>
                    <a:pt x="18" y="1"/>
                    <a:pt x="1" y="18"/>
                    <a:pt x="1" y="58"/>
                  </a:cubicBezTo>
                  <a:cubicBezTo>
                    <a:pt x="1" y="75"/>
                    <a:pt x="36" y="110"/>
                    <a:pt x="58" y="110"/>
                  </a:cubicBezTo>
                  <a:cubicBezTo>
                    <a:pt x="75" y="92"/>
                    <a:pt x="92" y="75"/>
                    <a:pt x="92" y="58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32;p61"/>
            <p:cNvSpPr/>
            <p:nvPr/>
          </p:nvSpPr>
          <p:spPr>
            <a:xfrm>
              <a:off x="2149136" y="1703867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3" y="1"/>
                  </a:moveTo>
                  <a:cubicBezTo>
                    <a:pt x="18" y="18"/>
                    <a:pt x="1" y="36"/>
                    <a:pt x="1" y="70"/>
                  </a:cubicBezTo>
                  <a:cubicBezTo>
                    <a:pt x="18" y="92"/>
                    <a:pt x="35" y="110"/>
                    <a:pt x="53" y="110"/>
                  </a:cubicBezTo>
                  <a:cubicBezTo>
                    <a:pt x="75" y="110"/>
                    <a:pt x="92" y="70"/>
                    <a:pt x="92" y="53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33;p61"/>
            <p:cNvSpPr/>
            <p:nvPr/>
          </p:nvSpPr>
          <p:spPr>
            <a:xfrm>
              <a:off x="1861815" y="1804639"/>
              <a:ext cx="10435" cy="24452"/>
            </a:xfrm>
            <a:custGeom>
              <a:avLst/>
              <a:gdLst/>
              <a:ahLst/>
              <a:cxnLst/>
              <a:rect l="l" t="t" r="r" b="b"/>
              <a:pathLst>
                <a:path w="58" h="132" extrusionOk="0">
                  <a:moveTo>
                    <a:pt x="40" y="1"/>
                  </a:moveTo>
                  <a:cubicBezTo>
                    <a:pt x="18" y="18"/>
                    <a:pt x="1" y="35"/>
                    <a:pt x="1" y="70"/>
                  </a:cubicBezTo>
                  <a:cubicBezTo>
                    <a:pt x="1" y="102"/>
                    <a:pt x="1" y="131"/>
                    <a:pt x="10" y="131"/>
                  </a:cubicBezTo>
                  <a:cubicBezTo>
                    <a:pt x="12" y="131"/>
                    <a:pt x="15" y="130"/>
                    <a:pt x="18" y="127"/>
                  </a:cubicBezTo>
                  <a:cubicBezTo>
                    <a:pt x="40" y="127"/>
                    <a:pt x="40" y="109"/>
                    <a:pt x="57" y="70"/>
                  </a:cubicBezTo>
                  <a:cubicBezTo>
                    <a:pt x="57" y="35"/>
                    <a:pt x="40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34;p61"/>
            <p:cNvSpPr/>
            <p:nvPr/>
          </p:nvSpPr>
          <p:spPr>
            <a:xfrm>
              <a:off x="1901036" y="1800378"/>
              <a:ext cx="10255" cy="21488"/>
            </a:xfrm>
            <a:custGeom>
              <a:avLst/>
              <a:gdLst/>
              <a:ahLst/>
              <a:cxnLst/>
              <a:rect l="l" t="t" r="r" b="b"/>
              <a:pathLst>
                <a:path w="57" h="116" extrusionOk="0">
                  <a:moveTo>
                    <a:pt x="41" y="0"/>
                  </a:moveTo>
                  <a:cubicBezTo>
                    <a:pt x="40" y="0"/>
                    <a:pt x="39" y="2"/>
                    <a:pt x="39" y="6"/>
                  </a:cubicBezTo>
                  <a:cubicBezTo>
                    <a:pt x="18" y="6"/>
                    <a:pt x="0" y="24"/>
                    <a:pt x="0" y="58"/>
                  </a:cubicBezTo>
                  <a:cubicBezTo>
                    <a:pt x="0" y="93"/>
                    <a:pt x="0" y="115"/>
                    <a:pt x="18" y="115"/>
                  </a:cubicBezTo>
                  <a:cubicBezTo>
                    <a:pt x="39" y="115"/>
                    <a:pt x="57" y="76"/>
                    <a:pt x="57" y="58"/>
                  </a:cubicBezTo>
                  <a:cubicBezTo>
                    <a:pt x="57" y="31"/>
                    <a:pt x="46" y="0"/>
                    <a:pt x="4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35;p61"/>
            <p:cNvSpPr/>
            <p:nvPr/>
          </p:nvSpPr>
          <p:spPr>
            <a:xfrm>
              <a:off x="1947274" y="1794265"/>
              <a:ext cx="9535" cy="20192"/>
            </a:xfrm>
            <a:custGeom>
              <a:avLst/>
              <a:gdLst/>
              <a:ahLst/>
              <a:cxnLst/>
              <a:rect l="l" t="t" r="r" b="b"/>
              <a:pathLst>
                <a:path w="53" h="109" extrusionOk="0">
                  <a:moveTo>
                    <a:pt x="17" y="0"/>
                  </a:moveTo>
                  <a:cubicBezTo>
                    <a:pt x="0" y="0"/>
                    <a:pt x="0" y="18"/>
                    <a:pt x="0" y="57"/>
                  </a:cubicBezTo>
                  <a:cubicBezTo>
                    <a:pt x="0" y="91"/>
                    <a:pt x="0" y="109"/>
                    <a:pt x="17" y="109"/>
                  </a:cubicBezTo>
                  <a:cubicBezTo>
                    <a:pt x="35" y="109"/>
                    <a:pt x="52" y="74"/>
                    <a:pt x="52" y="57"/>
                  </a:cubicBezTo>
                  <a:cubicBezTo>
                    <a:pt x="52" y="18"/>
                    <a:pt x="35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36;p61"/>
            <p:cNvSpPr/>
            <p:nvPr/>
          </p:nvSpPr>
          <p:spPr>
            <a:xfrm>
              <a:off x="2001967" y="1790931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40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75"/>
                    <a:pt x="22" y="92"/>
                    <a:pt x="40" y="92"/>
                  </a:cubicBezTo>
                  <a:cubicBezTo>
                    <a:pt x="57" y="92"/>
                    <a:pt x="75" y="75"/>
                    <a:pt x="75" y="36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37;p61"/>
            <p:cNvSpPr/>
            <p:nvPr/>
          </p:nvSpPr>
          <p:spPr>
            <a:xfrm>
              <a:off x="2073932" y="178778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0"/>
                  </a:moveTo>
                  <a:cubicBezTo>
                    <a:pt x="36" y="0"/>
                    <a:pt x="1" y="18"/>
                    <a:pt x="1" y="53"/>
                  </a:cubicBezTo>
                  <a:cubicBezTo>
                    <a:pt x="1" y="74"/>
                    <a:pt x="36" y="92"/>
                    <a:pt x="58" y="92"/>
                  </a:cubicBezTo>
                  <a:cubicBezTo>
                    <a:pt x="92" y="92"/>
                    <a:pt x="110" y="74"/>
                    <a:pt x="110" y="53"/>
                  </a:cubicBezTo>
                  <a:cubicBezTo>
                    <a:pt x="110" y="18"/>
                    <a:pt x="92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38;p61"/>
            <p:cNvSpPr/>
            <p:nvPr/>
          </p:nvSpPr>
          <p:spPr>
            <a:xfrm>
              <a:off x="2155433" y="1784447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40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67"/>
                    <a:pt x="12" y="97"/>
                    <a:pt x="29" y="97"/>
                  </a:cubicBezTo>
                  <a:cubicBezTo>
                    <a:pt x="32" y="97"/>
                    <a:pt x="36" y="95"/>
                    <a:pt x="40" y="92"/>
                  </a:cubicBezTo>
                  <a:cubicBezTo>
                    <a:pt x="74" y="92"/>
                    <a:pt x="92" y="71"/>
                    <a:pt x="92" y="36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39;p61"/>
            <p:cNvSpPr/>
            <p:nvPr/>
          </p:nvSpPr>
          <p:spPr>
            <a:xfrm>
              <a:off x="1852460" y="1900965"/>
              <a:ext cx="9535" cy="21488"/>
            </a:xfrm>
            <a:custGeom>
              <a:avLst/>
              <a:gdLst/>
              <a:ahLst/>
              <a:cxnLst/>
              <a:rect l="l" t="t" r="r" b="b"/>
              <a:pathLst>
                <a:path w="53" h="116" extrusionOk="0">
                  <a:moveTo>
                    <a:pt x="44" y="1"/>
                  </a:moveTo>
                  <a:cubicBezTo>
                    <a:pt x="42" y="1"/>
                    <a:pt x="39" y="3"/>
                    <a:pt x="35" y="7"/>
                  </a:cubicBezTo>
                  <a:cubicBezTo>
                    <a:pt x="18" y="7"/>
                    <a:pt x="18" y="25"/>
                    <a:pt x="1" y="59"/>
                  </a:cubicBezTo>
                  <a:cubicBezTo>
                    <a:pt x="1" y="94"/>
                    <a:pt x="18" y="116"/>
                    <a:pt x="35" y="116"/>
                  </a:cubicBezTo>
                  <a:cubicBezTo>
                    <a:pt x="35" y="116"/>
                    <a:pt x="53" y="77"/>
                    <a:pt x="53" y="42"/>
                  </a:cubicBezTo>
                  <a:cubicBezTo>
                    <a:pt x="53" y="28"/>
                    <a:pt x="53" y="1"/>
                    <a:pt x="4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40;p61"/>
            <p:cNvSpPr/>
            <p:nvPr/>
          </p:nvSpPr>
          <p:spPr>
            <a:xfrm>
              <a:off x="1894739" y="1885219"/>
              <a:ext cx="9535" cy="21674"/>
            </a:xfrm>
            <a:custGeom>
              <a:avLst/>
              <a:gdLst/>
              <a:ahLst/>
              <a:cxnLst/>
              <a:rect l="l" t="t" r="r" b="b"/>
              <a:pathLst>
                <a:path w="53" h="117" extrusionOk="0">
                  <a:moveTo>
                    <a:pt x="35" y="1"/>
                  </a:moveTo>
                  <a:cubicBezTo>
                    <a:pt x="18" y="18"/>
                    <a:pt x="1" y="36"/>
                    <a:pt x="1" y="70"/>
                  </a:cubicBezTo>
                  <a:cubicBezTo>
                    <a:pt x="1" y="99"/>
                    <a:pt x="10" y="116"/>
                    <a:pt x="22" y="116"/>
                  </a:cubicBezTo>
                  <a:cubicBezTo>
                    <a:pt x="26" y="116"/>
                    <a:pt x="31" y="114"/>
                    <a:pt x="35" y="110"/>
                  </a:cubicBezTo>
                  <a:cubicBezTo>
                    <a:pt x="35" y="110"/>
                    <a:pt x="53" y="92"/>
                    <a:pt x="53" y="53"/>
                  </a:cubicBezTo>
                  <a:cubicBezTo>
                    <a:pt x="53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41;p61"/>
            <p:cNvSpPr/>
            <p:nvPr/>
          </p:nvSpPr>
          <p:spPr>
            <a:xfrm>
              <a:off x="1943316" y="1873919"/>
              <a:ext cx="10255" cy="17969"/>
            </a:xfrm>
            <a:custGeom>
              <a:avLst/>
              <a:gdLst/>
              <a:ahLst/>
              <a:cxnLst/>
              <a:rect l="l" t="t" r="r" b="b"/>
              <a:pathLst>
                <a:path w="57" h="97" extrusionOk="0">
                  <a:moveTo>
                    <a:pt x="32" y="1"/>
                  </a:moveTo>
                  <a:cubicBezTo>
                    <a:pt x="29" y="1"/>
                    <a:pt x="25" y="2"/>
                    <a:pt x="22" y="5"/>
                  </a:cubicBezTo>
                  <a:cubicBezTo>
                    <a:pt x="22" y="5"/>
                    <a:pt x="0" y="23"/>
                    <a:pt x="0" y="62"/>
                  </a:cubicBezTo>
                  <a:cubicBezTo>
                    <a:pt x="0" y="79"/>
                    <a:pt x="0" y="97"/>
                    <a:pt x="22" y="97"/>
                  </a:cubicBezTo>
                  <a:cubicBezTo>
                    <a:pt x="39" y="97"/>
                    <a:pt x="57" y="79"/>
                    <a:pt x="57" y="44"/>
                  </a:cubicBezTo>
                  <a:cubicBezTo>
                    <a:pt x="57" y="27"/>
                    <a:pt x="45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42;p61"/>
            <p:cNvSpPr/>
            <p:nvPr/>
          </p:nvSpPr>
          <p:spPr>
            <a:xfrm>
              <a:off x="1998909" y="186521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0"/>
                    <a:pt x="18" y="91"/>
                    <a:pt x="57" y="91"/>
                  </a:cubicBezTo>
                  <a:cubicBezTo>
                    <a:pt x="74" y="91"/>
                    <a:pt x="92" y="70"/>
                    <a:pt x="92" y="35"/>
                  </a:cubicBezTo>
                  <a:cubicBezTo>
                    <a:pt x="92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43;p61"/>
            <p:cNvSpPr/>
            <p:nvPr/>
          </p:nvSpPr>
          <p:spPr>
            <a:xfrm>
              <a:off x="2073932" y="1861878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1"/>
                  </a:moveTo>
                  <a:cubicBezTo>
                    <a:pt x="36" y="1"/>
                    <a:pt x="1" y="18"/>
                    <a:pt x="1" y="53"/>
                  </a:cubicBezTo>
                  <a:cubicBezTo>
                    <a:pt x="1" y="70"/>
                    <a:pt x="36" y="88"/>
                    <a:pt x="58" y="88"/>
                  </a:cubicBezTo>
                  <a:cubicBezTo>
                    <a:pt x="92" y="88"/>
                    <a:pt x="110" y="70"/>
                    <a:pt x="110" y="53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44;p61"/>
            <p:cNvSpPr/>
            <p:nvPr/>
          </p:nvSpPr>
          <p:spPr>
            <a:xfrm>
              <a:off x="2158491" y="1861878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1" y="70"/>
                    <a:pt x="23" y="88"/>
                    <a:pt x="40" y="88"/>
                  </a:cubicBezTo>
                  <a:cubicBezTo>
                    <a:pt x="75" y="88"/>
                    <a:pt x="92" y="70"/>
                    <a:pt x="92" y="35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45;p61"/>
            <p:cNvSpPr/>
            <p:nvPr/>
          </p:nvSpPr>
          <p:spPr>
            <a:xfrm>
              <a:off x="1849401" y="1984694"/>
              <a:ext cx="9535" cy="18524"/>
            </a:xfrm>
            <a:custGeom>
              <a:avLst/>
              <a:gdLst/>
              <a:ahLst/>
              <a:cxnLst/>
              <a:rect l="l" t="t" r="r" b="b"/>
              <a:pathLst>
                <a:path w="53" h="100" extrusionOk="0">
                  <a:moveTo>
                    <a:pt x="38" y="1"/>
                  </a:moveTo>
                  <a:cubicBezTo>
                    <a:pt x="36" y="1"/>
                    <a:pt x="35" y="3"/>
                    <a:pt x="35" y="8"/>
                  </a:cubicBezTo>
                  <a:cubicBezTo>
                    <a:pt x="18" y="8"/>
                    <a:pt x="0" y="43"/>
                    <a:pt x="0" y="60"/>
                  </a:cubicBezTo>
                  <a:cubicBezTo>
                    <a:pt x="0" y="99"/>
                    <a:pt x="18" y="99"/>
                    <a:pt x="18" y="99"/>
                  </a:cubicBezTo>
                  <a:cubicBezTo>
                    <a:pt x="35" y="99"/>
                    <a:pt x="52" y="60"/>
                    <a:pt x="52" y="43"/>
                  </a:cubicBezTo>
                  <a:cubicBezTo>
                    <a:pt x="52" y="17"/>
                    <a:pt x="43" y="1"/>
                    <a:pt x="3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46;p61"/>
            <p:cNvSpPr/>
            <p:nvPr/>
          </p:nvSpPr>
          <p:spPr>
            <a:xfrm>
              <a:off x="1894739" y="1965799"/>
              <a:ext cx="9535" cy="18524"/>
            </a:xfrm>
            <a:custGeom>
              <a:avLst/>
              <a:gdLst/>
              <a:ahLst/>
              <a:cxnLst/>
              <a:rect l="l" t="t" r="r" b="b"/>
              <a:pathLst>
                <a:path w="53" h="100" extrusionOk="0">
                  <a:moveTo>
                    <a:pt x="18" y="1"/>
                  </a:moveTo>
                  <a:cubicBezTo>
                    <a:pt x="1" y="1"/>
                    <a:pt x="1" y="36"/>
                    <a:pt x="1" y="53"/>
                  </a:cubicBezTo>
                  <a:cubicBezTo>
                    <a:pt x="1" y="82"/>
                    <a:pt x="1" y="99"/>
                    <a:pt x="7" y="99"/>
                  </a:cubicBezTo>
                  <a:cubicBezTo>
                    <a:pt x="10" y="99"/>
                    <a:pt x="13" y="97"/>
                    <a:pt x="18" y="92"/>
                  </a:cubicBezTo>
                  <a:cubicBezTo>
                    <a:pt x="35" y="92"/>
                    <a:pt x="53" y="71"/>
                    <a:pt x="53" y="36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47;p61"/>
            <p:cNvSpPr/>
            <p:nvPr/>
          </p:nvSpPr>
          <p:spPr>
            <a:xfrm>
              <a:off x="1943316" y="1948942"/>
              <a:ext cx="10255" cy="17043"/>
            </a:xfrm>
            <a:custGeom>
              <a:avLst/>
              <a:gdLst/>
              <a:ahLst/>
              <a:cxnLst/>
              <a:rect l="l" t="t" r="r" b="b"/>
              <a:pathLst>
                <a:path w="57" h="92" extrusionOk="0">
                  <a:moveTo>
                    <a:pt x="22" y="1"/>
                  </a:moveTo>
                  <a:cubicBezTo>
                    <a:pt x="0" y="1"/>
                    <a:pt x="0" y="35"/>
                    <a:pt x="0" y="53"/>
                  </a:cubicBezTo>
                  <a:cubicBezTo>
                    <a:pt x="0" y="92"/>
                    <a:pt x="0" y="92"/>
                    <a:pt x="22" y="92"/>
                  </a:cubicBezTo>
                  <a:cubicBezTo>
                    <a:pt x="39" y="92"/>
                    <a:pt x="57" y="75"/>
                    <a:pt x="57" y="35"/>
                  </a:cubicBezTo>
                  <a:cubicBezTo>
                    <a:pt x="57" y="18"/>
                    <a:pt x="39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48;p61"/>
            <p:cNvSpPr/>
            <p:nvPr/>
          </p:nvSpPr>
          <p:spPr>
            <a:xfrm>
              <a:off x="1998909" y="1937643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66" y="1"/>
                  </a:moveTo>
                  <a:cubicBezTo>
                    <a:pt x="63" y="1"/>
                    <a:pt x="60" y="2"/>
                    <a:pt x="57" y="5"/>
                  </a:cubicBezTo>
                  <a:cubicBezTo>
                    <a:pt x="18" y="5"/>
                    <a:pt x="0" y="27"/>
                    <a:pt x="0" y="44"/>
                  </a:cubicBezTo>
                  <a:cubicBezTo>
                    <a:pt x="18" y="79"/>
                    <a:pt x="18" y="96"/>
                    <a:pt x="57" y="96"/>
                  </a:cubicBezTo>
                  <a:cubicBezTo>
                    <a:pt x="74" y="96"/>
                    <a:pt x="92" y="62"/>
                    <a:pt x="92" y="44"/>
                  </a:cubicBezTo>
                  <a:cubicBezTo>
                    <a:pt x="92" y="30"/>
                    <a:pt x="80" y="1"/>
                    <a:pt x="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49;p61"/>
            <p:cNvSpPr/>
            <p:nvPr/>
          </p:nvSpPr>
          <p:spPr>
            <a:xfrm>
              <a:off x="2073932" y="1935234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1"/>
                  </a:moveTo>
                  <a:cubicBezTo>
                    <a:pt x="36" y="1"/>
                    <a:pt x="1" y="18"/>
                    <a:pt x="1" y="40"/>
                  </a:cubicBezTo>
                  <a:cubicBezTo>
                    <a:pt x="1" y="75"/>
                    <a:pt x="36" y="92"/>
                    <a:pt x="58" y="92"/>
                  </a:cubicBezTo>
                  <a:cubicBezTo>
                    <a:pt x="75" y="92"/>
                    <a:pt x="110" y="75"/>
                    <a:pt x="110" y="40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50;p61"/>
            <p:cNvSpPr/>
            <p:nvPr/>
          </p:nvSpPr>
          <p:spPr>
            <a:xfrm>
              <a:off x="2158491" y="193523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40" y="1"/>
                  </a:moveTo>
                  <a:cubicBezTo>
                    <a:pt x="23" y="1"/>
                    <a:pt x="1" y="18"/>
                    <a:pt x="1" y="40"/>
                  </a:cubicBezTo>
                  <a:cubicBezTo>
                    <a:pt x="1" y="75"/>
                    <a:pt x="23" y="92"/>
                    <a:pt x="40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51;p61"/>
            <p:cNvSpPr/>
            <p:nvPr/>
          </p:nvSpPr>
          <p:spPr>
            <a:xfrm>
              <a:off x="1747571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22" y="0"/>
                    <a:pt x="0" y="18"/>
                    <a:pt x="0" y="39"/>
                  </a:cubicBezTo>
                  <a:cubicBezTo>
                    <a:pt x="22" y="74"/>
                    <a:pt x="40" y="92"/>
                    <a:pt x="74" y="92"/>
                  </a:cubicBezTo>
                  <a:cubicBezTo>
                    <a:pt x="92" y="92"/>
                    <a:pt x="109" y="74"/>
                    <a:pt x="109" y="39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52;p61"/>
            <p:cNvSpPr/>
            <p:nvPr/>
          </p:nvSpPr>
          <p:spPr>
            <a:xfrm>
              <a:off x="1829791" y="1129245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0" y="92"/>
                    <a:pt x="87" y="74"/>
                    <a:pt x="87" y="57"/>
                  </a:cubicBezTo>
                  <a:cubicBezTo>
                    <a:pt x="87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53;p61"/>
            <p:cNvSpPr/>
            <p:nvPr/>
          </p:nvSpPr>
          <p:spPr>
            <a:xfrm>
              <a:off x="1911112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71" y="92"/>
                    <a:pt x="92" y="74"/>
                    <a:pt x="92" y="57"/>
                  </a:cubicBezTo>
                  <a:cubicBezTo>
                    <a:pt x="92" y="18"/>
                    <a:pt x="71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54;p61"/>
            <p:cNvSpPr/>
            <p:nvPr/>
          </p:nvSpPr>
          <p:spPr>
            <a:xfrm>
              <a:off x="1992612" y="112924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74" y="92"/>
                    <a:pt x="92" y="74"/>
                    <a:pt x="92" y="57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55;p61"/>
            <p:cNvSpPr/>
            <p:nvPr/>
          </p:nvSpPr>
          <p:spPr>
            <a:xfrm>
              <a:off x="2073932" y="1129245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8" y="0"/>
                  </a:moveTo>
                  <a:cubicBezTo>
                    <a:pt x="36" y="0"/>
                    <a:pt x="1" y="18"/>
                    <a:pt x="1" y="57"/>
                  </a:cubicBezTo>
                  <a:cubicBezTo>
                    <a:pt x="1" y="74"/>
                    <a:pt x="36" y="92"/>
                    <a:pt x="58" y="92"/>
                  </a:cubicBezTo>
                  <a:cubicBezTo>
                    <a:pt x="64" y="95"/>
                    <a:pt x="70" y="96"/>
                    <a:pt x="76" y="96"/>
                  </a:cubicBezTo>
                  <a:cubicBezTo>
                    <a:pt x="98" y="96"/>
                    <a:pt x="110" y="71"/>
                    <a:pt x="110" y="57"/>
                  </a:cubicBezTo>
                  <a:cubicBezTo>
                    <a:pt x="110" y="18"/>
                    <a:pt x="92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56;p61"/>
            <p:cNvSpPr/>
            <p:nvPr/>
          </p:nvSpPr>
          <p:spPr>
            <a:xfrm>
              <a:off x="2158491" y="1129245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7" y="0"/>
                  </a:moveTo>
                  <a:cubicBezTo>
                    <a:pt x="23" y="0"/>
                    <a:pt x="1" y="39"/>
                    <a:pt x="1" y="57"/>
                  </a:cubicBezTo>
                  <a:cubicBezTo>
                    <a:pt x="1" y="74"/>
                    <a:pt x="23" y="109"/>
                    <a:pt x="57" y="109"/>
                  </a:cubicBezTo>
                  <a:cubicBezTo>
                    <a:pt x="75" y="109"/>
                    <a:pt x="92" y="74"/>
                    <a:pt x="92" y="57"/>
                  </a:cubicBezTo>
                  <a:cubicBezTo>
                    <a:pt x="92" y="39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57;p61"/>
            <p:cNvSpPr/>
            <p:nvPr/>
          </p:nvSpPr>
          <p:spPr>
            <a:xfrm>
              <a:off x="1767181" y="1196859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39" y="1"/>
                  </a:moveTo>
                  <a:cubicBezTo>
                    <a:pt x="22" y="1"/>
                    <a:pt x="0" y="18"/>
                    <a:pt x="22" y="36"/>
                  </a:cubicBezTo>
                  <a:cubicBezTo>
                    <a:pt x="39" y="53"/>
                    <a:pt x="57" y="70"/>
                    <a:pt x="74" y="70"/>
                  </a:cubicBezTo>
                  <a:cubicBezTo>
                    <a:pt x="109" y="70"/>
                    <a:pt x="109" y="53"/>
                    <a:pt x="109" y="36"/>
                  </a:cubicBezTo>
                  <a:cubicBezTo>
                    <a:pt x="92" y="18"/>
                    <a:pt x="74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58;p61"/>
            <p:cNvSpPr/>
            <p:nvPr/>
          </p:nvSpPr>
          <p:spPr>
            <a:xfrm>
              <a:off x="1842205" y="1200193"/>
              <a:ext cx="16732" cy="14634"/>
            </a:xfrm>
            <a:custGeom>
              <a:avLst/>
              <a:gdLst/>
              <a:ahLst/>
              <a:cxnLst/>
              <a:rect l="l" t="t" r="r" b="b"/>
              <a:pathLst>
                <a:path w="93" h="79" extrusionOk="0">
                  <a:moveTo>
                    <a:pt x="40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2"/>
                    <a:pt x="40" y="70"/>
                    <a:pt x="58" y="70"/>
                  </a:cubicBezTo>
                  <a:cubicBezTo>
                    <a:pt x="62" y="76"/>
                    <a:pt x="67" y="79"/>
                    <a:pt x="72" y="79"/>
                  </a:cubicBezTo>
                  <a:cubicBezTo>
                    <a:pt x="83" y="79"/>
                    <a:pt x="92" y="60"/>
                    <a:pt x="92" y="35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59;p61"/>
            <p:cNvSpPr/>
            <p:nvPr/>
          </p:nvSpPr>
          <p:spPr>
            <a:xfrm>
              <a:off x="1914350" y="1200193"/>
              <a:ext cx="16552" cy="17784"/>
            </a:xfrm>
            <a:custGeom>
              <a:avLst/>
              <a:gdLst/>
              <a:ahLst/>
              <a:cxnLst/>
              <a:rect l="l" t="t" r="r" b="b"/>
              <a:pathLst>
                <a:path w="92" h="96" extrusionOk="0">
                  <a:moveTo>
                    <a:pt x="53" y="0"/>
                  </a:moveTo>
                  <a:cubicBezTo>
                    <a:pt x="18" y="0"/>
                    <a:pt x="0" y="35"/>
                    <a:pt x="18" y="52"/>
                  </a:cubicBezTo>
                  <a:cubicBezTo>
                    <a:pt x="18" y="70"/>
                    <a:pt x="35" y="92"/>
                    <a:pt x="53" y="92"/>
                  </a:cubicBezTo>
                  <a:cubicBezTo>
                    <a:pt x="59" y="95"/>
                    <a:pt x="65" y="96"/>
                    <a:pt x="70" y="96"/>
                  </a:cubicBezTo>
                  <a:cubicBezTo>
                    <a:pt x="92" y="96"/>
                    <a:pt x="92" y="67"/>
                    <a:pt x="92" y="52"/>
                  </a:cubicBezTo>
                  <a:cubicBezTo>
                    <a:pt x="92" y="35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60;p61"/>
            <p:cNvSpPr/>
            <p:nvPr/>
          </p:nvSpPr>
          <p:spPr>
            <a:xfrm>
              <a:off x="1992612" y="120334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3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3" y="92"/>
                  </a:cubicBezTo>
                  <a:cubicBezTo>
                    <a:pt x="74" y="92"/>
                    <a:pt x="92" y="75"/>
                    <a:pt x="92" y="53"/>
                  </a:cubicBezTo>
                  <a:cubicBezTo>
                    <a:pt x="92" y="18"/>
                    <a:pt x="74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61;p61"/>
            <p:cNvSpPr/>
            <p:nvPr/>
          </p:nvSpPr>
          <p:spPr>
            <a:xfrm>
              <a:off x="2073932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1"/>
                  </a:moveTo>
                  <a:cubicBezTo>
                    <a:pt x="36" y="1"/>
                    <a:pt x="1" y="18"/>
                    <a:pt x="1" y="53"/>
                  </a:cubicBezTo>
                  <a:cubicBezTo>
                    <a:pt x="1" y="75"/>
                    <a:pt x="36" y="92"/>
                    <a:pt x="58" y="92"/>
                  </a:cubicBezTo>
                  <a:cubicBezTo>
                    <a:pt x="92" y="92"/>
                    <a:pt x="110" y="75"/>
                    <a:pt x="110" y="53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62;p61"/>
            <p:cNvSpPr/>
            <p:nvPr/>
          </p:nvSpPr>
          <p:spPr>
            <a:xfrm>
              <a:off x="2155433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40" y="1"/>
                    <a:pt x="18" y="18"/>
                    <a:pt x="0" y="35"/>
                  </a:cubicBezTo>
                  <a:cubicBezTo>
                    <a:pt x="0" y="75"/>
                    <a:pt x="40" y="92"/>
                    <a:pt x="57" y="92"/>
                  </a:cubicBezTo>
                  <a:cubicBezTo>
                    <a:pt x="74" y="92"/>
                    <a:pt x="92" y="53"/>
                    <a:pt x="109" y="35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63;p61"/>
            <p:cNvSpPr/>
            <p:nvPr/>
          </p:nvSpPr>
          <p:spPr>
            <a:xfrm>
              <a:off x="1803164" y="1257433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18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18" y="52"/>
                    <a:pt x="57" y="70"/>
                    <a:pt x="74" y="87"/>
                  </a:cubicBezTo>
                  <a:cubicBezTo>
                    <a:pt x="92" y="87"/>
                    <a:pt x="92" y="70"/>
                    <a:pt x="74" y="52"/>
                  </a:cubicBezTo>
                  <a:cubicBezTo>
                    <a:pt x="57" y="18"/>
                    <a:pt x="40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64;p61"/>
            <p:cNvSpPr/>
            <p:nvPr/>
          </p:nvSpPr>
          <p:spPr>
            <a:xfrm>
              <a:off x="1861815" y="1263731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40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18" y="75"/>
                    <a:pt x="57" y="92"/>
                    <a:pt x="75" y="92"/>
                  </a:cubicBezTo>
                  <a:cubicBezTo>
                    <a:pt x="92" y="92"/>
                    <a:pt x="92" y="75"/>
                    <a:pt x="92" y="53"/>
                  </a:cubicBezTo>
                  <a:cubicBezTo>
                    <a:pt x="75" y="36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65;p61"/>
            <p:cNvSpPr/>
            <p:nvPr/>
          </p:nvSpPr>
          <p:spPr>
            <a:xfrm>
              <a:off x="1927663" y="1270215"/>
              <a:ext cx="15833" cy="17228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35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35" y="92"/>
                    <a:pt x="52" y="92"/>
                  </a:cubicBezTo>
                  <a:cubicBezTo>
                    <a:pt x="70" y="92"/>
                    <a:pt x="87" y="75"/>
                    <a:pt x="70" y="57"/>
                  </a:cubicBezTo>
                  <a:cubicBezTo>
                    <a:pt x="70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66;p61"/>
            <p:cNvSpPr/>
            <p:nvPr/>
          </p:nvSpPr>
          <p:spPr>
            <a:xfrm>
              <a:off x="1995670" y="1273549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36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1" y="95"/>
                    <a:pt x="64" y="96"/>
                    <a:pt x="67" y="96"/>
                  </a:cubicBezTo>
                  <a:cubicBezTo>
                    <a:pt x="81" y="96"/>
                    <a:pt x="92" y="71"/>
                    <a:pt x="92" y="57"/>
                  </a:cubicBezTo>
                  <a:cubicBezTo>
                    <a:pt x="92" y="39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67;p61"/>
            <p:cNvSpPr/>
            <p:nvPr/>
          </p:nvSpPr>
          <p:spPr>
            <a:xfrm>
              <a:off x="2073932" y="127743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1"/>
                  </a:moveTo>
                  <a:cubicBezTo>
                    <a:pt x="36" y="1"/>
                    <a:pt x="1" y="18"/>
                    <a:pt x="1" y="36"/>
                  </a:cubicBezTo>
                  <a:cubicBezTo>
                    <a:pt x="1" y="71"/>
                    <a:pt x="36" y="88"/>
                    <a:pt x="58" y="88"/>
                  </a:cubicBezTo>
                  <a:cubicBezTo>
                    <a:pt x="75" y="88"/>
                    <a:pt x="110" y="71"/>
                    <a:pt x="110" y="36"/>
                  </a:cubicBezTo>
                  <a:cubicBezTo>
                    <a:pt x="110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68;p61"/>
            <p:cNvSpPr/>
            <p:nvPr/>
          </p:nvSpPr>
          <p:spPr>
            <a:xfrm>
              <a:off x="2152374" y="1270215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7" y="1"/>
                  </a:moveTo>
                  <a:cubicBezTo>
                    <a:pt x="35" y="1"/>
                    <a:pt x="0" y="18"/>
                    <a:pt x="0" y="57"/>
                  </a:cubicBezTo>
                  <a:cubicBezTo>
                    <a:pt x="0" y="75"/>
                    <a:pt x="17" y="92"/>
                    <a:pt x="57" y="92"/>
                  </a:cubicBezTo>
                  <a:cubicBezTo>
                    <a:pt x="74" y="92"/>
                    <a:pt x="91" y="75"/>
                    <a:pt x="91" y="40"/>
                  </a:cubicBezTo>
                  <a:cubicBezTo>
                    <a:pt x="91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69;p61"/>
            <p:cNvSpPr/>
            <p:nvPr/>
          </p:nvSpPr>
          <p:spPr>
            <a:xfrm>
              <a:off x="1839146" y="1317822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18" y="0"/>
                  </a:moveTo>
                  <a:cubicBezTo>
                    <a:pt x="1" y="0"/>
                    <a:pt x="1" y="18"/>
                    <a:pt x="18" y="35"/>
                  </a:cubicBezTo>
                  <a:cubicBezTo>
                    <a:pt x="18" y="53"/>
                    <a:pt x="57" y="70"/>
                    <a:pt x="57" y="88"/>
                  </a:cubicBezTo>
                  <a:cubicBezTo>
                    <a:pt x="75" y="88"/>
                    <a:pt x="75" y="70"/>
                    <a:pt x="75" y="53"/>
                  </a:cubicBezTo>
                  <a:cubicBezTo>
                    <a:pt x="57" y="18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70;p61"/>
            <p:cNvSpPr/>
            <p:nvPr/>
          </p:nvSpPr>
          <p:spPr>
            <a:xfrm>
              <a:off x="1888443" y="1329492"/>
              <a:ext cx="12774" cy="15190"/>
            </a:xfrm>
            <a:custGeom>
              <a:avLst/>
              <a:gdLst/>
              <a:ahLst/>
              <a:cxnLst/>
              <a:rect l="l" t="t" r="r" b="b"/>
              <a:pathLst>
                <a:path w="71" h="82" extrusionOk="0">
                  <a:moveTo>
                    <a:pt x="8" y="0"/>
                  </a:moveTo>
                  <a:cubicBezTo>
                    <a:pt x="1" y="0"/>
                    <a:pt x="1" y="17"/>
                    <a:pt x="1" y="46"/>
                  </a:cubicBezTo>
                  <a:cubicBezTo>
                    <a:pt x="18" y="64"/>
                    <a:pt x="36" y="81"/>
                    <a:pt x="53" y="81"/>
                  </a:cubicBezTo>
                  <a:cubicBezTo>
                    <a:pt x="70" y="81"/>
                    <a:pt x="70" y="81"/>
                    <a:pt x="70" y="46"/>
                  </a:cubicBezTo>
                  <a:cubicBezTo>
                    <a:pt x="53" y="25"/>
                    <a:pt x="36" y="7"/>
                    <a:pt x="18" y="7"/>
                  </a:cubicBezTo>
                  <a:cubicBezTo>
                    <a:pt x="14" y="3"/>
                    <a:pt x="10" y="0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71;p61"/>
            <p:cNvSpPr/>
            <p:nvPr/>
          </p:nvSpPr>
          <p:spPr>
            <a:xfrm>
              <a:off x="1940077" y="1339866"/>
              <a:ext cx="13494" cy="15931"/>
            </a:xfrm>
            <a:custGeom>
              <a:avLst/>
              <a:gdLst/>
              <a:ahLst/>
              <a:cxnLst/>
              <a:rect l="l" t="t" r="r" b="b"/>
              <a:pathLst>
                <a:path w="75" h="86" extrusionOk="0">
                  <a:moveTo>
                    <a:pt x="24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77"/>
                    <a:pt x="40" y="77"/>
                  </a:cubicBezTo>
                  <a:cubicBezTo>
                    <a:pt x="45" y="83"/>
                    <a:pt x="50" y="86"/>
                    <a:pt x="54" y="86"/>
                  </a:cubicBezTo>
                  <a:cubicBezTo>
                    <a:pt x="66" y="86"/>
                    <a:pt x="75" y="68"/>
                    <a:pt x="75" y="42"/>
                  </a:cubicBezTo>
                  <a:cubicBezTo>
                    <a:pt x="75" y="25"/>
                    <a:pt x="57" y="8"/>
                    <a:pt x="40" y="8"/>
                  </a:cubicBezTo>
                  <a:cubicBezTo>
                    <a:pt x="34" y="3"/>
                    <a:pt x="29" y="1"/>
                    <a:pt x="2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72;p61"/>
            <p:cNvSpPr/>
            <p:nvPr/>
          </p:nvSpPr>
          <p:spPr>
            <a:xfrm>
              <a:off x="2001967" y="1347646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40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7"/>
                    <a:pt x="22" y="92"/>
                    <a:pt x="40" y="92"/>
                  </a:cubicBezTo>
                  <a:cubicBezTo>
                    <a:pt x="57" y="92"/>
                    <a:pt x="75" y="74"/>
                    <a:pt x="75" y="35"/>
                  </a:cubicBezTo>
                  <a:cubicBezTo>
                    <a:pt x="75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73;p61"/>
            <p:cNvSpPr/>
            <p:nvPr/>
          </p:nvSpPr>
          <p:spPr>
            <a:xfrm>
              <a:off x="2073932" y="1347646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8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8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74;p61"/>
            <p:cNvSpPr/>
            <p:nvPr/>
          </p:nvSpPr>
          <p:spPr>
            <a:xfrm>
              <a:off x="2149136" y="1338013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35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35" y="87"/>
                  </a:cubicBezTo>
                  <a:cubicBezTo>
                    <a:pt x="53" y="87"/>
                    <a:pt x="75" y="52"/>
                    <a:pt x="75" y="35"/>
                  </a:cubicBezTo>
                  <a:cubicBezTo>
                    <a:pt x="75" y="18"/>
                    <a:pt x="75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75;p61"/>
            <p:cNvSpPr/>
            <p:nvPr/>
          </p:nvSpPr>
          <p:spPr>
            <a:xfrm>
              <a:off x="1872070" y="1380248"/>
              <a:ext cx="9535" cy="14264"/>
            </a:xfrm>
            <a:custGeom>
              <a:avLst/>
              <a:gdLst/>
              <a:ahLst/>
              <a:cxnLst/>
              <a:rect l="l" t="t" r="r" b="b"/>
              <a:pathLst>
                <a:path w="53" h="77" extrusionOk="0">
                  <a:moveTo>
                    <a:pt x="6" y="0"/>
                  </a:moveTo>
                  <a:cubicBezTo>
                    <a:pt x="0" y="0"/>
                    <a:pt x="0" y="12"/>
                    <a:pt x="0" y="25"/>
                  </a:cubicBezTo>
                  <a:cubicBezTo>
                    <a:pt x="18" y="59"/>
                    <a:pt x="35" y="77"/>
                    <a:pt x="35" y="77"/>
                  </a:cubicBezTo>
                  <a:cubicBezTo>
                    <a:pt x="53" y="77"/>
                    <a:pt x="53" y="77"/>
                    <a:pt x="53" y="42"/>
                  </a:cubicBezTo>
                  <a:cubicBezTo>
                    <a:pt x="35" y="25"/>
                    <a:pt x="18" y="7"/>
                    <a:pt x="18" y="7"/>
                  </a:cubicBezTo>
                  <a:cubicBezTo>
                    <a:pt x="13" y="2"/>
                    <a:pt x="9" y="0"/>
                    <a:pt x="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76;p61"/>
            <p:cNvSpPr/>
            <p:nvPr/>
          </p:nvSpPr>
          <p:spPr>
            <a:xfrm>
              <a:off x="1908053" y="1394327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18" y="1"/>
                  </a:moveTo>
                  <a:cubicBezTo>
                    <a:pt x="18" y="1"/>
                    <a:pt x="0" y="23"/>
                    <a:pt x="18" y="40"/>
                  </a:cubicBezTo>
                  <a:cubicBezTo>
                    <a:pt x="18" y="57"/>
                    <a:pt x="35" y="92"/>
                    <a:pt x="53" y="92"/>
                  </a:cubicBezTo>
                  <a:cubicBezTo>
                    <a:pt x="53" y="92"/>
                    <a:pt x="70" y="75"/>
                    <a:pt x="53" y="57"/>
                  </a:cubicBezTo>
                  <a:cubicBezTo>
                    <a:pt x="53" y="40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77;p61"/>
            <p:cNvSpPr/>
            <p:nvPr/>
          </p:nvSpPr>
          <p:spPr>
            <a:xfrm>
              <a:off x="1950332" y="1408035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35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75"/>
                    <a:pt x="18" y="92"/>
                    <a:pt x="35" y="92"/>
                  </a:cubicBezTo>
                  <a:cubicBezTo>
                    <a:pt x="53" y="92"/>
                    <a:pt x="70" y="75"/>
                    <a:pt x="70" y="57"/>
                  </a:cubicBezTo>
                  <a:cubicBezTo>
                    <a:pt x="53" y="36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78;p61"/>
            <p:cNvSpPr/>
            <p:nvPr/>
          </p:nvSpPr>
          <p:spPr>
            <a:xfrm>
              <a:off x="2005925" y="1418594"/>
              <a:ext cx="12594" cy="16302"/>
            </a:xfrm>
            <a:custGeom>
              <a:avLst/>
              <a:gdLst/>
              <a:ahLst/>
              <a:cxnLst/>
              <a:rect l="l" t="t" r="r" b="b"/>
              <a:pathLst>
                <a:path w="70" h="88" extrusionOk="0">
                  <a:moveTo>
                    <a:pt x="35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70"/>
                    <a:pt x="18" y="87"/>
                    <a:pt x="35" y="87"/>
                  </a:cubicBezTo>
                  <a:cubicBezTo>
                    <a:pt x="53" y="87"/>
                    <a:pt x="70" y="70"/>
                    <a:pt x="70" y="53"/>
                  </a:cubicBezTo>
                  <a:cubicBezTo>
                    <a:pt x="70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79;p61"/>
            <p:cNvSpPr/>
            <p:nvPr/>
          </p:nvSpPr>
          <p:spPr>
            <a:xfrm>
              <a:off x="2073932" y="1421743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8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0"/>
                    <a:pt x="18" y="92"/>
                    <a:pt x="58" y="92"/>
                  </a:cubicBezTo>
                  <a:cubicBezTo>
                    <a:pt x="75" y="92"/>
                    <a:pt x="92" y="70"/>
                    <a:pt x="92" y="36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80;p61"/>
            <p:cNvSpPr/>
            <p:nvPr/>
          </p:nvSpPr>
          <p:spPr>
            <a:xfrm>
              <a:off x="2146077" y="1404886"/>
              <a:ext cx="12594" cy="18525"/>
            </a:xfrm>
            <a:custGeom>
              <a:avLst/>
              <a:gdLst/>
              <a:ahLst/>
              <a:cxnLst/>
              <a:rect l="l" t="t" r="r" b="b"/>
              <a:pathLst>
                <a:path w="70" h="100" extrusionOk="0">
                  <a:moveTo>
                    <a:pt x="35" y="0"/>
                  </a:moveTo>
                  <a:cubicBezTo>
                    <a:pt x="18" y="18"/>
                    <a:pt x="0" y="35"/>
                    <a:pt x="0" y="74"/>
                  </a:cubicBezTo>
                  <a:cubicBezTo>
                    <a:pt x="0" y="87"/>
                    <a:pt x="9" y="99"/>
                    <a:pt x="20" y="99"/>
                  </a:cubicBezTo>
                  <a:cubicBezTo>
                    <a:pt x="25" y="99"/>
                    <a:pt x="30" y="97"/>
                    <a:pt x="35" y="92"/>
                  </a:cubicBezTo>
                  <a:cubicBezTo>
                    <a:pt x="52" y="92"/>
                    <a:pt x="70" y="74"/>
                    <a:pt x="70" y="35"/>
                  </a:cubicBezTo>
                  <a:cubicBezTo>
                    <a:pt x="70" y="18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81;p61"/>
            <p:cNvSpPr/>
            <p:nvPr/>
          </p:nvSpPr>
          <p:spPr>
            <a:xfrm>
              <a:off x="1891681" y="1445083"/>
              <a:ext cx="6297" cy="18525"/>
            </a:xfrm>
            <a:custGeom>
              <a:avLst/>
              <a:gdLst/>
              <a:ahLst/>
              <a:cxnLst/>
              <a:rect l="l" t="t" r="r" b="b"/>
              <a:pathLst>
                <a:path w="35" h="100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75"/>
                    <a:pt x="18" y="92"/>
                    <a:pt x="18" y="92"/>
                  </a:cubicBezTo>
                  <a:cubicBezTo>
                    <a:pt x="22" y="97"/>
                    <a:pt x="25" y="99"/>
                    <a:pt x="28" y="99"/>
                  </a:cubicBezTo>
                  <a:cubicBezTo>
                    <a:pt x="35" y="99"/>
                    <a:pt x="35" y="82"/>
                    <a:pt x="35" y="53"/>
                  </a:cubicBezTo>
                  <a:cubicBezTo>
                    <a:pt x="35" y="36"/>
                    <a:pt x="18" y="1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2;p61"/>
            <p:cNvSpPr/>
            <p:nvPr/>
          </p:nvSpPr>
          <p:spPr>
            <a:xfrm>
              <a:off x="1920647" y="1463978"/>
              <a:ext cx="7197" cy="18525"/>
            </a:xfrm>
            <a:custGeom>
              <a:avLst/>
              <a:gdLst/>
              <a:ahLst/>
              <a:cxnLst/>
              <a:rect l="l" t="t" r="r" b="b"/>
              <a:pathLst>
                <a:path w="40" h="100" extrusionOk="0">
                  <a:moveTo>
                    <a:pt x="7" y="1"/>
                  </a:moveTo>
                  <a:cubicBezTo>
                    <a:pt x="0" y="1"/>
                    <a:pt x="0" y="17"/>
                    <a:pt x="0" y="43"/>
                  </a:cubicBezTo>
                  <a:cubicBezTo>
                    <a:pt x="0" y="60"/>
                    <a:pt x="18" y="99"/>
                    <a:pt x="18" y="99"/>
                  </a:cubicBezTo>
                  <a:cubicBezTo>
                    <a:pt x="39" y="99"/>
                    <a:pt x="39" y="82"/>
                    <a:pt x="39" y="60"/>
                  </a:cubicBezTo>
                  <a:cubicBezTo>
                    <a:pt x="39" y="25"/>
                    <a:pt x="18" y="8"/>
                    <a:pt x="18" y="8"/>
                  </a:cubicBezTo>
                  <a:cubicBezTo>
                    <a:pt x="13" y="3"/>
                    <a:pt x="9" y="1"/>
                    <a:pt x="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83;p61"/>
            <p:cNvSpPr/>
            <p:nvPr/>
          </p:nvSpPr>
          <p:spPr>
            <a:xfrm>
              <a:off x="1956629" y="1478983"/>
              <a:ext cx="10255" cy="20377"/>
            </a:xfrm>
            <a:custGeom>
              <a:avLst/>
              <a:gdLst/>
              <a:ahLst/>
              <a:cxnLst/>
              <a:rect l="l" t="t" r="r" b="b"/>
              <a:pathLst>
                <a:path w="57" h="110" extrusionOk="0">
                  <a:moveTo>
                    <a:pt x="18" y="1"/>
                  </a:moveTo>
                  <a:cubicBezTo>
                    <a:pt x="0" y="1"/>
                    <a:pt x="0" y="18"/>
                    <a:pt x="0" y="53"/>
                  </a:cubicBezTo>
                  <a:cubicBezTo>
                    <a:pt x="0" y="70"/>
                    <a:pt x="0" y="88"/>
                    <a:pt x="18" y="110"/>
                  </a:cubicBezTo>
                  <a:cubicBezTo>
                    <a:pt x="35" y="110"/>
                    <a:pt x="57" y="88"/>
                    <a:pt x="57" y="53"/>
                  </a:cubicBezTo>
                  <a:cubicBezTo>
                    <a:pt x="57" y="36"/>
                    <a:pt x="35" y="18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84;p61"/>
            <p:cNvSpPr/>
            <p:nvPr/>
          </p:nvSpPr>
          <p:spPr>
            <a:xfrm>
              <a:off x="2005925" y="1491950"/>
              <a:ext cx="12594" cy="17043"/>
            </a:xfrm>
            <a:custGeom>
              <a:avLst/>
              <a:gdLst/>
              <a:ahLst/>
              <a:cxnLst/>
              <a:rect l="l" t="t" r="r" b="b"/>
              <a:pathLst>
                <a:path w="70" h="92" extrusionOk="0">
                  <a:moveTo>
                    <a:pt x="35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53" y="92"/>
                    <a:pt x="70" y="74"/>
                    <a:pt x="70" y="57"/>
                  </a:cubicBezTo>
                  <a:cubicBezTo>
                    <a:pt x="70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85;p61"/>
            <p:cNvSpPr/>
            <p:nvPr/>
          </p:nvSpPr>
          <p:spPr>
            <a:xfrm>
              <a:off x="2073932" y="1491950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0"/>
                  </a:moveTo>
                  <a:cubicBezTo>
                    <a:pt x="18" y="18"/>
                    <a:pt x="1" y="40"/>
                    <a:pt x="1" y="57"/>
                  </a:cubicBezTo>
                  <a:cubicBezTo>
                    <a:pt x="1" y="92"/>
                    <a:pt x="18" y="109"/>
                    <a:pt x="58" y="109"/>
                  </a:cubicBezTo>
                  <a:cubicBezTo>
                    <a:pt x="75" y="109"/>
                    <a:pt x="92" y="74"/>
                    <a:pt x="92" y="57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86;p61"/>
            <p:cNvSpPr/>
            <p:nvPr/>
          </p:nvSpPr>
          <p:spPr>
            <a:xfrm>
              <a:off x="2146077" y="1477501"/>
              <a:ext cx="12594" cy="17784"/>
            </a:xfrm>
            <a:custGeom>
              <a:avLst/>
              <a:gdLst/>
              <a:ahLst/>
              <a:cxnLst/>
              <a:rect l="l" t="t" r="r" b="b"/>
              <a:pathLst>
                <a:path w="70" h="96" extrusionOk="0">
                  <a:moveTo>
                    <a:pt x="49" y="0"/>
                  </a:moveTo>
                  <a:cubicBezTo>
                    <a:pt x="45" y="0"/>
                    <a:pt x="40" y="3"/>
                    <a:pt x="35" y="9"/>
                  </a:cubicBezTo>
                  <a:cubicBezTo>
                    <a:pt x="18" y="9"/>
                    <a:pt x="0" y="44"/>
                    <a:pt x="0" y="61"/>
                  </a:cubicBezTo>
                  <a:cubicBezTo>
                    <a:pt x="0" y="96"/>
                    <a:pt x="18" y="96"/>
                    <a:pt x="35" y="96"/>
                  </a:cubicBezTo>
                  <a:cubicBezTo>
                    <a:pt x="52" y="96"/>
                    <a:pt x="70" y="61"/>
                    <a:pt x="70" y="44"/>
                  </a:cubicBezTo>
                  <a:cubicBezTo>
                    <a:pt x="70" y="18"/>
                    <a:pt x="61" y="0"/>
                    <a:pt x="4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87;p61"/>
            <p:cNvSpPr/>
            <p:nvPr/>
          </p:nvSpPr>
          <p:spPr>
            <a:xfrm>
              <a:off x="1810181" y="627424"/>
              <a:ext cx="26088" cy="19636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00" y="0"/>
                  </a:moveTo>
                  <a:cubicBezTo>
                    <a:pt x="90" y="0"/>
                    <a:pt x="80" y="3"/>
                    <a:pt x="70" y="7"/>
                  </a:cubicBezTo>
                  <a:cubicBezTo>
                    <a:pt x="35" y="7"/>
                    <a:pt x="18" y="46"/>
                    <a:pt x="1" y="64"/>
                  </a:cubicBezTo>
                  <a:cubicBezTo>
                    <a:pt x="1" y="89"/>
                    <a:pt x="19" y="105"/>
                    <a:pt x="43" y="105"/>
                  </a:cubicBezTo>
                  <a:cubicBezTo>
                    <a:pt x="52" y="105"/>
                    <a:pt x="61" y="103"/>
                    <a:pt x="70" y="99"/>
                  </a:cubicBezTo>
                  <a:cubicBezTo>
                    <a:pt x="109" y="99"/>
                    <a:pt x="144" y="64"/>
                    <a:pt x="144" y="46"/>
                  </a:cubicBezTo>
                  <a:cubicBezTo>
                    <a:pt x="144" y="17"/>
                    <a:pt x="125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88;p61"/>
            <p:cNvSpPr/>
            <p:nvPr/>
          </p:nvSpPr>
          <p:spPr>
            <a:xfrm>
              <a:off x="1923705" y="600749"/>
              <a:ext cx="25908" cy="19636"/>
            </a:xfrm>
            <a:custGeom>
              <a:avLst/>
              <a:gdLst/>
              <a:ahLst/>
              <a:cxnLst/>
              <a:rect l="l" t="t" r="r" b="b"/>
              <a:pathLst>
                <a:path w="144" h="106" extrusionOk="0">
                  <a:moveTo>
                    <a:pt x="102" y="1"/>
                  </a:moveTo>
                  <a:cubicBezTo>
                    <a:pt x="93" y="1"/>
                    <a:pt x="84" y="3"/>
                    <a:pt x="74" y="8"/>
                  </a:cubicBezTo>
                  <a:cubicBezTo>
                    <a:pt x="40" y="8"/>
                    <a:pt x="1" y="42"/>
                    <a:pt x="1" y="64"/>
                  </a:cubicBezTo>
                  <a:cubicBezTo>
                    <a:pt x="1" y="90"/>
                    <a:pt x="21" y="106"/>
                    <a:pt x="46" y="106"/>
                  </a:cubicBezTo>
                  <a:cubicBezTo>
                    <a:pt x="56" y="106"/>
                    <a:pt x="65" y="104"/>
                    <a:pt x="74" y="99"/>
                  </a:cubicBezTo>
                  <a:cubicBezTo>
                    <a:pt x="109" y="99"/>
                    <a:pt x="131" y="64"/>
                    <a:pt x="131" y="42"/>
                  </a:cubicBezTo>
                  <a:cubicBezTo>
                    <a:pt x="144" y="17"/>
                    <a:pt x="126" y="1"/>
                    <a:pt x="1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89;p61"/>
            <p:cNvSpPr/>
            <p:nvPr/>
          </p:nvSpPr>
          <p:spPr>
            <a:xfrm>
              <a:off x="2034891" y="575371"/>
              <a:ext cx="22849" cy="21303"/>
            </a:xfrm>
            <a:custGeom>
              <a:avLst/>
              <a:gdLst/>
              <a:ahLst/>
              <a:cxnLst/>
              <a:rect l="l" t="t" r="r" b="b"/>
              <a:pathLst>
                <a:path w="127" h="115" extrusionOk="0">
                  <a:moveTo>
                    <a:pt x="74" y="1"/>
                  </a:moveTo>
                  <a:cubicBezTo>
                    <a:pt x="35" y="18"/>
                    <a:pt x="0" y="36"/>
                    <a:pt x="0" y="71"/>
                  </a:cubicBezTo>
                  <a:cubicBezTo>
                    <a:pt x="0" y="88"/>
                    <a:pt x="12" y="114"/>
                    <a:pt x="37" y="114"/>
                  </a:cubicBezTo>
                  <a:cubicBezTo>
                    <a:pt x="43" y="114"/>
                    <a:pt x="50" y="113"/>
                    <a:pt x="57" y="110"/>
                  </a:cubicBezTo>
                  <a:cubicBezTo>
                    <a:pt x="92" y="110"/>
                    <a:pt x="127" y="71"/>
                    <a:pt x="127" y="53"/>
                  </a:cubicBezTo>
                  <a:cubicBezTo>
                    <a:pt x="127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90;p61"/>
            <p:cNvSpPr/>
            <p:nvPr/>
          </p:nvSpPr>
          <p:spPr>
            <a:xfrm>
              <a:off x="2135822" y="55851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5" y="1"/>
                  </a:moveTo>
                  <a:cubicBezTo>
                    <a:pt x="40" y="18"/>
                    <a:pt x="1" y="35"/>
                    <a:pt x="1" y="75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92" y="109"/>
                    <a:pt x="109" y="92"/>
                    <a:pt x="109" y="53"/>
                  </a:cubicBezTo>
                  <a:cubicBezTo>
                    <a:pt x="127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91;p61"/>
            <p:cNvSpPr/>
            <p:nvPr/>
          </p:nvSpPr>
          <p:spPr>
            <a:xfrm>
              <a:off x="2224339" y="5553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18" y="18"/>
                    <a:pt x="18" y="52"/>
                  </a:cubicBezTo>
                  <a:cubicBezTo>
                    <a:pt x="0" y="70"/>
                    <a:pt x="18" y="109"/>
                    <a:pt x="53" y="109"/>
                  </a:cubicBezTo>
                  <a:cubicBezTo>
                    <a:pt x="70" y="109"/>
                    <a:pt x="92" y="92"/>
                    <a:pt x="109" y="52"/>
                  </a:cubicBezTo>
                  <a:cubicBezTo>
                    <a:pt x="109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92;p61"/>
            <p:cNvSpPr/>
            <p:nvPr/>
          </p:nvSpPr>
          <p:spPr>
            <a:xfrm>
              <a:off x="2299543" y="564997"/>
              <a:ext cx="12594" cy="20377"/>
            </a:xfrm>
            <a:custGeom>
              <a:avLst/>
              <a:gdLst/>
              <a:ahLst/>
              <a:cxnLst/>
              <a:rect l="l" t="t" r="r" b="b"/>
              <a:pathLst>
                <a:path w="70" h="110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0" y="109"/>
                    <a:pt x="18" y="109"/>
                  </a:cubicBezTo>
                  <a:cubicBezTo>
                    <a:pt x="52" y="109"/>
                    <a:pt x="70" y="92"/>
                    <a:pt x="70" y="74"/>
                  </a:cubicBezTo>
                  <a:cubicBezTo>
                    <a:pt x="70" y="40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93;p61"/>
            <p:cNvSpPr/>
            <p:nvPr/>
          </p:nvSpPr>
          <p:spPr>
            <a:xfrm>
              <a:off x="1803164" y="708004"/>
              <a:ext cx="22849" cy="21674"/>
            </a:xfrm>
            <a:custGeom>
              <a:avLst/>
              <a:gdLst/>
              <a:ahLst/>
              <a:cxnLst/>
              <a:rect l="l" t="t" r="r" b="b"/>
              <a:pathLst>
                <a:path w="127" h="117" extrusionOk="0">
                  <a:moveTo>
                    <a:pt x="98" y="1"/>
                  </a:moveTo>
                  <a:cubicBezTo>
                    <a:pt x="91" y="1"/>
                    <a:pt x="84" y="3"/>
                    <a:pt x="74" y="7"/>
                  </a:cubicBezTo>
                  <a:cubicBezTo>
                    <a:pt x="40" y="7"/>
                    <a:pt x="0" y="46"/>
                    <a:pt x="0" y="64"/>
                  </a:cubicBezTo>
                  <a:cubicBezTo>
                    <a:pt x="0" y="99"/>
                    <a:pt x="18" y="116"/>
                    <a:pt x="57" y="116"/>
                  </a:cubicBezTo>
                  <a:cubicBezTo>
                    <a:pt x="92" y="99"/>
                    <a:pt x="127" y="64"/>
                    <a:pt x="127" y="46"/>
                  </a:cubicBezTo>
                  <a:cubicBezTo>
                    <a:pt x="127" y="18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94;p61"/>
            <p:cNvSpPr/>
            <p:nvPr/>
          </p:nvSpPr>
          <p:spPr>
            <a:xfrm>
              <a:off x="1911112" y="682626"/>
              <a:ext cx="26088" cy="23526"/>
            </a:xfrm>
            <a:custGeom>
              <a:avLst/>
              <a:gdLst/>
              <a:ahLst/>
              <a:cxnLst/>
              <a:rect l="l" t="t" r="r" b="b"/>
              <a:pathLst>
                <a:path w="145" h="127" extrusionOk="0">
                  <a:moveTo>
                    <a:pt x="92" y="1"/>
                  </a:moveTo>
                  <a:cubicBezTo>
                    <a:pt x="53" y="18"/>
                    <a:pt x="18" y="35"/>
                    <a:pt x="1" y="75"/>
                  </a:cubicBezTo>
                  <a:cubicBezTo>
                    <a:pt x="1" y="109"/>
                    <a:pt x="18" y="127"/>
                    <a:pt x="53" y="127"/>
                  </a:cubicBezTo>
                  <a:cubicBezTo>
                    <a:pt x="92" y="109"/>
                    <a:pt x="127" y="92"/>
                    <a:pt x="127" y="57"/>
                  </a:cubicBezTo>
                  <a:cubicBezTo>
                    <a:pt x="144" y="18"/>
                    <a:pt x="110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95;p61"/>
            <p:cNvSpPr/>
            <p:nvPr/>
          </p:nvSpPr>
          <p:spPr>
            <a:xfrm>
              <a:off x="2018519" y="662435"/>
              <a:ext cx="22849" cy="23711"/>
            </a:xfrm>
            <a:custGeom>
              <a:avLst/>
              <a:gdLst/>
              <a:ahLst/>
              <a:cxnLst/>
              <a:rect l="l" t="t" r="r" b="b"/>
              <a:pathLst>
                <a:path w="127" h="128" extrusionOk="0">
                  <a:moveTo>
                    <a:pt x="74" y="1"/>
                  </a:moveTo>
                  <a:cubicBezTo>
                    <a:pt x="39" y="1"/>
                    <a:pt x="17" y="36"/>
                    <a:pt x="0" y="75"/>
                  </a:cubicBezTo>
                  <a:cubicBezTo>
                    <a:pt x="0" y="110"/>
                    <a:pt x="17" y="127"/>
                    <a:pt x="39" y="127"/>
                  </a:cubicBezTo>
                  <a:cubicBezTo>
                    <a:pt x="74" y="110"/>
                    <a:pt x="109" y="92"/>
                    <a:pt x="126" y="57"/>
                  </a:cubicBezTo>
                  <a:cubicBezTo>
                    <a:pt x="126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96;p61"/>
            <p:cNvSpPr/>
            <p:nvPr/>
          </p:nvSpPr>
          <p:spPr>
            <a:xfrm>
              <a:off x="2116931" y="645578"/>
              <a:ext cx="22309" cy="24638"/>
            </a:xfrm>
            <a:custGeom>
              <a:avLst/>
              <a:gdLst/>
              <a:ahLst/>
              <a:cxnLst/>
              <a:rect l="l" t="t" r="r" b="b"/>
              <a:pathLst>
                <a:path w="124" h="133" extrusionOk="0">
                  <a:moveTo>
                    <a:pt x="88" y="1"/>
                  </a:moveTo>
                  <a:cubicBezTo>
                    <a:pt x="53" y="18"/>
                    <a:pt x="14" y="40"/>
                    <a:pt x="14" y="74"/>
                  </a:cubicBezTo>
                  <a:cubicBezTo>
                    <a:pt x="0" y="102"/>
                    <a:pt x="9" y="133"/>
                    <a:pt x="33" y="133"/>
                  </a:cubicBezTo>
                  <a:cubicBezTo>
                    <a:pt x="39" y="133"/>
                    <a:pt x="46" y="131"/>
                    <a:pt x="53" y="127"/>
                  </a:cubicBezTo>
                  <a:cubicBezTo>
                    <a:pt x="71" y="127"/>
                    <a:pt x="106" y="109"/>
                    <a:pt x="123" y="74"/>
                  </a:cubicBezTo>
                  <a:cubicBezTo>
                    <a:pt x="123" y="40"/>
                    <a:pt x="106" y="1"/>
                    <a:pt x="8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97;p61"/>
            <p:cNvSpPr/>
            <p:nvPr/>
          </p:nvSpPr>
          <p:spPr>
            <a:xfrm>
              <a:off x="2204729" y="642428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0"/>
                  </a:moveTo>
                  <a:cubicBezTo>
                    <a:pt x="53" y="0"/>
                    <a:pt x="18" y="35"/>
                    <a:pt x="18" y="57"/>
                  </a:cubicBezTo>
                  <a:cubicBezTo>
                    <a:pt x="1" y="91"/>
                    <a:pt x="18" y="126"/>
                    <a:pt x="35" y="126"/>
                  </a:cubicBezTo>
                  <a:cubicBezTo>
                    <a:pt x="70" y="126"/>
                    <a:pt x="92" y="109"/>
                    <a:pt x="109" y="74"/>
                  </a:cubicBezTo>
                  <a:cubicBezTo>
                    <a:pt x="109" y="35"/>
                    <a:pt x="109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98;p61"/>
            <p:cNvSpPr/>
            <p:nvPr/>
          </p:nvSpPr>
          <p:spPr>
            <a:xfrm>
              <a:off x="2279932" y="652802"/>
              <a:ext cx="15833" cy="23526"/>
            </a:xfrm>
            <a:custGeom>
              <a:avLst/>
              <a:gdLst/>
              <a:ahLst/>
              <a:cxnLst/>
              <a:rect l="l" t="t" r="r" b="b"/>
              <a:pathLst>
                <a:path w="88" h="127" extrusionOk="0">
                  <a:moveTo>
                    <a:pt x="53" y="1"/>
                  </a:moveTo>
                  <a:cubicBezTo>
                    <a:pt x="35" y="1"/>
                    <a:pt x="18" y="18"/>
                    <a:pt x="0" y="53"/>
                  </a:cubicBezTo>
                  <a:cubicBezTo>
                    <a:pt x="0" y="88"/>
                    <a:pt x="0" y="127"/>
                    <a:pt x="18" y="127"/>
                  </a:cubicBezTo>
                  <a:cubicBezTo>
                    <a:pt x="53" y="127"/>
                    <a:pt x="70" y="109"/>
                    <a:pt x="70" y="70"/>
                  </a:cubicBezTo>
                  <a:cubicBezTo>
                    <a:pt x="87" y="35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99;p61"/>
            <p:cNvSpPr/>
            <p:nvPr/>
          </p:nvSpPr>
          <p:spPr>
            <a:xfrm>
              <a:off x="1787691" y="793957"/>
              <a:ext cx="25728" cy="21488"/>
            </a:xfrm>
            <a:custGeom>
              <a:avLst/>
              <a:gdLst/>
              <a:ahLst/>
              <a:cxnLst/>
              <a:rect l="l" t="t" r="r" b="b"/>
              <a:pathLst>
                <a:path w="143" h="116" extrusionOk="0">
                  <a:moveTo>
                    <a:pt x="86" y="0"/>
                  </a:moveTo>
                  <a:cubicBezTo>
                    <a:pt x="52" y="0"/>
                    <a:pt x="17" y="35"/>
                    <a:pt x="17" y="70"/>
                  </a:cubicBezTo>
                  <a:cubicBezTo>
                    <a:pt x="1" y="99"/>
                    <a:pt x="8" y="116"/>
                    <a:pt x="27" y="116"/>
                  </a:cubicBezTo>
                  <a:cubicBezTo>
                    <a:pt x="34" y="116"/>
                    <a:pt x="42" y="114"/>
                    <a:pt x="52" y="109"/>
                  </a:cubicBezTo>
                  <a:cubicBezTo>
                    <a:pt x="86" y="109"/>
                    <a:pt x="126" y="87"/>
                    <a:pt x="126" y="52"/>
                  </a:cubicBezTo>
                  <a:cubicBezTo>
                    <a:pt x="143" y="18"/>
                    <a:pt x="104" y="0"/>
                    <a:pt x="8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700;p61"/>
            <p:cNvSpPr/>
            <p:nvPr/>
          </p:nvSpPr>
          <p:spPr>
            <a:xfrm>
              <a:off x="1891681" y="776173"/>
              <a:ext cx="22849" cy="22044"/>
            </a:xfrm>
            <a:custGeom>
              <a:avLst/>
              <a:gdLst/>
              <a:ahLst/>
              <a:cxnLst/>
              <a:rect l="l" t="t" r="r" b="b"/>
              <a:pathLst>
                <a:path w="127" h="119" extrusionOk="0">
                  <a:moveTo>
                    <a:pt x="90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35" y="5"/>
                    <a:pt x="18" y="40"/>
                    <a:pt x="0" y="74"/>
                  </a:cubicBezTo>
                  <a:cubicBezTo>
                    <a:pt x="0" y="92"/>
                    <a:pt x="12" y="118"/>
                    <a:pt x="25" y="118"/>
                  </a:cubicBezTo>
                  <a:cubicBezTo>
                    <a:pt x="28" y="118"/>
                    <a:pt x="32" y="117"/>
                    <a:pt x="35" y="114"/>
                  </a:cubicBezTo>
                  <a:cubicBezTo>
                    <a:pt x="70" y="114"/>
                    <a:pt x="109" y="74"/>
                    <a:pt x="126" y="40"/>
                  </a:cubicBezTo>
                  <a:cubicBezTo>
                    <a:pt x="126" y="26"/>
                    <a:pt x="115" y="0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701;p61"/>
            <p:cNvSpPr/>
            <p:nvPr/>
          </p:nvSpPr>
          <p:spPr>
            <a:xfrm>
              <a:off x="1989553" y="759131"/>
              <a:ext cx="25368" cy="24452"/>
            </a:xfrm>
            <a:custGeom>
              <a:avLst/>
              <a:gdLst/>
              <a:ahLst/>
              <a:cxnLst/>
              <a:rect l="l" t="t" r="r" b="b"/>
              <a:pathLst>
                <a:path w="141" h="132" extrusionOk="0">
                  <a:moveTo>
                    <a:pt x="109" y="1"/>
                  </a:moveTo>
                  <a:cubicBezTo>
                    <a:pt x="104" y="1"/>
                    <a:pt x="98" y="2"/>
                    <a:pt x="91" y="5"/>
                  </a:cubicBezTo>
                  <a:cubicBezTo>
                    <a:pt x="52" y="5"/>
                    <a:pt x="17" y="40"/>
                    <a:pt x="17" y="79"/>
                  </a:cubicBezTo>
                  <a:cubicBezTo>
                    <a:pt x="0" y="114"/>
                    <a:pt x="17" y="132"/>
                    <a:pt x="52" y="132"/>
                  </a:cubicBezTo>
                  <a:cubicBezTo>
                    <a:pt x="91" y="132"/>
                    <a:pt x="109" y="97"/>
                    <a:pt x="126" y="58"/>
                  </a:cubicBezTo>
                  <a:cubicBezTo>
                    <a:pt x="140" y="29"/>
                    <a:pt x="131" y="1"/>
                    <a:pt x="1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702;p61"/>
            <p:cNvSpPr/>
            <p:nvPr/>
          </p:nvSpPr>
          <p:spPr>
            <a:xfrm>
              <a:off x="2084187" y="746349"/>
              <a:ext cx="26088" cy="27602"/>
            </a:xfrm>
            <a:custGeom>
              <a:avLst/>
              <a:gdLst/>
              <a:ahLst/>
              <a:cxnLst/>
              <a:rect l="l" t="t" r="r" b="b"/>
              <a:pathLst>
                <a:path w="145" h="149" extrusionOk="0">
                  <a:moveTo>
                    <a:pt x="88" y="0"/>
                  </a:moveTo>
                  <a:cubicBezTo>
                    <a:pt x="70" y="0"/>
                    <a:pt x="35" y="40"/>
                    <a:pt x="18" y="74"/>
                  </a:cubicBezTo>
                  <a:cubicBezTo>
                    <a:pt x="1" y="109"/>
                    <a:pt x="18" y="148"/>
                    <a:pt x="53" y="148"/>
                  </a:cubicBezTo>
                  <a:cubicBezTo>
                    <a:pt x="70" y="148"/>
                    <a:pt x="109" y="109"/>
                    <a:pt x="127" y="74"/>
                  </a:cubicBezTo>
                  <a:cubicBezTo>
                    <a:pt x="144" y="40"/>
                    <a:pt x="127" y="0"/>
                    <a:pt x="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703;p61"/>
            <p:cNvSpPr/>
            <p:nvPr/>
          </p:nvSpPr>
          <p:spPr>
            <a:xfrm>
              <a:off x="2171805" y="743200"/>
              <a:ext cx="23029" cy="26675"/>
            </a:xfrm>
            <a:custGeom>
              <a:avLst/>
              <a:gdLst/>
              <a:ahLst/>
              <a:cxnLst/>
              <a:rect l="l" t="t" r="r" b="b"/>
              <a:pathLst>
                <a:path w="128" h="144" extrusionOk="0">
                  <a:moveTo>
                    <a:pt x="92" y="0"/>
                  </a:moveTo>
                  <a:cubicBezTo>
                    <a:pt x="57" y="0"/>
                    <a:pt x="36" y="35"/>
                    <a:pt x="18" y="74"/>
                  </a:cubicBezTo>
                  <a:cubicBezTo>
                    <a:pt x="1" y="109"/>
                    <a:pt x="1" y="144"/>
                    <a:pt x="36" y="144"/>
                  </a:cubicBezTo>
                  <a:cubicBezTo>
                    <a:pt x="57" y="144"/>
                    <a:pt x="92" y="109"/>
                    <a:pt x="110" y="74"/>
                  </a:cubicBezTo>
                  <a:cubicBezTo>
                    <a:pt x="127" y="35"/>
                    <a:pt x="110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704;p61"/>
            <p:cNvSpPr/>
            <p:nvPr/>
          </p:nvSpPr>
          <p:spPr>
            <a:xfrm>
              <a:off x="2247008" y="749498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75" y="1"/>
                  </a:moveTo>
                  <a:cubicBezTo>
                    <a:pt x="53" y="1"/>
                    <a:pt x="35" y="40"/>
                    <a:pt x="18" y="75"/>
                  </a:cubicBezTo>
                  <a:cubicBezTo>
                    <a:pt x="1" y="110"/>
                    <a:pt x="18" y="149"/>
                    <a:pt x="35" y="149"/>
                  </a:cubicBezTo>
                  <a:cubicBezTo>
                    <a:pt x="53" y="149"/>
                    <a:pt x="92" y="131"/>
                    <a:pt x="92" y="92"/>
                  </a:cubicBezTo>
                  <a:cubicBezTo>
                    <a:pt x="109" y="40"/>
                    <a:pt x="109" y="23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705;p61"/>
            <p:cNvSpPr/>
            <p:nvPr/>
          </p:nvSpPr>
          <p:spPr>
            <a:xfrm>
              <a:off x="1771140" y="883243"/>
              <a:ext cx="22130" cy="21303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90" y="1"/>
                  </a:moveTo>
                  <a:cubicBezTo>
                    <a:pt x="84" y="1"/>
                    <a:pt x="77" y="2"/>
                    <a:pt x="70" y="6"/>
                  </a:cubicBezTo>
                  <a:cubicBezTo>
                    <a:pt x="35" y="6"/>
                    <a:pt x="17" y="23"/>
                    <a:pt x="0" y="62"/>
                  </a:cubicBezTo>
                  <a:cubicBezTo>
                    <a:pt x="0" y="97"/>
                    <a:pt x="17" y="114"/>
                    <a:pt x="52" y="114"/>
                  </a:cubicBezTo>
                  <a:cubicBezTo>
                    <a:pt x="70" y="114"/>
                    <a:pt x="109" y="79"/>
                    <a:pt x="109" y="40"/>
                  </a:cubicBezTo>
                  <a:cubicBezTo>
                    <a:pt x="123" y="26"/>
                    <a:pt x="11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706;p61"/>
            <p:cNvSpPr/>
            <p:nvPr/>
          </p:nvSpPr>
          <p:spPr>
            <a:xfrm>
              <a:off x="1865054" y="870462"/>
              <a:ext cx="23569" cy="2445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92" y="1"/>
                  </a:moveTo>
                  <a:cubicBezTo>
                    <a:pt x="57" y="1"/>
                    <a:pt x="22" y="40"/>
                    <a:pt x="22" y="75"/>
                  </a:cubicBezTo>
                  <a:cubicBezTo>
                    <a:pt x="0" y="109"/>
                    <a:pt x="22" y="131"/>
                    <a:pt x="57" y="131"/>
                  </a:cubicBezTo>
                  <a:cubicBezTo>
                    <a:pt x="74" y="131"/>
                    <a:pt x="109" y="92"/>
                    <a:pt x="131" y="57"/>
                  </a:cubicBezTo>
                  <a:cubicBezTo>
                    <a:pt x="131" y="22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707;p61"/>
            <p:cNvSpPr/>
            <p:nvPr/>
          </p:nvSpPr>
          <p:spPr>
            <a:xfrm>
              <a:off x="1959688" y="860829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5" y="0"/>
                  </a:moveTo>
                  <a:cubicBezTo>
                    <a:pt x="57" y="0"/>
                    <a:pt x="18" y="35"/>
                    <a:pt x="1" y="74"/>
                  </a:cubicBezTo>
                  <a:cubicBezTo>
                    <a:pt x="1" y="109"/>
                    <a:pt x="18" y="127"/>
                    <a:pt x="40" y="127"/>
                  </a:cubicBezTo>
                  <a:cubicBezTo>
                    <a:pt x="75" y="127"/>
                    <a:pt x="109" y="92"/>
                    <a:pt x="109" y="53"/>
                  </a:cubicBezTo>
                  <a:cubicBezTo>
                    <a:pt x="127" y="18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708;p61"/>
            <p:cNvSpPr/>
            <p:nvPr/>
          </p:nvSpPr>
          <p:spPr>
            <a:xfrm>
              <a:off x="2048205" y="854346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92" y="1"/>
                  </a:moveTo>
                  <a:cubicBezTo>
                    <a:pt x="70" y="1"/>
                    <a:pt x="35" y="18"/>
                    <a:pt x="18" y="70"/>
                  </a:cubicBezTo>
                  <a:cubicBezTo>
                    <a:pt x="0" y="109"/>
                    <a:pt x="18" y="127"/>
                    <a:pt x="35" y="127"/>
                  </a:cubicBezTo>
                  <a:cubicBezTo>
                    <a:pt x="70" y="127"/>
                    <a:pt x="109" y="88"/>
                    <a:pt x="127" y="53"/>
                  </a:cubicBezTo>
                  <a:cubicBezTo>
                    <a:pt x="127" y="18"/>
                    <a:pt x="127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709;p61"/>
            <p:cNvSpPr/>
            <p:nvPr/>
          </p:nvSpPr>
          <p:spPr>
            <a:xfrm>
              <a:off x="2132764" y="850270"/>
              <a:ext cx="22849" cy="27602"/>
            </a:xfrm>
            <a:custGeom>
              <a:avLst/>
              <a:gdLst/>
              <a:ahLst/>
              <a:cxnLst/>
              <a:rect l="l" t="t" r="r" b="b"/>
              <a:pathLst>
                <a:path w="127" h="149" extrusionOk="0">
                  <a:moveTo>
                    <a:pt x="92" y="1"/>
                  </a:moveTo>
                  <a:cubicBezTo>
                    <a:pt x="74" y="1"/>
                    <a:pt x="35" y="40"/>
                    <a:pt x="18" y="75"/>
                  </a:cubicBezTo>
                  <a:cubicBezTo>
                    <a:pt x="0" y="110"/>
                    <a:pt x="18" y="149"/>
                    <a:pt x="35" y="149"/>
                  </a:cubicBezTo>
                  <a:cubicBezTo>
                    <a:pt x="74" y="149"/>
                    <a:pt x="92" y="110"/>
                    <a:pt x="109" y="75"/>
                  </a:cubicBezTo>
                  <a:cubicBezTo>
                    <a:pt x="126" y="40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710;p61"/>
            <p:cNvSpPr/>
            <p:nvPr/>
          </p:nvSpPr>
          <p:spPr>
            <a:xfrm>
              <a:off x="2211026" y="854346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92" y="1"/>
                  </a:moveTo>
                  <a:cubicBezTo>
                    <a:pt x="57" y="1"/>
                    <a:pt x="35" y="35"/>
                    <a:pt x="18" y="70"/>
                  </a:cubicBezTo>
                  <a:cubicBezTo>
                    <a:pt x="0" y="109"/>
                    <a:pt x="18" y="144"/>
                    <a:pt x="35" y="144"/>
                  </a:cubicBezTo>
                  <a:cubicBezTo>
                    <a:pt x="74" y="144"/>
                    <a:pt x="92" y="109"/>
                    <a:pt x="109" y="70"/>
                  </a:cubicBezTo>
                  <a:cubicBezTo>
                    <a:pt x="127" y="35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711;p61"/>
            <p:cNvSpPr/>
            <p:nvPr/>
          </p:nvSpPr>
          <p:spPr>
            <a:xfrm>
              <a:off x="1754588" y="97123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0" y="0"/>
                  </a:moveTo>
                  <a:cubicBezTo>
                    <a:pt x="35" y="0"/>
                    <a:pt x="18" y="22"/>
                    <a:pt x="18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92" y="109"/>
                    <a:pt x="109" y="74"/>
                    <a:pt x="109" y="57"/>
                  </a:cubicBezTo>
                  <a:cubicBezTo>
                    <a:pt x="127" y="22"/>
                    <a:pt x="109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712;p61"/>
            <p:cNvSpPr/>
            <p:nvPr/>
          </p:nvSpPr>
          <p:spPr>
            <a:xfrm>
              <a:off x="1842205" y="964750"/>
              <a:ext cx="23029" cy="20377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75" y="1"/>
                  </a:moveTo>
                  <a:cubicBezTo>
                    <a:pt x="58" y="1"/>
                    <a:pt x="18" y="18"/>
                    <a:pt x="18" y="57"/>
                  </a:cubicBezTo>
                  <a:cubicBezTo>
                    <a:pt x="1" y="92"/>
                    <a:pt x="18" y="109"/>
                    <a:pt x="58" y="109"/>
                  </a:cubicBezTo>
                  <a:cubicBezTo>
                    <a:pt x="75" y="109"/>
                    <a:pt x="110" y="92"/>
                    <a:pt x="110" y="57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713;p61"/>
            <p:cNvSpPr/>
            <p:nvPr/>
          </p:nvSpPr>
          <p:spPr>
            <a:xfrm>
              <a:off x="1930722" y="958267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0" y="1"/>
                  </a:moveTo>
                  <a:cubicBezTo>
                    <a:pt x="53" y="1"/>
                    <a:pt x="18" y="36"/>
                    <a:pt x="18" y="70"/>
                  </a:cubicBezTo>
                  <a:cubicBezTo>
                    <a:pt x="1" y="110"/>
                    <a:pt x="18" y="127"/>
                    <a:pt x="53" y="127"/>
                  </a:cubicBezTo>
                  <a:cubicBezTo>
                    <a:pt x="70" y="127"/>
                    <a:pt x="109" y="110"/>
                    <a:pt x="109" y="70"/>
                  </a:cubicBezTo>
                  <a:cubicBezTo>
                    <a:pt x="127" y="36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714;p61"/>
            <p:cNvSpPr/>
            <p:nvPr/>
          </p:nvSpPr>
          <p:spPr>
            <a:xfrm>
              <a:off x="2015821" y="955117"/>
              <a:ext cx="22309" cy="24452"/>
            </a:xfrm>
            <a:custGeom>
              <a:avLst/>
              <a:gdLst/>
              <a:ahLst/>
              <a:cxnLst/>
              <a:rect l="l" t="t" r="r" b="b"/>
              <a:pathLst>
                <a:path w="124" h="132" extrusionOk="0">
                  <a:moveTo>
                    <a:pt x="89" y="0"/>
                  </a:moveTo>
                  <a:cubicBezTo>
                    <a:pt x="54" y="0"/>
                    <a:pt x="32" y="35"/>
                    <a:pt x="15" y="70"/>
                  </a:cubicBezTo>
                  <a:cubicBezTo>
                    <a:pt x="1" y="102"/>
                    <a:pt x="10" y="131"/>
                    <a:pt x="35" y="131"/>
                  </a:cubicBezTo>
                  <a:cubicBezTo>
                    <a:pt x="41" y="131"/>
                    <a:pt x="47" y="130"/>
                    <a:pt x="54" y="127"/>
                  </a:cubicBezTo>
                  <a:cubicBezTo>
                    <a:pt x="72" y="127"/>
                    <a:pt x="106" y="109"/>
                    <a:pt x="106" y="70"/>
                  </a:cubicBezTo>
                  <a:cubicBezTo>
                    <a:pt x="124" y="35"/>
                    <a:pt x="106" y="0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715;p61"/>
            <p:cNvSpPr/>
            <p:nvPr/>
          </p:nvSpPr>
          <p:spPr>
            <a:xfrm>
              <a:off x="2099840" y="955117"/>
              <a:ext cx="19791" cy="24452"/>
            </a:xfrm>
            <a:custGeom>
              <a:avLst/>
              <a:gdLst/>
              <a:ahLst/>
              <a:cxnLst/>
              <a:rect l="l" t="t" r="r" b="b"/>
              <a:pathLst>
                <a:path w="110" h="132" extrusionOk="0">
                  <a:moveTo>
                    <a:pt x="75" y="0"/>
                  </a:moveTo>
                  <a:cubicBezTo>
                    <a:pt x="57" y="0"/>
                    <a:pt x="22" y="35"/>
                    <a:pt x="1" y="70"/>
                  </a:cubicBezTo>
                  <a:cubicBezTo>
                    <a:pt x="1" y="102"/>
                    <a:pt x="1" y="131"/>
                    <a:pt x="22" y="131"/>
                  </a:cubicBezTo>
                  <a:cubicBezTo>
                    <a:pt x="27" y="131"/>
                    <a:pt x="33" y="130"/>
                    <a:pt x="40" y="127"/>
                  </a:cubicBezTo>
                  <a:cubicBezTo>
                    <a:pt x="57" y="127"/>
                    <a:pt x="92" y="109"/>
                    <a:pt x="109" y="70"/>
                  </a:cubicBezTo>
                  <a:cubicBezTo>
                    <a:pt x="109" y="35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716;p61"/>
            <p:cNvSpPr/>
            <p:nvPr/>
          </p:nvSpPr>
          <p:spPr>
            <a:xfrm>
              <a:off x="2182060" y="95826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1"/>
                  </a:moveTo>
                  <a:cubicBezTo>
                    <a:pt x="53" y="1"/>
                    <a:pt x="18" y="18"/>
                    <a:pt x="0" y="53"/>
                  </a:cubicBezTo>
                  <a:cubicBezTo>
                    <a:pt x="0" y="92"/>
                    <a:pt x="0" y="127"/>
                    <a:pt x="35" y="127"/>
                  </a:cubicBezTo>
                  <a:cubicBezTo>
                    <a:pt x="53" y="127"/>
                    <a:pt x="87" y="92"/>
                    <a:pt x="87" y="53"/>
                  </a:cubicBezTo>
                  <a:cubicBezTo>
                    <a:pt x="109" y="18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717;p61"/>
            <p:cNvSpPr/>
            <p:nvPr/>
          </p:nvSpPr>
          <p:spPr>
            <a:xfrm>
              <a:off x="1747571" y="105181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1"/>
                  </a:moveTo>
                  <a:cubicBezTo>
                    <a:pt x="22" y="1"/>
                    <a:pt x="0" y="40"/>
                    <a:pt x="0" y="57"/>
                  </a:cubicBezTo>
                  <a:cubicBezTo>
                    <a:pt x="0" y="92"/>
                    <a:pt x="22" y="109"/>
                    <a:pt x="40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40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718;p61"/>
            <p:cNvSpPr/>
            <p:nvPr/>
          </p:nvSpPr>
          <p:spPr>
            <a:xfrm>
              <a:off x="1829791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1"/>
                  </a:moveTo>
                  <a:cubicBezTo>
                    <a:pt x="35" y="1"/>
                    <a:pt x="18" y="22"/>
                    <a:pt x="0" y="57"/>
                  </a:cubicBezTo>
                  <a:cubicBezTo>
                    <a:pt x="0" y="75"/>
                    <a:pt x="18" y="109"/>
                    <a:pt x="53" y="109"/>
                  </a:cubicBezTo>
                  <a:cubicBezTo>
                    <a:pt x="70" y="109"/>
                    <a:pt x="109" y="75"/>
                    <a:pt x="109" y="57"/>
                  </a:cubicBezTo>
                  <a:cubicBezTo>
                    <a:pt x="109" y="22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719;p61"/>
            <p:cNvSpPr/>
            <p:nvPr/>
          </p:nvSpPr>
          <p:spPr>
            <a:xfrm>
              <a:off x="1914350" y="10486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0" y="39"/>
                    <a:pt x="0" y="74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109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720;p61"/>
            <p:cNvSpPr/>
            <p:nvPr/>
          </p:nvSpPr>
          <p:spPr>
            <a:xfrm>
              <a:off x="1995670" y="10486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5" y="0"/>
                  </a:moveTo>
                  <a:cubicBezTo>
                    <a:pt x="36" y="0"/>
                    <a:pt x="18" y="39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110" y="57"/>
                  </a:cubicBezTo>
                  <a:cubicBezTo>
                    <a:pt x="110" y="39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721;p61"/>
            <p:cNvSpPr/>
            <p:nvPr/>
          </p:nvSpPr>
          <p:spPr>
            <a:xfrm>
              <a:off x="2077171" y="1048665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4" y="0"/>
                  </a:moveTo>
                  <a:cubicBezTo>
                    <a:pt x="40" y="0"/>
                    <a:pt x="18" y="39"/>
                    <a:pt x="0" y="74"/>
                  </a:cubicBezTo>
                  <a:cubicBezTo>
                    <a:pt x="0" y="92"/>
                    <a:pt x="18" y="126"/>
                    <a:pt x="57" y="126"/>
                  </a:cubicBezTo>
                  <a:cubicBezTo>
                    <a:pt x="74" y="126"/>
                    <a:pt x="109" y="92"/>
                    <a:pt x="109" y="57"/>
                  </a:cubicBezTo>
                  <a:cubicBezTo>
                    <a:pt x="109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722;p61"/>
            <p:cNvSpPr/>
            <p:nvPr/>
          </p:nvSpPr>
          <p:spPr>
            <a:xfrm>
              <a:off x="2162449" y="1048665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3" y="0"/>
                  </a:moveTo>
                  <a:cubicBezTo>
                    <a:pt x="35" y="0"/>
                    <a:pt x="1" y="39"/>
                    <a:pt x="1" y="57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70" y="109"/>
                    <a:pt x="88" y="92"/>
                    <a:pt x="88" y="57"/>
                  </a:cubicBezTo>
                  <a:cubicBezTo>
                    <a:pt x="88" y="39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723;p61"/>
            <p:cNvSpPr/>
            <p:nvPr/>
          </p:nvSpPr>
          <p:spPr>
            <a:xfrm>
              <a:off x="1744512" y="249900"/>
              <a:ext cx="19611" cy="20192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57" y="0"/>
                  </a:moveTo>
                  <a:cubicBezTo>
                    <a:pt x="39" y="0"/>
                    <a:pt x="0" y="35"/>
                    <a:pt x="0" y="52"/>
                  </a:cubicBezTo>
                  <a:cubicBezTo>
                    <a:pt x="0" y="87"/>
                    <a:pt x="39" y="109"/>
                    <a:pt x="57" y="109"/>
                  </a:cubicBezTo>
                  <a:cubicBezTo>
                    <a:pt x="91" y="109"/>
                    <a:pt x="109" y="70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24;p61"/>
            <p:cNvSpPr/>
            <p:nvPr/>
          </p:nvSpPr>
          <p:spPr>
            <a:xfrm>
              <a:off x="1829791" y="249900"/>
              <a:ext cx="15833" cy="17413"/>
            </a:xfrm>
            <a:custGeom>
              <a:avLst/>
              <a:gdLst/>
              <a:ahLst/>
              <a:cxnLst/>
              <a:rect l="l" t="t" r="r" b="b"/>
              <a:pathLst>
                <a:path w="88" h="94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66"/>
                    <a:pt x="11" y="93"/>
                    <a:pt x="33" y="93"/>
                  </a:cubicBezTo>
                  <a:cubicBezTo>
                    <a:pt x="39" y="93"/>
                    <a:pt x="45" y="92"/>
                    <a:pt x="53" y="87"/>
                  </a:cubicBezTo>
                  <a:cubicBezTo>
                    <a:pt x="70" y="87"/>
                    <a:pt x="87" y="70"/>
                    <a:pt x="87" y="52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25;p61"/>
            <p:cNvSpPr/>
            <p:nvPr/>
          </p:nvSpPr>
          <p:spPr>
            <a:xfrm>
              <a:off x="1911112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53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1" y="87"/>
                    <a:pt x="92" y="70"/>
                    <a:pt x="92" y="52"/>
                  </a:cubicBezTo>
                  <a:cubicBezTo>
                    <a:pt x="92" y="35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26;p61"/>
            <p:cNvSpPr/>
            <p:nvPr/>
          </p:nvSpPr>
          <p:spPr>
            <a:xfrm>
              <a:off x="1992612" y="24990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35" y="87"/>
                    <a:pt x="53" y="87"/>
                  </a:cubicBezTo>
                  <a:cubicBezTo>
                    <a:pt x="92" y="87"/>
                    <a:pt x="109" y="70"/>
                    <a:pt x="109" y="52"/>
                  </a:cubicBezTo>
                  <a:cubicBezTo>
                    <a:pt x="92" y="35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27;p61"/>
            <p:cNvSpPr/>
            <p:nvPr/>
          </p:nvSpPr>
          <p:spPr>
            <a:xfrm>
              <a:off x="2073932" y="24990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0"/>
                  </a:moveTo>
                  <a:cubicBezTo>
                    <a:pt x="36" y="0"/>
                    <a:pt x="1" y="35"/>
                    <a:pt x="1" y="52"/>
                  </a:cubicBezTo>
                  <a:cubicBezTo>
                    <a:pt x="18" y="70"/>
                    <a:pt x="36" y="87"/>
                    <a:pt x="58" y="87"/>
                  </a:cubicBezTo>
                  <a:cubicBezTo>
                    <a:pt x="92" y="87"/>
                    <a:pt x="110" y="70"/>
                    <a:pt x="110" y="52"/>
                  </a:cubicBezTo>
                  <a:cubicBezTo>
                    <a:pt x="110" y="35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28;p61"/>
            <p:cNvSpPr/>
            <p:nvPr/>
          </p:nvSpPr>
          <p:spPr>
            <a:xfrm>
              <a:off x="2158491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0"/>
                  </a:moveTo>
                  <a:cubicBezTo>
                    <a:pt x="23" y="0"/>
                    <a:pt x="1" y="35"/>
                    <a:pt x="1" y="52"/>
                  </a:cubicBezTo>
                  <a:cubicBezTo>
                    <a:pt x="1" y="70"/>
                    <a:pt x="23" y="87"/>
                    <a:pt x="57" y="87"/>
                  </a:cubicBezTo>
                  <a:cubicBezTo>
                    <a:pt x="75" y="87"/>
                    <a:pt x="92" y="70"/>
                    <a:pt x="92" y="52"/>
                  </a:cubicBezTo>
                  <a:cubicBezTo>
                    <a:pt x="92" y="35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29;p61"/>
            <p:cNvSpPr/>
            <p:nvPr/>
          </p:nvSpPr>
          <p:spPr>
            <a:xfrm>
              <a:off x="1751529" y="319922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52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57"/>
                    <a:pt x="35" y="75"/>
                    <a:pt x="52" y="75"/>
                  </a:cubicBezTo>
                  <a:cubicBezTo>
                    <a:pt x="87" y="75"/>
                    <a:pt x="109" y="57"/>
                    <a:pt x="109" y="35"/>
                  </a:cubicBezTo>
                  <a:cubicBezTo>
                    <a:pt x="109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30;p61"/>
            <p:cNvSpPr/>
            <p:nvPr/>
          </p:nvSpPr>
          <p:spPr>
            <a:xfrm>
              <a:off x="1836088" y="316772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2" y="0"/>
                  </a:moveTo>
                  <a:cubicBezTo>
                    <a:pt x="18" y="0"/>
                    <a:pt x="0" y="18"/>
                    <a:pt x="18" y="35"/>
                  </a:cubicBezTo>
                  <a:cubicBezTo>
                    <a:pt x="18" y="52"/>
                    <a:pt x="52" y="74"/>
                    <a:pt x="74" y="74"/>
                  </a:cubicBezTo>
                  <a:cubicBezTo>
                    <a:pt x="109" y="74"/>
                    <a:pt x="126" y="52"/>
                    <a:pt x="109" y="35"/>
                  </a:cubicBezTo>
                  <a:cubicBezTo>
                    <a:pt x="109" y="18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31;p61"/>
            <p:cNvSpPr/>
            <p:nvPr/>
          </p:nvSpPr>
          <p:spPr>
            <a:xfrm>
              <a:off x="1923705" y="31343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40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53"/>
                    <a:pt x="40" y="70"/>
                    <a:pt x="74" y="70"/>
                  </a:cubicBezTo>
                  <a:cubicBezTo>
                    <a:pt x="92" y="70"/>
                    <a:pt x="109" y="53"/>
                    <a:pt x="92" y="36"/>
                  </a:cubicBezTo>
                  <a:cubicBezTo>
                    <a:pt x="92" y="18"/>
                    <a:pt x="74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32;p61"/>
            <p:cNvSpPr/>
            <p:nvPr/>
          </p:nvSpPr>
          <p:spPr>
            <a:xfrm>
              <a:off x="2005925" y="313438"/>
              <a:ext cx="22849" cy="13152"/>
            </a:xfrm>
            <a:custGeom>
              <a:avLst/>
              <a:gdLst/>
              <a:ahLst/>
              <a:cxnLst/>
              <a:rect l="l" t="t" r="r" b="b"/>
              <a:pathLst>
                <a:path w="127" h="71" extrusionOk="0">
                  <a:moveTo>
                    <a:pt x="53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53"/>
                    <a:pt x="53" y="70"/>
                    <a:pt x="70" y="70"/>
                  </a:cubicBezTo>
                  <a:cubicBezTo>
                    <a:pt x="109" y="70"/>
                    <a:pt x="127" y="53"/>
                    <a:pt x="109" y="36"/>
                  </a:cubicBezTo>
                  <a:cubicBezTo>
                    <a:pt x="109" y="18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33;p61"/>
            <p:cNvSpPr/>
            <p:nvPr/>
          </p:nvSpPr>
          <p:spPr>
            <a:xfrm>
              <a:off x="2087246" y="313438"/>
              <a:ext cx="23029" cy="13152"/>
            </a:xfrm>
            <a:custGeom>
              <a:avLst/>
              <a:gdLst/>
              <a:ahLst/>
              <a:cxnLst/>
              <a:rect l="l" t="t" r="r" b="b"/>
              <a:pathLst>
                <a:path w="128" h="71" extrusionOk="0">
                  <a:moveTo>
                    <a:pt x="53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18" y="53"/>
                    <a:pt x="53" y="70"/>
                    <a:pt x="92" y="70"/>
                  </a:cubicBezTo>
                  <a:cubicBezTo>
                    <a:pt x="110" y="70"/>
                    <a:pt x="127" y="53"/>
                    <a:pt x="110" y="36"/>
                  </a:cubicBezTo>
                  <a:cubicBezTo>
                    <a:pt x="110" y="18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34;p61"/>
            <p:cNvSpPr/>
            <p:nvPr/>
          </p:nvSpPr>
          <p:spPr>
            <a:xfrm>
              <a:off x="2171805" y="31343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8" y="53"/>
                    <a:pt x="36" y="70"/>
                    <a:pt x="75" y="70"/>
                  </a:cubicBezTo>
                  <a:cubicBezTo>
                    <a:pt x="92" y="70"/>
                    <a:pt x="110" y="53"/>
                    <a:pt x="92" y="36"/>
                  </a:cubicBezTo>
                  <a:cubicBezTo>
                    <a:pt x="92" y="18"/>
                    <a:pt x="57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35;p61"/>
            <p:cNvSpPr/>
            <p:nvPr/>
          </p:nvSpPr>
          <p:spPr>
            <a:xfrm>
              <a:off x="1763943" y="380311"/>
              <a:ext cx="23029" cy="13893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57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8" y="58"/>
                    <a:pt x="40" y="75"/>
                    <a:pt x="75" y="75"/>
                  </a:cubicBezTo>
                  <a:cubicBezTo>
                    <a:pt x="110" y="75"/>
                    <a:pt x="127" y="58"/>
                    <a:pt x="110" y="36"/>
                  </a:cubicBezTo>
                  <a:cubicBezTo>
                    <a:pt x="110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36;p61"/>
            <p:cNvSpPr/>
            <p:nvPr/>
          </p:nvSpPr>
          <p:spPr>
            <a:xfrm>
              <a:off x="1855519" y="370678"/>
              <a:ext cx="23029" cy="13152"/>
            </a:xfrm>
            <a:custGeom>
              <a:avLst/>
              <a:gdLst/>
              <a:ahLst/>
              <a:cxnLst/>
              <a:rect l="l" t="t" r="r" b="b"/>
              <a:pathLst>
                <a:path w="128" h="71" extrusionOk="0">
                  <a:moveTo>
                    <a:pt x="53" y="1"/>
                  </a:moveTo>
                  <a:cubicBezTo>
                    <a:pt x="18" y="18"/>
                    <a:pt x="1" y="36"/>
                    <a:pt x="18" y="53"/>
                  </a:cubicBezTo>
                  <a:cubicBezTo>
                    <a:pt x="18" y="70"/>
                    <a:pt x="53" y="70"/>
                    <a:pt x="92" y="70"/>
                  </a:cubicBezTo>
                  <a:cubicBezTo>
                    <a:pt x="110" y="70"/>
                    <a:pt x="127" y="53"/>
                    <a:pt x="127" y="36"/>
                  </a:cubicBezTo>
                  <a:cubicBezTo>
                    <a:pt x="110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37;p61"/>
            <p:cNvSpPr/>
            <p:nvPr/>
          </p:nvSpPr>
          <p:spPr>
            <a:xfrm>
              <a:off x="1947274" y="36345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2" y="1"/>
                  </a:moveTo>
                  <a:cubicBezTo>
                    <a:pt x="17" y="1"/>
                    <a:pt x="0" y="18"/>
                    <a:pt x="17" y="40"/>
                  </a:cubicBezTo>
                  <a:cubicBezTo>
                    <a:pt x="17" y="57"/>
                    <a:pt x="52" y="75"/>
                    <a:pt x="87" y="75"/>
                  </a:cubicBezTo>
                  <a:cubicBezTo>
                    <a:pt x="109" y="75"/>
                    <a:pt x="126" y="57"/>
                    <a:pt x="126" y="40"/>
                  </a:cubicBezTo>
                  <a:cubicBezTo>
                    <a:pt x="109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38;p61"/>
            <p:cNvSpPr/>
            <p:nvPr/>
          </p:nvSpPr>
          <p:spPr>
            <a:xfrm>
              <a:off x="2034891" y="360304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35" y="0"/>
                  </a:moveTo>
                  <a:cubicBezTo>
                    <a:pt x="18" y="0"/>
                    <a:pt x="0" y="18"/>
                    <a:pt x="18" y="35"/>
                  </a:cubicBezTo>
                  <a:cubicBezTo>
                    <a:pt x="35" y="35"/>
                    <a:pt x="57" y="57"/>
                    <a:pt x="92" y="57"/>
                  </a:cubicBezTo>
                  <a:cubicBezTo>
                    <a:pt x="109" y="57"/>
                    <a:pt x="127" y="35"/>
                    <a:pt x="109" y="18"/>
                  </a:cubicBezTo>
                  <a:cubicBezTo>
                    <a:pt x="109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39;p61"/>
            <p:cNvSpPr/>
            <p:nvPr/>
          </p:nvSpPr>
          <p:spPr>
            <a:xfrm>
              <a:off x="2119450" y="360304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39" y="0"/>
                  </a:moveTo>
                  <a:cubicBezTo>
                    <a:pt x="0" y="0"/>
                    <a:pt x="0" y="0"/>
                    <a:pt x="0" y="18"/>
                  </a:cubicBezTo>
                  <a:cubicBezTo>
                    <a:pt x="22" y="35"/>
                    <a:pt x="57" y="57"/>
                    <a:pt x="74" y="57"/>
                  </a:cubicBezTo>
                  <a:cubicBezTo>
                    <a:pt x="109" y="57"/>
                    <a:pt x="109" y="35"/>
                    <a:pt x="109" y="18"/>
                  </a:cubicBezTo>
                  <a:cubicBezTo>
                    <a:pt x="92" y="0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40;p61"/>
            <p:cNvSpPr/>
            <p:nvPr/>
          </p:nvSpPr>
          <p:spPr>
            <a:xfrm>
              <a:off x="2197712" y="360304"/>
              <a:ext cx="23569" cy="13893"/>
            </a:xfrm>
            <a:custGeom>
              <a:avLst/>
              <a:gdLst/>
              <a:ahLst/>
              <a:cxnLst/>
              <a:rect l="l" t="t" r="r" b="b"/>
              <a:pathLst>
                <a:path w="131" h="75" extrusionOk="0">
                  <a:moveTo>
                    <a:pt x="40" y="0"/>
                  </a:moveTo>
                  <a:cubicBezTo>
                    <a:pt x="22" y="0"/>
                    <a:pt x="0" y="18"/>
                    <a:pt x="22" y="35"/>
                  </a:cubicBezTo>
                  <a:cubicBezTo>
                    <a:pt x="40" y="57"/>
                    <a:pt x="57" y="74"/>
                    <a:pt x="92" y="74"/>
                  </a:cubicBezTo>
                  <a:cubicBezTo>
                    <a:pt x="109" y="74"/>
                    <a:pt x="131" y="57"/>
                    <a:pt x="109" y="35"/>
                  </a:cubicBezTo>
                  <a:cubicBezTo>
                    <a:pt x="92" y="18"/>
                    <a:pt x="74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41;p61"/>
            <p:cNvSpPr/>
            <p:nvPr/>
          </p:nvSpPr>
          <p:spPr>
            <a:xfrm>
              <a:off x="1780495" y="437550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7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75"/>
                    <a:pt x="57" y="75"/>
                    <a:pt x="74" y="75"/>
                  </a:cubicBezTo>
                  <a:cubicBezTo>
                    <a:pt x="109" y="75"/>
                    <a:pt x="126" y="53"/>
                    <a:pt x="126" y="36"/>
                  </a:cubicBezTo>
                  <a:cubicBezTo>
                    <a:pt x="126" y="1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42;p61"/>
            <p:cNvSpPr/>
            <p:nvPr/>
          </p:nvSpPr>
          <p:spPr>
            <a:xfrm>
              <a:off x="1881426" y="422546"/>
              <a:ext cx="22849" cy="13338"/>
            </a:xfrm>
            <a:custGeom>
              <a:avLst/>
              <a:gdLst/>
              <a:ahLst/>
              <a:cxnLst/>
              <a:rect l="l" t="t" r="r" b="b"/>
              <a:pathLst>
                <a:path w="127" h="72" extrusionOk="0">
                  <a:moveTo>
                    <a:pt x="69" y="1"/>
                  </a:moveTo>
                  <a:cubicBezTo>
                    <a:pt x="60" y="1"/>
                    <a:pt x="50" y="3"/>
                    <a:pt x="40" y="8"/>
                  </a:cubicBezTo>
                  <a:cubicBezTo>
                    <a:pt x="18" y="8"/>
                    <a:pt x="1" y="25"/>
                    <a:pt x="1" y="47"/>
                  </a:cubicBezTo>
                  <a:cubicBezTo>
                    <a:pt x="13" y="59"/>
                    <a:pt x="27" y="72"/>
                    <a:pt x="47" y="72"/>
                  </a:cubicBezTo>
                  <a:cubicBezTo>
                    <a:pt x="55" y="72"/>
                    <a:pt x="64" y="70"/>
                    <a:pt x="75" y="64"/>
                  </a:cubicBezTo>
                  <a:cubicBezTo>
                    <a:pt x="109" y="64"/>
                    <a:pt x="127" y="47"/>
                    <a:pt x="109" y="25"/>
                  </a:cubicBezTo>
                  <a:cubicBezTo>
                    <a:pt x="109" y="13"/>
                    <a:pt x="92" y="1"/>
                    <a:pt x="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43;p61"/>
            <p:cNvSpPr/>
            <p:nvPr/>
          </p:nvSpPr>
          <p:spPr>
            <a:xfrm>
              <a:off x="1979298" y="411061"/>
              <a:ext cx="22849" cy="9818"/>
            </a:xfrm>
            <a:custGeom>
              <a:avLst/>
              <a:gdLst/>
              <a:ahLst/>
              <a:cxnLst/>
              <a:rect l="l" t="t" r="r" b="b"/>
              <a:pathLst>
                <a:path w="127" h="53" extrusionOk="0">
                  <a:moveTo>
                    <a:pt x="40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18" y="53"/>
                    <a:pt x="57" y="53"/>
                    <a:pt x="74" y="53"/>
                  </a:cubicBezTo>
                  <a:cubicBezTo>
                    <a:pt x="109" y="53"/>
                    <a:pt x="127" y="35"/>
                    <a:pt x="109" y="18"/>
                  </a:cubicBezTo>
                  <a:cubicBezTo>
                    <a:pt x="109" y="0"/>
                    <a:pt x="74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44;p61"/>
            <p:cNvSpPr/>
            <p:nvPr/>
          </p:nvSpPr>
          <p:spPr>
            <a:xfrm>
              <a:off x="2070874" y="400502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35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35" y="57"/>
                    <a:pt x="53" y="57"/>
                    <a:pt x="92" y="57"/>
                  </a:cubicBezTo>
                  <a:cubicBezTo>
                    <a:pt x="127" y="57"/>
                    <a:pt x="127" y="36"/>
                    <a:pt x="109" y="18"/>
                  </a:cubicBezTo>
                  <a:cubicBezTo>
                    <a:pt x="109" y="18"/>
                    <a:pt x="7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45;p61"/>
            <p:cNvSpPr/>
            <p:nvPr/>
          </p:nvSpPr>
          <p:spPr>
            <a:xfrm>
              <a:off x="2156332" y="399205"/>
              <a:ext cx="21950" cy="7966"/>
            </a:xfrm>
            <a:custGeom>
              <a:avLst/>
              <a:gdLst/>
              <a:ahLst/>
              <a:cxnLst/>
              <a:rect l="l" t="t" r="r" b="b"/>
              <a:pathLst>
                <a:path w="122" h="43" extrusionOk="0">
                  <a:moveTo>
                    <a:pt x="17" y="1"/>
                  </a:moveTo>
                  <a:cubicBezTo>
                    <a:pt x="6" y="1"/>
                    <a:pt x="1" y="13"/>
                    <a:pt x="13" y="25"/>
                  </a:cubicBezTo>
                  <a:cubicBezTo>
                    <a:pt x="35" y="43"/>
                    <a:pt x="69" y="43"/>
                    <a:pt x="87" y="43"/>
                  </a:cubicBezTo>
                  <a:cubicBezTo>
                    <a:pt x="122" y="43"/>
                    <a:pt x="122" y="43"/>
                    <a:pt x="104" y="25"/>
                  </a:cubicBezTo>
                  <a:cubicBezTo>
                    <a:pt x="87" y="8"/>
                    <a:pt x="69" y="8"/>
                    <a:pt x="35" y="8"/>
                  </a:cubicBezTo>
                  <a:cubicBezTo>
                    <a:pt x="28" y="3"/>
                    <a:pt x="22" y="1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46;p61"/>
            <p:cNvSpPr/>
            <p:nvPr/>
          </p:nvSpPr>
          <p:spPr>
            <a:xfrm>
              <a:off x="2233695" y="403836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40" y="0"/>
                  </a:moveTo>
                  <a:cubicBezTo>
                    <a:pt x="1" y="0"/>
                    <a:pt x="1" y="18"/>
                    <a:pt x="18" y="18"/>
                  </a:cubicBezTo>
                  <a:cubicBezTo>
                    <a:pt x="18" y="39"/>
                    <a:pt x="57" y="57"/>
                    <a:pt x="75" y="57"/>
                  </a:cubicBezTo>
                  <a:cubicBezTo>
                    <a:pt x="109" y="57"/>
                    <a:pt x="109" y="57"/>
                    <a:pt x="92" y="39"/>
                  </a:cubicBezTo>
                  <a:cubicBezTo>
                    <a:pt x="92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47;p61"/>
            <p:cNvSpPr/>
            <p:nvPr/>
          </p:nvSpPr>
          <p:spPr>
            <a:xfrm>
              <a:off x="1796867" y="494790"/>
              <a:ext cx="26088" cy="14820"/>
            </a:xfrm>
            <a:custGeom>
              <a:avLst/>
              <a:gdLst/>
              <a:ahLst/>
              <a:cxnLst/>
              <a:rect l="l" t="t" r="r" b="b"/>
              <a:pathLst>
                <a:path w="145" h="80" extrusionOk="0">
                  <a:moveTo>
                    <a:pt x="53" y="1"/>
                  </a:moveTo>
                  <a:cubicBezTo>
                    <a:pt x="18" y="1"/>
                    <a:pt x="1" y="36"/>
                    <a:pt x="18" y="53"/>
                  </a:cubicBezTo>
                  <a:cubicBezTo>
                    <a:pt x="18" y="65"/>
                    <a:pt x="35" y="80"/>
                    <a:pt x="53" y="80"/>
                  </a:cubicBezTo>
                  <a:cubicBezTo>
                    <a:pt x="60" y="80"/>
                    <a:pt x="68" y="77"/>
                    <a:pt x="75" y="70"/>
                  </a:cubicBezTo>
                  <a:cubicBezTo>
                    <a:pt x="109" y="70"/>
                    <a:pt x="144" y="53"/>
                    <a:pt x="127" y="36"/>
                  </a:cubicBezTo>
                  <a:cubicBezTo>
                    <a:pt x="127" y="1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48;p61"/>
            <p:cNvSpPr/>
            <p:nvPr/>
          </p:nvSpPr>
          <p:spPr>
            <a:xfrm>
              <a:off x="1904095" y="474784"/>
              <a:ext cx="23749" cy="12967"/>
            </a:xfrm>
            <a:custGeom>
              <a:avLst/>
              <a:gdLst/>
              <a:ahLst/>
              <a:cxnLst/>
              <a:rect l="l" t="t" r="r" b="b"/>
              <a:pathLst>
                <a:path w="132" h="70" extrusionOk="0">
                  <a:moveTo>
                    <a:pt x="57" y="0"/>
                  </a:moveTo>
                  <a:cubicBezTo>
                    <a:pt x="22" y="0"/>
                    <a:pt x="1" y="17"/>
                    <a:pt x="1" y="52"/>
                  </a:cubicBezTo>
                  <a:cubicBezTo>
                    <a:pt x="22" y="70"/>
                    <a:pt x="40" y="70"/>
                    <a:pt x="75" y="70"/>
                  </a:cubicBezTo>
                  <a:cubicBezTo>
                    <a:pt x="110" y="52"/>
                    <a:pt x="131" y="35"/>
                    <a:pt x="131" y="17"/>
                  </a:cubicBezTo>
                  <a:cubicBezTo>
                    <a:pt x="110" y="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49;p61"/>
            <p:cNvSpPr/>
            <p:nvPr/>
          </p:nvSpPr>
          <p:spPr>
            <a:xfrm>
              <a:off x="2008984" y="454593"/>
              <a:ext cx="22849" cy="12967"/>
            </a:xfrm>
            <a:custGeom>
              <a:avLst/>
              <a:gdLst/>
              <a:ahLst/>
              <a:cxnLst/>
              <a:rect l="l" t="t" r="r" b="b"/>
              <a:pathLst>
                <a:path w="127" h="70" extrusionOk="0">
                  <a:moveTo>
                    <a:pt x="36" y="0"/>
                  </a:moveTo>
                  <a:cubicBezTo>
                    <a:pt x="18" y="18"/>
                    <a:pt x="1" y="35"/>
                    <a:pt x="1" y="52"/>
                  </a:cubicBezTo>
                  <a:cubicBezTo>
                    <a:pt x="18" y="70"/>
                    <a:pt x="53" y="70"/>
                    <a:pt x="70" y="70"/>
                  </a:cubicBezTo>
                  <a:cubicBezTo>
                    <a:pt x="110" y="70"/>
                    <a:pt x="127" y="52"/>
                    <a:pt x="127" y="35"/>
                  </a:cubicBezTo>
                  <a:cubicBezTo>
                    <a:pt x="110" y="18"/>
                    <a:pt x="70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50;p61"/>
            <p:cNvSpPr/>
            <p:nvPr/>
          </p:nvSpPr>
          <p:spPr>
            <a:xfrm>
              <a:off x="2106856" y="442737"/>
              <a:ext cx="22849" cy="12041"/>
            </a:xfrm>
            <a:custGeom>
              <a:avLst/>
              <a:gdLst/>
              <a:ahLst/>
              <a:cxnLst/>
              <a:rect l="l" t="t" r="r" b="b"/>
              <a:pathLst>
                <a:path w="127" h="65" extrusionOk="0">
                  <a:moveTo>
                    <a:pt x="66" y="0"/>
                  </a:moveTo>
                  <a:cubicBezTo>
                    <a:pt x="56" y="0"/>
                    <a:pt x="46" y="3"/>
                    <a:pt x="36" y="8"/>
                  </a:cubicBezTo>
                  <a:cubicBezTo>
                    <a:pt x="1" y="8"/>
                    <a:pt x="1" y="25"/>
                    <a:pt x="1" y="47"/>
                  </a:cubicBezTo>
                  <a:cubicBezTo>
                    <a:pt x="18" y="47"/>
                    <a:pt x="53" y="64"/>
                    <a:pt x="70" y="64"/>
                  </a:cubicBezTo>
                  <a:cubicBezTo>
                    <a:pt x="109" y="64"/>
                    <a:pt x="127" y="47"/>
                    <a:pt x="109" y="25"/>
                  </a:cubicBezTo>
                  <a:cubicBezTo>
                    <a:pt x="109" y="13"/>
                    <a:pt x="90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51;p61"/>
            <p:cNvSpPr/>
            <p:nvPr/>
          </p:nvSpPr>
          <p:spPr>
            <a:xfrm>
              <a:off x="2194654" y="437550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39" y="1"/>
                  </a:moveTo>
                  <a:cubicBezTo>
                    <a:pt x="0" y="1"/>
                    <a:pt x="0" y="18"/>
                    <a:pt x="0" y="36"/>
                  </a:cubicBezTo>
                  <a:cubicBezTo>
                    <a:pt x="17" y="53"/>
                    <a:pt x="57" y="75"/>
                    <a:pt x="74" y="75"/>
                  </a:cubicBezTo>
                  <a:cubicBezTo>
                    <a:pt x="91" y="75"/>
                    <a:pt x="109" y="53"/>
                    <a:pt x="91" y="36"/>
                  </a:cubicBezTo>
                  <a:cubicBezTo>
                    <a:pt x="91" y="18"/>
                    <a:pt x="57" y="18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52;p61"/>
            <p:cNvSpPr/>
            <p:nvPr/>
          </p:nvSpPr>
          <p:spPr>
            <a:xfrm>
              <a:off x="2266619" y="447368"/>
              <a:ext cx="18891" cy="11856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35" y="0"/>
                  </a:moveTo>
                  <a:cubicBezTo>
                    <a:pt x="18" y="0"/>
                    <a:pt x="0" y="0"/>
                    <a:pt x="18" y="22"/>
                  </a:cubicBezTo>
                  <a:cubicBezTo>
                    <a:pt x="18" y="39"/>
                    <a:pt x="53" y="57"/>
                    <a:pt x="74" y="57"/>
                  </a:cubicBezTo>
                  <a:cubicBezTo>
                    <a:pt x="79" y="62"/>
                    <a:pt x="85" y="64"/>
                    <a:pt x="89" y="64"/>
                  </a:cubicBezTo>
                  <a:cubicBezTo>
                    <a:pt x="99" y="64"/>
                    <a:pt x="104" y="52"/>
                    <a:pt x="92" y="39"/>
                  </a:cubicBezTo>
                  <a:cubicBezTo>
                    <a:pt x="92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53;p61"/>
            <p:cNvSpPr/>
            <p:nvPr/>
          </p:nvSpPr>
          <p:spPr>
            <a:xfrm>
              <a:off x="1810181" y="557217"/>
              <a:ext cx="22849" cy="16487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83" y="0"/>
                  </a:moveTo>
                  <a:cubicBezTo>
                    <a:pt x="74" y="0"/>
                    <a:pt x="63" y="2"/>
                    <a:pt x="53" y="8"/>
                  </a:cubicBezTo>
                  <a:cubicBezTo>
                    <a:pt x="18" y="8"/>
                    <a:pt x="1" y="25"/>
                    <a:pt x="1" y="60"/>
                  </a:cubicBezTo>
                  <a:cubicBezTo>
                    <a:pt x="1" y="75"/>
                    <a:pt x="18" y="89"/>
                    <a:pt x="41" y="89"/>
                  </a:cubicBezTo>
                  <a:cubicBezTo>
                    <a:pt x="50" y="89"/>
                    <a:pt x="60" y="87"/>
                    <a:pt x="70" y="82"/>
                  </a:cubicBezTo>
                  <a:cubicBezTo>
                    <a:pt x="109" y="82"/>
                    <a:pt x="127" y="42"/>
                    <a:pt x="127" y="25"/>
                  </a:cubicBezTo>
                  <a:cubicBezTo>
                    <a:pt x="127" y="13"/>
                    <a:pt x="107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54;p61"/>
            <p:cNvSpPr/>
            <p:nvPr/>
          </p:nvSpPr>
          <p:spPr>
            <a:xfrm>
              <a:off x="1920647" y="530172"/>
              <a:ext cx="26807" cy="16116"/>
            </a:xfrm>
            <a:custGeom>
              <a:avLst/>
              <a:gdLst/>
              <a:ahLst/>
              <a:cxnLst/>
              <a:rect l="l" t="t" r="r" b="b"/>
              <a:pathLst>
                <a:path w="149" h="87" extrusionOk="0">
                  <a:moveTo>
                    <a:pt x="87" y="1"/>
                  </a:moveTo>
                  <a:cubicBezTo>
                    <a:pt x="78" y="1"/>
                    <a:pt x="67" y="3"/>
                    <a:pt x="57" y="10"/>
                  </a:cubicBezTo>
                  <a:cubicBezTo>
                    <a:pt x="18" y="10"/>
                    <a:pt x="0" y="45"/>
                    <a:pt x="0" y="62"/>
                  </a:cubicBezTo>
                  <a:cubicBezTo>
                    <a:pt x="0" y="75"/>
                    <a:pt x="20" y="87"/>
                    <a:pt x="43" y="87"/>
                  </a:cubicBezTo>
                  <a:cubicBezTo>
                    <a:pt x="53" y="87"/>
                    <a:pt x="64" y="85"/>
                    <a:pt x="74" y="80"/>
                  </a:cubicBezTo>
                  <a:cubicBezTo>
                    <a:pt x="109" y="80"/>
                    <a:pt x="148" y="62"/>
                    <a:pt x="126" y="27"/>
                  </a:cubicBezTo>
                  <a:cubicBezTo>
                    <a:pt x="126" y="15"/>
                    <a:pt x="109" y="1"/>
                    <a:pt x="8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55;p61"/>
            <p:cNvSpPr/>
            <p:nvPr/>
          </p:nvSpPr>
          <p:spPr>
            <a:xfrm>
              <a:off x="2028594" y="507757"/>
              <a:ext cx="26088" cy="15190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53" y="0"/>
                  </a:moveTo>
                  <a:cubicBezTo>
                    <a:pt x="18" y="0"/>
                    <a:pt x="1" y="40"/>
                    <a:pt x="18" y="57"/>
                  </a:cubicBezTo>
                  <a:cubicBezTo>
                    <a:pt x="18" y="69"/>
                    <a:pt x="35" y="82"/>
                    <a:pt x="52" y="82"/>
                  </a:cubicBezTo>
                  <a:cubicBezTo>
                    <a:pt x="59" y="82"/>
                    <a:pt x="65" y="80"/>
                    <a:pt x="70" y="74"/>
                  </a:cubicBezTo>
                  <a:cubicBezTo>
                    <a:pt x="109" y="74"/>
                    <a:pt x="144" y="57"/>
                    <a:pt x="127" y="40"/>
                  </a:cubicBezTo>
                  <a:cubicBezTo>
                    <a:pt x="127" y="0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56;p61"/>
            <p:cNvSpPr/>
            <p:nvPr/>
          </p:nvSpPr>
          <p:spPr>
            <a:xfrm>
              <a:off x="2129525" y="491641"/>
              <a:ext cx="23029" cy="16302"/>
            </a:xfrm>
            <a:custGeom>
              <a:avLst/>
              <a:gdLst/>
              <a:ahLst/>
              <a:cxnLst/>
              <a:rect l="l" t="t" r="r" b="b"/>
              <a:pathLst>
                <a:path w="128" h="88" extrusionOk="0">
                  <a:moveTo>
                    <a:pt x="53" y="0"/>
                  </a:moveTo>
                  <a:cubicBezTo>
                    <a:pt x="18" y="18"/>
                    <a:pt x="1" y="35"/>
                    <a:pt x="18" y="53"/>
                  </a:cubicBezTo>
                  <a:cubicBezTo>
                    <a:pt x="18" y="70"/>
                    <a:pt x="53" y="87"/>
                    <a:pt x="75" y="87"/>
                  </a:cubicBezTo>
                  <a:cubicBezTo>
                    <a:pt x="110" y="70"/>
                    <a:pt x="127" y="53"/>
                    <a:pt x="127" y="35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57;p61"/>
            <p:cNvSpPr/>
            <p:nvPr/>
          </p:nvSpPr>
          <p:spPr>
            <a:xfrm>
              <a:off x="2221281" y="487566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35" y="1"/>
                  </a:moveTo>
                  <a:cubicBezTo>
                    <a:pt x="17" y="1"/>
                    <a:pt x="0" y="22"/>
                    <a:pt x="0" y="40"/>
                  </a:cubicBezTo>
                  <a:cubicBezTo>
                    <a:pt x="0" y="57"/>
                    <a:pt x="35" y="75"/>
                    <a:pt x="52" y="75"/>
                  </a:cubicBezTo>
                  <a:cubicBezTo>
                    <a:pt x="87" y="75"/>
                    <a:pt x="87" y="57"/>
                    <a:pt x="87" y="40"/>
                  </a:cubicBezTo>
                  <a:cubicBezTo>
                    <a:pt x="87" y="22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58;p61"/>
            <p:cNvSpPr/>
            <p:nvPr/>
          </p:nvSpPr>
          <p:spPr>
            <a:xfrm>
              <a:off x="2292346" y="498125"/>
              <a:ext cx="15833" cy="15190"/>
            </a:xfrm>
            <a:custGeom>
              <a:avLst/>
              <a:gdLst/>
              <a:ahLst/>
              <a:cxnLst/>
              <a:rect l="l" t="t" r="r" b="b"/>
              <a:pathLst>
                <a:path w="88" h="82" extrusionOk="0">
                  <a:moveTo>
                    <a:pt x="40" y="0"/>
                  </a:moveTo>
                  <a:cubicBezTo>
                    <a:pt x="1" y="0"/>
                    <a:pt x="1" y="0"/>
                    <a:pt x="1" y="35"/>
                  </a:cubicBezTo>
                  <a:cubicBezTo>
                    <a:pt x="1" y="52"/>
                    <a:pt x="40" y="74"/>
                    <a:pt x="58" y="74"/>
                  </a:cubicBezTo>
                  <a:cubicBezTo>
                    <a:pt x="63" y="79"/>
                    <a:pt x="67" y="81"/>
                    <a:pt x="72" y="81"/>
                  </a:cubicBezTo>
                  <a:cubicBezTo>
                    <a:pt x="82" y="81"/>
                    <a:pt x="87" y="68"/>
                    <a:pt x="75" y="52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59;p61"/>
            <p:cNvSpPr/>
            <p:nvPr/>
          </p:nvSpPr>
          <p:spPr>
            <a:xfrm>
              <a:off x="1483819" y="1537890"/>
              <a:ext cx="22849" cy="23156"/>
            </a:xfrm>
            <a:custGeom>
              <a:avLst/>
              <a:gdLst/>
              <a:ahLst/>
              <a:cxnLst/>
              <a:rect l="l" t="t" r="r" b="b"/>
              <a:pathLst>
                <a:path w="127" h="125" extrusionOk="0">
                  <a:moveTo>
                    <a:pt x="91" y="0"/>
                  </a:moveTo>
                  <a:cubicBezTo>
                    <a:pt x="85" y="0"/>
                    <a:pt x="79" y="3"/>
                    <a:pt x="74" y="9"/>
                  </a:cubicBezTo>
                  <a:cubicBezTo>
                    <a:pt x="35" y="27"/>
                    <a:pt x="0" y="44"/>
                    <a:pt x="0" y="79"/>
                  </a:cubicBezTo>
                  <a:cubicBezTo>
                    <a:pt x="0" y="108"/>
                    <a:pt x="10" y="125"/>
                    <a:pt x="28" y="125"/>
                  </a:cubicBezTo>
                  <a:cubicBezTo>
                    <a:pt x="35" y="125"/>
                    <a:pt x="43" y="122"/>
                    <a:pt x="52" y="118"/>
                  </a:cubicBezTo>
                  <a:cubicBezTo>
                    <a:pt x="91" y="118"/>
                    <a:pt x="109" y="79"/>
                    <a:pt x="126" y="44"/>
                  </a:cubicBezTo>
                  <a:cubicBezTo>
                    <a:pt x="126" y="19"/>
                    <a:pt x="108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60;p61"/>
            <p:cNvSpPr/>
            <p:nvPr/>
          </p:nvSpPr>
          <p:spPr>
            <a:xfrm>
              <a:off x="1584750" y="1507510"/>
              <a:ext cx="19791" cy="22600"/>
            </a:xfrm>
            <a:custGeom>
              <a:avLst/>
              <a:gdLst/>
              <a:ahLst/>
              <a:cxnLst/>
              <a:rect l="l" t="t" r="r" b="b"/>
              <a:pathLst>
                <a:path w="110" h="122" extrusionOk="0">
                  <a:moveTo>
                    <a:pt x="81" y="1"/>
                  </a:moveTo>
                  <a:cubicBezTo>
                    <a:pt x="74" y="1"/>
                    <a:pt x="66" y="3"/>
                    <a:pt x="57" y="8"/>
                  </a:cubicBezTo>
                  <a:cubicBezTo>
                    <a:pt x="18" y="8"/>
                    <a:pt x="0" y="43"/>
                    <a:pt x="0" y="82"/>
                  </a:cubicBezTo>
                  <a:cubicBezTo>
                    <a:pt x="0" y="96"/>
                    <a:pt x="12" y="121"/>
                    <a:pt x="37" y="121"/>
                  </a:cubicBezTo>
                  <a:cubicBezTo>
                    <a:pt x="43" y="121"/>
                    <a:pt x="49" y="120"/>
                    <a:pt x="57" y="117"/>
                  </a:cubicBezTo>
                  <a:cubicBezTo>
                    <a:pt x="74" y="117"/>
                    <a:pt x="109" y="82"/>
                    <a:pt x="109" y="43"/>
                  </a:cubicBezTo>
                  <a:cubicBezTo>
                    <a:pt x="109" y="17"/>
                    <a:pt x="100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61;p61"/>
            <p:cNvSpPr/>
            <p:nvPr/>
          </p:nvSpPr>
          <p:spPr>
            <a:xfrm>
              <a:off x="1679384" y="1487874"/>
              <a:ext cx="19251" cy="22044"/>
            </a:xfrm>
            <a:custGeom>
              <a:avLst/>
              <a:gdLst/>
              <a:ahLst/>
              <a:cxnLst/>
              <a:rect l="l" t="t" r="r" b="b"/>
              <a:pathLst>
                <a:path w="107" h="119" extrusionOk="0">
                  <a:moveTo>
                    <a:pt x="66" y="0"/>
                  </a:moveTo>
                  <a:cubicBezTo>
                    <a:pt x="61" y="0"/>
                    <a:pt x="57" y="2"/>
                    <a:pt x="53" y="5"/>
                  </a:cubicBezTo>
                  <a:cubicBezTo>
                    <a:pt x="18" y="5"/>
                    <a:pt x="1" y="40"/>
                    <a:pt x="1" y="62"/>
                  </a:cubicBezTo>
                  <a:cubicBezTo>
                    <a:pt x="1" y="90"/>
                    <a:pt x="13" y="118"/>
                    <a:pt x="26" y="118"/>
                  </a:cubicBezTo>
                  <a:cubicBezTo>
                    <a:pt x="29" y="118"/>
                    <a:pt x="33" y="117"/>
                    <a:pt x="36" y="114"/>
                  </a:cubicBezTo>
                  <a:cubicBezTo>
                    <a:pt x="75" y="114"/>
                    <a:pt x="92" y="79"/>
                    <a:pt x="92" y="62"/>
                  </a:cubicBezTo>
                  <a:cubicBezTo>
                    <a:pt x="107" y="29"/>
                    <a:pt x="86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62;p61"/>
            <p:cNvSpPr/>
            <p:nvPr/>
          </p:nvSpPr>
          <p:spPr>
            <a:xfrm>
              <a:off x="1760885" y="1485466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7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92"/>
                    <a:pt x="18" y="127"/>
                    <a:pt x="35" y="127"/>
                  </a:cubicBezTo>
                  <a:cubicBezTo>
                    <a:pt x="57" y="127"/>
                    <a:pt x="74" y="92"/>
                    <a:pt x="74" y="75"/>
                  </a:cubicBezTo>
                  <a:cubicBezTo>
                    <a:pt x="92" y="35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63;p61"/>
            <p:cNvSpPr/>
            <p:nvPr/>
          </p:nvSpPr>
          <p:spPr>
            <a:xfrm>
              <a:off x="1819536" y="1494358"/>
              <a:ext cx="13494" cy="22229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28" y="1"/>
                  </a:moveTo>
                  <a:cubicBezTo>
                    <a:pt x="18" y="1"/>
                    <a:pt x="15" y="32"/>
                    <a:pt x="1" y="61"/>
                  </a:cubicBezTo>
                  <a:cubicBezTo>
                    <a:pt x="1" y="79"/>
                    <a:pt x="18" y="114"/>
                    <a:pt x="36" y="114"/>
                  </a:cubicBezTo>
                  <a:cubicBezTo>
                    <a:pt x="36" y="118"/>
                    <a:pt x="36" y="120"/>
                    <a:pt x="38" y="120"/>
                  </a:cubicBezTo>
                  <a:cubicBezTo>
                    <a:pt x="43" y="120"/>
                    <a:pt x="57" y="89"/>
                    <a:pt x="57" y="61"/>
                  </a:cubicBezTo>
                  <a:cubicBezTo>
                    <a:pt x="75" y="44"/>
                    <a:pt x="57" y="5"/>
                    <a:pt x="36" y="5"/>
                  </a:cubicBezTo>
                  <a:cubicBezTo>
                    <a:pt x="33" y="2"/>
                    <a:pt x="30" y="1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64;p61"/>
            <p:cNvSpPr/>
            <p:nvPr/>
          </p:nvSpPr>
          <p:spPr>
            <a:xfrm>
              <a:off x="1861815" y="1508807"/>
              <a:ext cx="7197" cy="20377"/>
            </a:xfrm>
            <a:custGeom>
              <a:avLst/>
              <a:gdLst/>
              <a:ahLst/>
              <a:cxnLst/>
              <a:rect l="l" t="t" r="r" b="b"/>
              <a:pathLst>
                <a:path w="40" h="110" extrusionOk="0">
                  <a:moveTo>
                    <a:pt x="18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" y="110"/>
                    <a:pt x="18" y="110"/>
                  </a:cubicBezTo>
                  <a:cubicBezTo>
                    <a:pt x="40" y="110"/>
                    <a:pt x="40" y="92"/>
                    <a:pt x="40" y="57"/>
                  </a:cubicBezTo>
                  <a:cubicBezTo>
                    <a:pt x="40" y="36"/>
                    <a:pt x="40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65;p61"/>
            <p:cNvSpPr/>
            <p:nvPr/>
          </p:nvSpPr>
          <p:spPr>
            <a:xfrm>
              <a:off x="1473564" y="1631808"/>
              <a:ext cx="23749" cy="24823"/>
            </a:xfrm>
            <a:custGeom>
              <a:avLst/>
              <a:gdLst/>
              <a:ahLst/>
              <a:cxnLst/>
              <a:rect l="l" t="t" r="r" b="b"/>
              <a:pathLst>
                <a:path w="132" h="134" extrusionOk="0">
                  <a:moveTo>
                    <a:pt x="99" y="0"/>
                  </a:moveTo>
                  <a:cubicBezTo>
                    <a:pt x="92" y="0"/>
                    <a:pt x="84" y="2"/>
                    <a:pt x="74" y="7"/>
                  </a:cubicBezTo>
                  <a:cubicBezTo>
                    <a:pt x="40" y="7"/>
                    <a:pt x="22" y="46"/>
                    <a:pt x="1" y="81"/>
                  </a:cubicBezTo>
                  <a:cubicBezTo>
                    <a:pt x="1" y="116"/>
                    <a:pt x="22" y="133"/>
                    <a:pt x="57" y="133"/>
                  </a:cubicBezTo>
                  <a:cubicBezTo>
                    <a:pt x="92" y="133"/>
                    <a:pt x="109" y="81"/>
                    <a:pt x="131" y="46"/>
                  </a:cubicBezTo>
                  <a:cubicBezTo>
                    <a:pt x="131" y="17"/>
                    <a:pt x="119" y="0"/>
                    <a:pt x="9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66;p61"/>
            <p:cNvSpPr/>
            <p:nvPr/>
          </p:nvSpPr>
          <p:spPr>
            <a:xfrm>
              <a:off x="1571437" y="1605503"/>
              <a:ext cx="23569" cy="27602"/>
            </a:xfrm>
            <a:custGeom>
              <a:avLst/>
              <a:gdLst/>
              <a:ahLst/>
              <a:cxnLst/>
              <a:rect l="l" t="t" r="r" b="b"/>
              <a:pathLst>
                <a:path w="131" h="149" extrusionOk="0">
                  <a:moveTo>
                    <a:pt x="92" y="1"/>
                  </a:moveTo>
                  <a:cubicBezTo>
                    <a:pt x="87" y="1"/>
                    <a:pt x="81" y="2"/>
                    <a:pt x="74" y="5"/>
                  </a:cubicBezTo>
                  <a:cubicBezTo>
                    <a:pt x="40" y="5"/>
                    <a:pt x="22" y="40"/>
                    <a:pt x="0" y="79"/>
                  </a:cubicBezTo>
                  <a:cubicBezTo>
                    <a:pt x="0" y="114"/>
                    <a:pt x="22" y="149"/>
                    <a:pt x="57" y="149"/>
                  </a:cubicBezTo>
                  <a:cubicBezTo>
                    <a:pt x="92" y="131"/>
                    <a:pt x="109" y="97"/>
                    <a:pt x="131" y="57"/>
                  </a:cubicBezTo>
                  <a:cubicBezTo>
                    <a:pt x="131" y="29"/>
                    <a:pt x="116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67;p61"/>
            <p:cNvSpPr/>
            <p:nvPr/>
          </p:nvSpPr>
          <p:spPr>
            <a:xfrm>
              <a:off x="1666071" y="1589387"/>
              <a:ext cx="19791" cy="26861"/>
            </a:xfrm>
            <a:custGeom>
              <a:avLst/>
              <a:gdLst/>
              <a:ahLst/>
              <a:cxnLst/>
              <a:rect l="l" t="t" r="r" b="b"/>
              <a:pathLst>
                <a:path w="110" h="145" extrusionOk="0">
                  <a:moveTo>
                    <a:pt x="57" y="1"/>
                  </a:moveTo>
                  <a:cubicBezTo>
                    <a:pt x="40" y="1"/>
                    <a:pt x="1" y="36"/>
                    <a:pt x="1" y="75"/>
                  </a:cubicBezTo>
                  <a:cubicBezTo>
                    <a:pt x="1" y="110"/>
                    <a:pt x="18" y="144"/>
                    <a:pt x="40" y="144"/>
                  </a:cubicBezTo>
                  <a:cubicBezTo>
                    <a:pt x="75" y="144"/>
                    <a:pt x="92" y="110"/>
                    <a:pt x="110" y="57"/>
                  </a:cubicBezTo>
                  <a:cubicBezTo>
                    <a:pt x="110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68;p61"/>
            <p:cNvSpPr/>
            <p:nvPr/>
          </p:nvSpPr>
          <p:spPr>
            <a:xfrm>
              <a:off x="1747571" y="1586238"/>
              <a:ext cx="16552" cy="26861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57" y="0"/>
                  </a:moveTo>
                  <a:cubicBezTo>
                    <a:pt x="40" y="0"/>
                    <a:pt x="22" y="35"/>
                    <a:pt x="0" y="74"/>
                  </a:cubicBezTo>
                  <a:cubicBezTo>
                    <a:pt x="0" y="109"/>
                    <a:pt x="22" y="144"/>
                    <a:pt x="40" y="144"/>
                  </a:cubicBezTo>
                  <a:cubicBezTo>
                    <a:pt x="57" y="144"/>
                    <a:pt x="74" y="127"/>
                    <a:pt x="92" y="74"/>
                  </a:cubicBezTo>
                  <a:cubicBezTo>
                    <a:pt x="92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69;p61"/>
            <p:cNvSpPr/>
            <p:nvPr/>
          </p:nvSpPr>
          <p:spPr>
            <a:xfrm>
              <a:off x="1810181" y="1592721"/>
              <a:ext cx="9535" cy="27602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35" y="0"/>
                  </a:moveTo>
                  <a:cubicBezTo>
                    <a:pt x="18" y="0"/>
                    <a:pt x="1" y="39"/>
                    <a:pt x="1" y="74"/>
                  </a:cubicBezTo>
                  <a:cubicBezTo>
                    <a:pt x="1" y="109"/>
                    <a:pt x="1" y="148"/>
                    <a:pt x="18" y="148"/>
                  </a:cubicBezTo>
                  <a:cubicBezTo>
                    <a:pt x="35" y="148"/>
                    <a:pt x="53" y="109"/>
                    <a:pt x="53" y="74"/>
                  </a:cubicBezTo>
                  <a:cubicBezTo>
                    <a:pt x="53" y="39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70;p61"/>
            <p:cNvSpPr/>
            <p:nvPr/>
          </p:nvSpPr>
          <p:spPr>
            <a:xfrm>
              <a:off x="1852460" y="1603095"/>
              <a:ext cx="9535" cy="23711"/>
            </a:xfrm>
            <a:custGeom>
              <a:avLst/>
              <a:gdLst/>
              <a:ahLst/>
              <a:cxnLst/>
              <a:rect l="l" t="t" r="r" b="b"/>
              <a:pathLst>
                <a:path w="53" h="128" extrusionOk="0">
                  <a:moveTo>
                    <a:pt x="35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92"/>
                    <a:pt x="1" y="127"/>
                    <a:pt x="18" y="127"/>
                  </a:cubicBezTo>
                  <a:cubicBezTo>
                    <a:pt x="35" y="127"/>
                    <a:pt x="35" y="110"/>
                    <a:pt x="35" y="70"/>
                  </a:cubicBezTo>
                  <a:cubicBezTo>
                    <a:pt x="53" y="36"/>
                    <a:pt x="3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71;p61"/>
            <p:cNvSpPr/>
            <p:nvPr/>
          </p:nvSpPr>
          <p:spPr>
            <a:xfrm>
              <a:off x="1460970" y="1733691"/>
              <a:ext cx="23029" cy="27602"/>
            </a:xfrm>
            <a:custGeom>
              <a:avLst/>
              <a:gdLst/>
              <a:ahLst/>
              <a:cxnLst/>
              <a:rect l="l" t="t" r="r" b="b"/>
              <a:pathLst>
                <a:path w="128" h="149" extrusionOk="0">
                  <a:moveTo>
                    <a:pt x="71" y="1"/>
                  </a:moveTo>
                  <a:cubicBezTo>
                    <a:pt x="36" y="18"/>
                    <a:pt x="18" y="57"/>
                    <a:pt x="18" y="92"/>
                  </a:cubicBezTo>
                  <a:cubicBezTo>
                    <a:pt x="1" y="127"/>
                    <a:pt x="18" y="149"/>
                    <a:pt x="53" y="149"/>
                  </a:cubicBezTo>
                  <a:cubicBezTo>
                    <a:pt x="92" y="149"/>
                    <a:pt x="110" y="110"/>
                    <a:pt x="127" y="75"/>
                  </a:cubicBezTo>
                  <a:cubicBezTo>
                    <a:pt x="127" y="18"/>
                    <a:pt x="110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72;p61"/>
            <p:cNvSpPr/>
            <p:nvPr/>
          </p:nvSpPr>
          <p:spPr>
            <a:xfrm>
              <a:off x="1555784" y="1716093"/>
              <a:ext cx="22849" cy="28342"/>
            </a:xfrm>
            <a:custGeom>
              <a:avLst/>
              <a:gdLst/>
              <a:ahLst/>
              <a:cxnLst/>
              <a:rect l="l" t="t" r="r" b="b"/>
              <a:pathLst>
                <a:path w="127" h="153" extrusionOk="0">
                  <a:moveTo>
                    <a:pt x="88" y="0"/>
                  </a:moveTo>
                  <a:cubicBezTo>
                    <a:pt x="83" y="0"/>
                    <a:pt x="77" y="1"/>
                    <a:pt x="70" y="4"/>
                  </a:cubicBezTo>
                  <a:cubicBezTo>
                    <a:pt x="53" y="4"/>
                    <a:pt x="18" y="44"/>
                    <a:pt x="18" y="78"/>
                  </a:cubicBezTo>
                  <a:cubicBezTo>
                    <a:pt x="0" y="113"/>
                    <a:pt x="18" y="152"/>
                    <a:pt x="53" y="152"/>
                  </a:cubicBezTo>
                  <a:cubicBezTo>
                    <a:pt x="87" y="152"/>
                    <a:pt x="109" y="96"/>
                    <a:pt x="127" y="61"/>
                  </a:cubicBezTo>
                  <a:cubicBezTo>
                    <a:pt x="127" y="32"/>
                    <a:pt x="115" y="0"/>
                    <a:pt x="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73;p61"/>
            <p:cNvSpPr/>
            <p:nvPr/>
          </p:nvSpPr>
          <p:spPr>
            <a:xfrm>
              <a:off x="1646640" y="1703867"/>
              <a:ext cx="19611" cy="30010"/>
            </a:xfrm>
            <a:custGeom>
              <a:avLst/>
              <a:gdLst/>
              <a:ahLst/>
              <a:cxnLst/>
              <a:rect l="l" t="t" r="r" b="b"/>
              <a:pathLst>
                <a:path w="109" h="162" extrusionOk="0">
                  <a:moveTo>
                    <a:pt x="74" y="1"/>
                  </a:moveTo>
                  <a:cubicBezTo>
                    <a:pt x="39" y="1"/>
                    <a:pt x="18" y="36"/>
                    <a:pt x="0" y="70"/>
                  </a:cubicBezTo>
                  <a:cubicBezTo>
                    <a:pt x="0" y="127"/>
                    <a:pt x="18" y="162"/>
                    <a:pt x="57" y="162"/>
                  </a:cubicBezTo>
                  <a:cubicBezTo>
                    <a:pt x="74" y="144"/>
                    <a:pt x="109" y="110"/>
                    <a:pt x="109" y="70"/>
                  </a:cubicBezTo>
                  <a:cubicBezTo>
                    <a:pt x="109" y="36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74;p61"/>
            <p:cNvSpPr/>
            <p:nvPr/>
          </p:nvSpPr>
          <p:spPr>
            <a:xfrm>
              <a:off x="1727961" y="1700718"/>
              <a:ext cx="19791" cy="30010"/>
            </a:xfrm>
            <a:custGeom>
              <a:avLst/>
              <a:gdLst/>
              <a:ahLst/>
              <a:cxnLst/>
              <a:rect l="l" t="t" r="r" b="b"/>
              <a:pathLst>
                <a:path w="110" h="162" extrusionOk="0">
                  <a:moveTo>
                    <a:pt x="75" y="0"/>
                  </a:moveTo>
                  <a:cubicBezTo>
                    <a:pt x="40" y="0"/>
                    <a:pt x="22" y="35"/>
                    <a:pt x="22" y="87"/>
                  </a:cubicBezTo>
                  <a:cubicBezTo>
                    <a:pt x="1" y="127"/>
                    <a:pt x="22" y="161"/>
                    <a:pt x="40" y="161"/>
                  </a:cubicBezTo>
                  <a:cubicBezTo>
                    <a:pt x="75" y="161"/>
                    <a:pt x="92" y="127"/>
                    <a:pt x="92" y="87"/>
                  </a:cubicBezTo>
                  <a:cubicBezTo>
                    <a:pt x="109" y="35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75;p61"/>
            <p:cNvSpPr/>
            <p:nvPr/>
          </p:nvSpPr>
          <p:spPr>
            <a:xfrm>
              <a:off x="1793809" y="1703867"/>
              <a:ext cx="12594" cy="26861"/>
            </a:xfrm>
            <a:custGeom>
              <a:avLst/>
              <a:gdLst/>
              <a:ahLst/>
              <a:cxnLst/>
              <a:rect l="l" t="t" r="r" b="b"/>
              <a:pathLst>
                <a:path w="70" h="145" extrusionOk="0">
                  <a:moveTo>
                    <a:pt x="35" y="1"/>
                  </a:moveTo>
                  <a:cubicBezTo>
                    <a:pt x="18" y="1"/>
                    <a:pt x="0" y="36"/>
                    <a:pt x="0" y="70"/>
                  </a:cubicBezTo>
                  <a:cubicBezTo>
                    <a:pt x="0" y="110"/>
                    <a:pt x="0" y="144"/>
                    <a:pt x="18" y="144"/>
                  </a:cubicBezTo>
                  <a:cubicBezTo>
                    <a:pt x="35" y="144"/>
                    <a:pt x="52" y="110"/>
                    <a:pt x="52" y="70"/>
                  </a:cubicBezTo>
                  <a:cubicBezTo>
                    <a:pt x="70" y="36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76;p61"/>
            <p:cNvSpPr/>
            <p:nvPr/>
          </p:nvSpPr>
          <p:spPr>
            <a:xfrm>
              <a:off x="1839146" y="1707201"/>
              <a:ext cx="10435" cy="23526"/>
            </a:xfrm>
            <a:custGeom>
              <a:avLst/>
              <a:gdLst/>
              <a:ahLst/>
              <a:cxnLst/>
              <a:rect l="l" t="t" r="r" b="b"/>
              <a:pathLst>
                <a:path w="58" h="127" extrusionOk="0">
                  <a:moveTo>
                    <a:pt x="35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92"/>
                    <a:pt x="1" y="126"/>
                    <a:pt x="18" y="126"/>
                  </a:cubicBezTo>
                  <a:cubicBezTo>
                    <a:pt x="35" y="126"/>
                    <a:pt x="35" y="109"/>
                    <a:pt x="57" y="52"/>
                  </a:cubicBezTo>
                  <a:cubicBezTo>
                    <a:pt x="57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77;p61"/>
            <p:cNvSpPr/>
            <p:nvPr/>
          </p:nvSpPr>
          <p:spPr>
            <a:xfrm>
              <a:off x="1447657" y="1841687"/>
              <a:ext cx="23029" cy="23711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75" y="1"/>
                  </a:moveTo>
                  <a:cubicBezTo>
                    <a:pt x="36" y="1"/>
                    <a:pt x="18" y="36"/>
                    <a:pt x="18" y="70"/>
                  </a:cubicBezTo>
                  <a:cubicBezTo>
                    <a:pt x="1" y="110"/>
                    <a:pt x="18" y="127"/>
                    <a:pt x="57" y="127"/>
                  </a:cubicBezTo>
                  <a:cubicBezTo>
                    <a:pt x="92" y="127"/>
                    <a:pt x="110" y="88"/>
                    <a:pt x="110" y="53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78;p61"/>
            <p:cNvSpPr/>
            <p:nvPr/>
          </p:nvSpPr>
          <p:spPr>
            <a:xfrm>
              <a:off x="1539412" y="1827979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70" y="1"/>
                  </a:moveTo>
                  <a:cubicBezTo>
                    <a:pt x="52" y="1"/>
                    <a:pt x="17" y="36"/>
                    <a:pt x="17" y="92"/>
                  </a:cubicBezTo>
                  <a:cubicBezTo>
                    <a:pt x="0" y="127"/>
                    <a:pt x="17" y="144"/>
                    <a:pt x="52" y="144"/>
                  </a:cubicBezTo>
                  <a:cubicBezTo>
                    <a:pt x="91" y="144"/>
                    <a:pt x="109" y="110"/>
                    <a:pt x="126" y="75"/>
                  </a:cubicBezTo>
                  <a:cubicBezTo>
                    <a:pt x="126" y="36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79;p61"/>
            <p:cNvSpPr/>
            <p:nvPr/>
          </p:nvSpPr>
          <p:spPr>
            <a:xfrm>
              <a:off x="1627030" y="1821681"/>
              <a:ext cx="22849" cy="30010"/>
            </a:xfrm>
            <a:custGeom>
              <a:avLst/>
              <a:gdLst/>
              <a:ahLst/>
              <a:cxnLst/>
              <a:rect l="l" t="t" r="r" b="b"/>
              <a:pathLst>
                <a:path w="127" h="162" extrusionOk="0">
                  <a:moveTo>
                    <a:pt x="74" y="0"/>
                  </a:moveTo>
                  <a:cubicBezTo>
                    <a:pt x="57" y="0"/>
                    <a:pt x="18" y="35"/>
                    <a:pt x="18" y="70"/>
                  </a:cubicBezTo>
                  <a:cubicBezTo>
                    <a:pt x="0" y="126"/>
                    <a:pt x="18" y="161"/>
                    <a:pt x="57" y="161"/>
                  </a:cubicBezTo>
                  <a:cubicBezTo>
                    <a:pt x="74" y="161"/>
                    <a:pt x="109" y="126"/>
                    <a:pt x="109" y="70"/>
                  </a:cubicBezTo>
                  <a:cubicBezTo>
                    <a:pt x="127" y="35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780;p61"/>
            <p:cNvSpPr/>
            <p:nvPr/>
          </p:nvSpPr>
          <p:spPr>
            <a:xfrm>
              <a:off x="1712308" y="1821681"/>
              <a:ext cx="15833" cy="26675"/>
            </a:xfrm>
            <a:custGeom>
              <a:avLst/>
              <a:gdLst/>
              <a:ahLst/>
              <a:cxnLst/>
              <a:rect l="l" t="t" r="r" b="b"/>
              <a:pathLst>
                <a:path w="88" h="144" extrusionOk="0">
                  <a:moveTo>
                    <a:pt x="53" y="0"/>
                  </a:moveTo>
                  <a:cubicBezTo>
                    <a:pt x="35" y="0"/>
                    <a:pt x="1" y="35"/>
                    <a:pt x="1" y="70"/>
                  </a:cubicBezTo>
                  <a:cubicBezTo>
                    <a:pt x="1" y="109"/>
                    <a:pt x="1" y="144"/>
                    <a:pt x="35" y="144"/>
                  </a:cubicBezTo>
                  <a:cubicBezTo>
                    <a:pt x="53" y="144"/>
                    <a:pt x="70" y="109"/>
                    <a:pt x="88" y="70"/>
                  </a:cubicBezTo>
                  <a:cubicBezTo>
                    <a:pt x="88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781;p61"/>
            <p:cNvSpPr/>
            <p:nvPr/>
          </p:nvSpPr>
          <p:spPr>
            <a:xfrm>
              <a:off x="1774198" y="1817606"/>
              <a:ext cx="16552" cy="27602"/>
            </a:xfrm>
            <a:custGeom>
              <a:avLst/>
              <a:gdLst/>
              <a:ahLst/>
              <a:cxnLst/>
              <a:rect l="l" t="t" r="r" b="b"/>
              <a:pathLst>
                <a:path w="92" h="149" extrusionOk="0">
                  <a:moveTo>
                    <a:pt x="53" y="0"/>
                  </a:moveTo>
                  <a:cubicBezTo>
                    <a:pt x="35" y="0"/>
                    <a:pt x="18" y="39"/>
                    <a:pt x="18" y="74"/>
                  </a:cubicBezTo>
                  <a:cubicBezTo>
                    <a:pt x="0" y="109"/>
                    <a:pt x="18" y="148"/>
                    <a:pt x="35" y="148"/>
                  </a:cubicBezTo>
                  <a:cubicBezTo>
                    <a:pt x="53" y="148"/>
                    <a:pt x="70" y="109"/>
                    <a:pt x="70" y="74"/>
                  </a:cubicBezTo>
                  <a:cubicBezTo>
                    <a:pt x="92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782;p61"/>
            <p:cNvSpPr/>
            <p:nvPr/>
          </p:nvSpPr>
          <p:spPr>
            <a:xfrm>
              <a:off x="1825833" y="1811122"/>
              <a:ext cx="10435" cy="26861"/>
            </a:xfrm>
            <a:custGeom>
              <a:avLst/>
              <a:gdLst/>
              <a:ahLst/>
              <a:cxnLst/>
              <a:rect l="l" t="t" r="r" b="b"/>
              <a:pathLst>
                <a:path w="58" h="145" extrusionOk="0">
                  <a:moveTo>
                    <a:pt x="40" y="0"/>
                  </a:moveTo>
                  <a:cubicBezTo>
                    <a:pt x="22" y="0"/>
                    <a:pt x="1" y="35"/>
                    <a:pt x="1" y="74"/>
                  </a:cubicBezTo>
                  <a:cubicBezTo>
                    <a:pt x="1" y="109"/>
                    <a:pt x="1" y="144"/>
                    <a:pt x="22" y="144"/>
                  </a:cubicBezTo>
                  <a:cubicBezTo>
                    <a:pt x="40" y="127"/>
                    <a:pt x="40" y="109"/>
                    <a:pt x="57" y="74"/>
                  </a:cubicBezTo>
                  <a:cubicBezTo>
                    <a:pt x="57" y="35"/>
                    <a:pt x="40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783;p61"/>
            <p:cNvSpPr/>
            <p:nvPr/>
          </p:nvSpPr>
          <p:spPr>
            <a:xfrm>
              <a:off x="1438301" y="194245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1"/>
                  </a:moveTo>
                  <a:cubicBezTo>
                    <a:pt x="36" y="1"/>
                    <a:pt x="1" y="36"/>
                    <a:pt x="1" y="53"/>
                  </a:cubicBezTo>
                  <a:cubicBezTo>
                    <a:pt x="1" y="88"/>
                    <a:pt x="18" y="127"/>
                    <a:pt x="53" y="127"/>
                  </a:cubicBezTo>
                  <a:cubicBezTo>
                    <a:pt x="70" y="110"/>
                    <a:pt x="109" y="88"/>
                    <a:pt x="109" y="53"/>
                  </a:cubicBezTo>
                  <a:cubicBezTo>
                    <a:pt x="109" y="18"/>
                    <a:pt x="88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784;p61"/>
            <p:cNvSpPr/>
            <p:nvPr/>
          </p:nvSpPr>
          <p:spPr>
            <a:xfrm>
              <a:off x="1526099" y="1935234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4" y="1"/>
                  </a:moveTo>
                  <a:cubicBezTo>
                    <a:pt x="35" y="1"/>
                    <a:pt x="17" y="40"/>
                    <a:pt x="17" y="75"/>
                  </a:cubicBezTo>
                  <a:cubicBezTo>
                    <a:pt x="0" y="109"/>
                    <a:pt x="35" y="127"/>
                    <a:pt x="57" y="127"/>
                  </a:cubicBezTo>
                  <a:cubicBezTo>
                    <a:pt x="91" y="127"/>
                    <a:pt x="109" y="109"/>
                    <a:pt x="109" y="75"/>
                  </a:cubicBezTo>
                  <a:cubicBezTo>
                    <a:pt x="126" y="40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785;p61"/>
            <p:cNvSpPr/>
            <p:nvPr/>
          </p:nvSpPr>
          <p:spPr>
            <a:xfrm>
              <a:off x="1614436" y="1932085"/>
              <a:ext cx="19791" cy="26675"/>
            </a:xfrm>
            <a:custGeom>
              <a:avLst/>
              <a:gdLst/>
              <a:ahLst/>
              <a:cxnLst/>
              <a:rect l="l" t="t" r="r" b="b"/>
              <a:pathLst>
                <a:path w="110" h="144" extrusionOk="0">
                  <a:moveTo>
                    <a:pt x="53" y="0"/>
                  </a:moveTo>
                  <a:cubicBezTo>
                    <a:pt x="36" y="0"/>
                    <a:pt x="1" y="35"/>
                    <a:pt x="1" y="74"/>
                  </a:cubicBezTo>
                  <a:cubicBezTo>
                    <a:pt x="1" y="109"/>
                    <a:pt x="18" y="144"/>
                    <a:pt x="36" y="144"/>
                  </a:cubicBezTo>
                  <a:cubicBezTo>
                    <a:pt x="70" y="144"/>
                    <a:pt x="88" y="109"/>
                    <a:pt x="110" y="74"/>
                  </a:cubicBezTo>
                  <a:cubicBezTo>
                    <a:pt x="110" y="35"/>
                    <a:pt x="88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786;p61"/>
            <p:cNvSpPr/>
            <p:nvPr/>
          </p:nvSpPr>
          <p:spPr>
            <a:xfrm>
              <a:off x="1695936" y="1932085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2" y="0"/>
                  </a:moveTo>
                  <a:cubicBezTo>
                    <a:pt x="35" y="0"/>
                    <a:pt x="0" y="35"/>
                    <a:pt x="0" y="74"/>
                  </a:cubicBezTo>
                  <a:cubicBezTo>
                    <a:pt x="0" y="109"/>
                    <a:pt x="18" y="126"/>
                    <a:pt x="35" y="126"/>
                  </a:cubicBezTo>
                  <a:cubicBezTo>
                    <a:pt x="52" y="126"/>
                    <a:pt x="92" y="109"/>
                    <a:pt x="92" y="74"/>
                  </a:cubicBezTo>
                  <a:cubicBezTo>
                    <a:pt x="92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787;p61"/>
            <p:cNvSpPr/>
            <p:nvPr/>
          </p:nvSpPr>
          <p:spPr>
            <a:xfrm>
              <a:off x="1760885" y="1924676"/>
              <a:ext cx="13494" cy="24452"/>
            </a:xfrm>
            <a:custGeom>
              <a:avLst/>
              <a:gdLst/>
              <a:ahLst/>
              <a:cxnLst/>
              <a:rect l="l" t="t" r="r" b="b"/>
              <a:pathLst>
                <a:path w="75" h="132" extrusionOk="0">
                  <a:moveTo>
                    <a:pt x="65" y="1"/>
                  </a:moveTo>
                  <a:cubicBezTo>
                    <a:pt x="63" y="1"/>
                    <a:pt x="60" y="2"/>
                    <a:pt x="57" y="5"/>
                  </a:cubicBezTo>
                  <a:cubicBezTo>
                    <a:pt x="35" y="5"/>
                    <a:pt x="18" y="40"/>
                    <a:pt x="0" y="75"/>
                  </a:cubicBezTo>
                  <a:cubicBezTo>
                    <a:pt x="0" y="114"/>
                    <a:pt x="18" y="132"/>
                    <a:pt x="35" y="132"/>
                  </a:cubicBezTo>
                  <a:cubicBezTo>
                    <a:pt x="57" y="132"/>
                    <a:pt x="74" y="97"/>
                    <a:pt x="74" y="58"/>
                  </a:cubicBezTo>
                  <a:cubicBezTo>
                    <a:pt x="74" y="29"/>
                    <a:pt x="74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788;p61"/>
            <p:cNvSpPr/>
            <p:nvPr/>
          </p:nvSpPr>
          <p:spPr>
            <a:xfrm>
              <a:off x="1813239" y="1911894"/>
              <a:ext cx="9715" cy="23526"/>
            </a:xfrm>
            <a:custGeom>
              <a:avLst/>
              <a:gdLst/>
              <a:ahLst/>
              <a:cxnLst/>
              <a:rect l="l" t="t" r="r" b="b"/>
              <a:pathLst>
                <a:path w="54" h="127" extrusionOk="0">
                  <a:moveTo>
                    <a:pt x="36" y="0"/>
                  </a:moveTo>
                  <a:cubicBezTo>
                    <a:pt x="18" y="0"/>
                    <a:pt x="18" y="35"/>
                    <a:pt x="1" y="74"/>
                  </a:cubicBezTo>
                  <a:cubicBezTo>
                    <a:pt x="1" y="109"/>
                    <a:pt x="18" y="127"/>
                    <a:pt x="36" y="127"/>
                  </a:cubicBezTo>
                  <a:cubicBezTo>
                    <a:pt x="36" y="127"/>
                    <a:pt x="53" y="92"/>
                    <a:pt x="53" y="57"/>
                  </a:cubicBezTo>
                  <a:cubicBezTo>
                    <a:pt x="53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789;p61"/>
            <p:cNvSpPr/>
            <p:nvPr/>
          </p:nvSpPr>
          <p:spPr>
            <a:xfrm>
              <a:off x="1434343" y="2029523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1" y="92"/>
                    <a:pt x="23" y="109"/>
                    <a:pt x="40" y="109"/>
                  </a:cubicBezTo>
                  <a:cubicBezTo>
                    <a:pt x="75" y="109"/>
                    <a:pt x="92" y="75"/>
                    <a:pt x="92" y="53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790;p61"/>
            <p:cNvSpPr/>
            <p:nvPr/>
          </p:nvSpPr>
          <p:spPr>
            <a:xfrm>
              <a:off x="1522860" y="2029523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35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75" y="92"/>
                    <a:pt x="92" y="75"/>
                    <a:pt x="92" y="35"/>
                  </a:cubicBezTo>
                  <a:cubicBezTo>
                    <a:pt x="92" y="18"/>
                    <a:pt x="7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791;p61"/>
            <p:cNvSpPr/>
            <p:nvPr/>
          </p:nvSpPr>
          <p:spPr>
            <a:xfrm>
              <a:off x="1607419" y="202637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92" y="52"/>
                  </a:cubicBezTo>
                  <a:cubicBezTo>
                    <a:pt x="92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792;p61"/>
            <p:cNvSpPr/>
            <p:nvPr/>
          </p:nvSpPr>
          <p:spPr>
            <a:xfrm>
              <a:off x="1688920" y="202637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9" y="0"/>
                  </a:moveTo>
                  <a:cubicBezTo>
                    <a:pt x="22" y="0"/>
                    <a:pt x="0" y="18"/>
                    <a:pt x="0" y="52"/>
                  </a:cubicBezTo>
                  <a:cubicBezTo>
                    <a:pt x="0" y="92"/>
                    <a:pt x="22" y="109"/>
                    <a:pt x="39" y="109"/>
                  </a:cubicBezTo>
                  <a:cubicBezTo>
                    <a:pt x="74" y="109"/>
                    <a:pt x="91" y="70"/>
                    <a:pt x="91" y="52"/>
                  </a:cubicBezTo>
                  <a:cubicBezTo>
                    <a:pt x="91" y="18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793;p61"/>
            <p:cNvSpPr/>
            <p:nvPr/>
          </p:nvSpPr>
          <p:spPr>
            <a:xfrm>
              <a:off x="1754588" y="2015815"/>
              <a:ext cx="12774" cy="20377"/>
            </a:xfrm>
            <a:custGeom>
              <a:avLst/>
              <a:gdLst/>
              <a:ahLst/>
              <a:cxnLst/>
              <a:rect l="l" t="t" r="r" b="b"/>
              <a:pathLst>
                <a:path w="71" h="110" extrusionOk="0">
                  <a:moveTo>
                    <a:pt x="35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53" y="109"/>
                    <a:pt x="70" y="75"/>
                    <a:pt x="70" y="57"/>
                  </a:cubicBezTo>
                  <a:cubicBezTo>
                    <a:pt x="70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794;p61"/>
            <p:cNvSpPr/>
            <p:nvPr/>
          </p:nvSpPr>
          <p:spPr>
            <a:xfrm>
              <a:off x="1810181" y="2001366"/>
              <a:ext cx="9535" cy="17969"/>
            </a:xfrm>
            <a:custGeom>
              <a:avLst/>
              <a:gdLst/>
              <a:ahLst/>
              <a:cxnLst/>
              <a:rect l="l" t="t" r="r" b="b"/>
              <a:pathLst>
                <a:path w="53" h="97" extrusionOk="0">
                  <a:moveTo>
                    <a:pt x="32" y="0"/>
                  </a:moveTo>
                  <a:cubicBezTo>
                    <a:pt x="28" y="0"/>
                    <a:pt x="23" y="3"/>
                    <a:pt x="18" y="9"/>
                  </a:cubicBezTo>
                  <a:cubicBezTo>
                    <a:pt x="1" y="9"/>
                    <a:pt x="1" y="26"/>
                    <a:pt x="1" y="61"/>
                  </a:cubicBezTo>
                  <a:cubicBezTo>
                    <a:pt x="1" y="96"/>
                    <a:pt x="1" y="96"/>
                    <a:pt x="18" y="96"/>
                  </a:cubicBezTo>
                  <a:cubicBezTo>
                    <a:pt x="35" y="96"/>
                    <a:pt x="53" y="61"/>
                    <a:pt x="53" y="44"/>
                  </a:cubicBezTo>
                  <a:cubicBezTo>
                    <a:pt x="53" y="19"/>
                    <a:pt x="44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795;p61"/>
            <p:cNvSpPr/>
            <p:nvPr/>
          </p:nvSpPr>
          <p:spPr>
            <a:xfrm>
              <a:off x="1310743" y="1158513"/>
              <a:ext cx="13494" cy="16116"/>
            </a:xfrm>
            <a:custGeom>
              <a:avLst/>
              <a:gdLst/>
              <a:ahLst/>
              <a:cxnLst/>
              <a:rect l="l" t="t" r="r" b="b"/>
              <a:pathLst>
                <a:path w="75" h="87" extrusionOk="0">
                  <a:moveTo>
                    <a:pt x="53" y="0"/>
                  </a:moveTo>
                  <a:cubicBezTo>
                    <a:pt x="48" y="0"/>
                    <a:pt x="42" y="3"/>
                    <a:pt x="35" y="8"/>
                  </a:cubicBezTo>
                  <a:cubicBezTo>
                    <a:pt x="18" y="8"/>
                    <a:pt x="0" y="25"/>
                    <a:pt x="0" y="60"/>
                  </a:cubicBezTo>
                  <a:cubicBezTo>
                    <a:pt x="13" y="72"/>
                    <a:pt x="25" y="86"/>
                    <a:pt x="39" y="86"/>
                  </a:cubicBezTo>
                  <a:cubicBezTo>
                    <a:pt x="44" y="86"/>
                    <a:pt x="50" y="84"/>
                    <a:pt x="57" y="77"/>
                  </a:cubicBezTo>
                  <a:cubicBezTo>
                    <a:pt x="74" y="77"/>
                    <a:pt x="74" y="60"/>
                    <a:pt x="74" y="25"/>
                  </a:cubicBezTo>
                  <a:cubicBezTo>
                    <a:pt x="74" y="13"/>
                    <a:pt x="66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796;p61"/>
            <p:cNvSpPr/>
            <p:nvPr/>
          </p:nvSpPr>
          <p:spPr>
            <a:xfrm>
              <a:off x="1369395" y="1139619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18" y="1"/>
                  </a:moveTo>
                  <a:cubicBezTo>
                    <a:pt x="1" y="18"/>
                    <a:pt x="1" y="36"/>
                    <a:pt x="1" y="53"/>
                  </a:cubicBezTo>
                  <a:cubicBezTo>
                    <a:pt x="1" y="70"/>
                    <a:pt x="36" y="92"/>
                    <a:pt x="57" y="92"/>
                  </a:cubicBezTo>
                  <a:cubicBezTo>
                    <a:pt x="75" y="92"/>
                    <a:pt x="75" y="70"/>
                    <a:pt x="75" y="36"/>
                  </a:cubicBezTo>
                  <a:cubicBezTo>
                    <a:pt x="75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797;p61"/>
            <p:cNvSpPr/>
            <p:nvPr/>
          </p:nvSpPr>
          <p:spPr>
            <a:xfrm>
              <a:off x="1434343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40" y="0"/>
                  </a:moveTo>
                  <a:cubicBezTo>
                    <a:pt x="23" y="0"/>
                    <a:pt x="1" y="18"/>
                    <a:pt x="1" y="57"/>
                  </a:cubicBezTo>
                  <a:cubicBezTo>
                    <a:pt x="23" y="74"/>
                    <a:pt x="40" y="92"/>
                    <a:pt x="58" y="92"/>
                  </a:cubicBezTo>
                  <a:cubicBezTo>
                    <a:pt x="92" y="92"/>
                    <a:pt x="92" y="74"/>
                    <a:pt x="92" y="39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798;p61"/>
            <p:cNvSpPr/>
            <p:nvPr/>
          </p:nvSpPr>
          <p:spPr>
            <a:xfrm>
              <a:off x="1512785" y="1129245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39" y="0"/>
                  </a:moveTo>
                  <a:cubicBezTo>
                    <a:pt x="22" y="0"/>
                    <a:pt x="0" y="18"/>
                    <a:pt x="0" y="39"/>
                  </a:cubicBezTo>
                  <a:cubicBezTo>
                    <a:pt x="22" y="57"/>
                    <a:pt x="39" y="74"/>
                    <a:pt x="74" y="74"/>
                  </a:cubicBezTo>
                  <a:cubicBezTo>
                    <a:pt x="91" y="74"/>
                    <a:pt x="109" y="57"/>
                    <a:pt x="109" y="39"/>
                  </a:cubicBezTo>
                  <a:cubicBezTo>
                    <a:pt x="91" y="18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799;p61"/>
            <p:cNvSpPr/>
            <p:nvPr/>
          </p:nvSpPr>
          <p:spPr>
            <a:xfrm>
              <a:off x="1594825" y="1129245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3" y="0"/>
                  </a:moveTo>
                  <a:cubicBezTo>
                    <a:pt x="18" y="0"/>
                    <a:pt x="1" y="18"/>
                    <a:pt x="18" y="39"/>
                  </a:cubicBezTo>
                  <a:cubicBezTo>
                    <a:pt x="18" y="57"/>
                    <a:pt x="53" y="74"/>
                    <a:pt x="71" y="74"/>
                  </a:cubicBezTo>
                  <a:cubicBezTo>
                    <a:pt x="110" y="74"/>
                    <a:pt x="110" y="57"/>
                    <a:pt x="110" y="39"/>
                  </a:cubicBezTo>
                  <a:cubicBezTo>
                    <a:pt x="110" y="18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800;p61"/>
            <p:cNvSpPr/>
            <p:nvPr/>
          </p:nvSpPr>
          <p:spPr>
            <a:xfrm>
              <a:off x="1676326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0" y="18"/>
                    <a:pt x="18" y="39"/>
                  </a:cubicBezTo>
                  <a:cubicBezTo>
                    <a:pt x="18" y="57"/>
                    <a:pt x="35" y="92"/>
                    <a:pt x="70" y="92"/>
                  </a:cubicBezTo>
                  <a:cubicBezTo>
                    <a:pt x="92" y="92"/>
                    <a:pt x="109" y="74"/>
                    <a:pt x="109" y="39"/>
                  </a:cubicBezTo>
                  <a:cubicBezTo>
                    <a:pt x="92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801;p61"/>
            <p:cNvSpPr/>
            <p:nvPr/>
          </p:nvSpPr>
          <p:spPr>
            <a:xfrm>
              <a:off x="1336651" y="1222237"/>
              <a:ext cx="16552" cy="15190"/>
            </a:xfrm>
            <a:custGeom>
              <a:avLst/>
              <a:gdLst/>
              <a:ahLst/>
              <a:cxnLst/>
              <a:rect l="l" t="t" r="r" b="b"/>
              <a:pathLst>
                <a:path w="92" h="82" extrusionOk="0">
                  <a:moveTo>
                    <a:pt x="41" y="0"/>
                  </a:moveTo>
                  <a:cubicBezTo>
                    <a:pt x="33" y="0"/>
                    <a:pt x="27" y="2"/>
                    <a:pt x="22" y="7"/>
                  </a:cubicBezTo>
                  <a:cubicBezTo>
                    <a:pt x="0" y="7"/>
                    <a:pt x="0" y="25"/>
                    <a:pt x="0" y="60"/>
                  </a:cubicBezTo>
                  <a:cubicBezTo>
                    <a:pt x="22" y="81"/>
                    <a:pt x="57" y="81"/>
                    <a:pt x="74" y="81"/>
                  </a:cubicBezTo>
                  <a:cubicBezTo>
                    <a:pt x="91" y="81"/>
                    <a:pt x="91" y="42"/>
                    <a:pt x="91" y="25"/>
                  </a:cubicBezTo>
                  <a:cubicBezTo>
                    <a:pt x="79" y="12"/>
                    <a:pt x="58" y="0"/>
                    <a:pt x="4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802;p61"/>
            <p:cNvSpPr/>
            <p:nvPr/>
          </p:nvSpPr>
          <p:spPr>
            <a:xfrm>
              <a:off x="1399260" y="1202045"/>
              <a:ext cx="19611" cy="15190"/>
            </a:xfrm>
            <a:custGeom>
              <a:avLst/>
              <a:gdLst/>
              <a:ahLst/>
              <a:cxnLst/>
              <a:rect l="l" t="t" r="r" b="b"/>
              <a:pathLst>
                <a:path w="109" h="82" extrusionOk="0">
                  <a:moveTo>
                    <a:pt x="54" y="0"/>
                  </a:moveTo>
                  <a:cubicBezTo>
                    <a:pt x="47" y="0"/>
                    <a:pt x="40" y="3"/>
                    <a:pt x="35" y="8"/>
                  </a:cubicBezTo>
                  <a:cubicBezTo>
                    <a:pt x="18" y="8"/>
                    <a:pt x="0" y="25"/>
                    <a:pt x="18" y="42"/>
                  </a:cubicBezTo>
                  <a:cubicBezTo>
                    <a:pt x="35" y="82"/>
                    <a:pt x="70" y="82"/>
                    <a:pt x="87" y="82"/>
                  </a:cubicBezTo>
                  <a:cubicBezTo>
                    <a:pt x="109" y="82"/>
                    <a:pt x="109" y="42"/>
                    <a:pt x="109" y="25"/>
                  </a:cubicBezTo>
                  <a:cubicBezTo>
                    <a:pt x="94" y="13"/>
                    <a:pt x="72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803;p61"/>
            <p:cNvSpPr/>
            <p:nvPr/>
          </p:nvSpPr>
          <p:spPr>
            <a:xfrm>
              <a:off x="1470506" y="1189634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18" y="1"/>
                  </a:moveTo>
                  <a:cubicBezTo>
                    <a:pt x="0" y="1"/>
                    <a:pt x="0" y="18"/>
                    <a:pt x="18" y="57"/>
                  </a:cubicBezTo>
                  <a:cubicBezTo>
                    <a:pt x="39" y="75"/>
                    <a:pt x="74" y="75"/>
                    <a:pt x="91" y="75"/>
                  </a:cubicBezTo>
                  <a:cubicBezTo>
                    <a:pt x="109" y="75"/>
                    <a:pt x="109" y="57"/>
                    <a:pt x="91" y="40"/>
                  </a:cubicBezTo>
                  <a:cubicBezTo>
                    <a:pt x="74" y="18"/>
                    <a:pt x="39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804;p61"/>
            <p:cNvSpPr/>
            <p:nvPr/>
          </p:nvSpPr>
          <p:spPr>
            <a:xfrm>
              <a:off x="1548768" y="118963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39" y="1"/>
                  </a:moveTo>
                  <a:cubicBezTo>
                    <a:pt x="0" y="1"/>
                    <a:pt x="0" y="18"/>
                    <a:pt x="18" y="40"/>
                  </a:cubicBezTo>
                  <a:cubicBezTo>
                    <a:pt x="39" y="57"/>
                    <a:pt x="74" y="75"/>
                    <a:pt x="92" y="75"/>
                  </a:cubicBezTo>
                  <a:cubicBezTo>
                    <a:pt x="126" y="75"/>
                    <a:pt x="126" y="57"/>
                    <a:pt x="109" y="40"/>
                  </a:cubicBezTo>
                  <a:cubicBezTo>
                    <a:pt x="92" y="18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805;p61"/>
            <p:cNvSpPr/>
            <p:nvPr/>
          </p:nvSpPr>
          <p:spPr>
            <a:xfrm>
              <a:off x="1627030" y="118963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40" y="1"/>
                  </a:moveTo>
                  <a:cubicBezTo>
                    <a:pt x="18" y="1"/>
                    <a:pt x="0" y="18"/>
                    <a:pt x="18" y="40"/>
                  </a:cubicBezTo>
                  <a:cubicBezTo>
                    <a:pt x="40" y="57"/>
                    <a:pt x="74" y="75"/>
                    <a:pt x="109" y="75"/>
                  </a:cubicBezTo>
                  <a:cubicBezTo>
                    <a:pt x="127" y="75"/>
                    <a:pt x="127" y="57"/>
                    <a:pt x="109" y="40"/>
                  </a:cubicBezTo>
                  <a:cubicBezTo>
                    <a:pt x="92" y="18"/>
                    <a:pt x="74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806;p61"/>
            <p:cNvSpPr/>
            <p:nvPr/>
          </p:nvSpPr>
          <p:spPr>
            <a:xfrm>
              <a:off x="1705292" y="1192969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18" y="0"/>
                  </a:moveTo>
                  <a:cubicBezTo>
                    <a:pt x="0" y="0"/>
                    <a:pt x="0" y="22"/>
                    <a:pt x="0" y="39"/>
                  </a:cubicBezTo>
                  <a:cubicBezTo>
                    <a:pt x="18" y="57"/>
                    <a:pt x="57" y="74"/>
                    <a:pt x="74" y="74"/>
                  </a:cubicBezTo>
                  <a:cubicBezTo>
                    <a:pt x="92" y="74"/>
                    <a:pt x="109" y="57"/>
                    <a:pt x="92" y="39"/>
                  </a:cubicBezTo>
                  <a:cubicBezTo>
                    <a:pt x="74" y="22"/>
                    <a:pt x="57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807;p61"/>
            <p:cNvSpPr/>
            <p:nvPr/>
          </p:nvSpPr>
          <p:spPr>
            <a:xfrm>
              <a:off x="1375692" y="1280773"/>
              <a:ext cx="23749" cy="14820"/>
            </a:xfrm>
            <a:custGeom>
              <a:avLst/>
              <a:gdLst/>
              <a:ahLst/>
              <a:cxnLst/>
              <a:rect l="l" t="t" r="r" b="b"/>
              <a:pathLst>
                <a:path w="132" h="80" extrusionOk="0">
                  <a:moveTo>
                    <a:pt x="40" y="0"/>
                  </a:moveTo>
                  <a:cubicBezTo>
                    <a:pt x="1" y="18"/>
                    <a:pt x="1" y="35"/>
                    <a:pt x="22" y="53"/>
                  </a:cubicBezTo>
                  <a:cubicBezTo>
                    <a:pt x="35" y="65"/>
                    <a:pt x="55" y="79"/>
                    <a:pt x="73" y="79"/>
                  </a:cubicBezTo>
                  <a:cubicBezTo>
                    <a:pt x="80" y="79"/>
                    <a:pt x="87" y="76"/>
                    <a:pt x="92" y="70"/>
                  </a:cubicBezTo>
                  <a:cubicBezTo>
                    <a:pt x="109" y="70"/>
                    <a:pt x="131" y="53"/>
                    <a:pt x="109" y="18"/>
                  </a:cubicBezTo>
                  <a:cubicBezTo>
                    <a:pt x="92" y="0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808;p61"/>
            <p:cNvSpPr/>
            <p:nvPr/>
          </p:nvSpPr>
          <p:spPr>
            <a:xfrm>
              <a:off x="1450895" y="1257433"/>
              <a:ext cx="22849" cy="14264"/>
            </a:xfrm>
            <a:custGeom>
              <a:avLst/>
              <a:gdLst/>
              <a:ahLst/>
              <a:cxnLst/>
              <a:rect l="l" t="t" r="r" b="b"/>
              <a:pathLst>
                <a:path w="127" h="77" extrusionOk="0">
                  <a:moveTo>
                    <a:pt x="18" y="0"/>
                  </a:moveTo>
                  <a:cubicBezTo>
                    <a:pt x="0" y="18"/>
                    <a:pt x="0" y="35"/>
                    <a:pt x="18" y="52"/>
                  </a:cubicBezTo>
                  <a:cubicBezTo>
                    <a:pt x="33" y="65"/>
                    <a:pt x="55" y="77"/>
                    <a:pt x="73" y="77"/>
                  </a:cubicBezTo>
                  <a:cubicBezTo>
                    <a:pt x="80" y="77"/>
                    <a:pt x="87" y="75"/>
                    <a:pt x="92" y="70"/>
                  </a:cubicBezTo>
                  <a:cubicBezTo>
                    <a:pt x="109" y="70"/>
                    <a:pt x="127" y="52"/>
                    <a:pt x="92" y="35"/>
                  </a:cubicBezTo>
                  <a:cubicBezTo>
                    <a:pt x="74" y="18"/>
                    <a:pt x="39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809;p61"/>
            <p:cNvSpPr/>
            <p:nvPr/>
          </p:nvSpPr>
          <p:spPr>
            <a:xfrm>
              <a:off x="1526099" y="1243725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17" y="0"/>
                  </a:moveTo>
                  <a:cubicBezTo>
                    <a:pt x="0" y="0"/>
                    <a:pt x="0" y="18"/>
                    <a:pt x="17" y="35"/>
                  </a:cubicBezTo>
                  <a:cubicBezTo>
                    <a:pt x="35" y="52"/>
                    <a:pt x="91" y="74"/>
                    <a:pt x="109" y="74"/>
                  </a:cubicBezTo>
                  <a:cubicBezTo>
                    <a:pt x="126" y="74"/>
                    <a:pt x="144" y="52"/>
                    <a:pt x="109" y="35"/>
                  </a:cubicBezTo>
                  <a:cubicBezTo>
                    <a:pt x="91" y="18"/>
                    <a:pt x="57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810;p61"/>
            <p:cNvSpPr/>
            <p:nvPr/>
          </p:nvSpPr>
          <p:spPr>
            <a:xfrm>
              <a:off x="1604361" y="1243725"/>
              <a:ext cx="25908" cy="9818"/>
            </a:xfrm>
            <a:custGeom>
              <a:avLst/>
              <a:gdLst/>
              <a:ahLst/>
              <a:cxnLst/>
              <a:rect l="l" t="t" r="r" b="b"/>
              <a:pathLst>
                <a:path w="144" h="53" extrusionOk="0">
                  <a:moveTo>
                    <a:pt x="35" y="0"/>
                  </a:moveTo>
                  <a:cubicBezTo>
                    <a:pt x="18" y="0"/>
                    <a:pt x="0" y="0"/>
                    <a:pt x="35" y="18"/>
                  </a:cubicBezTo>
                  <a:cubicBezTo>
                    <a:pt x="57" y="52"/>
                    <a:pt x="92" y="52"/>
                    <a:pt x="126" y="52"/>
                  </a:cubicBezTo>
                  <a:cubicBezTo>
                    <a:pt x="144" y="52"/>
                    <a:pt x="144" y="52"/>
                    <a:pt x="126" y="35"/>
                  </a:cubicBezTo>
                  <a:cubicBezTo>
                    <a:pt x="92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811;p61"/>
            <p:cNvSpPr/>
            <p:nvPr/>
          </p:nvSpPr>
          <p:spPr>
            <a:xfrm>
              <a:off x="1679384" y="1246874"/>
              <a:ext cx="22669" cy="12041"/>
            </a:xfrm>
            <a:custGeom>
              <a:avLst/>
              <a:gdLst/>
              <a:ahLst/>
              <a:cxnLst/>
              <a:rect l="l" t="t" r="r" b="b"/>
              <a:pathLst>
                <a:path w="126" h="65" extrusionOk="0">
                  <a:moveTo>
                    <a:pt x="36" y="1"/>
                  </a:moveTo>
                  <a:cubicBezTo>
                    <a:pt x="1" y="1"/>
                    <a:pt x="1" y="1"/>
                    <a:pt x="18" y="18"/>
                  </a:cubicBezTo>
                  <a:cubicBezTo>
                    <a:pt x="53" y="35"/>
                    <a:pt x="92" y="57"/>
                    <a:pt x="110" y="57"/>
                  </a:cubicBezTo>
                  <a:cubicBezTo>
                    <a:pt x="115" y="62"/>
                    <a:pt x="118" y="64"/>
                    <a:pt x="120" y="64"/>
                  </a:cubicBezTo>
                  <a:cubicBezTo>
                    <a:pt x="126" y="64"/>
                    <a:pt x="122" y="51"/>
                    <a:pt x="110" y="35"/>
                  </a:cubicBezTo>
                  <a:cubicBezTo>
                    <a:pt x="92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812;p61"/>
            <p:cNvSpPr/>
            <p:nvPr/>
          </p:nvSpPr>
          <p:spPr>
            <a:xfrm>
              <a:off x="1747571" y="1250023"/>
              <a:ext cx="16552" cy="15375"/>
            </a:xfrm>
            <a:custGeom>
              <a:avLst/>
              <a:gdLst/>
              <a:ahLst/>
              <a:cxnLst/>
              <a:rect l="l" t="t" r="r" b="b"/>
              <a:pathLst>
                <a:path w="92" h="83" extrusionOk="0">
                  <a:moveTo>
                    <a:pt x="22" y="1"/>
                  </a:moveTo>
                  <a:cubicBezTo>
                    <a:pt x="0" y="1"/>
                    <a:pt x="0" y="18"/>
                    <a:pt x="22" y="40"/>
                  </a:cubicBezTo>
                  <a:cubicBezTo>
                    <a:pt x="40" y="58"/>
                    <a:pt x="57" y="75"/>
                    <a:pt x="74" y="75"/>
                  </a:cubicBezTo>
                  <a:cubicBezTo>
                    <a:pt x="80" y="80"/>
                    <a:pt x="83" y="82"/>
                    <a:pt x="86" y="82"/>
                  </a:cubicBezTo>
                  <a:cubicBezTo>
                    <a:pt x="92" y="82"/>
                    <a:pt x="92" y="70"/>
                    <a:pt x="92" y="58"/>
                  </a:cubicBezTo>
                  <a:cubicBezTo>
                    <a:pt x="74" y="18"/>
                    <a:pt x="40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813;p61"/>
            <p:cNvSpPr/>
            <p:nvPr/>
          </p:nvSpPr>
          <p:spPr>
            <a:xfrm>
              <a:off x="1421929" y="1338013"/>
              <a:ext cx="22849" cy="14449"/>
            </a:xfrm>
            <a:custGeom>
              <a:avLst/>
              <a:gdLst/>
              <a:ahLst/>
              <a:cxnLst/>
              <a:rect l="l" t="t" r="r" b="b"/>
              <a:pathLst>
                <a:path w="127" h="78" extrusionOk="0">
                  <a:moveTo>
                    <a:pt x="18" y="0"/>
                  </a:moveTo>
                  <a:cubicBezTo>
                    <a:pt x="0" y="18"/>
                    <a:pt x="0" y="35"/>
                    <a:pt x="0" y="52"/>
                  </a:cubicBezTo>
                  <a:cubicBezTo>
                    <a:pt x="13" y="65"/>
                    <a:pt x="34" y="77"/>
                    <a:pt x="59" y="77"/>
                  </a:cubicBezTo>
                  <a:cubicBezTo>
                    <a:pt x="69" y="77"/>
                    <a:pt x="80" y="75"/>
                    <a:pt x="92" y="70"/>
                  </a:cubicBezTo>
                  <a:cubicBezTo>
                    <a:pt x="109" y="70"/>
                    <a:pt x="127" y="35"/>
                    <a:pt x="109" y="18"/>
                  </a:cubicBezTo>
                  <a:cubicBezTo>
                    <a:pt x="92" y="0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814;p61"/>
            <p:cNvSpPr/>
            <p:nvPr/>
          </p:nvSpPr>
          <p:spPr>
            <a:xfrm>
              <a:off x="1503250" y="1310597"/>
              <a:ext cx="26088" cy="13893"/>
            </a:xfrm>
            <a:custGeom>
              <a:avLst/>
              <a:gdLst/>
              <a:ahLst/>
              <a:cxnLst/>
              <a:rect l="l" t="t" r="r" b="b"/>
              <a:pathLst>
                <a:path w="145" h="75" extrusionOk="0">
                  <a:moveTo>
                    <a:pt x="36" y="0"/>
                  </a:moveTo>
                  <a:cubicBezTo>
                    <a:pt x="18" y="18"/>
                    <a:pt x="1" y="39"/>
                    <a:pt x="18" y="57"/>
                  </a:cubicBezTo>
                  <a:cubicBezTo>
                    <a:pt x="53" y="74"/>
                    <a:pt x="92" y="74"/>
                    <a:pt x="110" y="74"/>
                  </a:cubicBezTo>
                  <a:cubicBezTo>
                    <a:pt x="144" y="74"/>
                    <a:pt x="144" y="57"/>
                    <a:pt x="127" y="18"/>
                  </a:cubicBezTo>
                  <a:cubicBezTo>
                    <a:pt x="110" y="0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815;p61"/>
            <p:cNvSpPr/>
            <p:nvPr/>
          </p:nvSpPr>
          <p:spPr>
            <a:xfrm>
              <a:off x="1587809" y="1293555"/>
              <a:ext cx="26807" cy="13893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40" y="1"/>
                  </a:moveTo>
                  <a:cubicBezTo>
                    <a:pt x="1" y="1"/>
                    <a:pt x="1" y="23"/>
                    <a:pt x="18" y="40"/>
                  </a:cubicBezTo>
                  <a:cubicBezTo>
                    <a:pt x="57" y="75"/>
                    <a:pt x="92" y="75"/>
                    <a:pt x="110" y="75"/>
                  </a:cubicBezTo>
                  <a:cubicBezTo>
                    <a:pt x="149" y="75"/>
                    <a:pt x="149" y="58"/>
                    <a:pt x="127" y="40"/>
                  </a:cubicBezTo>
                  <a:cubicBezTo>
                    <a:pt x="110" y="23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816;p61"/>
            <p:cNvSpPr/>
            <p:nvPr/>
          </p:nvSpPr>
          <p:spPr>
            <a:xfrm>
              <a:off x="1669309" y="1293555"/>
              <a:ext cx="23209" cy="12041"/>
            </a:xfrm>
            <a:custGeom>
              <a:avLst/>
              <a:gdLst/>
              <a:ahLst/>
              <a:cxnLst/>
              <a:rect l="l" t="t" r="r" b="b"/>
              <a:pathLst>
                <a:path w="129" h="65" extrusionOk="0">
                  <a:moveTo>
                    <a:pt x="39" y="1"/>
                  </a:moveTo>
                  <a:cubicBezTo>
                    <a:pt x="0" y="1"/>
                    <a:pt x="0" y="1"/>
                    <a:pt x="39" y="40"/>
                  </a:cubicBezTo>
                  <a:cubicBezTo>
                    <a:pt x="57" y="58"/>
                    <a:pt x="92" y="58"/>
                    <a:pt x="109" y="58"/>
                  </a:cubicBezTo>
                  <a:cubicBezTo>
                    <a:pt x="115" y="63"/>
                    <a:pt x="120" y="65"/>
                    <a:pt x="123" y="65"/>
                  </a:cubicBezTo>
                  <a:cubicBezTo>
                    <a:pt x="129" y="65"/>
                    <a:pt x="124" y="52"/>
                    <a:pt x="109" y="40"/>
                  </a:cubicBezTo>
                  <a:cubicBezTo>
                    <a:pt x="92" y="23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817;p61"/>
            <p:cNvSpPr/>
            <p:nvPr/>
          </p:nvSpPr>
          <p:spPr>
            <a:xfrm>
              <a:off x="1738216" y="1297630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18" y="1"/>
                  </a:moveTo>
                  <a:cubicBezTo>
                    <a:pt x="0" y="1"/>
                    <a:pt x="0" y="18"/>
                    <a:pt x="18" y="36"/>
                  </a:cubicBezTo>
                  <a:cubicBezTo>
                    <a:pt x="35" y="53"/>
                    <a:pt x="74" y="70"/>
                    <a:pt x="92" y="70"/>
                  </a:cubicBezTo>
                  <a:cubicBezTo>
                    <a:pt x="109" y="70"/>
                    <a:pt x="109" y="70"/>
                    <a:pt x="92" y="53"/>
                  </a:cubicBezTo>
                  <a:cubicBezTo>
                    <a:pt x="74" y="36"/>
                    <a:pt x="35" y="18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818;p61"/>
            <p:cNvSpPr/>
            <p:nvPr/>
          </p:nvSpPr>
          <p:spPr>
            <a:xfrm>
              <a:off x="1793809" y="1307263"/>
              <a:ext cx="16192" cy="15375"/>
            </a:xfrm>
            <a:custGeom>
              <a:avLst/>
              <a:gdLst/>
              <a:ahLst/>
              <a:cxnLst/>
              <a:rect l="l" t="t" r="r" b="b"/>
              <a:pathLst>
                <a:path w="90" h="83" extrusionOk="0">
                  <a:moveTo>
                    <a:pt x="18" y="1"/>
                  </a:moveTo>
                  <a:cubicBezTo>
                    <a:pt x="0" y="1"/>
                    <a:pt x="0" y="18"/>
                    <a:pt x="18" y="36"/>
                  </a:cubicBezTo>
                  <a:cubicBezTo>
                    <a:pt x="35" y="57"/>
                    <a:pt x="52" y="75"/>
                    <a:pt x="70" y="75"/>
                  </a:cubicBezTo>
                  <a:cubicBezTo>
                    <a:pt x="76" y="80"/>
                    <a:pt x="81" y="82"/>
                    <a:pt x="83" y="82"/>
                  </a:cubicBezTo>
                  <a:cubicBezTo>
                    <a:pt x="90" y="82"/>
                    <a:pt x="85" y="70"/>
                    <a:pt x="70" y="57"/>
                  </a:cubicBezTo>
                  <a:cubicBezTo>
                    <a:pt x="52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819;p61"/>
            <p:cNvSpPr/>
            <p:nvPr/>
          </p:nvSpPr>
          <p:spPr>
            <a:xfrm>
              <a:off x="1460970" y="1396735"/>
              <a:ext cx="23029" cy="16116"/>
            </a:xfrm>
            <a:custGeom>
              <a:avLst/>
              <a:gdLst/>
              <a:ahLst/>
              <a:cxnLst/>
              <a:rect l="l" t="t" r="r" b="b"/>
              <a:pathLst>
                <a:path w="128" h="87" extrusionOk="0">
                  <a:moveTo>
                    <a:pt x="67" y="0"/>
                  </a:moveTo>
                  <a:cubicBezTo>
                    <a:pt x="57" y="0"/>
                    <a:pt x="46" y="3"/>
                    <a:pt x="36" y="10"/>
                  </a:cubicBezTo>
                  <a:cubicBezTo>
                    <a:pt x="1" y="10"/>
                    <a:pt x="1" y="44"/>
                    <a:pt x="1" y="62"/>
                  </a:cubicBezTo>
                  <a:cubicBezTo>
                    <a:pt x="13" y="74"/>
                    <a:pt x="34" y="86"/>
                    <a:pt x="52" y="86"/>
                  </a:cubicBezTo>
                  <a:cubicBezTo>
                    <a:pt x="59" y="86"/>
                    <a:pt x="65" y="84"/>
                    <a:pt x="71" y="79"/>
                  </a:cubicBezTo>
                  <a:cubicBezTo>
                    <a:pt x="110" y="79"/>
                    <a:pt x="127" y="44"/>
                    <a:pt x="110" y="27"/>
                  </a:cubicBezTo>
                  <a:cubicBezTo>
                    <a:pt x="110" y="15"/>
                    <a:pt x="9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820;p61"/>
            <p:cNvSpPr/>
            <p:nvPr/>
          </p:nvSpPr>
          <p:spPr>
            <a:xfrm>
              <a:off x="1551826" y="1366541"/>
              <a:ext cx="26807" cy="15190"/>
            </a:xfrm>
            <a:custGeom>
              <a:avLst/>
              <a:gdLst/>
              <a:ahLst/>
              <a:cxnLst/>
              <a:rect l="l" t="t" r="r" b="b"/>
              <a:pathLst>
                <a:path w="149" h="82" extrusionOk="0">
                  <a:moveTo>
                    <a:pt x="76" y="0"/>
                  </a:moveTo>
                  <a:cubicBezTo>
                    <a:pt x="69" y="0"/>
                    <a:pt x="62" y="2"/>
                    <a:pt x="57" y="7"/>
                  </a:cubicBezTo>
                  <a:cubicBezTo>
                    <a:pt x="22" y="7"/>
                    <a:pt x="1" y="25"/>
                    <a:pt x="22" y="64"/>
                  </a:cubicBezTo>
                  <a:cubicBezTo>
                    <a:pt x="40" y="81"/>
                    <a:pt x="75" y="81"/>
                    <a:pt x="109" y="81"/>
                  </a:cubicBezTo>
                  <a:cubicBezTo>
                    <a:pt x="131" y="64"/>
                    <a:pt x="149" y="42"/>
                    <a:pt x="131" y="25"/>
                  </a:cubicBezTo>
                  <a:cubicBezTo>
                    <a:pt x="116" y="12"/>
                    <a:pt x="94" y="0"/>
                    <a:pt x="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821;p61"/>
            <p:cNvSpPr/>
            <p:nvPr/>
          </p:nvSpPr>
          <p:spPr>
            <a:xfrm>
              <a:off x="1643402" y="1347646"/>
              <a:ext cx="26088" cy="13893"/>
            </a:xfrm>
            <a:custGeom>
              <a:avLst/>
              <a:gdLst/>
              <a:ahLst/>
              <a:cxnLst/>
              <a:rect l="l" t="t" r="r" b="b"/>
              <a:pathLst>
                <a:path w="145" h="75" extrusionOk="0">
                  <a:moveTo>
                    <a:pt x="36" y="0"/>
                  </a:moveTo>
                  <a:cubicBezTo>
                    <a:pt x="18" y="0"/>
                    <a:pt x="1" y="18"/>
                    <a:pt x="18" y="57"/>
                  </a:cubicBezTo>
                  <a:cubicBezTo>
                    <a:pt x="36" y="74"/>
                    <a:pt x="75" y="74"/>
                    <a:pt x="110" y="74"/>
                  </a:cubicBezTo>
                  <a:cubicBezTo>
                    <a:pt x="127" y="74"/>
                    <a:pt x="144" y="57"/>
                    <a:pt x="127" y="35"/>
                  </a:cubicBezTo>
                  <a:cubicBezTo>
                    <a:pt x="110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822;p61"/>
            <p:cNvSpPr/>
            <p:nvPr/>
          </p:nvSpPr>
          <p:spPr>
            <a:xfrm>
              <a:off x="1728320" y="1346349"/>
              <a:ext cx="19431" cy="15190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7" y="0"/>
                  </a:moveTo>
                  <a:cubicBezTo>
                    <a:pt x="1" y="0"/>
                    <a:pt x="5" y="13"/>
                    <a:pt x="20" y="25"/>
                  </a:cubicBezTo>
                  <a:cubicBezTo>
                    <a:pt x="38" y="64"/>
                    <a:pt x="55" y="81"/>
                    <a:pt x="73" y="81"/>
                  </a:cubicBezTo>
                  <a:cubicBezTo>
                    <a:pt x="107" y="81"/>
                    <a:pt x="107" y="64"/>
                    <a:pt x="90" y="42"/>
                  </a:cubicBezTo>
                  <a:cubicBezTo>
                    <a:pt x="73" y="25"/>
                    <a:pt x="38" y="7"/>
                    <a:pt x="20" y="7"/>
                  </a:cubicBezTo>
                  <a:cubicBezTo>
                    <a:pt x="14" y="2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823;p61"/>
            <p:cNvSpPr/>
            <p:nvPr/>
          </p:nvSpPr>
          <p:spPr>
            <a:xfrm>
              <a:off x="1786792" y="1354129"/>
              <a:ext cx="16552" cy="13893"/>
            </a:xfrm>
            <a:custGeom>
              <a:avLst/>
              <a:gdLst/>
              <a:ahLst/>
              <a:cxnLst/>
              <a:rect l="l" t="t" r="r" b="b"/>
              <a:pathLst>
                <a:path w="92" h="75" extrusionOk="0">
                  <a:moveTo>
                    <a:pt x="22" y="0"/>
                  </a:moveTo>
                  <a:cubicBezTo>
                    <a:pt x="22" y="0"/>
                    <a:pt x="0" y="0"/>
                    <a:pt x="22" y="39"/>
                  </a:cubicBezTo>
                  <a:cubicBezTo>
                    <a:pt x="39" y="57"/>
                    <a:pt x="74" y="74"/>
                    <a:pt x="91" y="74"/>
                  </a:cubicBezTo>
                  <a:lnTo>
                    <a:pt x="91" y="39"/>
                  </a:lnTo>
                  <a:cubicBezTo>
                    <a:pt x="74" y="22"/>
                    <a:pt x="39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824;p61"/>
            <p:cNvSpPr/>
            <p:nvPr/>
          </p:nvSpPr>
          <p:spPr>
            <a:xfrm>
              <a:off x="1836268" y="1366541"/>
              <a:ext cx="13314" cy="15190"/>
            </a:xfrm>
            <a:custGeom>
              <a:avLst/>
              <a:gdLst/>
              <a:ahLst/>
              <a:cxnLst/>
              <a:rect l="l" t="t" r="r" b="b"/>
              <a:pathLst>
                <a:path w="74" h="82" extrusionOk="0">
                  <a:moveTo>
                    <a:pt x="6" y="0"/>
                  </a:moveTo>
                  <a:cubicBezTo>
                    <a:pt x="1" y="0"/>
                    <a:pt x="4" y="12"/>
                    <a:pt x="17" y="25"/>
                  </a:cubicBezTo>
                  <a:cubicBezTo>
                    <a:pt x="17" y="64"/>
                    <a:pt x="51" y="81"/>
                    <a:pt x="51" y="81"/>
                  </a:cubicBezTo>
                  <a:cubicBezTo>
                    <a:pt x="73" y="81"/>
                    <a:pt x="73" y="64"/>
                    <a:pt x="51" y="42"/>
                  </a:cubicBezTo>
                  <a:cubicBezTo>
                    <a:pt x="51" y="25"/>
                    <a:pt x="17" y="7"/>
                    <a:pt x="17" y="7"/>
                  </a:cubicBezTo>
                  <a:cubicBezTo>
                    <a:pt x="11" y="2"/>
                    <a:pt x="8" y="0"/>
                    <a:pt x="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825;p61"/>
            <p:cNvSpPr/>
            <p:nvPr/>
          </p:nvSpPr>
          <p:spPr>
            <a:xfrm>
              <a:off x="1483819" y="146082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82" y="0"/>
                  </a:moveTo>
                  <a:cubicBezTo>
                    <a:pt x="73" y="0"/>
                    <a:pt x="64" y="2"/>
                    <a:pt x="52" y="7"/>
                  </a:cubicBezTo>
                  <a:cubicBezTo>
                    <a:pt x="17" y="7"/>
                    <a:pt x="0" y="42"/>
                    <a:pt x="0" y="60"/>
                  </a:cubicBezTo>
                  <a:cubicBezTo>
                    <a:pt x="0" y="99"/>
                    <a:pt x="35" y="99"/>
                    <a:pt x="74" y="99"/>
                  </a:cubicBezTo>
                  <a:cubicBezTo>
                    <a:pt x="109" y="77"/>
                    <a:pt x="126" y="42"/>
                    <a:pt x="126" y="25"/>
                  </a:cubicBezTo>
                  <a:cubicBezTo>
                    <a:pt x="114" y="12"/>
                    <a:pt x="102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826;p61"/>
            <p:cNvSpPr/>
            <p:nvPr/>
          </p:nvSpPr>
          <p:spPr>
            <a:xfrm>
              <a:off x="1584750" y="14282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35" y="1"/>
                  </a:moveTo>
                  <a:cubicBezTo>
                    <a:pt x="18" y="18"/>
                    <a:pt x="0" y="35"/>
                    <a:pt x="0" y="57"/>
                  </a:cubicBezTo>
                  <a:cubicBezTo>
                    <a:pt x="0" y="92"/>
                    <a:pt x="35" y="92"/>
                    <a:pt x="57" y="92"/>
                  </a:cubicBezTo>
                  <a:cubicBezTo>
                    <a:pt x="92" y="75"/>
                    <a:pt x="109" y="57"/>
                    <a:pt x="109" y="35"/>
                  </a:cubicBezTo>
                  <a:cubicBezTo>
                    <a:pt x="109" y="1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827;p61"/>
            <p:cNvSpPr/>
            <p:nvPr/>
          </p:nvSpPr>
          <p:spPr>
            <a:xfrm>
              <a:off x="1679384" y="1408035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36" y="1"/>
                  </a:moveTo>
                  <a:cubicBezTo>
                    <a:pt x="1" y="1"/>
                    <a:pt x="1" y="36"/>
                    <a:pt x="1" y="57"/>
                  </a:cubicBezTo>
                  <a:cubicBezTo>
                    <a:pt x="1" y="75"/>
                    <a:pt x="36" y="92"/>
                    <a:pt x="53" y="92"/>
                  </a:cubicBezTo>
                  <a:cubicBezTo>
                    <a:pt x="92" y="92"/>
                    <a:pt x="110" y="75"/>
                    <a:pt x="110" y="36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828;p61"/>
            <p:cNvSpPr/>
            <p:nvPr/>
          </p:nvSpPr>
          <p:spPr>
            <a:xfrm>
              <a:off x="1760885" y="1406923"/>
              <a:ext cx="16552" cy="15931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22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18" y="63"/>
                    <a:pt x="35" y="81"/>
                    <a:pt x="57" y="81"/>
                  </a:cubicBezTo>
                  <a:cubicBezTo>
                    <a:pt x="60" y="84"/>
                    <a:pt x="64" y="86"/>
                    <a:pt x="67" y="86"/>
                  </a:cubicBezTo>
                  <a:cubicBezTo>
                    <a:pt x="80" y="86"/>
                    <a:pt x="92" y="59"/>
                    <a:pt x="92" y="42"/>
                  </a:cubicBezTo>
                  <a:cubicBezTo>
                    <a:pt x="74" y="24"/>
                    <a:pt x="57" y="7"/>
                    <a:pt x="35" y="7"/>
                  </a:cubicBezTo>
                  <a:cubicBezTo>
                    <a:pt x="31" y="2"/>
                    <a:pt x="26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829;p61"/>
            <p:cNvSpPr/>
            <p:nvPr/>
          </p:nvSpPr>
          <p:spPr>
            <a:xfrm>
              <a:off x="1819536" y="1414518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18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8" y="75"/>
                    <a:pt x="36" y="92"/>
                    <a:pt x="36" y="92"/>
                  </a:cubicBezTo>
                  <a:cubicBezTo>
                    <a:pt x="57" y="92"/>
                    <a:pt x="75" y="75"/>
                    <a:pt x="57" y="57"/>
                  </a:cubicBezTo>
                  <a:cubicBezTo>
                    <a:pt x="57" y="40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830;p61"/>
            <p:cNvSpPr/>
            <p:nvPr/>
          </p:nvSpPr>
          <p:spPr>
            <a:xfrm>
              <a:off x="1861815" y="1430264"/>
              <a:ext cx="10435" cy="18339"/>
            </a:xfrm>
            <a:custGeom>
              <a:avLst/>
              <a:gdLst/>
              <a:ahLst/>
              <a:cxnLst/>
              <a:rect l="l" t="t" r="r" b="b"/>
              <a:pathLst>
                <a:path w="58" h="99" extrusionOk="0">
                  <a:moveTo>
                    <a:pt x="8" y="0"/>
                  </a:moveTo>
                  <a:cubicBezTo>
                    <a:pt x="1" y="0"/>
                    <a:pt x="1" y="17"/>
                    <a:pt x="1" y="46"/>
                  </a:cubicBezTo>
                  <a:cubicBezTo>
                    <a:pt x="1" y="64"/>
                    <a:pt x="18" y="81"/>
                    <a:pt x="40" y="98"/>
                  </a:cubicBezTo>
                  <a:cubicBezTo>
                    <a:pt x="40" y="98"/>
                    <a:pt x="57" y="81"/>
                    <a:pt x="40" y="64"/>
                  </a:cubicBezTo>
                  <a:cubicBezTo>
                    <a:pt x="40" y="24"/>
                    <a:pt x="18" y="7"/>
                    <a:pt x="18" y="7"/>
                  </a:cubicBezTo>
                  <a:cubicBezTo>
                    <a:pt x="14" y="2"/>
                    <a:pt x="10" y="0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831;p61"/>
            <p:cNvSpPr/>
            <p:nvPr/>
          </p:nvSpPr>
          <p:spPr>
            <a:xfrm>
              <a:off x="1255150" y="682626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7" y="92"/>
                  </a:cubicBezTo>
                  <a:cubicBezTo>
                    <a:pt x="74" y="92"/>
                    <a:pt x="109" y="75"/>
                    <a:pt x="109" y="57"/>
                  </a:cubicBezTo>
                  <a:cubicBezTo>
                    <a:pt x="109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832;p61"/>
            <p:cNvSpPr/>
            <p:nvPr/>
          </p:nvSpPr>
          <p:spPr>
            <a:xfrm>
              <a:off x="1340429" y="685960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1" y="17"/>
                    <a:pt x="1" y="57"/>
                  </a:cubicBezTo>
                  <a:cubicBezTo>
                    <a:pt x="1" y="74"/>
                    <a:pt x="18" y="91"/>
                    <a:pt x="53" y="91"/>
                  </a:cubicBezTo>
                  <a:cubicBezTo>
                    <a:pt x="70" y="91"/>
                    <a:pt x="88" y="74"/>
                    <a:pt x="88" y="57"/>
                  </a:cubicBezTo>
                  <a:cubicBezTo>
                    <a:pt x="110" y="17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833;p61"/>
            <p:cNvSpPr/>
            <p:nvPr/>
          </p:nvSpPr>
          <p:spPr>
            <a:xfrm>
              <a:off x="1424988" y="68910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22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834;p61"/>
            <p:cNvSpPr/>
            <p:nvPr/>
          </p:nvSpPr>
          <p:spPr>
            <a:xfrm>
              <a:off x="1509547" y="68910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75" y="92"/>
                    <a:pt x="109" y="57"/>
                    <a:pt x="109" y="40"/>
                  </a:cubicBezTo>
                  <a:cubicBezTo>
                    <a:pt x="109" y="22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835;p61"/>
            <p:cNvSpPr/>
            <p:nvPr/>
          </p:nvSpPr>
          <p:spPr>
            <a:xfrm>
              <a:off x="1604361" y="67503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91" y="0"/>
                  </a:moveTo>
                  <a:cubicBezTo>
                    <a:pt x="85" y="0"/>
                    <a:pt x="79" y="2"/>
                    <a:pt x="74" y="7"/>
                  </a:cubicBezTo>
                  <a:cubicBezTo>
                    <a:pt x="35" y="7"/>
                    <a:pt x="0" y="24"/>
                    <a:pt x="0" y="59"/>
                  </a:cubicBezTo>
                  <a:cubicBezTo>
                    <a:pt x="0" y="76"/>
                    <a:pt x="35" y="98"/>
                    <a:pt x="74" y="98"/>
                  </a:cubicBezTo>
                  <a:cubicBezTo>
                    <a:pt x="92" y="98"/>
                    <a:pt x="126" y="59"/>
                    <a:pt x="126" y="42"/>
                  </a:cubicBezTo>
                  <a:cubicBezTo>
                    <a:pt x="126" y="16"/>
                    <a:pt x="108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836;p61"/>
            <p:cNvSpPr/>
            <p:nvPr/>
          </p:nvSpPr>
          <p:spPr>
            <a:xfrm>
              <a:off x="1712308" y="652802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53" y="1"/>
                  </a:moveTo>
                  <a:cubicBezTo>
                    <a:pt x="35" y="1"/>
                    <a:pt x="1" y="35"/>
                    <a:pt x="1" y="53"/>
                  </a:cubicBezTo>
                  <a:cubicBezTo>
                    <a:pt x="1" y="78"/>
                    <a:pt x="10" y="96"/>
                    <a:pt x="28" y="96"/>
                  </a:cubicBezTo>
                  <a:cubicBezTo>
                    <a:pt x="35" y="96"/>
                    <a:pt x="43" y="94"/>
                    <a:pt x="53" y="88"/>
                  </a:cubicBezTo>
                  <a:cubicBezTo>
                    <a:pt x="88" y="88"/>
                    <a:pt x="127" y="53"/>
                    <a:pt x="127" y="35"/>
                  </a:cubicBezTo>
                  <a:cubicBezTo>
                    <a:pt x="127" y="1"/>
                    <a:pt x="88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837;p61"/>
            <p:cNvSpPr/>
            <p:nvPr/>
          </p:nvSpPr>
          <p:spPr>
            <a:xfrm>
              <a:off x="1262167" y="759131"/>
              <a:ext cx="15833" cy="17969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6" y="1"/>
                  </a:moveTo>
                  <a:cubicBezTo>
                    <a:pt x="12" y="1"/>
                    <a:pt x="1" y="26"/>
                    <a:pt x="1" y="40"/>
                  </a:cubicBezTo>
                  <a:cubicBezTo>
                    <a:pt x="1" y="79"/>
                    <a:pt x="18" y="97"/>
                    <a:pt x="53" y="97"/>
                  </a:cubicBezTo>
                  <a:cubicBezTo>
                    <a:pt x="70" y="97"/>
                    <a:pt x="88" y="79"/>
                    <a:pt x="88" y="40"/>
                  </a:cubicBezTo>
                  <a:cubicBezTo>
                    <a:pt x="88" y="23"/>
                    <a:pt x="70" y="5"/>
                    <a:pt x="35" y="5"/>
                  </a:cubicBezTo>
                  <a:cubicBezTo>
                    <a:pt x="32" y="2"/>
                    <a:pt x="29" y="1"/>
                    <a:pt x="2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838;p61"/>
            <p:cNvSpPr/>
            <p:nvPr/>
          </p:nvSpPr>
          <p:spPr>
            <a:xfrm>
              <a:off x="1343667" y="760057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109"/>
                    <a:pt x="35" y="109"/>
                  </a:cubicBezTo>
                  <a:cubicBezTo>
                    <a:pt x="70" y="109"/>
                    <a:pt x="92" y="74"/>
                    <a:pt x="92" y="53"/>
                  </a:cubicBezTo>
                  <a:cubicBezTo>
                    <a:pt x="92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839;p61"/>
            <p:cNvSpPr/>
            <p:nvPr/>
          </p:nvSpPr>
          <p:spPr>
            <a:xfrm>
              <a:off x="1424988" y="763206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3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75" y="92"/>
                    <a:pt x="92" y="75"/>
                    <a:pt x="92" y="36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840;p61"/>
            <p:cNvSpPr/>
            <p:nvPr/>
          </p:nvSpPr>
          <p:spPr>
            <a:xfrm>
              <a:off x="1509547" y="760057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18" y="0"/>
                    <a:pt x="1" y="35"/>
                    <a:pt x="1" y="53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109" y="74"/>
                    <a:pt x="109" y="53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841;p61"/>
            <p:cNvSpPr/>
            <p:nvPr/>
          </p:nvSpPr>
          <p:spPr>
            <a:xfrm>
              <a:off x="1604361" y="748387"/>
              <a:ext cx="19611" cy="18339"/>
            </a:xfrm>
            <a:custGeom>
              <a:avLst/>
              <a:gdLst/>
              <a:ahLst/>
              <a:cxnLst/>
              <a:rect l="l" t="t" r="r" b="b"/>
              <a:pathLst>
                <a:path w="109" h="99" extrusionOk="0">
                  <a:moveTo>
                    <a:pt x="81" y="0"/>
                  </a:moveTo>
                  <a:cubicBezTo>
                    <a:pt x="74" y="0"/>
                    <a:pt x="66" y="2"/>
                    <a:pt x="57" y="7"/>
                  </a:cubicBezTo>
                  <a:cubicBezTo>
                    <a:pt x="35" y="7"/>
                    <a:pt x="0" y="29"/>
                    <a:pt x="0" y="63"/>
                  </a:cubicBezTo>
                  <a:cubicBezTo>
                    <a:pt x="0" y="81"/>
                    <a:pt x="18" y="98"/>
                    <a:pt x="57" y="98"/>
                  </a:cubicBezTo>
                  <a:cubicBezTo>
                    <a:pt x="92" y="98"/>
                    <a:pt x="109" y="63"/>
                    <a:pt x="109" y="46"/>
                  </a:cubicBezTo>
                  <a:cubicBezTo>
                    <a:pt x="109" y="17"/>
                    <a:pt x="100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842;p61"/>
            <p:cNvSpPr/>
            <p:nvPr/>
          </p:nvSpPr>
          <p:spPr>
            <a:xfrm>
              <a:off x="1708350" y="728196"/>
              <a:ext cx="22669" cy="21488"/>
            </a:xfrm>
            <a:custGeom>
              <a:avLst/>
              <a:gdLst/>
              <a:ahLst/>
              <a:cxnLst/>
              <a:rect l="l" t="t" r="r" b="b"/>
              <a:pathLst>
                <a:path w="126" h="116" extrusionOk="0">
                  <a:moveTo>
                    <a:pt x="85" y="0"/>
                  </a:moveTo>
                  <a:cubicBezTo>
                    <a:pt x="76" y="0"/>
                    <a:pt x="67" y="2"/>
                    <a:pt x="57" y="7"/>
                  </a:cubicBezTo>
                  <a:cubicBezTo>
                    <a:pt x="23" y="7"/>
                    <a:pt x="1" y="46"/>
                    <a:pt x="1" y="64"/>
                  </a:cubicBezTo>
                  <a:cubicBezTo>
                    <a:pt x="1" y="98"/>
                    <a:pt x="23" y="116"/>
                    <a:pt x="57" y="116"/>
                  </a:cubicBezTo>
                  <a:cubicBezTo>
                    <a:pt x="92" y="98"/>
                    <a:pt x="110" y="81"/>
                    <a:pt x="110" y="46"/>
                  </a:cubicBezTo>
                  <a:cubicBezTo>
                    <a:pt x="126" y="17"/>
                    <a:pt x="109" y="0"/>
                    <a:pt x="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843;p61"/>
            <p:cNvSpPr/>
            <p:nvPr/>
          </p:nvSpPr>
          <p:spPr>
            <a:xfrm>
              <a:off x="1271522" y="840638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8" y="75"/>
                    <a:pt x="36" y="109"/>
                    <a:pt x="57" y="109"/>
                  </a:cubicBezTo>
                  <a:cubicBezTo>
                    <a:pt x="92" y="109"/>
                    <a:pt x="92" y="75"/>
                    <a:pt x="92" y="53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44;p61"/>
            <p:cNvSpPr/>
            <p:nvPr/>
          </p:nvSpPr>
          <p:spPr>
            <a:xfrm>
              <a:off x="1346726" y="837489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53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8" y="70"/>
                    <a:pt x="35" y="109"/>
                    <a:pt x="53" y="109"/>
                  </a:cubicBezTo>
                  <a:cubicBezTo>
                    <a:pt x="75" y="109"/>
                    <a:pt x="92" y="70"/>
                    <a:pt x="92" y="52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45;p61"/>
            <p:cNvSpPr/>
            <p:nvPr/>
          </p:nvSpPr>
          <p:spPr>
            <a:xfrm>
              <a:off x="1424988" y="83748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36" y="92"/>
                    <a:pt x="53" y="92"/>
                  </a:cubicBezTo>
                  <a:cubicBezTo>
                    <a:pt x="75" y="92"/>
                    <a:pt x="92" y="70"/>
                    <a:pt x="92" y="35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46;p61"/>
            <p:cNvSpPr/>
            <p:nvPr/>
          </p:nvSpPr>
          <p:spPr>
            <a:xfrm>
              <a:off x="1509547" y="834154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7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" y="88"/>
                    <a:pt x="18" y="110"/>
                    <a:pt x="57" y="110"/>
                  </a:cubicBezTo>
                  <a:cubicBezTo>
                    <a:pt x="75" y="88"/>
                    <a:pt x="92" y="70"/>
                    <a:pt x="92" y="53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47;p61"/>
            <p:cNvSpPr/>
            <p:nvPr/>
          </p:nvSpPr>
          <p:spPr>
            <a:xfrm>
              <a:off x="1601122" y="823781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18"/>
                    <a:pt x="1" y="35"/>
                    <a:pt x="1" y="74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5" y="109"/>
                    <a:pt x="110" y="74"/>
                    <a:pt x="110" y="57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48;p61"/>
            <p:cNvSpPr/>
            <p:nvPr/>
          </p:nvSpPr>
          <p:spPr>
            <a:xfrm>
              <a:off x="1698995" y="810073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5" y="0"/>
                  </a:moveTo>
                  <a:cubicBezTo>
                    <a:pt x="35" y="0"/>
                    <a:pt x="1" y="39"/>
                    <a:pt x="1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5" y="109"/>
                    <a:pt x="109" y="74"/>
                    <a:pt x="109" y="39"/>
                  </a:cubicBezTo>
                  <a:cubicBezTo>
                    <a:pt x="127" y="22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49;p61"/>
            <p:cNvSpPr/>
            <p:nvPr/>
          </p:nvSpPr>
          <p:spPr>
            <a:xfrm>
              <a:off x="1284836" y="921218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36" y="1"/>
                  </a:moveTo>
                  <a:cubicBezTo>
                    <a:pt x="18" y="18"/>
                    <a:pt x="1" y="35"/>
                    <a:pt x="18" y="75"/>
                  </a:cubicBezTo>
                  <a:cubicBezTo>
                    <a:pt x="18" y="92"/>
                    <a:pt x="36" y="127"/>
                    <a:pt x="53" y="127"/>
                  </a:cubicBezTo>
                  <a:cubicBezTo>
                    <a:pt x="70" y="109"/>
                    <a:pt x="92" y="92"/>
                    <a:pt x="92" y="53"/>
                  </a:cubicBezTo>
                  <a:cubicBezTo>
                    <a:pt x="92" y="35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50;p61"/>
            <p:cNvSpPr/>
            <p:nvPr/>
          </p:nvSpPr>
          <p:spPr>
            <a:xfrm>
              <a:off x="1353023" y="914735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1"/>
                  </a:moveTo>
                  <a:cubicBezTo>
                    <a:pt x="18" y="1"/>
                    <a:pt x="0" y="36"/>
                    <a:pt x="18" y="53"/>
                  </a:cubicBezTo>
                  <a:cubicBezTo>
                    <a:pt x="18" y="88"/>
                    <a:pt x="40" y="110"/>
                    <a:pt x="57" y="110"/>
                  </a:cubicBezTo>
                  <a:cubicBezTo>
                    <a:pt x="74" y="110"/>
                    <a:pt x="92" y="70"/>
                    <a:pt x="92" y="53"/>
                  </a:cubicBezTo>
                  <a:cubicBezTo>
                    <a:pt x="92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51;p61"/>
            <p:cNvSpPr/>
            <p:nvPr/>
          </p:nvSpPr>
          <p:spPr>
            <a:xfrm>
              <a:off x="1428226" y="91084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22"/>
                    <a:pt x="0" y="39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39"/>
                  </a:cubicBezTo>
                  <a:cubicBezTo>
                    <a:pt x="92" y="22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52;p61"/>
            <p:cNvSpPr/>
            <p:nvPr/>
          </p:nvSpPr>
          <p:spPr>
            <a:xfrm>
              <a:off x="1506488" y="90751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35" y="1"/>
                    <a:pt x="18" y="40"/>
                    <a:pt x="0" y="57"/>
                  </a:cubicBezTo>
                  <a:cubicBezTo>
                    <a:pt x="0" y="75"/>
                    <a:pt x="35" y="109"/>
                    <a:pt x="57" y="109"/>
                  </a:cubicBezTo>
                  <a:cubicBezTo>
                    <a:pt x="92" y="109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53;p61"/>
            <p:cNvSpPr/>
            <p:nvPr/>
          </p:nvSpPr>
          <p:spPr>
            <a:xfrm>
              <a:off x="1594825" y="903435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72" y="1"/>
                  </a:moveTo>
                  <a:cubicBezTo>
                    <a:pt x="66" y="1"/>
                    <a:pt x="60" y="2"/>
                    <a:pt x="53" y="5"/>
                  </a:cubicBezTo>
                  <a:cubicBezTo>
                    <a:pt x="36" y="5"/>
                    <a:pt x="1" y="23"/>
                    <a:pt x="1" y="62"/>
                  </a:cubicBezTo>
                  <a:cubicBezTo>
                    <a:pt x="1" y="79"/>
                    <a:pt x="18" y="97"/>
                    <a:pt x="53" y="97"/>
                  </a:cubicBezTo>
                  <a:cubicBezTo>
                    <a:pt x="88" y="97"/>
                    <a:pt x="110" y="79"/>
                    <a:pt x="110" y="40"/>
                  </a:cubicBezTo>
                  <a:cubicBezTo>
                    <a:pt x="110" y="26"/>
                    <a:pt x="96" y="1"/>
                    <a:pt x="7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854;p61"/>
            <p:cNvSpPr/>
            <p:nvPr/>
          </p:nvSpPr>
          <p:spPr>
            <a:xfrm>
              <a:off x="1685681" y="894728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5" y="0"/>
                  </a:moveTo>
                  <a:cubicBezTo>
                    <a:pt x="40" y="0"/>
                    <a:pt x="18" y="17"/>
                    <a:pt x="18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92" y="109"/>
                    <a:pt x="109" y="70"/>
                    <a:pt x="127" y="35"/>
                  </a:cubicBezTo>
                  <a:cubicBezTo>
                    <a:pt x="127" y="17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855;p61"/>
            <p:cNvSpPr/>
            <p:nvPr/>
          </p:nvSpPr>
          <p:spPr>
            <a:xfrm>
              <a:off x="1297430" y="1005133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40" y="0"/>
                  </a:moveTo>
                  <a:cubicBezTo>
                    <a:pt x="22" y="0"/>
                    <a:pt x="0" y="35"/>
                    <a:pt x="22" y="57"/>
                  </a:cubicBezTo>
                  <a:cubicBezTo>
                    <a:pt x="22" y="92"/>
                    <a:pt x="40" y="109"/>
                    <a:pt x="57" y="109"/>
                  </a:cubicBezTo>
                  <a:cubicBezTo>
                    <a:pt x="74" y="109"/>
                    <a:pt x="92" y="74"/>
                    <a:pt x="74" y="57"/>
                  </a:cubicBezTo>
                  <a:cubicBezTo>
                    <a:pt x="74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856;p61"/>
            <p:cNvSpPr/>
            <p:nvPr/>
          </p:nvSpPr>
          <p:spPr>
            <a:xfrm>
              <a:off x="1360039" y="991425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35" y="0"/>
                  </a:moveTo>
                  <a:cubicBezTo>
                    <a:pt x="18" y="0"/>
                    <a:pt x="1" y="39"/>
                    <a:pt x="1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0" y="109"/>
                    <a:pt x="88" y="74"/>
                    <a:pt x="88" y="57"/>
                  </a:cubicBezTo>
                  <a:cubicBezTo>
                    <a:pt x="70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857;p61"/>
            <p:cNvSpPr/>
            <p:nvPr/>
          </p:nvSpPr>
          <p:spPr>
            <a:xfrm>
              <a:off x="1428226" y="984941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92" y="35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858;p61"/>
            <p:cNvSpPr/>
            <p:nvPr/>
          </p:nvSpPr>
          <p:spPr>
            <a:xfrm>
              <a:off x="1506488" y="981792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4"/>
                    <a:pt x="18" y="109"/>
                    <a:pt x="57" y="109"/>
                  </a:cubicBezTo>
                  <a:cubicBezTo>
                    <a:pt x="74" y="109"/>
                    <a:pt x="109" y="74"/>
                    <a:pt x="109" y="52"/>
                  </a:cubicBezTo>
                  <a:cubicBezTo>
                    <a:pt x="109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859;p61"/>
            <p:cNvSpPr/>
            <p:nvPr/>
          </p:nvSpPr>
          <p:spPr>
            <a:xfrm>
              <a:off x="1591047" y="981792"/>
              <a:ext cx="19611" cy="17043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57" y="0"/>
                  </a:moveTo>
                  <a:cubicBezTo>
                    <a:pt x="22" y="0"/>
                    <a:pt x="0" y="17"/>
                    <a:pt x="0" y="35"/>
                  </a:cubicBezTo>
                  <a:cubicBezTo>
                    <a:pt x="0" y="74"/>
                    <a:pt x="22" y="91"/>
                    <a:pt x="57" y="91"/>
                  </a:cubicBezTo>
                  <a:cubicBezTo>
                    <a:pt x="74" y="91"/>
                    <a:pt x="92" y="74"/>
                    <a:pt x="92" y="35"/>
                  </a:cubicBezTo>
                  <a:cubicBezTo>
                    <a:pt x="109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860;p61"/>
            <p:cNvSpPr/>
            <p:nvPr/>
          </p:nvSpPr>
          <p:spPr>
            <a:xfrm>
              <a:off x="1676326" y="975309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0" y="0"/>
                  </a:moveTo>
                  <a:cubicBezTo>
                    <a:pt x="35" y="0"/>
                    <a:pt x="18" y="35"/>
                    <a:pt x="18" y="52"/>
                  </a:cubicBezTo>
                  <a:cubicBezTo>
                    <a:pt x="0" y="87"/>
                    <a:pt x="35" y="109"/>
                    <a:pt x="53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18"/>
                    <a:pt x="92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61;p61"/>
            <p:cNvSpPr/>
            <p:nvPr/>
          </p:nvSpPr>
          <p:spPr>
            <a:xfrm>
              <a:off x="1307685" y="1084417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31" y="0"/>
                  </a:moveTo>
                  <a:cubicBezTo>
                    <a:pt x="27" y="0"/>
                    <a:pt x="22" y="3"/>
                    <a:pt x="17" y="7"/>
                  </a:cubicBezTo>
                  <a:cubicBezTo>
                    <a:pt x="0" y="7"/>
                    <a:pt x="0" y="25"/>
                    <a:pt x="0" y="64"/>
                  </a:cubicBezTo>
                  <a:cubicBezTo>
                    <a:pt x="0" y="81"/>
                    <a:pt x="17" y="99"/>
                    <a:pt x="35" y="99"/>
                  </a:cubicBezTo>
                  <a:cubicBezTo>
                    <a:pt x="52" y="99"/>
                    <a:pt x="52" y="64"/>
                    <a:pt x="52" y="42"/>
                  </a:cubicBezTo>
                  <a:cubicBezTo>
                    <a:pt x="52" y="17"/>
                    <a:pt x="43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862;p61"/>
            <p:cNvSpPr/>
            <p:nvPr/>
          </p:nvSpPr>
          <p:spPr>
            <a:xfrm>
              <a:off x="1363098" y="1067559"/>
              <a:ext cx="12774" cy="18339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49" y="0"/>
                  </a:moveTo>
                  <a:cubicBezTo>
                    <a:pt x="45" y="0"/>
                    <a:pt x="40" y="2"/>
                    <a:pt x="36" y="7"/>
                  </a:cubicBezTo>
                  <a:cubicBezTo>
                    <a:pt x="18" y="7"/>
                    <a:pt x="1" y="24"/>
                    <a:pt x="1" y="64"/>
                  </a:cubicBezTo>
                  <a:cubicBezTo>
                    <a:pt x="1" y="81"/>
                    <a:pt x="18" y="98"/>
                    <a:pt x="36" y="98"/>
                  </a:cubicBezTo>
                  <a:cubicBezTo>
                    <a:pt x="53" y="98"/>
                    <a:pt x="71" y="64"/>
                    <a:pt x="71" y="46"/>
                  </a:cubicBezTo>
                  <a:cubicBezTo>
                    <a:pt x="71" y="17"/>
                    <a:pt x="61" y="0"/>
                    <a:pt x="4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863;p61"/>
            <p:cNvSpPr/>
            <p:nvPr/>
          </p:nvSpPr>
          <p:spPr>
            <a:xfrm>
              <a:off x="1428226" y="1055889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18"/>
                    <a:pt x="0" y="35"/>
                    <a:pt x="0" y="53"/>
                  </a:cubicBezTo>
                  <a:cubicBezTo>
                    <a:pt x="0" y="87"/>
                    <a:pt x="18" y="109"/>
                    <a:pt x="57" y="109"/>
                  </a:cubicBezTo>
                  <a:cubicBezTo>
                    <a:pt x="74" y="109"/>
                    <a:pt x="92" y="70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864;p61"/>
            <p:cNvSpPr/>
            <p:nvPr/>
          </p:nvSpPr>
          <p:spPr>
            <a:xfrm>
              <a:off x="1506488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87"/>
                    <a:pt x="57" y="87"/>
                  </a:cubicBezTo>
                  <a:cubicBezTo>
                    <a:pt x="74" y="87"/>
                    <a:pt x="109" y="70"/>
                    <a:pt x="109" y="53"/>
                  </a:cubicBezTo>
                  <a:cubicBezTo>
                    <a:pt x="109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865;p61"/>
            <p:cNvSpPr/>
            <p:nvPr/>
          </p:nvSpPr>
          <p:spPr>
            <a:xfrm>
              <a:off x="158780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0"/>
                    <a:pt x="40" y="87"/>
                    <a:pt x="57" y="87"/>
                  </a:cubicBezTo>
                  <a:cubicBezTo>
                    <a:pt x="92" y="87"/>
                    <a:pt x="110" y="70"/>
                    <a:pt x="110" y="53"/>
                  </a:cubicBezTo>
                  <a:cubicBezTo>
                    <a:pt x="110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866;p61"/>
            <p:cNvSpPr/>
            <p:nvPr/>
          </p:nvSpPr>
          <p:spPr>
            <a:xfrm>
              <a:off x="1673267" y="1055889"/>
              <a:ext cx="15833" cy="16302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52" y="0"/>
                  </a:moveTo>
                  <a:cubicBezTo>
                    <a:pt x="17" y="0"/>
                    <a:pt x="0" y="18"/>
                    <a:pt x="0" y="35"/>
                  </a:cubicBezTo>
                  <a:cubicBezTo>
                    <a:pt x="0" y="70"/>
                    <a:pt x="17" y="87"/>
                    <a:pt x="52" y="87"/>
                  </a:cubicBezTo>
                  <a:cubicBezTo>
                    <a:pt x="70" y="87"/>
                    <a:pt x="87" y="70"/>
                    <a:pt x="87" y="35"/>
                  </a:cubicBezTo>
                  <a:cubicBezTo>
                    <a:pt x="87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867;p61"/>
            <p:cNvSpPr/>
            <p:nvPr/>
          </p:nvSpPr>
          <p:spPr>
            <a:xfrm>
              <a:off x="1307685" y="279724"/>
              <a:ext cx="9535" cy="20192"/>
            </a:xfrm>
            <a:custGeom>
              <a:avLst/>
              <a:gdLst/>
              <a:ahLst/>
              <a:cxnLst/>
              <a:rect l="l" t="t" r="r" b="b"/>
              <a:pathLst>
                <a:path w="53" h="109" extrusionOk="0">
                  <a:moveTo>
                    <a:pt x="35" y="0"/>
                  </a:moveTo>
                  <a:cubicBezTo>
                    <a:pt x="17" y="17"/>
                    <a:pt x="0" y="35"/>
                    <a:pt x="0" y="74"/>
                  </a:cubicBezTo>
                  <a:cubicBezTo>
                    <a:pt x="0" y="91"/>
                    <a:pt x="17" y="109"/>
                    <a:pt x="35" y="109"/>
                  </a:cubicBezTo>
                  <a:cubicBezTo>
                    <a:pt x="52" y="91"/>
                    <a:pt x="52" y="74"/>
                    <a:pt x="52" y="35"/>
                  </a:cubicBezTo>
                  <a:cubicBezTo>
                    <a:pt x="52" y="17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868;p61"/>
            <p:cNvSpPr/>
            <p:nvPr/>
          </p:nvSpPr>
          <p:spPr>
            <a:xfrm>
              <a:off x="1363098" y="262682"/>
              <a:ext cx="12774" cy="18339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36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83"/>
                    <a:pt x="10" y="99"/>
                    <a:pt x="22" y="99"/>
                  </a:cubicBezTo>
                  <a:cubicBezTo>
                    <a:pt x="26" y="99"/>
                    <a:pt x="31" y="97"/>
                    <a:pt x="36" y="92"/>
                  </a:cubicBezTo>
                  <a:cubicBezTo>
                    <a:pt x="53" y="92"/>
                    <a:pt x="71" y="75"/>
                    <a:pt x="71" y="40"/>
                  </a:cubicBezTo>
                  <a:cubicBezTo>
                    <a:pt x="71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869;p61"/>
            <p:cNvSpPr/>
            <p:nvPr/>
          </p:nvSpPr>
          <p:spPr>
            <a:xfrm>
              <a:off x="1428226" y="253049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92"/>
                    <a:pt x="57" y="92"/>
                  </a:cubicBezTo>
                  <a:cubicBezTo>
                    <a:pt x="74" y="92"/>
                    <a:pt x="92" y="70"/>
                    <a:pt x="92" y="35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870;p61"/>
            <p:cNvSpPr/>
            <p:nvPr/>
          </p:nvSpPr>
          <p:spPr>
            <a:xfrm>
              <a:off x="1506488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35" y="0"/>
                    <a:pt x="0" y="35"/>
                    <a:pt x="0" y="52"/>
                  </a:cubicBezTo>
                  <a:cubicBezTo>
                    <a:pt x="0" y="87"/>
                    <a:pt x="35" y="109"/>
                    <a:pt x="57" y="109"/>
                  </a:cubicBezTo>
                  <a:cubicBezTo>
                    <a:pt x="74" y="109"/>
                    <a:pt x="109" y="87"/>
                    <a:pt x="109" y="52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871;p61"/>
            <p:cNvSpPr/>
            <p:nvPr/>
          </p:nvSpPr>
          <p:spPr>
            <a:xfrm>
              <a:off x="1591047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9" y="0"/>
                  </a:moveTo>
                  <a:cubicBezTo>
                    <a:pt x="22" y="0"/>
                    <a:pt x="0" y="35"/>
                    <a:pt x="0" y="52"/>
                  </a:cubicBezTo>
                  <a:cubicBezTo>
                    <a:pt x="0" y="87"/>
                    <a:pt x="22" y="109"/>
                    <a:pt x="39" y="109"/>
                  </a:cubicBezTo>
                  <a:cubicBezTo>
                    <a:pt x="74" y="109"/>
                    <a:pt x="92" y="87"/>
                    <a:pt x="92" y="52"/>
                  </a:cubicBezTo>
                  <a:cubicBezTo>
                    <a:pt x="92" y="35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872;p61"/>
            <p:cNvSpPr/>
            <p:nvPr/>
          </p:nvSpPr>
          <p:spPr>
            <a:xfrm>
              <a:off x="1673267" y="249900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2" y="0"/>
                  </a:moveTo>
                  <a:cubicBezTo>
                    <a:pt x="17" y="0"/>
                    <a:pt x="0" y="35"/>
                    <a:pt x="0" y="52"/>
                  </a:cubicBezTo>
                  <a:cubicBezTo>
                    <a:pt x="0" y="87"/>
                    <a:pt x="17" y="109"/>
                    <a:pt x="52" y="109"/>
                  </a:cubicBezTo>
                  <a:cubicBezTo>
                    <a:pt x="70" y="109"/>
                    <a:pt x="87" y="87"/>
                    <a:pt x="87" y="52"/>
                  </a:cubicBezTo>
                  <a:cubicBezTo>
                    <a:pt x="87" y="35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873;p61"/>
            <p:cNvSpPr/>
            <p:nvPr/>
          </p:nvSpPr>
          <p:spPr>
            <a:xfrm>
              <a:off x="1301388" y="350487"/>
              <a:ext cx="12594" cy="16302"/>
            </a:xfrm>
            <a:custGeom>
              <a:avLst/>
              <a:gdLst/>
              <a:ahLst/>
              <a:cxnLst/>
              <a:rect l="l" t="t" r="r" b="b"/>
              <a:pathLst>
                <a:path w="70" h="88" extrusionOk="0">
                  <a:moveTo>
                    <a:pt x="52" y="1"/>
                  </a:moveTo>
                  <a:cubicBezTo>
                    <a:pt x="35" y="18"/>
                    <a:pt x="18" y="36"/>
                    <a:pt x="18" y="53"/>
                  </a:cubicBezTo>
                  <a:cubicBezTo>
                    <a:pt x="0" y="88"/>
                    <a:pt x="18" y="88"/>
                    <a:pt x="35" y="88"/>
                  </a:cubicBezTo>
                  <a:cubicBezTo>
                    <a:pt x="52" y="88"/>
                    <a:pt x="70" y="71"/>
                    <a:pt x="70" y="36"/>
                  </a:cubicBezTo>
                  <a:cubicBezTo>
                    <a:pt x="70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874;p61"/>
            <p:cNvSpPr/>
            <p:nvPr/>
          </p:nvSpPr>
          <p:spPr>
            <a:xfrm>
              <a:off x="1363098" y="336779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53" y="92"/>
                    <a:pt x="71" y="53"/>
                    <a:pt x="71" y="36"/>
                  </a:cubicBezTo>
                  <a:cubicBezTo>
                    <a:pt x="71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875;p61"/>
            <p:cNvSpPr/>
            <p:nvPr/>
          </p:nvSpPr>
          <p:spPr>
            <a:xfrm>
              <a:off x="1428226" y="32640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92" y="40"/>
                  </a:cubicBezTo>
                  <a:cubicBezTo>
                    <a:pt x="92" y="22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876;p61"/>
            <p:cNvSpPr/>
            <p:nvPr/>
          </p:nvSpPr>
          <p:spPr>
            <a:xfrm>
              <a:off x="1506488" y="323256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0" y="17"/>
                    <a:pt x="0" y="57"/>
                  </a:cubicBezTo>
                  <a:cubicBezTo>
                    <a:pt x="0" y="74"/>
                    <a:pt x="18" y="109"/>
                    <a:pt x="57" y="109"/>
                  </a:cubicBezTo>
                  <a:cubicBezTo>
                    <a:pt x="74" y="109"/>
                    <a:pt x="109" y="74"/>
                    <a:pt x="109" y="57"/>
                  </a:cubicBezTo>
                  <a:cubicBezTo>
                    <a:pt x="92" y="39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877;p61"/>
            <p:cNvSpPr/>
            <p:nvPr/>
          </p:nvSpPr>
          <p:spPr>
            <a:xfrm>
              <a:off x="1591047" y="32325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22" y="0"/>
                    <a:pt x="0" y="17"/>
                    <a:pt x="0" y="57"/>
                  </a:cubicBezTo>
                  <a:cubicBezTo>
                    <a:pt x="0" y="74"/>
                    <a:pt x="22" y="91"/>
                    <a:pt x="39" y="91"/>
                  </a:cubicBezTo>
                  <a:cubicBezTo>
                    <a:pt x="74" y="91"/>
                    <a:pt x="92" y="74"/>
                    <a:pt x="92" y="57"/>
                  </a:cubicBezTo>
                  <a:cubicBezTo>
                    <a:pt x="92" y="17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878;p61"/>
            <p:cNvSpPr/>
            <p:nvPr/>
          </p:nvSpPr>
          <p:spPr>
            <a:xfrm>
              <a:off x="1676326" y="322330"/>
              <a:ext cx="16552" cy="14634"/>
            </a:xfrm>
            <a:custGeom>
              <a:avLst/>
              <a:gdLst/>
              <a:ahLst/>
              <a:cxnLst/>
              <a:rect l="l" t="t" r="r" b="b"/>
              <a:pathLst>
                <a:path w="92" h="79" extrusionOk="0">
                  <a:moveTo>
                    <a:pt x="54" y="0"/>
                  </a:moveTo>
                  <a:cubicBezTo>
                    <a:pt x="48" y="0"/>
                    <a:pt x="42" y="2"/>
                    <a:pt x="35" y="5"/>
                  </a:cubicBezTo>
                  <a:cubicBezTo>
                    <a:pt x="18" y="5"/>
                    <a:pt x="0" y="22"/>
                    <a:pt x="0" y="44"/>
                  </a:cubicBezTo>
                  <a:cubicBezTo>
                    <a:pt x="0" y="62"/>
                    <a:pt x="18" y="79"/>
                    <a:pt x="53" y="79"/>
                  </a:cubicBezTo>
                  <a:cubicBezTo>
                    <a:pt x="70" y="79"/>
                    <a:pt x="92" y="62"/>
                    <a:pt x="92" y="44"/>
                  </a:cubicBezTo>
                  <a:cubicBezTo>
                    <a:pt x="92" y="27"/>
                    <a:pt x="78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879;p61"/>
            <p:cNvSpPr/>
            <p:nvPr/>
          </p:nvSpPr>
          <p:spPr>
            <a:xfrm>
              <a:off x="1291133" y="417544"/>
              <a:ext cx="16732" cy="15005"/>
            </a:xfrm>
            <a:custGeom>
              <a:avLst/>
              <a:gdLst/>
              <a:ahLst/>
              <a:cxnLst/>
              <a:rect l="l" t="t" r="r" b="b"/>
              <a:pathLst>
                <a:path w="93" h="81" extrusionOk="0">
                  <a:moveTo>
                    <a:pt x="57" y="0"/>
                  </a:moveTo>
                  <a:cubicBezTo>
                    <a:pt x="35" y="0"/>
                    <a:pt x="18" y="18"/>
                    <a:pt x="1" y="35"/>
                  </a:cubicBezTo>
                  <a:cubicBezTo>
                    <a:pt x="1" y="64"/>
                    <a:pt x="10" y="81"/>
                    <a:pt x="22" y="81"/>
                  </a:cubicBezTo>
                  <a:cubicBezTo>
                    <a:pt x="26" y="81"/>
                    <a:pt x="31" y="79"/>
                    <a:pt x="35" y="74"/>
                  </a:cubicBezTo>
                  <a:cubicBezTo>
                    <a:pt x="57" y="74"/>
                    <a:pt x="75" y="52"/>
                    <a:pt x="75" y="35"/>
                  </a:cubicBezTo>
                  <a:cubicBezTo>
                    <a:pt x="92" y="0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880;p61"/>
            <p:cNvSpPr/>
            <p:nvPr/>
          </p:nvSpPr>
          <p:spPr>
            <a:xfrm>
              <a:off x="1356081" y="405689"/>
              <a:ext cx="16732" cy="16487"/>
            </a:xfrm>
            <a:custGeom>
              <a:avLst/>
              <a:gdLst/>
              <a:ahLst/>
              <a:cxnLst/>
              <a:rect l="l" t="t" r="r" b="b"/>
              <a:pathLst>
                <a:path w="93" h="89" extrusionOk="0">
                  <a:moveTo>
                    <a:pt x="71" y="1"/>
                  </a:moveTo>
                  <a:cubicBezTo>
                    <a:pt x="67" y="1"/>
                    <a:pt x="62" y="3"/>
                    <a:pt x="57" y="8"/>
                  </a:cubicBezTo>
                  <a:cubicBezTo>
                    <a:pt x="40" y="8"/>
                    <a:pt x="1" y="29"/>
                    <a:pt x="1" y="47"/>
                  </a:cubicBezTo>
                  <a:cubicBezTo>
                    <a:pt x="1" y="72"/>
                    <a:pt x="12" y="88"/>
                    <a:pt x="26" y="88"/>
                  </a:cubicBezTo>
                  <a:cubicBezTo>
                    <a:pt x="30" y="88"/>
                    <a:pt x="35" y="86"/>
                    <a:pt x="40" y="82"/>
                  </a:cubicBezTo>
                  <a:cubicBezTo>
                    <a:pt x="57" y="82"/>
                    <a:pt x="92" y="64"/>
                    <a:pt x="92" y="47"/>
                  </a:cubicBezTo>
                  <a:cubicBezTo>
                    <a:pt x="92" y="18"/>
                    <a:pt x="83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881;p61"/>
            <p:cNvSpPr/>
            <p:nvPr/>
          </p:nvSpPr>
          <p:spPr>
            <a:xfrm>
              <a:off x="1428226" y="39735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0"/>
                    <a:pt x="0" y="35"/>
                    <a:pt x="0" y="53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882;p61"/>
            <p:cNvSpPr/>
            <p:nvPr/>
          </p:nvSpPr>
          <p:spPr>
            <a:xfrm>
              <a:off x="1506488" y="397353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35" y="0"/>
                    <a:pt x="0" y="18"/>
                    <a:pt x="0" y="53"/>
                  </a:cubicBezTo>
                  <a:cubicBezTo>
                    <a:pt x="0" y="74"/>
                    <a:pt x="35" y="92"/>
                    <a:pt x="57" y="92"/>
                  </a:cubicBezTo>
                  <a:cubicBezTo>
                    <a:pt x="92" y="92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883;p61"/>
            <p:cNvSpPr/>
            <p:nvPr/>
          </p:nvSpPr>
          <p:spPr>
            <a:xfrm>
              <a:off x="1594825" y="39401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18" y="92"/>
                    <a:pt x="53" y="92"/>
                  </a:cubicBezTo>
                  <a:cubicBezTo>
                    <a:pt x="71" y="92"/>
                    <a:pt x="110" y="71"/>
                    <a:pt x="88" y="36"/>
                  </a:cubicBezTo>
                  <a:cubicBezTo>
                    <a:pt x="88" y="18"/>
                    <a:pt x="71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884;p61"/>
            <p:cNvSpPr/>
            <p:nvPr/>
          </p:nvSpPr>
          <p:spPr>
            <a:xfrm>
              <a:off x="1682623" y="386794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0" y="23"/>
                    <a:pt x="0" y="57"/>
                  </a:cubicBezTo>
                  <a:cubicBezTo>
                    <a:pt x="18" y="75"/>
                    <a:pt x="35" y="92"/>
                    <a:pt x="74" y="92"/>
                  </a:cubicBezTo>
                  <a:cubicBezTo>
                    <a:pt x="92" y="75"/>
                    <a:pt x="109" y="57"/>
                    <a:pt x="109" y="40"/>
                  </a:cubicBezTo>
                  <a:cubicBezTo>
                    <a:pt x="109" y="23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885;p61"/>
            <p:cNvSpPr/>
            <p:nvPr/>
          </p:nvSpPr>
          <p:spPr>
            <a:xfrm>
              <a:off x="1277819" y="479971"/>
              <a:ext cx="16732" cy="15005"/>
            </a:xfrm>
            <a:custGeom>
              <a:avLst/>
              <a:gdLst/>
              <a:ahLst/>
              <a:cxnLst/>
              <a:rect l="l" t="t" r="r" b="b"/>
              <a:pathLst>
                <a:path w="93" h="81" extrusionOk="0">
                  <a:moveTo>
                    <a:pt x="71" y="0"/>
                  </a:moveTo>
                  <a:cubicBezTo>
                    <a:pt x="67" y="0"/>
                    <a:pt x="62" y="2"/>
                    <a:pt x="57" y="7"/>
                  </a:cubicBezTo>
                  <a:cubicBezTo>
                    <a:pt x="40" y="7"/>
                    <a:pt x="1" y="24"/>
                    <a:pt x="1" y="42"/>
                  </a:cubicBezTo>
                  <a:cubicBezTo>
                    <a:pt x="1" y="63"/>
                    <a:pt x="22" y="81"/>
                    <a:pt x="40" y="81"/>
                  </a:cubicBezTo>
                  <a:cubicBezTo>
                    <a:pt x="57" y="81"/>
                    <a:pt x="75" y="63"/>
                    <a:pt x="92" y="42"/>
                  </a:cubicBezTo>
                  <a:cubicBezTo>
                    <a:pt x="92" y="16"/>
                    <a:pt x="83" y="0"/>
                    <a:pt x="7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886;p61"/>
            <p:cNvSpPr/>
            <p:nvPr/>
          </p:nvSpPr>
          <p:spPr>
            <a:xfrm>
              <a:off x="1349964" y="47478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35" y="0"/>
                    <a:pt x="0" y="17"/>
                    <a:pt x="0" y="35"/>
                  </a:cubicBezTo>
                  <a:cubicBezTo>
                    <a:pt x="0" y="70"/>
                    <a:pt x="17" y="91"/>
                    <a:pt x="35" y="91"/>
                  </a:cubicBezTo>
                  <a:cubicBezTo>
                    <a:pt x="74" y="91"/>
                    <a:pt x="91" y="52"/>
                    <a:pt x="91" y="35"/>
                  </a:cubicBezTo>
                  <a:cubicBezTo>
                    <a:pt x="91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887;p61"/>
            <p:cNvSpPr/>
            <p:nvPr/>
          </p:nvSpPr>
          <p:spPr>
            <a:xfrm>
              <a:off x="1424988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1"/>
                  </a:moveTo>
                  <a:cubicBezTo>
                    <a:pt x="36" y="1"/>
                    <a:pt x="18" y="18"/>
                    <a:pt x="18" y="35"/>
                  </a:cubicBezTo>
                  <a:cubicBezTo>
                    <a:pt x="1" y="70"/>
                    <a:pt x="36" y="88"/>
                    <a:pt x="53" y="88"/>
                  </a:cubicBezTo>
                  <a:cubicBezTo>
                    <a:pt x="75" y="88"/>
                    <a:pt x="110" y="70"/>
                    <a:pt x="110" y="35"/>
                  </a:cubicBezTo>
                  <a:cubicBezTo>
                    <a:pt x="110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888;p61"/>
            <p:cNvSpPr/>
            <p:nvPr/>
          </p:nvSpPr>
          <p:spPr>
            <a:xfrm>
              <a:off x="1509547" y="467374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40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75"/>
                    <a:pt x="18" y="110"/>
                    <a:pt x="40" y="110"/>
                  </a:cubicBezTo>
                  <a:cubicBezTo>
                    <a:pt x="75" y="92"/>
                    <a:pt x="92" y="75"/>
                    <a:pt x="92" y="57"/>
                  </a:cubicBezTo>
                  <a:cubicBezTo>
                    <a:pt x="92" y="23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889;p61"/>
            <p:cNvSpPr/>
            <p:nvPr/>
          </p:nvSpPr>
          <p:spPr>
            <a:xfrm>
              <a:off x="1598064" y="46107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0" y="35"/>
                    <a:pt x="0" y="57"/>
                  </a:cubicBezTo>
                  <a:cubicBezTo>
                    <a:pt x="0" y="74"/>
                    <a:pt x="35" y="91"/>
                    <a:pt x="53" y="91"/>
                  </a:cubicBezTo>
                  <a:cubicBezTo>
                    <a:pt x="92" y="91"/>
                    <a:pt x="109" y="74"/>
                    <a:pt x="109" y="35"/>
                  </a:cubicBezTo>
                  <a:cubicBezTo>
                    <a:pt x="109" y="17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890;p61"/>
            <p:cNvSpPr/>
            <p:nvPr/>
          </p:nvSpPr>
          <p:spPr>
            <a:xfrm>
              <a:off x="1692698" y="451258"/>
              <a:ext cx="23029" cy="14449"/>
            </a:xfrm>
            <a:custGeom>
              <a:avLst/>
              <a:gdLst/>
              <a:ahLst/>
              <a:cxnLst/>
              <a:rect l="l" t="t" r="r" b="b"/>
              <a:pathLst>
                <a:path w="128" h="78" extrusionOk="0">
                  <a:moveTo>
                    <a:pt x="53" y="1"/>
                  </a:moveTo>
                  <a:cubicBezTo>
                    <a:pt x="36" y="1"/>
                    <a:pt x="1" y="18"/>
                    <a:pt x="18" y="36"/>
                  </a:cubicBezTo>
                  <a:cubicBezTo>
                    <a:pt x="18" y="61"/>
                    <a:pt x="28" y="77"/>
                    <a:pt x="46" y="77"/>
                  </a:cubicBezTo>
                  <a:cubicBezTo>
                    <a:pt x="53" y="77"/>
                    <a:pt x="61" y="75"/>
                    <a:pt x="70" y="70"/>
                  </a:cubicBezTo>
                  <a:cubicBezTo>
                    <a:pt x="110" y="70"/>
                    <a:pt x="127" y="53"/>
                    <a:pt x="127" y="36"/>
                  </a:cubicBezTo>
                  <a:cubicBezTo>
                    <a:pt x="127" y="1"/>
                    <a:pt x="88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891;p61"/>
            <p:cNvSpPr/>
            <p:nvPr/>
          </p:nvSpPr>
          <p:spPr>
            <a:xfrm>
              <a:off x="1265405" y="5416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35" y="0"/>
                    <a:pt x="0" y="18"/>
                    <a:pt x="0" y="57"/>
                  </a:cubicBezTo>
                  <a:cubicBezTo>
                    <a:pt x="0" y="74"/>
                    <a:pt x="17" y="92"/>
                    <a:pt x="35" y="92"/>
                  </a:cubicBezTo>
                  <a:cubicBezTo>
                    <a:pt x="70" y="92"/>
                    <a:pt x="91" y="74"/>
                    <a:pt x="91" y="57"/>
                  </a:cubicBezTo>
                  <a:cubicBezTo>
                    <a:pt x="91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892;p61"/>
            <p:cNvSpPr/>
            <p:nvPr/>
          </p:nvSpPr>
          <p:spPr>
            <a:xfrm>
              <a:off x="1343667" y="5416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35" y="0"/>
                    <a:pt x="0" y="18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70" y="92"/>
                    <a:pt x="92" y="74"/>
                    <a:pt x="92" y="57"/>
                  </a:cubicBezTo>
                  <a:cubicBezTo>
                    <a:pt x="92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893;p61"/>
            <p:cNvSpPr/>
            <p:nvPr/>
          </p:nvSpPr>
          <p:spPr>
            <a:xfrm>
              <a:off x="1424988" y="541657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894;p61"/>
            <p:cNvSpPr/>
            <p:nvPr/>
          </p:nvSpPr>
          <p:spPr>
            <a:xfrm>
              <a:off x="1509547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75" y="92"/>
                    <a:pt x="109" y="74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895;p61"/>
            <p:cNvSpPr/>
            <p:nvPr/>
          </p:nvSpPr>
          <p:spPr>
            <a:xfrm>
              <a:off x="1604361" y="530357"/>
              <a:ext cx="19611" cy="17784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74" y="0"/>
                  </a:moveTo>
                  <a:cubicBezTo>
                    <a:pt x="68" y="0"/>
                    <a:pt x="62" y="3"/>
                    <a:pt x="57" y="9"/>
                  </a:cubicBezTo>
                  <a:cubicBezTo>
                    <a:pt x="18" y="9"/>
                    <a:pt x="0" y="26"/>
                    <a:pt x="0" y="61"/>
                  </a:cubicBezTo>
                  <a:cubicBezTo>
                    <a:pt x="0" y="79"/>
                    <a:pt x="18" y="96"/>
                    <a:pt x="57" y="96"/>
                  </a:cubicBezTo>
                  <a:cubicBezTo>
                    <a:pt x="92" y="79"/>
                    <a:pt x="109" y="61"/>
                    <a:pt x="109" y="44"/>
                  </a:cubicBezTo>
                  <a:cubicBezTo>
                    <a:pt x="109" y="19"/>
                    <a:pt x="91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896;p61"/>
            <p:cNvSpPr/>
            <p:nvPr/>
          </p:nvSpPr>
          <p:spPr>
            <a:xfrm>
              <a:off x="1705292" y="513685"/>
              <a:ext cx="22849" cy="15931"/>
            </a:xfrm>
            <a:custGeom>
              <a:avLst/>
              <a:gdLst/>
              <a:ahLst/>
              <a:cxnLst/>
              <a:rect l="l" t="t" r="r" b="b"/>
              <a:pathLst>
                <a:path w="127" h="86" extrusionOk="0">
                  <a:moveTo>
                    <a:pt x="83" y="0"/>
                  </a:moveTo>
                  <a:cubicBezTo>
                    <a:pt x="76" y="0"/>
                    <a:pt x="67" y="3"/>
                    <a:pt x="57" y="8"/>
                  </a:cubicBezTo>
                  <a:cubicBezTo>
                    <a:pt x="18" y="8"/>
                    <a:pt x="0" y="25"/>
                    <a:pt x="0" y="42"/>
                  </a:cubicBezTo>
                  <a:cubicBezTo>
                    <a:pt x="0" y="68"/>
                    <a:pt x="21" y="86"/>
                    <a:pt x="39" y="86"/>
                  </a:cubicBezTo>
                  <a:cubicBezTo>
                    <a:pt x="46" y="86"/>
                    <a:pt x="52" y="83"/>
                    <a:pt x="57" y="77"/>
                  </a:cubicBezTo>
                  <a:cubicBezTo>
                    <a:pt x="92" y="77"/>
                    <a:pt x="127" y="42"/>
                    <a:pt x="109" y="25"/>
                  </a:cubicBezTo>
                  <a:cubicBezTo>
                    <a:pt x="109" y="13"/>
                    <a:pt x="101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897;p61"/>
            <p:cNvSpPr/>
            <p:nvPr/>
          </p:nvSpPr>
          <p:spPr>
            <a:xfrm>
              <a:off x="1255150" y="60852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8" y="22"/>
                    <a:pt x="0" y="40"/>
                  </a:cubicBezTo>
                  <a:cubicBezTo>
                    <a:pt x="0" y="74"/>
                    <a:pt x="40" y="92"/>
                    <a:pt x="57" y="92"/>
                  </a:cubicBezTo>
                  <a:cubicBezTo>
                    <a:pt x="74" y="92"/>
                    <a:pt x="109" y="74"/>
                    <a:pt x="109" y="57"/>
                  </a:cubicBezTo>
                  <a:cubicBezTo>
                    <a:pt x="109" y="22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898;p61"/>
            <p:cNvSpPr/>
            <p:nvPr/>
          </p:nvSpPr>
          <p:spPr>
            <a:xfrm>
              <a:off x="1340429" y="612604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0" y="87"/>
                    <a:pt x="88" y="70"/>
                    <a:pt x="88" y="52"/>
                  </a:cubicBezTo>
                  <a:cubicBezTo>
                    <a:pt x="110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899;p61"/>
            <p:cNvSpPr/>
            <p:nvPr/>
          </p:nvSpPr>
          <p:spPr>
            <a:xfrm>
              <a:off x="1424988" y="61575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0"/>
                    <a:pt x="18" y="92"/>
                    <a:pt x="53" y="92"/>
                  </a:cubicBezTo>
                  <a:cubicBezTo>
                    <a:pt x="75" y="92"/>
                    <a:pt x="92" y="70"/>
                    <a:pt x="92" y="35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900;p61"/>
            <p:cNvSpPr/>
            <p:nvPr/>
          </p:nvSpPr>
          <p:spPr>
            <a:xfrm>
              <a:off x="1509547" y="612604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75" y="109"/>
                    <a:pt x="109" y="70"/>
                    <a:pt x="109" y="52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901;p61"/>
            <p:cNvSpPr/>
            <p:nvPr/>
          </p:nvSpPr>
          <p:spPr>
            <a:xfrm>
              <a:off x="1604361" y="598896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4" y="0"/>
                  </a:moveTo>
                  <a:cubicBezTo>
                    <a:pt x="35" y="18"/>
                    <a:pt x="0" y="35"/>
                    <a:pt x="0" y="74"/>
                  </a:cubicBezTo>
                  <a:cubicBezTo>
                    <a:pt x="0" y="92"/>
                    <a:pt x="35" y="109"/>
                    <a:pt x="74" y="109"/>
                  </a:cubicBezTo>
                  <a:cubicBezTo>
                    <a:pt x="92" y="92"/>
                    <a:pt x="126" y="74"/>
                    <a:pt x="126" y="52"/>
                  </a:cubicBezTo>
                  <a:cubicBezTo>
                    <a:pt x="126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902;p61"/>
            <p:cNvSpPr/>
            <p:nvPr/>
          </p:nvSpPr>
          <p:spPr>
            <a:xfrm>
              <a:off x="1712308" y="57870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18"/>
                    <a:pt x="1" y="35"/>
                    <a:pt x="1" y="53"/>
                  </a:cubicBezTo>
                  <a:cubicBezTo>
                    <a:pt x="1" y="81"/>
                    <a:pt x="10" y="98"/>
                    <a:pt x="29" y="98"/>
                  </a:cubicBezTo>
                  <a:cubicBezTo>
                    <a:pt x="36" y="98"/>
                    <a:pt x="44" y="96"/>
                    <a:pt x="53" y="92"/>
                  </a:cubicBezTo>
                  <a:cubicBezTo>
                    <a:pt x="88" y="92"/>
                    <a:pt x="127" y="53"/>
                    <a:pt x="127" y="35"/>
                  </a:cubicBezTo>
                  <a:cubicBezTo>
                    <a:pt x="127" y="18"/>
                    <a:pt x="88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903;p61"/>
            <p:cNvSpPr/>
            <p:nvPr/>
          </p:nvSpPr>
          <p:spPr>
            <a:xfrm>
              <a:off x="922492" y="166552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46" y="1"/>
                  </a:moveTo>
                  <a:cubicBezTo>
                    <a:pt x="21" y="1"/>
                    <a:pt x="0" y="17"/>
                    <a:pt x="0" y="42"/>
                  </a:cubicBezTo>
                  <a:cubicBezTo>
                    <a:pt x="0" y="60"/>
                    <a:pt x="39" y="99"/>
                    <a:pt x="74" y="99"/>
                  </a:cubicBezTo>
                  <a:cubicBezTo>
                    <a:pt x="92" y="99"/>
                    <a:pt x="126" y="82"/>
                    <a:pt x="126" y="60"/>
                  </a:cubicBezTo>
                  <a:cubicBezTo>
                    <a:pt x="126" y="25"/>
                    <a:pt x="92" y="8"/>
                    <a:pt x="74" y="8"/>
                  </a:cubicBezTo>
                  <a:cubicBezTo>
                    <a:pt x="65" y="3"/>
                    <a:pt x="55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904;p61"/>
            <p:cNvSpPr/>
            <p:nvPr/>
          </p:nvSpPr>
          <p:spPr>
            <a:xfrm>
              <a:off x="1017126" y="167330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40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905;p61"/>
            <p:cNvSpPr/>
            <p:nvPr/>
          </p:nvSpPr>
          <p:spPr>
            <a:xfrm>
              <a:off x="1105643" y="1663669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81"/>
                    <a:pt x="10" y="98"/>
                    <a:pt x="29" y="98"/>
                  </a:cubicBezTo>
                  <a:cubicBezTo>
                    <a:pt x="36" y="98"/>
                    <a:pt x="43" y="96"/>
                    <a:pt x="53" y="92"/>
                  </a:cubicBezTo>
                  <a:cubicBezTo>
                    <a:pt x="70" y="92"/>
                    <a:pt x="109" y="70"/>
                    <a:pt x="109" y="35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906;p61"/>
            <p:cNvSpPr/>
            <p:nvPr/>
          </p:nvSpPr>
          <p:spPr>
            <a:xfrm>
              <a:off x="1199557" y="1638662"/>
              <a:ext cx="19791" cy="19636"/>
            </a:xfrm>
            <a:custGeom>
              <a:avLst/>
              <a:gdLst/>
              <a:ahLst/>
              <a:cxnLst/>
              <a:rect l="l" t="t" r="r" b="b"/>
              <a:pathLst>
                <a:path w="110" h="106" extrusionOk="0">
                  <a:moveTo>
                    <a:pt x="82" y="0"/>
                  </a:moveTo>
                  <a:cubicBezTo>
                    <a:pt x="75" y="0"/>
                    <a:pt x="67" y="3"/>
                    <a:pt x="57" y="9"/>
                  </a:cubicBezTo>
                  <a:cubicBezTo>
                    <a:pt x="22" y="26"/>
                    <a:pt x="1" y="44"/>
                    <a:pt x="1" y="79"/>
                  </a:cubicBezTo>
                  <a:cubicBezTo>
                    <a:pt x="1" y="91"/>
                    <a:pt x="11" y="105"/>
                    <a:pt x="30" y="105"/>
                  </a:cubicBezTo>
                  <a:cubicBezTo>
                    <a:pt x="37" y="105"/>
                    <a:pt x="47" y="103"/>
                    <a:pt x="57" y="96"/>
                  </a:cubicBezTo>
                  <a:cubicBezTo>
                    <a:pt x="92" y="96"/>
                    <a:pt x="109" y="61"/>
                    <a:pt x="109" y="44"/>
                  </a:cubicBezTo>
                  <a:cubicBezTo>
                    <a:pt x="109" y="19"/>
                    <a:pt x="100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907;p61"/>
            <p:cNvSpPr/>
            <p:nvPr/>
          </p:nvSpPr>
          <p:spPr>
            <a:xfrm>
              <a:off x="1301388" y="1605133"/>
              <a:ext cx="21950" cy="21674"/>
            </a:xfrm>
            <a:custGeom>
              <a:avLst/>
              <a:gdLst/>
              <a:ahLst/>
              <a:cxnLst/>
              <a:rect l="l" t="t" r="r" b="b"/>
              <a:pathLst>
                <a:path w="122" h="117" extrusionOk="0">
                  <a:moveTo>
                    <a:pt x="80" y="0"/>
                  </a:moveTo>
                  <a:cubicBezTo>
                    <a:pt x="71" y="0"/>
                    <a:pt x="62" y="3"/>
                    <a:pt x="52" y="7"/>
                  </a:cubicBezTo>
                  <a:cubicBezTo>
                    <a:pt x="18" y="7"/>
                    <a:pt x="0" y="42"/>
                    <a:pt x="0" y="81"/>
                  </a:cubicBezTo>
                  <a:cubicBezTo>
                    <a:pt x="0" y="99"/>
                    <a:pt x="18" y="116"/>
                    <a:pt x="52" y="116"/>
                  </a:cubicBezTo>
                  <a:cubicBezTo>
                    <a:pt x="87" y="99"/>
                    <a:pt x="109" y="59"/>
                    <a:pt x="109" y="42"/>
                  </a:cubicBezTo>
                  <a:cubicBezTo>
                    <a:pt x="122" y="17"/>
                    <a:pt x="104" y="0"/>
                    <a:pt x="8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908;p61"/>
            <p:cNvSpPr/>
            <p:nvPr/>
          </p:nvSpPr>
          <p:spPr>
            <a:xfrm>
              <a:off x="1405377" y="156604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53" y="1"/>
                  </a:moveTo>
                  <a:cubicBezTo>
                    <a:pt x="18" y="18"/>
                    <a:pt x="1" y="53"/>
                    <a:pt x="1" y="92"/>
                  </a:cubicBezTo>
                  <a:cubicBezTo>
                    <a:pt x="1" y="109"/>
                    <a:pt x="18" y="127"/>
                    <a:pt x="53" y="127"/>
                  </a:cubicBezTo>
                  <a:cubicBezTo>
                    <a:pt x="92" y="109"/>
                    <a:pt x="110" y="75"/>
                    <a:pt x="110" y="36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909;p61"/>
            <p:cNvSpPr/>
            <p:nvPr/>
          </p:nvSpPr>
          <p:spPr>
            <a:xfrm>
              <a:off x="922492" y="1737025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4" y="0"/>
                  </a:moveTo>
                  <a:cubicBezTo>
                    <a:pt x="39" y="0"/>
                    <a:pt x="0" y="22"/>
                    <a:pt x="0" y="57"/>
                  </a:cubicBezTo>
                  <a:cubicBezTo>
                    <a:pt x="0" y="74"/>
                    <a:pt x="39" y="92"/>
                    <a:pt x="74" y="109"/>
                  </a:cubicBezTo>
                  <a:cubicBezTo>
                    <a:pt x="92" y="109"/>
                    <a:pt x="126" y="92"/>
                    <a:pt x="126" y="57"/>
                  </a:cubicBezTo>
                  <a:cubicBezTo>
                    <a:pt x="126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910;p61"/>
            <p:cNvSpPr/>
            <p:nvPr/>
          </p:nvSpPr>
          <p:spPr>
            <a:xfrm>
              <a:off x="1017126" y="174425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18" y="0"/>
                    <a:pt x="1" y="18"/>
                    <a:pt x="1" y="53"/>
                  </a:cubicBezTo>
                  <a:cubicBezTo>
                    <a:pt x="1" y="70"/>
                    <a:pt x="18" y="109"/>
                    <a:pt x="57" y="109"/>
                  </a:cubicBezTo>
                  <a:cubicBezTo>
                    <a:pt x="92" y="109"/>
                    <a:pt x="109" y="70"/>
                    <a:pt x="109" y="53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911;p61"/>
            <p:cNvSpPr/>
            <p:nvPr/>
          </p:nvSpPr>
          <p:spPr>
            <a:xfrm>
              <a:off x="1105643" y="173702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0"/>
                    <a:pt x="0" y="39"/>
                    <a:pt x="0" y="57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92"/>
                    <a:pt x="87" y="74"/>
                    <a:pt x="87" y="39"/>
                  </a:cubicBezTo>
                  <a:cubicBezTo>
                    <a:pt x="109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912;p61"/>
            <p:cNvSpPr/>
            <p:nvPr/>
          </p:nvSpPr>
          <p:spPr>
            <a:xfrm>
              <a:off x="1196499" y="171683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0"/>
                  </a:moveTo>
                  <a:cubicBezTo>
                    <a:pt x="39" y="0"/>
                    <a:pt x="0" y="40"/>
                    <a:pt x="0" y="74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2" y="92"/>
                    <a:pt x="109" y="74"/>
                    <a:pt x="126" y="40"/>
                  </a:cubicBezTo>
                  <a:cubicBezTo>
                    <a:pt x="126" y="22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913;p61"/>
            <p:cNvSpPr/>
            <p:nvPr/>
          </p:nvSpPr>
          <p:spPr>
            <a:xfrm>
              <a:off x="1294371" y="1687010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4" y="0"/>
                  </a:moveTo>
                  <a:cubicBezTo>
                    <a:pt x="39" y="18"/>
                    <a:pt x="17" y="53"/>
                    <a:pt x="17" y="92"/>
                  </a:cubicBezTo>
                  <a:cubicBezTo>
                    <a:pt x="0" y="109"/>
                    <a:pt x="39" y="127"/>
                    <a:pt x="74" y="127"/>
                  </a:cubicBezTo>
                  <a:cubicBezTo>
                    <a:pt x="91" y="109"/>
                    <a:pt x="126" y="74"/>
                    <a:pt x="126" y="53"/>
                  </a:cubicBezTo>
                  <a:cubicBezTo>
                    <a:pt x="126" y="18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914;p61"/>
            <p:cNvSpPr/>
            <p:nvPr/>
          </p:nvSpPr>
          <p:spPr>
            <a:xfrm>
              <a:off x="1395302" y="1655148"/>
              <a:ext cx="23569" cy="25564"/>
            </a:xfrm>
            <a:custGeom>
              <a:avLst/>
              <a:gdLst/>
              <a:ahLst/>
              <a:cxnLst/>
              <a:rect l="l" t="t" r="r" b="b"/>
              <a:pathLst>
                <a:path w="131" h="138" extrusionOk="0">
                  <a:moveTo>
                    <a:pt x="99" y="0"/>
                  </a:moveTo>
                  <a:cubicBezTo>
                    <a:pt x="92" y="0"/>
                    <a:pt x="84" y="2"/>
                    <a:pt x="74" y="7"/>
                  </a:cubicBezTo>
                  <a:cubicBezTo>
                    <a:pt x="40" y="7"/>
                    <a:pt x="22" y="46"/>
                    <a:pt x="22" y="81"/>
                  </a:cubicBezTo>
                  <a:cubicBezTo>
                    <a:pt x="0" y="116"/>
                    <a:pt x="40" y="138"/>
                    <a:pt x="57" y="138"/>
                  </a:cubicBezTo>
                  <a:cubicBezTo>
                    <a:pt x="92" y="116"/>
                    <a:pt x="131" y="81"/>
                    <a:pt x="131" y="46"/>
                  </a:cubicBezTo>
                  <a:cubicBezTo>
                    <a:pt x="131" y="17"/>
                    <a:pt x="119" y="0"/>
                    <a:pt x="9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915;p61"/>
            <p:cNvSpPr/>
            <p:nvPr/>
          </p:nvSpPr>
          <p:spPr>
            <a:xfrm>
              <a:off x="922492" y="1811122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4" y="0"/>
                  </a:moveTo>
                  <a:cubicBezTo>
                    <a:pt x="39" y="0"/>
                    <a:pt x="0" y="18"/>
                    <a:pt x="0" y="35"/>
                  </a:cubicBezTo>
                  <a:cubicBezTo>
                    <a:pt x="0" y="74"/>
                    <a:pt x="39" y="92"/>
                    <a:pt x="74" y="92"/>
                  </a:cubicBezTo>
                  <a:cubicBezTo>
                    <a:pt x="92" y="92"/>
                    <a:pt x="126" y="74"/>
                    <a:pt x="126" y="57"/>
                  </a:cubicBezTo>
                  <a:cubicBezTo>
                    <a:pt x="126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916;p61"/>
            <p:cNvSpPr/>
            <p:nvPr/>
          </p:nvSpPr>
          <p:spPr>
            <a:xfrm>
              <a:off x="1017126" y="181760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7"/>
                  </a:cubicBezTo>
                  <a:cubicBezTo>
                    <a:pt x="109" y="22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917;p61"/>
            <p:cNvSpPr/>
            <p:nvPr/>
          </p:nvSpPr>
          <p:spPr>
            <a:xfrm>
              <a:off x="1101685" y="1813530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75" y="0"/>
                  </a:moveTo>
                  <a:cubicBezTo>
                    <a:pt x="70" y="0"/>
                    <a:pt x="64" y="2"/>
                    <a:pt x="57" y="5"/>
                  </a:cubicBezTo>
                  <a:cubicBezTo>
                    <a:pt x="40" y="5"/>
                    <a:pt x="1" y="22"/>
                    <a:pt x="1" y="61"/>
                  </a:cubicBezTo>
                  <a:cubicBezTo>
                    <a:pt x="1" y="79"/>
                    <a:pt x="40" y="96"/>
                    <a:pt x="57" y="96"/>
                  </a:cubicBezTo>
                  <a:cubicBezTo>
                    <a:pt x="92" y="96"/>
                    <a:pt x="109" y="79"/>
                    <a:pt x="109" y="44"/>
                  </a:cubicBezTo>
                  <a:cubicBezTo>
                    <a:pt x="109" y="26"/>
                    <a:pt x="98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918;p61"/>
            <p:cNvSpPr/>
            <p:nvPr/>
          </p:nvSpPr>
          <p:spPr>
            <a:xfrm>
              <a:off x="1193260" y="17974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75" y="1"/>
                  </a:moveTo>
                  <a:cubicBezTo>
                    <a:pt x="36" y="22"/>
                    <a:pt x="1" y="40"/>
                    <a:pt x="1" y="74"/>
                  </a:cubicBezTo>
                  <a:cubicBezTo>
                    <a:pt x="1" y="92"/>
                    <a:pt x="36" y="109"/>
                    <a:pt x="57" y="109"/>
                  </a:cubicBezTo>
                  <a:cubicBezTo>
                    <a:pt x="92" y="109"/>
                    <a:pt x="110" y="74"/>
                    <a:pt x="110" y="57"/>
                  </a:cubicBezTo>
                  <a:cubicBezTo>
                    <a:pt x="110" y="22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919;p61"/>
            <p:cNvSpPr/>
            <p:nvPr/>
          </p:nvSpPr>
          <p:spPr>
            <a:xfrm>
              <a:off x="1291133" y="1776482"/>
              <a:ext cx="19791" cy="22785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74" y="0"/>
                  </a:moveTo>
                  <a:cubicBezTo>
                    <a:pt x="69" y="0"/>
                    <a:pt x="63" y="2"/>
                    <a:pt x="57" y="5"/>
                  </a:cubicBezTo>
                  <a:cubicBezTo>
                    <a:pt x="18" y="5"/>
                    <a:pt x="1" y="44"/>
                    <a:pt x="1" y="79"/>
                  </a:cubicBezTo>
                  <a:cubicBezTo>
                    <a:pt x="1" y="104"/>
                    <a:pt x="10" y="122"/>
                    <a:pt x="30" y="122"/>
                  </a:cubicBezTo>
                  <a:cubicBezTo>
                    <a:pt x="37" y="122"/>
                    <a:pt x="46" y="120"/>
                    <a:pt x="57" y="114"/>
                  </a:cubicBezTo>
                  <a:cubicBezTo>
                    <a:pt x="75" y="114"/>
                    <a:pt x="109" y="79"/>
                    <a:pt x="109" y="44"/>
                  </a:cubicBezTo>
                  <a:cubicBezTo>
                    <a:pt x="109" y="30"/>
                    <a:pt x="98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920;p61"/>
            <p:cNvSpPr/>
            <p:nvPr/>
          </p:nvSpPr>
          <p:spPr>
            <a:xfrm>
              <a:off x="1385947" y="1752956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91" y="1"/>
                  </a:moveTo>
                  <a:cubicBezTo>
                    <a:pt x="86" y="1"/>
                    <a:pt x="80" y="2"/>
                    <a:pt x="74" y="6"/>
                  </a:cubicBezTo>
                  <a:cubicBezTo>
                    <a:pt x="35" y="6"/>
                    <a:pt x="18" y="45"/>
                    <a:pt x="18" y="80"/>
                  </a:cubicBezTo>
                  <a:cubicBezTo>
                    <a:pt x="0" y="114"/>
                    <a:pt x="35" y="132"/>
                    <a:pt x="52" y="132"/>
                  </a:cubicBezTo>
                  <a:cubicBezTo>
                    <a:pt x="92" y="132"/>
                    <a:pt x="126" y="97"/>
                    <a:pt x="126" y="62"/>
                  </a:cubicBezTo>
                  <a:cubicBezTo>
                    <a:pt x="126" y="30"/>
                    <a:pt x="115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921;p61"/>
            <p:cNvSpPr/>
            <p:nvPr/>
          </p:nvSpPr>
          <p:spPr>
            <a:xfrm>
              <a:off x="922492" y="1883922"/>
              <a:ext cx="22849" cy="18524"/>
            </a:xfrm>
            <a:custGeom>
              <a:avLst/>
              <a:gdLst/>
              <a:ahLst/>
              <a:cxnLst/>
              <a:rect l="l" t="t" r="r" b="b"/>
              <a:pathLst>
                <a:path w="127" h="100" extrusionOk="0">
                  <a:moveTo>
                    <a:pt x="46" y="1"/>
                  </a:moveTo>
                  <a:cubicBezTo>
                    <a:pt x="21" y="1"/>
                    <a:pt x="0" y="17"/>
                    <a:pt x="0" y="43"/>
                  </a:cubicBezTo>
                  <a:cubicBezTo>
                    <a:pt x="0" y="60"/>
                    <a:pt x="39" y="99"/>
                    <a:pt x="74" y="99"/>
                  </a:cubicBezTo>
                  <a:cubicBezTo>
                    <a:pt x="92" y="99"/>
                    <a:pt x="126" y="77"/>
                    <a:pt x="126" y="60"/>
                  </a:cubicBezTo>
                  <a:cubicBezTo>
                    <a:pt x="126" y="25"/>
                    <a:pt x="92" y="8"/>
                    <a:pt x="74" y="8"/>
                  </a:cubicBezTo>
                  <a:cubicBezTo>
                    <a:pt x="65" y="3"/>
                    <a:pt x="55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922;p61"/>
            <p:cNvSpPr/>
            <p:nvPr/>
          </p:nvSpPr>
          <p:spPr>
            <a:xfrm>
              <a:off x="1017126" y="189170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35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923;p61"/>
            <p:cNvSpPr/>
            <p:nvPr/>
          </p:nvSpPr>
          <p:spPr>
            <a:xfrm>
              <a:off x="1101685" y="1888553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1" y="35"/>
                    <a:pt x="1" y="52"/>
                  </a:cubicBezTo>
                  <a:cubicBezTo>
                    <a:pt x="1" y="92"/>
                    <a:pt x="22" y="109"/>
                    <a:pt x="57" y="109"/>
                  </a:cubicBezTo>
                  <a:cubicBezTo>
                    <a:pt x="75" y="109"/>
                    <a:pt x="109" y="74"/>
                    <a:pt x="109" y="52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924;p61"/>
            <p:cNvSpPr/>
            <p:nvPr/>
          </p:nvSpPr>
          <p:spPr>
            <a:xfrm>
              <a:off x="1190202" y="1880773"/>
              <a:ext cx="19791" cy="21674"/>
            </a:xfrm>
            <a:custGeom>
              <a:avLst/>
              <a:gdLst/>
              <a:ahLst/>
              <a:cxnLst/>
              <a:rect l="l" t="t" r="r" b="b"/>
              <a:pathLst>
                <a:path w="110" h="117" extrusionOk="0">
                  <a:moveTo>
                    <a:pt x="74" y="1"/>
                  </a:moveTo>
                  <a:cubicBezTo>
                    <a:pt x="68" y="1"/>
                    <a:pt x="61" y="3"/>
                    <a:pt x="53" y="7"/>
                  </a:cubicBezTo>
                  <a:cubicBezTo>
                    <a:pt x="35" y="7"/>
                    <a:pt x="0" y="25"/>
                    <a:pt x="0" y="60"/>
                  </a:cubicBezTo>
                  <a:cubicBezTo>
                    <a:pt x="0" y="94"/>
                    <a:pt x="18" y="116"/>
                    <a:pt x="53" y="116"/>
                  </a:cubicBezTo>
                  <a:cubicBezTo>
                    <a:pt x="92" y="94"/>
                    <a:pt x="109" y="77"/>
                    <a:pt x="109" y="42"/>
                  </a:cubicBezTo>
                  <a:cubicBezTo>
                    <a:pt x="109" y="28"/>
                    <a:pt x="98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925;p61"/>
            <p:cNvSpPr/>
            <p:nvPr/>
          </p:nvSpPr>
          <p:spPr>
            <a:xfrm>
              <a:off x="1281777" y="1867436"/>
              <a:ext cx="22849" cy="21303"/>
            </a:xfrm>
            <a:custGeom>
              <a:avLst/>
              <a:gdLst/>
              <a:ahLst/>
              <a:cxnLst/>
              <a:rect l="l" t="t" r="r" b="b"/>
              <a:pathLst>
                <a:path w="127" h="115" extrusionOk="0">
                  <a:moveTo>
                    <a:pt x="90" y="1"/>
                  </a:moveTo>
                  <a:cubicBezTo>
                    <a:pt x="84" y="1"/>
                    <a:pt x="78" y="2"/>
                    <a:pt x="70" y="5"/>
                  </a:cubicBezTo>
                  <a:cubicBezTo>
                    <a:pt x="35" y="5"/>
                    <a:pt x="18" y="40"/>
                    <a:pt x="18" y="58"/>
                  </a:cubicBezTo>
                  <a:cubicBezTo>
                    <a:pt x="0" y="97"/>
                    <a:pt x="35" y="114"/>
                    <a:pt x="53" y="114"/>
                  </a:cubicBezTo>
                  <a:cubicBezTo>
                    <a:pt x="87" y="114"/>
                    <a:pt x="109" y="79"/>
                    <a:pt x="127" y="40"/>
                  </a:cubicBezTo>
                  <a:cubicBezTo>
                    <a:pt x="127" y="26"/>
                    <a:pt x="115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926;p61"/>
            <p:cNvSpPr/>
            <p:nvPr/>
          </p:nvSpPr>
          <p:spPr>
            <a:xfrm>
              <a:off x="1375692" y="1851505"/>
              <a:ext cx="23749" cy="23526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75" y="0"/>
                  </a:moveTo>
                  <a:cubicBezTo>
                    <a:pt x="40" y="0"/>
                    <a:pt x="22" y="35"/>
                    <a:pt x="1" y="74"/>
                  </a:cubicBezTo>
                  <a:cubicBezTo>
                    <a:pt x="1" y="109"/>
                    <a:pt x="22" y="126"/>
                    <a:pt x="57" y="126"/>
                  </a:cubicBezTo>
                  <a:cubicBezTo>
                    <a:pt x="92" y="126"/>
                    <a:pt x="109" y="91"/>
                    <a:pt x="109" y="57"/>
                  </a:cubicBezTo>
                  <a:cubicBezTo>
                    <a:pt x="131" y="17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927;p61"/>
            <p:cNvSpPr/>
            <p:nvPr/>
          </p:nvSpPr>
          <p:spPr>
            <a:xfrm>
              <a:off x="922492" y="1955426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0"/>
                  </a:moveTo>
                  <a:cubicBezTo>
                    <a:pt x="39" y="0"/>
                    <a:pt x="0" y="18"/>
                    <a:pt x="0" y="57"/>
                  </a:cubicBezTo>
                  <a:cubicBezTo>
                    <a:pt x="0" y="74"/>
                    <a:pt x="39" y="92"/>
                    <a:pt x="74" y="109"/>
                  </a:cubicBezTo>
                  <a:cubicBezTo>
                    <a:pt x="92" y="109"/>
                    <a:pt x="126" y="92"/>
                    <a:pt x="126" y="57"/>
                  </a:cubicBezTo>
                  <a:cubicBezTo>
                    <a:pt x="126" y="40"/>
                    <a:pt x="92" y="18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928;p61"/>
            <p:cNvSpPr/>
            <p:nvPr/>
          </p:nvSpPr>
          <p:spPr>
            <a:xfrm>
              <a:off x="1017126" y="196265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35"/>
                    <a:pt x="1" y="53"/>
                  </a:cubicBezTo>
                  <a:cubicBezTo>
                    <a:pt x="1" y="88"/>
                    <a:pt x="18" y="109"/>
                    <a:pt x="57" y="109"/>
                  </a:cubicBezTo>
                  <a:cubicBezTo>
                    <a:pt x="92" y="109"/>
                    <a:pt x="109" y="88"/>
                    <a:pt x="109" y="53"/>
                  </a:cubicBezTo>
                  <a:cubicBezTo>
                    <a:pt x="109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929;p61"/>
            <p:cNvSpPr/>
            <p:nvPr/>
          </p:nvSpPr>
          <p:spPr>
            <a:xfrm>
              <a:off x="1101685" y="1965799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7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71"/>
                    <a:pt x="22" y="92"/>
                    <a:pt x="57" y="92"/>
                  </a:cubicBezTo>
                  <a:cubicBezTo>
                    <a:pt x="75" y="92"/>
                    <a:pt x="92" y="71"/>
                    <a:pt x="92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930;p61"/>
            <p:cNvSpPr/>
            <p:nvPr/>
          </p:nvSpPr>
          <p:spPr>
            <a:xfrm>
              <a:off x="1186964" y="1961539"/>
              <a:ext cx="19791" cy="17413"/>
            </a:xfrm>
            <a:custGeom>
              <a:avLst/>
              <a:gdLst/>
              <a:ahLst/>
              <a:cxnLst/>
              <a:rect l="l" t="t" r="r" b="b"/>
              <a:pathLst>
                <a:path w="110" h="94" extrusionOk="0">
                  <a:moveTo>
                    <a:pt x="75" y="0"/>
                  </a:moveTo>
                  <a:cubicBezTo>
                    <a:pt x="68" y="0"/>
                    <a:pt x="61" y="2"/>
                    <a:pt x="53" y="7"/>
                  </a:cubicBezTo>
                  <a:cubicBezTo>
                    <a:pt x="36" y="7"/>
                    <a:pt x="18" y="24"/>
                    <a:pt x="18" y="41"/>
                  </a:cubicBezTo>
                  <a:cubicBezTo>
                    <a:pt x="1" y="76"/>
                    <a:pt x="36" y="94"/>
                    <a:pt x="53" y="94"/>
                  </a:cubicBezTo>
                  <a:cubicBezTo>
                    <a:pt x="92" y="94"/>
                    <a:pt x="110" y="76"/>
                    <a:pt x="110" y="41"/>
                  </a:cubicBezTo>
                  <a:cubicBezTo>
                    <a:pt x="110" y="28"/>
                    <a:pt x="9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931;p61"/>
            <p:cNvSpPr/>
            <p:nvPr/>
          </p:nvSpPr>
          <p:spPr>
            <a:xfrm>
              <a:off x="1277819" y="195542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92"/>
                    <a:pt x="22" y="109"/>
                    <a:pt x="57" y="109"/>
                  </a:cubicBezTo>
                  <a:cubicBezTo>
                    <a:pt x="75" y="109"/>
                    <a:pt x="109" y="74"/>
                    <a:pt x="109" y="40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932;p61"/>
            <p:cNvSpPr/>
            <p:nvPr/>
          </p:nvSpPr>
          <p:spPr>
            <a:xfrm>
              <a:off x="1369395" y="1945793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57" y="0"/>
                  </a:moveTo>
                  <a:cubicBezTo>
                    <a:pt x="18" y="18"/>
                    <a:pt x="1" y="35"/>
                    <a:pt x="1" y="70"/>
                  </a:cubicBezTo>
                  <a:cubicBezTo>
                    <a:pt x="1" y="109"/>
                    <a:pt x="18" y="126"/>
                    <a:pt x="57" y="126"/>
                  </a:cubicBezTo>
                  <a:cubicBezTo>
                    <a:pt x="75" y="126"/>
                    <a:pt x="110" y="92"/>
                    <a:pt x="110" y="52"/>
                  </a:cubicBezTo>
                  <a:cubicBezTo>
                    <a:pt x="110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933;p61"/>
            <p:cNvSpPr/>
            <p:nvPr/>
          </p:nvSpPr>
          <p:spPr>
            <a:xfrm>
              <a:off x="922492" y="202952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9" y="1"/>
                    <a:pt x="0" y="18"/>
                    <a:pt x="0" y="35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79" y="97"/>
                    <a:pt x="85" y="99"/>
                    <a:pt x="91" y="99"/>
                  </a:cubicBezTo>
                  <a:cubicBezTo>
                    <a:pt x="107" y="99"/>
                    <a:pt x="126" y="82"/>
                    <a:pt x="126" y="53"/>
                  </a:cubicBezTo>
                  <a:cubicBezTo>
                    <a:pt x="126" y="35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934;p61"/>
            <p:cNvSpPr/>
            <p:nvPr/>
          </p:nvSpPr>
          <p:spPr>
            <a:xfrm>
              <a:off x="1017126" y="2036006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4" y="95"/>
                    <a:pt x="70" y="97"/>
                    <a:pt x="75" y="97"/>
                  </a:cubicBezTo>
                  <a:cubicBezTo>
                    <a:pt x="98" y="97"/>
                    <a:pt x="109" y="71"/>
                    <a:pt x="109" y="57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935;p61"/>
            <p:cNvSpPr/>
            <p:nvPr/>
          </p:nvSpPr>
          <p:spPr>
            <a:xfrm>
              <a:off x="1101685" y="2036006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74"/>
                    <a:pt x="22" y="92"/>
                    <a:pt x="57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936;p61"/>
            <p:cNvSpPr/>
            <p:nvPr/>
          </p:nvSpPr>
          <p:spPr>
            <a:xfrm>
              <a:off x="1186964" y="203600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6" y="0"/>
                    <a:pt x="1" y="18"/>
                    <a:pt x="1" y="57"/>
                  </a:cubicBezTo>
                  <a:cubicBezTo>
                    <a:pt x="1" y="74"/>
                    <a:pt x="36" y="92"/>
                    <a:pt x="53" y="92"/>
                  </a:cubicBezTo>
                  <a:cubicBezTo>
                    <a:pt x="92" y="92"/>
                    <a:pt x="110" y="74"/>
                    <a:pt x="110" y="57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937;p61"/>
            <p:cNvSpPr/>
            <p:nvPr/>
          </p:nvSpPr>
          <p:spPr>
            <a:xfrm>
              <a:off x="1274761" y="2032857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39" y="0"/>
                    <a:pt x="0" y="35"/>
                    <a:pt x="0" y="57"/>
                  </a:cubicBezTo>
                  <a:cubicBezTo>
                    <a:pt x="0" y="91"/>
                    <a:pt x="39" y="109"/>
                    <a:pt x="57" y="109"/>
                  </a:cubicBezTo>
                  <a:cubicBezTo>
                    <a:pt x="92" y="109"/>
                    <a:pt x="109" y="74"/>
                    <a:pt x="109" y="57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938;p61"/>
            <p:cNvSpPr/>
            <p:nvPr/>
          </p:nvSpPr>
          <p:spPr>
            <a:xfrm>
              <a:off x="1366336" y="20328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3" y="0"/>
                  </a:moveTo>
                  <a:cubicBezTo>
                    <a:pt x="18" y="0"/>
                    <a:pt x="0" y="17"/>
                    <a:pt x="0" y="35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35"/>
                  </a:cubicBezTo>
                  <a:cubicBezTo>
                    <a:pt x="92" y="17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939;p61"/>
            <p:cNvSpPr/>
            <p:nvPr/>
          </p:nvSpPr>
          <p:spPr>
            <a:xfrm>
              <a:off x="922492" y="1226683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57"/>
                    <a:pt x="39" y="92"/>
                    <a:pt x="74" y="92"/>
                  </a:cubicBezTo>
                  <a:cubicBezTo>
                    <a:pt x="92" y="92"/>
                    <a:pt x="126" y="75"/>
                    <a:pt x="126" y="57"/>
                  </a:cubicBezTo>
                  <a:cubicBezTo>
                    <a:pt x="126" y="18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940;p61"/>
            <p:cNvSpPr/>
            <p:nvPr/>
          </p:nvSpPr>
          <p:spPr>
            <a:xfrm>
              <a:off x="1017126" y="123316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40"/>
                  </a:cubicBezTo>
                  <a:cubicBezTo>
                    <a:pt x="109" y="22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941;p61"/>
            <p:cNvSpPr/>
            <p:nvPr/>
          </p:nvSpPr>
          <p:spPr>
            <a:xfrm>
              <a:off x="1095388" y="1230017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57" y="92"/>
                    <a:pt x="75" y="74"/>
                    <a:pt x="75" y="39"/>
                  </a:cubicBezTo>
                  <a:cubicBezTo>
                    <a:pt x="75" y="18"/>
                    <a:pt x="57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942;p61"/>
            <p:cNvSpPr/>
            <p:nvPr/>
          </p:nvSpPr>
          <p:spPr>
            <a:xfrm>
              <a:off x="1160336" y="1217050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40" y="1"/>
                  </a:moveTo>
                  <a:cubicBezTo>
                    <a:pt x="23" y="1"/>
                    <a:pt x="1" y="35"/>
                    <a:pt x="1" y="53"/>
                  </a:cubicBezTo>
                  <a:cubicBezTo>
                    <a:pt x="1" y="70"/>
                    <a:pt x="23" y="88"/>
                    <a:pt x="40" y="88"/>
                  </a:cubicBezTo>
                  <a:cubicBezTo>
                    <a:pt x="58" y="88"/>
                    <a:pt x="75" y="53"/>
                    <a:pt x="75" y="35"/>
                  </a:cubicBezTo>
                  <a:cubicBezTo>
                    <a:pt x="75" y="1"/>
                    <a:pt x="58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943;p61"/>
            <p:cNvSpPr/>
            <p:nvPr/>
          </p:nvSpPr>
          <p:spPr>
            <a:xfrm>
              <a:off x="1215929" y="1196859"/>
              <a:ext cx="13494" cy="17969"/>
            </a:xfrm>
            <a:custGeom>
              <a:avLst/>
              <a:gdLst/>
              <a:ahLst/>
              <a:cxnLst/>
              <a:rect l="l" t="t" r="r" b="b"/>
              <a:pathLst>
                <a:path w="75" h="97" extrusionOk="0">
                  <a:moveTo>
                    <a:pt x="40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" y="78"/>
                    <a:pt x="10" y="97"/>
                    <a:pt x="23" y="97"/>
                  </a:cubicBezTo>
                  <a:cubicBezTo>
                    <a:pt x="28" y="97"/>
                    <a:pt x="34" y="94"/>
                    <a:pt x="40" y="88"/>
                  </a:cubicBezTo>
                  <a:cubicBezTo>
                    <a:pt x="57" y="88"/>
                    <a:pt x="75" y="53"/>
                    <a:pt x="75" y="36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944;p61"/>
            <p:cNvSpPr/>
            <p:nvPr/>
          </p:nvSpPr>
          <p:spPr>
            <a:xfrm>
              <a:off x="1268464" y="1172777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35" y="0"/>
                  </a:moveTo>
                  <a:cubicBezTo>
                    <a:pt x="18" y="22"/>
                    <a:pt x="0" y="39"/>
                    <a:pt x="18" y="74"/>
                  </a:cubicBezTo>
                  <a:cubicBezTo>
                    <a:pt x="18" y="87"/>
                    <a:pt x="27" y="99"/>
                    <a:pt x="38" y="99"/>
                  </a:cubicBezTo>
                  <a:cubicBezTo>
                    <a:pt x="42" y="99"/>
                    <a:pt x="48" y="97"/>
                    <a:pt x="53" y="92"/>
                  </a:cubicBezTo>
                  <a:cubicBezTo>
                    <a:pt x="74" y="92"/>
                    <a:pt x="74" y="74"/>
                    <a:pt x="74" y="39"/>
                  </a:cubicBezTo>
                  <a:cubicBezTo>
                    <a:pt x="74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945;p61"/>
            <p:cNvSpPr/>
            <p:nvPr/>
          </p:nvSpPr>
          <p:spPr>
            <a:xfrm>
              <a:off x="922492" y="1297630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1"/>
                  </a:moveTo>
                  <a:cubicBezTo>
                    <a:pt x="39" y="1"/>
                    <a:pt x="0" y="18"/>
                    <a:pt x="0" y="53"/>
                  </a:cubicBezTo>
                  <a:cubicBezTo>
                    <a:pt x="0" y="70"/>
                    <a:pt x="39" y="88"/>
                    <a:pt x="74" y="109"/>
                  </a:cubicBezTo>
                  <a:cubicBezTo>
                    <a:pt x="92" y="109"/>
                    <a:pt x="126" y="88"/>
                    <a:pt x="126" y="53"/>
                  </a:cubicBezTo>
                  <a:cubicBezTo>
                    <a:pt x="126" y="36"/>
                    <a:pt x="92" y="18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946;p61"/>
            <p:cNvSpPr/>
            <p:nvPr/>
          </p:nvSpPr>
          <p:spPr>
            <a:xfrm>
              <a:off x="1017126" y="1306522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37" y="0"/>
                  </a:moveTo>
                  <a:cubicBezTo>
                    <a:pt x="12" y="0"/>
                    <a:pt x="1" y="26"/>
                    <a:pt x="1" y="40"/>
                  </a:cubicBezTo>
                  <a:cubicBezTo>
                    <a:pt x="1" y="79"/>
                    <a:pt x="18" y="96"/>
                    <a:pt x="57" y="96"/>
                  </a:cubicBezTo>
                  <a:cubicBezTo>
                    <a:pt x="92" y="96"/>
                    <a:pt x="109" y="79"/>
                    <a:pt x="109" y="40"/>
                  </a:cubicBezTo>
                  <a:cubicBezTo>
                    <a:pt x="109" y="22"/>
                    <a:pt x="92" y="5"/>
                    <a:pt x="57" y="5"/>
                  </a:cubicBezTo>
                  <a:cubicBezTo>
                    <a:pt x="50" y="2"/>
                    <a:pt x="43" y="0"/>
                    <a:pt x="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947;p61"/>
            <p:cNvSpPr/>
            <p:nvPr/>
          </p:nvSpPr>
          <p:spPr>
            <a:xfrm>
              <a:off x="1095388" y="1300965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36" y="0"/>
                  </a:moveTo>
                  <a:cubicBezTo>
                    <a:pt x="18" y="18"/>
                    <a:pt x="1" y="35"/>
                    <a:pt x="1" y="52"/>
                  </a:cubicBezTo>
                  <a:cubicBezTo>
                    <a:pt x="1" y="91"/>
                    <a:pt x="18" y="109"/>
                    <a:pt x="57" y="109"/>
                  </a:cubicBezTo>
                  <a:cubicBezTo>
                    <a:pt x="75" y="91"/>
                    <a:pt x="92" y="70"/>
                    <a:pt x="92" y="52"/>
                  </a:cubicBezTo>
                  <a:cubicBezTo>
                    <a:pt x="92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948;p61"/>
            <p:cNvSpPr/>
            <p:nvPr/>
          </p:nvSpPr>
          <p:spPr>
            <a:xfrm>
              <a:off x="1164295" y="1287257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6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2"/>
                    <a:pt x="36" y="92"/>
                    <a:pt x="53" y="92"/>
                  </a:cubicBezTo>
                  <a:cubicBezTo>
                    <a:pt x="70" y="92"/>
                    <a:pt x="88" y="57"/>
                    <a:pt x="88" y="35"/>
                  </a:cubicBezTo>
                  <a:cubicBezTo>
                    <a:pt x="70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949;p61"/>
            <p:cNvSpPr/>
            <p:nvPr/>
          </p:nvSpPr>
          <p:spPr>
            <a:xfrm>
              <a:off x="1229243" y="1265769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38" y="0"/>
                  </a:moveTo>
                  <a:cubicBezTo>
                    <a:pt x="30" y="0"/>
                    <a:pt x="23" y="2"/>
                    <a:pt x="18" y="7"/>
                  </a:cubicBezTo>
                  <a:cubicBezTo>
                    <a:pt x="1" y="7"/>
                    <a:pt x="1" y="25"/>
                    <a:pt x="1" y="64"/>
                  </a:cubicBezTo>
                  <a:cubicBezTo>
                    <a:pt x="1" y="76"/>
                    <a:pt x="18" y="89"/>
                    <a:pt x="35" y="89"/>
                  </a:cubicBezTo>
                  <a:cubicBezTo>
                    <a:pt x="41" y="89"/>
                    <a:pt x="48" y="86"/>
                    <a:pt x="53" y="81"/>
                  </a:cubicBezTo>
                  <a:cubicBezTo>
                    <a:pt x="75" y="81"/>
                    <a:pt x="75" y="64"/>
                    <a:pt x="75" y="25"/>
                  </a:cubicBezTo>
                  <a:cubicBezTo>
                    <a:pt x="75" y="12"/>
                    <a:pt x="55" y="0"/>
                    <a:pt x="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950;p61"/>
            <p:cNvSpPr/>
            <p:nvPr/>
          </p:nvSpPr>
          <p:spPr>
            <a:xfrm>
              <a:off x="1288074" y="1240391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5" y="1"/>
                  </a:moveTo>
                  <a:cubicBezTo>
                    <a:pt x="18" y="18"/>
                    <a:pt x="0" y="36"/>
                    <a:pt x="18" y="53"/>
                  </a:cubicBezTo>
                  <a:cubicBezTo>
                    <a:pt x="18" y="92"/>
                    <a:pt x="52" y="92"/>
                    <a:pt x="74" y="92"/>
                  </a:cubicBezTo>
                  <a:cubicBezTo>
                    <a:pt x="92" y="70"/>
                    <a:pt x="92" y="53"/>
                    <a:pt x="92" y="36"/>
                  </a:cubicBezTo>
                  <a:cubicBezTo>
                    <a:pt x="74" y="1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951;p61"/>
            <p:cNvSpPr/>
            <p:nvPr/>
          </p:nvSpPr>
          <p:spPr>
            <a:xfrm>
              <a:off x="922492" y="1370986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9" y="1"/>
                    <a:pt x="0" y="18"/>
                    <a:pt x="0" y="40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79" y="97"/>
                    <a:pt x="85" y="99"/>
                    <a:pt x="91" y="99"/>
                  </a:cubicBezTo>
                  <a:cubicBezTo>
                    <a:pt x="108" y="99"/>
                    <a:pt x="126" y="83"/>
                    <a:pt x="126" y="57"/>
                  </a:cubicBezTo>
                  <a:cubicBezTo>
                    <a:pt x="126" y="40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952;p61"/>
            <p:cNvSpPr/>
            <p:nvPr/>
          </p:nvSpPr>
          <p:spPr>
            <a:xfrm>
              <a:off x="1017126" y="1378211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88"/>
                    <a:pt x="57" y="110"/>
                  </a:cubicBezTo>
                  <a:cubicBezTo>
                    <a:pt x="92" y="110"/>
                    <a:pt x="109" y="70"/>
                    <a:pt x="109" y="53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953;p61"/>
            <p:cNvSpPr/>
            <p:nvPr/>
          </p:nvSpPr>
          <p:spPr>
            <a:xfrm>
              <a:off x="1098626" y="1374321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1"/>
                    <a:pt x="57" y="91"/>
                  </a:cubicBezTo>
                  <a:cubicBezTo>
                    <a:pt x="74" y="91"/>
                    <a:pt x="92" y="57"/>
                    <a:pt x="92" y="39"/>
                  </a:cubicBezTo>
                  <a:cubicBezTo>
                    <a:pt x="92" y="22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954;p61"/>
            <p:cNvSpPr/>
            <p:nvPr/>
          </p:nvSpPr>
          <p:spPr>
            <a:xfrm>
              <a:off x="1173650" y="1356352"/>
              <a:ext cx="19791" cy="18154"/>
            </a:xfrm>
            <a:custGeom>
              <a:avLst/>
              <a:gdLst/>
              <a:ahLst/>
              <a:cxnLst/>
              <a:rect l="l" t="t" r="r" b="b"/>
              <a:pathLst>
                <a:path w="110" h="98" extrusionOk="0">
                  <a:moveTo>
                    <a:pt x="65" y="1"/>
                  </a:moveTo>
                  <a:cubicBezTo>
                    <a:pt x="57" y="1"/>
                    <a:pt x="47" y="4"/>
                    <a:pt x="36" y="10"/>
                  </a:cubicBezTo>
                  <a:cubicBezTo>
                    <a:pt x="18" y="10"/>
                    <a:pt x="1" y="27"/>
                    <a:pt x="1" y="62"/>
                  </a:cubicBezTo>
                  <a:cubicBezTo>
                    <a:pt x="18" y="80"/>
                    <a:pt x="36" y="97"/>
                    <a:pt x="58" y="97"/>
                  </a:cubicBezTo>
                  <a:cubicBezTo>
                    <a:pt x="92" y="80"/>
                    <a:pt x="110" y="62"/>
                    <a:pt x="92" y="27"/>
                  </a:cubicBezTo>
                  <a:cubicBezTo>
                    <a:pt x="92" y="15"/>
                    <a:pt x="84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955;p61"/>
            <p:cNvSpPr/>
            <p:nvPr/>
          </p:nvSpPr>
          <p:spPr>
            <a:xfrm>
              <a:off x="1248853" y="133078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5" y="0"/>
                  </a:moveTo>
                  <a:cubicBezTo>
                    <a:pt x="1" y="18"/>
                    <a:pt x="1" y="39"/>
                    <a:pt x="1" y="57"/>
                  </a:cubicBezTo>
                  <a:cubicBezTo>
                    <a:pt x="18" y="91"/>
                    <a:pt x="35" y="91"/>
                    <a:pt x="53" y="91"/>
                  </a:cubicBezTo>
                  <a:cubicBezTo>
                    <a:pt x="92" y="74"/>
                    <a:pt x="92" y="57"/>
                    <a:pt x="92" y="39"/>
                  </a:cubicBezTo>
                  <a:cubicBezTo>
                    <a:pt x="75" y="0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956;p61"/>
            <p:cNvSpPr/>
            <p:nvPr/>
          </p:nvSpPr>
          <p:spPr>
            <a:xfrm>
              <a:off x="1320998" y="1302817"/>
              <a:ext cx="19611" cy="15190"/>
            </a:xfrm>
            <a:custGeom>
              <a:avLst/>
              <a:gdLst/>
              <a:ahLst/>
              <a:cxnLst/>
              <a:rect l="l" t="t" r="r" b="b"/>
              <a:pathLst>
                <a:path w="109" h="82" extrusionOk="0">
                  <a:moveTo>
                    <a:pt x="53" y="0"/>
                  </a:moveTo>
                  <a:cubicBezTo>
                    <a:pt x="47" y="0"/>
                    <a:pt x="40" y="2"/>
                    <a:pt x="35" y="8"/>
                  </a:cubicBezTo>
                  <a:cubicBezTo>
                    <a:pt x="0" y="8"/>
                    <a:pt x="0" y="25"/>
                    <a:pt x="17" y="60"/>
                  </a:cubicBezTo>
                  <a:cubicBezTo>
                    <a:pt x="17" y="81"/>
                    <a:pt x="52" y="81"/>
                    <a:pt x="70" y="81"/>
                  </a:cubicBezTo>
                  <a:cubicBezTo>
                    <a:pt x="109" y="60"/>
                    <a:pt x="109" y="42"/>
                    <a:pt x="87" y="25"/>
                  </a:cubicBezTo>
                  <a:cubicBezTo>
                    <a:pt x="87" y="13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957;p61"/>
            <p:cNvSpPr/>
            <p:nvPr/>
          </p:nvSpPr>
          <p:spPr>
            <a:xfrm>
              <a:off x="922492" y="1445083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92" y="92"/>
                    <a:pt x="126" y="75"/>
                    <a:pt x="126" y="53"/>
                  </a:cubicBezTo>
                  <a:cubicBezTo>
                    <a:pt x="126" y="18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958;p61"/>
            <p:cNvSpPr/>
            <p:nvPr/>
          </p:nvSpPr>
          <p:spPr>
            <a:xfrm>
              <a:off x="1017126" y="1451567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959;p61"/>
            <p:cNvSpPr/>
            <p:nvPr/>
          </p:nvSpPr>
          <p:spPr>
            <a:xfrm>
              <a:off x="1101685" y="1445083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22" y="1"/>
                    <a:pt x="1" y="36"/>
                    <a:pt x="1" y="53"/>
                  </a:cubicBezTo>
                  <a:cubicBezTo>
                    <a:pt x="1" y="92"/>
                    <a:pt x="22" y="92"/>
                    <a:pt x="57" y="92"/>
                  </a:cubicBezTo>
                  <a:cubicBezTo>
                    <a:pt x="75" y="92"/>
                    <a:pt x="109" y="75"/>
                    <a:pt x="109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960;p61"/>
            <p:cNvSpPr/>
            <p:nvPr/>
          </p:nvSpPr>
          <p:spPr>
            <a:xfrm>
              <a:off x="1186964" y="142507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36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92"/>
                    <a:pt x="36" y="92"/>
                    <a:pt x="53" y="92"/>
                  </a:cubicBezTo>
                  <a:cubicBezTo>
                    <a:pt x="92" y="92"/>
                    <a:pt x="110" y="52"/>
                    <a:pt x="110" y="35"/>
                  </a:cubicBezTo>
                  <a:cubicBezTo>
                    <a:pt x="92" y="0"/>
                    <a:pt x="71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961;p61"/>
            <p:cNvSpPr/>
            <p:nvPr/>
          </p:nvSpPr>
          <p:spPr>
            <a:xfrm>
              <a:off x="1271522" y="1394327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36" y="1"/>
                  </a:moveTo>
                  <a:cubicBezTo>
                    <a:pt x="18" y="23"/>
                    <a:pt x="1" y="40"/>
                    <a:pt x="1" y="75"/>
                  </a:cubicBezTo>
                  <a:cubicBezTo>
                    <a:pt x="13" y="87"/>
                    <a:pt x="25" y="99"/>
                    <a:pt x="45" y="99"/>
                  </a:cubicBezTo>
                  <a:cubicBezTo>
                    <a:pt x="54" y="99"/>
                    <a:pt x="63" y="97"/>
                    <a:pt x="75" y="92"/>
                  </a:cubicBezTo>
                  <a:cubicBezTo>
                    <a:pt x="92" y="75"/>
                    <a:pt x="110" y="57"/>
                    <a:pt x="110" y="40"/>
                  </a:cubicBezTo>
                  <a:cubicBezTo>
                    <a:pt x="92" y="1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962;p61"/>
            <p:cNvSpPr/>
            <p:nvPr/>
          </p:nvSpPr>
          <p:spPr>
            <a:xfrm>
              <a:off x="1356081" y="1362465"/>
              <a:ext cx="23749" cy="15931"/>
            </a:xfrm>
            <a:custGeom>
              <a:avLst/>
              <a:gdLst/>
              <a:ahLst/>
              <a:cxnLst/>
              <a:rect l="l" t="t" r="r" b="b"/>
              <a:pathLst>
                <a:path w="132" h="86" extrusionOk="0">
                  <a:moveTo>
                    <a:pt x="68" y="0"/>
                  </a:moveTo>
                  <a:cubicBezTo>
                    <a:pt x="57" y="0"/>
                    <a:pt x="47" y="5"/>
                    <a:pt x="40" y="12"/>
                  </a:cubicBezTo>
                  <a:cubicBezTo>
                    <a:pt x="1" y="12"/>
                    <a:pt x="1" y="47"/>
                    <a:pt x="1" y="64"/>
                  </a:cubicBezTo>
                  <a:cubicBezTo>
                    <a:pt x="23" y="86"/>
                    <a:pt x="57" y="86"/>
                    <a:pt x="75" y="86"/>
                  </a:cubicBezTo>
                  <a:cubicBezTo>
                    <a:pt x="110" y="64"/>
                    <a:pt x="131" y="47"/>
                    <a:pt x="110" y="29"/>
                  </a:cubicBezTo>
                  <a:cubicBezTo>
                    <a:pt x="99" y="9"/>
                    <a:pt x="83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963;p61"/>
            <p:cNvSpPr/>
            <p:nvPr/>
          </p:nvSpPr>
          <p:spPr>
            <a:xfrm>
              <a:off x="922492" y="1517698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45" y="1"/>
                  </a:moveTo>
                  <a:cubicBezTo>
                    <a:pt x="21" y="1"/>
                    <a:pt x="0" y="19"/>
                    <a:pt x="0" y="44"/>
                  </a:cubicBezTo>
                  <a:cubicBezTo>
                    <a:pt x="0" y="62"/>
                    <a:pt x="39" y="96"/>
                    <a:pt x="74" y="96"/>
                  </a:cubicBezTo>
                  <a:cubicBezTo>
                    <a:pt x="92" y="96"/>
                    <a:pt x="126" y="79"/>
                    <a:pt x="126" y="62"/>
                  </a:cubicBezTo>
                  <a:cubicBezTo>
                    <a:pt x="126" y="27"/>
                    <a:pt x="92" y="9"/>
                    <a:pt x="74" y="9"/>
                  </a:cubicBezTo>
                  <a:cubicBezTo>
                    <a:pt x="65" y="3"/>
                    <a:pt x="55" y="1"/>
                    <a:pt x="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964;p61"/>
            <p:cNvSpPr/>
            <p:nvPr/>
          </p:nvSpPr>
          <p:spPr>
            <a:xfrm>
              <a:off x="1017126" y="152584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965;p61"/>
            <p:cNvSpPr/>
            <p:nvPr/>
          </p:nvSpPr>
          <p:spPr>
            <a:xfrm>
              <a:off x="1105643" y="151529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1"/>
                  </a:moveTo>
                  <a:cubicBezTo>
                    <a:pt x="18" y="22"/>
                    <a:pt x="0" y="40"/>
                    <a:pt x="0" y="75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92"/>
                    <a:pt x="109" y="75"/>
                    <a:pt x="109" y="40"/>
                  </a:cubicBezTo>
                  <a:cubicBezTo>
                    <a:pt x="109" y="22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966;p61"/>
            <p:cNvSpPr/>
            <p:nvPr/>
          </p:nvSpPr>
          <p:spPr>
            <a:xfrm>
              <a:off x="1196499" y="1493802"/>
              <a:ext cx="19611" cy="18525"/>
            </a:xfrm>
            <a:custGeom>
              <a:avLst/>
              <a:gdLst/>
              <a:ahLst/>
              <a:cxnLst/>
              <a:rect l="l" t="t" r="r" b="b"/>
              <a:pathLst>
                <a:path w="109" h="100" extrusionOk="0">
                  <a:moveTo>
                    <a:pt x="75" y="1"/>
                  </a:moveTo>
                  <a:cubicBezTo>
                    <a:pt x="68" y="1"/>
                    <a:pt x="62" y="3"/>
                    <a:pt x="57" y="8"/>
                  </a:cubicBezTo>
                  <a:cubicBezTo>
                    <a:pt x="18" y="8"/>
                    <a:pt x="0" y="47"/>
                    <a:pt x="0" y="64"/>
                  </a:cubicBezTo>
                  <a:cubicBezTo>
                    <a:pt x="0" y="82"/>
                    <a:pt x="39" y="99"/>
                    <a:pt x="57" y="99"/>
                  </a:cubicBezTo>
                  <a:cubicBezTo>
                    <a:pt x="92" y="82"/>
                    <a:pt x="109" y="64"/>
                    <a:pt x="109" y="30"/>
                  </a:cubicBezTo>
                  <a:cubicBezTo>
                    <a:pt x="109" y="14"/>
                    <a:pt x="91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967;p61"/>
            <p:cNvSpPr/>
            <p:nvPr/>
          </p:nvSpPr>
          <p:spPr>
            <a:xfrm>
              <a:off x="1291133" y="146082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6" y="0"/>
                  </a:moveTo>
                  <a:cubicBezTo>
                    <a:pt x="69" y="0"/>
                    <a:pt x="62" y="2"/>
                    <a:pt x="57" y="7"/>
                  </a:cubicBezTo>
                  <a:cubicBezTo>
                    <a:pt x="18" y="7"/>
                    <a:pt x="1" y="42"/>
                    <a:pt x="1" y="60"/>
                  </a:cubicBezTo>
                  <a:cubicBezTo>
                    <a:pt x="1" y="99"/>
                    <a:pt x="35" y="99"/>
                    <a:pt x="75" y="99"/>
                  </a:cubicBezTo>
                  <a:cubicBezTo>
                    <a:pt x="92" y="77"/>
                    <a:pt x="127" y="42"/>
                    <a:pt x="109" y="25"/>
                  </a:cubicBezTo>
                  <a:cubicBezTo>
                    <a:pt x="109" y="12"/>
                    <a:pt x="92" y="0"/>
                    <a:pt x="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968;p61"/>
            <p:cNvSpPr/>
            <p:nvPr/>
          </p:nvSpPr>
          <p:spPr>
            <a:xfrm>
              <a:off x="1385947" y="1423780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0"/>
                  </a:moveTo>
                  <a:cubicBezTo>
                    <a:pt x="66" y="0"/>
                    <a:pt x="59" y="2"/>
                    <a:pt x="52" y="7"/>
                  </a:cubicBezTo>
                  <a:cubicBezTo>
                    <a:pt x="18" y="25"/>
                    <a:pt x="0" y="42"/>
                    <a:pt x="18" y="59"/>
                  </a:cubicBezTo>
                  <a:cubicBezTo>
                    <a:pt x="18" y="83"/>
                    <a:pt x="30" y="92"/>
                    <a:pt x="49" y="92"/>
                  </a:cubicBezTo>
                  <a:cubicBezTo>
                    <a:pt x="61" y="92"/>
                    <a:pt x="76" y="88"/>
                    <a:pt x="92" y="81"/>
                  </a:cubicBezTo>
                  <a:cubicBezTo>
                    <a:pt x="109" y="81"/>
                    <a:pt x="126" y="42"/>
                    <a:pt x="126" y="25"/>
                  </a:cubicBezTo>
                  <a:cubicBezTo>
                    <a:pt x="114" y="12"/>
                    <a:pt x="93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969;p61"/>
            <p:cNvSpPr/>
            <p:nvPr/>
          </p:nvSpPr>
          <p:spPr>
            <a:xfrm>
              <a:off x="922492" y="1589387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1"/>
                  </a:moveTo>
                  <a:cubicBezTo>
                    <a:pt x="39" y="1"/>
                    <a:pt x="0" y="18"/>
                    <a:pt x="0" y="57"/>
                  </a:cubicBezTo>
                  <a:cubicBezTo>
                    <a:pt x="0" y="75"/>
                    <a:pt x="39" y="92"/>
                    <a:pt x="74" y="110"/>
                  </a:cubicBezTo>
                  <a:cubicBezTo>
                    <a:pt x="92" y="110"/>
                    <a:pt x="126" y="92"/>
                    <a:pt x="126" y="57"/>
                  </a:cubicBezTo>
                  <a:cubicBezTo>
                    <a:pt x="126" y="36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970;p61"/>
            <p:cNvSpPr/>
            <p:nvPr/>
          </p:nvSpPr>
          <p:spPr>
            <a:xfrm>
              <a:off x="1017126" y="1595871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22"/>
                    <a:pt x="1" y="57"/>
                  </a:cubicBezTo>
                  <a:cubicBezTo>
                    <a:pt x="1" y="75"/>
                    <a:pt x="18" y="109"/>
                    <a:pt x="57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109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971;p61"/>
            <p:cNvSpPr/>
            <p:nvPr/>
          </p:nvSpPr>
          <p:spPr>
            <a:xfrm>
              <a:off x="1105643" y="1589387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53" y="1"/>
                  </a:moveTo>
                  <a:cubicBezTo>
                    <a:pt x="18" y="1"/>
                    <a:pt x="0" y="36"/>
                    <a:pt x="0" y="57"/>
                  </a:cubicBezTo>
                  <a:cubicBezTo>
                    <a:pt x="0" y="83"/>
                    <a:pt x="10" y="99"/>
                    <a:pt x="28" y="99"/>
                  </a:cubicBezTo>
                  <a:cubicBezTo>
                    <a:pt x="35" y="99"/>
                    <a:pt x="43" y="97"/>
                    <a:pt x="53" y="92"/>
                  </a:cubicBezTo>
                  <a:cubicBezTo>
                    <a:pt x="70" y="92"/>
                    <a:pt x="109" y="75"/>
                    <a:pt x="109" y="36"/>
                  </a:cubicBezTo>
                  <a:cubicBezTo>
                    <a:pt x="109" y="18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972;p61"/>
            <p:cNvSpPr/>
            <p:nvPr/>
          </p:nvSpPr>
          <p:spPr>
            <a:xfrm>
              <a:off x="1199557" y="1564750"/>
              <a:ext cx="19791" cy="19636"/>
            </a:xfrm>
            <a:custGeom>
              <a:avLst/>
              <a:gdLst/>
              <a:ahLst/>
              <a:cxnLst/>
              <a:rect l="l" t="t" r="r" b="b"/>
              <a:pathLst>
                <a:path w="110" h="106" extrusionOk="0">
                  <a:moveTo>
                    <a:pt x="83" y="0"/>
                  </a:moveTo>
                  <a:cubicBezTo>
                    <a:pt x="76" y="0"/>
                    <a:pt x="67" y="3"/>
                    <a:pt x="57" y="8"/>
                  </a:cubicBezTo>
                  <a:cubicBezTo>
                    <a:pt x="40" y="8"/>
                    <a:pt x="1" y="43"/>
                    <a:pt x="1" y="60"/>
                  </a:cubicBezTo>
                  <a:cubicBezTo>
                    <a:pt x="1" y="89"/>
                    <a:pt x="12" y="106"/>
                    <a:pt x="33" y="106"/>
                  </a:cubicBezTo>
                  <a:cubicBezTo>
                    <a:pt x="40" y="106"/>
                    <a:pt x="48" y="104"/>
                    <a:pt x="57" y="99"/>
                  </a:cubicBezTo>
                  <a:cubicBezTo>
                    <a:pt x="92" y="99"/>
                    <a:pt x="109" y="60"/>
                    <a:pt x="109" y="25"/>
                  </a:cubicBezTo>
                  <a:cubicBezTo>
                    <a:pt x="109" y="13"/>
                    <a:pt x="101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973;p61"/>
            <p:cNvSpPr/>
            <p:nvPr/>
          </p:nvSpPr>
          <p:spPr>
            <a:xfrm>
              <a:off x="1301388" y="1528998"/>
              <a:ext cx="22849" cy="19265"/>
            </a:xfrm>
            <a:custGeom>
              <a:avLst/>
              <a:gdLst/>
              <a:ahLst/>
              <a:cxnLst/>
              <a:rect l="l" t="t" r="r" b="b"/>
              <a:pathLst>
                <a:path w="127" h="104" extrusionOk="0">
                  <a:moveTo>
                    <a:pt x="52" y="1"/>
                  </a:moveTo>
                  <a:cubicBezTo>
                    <a:pt x="18" y="18"/>
                    <a:pt x="0" y="57"/>
                    <a:pt x="0" y="75"/>
                  </a:cubicBezTo>
                  <a:cubicBezTo>
                    <a:pt x="0" y="95"/>
                    <a:pt x="12" y="103"/>
                    <a:pt x="26" y="103"/>
                  </a:cubicBezTo>
                  <a:cubicBezTo>
                    <a:pt x="35" y="103"/>
                    <a:pt x="45" y="99"/>
                    <a:pt x="52" y="92"/>
                  </a:cubicBezTo>
                  <a:cubicBezTo>
                    <a:pt x="87" y="92"/>
                    <a:pt x="126" y="57"/>
                    <a:pt x="126" y="35"/>
                  </a:cubicBezTo>
                  <a:cubicBezTo>
                    <a:pt x="126" y="1"/>
                    <a:pt x="87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974;p61"/>
            <p:cNvSpPr/>
            <p:nvPr/>
          </p:nvSpPr>
          <p:spPr>
            <a:xfrm>
              <a:off x="1405377" y="1489727"/>
              <a:ext cx="23029" cy="19265"/>
            </a:xfrm>
            <a:custGeom>
              <a:avLst/>
              <a:gdLst/>
              <a:ahLst/>
              <a:cxnLst/>
              <a:rect l="l" t="t" r="r" b="b"/>
              <a:pathLst>
                <a:path w="128" h="104" extrusionOk="0">
                  <a:moveTo>
                    <a:pt x="91" y="1"/>
                  </a:moveTo>
                  <a:cubicBezTo>
                    <a:pt x="82" y="1"/>
                    <a:pt x="69" y="5"/>
                    <a:pt x="53" y="12"/>
                  </a:cubicBezTo>
                  <a:cubicBezTo>
                    <a:pt x="18" y="12"/>
                    <a:pt x="1" y="52"/>
                    <a:pt x="1" y="69"/>
                  </a:cubicBezTo>
                  <a:cubicBezTo>
                    <a:pt x="1" y="104"/>
                    <a:pt x="36" y="104"/>
                    <a:pt x="53" y="104"/>
                  </a:cubicBezTo>
                  <a:cubicBezTo>
                    <a:pt x="92" y="86"/>
                    <a:pt x="127" y="52"/>
                    <a:pt x="110" y="30"/>
                  </a:cubicBezTo>
                  <a:cubicBezTo>
                    <a:pt x="110" y="9"/>
                    <a:pt x="104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975;p61"/>
            <p:cNvSpPr/>
            <p:nvPr/>
          </p:nvSpPr>
          <p:spPr>
            <a:xfrm>
              <a:off x="772985" y="665769"/>
              <a:ext cx="15833" cy="17969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5" y="0"/>
                  </a:moveTo>
                  <a:cubicBezTo>
                    <a:pt x="17" y="0"/>
                    <a:pt x="0" y="18"/>
                    <a:pt x="0" y="57"/>
                  </a:cubicBezTo>
                  <a:cubicBezTo>
                    <a:pt x="0" y="71"/>
                    <a:pt x="23" y="96"/>
                    <a:pt x="41" y="96"/>
                  </a:cubicBezTo>
                  <a:cubicBezTo>
                    <a:pt x="45" y="96"/>
                    <a:pt x="49" y="95"/>
                    <a:pt x="52" y="92"/>
                  </a:cubicBezTo>
                  <a:cubicBezTo>
                    <a:pt x="70" y="92"/>
                    <a:pt x="87" y="74"/>
                    <a:pt x="87" y="39"/>
                  </a:cubicBezTo>
                  <a:cubicBezTo>
                    <a:pt x="87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976;p61"/>
            <p:cNvSpPr/>
            <p:nvPr/>
          </p:nvSpPr>
          <p:spPr>
            <a:xfrm>
              <a:off x="854305" y="662435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8" y="110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977;p61"/>
            <p:cNvSpPr/>
            <p:nvPr/>
          </p:nvSpPr>
          <p:spPr>
            <a:xfrm>
              <a:off x="935806" y="662435"/>
              <a:ext cx="19611" cy="20377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52" y="1"/>
                  </a:moveTo>
                  <a:cubicBezTo>
                    <a:pt x="18" y="1"/>
                    <a:pt x="0" y="36"/>
                    <a:pt x="0" y="57"/>
                  </a:cubicBezTo>
                  <a:cubicBezTo>
                    <a:pt x="0" y="92"/>
                    <a:pt x="35" y="110"/>
                    <a:pt x="52" y="110"/>
                  </a:cubicBezTo>
                  <a:cubicBezTo>
                    <a:pt x="92" y="110"/>
                    <a:pt x="109" y="92"/>
                    <a:pt x="109" y="57"/>
                  </a:cubicBezTo>
                  <a:cubicBezTo>
                    <a:pt x="92" y="36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978;p61"/>
            <p:cNvSpPr/>
            <p:nvPr/>
          </p:nvSpPr>
          <p:spPr>
            <a:xfrm>
              <a:off x="1020364" y="665769"/>
              <a:ext cx="19611" cy="20377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39" y="0"/>
                  </a:moveTo>
                  <a:cubicBezTo>
                    <a:pt x="18" y="0"/>
                    <a:pt x="0" y="39"/>
                    <a:pt x="0" y="57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1" y="109"/>
                    <a:pt x="109" y="92"/>
                    <a:pt x="91" y="57"/>
                  </a:cubicBezTo>
                  <a:cubicBezTo>
                    <a:pt x="91" y="39"/>
                    <a:pt x="74" y="18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979;p61"/>
            <p:cNvSpPr/>
            <p:nvPr/>
          </p:nvSpPr>
          <p:spPr>
            <a:xfrm>
              <a:off x="1105643" y="67299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35" y="87"/>
                    <a:pt x="53" y="109"/>
                  </a:cubicBezTo>
                  <a:cubicBezTo>
                    <a:pt x="87" y="109"/>
                    <a:pt x="109" y="70"/>
                    <a:pt x="87" y="53"/>
                  </a:cubicBezTo>
                  <a:cubicBezTo>
                    <a:pt x="87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980;p61"/>
            <p:cNvSpPr/>
            <p:nvPr/>
          </p:nvSpPr>
          <p:spPr>
            <a:xfrm>
              <a:off x="1190202" y="678551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35" y="1"/>
                  </a:moveTo>
                  <a:cubicBezTo>
                    <a:pt x="12" y="1"/>
                    <a:pt x="0" y="26"/>
                    <a:pt x="0" y="40"/>
                  </a:cubicBezTo>
                  <a:cubicBezTo>
                    <a:pt x="0" y="79"/>
                    <a:pt x="18" y="97"/>
                    <a:pt x="53" y="97"/>
                  </a:cubicBezTo>
                  <a:cubicBezTo>
                    <a:pt x="74" y="97"/>
                    <a:pt x="109" y="79"/>
                    <a:pt x="109" y="40"/>
                  </a:cubicBezTo>
                  <a:cubicBezTo>
                    <a:pt x="92" y="23"/>
                    <a:pt x="74" y="5"/>
                    <a:pt x="53" y="5"/>
                  </a:cubicBezTo>
                  <a:cubicBezTo>
                    <a:pt x="46" y="2"/>
                    <a:pt x="4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981;p61"/>
            <p:cNvSpPr/>
            <p:nvPr/>
          </p:nvSpPr>
          <p:spPr>
            <a:xfrm>
              <a:off x="788637" y="749498"/>
              <a:ext cx="23569" cy="2445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57" y="1"/>
                  </a:moveTo>
                  <a:cubicBezTo>
                    <a:pt x="22" y="1"/>
                    <a:pt x="0" y="40"/>
                    <a:pt x="22" y="75"/>
                  </a:cubicBezTo>
                  <a:cubicBezTo>
                    <a:pt x="22" y="110"/>
                    <a:pt x="57" y="131"/>
                    <a:pt x="91" y="131"/>
                  </a:cubicBezTo>
                  <a:cubicBezTo>
                    <a:pt x="109" y="131"/>
                    <a:pt x="131" y="110"/>
                    <a:pt x="109" y="75"/>
                  </a:cubicBezTo>
                  <a:cubicBezTo>
                    <a:pt x="109" y="40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982;p61"/>
            <p:cNvSpPr/>
            <p:nvPr/>
          </p:nvSpPr>
          <p:spPr>
            <a:xfrm>
              <a:off x="870857" y="749498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35" y="1"/>
                  </a:moveTo>
                  <a:cubicBezTo>
                    <a:pt x="17" y="1"/>
                    <a:pt x="0" y="23"/>
                    <a:pt x="17" y="57"/>
                  </a:cubicBezTo>
                  <a:cubicBezTo>
                    <a:pt x="35" y="92"/>
                    <a:pt x="52" y="131"/>
                    <a:pt x="87" y="131"/>
                  </a:cubicBezTo>
                  <a:cubicBezTo>
                    <a:pt x="109" y="131"/>
                    <a:pt x="126" y="92"/>
                    <a:pt x="109" y="57"/>
                  </a:cubicBezTo>
                  <a:cubicBezTo>
                    <a:pt x="109" y="23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983;p61"/>
            <p:cNvSpPr/>
            <p:nvPr/>
          </p:nvSpPr>
          <p:spPr>
            <a:xfrm>
              <a:off x="955236" y="749498"/>
              <a:ext cx="19791" cy="24452"/>
            </a:xfrm>
            <a:custGeom>
              <a:avLst/>
              <a:gdLst/>
              <a:ahLst/>
              <a:cxnLst/>
              <a:rect l="l" t="t" r="r" b="b"/>
              <a:pathLst>
                <a:path w="110" h="132" extrusionOk="0">
                  <a:moveTo>
                    <a:pt x="36" y="1"/>
                  </a:moveTo>
                  <a:cubicBezTo>
                    <a:pt x="18" y="1"/>
                    <a:pt x="1" y="40"/>
                    <a:pt x="1" y="75"/>
                  </a:cubicBezTo>
                  <a:cubicBezTo>
                    <a:pt x="18" y="110"/>
                    <a:pt x="53" y="131"/>
                    <a:pt x="75" y="131"/>
                  </a:cubicBezTo>
                  <a:cubicBezTo>
                    <a:pt x="110" y="131"/>
                    <a:pt x="110" y="110"/>
                    <a:pt x="110" y="75"/>
                  </a:cubicBezTo>
                  <a:cubicBezTo>
                    <a:pt x="92" y="40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984;p61"/>
            <p:cNvSpPr/>
            <p:nvPr/>
          </p:nvSpPr>
          <p:spPr>
            <a:xfrm>
              <a:off x="1036737" y="753574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1"/>
                  </a:moveTo>
                  <a:cubicBezTo>
                    <a:pt x="18" y="1"/>
                    <a:pt x="0" y="18"/>
                    <a:pt x="18" y="53"/>
                  </a:cubicBezTo>
                  <a:cubicBezTo>
                    <a:pt x="18" y="88"/>
                    <a:pt x="57" y="127"/>
                    <a:pt x="74" y="127"/>
                  </a:cubicBezTo>
                  <a:cubicBezTo>
                    <a:pt x="109" y="127"/>
                    <a:pt x="109" y="88"/>
                    <a:pt x="109" y="53"/>
                  </a:cubicBezTo>
                  <a:cubicBezTo>
                    <a:pt x="92" y="18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985;p61"/>
            <p:cNvSpPr/>
            <p:nvPr/>
          </p:nvSpPr>
          <p:spPr>
            <a:xfrm>
              <a:off x="1118237" y="753574"/>
              <a:ext cx="19611" cy="23526"/>
            </a:xfrm>
            <a:custGeom>
              <a:avLst/>
              <a:gdLst/>
              <a:ahLst/>
              <a:cxnLst/>
              <a:rect l="l" t="t" r="r" b="b"/>
              <a:pathLst>
                <a:path w="109" h="127" extrusionOk="0">
                  <a:moveTo>
                    <a:pt x="39" y="1"/>
                  </a:moveTo>
                  <a:cubicBezTo>
                    <a:pt x="17" y="1"/>
                    <a:pt x="0" y="35"/>
                    <a:pt x="0" y="70"/>
                  </a:cubicBezTo>
                  <a:cubicBezTo>
                    <a:pt x="17" y="88"/>
                    <a:pt x="39" y="127"/>
                    <a:pt x="74" y="127"/>
                  </a:cubicBezTo>
                  <a:cubicBezTo>
                    <a:pt x="91" y="127"/>
                    <a:pt x="109" y="88"/>
                    <a:pt x="91" y="70"/>
                  </a:cubicBezTo>
                  <a:cubicBezTo>
                    <a:pt x="91" y="35"/>
                    <a:pt x="74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986;p61"/>
            <p:cNvSpPr/>
            <p:nvPr/>
          </p:nvSpPr>
          <p:spPr>
            <a:xfrm>
              <a:off x="1199557" y="75672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40" y="1"/>
                  </a:moveTo>
                  <a:cubicBezTo>
                    <a:pt x="22" y="1"/>
                    <a:pt x="1" y="18"/>
                    <a:pt x="1" y="53"/>
                  </a:cubicBezTo>
                  <a:cubicBezTo>
                    <a:pt x="1" y="92"/>
                    <a:pt x="40" y="110"/>
                    <a:pt x="57" y="110"/>
                  </a:cubicBezTo>
                  <a:cubicBezTo>
                    <a:pt x="75" y="110"/>
                    <a:pt x="92" y="92"/>
                    <a:pt x="92" y="53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987;p61"/>
            <p:cNvSpPr/>
            <p:nvPr/>
          </p:nvSpPr>
          <p:spPr>
            <a:xfrm>
              <a:off x="821381" y="850270"/>
              <a:ext cx="23029" cy="24452"/>
            </a:xfrm>
            <a:custGeom>
              <a:avLst/>
              <a:gdLst/>
              <a:ahLst/>
              <a:cxnLst/>
              <a:rect l="l" t="t" r="r" b="b"/>
              <a:pathLst>
                <a:path w="128" h="132" extrusionOk="0">
                  <a:moveTo>
                    <a:pt x="36" y="1"/>
                  </a:moveTo>
                  <a:cubicBezTo>
                    <a:pt x="18" y="1"/>
                    <a:pt x="1" y="23"/>
                    <a:pt x="18" y="57"/>
                  </a:cubicBezTo>
                  <a:cubicBezTo>
                    <a:pt x="36" y="92"/>
                    <a:pt x="75" y="131"/>
                    <a:pt x="92" y="131"/>
                  </a:cubicBezTo>
                  <a:cubicBezTo>
                    <a:pt x="127" y="131"/>
                    <a:pt x="127" y="92"/>
                    <a:pt x="127" y="57"/>
                  </a:cubicBezTo>
                  <a:cubicBezTo>
                    <a:pt x="110" y="23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988;p61"/>
            <p:cNvSpPr/>
            <p:nvPr/>
          </p:nvSpPr>
          <p:spPr>
            <a:xfrm>
              <a:off x="905940" y="850270"/>
              <a:ext cx="23749" cy="24452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40" y="1"/>
                  </a:moveTo>
                  <a:cubicBezTo>
                    <a:pt x="23" y="1"/>
                    <a:pt x="1" y="23"/>
                    <a:pt x="23" y="75"/>
                  </a:cubicBezTo>
                  <a:cubicBezTo>
                    <a:pt x="40" y="110"/>
                    <a:pt x="75" y="131"/>
                    <a:pt x="92" y="131"/>
                  </a:cubicBezTo>
                  <a:cubicBezTo>
                    <a:pt x="131" y="131"/>
                    <a:pt x="131" y="110"/>
                    <a:pt x="110" y="75"/>
                  </a:cubicBezTo>
                  <a:cubicBezTo>
                    <a:pt x="92" y="23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989;p61"/>
            <p:cNvSpPr/>
            <p:nvPr/>
          </p:nvSpPr>
          <p:spPr>
            <a:xfrm>
              <a:off x="988160" y="850270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36" y="1"/>
                  </a:moveTo>
                  <a:cubicBezTo>
                    <a:pt x="18" y="1"/>
                    <a:pt x="1" y="23"/>
                    <a:pt x="18" y="75"/>
                  </a:cubicBezTo>
                  <a:cubicBezTo>
                    <a:pt x="36" y="110"/>
                    <a:pt x="70" y="131"/>
                    <a:pt x="88" y="131"/>
                  </a:cubicBezTo>
                  <a:cubicBezTo>
                    <a:pt x="109" y="131"/>
                    <a:pt x="127" y="110"/>
                    <a:pt x="109" y="57"/>
                  </a:cubicBezTo>
                  <a:cubicBezTo>
                    <a:pt x="88" y="23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990;p61"/>
            <p:cNvSpPr/>
            <p:nvPr/>
          </p:nvSpPr>
          <p:spPr>
            <a:xfrm>
              <a:off x="1066422" y="847121"/>
              <a:ext cx="19791" cy="24638"/>
            </a:xfrm>
            <a:custGeom>
              <a:avLst/>
              <a:gdLst/>
              <a:ahLst/>
              <a:cxnLst/>
              <a:rect l="l" t="t" r="r" b="b"/>
              <a:pathLst>
                <a:path w="110" h="133" extrusionOk="0">
                  <a:moveTo>
                    <a:pt x="36" y="0"/>
                  </a:moveTo>
                  <a:cubicBezTo>
                    <a:pt x="18" y="0"/>
                    <a:pt x="1" y="40"/>
                    <a:pt x="18" y="74"/>
                  </a:cubicBezTo>
                  <a:cubicBezTo>
                    <a:pt x="32" y="102"/>
                    <a:pt x="46" y="133"/>
                    <a:pt x="69" y="133"/>
                  </a:cubicBezTo>
                  <a:cubicBezTo>
                    <a:pt x="75" y="133"/>
                    <a:pt x="81" y="131"/>
                    <a:pt x="88" y="127"/>
                  </a:cubicBezTo>
                  <a:cubicBezTo>
                    <a:pt x="110" y="127"/>
                    <a:pt x="110" y="109"/>
                    <a:pt x="110" y="74"/>
                  </a:cubicBezTo>
                  <a:cubicBezTo>
                    <a:pt x="88" y="40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991;p61"/>
            <p:cNvSpPr/>
            <p:nvPr/>
          </p:nvSpPr>
          <p:spPr>
            <a:xfrm>
              <a:off x="1140906" y="843787"/>
              <a:ext cx="19611" cy="23711"/>
            </a:xfrm>
            <a:custGeom>
              <a:avLst/>
              <a:gdLst/>
              <a:ahLst/>
              <a:cxnLst/>
              <a:rect l="l" t="t" r="r" b="b"/>
              <a:pathLst>
                <a:path w="109" h="128" extrusionOk="0">
                  <a:moveTo>
                    <a:pt x="39" y="1"/>
                  </a:moveTo>
                  <a:cubicBezTo>
                    <a:pt x="22" y="1"/>
                    <a:pt x="0" y="36"/>
                    <a:pt x="22" y="75"/>
                  </a:cubicBezTo>
                  <a:cubicBezTo>
                    <a:pt x="22" y="110"/>
                    <a:pt x="57" y="127"/>
                    <a:pt x="74" y="127"/>
                  </a:cubicBezTo>
                  <a:cubicBezTo>
                    <a:pt x="92" y="127"/>
                    <a:pt x="109" y="110"/>
                    <a:pt x="92" y="75"/>
                  </a:cubicBezTo>
                  <a:cubicBezTo>
                    <a:pt x="92" y="36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992;p61"/>
            <p:cNvSpPr/>
            <p:nvPr/>
          </p:nvSpPr>
          <p:spPr>
            <a:xfrm>
              <a:off x="1215929" y="840638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40" y="1"/>
                  </a:moveTo>
                  <a:cubicBezTo>
                    <a:pt x="18" y="18"/>
                    <a:pt x="1" y="35"/>
                    <a:pt x="1" y="75"/>
                  </a:cubicBezTo>
                  <a:cubicBezTo>
                    <a:pt x="18" y="92"/>
                    <a:pt x="40" y="127"/>
                    <a:pt x="57" y="127"/>
                  </a:cubicBezTo>
                  <a:cubicBezTo>
                    <a:pt x="75" y="127"/>
                    <a:pt x="92" y="92"/>
                    <a:pt x="92" y="53"/>
                  </a:cubicBezTo>
                  <a:cubicBezTo>
                    <a:pt x="75" y="35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993;p61"/>
            <p:cNvSpPr/>
            <p:nvPr/>
          </p:nvSpPr>
          <p:spPr>
            <a:xfrm>
              <a:off x="860602" y="951042"/>
              <a:ext cx="22849" cy="27602"/>
            </a:xfrm>
            <a:custGeom>
              <a:avLst/>
              <a:gdLst/>
              <a:ahLst/>
              <a:cxnLst/>
              <a:rect l="l" t="t" r="r" b="b"/>
              <a:pathLst>
                <a:path w="127" h="149" extrusionOk="0">
                  <a:moveTo>
                    <a:pt x="35" y="1"/>
                  </a:moveTo>
                  <a:cubicBezTo>
                    <a:pt x="0" y="1"/>
                    <a:pt x="0" y="40"/>
                    <a:pt x="18" y="75"/>
                  </a:cubicBezTo>
                  <a:cubicBezTo>
                    <a:pt x="18" y="109"/>
                    <a:pt x="57" y="149"/>
                    <a:pt x="92" y="149"/>
                  </a:cubicBezTo>
                  <a:cubicBezTo>
                    <a:pt x="127" y="149"/>
                    <a:pt x="127" y="109"/>
                    <a:pt x="109" y="75"/>
                  </a:cubicBezTo>
                  <a:cubicBezTo>
                    <a:pt x="109" y="40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994;p61"/>
            <p:cNvSpPr/>
            <p:nvPr/>
          </p:nvSpPr>
          <p:spPr>
            <a:xfrm>
              <a:off x="949119" y="955117"/>
              <a:ext cx="22849" cy="26675"/>
            </a:xfrm>
            <a:custGeom>
              <a:avLst/>
              <a:gdLst/>
              <a:ahLst/>
              <a:cxnLst/>
              <a:rect l="l" t="t" r="r" b="b"/>
              <a:pathLst>
                <a:path w="127" h="144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35" y="109"/>
                    <a:pt x="70" y="144"/>
                    <a:pt x="87" y="144"/>
                  </a:cubicBezTo>
                  <a:cubicBezTo>
                    <a:pt x="126" y="144"/>
                    <a:pt x="126" y="109"/>
                    <a:pt x="109" y="70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995;p61"/>
            <p:cNvSpPr/>
            <p:nvPr/>
          </p:nvSpPr>
          <p:spPr>
            <a:xfrm>
              <a:off x="1030440" y="95511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18" y="0"/>
                  </a:moveTo>
                  <a:cubicBezTo>
                    <a:pt x="1" y="0"/>
                    <a:pt x="1" y="35"/>
                    <a:pt x="1" y="70"/>
                  </a:cubicBezTo>
                  <a:cubicBezTo>
                    <a:pt x="18" y="109"/>
                    <a:pt x="53" y="127"/>
                    <a:pt x="70" y="127"/>
                  </a:cubicBezTo>
                  <a:cubicBezTo>
                    <a:pt x="109" y="127"/>
                    <a:pt x="109" y="87"/>
                    <a:pt x="92" y="53"/>
                  </a:cubicBezTo>
                  <a:cubicBezTo>
                    <a:pt x="70" y="18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996;p61"/>
            <p:cNvSpPr/>
            <p:nvPr/>
          </p:nvSpPr>
          <p:spPr>
            <a:xfrm>
              <a:off x="1101685" y="947893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22" y="0"/>
                  </a:moveTo>
                  <a:cubicBezTo>
                    <a:pt x="1" y="0"/>
                    <a:pt x="1" y="39"/>
                    <a:pt x="22" y="74"/>
                  </a:cubicBezTo>
                  <a:cubicBezTo>
                    <a:pt x="22" y="109"/>
                    <a:pt x="57" y="126"/>
                    <a:pt x="75" y="126"/>
                  </a:cubicBezTo>
                  <a:cubicBezTo>
                    <a:pt x="92" y="126"/>
                    <a:pt x="109" y="92"/>
                    <a:pt x="92" y="57"/>
                  </a:cubicBezTo>
                  <a:cubicBezTo>
                    <a:pt x="75" y="18"/>
                    <a:pt x="57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997;p61"/>
            <p:cNvSpPr/>
            <p:nvPr/>
          </p:nvSpPr>
          <p:spPr>
            <a:xfrm>
              <a:off x="1170591" y="938260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18" y="0"/>
                  </a:moveTo>
                  <a:cubicBezTo>
                    <a:pt x="1" y="17"/>
                    <a:pt x="1" y="35"/>
                    <a:pt x="1" y="70"/>
                  </a:cubicBezTo>
                  <a:cubicBezTo>
                    <a:pt x="18" y="109"/>
                    <a:pt x="35" y="126"/>
                    <a:pt x="53" y="126"/>
                  </a:cubicBezTo>
                  <a:cubicBezTo>
                    <a:pt x="75" y="126"/>
                    <a:pt x="92" y="91"/>
                    <a:pt x="75" y="70"/>
                  </a:cubicBezTo>
                  <a:cubicBezTo>
                    <a:pt x="75" y="35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998;p61"/>
            <p:cNvSpPr/>
            <p:nvPr/>
          </p:nvSpPr>
          <p:spPr>
            <a:xfrm>
              <a:off x="1235540" y="930110"/>
              <a:ext cx="16732" cy="21118"/>
            </a:xfrm>
            <a:custGeom>
              <a:avLst/>
              <a:gdLst/>
              <a:ahLst/>
              <a:cxnLst/>
              <a:rect l="l" t="t" r="r" b="b"/>
              <a:pathLst>
                <a:path w="93" h="114" extrusionOk="0">
                  <a:moveTo>
                    <a:pt x="49" y="1"/>
                  </a:moveTo>
                  <a:cubicBezTo>
                    <a:pt x="46" y="1"/>
                    <a:pt x="43" y="2"/>
                    <a:pt x="40" y="5"/>
                  </a:cubicBezTo>
                  <a:cubicBezTo>
                    <a:pt x="1" y="5"/>
                    <a:pt x="1" y="27"/>
                    <a:pt x="1" y="61"/>
                  </a:cubicBezTo>
                  <a:cubicBezTo>
                    <a:pt x="18" y="96"/>
                    <a:pt x="40" y="114"/>
                    <a:pt x="57" y="114"/>
                  </a:cubicBezTo>
                  <a:cubicBezTo>
                    <a:pt x="75" y="114"/>
                    <a:pt x="92" y="79"/>
                    <a:pt x="75" y="44"/>
                  </a:cubicBezTo>
                  <a:cubicBezTo>
                    <a:pt x="75" y="30"/>
                    <a:pt x="63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999;p61"/>
            <p:cNvSpPr/>
            <p:nvPr/>
          </p:nvSpPr>
          <p:spPr>
            <a:xfrm>
              <a:off x="893526" y="1051814"/>
              <a:ext cx="25368" cy="25193"/>
            </a:xfrm>
            <a:custGeom>
              <a:avLst/>
              <a:gdLst/>
              <a:ahLst/>
              <a:cxnLst/>
              <a:rect l="l" t="t" r="r" b="b"/>
              <a:pathLst>
                <a:path w="141" h="136" extrusionOk="0">
                  <a:moveTo>
                    <a:pt x="52" y="1"/>
                  </a:moveTo>
                  <a:cubicBezTo>
                    <a:pt x="18" y="1"/>
                    <a:pt x="0" y="40"/>
                    <a:pt x="18" y="75"/>
                  </a:cubicBezTo>
                  <a:cubicBezTo>
                    <a:pt x="35" y="109"/>
                    <a:pt x="70" y="131"/>
                    <a:pt x="92" y="131"/>
                  </a:cubicBezTo>
                  <a:cubicBezTo>
                    <a:pt x="97" y="134"/>
                    <a:pt x="103" y="135"/>
                    <a:pt x="108" y="135"/>
                  </a:cubicBezTo>
                  <a:cubicBezTo>
                    <a:pt x="131" y="135"/>
                    <a:pt x="141" y="103"/>
                    <a:pt x="126" y="75"/>
                  </a:cubicBezTo>
                  <a:cubicBezTo>
                    <a:pt x="126" y="40"/>
                    <a:pt x="92" y="22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000;p61"/>
            <p:cNvSpPr/>
            <p:nvPr/>
          </p:nvSpPr>
          <p:spPr>
            <a:xfrm>
              <a:off x="988160" y="1059038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36" y="1"/>
                  </a:moveTo>
                  <a:cubicBezTo>
                    <a:pt x="18" y="1"/>
                    <a:pt x="1" y="36"/>
                    <a:pt x="18" y="70"/>
                  </a:cubicBezTo>
                  <a:cubicBezTo>
                    <a:pt x="18" y="110"/>
                    <a:pt x="53" y="127"/>
                    <a:pt x="88" y="127"/>
                  </a:cubicBezTo>
                  <a:cubicBezTo>
                    <a:pt x="109" y="127"/>
                    <a:pt x="127" y="110"/>
                    <a:pt x="109" y="70"/>
                  </a:cubicBezTo>
                  <a:cubicBezTo>
                    <a:pt x="88" y="36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001;p61"/>
            <p:cNvSpPr/>
            <p:nvPr/>
          </p:nvSpPr>
          <p:spPr>
            <a:xfrm>
              <a:off x="1066422" y="105588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6" y="0"/>
                  </a:moveTo>
                  <a:cubicBezTo>
                    <a:pt x="1" y="0"/>
                    <a:pt x="1" y="35"/>
                    <a:pt x="18" y="70"/>
                  </a:cubicBezTo>
                  <a:cubicBezTo>
                    <a:pt x="18" y="109"/>
                    <a:pt x="53" y="127"/>
                    <a:pt x="70" y="127"/>
                  </a:cubicBezTo>
                  <a:cubicBezTo>
                    <a:pt x="88" y="127"/>
                    <a:pt x="110" y="87"/>
                    <a:pt x="88" y="53"/>
                  </a:cubicBezTo>
                  <a:cubicBezTo>
                    <a:pt x="88" y="35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002;p61"/>
            <p:cNvSpPr/>
            <p:nvPr/>
          </p:nvSpPr>
          <p:spPr>
            <a:xfrm>
              <a:off x="1134609" y="1045330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18" y="1"/>
                  </a:moveTo>
                  <a:cubicBezTo>
                    <a:pt x="0" y="1"/>
                    <a:pt x="0" y="36"/>
                    <a:pt x="0" y="75"/>
                  </a:cubicBezTo>
                  <a:cubicBezTo>
                    <a:pt x="18" y="110"/>
                    <a:pt x="35" y="127"/>
                    <a:pt x="57" y="127"/>
                  </a:cubicBezTo>
                  <a:cubicBezTo>
                    <a:pt x="74" y="127"/>
                    <a:pt x="92" y="92"/>
                    <a:pt x="74" y="57"/>
                  </a:cubicBezTo>
                  <a:cubicBezTo>
                    <a:pt x="74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003;p61"/>
            <p:cNvSpPr/>
            <p:nvPr/>
          </p:nvSpPr>
          <p:spPr>
            <a:xfrm>
              <a:off x="1196499" y="1031622"/>
              <a:ext cx="13494" cy="24452"/>
            </a:xfrm>
            <a:custGeom>
              <a:avLst/>
              <a:gdLst/>
              <a:ahLst/>
              <a:cxnLst/>
              <a:rect l="l" t="t" r="r" b="b"/>
              <a:pathLst>
                <a:path w="75" h="132" extrusionOk="0">
                  <a:moveTo>
                    <a:pt x="18" y="1"/>
                  </a:moveTo>
                  <a:cubicBezTo>
                    <a:pt x="0" y="1"/>
                    <a:pt x="0" y="40"/>
                    <a:pt x="0" y="75"/>
                  </a:cubicBezTo>
                  <a:cubicBezTo>
                    <a:pt x="0" y="110"/>
                    <a:pt x="39" y="131"/>
                    <a:pt x="57" y="131"/>
                  </a:cubicBezTo>
                  <a:cubicBezTo>
                    <a:pt x="74" y="110"/>
                    <a:pt x="74" y="92"/>
                    <a:pt x="74" y="57"/>
                  </a:cubicBezTo>
                  <a:cubicBezTo>
                    <a:pt x="57" y="23"/>
                    <a:pt x="39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004;p61"/>
            <p:cNvSpPr/>
            <p:nvPr/>
          </p:nvSpPr>
          <p:spPr>
            <a:xfrm>
              <a:off x="1252092" y="1015506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35" y="1"/>
                  </a:moveTo>
                  <a:cubicBezTo>
                    <a:pt x="17" y="18"/>
                    <a:pt x="0" y="36"/>
                    <a:pt x="17" y="70"/>
                  </a:cubicBezTo>
                  <a:cubicBezTo>
                    <a:pt x="17" y="110"/>
                    <a:pt x="35" y="127"/>
                    <a:pt x="57" y="127"/>
                  </a:cubicBezTo>
                  <a:cubicBezTo>
                    <a:pt x="74" y="110"/>
                    <a:pt x="91" y="88"/>
                    <a:pt x="74" y="53"/>
                  </a:cubicBezTo>
                  <a:cubicBezTo>
                    <a:pt x="74" y="18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005;p61"/>
            <p:cNvSpPr/>
            <p:nvPr/>
          </p:nvSpPr>
          <p:spPr>
            <a:xfrm>
              <a:off x="919254" y="1146102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36" y="109"/>
                    <a:pt x="75" y="109"/>
                  </a:cubicBezTo>
                  <a:cubicBezTo>
                    <a:pt x="92" y="109"/>
                    <a:pt x="127" y="92"/>
                    <a:pt x="110" y="57"/>
                  </a:cubicBezTo>
                  <a:cubicBezTo>
                    <a:pt x="110" y="35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006;p61"/>
            <p:cNvSpPr/>
            <p:nvPr/>
          </p:nvSpPr>
          <p:spPr>
            <a:xfrm>
              <a:off x="1014068" y="115258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35" y="0"/>
                  </a:moveTo>
                  <a:cubicBezTo>
                    <a:pt x="18" y="0"/>
                    <a:pt x="0" y="40"/>
                    <a:pt x="0" y="57"/>
                  </a:cubicBezTo>
                  <a:cubicBezTo>
                    <a:pt x="0" y="92"/>
                    <a:pt x="35" y="109"/>
                    <a:pt x="53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92" y="40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007;p61"/>
            <p:cNvSpPr/>
            <p:nvPr/>
          </p:nvSpPr>
          <p:spPr>
            <a:xfrm>
              <a:off x="1092330" y="1149437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0" y="0"/>
                    <a:pt x="0" y="39"/>
                    <a:pt x="0" y="57"/>
                  </a:cubicBezTo>
                  <a:cubicBezTo>
                    <a:pt x="0" y="91"/>
                    <a:pt x="18" y="109"/>
                    <a:pt x="53" y="109"/>
                  </a:cubicBezTo>
                  <a:cubicBezTo>
                    <a:pt x="74" y="109"/>
                    <a:pt x="92" y="74"/>
                    <a:pt x="74" y="57"/>
                  </a:cubicBezTo>
                  <a:cubicBezTo>
                    <a:pt x="74" y="17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008;p61"/>
            <p:cNvSpPr/>
            <p:nvPr/>
          </p:nvSpPr>
          <p:spPr>
            <a:xfrm>
              <a:off x="1154219" y="1136470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18" y="87"/>
                    <a:pt x="35" y="109"/>
                    <a:pt x="57" y="109"/>
                  </a:cubicBezTo>
                  <a:cubicBezTo>
                    <a:pt x="74" y="109"/>
                    <a:pt x="92" y="70"/>
                    <a:pt x="92" y="53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009;p61"/>
            <p:cNvSpPr/>
            <p:nvPr/>
          </p:nvSpPr>
          <p:spPr>
            <a:xfrm>
              <a:off x="1212871" y="1119613"/>
              <a:ext cx="13494" cy="20192"/>
            </a:xfrm>
            <a:custGeom>
              <a:avLst/>
              <a:gdLst/>
              <a:ahLst/>
              <a:cxnLst/>
              <a:rect l="l" t="t" r="r" b="b"/>
              <a:pathLst>
                <a:path w="75" h="109" extrusionOk="0">
                  <a:moveTo>
                    <a:pt x="18" y="0"/>
                  </a:moveTo>
                  <a:cubicBezTo>
                    <a:pt x="1" y="0"/>
                    <a:pt x="1" y="35"/>
                    <a:pt x="1" y="52"/>
                  </a:cubicBezTo>
                  <a:cubicBezTo>
                    <a:pt x="1" y="91"/>
                    <a:pt x="18" y="109"/>
                    <a:pt x="35" y="109"/>
                  </a:cubicBezTo>
                  <a:cubicBezTo>
                    <a:pt x="57" y="91"/>
                    <a:pt x="74" y="70"/>
                    <a:pt x="57" y="35"/>
                  </a:cubicBezTo>
                  <a:cubicBezTo>
                    <a:pt x="57" y="17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010;p61"/>
            <p:cNvSpPr/>
            <p:nvPr/>
          </p:nvSpPr>
          <p:spPr>
            <a:xfrm>
              <a:off x="1265405" y="1099421"/>
              <a:ext cx="12594" cy="20377"/>
            </a:xfrm>
            <a:custGeom>
              <a:avLst/>
              <a:gdLst/>
              <a:ahLst/>
              <a:cxnLst/>
              <a:rect l="l" t="t" r="r" b="b"/>
              <a:pathLst>
                <a:path w="70" h="110" extrusionOk="0">
                  <a:moveTo>
                    <a:pt x="35" y="0"/>
                  </a:moveTo>
                  <a:cubicBezTo>
                    <a:pt x="17" y="0"/>
                    <a:pt x="0" y="35"/>
                    <a:pt x="0" y="53"/>
                  </a:cubicBezTo>
                  <a:cubicBezTo>
                    <a:pt x="0" y="92"/>
                    <a:pt x="17" y="109"/>
                    <a:pt x="35" y="109"/>
                  </a:cubicBezTo>
                  <a:cubicBezTo>
                    <a:pt x="52" y="92"/>
                    <a:pt x="70" y="70"/>
                    <a:pt x="70" y="35"/>
                  </a:cubicBezTo>
                  <a:cubicBezTo>
                    <a:pt x="52" y="18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011;p61"/>
            <p:cNvSpPr/>
            <p:nvPr/>
          </p:nvSpPr>
          <p:spPr>
            <a:xfrm>
              <a:off x="922492" y="346596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4" y="0"/>
                  </a:moveTo>
                  <a:cubicBezTo>
                    <a:pt x="39" y="0"/>
                    <a:pt x="0" y="22"/>
                    <a:pt x="0" y="39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92" y="92"/>
                    <a:pt x="126" y="74"/>
                    <a:pt x="126" y="57"/>
                  </a:cubicBezTo>
                  <a:cubicBezTo>
                    <a:pt x="126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012;p61"/>
            <p:cNvSpPr/>
            <p:nvPr/>
          </p:nvSpPr>
          <p:spPr>
            <a:xfrm>
              <a:off x="1017126" y="353821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53"/>
                  </a:cubicBezTo>
                  <a:cubicBezTo>
                    <a:pt x="1" y="70"/>
                    <a:pt x="18" y="92"/>
                    <a:pt x="57" y="92"/>
                  </a:cubicBezTo>
                  <a:cubicBezTo>
                    <a:pt x="75" y="92"/>
                    <a:pt x="109" y="70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013;p61"/>
            <p:cNvSpPr/>
            <p:nvPr/>
          </p:nvSpPr>
          <p:spPr>
            <a:xfrm>
              <a:off x="1095388" y="350487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18" y="88"/>
                    <a:pt x="36" y="88"/>
                  </a:cubicBezTo>
                  <a:cubicBezTo>
                    <a:pt x="57" y="88"/>
                    <a:pt x="75" y="71"/>
                    <a:pt x="92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014;p61"/>
            <p:cNvSpPr/>
            <p:nvPr/>
          </p:nvSpPr>
          <p:spPr>
            <a:xfrm>
              <a:off x="1160336" y="336779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40" y="1"/>
                  </a:moveTo>
                  <a:cubicBezTo>
                    <a:pt x="23" y="1"/>
                    <a:pt x="1" y="36"/>
                    <a:pt x="1" y="53"/>
                  </a:cubicBezTo>
                  <a:cubicBezTo>
                    <a:pt x="1" y="75"/>
                    <a:pt x="1" y="92"/>
                    <a:pt x="40" y="92"/>
                  </a:cubicBezTo>
                  <a:cubicBezTo>
                    <a:pt x="58" y="92"/>
                    <a:pt x="58" y="53"/>
                    <a:pt x="75" y="36"/>
                  </a:cubicBezTo>
                  <a:cubicBezTo>
                    <a:pt x="75" y="18"/>
                    <a:pt x="58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015;p61"/>
            <p:cNvSpPr/>
            <p:nvPr/>
          </p:nvSpPr>
          <p:spPr>
            <a:xfrm>
              <a:off x="1215929" y="316772"/>
              <a:ext cx="10435" cy="20192"/>
            </a:xfrm>
            <a:custGeom>
              <a:avLst/>
              <a:gdLst/>
              <a:ahLst/>
              <a:cxnLst/>
              <a:rect l="l" t="t" r="r" b="b"/>
              <a:pathLst>
                <a:path w="58" h="109" extrusionOk="0">
                  <a:moveTo>
                    <a:pt x="40" y="0"/>
                  </a:moveTo>
                  <a:cubicBezTo>
                    <a:pt x="18" y="18"/>
                    <a:pt x="1" y="35"/>
                    <a:pt x="1" y="74"/>
                  </a:cubicBezTo>
                  <a:cubicBezTo>
                    <a:pt x="1" y="92"/>
                    <a:pt x="1" y="109"/>
                    <a:pt x="18" y="109"/>
                  </a:cubicBezTo>
                  <a:cubicBezTo>
                    <a:pt x="40" y="92"/>
                    <a:pt x="57" y="74"/>
                    <a:pt x="57" y="35"/>
                  </a:cubicBezTo>
                  <a:cubicBezTo>
                    <a:pt x="57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016;p61"/>
            <p:cNvSpPr/>
            <p:nvPr/>
          </p:nvSpPr>
          <p:spPr>
            <a:xfrm>
              <a:off x="1268464" y="296581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18" y="0"/>
                  </a:moveTo>
                  <a:cubicBezTo>
                    <a:pt x="0" y="0"/>
                    <a:pt x="0" y="35"/>
                    <a:pt x="0" y="53"/>
                  </a:cubicBezTo>
                  <a:cubicBezTo>
                    <a:pt x="0" y="81"/>
                    <a:pt x="0" y="99"/>
                    <a:pt x="7" y="99"/>
                  </a:cubicBezTo>
                  <a:cubicBezTo>
                    <a:pt x="10" y="99"/>
                    <a:pt x="13" y="96"/>
                    <a:pt x="18" y="92"/>
                  </a:cubicBezTo>
                  <a:cubicBezTo>
                    <a:pt x="35" y="92"/>
                    <a:pt x="53" y="53"/>
                    <a:pt x="53" y="35"/>
                  </a:cubicBezTo>
                  <a:cubicBezTo>
                    <a:pt x="53" y="18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017;p61"/>
            <p:cNvSpPr/>
            <p:nvPr/>
          </p:nvSpPr>
          <p:spPr>
            <a:xfrm>
              <a:off x="905940" y="409394"/>
              <a:ext cx="23749" cy="12782"/>
            </a:xfrm>
            <a:custGeom>
              <a:avLst/>
              <a:gdLst/>
              <a:ahLst/>
              <a:cxnLst/>
              <a:rect l="l" t="t" r="r" b="b"/>
              <a:pathLst>
                <a:path w="132" h="69" extrusionOk="0">
                  <a:moveTo>
                    <a:pt x="55" y="0"/>
                  </a:moveTo>
                  <a:cubicBezTo>
                    <a:pt x="38" y="0"/>
                    <a:pt x="16" y="15"/>
                    <a:pt x="1" y="27"/>
                  </a:cubicBezTo>
                  <a:cubicBezTo>
                    <a:pt x="1" y="44"/>
                    <a:pt x="23" y="62"/>
                    <a:pt x="57" y="62"/>
                  </a:cubicBezTo>
                  <a:cubicBezTo>
                    <a:pt x="62" y="67"/>
                    <a:pt x="69" y="69"/>
                    <a:pt x="76" y="69"/>
                  </a:cubicBezTo>
                  <a:cubicBezTo>
                    <a:pt x="94" y="69"/>
                    <a:pt x="116" y="56"/>
                    <a:pt x="131" y="44"/>
                  </a:cubicBezTo>
                  <a:cubicBezTo>
                    <a:pt x="131" y="27"/>
                    <a:pt x="110" y="9"/>
                    <a:pt x="75" y="9"/>
                  </a:cubicBezTo>
                  <a:cubicBezTo>
                    <a:pt x="70" y="3"/>
                    <a:pt x="63" y="0"/>
                    <a:pt x="5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018;p61"/>
            <p:cNvSpPr/>
            <p:nvPr/>
          </p:nvSpPr>
          <p:spPr>
            <a:xfrm>
              <a:off x="1000754" y="417544"/>
              <a:ext cx="19791" cy="11485"/>
            </a:xfrm>
            <a:custGeom>
              <a:avLst/>
              <a:gdLst/>
              <a:ahLst/>
              <a:cxnLst/>
              <a:rect l="l" t="t" r="r" b="b"/>
              <a:pathLst>
                <a:path w="110" h="62" extrusionOk="0">
                  <a:moveTo>
                    <a:pt x="74" y="0"/>
                  </a:moveTo>
                  <a:cubicBezTo>
                    <a:pt x="39" y="0"/>
                    <a:pt x="18" y="0"/>
                    <a:pt x="0" y="35"/>
                  </a:cubicBezTo>
                  <a:cubicBezTo>
                    <a:pt x="0" y="52"/>
                    <a:pt x="0" y="52"/>
                    <a:pt x="39" y="52"/>
                  </a:cubicBezTo>
                  <a:cubicBezTo>
                    <a:pt x="45" y="59"/>
                    <a:pt x="51" y="61"/>
                    <a:pt x="59" y="61"/>
                  </a:cubicBezTo>
                  <a:cubicBezTo>
                    <a:pt x="76" y="61"/>
                    <a:pt x="97" y="47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019;p61"/>
            <p:cNvSpPr/>
            <p:nvPr/>
          </p:nvSpPr>
          <p:spPr>
            <a:xfrm>
              <a:off x="1079016" y="411061"/>
              <a:ext cx="16552" cy="12967"/>
            </a:xfrm>
            <a:custGeom>
              <a:avLst/>
              <a:gdLst/>
              <a:ahLst/>
              <a:cxnLst/>
              <a:rect l="l" t="t" r="r" b="b"/>
              <a:pathLst>
                <a:path w="92" h="70" extrusionOk="0">
                  <a:moveTo>
                    <a:pt x="57" y="0"/>
                  </a:moveTo>
                  <a:cubicBezTo>
                    <a:pt x="40" y="18"/>
                    <a:pt x="18" y="35"/>
                    <a:pt x="0" y="53"/>
                  </a:cubicBezTo>
                  <a:cubicBezTo>
                    <a:pt x="0" y="70"/>
                    <a:pt x="0" y="70"/>
                    <a:pt x="18" y="70"/>
                  </a:cubicBezTo>
                  <a:cubicBezTo>
                    <a:pt x="57" y="70"/>
                    <a:pt x="74" y="53"/>
                    <a:pt x="92" y="35"/>
                  </a:cubicBezTo>
                  <a:cubicBezTo>
                    <a:pt x="92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020;p61"/>
            <p:cNvSpPr/>
            <p:nvPr/>
          </p:nvSpPr>
          <p:spPr>
            <a:xfrm>
              <a:off x="1144684" y="400502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6" y="1"/>
                    <a:pt x="18" y="18"/>
                    <a:pt x="1" y="36"/>
                  </a:cubicBezTo>
                  <a:cubicBezTo>
                    <a:pt x="1" y="57"/>
                    <a:pt x="1" y="75"/>
                    <a:pt x="18" y="75"/>
                  </a:cubicBezTo>
                  <a:cubicBezTo>
                    <a:pt x="53" y="75"/>
                    <a:pt x="71" y="57"/>
                    <a:pt x="71" y="18"/>
                  </a:cubicBezTo>
                  <a:cubicBezTo>
                    <a:pt x="88" y="1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021;p61"/>
            <p:cNvSpPr/>
            <p:nvPr/>
          </p:nvSpPr>
          <p:spPr>
            <a:xfrm>
              <a:off x="1203515" y="383645"/>
              <a:ext cx="12594" cy="15190"/>
            </a:xfrm>
            <a:custGeom>
              <a:avLst/>
              <a:gdLst/>
              <a:ahLst/>
              <a:cxnLst/>
              <a:rect l="l" t="t" r="r" b="b"/>
              <a:pathLst>
                <a:path w="70" h="82" extrusionOk="0">
                  <a:moveTo>
                    <a:pt x="53" y="0"/>
                  </a:moveTo>
                  <a:cubicBezTo>
                    <a:pt x="35" y="0"/>
                    <a:pt x="18" y="40"/>
                    <a:pt x="0" y="57"/>
                  </a:cubicBezTo>
                  <a:cubicBezTo>
                    <a:pt x="0" y="69"/>
                    <a:pt x="9" y="82"/>
                    <a:pt x="20" y="82"/>
                  </a:cubicBezTo>
                  <a:cubicBezTo>
                    <a:pt x="25" y="82"/>
                    <a:pt x="30" y="79"/>
                    <a:pt x="35" y="74"/>
                  </a:cubicBezTo>
                  <a:cubicBezTo>
                    <a:pt x="53" y="74"/>
                    <a:pt x="70" y="57"/>
                    <a:pt x="70" y="40"/>
                  </a:cubicBezTo>
                  <a:cubicBezTo>
                    <a:pt x="70" y="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022;p61"/>
            <p:cNvSpPr/>
            <p:nvPr/>
          </p:nvSpPr>
          <p:spPr>
            <a:xfrm>
              <a:off x="1258209" y="363454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57" y="1"/>
                  </a:moveTo>
                  <a:lnTo>
                    <a:pt x="1" y="57"/>
                  </a:lnTo>
                  <a:cubicBezTo>
                    <a:pt x="1" y="92"/>
                    <a:pt x="23" y="92"/>
                    <a:pt x="40" y="92"/>
                  </a:cubicBezTo>
                  <a:cubicBezTo>
                    <a:pt x="57" y="92"/>
                    <a:pt x="75" y="75"/>
                    <a:pt x="75" y="40"/>
                  </a:cubicBezTo>
                  <a:cubicBezTo>
                    <a:pt x="75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023;p61"/>
            <p:cNvSpPr/>
            <p:nvPr/>
          </p:nvSpPr>
          <p:spPr>
            <a:xfrm>
              <a:off x="873916" y="457742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92" y="1"/>
                  </a:moveTo>
                  <a:cubicBezTo>
                    <a:pt x="70" y="1"/>
                    <a:pt x="35" y="18"/>
                    <a:pt x="18" y="35"/>
                  </a:cubicBezTo>
                  <a:cubicBezTo>
                    <a:pt x="0" y="53"/>
                    <a:pt x="18" y="53"/>
                    <a:pt x="53" y="75"/>
                  </a:cubicBezTo>
                  <a:cubicBezTo>
                    <a:pt x="70" y="75"/>
                    <a:pt x="109" y="53"/>
                    <a:pt x="127" y="35"/>
                  </a:cubicBezTo>
                  <a:cubicBezTo>
                    <a:pt x="144" y="18"/>
                    <a:pt x="127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024;p61"/>
            <p:cNvSpPr/>
            <p:nvPr/>
          </p:nvSpPr>
          <p:spPr>
            <a:xfrm>
              <a:off x="964772" y="464225"/>
              <a:ext cx="23569" cy="10744"/>
            </a:xfrm>
            <a:custGeom>
              <a:avLst/>
              <a:gdLst/>
              <a:ahLst/>
              <a:cxnLst/>
              <a:rect l="l" t="t" r="r" b="b"/>
              <a:pathLst>
                <a:path w="131" h="58" extrusionOk="0">
                  <a:moveTo>
                    <a:pt x="92" y="0"/>
                  </a:moveTo>
                  <a:cubicBezTo>
                    <a:pt x="57" y="0"/>
                    <a:pt x="39" y="0"/>
                    <a:pt x="22" y="18"/>
                  </a:cubicBezTo>
                  <a:cubicBezTo>
                    <a:pt x="0" y="40"/>
                    <a:pt x="22" y="57"/>
                    <a:pt x="39" y="57"/>
                  </a:cubicBezTo>
                  <a:cubicBezTo>
                    <a:pt x="74" y="57"/>
                    <a:pt x="92" y="40"/>
                    <a:pt x="109" y="18"/>
                  </a:cubicBezTo>
                  <a:cubicBezTo>
                    <a:pt x="131" y="18"/>
                    <a:pt x="131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025;p61"/>
            <p:cNvSpPr/>
            <p:nvPr/>
          </p:nvSpPr>
          <p:spPr>
            <a:xfrm>
              <a:off x="1043033" y="461076"/>
              <a:ext cx="23569" cy="10559"/>
            </a:xfrm>
            <a:custGeom>
              <a:avLst/>
              <a:gdLst/>
              <a:ahLst/>
              <a:cxnLst/>
              <a:rect l="l" t="t" r="r" b="b"/>
              <a:pathLst>
                <a:path w="131" h="57" extrusionOk="0">
                  <a:moveTo>
                    <a:pt x="92" y="0"/>
                  </a:moveTo>
                  <a:cubicBezTo>
                    <a:pt x="74" y="0"/>
                    <a:pt x="39" y="17"/>
                    <a:pt x="22" y="35"/>
                  </a:cubicBezTo>
                  <a:cubicBezTo>
                    <a:pt x="0" y="57"/>
                    <a:pt x="22" y="57"/>
                    <a:pt x="39" y="57"/>
                  </a:cubicBezTo>
                  <a:cubicBezTo>
                    <a:pt x="57" y="57"/>
                    <a:pt x="92" y="35"/>
                    <a:pt x="109" y="17"/>
                  </a:cubicBezTo>
                  <a:cubicBezTo>
                    <a:pt x="131" y="0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026;p61"/>
            <p:cNvSpPr/>
            <p:nvPr/>
          </p:nvSpPr>
          <p:spPr>
            <a:xfrm>
              <a:off x="1114998" y="45125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75" y="1"/>
                  </a:moveTo>
                  <a:cubicBezTo>
                    <a:pt x="57" y="18"/>
                    <a:pt x="18" y="18"/>
                    <a:pt x="18" y="36"/>
                  </a:cubicBezTo>
                  <a:cubicBezTo>
                    <a:pt x="1" y="53"/>
                    <a:pt x="1" y="70"/>
                    <a:pt x="35" y="70"/>
                  </a:cubicBezTo>
                  <a:cubicBezTo>
                    <a:pt x="57" y="70"/>
                    <a:pt x="75" y="53"/>
                    <a:pt x="92" y="36"/>
                  </a:cubicBezTo>
                  <a:cubicBezTo>
                    <a:pt x="109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027;p61"/>
            <p:cNvSpPr/>
            <p:nvPr/>
          </p:nvSpPr>
          <p:spPr>
            <a:xfrm>
              <a:off x="1179947" y="440885"/>
              <a:ext cx="16732" cy="13893"/>
            </a:xfrm>
            <a:custGeom>
              <a:avLst/>
              <a:gdLst/>
              <a:ahLst/>
              <a:cxnLst/>
              <a:rect l="l" t="t" r="r" b="b"/>
              <a:pathLst>
                <a:path w="93" h="75" extrusionOk="0">
                  <a:moveTo>
                    <a:pt x="57" y="0"/>
                  </a:moveTo>
                  <a:cubicBezTo>
                    <a:pt x="40" y="0"/>
                    <a:pt x="23" y="18"/>
                    <a:pt x="1" y="35"/>
                  </a:cubicBezTo>
                  <a:cubicBezTo>
                    <a:pt x="1" y="57"/>
                    <a:pt x="1" y="74"/>
                    <a:pt x="40" y="74"/>
                  </a:cubicBezTo>
                  <a:cubicBezTo>
                    <a:pt x="57" y="57"/>
                    <a:pt x="75" y="35"/>
                    <a:pt x="75" y="18"/>
                  </a:cubicBezTo>
                  <a:cubicBezTo>
                    <a:pt x="92" y="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028;p61"/>
            <p:cNvSpPr/>
            <p:nvPr/>
          </p:nvSpPr>
          <p:spPr>
            <a:xfrm>
              <a:off x="1242556" y="427177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0"/>
                  </a:moveTo>
                  <a:cubicBezTo>
                    <a:pt x="36" y="0"/>
                    <a:pt x="18" y="22"/>
                    <a:pt x="18" y="39"/>
                  </a:cubicBezTo>
                  <a:cubicBezTo>
                    <a:pt x="1" y="57"/>
                    <a:pt x="18" y="74"/>
                    <a:pt x="36" y="74"/>
                  </a:cubicBezTo>
                  <a:cubicBezTo>
                    <a:pt x="53" y="74"/>
                    <a:pt x="70" y="57"/>
                    <a:pt x="88" y="39"/>
                  </a:cubicBezTo>
                  <a:cubicBezTo>
                    <a:pt x="88" y="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029;p61"/>
            <p:cNvSpPr/>
            <p:nvPr/>
          </p:nvSpPr>
          <p:spPr>
            <a:xfrm>
              <a:off x="837933" y="501274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92" y="1"/>
                  </a:moveTo>
                  <a:cubicBezTo>
                    <a:pt x="52" y="1"/>
                    <a:pt x="18" y="18"/>
                    <a:pt x="0" y="35"/>
                  </a:cubicBezTo>
                  <a:cubicBezTo>
                    <a:pt x="0" y="35"/>
                    <a:pt x="0" y="57"/>
                    <a:pt x="35" y="57"/>
                  </a:cubicBezTo>
                  <a:cubicBezTo>
                    <a:pt x="52" y="57"/>
                    <a:pt x="92" y="57"/>
                    <a:pt x="109" y="35"/>
                  </a:cubicBezTo>
                  <a:cubicBezTo>
                    <a:pt x="126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030;p61"/>
            <p:cNvSpPr/>
            <p:nvPr/>
          </p:nvSpPr>
          <p:spPr>
            <a:xfrm>
              <a:off x="922492" y="504608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92" y="0"/>
                  </a:moveTo>
                  <a:cubicBezTo>
                    <a:pt x="74" y="0"/>
                    <a:pt x="39" y="0"/>
                    <a:pt x="18" y="17"/>
                  </a:cubicBezTo>
                  <a:cubicBezTo>
                    <a:pt x="0" y="39"/>
                    <a:pt x="18" y="57"/>
                    <a:pt x="39" y="57"/>
                  </a:cubicBezTo>
                  <a:cubicBezTo>
                    <a:pt x="74" y="57"/>
                    <a:pt x="92" y="39"/>
                    <a:pt x="109" y="17"/>
                  </a:cubicBezTo>
                  <a:cubicBezTo>
                    <a:pt x="126" y="17"/>
                    <a:pt x="126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031;p61"/>
            <p:cNvSpPr/>
            <p:nvPr/>
          </p:nvSpPr>
          <p:spPr>
            <a:xfrm>
              <a:off x="1004172" y="503126"/>
              <a:ext cx="22130" cy="10188"/>
            </a:xfrm>
            <a:custGeom>
              <a:avLst/>
              <a:gdLst/>
              <a:ahLst/>
              <a:cxnLst/>
              <a:rect l="l" t="t" r="r" b="b"/>
              <a:pathLst>
                <a:path w="123" h="55" extrusionOk="0">
                  <a:moveTo>
                    <a:pt x="105" y="1"/>
                  </a:moveTo>
                  <a:cubicBezTo>
                    <a:pt x="101" y="1"/>
                    <a:pt x="95" y="3"/>
                    <a:pt x="90" y="8"/>
                  </a:cubicBezTo>
                  <a:cubicBezTo>
                    <a:pt x="55" y="8"/>
                    <a:pt x="38" y="8"/>
                    <a:pt x="20" y="25"/>
                  </a:cubicBezTo>
                  <a:cubicBezTo>
                    <a:pt x="5" y="41"/>
                    <a:pt x="1" y="54"/>
                    <a:pt x="14" y="54"/>
                  </a:cubicBezTo>
                  <a:cubicBezTo>
                    <a:pt x="19" y="54"/>
                    <a:pt x="27" y="52"/>
                    <a:pt x="38" y="47"/>
                  </a:cubicBezTo>
                  <a:cubicBezTo>
                    <a:pt x="55" y="47"/>
                    <a:pt x="90" y="47"/>
                    <a:pt x="108" y="25"/>
                  </a:cubicBezTo>
                  <a:cubicBezTo>
                    <a:pt x="123" y="13"/>
                    <a:pt x="117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032;p61"/>
            <p:cNvSpPr/>
            <p:nvPr/>
          </p:nvSpPr>
          <p:spPr>
            <a:xfrm>
              <a:off x="1079016" y="498125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92" y="0"/>
                  </a:moveTo>
                  <a:cubicBezTo>
                    <a:pt x="57" y="0"/>
                    <a:pt x="40" y="18"/>
                    <a:pt x="18" y="35"/>
                  </a:cubicBezTo>
                  <a:cubicBezTo>
                    <a:pt x="0" y="52"/>
                    <a:pt x="18" y="74"/>
                    <a:pt x="40" y="74"/>
                  </a:cubicBezTo>
                  <a:cubicBezTo>
                    <a:pt x="57" y="52"/>
                    <a:pt x="92" y="52"/>
                    <a:pt x="109" y="35"/>
                  </a:cubicBezTo>
                  <a:cubicBezTo>
                    <a:pt x="109" y="18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033;p61"/>
            <p:cNvSpPr/>
            <p:nvPr/>
          </p:nvSpPr>
          <p:spPr>
            <a:xfrm>
              <a:off x="1150981" y="491641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75" y="0"/>
                  </a:moveTo>
                  <a:cubicBezTo>
                    <a:pt x="53" y="0"/>
                    <a:pt x="36" y="18"/>
                    <a:pt x="18" y="35"/>
                  </a:cubicBezTo>
                  <a:cubicBezTo>
                    <a:pt x="1" y="53"/>
                    <a:pt x="18" y="70"/>
                    <a:pt x="36" y="70"/>
                  </a:cubicBezTo>
                  <a:cubicBezTo>
                    <a:pt x="75" y="70"/>
                    <a:pt x="92" y="53"/>
                    <a:pt x="110" y="35"/>
                  </a:cubicBezTo>
                  <a:cubicBezTo>
                    <a:pt x="110" y="18"/>
                    <a:pt x="110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034;p61"/>
            <p:cNvSpPr/>
            <p:nvPr/>
          </p:nvSpPr>
          <p:spPr>
            <a:xfrm>
              <a:off x="1223126" y="484417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2" y="0"/>
                  </a:moveTo>
                  <a:cubicBezTo>
                    <a:pt x="35" y="0"/>
                    <a:pt x="17" y="18"/>
                    <a:pt x="17" y="39"/>
                  </a:cubicBezTo>
                  <a:cubicBezTo>
                    <a:pt x="0" y="74"/>
                    <a:pt x="17" y="74"/>
                    <a:pt x="35" y="74"/>
                  </a:cubicBezTo>
                  <a:cubicBezTo>
                    <a:pt x="52" y="74"/>
                    <a:pt x="87" y="57"/>
                    <a:pt x="87" y="39"/>
                  </a:cubicBezTo>
                  <a:cubicBezTo>
                    <a:pt x="87" y="18"/>
                    <a:pt x="87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035;p61"/>
            <p:cNvSpPr/>
            <p:nvPr/>
          </p:nvSpPr>
          <p:spPr>
            <a:xfrm>
              <a:off x="801951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4" y="1"/>
                  </a:moveTo>
                  <a:cubicBezTo>
                    <a:pt x="57" y="1"/>
                    <a:pt x="17" y="18"/>
                    <a:pt x="17" y="40"/>
                  </a:cubicBezTo>
                  <a:cubicBezTo>
                    <a:pt x="0" y="57"/>
                    <a:pt x="17" y="75"/>
                    <a:pt x="35" y="75"/>
                  </a:cubicBezTo>
                  <a:cubicBezTo>
                    <a:pt x="57" y="75"/>
                    <a:pt x="91" y="57"/>
                    <a:pt x="109" y="40"/>
                  </a:cubicBezTo>
                  <a:cubicBezTo>
                    <a:pt x="126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036;p61"/>
            <p:cNvSpPr/>
            <p:nvPr/>
          </p:nvSpPr>
          <p:spPr>
            <a:xfrm>
              <a:off x="883271" y="544806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92" y="1"/>
                  </a:moveTo>
                  <a:cubicBezTo>
                    <a:pt x="57" y="1"/>
                    <a:pt x="40" y="18"/>
                    <a:pt x="18" y="40"/>
                  </a:cubicBezTo>
                  <a:cubicBezTo>
                    <a:pt x="1" y="57"/>
                    <a:pt x="18" y="57"/>
                    <a:pt x="40" y="57"/>
                  </a:cubicBezTo>
                  <a:cubicBezTo>
                    <a:pt x="75" y="57"/>
                    <a:pt x="92" y="57"/>
                    <a:pt x="109" y="40"/>
                  </a:cubicBezTo>
                  <a:cubicBezTo>
                    <a:pt x="127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037;p61"/>
            <p:cNvSpPr/>
            <p:nvPr/>
          </p:nvSpPr>
          <p:spPr>
            <a:xfrm>
              <a:off x="968550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1" y="1"/>
                  </a:moveTo>
                  <a:cubicBezTo>
                    <a:pt x="53" y="1"/>
                    <a:pt x="18" y="18"/>
                    <a:pt x="1" y="40"/>
                  </a:cubicBezTo>
                  <a:cubicBezTo>
                    <a:pt x="1" y="57"/>
                    <a:pt x="1" y="75"/>
                    <a:pt x="36" y="75"/>
                  </a:cubicBezTo>
                  <a:cubicBezTo>
                    <a:pt x="53" y="75"/>
                    <a:pt x="88" y="57"/>
                    <a:pt x="88" y="40"/>
                  </a:cubicBezTo>
                  <a:cubicBezTo>
                    <a:pt x="110" y="18"/>
                    <a:pt x="110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038;p61"/>
            <p:cNvSpPr/>
            <p:nvPr/>
          </p:nvSpPr>
          <p:spPr>
            <a:xfrm>
              <a:off x="1046992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87" y="1"/>
                  </a:moveTo>
                  <a:cubicBezTo>
                    <a:pt x="52" y="1"/>
                    <a:pt x="17" y="18"/>
                    <a:pt x="17" y="40"/>
                  </a:cubicBezTo>
                  <a:cubicBezTo>
                    <a:pt x="0" y="57"/>
                    <a:pt x="17" y="75"/>
                    <a:pt x="35" y="75"/>
                  </a:cubicBezTo>
                  <a:cubicBezTo>
                    <a:pt x="70" y="75"/>
                    <a:pt x="87" y="57"/>
                    <a:pt x="109" y="40"/>
                  </a:cubicBezTo>
                  <a:cubicBezTo>
                    <a:pt x="126" y="18"/>
                    <a:pt x="109" y="1"/>
                    <a:pt x="8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4039;p61"/>
            <p:cNvSpPr/>
            <p:nvPr/>
          </p:nvSpPr>
          <p:spPr>
            <a:xfrm>
              <a:off x="1125254" y="544806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70" y="1"/>
                  </a:moveTo>
                  <a:cubicBezTo>
                    <a:pt x="52" y="1"/>
                    <a:pt x="18" y="18"/>
                    <a:pt x="18" y="40"/>
                  </a:cubicBezTo>
                  <a:cubicBezTo>
                    <a:pt x="0" y="57"/>
                    <a:pt x="18" y="75"/>
                    <a:pt x="52" y="75"/>
                  </a:cubicBezTo>
                  <a:cubicBezTo>
                    <a:pt x="70" y="75"/>
                    <a:pt x="109" y="57"/>
                    <a:pt x="109" y="40"/>
                  </a:cubicBezTo>
                  <a:cubicBezTo>
                    <a:pt x="109" y="18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4040;p61"/>
            <p:cNvSpPr/>
            <p:nvPr/>
          </p:nvSpPr>
          <p:spPr>
            <a:xfrm>
              <a:off x="1203515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0" y="1"/>
                  </a:moveTo>
                  <a:cubicBezTo>
                    <a:pt x="53" y="1"/>
                    <a:pt x="18" y="18"/>
                    <a:pt x="18" y="40"/>
                  </a:cubicBezTo>
                  <a:cubicBezTo>
                    <a:pt x="0" y="57"/>
                    <a:pt x="18" y="75"/>
                    <a:pt x="53" y="75"/>
                  </a:cubicBezTo>
                  <a:cubicBezTo>
                    <a:pt x="70" y="75"/>
                    <a:pt x="87" y="57"/>
                    <a:pt x="109" y="40"/>
                  </a:cubicBezTo>
                  <a:cubicBezTo>
                    <a:pt x="109" y="1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4041;p61"/>
            <p:cNvSpPr/>
            <p:nvPr/>
          </p:nvSpPr>
          <p:spPr>
            <a:xfrm>
              <a:off x="776043" y="595562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70" y="1"/>
                  </a:moveTo>
                  <a:cubicBezTo>
                    <a:pt x="53" y="18"/>
                    <a:pt x="18" y="18"/>
                    <a:pt x="18" y="53"/>
                  </a:cubicBezTo>
                  <a:cubicBezTo>
                    <a:pt x="0" y="70"/>
                    <a:pt x="18" y="92"/>
                    <a:pt x="53" y="92"/>
                  </a:cubicBezTo>
                  <a:cubicBezTo>
                    <a:pt x="70" y="92"/>
                    <a:pt x="92" y="70"/>
                    <a:pt x="109" y="36"/>
                  </a:cubicBezTo>
                  <a:cubicBezTo>
                    <a:pt x="109" y="18"/>
                    <a:pt x="92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4042;p61"/>
            <p:cNvSpPr/>
            <p:nvPr/>
          </p:nvSpPr>
          <p:spPr>
            <a:xfrm>
              <a:off x="857544" y="595562"/>
              <a:ext cx="19611" cy="13152"/>
            </a:xfrm>
            <a:custGeom>
              <a:avLst/>
              <a:gdLst/>
              <a:ahLst/>
              <a:cxnLst/>
              <a:rect l="l" t="t" r="r" b="b"/>
              <a:pathLst>
                <a:path w="109" h="71" extrusionOk="0">
                  <a:moveTo>
                    <a:pt x="74" y="1"/>
                  </a:moveTo>
                  <a:cubicBezTo>
                    <a:pt x="35" y="1"/>
                    <a:pt x="17" y="18"/>
                    <a:pt x="0" y="36"/>
                  </a:cubicBezTo>
                  <a:cubicBezTo>
                    <a:pt x="0" y="53"/>
                    <a:pt x="17" y="70"/>
                    <a:pt x="35" y="70"/>
                  </a:cubicBezTo>
                  <a:cubicBezTo>
                    <a:pt x="74" y="70"/>
                    <a:pt x="91" y="53"/>
                    <a:pt x="109" y="36"/>
                  </a:cubicBezTo>
                  <a:cubicBezTo>
                    <a:pt x="109" y="18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4043;p61"/>
            <p:cNvSpPr/>
            <p:nvPr/>
          </p:nvSpPr>
          <p:spPr>
            <a:xfrm>
              <a:off x="941923" y="595562"/>
              <a:ext cx="19791" cy="14820"/>
            </a:xfrm>
            <a:custGeom>
              <a:avLst/>
              <a:gdLst/>
              <a:ahLst/>
              <a:cxnLst/>
              <a:rect l="l" t="t" r="r" b="b"/>
              <a:pathLst>
                <a:path w="110" h="80" extrusionOk="0">
                  <a:moveTo>
                    <a:pt x="58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53"/>
                    <a:pt x="1" y="70"/>
                    <a:pt x="40" y="70"/>
                  </a:cubicBezTo>
                  <a:cubicBezTo>
                    <a:pt x="45" y="76"/>
                    <a:pt x="51" y="79"/>
                    <a:pt x="57" y="79"/>
                  </a:cubicBezTo>
                  <a:cubicBezTo>
                    <a:pt x="74" y="79"/>
                    <a:pt x="92" y="61"/>
                    <a:pt x="92" y="36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4044;p61"/>
            <p:cNvSpPr/>
            <p:nvPr/>
          </p:nvSpPr>
          <p:spPr>
            <a:xfrm>
              <a:off x="1023423" y="598896"/>
              <a:ext cx="19791" cy="15005"/>
            </a:xfrm>
            <a:custGeom>
              <a:avLst/>
              <a:gdLst/>
              <a:ahLst/>
              <a:cxnLst/>
              <a:rect l="l" t="t" r="r" b="b"/>
              <a:pathLst>
                <a:path w="110" h="81" extrusionOk="0">
                  <a:moveTo>
                    <a:pt x="74" y="0"/>
                  </a:moveTo>
                  <a:cubicBezTo>
                    <a:pt x="40" y="0"/>
                    <a:pt x="22" y="18"/>
                    <a:pt x="22" y="35"/>
                  </a:cubicBezTo>
                  <a:cubicBezTo>
                    <a:pt x="1" y="52"/>
                    <a:pt x="22" y="74"/>
                    <a:pt x="57" y="74"/>
                  </a:cubicBezTo>
                  <a:cubicBezTo>
                    <a:pt x="62" y="79"/>
                    <a:pt x="67" y="81"/>
                    <a:pt x="73" y="81"/>
                  </a:cubicBezTo>
                  <a:cubicBezTo>
                    <a:pt x="90" y="81"/>
                    <a:pt x="109" y="64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4045;p61"/>
            <p:cNvSpPr/>
            <p:nvPr/>
          </p:nvSpPr>
          <p:spPr>
            <a:xfrm>
              <a:off x="1108702" y="60204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1"/>
                  </a:moveTo>
                  <a:cubicBezTo>
                    <a:pt x="36" y="1"/>
                    <a:pt x="1" y="18"/>
                    <a:pt x="1" y="35"/>
                  </a:cubicBezTo>
                  <a:cubicBezTo>
                    <a:pt x="1" y="57"/>
                    <a:pt x="18" y="92"/>
                    <a:pt x="36" y="92"/>
                  </a:cubicBezTo>
                  <a:cubicBezTo>
                    <a:pt x="70" y="92"/>
                    <a:pt x="92" y="75"/>
                    <a:pt x="110" y="35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4046;p61"/>
            <p:cNvSpPr/>
            <p:nvPr/>
          </p:nvSpPr>
          <p:spPr>
            <a:xfrm>
              <a:off x="1193260" y="605195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7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75" y="92"/>
                    <a:pt x="92" y="75"/>
                    <a:pt x="92" y="58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047;p61"/>
            <p:cNvSpPr/>
            <p:nvPr/>
          </p:nvSpPr>
          <p:spPr>
            <a:xfrm>
              <a:off x="299275" y="1569381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75" y="91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048;p61"/>
            <p:cNvSpPr/>
            <p:nvPr/>
          </p:nvSpPr>
          <p:spPr>
            <a:xfrm>
              <a:off x="390850" y="157567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1" y="23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23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049;p61"/>
            <p:cNvSpPr/>
            <p:nvPr/>
          </p:nvSpPr>
          <p:spPr>
            <a:xfrm>
              <a:off x="495020" y="1589387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1"/>
                  </a:moveTo>
                  <a:cubicBezTo>
                    <a:pt x="22" y="1"/>
                    <a:pt x="0" y="18"/>
                    <a:pt x="0" y="36"/>
                  </a:cubicBezTo>
                  <a:cubicBezTo>
                    <a:pt x="0" y="75"/>
                    <a:pt x="22" y="92"/>
                    <a:pt x="57" y="110"/>
                  </a:cubicBezTo>
                  <a:cubicBezTo>
                    <a:pt x="92" y="110"/>
                    <a:pt x="131" y="92"/>
                    <a:pt x="131" y="75"/>
                  </a:cubicBezTo>
                  <a:cubicBezTo>
                    <a:pt x="131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050;p61"/>
            <p:cNvSpPr/>
            <p:nvPr/>
          </p:nvSpPr>
          <p:spPr>
            <a:xfrm>
              <a:off x="606206" y="1609578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7" y="109"/>
                  </a:cubicBezTo>
                  <a:cubicBezTo>
                    <a:pt x="92" y="109"/>
                    <a:pt x="126" y="92"/>
                    <a:pt x="126" y="75"/>
                  </a:cubicBezTo>
                  <a:cubicBezTo>
                    <a:pt x="126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051;p61"/>
            <p:cNvSpPr/>
            <p:nvPr/>
          </p:nvSpPr>
          <p:spPr>
            <a:xfrm>
              <a:off x="720450" y="1631808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1" y="17"/>
                    <a:pt x="1" y="46"/>
                  </a:cubicBezTo>
                  <a:cubicBezTo>
                    <a:pt x="1" y="63"/>
                    <a:pt x="18" y="98"/>
                    <a:pt x="53" y="98"/>
                  </a:cubicBezTo>
                  <a:cubicBezTo>
                    <a:pt x="92" y="98"/>
                    <a:pt x="127" y="81"/>
                    <a:pt x="127" y="63"/>
                  </a:cubicBezTo>
                  <a:cubicBezTo>
                    <a:pt x="127" y="46"/>
                    <a:pt x="92" y="7"/>
                    <a:pt x="53" y="7"/>
                  </a:cubicBezTo>
                  <a:cubicBezTo>
                    <a:pt x="44" y="2"/>
                    <a:pt x="36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052;p61"/>
            <p:cNvSpPr/>
            <p:nvPr/>
          </p:nvSpPr>
          <p:spPr>
            <a:xfrm>
              <a:off x="831636" y="1651814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0" y="18"/>
                    <a:pt x="0" y="47"/>
                  </a:cubicBezTo>
                  <a:cubicBezTo>
                    <a:pt x="0" y="64"/>
                    <a:pt x="18" y="99"/>
                    <a:pt x="53" y="99"/>
                  </a:cubicBezTo>
                  <a:cubicBezTo>
                    <a:pt x="87" y="99"/>
                    <a:pt x="127" y="82"/>
                    <a:pt x="127" y="64"/>
                  </a:cubicBezTo>
                  <a:cubicBezTo>
                    <a:pt x="127" y="25"/>
                    <a:pt x="87" y="8"/>
                    <a:pt x="53" y="8"/>
                  </a:cubicBezTo>
                  <a:cubicBezTo>
                    <a:pt x="44" y="3"/>
                    <a:pt x="36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053;p61"/>
            <p:cNvSpPr/>
            <p:nvPr/>
          </p:nvSpPr>
          <p:spPr>
            <a:xfrm>
              <a:off x="299275" y="1643478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054;p61"/>
            <p:cNvSpPr/>
            <p:nvPr/>
          </p:nvSpPr>
          <p:spPr>
            <a:xfrm>
              <a:off x="390850" y="1648665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30" y="0"/>
                  </a:moveTo>
                  <a:cubicBezTo>
                    <a:pt x="10" y="0"/>
                    <a:pt x="1" y="17"/>
                    <a:pt x="1" y="42"/>
                  </a:cubicBezTo>
                  <a:cubicBezTo>
                    <a:pt x="1" y="64"/>
                    <a:pt x="18" y="99"/>
                    <a:pt x="57" y="99"/>
                  </a:cubicBezTo>
                  <a:cubicBezTo>
                    <a:pt x="92" y="99"/>
                    <a:pt x="109" y="81"/>
                    <a:pt x="109" y="64"/>
                  </a:cubicBezTo>
                  <a:cubicBezTo>
                    <a:pt x="109" y="25"/>
                    <a:pt x="92" y="7"/>
                    <a:pt x="57" y="7"/>
                  </a:cubicBezTo>
                  <a:cubicBezTo>
                    <a:pt x="47" y="3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055;p61"/>
            <p:cNvSpPr/>
            <p:nvPr/>
          </p:nvSpPr>
          <p:spPr>
            <a:xfrm>
              <a:off x="495020" y="1663669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92"/>
                    <a:pt x="57" y="92"/>
                  </a:cubicBezTo>
                  <a:cubicBezTo>
                    <a:pt x="66" y="96"/>
                    <a:pt x="76" y="98"/>
                    <a:pt x="85" y="98"/>
                  </a:cubicBezTo>
                  <a:cubicBezTo>
                    <a:pt x="110" y="98"/>
                    <a:pt x="131" y="81"/>
                    <a:pt x="131" y="52"/>
                  </a:cubicBezTo>
                  <a:cubicBezTo>
                    <a:pt x="131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056;p61"/>
            <p:cNvSpPr/>
            <p:nvPr/>
          </p:nvSpPr>
          <p:spPr>
            <a:xfrm>
              <a:off x="606206" y="1683675"/>
              <a:ext cx="22849" cy="18524"/>
            </a:xfrm>
            <a:custGeom>
              <a:avLst/>
              <a:gdLst/>
              <a:ahLst/>
              <a:cxnLst/>
              <a:rect l="l" t="t" r="r" b="b"/>
              <a:pathLst>
                <a:path w="127" h="100" extrusionOk="0">
                  <a:moveTo>
                    <a:pt x="57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53"/>
                    <a:pt x="18" y="92"/>
                    <a:pt x="57" y="92"/>
                  </a:cubicBezTo>
                  <a:cubicBezTo>
                    <a:pt x="66" y="97"/>
                    <a:pt x="75" y="99"/>
                    <a:pt x="84" y="99"/>
                  </a:cubicBezTo>
                  <a:cubicBezTo>
                    <a:pt x="108" y="99"/>
                    <a:pt x="126" y="82"/>
                    <a:pt x="126" y="53"/>
                  </a:cubicBezTo>
                  <a:cubicBezTo>
                    <a:pt x="126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057;p61"/>
            <p:cNvSpPr/>
            <p:nvPr/>
          </p:nvSpPr>
          <p:spPr>
            <a:xfrm>
              <a:off x="720450" y="1703867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0"/>
                    <a:pt x="18" y="92"/>
                    <a:pt x="53" y="110"/>
                  </a:cubicBezTo>
                  <a:cubicBezTo>
                    <a:pt x="92" y="110"/>
                    <a:pt x="127" y="92"/>
                    <a:pt x="127" y="70"/>
                  </a:cubicBezTo>
                  <a:cubicBezTo>
                    <a:pt x="127" y="36"/>
                    <a:pt x="92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058;p61"/>
            <p:cNvSpPr/>
            <p:nvPr/>
          </p:nvSpPr>
          <p:spPr>
            <a:xfrm>
              <a:off x="831636" y="1724058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92"/>
                    <a:pt x="53" y="109"/>
                  </a:cubicBezTo>
                  <a:cubicBezTo>
                    <a:pt x="87" y="109"/>
                    <a:pt x="127" y="92"/>
                    <a:pt x="127" y="53"/>
                  </a:cubicBezTo>
                  <a:cubicBezTo>
                    <a:pt x="127" y="35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059;p61"/>
            <p:cNvSpPr/>
            <p:nvPr/>
          </p:nvSpPr>
          <p:spPr>
            <a:xfrm>
              <a:off x="299275" y="1713499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" y="40"/>
                    <a:pt x="1" y="58"/>
                  </a:cubicBezTo>
                  <a:cubicBezTo>
                    <a:pt x="1" y="75"/>
                    <a:pt x="40" y="110"/>
                    <a:pt x="57" y="110"/>
                  </a:cubicBezTo>
                  <a:cubicBezTo>
                    <a:pt x="75" y="110"/>
                    <a:pt x="109" y="92"/>
                    <a:pt x="109" y="58"/>
                  </a:cubicBezTo>
                  <a:cubicBezTo>
                    <a:pt x="109" y="40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060;p61"/>
            <p:cNvSpPr/>
            <p:nvPr/>
          </p:nvSpPr>
          <p:spPr>
            <a:xfrm>
              <a:off x="390850" y="1720909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70"/>
                    <a:pt x="18" y="87"/>
                    <a:pt x="57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061;p61"/>
            <p:cNvSpPr/>
            <p:nvPr/>
          </p:nvSpPr>
          <p:spPr>
            <a:xfrm>
              <a:off x="495020" y="1735728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32" y="0"/>
                  </a:moveTo>
                  <a:cubicBezTo>
                    <a:pt x="12" y="0"/>
                    <a:pt x="0" y="17"/>
                    <a:pt x="0" y="46"/>
                  </a:cubicBezTo>
                  <a:cubicBezTo>
                    <a:pt x="0" y="64"/>
                    <a:pt x="22" y="99"/>
                    <a:pt x="57" y="99"/>
                  </a:cubicBezTo>
                  <a:cubicBezTo>
                    <a:pt x="92" y="99"/>
                    <a:pt x="131" y="81"/>
                    <a:pt x="131" y="64"/>
                  </a:cubicBezTo>
                  <a:cubicBezTo>
                    <a:pt x="131" y="46"/>
                    <a:pt x="92" y="7"/>
                    <a:pt x="57" y="7"/>
                  </a:cubicBezTo>
                  <a:cubicBezTo>
                    <a:pt x="48" y="3"/>
                    <a:pt x="40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062;p61"/>
            <p:cNvSpPr/>
            <p:nvPr/>
          </p:nvSpPr>
          <p:spPr>
            <a:xfrm>
              <a:off x="606206" y="1755920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0"/>
                  </a:moveTo>
                  <a:cubicBezTo>
                    <a:pt x="10" y="0"/>
                    <a:pt x="0" y="17"/>
                    <a:pt x="0" y="46"/>
                  </a:cubicBezTo>
                  <a:cubicBezTo>
                    <a:pt x="0" y="64"/>
                    <a:pt x="18" y="98"/>
                    <a:pt x="57" y="98"/>
                  </a:cubicBezTo>
                  <a:cubicBezTo>
                    <a:pt x="92" y="98"/>
                    <a:pt x="126" y="81"/>
                    <a:pt x="126" y="64"/>
                  </a:cubicBezTo>
                  <a:cubicBezTo>
                    <a:pt x="126" y="46"/>
                    <a:pt x="92" y="7"/>
                    <a:pt x="57" y="7"/>
                  </a:cubicBezTo>
                  <a:cubicBezTo>
                    <a:pt x="47" y="2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063;p61"/>
            <p:cNvSpPr/>
            <p:nvPr/>
          </p:nvSpPr>
          <p:spPr>
            <a:xfrm>
              <a:off x="720450" y="177722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63" y="97"/>
                    <a:pt x="73" y="99"/>
                    <a:pt x="83" y="99"/>
                  </a:cubicBezTo>
                  <a:cubicBezTo>
                    <a:pt x="108" y="99"/>
                    <a:pt x="127" y="83"/>
                    <a:pt x="127" y="57"/>
                  </a:cubicBezTo>
                  <a:cubicBezTo>
                    <a:pt x="127" y="40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064;p61"/>
            <p:cNvSpPr/>
            <p:nvPr/>
          </p:nvSpPr>
          <p:spPr>
            <a:xfrm>
              <a:off x="831636" y="1797414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0" y="22"/>
                    <a:pt x="0" y="40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62" y="97"/>
                    <a:pt x="72" y="99"/>
                    <a:pt x="81" y="99"/>
                  </a:cubicBezTo>
                  <a:cubicBezTo>
                    <a:pt x="106" y="99"/>
                    <a:pt x="127" y="83"/>
                    <a:pt x="127" y="57"/>
                  </a:cubicBezTo>
                  <a:cubicBezTo>
                    <a:pt x="127" y="40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065;p61"/>
            <p:cNvSpPr/>
            <p:nvPr/>
          </p:nvSpPr>
          <p:spPr>
            <a:xfrm>
              <a:off x="299275" y="178778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75" y="92"/>
                    <a:pt x="109" y="74"/>
                    <a:pt x="109" y="53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066;p61"/>
            <p:cNvSpPr/>
            <p:nvPr/>
          </p:nvSpPr>
          <p:spPr>
            <a:xfrm>
              <a:off x="390850" y="1794265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7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74"/>
                    <a:pt x="18" y="91"/>
                    <a:pt x="57" y="91"/>
                  </a:cubicBezTo>
                  <a:cubicBezTo>
                    <a:pt x="67" y="96"/>
                    <a:pt x="75" y="98"/>
                    <a:pt x="81" y="98"/>
                  </a:cubicBezTo>
                  <a:cubicBezTo>
                    <a:pt x="100" y="98"/>
                    <a:pt x="109" y="82"/>
                    <a:pt x="109" y="57"/>
                  </a:cubicBezTo>
                  <a:cubicBezTo>
                    <a:pt x="109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067;p61"/>
            <p:cNvSpPr/>
            <p:nvPr/>
          </p:nvSpPr>
          <p:spPr>
            <a:xfrm>
              <a:off x="495020" y="1807973"/>
              <a:ext cx="23569" cy="20192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57" y="0"/>
                  </a:moveTo>
                  <a:cubicBezTo>
                    <a:pt x="22" y="0"/>
                    <a:pt x="0" y="17"/>
                    <a:pt x="0" y="52"/>
                  </a:cubicBezTo>
                  <a:cubicBezTo>
                    <a:pt x="0" y="74"/>
                    <a:pt x="22" y="91"/>
                    <a:pt x="57" y="109"/>
                  </a:cubicBezTo>
                  <a:cubicBezTo>
                    <a:pt x="92" y="109"/>
                    <a:pt x="131" y="91"/>
                    <a:pt x="131" y="74"/>
                  </a:cubicBezTo>
                  <a:cubicBezTo>
                    <a:pt x="131" y="35"/>
                    <a:pt x="92" y="17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068;p61"/>
            <p:cNvSpPr/>
            <p:nvPr/>
          </p:nvSpPr>
          <p:spPr>
            <a:xfrm>
              <a:off x="606206" y="182797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75"/>
                    <a:pt x="18" y="92"/>
                    <a:pt x="57" y="110"/>
                  </a:cubicBezTo>
                  <a:cubicBezTo>
                    <a:pt x="92" y="110"/>
                    <a:pt x="126" y="92"/>
                    <a:pt x="126" y="75"/>
                  </a:cubicBezTo>
                  <a:cubicBezTo>
                    <a:pt x="126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069;p61"/>
            <p:cNvSpPr/>
            <p:nvPr/>
          </p:nvSpPr>
          <p:spPr>
            <a:xfrm>
              <a:off x="720450" y="1850208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64"/>
                    <a:pt x="18" y="98"/>
                    <a:pt x="53" y="98"/>
                  </a:cubicBezTo>
                  <a:cubicBezTo>
                    <a:pt x="92" y="98"/>
                    <a:pt x="127" y="98"/>
                    <a:pt x="127" y="64"/>
                  </a:cubicBezTo>
                  <a:cubicBezTo>
                    <a:pt x="127" y="42"/>
                    <a:pt x="92" y="7"/>
                    <a:pt x="53" y="7"/>
                  </a:cubicBezTo>
                  <a:cubicBezTo>
                    <a:pt x="43" y="2"/>
                    <a:pt x="35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070;p61"/>
            <p:cNvSpPr/>
            <p:nvPr/>
          </p:nvSpPr>
          <p:spPr>
            <a:xfrm>
              <a:off x="831636" y="1870400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8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0" y="63"/>
                    <a:pt x="18" y="98"/>
                    <a:pt x="53" y="98"/>
                  </a:cubicBezTo>
                  <a:cubicBezTo>
                    <a:pt x="87" y="98"/>
                    <a:pt x="127" y="81"/>
                    <a:pt x="127" y="63"/>
                  </a:cubicBezTo>
                  <a:cubicBezTo>
                    <a:pt x="127" y="24"/>
                    <a:pt x="87" y="7"/>
                    <a:pt x="53" y="7"/>
                  </a:cubicBezTo>
                  <a:cubicBezTo>
                    <a:pt x="43" y="2"/>
                    <a:pt x="35" y="0"/>
                    <a:pt x="2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071;p61"/>
            <p:cNvSpPr/>
            <p:nvPr/>
          </p:nvSpPr>
          <p:spPr>
            <a:xfrm>
              <a:off x="299275" y="1861878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0"/>
                    <a:pt x="40" y="88"/>
                    <a:pt x="57" y="88"/>
                  </a:cubicBezTo>
                  <a:cubicBezTo>
                    <a:pt x="75" y="88"/>
                    <a:pt x="109" y="70"/>
                    <a:pt x="109" y="35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072;p61"/>
            <p:cNvSpPr/>
            <p:nvPr/>
          </p:nvSpPr>
          <p:spPr>
            <a:xfrm>
              <a:off x="390850" y="186836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073;p61"/>
            <p:cNvSpPr/>
            <p:nvPr/>
          </p:nvSpPr>
          <p:spPr>
            <a:xfrm>
              <a:off x="495020" y="1882070"/>
              <a:ext cx="23569" cy="17969"/>
            </a:xfrm>
            <a:custGeom>
              <a:avLst/>
              <a:gdLst/>
              <a:ahLst/>
              <a:cxnLst/>
              <a:rect l="l" t="t" r="r" b="b"/>
              <a:pathLst>
                <a:path w="131" h="97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87"/>
                    <a:pt x="57" y="87"/>
                  </a:cubicBezTo>
                  <a:cubicBezTo>
                    <a:pt x="67" y="93"/>
                    <a:pt x="77" y="96"/>
                    <a:pt x="86" y="96"/>
                  </a:cubicBezTo>
                  <a:cubicBezTo>
                    <a:pt x="110" y="96"/>
                    <a:pt x="131" y="78"/>
                    <a:pt x="131" y="53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074;p61"/>
            <p:cNvSpPr/>
            <p:nvPr/>
          </p:nvSpPr>
          <p:spPr>
            <a:xfrm>
              <a:off x="606206" y="1902261"/>
              <a:ext cx="22849" cy="17784"/>
            </a:xfrm>
            <a:custGeom>
              <a:avLst/>
              <a:gdLst/>
              <a:ahLst/>
              <a:cxnLst/>
              <a:rect l="l" t="t" r="r" b="b"/>
              <a:pathLst>
                <a:path w="127" h="96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87"/>
                    <a:pt x="57" y="87"/>
                  </a:cubicBezTo>
                  <a:cubicBezTo>
                    <a:pt x="66" y="93"/>
                    <a:pt x="76" y="96"/>
                    <a:pt x="85" y="96"/>
                  </a:cubicBezTo>
                  <a:cubicBezTo>
                    <a:pt x="108" y="96"/>
                    <a:pt x="126" y="78"/>
                    <a:pt x="126" y="52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075;p61"/>
            <p:cNvSpPr/>
            <p:nvPr/>
          </p:nvSpPr>
          <p:spPr>
            <a:xfrm>
              <a:off x="720450" y="192430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77"/>
                    <a:pt x="53" y="99"/>
                  </a:cubicBezTo>
                  <a:cubicBezTo>
                    <a:pt x="92" y="99"/>
                    <a:pt x="127" y="77"/>
                    <a:pt x="127" y="60"/>
                  </a:cubicBezTo>
                  <a:cubicBezTo>
                    <a:pt x="127" y="25"/>
                    <a:pt x="92" y="7"/>
                    <a:pt x="53" y="7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076;p61"/>
            <p:cNvSpPr/>
            <p:nvPr/>
          </p:nvSpPr>
          <p:spPr>
            <a:xfrm>
              <a:off x="831636" y="194245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70"/>
                    <a:pt x="18" y="88"/>
                    <a:pt x="53" y="110"/>
                  </a:cubicBezTo>
                  <a:cubicBezTo>
                    <a:pt x="87" y="110"/>
                    <a:pt x="127" y="88"/>
                    <a:pt x="127" y="70"/>
                  </a:cubicBezTo>
                  <a:cubicBezTo>
                    <a:pt x="127" y="36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077;p61"/>
            <p:cNvSpPr/>
            <p:nvPr/>
          </p:nvSpPr>
          <p:spPr>
            <a:xfrm>
              <a:off x="299275" y="1934308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45" y="1"/>
                  </a:moveTo>
                  <a:cubicBezTo>
                    <a:pt x="26" y="1"/>
                    <a:pt x="1" y="27"/>
                    <a:pt x="1" y="45"/>
                  </a:cubicBezTo>
                  <a:cubicBezTo>
                    <a:pt x="1" y="80"/>
                    <a:pt x="40" y="97"/>
                    <a:pt x="57" y="97"/>
                  </a:cubicBezTo>
                  <a:cubicBezTo>
                    <a:pt x="75" y="97"/>
                    <a:pt x="109" y="80"/>
                    <a:pt x="109" y="45"/>
                  </a:cubicBezTo>
                  <a:cubicBezTo>
                    <a:pt x="109" y="23"/>
                    <a:pt x="75" y="6"/>
                    <a:pt x="57" y="6"/>
                  </a:cubicBezTo>
                  <a:cubicBezTo>
                    <a:pt x="54" y="2"/>
                    <a:pt x="50" y="1"/>
                    <a:pt x="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078;p61"/>
            <p:cNvSpPr/>
            <p:nvPr/>
          </p:nvSpPr>
          <p:spPr>
            <a:xfrm>
              <a:off x="390850" y="193838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23"/>
                    <a:pt x="1" y="58"/>
                  </a:cubicBezTo>
                  <a:cubicBezTo>
                    <a:pt x="1" y="75"/>
                    <a:pt x="18" y="110"/>
                    <a:pt x="57" y="110"/>
                  </a:cubicBezTo>
                  <a:cubicBezTo>
                    <a:pt x="92" y="110"/>
                    <a:pt x="109" y="92"/>
                    <a:pt x="109" y="58"/>
                  </a:cubicBezTo>
                  <a:cubicBezTo>
                    <a:pt x="109" y="40"/>
                    <a:pt x="92" y="23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079;p61"/>
            <p:cNvSpPr/>
            <p:nvPr/>
          </p:nvSpPr>
          <p:spPr>
            <a:xfrm>
              <a:off x="495020" y="1955426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40"/>
                  </a:cubicBezTo>
                  <a:cubicBezTo>
                    <a:pt x="0" y="57"/>
                    <a:pt x="22" y="92"/>
                    <a:pt x="57" y="92"/>
                  </a:cubicBezTo>
                  <a:cubicBezTo>
                    <a:pt x="66" y="96"/>
                    <a:pt x="76" y="99"/>
                    <a:pt x="85" y="99"/>
                  </a:cubicBezTo>
                  <a:cubicBezTo>
                    <a:pt x="110" y="99"/>
                    <a:pt x="131" y="82"/>
                    <a:pt x="131" y="57"/>
                  </a:cubicBezTo>
                  <a:cubicBezTo>
                    <a:pt x="131" y="4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080;p61"/>
            <p:cNvSpPr/>
            <p:nvPr/>
          </p:nvSpPr>
          <p:spPr>
            <a:xfrm>
              <a:off x="606206" y="1975617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0"/>
                    <a:pt x="0" y="39"/>
                  </a:cubicBezTo>
                  <a:cubicBezTo>
                    <a:pt x="0" y="57"/>
                    <a:pt x="18" y="92"/>
                    <a:pt x="57" y="92"/>
                  </a:cubicBezTo>
                  <a:cubicBezTo>
                    <a:pt x="66" y="96"/>
                    <a:pt x="75" y="98"/>
                    <a:pt x="84" y="98"/>
                  </a:cubicBezTo>
                  <a:cubicBezTo>
                    <a:pt x="108" y="98"/>
                    <a:pt x="126" y="82"/>
                    <a:pt x="126" y="57"/>
                  </a:cubicBezTo>
                  <a:cubicBezTo>
                    <a:pt x="126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081;p61"/>
            <p:cNvSpPr/>
            <p:nvPr/>
          </p:nvSpPr>
          <p:spPr>
            <a:xfrm>
              <a:off x="720450" y="199562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53" y="110"/>
                  </a:cubicBezTo>
                  <a:cubicBezTo>
                    <a:pt x="92" y="110"/>
                    <a:pt x="127" y="92"/>
                    <a:pt x="127" y="75"/>
                  </a:cubicBezTo>
                  <a:cubicBezTo>
                    <a:pt x="127" y="40"/>
                    <a:pt x="92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082;p61"/>
            <p:cNvSpPr/>
            <p:nvPr/>
          </p:nvSpPr>
          <p:spPr>
            <a:xfrm>
              <a:off x="831636" y="201581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18" y="92"/>
                    <a:pt x="53" y="92"/>
                  </a:cubicBezTo>
                  <a:cubicBezTo>
                    <a:pt x="62" y="97"/>
                    <a:pt x="72" y="99"/>
                    <a:pt x="81" y="99"/>
                  </a:cubicBezTo>
                  <a:cubicBezTo>
                    <a:pt x="106" y="99"/>
                    <a:pt x="127" y="83"/>
                    <a:pt x="127" y="57"/>
                  </a:cubicBezTo>
                  <a:cubicBezTo>
                    <a:pt x="127" y="40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083;p61"/>
            <p:cNvSpPr/>
            <p:nvPr/>
          </p:nvSpPr>
          <p:spPr>
            <a:xfrm>
              <a:off x="299275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75" y="92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084;p61"/>
            <p:cNvSpPr/>
            <p:nvPr/>
          </p:nvSpPr>
          <p:spPr>
            <a:xfrm>
              <a:off x="390850" y="1136470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7" y="87"/>
                  </a:cubicBezTo>
                  <a:cubicBezTo>
                    <a:pt x="67" y="94"/>
                    <a:pt x="75" y="96"/>
                    <a:pt x="82" y="96"/>
                  </a:cubicBezTo>
                  <a:cubicBezTo>
                    <a:pt x="100" y="96"/>
                    <a:pt x="109" y="78"/>
                    <a:pt x="109" y="53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085;p61"/>
            <p:cNvSpPr/>
            <p:nvPr/>
          </p:nvSpPr>
          <p:spPr>
            <a:xfrm>
              <a:off x="495020" y="1151289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32" y="1"/>
                  </a:moveTo>
                  <a:cubicBezTo>
                    <a:pt x="12" y="1"/>
                    <a:pt x="0" y="18"/>
                    <a:pt x="0" y="47"/>
                  </a:cubicBezTo>
                  <a:cubicBezTo>
                    <a:pt x="0" y="64"/>
                    <a:pt x="22" y="81"/>
                    <a:pt x="57" y="99"/>
                  </a:cubicBezTo>
                  <a:cubicBezTo>
                    <a:pt x="92" y="99"/>
                    <a:pt x="131" y="81"/>
                    <a:pt x="131" y="64"/>
                  </a:cubicBezTo>
                  <a:cubicBezTo>
                    <a:pt x="131" y="29"/>
                    <a:pt x="92" y="7"/>
                    <a:pt x="57" y="7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086;p61"/>
            <p:cNvSpPr/>
            <p:nvPr/>
          </p:nvSpPr>
          <p:spPr>
            <a:xfrm>
              <a:off x="606206" y="116944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18" y="92"/>
                    <a:pt x="57" y="110"/>
                  </a:cubicBezTo>
                  <a:cubicBezTo>
                    <a:pt x="92" y="110"/>
                    <a:pt x="126" y="92"/>
                    <a:pt x="126" y="75"/>
                  </a:cubicBezTo>
                  <a:cubicBezTo>
                    <a:pt x="126" y="40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087;p61"/>
            <p:cNvSpPr/>
            <p:nvPr/>
          </p:nvSpPr>
          <p:spPr>
            <a:xfrm>
              <a:off x="720450" y="11929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0"/>
                    <a:pt x="1" y="0"/>
                    <a:pt x="1" y="39"/>
                  </a:cubicBezTo>
                  <a:cubicBezTo>
                    <a:pt x="1" y="57"/>
                    <a:pt x="18" y="91"/>
                    <a:pt x="53" y="91"/>
                  </a:cubicBezTo>
                  <a:cubicBezTo>
                    <a:pt x="63" y="96"/>
                    <a:pt x="73" y="98"/>
                    <a:pt x="83" y="98"/>
                  </a:cubicBezTo>
                  <a:cubicBezTo>
                    <a:pt x="108" y="98"/>
                    <a:pt x="127" y="82"/>
                    <a:pt x="127" y="57"/>
                  </a:cubicBezTo>
                  <a:cubicBezTo>
                    <a:pt x="127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088;p61"/>
            <p:cNvSpPr/>
            <p:nvPr/>
          </p:nvSpPr>
          <p:spPr>
            <a:xfrm>
              <a:off x="831636" y="121186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0" y="17"/>
                    <a:pt x="0" y="46"/>
                  </a:cubicBezTo>
                  <a:cubicBezTo>
                    <a:pt x="0" y="63"/>
                    <a:pt x="18" y="98"/>
                    <a:pt x="53" y="98"/>
                  </a:cubicBezTo>
                  <a:cubicBezTo>
                    <a:pt x="87" y="98"/>
                    <a:pt x="127" y="81"/>
                    <a:pt x="127" y="63"/>
                  </a:cubicBezTo>
                  <a:cubicBezTo>
                    <a:pt x="127" y="29"/>
                    <a:pt x="87" y="7"/>
                    <a:pt x="53" y="7"/>
                  </a:cubicBezTo>
                  <a:cubicBezTo>
                    <a:pt x="44" y="2"/>
                    <a:pt x="36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089;p61"/>
            <p:cNvSpPr/>
            <p:nvPr/>
          </p:nvSpPr>
          <p:spPr>
            <a:xfrm>
              <a:off x="299275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5"/>
                    <a:pt x="40" y="92"/>
                    <a:pt x="57" y="92"/>
                  </a:cubicBezTo>
                  <a:cubicBezTo>
                    <a:pt x="75" y="92"/>
                    <a:pt x="109" y="75"/>
                    <a:pt x="109" y="53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090;p61"/>
            <p:cNvSpPr/>
            <p:nvPr/>
          </p:nvSpPr>
          <p:spPr>
            <a:xfrm>
              <a:off x="390850" y="12098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7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091;p61"/>
            <p:cNvSpPr/>
            <p:nvPr/>
          </p:nvSpPr>
          <p:spPr>
            <a:xfrm>
              <a:off x="495020" y="1223534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4"/>
                    <a:pt x="22" y="92"/>
                    <a:pt x="57" y="109"/>
                  </a:cubicBezTo>
                  <a:cubicBezTo>
                    <a:pt x="92" y="109"/>
                    <a:pt x="131" y="92"/>
                    <a:pt x="131" y="53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092;p61"/>
            <p:cNvSpPr/>
            <p:nvPr/>
          </p:nvSpPr>
          <p:spPr>
            <a:xfrm>
              <a:off x="606206" y="124372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66" y="96"/>
                    <a:pt x="75" y="98"/>
                    <a:pt x="84" y="98"/>
                  </a:cubicBezTo>
                  <a:cubicBezTo>
                    <a:pt x="108" y="98"/>
                    <a:pt x="126" y="81"/>
                    <a:pt x="126" y="52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093;p61"/>
            <p:cNvSpPr/>
            <p:nvPr/>
          </p:nvSpPr>
          <p:spPr>
            <a:xfrm>
              <a:off x="720450" y="12657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4"/>
                    <a:pt x="18" y="81"/>
                    <a:pt x="53" y="99"/>
                  </a:cubicBezTo>
                  <a:cubicBezTo>
                    <a:pt x="92" y="99"/>
                    <a:pt x="127" y="81"/>
                    <a:pt x="127" y="64"/>
                  </a:cubicBezTo>
                  <a:cubicBezTo>
                    <a:pt x="127" y="25"/>
                    <a:pt x="92" y="7"/>
                    <a:pt x="53" y="7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094;p61"/>
            <p:cNvSpPr/>
            <p:nvPr/>
          </p:nvSpPr>
          <p:spPr>
            <a:xfrm>
              <a:off x="831636" y="128392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75"/>
                    <a:pt x="18" y="92"/>
                    <a:pt x="53" y="110"/>
                  </a:cubicBezTo>
                  <a:cubicBezTo>
                    <a:pt x="87" y="110"/>
                    <a:pt x="127" y="92"/>
                    <a:pt x="127" y="75"/>
                  </a:cubicBezTo>
                  <a:cubicBezTo>
                    <a:pt x="127" y="36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095;p61"/>
            <p:cNvSpPr/>
            <p:nvPr/>
          </p:nvSpPr>
          <p:spPr>
            <a:xfrm>
              <a:off x="299275" y="127743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71"/>
                    <a:pt x="40" y="88"/>
                    <a:pt x="57" y="88"/>
                  </a:cubicBezTo>
                  <a:cubicBezTo>
                    <a:pt x="75" y="88"/>
                    <a:pt x="109" y="71"/>
                    <a:pt x="109" y="36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096;p61"/>
            <p:cNvSpPr/>
            <p:nvPr/>
          </p:nvSpPr>
          <p:spPr>
            <a:xfrm>
              <a:off x="390850" y="1282626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30" y="1"/>
                  </a:moveTo>
                  <a:cubicBezTo>
                    <a:pt x="10" y="1"/>
                    <a:pt x="1" y="17"/>
                    <a:pt x="1" y="43"/>
                  </a:cubicBezTo>
                  <a:cubicBezTo>
                    <a:pt x="1" y="60"/>
                    <a:pt x="18" y="99"/>
                    <a:pt x="57" y="99"/>
                  </a:cubicBezTo>
                  <a:cubicBezTo>
                    <a:pt x="92" y="99"/>
                    <a:pt x="109" y="82"/>
                    <a:pt x="109" y="60"/>
                  </a:cubicBezTo>
                  <a:cubicBezTo>
                    <a:pt x="109" y="25"/>
                    <a:pt x="92" y="8"/>
                    <a:pt x="57" y="8"/>
                  </a:cubicBezTo>
                  <a:cubicBezTo>
                    <a:pt x="47" y="3"/>
                    <a:pt x="38" y="1"/>
                    <a:pt x="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097;p61"/>
            <p:cNvSpPr/>
            <p:nvPr/>
          </p:nvSpPr>
          <p:spPr>
            <a:xfrm>
              <a:off x="495020" y="1297630"/>
              <a:ext cx="23569" cy="17969"/>
            </a:xfrm>
            <a:custGeom>
              <a:avLst/>
              <a:gdLst/>
              <a:ahLst/>
              <a:cxnLst/>
              <a:rect l="l" t="t" r="r" b="b"/>
              <a:pathLst>
                <a:path w="131" h="97" extrusionOk="0">
                  <a:moveTo>
                    <a:pt x="57" y="1"/>
                  </a:moveTo>
                  <a:cubicBezTo>
                    <a:pt x="22" y="1"/>
                    <a:pt x="0" y="18"/>
                    <a:pt x="0" y="36"/>
                  </a:cubicBezTo>
                  <a:cubicBezTo>
                    <a:pt x="0" y="53"/>
                    <a:pt x="22" y="88"/>
                    <a:pt x="57" y="88"/>
                  </a:cubicBezTo>
                  <a:cubicBezTo>
                    <a:pt x="67" y="94"/>
                    <a:pt x="77" y="96"/>
                    <a:pt x="86" y="96"/>
                  </a:cubicBezTo>
                  <a:cubicBezTo>
                    <a:pt x="110" y="96"/>
                    <a:pt x="131" y="78"/>
                    <a:pt x="131" y="53"/>
                  </a:cubicBezTo>
                  <a:cubicBezTo>
                    <a:pt x="131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098;p61"/>
            <p:cNvSpPr/>
            <p:nvPr/>
          </p:nvSpPr>
          <p:spPr>
            <a:xfrm>
              <a:off x="606206" y="1317822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57" y="0"/>
                  </a:moveTo>
                  <a:cubicBezTo>
                    <a:pt x="18" y="0"/>
                    <a:pt x="0" y="0"/>
                    <a:pt x="0" y="35"/>
                  </a:cubicBezTo>
                  <a:cubicBezTo>
                    <a:pt x="0" y="53"/>
                    <a:pt x="18" y="88"/>
                    <a:pt x="57" y="88"/>
                  </a:cubicBezTo>
                  <a:cubicBezTo>
                    <a:pt x="66" y="94"/>
                    <a:pt x="76" y="96"/>
                    <a:pt x="85" y="96"/>
                  </a:cubicBezTo>
                  <a:cubicBezTo>
                    <a:pt x="108" y="96"/>
                    <a:pt x="126" y="78"/>
                    <a:pt x="126" y="53"/>
                  </a:cubicBezTo>
                  <a:cubicBezTo>
                    <a:pt x="126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099;p61"/>
            <p:cNvSpPr/>
            <p:nvPr/>
          </p:nvSpPr>
          <p:spPr>
            <a:xfrm>
              <a:off x="720450" y="133801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3" y="109"/>
                  </a:cubicBezTo>
                  <a:cubicBezTo>
                    <a:pt x="92" y="109"/>
                    <a:pt x="127" y="87"/>
                    <a:pt x="127" y="70"/>
                  </a:cubicBezTo>
                  <a:cubicBezTo>
                    <a:pt x="127" y="35"/>
                    <a:pt x="92" y="18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100;p61"/>
            <p:cNvSpPr/>
            <p:nvPr/>
          </p:nvSpPr>
          <p:spPr>
            <a:xfrm>
              <a:off x="831636" y="1358205"/>
              <a:ext cx="22849" cy="17784"/>
            </a:xfrm>
            <a:custGeom>
              <a:avLst/>
              <a:gdLst/>
              <a:ahLst/>
              <a:cxnLst/>
              <a:rect l="l" t="t" r="r" b="b"/>
              <a:pathLst>
                <a:path w="127" h="96" extrusionOk="0">
                  <a:moveTo>
                    <a:pt x="53" y="0"/>
                  </a:moveTo>
                  <a:cubicBezTo>
                    <a:pt x="18" y="0"/>
                    <a:pt x="0" y="17"/>
                    <a:pt x="0" y="35"/>
                  </a:cubicBezTo>
                  <a:cubicBezTo>
                    <a:pt x="0" y="70"/>
                    <a:pt x="18" y="87"/>
                    <a:pt x="53" y="87"/>
                  </a:cubicBezTo>
                  <a:cubicBezTo>
                    <a:pt x="62" y="93"/>
                    <a:pt x="72" y="96"/>
                    <a:pt x="82" y="96"/>
                  </a:cubicBezTo>
                  <a:cubicBezTo>
                    <a:pt x="106" y="96"/>
                    <a:pt x="127" y="77"/>
                    <a:pt x="127" y="52"/>
                  </a:cubicBezTo>
                  <a:cubicBezTo>
                    <a:pt x="127" y="35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101;p61"/>
            <p:cNvSpPr/>
            <p:nvPr/>
          </p:nvSpPr>
          <p:spPr>
            <a:xfrm>
              <a:off x="299275" y="134764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109"/>
                    <a:pt x="57" y="109"/>
                  </a:cubicBezTo>
                  <a:cubicBezTo>
                    <a:pt x="75" y="109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102;p61"/>
            <p:cNvSpPr/>
            <p:nvPr/>
          </p:nvSpPr>
          <p:spPr>
            <a:xfrm>
              <a:off x="390850" y="1354129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7" y="96"/>
                    <a:pt x="75" y="99"/>
                    <a:pt x="81" y="99"/>
                  </a:cubicBezTo>
                  <a:cubicBezTo>
                    <a:pt x="100" y="99"/>
                    <a:pt x="109" y="82"/>
                    <a:pt x="109" y="57"/>
                  </a:cubicBezTo>
                  <a:cubicBezTo>
                    <a:pt x="109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103;p61"/>
            <p:cNvSpPr/>
            <p:nvPr/>
          </p:nvSpPr>
          <p:spPr>
            <a:xfrm>
              <a:off x="495020" y="1369690"/>
              <a:ext cx="23569" cy="18525"/>
            </a:xfrm>
            <a:custGeom>
              <a:avLst/>
              <a:gdLst/>
              <a:ahLst/>
              <a:cxnLst/>
              <a:rect l="l" t="t" r="r" b="b"/>
              <a:pathLst>
                <a:path w="131" h="100" extrusionOk="0">
                  <a:moveTo>
                    <a:pt x="32" y="1"/>
                  </a:moveTo>
                  <a:cubicBezTo>
                    <a:pt x="12" y="1"/>
                    <a:pt x="0" y="18"/>
                    <a:pt x="0" y="47"/>
                  </a:cubicBezTo>
                  <a:cubicBezTo>
                    <a:pt x="0" y="64"/>
                    <a:pt x="22" y="99"/>
                    <a:pt x="57" y="99"/>
                  </a:cubicBezTo>
                  <a:cubicBezTo>
                    <a:pt x="92" y="99"/>
                    <a:pt x="131" y="82"/>
                    <a:pt x="131" y="64"/>
                  </a:cubicBezTo>
                  <a:cubicBezTo>
                    <a:pt x="131" y="25"/>
                    <a:pt x="92" y="8"/>
                    <a:pt x="57" y="8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104;p61"/>
            <p:cNvSpPr/>
            <p:nvPr/>
          </p:nvSpPr>
          <p:spPr>
            <a:xfrm>
              <a:off x="606206" y="138988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1"/>
                  </a:moveTo>
                  <a:cubicBezTo>
                    <a:pt x="10" y="1"/>
                    <a:pt x="0" y="18"/>
                    <a:pt x="0" y="47"/>
                  </a:cubicBezTo>
                  <a:cubicBezTo>
                    <a:pt x="0" y="64"/>
                    <a:pt x="18" y="99"/>
                    <a:pt x="57" y="99"/>
                  </a:cubicBezTo>
                  <a:cubicBezTo>
                    <a:pt x="92" y="99"/>
                    <a:pt x="126" y="81"/>
                    <a:pt x="126" y="64"/>
                  </a:cubicBezTo>
                  <a:cubicBezTo>
                    <a:pt x="126" y="25"/>
                    <a:pt x="92" y="7"/>
                    <a:pt x="57" y="7"/>
                  </a:cubicBezTo>
                  <a:cubicBezTo>
                    <a:pt x="47" y="3"/>
                    <a:pt x="38" y="1"/>
                    <a:pt x="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105;p61"/>
            <p:cNvSpPr/>
            <p:nvPr/>
          </p:nvSpPr>
          <p:spPr>
            <a:xfrm>
              <a:off x="720450" y="14113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92"/>
                    <a:pt x="53" y="92"/>
                  </a:cubicBezTo>
                  <a:cubicBezTo>
                    <a:pt x="63" y="96"/>
                    <a:pt x="73" y="98"/>
                    <a:pt x="83" y="98"/>
                  </a:cubicBezTo>
                  <a:cubicBezTo>
                    <a:pt x="108" y="98"/>
                    <a:pt x="127" y="82"/>
                    <a:pt x="127" y="57"/>
                  </a:cubicBezTo>
                  <a:cubicBezTo>
                    <a:pt x="127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106;p61"/>
            <p:cNvSpPr/>
            <p:nvPr/>
          </p:nvSpPr>
          <p:spPr>
            <a:xfrm>
              <a:off x="831636" y="1431561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53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57"/>
                    <a:pt x="18" y="91"/>
                    <a:pt x="53" y="91"/>
                  </a:cubicBezTo>
                  <a:cubicBezTo>
                    <a:pt x="87" y="91"/>
                    <a:pt x="127" y="91"/>
                    <a:pt x="127" y="57"/>
                  </a:cubicBezTo>
                  <a:cubicBezTo>
                    <a:pt x="127" y="39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107;p61"/>
            <p:cNvSpPr/>
            <p:nvPr/>
          </p:nvSpPr>
          <p:spPr>
            <a:xfrm>
              <a:off x="299275" y="1421743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40" y="1"/>
                    <a:pt x="1" y="18"/>
                    <a:pt x="1" y="53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53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108;p61"/>
            <p:cNvSpPr/>
            <p:nvPr/>
          </p:nvSpPr>
          <p:spPr>
            <a:xfrm>
              <a:off x="390850" y="14282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109;p61"/>
            <p:cNvSpPr/>
            <p:nvPr/>
          </p:nvSpPr>
          <p:spPr>
            <a:xfrm>
              <a:off x="495020" y="1441934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1"/>
                  </a:moveTo>
                  <a:cubicBezTo>
                    <a:pt x="22" y="1"/>
                    <a:pt x="0" y="18"/>
                    <a:pt x="0" y="35"/>
                  </a:cubicBezTo>
                  <a:cubicBezTo>
                    <a:pt x="0" y="70"/>
                    <a:pt x="22" y="92"/>
                    <a:pt x="57" y="109"/>
                  </a:cubicBezTo>
                  <a:cubicBezTo>
                    <a:pt x="92" y="109"/>
                    <a:pt x="131" y="92"/>
                    <a:pt x="131" y="70"/>
                  </a:cubicBezTo>
                  <a:cubicBezTo>
                    <a:pt x="131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110;p61"/>
            <p:cNvSpPr/>
            <p:nvPr/>
          </p:nvSpPr>
          <p:spPr>
            <a:xfrm>
              <a:off x="606206" y="1462126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57" y="109"/>
                  </a:cubicBezTo>
                  <a:cubicBezTo>
                    <a:pt x="92" y="109"/>
                    <a:pt x="126" y="92"/>
                    <a:pt x="126" y="70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111;p61"/>
            <p:cNvSpPr/>
            <p:nvPr/>
          </p:nvSpPr>
          <p:spPr>
            <a:xfrm>
              <a:off x="720450" y="14841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99"/>
                    <a:pt x="53" y="99"/>
                  </a:cubicBezTo>
                  <a:cubicBezTo>
                    <a:pt x="92" y="99"/>
                    <a:pt x="127" y="82"/>
                    <a:pt x="127" y="60"/>
                  </a:cubicBezTo>
                  <a:cubicBezTo>
                    <a:pt x="127" y="42"/>
                    <a:pt x="92" y="8"/>
                    <a:pt x="53" y="8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112;p61"/>
            <p:cNvSpPr/>
            <p:nvPr/>
          </p:nvSpPr>
          <p:spPr>
            <a:xfrm>
              <a:off x="831636" y="150436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8" y="1"/>
                  </a:moveTo>
                  <a:cubicBezTo>
                    <a:pt x="10" y="1"/>
                    <a:pt x="0" y="17"/>
                    <a:pt x="0" y="42"/>
                  </a:cubicBezTo>
                  <a:cubicBezTo>
                    <a:pt x="0" y="60"/>
                    <a:pt x="18" y="99"/>
                    <a:pt x="53" y="99"/>
                  </a:cubicBezTo>
                  <a:cubicBezTo>
                    <a:pt x="87" y="99"/>
                    <a:pt x="127" y="81"/>
                    <a:pt x="127" y="60"/>
                  </a:cubicBezTo>
                  <a:cubicBezTo>
                    <a:pt x="127" y="25"/>
                    <a:pt x="87" y="7"/>
                    <a:pt x="53" y="7"/>
                  </a:cubicBezTo>
                  <a:cubicBezTo>
                    <a:pt x="43" y="3"/>
                    <a:pt x="35" y="1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113;p61"/>
            <p:cNvSpPr/>
            <p:nvPr/>
          </p:nvSpPr>
          <p:spPr>
            <a:xfrm>
              <a:off x="299275" y="149509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40" y="1"/>
                    <a:pt x="1" y="23"/>
                    <a:pt x="1" y="40"/>
                  </a:cubicBezTo>
                  <a:cubicBezTo>
                    <a:pt x="1" y="75"/>
                    <a:pt x="40" y="92"/>
                    <a:pt x="57" y="92"/>
                  </a:cubicBezTo>
                  <a:cubicBezTo>
                    <a:pt x="75" y="92"/>
                    <a:pt x="109" y="75"/>
                    <a:pt x="109" y="40"/>
                  </a:cubicBezTo>
                  <a:cubicBezTo>
                    <a:pt x="109" y="23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114;p61"/>
            <p:cNvSpPr/>
            <p:nvPr/>
          </p:nvSpPr>
          <p:spPr>
            <a:xfrm>
              <a:off x="390850" y="1501212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30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59"/>
                    <a:pt x="18" y="98"/>
                    <a:pt x="57" y="98"/>
                  </a:cubicBezTo>
                  <a:cubicBezTo>
                    <a:pt x="92" y="98"/>
                    <a:pt x="109" y="77"/>
                    <a:pt x="109" y="59"/>
                  </a:cubicBezTo>
                  <a:cubicBezTo>
                    <a:pt x="109" y="24"/>
                    <a:pt x="92" y="7"/>
                    <a:pt x="57" y="7"/>
                  </a:cubicBezTo>
                  <a:cubicBezTo>
                    <a:pt x="47" y="2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115;p61"/>
            <p:cNvSpPr/>
            <p:nvPr/>
          </p:nvSpPr>
          <p:spPr>
            <a:xfrm>
              <a:off x="495020" y="1515290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1"/>
                  </a:moveTo>
                  <a:cubicBezTo>
                    <a:pt x="22" y="1"/>
                    <a:pt x="0" y="22"/>
                    <a:pt x="0" y="40"/>
                  </a:cubicBezTo>
                  <a:cubicBezTo>
                    <a:pt x="0" y="75"/>
                    <a:pt x="22" y="92"/>
                    <a:pt x="57" y="92"/>
                  </a:cubicBezTo>
                  <a:cubicBezTo>
                    <a:pt x="66" y="97"/>
                    <a:pt x="76" y="99"/>
                    <a:pt x="85" y="99"/>
                  </a:cubicBezTo>
                  <a:cubicBezTo>
                    <a:pt x="110" y="99"/>
                    <a:pt x="131" y="83"/>
                    <a:pt x="131" y="57"/>
                  </a:cubicBezTo>
                  <a:cubicBezTo>
                    <a:pt x="131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116;p61"/>
            <p:cNvSpPr/>
            <p:nvPr/>
          </p:nvSpPr>
          <p:spPr>
            <a:xfrm>
              <a:off x="606206" y="153548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22"/>
                    <a:pt x="0" y="40"/>
                  </a:cubicBezTo>
                  <a:cubicBezTo>
                    <a:pt x="0" y="57"/>
                    <a:pt x="18" y="92"/>
                    <a:pt x="57" y="92"/>
                  </a:cubicBezTo>
                  <a:cubicBezTo>
                    <a:pt x="66" y="96"/>
                    <a:pt x="75" y="99"/>
                    <a:pt x="84" y="99"/>
                  </a:cubicBezTo>
                  <a:cubicBezTo>
                    <a:pt x="108" y="99"/>
                    <a:pt x="126" y="82"/>
                    <a:pt x="126" y="57"/>
                  </a:cubicBezTo>
                  <a:cubicBezTo>
                    <a:pt x="126" y="4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117;p61"/>
            <p:cNvSpPr/>
            <p:nvPr/>
          </p:nvSpPr>
          <p:spPr>
            <a:xfrm>
              <a:off x="720450" y="1555673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53" y="0"/>
                  </a:moveTo>
                  <a:cubicBezTo>
                    <a:pt x="18" y="0"/>
                    <a:pt x="1" y="22"/>
                    <a:pt x="1" y="39"/>
                  </a:cubicBezTo>
                  <a:cubicBezTo>
                    <a:pt x="1" y="74"/>
                    <a:pt x="18" y="92"/>
                    <a:pt x="53" y="109"/>
                  </a:cubicBezTo>
                  <a:cubicBezTo>
                    <a:pt x="92" y="109"/>
                    <a:pt x="127" y="92"/>
                    <a:pt x="127" y="74"/>
                  </a:cubicBezTo>
                  <a:cubicBezTo>
                    <a:pt x="127" y="39"/>
                    <a:pt x="92" y="22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118;p61"/>
            <p:cNvSpPr/>
            <p:nvPr/>
          </p:nvSpPr>
          <p:spPr>
            <a:xfrm>
              <a:off x="831636" y="157567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23"/>
                    <a:pt x="0" y="40"/>
                  </a:cubicBezTo>
                  <a:cubicBezTo>
                    <a:pt x="0" y="75"/>
                    <a:pt x="18" y="92"/>
                    <a:pt x="53" y="110"/>
                  </a:cubicBezTo>
                  <a:cubicBezTo>
                    <a:pt x="87" y="110"/>
                    <a:pt x="127" y="92"/>
                    <a:pt x="127" y="75"/>
                  </a:cubicBezTo>
                  <a:cubicBezTo>
                    <a:pt x="127" y="40"/>
                    <a:pt x="87" y="23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119;p61"/>
            <p:cNvSpPr/>
            <p:nvPr/>
          </p:nvSpPr>
          <p:spPr>
            <a:xfrm>
              <a:off x="299275" y="689109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22"/>
                    <a:pt x="1" y="57"/>
                  </a:cubicBezTo>
                  <a:cubicBezTo>
                    <a:pt x="1" y="71"/>
                    <a:pt x="15" y="97"/>
                    <a:pt x="39" y="97"/>
                  </a:cubicBezTo>
                  <a:cubicBezTo>
                    <a:pt x="44" y="97"/>
                    <a:pt x="50" y="95"/>
                    <a:pt x="57" y="92"/>
                  </a:cubicBezTo>
                  <a:cubicBezTo>
                    <a:pt x="75" y="92"/>
                    <a:pt x="109" y="74"/>
                    <a:pt x="109" y="57"/>
                  </a:cubicBezTo>
                  <a:cubicBezTo>
                    <a:pt x="109" y="22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120;p61"/>
            <p:cNvSpPr/>
            <p:nvPr/>
          </p:nvSpPr>
          <p:spPr>
            <a:xfrm>
              <a:off x="381495" y="689109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53" y="0"/>
                  </a:moveTo>
                  <a:cubicBezTo>
                    <a:pt x="18" y="0"/>
                    <a:pt x="0" y="22"/>
                    <a:pt x="0" y="40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0" y="92"/>
                    <a:pt x="87" y="74"/>
                    <a:pt x="87" y="40"/>
                  </a:cubicBezTo>
                  <a:cubicBezTo>
                    <a:pt x="87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121;p61"/>
            <p:cNvSpPr/>
            <p:nvPr/>
          </p:nvSpPr>
          <p:spPr>
            <a:xfrm>
              <a:off x="462816" y="682626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6" y="1"/>
                  </a:moveTo>
                  <a:cubicBezTo>
                    <a:pt x="18" y="18"/>
                    <a:pt x="1" y="35"/>
                    <a:pt x="1" y="57"/>
                  </a:cubicBezTo>
                  <a:cubicBezTo>
                    <a:pt x="1" y="92"/>
                    <a:pt x="18" y="109"/>
                    <a:pt x="36" y="109"/>
                  </a:cubicBezTo>
                  <a:cubicBezTo>
                    <a:pt x="71" y="109"/>
                    <a:pt x="92" y="75"/>
                    <a:pt x="92" y="57"/>
                  </a:cubicBezTo>
                  <a:cubicBezTo>
                    <a:pt x="92" y="18"/>
                    <a:pt x="71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122;p61"/>
            <p:cNvSpPr/>
            <p:nvPr/>
          </p:nvSpPr>
          <p:spPr>
            <a:xfrm>
              <a:off x="541257" y="67947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18" y="0"/>
                    <a:pt x="0" y="18"/>
                    <a:pt x="0" y="52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70" y="92"/>
                    <a:pt x="91" y="74"/>
                    <a:pt x="91" y="35"/>
                  </a:cubicBezTo>
                  <a:cubicBezTo>
                    <a:pt x="91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123;p61"/>
            <p:cNvSpPr/>
            <p:nvPr/>
          </p:nvSpPr>
          <p:spPr>
            <a:xfrm>
              <a:off x="622578" y="672993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5" y="0"/>
                  </a:moveTo>
                  <a:cubicBezTo>
                    <a:pt x="18" y="0"/>
                    <a:pt x="1" y="35"/>
                    <a:pt x="1" y="53"/>
                  </a:cubicBezTo>
                  <a:cubicBezTo>
                    <a:pt x="1" y="87"/>
                    <a:pt x="18" y="109"/>
                    <a:pt x="35" y="109"/>
                  </a:cubicBezTo>
                  <a:cubicBezTo>
                    <a:pt x="75" y="109"/>
                    <a:pt x="92" y="70"/>
                    <a:pt x="92" y="53"/>
                  </a:cubicBezTo>
                  <a:cubicBezTo>
                    <a:pt x="92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124;p61"/>
            <p:cNvSpPr/>
            <p:nvPr/>
          </p:nvSpPr>
          <p:spPr>
            <a:xfrm>
              <a:off x="700840" y="668918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36" y="1"/>
                  </a:moveTo>
                  <a:cubicBezTo>
                    <a:pt x="18" y="1"/>
                    <a:pt x="1" y="22"/>
                    <a:pt x="1" y="57"/>
                  </a:cubicBezTo>
                  <a:cubicBezTo>
                    <a:pt x="1" y="71"/>
                    <a:pt x="24" y="97"/>
                    <a:pt x="41" y="97"/>
                  </a:cubicBezTo>
                  <a:cubicBezTo>
                    <a:pt x="46" y="97"/>
                    <a:pt x="50" y="95"/>
                    <a:pt x="53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22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125;p61"/>
            <p:cNvSpPr/>
            <p:nvPr/>
          </p:nvSpPr>
          <p:spPr>
            <a:xfrm>
              <a:off x="299275" y="763206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7" y="1"/>
                  </a:moveTo>
                  <a:cubicBezTo>
                    <a:pt x="22" y="1"/>
                    <a:pt x="1" y="18"/>
                    <a:pt x="1" y="57"/>
                  </a:cubicBezTo>
                  <a:cubicBezTo>
                    <a:pt x="1" y="75"/>
                    <a:pt x="22" y="92"/>
                    <a:pt x="57" y="92"/>
                  </a:cubicBezTo>
                  <a:cubicBezTo>
                    <a:pt x="75" y="92"/>
                    <a:pt x="92" y="75"/>
                    <a:pt x="92" y="57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126;p61"/>
            <p:cNvSpPr/>
            <p:nvPr/>
          </p:nvSpPr>
          <p:spPr>
            <a:xfrm>
              <a:off x="381495" y="760057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0" y="35"/>
                    <a:pt x="0" y="53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109"/>
                    <a:pt x="109" y="92"/>
                    <a:pt x="109" y="53"/>
                  </a:cubicBezTo>
                  <a:cubicBezTo>
                    <a:pt x="87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127;p61"/>
            <p:cNvSpPr/>
            <p:nvPr/>
          </p:nvSpPr>
          <p:spPr>
            <a:xfrm>
              <a:off x="466054" y="7600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128;p61"/>
            <p:cNvSpPr/>
            <p:nvPr/>
          </p:nvSpPr>
          <p:spPr>
            <a:xfrm>
              <a:off x="547374" y="75672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8" y="92"/>
                    <a:pt x="36" y="110"/>
                    <a:pt x="75" y="110"/>
                  </a:cubicBezTo>
                  <a:cubicBezTo>
                    <a:pt x="92" y="110"/>
                    <a:pt x="110" y="92"/>
                    <a:pt x="110" y="53"/>
                  </a:cubicBezTo>
                  <a:cubicBezTo>
                    <a:pt x="110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129;p61"/>
            <p:cNvSpPr/>
            <p:nvPr/>
          </p:nvSpPr>
          <p:spPr>
            <a:xfrm>
              <a:off x="631933" y="75672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40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23" y="71"/>
                    <a:pt x="40" y="110"/>
                    <a:pt x="75" y="110"/>
                  </a:cubicBezTo>
                  <a:cubicBezTo>
                    <a:pt x="92" y="110"/>
                    <a:pt x="110" y="71"/>
                    <a:pt x="110" y="53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130;p61"/>
            <p:cNvSpPr/>
            <p:nvPr/>
          </p:nvSpPr>
          <p:spPr>
            <a:xfrm>
              <a:off x="717392" y="753574"/>
              <a:ext cx="19611" cy="23526"/>
            </a:xfrm>
            <a:custGeom>
              <a:avLst/>
              <a:gdLst/>
              <a:ahLst/>
              <a:cxnLst/>
              <a:rect l="l" t="t" r="r" b="b"/>
              <a:pathLst>
                <a:path w="109" h="127" extrusionOk="0">
                  <a:moveTo>
                    <a:pt x="35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18" y="88"/>
                    <a:pt x="35" y="127"/>
                    <a:pt x="70" y="127"/>
                  </a:cubicBezTo>
                  <a:cubicBezTo>
                    <a:pt x="92" y="127"/>
                    <a:pt x="109" y="88"/>
                    <a:pt x="109" y="53"/>
                  </a:cubicBezTo>
                  <a:cubicBezTo>
                    <a:pt x="92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131;p61"/>
            <p:cNvSpPr/>
            <p:nvPr/>
          </p:nvSpPr>
          <p:spPr>
            <a:xfrm>
              <a:off x="299275" y="83748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22" y="0"/>
                    <a:pt x="1" y="18"/>
                    <a:pt x="1" y="35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132;p61"/>
            <p:cNvSpPr/>
            <p:nvPr/>
          </p:nvSpPr>
          <p:spPr>
            <a:xfrm>
              <a:off x="384554" y="83748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92"/>
                    <a:pt x="53" y="92"/>
                  </a:cubicBezTo>
                  <a:cubicBezTo>
                    <a:pt x="70" y="92"/>
                    <a:pt x="110" y="70"/>
                    <a:pt x="110" y="52"/>
                  </a:cubicBezTo>
                  <a:cubicBezTo>
                    <a:pt x="110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133;p61"/>
            <p:cNvSpPr/>
            <p:nvPr/>
          </p:nvSpPr>
          <p:spPr>
            <a:xfrm>
              <a:off x="472351" y="837489"/>
              <a:ext cx="19611" cy="20192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57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2" y="109"/>
                    <a:pt x="109" y="92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134;p61"/>
            <p:cNvSpPr/>
            <p:nvPr/>
          </p:nvSpPr>
          <p:spPr>
            <a:xfrm>
              <a:off x="563926" y="840638"/>
              <a:ext cx="19791" cy="21118"/>
            </a:xfrm>
            <a:custGeom>
              <a:avLst/>
              <a:gdLst/>
              <a:ahLst/>
              <a:cxnLst/>
              <a:rect l="l" t="t" r="r" b="b"/>
              <a:pathLst>
                <a:path w="110" h="114" extrusionOk="0">
                  <a:moveTo>
                    <a:pt x="35" y="1"/>
                  </a:moveTo>
                  <a:cubicBezTo>
                    <a:pt x="18" y="1"/>
                    <a:pt x="0" y="35"/>
                    <a:pt x="0" y="53"/>
                  </a:cubicBezTo>
                  <a:cubicBezTo>
                    <a:pt x="0" y="92"/>
                    <a:pt x="35" y="109"/>
                    <a:pt x="53" y="109"/>
                  </a:cubicBezTo>
                  <a:cubicBezTo>
                    <a:pt x="60" y="112"/>
                    <a:pt x="66" y="114"/>
                    <a:pt x="72" y="114"/>
                  </a:cubicBezTo>
                  <a:cubicBezTo>
                    <a:pt x="97" y="114"/>
                    <a:pt x="109" y="85"/>
                    <a:pt x="109" y="53"/>
                  </a:cubicBezTo>
                  <a:cubicBezTo>
                    <a:pt x="92" y="35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135;p61"/>
            <p:cNvSpPr/>
            <p:nvPr/>
          </p:nvSpPr>
          <p:spPr>
            <a:xfrm>
              <a:off x="651544" y="843787"/>
              <a:ext cx="23749" cy="23711"/>
            </a:xfrm>
            <a:custGeom>
              <a:avLst/>
              <a:gdLst/>
              <a:ahLst/>
              <a:cxnLst/>
              <a:rect l="l" t="t" r="r" b="b"/>
              <a:pathLst>
                <a:path w="132" h="128" extrusionOk="0">
                  <a:moveTo>
                    <a:pt x="57" y="1"/>
                  </a:moveTo>
                  <a:cubicBezTo>
                    <a:pt x="22" y="1"/>
                    <a:pt x="1" y="36"/>
                    <a:pt x="22" y="58"/>
                  </a:cubicBezTo>
                  <a:cubicBezTo>
                    <a:pt x="22" y="92"/>
                    <a:pt x="57" y="127"/>
                    <a:pt x="92" y="127"/>
                  </a:cubicBezTo>
                  <a:cubicBezTo>
                    <a:pt x="109" y="127"/>
                    <a:pt x="131" y="110"/>
                    <a:pt x="131" y="75"/>
                  </a:cubicBezTo>
                  <a:cubicBezTo>
                    <a:pt x="109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136;p61"/>
            <p:cNvSpPr/>
            <p:nvPr/>
          </p:nvSpPr>
          <p:spPr>
            <a:xfrm>
              <a:off x="743119" y="847121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36" y="0"/>
                  </a:moveTo>
                  <a:cubicBezTo>
                    <a:pt x="18" y="0"/>
                    <a:pt x="1" y="40"/>
                    <a:pt x="18" y="74"/>
                  </a:cubicBezTo>
                  <a:cubicBezTo>
                    <a:pt x="18" y="109"/>
                    <a:pt x="57" y="127"/>
                    <a:pt x="92" y="127"/>
                  </a:cubicBezTo>
                  <a:cubicBezTo>
                    <a:pt x="110" y="127"/>
                    <a:pt x="127" y="109"/>
                    <a:pt x="127" y="74"/>
                  </a:cubicBezTo>
                  <a:cubicBezTo>
                    <a:pt x="110" y="40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137;p61"/>
            <p:cNvSpPr/>
            <p:nvPr/>
          </p:nvSpPr>
          <p:spPr>
            <a:xfrm>
              <a:off x="299275" y="90751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" y="40"/>
                    <a:pt x="1" y="57"/>
                  </a:cubicBezTo>
                  <a:cubicBezTo>
                    <a:pt x="1" y="92"/>
                    <a:pt x="40" y="109"/>
                    <a:pt x="57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109" y="40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4138;p61"/>
            <p:cNvSpPr/>
            <p:nvPr/>
          </p:nvSpPr>
          <p:spPr>
            <a:xfrm>
              <a:off x="387792" y="91084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2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35" y="109"/>
                    <a:pt x="52" y="109"/>
                  </a:cubicBezTo>
                  <a:cubicBezTo>
                    <a:pt x="92" y="109"/>
                    <a:pt x="109" y="91"/>
                    <a:pt x="109" y="57"/>
                  </a:cubicBezTo>
                  <a:cubicBezTo>
                    <a:pt x="109" y="39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4139;p61"/>
            <p:cNvSpPr/>
            <p:nvPr/>
          </p:nvSpPr>
          <p:spPr>
            <a:xfrm>
              <a:off x="482426" y="918069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92"/>
                    <a:pt x="36" y="109"/>
                    <a:pt x="53" y="109"/>
                  </a:cubicBezTo>
                  <a:cubicBezTo>
                    <a:pt x="92" y="109"/>
                    <a:pt x="110" y="92"/>
                    <a:pt x="110" y="70"/>
                  </a:cubicBezTo>
                  <a:cubicBezTo>
                    <a:pt x="110" y="35"/>
                    <a:pt x="70" y="18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4140;p61"/>
            <p:cNvSpPr/>
            <p:nvPr/>
          </p:nvSpPr>
          <p:spPr>
            <a:xfrm>
              <a:off x="580298" y="927702"/>
              <a:ext cx="22309" cy="21118"/>
            </a:xfrm>
            <a:custGeom>
              <a:avLst/>
              <a:gdLst/>
              <a:ahLst/>
              <a:cxnLst/>
              <a:rect l="l" t="t" r="r" b="b"/>
              <a:pathLst>
                <a:path w="124" h="114" extrusionOk="0">
                  <a:moveTo>
                    <a:pt x="35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92"/>
                    <a:pt x="35" y="109"/>
                    <a:pt x="70" y="109"/>
                  </a:cubicBezTo>
                  <a:cubicBezTo>
                    <a:pt x="78" y="113"/>
                    <a:pt x="84" y="114"/>
                    <a:pt x="90" y="114"/>
                  </a:cubicBezTo>
                  <a:cubicBezTo>
                    <a:pt x="115" y="114"/>
                    <a:pt x="124" y="89"/>
                    <a:pt x="109" y="74"/>
                  </a:cubicBezTo>
                  <a:cubicBezTo>
                    <a:pt x="109" y="40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4141;p61"/>
            <p:cNvSpPr/>
            <p:nvPr/>
          </p:nvSpPr>
          <p:spPr>
            <a:xfrm>
              <a:off x="678171" y="938260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53" y="0"/>
                  </a:moveTo>
                  <a:cubicBezTo>
                    <a:pt x="18" y="0"/>
                    <a:pt x="1" y="17"/>
                    <a:pt x="1" y="52"/>
                  </a:cubicBezTo>
                  <a:cubicBezTo>
                    <a:pt x="18" y="91"/>
                    <a:pt x="53" y="109"/>
                    <a:pt x="92" y="126"/>
                  </a:cubicBezTo>
                  <a:cubicBezTo>
                    <a:pt x="109" y="126"/>
                    <a:pt x="127" y="91"/>
                    <a:pt x="127" y="70"/>
                  </a:cubicBezTo>
                  <a:cubicBezTo>
                    <a:pt x="109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4142;p61"/>
            <p:cNvSpPr/>
            <p:nvPr/>
          </p:nvSpPr>
          <p:spPr>
            <a:xfrm>
              <a:off x="776583" y="946967"/>
              <a:ext cx="22309" cy="24452"/>
            </a:xfrm>
            <a:custGeom>
              <a:avLst/>
              <a:gdLst/>
              <a:ahLst/>
              <a:cxnLst/>
              <a:rect l="l" t="t" r="r" b="b"/>
              <a:pathLst>
                <a:path w="124" h="132" extrusionOk="0">
                  <a:moveTo>
                    <a:pt x="33" y="1"/>
                  </a:moveTo>
                  <a:cubicBezTo>
                    <a:pt x="10" y="1"/>
                    <a:pt x="1" y="30"/>
                    <a:pt x="15" y="62"/>
                  </a:cubicBezTo>
                  <a:cubicBezTo>
                    <a:pt x="15" y="97"/>
                    <a:pt x="50" y="131"/>
                    <a:pt x="89" y="131"/>
                  </a:cubicBezTo>
                  <a:cubicBezTo>
                    <a:pt x="124" y="131"/>
                    <a:pt x="124" y="97"/>
                    <a:pt x="124" y="62"/>
                  </a:cubicBezTo>
                  <a:cubicBezTo>
                    <a:pt x="106" y="23"/>
                    <a:pt x="67" y="5"/>
                    <a:pt x="50" y="5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4143;p61"/>
            <p:cNvSpPr/>
            <p:nvPr/>
          </p:nvSpPr>
          <p:spPr>
            <a:xfrm>
              <a:off x="299275" y="981792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17"/>
                    <a:pt x="1" y="52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64" y="95"/>
                    <a:pt x="70" y="96"/>
                    <a:pt x="75" y="96"/>
                  </a:cubicBezTo>
                  <a:cubicBezTo>
                    <a:pt x="98" y="96"/>
                    <a:pt x="109" y="70"/>
                    <a:pt x="109" y="52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4144;p61"/>
            <p:cNvSpPr/>
            <p:nvPr/>
          </p:nvSpPr>
          <p:spPr>
            <a:xfrm>
              <a:off x="390850" y="988091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64" y="96"/>
                    <a:pt x="70" y="97"/>
                    <a:pt x="75" y="97"/>
                  </a:cubicBezTo>
                  <a:cubicBezTo>
                    <a:pt x="98" y="97"/>
                    <a:pt x="109" y="71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4145;p61"/>
            <p:cNvSpPr/>
            <p:nvPr/>
          </p:nvSpPr>
          <p:spPr>
            <a:xfrm>
              <a:off x="488723" y="99864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0"/>
                  </a:moveTo>
                  <a:cubicBezTo>
                    <a:pt x="35" y="0"/>
                    <a:pt x="1" y="18"/>
                    <a:pt x="1" y="53"/>
                  </a:cubicBezTo>
                  <a:cubicBezTo>
                    <a:pt x="18" y="70"/>
                    <a:pt x="35" y="109"/>
                    <a:pt x="75" y="109"/>
                  </a:cubicBezTo>
                  <a:cubicBezTo>
                    <a:pt x="109" y="109"/>
                    <a:pt x="127" y="92"/>
                    <a:pt x="127" y="70"/>
                  </a:cubicBezTo>
                  <a:cubicBezTo>
                    <a:pt x="127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4146;p61"/>
            <p:cNvSpPr/>
            <p:nvPr/>
          </p:nvSpPr>
          <p:spPr>
            <a:xfrm>
              <a:off x="593972" y="1014024"/>
              <a:ext cx="25728" cy="21859"/>
            </a:xfrm>
            <a:custGeom>
              <a:avLst/>
              <a:gdLst/>
              <a:ahLst/>
              <a:cxnLst/>
              <a:rect l="l" t="t" r="r" b="b"/>
              <a:pathLst>
                <a:path w="143" h="118" extrusionOk="0">
                  <a:moveTo>
                    <a:pt x="33" y="0"/>
                  </a:moveTo>
                  <a:cubicBezTo>
                    <a:pt x="16" y="0"/>
                    <a:pt x="0" y="18"/>
                    <a:pt x="16" y="44"/>
                  </a:cubicBezTo>
                  <a:cubicBezTo>
                    <a:pt x="16" y="78"/>
                    <a:pt x="51" y="96"/>
                    <a:pt x="68" y="118"/>
                  </a:cubicBezTo>
                  <a:cubicBezTo>
                    <a:pt x="103" y="118"/>
                    <a:pt x="142" y="96"/>
                    <a:pt x="125" y="61"/>
                  </a:cubicBezTo>
                  <a:cubicBezTo>
                    <a:pt x="125" y="26"/>
                    <a:pt x="86" y="9"/>
                    <a:pt x="51" y="9"/>
                  </a:cubicBezTo>
                  <a:cubicBezTo>
                    <a:pt x="46" y="3"/>
                    <a:pt x="40" y="0"/>
                    <a:pt x="3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4147;p61"/>
            <p:cNvSpPr/>
            <p:nvPr/>
          </p:nvSpPr>
          <p:spPr>
            <a:xfrm>
              <a:off x="700840" y="1028473"/>
              <a:ext cx="26088" cy="23526"/>
            </a:xfrm>
            <a:custGeom>
              <a:avLst/>
              <a:gdLst/>
              <a:ahLst/>
              <a:cxnLst/>
              <a:rect l="l" t="t" r="r" b="b"/>
              <a:pathLst>
                <a:path w="145" h="127" extrusionOk="0">
                  <a:moveTo>
                    <a:pt x="53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8" y="92"/>
                    <a:pt x="53" y="109"/>
                    <a:pt x="75" y="127"/>
                  </a:cubicBezTo>
                  <a:cubicBezTo>
                    <a:pt x="110" y="127"/>
                    <a:pt x="144" y="109"/>
                    <a:pt x="127" y="74"/>
                  </a:cubicBezTo>
                  <a:cubicBezTo>
                    <a:pt x="127" y="40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4148;p61"/>
            <p:cNvSpPr/>
            <p:nvPr/>
          </p:nvSpPr>
          <p:spPr>
            <a:xfrm>
              <a:off x="805009" y="1042181"/>
              <a:ext cx="26807" cy="23526"/>
            </a:xfrm>
            <a:custGeom>
              <a:avLst/>
              <a:gdLst/>
              <a:ahLst/>
              <a:cxnLst/>
              <a:rect l="l" t="t" r="r" b="b"/>
              <a:pathLst>
                <a:path w="149" h="127" extrusionOk="0">
                  <a:moveTo>
                    <a:pt x="57" y="0"/>
                  </a:moveTo>
                  <a:cubicBezTo>
                    <a:pt x="18" y="0"/>
                    <a:pt x="0" y="35"/>
                    <a:pt x="18" y="53"/>
                  </a:cubicBezTo>
                  <a:cubicBezTo>
                    <a:pt x="18" y="92"/>
                    <a:pt x="57" y="127"/>
                    <a:pt x="92" y="127"/>
                  </a:cubicBezTo>
                  <a:cubicBezTo>
                    <a:pt x="127" y="127"/>
                    <a:pt x="148" y="109"/>
                    <a:pt x="127" y="74"/>
                  </a:cubicBezTo>
                  <a:cubicBezTo>
                    <a:pt x="127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4149;p61"/>
            <p:cNvSpPr/>
            <p:nvPr/>
          </p:nvSpPr>
          <p:spPr>
            <a:xfrm>
              <a:off x="299275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70"/>
                    <a:pt x="40" y="87"/>
                    <a:pt x="57" y="87"/>
                  </a:cubicBezTo>
                  <a:cubicBezTo>
                    <a:pt x="92" y="87"/>
                    <a:pt x="109" y="70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4150;p61"/>
            <p:cNvSpPr/>
            <p:nvPr/>
          </p:nvSpPr>
          <p:spPr>
            <a:xfrm>
              <a:off x="390850" y="1062373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57" y="0"/>
                  </a:moveTo>
                  <a:cubicBezTo>
                    <a:pt x="35" y="0"/>
                    <a:pt x="1" y="18"/>
                    <a:pt x="1" y="35"/>
                  </a:cubicBezTo>
                  <a:cubicBezTo>
                    <a:pt x="1" y="74"/>
                    <a:pt x="35" y="92"/>
                    <a:pt x="57" y="92"/>
                  </a:cubicBezTo>
                  <a:cubicBezTo>
                    <a:pt x="92" y="92"/>
                    <a:pt x="127" y="74"/>
                    <a:pt x="127" y="52"/>
                  </a:cubicBezTo>
                  <a:cubicBezTo>
                    <a:pt x="127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4151;p61"/>
            <p:cNvSpPr/>
            <p:nvPr/>
          </p:nvSpPr>
          <p:spPr>
            <a:xfrm>
              <a:off x="495020" y="1076081"/>
              <a:ext cx="23569" cy="20192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87"/>
                    <a:pt x="57" y="109"/>
                  </a:cubicBezTo>
                  <a:cubicBezTo>
                    <a:pt x="92" y="109"/>
                    <a:pt x="131" y="87"/>
                    <a:pt x="131" y="52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4152;p61"/>
            <p:cNvSpPr/>
            <p:nvPr/>
          </p:nvSpPr>
          <p:spPr>
            <a:xfrm>
              <a:off x="602967" y="1094605"/>
              <a:ext cx="26088" cy="19451"/>
            </a:xfrm>
            <a:custGeom>
              <a:avLst/>
              <a:gdLst/>
              <a:ahLst/>
              <a:cxnLst/>
              <a:rect l="l" t="t" r="r" b="b"/>
              <a:pathLst>
                <a:path w="145" h="105" extrusionOk="0">
                  <a:moveTo>
                    <a:pt x="44" y="0"/>
                  </a:moveTo>
                  <a:cubicBezTo>
                    <a:pt x="19" y="0"/>
                    <a:pt x="1" y="19"/>
                    <a:pt x="1" y="44"/>
                  </a:cubicBezTo>
                  <a:cubicBezTo>
                    <a:pt x="1" y="61"/>
                    <a:pt x="36" y="96"/>
                    <a:pt x="75" y="96"/>
                  </a:cubicBezTo>
                  <a:cubicBezTo>
                    <a:pt x="84" y="102"/>
                    <a:pt x="94" y="105"/>
                    <a:pt x="103" y="105"/>
                  </a:cubicBezTo>
                  <a:cubicBezTo>
                    <a:pt x="126" y="105"/>
                    <a:pt x="144" y="86"/>
                    <a:pt x="144" y="61"/>
                  </a:cubicBezTo>
                  <a:cubicBezTo>
                    <a:pt x="127" y="44"/>
                    <a:pt x="110" y="9"/>
                    <a:pt x="75" y="9"/>
                  </a:cubicBezTo>
                  <a:cubicBezTo>
                    <a:pt x="64" y="3"/>
                    <a:pt x="53" y="0"/>
                    <a:pt x="4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4153;p61"/>
            <p:cNvSpPr/>
            <p:nvPr/>
          </p:nvSpPr>
          <p:spPr>
            <a:xfrm>
              <a:off x="717392" y="1114611"/>
              <a:ext cx="22849" cy="22044"/>
            </a:xfrm>
            <a:custGeom>
              <a:avLst/>
              <a:gdLst/>
              <a:ahLst/>
              <a:cxnLst/>
              <a:rect l="l" t="t" r="r" b="b"/>
              <a:pathLst>
                <a:path w="127" h="119" extrusionOk="0">
                  <a:moveTo>
                    <a:pt x="27" y="1"/>
                  </a:moveTo>
                  <a:cubicBezTo>
                    <a:pt x="9" y="1"/>
                    <a:pt x="0" y="19"/>
                    <a:pt x="0" y="44"/>
                  </a:cubicBezTo>
                  <a:cubicBezTo>
                    <a:pt x="0" y="79"/>
                    <a:pt x="35" y="97"/>
                    <a:pt x="70" y="118"/>
                  </a:cubicBezTo>
                  <a:cubicBezTo>
                    <a:pt x="109" y="118"/>
                    <a:pt x="126" y="97"/>
                    <a:pt x="126" y="62"/>
                  </a:cubicBezTo>
                  <a:cubicBezTo>
                    <a:pt x="126" y="44"/>
                    <a:pt x="92" y="10"/>
                    <a:pt x="52" y="10"/>
                  </a:cubicBezTo>
                  <a:cubicBezTo>
                    <a:pt x="43" y="4"/>
                    <a:pt x="34" y="1"/>
                    <a:pt x="2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4154;p61"/>
            <p:cNvSpPr/>
            <p:nvPr/>
          </p:nvSpPr>
          <p:spPr>
            <a:xfrm>
              <a:off x="824620" y="1132394"/>
              <a:ext cx="26807" cy="20377"/>
            </a:xfrm>
            <a:custGeom>
              <a:avLst/>
              <a:gdLst/>
              <a:ahLst/>
              <a:cxnLst/>
              <a:rect l="l" t="t" r="r" b="b"/>
              <a:pathLst>
                <a:path w="149" h="110" extrusionOk="0">
                  <a:moveTo>
                    <a:pt x="74" y="1"/>
                  </a:moveTo>
                  <a:cubicBezTo>
                    <a:pt x="39" y="1"/>
                    <a:pt x="0" y="22"/>
                    <a:pt x="18" y="57"/>
                  </a:cubicBezTo>
                  <a:cubicBezTo>
                    <a:pt x="18" y="75"/>
                    <a:pt x="57" y="109"/>
                    <a:pt x="74" y="109"/>
                  </a:cubicBezTo>
                  <a:cubicBezTo>
                    <a:pt x="109" y="109"/>
                    <a:pt x="148" y="92"/>
                    <a:pt x="126" y="75"/>
                  </a:cubicBezTo>
                  <a:cubicBezTo>
                    <a:pt x="126" y="40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4155;p61"/>
            <p:cNvSpPr/>
            <p:nvPr/>
          </p:nvSpPr>
          <p:spPr>
            <a:xfrm>
              <a:off x="299275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40" y="0"/>
                    <a:pt x="1" y="35"/>
                    <a:pt x="1" y="52"/>
                  </a:cubicBezTo>
                  <a:cubicBezTo>
                    <a:pt x="1" y="87"/>
                    <a:pt x="40" y="109"/>
                    <a:pt x="57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4156;p61"/>
            <p:cNvSpPr/>
            <p:nvPr/>
          </p:nvSpPr>
          <p:spPr>
            <a:xfrm>
              <a:off x="390850" y="256198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5"/>
                    <a:pt x="35" y="110"/>
                    <a:pt x="57" y="110"/>
                  </a:cubicBezTo>
                  <a:cubicBezTo>
                    <a:pt x="92" y="110"/>
                    <a:pt x="109" y="92"/>
                    <a:pt x="109" y="53"/>
                  </a:cubicBezTo>
                  <a:cubicBezTo>
                    <a:pt x="109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4157;p61"/>
            <p:cNvSpPr/>
            <p:nvPr/>
          </p:nvSpPr>
          <p:spPr>
            <a:xfrm>
              <a:off x="495020" y="273241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52"/>
                    <a:pt x="22" y="92"/>
                    <a:pt x="57" y="92"/>
                  </a:cubicBezTo>
                  <a:cubicBezTo>
                    <a:pt x="66" y="96"/>
                    <a:pt x="76" y="98"/>
                    <a:pt x="85" y="98"/>
                  </a:cubicBezTo>
                  <a:cubicBezTo>
                    <a:pt x="110" y="98"/>
                    <a:pt x="131" y="81"/>
                    <a:pt x="131" y="52"/>
                  </a:cubicBezTo>
                  <a:cubicBezTo>
                    <a:pt x="131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4158;p61"/>
            <p:cNvSpPr/>
            <p:nvPr/>
          </p:nvSpPr>
          <p:spPr>
            <a:xfrm>
              <a:off x="606206" y="29213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0" y="59"/>
                    <a:pt x="18" y="98"/>
                    <a:pt x="57" y="98"/>
                  </a:cubicBezTo>
                  <a:cubicBezTo>
                    <a:pt x="92" y="98"/>
                    <a:pt x="126" y="98"/>
                    <a:pt x="126" y="59"/>
                  </a:cubicBezTo>
                  <a:cubicBezTo>
                    <a:pt x="126" y="42"/>
                    <a:pt x="92" y="7"/>
                    <a:pt x="57" y="7"/>
                  </a:cubicBezTo>
                  <a:cubicBezTo>
                    <a:pt x="46" y="2"/>
                    <a:pt x="37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159;p61"/>
            <p:cNvSpPr/>
            <p:nvPr/>
          </p:nvSpPr>
          <p:spPr>
            <a:xfrm>
              <a:off x="717392" y="313438"/>
              <a:ext cx="25908" cy="18339"/>
            </a:xfrm>
            <a:custGeom>
              <a:avLst/>
              <a:gdLst/>
              <a:ahLst/>
              <a:cxnLst/>
              <a:rect l="l" t="t" r="r" b="b"/>
              <a:pathLst>
                <a:path w="144" h="99" extrusionOk="0">
                  <a:moveTo>
                    <a:pt x="70" y="1"/>
                  </a:moveTo>
                  <a:cubicBezTo>
                    <a:pt x="35" y="1"/>
                    <a:pt x="18" y="18"/>
                    <a:pt x="0" y="36"/>
                  </a:cubicBezTo>
                  <a:cubicBezTo>
                    <a:pt x="0" y="70"/>
                    <a:pt x="35" y="92"/>
                    <a:pt x="70" y="92"/>
                  </a:cubicBezTo>
                  <a:cubicBezTo>
                    <a:pt x="80" y="97"/>
                    <a:pt x="90" y="99"/>
                    <a:pt x="99" y="99"/>
                  </a:cubicBezTo>
                  <a:cubicBezTo>
                    <a:pt x="125" y="99"/>
                    <a:pt x="144" y="82"/>
                    <a:pt x="144" y="53"/>
                  </a:cubicBezTo>
                  <a:cubicBezTo>
                    <a:pt x="144" y="36"/>
                    <a:pt x="109" y="18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160;p61"/>
            <p:cNvSpPr/>
            <p:nvPr/>
          </p:nvSpPr>
          <p:spPr>
            <a:xfrm>
              <a:off x="827678" y="333630"/>
              <a:ext cx="26807" cy="17043"/>
            </a:xfrm>
            <a:custGeom>
              <a:avLst/>
              <a:gdLst/>
              <a:ahLst/>
              <a:cxnLst/>
              <a:rect l="l" t="t" r="r" b="b"/>
              <a:pathLst>
                <a:path w="149" h="92" extrusionOk="0">
                  <a:moveTo>
                    <a:pt x="75" y="1"/>
                  </a:moveTo>
                  <a:cubicBezTo>
                    <a:pt x="40" y="1"/>
                    <a:pt x="22" y="18"/>
                    <a:pt x="22" y="35"/>
                  </a:cubicBezTo>
                  <a:cubicBezTo>
                    <a:pt x="1" y="53"/>
                    <a:pt x="40" y="92"/>
                    <a:pt x="75" y="92"/>
                  </a:cubicBezTo>
                  <a:cubicBezTo>
                    <a:pt x="109" y="92"/>
                    <a:pt x="131" y="92"/>
                    <a:pt x="149" y="53"/>
                  </a:cubicBezTo>
                  <a:cubicBezTo>
                    <a:pt x="149" y="35"/>
                    <a:pt x="109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161;p61"/>
            <p:cNvSpPr/>
            <p:nvPr/>
          </p:nvSpPr>
          <p:spPr>
            <a:xfrm>
              <a:off x="299275" y="323256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17"/>
                    <a:pt x="1" y="57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64" y="95"/>
                    <a:pt x="70" y="96"/>
                    <a:pt x="75" y="96"/>
                  </a:cubicBezTo>
                  <a:cubicBezTo>
                    <a:pt x="98" y="96"/>
                    <a:pt x="109" y="71"/>
                    <a:pt x="109" y="57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162;p61"/>
            <p:cNvSpPr/>
            <p:nvPr/>
          </p:nvSpPr>
          <p:spPr>
            <a:xfrm>
              <a:off x="390850" y="330480"/>
              <a:ext cx="19791" cy="17784"/>
            </a:xfrm>
            <a:custGeom>
              <a:avLst/>
              <a:gdLst/>
              <a:ahLst/>
              <a:cxnLst/>
              <a:rect l="l" t="t" r="r" b="b"/>
              <a:pathLst>
                <a:path w="110" h="96" extrusionOk="0">
                  <a:moveTo>
                    <a:pt x="57" y="0"/>
                  </a:moveTo>
                  <a:cubicBezTo>
                    <a:pt x="35" y="0"/>
                    <a:pt x="1" y="18"/>
                    <a:pt x="1" y="52"/>
                  </a:cubicBezTo>
                  <a:cubicBezTo>
                    <a:pt x="1" y="70"/>
                    <a:pt x="35" y="87"/>
                    <a:pt x="57" y="87"/>
                  </a:cubicBezTo>
                  <a:cubicBezTo>
                    <a:pt x="67" y="93"/>
                    <a:pt x="75" y="96"/>
                    <a:pt x="82" y="96"/>
                  </a:cubicBezTo>
                  <a:cubicBezTo>
                    <a:pt x="100" y="96"/>
                    <a:pt x="109" y="78"/>
                    <a:pt x="109" y="52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163;p61"/>
            <p:cNvSpPr/>
            <p:nvPr/>
          </p:nvSpPr>
          <p:spPr>
            <a:xfrm>
              <a:off x="491781" y="343262"/>
              <a:ext cx="23029" cy="17228"/>
            </a:xfrm>
            <a:custGeom>
              <a:avLst/>
              <a:gdLst/>
              <a:ahLst/>
              <a:cxnLst/>
              <a:rect l="l" t="t" r="r" b="b"/>
              <a:pathLst>
                <a:path w="128" h="93" extrusionOk="0">
                  <a:moveTo>
                    <a:pt x="75" y="1"/>
                  </a:moveTo>
                  <a:cubicBezTo>
                    <a:pt x="40" y="1"/>
                    <a:pt x="1" y="18"/>
                    <a:pt x="1" y="40"/>
                  </a:cubicBezTo>
                  <a:cubicBezTo>
                    <a:pt x="1" y="75"/>
                    <a:pt x="18" y="92"/>
                    <a:pt x="58" y="92"/>
                  </a:cubicBezTo>
                  <a:cubicBezTo>
                    <a:pt x="92" y="92"/>
                    <a:pt x="127" y="92"/>
                    <a:pt x="127" y="57"/>
                  </a:cubicBezTo>
                  <a:cubicBezTo>
                    <a:pt x="127" y="40"/>
                    <a:pt x="110" y="18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164;p61"/>
            <p:cNvSpPr/>
            <p:nvPr/>
          </p:nvSpPr>
          <p:spPr>
            <a:xfrm>
              <a:off x="599909" y="360304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0" y="0"/>
                  </a:moveTo>
                  <a:cubicBezTo>
                    <a:pt x="35" y="0"/>
                    <a:pt x="0" y="18"/>
                    <a:pt x="0" y="35"/>
                  </a:cubicBezTo>
                  <a:cubicBezTo>
                    <a:pt x="0" y="57"/>
                    <a:pt x="18" y="92"/>
                    <a:pt x="53" y="92"/>
                  </a:cubicBezTo>
                  <a:cubicBezTo>
                    <a:pt x="92" y="92"/>
                    <a:pt x="127" y="92"/>
                    <a:pt x="127" y="57"/>
                  </a:cubicBezTo>
                  <a:cubicBezTo>
                    <a:pt x="127" y="35"/>
                    <a:pt x="109" y="18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165;p61"/>
            <p:cNvSpPr/>
            <p:nvPr/>
          </p:nvSpPr>
          <p:spPr>
            <a:xfrm>
              <a:off x="707137" y="380311"/>
              <a:ext cx="26807" cy="15375"/>
            </a:xfrm>
            <a:custGeom>
              <a:avLst/>
              <a:gdLst/>
              <a:ahLst/>
              <a:cxnLst/>
              <a:rect l="l" t="t" r="r" b="b"/>
              <a:pathLst>
                <a:path w="149" h="83" extrusionOk="0">
                  <a:moveTo>
                    <a:pt x="92" y="1"/>
                  </a:moveTo>
                  <a:cubicBezTo>
                    <a:pt x="57" y="1"/>
                    <a:pt x="18" y="1"/>
                    <a:pt x="1" y="36"/>
                  </a:cubicBezTo>
                  <a:cubicBezTo>
                    <a:pt x="1" y="58"/>
                    <a:pt x="18" y="75"/>
                    <a:pt x="57" y="75"/>
                  </a:cubicBezTo>
                  <a:cubicBezTo>
                    <a:pt x="67" y="80"/>
                    <a:pt x="78" y="82"/>
                    <a:pt x="87" y="82"/>
                  </a:cubicBezTo>
                  <a:cubicBezTo>
                    <a:pt x="109" y="82"/>
                    <a:pt x="127" y="70"/>
                    <a:pt x="127" y="58"/>
                  </a:cubicBezTo>
                  <a:cubicBezTo>
                    <a:pt x="149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4166;p61"/>
            <p:cNvSpPr/>
            <p:nvPr/>
          </p:nvSpPr>
          <p:spPr>
            <a:xfrm>
              <a:off x="815264" y="397353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91" y="0"/>
                  </a:moveTo>
                  <a:cubicBezTo>
                    <a:pt x="52" y="0"/>
                    <a:pt x="17" y="0"/>
                    <a:pt x="0" y="35"/>
                  </a:cubicBezTo>
                  <a:cubicBezTo>
                    <a:pt x="0" y="53"/>
                    <a:pt x="17" y="74"/>
                    <a:pt x="52" y="74"/>
                  </a:cubicBezTo>
                  <a:cubicBezTo>
                    <a:pt x="91" y="74"/>
                    <a:pt x="126" y="74"/>
                    <a:pt x="126" y="53"/>
                  </a:cubicBezTo>
                  <a:cubicBezTo>
                    <a:pt x="144" y="18"/>
                    <a:pt x="109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4167;p61"/>
            <p:cNvSpPr/>
            <p:nvPr/>
          </p:nvSpPr>
          <p:spPr>
            <a:xfrm>
              <a:off x="299275" y="397353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92" y="92"/>
                    <a:pt x="109" y="74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4168;p61"/>
            <p:cNvSpPr/>
            <p:nvPr/>
          </p:nvSpPr>
          <p:spPr>
            <a:xfrm>
              <a:off x="387792" y="40050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5" y="1"/>
                    <a:pt x="18" y="18"/>
                    <a:pt x="18" y="57"/>
                  </a:cubicBezTo>
                  <a:cubicBezTo>
                    <a:pt x="0" y="75"/>
                    <a:pt x="35" y="92"/>
                    <a:pt x="52" y="92"/>
                  </a:cubicBezTo>
                  <a:cubicBezTo>
                    <a:pt x="63" y="97"/>
                    <a:pt x="72" y="99"/>
                    <a:pt x="79" y="99"/>
                  </a:cubicBezTo>
                  <a:cubicBezTo>
                    <a:pt x="100" y="99"/>
                    <a:pt x="109" y="83"/>
                    <a:pt x="109" y="57"/>
                  </a:cubicBezTo>
                  <a:cubicBezTo>
                    <a:pt x="126" y="36"/>
                    <a:pt x="92" y="18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4169;p61"/>
            <p:cNvSpPr/>
            <p:nvPr/>
          </p:nvSpPr>
          <p:spPr>
            <a:xfrm>
              <a:off x="485664" y="411061"/>
              <a:ext cx="22849" cy="16302"/>
            </a:xfrm>
            <a:custGeom>
              <a:avLst/>
              <a:gdLst/>
              <a:ahLst/>
              <a:cxnLst/>
              <a:rect l="l" t="t" r="r" b="b"/>
              <a:pathLst>
                <a:path w="127" h="88" extrusionOk="0">
                  <a:moveTo>
                    <a:pt x="74" y="0"/>
                  </a:moveTo>
                  <a:cubicBezTo>
                    <a:pt x="35" y="0"/>
                    <a:pt x="0" y="18"/>
                    <a:pt x="0" y="35"/>
                  </a:cubicBezTo>
                  <a:cubicBezTo>
                    <a:pt x="0" y="70"/>
                    <a:pt x="18" y="87"/>
                    <a:pt x="52" y="87"/>
                  </a:cubicBezTo>
                  <a:cubicBezTo>
                    <a:pt x="92" y="87"/>
                    <a:pt x="109" y="70"/>
                    <a:pt x="109" y="53"/>
                  </a:cubicBezTo>
                  <a:cubicBezTo>
                    <a:pt x="126" y="35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4170;p61"/>
            <p:cNvSpPr/>
            <p:nvPr/>
          </p:nvSpPr>
          <p:spPr>
            <a:xfrm>
              <a:off x="586595" y="423843"/>
              <a:ext cx="22849" cy="15375"/>
            </a:xfrm>
            <a:custGeom>
              <a:avLst/>
              <a:gdLst/>
              <a:ahLst/>
              <a:cxnLst/>
              <a:rect l="l" t="t" r="r" b="b"/>
              <a:pathLst>
                <a:path w="127" h="83" extrusionOk="0">
                  <a:moveTo>
                    <a:pt x="74" y="1"/>
                  </a:moveTo>
                  <a:cubicBezTo>
                    <a:pt x="35" y="1"/>
                    <a:pt x="0" y="18"/>
                    <a:pt x="0" y="40"/>
                  </a:cubicBezTo>
                  <a:cubicBezTo>
                    <a:pt x="0" y="57"/>
                    <a:pt x="18" y="75"/>
                    <a:pt x="57" y="75"/>
                  </a:cubicBezTo>
                  <a:cubicBezTo>
                    <a:pt x="62" y="80"/>
                    <a:pt x="69" y="82"/>
                    <a:pt x="76" y="82"/>
                  </a:cubicBezTo>
                  <a:cubicBezTo>
                    <a:pt x="92" y="82"/>
                    <a:pt x="109" y="70"/>
                    <a:pt x="109" y="57"/>
                  </a:cubicBezTo>
                  <a:cubicBezTo>
                    <a:pt x="127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4171;p61"/>
            <p:cNvSpPr/>
            <p:nvPr/>
          </p:nvSpPr>
          <p:spPr>
            <a:xfrm>
              <a:off x="687526" y="437550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5" y="1"/>
                  </a:moveTo>
                  <a:cubicBezTo>
                    <a:pt x="57" y="1"/>
                    <a:pt x="18" y="18"/>
                    <a:pt x="1" y="36"/>
                  </a:cubicBezTo>
                  <a:cubicBezTo>
                    <a:pt x="1" y="53"/>
                    <a:pt x="18" y="75"/>
                    <a:pt x="57" y="75"/>
                  </a:cubicBezTo>
                  <a:cubicBezTo>
                    <a:pt x="75" y="75"/>
                    <a:pt x="110" y="53"/>
                    <a:pt x="127" y="36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4172;p61"/>
            <p:cNvSpPr/>
            <p:nvPr/>
          </p:nvSpPr>
          <p:spPr>
            <a:xfrm>
              <a:off x="788637" y="451258"/>
              <a:ext cx="23569" cy="10003"/>
            </a:xfrm>
            <a:custGeom>
              <a:avLst/>
              <a:gdLst/>
              <a:ahLst/>
              <a:cxnLst/>
              <a:rect l="l" t="t" r="r" b="b"/>
              <a:pathLst>
                <a:path w="131" h="54" extrusionOk="0">
                  <a:moveTo>
                    <a:pt x="91" y="1"/>
                  </a:moveTo>
                  <a:cubicBezTo>
                    <a:pt x="57" y="1"/>
                    <a:pt x="22" y="1"/>
                    <a:pt x="0" y="18"/>
                  </a:cubicBezTo>
                  <a:cubicBezTo>
                    <a:pt x="0" y="36"/>
                    <a:pt x="22" y="53"/>
                    <a:pt x="39" y="53"/>
                  </a:cubicBezTo>
                  <a:cubicBezTo>
                    <a:pt x="74" y="53"/>
                    <a:pt x="109" y="53"/>
                    <a:pt x="131" y="36"/>
                  </a:cubicBezTo>
                  <a:cubicBezTo>
                    <a:pt x="131" y="18"/>
                    <a:pt x="109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4173;p61"/>
            <p:cNvSpPr/>
            <p:nvPr/>
          </p:nvSpPr>
          <p:spPr>
            <a:xfrm>
              <a:off x="299275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0"/>
                    <a:pt x="40" y="88"/>
                    <a:pt x="57" y="88"/>
                  </a:cubicBezTo>
                  <a:cubicBezTo>
                    <a:pt x="75" y="88"/>
                    <a:pt x="109" y="70"/>
                    <a:pt x="109" y="35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4174;p61"/>
            <p:cNvSpPr/>
            <p:nvPr/>
          </p:nvSpPr>
          <p:spPr>
            <a:xfrm>
              <a:off x="384554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1"/>
                  </a:moveTo>
                  <a:cubicBezTo>
                    <a:pt x="36" y="1"/>
                    <a:pt x="18" y="18"/>
                    <a:pt x="1" y="53"/>
                  </a:cubicBezTo>
                  <a:cubicBezTo>
                    <a:pt x="1" y="70"/>
                    <a:pt x="36" y="88"/>
                    <a:pt x="53" y="88"/>
                  </a:cubicBezTo>
                  <a:cubicBezTo>
                    <a:pt x="92" y="88"/>
                    <a:pt x="110" y="70"/>
                    <a:pt x="110" y="53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4175;p61"/>
            <p:cNvSpPr/>
            <p:nvPr/>
          </p:nvSpPr>
          <p:spPr>
            <a:xfrm>
              <a:off x="475409" y="477933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53"/>
                    <a:pt x="22" y="74"/>
                    <a:pt x="57" y="74"/>
                  </a:cubicBezTo>
                  <a:cubicBezTo>
                    <a:pt x="75" y="74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4176;p61"/>
            <p:cNvSpPr/>
            <p:nvPr/>
          </p:nvSpPr>
          <p:spPr>
            <a:xfrm>
              <a:off x="566985" y="484417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5" y="0"/>
                  </a:moveTo>
                  <a:cubicBezTo>
                    <a:pt x="57" y="0"/>
                    <a:pt x="18" y="0"/>
                    <a:pt x="18" y="39"/>
                  </a:cubicBezTo>
                  <a:cubicBezTo>
                    <a:pt x="1" y="57"/>
                    <a:pt x="36" y="74"/>
                    <a:pt x="57" y="74"/>
                  </a:cubicBezTo>
                  <a:cubicBezTo>
                    <a:pt x="92" y="74"/>
                    <a:pt x="109" y="57"/>
                    <a:pt x="127" y="39"/>
                  </a:cubicBezTo>
                  <a:cubicBezTo>
                    <a:pt x="127" y="18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4177;p61"/>
            <p:cNvSpPr/>
            <p:nvPr/>
          </p:nvSpPr>
          <p:spPr>
            <a:xfrm>
              <a:off x="661799" y="491641"/>
              <a:ext cx="22849" cy="13152"/>
            </a:xfrm>
            <a:custGeom>
              <a:avLst/>
              <a:gdLst/>
              <a:ahLst/>
              <a:cxnLst/>
              <a:rect l="l" t="t" r="r" b="b"/>
              <a:pathLst>
                <a:path w="127" h="71" extrusionOk="0">
                  <a:moveTo>
                    <a:pt x="92" y="0"/>
                  </a:moveTo>
                  <a:cubicBezTo>
                    <a:pt x="52" y="0"/>
                    <a:pt x="18" y="18"/>
                    <a:pt x="18" y="35"/>
                  </a:cubicBezTo>
                  <a:cubicBezTo>
                    <a:pt x="0" y="53"/>
                    <a:pt x="18" y="70"/>
                    <a:pt x="52" y="70"/>
                  </a:cubicBezTo>
                  <a:cubicBezTo>
                    <a:pt x="92" y="70"/>
                    <a:pt x="109" y="53"/>
                    <a:pt x="126" y="35"/>
                  </a:cubicBezTo>
                  <a:cubicBezTo>
                    <a:pt x="126" y="18"/>
                    <a:pt x="126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4178;p61"/>
            <p:cNvSpPr/>
            <p:nvPr/>
          </p:nvSpPr>
          <p:spPr>
            <a:xfrm>
              <a:off x="756433" y="498125"/>
              <a:ext cx="22849" cy="9818"/>
            </a:xfrm>
            <a:custGeom>
              <a:avLst/>
              <a:gdLst/>
              <a:ahLst/>
              <a:cxnLst/>
              <a:rect l="l" t="t" r="r" b="b"/>
              <a:pathLst>
                <a:path w="127" h="53" extrusionOk="0">
                  <a:moveTo>
                    <a:pt x="92" y="0"/>
                  </a:moveTo>
                  <a:cubicBezTo>
                    <a:pt x="53" y="0"/>
                    <a:pt x="18" y="0"/>
                    <a:pt x="18" y="18"/>
                  </a:cubicBezTo>
                  <a:cubicBezTo>
                    <a:pt x="1" y="35"/>
                    <a:pt x="18" y="52"/>
                    <a:pt x="36" y="52"/>
                  </a:cubicBezTo>
                  <a:cubicBezTo>
                    <a:pt x="70" y="52"/>
                    <a:pt x="109" y="52"/>
                    <a:pt x="127" y="35"/>
                  </a:cubicBezTo>
                  <a:cubicBezTo>
                    <a:pt x="127" y="18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4179;p61"/>
            <p:cNvSpPr/>
            <p:nvPr/>
          </p:nvSpPr>
          <p:spPr>
            <a:xfrm>
              <a:off x="299275" y="541657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74"/>
                    <a:pt x="22" y="109"/>
                    <a:pt x="57" y="109"/>
                  </a:cubicBezTo>
                  <a:cubicBezTo>
                    <a:pt x="75" y="92"/>
                    <a:pt x="92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4180;p61"/>
            <p:cNvSpPr/>
            <p:nvPr/>
          </p:nvSpPr>
          <p:spPr>
            <a:xfrm>
              <a:off x="381495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5" y="0"/>
                    <a:pt x="18" y="18"/>
                    <a:pt x="0" y="57"/>
                  </a:cubicBezTo>
                  <a:cubicBezTo>
                    <a:pt x="0" y="74"/>
                    <a:pt x="35" y="92"/>
                    <a:pt x="53" y="92"/>
                  </a:cubicBezTo>
                  <a:cubicBezTo>
                    <a:pt x="87" y="92"/>
                    <a:pt x="109" y="74"/>
                    <a:pt x="109" y="57"/>
                  </a:cubicBezTo>
                  <a:cubicBezTo>
                    <a:pt x="109" y="18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4181;p61"/>
            <p:cNvSpPr/>
            <p:nvPr/>
          </p:nvSpPr>
          <p:spPr>
            <a:xfrm>
              <a:off x="466054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74" y="0"/>
                  </a:moveTo>
                  <a:cubicBezTo>
                    <a:pt x="35" y="0"/>
                    <a:pt x="18" y="18"/>
                    <a:pt x="0" y="57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4" y="92"/>
                    <a:pt x="109" y="74"/>
                    <a:pt x="109" y="57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4182;p61"/>
            <p:cNvSpPr/>
            <p:nvPr/>
          </p:nvSpPr>
          <p:spPr>
            <a:xfrm>
              <a:off x="553671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22" y="92"/>
                    <a:pt x="40" y="92"/>
                  </a:cubicBezTo>
                  <a:cubicBezTo>
                    <a:pt x="75" y="92"/>
                    <a:pt x="92" y="74"/>
                    <a:pt x="110" y="57"/>
                  </a:cubicBezTo>
                  <a:cubicBezTo>
                    <a:pt x="110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4183;p61"/>
            <p:cNvSpPr/>
            <p:nvPr/>
          </p:nvSpPr>
          <p:spPr>
            <a:xfrm>
              <a:off x="639130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0" y="1"/>
                  </a:moveTo>
                  <a:cubicBezTo>
                    <a:pt x="52" y="1"/>
                    <a:pt x="17" y="18"/>
                    <a:pt x="17" y="40"/>
                  </a:cubicBezTo>
                  <a:cubicBezTo>
                    <a:pt x="0" y="57"/>
                    <a:pt x="17" y="75"/>
                    <a:pt x="52" y="75"/>
                  </a:cubicBezTo>
                  <a:cubicBezTo>
                    <a:pt x="70" y="75"/>
                    <a:pt x="109" y="57"/>
                    <a:pt x="109" y="40"/>
                  </a:cubicBezTo>
                  <a:cubicBezTo>
                    <a:pt x="126" y="18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4184;p61"/>
            <p:cNvSpPr/>
            <p:nvPr/>
          </p:nvSpPr>
          <p:spPr>
            <a:xfrm>
              <a:off x="726747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4" y="1"/>
                  </a:moveTo>
                  <a:cubicBezTo>
                    <a:pt x="57" y="1"/>
                    <a:pt x="18" y="18"/>
                    <a:pt x="0" y="40"/>
                  </a:cubicBezTo>
                  <a:cubicBezTo>
                    <a:pt x="0" y="57"/>
                    <a:pt x="0" y="75"/>
                    <a:pt x="40" y="75"/>
                  </a:cubicBezTo>
                  <a:cubicBezTo>
                    <a:pt x="57" y="75"/>
                    <a:pt x="92" y="57"/>
                    <a:pt x="109" y="40"/>
                  </a:cubicBezTo>
                  <a:cubicBezTo>
                    <a:pt x="109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4185;p61"/>
            <p:cNvSpPr/>
            <p:nvPr/>
          </p:nvSpPr>
          <p:spPr>
            <a:xfrm>
              <a:off x="299275" y="61575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22" y="1"/>
                    <a:pt x="1" y="18"/>
                    <a:pt x="1" y="53"/>
                  </a:cubicBezTo>
                  <a:cubicBezTo>
                    <a:pt x="1" y="70"/>
                    <a:pt x="22" y="92"/>
                    <a:pt x="57" y="92"/>
                  </a:cubicBezTo>
                  <a:cubicBezTo>
                    <a:pt x="75" y="92"/>
                    <a:pt x="92" y="70"/>
                    <a:pt x="92" y="53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4186;p61"/>
            <p:cNvSpPr/>
            <p:nvPr/>
          </p:nvSpPr>
          <p:spPr>
            <a:xfrm>
              <a:off x="381495" y="612604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18" y="109"/>
                    <a:pt x="53" y="109"/>
                  </a:cubicBezTo>
                  <a:cubicBezTo>
                    <a:pt x="70" y="109"/>
                    <a:pt x="87" y="70"/>
                    <a:pt x="87" y="52"/>
                  </a:cubicBezTo>
                  <a:cubicBezTo>
                    <a:pt x="87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4187;p61"/>
            <p:cNvSpPr/>
            <p:nvPr/>
          </p:nvSpPr>
          <p:spPr>
            <a:xfrm>
              <a:off x="462816" y="608529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3" y="0"/>
                  </a:moveTo>
                  <a:cubicBezTo>
                    <a:pt x="18" y="0"/>
                    <a:pt x="1" y="40"/>
                    <a:pt x="1" y="57"/>
                  </a:cubicBezTo>
                  <a:cubicBezTo>
                    <a:pt x="1" y="74"/>
                    <a:pt x="18" y="109"/>
                    <a:pt x="36" y="109"/>
                  </a:cubicBezTo>
                  <a:cubicBezTo>
                    <a:pt x="71" y="92"/>
                    <a:pt x="92" y="74"/>
                    <a:pt x="92" y="57"/>
                  </a:cubicBezTo>
                  <a:cubicBezTo>
                    <a:pt x="92" y="22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4188;p61"/>
            <p:cNvSpPr/>
            <p:nvPr/>
          </p:nvSpPr>
          <p:spPr>
            <a:xfrm>
              <a:off x="544316" y="605195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3" y="1"/>
                  </a:moveTo>
                  <a:cubicBezTo>
                    <a:pt x="18" y="1"/>
                    <a:pt x="1" y="40"/>
                    <a:pt x="1" y="58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74" y="92"/>
                    <a:pt x="92" y="75"/>
                    <a:pt x="92" y="58"/>
                  </a:cubicBezTo>
                  <a:cubicBezTo>
                    <a:pt x="92" y="18"/>
                    <a:pt x="74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4189;p61"/>
            <p:cNvSpPr/>
            <p:nvPr/>
          </p:nvSpPr>
          <p:spPr>
            <a:xfrm>
              <a:off x="622578" y="60204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75" y="1"/>
                  </a:moveTo>
                  <a:cubicBezTo>
                    <a:pt x="35" y="1"/>
                    <a:pt x="18" y="18"/>
                    <a:pt x="18" y="57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75" y="92"/>
                    <a:pt x="109" y="75"/>
                    <a:pt x="109" y="35"/>
                  </a:cubicBezTo>
                  <a:cubicBezTo>
                    <a:pt x="109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4190;p61"/>
            <p:cNvSpPr/>
            <p:nvPr/>
          </p:nvSpPr>
          <p:spPr>
            <a:xfrm>
              <a:off x="704078" y="598896"/>
              <a:ext cx="19611" cy="17043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74" y="0"/>
                  </a:moveTo>
                  <a:cubicBezTo>
                    <a:pt x="35" y="0"/>
                    <a:pt x="18" y="18"/>
                    <a:pt x="18" y="52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4191;p61"/>
          <p:cNvGrpSpPr/>
          <p:nvPr/>
        </p:nvGrpSpPr>
        <p:grpSpPr>
          <a:xfrm rot="-5400000" flipH="1">
            <a:off x="7121440" y="3960542"/>
            <a:ext cx="810767" cy="719934"/>
            <a:chOff x="7595029" y="282856"/>
            <a:chExt cx="1179125" cy="1047024"/>
          </a:xfrm>
        </p:grpSpPr>
        <p:sp>
          <p:nvSpPr>
            <p:cNvPr id="878" name="Google Shape;4192;p6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4193;p6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4194;p6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4195;p6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4196;p6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4197;p6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4198;p6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4199;p6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4200;p6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4201;p6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4202;p6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4203;p6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4204;p6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4205;p6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4206;p6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4207;p6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4208;p6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4209;p6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4210;p6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4211;p6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4212;p6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4213;p6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4214;p6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4215;p6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4216;p6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4217;p6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4218;p6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4219;p6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4220;p6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4221;p6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4222;p6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4223;p6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4224;p61"/>
          <p:cNvGrpSpPr/>
          <p:nvPr/>
        </p:nvGrpSpPr>
        <p:grpSpPr>
          <a:xfrm rot="19916204" flipH="1">
            <a:off x="6943689" y="2867298"/>
            <a:ext cx="1166254" cy="562736"/>
            <a:chOff x="5747281" y="232051"/>
            <a:chExt cx="1696122" cy="818406"/>
          </a:xfrm>
        </p:grpSpPr>
        <p:sp>
          <p:nvSpPr>
            <p:cNvPr id="911" name="Google Shape;4225;p6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4226;p6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227;p6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228;p6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229;p6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230;p6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4231;p61"/>
          <p:cNvSpPr/>
          <p:nvPr/>
        </p:nvSpPr>
        <p:spPr>
          <a:xfrm rot="5807464">
            <a:off x="7936436" y="3514353"/>
            <a:ext cx="778865" cy="778865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3445;p61"/>
          <p:cNvGrpSpPr/>
          <p:nvPr/>
        </p:nvGrpSpPr>
        <p:grpSpPr>
          <a:xfrm>
            <a:off x="4061197" y="162276"/>
            <a:ext cx="1559703" cy="5026765"/>
            <a:chOff x="2647285" y="58375"/>
            <a:chExt cx="1559703" cy="5026765"/>
          </a:xfrm>
        </p:grpSpPr>
        <p:sp>
          <p:nvSpPr>
            <p:cNvPr id="919" name="Google Shape;3446;p61"/>
            <p:cNvSpPr/>
            <p:nvPr/>
          </p:nvSpPr>
          <p:spPr>
            <a:xfrm rot="5400000">
              <a:off x="520725" y="2184935"/>
              <a:ext cx="5026765" cy="773644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447;p61"/>
            <p:cNvSpPr/>
            <p:nvPr/>
          </p:nvSpPr>
          <p:spPr>
            <a:xfrm rot="5400000">
              <a:off x="546023" y="2209773"/>
              <a:ext cx="5026765" cy="723969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448;p61"/>
            <p:cNvSpPr/>
            <p:nvPr/>
          </p:nvSpPr>
          <p:spPr>
            <a:xfrm rot="5400000">
              <a:off x="573045" y="2232655"/>
              <a:ext cx="5026765" cy="678204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449;p61"/>
            <p:cNvSpPr/>
            <p:nvPr/>
          </p:nvSpPr>
          <p:spPr>
            <a:xfrm rot="5400000">
              <a:off x="616970" y="2238865"/>
              <a:ext cx="5026765" cy="665785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450;p61"/>
            <p:cNvSpPr/>
            <p:nvPr/>
          </p:nvSpPr>
          <p:spPr>
            <a:xfrm rot="5400000">
              <a:off x="660666" y="2245304"/>
              <a:ext cx="5026765" cy="652906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451;p61"/>
            <p:cNvSpPr/>
            <p:nvPr/>
          </p:nvSpPr>
          <p:spPr>
            <a:xfrm rot="5400000">
              <a:off x="704361" y="2251514"/>
              <a:ext cx="5026765" cy="640487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452;p61"/>
            <p:cNvSpPr/>
            <p:nvPr/>
          </p:nvSpPr>
          <p:spPr>
            <a:xfrm rot="5400000">
              <a:off x="748172" y="2257838"/>
              <a:ext cx="5026765" cy="627839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453;p61"/>
            <p:cNvSpPr/>
            <p:nvPr/>
          </p:nvSpPr>
          <p:spPr>
            <a:xfrm rot="5400000">
              <a:off x="789338" y="2261518"/>
              <a:ext cx="5026765" cy="620479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454;p61"/>
            <p:cNvSpPr/>
            <p:nvPr/>
          </p:nvSpPr>
          <p:spPr>
            <a:xfrm rot="5400000">
              <a:off x="832918" y="2268072"/>
              <a:ext cx="5026765" cy="607371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455;p61"/>
            <p:cNvSpPr/>
            <p:nvPr/>
          </p:nvSpPr>
          <p:spPr>
            <a:xfrm rot="5400000">
              <a:off x="876844" y="2274281"/>
              <a:ext cx="5026765" cy="594952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456;p61"/>
            <p:cNvSpPr/>
            <p:nvPr/>
          </p:nvSpPr>
          <p:spPr>
            <a:xfrm rot="5400000">
              <a:off x="919619" y="2281411"/>
              <a:ext cx="5026765" cy="580693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457;p61"/>
            <p:cNvSpPr/>
            <p:nvPr/>
          </p:nvSpPr>
          <p:spPr>
            <a:xfrm rot="5400000">
              <a:off x="963545" y="2287620"/>
              <a:ext cx="5026765" cy="568274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458;p61"/>
            <p:cNvSpPr/>
            <p:nvPr/>
          </p:nvSpPr>
          <p:spPr>
            <a:xfrm rot="5400000">
              <a:off x="1007126" y="2293944"/>
              <a:ext cx="5026765" cy="555626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459;p61"/>
            <p:cNvSpPr/>
            <p:nvPr/>
          </p:nvSpPr>
          <p:spPr>
            <a:xfrm rot="5400000">
              <a:off x="1048981" y="2298084"/>
              <a:ext cx="5026765" cy="547346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460;p61"/>
            <p:cNvSpPr/>
            <p:nvPr/>
          </p:nvSpPr>
          <p:spPr>
            <a:xfrm rot="5400000">
              <a:off x="1091987" y="2305213"/>
              <a:ext cx="5026765" cy="533088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461;p61"/>
            <p:cNvSpPr/>
            <p:nvPr/>
          </p:nvSpPr>
          <p:spPr>
            <a:xfrm rot="5400000">
              <a:off x="1136142" y="2311193"/>
              <a:ext cx="5026765" cy="521129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462;p61"/>
            <p:cNvSpPr/>
            <p:nvPr/>
          </p:nvSpPr>
          <p:spPr>
            <a:xfrm rot="5400000">
              <a:off x="1159140" y="2297164"/>
              <a:ext cx="5026765" cy="549186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463;p61"/>
            <p:cNvSpPr/>
            <p:nvPr/>
          </p:nvSpPr>
          <p:spPr>
            <a:xfrm rot="5400000">
              <a:off x="1177998" y="2278306"/>
              <a:ext cx="5026765" cy="586903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464;p61"/>
            <p:cNvSpPr/>
            <p:nvPr/>
          </p:nvSpPr>
          <p:spPr>
            <a:xfrm rot="5400000">
              <a:off x="1196051" y="2260023"/>
              <a:ext cx="5026765" cy="623469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465;p61"/>
            <p:cNvSpPr/>
            <p:nvPr/>
          </p:nvSpPr>
          <p:spPr>
            <a:xfrm rot="5400000">
              <a:off x="1214794" y="2240820"/>
              <a:ext cx="5026765" cy="661875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466;p61"/>
            <p:cNvSpPr/>
            <p:nvPr/>
          </p:nvSpPr>
          <p:spPr>
            <a:xfrm rot="5400000">
              <a:off x="1232847" y="2222766"/>
              <a:ext cx="5026765" cy="697982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467;p61"/>
            <p:cNvSpPr/>
            <p:nvPr/>
          </p:nvSpPr>
          <p:spPr>
            <a:xfrm rot="5400000">
              <a:off x="1251130" y="2203793"/>
              <a:ext cx="5026765" cy="735928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468;p61"/>
            <p:cNvSpPr/>
            <p:nvPr/>
          </p:nvSpPr>
          <p:spPr>
            <a:xfrm rot="5400000">
              <a:off x="1267803" y="2183440"/>
              <a:ext cx="5026765" cy="776634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469;p61"/>
            <p:cNvSpPr/>
            <p:nvPr/>
          </p:nvSpPr>
          <p:spPr>
            <a:xfrm rot="5400000">
              <a:off x="1286546" y="2164697"/>
              <a:ext cx="5026765" cy="814120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77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40"/>
          <p:cNvSpPr/>
          <p:nvPr/>
        </p:nvSpPr>
        <p:spPr>
          <a:xfrm>
            <a:off x="6184662" y="1849886"/>
            <a:ext cx="597600" cy="59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40"/>
          <p:cNvSpPr/>
          <p:nvPr/>
        </p:nvSpPr>
        <p:spPr>
          <a:xfrm>
            <a:off x="5689892" y="2174016"/>
            <a:ext cx="1003286" cy="1003286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40"/>
          <p:cNvSpPr txBox="1">
            <a:spLocks noGrp="1"/>
          </p:cNvSpPr>
          <p:nvPr>
            <p:ph type="title"/>
          </p:nvPr>
        </p:nvSpPr>
        <p:spPr>
          <a:xfrm>
            <a:off x="720000" y="2861599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 </a:t>
            </a:r>
            <a:r>
              <a:rPr lang="en" sz="1800" dirty="0" smtClean="0"/>
              <a:t>Definisi umum</a:t>
            </a:r>
            <a:endParaRPr sz="1800" dirty="0"/>
          </a:p>
        </p:txBody>
      </p:sp>
      <p:sp>
        <p:nvSpPr>
          <p:cNvPr id="2586" name="Google Shape;2586;p40"/>
          <p:cNvSpPr txBox="1">
            <a:spLocks noGrp="1"/>
          </p:cNvSpPr>
          <p:nvPr>
            <p:ph type="subTitle" idx="1"/>
          </p:nvPr>
        </p:nvSpPr>
        <p:spPr>
          <a:xfrm>
            <a:off x="551595" y="670783"/>
            <a:ext cx="4368000" cy="2373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/>
            <a:r>
              <a:rPr lang="en-US" sz="2000" dirty="0" smtClean="0"/>
              <a:t>“Fuzzy Logic</a:t>
            </a:r>
            <a:r>
              <a:rPr lang="en-US" sz="2000" i="1" dirty="0" smtClean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</a:t>
            </a:r>
            <a:r>
              <a:rPr lang="en-US" sz="2000" dirty="0" err="1"/>
              <a:t>kebenaran</a:t>
            </a:r>
            <a:r>
              <a:rPr lang="en-US" sz="2000" dirty="0"/>
              <a:t> (</a:t>
            </a:r>
            <a:r>
              <a:rPr lang="en-US" sz="2000" i="1" dirty="0"/>
              <a:t>true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(f</a:t>
            </a:r>
            <a:r>
              <a:rPr lang="en-US" sz="2000" i="1" dirty="0"/>
              <a:t>alse</a:t>
            </a:r>
            <a:r>
              <a:rPr lang="en-US" sz="2000" dirty="0" smtClean="0"/>
              <a:t>)”</a:t>
            </a:r>
            <a:endParaRPr lang="en-US" sz="2000" dirty="0"/>
          </a:p>
        </p:txBody>
      </p:sp>
      <p:grpSp>
        <p:nvGrpSpPr>
          <p:cNvPr id="2587" name="Google Shape;2587;p40"/>
          <p:cNvGrpSpPr/>
          <p:nvPr/>
        </p:nvGrpSpPr>
        <p:grpSpPr>
          <a:xfrm>
            <a:off x="4514500" y="2560353"/>
            <a:ext cx="4289438" cy="2382689"/>
            <a:chOff x="4604850" y="2642751"/>
            <a:chExt cx="4289438" cy="2382689"/>
          </a:xfrm>
        </p:grpSpPr>
        <p:sp>
          <p:nvSpPr>
            <p:cNvPr id="2588" name="Google Shape;2588;p40"/>
            <p:cNvSpPr/>
            <p:nvPr/>
          </p:nvSpPr>
          <p:spPr>
            <a:xfrm>
              <a:off x="7360072" y="2642751"/>
              <a:ext cx="420900" cy="420900"/>
            </a:xfrm>
            <a:prstGeom prst="ellipse">
              <a:avLst/>
            </a:pr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00013" dist="133350" dir="1740000" algn="bl" rotWithShape="0">
                <a:schemeClr val="accent1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0"/>
            <p:cNvSpPr/>
            <p:nvPr/>
          </p:nvSpPr>
          <p:spPr>
            <a:xfrm>
              <a:off x="6624665" y="4017195"/>
              <a:ext cx="763200" cy="763200"/>
            </a:xfrm>
            <a:prstGeom prst="ellipse">
              <a:avLst/>
            </a:pr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00013" dist="133350" dir="1740000" algn="bl" rotWithShape="0">
                <a:schemeClr val="accent1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5683749" y="4280327"/>
              <a:ext cx="237000" cy="237000"/>
            </a:xfrm>
            <a:prstGeom prst="ellipse">
              <a:avLst/>
            </a:pr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00013" dist="133350" dir="1740000" algn="bl" rotWithShape="0">
                <a:schemeClr val="accent1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4604850" y="2792791"/>
              <a:ext cx="4289438" cy="2232648"/>
            </a:xfrm>
            <a:custGeom>
              <a:avLst/>
              <a:gdLst/>
              <a:ahLst/>
              <a:cxnLst/>
              <a:rect l="l" t="t" r="r" b="b"/>
              <a:pathLst>
                <a:path w="19020" h="9900" extrusionOk="0">
                  <a:moveTo>
                    <a:pt x="6436" y="39"/>
                  </a:moveTo>
                  <a:cubicBezTo>
                    <a:pt x="6527" y="39"/>
                    <a:pt x="6619" y="57"/>
                    <a:pt x="6706" y="57"/>
                  </a:cubicBezTo>
                  <a:cubicBezTo>
                    <a:pt x="7180" y="109"/>
                    <a:pt x="7576" y="257"/>
                    <a:pt x="7959" y="401"/>
                  </a:cubicBezTo>
                  <a:cubicBezTo>
                    <a:pt x="8411" y="566"/>
                    <a:pt x="8903" y="744"/>
                    <a:pt x="9464" y="744"/>
                  </a:cubicBezTo>
                  <a:lnTo>
                    <a:pt x="9499" y="744"/>
                  </a:lnTo>
                  <a:cubicBezTo>
                    <a:pt x="10078" y="744"/>
                    <a:pt x="10496" y="601"/>
                    <a:pt x="10970" y="435"/>
                  </a:cubicBezTo>
                  <a:cubicBezTo>
                    <a:pt x="11240" y="327"/>
                    <a:pt x="11514" y="240"/>
                    <a:pt x="11818" y="166"/>
                  </a:cubicBezTo>
                  <a:cubicBezTo>
                    <a:pt x="12145" y="109"/>
                    <a:pt x="12436" y="74"/>
                    <a:pt x="12710" y="74"/>
                  </a:cubicBezTo>
                  <a:cubicBezTo>
                    <a:pt x="13415" y="74"/>
                    <a:pt x="13977" y="257"/>
                    <a:pt x="14686" y="509"/>
                  </a:cubicBezTo>
                  <a:cubicBezTo>
                    <a:pt x="14777" y="544"/>
                    <a:pt x="14886" y="583"/>
                    <a:pt x="14973" y="618"/>
                  </a:cubicBezTo>
                  <a:cubicBezTo>
                    <a:pt x="15882" y="2885"/>
                    <a:pt x="16914" y="5204"/>
                    <a:pt x="17910" y="7437"/>
                  </a:cubicBezTo>
                  <a:cubicBezTo>
                    <a:pt x="18258" y="8198"/>
                    <a:pt x="18619" y="9012"/>
                    <a:pt x="18963" y="9791"/>
                  </a:cubicBezTo>
                  <a:cubicBezTo>
                    <a:pt x="18654" y="9812"/>
                    <a:pt x="18310" y="9812"/>
                    <a:pt x="17984" y="9812"/>
                  </a:cubicBezTo>
                  <a:cubicBezTo>
                    <a:pt x="17623" y="9830"/>
                    <a:pt x="17240" y="9847"/>
                    <a:pt x="16879" y="9847"/>
                  </a:cubicBezTo>
                  <a:cubicBezTo>
                    <a:pt x="16535" y="9847"/>
                    <a:pt x="16226" y="9830"/>
                    <a:pt x="15952" y="9812"/>
                  </a:cubicBezTo>
                  <a:cubicBezTo>
                    <a:pt x="15408" y="9773"/>
                    <a:pt x="14973" y="9647"/>
                    <a:pt x="14521" y="9503"/>
                  </a:cubicBezTo>
                  <a:cubicBezTo>
                    <a:pt x="14268" y="9412"/>
                    <a:pt x="13977" y="9321"/>
                    <a:pt x="13689" y="9268"/>
                  </a:cubicBezTo>
                  <a:cubicBezTo>
                    <a:pt x="13380" y="9194"/>
                    <a:pt x="13106" y="9160"/>
                    <a:pt x="12837" y="9160"/>
                  </a:cubicBezTo>
                  <a:cubicBezTo>
                    <a:pt x="12236" y="9160"/>
                    <a:pt x="11766" y="9321"/>
                    <a:pt x="11257" y="9464"/>
                  </a:cubicBezTo>
                  <a:cubicBezTo>
                    <a:pt x="10752" y="9630"/>
                    <a:pt x="10208" y="9791"/>
                    <a:pt x="9499" y="9812"/>
                  </a:cubicBezTo>
                  <a:cubicBezTo>
                    <a:pt x="8920" y="9812"/>
                    <a:pt x="8485" y="9647"/>
                    <a:pt x="8011" y="9486"/>
                  </a:cubicBezTo>
                  <a:cubicBezTo>
                    <a:pt x="7850" y="9429"/>
                    <a:pt x="7667" y="9355"/>
                    <a:pt x="7467" y="9303"/>
                  </a:cubicBezTo>
                  <a:cubicBezTo>
                    <a:pt x="7054" y="9194"/>
                    <a:pt x="6688" y="9138"/>
                    <a:pt x="6362" y="9138"/>
                  </a:cubicBezTo>
                  <a:cubicBezTo>
                    <a:pt x="5909" y="9138"/>
                    <a:pt x="5474" y="9229"/>
                    <a:pt x="4895" y="9429"/>
                  </a:cubicBezTo>
                  <a:cubicBezTo>
                    <a:pt x="3590" y="9847"/>
                    <a:pt x="2376" y="9865"/>
                    <a:pt x="923" y="9865"/>
                  </a:cubicBezTo>
                  <a:lnTo>
                    <a:pt x="52" y="9865"/>
                  </a:lnTo>
                  <a:cubicBezTo>
                    <a:pt x="505" y="8794"/>
                    <a:pt x="940" y="7706"/>
                    <a:pt x="1358" y="6658"/>
                  </a:cubicBezTo>
                  <a:cubicBezTo>
                    <a:pt x="2119" y="4678"/>
                    <a:pt x="2920" y="2650"/>
                    <a:pt x="3969" y="692"/>
                  </a:cubicBezTo>
                  <a:cubicBezTo>
                    <a:pt x="4117" y="635"/>
                    <a:pt x="4278" y="583"/>
                    <a:pt x="4443" y="509"/>
                  </a:cubicBezTo>
                  <a:cubicBezTo>
                    <a:pt x="5039" y="292"/>
                    <a:pt x="5727" y="39"/>
                    <a:pt x="6436" y="39"/>
                  </a:cubicBezTo>
                  <a:close/>
                  <a:moveTo>
                    <a:pt x="6436" y="0"/>
                  </a:moveTo>
                  <a:cubicBezTo>
                    <a:pt x="5727" y="0"/>
                    <a:pt x="5039" y="257"/>
                    <a:pt x="4421" y="474"/>
                  </a:cubicBezTo>
                  <a:cubicBezTo>
                    <a:pt x="4260" y="544"/>
                    <a:pt x="4095" y="601"/>
                    <a:pt x="3951" y="653"/>
                  </a:cubicBezTo>
                  <a:lnTo>
                    <a:pt x="3934" y="653"/>
                  </a:lnTo>
                  <a:cubicBezTo>
                    <a:pt x="2898" y="2633"/>
                    <a:pt x="2084" y="4660"/>
                    <a:pt x="1323" y="6636"/>
                  </a:cubicBezTo>
                  <a:cubicBezTo>
                    <a:pt x="905" y="7706"/>
                    <a:pt x="470" y="8812"/>
                    <a:pt x="0" y="9882"/>
                  </a:cubicBezTo>
                  <a:lnTo>
                    <a:pt x="0" y="9899"/>
                  </a:lnTo>
                  <a:lnTo>
                    <a:pt x="923" y="9899"/>
                  </a:lnTo>
                  <a:cubicBezTo>
                    <a:pt x="2393" y="9899"/>
                    <a:pt x="3607" y="9882"/>
                    <a:pt x="4913" y="9464"/>
                  </a:cubicBezTo>
                  <a:cubicBezTo>
                    <a:pt x="5492" y="9268"/>
                    <a:pt x="5909" y="9177"/>
                    <a:pt x="6362" y="9177"/>
                  </a:cubicBezTo>
                  <a:cubicBezTo>
                    <a:pt x="6688" y="9177"/>
                    <a:pt x="7032" y="9229"/>
                    <a:pt x="7450" y="9338"/>
                  </a:cubicBezTo>
                  <a:cubicBezTo>
                    <a:pt x="7650" y="9395"/>
                    <a:pt x="7833" y="9464"/>
                    <a:pt x="8011" y="9521"/>
                  </a:cubicBezTo>
                  <a:cubicBezTo>
                    <a:pt x="8485" y="9682"/>
                    <a:pt x="8920" y="9847"/>
                    <a:pt x="9499" y="9847"/>
                  </a:cubicBezTo>
                  <a:cubicBezTo>
                    <a:pt x="10226" y="9830"/>
                    <a:pt x="10752" y="9664"/>
                    <a:pt x="11274" y="9503"/>
                  </a:cubicBezTo>
                  <a:cubicBezTo>
                    <a:pt x="11766" y="9355"/>
                    <a:pt x="12236" y="9194"/>
                    <a:pt x="12837" y="9194"/>
                  </a:cubicBezTo>
                  <a:cubicBezTo>
                    <a:pt x="13106" y="9194"/>
                    <a:pt x="13380" y="9229"/>
                    <a:pt x="13668" y="9303"/>
                  </a:cubicBezTo>
                  <a:cubicBezTo>
                    <a:pt x="13977" y="9355"/>
                    <a:pt x="14251" y="9447"/>
                    <a:pt x="14521" y="9538"/>
                  </a:cubicBezTo>
                  <a:cubicBezTo>
                    <a:pt x="14973" y="9682"/>
                    <a:pt x="15408" y="9812"/>
                    <a:pt x="15952" y="9847"/>
                  </a:cubicBezTo>
                  <a:cubicBezTo>
                    <a:pt x="16226" y="9865"/>
                    <a:pt x="16535" y="9882"/>
                    <a:pt x="16879" y="9882"/>
                  </a:cubicBezTo>
                  <a:cubicBezTo>
                    <a:pt x="17240" y="9882"/>
                    <a:pt x="17623" y="9865"/>
                    <a:pt x="17984" y="9847"/>
                  </a:cubicBezTo>
                  <a:cubicBezTo>
                    <a:pt x="18328" y="9847"/>
                    <a:pt x="18672" y="9847"/>
                    <a:pt x="18998" y="9830"/>
                  </a:cubicBezTo>
                  <a:lnTo>
                    <a:pt x="19020" y="9830"/>
                  </a:lnTo>
                  <a:lnTo>
                    <a:pt x="19020" y="9812"/>
                  </a:lnTo>
                  <a:cubicBezTo>
                    <a:pt x="18654" y="9012"/>
                    <a:pt x="18293" y="8198"/>
                    <a:pt x="17949" y="7419"/>
                  </a:cubicBezTo>
                  <a:cubicBezTo>
                    <a:pt x="16953" y="5187"/>
                    <a:pt x="15917" y="2868"/>
                    <a:pt x="15012" y="583"/>
                  </a:cubicBezTo>
                  <a:lnTo>
                    <a:pt x="14995" y="583"/>
                  </a:lnTo>
                  <a:cubicBezTo>
                    <a:pt x="14903" y="544"/>
                    <a:pt x="14795" y="509"/>
                    <a:pt x="14686" y="474"/>
                  </a:cubicBezTo>
                  <a:cubicBezTo>
                    <a:pt x="13977" y="240"/>
                    <a:pt x="13415" y="39"/>
                    <a:pt x="12710" y="39"/>
                  </a:cubicBezTo>
                  <a:cubicBezTo>
                    <a:pt x="12436" y="39"/>
                    <a:pt x="12127" y="74"/>
                    <a:pt x="11818" y="131"/>
                  </a:cubicBezTo>
                  <a:cubicBezTo>
                    <a:pt x="11514" y="200"/>
                    <a:pt x="11222" y="292"/>
                    <a:pt x="10948" y="401"/>
                  </a:cubicBezTo>
                  <a:cubicBezTo>
                    <a:pt x="10496" y="566"/>
                    <a:pt x="10060" y="709"/>
                    <a:pt x="9499" y="709"/>
                  </a:cubicBezTo>
                  <a:lnTo>
                    <a:pt x="9464" y="709"/>
                  </a:lnTo>
                  <a:cubicBezTo>
                    <a:pt x="8903" y="709"/>
                    <a:pt x="8429" y="527"/>
                    <a:pt x="7976" y="366"/>
                  </a:cubicBezTo>
                  <a:cubicBezTo>
                    <a:pt x="7576" y="218"/>
                    <a:pt x="7180" y="74"/>
                    <a:pt x="6706" y="22"/>
                  </a:cubicBezTo>
                  <a:cubicBezTo>
                    <a:pt x="6619" y="22"/>
                    <a:pt x="6527" y="0"/>
                    <a:pt x="64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4678369" y="4690306"/>
              <a:ext cx="4137436" cy="176131"/>
            </a:xfrm>
            <a:custGeom>
              <a:avLst/>
              <a:gdLst/>
              <a:ahLst/>
              <a:cxnLst/>
              <a:rect l="l" t="t" r="r" b="b"/>
              <a:pathLst>
                <a:path w="18346" h="781" extrusionOk="0">
                  <a:moveTo>
                    <a:pt x="12510" y="1"/>
                  </a:moveTo>
                  <a:cubicBezTo>
                    <a:pt x="11890" y="1"/>
                    <a:pt x="11369" y="184"/>
                    <a:pt x="10861" y="345"/>
                  </a:cubicBezTo>
                  <a:cubicBezTo>
                    <a:pt x="10352" y="528"/>
                    <a:pt x="9826" y="706"/>
                    <a:pt x="9173" y="706"/>
                  </a:cubicBezTo>
                  <a:cubicBezTo>
                    <a:pt x="8486" y="706"/>
                    <a:pt x="7942" y="528"/>
                    <a:pt x="7433" y="345"/>
                  </a:cubicBezTo>
                  <a:cubicBezTo>
                    <a:pt x="6945" y="188"/>
                    <a:pt x="6467" y="30"/>
                    <a:pt x="5883" y="30"/>
                  </a:cubicBezTo>
                  <a:cubicBezTo>
                    <a:pt x="5596" y="30"/>
                    <a:pt x="5283" y="68"/>
                    <a:pt x="4931" y="163"/>
                  </a:cubicBezTo>
                  <a:cubicBezTo>
                    <a:pt x="4730" y="219"/>
                    <a:pt x="4530" y="289"/>
                    <a:pt x="4352" y="345"/>
                  </a:cubicBezTo>
                  <a:cubicBezTo>
                    <a:pt x="3808" y="506"/>
                    <a:pt x="3281" y="672"/>
                    <a:pt x="2594" y="724"/>
                  </a:cubicBezTo>
                  <a:cubicBezTo>
                    <a:pt x="2285" y="745"/>
                    <a:pt x="1973" y="750"/>
                    <a:pt x="1658" y="750"/>
                  </a:cubicBezTo>
                  <a:cubicBezTo>
                    <a:pt x="1378" y="750"/>
                    <a:pt x="1097" y="746"/>
                    <a:pt x="814" y="746"/>
                  </a:cubicBezTo>
                  <a:lnTo>
                    <a:pt x="1" y="746"/>
                  </a:lnTo>
                  <a:lnTo>
                    <a:pt x="1" y="780"/>
                  </a:lnTo>
                  <a:lnTo>
                    <a:pt x="1558" y="780"/>
                  </a:lnTo>
                  <a:cubicBezTo>
                    <a:pt x="1902" y="780"/>
                    <a:pt x="2268" y="780"/>
                    <a:pt x="2594" y="763"/>
                  </a:cubicBezTo>
                  <a:cubicBezTo>
                    <a:pt x="3299" y="706"/>
                    <a:pt x="3808" y="546"/>
                    <a:pt x="4369" y="380"/>
                  </a:cubicBezTo>
                  <a:cubicBezTo>
                    <a:pt x="4552" y="328"/>
                    <a:pt x="4730" y="254"/>
                    <a:pt x="4948" y="202"/>
                  </a:cubicBezTo>
                  <a:cubicBezTo>
                    <a:pt x="5298" y="105"/>
                    <a:pt x="5607" y="66"/>
                    <a:pt x="5891" y="66"/>
                  </a:cubicBezTo>
                  <a:cubicBezTo>
                    <a:pt x="6462" y="66"/>
                    <a:pt x="6930" y="223"/>
                    <a:pt x="7415" y="380"/>
                  </a:cubicBezTo>
                  <a:cubicBezTo>
                    <a:pt x="7942" y="563"/>
                    <a:pt x="8468" y="746"/>
                    <a:pt x="9173" y="746"/>
                  </a:cubicBezTo>
                  <a:cubicBezTo>
                    <a:pt x="9826" y="746"/>
                    <a:pt x="10352" y="563"/>
                    <a:pt x="10879" y="380"/>
                  </a:cubicBezTo>
                  <a:cubicBezTo>
                    <a:pt x="11405" y="205"/>
                    <a:pt x="11906" y="41"/>
                    <a:pt x="12518" y="41"/>
                  </a:cubicBezTo>
                  <a:cubicBezTo>
                    <a:pt x="12665" y="41"/>
                    <a:pt x="12819" y="50"/>
                    <a:pt x="12981" y="71"/>
                  </a:cubicBezTo>
                  <a:cubicBezTo>
                    <a:pt x="13381" y="128"/>
                    <a:pt x="13742" y="254"/>
                    <a:pt x="14086" y="380"/>
                  </a:cubicBezTo>
                  <a:cubicBezTo>
                    <a:pt x="14451" y="506"/>
                    <a:pt x="14830" y="654"/>
                    <a:pt x="15265" y="706"/>
                  </a:cubicBezTo>
                  <a:cubicBezTo>
                    <a:pt x="15600" y="743"/>
                    <a:pt x="15954" y="758"/>
                    <a:pt x="16314" y="758"/>
                  </a:cubicBezTo>
                  <a:cubicBezTo>
                    <a:pt x="16675" y="758"/>
                    <a:pt x="17042" y="743"/>
                    <a:pt x="17406" y="724"/>
                  </a:cubicBezTo>
                  <a:cubicBezTo>
                    <a:pt x="17732" y="724"/>
                    <a:pt x="18058" y="706"/>
                    <a:pt x="18346" y="706"/>
                  </a:cubicBezTo>
                  <a:lnTo>
                    <a:pt x="18346" y="672"/>
                  </a:lnTo>
                  <a:cubicBezTo>
                    <a:pt x="18058" y="672"/>
                    <a:pt x="17732" y="689"/>
                    <a:pt x="17406" y="689"/>
                  </a:cubicBezTo>
                  <a:cubicBezTo>
                    <a:pt x="17035" y="707"/>
                    <a:pt x="16660" y="721"/>
                    <a:pt x="16295" y="721"/>
                  </a:cubicBezTo>
                  <a:cubicBezTo>
                    <a:pt x="15944" y="721"/>
                    <a:pt x="15602" y="708"/>
                    <a:pt x="15282" y="672"/>
                  </a:cubicBezTo>
                  <a:cubicBezTo>
                    <a:pt x="14847" y="615"/>
                    <a:pt x="14469" y="472"/>
                    <a:pt x="14086" y="345"/>
                  </a:cubicBezTo>
                  <a:cubicBezTo>
                    <a:pt x="13742" y="219"/>
                    <a:pt x="13381" y="93"/>
                    <a:pt x="12981" y="36"/>
                  </a:cubicBezTo>
                  <a:cubicBezTo>
                    <a:pt x="12817" y="12"/>
                    <a:pt x="12661" y="1"/>
                    <a:pt x="125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4743093" y="4538532"/>
              <a:ext cx="4007986" cy="176808"/>
            </a:xfrm>
            <a:custGeom>
              <a:avLst/>
              <a:gdLst/>
              <a:ahLst/>
              <a:cxnLst/>
              <a:rect l="l" t="t" r="r" b="b"/>
              <a:pathLst>
                <a:path w="17772" h="784" extrusionOk="0">
                  <a:moveTo>
                    <a:pt x="12200" y="0"/>
                  </a:moveTo>
                  <a:cubicBezTo>
                    <a:pt x="11584" y="0"/>
                    <a:pt x="11056" y="180"/>
                    <a:pt x="10553" y="348"/>
                  </a:cubicBezTo>
                  <a:cubicBezTo>
                    <a:pt x="10048" y="527"/>
                    <a:pt x="9521" y="709"/>
                    <a:pt x="8886" y="709"/>
                  </a:cubicBezTo>
                  <a:cubicBezTo>
                    <a:pt x="8216" y="709"/>
                    <a:pt x="7690" y="527"/>
                    <a:pt x="7180" y="348"/>
                  </a:cubicBezTo>
                  <a:cubicBezTo>
                    <a:pt x="6687" y="173"/>
                    <a:pt x="6219" y="8"/>
                    <a:pt x="5647" y="8"/>
                  </a:cubicBezTo>
                  <a:cubicBezTo>
                    <a:pt x="5381" y="8"/>
                    <a:pt x="5093" y="44"/>
                    <a:pt x="4770" y="131"/>
                  </a:cubicBezTo>
                  <a:cubicBezTo>
                    <a:pt x="4517" y="200"/>
                    <a:pt x="4265" y="274"/>
                    <a:pt x="4047" y="348"/>
                  </a:cubicBezTo>
                  <a:cubicBezTo>
                    <a:pt x="3556" y="509"/>
                    <a:pt x="3103" y="657"/>
                    <a:pt x="2503" y="709"/>
                  </a:cubicBezTo>
                  <a:cubicBezTo>
                    <a:pt x="2185" y="741"/>
                    <a:pt x="1852" y="748"/>
                    <a:pt x="1513" y="748"/>
                  </a:cubicBezTo>
                  <a:cubicBezTo>
                    <a:pt x="1252" y="748"/>
                    <a:pt x="988" y="744"/>
                    <a:pt x="727" y="744"/>
                  </a:cubicBezTo>
                  <a:cubicBezTo>
                    <a:pt x="571" y="744"/>
                    <a:pt x="406" y="736"/>
                    <a:pt x="243" y="736"/>
                  </a:cubicBezTo>
                  <a:cubicBezTo>
                    <a:pt x="162" y="736"/>
                    <a:pt x="81" y="738"/>
                    <a:pt x="1" y="744"/>
                  </a:cubicBezTo>
                  <a:lnTo>
                    <a:pt x="1" y="783"/>
                  </a:lnTo>
                  <a:cubicBezTo>
                    <a:pt x="81" y="778"/>
                    <a:pt x="162" y="776"/>
                    <a:pt x="243" y="776"/>
                  </a:cubicBezTo>
                  <a:cubicBezTo>
                    <a:pt x="406" y="776"/>
                    <a:pt x="571" y="783"/>
                    <a:pt x="727" y="783"/>
                  </a:cubicBezTo>
                  <a:lnTo>
                    <a:pt x="1380" y="783"/>
                  </a:lnTo>
                  <a:cubicBezTo>
                    <a:pt x="1780" y="783"/>
                    <a:pt x="2159" y="783"/>
                    <a:pt x="2525" y="744"/>
                  </a:cubicBezTo>
                  <a:cubicBezTo>
                    <a:pt x="3103" y="692"/>
                    <a:pt x="3556" y="548"/>
                    <a:pt x="4047" y="383"/>
                  </a:cubicBezTo>
                  <a:cubicBezTo>
                    <a:pt x="4282" y="309"/>
                    <a:pt x="4517" y="239"/>
                    <a:pt x="4787" y="165"/>
                  </a:cubicBezTo>
                  <a:cubicBezTo>
                    <a:pt x="5103" y="80"/>
                    <a:pt x="5385" y="46"/>
                    <a:pt x="5646" y="46"/>
                  </a:cubicBezTo>
                  <a:cubicBezTo>
                    <a:pt x="6214" y="46"/>
                    <a:pt x="6680" y="210"/>
                    <a:pt x="7163" y="383"/>
                  </a:cubicBezTo>
                  <a:cubicBezTo>
                    <a:pt x="7690" y="566"/>
                    <a:pt x="8216" y="744"/>
                    <a:pt x="8886" y="744"/>
                  </a:cubicBezTo>
                  <a:cubicBezTo>
                    <a:pt x="9521" y="744"/>
                    <a:pt x="10048" y="566"/>
                    <a:pt x="10574" y="383"/>
                  </a:cubicBezTo>
                  <a:cubicBezTo>
                    <a:pt x="11069" y="203"/>
                    <a:pt x="11579" y="34"/>
                    <a:pt x="12183" y="34"/>
                  </a:cubicBezTo>
                  <a:cubicBezTo>
                    <a:pt x="12307" y="34"/>
                    <a:pt x="12435" y="41"/>
                    <a:pt x="12567" y="57"/>
                  </a:cubicBezTo>
                  <a:cubicBezTo>
                    <a:pt x="12985" y="92"/>
                    <a:pt x="13364" y="239"/>
                    <a:pt x="13729" y="366"/>
                  </a:cubicBezTo>
                  <a:cubicBezTo>
                    <a:pt x="14055" y="492"/>
                    <a:pt x="14399" y="618"/>
                    <a:pt x="14778" y="675"/>
                  </a:cubicBezTo>
                  <a:cubicBezTo>
                    <a:pt x="15131" y="732"/>
                    <a:pt x="15504" y="748"/>
                    <a:pt x="15888" y="748"/>
                  </a:cubicBezTo>
                  <a:cubicBezTo>
                    <a:pt x="16232" y="748"/>
                    <a:pt x="16584" y="735"/>
                    <a:pt x="16936" y="727"/>
                  </a:cubicBezTo>
                  <a:cubicBezTo>
                    <a:pt x="17228" y="709"/>
                    <a:pt x="17497" y="709"/>
                    <a:pt x="17771" y="709"/>
                  </a:cubicBezTo>
                  <a:lnTo>
                    <a:pt x="17771" y="675"/>
                  </a:lnTo>
                  <a:cubicBezTo>
                    <a:pt x="17497" y="675"/>
                    <a:pt x="17228" y="675"/>
                    <a:pt x="16936" y="692"/>
                  </a:cubicBezTo>
                  <a:cubicBezTo>
                    <a:pt x="16598" y="700"/>
                    <a:pt x="16260" y="711"/>
                    <a:pt x="15931" y="711"/>
                  </a:cubicBezTo>
                  <a:cubicBezTo>
                    <a:pt x="15535" y="711"/>
                    <a:pt x="15151" y="695"/>
                    <a:pt x="14795" y="635"/>
                  </a:cubicBezTo>
                  <a:cubicBezTo>
                    <a:pt x="14417" y="583"/>
                    <a:pt x="14073" y="457"/>
                    <a:pt x="13747" y="331"/>
                  </a:cubicBezTo>
                  <a:cubicBezTo>
                    <a:pt x="13381" y="200"/>
                    <a:pt x="13002" y="57"/>
                    <a:pt x="12567" y="22"/>
                  </a:cubicBezTo>
                  <a:cubicBezTo>
                    <a:pt x="12441" y="7"/>
                    <a:pt x="12319" y="0"/>
                    <a:pt x="1220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4804885" y="4368716"/>
              <a:ext cx="3884400" cy="203419"/>
            </a:xfrm>
            <a:custGeom>
              <a:avLst/>
              <a:gdLst/>
              <a:ahLst/>
              <a:cxnLst/>
              <a:rect l="l" t="t" r="r" b="b"/>
              <a:pathLst>
                <a:path w="17224" h="902" extrusionOk="0">
                  <a:moveTo>
                    <a:pt x="5407" y="1"/>
                  </a:moveTo>
                  <a:cubicBezTo>
                    <a:pt x="5117" y="1"/>
                    <a:pt x="4785" y="51"/>
                    <a:pt x="4387" y="174"/>
                  </a:cubicBezTo>
                  <a:cubicBezTo>
                    <a:pt x="4117" y="248"/>
                    <a:pt x="3900" y="340"/>
                    <a:pt x="3682" y="431"/>
                  </a:cubicBezTo>
                  <a:cubicBezTo>
                    <a:pt x="3317" y="575"/>
                    <a:pt x="2990" y="701"/>
                    <a:pt x="2555" y="792"/>
                  </a:cubicBezTo>
                  <a:cubicBezTo>
                    <a:pt x="2140" y="856"/>
                    <a:pt x="1698" y="875"/>
                    <a:pt x="1253" y="875"/>
                  </a:cubicBezTo>
                  <a:cubicBezTo>
                    <a:pt x="1059" y="875"/>
                    <a:pt x="864" y="872"/>
                    <a:pt x="671" y="866"/>
                  </a:cubicBezTo>
                  <a:lnTo>
                    <a:pt x="1" y="866"/>
                  </a:lnTo>
                  <a:lnTo>
                    <a:pt x="1" y="901"/>
                  </a:lnTo>
                  <a:lnTo>
                    <a:pt x="1289" y="901"/>
                  </a:lnTo>
                  <a:cubicBezTo>
                    <a:pt x="1724" y="901"/>
                    <a:pt x="2159" y="901"/>
                    <a:pt x="2555" y="827"/>
                  </a:cubicBezTo>
                  <a:cubicBezTo>
                    <a:pt x="2990" y="736"/>
                    <a:pt x="3338" y="610"/>
                    <a:pt x="3699" y="466"/>
                  </a:cubicBezTo>
                  <a:cubicBezTo>
                    <a:pt x="3917" y="375"/>
                    <a:pt x="4135" y="283"/>
                    <a:pt x="4387" y="214"/>
                  </a:cubicBezTo>
                  <a:cubicBezTo>
                    <a:pt x="4786" y="88"/>
                    <a:pt x="5114" y="38"/>
                    <a:pt x="5400" y="38"/>
                  </a:cubicBezTo>
                  <a:cubicBezTo>
                    <a:pt x="5945" y="38"/>
                    <a:pt x="6334" y="221"/>
                    <a:pt x="6763" y="409"/>
                  </a:cubicBezTo>
                  <a:cubicBezTo>
                    <a:pt x="7233" y="627"/>
                    <a:pt x="7707" y="845"/>
                    <a:pt x="8469" y="884"/>
                  </a:cubicBezTo>
                  <a:cubicBezTo>
                    <a:pt x="9139" y="884"/>
                    <a:pt x="9700" y="701"/>
                    <a:pt x="10244" y="501"/>
                  </a:cubicBezTo>
                  <a:cubicBezTo>
                    <a:pt x="10756" y="311"/>
                    <a:pt x="11291" y="122"/>
                    <a:pt x="11908" y="122"/>
                  </a:cubicBezTo>
                  <a:cubicBezTo>
                    <a:pt x="12056" y="122"/>
                    <a:pt x="12209" y="133"/>
                    <a:pt x="12367" y="157"/>
                  </a:cubicBezTo>
                  <a:cubicBezTo>
                    <a:pt x="12728" y="214"/>
                    <a:pt x="13055" y="340"/>
                    <a:pt x="13364" y="449"/>
                  </a:cubicBezTo>
                  <a:cubicBezTo>
                    <a:pt x="13616" y="557"/>
                    <a:pt x="13908" y="666"/>
                    <a:pt x="14177" y="718"/>
                  </a:cubicBezTo>
                  <a:cubicBezTo>
                    <a:pt x="14667" y="830"/>
                    <a:pt x="15223" y="858"/>
                    <a:pt x="15771" y="858"/>
                  </a:cubicBezTo>
                  <a:cubicBezTo>
                    <a:pt x="16036" y="858"/>
                    <a:pt x="16300" y="852"/>
                    <a:pt x="16553" y="845"/>
                  </a:cubicBezTo>
                  <a:cubicBezTo>
                    <a:pt x="16788" y="827"/>
                    <a:pt x="17006" y="827"/>
                    <a:pt x="17223" y="827"/>
                  </a:cubicBezTo>
                  <a:lnTo>
                    <a:pt x="17223" y="792"/>
                  </a:lnTo>
                  <a:cubicBezTo>
                    <a:pt x="17006" y="792"/>
                    <a:pt x="16788" y="792"/>
                    <a:pt x="16553" y="810"/>
                  </a:cubicBezTo>
                  <a:cubicBezTo>
                    <a:pt x="16310" y="815"/>
                    <a:pt x="16058" y="821"/>
                    <a:pt x="15804" y="821"/>
                  </a:cubicBezTo>
                  <a:cubicBezTo>
                    <a:pt x="15246" y="821"/>
                    <a:pt x="14683" y="794"/>
                    <a:pt x="14195" y="684"/>
                  </a:cubicBezTo>
                  <a:cubicBezTo>
                    <a:pt x="13908" y="627"/>
                    <a:pt x="13634" y="518"/>
                    <a:pt x="13381" y="431"/>
                  </a:cubicBezTo>
                  <a:cubicBezTo>
                    <a:pt x="13055" y="301"/>
                    <a:pt x="12728" y="174"/>
                    <a:pt x="12385" y="122"/>
                  </a:cubicBezTo>
                  <a:cubicBezTo>
                    <a:pt x="12220" y="98"/>
                    <a:pt x="12062" y="87"/>
                    <a:pt x="11911" y="87"/>
                  </a:cubicBezTo>
                  <a:cubicBezTo>
                    <a:pt x="11279" y="87"/>
                    <a:pt x="10753" y="276"/>
                    <a:pt x="10226" y="466"/>
                  </a:cubicBezTo>
                  <a:cubicBezTo>
                    <a:pt x="9683" y="666"/>
                    <a:pt x="9121" y="845"/>
                    <a:pt x="8469" y="845"/>
                  </a:cubicBezTo>
                  <a:cubicBezTo>
                    <a:pt x="7724" y="810"/>
                    <a:pt x="7233" y="592"/>
                    <a:pt x="6780" y="375"/>
                  </a:cubicBezTo>
                  <a:cubicBezTo>
                    <a:pt x="6363" y="183"/>
                    <a:pt x="5962" y="1"/>
                    <a:pt x="540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4865775" y="4162592"/>
              <a:ext cx="3762617" cy="290695"/>
            </a:xfrm>
            <a:custGeom>
              <a:avLst/>
              <a:gdLst/>
              <a:ahLst/>
              <a:cxnLst/>
              <a:rect l="l" t="t" r="r" b="b"/>
              <a:pathLst>
                <a:path w="16684" h="1289" extrusionOk="0">
                  <a:moveTo>
                    <a:pt x="5130" y="1"/>
                  </a:moveTo>
                  <a:cubicBezTo>
                    <a:pt x="4872" y="1"/>
                    <a:pt x="4566" y="59"/>
                    <a:pt x="4191" y="201"/>
                  </a:cubicBezTo>
                  <a:cubicBezTo>
                    <a:pt x="3899" y="310"/>
                    <a:pt x="3647" y="453"/>
                    <a:pt x="3429" y="584"/>
                  </a:cubicBezTo>
                  <a:cubicBezTo>
                    <a:pt x="3138" y="762"/>
                    <a:pt x="2851" y="927"/>
                    <a:pt x="2450" y="1036"/>
                  </a:cubicBezTo>
                  <a:cubicBezTo>
                    <a:pt x="1999" y="1157"/>
                    <a:pt x="1507" y="1187"/>
                    <a:pt x="1021" y="1187"/>
                  </a:cubicBezTo>
                  <a:cubicBezTo>
                    <a:pt x="861" y="1187"/>
                    <a:pt x="702" y="1184"/>
                    <a:pt x="545" y="1180"/>
                  </a:cubicBezTo>
                  <a:lnTo>
                    <a:pt x="1" y="1180"/>
                  </a:lnTo>
                  <a:lnTo>
                    <a:pt x="1" y="1215"/>
                  </a:lnTo>
                  <a:lnTo>
                    <a:pt x="545" y="1215"/>
                  </a:lnTo>
                  <a:cubicBezTo>
                    <a:pt x="718" y="1220"/>
                    <a:pt x="892" y="1225"/>
                    <a:pt x="1065" y="1225"/>
                  </a:cubicBezTo>
                  <a:cubicBezTo>
                    <a:pt x="1542" y="1225"/>
                    <a:pt x="2014" y="1192"/>
                    <a:pt x="2468" y="1071"/>
                  </a:cubicBezTo>
                  <a:cubicBezTo>
                    <a:pt x="2851" y="962"/>
                    <a:pt x="3155" y="779"/>
                    <a:pt x="3447" y="618"/>
                  </a:cubicBezTo>
                  <a:cubicBezTo>
                    <a:pt x="3664" y="492"/>
                    <a:pt x="3917" y="344"/>
                    <a:pt x="4208" y="236"/>
                  </a:cubicBezTo>
                  <a:cubicBezTo>
                    <a:pt x="4583" y="97"/>
                    <a:pt x="4885" y="40"/>
                    <a:pt x="5138" y="40"/>
                  </a:cubicBezTo>
                  <a:cubicBezTo>
                    <a:pt x="5683" y="40"/>
                    <a:pt x="6007" y="304"/>
                    <a:pt x="6367" y="601"/>
                  </a:cubicBezTo>
                  <a:cubicBezTo>
                    <a:pt x="6767" y="910"/>
                    <a:pt x="7163" y="1254"/>
                    <a:pt x="7942" y="1289"/>
                  </a:cubicBezTo>
                  <a:lnTo>
                    <a:pt x="8072" y="1289"/>
                  </a:lnTo>
                  <a:cubicBezTo>
                    <a:pt x="8703" y="1289"/>
                    <a:pt x="9286" y="1071"/>
                    <a:pt x="9830" y="853"/>
                  </a:cubicBezTo>
                  <a:cubicBezTo>
                    <a:pt x="10382" y="655"/>
                    <a:pt x="10958" y="429"/>
                    <a:pt x="11616" y="429"/>
                  </a:cubicBezTo>
                  <a:cubicBezTo>
                    <a:pt x="11737" y="429"/>
                    <a:pt x="11861" y="436"/>
                    <a:pt x="11989" y="453"/>
                  </a:cubicBezTo>
                  <a:cubicBezTo>
                    <a:pt x="12350" y="492"/>
                    <a:pt x="12711" y="636"/>
                    <a:pt x="13037" y="762"/>
                  </a:cubicBezTo>
                  <a:cubicBezTo>
                    <a:pt x="13272" y="853"/>
                    <a:pt x="13511" y="945"/>
                    <a:pt x="13746" y="997"/>
                  </a:cubicBezTo>
                  <a:cubicBezTo>
                    <a:pt x="14386" y="1151"/>
                    <a:pt x="15063" y="1163"/>
                    <a:pt x="15724" y="1163"/>
                  </a:cubicBezTo>
                  <a:cubicBezTo>
                    <a:pt x="15850" y="1163"/>
                    <a:pt x="15976" y="1162"/>
                    <a:pt x="16100" y="1162"/>
                  </a:cubicBezTo>
                  <a:cubicBezTo>
                    <a:pt x="16301" y="1145"/>
                    <a:pt x="16501" y="1145"/>
                    <a:pt x="16684" y="1145"/>
                  </a:cubicBezTo>
                  <a:lnTo>
                    <a:pt x="16684" y="1106"/>
                  </a:lnTo>
                  <a:cubicBezTo>
                    <a:pt x="16501" y="1106"/>
                    <a:pt x="16301" y="1106"/>
                    <a:pt x="16100" y="1128"/>
                  </a:cubicBezTo>
                  <a:cubicBezTo>
                    <a:pt x="15976" y="1128"/>
                    <a:pt x="15850" y="1128"/>
                    <a:pt x="15724" y="1128"/>
                  </a:cubicBezTo>
                  <a:cubicBezTo>
                    <a:pt x="15063" y="1128"/>
                    <a:pt x="14386" y="1116"/>
                    <a:pt x="13746" y="962"/>
                  </a:cubicBezTo>
                  <a:cubicBezTo>
                    <a:pt x="13511" y="910"/>
                    <a:pt x="13272" y="819"/>
                    <a:pt x="13055" y="727"/>
                  </a:cubicBezTo>
                  <a:cubicBezTo>
                    <a:pt x="12711" y="601"/>
                    <a:pt x="12367" y="475"/>
                    <a:pt x="11989" y="418"/>
                  </a:cubicBezTo>
                  <a:cubicBezTo>
                    <a:pt x="11861" y="401"/>
                    <a:pt x="11737" y="394"/>
                    <a:pt x="11616" y="394"/>
                  </a:cubicBezTo>
                  <a:cubicBezTo>
                    <a:pt x="10957" y="394"/>
                    <a:pt x="10379" y="620"/>
                    <a:pt x="9813" y="819"/>
                  </a:cubicBezTo>
                  <a:cubicBezTo>
                    <a:pt x="9252" y="1045"/>
                    <a:pt x="8679" y="1255"/>
                    <a:pt x="8020" y="1255"/>
                  </a:cubicBezTo>
                  <a:cubicBezTo>
                    <a:pt x="7994" y="1255"/>
                    <a:pt x="7968" y="1254"/>
                    <a:pt x="7942" y="1254"/>
                  </a:cubicBezTo>
                  <a:cubicBezTo>
                    <a:pt x="7180" y="1215"/>
                    <a:pt x="6784" y="888"/>
                    <a:pt x="6384" y="562"/>
                  </a:cubicBezTo>
                  <a:cubicBezTo>
                    <a:pt x="6035" y="278"/>
                    <a:pt x="5696" y="1"/>
                    <a:pt x="51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4919674" y="4012397"/>
              <a:ext cx="3655720" cy="331063"/>
            </a:xfrm>
            <a:custGeom>
              <a:avLst/>
              <a:gdLst/>
              <a:ahLst/>
              <a:cxnLst/>
              <a:rect l="l" t="t" r="r" b="b"/>
              <a:pathLst>
                <a:path w="16210" h="1468" extrusionOk="0">
                  <a:moveTo>
                    <a:pt x="4856" y="0"/>
                  </a:moveTo>
                  <a:cubicBezTo>
                    <a:pt x="4681" y="0"/>
                    <a:pt x="4485" y="27"/>
                    <a:pt x="4261" y="88"/>
                  </a:cubicBezTo>
                  <a:cubicBezTo>
                    <a:pt x="3808" y="214"/>
                    <a:pt x="3499" y="432"/>
                    <a:pt x="3208" y="649"/>
                  </a:cubicBezTo>
                  <a:cubicBezTo>
                    <a:pt x="2882" y="884"/>
                    <a:pt x="2538" y="1141"/>
                    <a:pt x="2046" y="1250"/>
                  </a:cubicBezTo>
                  <a:cubicBezTo>
                    <a:pt x="1816" y="1298"/>
                    <a:pt x="1540" y="1309"/>
                    <a:pt x="1253" y="1309"/>
                  </a:cubicBezTo>
                  <a:cubicBezTo>
                    <a:pt x="1023" y="1309"/>
                    <a:pt x="787" y="1302"/>
                    <a:pt x="562" y="1302"/>
                  </a:cubicBezTo>
                  <a:cubicBezTo>
                    <a:pt x="362" y="1284"/>
                    <a:pt x="162" y="1284"/>
                    <a:pt x="1" y="1284"/>
                  </a:cubicBezTo>
                  <a:lnTo>
                    <a:pt x="1" y="1319"/>
                  </a:lnTo>
                  <a:cubicBezTo>
                    <a:pt x="162" y="1319"/>
                    <a:pt x="362" y="1319"/>
                    <a:pt x="562" y="1337"/>
                  </a:cubicBezTo>
                  <a:cubicBezTo>
                    <a:pt x="773" y="1346"/>
                    <a:pt x="997" y="1354"/>
                    <a:pt x="1215" y="1354"/>
                  </a:cubicBezTo>
                  <a:cubicBezTo>
                    <a:pt x="1520" y="1354"/>
                    <a:pt x="1815" y="1338"/>
                    <a:pt x="2046" y="1284"/>
                  </a:cubicBezTo>
                  <a:cubicBezTo>
                    <a:pt x="2555" y="1176"/>
                    <a:pt x="2899" y="923"/>
                    <a:pt x="3225" y="684"/>
                  </a:cubicBezTo>
                  <a:cubicBezTo>
                    <a:pt x="3517" y="466"/>
                    <a:pt x="3826" y="249"/>
                    <a:pt x="4261" y="123"/>
                  </a:cubicBezTo>
                  <a:cubicBezTo>
                    <a:pt x="4475" y="68"/>
                    <a:pt x="4664" y="44"/>
                    <a:pt x="4832" y="44"/>
                  </a:cubicBezTo>
                  <a:cubicBezTo>
                    <a:pt x="5446" y="44"/>
                    <a:pt x="5790" y="364"/>
                    <a:pt x="6145" y="706"/>
                  </a:cubicBezTo>
                  <a:cubicBezTo>
                    <a:pt x="6528" y="1050"/>
                    <a:pt x="6907" y="1411"/>
                    <a:pt x="7616" y="1467"/>
                  </a:cubicBezTo>
                  <a:lnTo>
                    <a:pt x="7777" y="1467"/>
                  </a:lnTo>
                  <a:cubicBezTo>
                    <a:pt x="8412" y="1467"/>
                    <a:pt x="8973" y="1228"/>
                    <a:pt x="9535" y="993"/>
                  </a:cubicBezTo>
                  <a:cubicBezTo>
                    <a:pt x="10115" y="749"/>
                    <a:pt x="10692" y="505"/>
                    <a:pt x="11355" y="505"/>
                  </a:cubicBezTo>
                  <a:cubicBezTo>
                    <a:pt x="11378" y="505"/>
                    <a:pt x="11400" y="505"/>
                    <a:pt x="11423" y="506"/>
                  </a:cubicBezTo>
                  <a:cubicBezTo>
                    <a:pt x="11911" y="523"/>
                    <a:pt x="12363" y="684"/>
                    <a:pt x="12781" y="849"/>
                  </a:cubicBezTo>
                  <a:cubicBezTo>
                    <a:pt x="13072" y="958"/>
                    <a:pt x="13359" y="1067"/>
                    <a:pt x="13668" y="1119"/>
                  </a:cubicBezTo>
                  <a:cubicBezTo>
                    <a:pt x="14412" y="1267"/>
                    <a:pt x="15065" y="1267"/>
                    <a:pt x="15844" y="1267"/>
                  </a:cubicBezTo>
                  <a:cubicBezTo>
                    <a:pt x="15953" y="1267"/>
                    <a:pt x="16079" y="1250"/>
                    <a:pt x="16210" y="1250"/>
                  </a:cubicBezTo>
                  <a:lnTo>
                    <a:pt x="16210" y="1211"/>
                  </a:lnTo>
                  <a:cubicBezTo>
                    <a:pt x="16079" y="1211"/>
                    <a:pt x="15953" y="1228"/>
                    <a:pt x="15844" y="1228"/>
                  </a:cubicBezTo>
                  <a:cubicBezTo>
                    <a:pt x="15065" y="1228"/>
                    <a:pt x="14412" y="1228"/>
                    <a:pt x="13686" y="1084"/>
                  </a:cubicBezTo>
                  <a:cubicBezTo>
                    <a:pt x="13381" y="1032"/>
                    <a:pt x="13090" y="923"/>
                    <a:pt x="12798" y="815"/>
                  </a:cubicBezTo>
                  <a:cubicBezTo>
                    <a:pt x="12363" y="649"/>
                    <a:pt x="11928" y="488"/>
                    <a:pt x="11423" y="466"/>
                  </a:cubicBezTo>
                  <a:cubicBezTo>
                    <a:pt x="11401" y="466"/>
                    <a:pt x="11379" y="466"/>
                    <a:pt x="11356" y="466"/>
                  </a:cubicBezTo>
                  <a:cubicBezTo>
                    <a:pt x="10692" y="466"/>
                    <a:pt x="10098" y="714"/>
                    <a:pt x="9517" y="958"/>
                  </a:cubicBezTo>
                  <a:cubicBezTo>
                    <a:pt x="8942" y="1202"/>
                    <a:pt x="8413" y="1436"/>
                    <a:pt x="7808" y="1436"/>
                  </a:cubicBezTo>
                  <a:cubicBezTo>
                    <a:pt x="7745" y="1436"/>
                    <a:pt x="7681" y="1433"/>
                    <a:pt x="7616" y="1428"/>
                  </a:cubicBezTo>
                  <a:cubicBezTo>
                    <a:pt x="6924" y="1376"/>
                    <a:pt x="6545" y="1032"/>
                    <a:pt x="6180" y="684"/>
                  </a:cubicBezTo>
                  <a:cubicBezTo>
                    <a:pt x="5814" y="332"/>
                    <a:pt x="5469" y="0"/>
                    <a:pt x="485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4968837" y="3919032"/>
              <a:ext cx="3552656" cy="288891"/>
            </a:xfrm>
            <a:custGeom>
              <a:avLst/>
              <a:gdLst/>
              <a:ahLst/>
              <a:cxnLst/>
              <a:rect l="l" t="t" r="r" b="b"/>
              <a:pathLst>
                <a:path w="15753" h="1281" extrusionOk="0">
                  <a:moveTo>
                    <a:pt x="4603" y="0"/>
                  </a:moveTo>
                  <a:cubicBezTo>
                    <a:pt x="4460" y="0"/>
                    <a:pt x="4304" y="16"/>
                    <a:pt x="4134" y="49"/>
                  </a:cubicBezTo>
                  <a:cubicBezTo>
                    <a:pt x="3677" y="158"/>
                    <a:pt x="3351" y="376"/>
                    <a:pt x="3025" y="576"/>
                  </a:cubicBezTo>
                  <a:cubicBezTo>
                    <a:pt x="2738" y="793"/>
                    <a:pt x="2411" y="989"/>
                    <a:pt x="1993" y="1098"/>
                  </a:cubicBezTo>
                  <a:cubicBezTo>
                    <a:pt x="1691" y="1162"/>
                    <a:pt x="1318" y="1181"/>
                    <a:pt x="948" y="1181"/>
                  </a:cubicBezTo>
                  <a:cubicBezTo>
                    <a:pt x="786" y="1181"/>
                    <a:pt x="625" y="1177"/>
                    <a:pt x="470" y="1172"/>
                  </a:cubicBezTo>
                  <a:lnTo>
                    <a:pt x="1" y="1172"/>
                  </a:lnTo>
                  <a:lnTo>
                    <a:pt x="1" y="1207"/>
                  </a:lnTo>
                  <a:lnTo>
                    <a:pt x="470" y="1207"/>
                  </a:lnTo>
                  <a:cubicBezTo>
                    <a:pt x="637" y="1214"/>
                    <a:pt x="814" y="1219"/>
                    <a:pt x="990" y="1219"/>
                  </a:cubicBezTo>
                  <a:cubicBezTo>
                    <a:pt x="1351" y="1219"/>
                    <a:pt x="1713" y="1199"/>
                    <a:pt x="1993" y="1137"/>
                  </a:cubicBezTo>
                  <a:cubicBezTo>
                    <a:pt x="2429" y="1028"/>
                    <a:pt x="2738" y="811"/>
                    <a:pt x="3046" y="611"/>
                  </a:cubicBezTo>
                  <a:cubicBezTo>
                    <a:pt x="3373" y="393"/>
                    <a:pt x="3699" y="176"/>
                    <a:pt x="4152" y="84"/>
                  </a:cubicBezTo>
                  <a:cubicBezTo>
                    <a:pt x="4323" y="50"/>
                    <a:pt x="4478" y="34"/>
                    <a:pt x="4621" y="34"/>
                  </a:cubicBezTo>
                  <a:cubicBezTo>
                    <a:pt x="5236" y="34"/>
                    <a:pt x="5626" y="321"/>
                    <a:pt x="6053" y="628"/>
                  </a:cubicBezTo>
                  <a:cubicBezTo>
                    <a:pt x="6471" y="937"/>
                    <a:pt x="6906" y="1263"/>
                    <a:pt x="7594" y="1281"/>
                  </a:cubicBezTo>
                  <a:lnTo>
                    <a:pt x="7668" y="1281"/>
                  </a:lnTo>
                  <a:cubicBezTo>
                    <a:pt x="8338" y="1281"/>
                    <a:pt x="8899" y="1011"/>
                    <a:pt x="9443" y="737"/>
                  </a:cubicBezTo>
                  <a:cubicBezTo>
                    <a:pt x="9987" y="484"/>
                    <a:pt x="10552" y="210"/>
                    <a:pt x="11205" y="210"/>
                  </a:cubicBezTo>
                  <a:lnTo>
                    <a:pt x="11223" y="210"/>
                  </a:lnTo>
                  <a:cubicBezTo>
                    <a:pt x="11727" y="210"/>
                    <a:pt x="12162" y="410"/>
                    <a:pt x="12580" y="611"/>
                  </a:cubicBezTo>
                  <a:cubicBezTo>
                    <a:pt x="12837" y="737"/>
                    <a:pt x="13072" y="846"/>
                    <a:pt x="13324" y="920"/>
                  </a:cubicBezTo>
                  <a:cubicBezTo>
                    <a:pt x="13950" y="1104"/>
                    <a:pt x="14444" y="1144"/>
                    <a:pt x="15058" y="1144"/>
                  </a:cubicBezTo>
                  <a:cubicBezTo>
                    <a:pt x="15225" y="1144"/>
                    <a:pt x="15401" y="1141"/>
                    <a:pt x="15591" y="1137"/>
                  </a:cubicBezTo>
                  <a:lnTo>
                    <a:pt x="15752" y="1137"/>
                  </a:lnTo>
                  <a:lnTo>
                    <a:pt x="15752" y="1098"/>
                  </a:lnTo>
                  <a:lnTo>
                    <a:pt x="15591" y="1098"/>
                  </a:lnTo>
                  <a:cubicBezTo>
                    <a:pt x="15386" y="1103"/>
                    <a:pt x="15196" y="1107"/>
                    <a:pt x="15017" y="1107"/>
                  </a:cubicBezTo>
                  <a:cubicBezTo>
                    <a:pt x="14422" y="1107"/>
                    <a:pt x="13936" y="1064"/>
                    <a:pt x="13324" y="880"/>
                  </a:cubicBezTo>
                  <a:cubicBezTo>
                    <a:pt x="13089" y="811"/>
                    <a:pt x="12854" y="702"/>
                    <a:pt x="12598" y="576"/>
                  </a:cubicBezTo>
                  <a:cubicBezTo>
                    <a:pt x="12184" y="376"/>
                    <a:pt x="11749" y="176"/>
                    <a:pt x="11223" y="176"/>
                  </a:cubicBezTo>
                  <a:lnTo>
                    <a:pt x="11205" y="176"/>
                  </a:lnTo>
                  <a:cubicBezTo>
                    <a:pt x="10531" y="176"/>
                    <a:pt x="9969" y="445"/>
                    <a:pt x="9425" y="719"/>
                  </a:cubicBezTo>
                  <a:cubicBezTo>
                    <a:pt x="8881" y="981"/>
                    <a:pt x="8321" y="1247"/>
                    <a:pt x="7656" y="1247"/>
                  </a:cubicBezTo>
                  <a:cubicBezTo>
                    <a:pt x="7635" y="1247"/>
                    <a:pt x="7615" y="1246"/>
                    <a:pt x="7594" y="1246"/>
                  </a:cubicBezTo>
                  <a:cubicBezTo>
                    <a:pt x="6906" y="1229"/>
                    <a:pt x="6488" y="902"/>
                    <a:pt x="6071" y="611"/>
                  </a:cubicBezTo>
                  <a:cubicBezTo>
                    <a:pt x="5645" y="298"/>
                    <a:pt x="5239" y="0"/>
                    <a:pt x="46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5018000" y="3810557"/>
              <a:ext cx="3454328" cy="267016"/>
            </a:xfrm>
            <a:custGeom>
              <a:avLst/>
              <a:gdLst/>
              <a:ahLst/>
              <a:cxnLst/>
              <a:rect l="l" t="t" r="r" b="b"/>
              <a:pathLst>
                <a:path w="15317" h="1184" extrusionOk="0">
                  <a:moveTo>
                    <a:pt x="11082" y="1"/>
                  </a:moveTo>
                  <a:cubicBezTo>
                    <a:pt x="10396" y="1"/>
                    <a:pt x="9846" y="272"/>
                    <a:pt x="9316" y="548"/>
                  </a:cubicBezTo>
                  <a:cubicBezTo>
                    <a:pt x="8790" y="800"/>
                    <a:pt x="8268" y="1074"/>
                    <a:pt x="7593" y="1092"/>
                  </a:cubicBezTo>
                  <a:cubicBezTo>
                    <a:pt x="7573" y="1092"/>
                    <a:pt x="7552" y="1092"/>
                    <a:pt x="7532" y="1092"/>
                  </a:cubicBezTo>
                  <a:cubicBezTo>
                    <a:pt x="6892" y="1092"/>
                    <a:pt x="6403" y="831"/>
                    <a:pt x="5927" y="583"/>
                  </a:cubicBezTo>
                  <a:cubicBezTo>
                    <a:pt x="5458" y="340"/>
                    <a:pt x="4976" y="86"/>
                    <a:pt x="4351" y="86"/>
                  </a:cubicBezTo>
                  <a:cubicBezTo>
                    <a:pt x="4181" y="86"/>
                    <a:pt x="4001" y="105"/>
                    <a:pt x="3808" y="147"/>
                  </a:cubicBezTo>
                  <a:cubicBezTo>
                    <a:pt x="3442" y="239"/>
                    <a:pt x="3133" y="422"/>
                    <a:pt x="2846" y="600"/>
                  </a:cubicBezTo>
                  <a:cubicBezTo>
                    <a:pt x="2589" y="765"/>
                    <a:pt x="2337" y="926"/>
                    <a:pt x="2028" y="1000"/>
                  </a:cubicBezTo>
                  <a:cubicBezTo>
                    <a:pt x="1628" y="1131"/>
                    <a:pt x="1136" y="1145"/>
                    <a:pt x="667" y="1145"/>
                  </a:cubicBezTo>
                  <a:cubicBezTo>
                    <a:pt x="544" y="1145"/>
                    <a:pt x="423" y="1144"/>
                    <a:pt x="305" y="1144"/>
                  </a:cubicBezTo>
                  <a:lnTo>
                    <a:pt x="0" y="1144"/>
                  </a:lnTo>
                  <a:lnTo>
                    <a:pt x="0" y="1183"/>
                  </a:lnTo>
                  <a:lnTo>
                    <a:pt x="561" y="1183"/>
                  </a:lnTo>
                  <a:cubicBezTo>
                    <a:pt x="1066" y="1183"/>
                    <a:pt x="1593" y="1166"/>
                    <a:pt x="2045" y="1035"/>
                  </a:cubicBezTo>
                  <a:cubicBezTo>
                    <a:pt x="2337" y="965"/>
                    <a:pt x="2611" y="783"/>
                    <a:pt x="2863" y="639"/>
                  </a:cubicBezTo>
                  <a:cubicBezTo>
                    <a:pt x="3155" y="456"/>
                    <a:pt x="3459" y="274"/>
                    <a:pt x="3808" y="187"/>
                  </a:cubicBezTo>
                  <a:cubicBezTo>
                    <a:pt x="4007" y="143"/>
                    <a:pt x="4190" y="123"/>
                    <a:pt x="4361" y="123"/>
                  </a:cubicBezTo>
                  <a:cubicBezTo>
                    <a:pt x="4969" y="123"/>
                    <a:pt x="5427" y="367"/>
                    <a:pt x="5909" y="622"/>
                  </a:cubicBezTo>
                  <a:cubicBezTo>
                    <a:pt x="6382" y="866"/>
                    <a:pt x="6874" y="1127"/>
                    <a:pt x="7530" y="1127"/>
                  </a:cubicBezTo>
                  <a:cubicBezTo>
                    <a:pt x="7551" y="1127"/>
                    <a:pt x="7572" y="1127"/>
                    <a:pt x="7593" y="1126"/>
                  </a:cubicBezTo>
                  <a:cubicBezTo>
                    <a:pt x="8268" y="1109"/>
                    <a:pt x="8812" y="839"/>
                    <a:pt x="9334" y="583"/>
                  </a:cubicBezTo>
                  <a:cubicBezTo>
                    <a:pt x="9883" y="292"/>
                    <a:pt x="10412" y="36"/>
                    <a:pt x="11079" y="36"/>
                  </a:cubicBezTo>
                  <a:cubicBezTo>
                    <a:pt x="11120" y="36"/>
                    <a:pt x="11162" y="37"/>
                    <a:pt x="11205" y="39"/>
                  </a:cubicBezTo>
                  <a:cubicBezTo>
                    <a:pt x="11709" y="78"/>
                    <a:pt x="12018" y="256"/>
                    <a:pt x="12362" y="456"/>
                  </a:cubicBezTo>
                  <a:cubicBezTo>
                    <a:pt x="12528" y="548"/>
                    <a:pt x="12689" y="639"/>
                    <a:pt x="12871" y="731"/>
                  </a:cubicBezTo>
                  <a:cubicBezTo>
                    <a:pt x="13742" y="1092"/>
                    <a:pt x="14194" y="1126"/>
                    <a:pt x="15317" y="1126"/>
                  </a:cubicBezTo>
                  <a:lnTo>
                    <a:pt x="15317" y="1092"/>
                  </a:lnTo>
                  <a:cubicBezTo>
                    <a:pt x="14211" y="1092"/>
                    <a:pt x="13742" y="1057"/>
                    <a:pt x="12889" y="691"/>
                  </a:cubicBezTo>
                  <a:cubicBezTo>
                    <a:pt x="12706" y="622"/>
                    <a:pt x="12545" y="513"/>
                    <a:pt x="12380" y="422"/>
                  </a:cubicBezTo>
                  <a:cubicBezTo>
                    <a:pt x="12036" y="221"/>
                    <a:pt x="11709" y="39"/>
                    <a:pt x="11205" y="4"/>
                  </a:cubicBezTo>
                  <a:cubicBezTo>
                    <a:pt x="11163" y="2"/>
                    <a:pt x="11123" y="1"/>
                    <a:pt x="1108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5061977" y="3692386"/>
              <a:ext cx="3361413" cy="278066"/>
            </a:xfrm>
            <a:custGeom>
              <a:avLst/>
              <a:gdLst/>
              <a:ahLst/>
              <a:cxnLst/>
              <a:rect l="l" t="t" r="r" b="b"/>
              <a:pathLst>
                <a:path w="14905" h="1233" extrusionOk="0">
                  <a:moveTo>
                    <a:pt x="10875" y="1"/>
                  </a:moveTo>
                  <a:cubicBezTo>
                    <a:pt x="10195" y="1"/>
                    <a:pt x="9668" y="284"/>
                    <a:pt x="9160" y="563"/>
                  </a:cubicBezTo>
                  <a:cubicBezTo>
                    <a:pt x="8651" y="837"/>
                    <a:pt x="8125" y="1107"/>
                    <a:pt x="7472" y="1124"/>
                  </a:cubicBezTo>
                  <a:cubicBezTo>
                    <a:pt x="7445" y="1125"/>
                    <a:pt x="7419" y="1125"/>
                    <a:pt x="7393" y="1125"/>
                  </a:cubicBezTo>
                  <a:cubicBezTo>
                    <a:pt x="6761" y="1125"/>
                    <a:pt x="6273" y="880"/>
                    <a:pt x="5788" y="654"/>
                  </a:cubicBezTo>
                  <a:cubicBezTo>
                    <a:pt x="5307" y="421"/>
                    <a:pt x="4804" y="190"/>
                    <a:pt x="4185" y="190"/>
                  </a:cubicBezTo>
                  <a:cubicBezTo>
                    <a:pt x="4031" y="190"/>
                    <a:pt x="3869" y="204"/>
                    <a:pt x="3700" y="236"/>
                  </a:cubicBezTo>
                  <a:cubicBezTo>
                    <a:pt x="3321" y="293"/>
                    <a:pt x="3012" y="471"/>
                    <a:pt x="2703" y="654"/>
                  </a:cubicBezTo>
                  <a:cubicBezTo>
                    <a:pt x="2451" y="798"/>
                    <a:pt x="2233" y="928"/>
                    <a:pt x="1981" y="1015"/>
                  </a:cubicBezTo>
                  <a:cubicBezTo>
                    <a:pt x="1380" y="1198"/>
                    <a:pt x="784" y="1198"/>
                    <a:pt x="131" y="1198"/>
                  </a:cubicBezTo>
                  <a:lnTo>
                    <a:pt x="1" y="1198"/>
                  </a:lnTo>
                  <a:lnTo>
                    <a:pt x="1" y="1233"/>
                  </a:lnTo>
                  <a:lnTo>
                    <a:pt x="131" y="1233"/>
                  </a:lnTo>
                  <a:cubicBezTo>
                    <a:pt x="784" y="1233"/>
                    <a:pt x="1398" y="1233"/>
                    <a:pt x="1981" y="1037"/>
                  </a:cubicBezTo>
                  <a:cubicBezTo>
                    <a:pt x="2233" y="963"/>
                    <a:pt x="2486" y="819"/>
                    <a:pt x="2720" y="689"/>
                  </a:cubicBezTo>
                  <a:cubicBezTo>
                    <a:pt x="3029" y="510"/>
                    <a:pt x="3338" y="328"/>
                    <a:pt x="3721" y="275"/>
                  </a:cubicBezTo>
                  <a:cubicBezTo>
                    <a:pt x="3889" y="242"/>
                    <a:pt x="4047" y="227"/>
                    <a:pt x="4199" y="227"/>
                  </a:cubicBezTo>
                  <a:cubicBezTo>
                    <a:pt x="4800" y="227"/>
                    <a:pt x="5290" y="459"/>
                    <a:pt x="5766" y="689"/>
                  </a:cubicBezTo>
                  <a:cubicBezTo>
                    <a:pt x="6259" y="920"/>
                    <a:pt x="6767" y="1164"/>
                    <a:pt x="7407" y="1164"/>
                  </a:cubicBezTo>
                  <a:cubicBezTo>
                    <a:pt x="7428" y="1164"/>
                    <a:pt x="7450" y="1164"/>
                    <a:pt x="7472" y="1163"/>
                  </a:cubicBezTo>
                  <a:cubicBezTo>
                    <a:pt x="8142" y="1146"/>
                    <a:pt x="8669" y="854"/>
                    <a:pt x="9178" y="580"/>
                  </a:cubicBezTo>
                  <a:cubicBezTo>
                    <a:pt x="9705" y="302"/>
                    <a:pt x="10216" y="35"/>
                    <a:pt x="10874" y="35"/>
                  </a:cubicBezTo>
                  <a:cubicBezTo>
                    <a:pt x="10894" y="35"/>
                    <a:pt x="10915" y="36"/>
                    <a:pt x="10936" y="36"/>
                  </a:cubicBezTo>
                  <a:cubicBezTo>
                    <a:pt x="11480" y="36"/>
                    <a:pt x="11789" y="236"/>
                    <a:pt x="12132" y="436"/>
                  </a:cubicBezTo>
                  <a:cubicBezTo>
                    <a:pt x="12259" y="528"/>
                    <a:pt x="12402" y="619"/>
                    <a:pt x="12567" y="689"/>
                  </a:cubicBezTo>
                  <a:cubicBezTo>
                    <a:pt x="13420" y="1107"/>
                    <a:pt x="13764" y="1181"/>
                    <a:pt x="14904" y="1181"/>
                  </a:cubicBezTo>
                  <a:lnTo>
                    <a:pt x="14904" y="1146"/>
                  </a:lnTo>
                  <a:cubicBezTo>
                    <a:pt x="13781" y="1146"/>
                    <a:pt x="13420" y="1072"/>
                    <a:pt x="12567" y="654"/>
                  </a:cubicBezTo>
                  <a:cubicBezTo>
                    <a:pt x="12424" y="580"/>
                    <a:pt x="12276" y="493"/>
                    <a:pt x="12150" y="419"/>
                  </a:cubicBezTo>
                  <a:cubicBezTo>
                    <a:pt x="11806" y="201"/>
                    <a:pt x="11497" y="19"/>
                    <a:pt x="10936" y="1"/>
                  </a:cubicBezTo>
                  <a:cubicBezTo>
                    <a:pt x="10915" y="1"/>
                    <a:pt x="10895" y="1"/>
                    <a:pt x="108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5091520" y="3576469"/>
              <a:ext cx="3291501" cy="300844"/>
            </a:xfrm>
            <a:custGeom>
              <a:avLst/>
              <a:gdLst/>
              <a:ahLst/>
              <a:cxnLst/>
              <a:rect l="l" t="t" r="r" b="b"/>
              <a:pathLst>
                <a:path w="14595" h="1334" extrusionOk="0">
                  <a:moveTo>
                    <a:pt x="10757" y="1"/>
                  </a:moveTo>
                  <a:cubicBezTo>
                    <a:pt x="10058" y="1"/>
                    <a:pt x="9536" y="320"/>
                    <a:pt x="9029" y="624"/>
                  </a:cubicBezTo>
                  <a:cubicBezTo>
                    <a:pt x="8520" y="933"/>
                    <a:pt x="8011" y="1242"/>
                    <a:pt x="7324" y="1259"/>
                  </a:cubicBezTo>
                  <a:cubicBezTo>
                    <a:pt x="7281" y="1262"/>
                    <a:pt x="7240" y="1263"/>
                    <a:pt x="7199" y="1263"/>
                  </a:cubicBezTo>
                  <a:cubicBezTo>
                    <a:pt x="6626" y="1263"/>
                    <a:pt x="6183" y="1042"/>
                    <a:pt x="5692" y="807"/>
                  </a:cubicBezTo>
                  <a:cubicBezTo>
                    <a:pt x="5198" y="566"/>
                    <a:pt x="4690" y="329"/>
                    <a:pt x="4029" y="329"/>
                  </a:cubicBezTo>
                  <a:cubicBezTo>
                    <a:pt x="3985" y="329"/>
                    <a:pt x="3940" y="330"/>
                    <a:pt x="3895" y="333"/>
                  </a:cubicBezTo>
                  <a:cubicBezTo>
                    <a:pt x="3225" y="498"/>
                    <a:pt x="2589" y="715"/>
                    <a:pt x="2046" y="1007"/>
                  </a:cubicBezTo>
                  <a:cubicBezTo>
                    <a:pt x="1556" y="1203"/>
                    <a:pt x="1041" y="1302"/>
                    <a:pt x="489" y="1302"/>
                  </a:cubicBezTo>
                  <a:cubicBezTo>
                    <a:pt x="329" y="1302"/>
                    <a:pt x="166" y="1293"/>
                    <a:pt x="0" y="1277"/>
                  </a:cubicBezTo>
                  <a:lnTo>
                    <a:pt x="0" y="1312"/>
                  </a:lnTo>
                  <a:cubicBezTo>
                    <a:pt x="161" y="1312"/>
                    <a:pt x="327" y="1333"/>
                    <a:pt x="488" y="1333"/>
                  </a:cubicBezTo>
                  <a:cubicBezTo>
                    <a:pt x="1049" y="1333"/>
                    <a:pt x="1576" y="1225"/>
                    <a:pt x="2067" y="1042"/>
                  </a:cubicBezTo>
                  <a:cubicBezTo>
                    <a:pt x="2611" y="750"/>
                    <a:pt x="3225" y="533"/>
                    <a:pt x="3895" y="372"/>
                  </a:cubicBezTo>
                  <a:cubicBezTo>
                    <a:pt x="3945" y="369"/>
                    <a:pt x="3994" y="368"/>
                    <a:pt x="4042" y="368"/>
                  </a:cubicBezTo>
                  <a:cubicBezTo>
                    <a:pt x="4696" y="368"/>
                    <a:pt x="5202" y="607"/>
                    <a:pt x="5692" y="842"/>
                  </a:cubicBezTo>
                  <a:cubicBezTo>
                    <a:pt x="6146" y="1061"/>
                    <a:pt x="6619" y="1298"/>
                    <a:pt x="7195" y="1298"/>
                  </a:cubicBezTo>
                  <a:cubicBezTo>
                    <a:pt x="7237" y="1298"/>
                    <a:pt x="7280" y="1297"/>
                    <a:pt x="7324" y="1294"/>
                  </a:cubicBezTo>
                  <a:cubicBezTo>
                    <a:pt x="8011" y="1277"/>
                    <a:pt x="8538" y="968"/>
                    <a:pt x="9047" y="659"/>
                  </a:cubicBezTo>
                  <a:cubicBezTo>
                    <a:pt x="9565" y="342"/>
                    <a:pt x="10069" y="39"/>
                    <a:pt x="10742" y="39"/>
                  </a:cubicBezTo>
                  <a:cubicBezTo>
                    <a:pt x="10798" y="39"/>
                    <a:pt x="10855" y="41"/>
                    <a:pt x="10914" y="45"/>
                  </a:cubicBezTo>
                  <a:cubicBezTo>
                    <a:pt x="11584" y="224"/>
                    <a:pt x="12145" y="498"/>
                    <a:pt x="12597" y="876"/>
                  </a:cubicBezTo>
                  <a:cubicBezTo>
                    <a:pt x="13015" y="1143"/>
                    <a:pt x="13509" y="1280"/>
                    <a:pt x="14068" y="1280"/>
                  </a:cubicBezTo>
                  <a:cubicBezTo>
                    <a:pt x="14237" y="1280"/>
                    <a:pt x="14413" y="1267"/>
                    <a:pt x="14595" y="1242"/>
                  </a:cubicBezTo>
                  <a:lnTo>
                    <a:pt x="14577" y="1203"/>
                  </a:lnTo>
                  <a:cubicBezTo>
                    <a:pt x="14391" y="1230"/>
                    <a:pt x="14210" y="1243"/>
                    <a:pt x="14037" y="1243"/>
                  </a:cubicBezTo>
                  <a:cubicBezTo>
                    <a:pt x="13502" y="1243"/>
                    <a:pt x="13030" y="1114"/>
                    <a:pt x="12619" y="842"/>
                  </a:cubicBezTo>
                  <a:cubicBezTo>
                    <a:pt x="12162" y="481"/>
                    <a:pt x="11601" y="189"/>
                    <a:pt x="10914" y="6"/>
                  </a:cubicBezTo>
                  <a:cubicBezTo>
                    <a:pt x="10860" y="3"/>
                    <a:pt x="10808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5107306" y="3479496"/>
              <a:ext cx="3230610" cy="303550"/>
            </a:xfrm>
            <a:custGeom>
              <a:avLst/>
              <a:gdLst/>
              <a:ahLst/>
              <a:cxnLst/>
              <a:rect l="l" t="t" r="r" b="b"/>
              <a:pathLst>
                <a:path w="14325" h="1346" extrusionOk="0">
                  <a:moveTo>
                    <a:pt x="10678" y="0"/>
                  </a:moveTo>
                  <a:cubicBezTo>
                    <a:pt x="9963" y="0"/>
                    <a:pt x="9434" y="318"/>
                    <a:pt x="8938" y="636"/>
                  </a:cubicBezTo>
                  <a:cubicBezTo>
                    <a:pt x="8450" y="963"/>
                    <a:pt x="7941" y="1272"/>
                    <a:pt x="7254" y="1306"/>
                  </a:cubicBezTo>
                  <a:cubicBezTo>
                    <a:pt x="7206" y="1310"/>
                    <a:pt x="7159" y="1311"/>
                    <a:pt x="7113" y="1311"/>
                  </a:cubicBezTo>
                  <a:cubicBezTo>
                    <a:pt x="6576" y="1311"/>
                    <a:pt x="6124" y="1111"/>
                    <a:pt x="5639" y="911"/>
                  </a:cubicBezTo>
                  <a:cubicBezTo>
                    <a:pt x="5164" y="708"/>
                    <a:pt x="4678" y="489"/>
                    <a:pt x="4085" y="489"/>
                  </a:cubicBezTo>
                  <a:cubicBezTo>
                    <a:pt x="4042" y="489"/>
                    <a:pt x="3999" y="490"/>
                    <a:pt x="3955" y="493"/>
                  </a:cubicBezTo>
                  <a:cubicBezTo>
                    <a:pt x="3264" y="510"/>
                    <a:pt x="2667" y="693"/>
                    <a:pt x="2084" y="871"/>
                  </a:cubicBezTo>
                  <a:cubicBezTo>
                    <a:pt x="1471" y="1054"/>
                    <a:pt x="801" y="1254"/>
                    <a:pt x="0" y="1272"/>
                  </a:cubicBezTo>
                  <a:lnTo>
                    <a:pt x="0" y="1306"/>
                  </a:lnTo>
                  <a:cubicBezTo>
                    <a:pt x="818" y="1289"/>
                    <a:pt x="1471" y="1089"/>
                    <a:pt x="2106" y="911"/>
                  </a:cubicBezTo>
                  <a:cubicBezTo>
                    <a:pt x="2702" y="728"/>
                    <a:pt x="3281" y="545"/>
                    <a:pt x="3955" y="528"/>
                  </a:cubicBezTo>
                  <a:cubicBezTo>
                    <a:pt x="3999" y="525"/>
                    <a:pt x="4042" y="524"/>
                    <a:pt x="4085" y="524"/>
                  </a:cubicBezTo>
                  <a:cubicBezTo>
                    <a:pt x="4678" y="524"/>
                    <a:pt x="5163" y="742"/>
                    <a:pt x="5622" y="945"/>
                  </a:cubicBezTo>
                  <a:cubicBezTo>
                    <a:pt x="6092" y="1145"/>
                    <a:pt x="6584" y="1346"/>
                    <a:pt x="7145" y="1346"/>
                  </a:cubicBezTo>
                  <a:lnTo>
                    <a:pt x="7254" y="1346"/>
                  </a:lnTo>
                  <a:cubicBezTo>
                    <a:pt x="7941" y="1306"/>
                    <a:pt x="8450" y="980"/>
                    <a:pt x="8959" y="676"/>
                  </a:cubicBezTo>
                  <a:cubicBezTo>
                    <a:pt x="9473" y="347"/>
                    <a:pt x="9952" y="37"/>
                    <a:pt x="10617" y="37"/>
                  </a:cubicBezTo>
                  <a:cubicBezTo>
                    <a:pt x="10655" y="37"/>
                    <a:pt x="10695" y="38"/>
                    <a:pt x="10735" y="40"/>
                  </a:cubicBezTo>
                  <a:cubicBezTo>
                    <a:pt x="11422" y="184"/>
                    <a:pt x="11966" y="436"/>
                    <a:pt x="12401" y="802"/>
                  </a:cubicBezTo>
                  <a:cubicBezTo>
                    <a:pt x="12799" y="1122"/>
                    <a:pt x="13303" y="1280"/>
                    <a:pt x="13894" y="1280"/>
                  </a:cubicBezTo>
                  <a:cubicBezTo>
                    <a:pt x="14033" y="1280"/>
                    <a:pt x="14176" y="1272"/>
                    <a:pt x="14325" y="1254"/>
                  </a:cubicBezTo>
                  <a:lnTo>
                    <a:pt x="14325" y="1219"/>
                  </a:lnTo>
                  <a:cubicBezTo>
                    <a:pt x="14178" y="1236"/>
                    <a:pt x="14036" y="1244"/>
                    <a:pt x="13900" y="1244"/>
                  </a:cubicBezTo>
                  <a:cubicBezTo>
                    <a:pt x="13311" y="1244"/>
                    <a:pt x="12818" y="1092"/>
                    <a:pt x="12419" y="784"/>
                  </a:cubicBezTo>
                  <a:cubicBezTo>
                    <a:pt x="12005" y="401"/>
                    <a:pt x="11422" y="149"/>
                    <a:pt x="10735" y="1"/>
                  </a:cubicBezTo>
                  <a:cubicBezTo>
                    <a:pt x="10716" y="1"/>
                    <a:pt x="10697" y="0"/>
                    <a:pt x="106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>
              <a:off x="5131662" y="3386357"/>
              <a:ext cx="3164983" cy="310316"/>
            </a:xfrm>
            <a:custGeom>
              <a:avLst/>
              <a:gdLst/>
              <a:ahLst/>
              <a:cxnLst/>
              <a:rect l="l" t="t" r="r" b="b"/>
              <a:pathLst>
                <a:path w="14034" h="1376" extrusionOk="0">
                  <a:moveTo>
                    <a:pt x="10535" y="1"/>
                  </a:moveTo>
                  <a:cubicBezTo>
                    <a:pt x="9830" y="1"/>
                    <a:pt x="9321" y="344"/>
                    <a:pt x="8830" y="671"/>
                  </a:cubicBezTo>
                  <a:cubicBezTo>
                    <a:pt x="8342" y="980"/>
                    <a:pt x="7851" y="1324"/>
                    <a:pt x="7146" y="1341"/>
                  </a:cubicBezTo>
                  <a:cubicBezTo>
                    <a:pt x="7122" y="1342"/>
                    <a:pt x="7098" y="1342"/>
                    <a:pt x="7075" y="1342"/>
                  </a:cubicBezTo>
                  <a:cubicBezTo>
                    <a:pt x="6525" y="1342"/>
                    <a:pt x="6037" y="1151"/>
                    <a:pt x="5549" y="980"/>
                  </a:cubicBezTo>
                  <a:cubicBezTo>
                    <a:pt x="5081" y="788"/>
                    <a:pt x="4594" y="596"/>
                    <a:pt x="4029" y="596"/>
                  </a:cubicBezTo>
                  <a:cubicBezTo>
                    <a:pt x="4005" y="596"/>
                    <a:pt x="3981" y="596"/>
                    <a:pt x="3956" y="597"/>
                  </a:cubicBezTo>
                  <a:cubicBezTo>
                    <a:pt x="3264" y="597"/>
                    <a:pt x="2612" y="780"/>
                    <a:pt x="1976" y="941"/>
                  </a:cubicBezTo>
                  <a:cubicBezTo>
                    <a:pt x="1363" y="1089"/>
                    <a:pt x="710" y="1267"/>
                    <a:pt x="1" y="1284"/>
                  </a:cubicBezTo>
                  <a:lnTo>
                    <a:pt x="1" y="1324"/>
                  </a:lnTo>
                  <a:cubicBezTo>
                    <a:pt x="728" y="1306"/>
                    <a:pt x="1363" y="1123"/>
                    <a:pt x="1998" y="958"/>
                  </a:cubicBezTo>
                  <a:cubicBezTo>
                    <a:pt x="2651" y="797"/>
                    <a:pt x="3264" y="632"/>
                    <a:pt x="3956" y="632"/>
                  </a:cubicBezTo>
                  <a:cubicBezTo>
                    <a:pt x="3981" y="631"/>
                    <a:pt x="4005" y="631"/>
                    <a:pt x="4029" y="631"/>
                  </a:cubicBezTo>
                  <a:cubicBezTo>
                    <a:pt x="4594" y="631"/>
                    <a:pt x="5081" y="822"/>
                    <a:pt x="5549" y="997"/>
                  </a:cubicBezTo>
                  <a:cubicBezTo>
                    <a:pt x="6023" y="1197"/>
                    <a:pt x="6493" y="1376"/>
                    <a:pt x="7054" y="1376"/>
                  </a:cubicBezTo>
                  <a:lnTo>
                    <a:pt x="7146" y="1376"/>
                  </a:lnTo>
                  <a:cubicBezTo>
                    <a:pt x="7851" y="1358"/>
                    <a:pt x="8360" y="1015"/>
                    <a:pt x="8851" y="688"/>
                  </a:cubicBezTo>
                  <a:cubicBezTo>
                    <a:pt x="9356" y="362"/>
                    <a:pt x="9830" y="36"/>
                    <a:pt x="10535" y="36"/>
                  </a:cubicBezTo>
                  <a:cubicBezTo>
                    <a:pt x="11205" y="144"/>
                    <a:pt x="11767" y="379"/>
                    <a:pt x="12167" y="740"/>
                  </a:cubicBezTo>
                  <a:cubicBezTo>
                    <a:pt x="12566" y="1093"/>
                    <a:pt x="13107" y="1277"/>
                    <a:pt x="13762" y="1277"/>
                  </a:cubicBezTo>
                  <a:cubicBezTo>
                    <a:pt x="13851" y="1277"/>
                    <a:pt x="13941" y="1274"/>
                    <a:pt x="14034" y="1267"/>
                  </a:cubicBezTo>
                  <a:lnTo>
                    <a:pt x="14034" y="1232"/>
                  </a:lnTo>
                  <a:cubicBezTo>
                    <a:pt x="13947" y="1238"/>
                    <a:pt x="13863" y="1241"/>
                    <a:pt x="13780" y="1241"/>
                  </a:cubicBezTo>
                  <a:cubicBezTo>
                    <a:pt x="13131" y="1241"/>
                    <a:pt x="12586" y="1061"/>
                    <a:pt x="12185" y="706"/>
                  </a:cubicBezTo>
                  <a:cubicBezTo>
                    <a:pt x="11789" y="344"/>
                    <a:pt x="11223" y="110"/>
                    <a:pt x="105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5169098" y="3318475"/>
              <a:ext cx="3091237" cy="280096"/>
            </a:xfrm>
            <a:custGeom>
              <a:avLst/>
              <a:gdLst/>
              <a:ahLst/>
              <a:cxnLst/>
              <a:rect l="l" t="t" r="r" b="b"/>
              <a:pathLst>
                <a:path w="13707" h="1242" extrusionOk="0">
                  <a:moveTo>
                    <a:pt x="10298" y="0"/>
                  </a:moveTo>
                  <a:cubicBezTo>
                    <a:pt x="10215" y="0"/>
                    <a:pt x="10130" y="3"/>
                    <a:pt x="10043" y="10"/>
                  </a:cubicBezTo>
                  <a:cubicBezTo>
                    <a:pt x="9464" y="84"/>
                    <a:pt x="9047" y="354"/>
                    <a:pt x="8646" y="589"/>
                  </a:cubicBezTo>
                  <a:cubicBezTo>
                    <a:pt x="8176" y="880"/>
                    <a:pt x="7685" y="1189"/>
                    <a:pt x="6980" y="1207"/>
                  </a:cubicBezTo>
                  <a:cubicBezTo>
                    <a:pt x="6953" y="1208"/>
                    <a:pt x="6927" y="1208"/>
                    <a:pt x="6900" y="1208"/>
                  </a:cubicBezTo>
                  <a:cubicBezTo>
                    <a:pt x="6336" y="1208"/>
                    <a:pt x="5871" y="1034"/>
                    <a:pt x="5422" y="863"/>
                  </a:cubicBezTo>
                  <a:cubicBezTo>
                    <a:pt x="5004" y="715"/>
                    <a:pt x="4586" y="554"/>
                    <a:pt x="4095" y="519"/>
                  </a:cubicBezTo>
                  <a:cubicBezTo>
                    <a:pt x="4006" y="513"/>
                    <a:pt x="3916" y="510"/>
                    <a:pt x="3826" y="510"/>
                  </a:cubicBezTo>
                  <a:cubicBezTo>
                    <a:pt x="3147" y="510"/>
                    <a:pt x="2448" y="686"/>
                    <a:pt x="1776" y="863"/>
                  </a:cubicBezTo>
                  <a:cubicBezTo>
                    <a:pt x="1197" y="1007"/>
                    <a:pt x="579" y="1172"/>
                    <a:pt x="0" y="1207"/>
                  </a:cubicBezTo>
                  <a:lnTo>
                    <a:pt x="0" y="1242"/>
                  </a:lnTo>
                  <a:cubicBezTo>
                    <a:pt x="596" y="1207"/>
                    <a:pt x="1197" y="1041"/>
                    <a:pt x="1776" y="898"/>
                  </a:cubicBezTo>
                  <a:cubicBezTo>
                    <a:pt x="2448" y="721"/>
                    <a:pt x="3147" y="544"/>
                    <a:pt x="3826" y="544"/>
                  </a:cubicBezTo>
                  <a:cubicBezTo>
                    <a:pt x="3916" y="544"/>
                    <a:pt x="4006" y="547"/>
                    <a:pt x="4095" y="554"/>
                  </a:cubicBezTo>
                  <a:cubicBezTo>
                    <a:pt x="4569" y="589"/>
                    <a:pt x="5004" y="754"/>
                    <a:pt x="5400" y="898"/>
                  </a:cubicBezTo>
                  <a:cubicBezTo>
                    <a:pt x="5857" y="1063"/>
                    <a:pt x="6327" y="1242"/>
                    <a:pt x="6888" y="1242"/>
                  </a:cubicBezTo>
                  <a:lnTo>
                    <a:pt x="6980" y="1242"/>
                  </a:lnTo>
                  <a:cubicBezTo>
                    <a:pt x="7706" y="1224"/>
                    <a:pt x="8194" y="915"/>
                    <a:pt x="8664" y="628"/>
                  </a:cubicBezTo>
                  <a:cubicBezTo>
                    <a:pt x="9064" y="371"/>
                    <a:pt x="9482" y="119"/>
                    <a:pt x="10043" y="45"/>
                  </a:cubicBezTo>
                  <a:cubicBezTo>
                    <a:pt x="10132" y="39"/>
                    <a:pt x="10218" y="35"/>
                    <a:pt x="10303" y="35"/>
                  </a:cubicBezTo>
                  <a:cubicBezTo>
                    <a:pt x="10909" y="35"/>
                    <a:pt x="11399" y="201"/>
                    <a:pt x="11766" y="537"/>
                  </a:cubicBezTo>
                  <a:cubicBezTo>
                    <a:pt x="12236" y="954"/>
                    <a:pt x="12889" y="1172"/>
                    <a:pt x="13707" y="1189"/>
                  </a:cubicBezTo>
                  <a:lnTo>
                    <a:pt x="13707" y="1150"/>
                  </a:lnTo>
                  <a:cubicBezTo>
                    <a:pt x="12906" y="1133"/>
                    <a:pt x="12253" y="915"/>
                    <a:pt x="11801" y="519"/>
                  </a:cubicBezTo>
                  <a:cubicBezTo>
                    <a:pt x="11418" y="182"/>
                    <a:pt x="10910" y="0"/>
                    <a:pt x="102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>
              <a:off x="5205407" y="3265253"/>
              <a:ext cx="3017717" cy="251906"/>
            </a:xfrm>
            <a:custGeom>
              <a:avLst/>
              <a:gdLst/>
              <a:ahLst/>
              <a:cxnLst/>
              <a:rect l="l" t="t" r="r" b="b"/>
              <a:pathLst>
                <a:path w="13381" h="1117" extrusionOk="0">
                  <a:moveTo>
                    <a:pt x="10108" y="1"/>
                  </a:moveTo>
                  <a:cubicBezTo>
                    <a:pt x="9991" y="1"/>
                    <a:pt x="9874" y="10"/>
                    <a:pt x="9756" y="29"/>
                  </a:cubicBezTo>
                  <a:cubicBezTo>
                    <a:pt x="9229" y="103"/>
                    <a:pt x="8829" y="320"/>
                    <a:pt x="8450" y="538"/>
                  </a:cubicBezTo>
                  <a:cubicBezTo>
                    <a:pt x="7981" y="790"/>
                    <a:pt x="7506" y="1042"/>
                    <a:pt x="6819" y="1060"/>
                  </a:cubicBezTo>
                  <a:cubicBezTo>
                    <a:pt x="6240" y="1060"/>
                    <a:pt x="5748" y="881"/>
                    <a:pt x="5278" y="716"/>
                  </a:cubicBezTo>
                  <a:cubicBezTo>
                    <a:pt x="4878" y="573"/>
                    <a:pt x="4460" y="407"/>
                    <a:pt x="3990" y="372"/>
                  </a:cubicBezTo>
                  <a:cubicBezTo>
                    <a:pt x="3884" y="362"/>
                    <a:pt x="3778" y="358"/>
                    <a:pt x="3670" y="358"/>
                  </a:cubicBezTo>
                  <a:cubicBezTo>
                    <a:pt x="2989" y="358"/>
                    <a:pt x="2287" y="546"/>
                    <a:pt x="1615" y="734"/>
                  </a:cubicBezTo>
                  <a:cubicBezTo>
                    <a:pt x="1071" y="881"/>
                    <a:pt x="527" y="1025"/>
                    <a:pt x="0" y="1082"/>
                  </a:cubicBezTo>
                  <a:lnTo>
                    <a:pt x="0" y="1116"/>
                  </a:lnTo>
                  <a:cubicBezTo>
                    <a:pt x="527" y="1060"/>
                    <a:pt x="1088" y="916"/>
                    <a:pt x="1615" y="773"/>
                  </a:cubicBezTo>
                  <a:cubicBezTo>
                    <a:pt x="2308" y="583"/>
                    <a:pt x="3017" y="394"/>
                    <a:pt x="3692" y="394"/>
                  </a:cubicBezTo>
                  <a:cubicBezTo>
                    <a:pt x="3792" y="394"/>
                    <a:pt x="3892" y="398"/>
                    <a:pt x="3990" y="407"/>
                  </a:cubicBezTo>
                  <a:cubicBezTo>
                    <a:pt x="4460" y="446"/>
                    <a:pt x="4861" y="607"/>
                    <a:pt x="5261" y="755"/>
                  </a:cubicBezTo>
                  <a:cubicBezTo>
                    <a:pt x="5731" y="916"/>
                    <a:pt x="6218" y="1099"/>
                    <a:pt x="6819" y="1099"/>
                  </a:cubicBezTo>
                  <a:cubicBezTo>
                    <a:pt x="7506" y="1082"/>
                    <a:pt x="7998" y="808"/>
                    <a:pt x="8468" y="573"/>
                  </a:cubicBezTo>
                  <a:cubicBezTo>
                    <a:pt x="8851" y="355"/>
                    <a:pt x="9247" y="137"/>
                    <a:pt x="9756" y="63"/>
                  </a:cubicBezTo>
                  <a:cubicBezTo>
                    <a:pt x="9874" y="44"/>
                    <a:pt x="9991" y="36"/>
                    <a:pt x="10107" y="36"/>
                  </a:cubicBezTo>
                  <a:cubicBezTo>
                    <a:pt x="10759" y="36"/>
                    <a:pt x="11389" y="310"/>
                    <a:pt x="12005" y="573"/>
                  </a:cubicBezTo>
                  <a:cubicBezTo>
                    <a:pt x="12475" y="790"/>
                    <a:pt x="12928" y="973"/>
                    <a:pt x="13380" y="1060"/>
                  </a:cubicBezTo>
                  <a:lnTo>
                    <a:pt x="13380" y="1025"/>
                  </a:lnTo>
                  <a:cubicBezTo>
                    <a:pt x="12945" y="934"/>
                    <a:pt x="12493" y="755"/>
                    <a:pt x="12023" y="538"/>
                  </a:cubicBezTo>
                  <a:cubicBezTo>
                    <a:pt x="11406" y="276"/>
                    <a:pt x="10764" y="1"/>
                    <a:pt x="1010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5238783" y="3222179"/>
              <a:ext cx="2951864" cy="213567"/>
            </a:xfrm>
            <a:custGeom>
              <a:avLst/>
              <a:gdLst/>
              <a:ahLst/>
              <a:cxnLst/>
              <a:rect l="l" t="t" r="r" b="b"/>
              <a:pathLst>
                <a:path w="13089" h="947" extrusionOk="0">
                  <a:moveTo>
                    <a:pt x="9908" y="0"/>
                  </a:moveTo>
                  <a:cubicBezTo>
                    <a:pt x="9767" y="0"/>
                    <a:pt x="9624" y="12"/>
                    <a:pt x="9482" y="37"/>
                  </a:cubicBezTo>
                  <a:cubicBezTo>
                    <a:pt x="9007" y="111"/>
                    <a:pt x="8629" y="272"/>
                    <a:pt x="8268" y="437"/>
                  </a:cubicBezTo>
                  <a:cubicBezTo>
                    <a:pt x="7776" y="672"/>
                    <a:pt x="7323" y="872"/>
                    <a:pt x="6671" y="872"/>
                  </a:cubicBezTo>
                  <a:cubicBezTo>
                    <a:pt x="6646" y="873"/>
                    <a:pt x="6621" y="873"/>
                    <a:pt x="6596" y="873"/>
                  </a:cubicBezTo>
                  <a:cubicBezTo>
                    <a:pt x="6067" y="873"/>
                    <a:pt x="5615" y="699"/>
                    <a:pt x="5183" y="529"/>
                  </a:cubicBezTo>
                  <a:cubicBezTo>
                    <a:pt x="4804" y="381"/>
                    <a:pt x="4386" y="237"/>
                    <a:pt x="3916" y="202"/>
                  </a:cubicBezTo>
                  <a:cubicBezTo>
                    <a:pt x="3809" y="193"/>
                    <a:pt x="3702" y="188"/>
                    <a:pt x="3595" y="188"/>
                  </a:cubicBezTo>
                  <a:cubicBezTo>
                    <a:pt x="2871" y="188"/>
                    <a:pt x="2161" y="391"/>
                    <a:pt x="1467" y="581"/>
                  </a:cubicBezTo>
                  <a:cubicBezTo>
                    <a:pt x="997" y="707"/>
                    <a:pt x="488" y="855"/>
                    <a:pt x="0" y="907"/>
                  </a:cubicBezTo>
                  <a:lnTo>
                    <a:pt x="0" y="946"/>
                  </a:lnTo>
                  <a:cubicBezTo>
                    <a:pt x="488" y="890"/>
                    <a:pt x="997" y="746"/>
                    <a:pt x="1484" y="620"/>
                  </a:cubicBezTo>
                  <a:cubicBezTo>
                    <a:pt x="2183" y="430"/>
                    <a:pt x="2892" y="223"/>
                    <a:pt x="3606" y="223"/>
                  </a:cubicBezTo>
                  <a:cubicBezTo>
                    <a:pt x="3709" y="223"/>
                    <a:pt x="3813" y="228"/>
                    <a:pt x="3916" y="237"/>
                  </a:cubicBezTo>
                  <a:cubicBezTo>
                    <a:pt x="4386" y="272"/>
                    <a:pt x="4787" y="420"/>
                    <a:pt x="5183" y="563"/>
                  </a:cubicBezTo>
                  <a:cubicBezTo>
                    <a:pt x="5618" y="746"/>
                    <a:pt x="6092" y="907"/>
                    <a:pt x="6653" y="907"/>
                  </a:cubicBezTo>
                  <a:lnTo>
                    <a:pt x="6671" y="907"/>
                  </a:lnTo>
                  <a:cubicBezTo>
                    <a:pt x="7323" y="907"/>
                    <a:pt x="7811" y="690"/>
                    <a:pt x="8285" y="472"/>
                  </a:cubicBezTo>
                  <a:cubicBezTo>
                    <a:pt x="8646" y="311"/>
                    <a:pt x="9029" y="146"/>
                    <a:pt x="9482" y="76"/>
                  </a:cubicBezTo>
                  <a:cubicBezTo>
                    <a:pt x="9627" y="50"/>
                    <a:pt x="9772" y="38"/>
                    <a:pt x="9916" y="38"/>
                  </a:cubicBezTo>
                  <a:cubicBezTo>
                    <a:pt x="10574" y="38"/>
                    <a:pt x="11211" y="286"/>
                    <a:pt x="11836" y="511"/>
                  </a:cubicBezTo>
                  <a:cubicBezTo>
                    <a:pt x="12271" y="672"/>
                    <a:pt x="12671" y="816"/>
                    <a:pt x="13089" y="890"/>
                  </a:cubicBezTo>
                  <a:lnTo>
                    <a:pt x="13089" y="855"/>
                  </a:lnTo>
                  <a:cubicBezTo>
                    <a:pt x="12689" y="781"/>
                    <a:pt x="12293" y="637"/>
                    <a:pt x="11857" y="472"/>
                  </a:cubicBezTo>
                  <a:cubicBezTo>
                    <a:pt x="11230" y="250"/>
                    <a:pt x="10575" y="0"/>
                    <a:pt x="99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5271033" y="3176850"/>
              <a:ext cx="2887365" cy="185152"/>
            </a:xfrm>
            <a:custGeom>
              <a:avLst/>
              <a:gdLst/>
              <a:ahLst/>
              <a:cxnLst/>
              <a:rect l="l" t="t" r="r" b="b"/>
              <a:pathLst>
                <a:path w="12803" h="821" extrusionOk="0">
                  <a:moveTo>
                    <a:pt x="9704" y="0"/>
                  </a:moveTo>
                  <a:cubicBezTo>
                    <a:pt x="9472" y="0"/>
                    <a:pt x="9236" y="23"/>
                    <a:pt x="8995" y="77"/>
                  </a:cubicBezTo>
                  <a:cubicBezTo>
                    <a:pt x="8669" y="146"/>
                    <a:pt x="8360" y="277"/>
                    <a:pt x="8068" y="386"/>
                  </a:cubicBezTo>
                  <a:cubicBezTo>
                    <a:pt x="7581" y="564"/>
                    <a:pt x="7124" y="747"/>
                    <a:pt x="6528" y="764"/>
                  </a:cubicBezTo>
                  <a:lnTo>
                    <a:pt x="6493" y="764"/>
                  </a:lnTo>
                  <a:cubicBezTo>
                    <a:pt x="5949" y="764"/>
                    <a:pt x="5475" y="582"/>
                    <a:pt x="5040" y="403"/>
                  </a:cubicBezTo>
                  <a:cubicBezTo>
                    <a:pt x="4731" y="294"/>
                    <a:pt x="4404" y="168"/>
                    <a:pt x="4061" y="94"/>
                  </a:cubicBezTo>
                  <a:cubicBezTo>
                    <a:pt x="3863" y="59"/>
                    <a:pt x="3664" y="44"/>
                    <a:pt x="3465" y="44"/>
                  </a:cubicBezTo>
                  <a:cubicBezTo>
                    <a:pt x="2717" y="44"/>
                    <a:pt x="1964" y="260"/>
                    <a:pt x="1232" y="473"/>
                  </a:cubicBezTo>
                  <a:cubicBezTo>
                    <a:pt x="797" y="582"/>
                    <a:pt x="401" y="712"/>
                    <a:pt x="1" y="782"/>
                  </a:cubicBezTo>
                  <a:lnTo>
                    <a:pt x="1" y="821"/>
                  </a:lnTo>
                  <a:cubicBezTo>
                    <a:pt x="401" y="747"/>
                    <a:pt x="814" y="621"/>
                    <a:pt x="1250" y="512"/>
                  </a:cubicBezTo>
                  <a:cubicBezTo>
                    <a:pt x="1983" y="295"/>
                    <a:pt x="2728" y="81"/>
                    <a:pt x="3473" y="81"/>
                  </a:cubicBezTo>
                  <a:cubicBezTo>
                    <a:pt x="3669" y="81"/>
                    <a:pt x="3865" y="96"/>
                    <a:pt x="4061" y="129"/>
                  </a:cubicBezTo>
                  <a:cubicBezTo>
                    <a:pt x="4387" y="203"/>
                    <a:pt x="4713" y="312"/>
                    <a:pt x="5022" y="438"/>
                  </a:cubicBezTo>
                  <a:cubicBezTo>
                    <a:pt x="5475" y="621"/>
                    <a:pt x="5966" y="799"/>
                    <a:pt x="6528" y="799"/>
                  </a:cubicBezTo>
                  <a:cubicBezTo>
                    <a:pt x="7124" y="782"/>
                    <a:pt x="7616" y="603"/>
                    <a:pt x="8068" y="421"/>
                  </a:cubicBezTo>
                  <a:cubicBezTo>
                    <a:pt x="8377" y="294"/>
                    <a:pt x="8669" y="186"/>
                    <a:pt x="9012" y="112"/>
                  </a:cubicBezTo>
                  <a:cubicBezTo>
                    <a:pt x="9248" y="58"/>
                    <a:pt x="9479" y="36"/>
                    <a:pt x="9706" y="36"/>
                  </a:cubicBezTo>
                  <a:cubicBezTo>
                    <a:pt x="10407" y="36"/>
                    <a:pt x="11071" y="252"/>
                    <a:pt x="11714" y="455"/>
                  </a:cubicBezTo>
                  <a:cubicBezTo>
                    <a:pt x="12058" y="564"/>
                    <a:pt x="12437" y="690"/>
                    <a:pt x="12781" y="764"/>
                  </a:cubicBezTo>
                  <a:lnTo>
                    <a:pt x="12802" y="730"/>
                  </a:lnTo>
                  <a:cubicBezTo>
                    <a:pt x="12437" y="656"/>
                    <a:pt x="12076" y="529"/>
                    <a:pt x="11732" y="421"/>
                  </a:cubicBezTo>
                  <a:cubicBezTo>
                    <a:pt x="11076" y="214"/>
                    <a:pt x="10411" y="0"/>
                    <a:pt x="97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5303507" y="3110547"/>
              <a:ext cx="2821512" cy="177935"/>
            </a:xfrm>
            <a:custGeom>
              <a:avLst/>
              <a:gdLst/>
              <a:ahLst/>
              <a:cxnLst/>
              <a:rect l="l" t="t" r="r" b="b"/>
              <a:pathLst>
                <a:path w="12511" h="789" extrusionOk="0">
                  <a:moveTo>
                    <a:pt x="9546" y="1"/>
                  </a:moveTo>
                  <a:cubicBezTo>
                    <a:pt x="9305" y="1"/>
                    <a:pt x="9056" y="24"/>
                    <a:pt x="8794" y="79"/>
                  </a:cubicBezTo>
                  <a:cubicBezTo>
                    <a:pt x="8468" y="153"/>
                    <a:pt x="8176" y="262"/>
                    <a:pt x="7889" y="371"/>
                  </a:cubicBezTo>
                  <a:cubicBezTo>
                    <a:pt x="7415" y="549"/>
                    <a:pt x="6962" y="732"/>
                    <a:pt x="6384" y="732"/>
                  </a:cubicBezTo>
                  <a:lnTo>
                    <a:pt x="6349" y="732"/>
                  </a:lnTo>
                  <a:cubicBezTo>
                    <a:pt x="5822" y="732"/>
                    <a:pt x="5370" y="549"/>
                    <a:pt x="4913" y="388"/>
                  </a:cubicBezTo>
                  <a:cubicBezTo>
                    <a:pt x="4626" y="262"/>
                    <a:pt x="4299" y="153"/>
                    <a:pt x="3973" y="79"/>
                  </a:cubicBezTo>
                  <a:cubicBezTo>
                    <a:pt x="3757" y="40"/>
                    <a:pt x="3542" y="22"/>
                    <a:pt x="3329" y="22"/>
                  </a:cubicBezTo>
                  <a:cubicBezTo>
                    <a:pt x="2561" y="22"/>
                    <a:pt x="1814" y="248"/>
                    <a:pt x="1088" y="462"/>
                  </a:cubicBezTo>
                  <a:cubicBezTo>
                    <a:pt x="710" y="571"/>
                    <a:pt x="366" y="680"/>
                    <a:pt x="0" y="749"/>
                  </a:cubicBezTo>
                  <a:lnTo>
                    <a:pt x="0" y="789"/>
                  </a:lnTo>
                  <a:cubicBezTo>
                    <a:pt x="366" y="715"/>
                    <a:pt x="744" y="606"/>
                    <a:pt x="1106" y="497"/>
                  </a:cubicBezTo>
                  <a:cubicBezTo>
                    <a:pt x="1833" y="282"/>
                    <a:pt x="2571" y="59"/>
                    <a:pt x="3336" y="59"/>
                  </a:cubicBezTo>
                  <a:cubicBezTo>
                    <a:pt x="3546" y="59"/>
                    <a:pt x="3758" y="76"/>
                    <a:pt x="3973" y="114"/>
                  </a:cubicBezTo>
                  <a:cubicBezTo>
                    <a:pt x="4299" y="188"/>
                    <a:pt x="4608" y="297"/>
                    <a:pt x="4913" y="423"/>
                  </a:cubicBezTo>
                  <a:cubicBezTo>
                    <a:pt x="5348" y="588"/>
                    <a:pt x="5822" y="767"/>
                    <a:pt x="6384" y="767"/>
                  </a:cubicBezTo>
                  <a:cubicBezTo>
                    <a:pt x="6962" y="767"/>
                    <a:pt x="7437" y="588"/>
                    <a:pt x="7907" y="406"/>
                  </a:cubicBezTo>
                  <a:cubicBezTo>
                    <a:pt x="8176" y="297"/>
                    <a:pt x="8468" y="188"/>
                    <a:pt x="8794" y="114"/>
                  </a:cubicBezTo>
                  <a:cubicBezTo>
                    <a:pt x="9050" y="59"/>
                    <a:pt x="9296" y="36"/>
                    <a:pt x="9536" y="36"/>
                  </a:cubicBezTo>
                  <a:cubicBezTo>
                    <a:pt x="10249" y="36"/>
                    <a:pt x="10907" y="244"/>
                    <a:pt x="11588" y="462"/>
                  </a:cubicBezTo>
                  <a:cubicBezTo>
                    <a:pt x="11875" y="549"/>
                    <a:pt x="12184" y="641"/>
                    <a:pt x="12510" y="732"/>
                  </a:cubicBezTo>
                  <a:lnTo>
                    <a:pt x="12510" y="697"/>
                  </a:lnTo>
                  <a:cubicBezTo>
                    <a:pt x="12201" y="623"/>
                    <a:pt x="11897" y="514"/>
                    <a:pt x="11588" y="423"/>
                  </a:cubicBezTo>
                  <a:cubicBezTo>
                    <a:pt x="10908" y="208"/>
                    <a:pt x="10262" y="1"/>
                    <a:pt x="954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5340718" y="3044470"/>
              <a:ext cx="2755885" cy="170493"/>
            </a:xfrm>
            <a:custGeom>
              <a:avLst/>
              <a:gdLst/>
              <a:ahLst/>
              <a:cxnLst/>
              <a:rect l="l" t="t" r="r" b="b"/>
              <a:pathLst>
                <a:path w="12220" h="756" extrusionOk="0">
                  <a:moveTo>
                    <a:pt x="9426" y="1"/>
                  </a:moveTo>
                  <a:cubicBezTo>
                    <a:pt x="9154" y="1"/>
                    <a:pt x="8873" y="31"/>
                    <a:pt x="8577" y="103"/>
                  </a:cubicBezTo>
                  <a:cubicBezTo>
                    <a:pt x="8268" y="155"/>
                    <a:pt x="7994" y="264"/>
                    <a:pt x="7724" y="372"/>
                  </a:cubicBezTo>
                  <a:cubicBezTo>
                    <a:pt x="7233" y="555"/>
                    <a:pt x="6797" y="716"/>
                    <a:pt x="6219" y="716"/>
                  </a:cubicBezTo>
                  <a:lnTo>
                    <a:pt x="6201" y="716"/>
                  </a:lnTo>
                  <a:cubicBezTo>
                    <a:pt x="5657" y="716"/>
                    <a:pt x="5205" y="538"/>
                    <a:pt x="4770" y="372"/>
                  </a:cubicBezTo>
                  <a:cubicBezTo>
                    <a:pt x="4478" y="264"/>
                    <a:pt x="4169" y="155"/>
                    <a:pt x="3860" y="81"/>
                  </a:cubicBezTo>
                  <a:cubicBezTo>
                    <a:pt x="3625" y="36"/>
                    <a:pt x="3392" y="17"/>
                    <a:pt x="3164" y="17"/>
                  </a:cubicBezTo>
                  <a:cubicBezTo>
                    <a:pt x="2392" y="17"/>
                    <a:pt x="1661" y="239"/>
                    <a:pt x="962" y="464"/>
                  </a:cubicBezTo>
                  <a:cubicBezTo>
                    <a:pt x="636" y="555"/>
                    <a:pt x="327" y="646"/>
                    <a:pt x="1" y="716"/>
                  </a:cubicBezTo>
                  <a:lnTo>
                    <a:pt x="18" y="755"/>
                  </a:lnTo>
                  <a:cubicBezTo>
                    <a:pt x="327" y="681"/>
                    <a:pt x="653" y="590"/>
                    <a:pt x="962" y="499"/>
                  </a:cubicBezTo>
                  <a:cubicBezTo>
                    <a:pt x="1672" y="277"/>
                    <a:pt x="2395" y="54"/>
                    <a:pt x="3153" y="54"/>
                  </a:cubicBezTo>
                  <a:cubicBezTo>
                    <a:pt x="3380" y="54"/>
                    <a:pt x="3609" y="74"/>
                    <a:pt x="3843" y="120"/>
                  </a:cubicBezTo>
                  <a:cubicBezTo>
                    <a:pt x="4169" y="172"/>
                    <a:pt x="4461" y="298"/>
                    <a:pt x="4748" y="407"/>
                  </a:cubicBezTo>
                  <a:cubicBezTo>
                    <a:pt x="5183" y="572"/>
                    <a:pt x="5657" y="755"/>
                    <a:pt x="6201" y="755"/>
                  </a:cubicBezTo>
                  <a:lnTo>
                    <a:pt x="6219" y="755"/>
                  </a:lnTo>
                  <a:cubicBezTo>
                    <a:pt x="6797" y="755"/>
                    <a:pt x="7272" y="572"/>
                    <a:pt x="7724" y="407"/>
                  </a:cubicBezTo>
                  <a:cubicBezTo>
                    <a:pt x="7994" y="298"/>
                    <a:pt x="8286" y="190"/>
                    <a:pt x="8577" y="137"/>
                  </a:cubicBezTo>
                  <a:cubicBezTo>
                    <a:pt x="8873" y="67"/>
                    <a:pt x="9152" y="38"/>
                    <a:pt x="9421" y="38"/>
                  </a:cubicBezTo>
                  <a:cubicBezTo>
                    <a:pt x="10122" y="38"/>
                    <a:pt x="10753" y="240"/>
                    <a:pt x="11423" y="464"/>
                  </a:cubicBezTo>
                  <a:cubicBezTo>
                    <a:pt x="11675" y="538"/>
                    <a:pt x="11928" y="625"/>
                    <a:pt x="12202" y="699"/>
                  </a:cubicBezTo>
                  <a:lnTo>
                    <a:pt x="12219" y="664"/>
                  </a:lnTo>
                  <a:cubicBezTo>
                    <a:pt x="11949" y="590"/>
                    <a:pt x="11675" y="499"/>
                    <a:pt x="11423" y="429"/>
                  </a:cubicBezTo>
                  <a:cubicBezTo>
                    <a:pt x="10766" y="206"/>
                    <a:pt x="10130" y="1"/>
                    <a:pt x="942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5385822" y="2979295"/>
              <a:ext cx="2682139" cy="169817"/>
            </a:xfrm>
            <a:custGeom>
              <a:avLst/>
              <a:gdLst/>
              <a:ahLst/>
              <a:cxnLst/>
              <a:rect l="l" t="t" r="r" b="b"/>
              <a:pathLst>
                <a:path w="11893" h="753" extrusionOk="0">
                  <a:moveTo>
                    <a:pt x="9192" y="0"/>
                  </a:moveTo>
                  <a:cubicBezTo>
                    <a:pt x="8915" y="0"/>
                    <a:pt x="8627" y="30"/>
                    <a:pt x="8321" y="100"/>
                  </a:cubicBezTo>
                  <a:cubicBezTo>
                    <a:pt x="8029" y="174"/>
                    <a:pt x="7777" y="283"/>
                    <a:pt x="7507" y="370"/>
                  </a:cubicBezTo>
                  <a:cubicBezTo>
                    <a:pt x="7033" y="553"/>
                    <a:pt x="6580" y="718"/>
                    <a:pt x="6019" y="718"/>
                  </a:cubicBezTo>
                  <a:lnTo>
                    <a:pt x="6001" y="718"/>
                  </a:lnTo>
                  <a:cubicBezTo>
                    <a:pt x="5457" y="718"/>
                    <a:pt x="5005" y="535"/>
                    <a:pt x="4570" y="370"/>
                  </a:cubicBezTo>
                  <a:cubicBezTo>
                    <a:pt x="4296" y="261"/>
                    <a:pt x="4004" y="152"/>
                    <a:pt x="3699" y="100"/>
                  </a:cubicBezTo>
                  <a:cubicBezTo>
                    <a:pt x="3438" y="42"/>
                    <a:pt x="3185" y="17"/>
                    <a:pt x="2938" y="17"/>
                  </a:cubicBezTo>
                  <a:cubicBezTo>
                    <a:pt x="2188" y="17"/>
                    <a:pt x="1495" y="245"/>
                    <a:pt x="815" y="461"/>
                  </a:cubicBezTo>
                  <a:cubicBezTo>
                    <a:pt x="545" y="553"/>
                    <a:pt x="271" y="627"/>
                    <a:pt x="1" y="696"/>
                  </a:cubicBezTo>
                  <a:lnTo>
                    <a:pt x="1" y="735"/>
                  </a:lnTo>
                  <a:cubicBezTo>
                    <a:pt x="288" y="661"/>
                    <a:pt x="562" y="570"/>
                    <a:pt x="815" y="500"/>
                  </a:cubicBezTo>
                  <a:cubicBezTo>
                    <a:pt x="1522" y="269"/>
                    <a:pt x="2198" y="57"/>
                    <a:pt x="2936" y="57"/>
                  </a:cubicBezTo>
                  <a:cubicBezTo>
                    <a:pt x="3183" y="57"/>
                    <a:pt x="3436" y="80"/>
                    <a:pt x="3699" y="135"/>
                  </a:cubicBezTo>
                  <a:cubicBezTo>
                    <a:pt x="4004" y="191"/>
                    <a:pt x="4278" y="300"/>
                    <a:pt x="4570" y="409"/>
                  </a:cubicBezTo>
                  <a:cubicBezTo>
                    <a:pt x="5005" y="570"/>
                    <a:pt x="5457" y="753"/>
                    <a:pt x="6001" y="753"/>
                  </a:cubicBezTo>
                  <a:lnTo>
                    <a:pt x="6019" y="753"/>
                  </a:lnTo>
                  <a:cubicBezTo>
                    <a:pt x="6597" y="753"/>
                    <a:pt x="7072" y="570"/>
                    <a:pt x="7524" y="409"/>
                  </a:cubicBezTo>
                  <a:cubicBezTo>
                    <a:pt x="7777" y="300"/>
                    <a:pt x="8051" y="209"/>
                    <a:pt x="8321" y="135"/>
                  </a:cubicBezTo>
                  <a:cubicBezTo>
                    <a:pt x="8627" y="65"/>
                    <a:pt x="8915" y="35"/>
                    <a:pt x="9191" y="35"/>
                  </a:cubicBezTo>
                  <a:cubicBezTo>
                    <a:pt x="9911" y="35"/>
                    <a:pt x="10548" y="238"/>
                    <a:pt x="11205" y="461"/>
                  </a:cubicBezTo>
                  <a:cubicBezTo>
                    <a:pt x="11423" y="535"/>
                    <a:pt x="11658" y="609"/>
                    <a:pt x="11876" y="679"/>
                  </a:cubicBezTo>
                  <a:lnTo>
                    <a:pt x="11893" y="644"/>
                  </a:lnTo>
                  <a:cubicBezTo>
                    <a:pt x="11658" y="570"/>
                    <a:pt x="11440" y="500"/>
                    <a:pt x="11223" y="426"/>
                  </a:cubicBezTo>
                  <a:cubicBezTo>
                    <a:pt x="10553" y="203"/>
                    <a:pt x="9913" y="0"/>
                    <a:pt x="91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5426190" y="2910061"/>
              <a:ext cx="2613355" cy="169366"/>
            </a:xfrm>
            <a:custGeom>
              <a:avLst/>
              <a:gdLst/>
              <a:ahLst/>
              <a:cxnLst/>
              <a:rect l="l" t="t" r="r" b="b"/>
              <a:pathLst>
                <a:path w="11588" h="751" extrusionOk="0">
                  <a:moveTo>
                    <a:pt x="2767" y="1"/>
                  </a:moveTo>
                  <a:cubicBezTo>
                    <a:pt x="2048" y="1"/>
                    <a:pt x="1321" y="262"/>
                    <a:pt x="653" y="498"/>
                  </a:cubicBezTo>
                  <a:cubicBezTo>
                    <a:pt x="418" y="568"/>
                    <a:pt x="200" y="642"/>
                    <a:pt x="0" y="716"/>
                  </a:cubicBezTo>
                  <a:lnTo>
                    <a:pt x="18" y="751"/>
                  </a:lnTo>
                  <a:cubicBezTo>
                    <a:pt x="218" y="677"/>
                    <a:pt x="435" y="607"/>
                    <a:pt x="670" y="533"/>
                  </a:cubicBezTo>
                  <a:cubicBezTo>
                    <a:pt x="1319" y="302"/>
                    <a:pt x="2055" y="39"/>
                    <a:pt x="2759" y="39"/>
                  </a:cubicBezTo>
                  <a:cubicBezTo>
                    <a:pt x="2825" y="39"/>
                    <a:pt x="2890" y="41"/>
                    <a:pt x="2955" y="46"/>
                  </a:cubicBezTo>
                  <a:cubicBezTo>
                    <a:pt x="3464" y="81"/>
                    <a:pt x="3899" y="242"/>
                    <a:pt x="4317" y="390"/>
                  </a:cubicBezTo>
                  <a:cubicBezTo>
                    <a:pt x="4769" y="568"/>
                    <a:pt x="5261" y="733"/>
                    <a:pt x="5840" y="751"/>
                  </a:cubicBezTo>
                  <a:lnTo>
                    <a:pt x="5857" y="751"/>
                  </a:lnTo>
                  <a:cubicBezTo>
                    <a:pt x="6436" y="751"/>
                    <a:pt x="6871" y="590"/>
                    <a:pt x="7328" y="424"/>
                  </a:cubicBezTo>
                  <a:cubicBezTo>
                    <a:pt x="7632" y="316"/>
                    <a:pt x="7941" y="207"/>
                    <a:pt x="8285" y="155"/>
                  </a:cubicBezTo>
                  <a:cubicBezTo>
                    <a:pt x="8560" y="105"/>
                    <a:pt x="8815" y="83"/>
                    <a:pt x="9057" y="83"/>
                  </a:cubicBezTo>
                  <a:cubicBezTo>
                    <a:pt x="9789" y="83"/>
                    <a:pt x="10398" y="284"/>
                    <a:pt x="11079" y="516"/>
                  </a:cubicBezTo>
                  <a:cubicBezTo>
                    <a:pt x="11244" y="568"/>
                    <a:pt x="11405" y="625"/>
                    <a:pt x="11588" y="677"/>
                  </a:cubicBezTo>
                  <a:lnTo>
                    <a:pt x="11588" y="642"/>
                  </a:lnTo>
                  <a:cubicBezTo>
                    <a:pt x="11405" y="590"/>
                    <a:pt x="11244" y="533"/>
                    <a:pt x="11079" y="481"/>
                  </a:cubicBezTo>
                  <a:cubicBezTo>
                    <a:pt x="10396" y="248"/>
                    <a:pt x="9785" y="45"/>
                    <a:pt x="9050" y="45"/>
                  </a:cubicBezTo>
                  <a:cubicBezTo>
                    <a:pt x="8811" y="45"/>
                    <a:pt x="8558" y="66"/>
                    <a:pt x="8285" y="115"/>
                  </a:cubicBezTo>
                  <a:cubicBezTo>
                    <a:pt x="7924" y="172"/>
                    <a:pt x="7615" y="298"/>
                    <a:pt x="7328" y="390"/>
                  </a:cubicBezTo>
                  <a:cubicBezTo>
                    <a:pt x="6854" y="551"/>
                    <a:pt x="6418" y="716"/>
                    <a:pt x="5857" y="716"/>
                  </a:cubicBezTo>
                  <a:lnTo>
                    <a:pt x="5840" y="716"/>
                  </a:lnTo>
                  <a:cubicBezTo>
                    <a:pt x="5261" y="699"/>
                    <a:pt x="4787" y="533"/>
                    <a:pt x="4317" y="372"/>
                  </a:cubicBezTo>
                  <a:cubicBezTo>
                    <a:pt x="3899" y="207"/>
                    <a:pt x="3464" y="46"/>
                    <a:pt x="2955" y="7"/>
                  </a:cubicBezTo>
                  <a:cubicBezTo>
                    <a:pt x="2892" y="3"/>
                    <a:pt x="2829" y="1"/>
                    <a:pt x="276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5463400" y="2851877"/>
              <a:ext cx="2551562" cy="166659"/>
            </a:xfrm>
            <a:custGeom>
              <a:avLst/>
              <a:gdLst/>
              <a:ahLst/>
              <a:cxnLst/>
              <a:rect l="l" t="t" r="r" b="b"/>
              <a:pathLst>
                <a:path w="11314" h="739" extrusionOk="0">
                  <a:moveTo>
                    <a:pt x="2594" y="1"/>
                  </a:moveTo>
                  <a:cubicBezTo>
                    <a:pt x="1896" y="1"/>
                    <a:pt x="1191" y="257"/>
                    <a:pt x="562" y="482"/>
                  </a:cubicBezTo>
                  <a:cubicBezTo>
                    <a:pt x="362" y="556"/>
                    <a:pt x="179" y="608"/>
                    <a:pt x="1" y="682"/>
                  </a:cubicBezTo>
                  <a:lnTo>
                    <a:pt x="18" y="700"/>
                  </a:lnTo>
                  <a:cubicBezTo>
                    <a:pt x="201" y="648"/>
                    <a:pt x="379" y="591"/>
                    <a:pt x="579" y="521"/>
                  </a:cubicBezTo>
                  <a:cubicBezTo>
                    <a:pt x="1196" y="291"/>
                    <a:pt x="1903" y="37"/>
                    <a:pt x="2604" y="37"/>
                  </a:cubicBezTo>
                  <a:cubicBezTo>
                    <a:pt x="2685" y="37"/>
                    <a:pt x="2766" y="40"/>
                    <a:pt x="2846" y="47"/>
                  </a:cubicBezTo>
                  <a:cubicBezTo>
                    <a:pt x="3334" y="86"/>
                    <a:pt x="3751" y="247"/>
                    <a:pt x="4152" y="391"/>
                  </a:cubicBezTo>
                  <a:cubicBezTo>
                    <a:pt x="4604" y="556"/>
                    <a:pt x="5096" y="739"/>
                    <a:pt x="5675" y="739"/>
                  </a:cubicBezTo>
                  <a:lnTo>
                    <a:pt x="5692" y="739"/>
                  </a:lnTo>
                  <a:cubicBezTo>
                    <a:pt x="6271" y="739"/>
                    <a:pt x="6706" y="591"/>
                    <a:pt x="7163" y="430"/>
                  </a:cubicBezTo>
                  <a:cubicBezTo>
                    <a:pt x="7450" y="321"/>
                    <a:pt x="7742" y="212"/>
                    <a:pt x="8068" y="156"/>
                  </a:cubicBezTo>
                  <a:cubicBezTo>
                    <a:pt x="8375" y="97"/>
                    <a:pt x="8653" y="72"/>
                    <a:pt x="8915" y="72"/>
                  </a:cubicBezTo>
                  <a:cubicBezTo>
                    <a:pt x="9623" y="72"/>
                    <a:pt x="10206" y="261"/>
                    <a:pt x="10896" y="500"/>
                  </a:cubicBezTo>
                  <a:cubicBezTo>
                    <a:pt x="11022" y="556"/>
                    <a:pt x="11149" y="591"/>
                    <a:pt x="11297" y="648"/>
                  </a:cubicBezTo>
                  <a:lnTo>
                    <a:pt x="11314" y="608"/>
                  </a:lnTo>
                  <a:cubicBezTo>
                    <a:pt x="11166" y="556"/>
                    <a:pt x="11022" y="521"/>
                    <a:pt x="10896" y="465"/>
                  </a:cubicBezTo>
                  <a:cubicBezTo>
                    <a:pt x="10199" y="237"/>
                    <a:pt x="9611" y="39"/>
                    <a:pt x="8892" y="39"/>
                  </a:cubicBezTo>
                  <a:cubicBezTo>
                    <a:pt x="8637" y="39"/>
                    <a:pt x="8366" y="64"/>
                    <a:pt x="8068" y="121"/>
                  </a:cubicBezTo>
                  <a:cubicBezTo>
                    <a:pt x="7724" y="173"/>
                    <a:pt x="7433" y="282"/>
                    <a:pt x="7141" y="391"/>
                  </a:cubicBezTo>
                  <a:cubicBezTo>
                    <a:pt x="6689" y="556"/>
                    <a:pt x="6253" y="700"/>
                    <a:pt x="5692" y="700"/>
                  </a:cubicBezTo>
                  <a:lnTo>
                    <a:pt x="5675" y="700"/>
                  </a:lnTo>
                  <a:cubicBezTo>
                    <a:pt x="5096" y="700"/>
                    <a:pt x="4622" y="521"/>
                    <a:pt x="4169" y="356"/>
                  </a:cubicBezTo>
                  <a:cubicBezTo>
                    <a:pt x="3751" y="212"/>
                    <a:pt x="3334" y="47"/>
                    <a:pt x="2846" y="12"/>
                  </a:cubicBezTo>
                  <a:cubicBezTo>
                    <a:pt x="2763" y="4"/>
                    <a:pt x="2678" y="1"/>
                    <a:pt x="259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7843075" y="2879165"/>
              <a:ext cx="813685" cy="2130487"/>
            </a:xfrm>
            <a:custGeom>
              <a:avLst/>
              <a:gdLst/>
              <a:ahLst/>
              <a:cxnLst/>
              <a:rect l="l" t="t" r="r" b="b"/>
              <a:pathLst>
                <a:path w="3608" h="9447" extrusionOk="0">
                  <a:moveTo>
                    <a:pt x="35" y="0"/>
                  </a:moveTo>
                  <a:lnTo>
                    <a:pt x="1" y="18"/>
                  </a:lnTo>
                  <a:cubicBezTo>
                    <a:pt x="997" y="2920"/>
                    <a:pt x="2137" y="5840"/>
                    <a:pt x="3264" y="8668"/>
                  </a:cubicBezTo>
                  <a:lnTo>
                    <a:pt x="3573" y="9447"/>
                  </a:lnTo>
                  <a:lnTo>
                    <a:pt x="3608" y="9429"/>
                  </a:lnTo>
                  <a:lnTo>
                    <a:pt x="3299" y="8646"/>
                  </a:lnTo>
                  <a:cubicBezTo>
                    <a:pt x="2176" y="5818"/>
                    <a:pt x="1032" y="2902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7707764" y="2837895"/>
              <a:ext cx="707690" cy="2171758"/>
            </a:xfrm>
            <a:custGeom>
              <a:avLst/>
              <a:gdLst/>
              <a:ahLst/>
              <a:cxnLst/>
              <a:rect l="l" t="t" r="r" b="b"/>
              <a:pathLst>
                <a:path w="3138" h="9630" extrusionOk="0">
                  <a:moveTo>
                    <a:pt x="0" y="0"/>
                  </a:moveTo>
                  <a:cubicBezTo>
                    <a:pt x="1127" y="3699"/>
                    <a:pt x="2123" y="6745"/>
                    <a:pt x="3103" y="9630"/>
                  </a:cubicBezTo>
                  <a:lnTo>
                    <a:pt x="3137" y="9630"/>
                  </a:lnTo>
                  <a:cubicBezTo>
                    <a:pt x="2158" y="6745"/>
                    <a:pt x="1162" y="3682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7569295" y="2809480"/>
              <a:ext cx="608685" cy="2200173"/>
            </a:xfrm>
            <a:custGeom>
              <a:avLst/>
              <a:gdLst/>
              <a:ahLst/>
              <a:cxnLst/>
              <a:rect l="l" t="t" r="r" b="b"/>
              <a:pathLst>
                <a:path w="2699" h="9756" extrusionOk="0">
                  <a:moveTo>
                    <a:pt x="35" y="0"/>
                  </a:moveTo>
                  <a:lnTo>
                    <a:pt x="1" y="18"/>
                  </a:lnTo>
                  <a:cubicBezTo>
                    <a:pt x="379" y="1340"/>
                    <a:pt x="723" y="2685"/>
                    <a:pt x="1088" y="3973"/>
                  </a:cubicBezTo>
                  <a:cubicBezTo>
                    <a:pt x="1576" y="5857"/>
                    <a:pt x="2102" y="7815"/>
                    <a:pt x="2663" y="9756"/>
                  </a:cubicBezTo>
                  <a:lnTo>
                    <a:pt x="2698" y="9756"/>
                  </a:lnTo>
                  <a:cubicBezTo>
                    <a:pt x="2137" y="7815"/>
                    <a:pt x="1610" y="5857"/>
                    <a:pt x="1106" y="3951"/>
                  </a:cubicBezTo>
                  <a:cubicBezTo>
                    <a:pt x="762" y="2668"/>
                    <a:pt x="414" y="1323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7433984" y="2809480"/>
              <a:ext cx="503592" cy="2138381"/>
            </a:xfrm>
            <a:custGeom>
              <a:avLst/>
              <a:gdLst/>
              <a:ahLst/>
              <a:cxnLst/>
              <a:rect l="l" t="t" r="r" b="b"/>
              <a:pathLst>
                <a:path w="2233" h="9482" extrusionOk="0">
                  <a:moveTo>
                    <a:pt x="0" y="0"/>
                  </a:moveTo>
                  <a:cubicBezTo>
                    <a:pt x="144" y="635"/>
                    <a:pt x="361" y="1232"/>
                    <a:pt x="579" y="1815"/>
                  </a:cubicBezTo>
                  <a:cubicBezTo>
                    <a:pt x="870" y="2611"/>
                    <a:pt x="1162" y="3429"/>
                    <a:pt x="1288" y="4260"/>
                  </a:cubicBezTo>
                  <a:cubicBezTo>
                    <a:pt x="1362" y="4660"/>
                    <a:pt x="1414" y="5061"/>
                    <a:pt x="1488" y="5457"/>
                  </a:cubicBezTo>
                  <a:cubicBezTo>
                    <a:pt x="1688" y="6819"/>
                    <a:pt x="1884" y="8124"/>
                    <a:pt x="2193" y="9482"/>
                  </a:cubicBezTo>
                  <a:lnTo>
                    <a:pt x="2232" y="9482"/>
                  </a:lnTo>
                  <a:cubicBezTo>
                    <a:pt x="1923" y="8107"/>
                    <a:pt x="1723" y="6819"/>
                    <a:pt x="1523" y="5439"/>
                  </a:cubicBezTo>
                  <a:cubicBezTo>
                    <a:pt x="1449" y="5061"/>
                    <a:pt x="1397" y="4660"/>
                    <a:pt x="1323" y="4260"/>
                  </a:cubicBezTo>
                  <a:cubicBezTo>
                    <a:pt x="1197" y="3407"/>
                    <a:pt x="905" y="2594"/>
                    <a:pt x="618" y="1815"/>
                  </a:cubicBezTo>
                  <a:cubicBezTo>
                    <a:pt x="400" y="1214"/>
                    <a:pt x="183" y="618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7290554" y="2822109"/>
              <a:ext cx="413383" cy="2064861"/>
            </a:xfrm>
            <a:custGeom>
              <a:avLst/>
              <a:gdLst/>
              <a:ahLst/>
              <a:cxnLst/>
              <a:rect l="l" t="t" r="r" b="b"/>
              <a:pathLst>
                <a:path w="1833" h="9156" extrusionOk="0">
                  <a:moveTo>
                    <a:pt x="1" y="1"/>
                  </a:moveTo>
                  <a:cubicBezTo>
                    <a:pt x="127" y="614"/>
                    <a:pt x="327" y="1197"/>
                    <a:pt x="527" y="1776"/>
                  </a:cubicBezTo>
                  <a:cubicBezTo>
                    <a:pt x="780" y="2481"/>
                    <a:pt x="1054" y="3208"/>
                    <a:pt x="1145" y="3969"/>
                  </a:cubicBezTo>
                  <a:cubicBezTo>
                    <a:pt x="1215" y="4548"/>
                    <a:pt x="1289" y="5166"/>
                    <a:pt x="1345" y="5744"/>
                  </a:cubicBezTo>
                  <a:cubicBezTo>
                    <a:pt x="1471" y="6854"/>
                    <a:pt x="1580" y="8011"/>
                    <a:pt x="1798" y="9156"/>
                  </a:cubicBezTo>
                  <a:lnTo>
                    <a:pt x="1833" y="9138"/>
                  </a:lnTo>
                  <a:cubicBezTo>
                    <a:pt x="1615" y="7994"/>
                    <a:pt x="1506" y="6854"/>
                    <a:pt x="1380" y="5727"/>
                  </a:cubicBezTo>
                  <a:cubicBezTo>
                    <a:pt x="1324" y="5148"/>
                    <a:pt x="1254" y="4548"/>
                    <a:pt x="1180" y="3952"/>
                  </a:cubicBezTo>
                  <a:cubicBezTo>
                    <a:pt x="1089" y="3208"/>
                    <a:pt x="819" y="2464"/>
                    <a:pt x="562" y="1759"/>
                  </a:cubicBezTo>
                  <a:cubicBezTo>
                    <a:pt x="366" y="1176"/>
                    <a:pt x="166" y="597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7152311" y="2858417"/>
              <a:ext cx="314153" cy="2004196"/>
            </a:xfrm>
            <a:custGeom>
              <a:avLst/>
              <a:gdLst/>
              <a:ahLst/>
              <a:cxnLst/>
              <a:rect l="l" t="t" r="r" b="b"/>
              <a:pathLst>
                <a:path w="1393" h="8887" extrusionOk="0">
                  <a:moveTo>
                    <a:pt x="35" y="1"/>
                  </a:moveTo>
                  <a:lnTo>
                    <a:pt x="0" y="18"/>
                  </a:lnTo>
                  <a:cubicBezTo>
                    <a:pt x="87" y="619"/>
                    <a:pt x="270" y="1215"/>
                    <a:pt x="435" y="1798"/>
                  </a:cubicBezTo>
                  <a:cubicBezTo>
                    <a:pt x="631" y="2503"/>
                    <a:pt x="831" y="3212"/>
                    <a:pt x="905" y="3934"/>
                  </a:cubicBezTo>
                  <a:cubicBezTo>
                    <a:pt x="957" y="4552"/>
                    <a:pt x="1014" y="5205"/>
                    <a:pt x="1049" y="5823"/>
                  </a:cubicBezTo>
                  <a:cubicBezTo>
                    <a:pt x="1123" y="6837"/>
                    <a:pt x="1214" y="7868"/>
                    <a:pt x="1358" y="8886"/>
                  </a:cubicBezTo>
                  <a:lnTo>
                    <a:pt x="1393" y="8869"/>
                  </a:lnTo>
                  <a:cubicBezTo>
                    <a:pt x="1249" y="7868"/>
                    <a:pt x="1158" y="6819"/>
                    <a:pt x="1088" y="5823"/>
                  </a:cubicBezTo>
                  <a:cubicBezTo>
                    <a:pt x="1049" y="5205"/>
                    <a:pt x="997" y="4552"/>
                    <a:pt x="940" y="3934"/>
                  </a:cubicBezTo>
                  <a:cubicBezTo>
                    <a:pt x="870" y="3212"/>
                    <a:pt x="670" y="2485"/>
                    <a:pt x="470" y="1798"/>
                  </a:cubicBezTo>
                  <a:cubicBezTo>
                    <a:pt x="305" y="1215"/>
                    <a:pt x="126" y="60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7012940" y="2907580"/>
              <a:ext cx="216953" cy="2000137"/>
            </a:xfrm>
            <a:custGeom>
              <a:avLst/>
              <a:gdLst/>
              <a:ahLst/>
              <a:cxnLst/>
              <a:rect l="l" t="t" r="r" b="b"/>
              <a:pathLst>
                <a:path w="962" h="8869" extrusionOk="0">
                  <a:moveTo>
                    <a:pt x="0" y="0"/>
                  </a:moveTo>
                  <a:cubicBezTo>
                    <a:pt x="53" y="562"/>
                    <a:pt x="161" y="1162"/>
                    <a:pt x="270" y="1723"/>
                  </a:cubicBezTo>
                  <a:cubicBezTo>
                    <a:pt x="418" y="2520"/>
                    <a:pt x="579" y="3355"/>
                    <a:pt x="596" y="4151"/>
                  </a:cubicBezTo>
                  <a:cubicBezTo>
                    <a:pt x="596" y="4460"/>
                    <a:pt x="579" y="4787"/>
                    <a:pt x="544" y="5096"/>
                  </a:cubicBezTo>
                  <a:cubicBezTo>
                    <a:pt x="509" y="5531"/>
                    <a:pt x="470" y="6001"/>
                    <a:pt x="544" y="6475"/>
                  </a:cubicBezTo>
                  <a:cubicBezTo>
                    <a:pt x="579" y="6710"/>
                    <a:pt x="618" y="6928"/>
                    <a:pt x="670" y="7180"/>
                  </a:cubicBezTo>
                  <a:cubicBezTo>
                    <a:pt x="762" y="7741"/>
                    <a:pt x="871" y="8324"/>
                    <a:pt x="923" y="8868"/>
                  </a:cubicBezTo>
                  <a:lnTo>
                    <a:pt x="962" y="8868"/>
                  </a:lnTo>
                  <a:cubicBezTo>
                    <a:pt x="905" y="8324"/>
                    <a:pt x="797" y="7741"/>
                    <a:pt x="688" y="7163"/>
                  </a:cubicBezTo>
                  <a:cubicBezTo>
                    <a:pt x="653" y="6928"/>
                    <a:pt x="618" y="6693"/>
                    <a:pt x="579" y="6475"/>
                  </a:cubicBezTo>
                  <a:cubicBezTo>
                    <a:pt x="509" y="6001"/>
                    <a:pt x="544" y="5531"/>
                    <a:pt x="579" y="5096"/>
                  </a:cubicBezTo>
                  <a:cubicBezTo>
                    <a:pt x="618" y="4787"/>
                    <a:pt x="636" y="4460"/>
                    <a:pt x="636" y="4151"/>
                  </a:cubicBezTo>
                  <a:cubicBezTo>
                    <a:pt x="618" y="3338"/>
                    <a:pt x="453" y="2520"/>
                    <a:pt x="309" y="1706"/>
                  </a:cubicBezTo>
                  <a:cubicBezTo>
                    <a:pt x="200" y="1145"/>
                    <a:pt x="92" y="562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6869736" y="2944791"/>
              <a:ext cx="122684" cy="2031484"/>
            </a:xfrm>
            <a:custGeom>
              <a:avLst/>
              <a:gdLst/>
              <a:ahLst/>
              <a:cxnLst/>
              <a:rect l="l" t="t" r="r" b="b"/>
              <a:pathLst>
                <a:path w="544" h="9008" extrusionOk="0">
                  <a:moveTo>
                    <a:pt x="17" y="1"/>
                  </a:moveTo>
                  <a:cubicBezTo>
                    <a:pt x="57" y="523"/>
                    <a:pt x="109" y="1049"/>
                    <a:pt x="165" y="1576"/>
                  </a:cubicBezTo>
                  <a:cubicBezTo>
                    <a:pt x="252" y="2520"/>
                    <a:pt x="361" y="3499"/>
                    <a:pt x="309" y="4422"/>
                  </a:cubicBezTo>
                  <a:cubicBezTo>
                    <a:pt x="292" y="4713"/>
                    <a:pt x="235" y="5005"/>
                    <a:pt x="183" y="5257"/>
                  </a:cubicBezTo>
                  <a:cubicBezTo>
                    <a:pt x="91" y="5727"/>
                    <a:pt x="0" y="6179"/>
                    <a:pt x="91" y="6689"/>
                  </a:cubicBezTo>
                  <a:cubicBezTo>
                    <a:pt x="144" y="6871"/>
                    <a:pt x="183" y="7071"/>
                    <a:pt x="218" y="7250"/>
                  </a:cubicBezTo>
                  <a:cubicBezTo>
                    <a:pt x="344" y="7833"/>
                    <a:pt x="470" y="8412"/>
                    <a:pt x="509" y="9008"/>
                  </a:cubicBezTo>
                  <a:lnTo>
                    <a:pt x="544" y="9008"/>
                  </a:lnTo>
                  <a:cubicBezTo>
                    <a:pt x="509" y="8412"/>
                    <a:pt x="383" y="7811"/>
                    <a:pt x="252" y="7250"/>
                  </a:cubicBezTo>
                  <a:cubicBezTo>
                    <a:pt x="218" y="7050"/>
                    <a:pt x="183" y="6871"/>
                    <a:pt x="126" y="6671"/>
                  </a:cubicBezTo>
                  <a:cubicBezTo>
                    <a:pt x="35" y="6179"/>
                    <a:pt x="126" y="5727"/>
                    <a:pt x="218" y="5274"/>
                  </a:cubicBezTo>
                  <a:cubicBezTo>
                    <a:pt x="274" y="5005"/>
                    <a:pt x="326" y="4730"/>
                    <a:pt x="344" y="4439"/>
                  </a:cubicBezTo>
                  <a:cubicBezTo>
                    <a:pt x="400" y="3499"/>
                    <a:pt x="292" y="2520"/>
                    <a:pt x="200" y="1576"/>
                  </a:cubicBezTo>
                  <a:cubicBezTo>
                    <a:pt x="144" y="1049"/>
                    <a:pt x="91" y="505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6624371" y="2956518"/>
              <a:ext cx="151326" cy="2053134"/>
            </a:xfrm>
            <a:custGeom>
              <a:avLst/>
              <a:gdLst/>
              <a:ahLst/>
              <a:cxnLst/>
              <a:rect l="l" t="t" r="r" b="b"/>
              <a:pathLst>
                <a:path w="671" h="9104" extrusionOk="0">
                  <a:moveTo>
                    <a:pt x="492" y="1"/>
                  </a:moveTo>
                  <a:cubicBezTo>
                    <a:pt x="509" y="493"/>
                    <a:pt x="527" y="980"/>
                    <a:pt x="544" y="1472"/>
                  </a:cubicBezTo>
                  <a:cubicBezTo>
                    <a:pt x="579" y="2503"/>
                    <a:pt x="635" y="3573"/>
                    <a:pt x="509" y="4587"/>
                  </a:cubicBezTo>
                  <a:cubicBezTo>
                    <a:pt x="470" y="4844"/>
                    <a:pt x="383" y="5096"/>
                    <a:pt x="292" y="5349"/>
                  </a:cubicBezTo>
                  <a:cubicBezTo>
                    <a:pt x="144" y="5784"/>
                    <a:pt x="0" y="6236"/>
                    <a:pt x="144" y="6711"/>
                  </a:cubicBezTo>
                  <a:cubicBezTo>
                    <a:pt x="383" y="7489"/>
                    <a:pt x="527" y="8177"/>
                    <a:pt x="527" y="9104"/>
                  </a:cubicBezTo>
                  <a:lnTo>
                    <a:pt x="562" y="9104"/>
                  </a:lnTo>
                  <a:cubicBezTo>
                    <a:pt x="562" y="8177"/>
                    <a:pt x="418" y="7489"/>
                    <a:pt x="183" y="6693"/>
                  </a:cubicBezTo>
                  <a:cubicBezTo>
                    <a:pt x="35" y="6236"/>
                    <a:pt x="183" y="5801"/>
                    <a:pt x="327" y="5366"/>
                  </a:cubicBezTo>
                  <a:cubicBezTo>
                    <a:pt x="418" y="5114"/>
                    <a:pt x="509" y="4861"/>
                    <a:pt x="544" y="4587"/>
                  </a:cubicBezTo>
                  <a:cubicBezTo>
                    <a:pt x="670" y="3573"/>
                    <a:pt x="618" y="2503"/>
                    <a:pt x="579" y="1472"/>
                  </a:cubicBezTo>
                  <a:cubicBezTo>
                    <a:pt x="562" y="980"/>
                    <a:pt x="544" y="493"/>
                    <a:pt x="52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6440799" y="2939829"/>
              <a:ext cx="167112" cy="2032612"/>
            </a:xfrm>
            <a:custGeom>
              <a:avLst/>
              <a:gdLst/>
              <a:ahLst/>
              <a:cxnLst/>
              <a:rect l="l" t="t" r="r" b="b"/>
              <a:pathLst>
                <a:path w="741" h="9013" extrusionOk="0">
                  <a:moveTo>
                    <a:pt x="705" y="1"/>
                  </a:moveTo>
                  <a:cubicBezTo>
                    <a:pt x="688" y="475"/>
                    <a:pt x="671" y="963"/>
                    <a:pt x="671" y="1437"/>
                  </a:cubicBezTo>
                  <a:cubicBezTo>
                    <a:pt x="671" y="2433"/>
                    <a:pt x="671" y="3465"/>
                    <a:pt x="470" y="4461"/>
                  </a:cubicBezTo>
                  <a:cubicBezTo>
                    <a:pt x="436" y="4718"/>
                    <a:pt x="362" y="4935"/>
                    <a:pt x="288" y="5170"/>
                  </a:cubicBezTo>
                  <a:cubicBezTo>
                    <a:pt x="144" y="5640"/>
                    <a:pt x="1" y="6093"/>
                    <a:pt x="127" y="6602"/>
                  </a:cubicBezTo>
                  <a:cubicBezTo>
                    <a:pt x="327" y="7472"/>
                    <a:pt x="327" y="8268"/>
                    <a:pt x="288" y="9012"/>
                  </a:cubicBezTo>
                  <a:lnTo>
                    <a:pt x="327" y="9012"/>
                  </a:lnTo>
                  <a:cubicBezTo>
                    <a:pt x="362" y="8268"/>
                    <a:pt x="362" y="7472"/>
                    <a:pt x="162" y="6602"/>
                  </a:cubicBezTo>
                  <a:cubicBezTo>
                    <a:pt x="35" y="6093"/>
                    <a:pt x="179" y="5640"/>
                    <a:pt x="327" y="5170"/>
                  </a:cubicBezTo>
                  <a:cubicBezTo>
                    <a:pt x="396" y="4953"/>
                    <a:pt x="470" y="4718"/>
                    <a:pt x="505" y="4483"/>
                  </a:cubicBezTo>
                  <a:cubicBezTo>
                    <a:pt x="705" y="3482"/>
                    <a:pt x="705" y="2433"/>
                    <a:pt x="705" y="1437"/>
                  </a:cubicBezTo>
                  <a:cubicBezTo>
                    <a:pt x="705" y="963"/>
                    <a:pt x="705" y="475"/>
                    <a:pt x="7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6269179" y="2903521"/>
              <a:ext cx="200264" cy="1987508"/>
            </a:xfrm>
            <a:custGeom>
              <a:avLst/>
              <a:gdLst/>
              <a:ahLst/>
              <a:cxnLst/>
              <a:rect l="l" t="t" r="r" b="b"/>
              <a:pathLst>
                <a:path w="888" h="8813" extrusionOk="0">
                  <a:moveTo>
                    <a:pt x="849" y="1"/>
                  </a:moveTo>
                  <a:cubicBezTo>
                    <a:pt x="814" y="379"/>
                    <a:pt x="779" y="762"/>
                    <a:pt x="762" y="1141"/>
                  </a:cubicBezTo>
                  <a:cubicBezTo>
                    <a:pt x="670" y="2159"/>
                    <a:pt x="596" y="3230"/>
                    <a:pt x="361" y="4243"/>
                  </a:cubicBezTo>
                  <a:cubicBezTo>
                    <a:pt x="144" y="5205"/>
                    <a:pt x="126" y="6184"/>
                    <a:pt x="87" y="7124"/>
                  </a:cubicBezTo>
                  <a:cubicBezTo>
                    <a:pt x="70" y="7668"/>
                    <a:pt x="52" y="8251"/>
                    <a:pt x="0" y="8812"/>
                  </a:cubicBezTo>
                  <a:lnTo>
                    <a:pt x="35" y="8812"/>
                  </a:lnTo>
                  <a:cubicBezTo>
                    <a:pt x="87" y="8251"/>
                    <a:pt x="109" y="7668"/>
                    <a:pt x="126" y="7124"/>
                  </a:cubicBezTo>
                  <a:cubicBezTo>
                    <a:pt x="161" y="6184"/>
                    <a:pt x="178" y="5222"/>
                    <a:pt x="396" y="4243"/>
                  </a:cubicBezTo>
                  <a:cubicBezTo>
                    <a:pt x="631" y="3230"/>
                    <a:pt x="705" y="2177"/>
                    <a:pt x="796" y="1141"/>
                  </a:cubicBezTo>
                  <a:cubicBezTo>
                    <a:pt x="814" y="780"/>
                    <a:pt x="849" y="379"/>
                    <a:pt x="88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6031708" y="2854583"/>
              <a:ext cx="298366" cy="1995175"/>
            </a:xfrm>
            <a:custGeom>
              <a:avLst/>
              <a:gdLst/>
              <a:ahLst/>
              <a:cxnLst/>
              <a:rect l="l" t="t" r="r" b="b"/>
              <a:pathLst>
                <a:path w="1323" h="8847" extrusionOk="0">
                  <a:moveTo>
                    <a:pt x="1288" y="0"/>
                  </a:moveTo>
                  <a:cubicBezTo>
                    <a:pt x="1271" y="161"/>
                    <a:pt x="1231" y="344"/>
                    <a:pt x="1214" y="509"/>
                  </a:cubicBezTo>
                  <a:cubicBezTo>
                    <a:pt x="1031" y="1684"/>
                    <a:pt x="870" y="2920"/>
                    <a:pt x="544" y="4117"/>
                  </a:cubicBezTo>
                  <a:cubicBezTo>
                    <a:pt x="292" y="5078"/>
                    <a:pt x="235" y="6057"/>
                    <a:pt x="161" y="7015"/>
                  </a:cubicBezTo>
                  <a:cubicBezTo>
                    <a:pt x="126" y="7615"/>
                    <a:pt x="91" y="8233"/>
                    <a:pt x="0" y="8829"/>
                  </a:cubicBezTo>
                  <a:lnTo>
                    <a:pt x="35" y="8846"/>
                  </a:lnTo>
                  <a:cubicBezTo>
                    <a:pt x="126" y="8233"/>
                    <a:pt x="161" y="7615"/>
                    <a:pt x="200" y="7015"/>
                  </a:cubicBezTo>
                  <a:cubicBezTo>
                    <a:pt x="270" y="6075"/>
                    <a:pt x="326" y="5078"/>
                    <a:pt x="579" y="4117"/>
                  </a:cubicBezTo>
                  <a:cubicBezTo>
                    <a:pt x="905" y="2920"/>
                    <a:pt x="1070" y="1706"/>
                    <a:pt x="1249" y="509"/>
                  </a:cubicBezTo>
                  <a:cubicBezTo>
                    <a:pt x="1271" y="344"/>
                    <a:pt x="1305" y="183"/>
                    <a:pt x="13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5794011" y="2813313"/>
              <a:ext cx="396694" cy="2081550"/>
            </a:xfrm>
            <a:custGeom>
              <a:avLst/>
              <a:gdLst/>
              <a:ahLst/>
              <a:cxnLst/>
              <a:rect l="l" t="t" r="r" b="b"/>
              <a:pathLst>
                <a:path w="1759" h="9230" extrusionOk="0">
                  <a:moveTo>
                    <a:pt x="1724" y="1"/>
                  </a:moveTo>
                  <a:cubicBezTo>
                    <a:pt x="1180" y="2759"/>
                    <a:pt x="636" y="5675"/>
                    <a:pt x="1" y="9212"/>
                  </a:cubicBezTo>
                  <a:lnTo>
                    <a:pt x="40" y="9230"/>
                  </a:lnTo>
                  <a:cubicBezTo>
                    <a:pt x="671" y="5675"/>
                    <a:pt x="1215" y="2759"/>
                    <a:pt x="175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5561501" y="2797527"/>
              <a:ext cx="490962" cy="2154393"/>
            </a:xfrm>
            <a:custGeom>
              <a:avLst/>
              <a:gdLst/>
              <a:ahLst/>
              <a:cxnLst/>
              <a:rect l="l" t="t" r="r" b="b"/>
              <a:pathLst>
                <a:path w="2177" h="9553" extrusionOk="0">
                  <a:moveTo>
                    <a:pt x="2137" y="1"/>
                  </a:moveTo>
                  <a:cubicBezTo>
                    <a:pt x="1541" y="2520"/>
                    <a:pt x="1015" y="4914"/>
                    <a:pt x="453" y="7468"/>
                  </a:cubicBezTo>
                  <a:cubicBezTo>
                    <a:pt x="310" y="8160"/>
                    <a:pt x="162" y="8847"/>
                    <a:pt x="1" y="9552"/>
                  </a:cubicBezTo>
                  <a:lnTo>
                    <a:pt x="36" y="9552"/>
                  </a:lnTo>
                  <a:cubicBezTo>
                    <a:pt x="179" y="8865"/>
                    <a:pt x="344" y="8177"/>
                    <a:pt x="488" y="7468"/>
                  </a:cubicBezTo>
                  <a:cubicBezTo>
                    <a:pt x="1049" y="4931"/>
                    <a:pt x="1576" y="2520"/>
                    <a:pt x="217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5324030" y="2809480"/>
              <a:ext cx="592899" cy="2196339"/>
            </a:xfrm>
            <a:custGeom>
              <a:avLst/>
              <a:gdLst/>
              <a:ahLst/>
              <a:cxnLst/>
              <a:rect l="l" t="t" r="r" b="b"/>
              <a:pathLst>
                <a:path w="2629" h="9739" extrusionOk="0">
                  <a:moveTo>
                    <a:pt x="2594" y="0"/>
                  </a:moveTo>
                  <a:cubicBezTo>
                    <a:pt x="2102" y="1706"/>
                    <a:pt x="1667" y="3407"/>
                    <a:pt x="1232" y="5061"/>
                  </a:cubicBezTo>
                  <a:cubicBezTo>
                    <a:pt x="854" y="6584"/>
                    <a:pt x="436" y="8159"/>
                    <a:pt x="1" y="9717"/>
                  </a:cubicBezTo>
                  <a:lnTo>
                    <a:pt x="36" y="9738"/>
                  </a:lnTo>
                  <a:cubicBezTo>
                    <a:pt x="471" y="8159"/>
                    <a:pt x="871" y="6584"/>
                    <a:pt x="1271" y="5061"/>
                  </a:cubicBezTo>
                  <a:cubicBezTo>
                    <a:pt x="1689" y="3407"/>
                    <a:pt x="2142" y="1706"/>
                    <a:pt x="2629" y="18"/>
                  </a:cubicBezTo>
                  <a:lnTo>
                    <a:pt x="2594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5078665" y="2850524"/>
              <a:ext cx="700022" cy="2170856"/>
            </a:xfrm>
            <a:custGeom>
              <a:avLst/>
              <a:gdLst/>
              <a:ahLst/>
              <a:cxnLst/>
              <a:rect l="l" t="t" r="r" b="b"/>
              <a:pathLst>
                <a:path w="3104" h="9626" extrusionOk="0">
                  <a:moveTo>
                    <a:pt x="3064" y="1"/>
                  </a:moveTo>
                  <a:cubicBezTo>
                    <a:pt x="2412" y="1794"/>
                    <a:pt x="1868" y="3626"/>
                    <a:pt x="1324" y="5401"/>
                  </a:cubicBezTo>
                  <a:cubicBezTo>
                    <a:pt x="906" y="6798"/>
                    <a:pt x="471" y="8212"/>
                    <a:pt x="1" y="9626"/>
                  </a:cubicBezTo>
                  <a:lnTo>
                    <a:pt x="36" y="9626"/>
                  </a:lnTo>
                  <a:cubicBezTo>
                    <a:pt x="510" y="8229"/>
                    <a:pt x="945" y="6798"/>
                    <a:pt x="1363" y="5423"/>
                  </a:cubicBezTo>
                  <a:cubicBezTo>
                    <a:pt x="1907" y="3643"/>
                    <a:pt x="2451" y="1811"/>
                    <a:pt x="310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4841194" y="2899687"/>
              <a:ext cx="798124" cy="2125752"/>
            </a:xfrm>
            <a:custGeom>
              <a:avLst/>
              <a:gdLst/>
              <a:ahLst/>
              <a:cxnLst/>
              <a:rect l="l" t="t" r="r" b="b"/>
              <a:pathLst>
                <a:path w="3539" h="9426" extrusionOk="0">
                  <a:moveTo>
                    <a:pt x="3504" y="0"/>
                  </a:moveTo>
                  <a:cubicBezTo>
                    <a:pt x="2668" y="1902"/>
                    <a:pt x="1981" y="3860"/>
                    <a:pt x="1328" y="5766"/>
                  </a:cubicBezTo>
                  <a:cubicBezTo>
                    <a:pt x="910" y="6963"/>
                    <a:pt x="475" y="8194"/>
                    <a:pt x="1" y="9408"/>
                  </a:cubicBezTo>
                  <a:lnTo>
                    <a:pt x="40" y="9425"/>
                  </a:lnTo>
                  <a:cubicBezTo>
                    <a:pt x="510" y="8211"/>
                    <a:pt x="945" y="6963"/>
                    <a:pt x="1363" y="5766"/>
                  </a:cubicBezTo>
                  <a:cubicBezTo>
                    <a:pt x="2016" y="3877"/>
                    <a:pt x="2703" y="1919"/>
                    <a:pt x="35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0"/>
          <p:cNvSpPr/>
          <p:nvPr/>
        </p:nvSpPr>
        <p:spPr>
          <a:xfrm>
            <a:off x="7740675" y="1448000"/>
            <a:ext cx="192600" cy="19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40"/>
          <p:cNvSpPr/>
          <p:nvPr/>
        </p:nvSpPr>
        <p:spPr>
          <a:xfrm rot="5807906">
            <a:off x="6551024" y="517729"/>
            <a:ext cx="1031452" cy="1031452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1" name="Google Shape;2631;p40"/>
          <p:cNvGrpSpPr/>
          <p:nvPr/>
        </p:nvGrpSpPr>
        <p:grpSpPr>
          <a:xfrm>
            <a:off x="5922618" y="1128595"/>
            <a:ext cx="623386" cy="646336"/>
            <a:chOff x="3948618" y="3970418"/>
            <a:chExt cx="623386" cy="646336"/>
          </a:xfrm>
        </p:grpSpPr>
        <p:sp>
          <p:nvSpPr>
            <p:cNvPr id="2632" name="Google Shape;2632;p40"/>
            <p:cNvSpPr/>
            <p:nvPr/>
          </p:nvSpPr>
          <p:spPr>
            <a:xfrm>
              <a:off x="3948618" y="4119997"/>
              <a:ext cx="25774" cy="35895"/>
            </a:xfrm>
            <a:custGeom>
              <a:avLst/>
              <a:gdLst/>
              <a:ahLst/>
              <a:cxnLst/>
              <a:rect l="l" t="t" r="r" b="b"/>
              <a:pathLst>
                <a:path w="219" h="305" extrusionOk="0">
                  <a:moveTo>
                    <a:pt x="218" y="0"/>
                  </a:moveTo>
                  <a:lnTo>
                    <a:pt x="35" y="161"/>
                  </a:lnTo>
                  <a:lnTo>
                    <a:pt x="1" y="252"/>
                  </a:lnTo>
                  <a:lnTo>
                    <a:pt x="53" y="3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3982983" y="4008784"/>
              <a:ext cx="102506" cy="181474"/>
            </a:xfrm>
            <a:custGeom>
              <a:avLst/>
              <a:gdLst/>
              <a:ahLst/>
              <a:cxnLst/>
              <a:rect l="l" t="t" r="r" b="b"/>
              <a:pathLst>
                <a:path w="871" h="1542" extrusionOk="0">
                  <a:moveTo>
                    <a:pt x="870" y="1"/>
                  </a:moveTo>
                  <a:lnTo>
                    <a:pt x="688" y="162"/>
                  </a:lnTo>
                  <a:lnTo>
                    <a:pt x="0" y="1489"/>
                  </a:lnTo>
                  <a:lnTo>
                    <a:pt x="52" y="154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4018759" y="3987365"/>
              <a:ext cx="126161" cy="239259"/>
            </a:xfrm>
            <a:custGeom>
              <a:avLst/>
              <a:gdLst/>
              <a:ahLst/>
              <a:cxnLst/>
              <a:rect l="l" t="t" r="r" b="b"/>
              <a:pathLst>
                <a:path w="1072" h="2033" extrusionOk="0">
                  <a:moveTo>
                    <a:pt x="1019" y="0"/>
                  </a:moveTo>
                  <a:lnTo>
                    <a:pt x="1" y="1976"/>
                  </a:lnTo>
                  <a:lnTo>
                    <a:pt x="57" y="2032"/>
                  </a:lnTo>
                  <a:lnTo>
                    <a:pt x="1071" y="5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3952737" y="4397031"/>
              <a:ext cx="38484" cy="62021"/>
            </a:xfrm>
            <a:custGeom>
              <a:avLst/>
              <a:gdLst/>
              <a:ahLst/>
              <a:cxnLst/>
              <a:rect l="l" t="t" r="r" b="b"/>
              <a:pathLst>
                <a:path w="327" h="527" extrusionOk="0">
                  <a:moveTo>
                    <a:pt x="327" y="0"/>
                  </a:moveTo>
                  <a:lnTo>
                    <a:pt x="166" y="183"/>
                  </a:lnTo>
                  <a:lnTo>
                    <a:pt x="0" y="474"/>
                  </a:lnTo>
                  <a:lnTo>
                    <a:pt x="57" y="52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4055125" y="4023612"/>
              <a:ext cx="126161" cy="239376"/>
            </a:xfrm>
            <a:custGeom>
              <a:avLst/>
              <a:gdLst/>
              <a:ahLst/>
              <a:cxnLst/>
              <a:rect l="l" t="t" r="r" b="b"/>
              <a:pathLst>
                <a:path w="1072" h="2034" extrusionOk="0">
                  <a:moveTo>
                    <a:pt x="1019" y="1"/>
                  </a:moveTo>
                  <a:lnTo>
                    <a:pt x="1" y="1976"/>
                  </a:lnTo>
                  <a:lnTo>
                    <a:pt x="57" y="2033"/>
                  </a:lnTo>
                  <a:lnTo>
                    <a:pt x="1071" y="58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>
              <a:off x="3989102" y="4057977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853" y="1976"/>
                  </a:lnTo>
                  <a:lnTo>
                    <a:pt x="888" y="2011"/>
                  </a:lnTo>
                  <a:lnTo>
                    <a:pt x="797" y="2120"/>
                  </a:lnTo>
                  <a:lnTo>
                    <a:pt x="0" y="3643"/>
                  </a:lnTo>
                  <a:lnTo>
                    <a:pt x="57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4025468" y="4094342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0" y="3642"/>
                  </a:lnTo>
                  <a:lnTo>
                    <a:pt x="53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4059714" y="4066215"/>
              <a:ext cx="264444" cy="497347"/>
            </a:xfrm>
            <a:custGeom>
              <a:avLst/>
              <a:gdLst/>
              <a:ahLst/>
              <a:cxnLst/>
              <a:rect l="l" t="t" r="r" b="b"/>
              <a:pathLst>
                <a:path w="2247" h="4226" extrusionOk="0">
                  <a:moveTo>
                    <a:pt x="2246" y="0"/>
                  </a:moveTo>
                  <a:lnTo>
                    <a:pt x="2068" y="165"/>
                  </a:lnTo>
                  <a:lnTo>
                    <a:pt x="1" y="4173"/>
                  </a:lnTo>
                  <a:lnTo>
                    <a:pt x="53" y="4225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4095609" y="3970418"/>
              <a:ext cx="328819" cy="629510"/>
            </a:xfrm>
            <a:custGeom>
              <a:avLst/>
              <a:gdLst/>
              <a:ahLst/>
              <a:cxnLst/>
              <a:rect l="l" t="t" r="r" b="b"/>
              <a:pathLst>
                <a:path w="2794" h="5349" extrusionOk="0">
                  <a:moveTo>
                    <a:pt x="2742" y="0"/>
                  </a:moveTo>
                  <a:lnTo>
                    <a:pt x="2703" y="35"/>
                  </a:lnTo>
                  <a:lnTo>
                    <a:pt x="0" y="5296"/>
                  </a:lnTo>
                  <a:lnTo>
                    <a:pt x="57" y="5348"/>
                  </a:lnTo>
                  <a:lnTo>
                    <a:pt x="2794" y="5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4151392" y="4004665"/>
              <a:ext cx="307400" cy="584436"/>
            </a:xfrm>
            <a:custGeom>
              <a:avLst/>
              <a:gdLst/>
              <a:ahLst/>
              <a:cxnLst/>
              <a:rect l="l" t="t" r="r" b="b"/>
              <a:pathLst>
                <a:path w="2612" h="4966" extrusionOk="0">
                  <a:moveTo>
                    <a:pt x="2555" y="1"/>
                  </a:moveTo>
                  <a:lnTo>
                    <a:pt x="1" y="4966"/>
                  </a:lnTo>
                  <a:lnTo>
                    <a:pt x="179" y="4805"/>
                  </a:lnTo>
                  <a:lnTo>
                    <a:pt x="2612" y="53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4262017" y="4040559"/>
              <a:ext cx="233139" cy="437915"/>
            </a:xfrm>
            <a:custGeom>
              <a:avLst/>
              <a:gdLst/>
              <a:ahLst/>
              <a:cxnLst/>
              <a:rect l="l" t="t" r="r" b="b"/>
              <a:pathLst>
                <a:path w="1981" h="3721" extrusionOk="0">
                  <a:moveTo>
                    <a:pt x="1924" y="1"/>
                  </a:moveTo>
                  <a:lnTo>
                    <a:pt x="1" y="3721"/>
                  </a:lnTo>
                  <a:lnTo>
                    <a:pt x="75" y="3664"/>
                  </a:lnTo>
                  <a:lnTo>
                    <a:pt x="92" y="3699"/>
                  </a:lnTo>
                  <a:lnTo>
                    <a:pt x="1980" y="5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4302972" y="4076924"/>
              <a:ext cx="225960" cy="433325"/>
            </a:xfrm>
            <a:custGeom>
              <a:avLst/>
              <a:gdLst/>
              <a:ahLst/>
              <a:cxnLst/>
              <a:rect l="l" t="t" r="r" b="b"/>
              <a:pathLst>
                <a:path w="1920" h="3682" extrusionOk="0">
                  <a:moveTo>
                    <a:pt x="1867" y="0"/>
                  </a:moveTo>
                  <a:lnTo>
                    <a:pt x="1" y="3629"/>
                  </a:lnTo>
                  <a:lnTo>
                    <a:pt x="53" y="3682"/>
                  </a:lnTo>
                  <a:lnTo>
                    <a:pt x="1920" y="4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0"/>
            <p:cNvSpPr/>
            <p:nvPr/>
          </p:nvSpPr>
          <p:spPr>
            <a:xfrm>
              <a:off x="4484327" y="4111289"/>
              <a:ext cx="80969" cy="144991"/>
            </a:xfrm>
            <a:custGeom>
              <a:avLst/>
              <a:gdLst/>
              <a:ahLst/>
              <a:cxnLst/>
              <a:rect l="l" t="t" r="r" b="b"/>
              <a:pathLst>
                <a:path w="688" h="1232" extrusionOk="0">
                  <a:moveTo>
                    <a:pt x="635" y="0"/>
                  </a:moveTo>
                  <a:lnTo>
                    <a:pt x="0" y="1231"/>
                  </a:lnTo>
                  <a:lnTo>
                    <a:pt x="161" y="1070"/>
                  </a:lnTo>
                  <a:lnTo>
                    <a:pt x="688" y="5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4338867" y="4307354"/>
              <a:ext cx="126043" cy="239259"/>
            </a:xfrm>
            <a:custGeom>
              <a:avLst/>
              <a:gdLst/>
              <a:ahLst/>
              <a:cxnLst/>
              <a:rect l="l" t="t" r="r" b="b"/>
              <a:pathLst>
                <a:path w="1071" h="2033" extrusionOk="0">
                  <a:moveTo>
                    <a:pt x="1019" y="1"/>
                  </a:moveTo>
                  <a:lnTo>
                    <a:pt x="0" y="1976"/>
                  </a:lnTo>
                  <a:lnTo>
                    <a:pt x="57" y="2033"/>
                  </a:lnTo>
                  <a:lnTo>
                    <a:pt x="1071" y="57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4373113" y="4343719"/>
              <a:ext cx="126161" cy="237258"/>
            </a:xfrm>
            <a:custGeom>
              <a:avLst/>
              <a:gdLst/>
              <a:ahLst/>
              <a:cxnLst/>
              <a:rect l="l" t="t" r="r" b="b"/>
              <a:pathLst>
                <a:path w="1072" h="2016" extrusionOk="0">
                  <a:moveTo>
                    <a:pt x="1015" y="1"/>
                  </a:moveTo>
                  <a:lnTo>
                    <a:pt x="1" y="1959"/>
                  </a:lnTo>
                  <a:lnTo>
                    <a:pt x="57" y="2015"/>
                  </a:lnTo>
                  <a:lnTo>
                    <a:pt x="1071" y="5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4409479" y="4378084"/>
              <a:ext cx="126161" cy="238670"/>
            </a:xfrm>
            <a:custGeom>
              <a:avLst/>
              <a:gdLst/>
              <a:ahLst/>
              <a:cxnLst/>
              <a:rect l="l" t="t" r="r" b="b"/>
              <a:pathLst>
                <a:path w="1072" h="2028" extrusionOk="0">
                  <a:moveTo>
                    <a:pt x="1015" y="0"/>
                  </a:moveTo>
                  <a:lnTo>
                    <a:pt x="1" y="1976"/>
                  </a:lnTo>
                  <a:lnTo>
                    <a:pt x="53" y="2028"/>
                  </a:lnTo>
                  <a:lnTo>
                    <a:pt x="1071" y="5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4501156" y="4414331"/>
              <a:ext cx="70848" cy="121571"/>
            </a:xfrm>
            <a:custGeom>
              <a:avLst/>
              <a:gdLst/>
              <a:ahLst/>
              <a:cxnLst/>
              <a:rect l="l" t="t" r="r" b="b"/>
              <a:pathLst>
                <a:path w="602" h="1033" extrusionOk="0">
                  <a:moveTo>
                    <a:pt x="545" y="1"/>
                  </a:moveTo>
                  <a:lnTo>
                    <a:pt x="1" y="1032"/>
                  </a:lnTo>
                  <a:lnTo>
                    <a:pt x="183" y="871"/>
                  </a:lnTo>
                  <a:lnTo>
                    <a:pt x="601" y="5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40"/>
          <p:cNvGrpSpPr/>
          <p:nvPr/>
        </p:nvGrpSpPr>
        <p:grpSpPr>
          <a:xfrm>
            <a:off x="7469904" y="200458"/>
            <a:ext cx="1179125" cy="1047024"/>
            <a:chOff x="7595029" y="282856"/>
            <a:chExt cx="1179125" cy="1047024"/>
          </a:xfrm>
        </p:grpSpPr>
        <p:sp>
          <p:nvSpPr>
            <p:cNvPr id="2650" name="Google Shape;2650;p4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40"/>
          <p:cNvGrpSpPr/>
          <p:nvPr/>
        </p:nvGrpSpPr>
        <p:grpSpPr>
          <a:xfrm rot="-5400000">
            <a:off x="6397039" y="1594044"/>
            <a:ext cx="1339428" cy="646295"/>
            <a:chOff x="5747281" y="232051"/>
            <a:chExt cx="1696122" cy="818406"/>
          </a:xfrm>
        </p:grpSpPr>
        <p:sp>
          <p:nvSpPr>
            <p:cNvPr id="2683" name="Google Shape;2683;p40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3" name="Google Shape;2693;p41"/>
          <p:cNvCxnSpPr>
            <a:stCxn id="2694" idx="6"/>
            <a:endCxn id="2695" idx="2"/>
          </p:cNvCxnSpPr>
          <p:nvPr/>
        </p:nvCxnSpPr>
        <p:spPr>
          <a:xfrm>
            <a:off x="5682575" y="2846763"/>
            <a:ext cx="1109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6" name="Google Shape;2696;p41"/>
          <p:cNvCxnSpPr>
            <a:stCxn id="2697" idx="6"/>
            <a:endCxn id="2694" idx="2"/>
          </p:cNvCxnSpPr>
          <p:nvPr/>
        </p:nvCxnSpPr>
        <p:spPr>
          <a:xfrm>
            <a:off x="4017338" y="2846763"/>
            <a:ext cx="1109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8" name="Google Shape;2698;p41"/>
          <p:cNvCxnSpPr>
            <a:stCxn id="2699" idx="6"/>
            <a:endCxn id="2697" idx="2"/>
          </p:cNvCxnSpPr>
          <p:nvPr/>
        </p:nvCxnSpPr>
        <p:spPr>
          <a:xfrm>
            <a:off x="2352113" y="2846763"/>
            <a:ext cx="1109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0" name="Google Shape;2700;p4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Kerja</a:t>
            </a:r>
            <a:endParaRPr dirty="0"/>
          </a:p>
        </p:txBody>
      </p:sp>
      <p:sp>
        <p:nvSpPr>
          <p:cNvPr id="2701" name="Google Shape;2701;p41"/>
          <p:cNvSpPr txBox="1"/>
          <p:nvPr/>
        </p:nvSpPr>
        <p:spPr>
          <a:xfrm>
            <a:off x="1441300" y="3131315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Fuzzifikasi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2" name="Google Shape;2702;p41"/>
          <p:cNvSpPr txBox="1"/>
          <p:nvPr/>
        </p:nvSpPr>
        <p:spPr>
          <a:xfrm>
            <a:off x="977089" y="3515159"/>
            <a:ext cx="2194121" cy="97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Fuzzifikasi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suatu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proses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pengubahan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nilai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tegas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ada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ke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fungsi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keanggotaan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endParaRPr sz="12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703" name="Google Shape;2703;p41"/>
          <p:cNvSpPr txBox="1"/>
          <p:nvPr/>
        </p:nvSpPr>
        <p:spPr>
          <a:xfrm>
            <a:off x="3106542" y="135488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penalaran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4" name="Google Shape;2704;p41"/>
          <p:cNvSpPr txBox="1"/>
          <p:nvPr/>
        </p:nvSpPr>
        <p:spPr>
          <a:xfrm>
            <a:off x="2498446" y="1674072"/>
            <a:ext cx="2628229" cy="8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Penalaran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proses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implikasi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nilai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masukan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guna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menentuan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nilai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keluaran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sebagai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bentuk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pengambilan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keputusan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</p:txBody>
      </p:sp>
      <p:sp>
        <p:nvSpPr>
          <p:cNvPr id="2705" name="Google Shape;2705;p41"/>
          <p:cNvSpPr txBox="1"/>
          <p:nvPr/>
        </p:nvSpPr>
        <p:spPr>
          <a:xfrm>
            <a:off x="5533717" y="1674072"/>
            <a:ext cx="318167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Inputnya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berupa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himpunan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fuzzy 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yang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diperoleh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komposisi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aturan-aturan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fuzzy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outputnya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berupa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suatu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bilangan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pada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domain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himpunan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fuzzy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tersebut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</p:txBody>
      </p:sp>
      <p:sp>
        <p:nvSpPr>
          <p:cNvPr id="2706" name="Google Shape;2706;p41"/>
          <p:cNvSpPr txBox="1"/>
          <p:nvPr/>
        </p:nvSpPr>
        <p:spPr>
          <a:xfrm>
            <a:off x="6384825" y="1354881"/>
            <a:ext cx="1370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defuzzifikasi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7" name="Google Shape;2707;p41"/>
          <p:cNvSpPr txBox="1"/>
          <p:nvPr/>
        </p:nvSpPr>
        <p:spPr>
          <a:xfrm>
            <a:off x="4711000" y="3131315"/>
            <a:ext cx="152627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sz="2000" dirty="0" smtClean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turan dasar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8" name="Google Shape;2708;p41"/>
          <p:cNvSpPr txBox="1"/>
          <p:nvPr/>
        </p:nvSpPr>
        <p:spPr>
          <a:xfrm>
            <a:off x="4114257" y="3515159"/>
            <a:ext cx="2719759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Aturan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dasar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(rule 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based) </a:t>
            </a: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merupakan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suatu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bentuk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aturan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relasi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“</a:t>
            </a:r>
            <a:r>
              <a:rPr lang="en-US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Jika-Maka”atau</a:t>
            </a:r>
            <a:r>
              <a:rPr lang="en-US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“</a:t>
            </a:r>
            <a:r>
              <a:rPr lang="en-US" sz="1200" i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if-then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”</a:t>
            </a:r>
            <a:endParaRPr sz="12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699" name="Google Shape;2699;p41"/>
          <p:cNvSpPr/>
          <p:nvPr/>
        </p:nvSpPr>
        <p:spPr>
          <a:xfrm>
            <a:off x="1796213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41"/>
          <p:cNvSpPr/>
          <p:nvPr/>
        </p:nvSpPr>
        <p:spPr>
          <a:xfrm>
            <a:off x="3461438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41"/>
          <p:cNvSpPr/>
          <p:nvPr/>
        </p:nvSpPr>
        <p:spPr>
          <a:xfrm>
            <a:off x="5126675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1"/>
          <p:cNvSpPr/>
          <p:nvPr/>
        </p:nvSpPr>
        <p:spPr>
          <a:xfrm>
            <a:off x="6791888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39"/>
          <p:cNvSpPr txBox="1">
            <a:spLocks noGrp="1"/>
          </p:cNvSpPr>
          <p:nvPr>
            <p:ph type="title"/>
          </p:nvPr>
        </p:nvSpPr>
        <p:spPr>
          <a:xfrm>
            <a:off x="2564950" y="1904549"/>
            <a:ext cx="3225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Study kasus</a:t>
            </a:r>
            <a:endParaRPr dirty="0"/>
          </a:p>
        </p:txBody>
      </p:sp>
      <p:sp>
        <p:nvSpPr>
          <p:cNvPr id="2558" name="Google Shape;2558;p39"/>
          <p:cNvSpPr txBox="1">
            <a:spLocks noGrp="1"/>
          </p:cNvSpPr>
          <p:nvPr>
            <p:ph type="body" idx="1"/>
          </p:nvPr>
        </p:nvSpPr>
        <p:spPr>
          <a:xfrm>
            <a:off x="2564950" y="2446543"/>
            <a:ext cx="3495900" cy="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Restauran</a:t>
            </a:r>
            <a:endParaRPr dirty="0"/>
          </a:p>
        </p:txBody>
      </p:sp>
      <p:sp>
        <p:nvSpPr>
          <p:cNvPr id="2559" name="Google Shape;2559;p39"/>
          <p:cNvSpPr txBox="1">
            <a:spLocks noGrp="1"/>
          </p:cNvSpPr>
          <p:nvPr>
            <p:ph type="title" idx="2"/>
          </p:nvPr>
        </p:nvSpPr>
        <p:spPr>
          <a:xfrm>
            <a:off x="1341625" y="1692488"/>
            <a:ext cx="13635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560" name="Google Shape;2560;p39"/>
          <p:cNvSpPr/>
          <p:nvPr/>
        </p:nvSpPr>
        <p:spPr>
          <a:xfrm>
            <a:off x="6914342" y="3185811"/>
            <a:ext cx="1318200" cy="1318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39"/>
          <p:cNvSpPr/>
          <p:nvPr/>
        </p:nvSpPr>
        <p:spPr>
          <a:xfrm>
            <a:off x="7681470" y="2734928"/>
            <a:ext cx="234300" cy="23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39"/>
          <p:cNvSpPr/>
          <p:nvPr/>
        </p:nvSpPr>
        <p:spPr>
          <a:xfrm rot="5808019">
            <a:off x="6234976" y="1603783"/>
            <a:ext cx="1254123" cy="1254123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3" name="Google Shape;2563;p39"/>
          <p:cNvGrpSpPr/>
          <p:nvPr/>
        </p:nvGrpSpPr>
        <p:grpSpPr>
          <a:xfrm>
            <a:off x="7421327" y="3419953"/>
            <a:ext cx="304254" cy="310571"/>
            <a:chOff x="8145963" y="2951990"/>
            <a:chExt cx="250229" cy="255425"/>
          </a:xfrm>
        </p:grpSpPr>
        <p:sp>
          <p:nvSpPr>
            <p:cNvPr id="2564" name="Google Shape;2564;p39"/>
            <p:cNvSpPr/>
            <p:nvPr/>
          </p:nvSpPr>
          <p:spPr>
            <a:xfrm>
              <a:off x="8240371" y="2951990"/>
              <a:ext cx="66606" cy="255425"/>
            </a:xfrm>
            <a:custGeom>
              <a:avLst/>
              <a:gdLst/>
              <a:ahLst/>
              <a:cxnLst/>
              <a:rect l="l" t="t" r="r" b="b"/>
              <a:pathLst>
                <a:path w="218" h="836" extrusionOk="0">
                  <a:moveTo>
                    <a:pt x="0" y="0"/>
                  </a:moveTo>
                  <a:lnTo>
                    <a:pt x="0" y="836"/>
                  </a:lnTo>
                  <a:lnTo>
                    <a:pt x="218" y="83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8145963" y="3046398"/>
              <a:ext cx="250229" cy="66606"/>
            </a:xfrm>
            <a:custGeom>
              <a:avLst/>
              <a:gdLst/>
              <a:ahLst/>
              <a:cxnLst/>
              <a:rect l="l" t="t" r="r" b="b"/>
              <a:pathLst>
                <a:path w="819" h="218" extrusionOk="0">
                  <a:moveTo>
                    <a:pt x="0" y="0"/>
                  </a:moveTo>
                  <a:lnTo>
                    <a:pt x="0" y="218"/>
                  </a:lnTo>
                  <a:lnTo>
                    <a:pt x="818" y="218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8240371" y="2951990"/>
              <a:ext cx="66606" cy="255425"/>
            </a:xfrm>
            <a:custGeom>
              <a:avLst/>
              <a:gdLst/>
              <a:ahLst/>
              <a:cxnLst/>
              <a:rect l="l" t="t" r="r" b="b"/>
              <a:pathLst>
                <a:path w="218" h="836" extrusionOk="0">
                  <a:moveTo>
                    <a:pt x="0" y="0"/>
                  </a:moveTo>
                  <a:lnTo>
                    <a:pt x="0" y="836"/>
                  </a:lnTo>
                  <a:lnTo>
                    <a:pt x="218" y="83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9"/>
          <p:cNvGrpSpPr/>
          <p:nvPr/>
        </p:nvGrpSpPr>
        <p:grpSpPr>
          <a:xfrm>
            <a:off x="6356577" y="3055872"/>
            <a:ext cx="364064" cy="364067"/>
            <a:chOff x="8124576" y="3501025"/>
            <a:chExt cx="299419" cy="299422"/>
          </a:xfrm>
        </p:grpSpPr>
        <p:sp>
          <p:nvSpPr>
            <p:cNvPr id="2568" name="Google Shape;2568;p39"/>
            <p:cNvSpPr/>
            <p:nvPr/>
          </p:nvSpPr>
          <p:spPr>
            <a:xfrm>
              <a:off x="8240371" y="3501025"/>
              <a:ext cx="66606" cy="299422"/>
            </a:xfrm>
            <a:custGeom>
              <a:avLst/>
              <a:gdLst/>
              <a:ahLst/>
              <a:cxnLst/>
              <a:rect l="l" t="t" r="r" b="b"/>
              <a:pathLst>
                <a:path w="218" h="980" extrusionOk="0">
                  <a:moveTo>
                    <a:pt x="0" y="0"/>
                  </a:moveTo>
                  <a:lnTo>
                    <a:pt x="0" y="979"/>
                  </a:lnTo>
                  <a:lnTo>
                    <a:pt x="218" y="97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8124576" y="3616514"/>
              <a:ext cx="299419" cy="66912"/>
            </a:xfrm>
            <a:custGeom>
              <a:avLst/>
              <a:gdLst/>
              <a:ahLst/>
              <a:cxnLst/>
              <a:rect l="l" t="t" r="r" b="b"/>
              <a:pathLst>
                <a:path w="980" h="219" extrusionOk="0">
                  <a:moveTo>
                    <a:pt x="0" y="1"/>
                  </a:moveTo>
                  <a:lnTo>
                    <a:pt x="0" y="218"/>
                  </a:lnTo>
                  <a:lnTo>
                    <a:pt x="980" y="21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8240371" y="3501025"/>
              <a:ext cx="66606" cy="299422"/>
            </a:xfrm>
            <a:custGeom>
              <a:avLst/>
              <a:gdLst/>
              <a:ahLst/>
              <a:cxnLst/>
              <a:rect l="l" t="t" r="r" b="b"/>
              <a:pathLst>
                <a:path w="218" h="980" extrusionOk="0">
                  <a:moveTo>
                    <a:pt x="0" y="0"/>
                  </a:moveTo>
                  <a:lnTo>
                    <a:pt x="0" y="979"/>
                  </a:lnTo>
                  <a:lnTo>
                    <a:pt x="218" y="97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1" name="Google Shape;2571;p39"/>
          <p:cNvSpPr/>
          <p:nvPr/>
        </p:nvSpPr>
        <p:spPr>
          <a:xfrm>
            <a:off x="6649352" y="937378"/>
            <a:ext cx="821320" cy="821320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2" name="Google Shape;2572;p39"/>
          <p:cNvGrpSpPr/>
          <p:nvPr/>
        </p:nvGrpSpPr>
        <p:grpSpPr>
          <a:xfrm rot="1800123">
            <a:off x="7040102" y="1079200"/>
            <a:ext cx="2134688" cy="2134688"/>
            <a:chOff x="6871993" y="908493"/>
            <a:chExt cx="1755608" cy="1755608"/>
          </a:xfrm>
        </p:grpSpPr>
        <p:sp>
          <p:nvSpPr>
            <p:cNvPr id="2573" name="Google Shape;2573;p39"/>
            <p:cNvSpPr/>
            <p:nvPr/>
          </p:nvSpPr>
          <p:spPr>
            <a:xfrm rot="8712360">
              <a:off x="7119117" y="1155617"/>
              <a:ext cx="1261361" cy="1261361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5365" y="148"/>
                  </a:moveTo>
                  <a:cubicBezTo>
                    <a:pt x="8233" y="148"/>
                    <a:pt x="10570" y="2485"/>
                    <a:pt x="10570" y="5352"/>
                  </a:cubicBezTo>
                  <a:cubicBezTo>
                    <a:pt x="10570" y="8233"/>
                    <a:pt x="8233" y="10574"/>
                    <a:pt x="5365" y="10574"/>
                  </a:cubicBezTo>
                  <a:cubicBezTo>
                    <a:pt x="2485" y="10574"/>
                    <a:pt x="144" y="8233"/>
                    <a:pt x="144" y="5352"/>
                  </a:cubicBezTo>
                  <a:cubicBezTo>
                    <a:pt x="144" y="2485"/>
                    <a:pt x="2485" y="148"/>
                    <a:pt x="5365" y="148"/>
                  </a:cubicBezTo>
                  <a:close/>
                  <a:moveTo>
                    <a:pt x="5365" y="0"/>
                  </a:moveTo>
                  <a:cubicBezTo>
                    <a:pt x="2411" y="0"/>
                    <a:pt x="0" y="2394"/>
                    <a:pt x="0" y="5352"/>
                  </a:cubicBezTo>
                  <a:cubicBezTo>
                    <a:pt x="0" y="8307"/>
                    <a:pt x="2411" y="10718"/>
                    <a:pt x="5365" y="10718"/>
                  </a:cubicBezTo>
                  <a:cubicBezTo>
                    <a:pt x="8324" y="10718"/>
                    <a:pt x="10718" y="8307"/>
                    <a:pt x="10718" y="5352"/>
                  </a:cubicBezTo>
                  <a:cubicBezTo>
                    <a:pt x="10718" y="2394"/>
                    <a:pt x="8324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 rot="8712360">
              <a:off x="7210102" y="1182805"/>
              <a:ext cx="1078006" cy="1077535"/>
            </a:xfrm>
            <a:custGeom>
              <a:avLst/>
              <a:gdLst/>
              <a:ahLst/>
              <a:cxnLst/>
              <a:rect l="l" t="t" r="r" b="b"/>
              <a:pathLst>
                <a:path w="9160" h="9156" extrusionOk="0">
                  <a:moveTo>
                    <a:pt x="4569" y="126"/>
                  </a:moveTo>
                  <a:cubicBezTo>
                    <a:pt x="7036" y="126"/>
                    <a:pt x="9029" y="2119"/>
                    <a:pt x="9029" y="4586"/>
                  </a:cubicBezTo>
                  <a:cubicBezTo>
                    <a:pt x="9029" y="7032"/>
                    <a:pt x="7036" y="9029"/>
                    <a:pt x="4569" y="9029"/>
                  </a:cubicBezTo>
                  <a:cubicBezTo>
                    <a:pt x="2124" y="9029"/>
                    <a:pt x="131" y="7032"/>
                    <a:pt x="131" y="4586"/>
                  </a:cubicBezTo>
                  <a:cubicBezTo>
                    <a:pt x="131" y="2119"/>
                    <a:pt x="2124" y="126"/>
                    <a:pt x="4569" y="126"/>
                  </a:cubicBezTo>
                  <a:close/>
                  <a:moveTo>
                    <a:pt x="4569" y="0"/>
                  </a:moveTo>
                  <a:cubicBezTo>
                    <a:pt x="2050" y="0"/>
                    <a:pt x="0" y="2050"/>
                    <a:pt x="0" y="4586"/>
                  </a:cubicBezTo>
                  <a:cubicBezTo>
                    <a:pt x="0" y="7106"/>
                    <a:pt x="2050" y="9155"/>
                    <a:pt x="4569" y="9155"/>
                  </a:cubicBezTo>
                  <a:cubicBezTo>
                    <a:pt x="7110" y="9155"/>
                    <a:pt x="9160" y="7106"/>
                    <a:pt x="9160" y="4586"/>
                  </a:cubicBezTo>
                  <a:cubicBezTo>
                    <a:pt x="9160" y="2050"/>
                    <a:pt x="7110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 rot="8712360">
              <a:off x="7302227" y="1207156"/>
              <a:ext cx="893709" cy="894298"/>
            </a:xfrm>
            <a:custGeom>
              <a:avLst/>
              <a:gdLst/>
              <a:ahLst/>
              <a:cxnLst/>
              <a:rect l="l" t="t" r="r" b="b"/>
              <a:pathLst>
                <a:path w="7594" h="7599" extrusionOk="0">
                  <a:moveTo>
                    <a:pt x="3807" y="110"/>
                  </a:moveTo>
                  <a:cubicBezTo>
                    <a:pt x="5835" y="110"/>
                    <a:pt x="7484" y="1759"/>
                    <a:pt x="7484" y="3791"/>
                  </a:cubicBezTo>
                  <a:cubicBezTo>
                    <a:pt x="7484" y="5823"/>
                    <a:pt x="5835" y="7472"/>
                    <a:pt x="3807" y="7472"/>
                  </a:cubicBezTo>
                  <a:cubicBezTo>
                    <a:pt x="1775" y="7472"/>
                    <a:pt x="126" y="5823"/>
                    <a:pt x="126" y="3791"/>
                  </a:cubicBezTo>
                  <a:cubicBezTo>
                    <a:pt x="126" y="1759"/>
                    <a:pt x="1775" y="110"/>
                    <a:pt x="3807" y="110"/>
                  </a:cubicBezTo>
                  <a:close/>
                  <a:moveTo>
                    <a:pt x="3807" y="1"/>
                  </a:moveTo>
                  <a:cubicBezTo>
                    <a:pt x="1701" y="1"/>
                    <a:pt x="0" y="1707"/>
                    <a:pt x="0" y="3791"/>
                  </a:cubicBezTo>
                  <a:cubicBezTo>
                    <a:pt x="0" y="5893"/>
                    <a:pt x="1701" y="7598"/>
                    <a:pt x="3807" y="7598"/>
                  </a:cubicBezTo>
                  <a:cubicBezTo>
                    <a:pt x="5892" y="7598"/>
                    <a:pt x="7593" y="5893"/>
                    <a:pt x="7593" y="3791"/>
                  </a:cubicBezTo>
                  <a:cubicBezTo>
                    <a:pt x="7593" y="1707"/>
                    <a:pt x="5892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 rot="8712360">
              <a:off x="7393246" y="1234451"/>
              <a:ext cx="710354" cy="710354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11" y="109"/>
                  </a:moveTo>
                  <a:cubicBezTo>
                    <a:pt x="4621" y="109"/>
                    <a:pt x="5927" y="1415"/>
                    <a:pt x="5927" y="3025"/>
                  </a:cubicBezTo>
                  <a:cubicBezTo>
                    <a:pt x="5927" y="4622"/>
                    <a:pt x="4621" y="5945"/>
                    <a:pt x="3011" y="5945"/>
                  </a:cubicBezTo>
                  <a:cubicBezTo>
                    <a:pt x="1414" y="5945"/>
                    <a:pt x="91" y="4622"/>
                    <a:pt x="91" y="3025"/>
                  </a:cubicBezTo>
                  <a:cubicBezTo>
                    <a:pt x="91" y="1415"/>
                    <a:pt x="1414" y="109"/>
                    <a:pt x="3011" y="109"/>
                  </a:cubicBezTo>
                  <a:close/>
                  <a:moveTo>
                    <a:pt x="3011" y="1"/>
                  </a:moveTo>
                  <a:cubicBezTo>
                    <a:pt x="1358" y="1"/>
                    <a:pt x="0" y="1358"/>
                    <a:pt x="0" y="3025"/>
                  </a:cubicBezTo>
                  <a:cubicBezTo>
                    <a:pt x="0" y="4696"/>
                    <a:pt x="1358" y="6036"/>
                    <a:pt x="3011" y="6036"/>
                  </a:cubicBezTo>
                  <a:cubicBezTo>
                    <a:pt x="4678" y="6036"/>
                    <a:pt x="6035" y="4696"/>
                    <a:pt x="6035" y="3025"/>
                  </a:cubicBezTo>
                  <a:cubicBezTo>
                    <a:pt x="6035" y="1358"/>
                    <a:pt x="4678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 rot="8712360">
              <a:off x="7484856" y="1258779"/>
              <a:ext cx="527117" cy="526999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50" y="74"/>
                  </a:moveTo>
                  <a:cubicBezTo>
                    <a:pt x="3429" y="74"/>
                    <a:pt x="4408" y="1053"/>
                    <a:pt x="4408" y="2233"/>
                  </a:cubicBezTo>
                  <a:cubicBezTo>
                    <a:pt x="4408" y="3429"/>
                    <a:pt x="3429" y="4387"/>
                    <a:pt x="2250" y="4387"/>
                  </a:cubicBezTo>
                  <a:cubicBezTo>
                    <a:pt x="1054" y="4387"/>
                    <a:pt x="92" y="3429"/>
                    <a:pt x="92" y="2233"/>
                  </a:cubicBezTo>
                  <a:cubicBezTo>
                    <a:pt x="92" y="1053"/>
                    <a:pt x="1054" y="74"/>
                    <a:pt x="2250" y="74"/>
                  </a:cubicBezTo>
                  <a:close/>
                  <a:moveTo>
                    <a:pt x="2250" y="0"/>
                  </a:moveTo>
                  <a:cubicBezTo>
                    <a:pt x="1014" y="0"/>
                    <a:pt x="1" y="997"/>
                    <a:pt x="1" y="2233"/>
                  </a:cubicBezTo>
                  <a:cubicBezTo>
                    <a:pt x="1" y="3464"/>
                    <a:pt x="1014" y="4478"/>
                    <a:pt x="2250" y="4478"/>
                  </a:cubicBezTo>
                  <a:cubicBezTo>
                    <a:pt x="3482" y="4478"/>
                    <a:pt x="4478" y="3464"/>
                    <a:pt x="4478" y="2233"/>
                  </a:cubicBezTo>
                  <a:cubicBezTo>
                    <a:pt x="4478" y="997"/>
                    <a:pt x="3482" y="0"/>
                    <a:pt x="2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 rot="8712360">
              <a:off x="7576009" y="1285915"/>
              <a:ext cx="343761" cy="343761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4" y="75"/>
                  </a:moveTo>
                  <a:cubicBezTo>
                    <a:pt x="2233" y="75"/>
                    <a:pt x="2851" y="693"/>
                    <a:pt x="2851" y="1472"/>
                  </a:cubicBezTo>
                  <a:cubicBezTo>
                    <a:pt x="2851" y="2233"/>
                    <a:pt x="2233" y="2851"/>
                    <a:pt x="1454" y="2851"/>
                  </a:cubicBezTo>
                  <a:cubicBezTo>
                    <a:pt x="692" y="2851"/>
                    <a:pt x="74" y="2233"/>
                    <a:pt x="74" y="1472"/>
                  </a:cubicBezTo>
                  <a:cubicBezTo>
                    <a:pt x="74" y="693"/>
                    <a:pt x="692" y="75"/>
                    <a:pt x="1454" y="75"/>
                  </a:cubicBezTo>
                  <a:close/>
                  <a:moveTo>
                    <a:pt x="1454" y="1"/>
                  </a:moveTo>
                  <a:cubicBezTo>
                    <a:pt x="653" y="1"/>
                    <a:pt x="1" y="654"/>
                    <a:pt x="1" y="1472"/>
                  </a:cubicBezTo>
                  <a:cubicBezTo>
                    <a:pt x="1" y="2268"/>
                    <a:pt x="653" y="2921"/>
                    <a:pt x="1454" y="2921"/>
                  </a:cubicBezTo>
                  <a:cubicBezTo>
                    <a:pt x="2268" y="2921"/>
                    <a:pt x="2920" y="2268"/>
                    <a:pt x="2920" y="1472"/>
                  </a:cubicBezTo>
                  <a:cubicBezTo>
                    <a:pt x="2920" y="654"/>
                    <a:pt x="2268" y="1"/>
                    <a:pt x="1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p57"/>
          <p:cNvSpPr txBox="1">
            <a:spLocks noGrp="1"/>
          </p:cNvSpPr>
          <p:nvPr>
            <p:ph type="subTitle" idx="3"/>
          </p:nvPr>
        </p:nvSpPr>
        <p:spPr>
          <a:xfrm>
            <a:off x="1921267" y="1561671"/>
            <a:ext cx="4746661" cy="1910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Seseorang</a:t>
            </a:r>
            <a:r>
              <a:rPr lang="en-US" sz="1600" dirty="0" smtClean="0"/>
              <a:t> </a:t>
            </a:r>
            <a:r>
              <a:rPr lang="en-US" sz="1600" dirty="0" err="1" smtClean="0"/>
              <a:t>wisatawan</a:t>
            </a:r>
            <a:r>
              <a:rPr lang="en-US" sz="1600" dirty="0" smtClean="0"/>
              <a:t> </a:t>
            </a:r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mampir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menikmati</a:t>
            </a:r>
            <a:r>
              <a:rPr lang="en-US" sz="1600" dirty="0" smtClean="0"/>
              <a:t> </a:t>
            </a:r>
            <a:r>
              <a:rPr lang="en-US" sz="1600" dirty="0" err="1" smtClean="0"/>
              <a:t>makanan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daerah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mereka</a:t>
            </a:r>
            <a:r>
              <a:rPr lang="en-US" sz="1600" dirty="0" smtClean="0"/>
              <a:t> </a:t>
            </a:r>
            <a:r>
              <a:rPr lang="en-US" sz="1600" dirty="0" err="1" smtClean="0"/>
              <a:t>datangi</a:t>
            </a:r>
            <a:r>
              <a:rPr lang="en-US" sz="1600" dirty="0" smtClean="0"/>
              <a:t>.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diperlukan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logika</a:t>
            </a:r>
            <a:r>
              <a:rPr lang="en-US" sz="1600" dirty="0" smtClean="0"/>
              <a:t> </a:t>
            </a:r>
            <a:r>
              <a:rPr lang="en-US" sz="1600" dirty="0" err="1" smtClean="0"/>
              <a:t>dimana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memilih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restaurant yang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ekspetasi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. </a:t>
            </a:r>
            <a:r>
              <a:rPr lang="en-US" sz="1600" dirty="0" err="1" smtClean="0"/>
              <a:t>Disini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dijelaskan</a:t>
            </a:r>
            <a:r>
              <a:rPr lang="en-US" sz="1600" dirty="0" smtClean="0"/>
              <a:t> </a:t>
            </a:r>
            <a:r>
              <a:rPr lang="en-US" sz="1600" dirty="0" err="1" smtClean="0"/>
              <a:t>bagaimana</a:t>
            </a:r>
            <a:r>
              <a:rPr lang="en-US" sz="1600" dirty="0" smtClean="0"/>
              <a:t> proses </a:t>
            </a:r>
            <a:r>
              <a:rPr lang="en-US" sz="1600" dirty="0" err="1" smtClean="0"/>
              <a:t>itu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Mesin</a:t>
            </a:r>
            <a:r>
              <a:rPr lang="en-US" sz="1600" dirty="0" smtClean="0"/>
              <a:t>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42"/>
          <p:cNvSpPr txBox="1">
            <a:spLocks noGrp="1"/>
          </p:cNvSpPr>
          <p:nvPr>
            <p:ph type="title"/>
          </p:nvPr>
        </p:nvSpPr>
        <p:spPr>
          <a:xfrm>
            <a:off x="1904279" y="329929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Tahapan proses</a:t>
            </a:r>
            <a:endParaRPr dirty="0"/>
          </a:p>
        </p:txBody>
      </p:sp>
      <p:sp>
        <p:nvSpPr>
          <p:cNvPr id="2714" name="Google Shape;2714;p42"/>
          <p:cNvSpPr txBox="1">
            <a:spLocks noGrp="1"/>
          </p:cNvSpPr>
          <p:nvPr>
            <p:ph type="subTitle" idx="1"/>
          </p:nvPr>
        </p:nvSpPr>
        <p:spPr>
          <a:xfrm>
            <a:off x="369798" y="2182793"/>
            <a:ext cx="3616525" cy="1636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Variabel Keanggotaan makanan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makanan</a:t>
            </a:r>
            <a:r>
              <a:rPr lang="en-US" dirty="0"/>
              <a:t> ≤ 3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Enak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4 ≤ </a:t>
            </a:r>
            <a:r>
              <a:rPr lang="en-US" dirty="0" err="1"/>
              <a:t>makanan</a:t>
            </a:r>
            <a:r>
              <a:rPr lang="en-US" dirty="0"/>
              <a:t> ≤ 6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7 ≤ </a:t>
            </a:r>
            <a:r>
              <a:rPr lang="en-US" dirty="0" err="1"/>
              <a:t>makanan</a:t>
            </a:r>
            <a:r>
              <a:rPr lang="en-US" dirty="0"/>
              <a:t> ≤ 8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 smtClean="0"/>
              <a:t>Enak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makanan</a:t>
            </a:r>
            <a:r>
              <a:rPr lang="en-US" dirty="0"/>
              <a:t> ≥ 9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Enak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5" name="Google Shape;2715;p42"/>
          <p:cNvSpPr txBox="1">
            <a:spLocks noGrp="1"/>
          </p:cNvSpPr>
          <p:nvPr>
            <p:ph type="title" idx="2"/>
          </p:nvPr>
        </p:nvSpPr>
        <p:spPr>
          <a:xfrm>
            <a:off x="1037432" y="1027900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Fuzzifikasi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18" name="Google Shape;2718;p42"/>
          <p:cNvSpPr/>
          <p:nvPr/>
        </p:nvSpPr>
        <p:spPr>
          <a:xfrm rot="5185119">
            <a:off x="806114" y="990474"/>
            <a:ext cx="619500" cy="6195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42"/>
          <p:cNvSpPr/>
          <p:nvPr/>
        </p:nvSpPr>
        <p:spPr>
          <a:xfrm rot="5400000">
            <a:off x="614857" y="723730"/>
            <a:ext cx="845151" cy="955291"/>
          </a:xfrm>
          <a:custGeom>
            <a:avLst/>
            <a:gdLst/>
            <a:ahLst/>
            <a:cxnLst/>
            <a:rect l="l" t="t" r="r" b="b"/>
            <a:pathLst>
              <a:path w="7250" h="8195" extrusionOk="0">
                <a:moveTo>
                  <a:pt x="2829" y="1"/>
                </a:moveTo>
                <a:lnTo>
                  <a:pt x="2829" y="75"/>
                </a:lnTo>
                <a:lnTo>
                  <a:pt x="6001" y="75"/>
                </a:lnTo>
                <a:lnTo>
                  <a:pt x="6001" y="1"/>
                </a:lnTo>
                <a:close/>
                <a:moveTo>
                  <a:pt x="2119" y="906"/>
                </a:moveTo>
                <a:lnTo>
                  <a:pt x="2119" y="980"/>
                </a:lnTo>
                <a:lnTo>
                  <a:pt x="6797" y="980"/>
                </a:lnTo>
                <a:lnTo>
                  <a:pt x="6797" y="906"/>
                </a:lnTo>
                <a:close/>
                <a:moveTo>
                  <a:pt x="1414" y="1798"/>
                </a:moveTo>
                <a:lnTo>
                  <a:pt x="1414" y="1868"/>
                </a:lnTo>
                <a:lnTo>
                  <a:pt x="7032" y="1868"/>
                </a:lnTo>
                <a:lnTo>
                  <a:pt x="7032" y="1798"/>
                </a:lnTo>
                <a:close/>
                <a:moveTo>
                  <a:pt x="705" y="2703"/>
                </a:moveTo>
                <a:lnTo>
                  <a:pt x="705" y="2777"/>
                </a:lnTo>
                <a:lnTo>
                  <a:pt x="7141" y="2777"/>
                </a:lnTo>
                <a:lnTo>
                  <a:pt x="7141" y="2703"/>
                </a:lnTo>
                <a:close/>
                <a:moveTo>
                  <a:pt x="0" y="3608"/>
                </a:moveTo>
                <a:lnTo>
                  <a:pt x="0" y="3682"/>
                </a:lnTo>
                <a:lnTo>
                  <a:pt x="7250" y="3682"/>
                </a:lnTo>
                <a:lnTo>
                  <a:pt x="7250" y="3608"/>
                </a:lnTo>
                <a:close/>
                <a:moveTo>
                  <a:pt x="0" y="4518"/>
                </a:moveTo>
                <a:lnTo>
                  <a:pt x="0" y="4587"/>
                </a:lnTo>
                <a:lnTo>
                  <a:pt x="7250" y="4587"/>
                </a:lnTo>
                <a:lnTo>
                  <a:pt x="7250" y="4518"/>
                </a:lnTo>
                <a:close/>
                <a:moveTo>
                  <a:pt x="705" y="5405"/>
                </a:moveTo>
                <a:lnTo>
                  <a:pt x="705" y="5475"/>
                </a:lnTo>
                <a:lnTo>
                  <a:pt x="7141" y="5475"/>
                </a:lnTo>
                <a:lnTo>
                  <a:pt x="7141" y="5405"/>
                </a:lnTo>
                <a:close/>
                <a:moveTo>
                  <a:pt x="1414" y="6310"/>
                </a:moveTo>
                <a:lnTo>
                  <a:pt x="1414" y="6384"/>
                </a:lnTo>
                <a:lnTo>
                  <a:pt x="7032" y="6384"/>
                </a:lnTo>
                <a:lnTo>
                  <a:pt x="7032" y="6310"/>
                </a:lnTo>
                <a:close/>
                <a:moveTo>
                  <a:pt x="2119" y="7215"/>
                </a:moveTo>
                <a:lnTo>
                  <a:pt x="2119" y="7289"/>
                </a:lnTo>
                <a:lnTo>
                  <a:pt x="6780" y="7289"/>
                </a:lnTo>
                <a:lnTo>
                  <a:pt x="6780" y="7215"/>
                </a:lnTo>
                <a:close/>
                <a:moveTo>
                  <a:pt x="2829" y="8125"/>
                </a:moveTo>
                <a:lnTo>
                  <a:pt x="2829" y="8194"/>
                </a:lnTo>
                <a:lnTo>
                  <a:pt x="6001" y="8194"/>
                </a:lnTo>
                <a:lnTo>
                  <a:pt x="6001" y="81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42"/>
          <p:cNvSpPr/>
          <p:nvPr/>
        </p:nvSpPr>
        <p:spPr>
          <a:xfrm rot="5400000">
            <a:off x="971187" y="822578"/>
            <a:ext cx="289353" cy="955291"/>
          </a:xfrm>
          <a:custGeom>
            <a:avLst/>
            <a:gdLst/>
            <a:ahLst/>
            <a:cxnLst/>
            <a:rect l="l" t="t" r="r" b="b"/>
            <a:pathLst>
              <a:path w="2594" h="8195" extrusionOk="0">
                <a:moveTo>
                  <a:pt x="1306" y="75"/>
                </a:moveTo>
                <a:cubicBezTo>
                  <a:pt x="1976" y="75"/>
                  <a:pt x="2520" y="1868"/>
                  <a:pt x="2520" y="4100"/>
                </a:cubicBezTo>
                <a:cubicBezTo>
                  <a:pt x="2520" y="6310"/>
                  <a:pt x="1976" y="8125"/>
                  <a:pt x="1306" y="8125"/>
                </a:cubicBezTo>
                <a:cubicBezTo>
                  <a:pt x="614" y="8125"/>
                  <a:pt x="70" y="6310"/>
                  <a:pt x="70" y="4100"/>
                </a:cubicBezTo>
                <a:cubicBezTo>
                  <a:pt x="70" y="1868"/>
                  <a:pt x="614" y="75"/>
                  <a:pt x="1306" y="75"/>
                </a:cubicBezTo>
                <a:close/>
                <a:moveTo>
                  <a:pt x="1306" y="1"/>
                </a:moveTo>
                <a:cubicBezTo>
                  <a:pt x="562" y="1"/>
                  <a:pt x="0" y="1798"/>
                  <a:pt x="0" y="4100"/>
                </a:cubicBezTo>
                <a:cubicBezTo>
                  <a:pt x="0" y="6384"/>
                  <a:pt x="562" y="8194"/>
                  <a:pt x="1306" y="8194"/>
                </a:cubicBezTo>
                <a:cubicBezTo>
                  <a:pt x="2028" y="8194"/>
                  <a:pt x="2594" y="6384"/>
                  <a:pt x="2594" y="4100"/>
                </a:cubicBezTo>
                <a:cubicBezTo>
                  <a:pt x="2594" y="1798"/>
                  <a:pt x="2028" y="1"/>
                  <a:pt x="13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714;p42"/>
          <p:cNvSpPr txBox="1">
            <a:spLocks noGrp="1"/>
          </p:cNvSpPr>
          <p:nvPr>
            <p:ph type="subTitle" idx="1"/>
          </p:nvPr>
        </p:nvSpPr>
        <p:spPr>
          <a:xfrm>
            <a:off x="3986323" y="2058774"/>
            <a:ext cx="4859726" cy="1636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Variabel Keanggotaan Pelayanan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482600" indent="-342900" algn="l"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pelayanan</a:t>
            </a:r>
            <a:r>
              <a:rPr lang="en-US" dirty="0"/>
              <a:t> ≤ 30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Kurang</a:t>
            </a:r>
            <a:endParaRPr lang="en-US" dirty="0"/>
          </a:p>
          <a:p>
            <a:pPr marL="482600" indent="-342900" algn="l"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35 ≤ </a:t>
            </a:r>
            <a:r>
              <a:rPr lang="en-US" dirty="0" err="1"/>
              <a:t>pelayanan</a:t>
            </a:r>
            <a:r>
              <a:rPr lang="en-US" dirty="0"/>
              <a:t> ≤ 60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31 </a:t>
            </a:r>
            <a:r>
              <a:rPr lang="en-US" dirty="0" smtClean="0"/>
              <a:t>– 64</a:t>
            </a:r>
          </a:p>
          <a:p>
            <a:pPr marL="482600" indent="-342900" algn="l"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65 ≤ </a:t>
            </a:r>
            <a:r>
              <a:rPr lang="en-US" dirty="0" err="1"/>
              <a:t>pelayanan</a:t>
            </a:r>
            <a:r>
              <a:rPr lang="en-US" dirty="0"/>
              <a:t> ≤ 75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61 </a:t>
            </a:r>
            <a:r>
              <a:rPr lang="en-US" dirty="0" smtClean="0"/>
              <a:t>– 79</a:t>
            </a:r>
          </a:p>
          <a:p>
            <a:pPr marL="482600" indent="-342900" algn="l"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pelayanan</a:t>
            </a:r>
            <a:r>
              <a:rPr lang="en-US" dirty="0"/>
              <a:t> ≥ 80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42"/>
          <p:cNvSpPr txBox="1">
            <a:spLocks noGrp="1"/>
          </p:cNvSpPr>
          <p:nvPr>
            <p:ph type="title"/>
          </p:nvPr>
        </p:nvSpPr>
        <p:spPr>
          <a:xfrm>
            <a:off x="1904279" y="329929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Tahapan proses</a:t>
            </a:r>
            <a:endParaRPr dirty="0"/>
          </a:p>
        </p:txBody>
      </p:sp>
      <p:sp>
        <p:nvSpPr>
          <p:cNvPr id="2715" name="Google Shape;2715;p42"/>
          <p:cNvSpPr txBox="1">
            <a:spLocks noGrp="1"/>
          </p:cNvSpPr>
          <p:nvPr>
            <p:ph type="title" idx="2"/>
          </p:nvPr>
        </p:nvSpPr>
        <p:spPr>
          <a:xfrm>
            <a:off x="472353" y="1155953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Aturan dasar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073" y="1623951"/>
            <a:ext cx="6071012" cy="1082309"/>
          </a:xfrm>
        </p:spPr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proses </a:t>
            </a:r>
            <a:r>
              <a:rPr lang="en-US" dirty="0" err="1" smtClean="0"/>
              <a:t>konjungsi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restaurant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direkomendasikan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index yang </a:t>
            </a:r>
            <a:r>
              <a:rPr lang="en-US" dirty="0" err="1" smtClean="0"/>
              <a:t>diberikan</a:t>
            </a:r>
            <a:r>
              <a:rPr lang="en-US" dirty="0" smtClean="0"/>
              <a:t>. </a:t>
            </a:r>
            <a:r>
              <a:rPr lang="en-US" i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“</a:t>
            </a:r>
            <a:r>
              <a:rPr lang="en-US" i="1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Jika-Maka”atau</a:t>
            </a:r>
            <a:r>
              <a:rPr lang="en-US" i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“if-then”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70" y="2440373"/>
            <a:ext cx="7807139" cy="1590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55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42"/>
          <p:cNvSpPr txBox="1">
            <a:spLocks noGrp="1"/>
          </p:cNvSpPr>
          <p:nvPr>
            <p:ph type="title"/>
          </p:nvPr>
        </p:nvSpPr>
        <p:spPr>
          <a:xfrm>
            <a:off x="1904279" y="329929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Tahapan proses</a:t>
            </a:r>
            <a:endParaRPr dirty="0"/>
          </a:p>
        </p:txBody>
      </p:sp>
      <p:sp>
        <p:nvSpPr>
          <p:cNvPr id="2715" name="Google Shape;2715;p42"/>
          <p:cNvSpPr txBox="1">
            <a:spLocks noGrp="1"/>
          </p:cNvSpPr>
          <p:nvPr>
            <p:ph type="title" idx="2"/>
          </p:nvPr>
        </p:nvSpPr>
        <p:spPr>
          <a:xfrm>
            <a:off x="1047504" y="1016151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Defuzzifikasi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18" name="Google Shape;2718;p42"/>
          <p:cNvSpPr/>
          <p:nvPr/>
        </p:nvSpPr>
        <p:spPr>
          <a:xfrm rot="5185119">
            <a:off x="806114" y="990474"/>
            <a:ext cx="619500" cy="6195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42"/>
          <p:cNvSpPr/>
          <p:nvPr/>
        </p:nvSpPr>
        <p:spPr>
          <a:xfrm rot="5400000">
            <a:off x="614857" y="723730"/>
            <a:ext cx="845151" cy="955291"/>
          </a:xfrm>
          <a:custGeom>
            <a:avLst/>
            <a:gdLst/>
            <a:ahLst/>
            <a:cxnLst/>
            <a:rect l="l" t="t" r="r" b="b"/>
            <a:pathLst>
              <a:path w="7250" h="8195" extrusionOk="0">
                <a:moveTo>
                  <a:pt x="2829" y="1"/>
                </a:moveTo>
                <a:lnTo>
                  <a:pt x="2829" y="75"/>
                </a:lnTo>
                <a:lnTo>
                  <a:pt x="6001" y="75"/>
                </a:lnTo>
                <a:lnTo>
                  <a:pt x="6001" y="1"/>
                </a:lnTo>
                <a:close/>
                <a:moveTo>
                  <a:pt x="2119" y="906"/>
                </a:moveTo>
                <a:lnTo>
                  <a:pt x="2119" y="980"/>
                </a:lnTo>
                <a:lnTo>
                  <a:pt x="6797" y="980"/>
                </a:lnTo>
                <a:lnTo>
                  <a:pt x="6797" y="906"/>
                </a:lnTo>
                <a:close/>
                <a:moveTo>
                  <a:pt x="1414" y="1798"/>
                </a:moveTo>
                <a:lnTo>
                  <a:pt x="1414" y="1868"/>
                </a:lnTo>
                <a:lnTo>
                  <a:pt x="7032" y="1868"/>
                </a:lnTo>
                <a:lnTo>
                  <a:pt x="7032" y="1798"/>
                </a:lnTo>
                <a:close/>
                <a:moveTo>
                  <a:pt x="705" y="2703"/>
                </a:moveTo>
                <a:lnTo>
                  <a:pt x="705" y="2777"/>
                </a:lnTo>
                <a:lnTo>
                  <a:pt x="7141" y="2777"/>
                </a:lnTo>
                <a:lnTo>
                  <a:pt x="7141" y="2703"/>
                </a:lnTo>
                <a:close/>
                <a:moveTo>
                  <a:pt x="0" y="3608"/>
                </a:moveTo>
                <a:lnTo>
                  <a:pt x="0" y="3682"/>
                </a:lnTo>
                <a:lnTo>
                  <a:pt x="7250" y="3682"/>
                </a:lnTo>
                <a:lnTo>
                  <a:pt x="7250" y="3608"/>
                </a:lnTo>
                <a:close/>
                <a:moveTo>
                  <a:pt x="0" y="4518"/>
                </a:moveTo>
                <a:lnTo>
                  <a:pt x="0" y="4587"/>
                </a:lnTo>
                <a:lnTo>
                  <a:pt x="7250" y="4587"/>
                </a:lnTo>
                <a:lnTo>
                  <a:pt x="7250" y="4518"/>
                </a:lnTo>
                <a:close/>
                <a:moveTo>
                  <a:pt x="705" y="5405"/>
                </a:moveTo>
                <a:lnTo>
                  <a:pt x="705" y="5475"/>
                </a:lnTo>
                <a:lnTo>
                  <a:pt x="7141" y="5475"/>
                </a:lnTo>
                <a:lnTo>
                  <a:pt x="7141" y="5405"/>
                </a:lnTo>
                <a:close/>
                <a:moveTo>
                  <a:pt x="1414" y="6310"/>
                </a:moveTo>
                <a:lnTo>
                  <a:pt x="1414" y="6384"/>
                </a:lnTo>
                <a:lnTo>
                  <a:pt x="7032" y="6384"/>
                </a:lnTo>
                <a:lnTo>
                  <a:pt x="7032" y="6310"/>
                </a:lnTo>
                <a:close/>
                <a:moveTo>
                  <a:pt x="2119" y="7215"/>
                </a:moveTo>
                <a:lnTo>
                  <a:pt x="2119" y="7289"/>
                </a:lnTo>
                <a:lnTo>
                  <a:pt x="6780" y="7289"/>
                </a:lnTo>
                <a:lnTo>
                  <a:pt x="6780" y="7215"/>
                </a:lnTo>
                <a:close/>
                <a:moveTo>
                  <a:pt x="2829" y="8125"/>
                </a:moveTo>
                <a:lnTo>
                  <a:pt x="2829" y="8194"/>
                </a:lnTo>
                <a:lnTo>
                  <a:pt x="6001" y="8194"/>
                </a:lnTo>
                <a:lnTo>
                  <a:pt x="6001" y="81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42"/>
          <p:cNvSpPr/>
          <p:nvPr/>
        </p:nvSpPr>
        <p:spPr>
          <a:xfrm rot="5400000">
            <a:off x="971187" y="822578"/>
            <a:ext cx="289353" cy="955291"/>
          </a:xfrm>
          <a:custGeom>
            <a:avLst/>
            <a:gdLst/>
            <a:ahLst/>
            <a:cxnLst/>
            <a:rect l="l" t="t" r="r" b="b"/>
            <a:pathLst>
              <a:path w="2594" h="8195" extrusionOk="0">
                <a:moveTo>
                  <a:pt x="1306" y="75"/>
                </a:moveTo>
                <a:cubicBezTo>
                  <a:pt x="1976" y="75"/>
                  <a:pt x="2520" y="1868"/>
                  <a:pt x="2520" y="4100"/>
                </a:cubicBezTo>
                <a:cubicBezTo>
                  <a:pt x="2520" y="6310"/>
                  <a:pt x="1976" y="8125"/>
                  <a:pt x="1306" y="8125"/>
                </a:cubicBezTo>
                <a:cubicBezTo>
                  <a:pt x="614" y="8125"/>
                  <a:pt x="70" y="6310"/>
                  <a:pt x="70" y="4100"/>
                </a:cubicBezTo>
                <a:cubicBezTo>
                  <a:pt x="70" y="1868"/>
                  <a:pt x="614" y="75"/>
                  <a:pt x="1306" y="75"/>
                </a:cubicBezTo>
                <a:close/>
                <a:moveTo>
                  <a:pt x="1306" y="1"/>
                </a:moveTo>
                <a:cubicBezTo>
                  <a:pt x="562" y="1"/>
                  <a:pt x="0" y="1798"/>
                  <a:pt x="0" y="4100"/>
                </a:cubicBezTo>
                <a:cubicBezTo>
                  <a:pt x="0" y="6384"/>
                  <a:pt x="562" y="8194"/>
                  <a:pt x="1306" y="8194"/>
                </a:cubicBezTo>
                <a:cubicBezTo>
                  <a:pt x="2028" y="8194"/>
                  <a:pt x="2594" y="6384"/>
                  <a:pt x="2594" y="4100"/>
                </a:cubicBezTo>
                <a:cubicBezTo>
                  <a:pt x="2594" y="1798"/>
                  <a:pt x="2028" y="1"/>
                  <a:pt x="13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714;p42"/>
          <p:cNvSpPr txBox="1">
            <a:spLocks noGrp="1"/>
          </p:cNvSpPr>
          <p:nvPr>
            <p:ph type="subTitle" idx="1"/>
          </p:nvPr>
        </p:nvSpPr>
        <p:spPr>
          <a:xfrm>
            <a:off x="1904279" y="1623951"/>
            <a:ext cx="4859726" cy="655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tegas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proses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dihitung</a:t>
            </a:r>
            <a:r>
              <a:rPr lang="en-US" b="1" dirty="0" smtClean="0"/>
              <a:t>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rumus</a:t>
            </a:r>
            <a:r>
              <a:rPr lang="en-US" b="1" dirty="0" smtClean="0"/>
              <a:t>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38"/>
          <a:stretch/>
        </p:blipFill>
        <p:spPr>
          <a:xfrm>
            <a:off x="1593508" y="2278974"/>
            <a:ext cx="5955469" cy="562053"/>
          </a:xfrm>
          <a:prstGeom prst="rect">
            <a:avLst/>
          </a:prstGeom>
        </p:spPr>
      </p:pic>
      <p:sp>
        <p:nvSpPr>
          <p:cNvPr id="13" name="Google Shape;2714;p42"/>
          <p:cNvSpPr txBox="1">
            <a:spLocks noGrp="1"/>
          </p:cNvSpPr>
          <p:nvPr>
            <p:ph type="subTitle" idx="1"/>
          </p:nvPr>
        </p:nvSpPr>
        <p:spPr>
          <a:xfrm>
            <a:off x="1037432" y="3576981"/>
            <a:ext cx="6904233" cy="1138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0-50 </a:t>
            </a:r>
            <a:r>
              <a:rPr lang="en-US" dirty="0" err="1" smtClean="0"/>
              <a:t>maka</a:t>
            </a:r>
            <a:r>
              <a:rPr lang="en-US" dirty="0" smtClean="0"/>
              <a:t> restaurant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direkomendasikan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51-75 </a:t>
            </a:r>
            <a:r>
              <a:rPr lang="en-US" dirty="0" err="1" smtClean="0"/>
              <a:t>maka</a:t>
            </a:r>
            <a:r>
              <a:rPr lang="en-US" dirty="0" smtClean="0"/>
              <a:t> restaurant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Direkomendasikan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76-100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Restaurant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restaurant yang </a:t>
            </a:r>
            <a:r>
              <a:rPr lang="en-US" dirty="0" err="1" smtClean="0"/>
              <a:t>sangat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507" y="2819347"/>
            <a:ext cx="5955469" cy="6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46"/>
          <p:cNvSpPr/>
          <p:nvPr/>
        </p:nvSpPr>
        <p:spPr>
          <a:xfrm>
            <a:off x="172184" y="2834012"/>
            <a:ext cx="1822662" cy="1822131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46"/>
          <p:cNvSpPr/>
          <p:nvPr/>
        </p:nvSpPr>
        <p:spPr>
          <a:xfrm>
            <a:off x="867141" y="2102849"/>
            <a:ext cx="1212181" cy="121182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46"/>
          <p:cNvSpPr txBox="1">
            <a:spLocks noGrp="1"/>
          </p:cNvSpPr>
          <p:nvPr>
            <p:ph type="title"/>
          </p:nvPr>
        </p:nvSpPr>
        <p:spPr>
          <a:xfrm>
            <a:off x="2851970" y="786086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Output</a:t>
            </a:r>
            <a:endParaRPr sz="3200" dirty="0"/>
          </a:p>
        </p:txBody>
      </p:sp>
      <p:grpSp>
        <p:nvGrpSpPr>
          <p:cNvPr id="2778" name="Google Shape;2778;p46"/>
          <p:cNvGrpSpPr/>
          <p:nvPr/>
        </p:nvGrpSpPr>
        <p:grpSpPr>
          <a:xfrm>
            <a:off x="186659" y="-97371"/>
            <a:ext cx="1404979" cy="5338239"/>
            <a:chOff x="3160575" y="892398"/>
            <a:chExt cx="1559702" cy="3508537"/>
          </a:xfrm>
        </p:grpSpPr>
        <p:sp>
          <p:nvSpPr>
            <p:cNvPr id="2779" name="Google Shape;2779;p46"/>
            <p:cNvSpPr/>
            <p:nvPr/>
          </p:nvSpPr>
          <p:spPr>
            <a:xfrm rot="-5400000" flipH="1">
              <a:off x="2579186" y="2259845"/>
              <a:ext cx="3508537" cy="773644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 rot="-5400000" flipH="1">
              <a:off x="2553888" y="2284682"/>
              <a:ext cx="3508537" cy="723969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 rot="-5400000" flipH="1">
              <a:off x="2526866" y="2307565"/>
              <a:ext cx="3508537" cy="678204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 rot="-5400000" flipH="1">
              <a:off x="2482941" y="2313775"/>
              <a:ext cx="3508537" cy="665785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 rot="-5400000" flipH="1">
              <a:off x="2439245" y="2320214"/>
              <a:ext cx="3508537" cy="652906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 rot="-5400000" flipH="1">
              <a:off x="2395550" y="2326423"/>
              <a:ext cx="3508537" cy="640487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 rot="-5400000" flipH="1">
              <a:off x="2351739" y="2332748"/>
              <a:ext cx="3508537" cy="627839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 rot="-5400000" flipH="1">
              <a:off x="2310574" y="2336427"/>
              <a:ext cx="3508537" cy="620479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 rot="-5400000" flipH="1">
              <a:off x="2266993" y="2342982"/>
              <a:ext cx="3508537" cy="607371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 rot="-5400000" flipH="1">
              <a:off x="2223068" y="2349191"/>
              <a:ext cx="3508537" cy="594952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 rot="-5400000" flipH="1">
              <a:off x="2180292" y="2356320"/>
              <a:ext cx="3508537" cy="580693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 rot="-5400000" flipH="1">
              <a:off x="2136367" y="2362530"/>
              <a:ext cx="3508537" cy="568274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 rot="-5400000" flipH="1">
              <a:off x="2092786" y="2368854"/>
              <a:ext cx="3508537" cy="555626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 rot="-5400000" flipH="1">
              <a:off x="2050931" y="2372994"/>
              <a:ext cx="3508537" cy="547346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 rot="-5400000" flipH="1">
              <a:off x="2007925" y="2380123"/>
              <a:ext cx="3508537" cy="533088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 rot="-5400000" flipH="1">
              <a:off x="1963770" y="2386103"/>
              <a:ext cx="3508537" cy="521129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 rot="-5400000" flipH="1">
              <a:off x="1940772" y="2372074"/>
              <a:ext cx="3508537" cy="549186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 rot="-5400000" flipH="1">
              <a:off x="1921914" y="2353216"/>
              <a:ext cx="3508537" cy="586903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 rot="-5400000" flipH="1">
              <a:off x="1903861" y="2334933"/>
              <a:ext cx="3508537" cy="623469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 rot="-5400000" flipH="1">
              <a:off x="1885119" y="2315729"/>
              <a:ext cx="3508537" cy="661875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 rot="-5400000" flipH="1">
              <a:off x="1867066" y="2297676"/>
              <a:ext cx="3508537" cy="697982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 rot="-5400000" flipH="1">
              <a:off x="1848783" y="2278703"/>
              <a:ext cx="3508537" cy="735928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 rot="-5400000" flipH="1">
              <a:off x="1832110" y="2258350"/>
              <a:ext cx="3508537" cy="776634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 rot="-5400000" flipH="1">
              <a:off x="1813367" y="2239607"/>
              <a:ext cx="3508537" cy="814120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3" name="Google Shape;2803;p46"/>
          <p:cNvSpPr/>
          <p:nvPr/>
        </p:nvSpPr>
        <p:spPr>
          <a:xfrm>
            <a:off x="1240517" y="1330764"/>
            <a:ext cx="1003286" cy="1003286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46"/>
          <p:cNvSpPr/>
          <p:nvPr/>
        </p:nvSpPr>
        <p:spPr>
          <a:xfrm>
            <a:off x="515672" y="549837"/>
            <a:ext cx="1135678" cy="1133974"/>
          </a:xfrm>
          <a:custGeom>
            <a:avLst/>
            <a:gdLst/>
            <a:ahLst/>
            <a:cxnLst/>
            <a:rect l="l" t="t" r="r" b="b"/>
            <a:pathLst>
              <a:path w="8665" h="8652" extrusionOk="0">
                <a:moveTo>
                  <a:pt x="8612" y="1"/>
                </a:moveTo>
                <a:lnTo>
                  <a:pt x="1" y="8595"/>
                </a:lnTo>
                <a:lnTo>
                  <a:pt x="53" y="8651"/>
                </a:lnTo>
                <a:lnTo>
                  <a:pt x="8664" y="36"/>
                </a:lnTo>
                <a:lnTo>
                  <a:pt x="8612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46"/>
          <p:cNvSpPr/>
          <p:nvPr/>
        </p:nvSpPr>
        <p:spPr>
          <a:xfrm>
            <a:off x="760366" y="124405"/>
            <a:ext cx="1133319" cy="1133974"/>
          </a:xfrm>
          <a:custGeom>
            <a:avLst/>
            <a:gdLst/>
            <a:ahLst/>
            <a:cxnLst/>
            <a:rect l="l" t="t" r="r" b="b"/>
            <a:pathLst>
              <a:path w="8647" h="8652" extrusionOk="0">
                <a:moveTo>
                  <a:pt x="8595" y="1"/>
                </a:moveTo>
                <a:lnTo>
                  <a:pt x="1" y="8612"/>
                </a:lnTo>
                <a:lnTo>
                  <a:pt x="53" y="8651"/>
                </a:lnTo>
                <a:lnTo>
                  <a:pt x="8647" y="57"/>
                </a:lnTo>
                <a:lnTo>
                  <a:pt x="8595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6" name="Google Shape;2806;p46"/>
          <p:cNvGrpSpPr/>
          <p:nvPr/>
        </p:nvGrpSpPr>
        <p:grpSpPr>
          <a:xfrm>
            <a:off x="1185700" y="3733727"/>
            <a:ext cx="975981" cy="975981"/>
            <a:chOff x="1185700" y="3733727"/>
            <a:chExt cx="975981" cy="975981"/>
          </a:xfrm>
        </p:grpSpPr>
        <p:sp>
          <p:nvSpPr>
            <p:cNvPr id="2807" name="Google Shape;2807;p46"/>
            <p:cNvSpPr/>
            <p:nvPr/>
          </p:nvSpPr>
          <p:spPr>
            <a:xfrm>
              <a:off x="1185700" y="3733727"/>
              <a:ext cx="975981" cy="975981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5365" y="148"/>
                  </a:moveTo>
                  <a:cubicBezTo>
                    <a:pt x="8233" y="148"/>
                    <a:pt x="10570" y="2485"/>
                    <a:pt x="10570" y="5352"/>
                  </a:cubicBezTo>
                  <a:cubicBezTo>
                    <a:pt x="10570" y="8233"/>
                    <a:pt x="8233" y="10574"/>
                    <a:pt x="5365" y="10574"/>
                  </a:cubicBezTo>
                  <a:cubicBezTo>
                    <a:pt x="2485" y="10574"/>
                    <a:pt x="144" y="8233"/>
                    <a:pt x="144" y="5352"/>
                  </a:cubicBezTo>
                  <a:cubicBezTo>
                    <a:pt x="144" y="2485"/>
                    <a:pt x="2485" y="148"/>
                    <a:pt x="5365" y="148"/>
                  </a:cubicBezTo>
                  <a:close/>
                  <a:moveTo>
                    <a:pt x="5365" y="0"/>
                  </a:moveTo>
                  <a:cubicBezTo>
                    <a:pt x="2411" y="0"/>
                    <a:pt x="0" y="2394"/>
                    <a:pt x="0" y="5352"/>
                  </a:cubicBezTo>
                  <a:cubicBezTo>
                    <a:pt x="0" y="8307"/>
                    <a:pt x="2411" y="10718"/>
                    <a:pt x="5365" y="10718"/>
                  </a:cubicBezTo>
                  <a:cubicBezTo>
                    <a:pt x="8324" y="10718"/>
                    <a:pt x="10718" y="8307"/>
                    <a:pt x="10718" y="5352"/>
                  </a:cubicBezTo>
                  <a:cubicBezTo>
                    <a:pt x="10718" y="2394"/>
                    <a:pt x="8324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1228498" y="3846275"/>
              <a:ext cx="834110" cy="833745"/>
            </a:xfrm>
            <a:custGeom>
              <a:avLst/>
              <a:gdLst/>
              <a:ahLst/>
              <a:cxnLst/>
              <a:rect l="l" t="t" r="r" b="b"/>
              <a:pathLst>
                <a:path w="9160" h="9156" extrusionOk="0">
                  <a:moveTo>
                    <a:pt x="4569" y="126"/>
                  </a:moveTo>
                  <a:cubicBezTo>
                    <a:pt x="7036" y="126"/>
                    <a:pt x="9029" y="2119"/>
                    <a:pt x="9029" y="4586"/>
                  </a:cubicBezTo>
                  <a:cubicBezTo>
                    <a:pt x="9029" y="7032"/>
                    <a:pt x="7036" y="9029"/>
                    <a:pt x="4569" y="9029"/>
                  </a:cubicBezTo>
                  <a:cubicBezTo>
                    <a:pt x="2124" y="9029"/>
                    <a:pt x="131" y="7032"/>
                    <a:pt x="131" y="4586"/>
                  </a:cubicBezTo>
                  <a:cubicBezTo>
                    <a:pt x="131" y="2119"/>
                    <a:pt x="2124" y="126"/>
                    <a:pt x="4569" y="126"/>
                  </a:cubicBezTo>
                  <a:close/>
                  <a:moveTo>
                    <a:pt x="4569" y="0"/>
                  </a:moveTo>
                  <a:cubicBezTo>
                    <a:pt x="2050" y="0"/>
                    <a:pt x="0" y="2050"/>
                    <a:pt x="0" y="4586"/>
                  </a:cubicBezTo>
                  <a:cubicBezTo>
                    <a:pt x="0" y="7106"/>
                    <a:pt x="2050" y="9155"/>
                    <a:pt x="4569" y="9155"/>
                  </a:cubicBezTo>
                  <a:cubicBezTo>
                    <a:pt x="7110" y="9155"/>
                    <a:pt x="9160" y="7106"/>
                    <a:pt x="9160" y="4586"/>
                  </a:cubicBezTo>
                  <a:cubicBezTo>
                    <a:pt x="9160" y="2050"/>
                    <a:pt x="7110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1270111" y="3959916"/>
              <a:ext cx="691510" cy="691965"/>
            </a:xfrm>
            <a:custGeom>
              <a:avLst/>
              <a:gdLst/>
              <a:ahLst/>
              <a:cxnLst/>
              <a:rect l="l" t="t" r="r" b="b"/>
              <a:pathLst>
                <a:path w="7594" h="7599" extrusionOk="0">
                  <a:moveTo>
                    <a:pt x="3807" y="110"/>
                  </a:moveTo>
                  <a:cubicBezTo>
                    <a:pt x="5835" y="110"/>
                    <a:pt x="7484" y="1759"/>
                    <a:pt x="7484" y="3791"/>
                  </a:cubicBezTo>
                  <a:cubicBezTo>
                    <a:pt x="7484" y="5823"/>
                    <a:pt x="5835" y="7472"/>
                    <a:pt x="3807" y="7472"/>
                  </a:cubicBezTo>
                  <a:cubicBezTo>
                    <a:pt x="1775" y="7472"/>
                    <a:pt x="126" y="5823"/>
                    <a:pt x="126" y="3791"/>
                  </a:cubicBezTo>
                  <a:cubicBezTo>
                    <a:pt x="126" y="1759"/>
                    <a:pt x="1775" y="110"/>
                    <a:pt x="3807" y="110"/>
                  </a:cubicBezTo>
                  <a:close/>
                  <a:moveTo>
                    <a:pt x="3807" y="1"/>
                  </a:moveTo>
                  <a:cubicBezTo>
                    <a:pt x="1701" y="1"/>
                    <a:pt x="0" y="1707"/>
                    <a:pt x="0" y="3791"/>
                  </a:cubicBezTo>
                  <a:cubicBezTo>
                    <a:pt x="0" y="5893"/>
                    <a:pt x="1701" y="7598"/>
                    <a:pt x="3807" y="7598"/>
                  </a:cubicBezTo>
                  <a:cubicBezTo>
                    <a:pt x="5892" y="7598"/>
                    <a:pt x="7593" y="5893"/>
                    <a:pt x="7593" y="3791"/>
                  </a:cubicBezTo>
                  <a:cubicBezTo>
                    <a:pt x="7593" y="1707"/>
                    <a:pt x="5892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1312909" y="4072465"/>
              <a:ext cx="549638" cy="549638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11" y="109"/>
                  </a:moveTo>
                  <a:cubicBezTo>
                    <a:pt x="4621" y="109"/>
                    <a:pt x="5927" y="1415"/>
                    <a:pt x="5927" y="3025"/>
                  </a:cubicBezTo>
                  <a:cubicBezTo>
                    <a:pt x="5927" y="4622"/>
                    <a:pt x="4621" y="5945"/>
                    <a:pt x="3011" y="5945"/>
                  </a:cubicBezTo>
                  <a:cubicBezTo>
                    <a:pt x="1414" y="5945"/>
                    <a:pt x="91" y="4622"/>
                    <a:pt x="91" y="3025"/>
                  </a:cubicBezTo>
                  <a:cubicBezTo>
                    <a:pt x="91" y="1415"/>
                    <a:pt x="1414" y="109"/>
                    <a:pt x="3011" y="109"/>
                  </a:cubicBezTo>
                  <a:close/>
                  <a:moveTo>
                    <a:pt x="3011" y="1"/>
                  </a:moveTo>
                  <a:cubicBezTo>
                    <a:pt x="1358" y="1"/>
                    <a:pt x="0" y="1358"/>
                    <a:pt x="0" y="3025"/>
                  </a:cubicBezTo>
                  <a:cubicBezTo>
                    <a:pt x="0" y="4696"/>
                    <a:pt x="1358" y="6036"/>
                    <a:pt x="3011" y="6036"/>
                  </a:cubicBezTo>
                  <a:cubicBezTo>
                    <a:pt x="4678" y="6036"/>
                    <a:pt x="6035" y="4696"/>
                    <a:pt x="6035" y="3025"/>
                  </a:cubicBezTo>
                  <a:cubicBezTo>
                    <a:pt x="6035" y="1358"/>
                    <a:pt x="4678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1354067" y="4186197"/>
              <a:ext cx="407858" cy="407767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50" y="74"/>
                  </a:moveTo>
                  <a:cubicBezTo>
                    <a:pt x="3429" y="74"/>
                    <a:pt x="4408" y="1053"/>
                    <a:pt x="4408" y="2233"/>
                  </a:cubicBezTo>
                  <a:cubicBezTo>
                    <a:pt x="4408" y="3429"/>
                    <a:pt x="3429" y="4387"/>
                    <a:pt x="2250" y="4387"/>
                  </a:cubicBezTo>
                  <a:cubicBezTo>
                    <a:pt x="1054" y="4387"/>
                    <a:pt x="92" y="3429"/>
                    <a:pt x="92" y="2233"/>
                  </a:cubicBezTo>
                  <a:cubicBezTo>
                    <a:pt x="92" y="1053"/>
                    <a:pt x="1054" y="74"/>
                    <a:pt x="2250" y="74"/>
                  </a:cubicBezTo>
                  <a:close/>
                  <a:moveTo>
                    <a:pt x="2250" y="0"/>
                  </a:moveTo>
                  <a:cubicBezTo>
                    <a:pt x="1014" y="0"/>
                    <a:pt x="1" y="997"/>
                    <a:pt x="1" y="2233"/>
                  </a:cubicBezTo>
                  <a:cubicBezTo>
                    <a:pt x="1" y="3464"/>
                    <a:pt x="1014" y="4478"/>
                    <a:pt x="2250" y="4478"/>
                  </a:cubicBezTo>
                  <a:cubicBezTo>
                    <a:pt x="3482" y="4478"/>
                    <a:pt x="4478" y="3464"/>
                    <a:pt x="4478" y="2233"/>
                  </a:cubicBezTo>
                  <a:cubicBezTo>
                    <a:pt x="4478" y="997"/>
                    <a:pt x="3482" y="0"/>
                    <a:pt x="2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1396865" y="4298290"/>
              <a:ext cx="265986" cy="265986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4" y="75"/>
                  </a:moveTo>
                  <a:cubicBezTo>
                    <a:pt x="2233" y="75"/>
                    <a:pt x="2851" y="693"/>
                    <a:pt x="2851" y="1472"/>
                  </a:cubicBezTo>
                  <a:cubicBezTo>
                    <a:pt x="2851" y="2233"/>
                    <a:pt x="2233" y="2851"/>
                    <a:pt x="1454" y="2851"/>
                  </a:cubicBezTo>
                  <a:cubicBezTo>
                    <a:pt x="692" y="2851"/>
                    <a:pt x="74" y="2233"/>
                    <a:pt x="74" y="1472"/>
                  </a:cubicBezTo>
                  <a:cubicBezTo>
                    <a:pt x="74" y="693"/>
                    <a:pt x="692" y="75"/>
                    <a:pt x="1454" y="75"/>
                  </a:cubicBezTo>
                  <a:close/>
                  <a:moveTo>
                    <a:pt x="1454" y="1"/>
                  </a:moveTo>
                  <a:cubicBezTo>
                    <a:pt x="653" y="1"/>
                    <a:pt x="1" y="654"/>
                    <a:pt x="1" y="1472"/>
                  </a:cubicBezTo>
                  <a:cubicBezTo>
                    <a:pt x="1" y="2268"/>
                    <a:pt x="653" y="2921"/>
                    <a:pt x="1454" y="2921"/>
                  </a:cubicBezTo>
                  <a:cubicBezTo>
                    <a:pt x="2268" y="2921"/>
                    <a:pt x="2920" y="2268"/>
                    <a:pt x="2920" y="1472"/>
                  </a:cubicBezTo>
                  <a:cubicBezTo>
                    <a:pt x="2920" y="654"/>
                    <a:pt x="2268" y="1"/>
                    <a:pt x="1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41" y="1395017"/>
            <a:ext cx="3440058" cy="2826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 Computing Company Profile by Slidesgo">
  <a:themeElements>
    <a:clrScheme name="Simple Light">
      <a:dk1>
        <a:srgbClr val="000000"/>
      </a:dk1>
      <a:lt1>
        <a:srgbClr val="FFFFFF"/>
      </a:lt1>
      <a:dk2>
        <a:srgbClr val="272727"/>
      </a:dk2>
      <a:lt2>
        <a:srgbClr val="EC2519"/>
      </a:lt2>
      <a:accent1>
        <a:srgbClr val="FF7300"/>
      </a:accent1>
      <a:accent2>
        <a:srgbClr val="43C2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377</Words>
  <Application>Microsoft Office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Bebas Neue</vt:lpstr>
      <vt:lpstr>Roboto</vt:lpstr>
      <vt:lpstr>Lato</vt:lpstr>
      <vt:lpstr>Patrick Hand</vt:lpstr>
      <vt:lpstr>Edge Computing Company Profile by Slidesgo</vt:lpstr>
      <vt:lpstr>Fuzzy logic dan study kasus</vt:lpstr>
      <vt:lpstr>— Definisi umum</vt:lpstr>
      <vt:lpstr>Cara Kerja</vt:lpstr>
      <vt:lpstr>Study kasus</vt:lpstr>
      <vt:lpstr>PowerPoint Presentation</vt:lpstr>
      <vt:lpstr>Tahapan proses</vt:lpstr>
      <vt:lpstr>Tahapan proses</vt:lpstr>
      <vt:lpstr>Tahapan proses</vt:lpstr>
      <vt:lpstr>Output</vt:lpstr>
      <vt:lpstr>kesimpulan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dan study kasus</dc:title>
  <dc:creator>ROBI MARTONI</dc:creator>
  <cp:lastModifiedBy>ROBI MARTONI</cp:lastModifiedBy>
  <cp:revision>11</cp:revision>
  <dcterms:modified xsi:type="dcterms:W3CDTF">2022-06-02T02:33:57Z</dcterms:modified>
</cp:coreProperties>
</file>