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</p:sldIdLst>
  <p:sldSz cx="6858000" cy="9906000" type="A4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34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0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993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69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4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36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9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21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6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6126-B33D-4B85-AE7A-251B0D633048}" type="datetimeFigureOut">
              <a:rPr lang="hu-HU" smtClean="0"/>
              <a:t>2021. 11. 28.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3F56-0C52-4624-8B4B-FD84830DBD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9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4350" y="415636"/>
            <a:ext cx="5829300" cy="1888177"/>
          </a:xfrm>
        </p:spPr>
        <p:txBody>
          <a:bodyPr>
            <a:normAutofit fontScale="90000"/>
          </a:bodyPr>
          <a:lstStyle/>
          <a:p>
            <a:r>
              <a:rPr lang="hu-H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JEGYZŐKÖNYV</a:t>
            </a:r>
            <a:br>
              <a:rPr lang="hu-H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600" dirty="0" smtClean="0"/>
              <a:t/>
            </a:r>
            <a:br>
              <a:rPr lang="hu-HU" sz="3600" dirty="0" smtClean="0"/>
            </a:br>
            <a:r>
              <a:rPr lang="hu-H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Adatkezelés XML környezetben</a:t>
            </a:r>
            <a:br>
              <a:rPr lang="hu-HU" sz="31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Féléves </a:t>
            </a:r>
            <a:r>
              <a:rPr lang="hu-HU" sz="3100" dirty="0">
                <a:latin typeface="Arial" panose="020B0604020202020204" pitchFamily="34" charset="0"/>
                <a:cs typeface="Arial" panose="020B0604020202020204" pitchFamily="34" charset="0"/>
              </a:rPr>
              <a:t>feladat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57250" y="8063344"/>
            <a:ext cx="5579176" cy="1365663"/>
          </a:xfrm>
        </p:spPr>
        <p:txBody>
          <a:bodyPr/>
          <a:lstStyle/>
          <a:p>
            <a:pPr algn="r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Készítette: 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Mengyán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Márton</a:t>
            </a:r>
          </a:p>
          <a:p>
            <a:pPr algn="r"/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Neptunkód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: BPWTW0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7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874451" cy="53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2.Feladat - Adatolvasás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5194416"/>
            <a:ext cx="6854651" cy="233972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34137"/>
            <a:ext cx="6854649" cy="203639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5730"/>
            <a:ext cx="5656217" cy="46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4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53"/>
            <a:ext cx="6858000" cy="160581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169957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236"/>
            <a:ext cx="2586445" cy="529340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54641"/>
            <a:ext cx="2295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30323" cy="42976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7680"/>
            <a:ext cx="2494399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0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2.Feladat -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datlekérdezés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444"/>
            <a:ext cx="6853429" cy="582154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9989"/>
            <a:ext cx="6740434" cy="31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63675" cy="258644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675" y="2586446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9999Ft alatti Játékok: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7443"/>
            <a:ext cx="2114550" cy="1276350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0" y="46937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06605851274 telefonszámmal rendelkező vásárló neve</a:t>
            </a: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6" y="5604206"/>
            <a:ext cx="1901695" cy="261017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-816" y="592210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3523 nagyobb irányítószámnál rendelkező Publisher irányítószáma: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" y="6809118"/>
            <a:ext cx="1934574" cy="2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5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2.Feladat - Adatmódosítás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61443"/>
            <a:ext cx="6848580" cy="567404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335487"/>
            <a:ext cx="5608286" cy="23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2353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35388"/>
            <a:ext cx="6858000" cy="14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0" y="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66"/>
            <a:ext cx="6782638" cy="242237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4036"/>
            <a:ext cx="5819561" cy="406958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873231"/>
            <a:ext cx="2542232" cy="26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1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17117" cy="489354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" y="4893547"/>
            <a:ext cx="3211306" cy="26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488" y="700644"/>
            <a:ext cx="5915025" cy="8221636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 feladat </a:t>
            </a:r>
            <a:r>
              <a:rPr lang="hu-HU" b="1" dirty="0" smtClean="0">
                <a:latin typeface="Arial" panose="020B0604020202020204" pitchFamily="34" charset="0"/>
                <a:cs typeface="Arial" panose="020B0604020202020204" pitchFamily="34" charset="0"/>
              </a:rPr>
              <a:t>leírása:</a:t>
            </a:r>
          </a:p>
          <a:p>
            <a:pPr marL="0" indent="0" algn="just"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Elkészítettem egy játék kiadó adatbázis-rendszerét, amely nyomon követi az eseményeket a játék kiadójától egészen a vásárlóig.</a:t>
            </a:r>
          </a:p>
          <a:p>
            <a:pPr marL="0" indent="0" algn="just"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Találkozhatunk ebben az adatbázisrendszerben a Publisher-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, amely a játékot kiadja, a Forgalmazóval, amely a játékot árusítja, a Vásárlóval aki ezeket a játékokat megvásárolja, a vásárlás mögötti Indok-</a:t>
            </a:r>
            <a:r>
              <a:rPr lang="hu-H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kal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is találkozhatunk, amely egy fajta „közvéleménykutatás”, amely segít megérteni, hogy a vásárlók milyen indokkal vásárolták meg az adott terméket és legvégső soron találkozhatunk a forgalmazó Weboldalával is.</a:t>
            </a:r>
          </a:p>
        </p:txBody>
      </p:sp>
    </p:spTree>
    <p:extLst>
      <p:ext uri="{BB962C8B-B14F-4D97-AF65-F5344CB8AC3E}">
        <p14:creationId xmlns:p14="http://schemas.microsoft.com/office/powerpoint/2010/main" val="5457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6626430" cy="770709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feladat:</a:t>
            </a:r>
            <a:b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a) Az adatbázis ER modellje: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709"/>
            <a:ext cx="6858000" cy="383729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0" y="4768333"/>
            <a:ext cx="576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1 b) Az adatbázis XDM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modellje:</a:t>
            </a:r>
            <a:endParaRPr lang="hu-HU" sz="24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717"/>
            <a:ext cx="6858000" cy="33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0" y="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c) Az XDM modell alapján XML Dokumentum készítése: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997"/>
            <a:ext cx="6858000" cy="5872872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3868"/>
            <a:ext cx="5068390" cy="28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13706" cy="60611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061166"/>
            <a:ext cx="5159139" cy="29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8106" cy="627017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270170"/>
            <a:ext cx="4714688" cy="21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958017" cy="487244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872445"/>
            <a:ext cx="6048432" cy="30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979714"/>
          </a:xfrm>
        </p:spPr>
        <p:txBody>
          <a:bodyPr>
            <a:norm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d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) Az XML dokumentum alapján XML </a:t>
            </a:r>
            <a:r>
              <a:rPr lang="hu-HU" sz="2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készítése: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61604"/>
            <a:ext cx="6858000" cy="49698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1453"/>
            <a:ext cx="52673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2392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9206"/>
            <a:ext cx="4362994" cy="46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166</Words>
  <Application>Microsoft Office PowerPoint</Application>
  <PresentationFormat>A4 (210x297 mm)</PresentationFormat>
  <Paragraphs>19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Office-téma</vt:lpstr>
      <vt:lpstr>JEGYZŐKÖNYV  Adatkezelés XML környezetben Féléves feladat</vt:lpstr>
      <vt:lpstr>PowerPoint-bemutató</vt:lpstr>
      <vt:lpstr>1. feladat: 1 a) Az adatbázis ER modellje:</vt:lpstr>
      <vt:lpstr>PowerPoint-bemutató</vt:lpstr>
      <vt:lpstr>PowerPoint-bemutató</vt:lpstr>
      <vt:lpstr>PowerPoint-bemutató</vt:lpstr>
      <vt:lpstr>PowerPoint-bemutató</vt:lpstr>
      <vt:lpstr>1 d) Az XML dokumentum alapján XML Schema készítése: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JEGYZŐKÖNYV  Adatkezelés XML környezetben Féléves feladat</dc:title>
  <dc:creator>Windows-felhasználó</dc:creator>
  <cp:lastModifiedBy>Windows-felhasználó</cp:lastModifiedBy>
  <cp:revision>11</cp:revision>
  <dcterms:created xsi:type="dcterms:W3CDTF">2021-11-27T15:32:31Z</dcterms:created>
  <dcterms:modified xsi:type="dcterms:W3CDTF">2021-11-28T14:24:48Z</dcterms:modified>
</cp:coreProperties>
</file>