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374" autoAdjust="0"/>
  </p:normalViewPr>
  <p:slideViewPr>
    <p:cSldViewPr snapToGrid="0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61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3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6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/>
              <a:t>Emlékeztet</a:t>
            </a:r>
            <a:r>
              <a:rPr lang="hu-HU" dirty="0"/>
              <a:t>ő</a:t>
            </a: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pPr algn="ctr"/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hálókat a biológia virtuális kéreg ihlette</a:t>
            </a:r>
          </a:p>
          <a:p>
            <a:r>
              <a:rPr lang="hu-HU" dirty="0"/>
              <a:t>A kéregnek kis méretű sejtjei vannak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egyes neuronok az agyunkban  csak bizonyos élek jelenlétében aktiválódnak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állították a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</a:t>
            </a:r>
            <a:r>
              <a:rPr lang="hu-HU" dirty="0" err="1"/>
              <a:t>hálozatok</a:t>
            </a:r>
            <a:r>
              <a:rPr lang="hu-HU" dirty="0"/>
              <a:t> egyszerű neurális hálózatok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 legalább egy </a:t>
            </a:r>
            <a:r>
              <a:rPr lang="hu-HU" dirty="0" err="1"/>
              <a:t>rétegűkben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 volt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</a:t>
            </a:r>
            <a:r>
              <a:rPr lang="hu-HU" dirty="0" err="1"/>
              <a:t>hálozatók</a:t>
            </a:r>
            <a:r>
              <a:rPr lang="hu-HU" dirty="0"/>
              <a:t> sikeresnek bizonyultak  több </a:t>
            </a:r>
            <a:r>
              <a:rPr lang="hu-HU" dirty="0" err="1"/>
              <a:t>különbüző</a:t>
            </a:r>
            <a:r>
              <a:rPr lang="hu-HU" dirty="0"/>
              <a:t>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1229</TotalTime>
  <Words>332</Words>
  <Application>Microsoft Office PowerPoint</Application>
  <PresentationFormat>Szélesvásznú</PresentationFormat>
  <Paragraphs>37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Wingdings</vt:lpstr>
      <vt:lpstr>Kondenzcsík</vt:lpstr>
      <vt:lpstr>Konvolúciós neuronhálók</vt:lpstr>
      <vt:lpstr>Egy általános neurális háló</vt:lpstr>
      <vt:lpstr>Neurális hálózat típusok</vt:lpstr>
      <vt:lpstr>Konvolúciós neurális hálózatok</vt:lpstr>
      <vt:lpstr>Példa a konvolúcióra</vt:lpstr>
      <vt:lpstr>PowerPoint-bemutató</vt:lpstr>
      <vt:lpstr>A Konvolúciós eljárás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Hunor Konczey</cp:lastModifiedBy>
  <cp:revision>13</cp:revision>
  <dcterms:created xsi:type="dcterms:W3CDTF">2019-03-12T14:45:44Z</dcterms:created>
  <dcterms:modified xsi:type="dcterms:W3CDTF">2019-03-16T13:22:53Z</dcterms:modified>
</cp:coreProperties>
</file>